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ink/ink1.xml" ContentType="application/inkml+xml"/>
  <Override PartName="/ppt/tags/tag67.xml" ContentType="application/vnd.openxmlformats-officedocument.presentationml.tags+xml"/>
  <Override PartName="/ppt/tags/tag68.xml" ContentType="application/vnd.openxmlformats-officedocument.presentationml.tags+xml"/>
  <Override PartName="/ppt/ink/ink2.xml" ContentType="application/inkml+xml"/>
  <Override PartName="/ppt/tags/tag69.xml" ContentType="application/vnd.openxmlformats-officedocument.presentationml.tags+xml"/>
  <Override PartName="/ppt/tags/tag70.xml" ContentType="application/vnd.openxmlformats-officedocument.presentationml.tags+xml"/>
  <Override PartName="/ppt/ink/ink3.xml" ContentType="application/inkml+xml"/>
  <Override PartName="/ppt/tags/tag71.xml" ContentType="application/vnd.openxmlformats-officedocument.presentationml.tags+xml"/>
  <Override PartName="/ppt/tags/tag72.xml" ContentType="application/vnd.openxmlformats-officedocument.presentationml.tags+xml"/>
  <Override PartName="/ppt/ink/ink4.xml" ContentType="application/inkml+xml"/>
  <Override PartName="/ppt/tags/tag73.xml" ContentType="application/vnd.openxmlformats-officedocument.presentationml.tags+xml"/>
  <Override PartName="/ppt/tags/tag74.xml" ContentType="application/vnd.openxmlformats-officedocument.presentationml.tags+xml"/>
  <Override PartName="/ppt/ink/ink5.xml" ContentType="application/inkml+xml"/>
  <Override PartName="/ppt/tags/tag75.xml" ContentType="application/vnd.openxmlformats-officedocument.presentationml.tags+xml"/>
  <Override PartName="/ppt/tags/tag76.xml" ContentType="application/vnd.openxmlformats-officedocument.presentationml.tags+xml"/>
  <Override PartName="/ppt/ink/ink6.xml" ContentType="application/inkml+xml"/>
  <Override PartName="/ppt/tags/tag77.xml" ContentType="application/vnd.openxmlformats-officedocument.presentationml.tags+xml"/>
  <Override PartName="/ppt/tags/tag78.xml" ContentType="application/vnd.openxmlformats-officedocument.presentationml.tags+xml"/>
  <Override PartName="/ppt/ink/ink7.xml" ContentType="application/inkml+xml"/>
  <Override PartName="/ppt/tags/tag79.xml" ContentType="application/vnd.openxmlformats-officedocument.presentationml.tags+xml"/>
  <Override PartName="/ppt/tags/tag80.xml" ContentType="application/vnd.openxmlformats-officedocument.presentationml.tags+xml"/>
  <Override PartName="/ppt/ink/ink8.xml" ContentType="application/inkml+xml"/>
  <Override PartName="/ppt/tags/tag81.xml" ContentType="application/vnd.openxmlformats-officedocument.presentationml.tags+xml"/>
  <Override PartName="/ppt/tags/tag82.xml" ContentType="application/vnd.openxmlformats-officedocument.presentationml.tags+xml"/>
  <Override PartName="/ppt/ink/ink9.xml" ContentType="application/inkml+xml"/>
  <Override PartName="/ppt/tags/tag83.xml" ContentType="application/vnd.openxmlformats-officedocument.presentationml.tags+xml"/>
  <Override PartName="/ppt/tags/tag84.xml" ContentType="application/vnd.openxmlformats-officedocument.presentationml.tags+xml"/>
  <Override PartName="/ppt/ink/ink10.xml" ContentType="application/inkml+xml"/>
  <Override PartName="/ppt/tags/tag85.xml" ContentType="application/vnd.openxmlformats-officedocument.presentationml.tags+xml"/>
  <Override PartName="/ppt/tags/tag86.xml" ContentType="application/vnd.openxmlformats-officedocument.presentationml.tags+xml"/>
  <Override PartName="/ppt/ink/ink1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6" r:id="rId10"/>
    <p:sldId id="264" r:id="rId11"/>
    <p:sldId id="265" r:id="rId12"/>
    <p:sldId id="267"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30" d="100"/>
          <a:sy n="30" d="100"/>
        </p:scale>
        <p:origin x="420" y="24"/>
      </p:cViewPr>
      <p:guideLst>
        <p:guide orient="horz" pos="216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9T08:04:20.620"/>
    </inkml:context>
    <inkml:brush xml:id="br0">
      <inkml:brushProperty name="width" value="0.05292" units="cm"/>
      <inkml:brushProperty name="height" value="0.05292" units="cm"/>
      <inkml:brushProperty name="color" value="#FF0000"/>
    </inkml:brush>
  </inkml:definitions>
  <inkml:trace contextRef="#ctx0" brushRef="#br0">4232 4808 0,'0'0'0,"0"0"0,0 0 0,0 0 16,0 0-16,-28-4 0,15 2 15,-2 0-15,0 1 0,-2-2 16,1 1-16,-3 0 0,-2 1 0,-6-1 16,-1 1-16,-1 1 0,2 0 15,-5 1-15,-2 2 0,1-1 16,-1 2-16,-8 4 0,-2 3 15,0-2-15,1-2 0,-1 2 16,-1 1-16,-8 4 0,1 3 0,2 1 16,2 3-16,1-1 0,2 1 15,-5 5-15,3 2 16,3 0-16,2 0 0,4 0 0,1-1 16,4-1-16,5 0 0,1 1 15,6 2-15,-1-4 0,4-1 16,-1 1-16,4-1 0,4 2 15,2-2-15,4 0 0,4 0 16,1-3-16,3-1 0,6-1 16,4 1-16,1-1 0,3-1 0,1-3 15,3-1-15,5 0 0,4 1 16,2-1-16,2 0 0,5-2 16,-1-1-16,5 0 0,0-1 15,13 2-15,-1-1 0,2-2 16,2 1-16,3 0 0,2-2 15,10 0-15,1-1 0,-2-2 16,0-3-16,33 0 0,-9-1 16,-6 1-16,-4-1 0,-2 3 15,2-1-15,0 0 0,-2 1 0,4-2 16,3 0-16,-1-2 0,-1-1 16,3 1-16,2 2 0,-2 0 15,0-2-15,3-4 0,2-5 16,-1 7-16,-1 2 0,5 0 15,-1 1-15,1 0 0,1 2 16,-3-4-16,-1-3 0,0 5 16,-1 4-16,4 0 0,2 0 15,0-4-15,0 0 0,1 0 0,2 2 16,-2 1-16,-2 0 0,1-4 16,-1-4-16,1 7 0,-1 5 15,3-1-15,4-2 0,-5-4 16,-1-1-16,9-1 0,5-2 15,-5 2-15,-2 1 0,3-2 16,0-2-16,1 5 0,-1 2 0,3-3 16,1-3-16,-3 3 15,-3 1-15,5-1 0,3 0 16,-5-2-16,-2 0 0,1 2 0,2 3 16,3-2-16,1-1 0,0 0 15,1 2-15,-6-4 0,-4 1 16,6 1-16,5 0 0,-4 3 15,-2 0-15,4-2 0,2-2 16,-5 0-16,-5 0 0,6 3 16,3 3-16,-2-4 0,-1-2 0,2-1 15,2 0-15,-3 3 0,-3 1 16,4-2-16,3 0 0,-2 2 16,-2 3-16,4-3 0,1 0 15,-4-4-15,-2 0 0,2 2 16,0 2-16,0 0 0,-1-1 15,1-1-15,0-1 0,-2 0 16,-1 0-16,1-2 0,2-2 16,-4 0-16,-2 0 0,2 2 15,2 2-15,-7 0 0,-3-2 0,5 1 16,4 0-16,-5-1 0,-3 0 16,-2 2-16,-1 1 0,-1-1 15,-2-3-15,3 3 0,1 1 16,-4-1-16,-1-2 0,7 1 15,5 0-15,-4-2 0,-3 1 0,-1 1 16,1 1-16,-4-2 0,-1 1 16,3-4-16,4-1 15,-6 0-15,-5 3 0,4-4 16,3 0-16,-6 2 0,-4 2 0,-2-1 16,-1-1-16,-5-2 0,-4-2 15,-1 1-15,-1 1 0,-5 1 16,-2 1-16,-2-2 0,-3 0 15,0-1-15,0 0 0,-2-1 16,0-1-16,-3-2 0,-3-3 0,4 2 16,1 0-16,-3 0 15,-2-2-15,0-1 0,2-2 16,-8 9-16,-4 5 0,0-6 16,2-4-16,-6 1 0,-4 0 0,-6 1 15,-6 0-15,-3 0 0,-2 1 16,-7 1-16,-5-1 0,-6 1 15,-6 0-15,-7-3 0,-4-1 16,-11 0-16,-6 0 0,4 7 16,-7-2-16,-6 0 0,-6 0 0,-6-4 15,-4-2-15,-4 4 0,-4 4 16,-5-3-16,-4-2 0,-2 1 16,-3-1-16,-39-6 0,6-1 15,7 4-15,3 0 0,-1 4 16,-1 4-16,-1-2 0,1 1 15,0-1-15,0 0 0,1 3 16,2 2-16,-10-4 0,-7-3 16,5-1-16,4 2 0,-3 1 15,-2 2-15,2 1 0,2 1 0,-5-1 16,-4 0-16,2 1 0,1 0 16,-5 0-16,-6 1 0,3-2 15,1-1-15,-3 5 0,-3 7 16,7-1-16,2 2 0,-6-1 15,-6-3-15,3 3 0,5 2 16,-8-3-16,-5-1 0,4 2 16,4 1-16,-3 4 0,-2 1 15,3-6-15,3-3 0,-11 0 16,-3 0-16,4 0 0,4 2 0,0 1 16,0 3-16,3-2 0,2 2 15,-13-3-15,-7 0 0,18 1 16,13 2-16,-5-7 0,-4-3 15,5 2-15,2 3 0,-9 0 16,-5-1-16,9-1 0,6-1 0,-4-3 16,-4-4-16,5 2 15,4-1-15,-3 3 0,-1 1 0,2-1 16,-1 2-16,0-1 16,0-2-16,3-1 0,0-1 0,-2 0 15,-3 3-15,2 1 0,2 5 16,-2-1-16,-1 1 0,3-3 15,1-4-15,0 1 0,-3 1 16,2-2-16,0 2 0,-2-1 16,-1 2-16,5 1 0,2 1 0,-3 1 15,1 3-15,-1-4 0,1-1 16,-3 0-16,-2 0 0,7 3 16,5 2-16,-4-5 0,-3-5 15,4 4-15,3 0 0,-1 4 16,-1 2-16,5-2 0,4 0 15,-4 0-15,1 3 0,0-7 16,1-2-16,1 4 0,0 2 16,2-2-16,1-1 0,-2-3 15,-2 2-15,6 3 0,4 3 0,0-3 16,-1-3-16,1-2 0,-1-2 16,6 5-16,3 3 0,2-2 15,-1-1-15,-2-2 0,1 0 16,6-5-16,7-2 0,-1 5 15,-2 4-15,-2 1 0,1 2 16,-2-2-16,3 0 0,2 1 16,3 2-16,-2 3 0,-1 2 15,2-2-15,1 0 0,-3 2 16,1 0-16,0-2 0,4-1 0,2 4 16,1 2-16,1-1 0,1 0 15,6 2-15,0 2 0,1-5 16,3 0-16,0 2 0,5 2 15,-1 4-15,1 3 0,16-7 16,7-4-16,8-2 0</inkml:trace>
  <inkml:trace contextRef="#ctx0" brushRef="#br0" timeOffset="1264.5281">3167 5202 0,'0'0'0,"0"0"16,0 0-16,26-1 0,-26 1 0,0 0 15,28-2-15,-14 2 0,0 1 16,2-2-16,3-1 16,1 1-16,1 0 0,8 1 0,3 1 15,-3-1-15,1-1 0,3 1 16,4 0-16,4-2 0,-2 1 16,4 1-16,1 1 0,-3 2 15,1 0-15,10 1 0,1 0 16,-3-3-16,0-1 0,4 0 15,2 0-15,-2 2 0,-3 2 0,12-2 16,3 1-16,-2-2 0,-1 0 16,9-1-16,4 2 15,-6-4-15,-4 0 0,32 3 0,-3 3 16,-17 1-16,-8 3 0,7-3 16,5-3-16,-2 1 0,0-1 15,5-1-15,6 1 0,-7-4 16,-5 1-16,6 2 0,1 2 15,-4-2-15,-2-2 0,7-2 0,6 0 16,-11 4-16,-5 3 0,13-1 16,9 0-16,-8-1 0,-3-2 15,6 1-15,7 1 0,-8 0 16,-4 1-16,9-3 0,8-2 16,-5 1-16,-5 0 0,9 1 15,5-1-15,-11 3 0,-7 1 0,11-3 16,11-2-16,-11 1 15,-6 0-15,7 5 0,5 4 0,-10-3 16,-6-2-16,11-2 0,7 1 16,-8 3-16,-5 2 0,6-1 15,6-2-15,-8-2 0,-4-1 16,8 2-16,4 0 0,-9-1 16,-9-2-16,12 1 0,7 0 15,-9 1-15,-8 1 0,10-2 16,7-2-16,-9 2 0,-7 4 0,12 0 15,7-1-15,-8 0 16,-7-1-16,6-3 0,4-1 16,-9-1-16,-6 1 0,10 4 0,6-1 15,-8-2-15,-5-4 0,5 3 16,5 2-16,-10-1 0,-5 0 16,9-3-16,7-1 0,-8 1 15,-4 1-15,6 4 0,2 4 16,-7-3-16,-4-2 0,8-2 15,7-2-15,-9 1 0,-8 1 0,6 3 16,2 3-16,-5-2 0,-4-3 16,10-1-16,6-1 0,-12 1 15,-8 0-15,14 1 0,8 1 16,-9-3-16,-5 0 0,5 2 16,4 2-16,-7 1 0,-6 2 15,5-3-15,6 0 0,-10 0 16,-6-1-16,8 0 0,5-1 15,-8 3-15,-5 3 0,6-1 16,1-1-16,-7-2 0,-6-1 0,9 1 16,4 2-16,-6 0 0,-4-1 15,6-3-15,6-2 0,-7 1 16,-3-1-16,7 0 0,6 1 16,-13 0-16,-9-1 0,13 2 15,10 0-15,-10 2 0,-6-1 16,5-1-16,5-1 0,-10 1 0,-4 1 15,5-2-15,3-1 16,-8 2-16,-6 2 0,5 0 16,4 1-16,-11-2 0,-6-1 0,2-2 15,2-4-15,-9 3 0,-3-2 16,4 4-16,3 2 0,-8-4 16,-4-4-16,-2 0 0,1 1 15,-4 1-15,-2 3 0,1-2 16,2-3-16,-6 3 0,-4 3 0,-1 1 15,2 0-15,-7 3 0,-4 1 16,-8 0-16,-6-2 0,-4-1 16</inkml:trace>
  <inkml:trace contextRef="#ctx0" brushRef="#br0" timeOffset="2514.8237">29843 4469 0,'0'0'0,"0"0"0,0 0 16,0 0-16,0 0 0,0 0 16,0 0-16,33-3 0,-33 3 0,32-2 15,-8 2-15,3 0 0,4 3 16,5-2-16,4 1 0,14-1 16,1 1-16,17 0 0,2 2 15,8 2-15,-7 2 0,-4-1 16,-2 0-16,-1 0 0,-10-1 15,-10 0-15,-9-1 0,-9-1 0,-8-2 16,-5 0-16</inkml:trace>
  <inkml:trace contextRef="#ctx0" brushRef="#br0" timeOffset="9100.3161">5600 7633 0,'0'0'0,"0"0"0,0 0 0,0 0 15,0 0-15,0 0 0,19 23 16,-19-23-16,10 24 0,-4-8 15,-1 3-15,1 4 0,-1 2 0,2 2 16,2 6-16,1 10 0,-2 1 16,7 15-16,0 4 15,1-2-15,-1-1 0,4 20 0,1 7 16,1 7-16,-2-4 0,9 19 16,4 4-16,-7-9 0,1-7 0,7 54 15,-4-7-15,-3-16 16,-3-12-16,1 10 0,2 7 15,-1-9-15,-3-6 0,3 8 16,4 7-16,-1-9 0,0-9 0,1 13 16,0 7-16,-3-8 0,2-4 15,6 11-15,4 8 0,-4-14 16,-2-8-16,3 13 0,4 8 16,-2-15-16,-5-11 0,5 7 15,4 5-15,-6-13 0,-4-10 16,1 6-16,3 5 0,0-12 15,0-9-15,-3 0 0,-2 0 16,-4-15-16,-1-11 0,1-2 16,0-1-16,-5-11 0,-4-6 0,-4-6 15,-1-3-15,-1-9 0,1-4 16,1-3-16,1-1 0,-10-3 16,-4-2-16,0 0 0,0-2 15,-4-6-15,-6-3 0,4-3 16,3-1-16,0 0 0</inkml:trace>
  <inkml:trace contextRef="#ctx0" brushRef="#br0" timeOffset="15899.11">7615 15359 0,'0'0'0,"0"0"0,0 0 0,26 2 16,-26-2-16,28 4 0,-8 0 15,4 3-15,3 1 0,8 3 16,1 2-16,10 5 0,-2 0 0,15 10 15,1 5-15,9 3 16,-4-2-16,-5 0 0,0 3 16,3 1-16,-5-4 0,-2 3 0,-9-2 15,-10-4-15,-6-4 0,-3-3 16,-3-1 0,-8-9-16,-5-3 0,-8 0 0,-6 0 15,-5-2-15,-3-1 0,-1 0 16,-2 1-16,-7-1 0,-5-2 0,-6-1 15,-6 1-15,-4-1 0,-4 0 16,-5-1-16,-4-1 0,-9 3 16,1 1-16,-1 0 0,0 0 15,0 2-15,1 0 0,-9 0 16,3-1-16,9-1 0,7 0 0,-18-3 16,12-3-16,15-3 15,10-2-15,17 1 0,2-1 0,3-3 16,3-2-16,7-6 0,4-4 15,4-2-15,3-1 0,4-5 16,6-3-16,4 0 0,5-1 16,4-3-16,5-2 0,-1 1 15,2 2-15,0-3 0,4 0 16,3-6-16,-3 2 0,1 3 16,1 2-16,-2 3 0,-2 3 0,2 1 15,2 1-15,-7 5 0,-2 3 16,-2 2-16,-4 4 0,-6 2 15,-2 1-15,-2 5 0,1 5 16,-5 4-16,-2 5 0,-6 8 16,-2 7-1,-3 6-15,-1 4 0,-3 1 0,-2 0 0,-3 9 16,0 6-16,-1-2 16,-1-3-16,-3 16 0,-1 6 15,1-9-15,-2-6 0,1 0 16,1 1-16,1-6 0,1-4 0,-6 13 15,-2-9-15,2-11 0,2-9 16,-3-6-16,0-5 16,7-12-16,-1-1 0,-1-3 0,0 0 15,3-3-15,1 1 0,0-9 16,-2-7-16,0-3 0,0-4 0,-3-10 16,-1-8-16,-1 0 15,0 1-15,-4-18 0,-2-6 16,2 3-16,4 5 0,-8-13 15,-7 1-15,5 10 0,3 10 0,-11-21 16,2 8-16,3 13 0,3 11 16,8 12-16,5 9 0,3 4 15</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9T08:26:08.422"/>
    </inkml:context>
    <inkml:brush xml:id="br0">
      <inkml:brushProperty name="width" value="0.05292" units="cm"/>
      <inkml:brushProperty name="height" value="0.05292" units="cm"/>
      <inkml:brushProperty name="color" value="#FF0000"/>
    </inkml:brush>
  </inkml:definitions>
  <inkml:trace contextRef="#ctx0" brushRef="#br0">2134 3977 0,'0'0'0,"0"0"15,0 0-15,0 0 0,22-6 0,-22 6 16,26 1-16,-13 0 0,2 0 16,2-1-16,4 1 0,1-1 15,0 2-15,13 0 0,3 1 16,-1 2-16,3-1 0,4-2 16,6 0-16,9-2 0,-2 2 0,16 0 15,2 0-15,-1-2 0,-2-1 16,17 0-16,0-1 15,-4 1-15,-3 0 0,18-1 0,5 0 16,30 0-16,-21 2 0,5-1 16,6-2-16,-14 2 0,-6 0 15,8-3-15,7-2 0,-9 6 16,-8 4-16,14-3 0,10-2 16,-12-2-16,-5-1 0,9 4 15,6 3-15,-6-4 0,-6-1 0,14 1 16,9 2-16,-13 1 0,-6-1 15,11 0-15,11-1 0,-10 1 16,-7 1-16,14-1 0,9-1 16,-16-1-16,-9-2 0,14 4 15,8 3-15,-12-4 0,-9 0 0,14-1 16,8 1-16,-10 1 0,-5 3 16,9-3-16,6-1 15,-15-4-15,-10-3 0,16 1 16,10 1-16,-14 3 0,-11-1 0,15 0 15,9-1-15,-10-2 16,-6-1-16,5 3 0,5 4 0,-12-2 16,-8-1-16,12 0 0,6 1 15,-10 2-15,-9 1 0,7 3 16,6 2-16,-11-3 0,-9-5 0,10 1 16,6 0-16,-12-4 15,-7-1-15,10 4 0,5 4 16,-11-2-16,-7 0 0,7 1 15,6 0-15,-10-2 0,-8-2 0,4 1 16,3 1-16,-10 1 0,-8 1 16,2 3-16,3 2 0,-7-3 15,-5-4-15,1-1 0,0 0 16,-10-2-16,-8-1 0,-2-2 16,2-3-16,-11 9 0,-7 4 0,-3-6 15,-1-2-15,-12-1 0,-10 2 16,-6 1-16,-7-2 0,-6 5 15,-1 6-15,-12-4 0,-7-3 16,6 0-16,4 1 0,3 0 16</inkml:trace>
  <inkml:trace contextRef="#ctx0" brushRef="#br0" timeOffset="3832.9332">1402 3437 0,'0'0'0,"0"0"0,0 0 16,0 0-16,0 0 0,0 0 15,0 0-15,18 20 0,-18-20 16,12 24-16,-5-2 0,-1 2 16,1-3-16,-1 5 0,4 4 0,5 11 15,1 3-15,0 1 16,2 0-16,5 4 0,-5-3 0,11-4 15,4-8-15,0-12 0,0-9 16,1-10-16,2-11 0,1-8 16,-2-5-16,8-10 0,5-7 15,9-11-15,-1-4 0,9-4 16,9-3-16,6-2 0,-4 8 0,26-17 16,-11 15-16,-19 17 15,-9 12-15,-22 9 0,-11 4 0,-9 6 16</inkml:trace>
  <inkml:trace contextRef="#ctx0" brushRef="#br0" timeOffset="12317.2812">1850 7954 0,'0'0'0,"0"0"0,0 0 16,26 5-16,-26-5 0,30 6 15,-8-1-15,3 1 0,4-1 16,6 0-16,6-1 0,14 4 16,2 0-16,22 2 0,8 0 15,14-1-15,-5-1 0,27 3 16,4-1-16,8-2 0,-8-6 0,69 7 15,-3 3-15,-24-6 0,-16-5 16,11 4-16,9 2 0,-12 1 16,-7 0-16,18-2 0,13-1 15,-13 0-15,-11 0 0,23 2 16,15 0-16,-13-2 0,-14-4 16,19 0-16,14 0 0,-15 0 15,-14 0-15,20-1 0,12-1 16,-16-1-16,-11-1 0,14 1 0,10 0 15,-21 1-15,-11 1 0,13-1 16,11-1-16,-23 1 0,-14-1 16,10-2-16,8-1 0,-17 1 15,-10 2-15,8-1 0,5-2 16,-14 2-16,-10 1 0,4 1 16,4 0-16,-13-3 0,-11 1 0,10 1 15,4 2-15,-12-4 16,-10-3-16,7-1 0,6-2 15,-16 4-15,-12-1 0,6-5 0,3-4 16,-11 0-16,-10 0 0,1-4 16,1-2-16,-12 0 0,-8 3 15,1-8-15,2-5 0,-11-3 16,-8-1-16,-1-3 0,-1-2 16,-5 6-16,-7 2 0,-3-9 15,-4-8-15,-9 0 0,-6 0 0,-4-3 16,-4-3-16,-5 10 0,-4 7 15,-7-11-15,-6-8 16,-3 6-16,-4 5 0,-12 1 16,-6 2-16,-3 5 0,-1 5 0,-10-1 15,-9 0-15,3 1 0,3-1 16,-12 1-16,-7-3 0,0 13 0,-2 8 16,-12 2-16,-9 0 15,7 1-15,4-1 0,-12 1 16,-8 5-16,7-1 0,4 3 0,-12-7 15,-9-2-15,6 8 0,4 5 16,-14 2-16,-8 0 0,8-1 16,7-1-16,-12-3 0,-6-3 15,6 4-15,3 2 0,-8-2 16,-4 0-16,3 1 0,3 0 0,-11 0 16,-6-2-16,8 2 0,7 1 15,-16 0-15,-12 1 16,10-2-16,9-1 0,-15 5 15,-9 3-15,11-2 0,8-4 0,-18-2 16,-11-3-16,14 5 0,7 2 0,-21 1 16,-15 2-16,12-3 15,12 0-15,-15 3 0,-12 1 16,16 2-16,11-1 0,-12 3 16,-6 0-16,11 0 0,10-1 0,-15 0 15,-9 1-15,15-1 16,13-1-16,-10 1 0,-5 2 15,19 0-15,11 1 0,-7 3 0,-8-1 16,18-1-16,11 0 0,-4 6 16,1 3-16,12-1 0,12 1 0,-1 0 15,4 1-15,10 0 16,13 1-16,6 6 0,5 5 16,11-5-16,4-3 0,8 7 15,9 6-15,9 3 0,7 3 0,2 11 16,2 6-16,2 1 0,2 1 15,2 13-15,-1 11 16,1-3-16,3-2 0,-6 5 0,1 2 16,2-14-16,4-9 0,-1-7 15,-1-5-15,5-7 0,2-5 0,1 1 16,3 0-16,1-11 16,-1-9-16,-3-7 0,2-5 15,-2-3-15</inkml:trace>
  <inkml:trace contextRef="#ctx0" brushRef="#br0" timeOffset="13749.4019">13091 7116 0,'0'0'0,"0"0"15,0 0-15,0 0 0,19-12 0,-19 12 16,36-9-16,-12 4 16,2 1-16,14-2 0,11 0 15,13-1-15,-1 3 0,25-3 0,23-1 16,8-1-16,-9 0 0,13 3 15,-5 4-15,23 1 0,-26 2 16,-23 1-16,-14 1 0,-22 1 16,-16 3-16,-18 1 0,-12 3 15,-12-1-15,-10 1 0,-14 6 16,-12 3-16,-7 0 0,-6 2 0,8 0 16,-11 8-16,-3-1 0,-4-3 15,-45 26-15,-2 3 16,8-2-16,6-2 0,-3 1 15,-3 0-15,13-7 0,9-6 0,-1-2 16,1-1-16,10-7 0,8-2 16,17-12-16,11-5 0,12-5 0,7-5 15,9-9-15,4-9 16,6-6-16,5-6 0,21-16 16,13-13-16,4 0 0,3-1 0,7-5 15,7-5-15,-2 4 0,-1 2 16,3-2-16,3 0 0,-14 11 15,-9 7-15,-1 3 0,1 2 16,-11 9-16,-6 6 0,-11 10 16,-6 7-16,-3 7 0,-1 4 15,3 11-15,1 10 0,4 8 0,1 5 16,-1 21-16,-2 11 0,-7 0 16,-5-3-16,0 14 0,-1 5 15,-2-3-15,-1-3 0,2 1 16,1-1-16,-1-21 0,-2-13 15,-3-10-15,0-8 0,0-7 16,2-6-16,0-6 0,-1-4 16,-3-5-16,-4-3 0,-9-9 15,-9-8-15,-5-6 0,-7-8 16,-12-14-16,-7-11 0,3 3 0,6 2 16,-31-32-16,5 6 15,11 13-15,6 9 0,-3 5 0,-1 3 16,8 5-16,5 5 0,-6 8 15,-5 6-15,6 4 0,4 4 16,17 8-16,11 4 0,7 3 0</inkml:trace>
  <inkml:trace contextRef="#ctx0" brushRef="#br0" timeOffset="24600.7744">2153 10678 0,'0'0'0,"0"0"16,0 0-16,0 0 0,30-11 0,-30 11 16,33-3-16,-14 3 0,0-1 15,9 0-15,4-1 0,9 0 16,2-1-16,6 0 0,8 0 15,9-2-15,0 1 0,21-1 16,7-1-16,4 2 0,-7 3 0,23-4 16,3 1-16,-13-1 0,-5-2 15,56 3-15,-3 4 16,-23 2-16,-15 3 0,13-6 0,8-3 16,-16 4-16,-12 2 0,18 1 15,14 2-15,-17 1 0,-11 0 16,18 1-16,14 0 0,-19 0 15,-7 0-15,24-1 0,13 1 16,-21 2-16,-16 1 0,20-3 16,16-3-16,-18 0 0,-11-1 0,18 3 15,14 1-15,-20 0 0,-11-2 16,20-1-16,15-3 16,-18 0-16,-15-1 0,20 3 0,11 1 15,-17-4-15,-12-1 0,20-1 16,14-2-16,-17 2 0,-13 2 0,20-1 15,11 1-15,-19-2 16,-12-1-16,19 3 0,13 2 16,-19 0-16,-14-1 0,17-1 15,13-1-15,-20 2 0,-14 1 0,19 0 16,12 1-16,-16-4 0,-13-1 16,16 2-16,12 3 0,-19-1 15,-12 0-15,14 1 0,11-2 16,-18 1-16,-12-1 0,16 1 15,9 2-15,-16-3 0,-10-1 0,10 0 16,7 2-16,-19-1 16,-15-1-16,9 1 0,5-1 15,-17 2-15,-10-1 0,10 0 0,8 1 16,-13-6-16,-10-3 0,1 0 16,1-2-16,-8 7 0,-7 3 15,4-6-15,3-2 0,-14 1 16,-8 3-16,5-5 0,3-3 15,-10 1-15,-6 0 0,2-2 16,2-2-16,-12 1 0,-6 2 0,0-4 16,2-3-16,-5 1 0,-4 2 15,2-7-15,1-6 16,-2 3-16,-2 2 0,0-3 0,3-3 16,-6 0-16,-3-1 0,4-12 15,2-6-15,-2 7 0,-4 4 0,-2 0 16,-2-2-16,-2-4 15,-2 1-15,6-4 0,2-3 16,-6 8-16,-5 6 0,-7-3 16,-3-2-16,-3 5 0,-1 4 0,-10-5 15,-3-4-15,-5 8 0,-3 5 16,-10-3-16,-8-3 16,1 6-16,0 5 0,-17-4 0,-13-3 15,5 3-15,3 3 0,-16 4 16,-13-1-16,10 3 0,5 2 0,-18 2 15,-16 0-15,10 6 16,6 0-16,-16 4 0,-12 2 16,14-3-16,10-3 0,-21 8 15,-16 6-15,15-2 0,11-1 0,-20-3 16,-14-2-16,15 1 0,10 2 16,-21 0-16,-15-1 0,15-1 15,11-1-15,-24 3 0,-17 3 16,21-6-16,16-3 0,-26 4 15,-17 2-15,21-4 0,14-2 0,-26 8 16,-14 3-16,18-2 16,14-1-16,-19-4 0,-12-2 15,18 2-15,13 0 0,-23 2 16,-14 0-16,23 2 0,15-2 0,-22-1 16,-16-2-16,18 0 0,13-1 15,-18 1-15,-14 1 16,22-1-16,18 0 0,-24 0 0,-12 1 15,18 0-15,14 1 0,-22-5 16,-15-1-16,23 1 0,18 0 0,-21 2 16,-13-1-16,23 2 0,15 1 15,-13-2-15,-11-2 16,21 2-16,10-2 0,-13 1 0,-8 1 16,14-3-16,12-2 0,-10 5 15,-7 4-15,18-1 0,17-1 0,-16-1 16,-8-1-1,17 3-15,14 2 0,-9 2 0,-8 0 16,18 1-16,10-1 0,-5 2 16,-8 3-16,13 0 0,8-1 0,1 1 15,1 0-15,11-3 0,8 0 16,-3 4-16,-3 1 16,14 4-16,8 0 0,-1 4 0,1 1 15,3 1-15,8-1 0,-1 4 16,1 1-16,12 2 0,7 1 0,1 11 15,3 5-15,-3-1 16,0 1-16,7 13 0,5 11 16,4-8-16,6-7 0,6 6 15,4 6-15,0-16 0,-2-9 0,3-1 16,-1 0-16,-3-7 0,-1-7 16,-2 2-16,-2 0 0,2-3 15,-4-6-15,-2 2 0,-2 1 16,-2 2-16,-4 1 0,2-8 15,1-5-15,2-4 0</inkml:trace>
  <inkml:trace contextRef="#ctx0" brushRef="#br0" timeOffset="25732.6161">1661 11548 0,'0'0'0,"0"0"0,0 0 0,0 0 15,0 0-15,0 0 0,0 0 16,25 9-16,-25-9 0,28 6 15,-3-5-15,1-1 0,6-1 0,8 0 16,7-3-16,17 0 16,-1 0-16,25-3 0,8 0 15,2 1-15,-14 3 0,0 4 16,-12 4-16,-7 3 0,-14 2 0,-16 4 16,-10 3-16,-14 6 0,-8 7 15,-20 3-15,-11 4 16,-7 2-16,-8 2 0,-13 10 0,-5 0 15,-2-1-15,-1-3 0,-34 24 16,5-3-16,9-9 0,7-8 16,9-13-16,7-7 0,15-11 15,11-6-15,5-9 0,5-3 16,6-9-16,7-4 0,6-10 16,8-7-16,7-11 0,5-8 0,9-7 15,4-8-15,-2 18 0,4-6 16,16-25-16,2 3 0,1 4 15,2 4-15,-1 4 0,-1 4 16,-5 12-16,0 9 0,-11 11 16,-5 7-16,-1 2 0,-4 3 15,1 6-15,4 5 0,-1 9 16,-3 6-16,-2 9 0,-6 5 16,-1 1-16,4 8 0,8 12 15,0 7-15,-2 5 0,-4 7 16,14 31-16,1-9 0,-6-15 15,2-13-15,-4-10 0,-3-8 16,-5-15-16,-6-8 0,-4-10 16,-6-5-16,-3-6 0,0 0 0,-2-6 15,-2-3 1,-9-12-16,-9-10 0,-1 2 0,-2-2 0,-25-20 16,-11-7-16,3 6 15,3 7-15,-59-21 0,-9 9 16,38 17-16,28 14 0,17 6 15</inkml:trace>
  <inkml:trace contextRef="#ctx0" brushRef="#br0" timeOffset="36971.2577">8669 13208 0,'0'0'0,"0"0"16,0 0-16,0 0 0,0 0 0,0 0 15,26 0-15,-26 0 16,38 4-16,-12-2 0,7 2 16,3-1-16,5 0 0,24 3 0,10-2 15,21 2-15,1 0 0,39-2 16,13-2-16,19 0 0,14 1 15,95-1-15,-7 0 0,-30 3 16,-18 2-16,15 6 0,11 4 16,-27-5-16,-20-3 0,8 8 15,5 5-15,-27 0 0,-17 0 0,-8-3 16,-6-1-16,-22-2 16,-15-1-16,-30-9 0,-18-7 15,-26-3-15,-19-1 0,-20-14 0,-15-7 16,4 8-16,0 5 0,3 4 15</inkml:trace>
  <inkml:trace contextRef="#ctx0" brushRef="#br0" timeOffset="37316.6853">10350 11797 0,'0'0'0,"0"0"0,0 0 0,3 27 15,-3-27-15,5 26 0,-3-7 16,0-1-16,0-1 0,3 6 16,-1-2-16,-1-3 0,1-5 15,-1-2-15,-1-3 0,0-3 0,1-4 16,-3-4-16,-3-3 16,1-1-16,0-1 0,0-1 0,0 1 15,-1 2-15</inkml:trace>
  <inkml:trace contextRef="#ctx0" brushRef="#br0" timeOffset="37533.8253">10380 11746 0,'0'0'0,"0"0"15,0 0-15,28-17 16,-28 17-16,41-18 0,-7 8 16,4 2-16,3 1 0,20-2 15,23-1-15,-6 3 0,-3 2 0,16 0 16,11 2-16,-18-1 0,-13 3 16,-3 5-16,-10 3 0,-15 1 15,-11 2-15,-17 4 0,-16-1 16,-12 0-16,-6 1 0,-16 1 15,-13 3-15,0-2 0,1-3 16,-19 1-16,-8-1 0,9 2 16,7-1-16,-31-3 0,8-6 15,25-3-15,17 0 0,13-1 16</inkml:trace>
  <inkml:trace contextRef="#ctx0" brushRef="#br0" timeOffset="37732.983">10993 11409 0,'0'0'0,"0"0"0,0 0 16,-3 24-16,3-24 0,-7 31 15,-4-6-15,-4 5 0,-1 5 16,-10 18-16,-1 5 0,-6 11 0,2-5 16,-2 11-16,3-4 0,-2 1 15,2-8-15,-1-7 0,3-11 16,5-10-16,5-9 0,5-7 15,4-6-15,2-4 0</inkml:trace>
  <inkml:trace contextRef="#ctx0" brushRef="#br0" timeOffset="38116.9207">10978 11918 0,'0'0'0,"0"0"0,0 0 16,0 0-16,2 28 0,-2-28 0,-13 34 15,2-9-15,-1 3 0,0 3 16,1 1-16,0 4 0,2-2 0,4 2 16,3-3-16,7-6 15,5-4-15,6-7 0,6-6 0,6-5 16,3-5-16,4-8 0,3-6 16,-1-2-16,1-4 0,2-10 15,-1-5-15,-6-1 0,-3 2 16,-5-2-16,-7 5 0,-9 8 15,-7 5-15,-9 1 0,-6 2 16,-9 4-16,-7 5 0,-1 7 16,-3 4-16,0 6 0,1 3 0,1 6 15,7 3-15,11-2 0,9 0 16,12-1-16,11 0 0,5-5 16,7-3-16,9-3 0,6-1 15,12-3-15,1-3 0,5-3 16,2-3-16,-11-3 0,-7-4 15,-9 2-15,-10 4 0,-8-1 16</inkml:trace>
  <inkml:trace contextRef="#ctx0" brushRef="#br0" timeOffset="38316.796">11678 11821 0,'0'0'0,"0"0"0,37-4 15,-15 2-15,3 0 0,11 0 0,5 0 16,11 0-16,2-1 0,10 2 16,-2 1-16,-10-1 0,-8 0 15,-3-2-15,-11 2 0,-8-2 0,-7-1 16,-15-2 0,-9-3-16,1 2 0,3 2 0,0 2 15</inkml:trace>
  <inkml:trace contextRef="#ctx0" brushRef="#br0" timeOffset="38520.9749">11977 11625 0,'0'0'15,"0"0"-15,0 0 0,9 22 16,-9-22-16,7 34 0,-5-8 0,-1 6 16,-1 4-16,-1 19 15,-1 6-15,-1 1 16,2-2-16,-1 3 0,1-10 0,-1-1 15,0-10-15,-1-10 16,1-6-16,-3-8 0,-4-6 0,-1-5 16,-1-6-16,2-1 0,2 1 15,2-1-15</inkml:trace>
  <inkml:trace contextRef="#ctx0" brushRef="#br0" timeOffset="38683.1571">11984 11929 0,'0'0'0,"0"0"15,0 0-15,0 0 0,0 0 0,0 0 16,-19 33-16,19-33 0,-30 33 16,10-12-16,-2 3 0,-2-1 0,-1 0 15,-5 5 1,2-3-16,4-6 0,3-4 0,-1 1 16,4-4-16,4-2 0</inkml:trace>
  <inkml:trace contextRef="#ctx0" brushRef="#br0" timeOffset="38833.0455">11921 12004 0,'0'0'0,"0"0"0,0 0 16,25 7-16,-13-4 0,4 3 0,3 1 15,-1 1-15,1 0 0,5 3 16,1 3-16,0-2 0,0-1 16,-1-4-16,1-2 0,-5 0 15,-4-2-15,-2 0 16</inkml:trace>
  <inkml:trace contextRef="#ctx0" brushRef="#br0" timeOffset="39034.6984">12281 11920 0,'0'0'16,"0"0"-16,24 1 0,-5-1 0,7 0 15,12 0-15,8 1 16,1 0-16,3 1 0,8 0 0,-3-1 15,5 0-15,-6-2 0,-10 0 16,-8 1-16,-8-1 0,-8-2 0,-11-2 16,-6-2-16,-8-1 0,-5 0 15,3 2-15,1 0 16,2 2-16</inkml:trace>
  <inkml:trace contextRef="#ctx0" brushRef="#br0" timeOffset="39300.4136">12619 11675 0,'0'0'16,"0"0"-16,0 0 0,0 0 16,18 17-16,-18-17 0,17 25 15,-7-7-15,0 3 0,0 4 16,-1 5-16,1 10 0,-3 3 0,1 0 16,1-1-16,1 7 0,0-5 15,-2-4-15,0-2 16,-1-6-16,-2-3 0,0 1 0,-2-5 15,-1-4-15,-2-4 0,-2-5 16,-4-1-16,-5-5 0,-4-2 16,-5-4-16,-3-1 0,-5-4 15,-2-1-15,-2-4 0,-3-1 16,8 1-16,5 3 0,4 0 16</inkml:trace>
  <inkml:trace contextRef="#ctx0" brushRef="#br0" timeOffset="39419.3891">12424 12183 0,'0'0'0,"0"0"0,0 0 16,34 0-16,-18 0 0,3 2 16,1-1-16,4 0 0,0 1 15,2 0-15,-1 1 0,-4-1 0,-3 0 16,-3 0-16</inkml:trace>
  <inkml:trace contextRef="#ctx0" brushRef="#br0" timeOffset="41767.4159">9361 13356 0,'0'0'0,"0"0"16,0 0-16,0 0 0,0 0 0,-23-16 15,23 16-15,-33-17 16,13 9-16,-4-4 0,-5 0 16,-1-1-16,0-2 0,-13-7 15,-3-1-15,-8-5 0,3 0 0,-6-8 16,3-1-16,4 1 0,4-1 15,-2-8-15,1-3 16,9 4-16,4 4 0,-4-14 0,3-3 16,6 6-16,6 6 0,4-8 15,5-5-15,3 5 0,2 3 16,4-24-16,3 6 0,5 6 16,1 5-16,16 0 0,10 1 15,-2 12-15,1 9 0,18 2 16,13 1-16,-1 8 0,0 6 0,22 6 15,18 7-15,-7 7 0,-4 6 16,16 14-16,11 10 16,-16 4-16,-10 3 0,6 16 0,6 10 15,-17-3-15,-12-1 0,-4 17 16,0 14-16,-16-11 0,-7-7 0,-9 4 16,-4 2-16,-13-8 15,-11-6-15,-6-1 0,-8 1 16,-7-13-16,-5-6 0,-17-1 0,-11-1 15,-2-9-15,0-10 0,-26-15 16,-17-13-16,-1-5 0,-2-5 16,29 2-16,21 5 0,13 0 15</inkml:trace>
  <inkml:trace contextRef="#ctx0" brushRef="#br0" timeOffset="45255.1715">18863 13164 0,'0'0'0,"0"0"0,0 0 0,29-3 15,-29 3-15,28-3 0,0 0 16,3 1-16,3-1 0,21-1 16,10-1-16,16 0 0,-2 1 0,31-2 15,10 2-15,9 0 16,-9 0-16,63 2 0,17 2 16,-36 3-16,-22 1 0,0 2 15,2 3-15,-27-2 0,-18 2 0,-11-1 16,-6 0-16,-25-1 0,-16-2 15,-11-4-15,-9-3 0,-8-1 16,-5-1-16,-3 2 0,-1 0 16,-1 1-16</inkml:trace>
  <inkml:trace contextRef="#ctx0" brushRef="#br0" timeOffset="45753.6971">19904 12474 0,'0'0'0,"0"0"15,0 0-15,0 0 0,0 0 0,0 0 16,0 0-16,9-27 0,-9 27 16,0 0-16,3-27 15,-3 27-15,2-27 0,-2 10 0,0-4 16,0-1-16,0-1 0,-1-13 16,-1-3-16,-1-3 0,-2-2 15,0-7-15,-2-6 16,-2-9-16,-1 3 0,-1-13 0,0 1 15,-1-10-15,0 6 0,0-14 16,1-1-16,2 10 0,1 7 0,5-36 16,4 9-16,2 12 0,2 9 15,9 6-15,6 4 0,3 5 16,2 4-16,1 6 0,-1 4 16,-2 8-16,-2 4 0,2 5 15,2 3-15,-8 9 0,-2 6 16,-7 5-16,-1 3 0,-4 2 15,0 2-15,-2 2 0,0 1 16,0 2-16</inkml:trace>
  <inkml:trace contextRef="#ctx0" brushRef="#br0" timeOffset="46035.0706">20569 9945 0,'0'0'16,"-4"22"-16,-1 5 0,-1-3 0,0 2 15,-5 17-15,-4 17 16,2-1-16,0-4 0,1 10 15,2 5-15,3-12 0,3-9 0,2-4 16,0-10-16,1-13 0,0-6 16,-1-8-16,0-5 0,-3-10 15,0-8-15,2 5 0,-1 3 16,2 0-16</inkml:trace>
  <inkml:trace contextRef="#ctx0" brushRef="#br0" timeOffset="46266.9564">20665 9807 0,'0'0'0,"14"1"16,6 1-16,7 2 0,3-1 0,12 6 15,3 2-15,1 3 16,-5 3-16,-8 2 0,-5 4 16,-7 2-16,-6 1 0,-9 6 15,-10 1-15,-9-5 0,-9-1 0,-14 4 16,-7 1-16,-1-5 0,0-5 15,-4-2-15,-1-2 0,7-6 16,5-4-16,4-9 0,7-9 16,7 3-16,6 2 0,3 1 15</inkml:trace>
  <inkml:trace contextRef="#ctx0" brushRef="#br0" timeOffset="46570.3136">21296 9775 0,'0'0'0,"0"0"0,-6 26 0,0-9 16,-2 2-16,-4 12 0,-1 7 15,1-3-15,0-1 0,-1 4 16,2-4-16,2-7 0,1-5 16,1-2-16,2-5 0,2-7 15,0-2-15,2-8 0,0-8 16,1-4-16,0-4 0,3-8 0,3-9 15,1 1-15,-1-2 0,2 4 16,1 2-16,1 3 0,-2 4 16,3 8-16,3 3 0,0 3 15,3 4-15,-1 6 0,4 7 16,2 1-16,2 2 0,4 2 16,2 3-16,-6-4 0,-4-1 0,-4-3 15</inkml:trace>
  <inkml:trace contextRef="#ctx0" brushRef="#br0" timeOffset="46983.1821">22199 9895 0,'0'0'0,"0"0"16,0 0-16,0 0 0,0 0 0,3-21 16,-3 21-16,0 0 0,-17-18 15,17 18-15,-39-10 16,14 7-16,-4 2 0,-5 3 0,-5 4 15,-9 4-15,1 4 0,-11 11 16,2 6-16,6 0 0,7-1 16,6 4-16,10-2 0,13-4 15,10-5-15,15 0 0,11-4 16,4-8-16,6-4 0,17-6 16,6-3-16,-7-4 0,-2-2 0,0-7 15,1-4-15,-7 0 16,-5-2-16,-5-7 0,-7-2 15,-7 8-15,-7 4 0,-2 2 0,-4 4 16,-1 6-16,-2 2 0,-5 5 16,-4 5-16,0 2 0,0 4 0,-4 8 15,0 4-15,2 2 16,2-1-16,6 5 0,4 3 16,2-5-16,4-2 0,5-2 15,6-4-15,4-2 0,3-3 0,3-9 16,2-6-16,-7-1 0,-6 1 15,-2-1-15</inkml:trace>
  <inkml:trace contextRef="#ctx0" brushRef="#br0" timeOffset="47150.5548">22552 9915 0,'0'0'15,"0"0"-15,0 0 0,0 0 0,-16 28 16,16-28-16,-17 40 15,5-15-15,-1-1 0,-1 3 0,2-1 16,-1 6-16,2-4 0,2-4 16,5-7-16,0-6 0,1-2 0,1-1 15</inkml:trace>
  <inkml:trace contextRef="#ctx0" brushRef="#br0" timeOffset="47299.8168">22517 9618 0,'0'0'0,"0"0"0,0 0 16,25 10-16,-25-10 0,32 16 15,-8-2-15,4 0 0,2-1 16,2 3-16,-5-3 0,-4-2 0</inkml:trace>
  <inkml:trace contextRef="#ctx0" brushRef="#br0" timeOffset="47550.574">23208 9748 0,'0'0'0,"-10"-2"0,-4-2 16,-4 1-16,-3 1 0,-12 0 0,-6 1 15,1 2-15,0 3 0,-9 4 16,0 7-16,6 3 0,4 1 0,4 8 16,10 1-16,9-1 0,7 0 15,13 1-15,7 3 16,1-5-16,2-2 0,0-1 0,3-1 15,-4-2-15,0-2 0,-4-3 16,-1-2-16,-6-2 0,-3 0 16,-6-3-16,-6-1 0,1-1 15,-1-1-15,-5-3 0,-2-5 16,2 2-16,3-1 0,3 1 16</inkml:trace>
  <inkml:trace contextRef="#ctx0" brushRef="#br0" timeOffset="47850.5222">23047 10090 0,'0'0'0,"11"3"16,5 1-16,3-1 0,2 1 0,10-2 15,4-1-15,9-2 16,1-1-16,0-2 0,0 0 16,3-3-16,-5-3 0,-5-2 15,-4-3-15,-7-1 0,-8-1 0,-4-2 16,-6 0-16,-7 0 0,-4 0 15,-9 1-15,-8 3 0,-2 2 16,-1 3-16,-8 8 0,-5 5 16,2 2-16,2 1 0,0 8 15,0 6-15,8 2 0,6 2 0,9 4 16,5 1-16,7-1 16,3-2-16,13 1 0,8-1 15,3-3-15,2-2 0,14 4 0,5-1 16,-12-6-16,-11-5 0,-7-3 15</inkml:trace>
  <inkml:trace contextRef="#ctx0" brushRef="#br0" timeOffset="48550.5777">22828 13284 0,'0'0'0,"0"0"16,29-4-16,-6 2 0,5-1 0,24 0 15,13 0-15,23-1 16,6-1-16,40-2 0,18-2 0,22 2 15,14 1-15,89 5 0,-15 4 16,-33 1-16,-21 0 0,-12 3 16,-8 0-16,-32 1 0,-23 0 15,-26-13-15,-19-7 0,-32-14 16,-23-11-16,-10 12 0,-8 9 0,-4 4 16</inkml:trace>
  <inkml:trace contextRef="#ctx0" brushRef="#br0" timeOffset="53433.5759">23747 11567 0,'0'0'0,"0"0"15,0 0-15,6 23 0,-6-23 0,0 22 16,0-22-16,-6 32 16,2-14-16,-5 1 0,-3 1 15,0-1-15,-1 0 0,-5 3 16,-3-1-16,0-1 0,-1-3 0,2-1 16,1-4-16,4 0 15,3-2-15,2-2 0,1 1 16,3-2-16,4 1 0,7 5 0,6 1 15,3 2-15,4 1 0,4 4 16,4 1-16,0-1 0,1-2 0,8 6 16,0 2-16,-1-5 15,-4 0-15,4-1 0,-5-4 16,-4-5-16,-6-4 0,-3 0 16,-4-3-16,-2-1 0</inkml:trace>
  <inkml:trace contextRef="#ctx0" brushRef="#br0" timeOffset="53634.1384">23985 11747 0,'0'0'0,"0"0"16,0 0-16,0 0 0,-13 28 0,13-28 16,-27 37-16,10-13 15,-4 4-15,-6 2 0,-5 2 16,-5 6-16,2-2 0,-8 3 0,0-7 15,-5-1-15,5-6 0,10-5 16,7-5 0,6-3-16</inkml:trace>
  <inkml:trace contextRef="#ctx0" brushRef="#br0" timeOffset="53785.3091">23386 11867 0,'0'0'0,"0"0"16,26-6-16,-4 2 0,5-2 0,14-1 15,3 0 1,10 0-16,9 0 0,4-1 0,-7 2 16,11 0-16,-2 1 15,-1 1-15,-11 2 0,-10-1 0,-13 1 16,-8 1-16</inkml:trace>
  <inkml:trace contextRef="#ctx0" brushRef="#br0" timeOffset="54184.4384">24192 11678 0,'0'0'0,"0"0"0,0 0 16,29 2-16,-29-2 0,33 3 15,-6 1-15,0 1 0,2 0 0,11 3 16,0 2-16,-1-2 0,-3 1 16,3 1-16,-6-1 15,-7 1-15,-5 1 0,-13 1 0,-10 1 16,-10 0-16,-8 0 0,-13 2 15,-10 2-15,-1-2 0,0-3 16,-13 3-16,0-3 16,12-2-16,8-1 0,6-1 0,8-1 15,9-3-15,5-2 0,15 0 0,10 2 16,9-4-16,7 0 0,7 0 16,8 0-16,-1 3 15,0 3-15,4 3 0,-4 4 16,-8 1-16,-8 2 0,-8 0 0,-6 0 15,-7-1-15,-5-2 0,-6 7 16,-5 3-16,-5-2 0,-4 1 0,-7-3 16,-5-2-16,0 0 15,0-1-15,-5-3 0,-5-3 16,0-2-16,2-6 0,10 0 16,6 0-16,6-1 0</inkml:trace>
  <inkml:trace contextRef="#ctx0" brushRef="#br0" timeOffset="54318.3106">24170 12076 0,'0'0'0,"0"0"0,0 0 16,24-3-16,-24 3 0,35-4 16,-9 4-16,3-3 0,1 2 0,4-2 15,3 1-15,13-1 16,0 0-16,12-1 0,2-2 0,-12 1 16,-10 1-16,-8 0 0</inkml:trace>
  <inkml:trace contextRef="#ctx0" brushRef="#br0" timeOffset="54684.0835">25247 11680 0,'0'0'0,"0"0"16,0 0-16,0 0 0,-20 28 0,20-28 15,-28 29-15,13-11 0,-1 2 16,3-1-16,0 0 0,-1 3 15,3-3-15,4-2 16,1-5-16,4-1 0,2-3 16,3-3-16,3-1 0,4-1 0,3-2 15,3-2-15,3-5 16,0 1-16,0-1 0,1 0 16,-1 2-16,-1 2 0,-3 0 0,-1 4 15,-3 2-15,-4 4 0,-2 3 16,-5 4-16,-2 5 15,-7 4-15,-4 6 0,-2 0 16,1 0-16,-8 7 0,-2 0 16,-3-1-16,5-8 0,-3-4 15,-4-1-15,-1-4 0,-1-4 0,1-8 16,-1-9-16,6 1 16,7 0-16,3 1 0</inkml:trace>
  <inkml:trace contextRef="#ctx0" brushRef="#br0" timeOffset="54850.1772">24905 12052 0,'0'0'0,"0"0"0,32 6 16,-11-2-16,1 0 0,13 5 0,7 1 15,3 2-15,5 1 0,16 3 16,4 0-16,9 3 0,-7 0 16,7-1-16,-8-2 0,0-2 15,-11-3-15,-9-7 16,-8-3-16,-12-1 15,-9 0-15,-7 0 0</inkml:trace>
  <inkml:trace contextRef="#ctx0" brushRef="#br0" timeOffset="55055.2116">25599 11651 0,'0'0'0,"0"0"0,0 0 0,1 29 15,-1-29-15,-1 36 0,-1-6 16,0 5-16,-2 5 16,0 3-16,-1 3 0,-1 8 0,2-6 15,0 1-15,3 0 0,1-12 16,1-7-16,0-8 16,0-4-16,1-4 0</inkml:trace>
  <inkml:trace contextRef="#ctx0" brushRef="#br0" timeOffset="55187.2192">25716 11985 0,'0'0'15,"11"1"-15,4 1 0,4 0 16,3 1-16,3 1 0,-6-1 16,-2-1-16</inkml:trace>
  <inkml:trace contextRef="#ctx0" brushRef="#br0" timeOffset="64784.4413">16351 9582 0,'0'0'0,"0"0"16,0 0-16,-17 25 0,17-25 15,-25 36-15,5-7 0,-4 5 16,-4 2-16,-11 16 0,-9 20 16,4-5-16,3-4 0,1 8 15,5 6-15,11-12 0,7-9 0,11-3 16,8-11-16,8-10 0,5-7 15,8-12-15,6-7 0,0-6 16,3-6-16,4-9 0,4-7 16,-3-8-16,-1-4 0,-7 5 15,-7 8-15,-6 6 0</inkml:trace>
  <inkml:trace contextRef="#ctx0" brushRef="#br0" timeOffset="64967.366">16551 9752 0,'0'0'0,"-5"19"0,-2 3 15,-3 11-15,-1 5 0,-6 16 16,-4 10-16,1 8 0,3-4 16,1 4-16,0-6 0,5-10 15,5-15-15,0-11 0,3-7 0,-1-8 16</inkml:trace>
  <inkml:trace contextRef="#ctx0" brushRef="#br0" timeOffset="65300.7501">16521 10195 0,'-999'0'0,"1998"0"0,-999 0 15,38-3-15,-38 3 0,42-1 0,-16 0 16,10 0-16,0-2 0,1-1 15,2 0-15,5-2 0,-2 0 16,-2 0-16,-3-3 0,-5 2 16,-4-2-16,-6-3 0,-5-3 15,-6 0-15,-5-1 0,-9-3 16,-6-3-16,-6 0 0,-3 3 0,-8 7 16,-4 5-16,-5 6 15,-1 4-15,-7 10 0,1 8 0,2 3 16,2 2-16,-3 11 0,5 5 15,7 2-15,6 1 0,10-3 16,6-2-16,9-6 0,7-5 16,11-3-16,10-3 0,9-14 15,9-8-15,4-7 0,3-5 16,-9 1-16,-13 4 0,-9 1 16</inkml:trace>
  <inkml:trace contextRef="#ctx0" brushRef="#br0" timeOffset="65551.0485">17491 9959 0,'0'0'0,"-15"-1"16,-1 2-16,-3 2 0,-3 0 0,-12 6 15,-5 4-15,1 3 16,-1 2-16,-3 8 0,5 3 16,6 3-16,11-1 0,15-3 15,13-1-15,6-3 0,6-3 0,6-2 16,3-3-16,0-2 0,-2-1 15,-5 0-15,-4 0 0,-4-3 16,-6 0-16,-6-1 0,-7 0 16,-4-1-16,-3 1 0,-5-5 15,-7 1-15,2-1 0,1 0 16,4-2-16,2 1 0,4-1 0</inkml:trace>
  <inkml:trace contextRef="#ctx0" brushRef="#br0" timeOffset="65834.7734">17892 10019 0,'0'0'0,"0"0"16,0 0-16,-32 12 0,32-12 0,-41 19 16,16-5-16,-7 5 0,1 2 15,3 1-15,4 3 16,0 3-16,6-1 0,9-2 15,8 0-15,5-3 0,1-1 0,3-2 16,2-3-16,0-1 0,0 0 16,-4-2-16,-3 0 0,-3-3 15,-3-3-15,-6 3 0,-4 2 16,-2-4-16,-5 1 0,-2-2 16,-2 1-16,-6-4 0,1-2 0,6-2 15,4 1-15,4-1 0</inkml:trace>
  <inkml:trace contextRef="#ctx0" brushRef="#br0" timeOffset="66153.558">18031 10121 0,'0'0'16,"0"0"-16,0 0 0,0 0 15,-10 26-15,10-26 0,-12 32 16,6-13-16,1 2 0,0-1 0,3 1 15,2-3-15,3-3 0,9 3 16,8-3-16,2-6 0,2-5 16,1-3-16,2-5 0,0-3 15,-2-2-15,3-5 0,-4-2 16,-5-2-16,-4-2 0,-6-2 16,-5-4-16,-4 5 0,-3 2 0,-7 0 15,-5 0-15,-3 4 0,-3 3 16,-3 5-16,-2 0 0,-2 4 15,1 2-15,-1 2 0,2 3 16,9-1-16,5 1 0,4-1 16,1-1-16,2 0 0</inkml:trace>
  <inkml:trace contextRef="#ctx0" brushRef="#br0" timeOffset="66501.5184">18449 10151 0,'0'0'0,"0"0"16,-7 24-16,0-7 0,-1 1 0,-6 8 15,1 0-15,1-1 0,2-4 0,0 0 16,2-3-16,2-5 16,0-2-16,2-6 0,2-3 0,2-5 15,1-3-15,3-5 16,3-5-16,2-4 0,-1-2 0,5-3 15,1-3-15,5-2 0,0 3 16,5 4-16,2 3 0,-1 7 16,1 3-16,-1 2 0,0 2 15,0 6-15,-1 2 0,-3 7 16,-1 3-16,-5 4 0,-4 4 0,-4 5 16,-3 5-16,-4 6 0,-3 0 15,-4-2-15,-4 1 16,1-4-16,2-4 0,1-6 15,1-5-15,1-6 0,2-5 0,-1-1 16,2-1-16,0 0 0</inkml:trace>
  <inkml:trace contextRef="#ctx0" brushRef="#br0" timeOffset="66767.1881">19191 9854 0,'0'0'0,"0"0"16,0 0-16,-17 24 0,17-24 0,-23 30 16,3-6-16,-2 3 0,-2 4 15,-8 9-15,1 1 0,-2 3 16,5-6-16,8-4 0,6-3 16,6-1-16,7-4 0,8-7 15,7-4-15,5-5 0,5-2 0,5-2 16,3-2-16,6-1 0,2-2 15,-4-1-15,0-1 0,-5-3 16,-3-2-16,-5-3 0,-4-3 16,-5 2-16,-2 2 0,-4 3 15</inkml:trace>
  <inkml:trace contextRef="#ctx0" brushRef="#br0" timeOffset="67001.1913">19157 10057 0,'0'0'0,"-2"9"16,-2 4-16,-2 3 0,0 4 15,-5 12-15,-1 7 0,-1 1 16,1 2-16,-3 6 0,1-2 16,-1-1-16,5-8 0,4-6 15,2-5-15,3-6 0,2-4 0,4-10 16,2-6-16,0-4 0,1-3 15,-3 1-15,0 1 0,-1 1 16</inkml:trace>
  <inkml:trace contextRef="#ctx0" brushRef="#br0" timeOffset="67200.3477">19422 10062 0,'0'0'0,"0"0"0,0 0 15,1 34-15,-2-15 0,-2 5 0,-3 4 16,-3 9-16,1 0 0,-3 2 16,-2 2-16,-2 4 0,0-3 15,-2 2-15,3-6 0,2-6 16,2-5-16,1-9 0,2-5 16,2-7-16,1-7 0,2 1 0,0-1 15,2 1-15</inkml:trace>
  <inkml:trace contextRef="#ctx0" brushRef="#br0" timeOffset="67451.1492">19768 9899 0,'0'0'0,"8"8"0,4 2 15,0 4-15,1 1 0,4 12 0,-1 6 16,1 4-16,-3-1 0,-4 3 16,-3 4-16,-5-4 0,-3-3 0,-14 6 15,-12-3-15,-5-1 16,-4-3-16,-26 3 0,-14-4 16,-1-5-16,-2-6 0,13-3 15,19-6-15,13-4 0</inkml:trace>
  <inkml:trace contextRef="#ctx0" brushRef="#br0" timeOffset="67854.7389">15881 10789 0,'0'0'0,"0"0"15,25 3-15,-25-3 0,38 3 0,-6-3 16,10-1-16,17-1 0,5-1 15,29-4-15,9 0 16,24-3-16,1-1 0,35-2 0,30-3 16,56-4-16,-31 2 0,2 7 15,4 3-15,-25 7 0,-16 1 0,9 6 16,5 3-16,-28 0 16,-20 1-16,-18 3 0,-11 1 15,-28-1-15,-18-1 0,-25-4 0,-16-4 16,-19-2-16,-13-2 0,-3 0 15,3 0-15,0 0 0</inkml:trace>
  <inkml:trace contextRef="#ctx0" brushRef="#br0" timeOffset="68184.2378">16024 10908 0,'0'0'0,"37"-5"16,8-1-16,7 1 0,4-2 15,34 0-15,35 0 0,28-4 16,22-4-16,97-4 0,-6 3 15,-30 7-15,-20 5 0,7 4 16,5 4-16,-6 5 0,-6 3 0,-2 8 16,-1 5-16,-23 2 0,-14 4 0,-20-2 15,-11 0-15,-27-9 16,-19-8-16,-31-4 0,-20-2 16,-16-2-16</inkml:trace>
  <inkml:trace contextRef="#ctx0" brushRef="#br0" timeOffset="81601.1022">16624 10922 0,'0'0'0,"0"0"16,0 0-16,-30-7 0,30 7 0,-24-6 15,6 2-15,-2-2 0,-2-1 16,-8-3-16,-2-1 15,-3 0-15,0 0 0,-3-2 0,-3-1 16,-8-3-16,3 0 0,-4-2 16,-1-1-16,-5-5 0,7-2 0,-3-1 15,-1-2-15,-2-2 16,6 1-16,1-1 0,-2-1 16,10 3-16,5 0 0,-2-8 15,0-1-15,5 2 0,4 3 0,4-4 16,3-4-16,5 4 0,5 3 15,3-4-15,4-3 0,3 3 16,2 2-16,9-4 0,6-3 16,8 5-16,3 2 0,10-4 15,3-3-15,3 1 0,0 1 0,41-22 16,8 2-16,-7 12 16,-7 7-16,10-3 0,8 0 15,-5 6-15,-1 3 0,17 1 0,12-3 16,-10 10-16,-8 7 0,16-2 15,10-3-15,-9 5 0,-7 1 16,8 8-16,5 6 0,-11 2 16,-7 2-16,10 3 0,7 0 15,-11 6-15,-10 2 0,9 2 16,4 0-16,-10 1 0,-8-1 0,6 6 16,4 3-16,-15 6 0,-8 3 15,6-2-15,5-3 16,-9 1-16,-5-1 0,-4 5 0,-2 4 15,-7-1-15,-5 0 0,1 4 16,2 4-16,-4-5 0,-3-1 16,-1 4-16,-3 6 0,-7-3 15,-4-3-15,-1 6 0,-1 4 16,-5-4-16,-3-5 0,-3 3 16,-2 1-16,-8-2 0,-5-4 0,-7 2 15,-6 2-15,0-6 0,-2-1 16,-5-1-16,-4-1 15,-5 0-15,-5 1 0,0 3 0,-2 3 16,0-5-16,-1-4 0,-7 0 16,-4 2-16,2-2 0,-1 0 15,-6-1-15,-2 1 0,0-1 16,3 1-16,-14-2 0,-8 0 16,3-5-16,3-3 0,-13 1 15,-9 0-15,4-5 0,4-4 0,21-4 16,14-2-16,9-1 0</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9T08:27:51.607"/>
    </inkml:context>
    <inkml:brush xml:id="br0">
      <inkml:brushProperty name="width" value="0.05292" units="cm"/>
      <inkml:brushProperty name="height" value="0.05292" units="cm"/>
      <inkml:brushProperty name="color" value="#FF0000"/>
    </inkml:brush>
  </inkml:definitions>
  <inkml:trace contextRef="#ctx0" brushRef="#br0">26071 12776 0,'0'0'0,"0"0"0,0 0 16,0-23-16,-1 16 0,-2-3 15,-3 0-15,-3 2 0,-2 1 0,-9-2 16,-4 3-16,-5 1 16,-1 2-16,-9 4 0,-5 4 15,-12 2-15,-1 1 0,-18 4 0,-4 2 16,-1 6-16,-2 6 0,-17 10 15,-4 4-15,5 1 0,16-3 16,-35 24-16,10 1 0,17-3 16,12-1-16,6 0 0,4-1 15,14-3-15,10-3 0,2 7 16,1 5-16,14-9 0,7-8 0,8 6 16,5 4-16,4-10 0,1-6 15,7 3-15,5 0 16,1 0-16,1-1 0,12 0 15,8-1-15,3-11 0,-1-8 0,13 4 16,9 3-16,-3-5 0,-2-4 16,14-7-16,11-3 0,-2 0 0,0 0 15,27 5 1,21 1-16,-9-1 0,-6-2 0,7-6 16,5-4-16,-8 6 15,-4 3-15,1-6 0,1-2 0,-1-4 16,0 0-16,5 1 0,1 1 15,1-1-15,-1 0 0,5 0 16,2-2-16,-3 2 0,-2 2 0,4-4 16,4-1-16,-5 0 0,-3-1 15,1-2-15,1 0 0,-4-2 16,-4-1-16,5 1 0,2 1 16,-3 2-16,-4 2 0,3-4 15,0-2-15,-1-3 0,-3 0 16,2 1-16,3-2 0,-1 1 15,1 1-15,3 2 0,1 2 16,-3-3-16,-1-2 0,-1-1 16,1 1-16,-6-3 0,-3-1 0,0 0 15,-2 0-15,-5 1 0,-4 0 16,6 0-16,5 0 0,-6-2 16,-3-2-16,-4-1 0,-3 0 15,-3-2-15,-3-2 0,-3 3 16,0 1-16,-7 4 0,-2 6 0,3-8 15,3-6-15,-12-3 16,-8 0-16,-6 1 0,-5 0 16,1 1-16,-1 1 0,-6-5 0,-5-2 15,-7-3-15,-5-1 0,-3 1 16,-3 3-16,-6 0 0,-3 0 16,-6-2-16,-2 1 0,-11-2 15,-7-2-15,-5-2 0,-3 0 16,-8-4-16,-5-3 0,-8 3 15,-7 0-15,-5 3 0,-3 1 16,-8-1-16,-6-2 0,-4 3 0,-1 0 16,-11 3-16,-6 3 15,2-2-15,2 0 0,-13 2 0,-8 1 16,-3 6-16,-2 2 0,-3 1 16,0-4-16,-1 0 0,2-2 15,-10 9-15,-8 6 0,3-1 16,3-3-16,-10 4 0,-3 2 15,2 2-15,4 2 0,-10-3 16,-8-2-16,-3 9 0,-1 7 0,-1-6 16,-3-6-16,4 2 0,2 0 15,-9 8-15,-6 6 0,3-5 16,2-4-16,-3 1 0,-4 1 16,12-2-16,7-1 0,0-2 15,1 0-15,10 1 0,8 1 16,4 7-16,4 4 0,13-4 15,9-3-15,11-1 0,10-1 16,14 1-16,10 0 0,9 1 16,5 1-16,10-3 0,8-2 0,0 4 15,0 2-15,1 4 0,0 2 16,10-4-16,8-2 0,4-2 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9T08:05:38.271"/>
    </inkml:context>
    <inkml:brush xml:id="br0">
      <inkml:brushProperty name="width" value="0.05292" units="cm"/>
      <inkml:brushProperty name="height" value="0.05292" units="cm"/>
      <inkml:brushProperty name="color" value="#FF0000"/>
    </inkml:brush>
  </inkml:definitions>
  <inkml:trace contextRef="#ctx0" brushRef="#br0">2059 2915 0,'0'0'0,"0"0"0,0 0 16,0 0-16,0 0 0,0 0 15,0 0-15,0 0 0,0 0 16,0 0-16,0 0 0,0 0 15,28-13-15,-28 13 0,0 0 16,29-2-16,-29 2 0,27 2 16,-7-2-16,2 1 0,0-1 0,3 0 15,3 0-15,2 0 0,1 0 16,14 0-16,4-1 0,2 1 16,-2-3-16,16 2 0,4 1 15,4-1-15,-4-1 0,16-1 16,2 1-16,-6-1 0,-5 1 15,13-1-15,3 2 0,-7-1 16,-9-2-16,42 2 0,-5-1 16,-14 2-16,-8 1 0,6-1 15,4-1-15,-9 2 0,-7 1 0,7-5 16,11-3-16,-11 4 16,-3 5-16,6-1 0,9 0 0,-10-1 15,-8-1-15,12 1 0,7 1 16,-8-1-16,-6 0 0,7-2 15,4-1-15,-7 1 0,-6 1 16,11 2-16,6 2 0,-10 0 16,-7-2-16,6-5 0,4-4 15,-9 7-15,-7 3 0,8-1 16,5 0-16,-9 1 0,-7 0 0,1 2 16,1 0-16,-11-4 0,-6-1 15,0-1-15,1 1 0,-8 0 16,-8-1-16,-6 4 0,-4 1 15,-9-2-15,-5-1 0,-8 7 16,-5 1-16,-9 3 0,-4 2 0,-3-4 16,2-3-16,1-2 0</inkml:trace>
  <inkml:trace contextRef="#ctx0" brushRef="#br0" timeOffset="3402.9363">7285 2994 0,'0'0'16,"0"0"-16,0 0 0,-29 1 0,29-1 15,0 0-15,-34 0 16,21 0-16,-4-2 0,1-2 0,-2 0 16,-3 1-16,1 2 0,-7-2 15,0 1-15,0-2 0,-1 1 16,-1 3-16,-2 4 0,-1 0 15,0-1-15,-9 3 0,-2 2 16,3-1-16,-1-1 0,-2 2 16,-2 2-16,-5 5 0,2 1 15,2 5-15,0 3 0,0 0 16,1 0-16,-4 9 0,2 6 16,3-5-16,3-2 0,1 1 0,4 3 15,-1 2-15,5-2 0,2 4 16,4 4-16,5-7 0,3-6 0,3 1 15,1-1-15,8 0 16,5-1-16,2 1 0,1-2 16,6-3-16,2 1 0,2-1 15,4-4-15,1 2 0,0-2 0,5 0 16,5 0-16,2-4 0,0-3 16,8 1-16,3 1 0,0-2 15,-1-4-15,3 0 0,2-1 16,-2-2-16,-2-1 0,11 0 15,1-1-15,-9-1 0,0-2 16,10 0-16,2 2 0,-4-3 16,-2 0-16,2 2 0,1 1 15,-1 1-15,-1 2 0,3-3 0,1 2 16,-4 1-16,-3-1 0,28 7 16,1-1-16,-12-3 0,-8-3 15,2-2-15,-2-3 0,0 2 16,0 2-16,10-4 0,1-1 15,-9-4-15,-6-6 0,8 8 16,2 4-16,0-2 0,-2-2 16,5 2-16,3 0 0,-8-5 15,-6-5-15,7 3 0,5 4 16,-2 5-16,-1 3 0,3 1 0,6-1 16,-8-6-16,-6-3 0,3-2 15,1-1-15,-4 7 0,0 5 16,3 0-16,4 0 0,-7-7 15,-6-4-15,4 5 0,3 4 16,-1-2-16,-2 2 0,4-5 16,4-1-16,-6 3 0,-6 5 15,5-1-15,4 2 0,-4-4 0,-2-1 16,3-4-16,2 0 16,-5 4-16,-3 3 0,5-3 0,5-1 15,-5-1-15,-3-1 0,6 3 16,4 2-16,-5-6 0,-2-1 15,5 5-15,4 4 0,-5-2 16,-4-3-16,5-2 0,3-2 16,-5 1-16,-5 0 0,4 0 15,4 1-15,-8-1 0,-3 2 0,6 0 16,2 2-16,-1 2 0,-3-1 16,4-2-16,4-2 0,-5-1 15,-4 0-15,7-1 0,3 0 16,-4 2-16,-2 0 0,3 0 15,3 1-15,-6-4 0,-3 0 16,5 2-16,4 0 0,-4 2 16,-4 1-16,5-2 0,2-4 15,-5-1-15,-1-3 0,1 3 16,3-1-16,-5 6 0,-3 4 0,4-1 16,0-2-16,-6-3 0,-4 1 15,5 3-15,5 1 0,-7-7 16,-3-6-16,0 0 0,3-3 15,-4 5-15,-2 4 0,2-4 16,1 0-16,0 1 0,-2 1 0,0 1 16,1 0-16,-4-1 15,-1 2-15,2-5 0,3-2 16,-5 5-16,-4 1 0,3-4 16,4-6-16,-4 2 0,-1 0 0,-6 1 15,-3 1-15,-3-1 0,-3 0 16,-1-3-16,1 1 0,-14 4 15,1-3-15,0-3 0,0-2 16,-1 2-16,-2-1 0,0 2 16,-1 0-16,-1-5 0,-1-1 0,-2 0 15,0 0-15,0 5 16,-1 2-16,-1 1 0,0-1 0,1 1 16,-1-2-16,-2-3 0,0-2 15,-1 2-15,-3 1 0,2 1 16,0 0-16,-1 4 0,-2 0 15,-2 0-15,-2 0 0,0-1 16,0-2-16,-4-1 0,-4 0 16,-2 1-16,-2 3 0,-6-1 15,-3-1-15,-1-3 0,1-1 0,-13-4 16,-4-1-16,1 2 0,0 2 16,-5-1-16,-2 1 15,-6-4-15,2 4 0,-7-2 0,-4-1 16,-8 3-16,4 6 0,-2-2 15,-2-1-15,-4-1 0,6-3 16,-27-5-16,2-1 0,13 7 16,8 3-16,-7 0 0,-5 1 15,11 2-15,5 3 0,-8-2 16,-6-3-16,9 2 0,5-1 0,-9 3 16,-5 0-16,7 2 0,7 0 15,-9 1-15,-7-3 0,7 5 16,3 4-16,-7-2 0,-6 1 15,7-3-15,6-1 0,-8 4 16,-5 3-16,5-1 0,3-2 16,-9-7-16,-5-3 0,10 4 15,5 3-15,-10 4 0,-7 4 16,9-1-16,8 1 0,-10 0 0,-5-2 16,6 0-16,5 0 0,-5 8 15,-3 7-15,6-2 0,4 0 16,-8-7-16,-5-2 0,7-4 15,8-1-15,-7 4 0,-3 5 16,8-5-16,7-2 0,-11 6 16,-5 1-16,10 1 0,6-1 15,-5 3-15,-1 1 0,7-2 0,7-2 16,-5-2-16,-3 1 16,4 0-16,5-1 0,-6 3 15,-5 2-15,11 5 0,7 4 0,-6-5 16,-5-1-16,8-1 0,2 0 0,-4-2 15,-3-2-15,5 2 16,3 1-16,1 8 0,2 7 16,7-3-16,4 0 0,-3-5 15,-1-1-15,6 0 0,7 2 0,13-7 16,8-3-16,7-3 0</inkml:trace>
  <inkml:trace contextRef="#ctx0" brushRef="#br0" timeOffset="9116.8272">11412 4060 0,'0'0'0,"0"0"0,0 0 16,0 0-16,0 0 0,30 6 0,-30-6 16,22 4-16,-22-4 0,28 1 15,-8-1-15,0 0 0,0 3 16,4-2-16,3 0 0,8-1 15,-1-3-15,5 0 0,5 0 16,-2 0-16,-1 1 0,14-1 16,4 2-16,6 0 0,-3 2 0,1-1 15,4 0-15,1-2 0,-6-3 16,5 0-16,5 0 16,0 3-16,-8 4 0,6-4 0,4 0 15,-8-3-15,-3 1 0,33 0 16,-5 3-16,-14-2 0,-8 0 0,4 0 15,5 2-15,-11 1 16,-7 1-16,4-2 0,3-3 16,-8 3-16,-4 0 0,5 1 15,3-1-15,-13 1 0,-8-1 0,3 1 16,3 0-16,-8 2 0,-6 1 16,0-1-16,1 0 15,-8-3-15,-5-1 0,-6 0 0,-3 1 16,-4 2-16,-4 2 0,-8-1 15,-1 0-15,-5 0 0,-2 0 0,5-1 16,0 1-16,2-2 16</inkml:trace>
  <inkml:trace contextRef="#ctx0" brushRef="#br0" timeOffset="11438.5887">11255 4059 0,'0'0'16,"0"0"-16,0 0 0,0 0 0,22 1 15,-22-1-15,0 0 0,30-10 16,-19 7-16,3-1 0,4 2 16,-1-1-16,2 0 0,2-1 15,3 0-15,7 0 0,0 0 0,4 1 16,4-3-16,-2 3 15,0 1-15,11-1 0,3 1 16,-4 0-16,-2-1 0,13 0 16,5 1-16,-5 0 0,-3 1 0,14 1 15,2 0-15,-6 0 0,-3 0 16,15 0-16,6 1 16,-12-1-16,-9 1 0,40 0 0,-2 0 15,-16-2-15,-11-1 0,4 2 16,2 0-16,-9 5 0,-10 5 0,9-5 15,2-5-15,-7-2 16,-5-4-16,3 5 0,3 1 16,-11 2-16,-8 2 0,5-2 15,3 0-15,-12 1 0,-7 2 0,2-4 16,2-3-16,-7 4 0,-6 3 16,-10-3-16,-6 1 0,-7-2 15,-3-1-15,0 0 0,0 0 16,0 0-16</inkml:trace>
  <inkml:trace contextRef="#ctx0" brushRef="#br0" timeOffset="11987.8884">11633 3956 0,'0'0'16,"12"-1"-16,1-1 0,0 1 16,1 0-16,10 1 0,5 0 15,2 0-15,2 1 0,11 0 0,2 0 16,1 1-16,-1-1 0,14 1 16,4-4-16,-3 2 0,-3-1 15,14 0-15,1 1 0,-4-1 16,-3 0-16,12 0 0,-1 1 15,-4 2-15,-4 1 0,34-3 16,-5-3-16,-17 1 0,-10 0 16,-1 2-16,0 2 0,-5 1 15,-3 1-15,4-3 0,3-4 16,-8 2-16,-6 1 0,-2 3 0,-1 1 16,-7-3-16,-4-2 0,-3 1 15,0 0-15,-5 1 0,-4 1 0,-3 2 16,-1 1-16,-7 1 15,-6 0-15,-4-8 0,-4-3 16,-4 5-16,0-2 0,0 2 0,0 0 16,0 0-16</inkml:trace>
  <inkml:trace contextRef="#ctx0" brushRef="#br0" timeOffset="17600.3805">18891 3099 0,'0'0'0,"0"0"0,0 0 15,0 0-15,0 0 0,0 0 16,21-7-16,-21 7 0,0 0 16,0 0-16,0 0 0,-15 26 15,15-26-15,-23 26 0,7-7 16,-4 4-16,-2 2 0,-7 12 0,1 0 15,3 5-15,1-1 0,0 8 16,4-2-16,2 3 0,7-5 16,4-6-16,5-5 0,4-6 15,4-5-15,5-6 0,4-5 16,5-3-16,3-6 0,2-4 16,-1-4-16,1-1 0,2-1 0,-3-4 15,-1-3-15,-4 2 0,-5 4 16,-3 1-16</inkml:trace>
  <inkml:trace contextRef="#ctx0" brushRef="#br0" timeOffset="17787.0272">18518 3441 0,'0'0'0,"0"0"16,0 0-16,23-5 0,-23 5 0,29-8 15,-9 2-15,2 1 0,2 1 16,4-2-16,1 1 0,9-1 16,-2 1-16,1 1 15,-2 1-15,6 0 0,-3 2 0,-4 1 16,-4 1-16,-6 0 0,-4 1 16,-3-2-16</inkml:trace>
  <inkml:trace contextRef="#ctx0" brushRef="#br0" timeOffset="18135.8046">19283 3309 0,'0'0'0,"0"0"0,0 0 16,0 0-16,0 0 0,-4 22 16,4-22-16,-8 26 0,8-26 0,-14 35 15,4-13-15,0 2 16,0 2-16,0 1 0,0-1 15,-2 5-15,1-2 0,2-4 16,2-4-16,1-5 0,0-2 0,2-5 16,1-5-16,3-4 0,0 0 15,1-9-15,1-2 0,2 0 16,3-4-16,2-3 0,3-3 16,0-1-16,1-2 0,4-4 15,-1-1-15,2 5 0,0 1 0,0 5 16,1 4-16,0 1 0,0 2 15,-1 3-15,0 4 16,0 1-16,-2 2 0,2 2 16,1 4-16,-2 1 0,0 1 0,-4 0 15,-2-3-15,-2 0 0</inkml:trace>
  <inkml:trace contextRef="#ctx0" brushRef="#br0" timeOffset="18635.0641">20026 3461 0,'0'0'0,"0"0"0,0 0 0,0 0 16,0 0-16,0 0 0,0 0 16,-3-24-16,3 24 0,0 0 15,-16-24-15,16 24 0,-17-17 0,6 9 16,-2 1-16,-2 2 15,0 0-15,-4 3 0,-3 0 16,0 2-16,1 2 0,-9 4 16,-2 5-16,4-1 0,1 0 0,-4 8 15,1 3-15,4 0 0,2 1 16,4 2-16,5 3 0,3-2 16,5 0-16,8-1 0,8 0 15,3-6-15,2-5 0,7-5 16,6-4-16,1-6 0,3-2 0,8-5 15,0-4-15,-3-1 16,-4 1-16,0-5 0,1-2 16,-4-1-16,0-2 0,-6 0 15,-3-1-15,-4 3 0,-4 5 16,-4 2-16,-1 3 16,-3 4-16,-1 1 0,-3 6 0,-5 9 15,-1-3-15,-3 2 0,-3 3 16,-2 4-16,0 2 0,0 1 0,2 5 15,2 1-15,2-1 0,1 0 16,5-3-16,3 0 0,5-4 16,3-3-16,-3-3 0,0-2 15,-2 0-15</inkml:trace>
  <inkml:trace contextRef="#ctx0" brushRef="#br0" timeOffset="19036.0489">20351 3350 0,'0'0'0,"0"0"15,0 0-15,0 0 0,-16 18 0,16-18 16,-19 23-16,19-23 0,-22 30 16,10-8-16,-1 2 0,-1 0 15,0 2-15,-2 3 0,1-2 16,3-4-16,2-4 0,3-3 15,0-2-15,1-4 0,3-3 0,3-7 16,2 0-16,3-7 16,1-2-16,3-3 0,1-6 15,2-2-15,3-2 0,1-1 0,2-1 16,4-4-16,0 2 0,0 3 16,-1 4-16,0 1 0,-1 3 15,-1 2-15,0 3 0,-1 1 16,-2 3-16,1 4 0,-1 3 15,-1 2-15,-3 2 0,-1 4 16,-2 4-16,-3 4 0,-1 3 0,-2 4 16,-1 3-16,-1-1 0,-1-1 15,-1 0-15,0 0 0,-2-3 16,-2-3-16,1-3 0,1-3 16,1-2-16</inkml:trace>
  <inkml:trace contextRef="#ctx0" brushRef="#br0" timeOffset="19799.8113">21174 3431 0,'0'0'0,"0"0"16,0 0-16,0 0 0,0 0 0,2-21 15,-2 21-15,0 0 16,-7-21-16,7 21 0,0 0 15,-16-22-15,8 15 0,-2 2 0,-2-2 16,-1 3-16,-1 0 0,-4 2 16,-3 2-16,-1 2 0,0 2 15,-9 2-15,-2 6 0,1-1 16,1 2-16,-4 6 0,2 2 16,3 2-16,2 1 0,5 3 15,3 4-15,5-3 0,3-2 0,6 3 16,9-1-16,2-10 15,3-2-15,6-1 0,5-6 16,0-4-16,2-4 0,7-4 0,3-2 16,-6-4-16,1 0 0,5-7 15,0-2-15,-5-1 0,-3-1 16,0-5-16,0 0 0,-2 2 16,-2 2-16,-1 2 0,-2 1 15,-4 3-15,-2 3 0,-2 4 16,-2 1-16,-4 5 0,-2 2 0,-1 3 15,-4 6-15,-1 3 0,-3 2 16,-2 4-16,-2 4 16,0 3-16,1 2 0,-1 2 0,-1 0 15,2-1-15,1 0 0,2 2 16,2-1-16,4-5 0,1-5 16,1-5-16,-1-1 0,1-5 15</inkml:trace>
  <inkml:trace contextRef="#ctx0" brushRef="#br0" timeOffset="20266.0111">21491 3339 0,'0'0'15,"0"0"-15,0 0 0,0 0 16,0 0-16,0 0 0,0 0 15,0 0-15,-22 27 0,22-27 16,-26 32-16,12-14 0,-1 1 0,0 5 16,-1 1-16,-2 5 0,1-1 15,4-2-15,3-4 0,3-2 16,4-4-16,4-4 0,3-2 16,3-3-16,3-3 0,4-3 15,4-5-15,2-1 0,2-3 0,4-3 16,0-1-16,1-6 0,2-3 15,-2-1-15,0-1 16,-4-2-16,-2 0 0,2-2 0,-2 1 16,-4 3-16,-4 3 0,-2 3 15,-2 3-15,-4 5 0,0 1 16,-3 3-16,-1 1 0,-1 3 16,-2 4-16,-2 1 0,0 1 15,-1 2-15,-2 2 0,-1 3 16,-1 5-16,1 2 0,0 0 0,-1 3 15,0 3-15,0 3 0,3-2 16,4-3-16,3-2 16,3-4-16,2-2 0,2-4 0,2-2 15,-1-1-15,-2-2 0,-2-2 16</inkml:trace>
  <inkml:trace contextRef="#ctx0" brushRef="#br0" timeOffset="20483.5093">22082 3409 0,'0'0'0,"0"0"15,0 0-15,0 0 0,-15 19 16,15-19-16,-13 25 0,13-25 16,-16 31-16,8-13 0,0 2 15,1-2-15,0 0 0,3-2 16,1-2-16,0 0 0,2-2 0,2-6 15,2-5-15,-1-1 0,-2 0 16,2 2-16</inkml:trace>
  <inkml:trace contextRef="#ctx0" brushRef="#br0" timeOffset="20666.5601">22076 3142 0,'0'0'0,"0"0"0,0 0 16,0 0-16,0 0 0,23 13 0,-23-13 16,20 15-16,-20-15 0,22 17 15,-22-17-15,24 18 0,-13-9 16,-1-2-16,-1-1 0,-2-1 16</inkml:trace>
  <inkml:trace contextRef="#ctx0" brushRef="#br0" timeOffset="20917.6969">22541 3126 0,'0'0'0,"0"0"0,0 0 0,0 0 16,0 0-16,0 0 0,-9 28 16,9-28-16,-15 28 0,3-10 15,-4 5-15,0 3 0,-2 2 16,-4 12-16,0 2 0,1-2 15,1-2-15,1 2 0,5-4 16,4-6-16,5-5 0,3-6 16,6-2-16,1-5 0,4-4 0,6-2 15,8-4-15,0-3 0,1-2 16,4-2-16,1-4 0,-4 1 16,-6 2-16,-2 2 0</inkml:trace>
  <inkml:trace contextRef="#ctx0" brushRef="#br0" timeOffset="21104.964">22936 3714 0,'0'0'0,"0"0"0,0 0 16,0 0-16,-15 23 0,15-23 15,-38 27-15,10-10 0,-3 1 0,-3 2 16,5-3-16,5-3 0</inkml:trace>
  <inkml:trace contextRef="#ctx0" brushRef="#br0" timeOffset="22183.1674">24242 3314 0,'0'0'15,"0"0"-15,0 0 0,0 0 0,0 0 16,11-18-16,-11 18 16,0 0-16,0 0 0,2-22 15,-2 22-15,-6-12 0,-1 6 0,-3 0 16,-3 0-16,-1 1 0,-2 1 16,-3 1-16,-3 2 0,0 0 15,0 2-15,-10 1 0,-2 2 16,1 3-16,1 2 0,-7 2 15,2 0-15,3-1 0,3 1 0,4 1 16,4 1-16,6-2 0,3 1 16,8 0-16,5 0 0,6 0 15,5 0-15,6-1 0,3 0 16,2-1-16,3 0 0,1 2 16,1 2-16,0-3 0,-2-1 15,-2 0-15,-1 1 0,-3-1 16,-4 0-16,-5 2 0,-4 2 15,-4-3-15,-4-1 0,-4-1 16,-4 0-16,0 0 0,-1 1 0,-3-2 16,-4 1-16,0-4 15,1 1-15,1-2 0,3 1 0,3-3 16,2-1-16,2-5 0,3-6 16,2 4-16,-1 0 0,1 2 15</inkml:trace>
  <inkml:trace contextRef="#ctx0" brushRef="#br0" timeOffset="22599.6079">24305 3551 0,'0'0'0,"0"0"0,0 0 15,27-3-15,-27 3 0,29-5 16,-10 3-16,0-1 0,-2-1 0,9 0 15,1-1-15,-2-1 16,-2 0-16,-1-3 0,-1-2 16,-4 1-16,-1 0 0,-2-2 15,-2 0-15,-3 0 0,-3 2 0,-3-2 16,-6 0-16,0 1 0,-2 0 16,-4 3-16,-3 1 0,-3 1 15,0 3-15,-3 2 0,0 1 16,-1 1-16,0 2 0,-2 3 15,-3 2-15,-4 4 0,3 0 0,3 4 16,2 0-16,2 2 0,2-1 16,4 3-16,4 2 15,3-1-15,2-2 0,6 1 0,2-1 16,5-2-16,3-3 0,6-1 16,5-1-16,3-4 0,1-1 15,5-2-15,3-5 0,-1 0 16,-1-3-16,6-2 0,-2-5 15,-8 3-15,-7 2 0,-4 1 16</inkml:trace>
  <inkml:trace contextRef="#ctx0" brushRef="#br0" timeOffset="22966.3264">24966 3312 0,'0'0'16,"0"0"-16,0 0 0,0 0 15,0 0-15,0 0 0,-14 29 16,14-29-16,-12 27 0,4-9 16,-1 3-16,-1 2 0,0 0 0,1 1 15,-1 1-15,-1 4 0,2-2 16,1-4-16,1-1 0,2-4 16,1-3-16,0-5 0,2-1 15,0-4-15,1-2 0,1-7 16,2-3-16,0-3 0,1-2 0,3-4 15,3-6-15,1-1 16,0-1-16,1-1 0,0 1 16,1-2-16,-1 4 0,0 1 15,-1 2-15,-1 3 0,-1 4 0,2 2 16,1 3-16,0 2 0,-1 3 0,0 2 16,1 2-16,0 2 15,0 1-15,-1 3 0,0 1 16,0-1-16,0 0 0,-2-1 15,-2-1-15,0-2 0</inkml:trace>
  <inkml:trace contextRef="#ctx0" brushRef="#br0" timeOffset="23433.0448">25142 3532 0,'0'0'0,"0"0"0,0 0 16,0 0-16,0 0 0,24 5 15,-24-5-15,23 2 0,-23-2 0,25 2 16,-25-2-16,33 0 16,-16-1-16,4-2 0,3-2 15,0 0-15,0 0 0,4-3 0,0-1 16,-4-1-16,-2-1 0,-3 0 15,-3 0-15,-2-1 0,-3 0 0,-4 1 16,-2 0-16,-4 2 16,-3 0-16,-4 2 0,-3 0 0,-2 1 15,-2 3-15,-2 1 0,-1 0 16,-1 5-16,-3-1 0,-2 3 16,-1 1-16,2 3 0,1 0 15,-4 8-15,0 4 0,5-1 16,0 0-16,4 3 0,4 3 15,3-2-15,2-3 0,6-1 16,4-2-16,4-3 0,3-2 0,6-3 16,4-3-16,3-2 15,4-3-15,2-2 0,3-1 0,2-2 16,-1-3-16,4-3 0,-1-2 16,-5-1-16,-4-3 0,-4 4 15,-7 3-15,-4 1 0</inkml:trace>
  <inkml:trace contextRef="#ctx0" brushRef="#br0" timeOffset="23885.6601">25800 3362 0,'0'0'0,"0"0"16,0 0-16,-10 19 0,10-19 15,-10 25-15,3-7 0,1 1 16,-1-1-16,0 2 0,1-1 15,-2 5-15,2-2 0,-1-1 16,1-4-16,1-3 0,0-3 0,2-2 16,1-1-16,0-3 0,0-2 15,2-3-15,0 0 16,2-6-16,0 2 0,1-6 0,3-2 16,-1-2-16,2-1 0,3-7 15,2-1-15,2 0 0,3 1 16,-1 1-16,3 1 0,-1 2 15,-1 1-15,5-2 0,-1 0 16,-1 6-16,0 5 0,-1 2 16,-2 1-16,-1 4 0,-4 3 0,-3 2 15,-1 3-15,-2 3 0,-1 2 16,-3 3-16,-2 2 0,-4 2 16,-1 3-16,-4 6 0,-2 1 15,1-3-15,1-3 0,-1 0 16,1-3-16,1 0 0,1-2 15,3-3-15,0-2 0,4-2 16,4-3-16,1-3 0,3-1 16,-2-3-16,-2 2 0,0-2 15</inkml:trace>
  <inkml:trace contextRef="#ctx0" brushRef="#br0" timeOffset="24287.9132">26133 3533 0,'0'0'16,"0"0"-16,0 0 0,0 0 0,0 0 16,31-3-16,-31 3 15,0 0-15,33-3 0,-18 0 0,3-1 16,-1 1-16,2-1 0,-1 0 16,-1-2-16,1-1 0,0 0 15,-1-2-15,1-1 0,3-4 16,-2 1-16,-3 0 0,-1-2 15,-4 2-15,-2 0 0,-2 0 16,-3 1-16,-1 1 0,-4 3 0,-5 0 16,-3 2-16,-3 2 15,-2 0-15,-4 3 0,-2 2 0,-2 4 16,-1 1-16,0 5 0,0 2 16,0 3-16,0 2 0,-2 6 15,4 3-15,4 0 0,2 1 16,7-2-16,3 0 0,7-3 15,5-3-15,3-1 0,3-5 16,6-1-16,5-2 0,4-5 16,3-5-16,0-1 0,1-1 0,6-2 15,-3-5-15,-4 0 0,-4-1 16,-8 2-16,-3 2 0,-4 2 16</inkml:trace>
  <inkml:trace contextRef="#ctx0" brushRef="#br0" timeOffset="31402.6328">26930 3625 0,'0'0'0,"0"0"16,0 0-16,0 0 0,0 0 0,0 0 15,0 0-15,0 0 16,3 21-16,-3-21 0,0 0 16,-16 29-16,16-29 0,-16 23 0,5-10 15,-2-1-15,-1 0 0,1-1 16,2-1-16,1-3 0</inkml:trace>
  <inkml:trace contextRef="#ctx0" brushRef="#br0" timeOffset="31733.6767">27240 3427 0,'0'0'16,"0"0"-16,-7 23 0,3-5 0,0 2 15,-3 13-15,-2 6 16,0 3-16,0 1 0,-4 13 0,-1 1 16,-2 4-16,3-5 0,-3-5 15,1-2-15,1 0 0,3-6 16,2-7-16,2-7 0,2-7 15,0-6-15,2-5 0,0-2 16,0-3-16</inkml:trace>
  <inkml:trace contextRef="#ctx0" brushRef="#br0" timeOffset="32033.5134">27334 3368 0,'0'0'0,"0"0"16,18-11-16,-6 6 0,0 1 0,8 1 16,3-1-16,-1 2 0,-1 0 15,0 5-15,0 4 0,-2 2 16,-3 1-16,-3 5 0,-5 4 16,-2 1-16,-4-1 0,-5 7 15,-5 1-15,-3-1 0,-2-2 16,-7 1-16,-5 0 0,-1-1 15,2 1-15,-8-1 0,-1-4 16,3-4-16,4-4 0,3-3 0,3-3 16,3-3-16,4-2 0,3-4 15,3-3-15,3 3 0,1 0 16,1 0-16</inkml:trace>
  <inkml:trace contextRef="#ctx0" brushRef="#br0" timeOffset="32416.7983">27651 3609 0,'0'0'0,"0"0"16,0 0-16,32 3 0,-17-3 16,4-2-16,2-1 0,6-2 15,1 2-15,1-1 0,0-3 16,-1 0-16,-3 0 0,4-3 15,-2-1-15,-3 1 0,-1 1 0,-4-1 16,-5-2-16,-3 0 16,-2 0-16,-5-2 0,-3 1 15,-2 1-15,-1 2 0,-3 1 0,-3-1 16,0 2-16,-1 2 0,-4 2 16,-2-1-16,-1 3 0,1 1 15,-2 4-15,1 3 0,0 3 16,2 0-16,0 4 0,-1 1 15,2-1-15,1 1 0,2 6 16,3 1-16,4 0 0,2 0 0,3 2 16,3 0-16,3-2 15,3-3-15,7-1 0,5 0 0,3-2 16,0-2-16,-4-4 0,-4 0 16,-4-2-16</inkml:trace>
  <inkml:trace contextRef="#ctx0" brushRef="#br0" timeOffset="32867.1647">28742 3407 0,'0'0'0,"0"0"16,0 0-16,0 0 0,0 0 0,-17-20 16,17 20-16,-20-7 0,20 7 15,-31-2-15,8 4 0,0 0 16,-1 1-16,-9 4 0,-1 4 15,0 1-15,0 1 0,-7 7 16,1 0-16,5 3 0,3 0 0,5 2 16,2 2-16,7-4 0,2 1 15,4 2-15,5-2 16,6-5-16,6-3 0,9-5 0,9-4 16,-2-3-16,3-4 0,5-4 15,4-3-15,5-4 0,-3-2 16,-1-1-16,0-2 0,-4-2 15,-5-2-15,-1 0 0,-4-2 16,0 3-16,-2-2 0,-6 3 16,-3-1-16,-1 4 0,-3 3 0,0 2 15,-3 4-15,0 1 16,1 3-16,-3 2 0,0 7 0,-1 0 16,0-1-16,-1 6 0,0 2 15,1-1-15,-1 2 0,4 3 16,1 2-16,1 0 0,2-1 15,5 5-15,2-1 0,2-4 0,3-4 16,-4-3-16,-1-2 0,-4-2 16</inkml:trace>
  <inkml:trace contextRef="#ctx0" brushRef="#br0" timeOffset="33134.3512">29222 3320 0,'0'0'0,"0"0"16,0 0-16,0 0 0,-28 11 0,28-11 15,-29 18-15,10-5 0,-2 0 16,-6 9-16,1 1 0,2 2 16,0 1-16,-2 7 0,2 2 15,5-5-15,5-2 0,7-1 16,6-3-16,3-4 0,4-3 15,5-2-15,4-4 0,3-4 16,1 0-16,1-4 0,5-3 0,-4-1 16,-4-3-16,-2 2 0,-3 1 15,-2-2-15</inkml:trace>
  <inkml:trace contextRef="#ctx0" brushRef="#br0" timeOffset="33500.2942">29161 3613 0,'0'0'0,"0"0"0,0 0 0,0 0 15,0 0-15,0 0 0,0 0 16,0 0-16,0 0 0,23-10 16,-23 10-16,32-3 0,-32 3 0,39-3 15,-16 1-15,0-2 0,0-1 16,1 0-16,0 0 16,4-2-16,-1 0 0,-2-2 0,1-2 15,-5 0-15,-3 0 0,-2 1 16,-3-1-16,-3 2 0,-2 1 15,-7-2-15,-6 0 0,0 1 16,-2 0-16,-4 2 0,-3 2 16,-2 0-16,0 3 0,-4 3 0,-4 1 15,1 4-15,1 3 0,-7 2 16,-1 2-16,3 1 0,1 1 16,3 6-16,2 3 0,2-2 15,4 1-15,4 0 0,3 3 16,6-5-16,3-1 0,9-3 15,7-3-15,3-1 0,4-4 16,8-3-16,5-4 0,10-2 0,2-3 16,-10 2-16,-10 0 0,-5-1 15</inkml:trace>
  <inkml:trace contextRef="#ctx0" brushRef="#br0" timeOffset="33799.9779">30218 3155 0,'0'0'16,"0"0"-16,0 0 0,0 0 0,-25 5 15,25-5-15,-24 17 0,8-6 16,-1 1-16,-3 5 0,-2 3 16,1 2-16,1 0 0,-5 13 15,-1 2-15,-2 10 0,2-1 16,4-2-16,5-4 0,-1 3 15,4-8-15,3-5 0,2-5 16,2-6-16,2-3 0,1-3 16,2-3-16,0-3 0,-1-1 0,-4-1 15,-2-1-15,-1-1 0,-1 1 16,-2-4-16,-2-2 0,1 0 16,3 1-16,1-1 0</inkml:trace>
  <inkml:trace contextRef="#ctx0" brushRef="#br0" timeOffset="33949.9799">29624 3561 0,'0'0'0,"0"0"16,0 0-16,0 0 0,0 0 0,31-19 16,-31 19-1,36-10-15,-16 3 0,5 2 0,2 1 0,1-1 16,0 1-16,10-1 0,0 2 16,-3-1-16,-3 1 0,5-1 15,-2-1-15,-6 2 0,-6 0 0,-4 0 16</inkml:trace>
  <inkml:trace contextRef="#ctx0" brushRef="#br0" timeOffset="34417.2182">30329 3403 0,'0'0'0,"0"0"16,0 0-16,0 0 0,0 0 0,0 0 15,0 0-15,-17 16 0,17-16 16,0 0-16,-23 25 16,23-25-16,-20 26 0,8-9 15,-2 1-15,-1 0 0,2 1 0,1 1 16,2 0-16,0 5 16,2-4-16,6-2 0,4-2 0,4-3 15,2-1-15,3-5 0,3-2 16,1-4-16,2 0 0,3-5 15,2-2-15,0-1 0,-1-1 0,4-4 16,0-2-16,-5-3 0,-1-1 16,-1-1-16,-1-3 0,-2 2 15,-3-1-15,0 1 0,0-1 16,-2 5-16,-1 0 0,-2 3 16,-2 2-16,-1 2 0,-1 0 15,-1 5-15,0 2 0,-2 3 16,0 2-16,-2 4 0,-3 2 15,0 2-15,-1 2 0,0 5 16,-2 2-16,2 0 0,0 0 0,0 1 16,2-1-16,2 1 0,3-2 15,3-3-15,4-4 0,2-3 16,2-4-16,-4-1 0,-2-1 16,0-1-16</inkml:trace>
  <inkml:trace contextRef="#ctx0" brushRef="#br0" timeOffset="34702.9507">31031 3146 0,'0'0'0,"0"0"0,0 0 0,0 0 16,0 0-16,-14 30 15,2-11-15,-2 2 0,1 2 0,-3 4 16,-3 3-16,-7 10 0,1 1 0,-2 8 16,2-4-16,7-4 0,3-5 15,2 0-15,4-8 16,4-5-16,1-5 0,5-5 0,4-3 16,4-2-16,3-3 0,4-2 15,4-2-15,0-2 0,0-2 16,-5 2-16,-1 0 0,-5-1 15</inkml:trace>
  <inkml:trace contextRef="#ctx0" brushRef="#br0" timeOffset="40683.9516">2268 5285 0,'0'0'0,"0"0"0,0 0 16,0 0-16,0 0 0,24-14 0,-24 14 16,29-10-16,-13 4 0,5-2 15,4-3-15,5 0 0,2 0 16,18-8-16,6-3 0,13-5 16,1-1-16,21-9 0,8-6 15,10-3-15,-2 5 0,18-8 16,-1 1-16,37-14 0,-25 9 0,-4 4 15,-4 1-15,-18 11 16,-12 6-16,-3-1 0,-2 0 16,-20 6-16,-12 2 0,-13 4 0,-8 3 15,-15 5-15,-8 5 0,-12-2 16,-8-2-16,-6 4 0,-4 3 16,4 2-16,3 1 0,2-1 15</inkml:trace>
  <inkml:trace contextRef="#ctx0" brushRef="#br0" timeOffset="41001.4527">2912 4471 0,'0'0'0,"0"0"0,0 0 16,0 0-16,0 0 0,0 0 0,25 11 15,-25-11-15,29 14 16,-4-4-16,9 1 0,1 1 0,3 1 16,16 8-16,5 2 0,21 8 15,1 0-15,21 10 0,-1 1 16,16 13-16,-6 3 0,10 8 15,-8 0-15,32 21 0,-24-10 0,-18-13 16,-11-7-16,-29-18 0,-19-12 16,-15-9-16</inkml:trace>
  <inkml:trace contextRef="#ctx0" brushRef="#br0" timeOffset="43284.2325">1746 5967 0,'0'0'0,"0"0"15,-1 24-15,-1-6 16,1 4-16,-2 1 0,0 2 0,0 10 16,0 4-16,-1-1 15,2-3-15,1 13 0,-2 3 16,3 5-16,0-5 0,1 6 15,1 4-15,1-3 0,-2-2 0,2 12 16,0 11-16,-3-9 0,0-7 16,0 15-16,0 4 0,-3 13 15,-4-14-15,0 11 0,2 7 16,-1-12-16,3-7 0,-3 12 16,-1 7-16,0-11 0,1-12 0,2 16 15,-1 9-15,2-11 16,0-7-16,0 11 0,0 7 15,2-16-15,2-10 0,1 5 16,-1 7-16,1-8 0,-2-7 0,6 13 16,1 9-16,2-13 0,0-9 15,-1 4-15,1 5 16,-3-27-16,0-15 0,-3-14 0</inkml:trace>
  <inkml:trace contextRef="#ctx0" brushRef="#br0" timeOffset="49250.9647">3747 6351 0,'0'0'0,"0"0"0,0 0 15,0 0-15,0 0 0,21-8 16,-21 8-16,0 0 0,22-3 16,-22 3-16,22-4 0,-13 3 15,1 1-15,1 0 0,1-1 16,2 1-16,0 0 0,2 1 15,3-1-15,-1 0 0,-1 0 16,4-1-16,2 1 0,6 0 16,0 0-16,0-2 0,1-1 15,1 0-15,0 1 0,1 0 0,0 1 16,6 0-16,2 1 0,-1-1 16,-2 0-16,0 0 0,-3 0 15,1 1-15,3 1 0,-3-1 16,-1-3-16,9 3 0,-1 0 15,-1 2-15,-4-2 0,2 0 16,3-2-16,-3 2 0,-3 0 0,4-1 16,1 1-16,-2-2 15,-2 1-15,11 1 0,-1 1 0,-3 0 16,-4 0-16,3 0 0,2 1 16,-2-1-16,-5-1 0,3-1 15,5-1-15,-6 2 0,0 2 16,2-1-16,5 2 0,-2-2 15,-2-2-15,8 2 0,6 2 16,-14 0-16,0 0 0,8 1 16,5 0-16,-8-3 0,-1-2 0,5 1 15,3 1-15,-4 1 0,-1 0 16,1 2-16,6 0 0,-7 1 16,-2-2-16,28-1 0,-1-3 15,-8 5-15,-4 2 0,2-2 16,2-4-16,-9 4 0,-4 4 15,6-6-15,5-3 0,-4 1 0,-5 1 16,6 3-16,3 0 16,-4-1-16,-3 1 0,6-3 0,5-1 15,-7 1-15,-3 2 0,7-1 16,3-1-16,-2 1 0,1-1 16,3-1-16,3 0 0,-7 1 15,-5 0-15,8 0 0,6 2 16,-9-3-16,-5-2 0,8 2 15,7 2-15,-7-2 0,-4 0 16,10-4-16,2-1 0,-4-1 0,-4-1 16,7 5-16,6 2 15,-13 3-15,-8 3 0,11-6 0,7-2 16,-5-2-16,-5 0 0,3 1 16,5 2-16,-9 1 0,-3 1 15,9 2-15,6 0 0,-11-2 16,-6-4-16,10 3 0,6 1 15,-5-2-15,-4-1 0,5 1 16,5 0-16,-8 2 0,-2 1 0,4-4 16,2-2-16,-6 1 0,-5 1 15,3 2-15,4 1 16,-7 1-16,-3 2 0,4-2 0,4 1 16,-5-4-16,-2-2 0,3 2 15,3 1-15,-6 1 0,-5 2 16,5-2-16,4 0 0,-8-2 15,-5-2-15,5 2 0,1-2 0,-1 3 16,-3 2-16,4-1 16,1 0-16,-4 2 15,-3 1-15,5-4 0,4-2 0,-9 0 0,-7-1 16,7 2-16,6 2 0,-7 2 16,-3 3-16,3-3 0,2-2 15,-5-3-15,-5-3 0,2 8 16,3 4-16,-3-3 0,-2-4 0,3-3 15,4-1-15,-6 3 0,-5 1 16,4 1-16,4 1 16,-3 0-16,-3-1 0,3-1 0,2 0 15,-5-2-15,-2-1 0,3 2 16,3 1-16,-5-1 0,-3-3 16,10 7-16,6 4 0,-6-3 15,-5-4-15,2-1 0,2-2 16,-5 3-16,-2 3 0,8-1 15,4 3-15,-7-4 0,-5-1 0,4 0 16,5 1-16,-4-1 16,-3 1-16,3-2 0,-1 0 0,-2 0 15,-1-3-15,4 3 0,3 3 16,-6-2-16,-4-1 0,4 1 16,3 0-16,-18 0 0,0 0 15,18 0-15,0 0 0,-20-1 16,-2-1-16,4 2 0,3 0 15,-1 2-15,-1 1 0,-1-4 16,1-1-16,-9 0 0,-6-1 0,-3 2 16</inkml:trace>
  <inkml:trace contextRef="#ctx0" brushRef="#br0" timeOffset="50567.6445">17429 6421 0,'0'0'0,"0"0"16,0 0-16,0 0 0,0 0 16,0 0-16,0 0 0,0 0 15,24-10-15,-24 10 0,0 0 16,30-5-16,-30 5 0,30-3 15,-12 0-15,2 2 0,0 1 16,3 0-16,3-1 0,-1 1 0,0-1 16,9 0-16,3 1 15,-1-1-15,-1 1 0,12-2 0,0 1 16,-2 1-16,-2 1 0,5 1 16,1-2-16,9-1 0,-4-1 15,4 2-15,3 3 0,-4 0 16,-2-2-16,11 3 0,2-1 15,-3-3-15,-2-3 0,13 0 16,0 2-16,-7 1 0,-4 1 0,34 1 16,-5-2-16,-11 0 0,-8 1 15,6 2-15,4 4 16,-10-5-16,-6-2 0,4 0 0,6 0 16,-3-1-16,-2-2 0,5 3 15,4 2-15,-9-2 0,-6-2 16,8 1-16,7 0 0,-11 5 15,-4 3-15,7-5 0,5-3 16,-7-3-16,-5-2 0,5 1 16,3 1-16,-6 1 0,-5 2 0,6 0 15,5 0-15,-1 1 0,-1 0 16,4-2-16,3-1 0,-5-1 16,-2 2-16,6 1 0,5 1 15,-3-5-15,-2-2 0,3 4 16,1 0-16,-5 1 0,-4-2 15,7 2-15,3-2 0,-7 6 16,-4 0-16,3 3 0,3-1 16,-7-4-16,-3-4 0,3-1 0,5 0 15,-9 4-15,-5 2 0,3 0 16,3 3-16,-5-1 0,-4 3 16,6-2-16,2 1 0,-6-7 15,-4-3-15,5 1 0,5 3 16,-5 6-16,-3 4 0,9-3 15,5-4-15,-6-2 0,-5-1 0,7 2 16,4 2-16,-5-1 16,-2-1-16,3-2 0,4-1 15,-4 6-15,-3 3 0,6-4 0,4-2 16,-5 1-16,-4 2 0,6-1 16,5-3-16,-7 1 0,-4 0 15,4 0-15,1 0 0,-4 2 16,-1 0-16,3-2 0,4-1 15,-6 0-15,-4 0 0,6 3 16,3 2-16,-6-6 0,-4-2 0,7 2 16,4 1-16,-6 4 0,-5 1 15,9 0-15,6-3 16,-5-1-16,-4-1 0,7 0 0,2 0 16,-3 2-16,-1 0 0,5 1 15,4 1-15,-6 1 0,-2-2 0,7 1 16,4-1-16,-7 0 15,-5 0-15,4 1 0,5 1 16,-8-2-16,-5-2 0,7 1 16,6 1-16,-5 0 0,-3 0 0,3-1 15,2-1-15,-7 1 0,-5 3 16,6-2-16,6 1 0,-10 0 16,-6 3-16,9-4 0,6-2 15,-8-3-15,-5-3 0,6 5 16,6 5-16,-5-5 0,-2-1 0,6 1 15,1 2-15,-8 2 16,-6 2-16,5-4 0,4 0 0,-6-1 16,-4 3-16,8-1 15,5 0-15,-13-3 0,-8 0 0,1 3 16,0 3-16,-8 0 0,-7 0 16,-9-5-16,-6-4 0,-10 0 15,-6 1-15,-3 0 0,-3 1 16,-2-1-16</inkml:trace>
  <inkml:trace contextRef="#ctx0" brushRef="#br0" timeOffset="51817.8721">25125 5152 0,'0'0'0,"0"0"16,0 0-16,-25-2 0,25 2 0,-25-2 16,8 1-16,-3 3 15,0-1-15,-11 3 0,-3 2 16,2 1-16,1-1 0,-3 1 15,-2 3-15,-6 4 0,3 3 0,-2 0 16,0 1-16,2 0 0,4 1 16,-8 9-16,1 4 15,3-1-15,3-2 0,2 1 0,1 1 16,-1 4-16,5-4 0,-1 6 16,-1 3-16,6-4 0,4-2 15,2 5-15,1 3 0,4-3 16,3-4-16,2 1 0,2 0 15,2-1-15,3 1 0,4 1 0,5-3 16,-1-6-16,2-1 0,7 2 16,5 0-16,3-2 0,2-2 15,4-1-15,5 2 0,2-4 16,3-1-16,4 1 0,4 1 16,-2-3-16,-1-3 0,12-2 15,5-1-15,-5-3 0,-3-2 0,9 0 16,6 0-16,-4-1 0,-4-2 15,35-2-15,-4-5 16,-11-1-16,-9 0 0,4-6 16,2-4-16,-8 2 0,-7 2 0,2-1 15,1 0-15,-6-5 16,-6-5-16,2-4 0,2-2 0,-8 3 16,-6 1-16,2-3 0,1-4 15,-9-3-15,-8-1 0,1-6 16,1-2-16,-3 5 0,-2 3 0,-4-9 15,-3-7-15,-5 3 0,-2 3 16,-3-1-16,-1-1 16,-4 2-16,-1-1 0,-5-5 15,-2-4-15,-3 8 0,-1 9 0,-6-10 16,-1-5-16,-2 3 0,0 1 16,-8 1-16,-3 1 0,-1 10 15,0 6-15,-6-6 0,-6-3 16,3 6-16,1 7 0,-11-2 15,-8 0-15,3 9 0,2 4 0,-10 7 16,-5 2-16,2 3 16,1 3-16,-10 10 0,-8 8 15,2-1-15,1 1 0,-11 5 0,-6 7 16,5 4-16,2 4 0,-14 14 16,-8 13-16,11-5 0,6-4 15,31-18-15,17-13 0,16-8 16</inkml:trace>
  <inkml:trace contextRef="#ctx0" brushRef="#br0" timeOffset="52701.9239">26589 4877 0,'0'0'0,"0"0"0,0 0 15,27 3-15,-27-3 0,22 6 0,-9-1 16,0 0-16,-1 2 0,1 1 16,1 0-16,-1 0 0,-1-1 0,-2 0 15,-2 0-15,-2-2 0,0 0 16,-1-2-16</inkml:trace>
  <inkml:trace contextRef="#ctx0" brushRef="#br0" timeOffset="52883.8035">26344 5117 0,'0'0'0,"0"0"0,0 0 0,25-6 15,-25 6-15,37-11 0,-8 3 16,2 0-16,3-1 0,13-3 15,4 1-15,-3 0 0,0 1 16,7-1-16,-1 2 0,0-2 0,-8 0 16,-9 3-16,-9 2 0,-6 0 15</inkml:trace>
  <inkml:trace contextRef="#ctx0" brushRef="#br0" timeOffset="53039.054">26671 5068 0,'0'0'0,"0"0"0,0 0 16,0 0-16,0 0 0,0 0 0,4 22 15,-4-22-15,0 0 0,3 27 16,-3-27-16,5 23 0,-5-23 16,0 0-16</inkml:trace>
  <inkml:trace contextRef="#ctx0" brushRef="#br0" timeOffset="53334.9786">26978 5043 0,'0'0'0,"0"0"16,0 0-16,-26 11 0,26-11 0,-32 14 16,7-3-16,-3 2 0,-1 1 0,-11 5 15,-5 1-15,2 1 0,2-2 16,-7 2-16,4-3 15,2 1-15,9-2 0,9-6 16,6-4-16,9-3 0,7-2 0,12-4 16,11-4-16,7-2 0,4 0 15,9-2-15,10-2 0,8-1 16,-1-1-16,8 1 0,-2 0 16,-10 2-16,-8 3 0,2 1 15,-5 2-15,-17 1 0,-8-1 0,-5 2 16,-3 0-16,-2 2 15</inkml:trace>
  <inkml:trace contextRef="#ctx0" brushRef="#br0" timeOffset="53519.4392">26557 5380 0,'0'0'0,"0"0"16,0 0-16,-19 26 0,11-15 0,-3 4 15,-3 3-15,-2 5 0,0-3 16,3-1-16,2-2 16,1-1-16,3-4 0,1-2 0,3-3 15,-1-1-15,2-1 0,0-1 16</inkml:trace>
  <inkml:trace contextRef="#ctx0" brushRef="#br0" timeOffset="53718.1392">26842 5239 0,'0'0'0,"0"0"16,0 0-16,0 0 0,0 0 0,-16 24 15,16-24-15,-21 28 0,10-13 16,-1 3-16,-1 1 16,-1 0-16,-1 1 0,-1 4 0,0-3 15,4-3-15,2-4 0,2-5 16,2-3-16,0-2 0,2 0 0,1-1 15</inkml:trace>
  <inkml:trace contextRef="#ctx0" brushRef="#br0" timeOffset="53885.9894">26927 5289 0,'0'0'0,"0"0"0,0 0 0,0 0 15,0 0-15,-14 32 0,14-32 16,-16 30-16,5-11 0,-4 1 15,-2 2-15,0 0 0,1-2 0,-4 4 16,1 0-16,3-5 0,2-4 16,3-1-16,1-3 0,3-1 15</inkml:trace>
  <inkml:trace contextRef="#ctx0" brushRef="#br0" timeOffset="54067.9223">27033 5396 0,'0'0'0,"0"0"16,0 0-16,0 0 0,-5 27 0,5-27 16,-13 30-16,3-10 15,-1-1-15,-2 2 0,-2 2 16,-1 5-16,1 0 0,1-3 0,0-4 16,0-5-16,3-2 0,1-4 15,3-1-15,0-2 0</inkml:trace>
  <inkml:trace contextRef="#ctx0" brushRef="#br0" timeOffset="54251.2862">27284 4989 0,'0'0'15,"9"-2"-15,5 0 0,1-1 16,3 1-16,9-2 0,5-2 15,-1 1-15,0 0 0,6 1 16,-3 0-16,-6 1 0,-3 1 16,-5 0-16,-4-1 0,-3 2 0</inkml:trace>
  <inkml:trace contextRef="#ctx0" brushRef="#br0" timeOffset="54419.7727">27459 5034 0,'0'0'0,"0"0"0,0 0 16,0 0-16,-11 22 0,11-22 16,-18 26-16,8-10 0,0 2 0,-2 1 15,-1 2-15,0-3 0,0 0 16,-3 4-16,2-4 0,2-1 16,2-3-16,1-3 0</inkml:trace>
  <inkml:trace contextRef="#ctx0" brushRef="#br0" timeOffset="54784.7895">27287 5293 0,'0'0'0,"0"0"16,0 0-16,0 0 0,-8 22 16,8-22-16,-4 21 0,2-9 15,1-3-15,1 1 0,0-2 16,1-1-16,1 1 0,2-6 15,3-2-15,1-2 0,0 0 0,1-5 16,0-1-16,1-1 16,1-2-16,2-2 0,3-3 15,6-4-15,1-1 0,0 2 0,0 1 16,-1 3-16,0 4 0,4-1 16,-2 1-16,-3 3 0,-2 3 15,-4 2-15,-1 4 0,-5 3 16,-1 3-16,-3 4 0,-2 4 15,-4 3-15,-3 2 0,-4 2 16,-4 4-16,-3 3 0,0 0 0,0-2 16,1-1-16,0-4 0,-1-1 15,1-3-15,-2-2 16,4-3-16,2-3 0,3-2 0</inkml:trace>
  <inkml:trace contextRef="#ctx0" brushRef="#br0" timeOffset="54951.7914">27512 5320 0,'0'0'0,"0"0"0,0 0 16,0 0-1,-16 25-15,16-25 0,-17 28 0,6-10 0,-2 1 16,-2 3-16,1 2 0,-2 1 16,2 1-16,-3 6 0,1 1 15,3-5-15,2-5 0,2-4 16</inkml:trace>
  <inkml:trace contextRef="#ctx0" brushRef="#br0" timeOffset="55089.1905">27491 5533 0,'0'0'0,"0"0"0,0 0 16,0 0-16,7 27 0,-7-27 15,6 21-15,-2-7 0,-1 0 16,1 0-16,1-1 0,-1-1 15,-1-1-15,1-2 0</inkml:trace>
  <inkml:trace contextRef="#ctx0" brushRef="#br0" timeOffset="55668.0123">28138 4835 0,'0'0'0,"0"0"16,0 0-16,0 0 0,0 0 0,0 0 16,0 0-16,-27 21 0,27-21 15,-30 25-15,10-7 0,-1-1 16,0-2-16,1 2 0,0 2 16,-2 0-16,4-1 0,3-4 15,4-1-15,6-2 0,2-3 0,9-1 16,7-2-1,2-2-15,0-2 0,6-1 0,4 0 0,0 0 16,-1 0-16,1 1 16,-2 0-16,-4-1 0,-5 0 0,-3 3 15,-3 1-15,-5 0 0,-1 2 16,-10 2-16,-6 1 0,-4 1 16,-3 1-16,-8 1 0,-6 3 15,-8 4-15,2-1 0,-1 1 16,-2-1-16,0-1 0,8-3 0,6 1 15,5-1-15,4-3 0,4-2 16,8-2-16,6-4 16,5-1-16,4-4 0,8 0 0,8 0 15,2-2-15,2 1 0,7-1 16,6-1-16,0 0 0,-3 2 16,7-1-16,-1-1 0,-4 2 15,-5 0-15,-4 3 0,-3 0 16,-5 3-16,-3 0 0,-4 2 0,-3 0 15,-3 3-15,-3 3 0,-5 1 16,-4 4-16,-3 1 0,-1-1 16,-4-1-16,-4-1 0,-2 1 15,-1-1-15,1-1 0,-1-1 16,2-5-16,3-4 0,3 1 16,1-2-16,2 0 0</inkml:trace>
  <inkml:trace contextRef="#ctx0" brushRef="#br0" timeOffset="55850.8918">28047 5335 0,'0'0'15,"0"0"-15,0 0 0,0 0 16,0 0-16,0 0 0,-6 26 16,6-26-16,0 0 0,-13 29 15,13-29-15,-16 23 0,7-12 16,-1-4-16,-1 0 0,1-2 0,2 0 15,0 0-15</inkml:trace>
  <inkml:trace contextRef="#ctx0" brushRef="#br0" timeOffset="56101.6919">27896 5374 0,'0'0'15,"0"0"-15,0 0 0,0 0 0,-11 28 16,11-28-16,-9 29 15,4-11-15,2-1 0,1 1 16,2 0-16,2-3 0,1 1 0,6-3 16,4 0-16,5-1 0,2-2 15,4-3-15,5-4 0,-1-2 16,1-2-16,7-4 0,2-3 16,-4 0-16,-2-2 0,-3-1 15,-4-2-15,-4 0 0,-4 0 0,-5 0 16,-3-1-16,-7 0 0,-4 1 15,-1 2-15,1 2 0,1 1 16</inkml:trace>
  <inkml:trace contextRef="#ctx0" brushRef="#br0" timeOffset="56917.5897">28930 5133 0,'0'0'0,"0"0"0,0 0 0,0 0 16,0 0-16,7-19 0,-7 19 16,0 0-16,0 0 0,0-19 15,-2 15-15,-2-1 0,-3 2 0,-3 1 16,-2 3-16,-1 1 15,0 2-15,-3 1 0,-3 1 0,2 1 16,-1 1-16,-1 3 16,4 3-16,1-1 0,2 3 0,4 0 15,5-1-15,3 2 0,2-1 16,5 0-16,6 0 0,-1-2 16,0 2-16,1-1 0,1-1 15,0-1-15,-2 1 0,-1 0 16,-3 1-16,-5-4 0,-3-2 0,-6 1 15,-4 0-15,-4-2 0,-5-1 16,-3 1-16,-2 3 16,0-3-16,1-1 0,-7-1 0,-1-4 15,5-1-15,3-1 0,7-4 16,5-5-16,2 2 0,1 2 0,3 0 16</inkml:trace>
  <inkml:trace contextRef="#ctx0" brushRef="#br0" timeOffset="57334.2675">29286 4943 0,'0'0'0,"0"0"0,0 0 15,-13 31-15,4-14 0,-3 6 16,-3 6-16,-3 9 0,-1-1 0,-5 12 15,-2-2-15,3-5 0,2-5 16,-1 3-16,2-5 16,4-7-16,2-4 0,4-6 0,3-3 15,0-3-15,3-4 0,0-5 16,2-3-16,3-2 0,3-5 16,4-6-16,5-5 0,2-4 15,4 0-15,3-3 0,2-4 16,1 2-16,2 2 0,7-1 15,1 5-15,-3 2 0,-3 2 0,2 6 16,0 5-16,-5 1 0,-4 2 16,-1 5-16,0 4 0,-5 4 15,-5 1-15,-6 5 0,-4 2 16,-2 0-16,-1 1 0,-4 10 16,-1 3-16,-3-4 0,-2-2 0,1-2 15,1-4-15,1-1 16,1 1-16,3-5 0,0-3 0,2-4 15</inkml:trace>
  <inkml:trace contextRef="#ctx0" brushRef="#br0" timeOffset="57785.0347">30010 5175 0,'0'0'0,"0"0"15,0 0-15,0 0 0,0 0 0,0 0 16,-16-15-16,16 15 0,-22 1 16,22-1-16,-40 7 0,18-1 15,0 1-15,-5 4 0,-2 4 16,-6 5-16,4 3 0,3 3 16,1 0-16,1 4 0,5-2 0,7-5 15,6-2-15,5-2 0,3-5 16,8-3-16,8-3 15,3-3-15,3-2 0,3-6 0,4-3 16,-2-2-16,1-3 0,2-6 16,-3-3-16,-3 0 0,-3-1 15,-3-1-15,-3-1 0,-3 3 16,-3 0-16,-3 2 0,-3 2 16,-1 4-16,1 4 0,-1 3 15,-1 2-15,-1 3 0,0 0 0,-3 6 16,-1 3-16,2 0 15,0 1-15,1 4 0,1 4 16,2 1-16,1 0 0,3 1 0,1 0 16,6 2-16,1-3 0,1-5 15,2-1-15,-3-5 0,-3 0 0,-2-1 16</inkml:trace>
  <inkml:trace contextRef="#ctx0" brushRef="#br0" timeOffset="58234.5433">30562 5261 0,'-1000'0'0,"2000"0"0,-1000 0 16,0 0-16,5-24 0,-5 24 0,-7-17 15,1 11-15,-3-1 0,-3 2 16,-3 2-16,-1 0 0,-2-1 16,-3 4-16,-2 4 0,-5 0 15,2 4-15,-2 2 0,1 3 0,2 3 16,0 0-16,-1 6 0,3 2 15,5 0-15,5-1 0,6-2 16,5-3-16,5-2 0,5-1 16,6-4-16,6-5 0,2-1 15,1-3-15,4-5 0,3-7 16,-1-2-16,0-4 0,6-8 16,2-4-16,-5-1 0,-5-1 15,2-5-15,0-5 0,-4 2 0,-1 2 16,2-4-16,-2 2 15,-5 6-15,-4 6 0,-2 4 0,-2 5 16,-3 4-16,-3 4 0,0 4 16,-2 3-16,-1 4 0,-1 2 15,-2 6-15,-2 4 0,-4 4 16,-2 3-16,-7 6 0,-4 4 16,2 3-16,-1 2 0,-1 8 15,1 2-15,4-5 0,2-4 0,0 2 16,3-4-16,4-5 0,3-5 15,3-5-15,2-4 16,0-6-16,-1-2 0,0-2 0</inkml:trace>
  <inkml:trace contextRef="#ctx0" brushRef="#br0" timeOffset="58584.1963">30724 5377 0,'0'0'0,"0"0"15,0 0-15,0 0 0,0 0 16,38 1-16,-38-1 0,35-4 16,-17 3-16,2-2 0,2-1 15,1-1-15,0 0 0,6-2 16,-2-2-16,-2 1 0,-3 0 16,-3-2-16,0-1 0,-4-1 15,-4-1-15,-6 0 0,-4-2 16,-3 3-16,-2 2 0,-7 0 0,-6 1 15,-1 2-15,1 2 0,-3 3 16,-1 4-16,-1 0 0,-1 1 16,-5 8-16,2 4 0,3 1 15,3 0-15,3 5 0,3 3 16,3-1-16,3 1 0,6-1 16,4 0-16,6-2 0,4-3 15,10-3-15,7-3 0,4-2 16,2-3-16,-2 0 0,-6-2 0,-6-1 15</inkml:trace>
  <inkml:trace contextRef="#ctx0" brushRef="#br0" timeOffset="58867.4011">31685 5163 0,'0'0'0,"0"0"0,0 0 0,-18-10 15,18 10-15,-27-6 0,4 5 0,-1 4 16,-2 0-16,-4 2 0,-3-1 15,-6 5-15,3 2 0,5 1 16,5 3-16,0 3 0,8-2 16,7 2-16,7 0 0,6 2 15,6-1-15,4 0 0,4-1 16,-1-1-16,1 1 0,-1-5 16,0-1-16,-1-2 0,-2-2 0,-7 0 15,-4-1-15,-5-1 0,-4 0 16,-9 0-16,-10 0 0,-6-1 15,-7 0-15,-13 1 0,-3 0 16,2-1-16,12 0 0,9-2 16</inkml:trace>
  <inkml:trace contextRef="#ctx0" brushRef="#br0" timeOffset="63600.7883">5156 7728 0,'0'0'16,"0"0"-16,0 0 0,29-1 15,-15 1-15,5 0 0,0 0 16,3 0-16,2 0 0,12 0 0,5 3 16,-2-2-16,1-1 0,13 0 15,5-1-15,0-1 0,2 0 16,15 0-16,-1-1 0,-3 1 16,-5 0-16,18-2 0,3 1 15,1-4-15,-7 0 0,38 0 16,-5 2-16,-17 4 0,-8 3 0,2-4 15,4 0-15,-9-1 16,-6-1-16,6 1 0,4 1 16,-7-3-16,-5-2 0,6 3 0,5 2 15,-6 1-15,-7 1 0,10 0 16,5 0-16,-6 1 0,-6 2 16,9-2-16,4-2 0,-6-1 15,-4 0-15,4 1 0,3 1 16,-5 1-16,-4 0 0,11-1 15,6-2-15,-9 2 0,-4 1 0,7 0 16,7 0-16,-8-1 0,-8 1 16,13 0-16,9-1 0,-6 2 15,-3 0-15,4 1 0,5 1 16,-9-2-16,-4-2 0,8 5 16,8 3-16,-7-5 0,-3-2 0,11 0 15,7 0-15,-11 0 0,-7 1 16,10 0-16,7 0 15,-6 0-15,-4-4 0,7 0 0,7 1 16,-9 3-16,-6 3 0,7 0 16,5-1-16,-6-3 0,-4-4 15,11 5-15,7 2 0,-9-1 16,-9-2-16,9 2 0,4-2 16,-9 1-16,-5-1 0,8 2 15,7-1-15,-9 0 0,-7 1 0,11-3 16,6-1-16,-12 1 15,-8 2-15,12-3 0,9-2 16,-12 0-16,-8-1 0,7 3 0,5 0 16,-10 3-16,-5 1 0,13-3 15,9 0-15,-11-3 0,-6 0 16,8 2-16,6-1 0,-9 1 16,-6 1-16,6-2 0,6 0 15,-10 1-15,-7-1 0,7 1 16,8 1-16,-12-3 0,-8 0 0,9 3 15,7 2-15,-9-3 0,-7-1 16,7-1-16,6 0 16,-9 2-16,-6 0 0,10 1 0,6 1 15,-8-1-15,-4-1 0,7 0 16,5 1-16,-9 0 0,-5 1 16,7 0-16,6 0 0,-8 2 15,-5-2-15,10-2 0,4-3 16,-10 2-16,-7 1 0,9-2 15,8 0-15,-9 2 0,-6 0 0,6 1 16,4 1-16,-8-1 0,-4-1 16,5-1-16,6 0 0,-9-1 15,-5 1-15,8 0 0,4 0 16,-10 1-16,-6-2 0,9 3 16,6 1-16,-9-2 0,-6-1 15,5 0-15,3-1 0,-7 1 16,-5 0-16,6-1 0,4-1 15,-6 3-15,-5 1 0,7-2 0,3 1 16,-10-2-16,-5-2 0,4 1 16,4 0-16,-7 3 0,-4 4 15,6 0-15,5 0 0,-8-4 16,-6-5-16,3 2 0,5 2 16,-4-4-16,-3 1 0,0 0 15,1 2-15,-7 1 0,-5 4 0,3-3 16,1 0-16,-8-3 15,-8-2-15,5 3 0,4 2 16,-7 1-16,-4 1 0,0 0 0,1 1 16,-6-3-16,-4-3 0,3 1 15,0-1-15,-5 7 0,-5 1 16,3-4-16,1-4 0,-6-1 16,-3 0-16,-3 4 0,-2 1 15,-9 0-15,-2 0 0,-3 0 16,-2 0-16,-4 1 0,-6-2 0,2 1 15,3 0-15,0 0 0</inkml:trace>
  <inkml:trace contextRef="#ctx0" brushRef="#br0" timeOffset="65084.3778">27929 6371 0,'0'0'0,"-10"-2"0,-4 0 0,0 1 16,-2 0-16,-12 3 0,-5 2 16,-11 1-16,-2-2 0,-5 4 15,-3-1-15,-12 6 0,0 1 0,-2 3 16,1 3-16,-9 7 0,3 5 16,-7 5-16,4 1 0,4 2 15,4 2-15,-24 22 0,12-3 16,12-7-16,11-5 0,7 5 15,5 1-15,10-2 0,5-4 0,7 1 16,4-1-16,9 2 0,6 0 16,7 3-16,6-1 0,9-7 15,5-6-15,10-3 0,7 1 16,4-6-16,3-1 0,13-4 16,7-2-16,8-7 0,7-4 15,7-3-15,6 0 0,5-3 16,4-2-16,9-2 0,6-1 15,-1-2-15,0-2 0,6-1 16,4-1-16,-6-2 0,-4 0 0,1 1 16,2 3-16,-7-4 0,-6-3 15,-1-4-15,-3-4 0,-5-1 16,-6-4-16,-6 0 0,-3-2 16,-10-2-16,-7-2 0,-7-7 15,-5-4-15,-13 2 0,-8 2 16,-8-8-16,-3-3 0,-10-2 15,-6-2-15,-14 0 0,-10-1 16,-7-1-16,-4 0 0,-12-1 16,-10-1-16,-11 4 0,-7 1 0,-11 1 15,-10 2-15,-2 6 0,-3 4 16,-11 4-16,-6 1 0,-5 2 16,-3-1-16,-12 5 0,-8 4 15,2 8-15,2 6 0,-7 8 16,-5 7-16,46-4 0,31 0 0,23-2 15</inkml:trace>
  <inkml:trace contextRef="#ctx0" brushRef="#br0" timeOffset="70584.4474">2251 8619 0,'0'0'0,"0"0"16,0 0-16,0 0 0,0 0 0,0 0 16,0 0-16,0 0 15,0 0-15,26 10 0,-26-10 16,26 6-16,-26-6 0,33 6 15,-11-1-15,3 0 0,1 2 0,6-1 16,5 0-16,11 0 0,-1-1 16,16 0-16,5-1 0,-2 1 15,1-2-15,16 2 0,4 0 16,8 0-16,-7-3 0,17-2 16,1-5-16,-5 6 0,-6 4 15,51 0-15,-7 0 0,-17-7 16,-11-5-16,3 6 0,4 1 15,-6 2-15,-7 0 0,12-2 16,8-1-16,-13-2 0,-7-2 0,11 8 16,7 3-16,-6-3 0,-6-2 15,8-4-15,6-3 0,-12 1 16,-8 1-16,12 4 0,9 2 16,-9-2-16,-11-1 0,12 0 15,8-1-15,-9-1 0,-8 0 0,10 4 16,8 3-16,-8-3 15,-9-2-15,13 2 0,7 3 16,-9-2-16,-6-1 0,9-1 0,6-1 16,-9-2-16,-12-1 0,13 2 15,8 5-15,-11-2 0,-7 0 16,7 0-16,6 0 0,-8 1 16,-7 1-16,6-5 0,5-1 15,-10 3-15,-9 3 0,12-3 16,8-1-16,-11 4 0,-6 0 0,9 1 15,5 2-15,-11-6 16,-8-6-16,7 6 0,6 2 16,-9-2-16,-6-1 0,7 2 0,4 3 15,-7-7-15,-6-3 0,4 5 16,5 2-16,-9 0 0,-6 1 0,7-2 16,4 0-16,-11 0 15,-10-2-15,7-1 0,5-4 16,-7 6-16,-6 2 0,3-3 15,0-1-15,-7 1 0,-4 2 0,5 2 16,3 1-16,-9-2 0,-6-1 16,2-4-16,3-4 0,-9 5 15,-6 3-15,0 1 0,0 2 16,-6-3-16,-3-1 0,-1 1 16,1 3-16,-9-5 0,-6-1 15,-1 4-15,-2 4 0,-7 0 16,-4 1-16,-7-2 0,-1-2 15,-3 0-15</inkml:trace>
  <inkml:trace contextRef="#ctx0" brushRef="#br0" timeOffset="75553.9777">12020 7430 0,'0'0'0,"0"0"15,3 14-15,-2-6 0,2 1 0,0 4 16,3 3-16,1 7 0,1 0 0,1-1 16,0 1-16,-2-2 15,0-2-15,-2-1 0,1 0 0,-3-4 16,-2-4-16,0-1 0,1-2 16,-1 0-16</inkml:trace>
  <inkml:trace contextRef="#ctx0" brushRef="#br0" timeOffset="75784.498">12063 7442 0,'0'0'0,"0"0"15,0 0-15,33-13 0,-15 8 0,3 0 0,2 0 16,1 1-16,0 0 16,9 0-16,1 1 0,-5 1 15,-1 4-15,-1 0 0,-3 1 16,-9 1-16,-3 1 15,-9 4-15,-7 4 0,-4-1 0,-3 1 0,-7 5 16,-4 1-16,-6 0 0,-3 1 16,0-1-16,0 0 0,3-1 15,-1-3-15,-1-1 0,3-7 16,6-1-16,4-1 0,4-2 16</inkml:trace>
  <inkml:trace contextRef="#ctx0" brushRef="#br0" timeOffset="75968.6059">12679 7168 0,'0'0'15,"0"0"-15,0 0 0,0 0 16,0 0-16,0 0 0,22 18 16,-22-18-16,10 22 0,-10-22 15,7 27-15,-7-27 0,1 30 0,-2-14 16,-2 0-16,0-2 0,1-1 15,0-4-15</inkml:trace>
  <inkml:trace contextRef="#ctx0" brushRef="#br0" timeOffset="76151.6625">12520 7368 0,'0'0'15,"0"0"-15,23-7 0,-6 3 16,4 0-16,3-2 0,4 2 0,10-1 15,2 0-15,1 1 0,0-1 16,7 0-16,-1 3 0,-5 0 16,-3 1-16,0 0 0,-8 1 15,-7 0-15,-5 0 0,-4 0 16</inkml:trace>
  <inkml:trace contextRef="#ctx0" brushRef="#br0" timeOffset="77002.4401">12601 7454 0,'0'0'16,"0"0"-16,0 0 0,0 0 0,0 0 16,0 0-16,0 0 0,0 0 15,0 0-15,22 11 0,-22-11 16,0 0-16,0 0 0,0 0 15,8 22-15,-8-22 0,0 0 0,2 24 16,-2-24-16,0 20 16,0-12-16,0 1 0,1 0 15,-1-1-15,0-1 0,0 0 16,0-2-16,0 0 0,0 0 0,0-2 16,0 0-16,0-1 0,0-2 15,0 0-15,2-2 0,-1-1 16,1 0-16,0-3 0,1 0 15,1-2-15,2 0 0,3 0 16,2 0-16,1 0 0,1 1 0,2-2 16,0 1-16,0 1 15,0 2-15,0 1 0,1 1 16,-1 2-16,-1 1 0,2 2 0,-3 4 16,-4-3-16,-3 2 0,-2 2 15,-4 0-15,-2 2 0,-4 1 16,-3 3-16,-2 0 0,-3 0 15,-4 1-15,-3 0 0,-3 0 16,0 0-16,1 0 0,-3-1 16,0 0-16,-5 1 0,2-2 0,6-3 15,4-5-15,4 0 0,2-1 16,4-2-16,3-2 0,6 1 16,6-4-16,5 0 0,7-1 15,1 0-15,5-1 0,2 0 16,4-1-16,6 0 0,-1 2 15,1 0-15,-2 2 0,-3 0 16,-4 0-16,-4 2 0,-3 1 16,-4 3-16,-5-1 0,-5 4 15,-3 2-15,-7 1 0,-3-1 0,-10 2 16,-6 1-16,-4 3 0,-1-1 16,-2 0-16,-1 2 0,4-4 15,2-1-15,4 0 0,4 0 16,4 0-16,4-2 0,4-3 15,5 0-15,9-3 0,7 0 0,3-2 16,6 0-16,2-2 16,5 1-16,-1 1 0,0-1 15,-4 2-15,-1 2 0,-4 1 0,-1 1 16,-6 1-16,-4 2 0,-5-2 16,-5 0-16,-6 2 0,-3 2 15,-9 1-15,-5 0 0,-2 0 16,-2-1-16,-2-1 0,-4 2 15,2-2-15,1-2 0,4-3 16,3-2-16,4-1 0,4 0 16,3 0-16</inkml:trace>
  <inkml:trace contextRef="#ctx0" brushRef="#br0" timeOffset="77217.9295">13162 7449 0,'0'0'0,"0"0"16,0 0-16,0 0 0,0 0 0,5 29 15,-5-29-15,-4 32 0,1-13 16,0 0-16,-1-1 16,1-1-16,1-1 0,1-2 0,0 0 15,0-2-15,0 0 0,-1-2 16,1-2-16,0 0 0,0-2 0,0 0 15</inkml:trace>
  <inkml:trace contextRef="#ctx0" brushRef="#br0" timeOffset="77435.5604">13252 7452 0,'0'0'0,"0"0"0,18 0 0,-4 1 15,1 0-15,7 2 0,2 1 16,-1-1-16,1-2 0,-1 4 15,-1 0-15,-2 1 0,-4 1 0,-2 2 16,-5 0-16,-7-2 16,-3 1-16,-7 2 0,-7 2 15,-4-1-15,-3 0 0,-10 3 0,-3 1 16,0-2-16,-1 0 0,1-4 16,3 1-16,2 0 0,6-4 0,6 0 15</inkml:trace>
  <inkml:trace contextRef="#ctx0" brushRef="#br0" timeOffset="78035.3026">13544 7292 0,'0'0'0,"0"0"0,0 0 0,0 0 15,0 0-15,11 27 0,-11-27 16,3 31-16,-2-13 0,0 3 15,-1 2-15,1-2 0,0 2 0,1 1 16,0-1-16,-1-5 0,0-2 16,0-5-16,0-2 15,-1-2-15,-1-3 0,-2-4 0,-3-3 16,0-2-16,-1-1 0,-1-3 16,-1-3-16,-2-3 0,2 0 0,0-1 15,1-1-15,2 3 16,2 0-16,2 1 0,2 1 15,4 2-15,4 0 0,5 1 16,6 0-16,3 2 0,2 1 0,4 0 16,3 2-16,7 0 15,1 1-15,-2 1 0,1 2 16,-4 1-16,-3 1 0,3 1 0,-3-2 16,-6 1-16,-4 0 0,-6 4 15,-7 1-15,-4-1 0,-5 0 16,-7 1-16,-5 3 0,-6-2 0,-4 1 15,-7 3-15,-5 3 16,-2-2-16,0 0 0,-7 2 16,1-1-16,5-2 0,4-3 0,5-2 15,4-3-15,6-3 0,4-2 16,5-4-16,6-3 0,7-1 16,6-2-16,4-1 0,5-3 15,1 1-15,3 1 0,5 0 16,4 2-16,2-1 0,-3 5 15,-1 3-15,1 4 0,-5 3 0,-1 0 16,-5 1-16,-1 1 16,-5 1-16,-2 1 0,-4 3 0,-4 3 15,-4-4-15,-2-3 0,1 0 16,-1-2-16,2 0 0</inkml:trace>
  <inkml:trace contextRef="#ctx0" brushRef="#br0" timeOffset="78568.1718">13446 7667 0,'0'0'0,"0"0"16,0 0-16,2 20 0,-2-20 0,3 24 16,0-5-16,1 0 0,-2 3 15,1 0-15,1 0 0,1 5 16,1-3-16,0 0 0,1-3 15,-1-2-15,0-3 0,-1-3 16,1-1-16,-3-4 0,-2 0 0,-1-6 16,0-2-16,-3-2 0,-1-4 15,-2-3-15,-2-1 0,2-2 16,-1-2-16,1-3 0,0-3 16,2 0-16,0 3 0,2 0 15,2 3-15,2-1 0,2 3 16,8 0-16,6-1 15,3 1-15,3-1 0,4 2 0,6 1 16,8-1-16,0 1 0,1 4 16,1 2-16,6 4 0,-4 2 0,-3 4 15,-3 4-15,-8 0 0,-7 0 16,-5 3-16,-4 2 0,-7 1 16,-3 0-16,-12 4 0,-7 0 15,-6-2-15,-5-3 0,-10-2 16,-9 1-16,2-4 0,2 0 15,-4-2-15,-4-4 0,3 0 16,8-1-16,4-4 0,3-5 16,10-1-16,7 0 0,13-7 0,9-2 15,9 0-15,8 1 0,17 2 16,12 1-16,3 2 0,4 1 16,19 4-16,5 3 0,0 0 15,-11 2-15,9 0 0,-27 1 16,-18-1-16</inkml:trace>
  <inkml:trace contextRef="#ctx0" brushRef="#br0" timeOffset="84318.8976">27606 7576 0,'0'0'0,"0"0"16,-12 25-16,5-12 0,0 3 0,-5 15 15,-1 6-15,-3 3 16,-1 2-16,-9 20 0,-2 7 15,-5 13-15,1-2 0,-6 18 16,1 2-16,0 0 0,7-13 0,-9 33 16,8-16-16,5-18 15,2-12-15,5-11 0,1-8 0,4-2 16,0-2-16,6-16 0,1-10 16,3-9-16</inkml:trace>
  <inkml:trace contextRef="#ctx0" brushRef="#br0" timeOffset="84751.4205">26795 9615 0,'0'0'0,"0"0"0,0 0 0,0 0 15,0 0-15,0 0 0,-10-19 16,10 19-16,0 0 0,-26-17 15,26 17-15,-31-8 0,12 5 0,-5 2 16,-6 1-16,2 3 16,-1 2-16,-11 5 0,-1 1 15,2 3-15,0 3 0,-4 9 0,5 4 16,6-2-16,4 0 0,5 8 16,8 3-16,5-5 0,6-4 15,13-2-15,10 0 0,3-6 16,3-3-16,17-4 0,10-6 15,-4-7-15,-1-4 0,6-8 16,5-8-16,-4 1 0,-2 0 0,-9 4 16,-12 3-16,-9 2 0</inkml:trace>
  <inkml:trace contextRef="#ctx0" brushRef="#br0" timeOffset="85151.9743">27318 9269 0,'0'0'0,"0"0"0,0 0 16,0 0-16,0 0 0,-17 24 16,17-24-16,-25 35 0,12-15 0,-5 8 15,-4 6-15,0 1 0,1 0 16,-5 13-16,-4 11 16,4-7-16,4-5 0,-3 3 0,2-5 15,2-10-15,3-7 0,2 0 16,4-4-16,4-10 0,1-2 0,3-7 15,1-4-15,0-3 0,2-2 16,7-8-16,4-8 16,1 0-16,2-1 0,2-4 15,4-3-15,1 2 0,1 0 0,10-2 16,3 0-16,1 7 0,1 4 16,4 1-16,1 4 0,-11 5 15,-4 3-15,7 4 0,1 4 16,-8 3-16,-6 3 0,-4 8 15,-2 7-15,-7-4 0,-2 0 0,-6 3 16,-5 4-16,0-3 16,-1 1-16,1-1 0,2 1 15,2-2-15,2-2 0,0-5 0,0-4 16,0-2-16</inkml:trace>
  <inkml:trace contextRef="#ctx0" brushRef="#br0" timeOffset="85584.7244">28203 9705 0,'0'0'0,"0"0"0,0 0 0,0 0 16,3-20-16,-3 20 0,0 0 16,-16-22-16,7 15 0,-6 2 15,-6 1-15,-2 3 0,-2 1 0,-11 4 16,-4 3-16,2 2 15,0 0-15,-7 10 0,2 3 16,7 2-16,6-2 0,1 8 16,6 0-16,8-4 0,5-6 0,9 0 15,7-1-15,6-4 0,5-4 16,9-6-16,8-5 0,2-2 16,0 0-16,2-6 0,0-1 15,-3-2-15,-1-2 0,2-8 16,-2-2-16,-4 0 0,-5 0 0,-2-1 15,-1-1-15,-5 6 0,-5 2 16,-2 6-16,-3 4 16,-4 2-16,-1 2 0,-1 6 15,0 4-15,-2 3 0,-2 2 0,1 1 16,0 3-16,0-1 0,1 0 16,2 5-16,3 2 0,0-3 15,2-2-15,4-3 0,4-3 16,-3-2-16,-2-1 0,-2-3 15</inkml:trace>
  <inkml:trace contextRef="#ctx0" brushRef="#br0" timeOffset="85851.8017">28858 9472 0,'0'0'15,"0"0"-15,0 0 0,0 0 16,-21 29-16,21-29 0,-31 33 16,12-11-16,0 0 0,-8 11 15,0 3-15,1 0 0,3-2 0,1 5 16,6-5-16,4-3 0,6-3 16,5-3-16,5-2 0,4-5 15,3-1-15,5-5 0,5-3 16,0-2-16,0-3 0,0-5 15,0-5-15,-3 2 0,-4 1 0,-3 0 16</inkml:trace>
  <inkml:trace contextRef="#ctx0" brushRef="#br0" timeOffset="86018.8575">28588 9657 0,'0'0'0,"0"0"0,0 0 15,36-4-15,-15 1 0,15-2 16,5 0-16,1 1 0,0 0 0,14 0 16,4 1-16,-12-1 0,-8 1 15,-8 1-15</inkml:trace>
  <inkml:trace contextRef="#ctx0" brushRef="#br0" timeOffset="87218.8902">29138 9649 0,'0'0'15,"0"0"-15,20-3 0,-7 2 0,1 0 16,10 1-16,3-2 0,2 0 16,0 0-16,-1 1 0,1 0 15,2 0-15,-6-2 0,0 1 16,0 0-16,-5 0 0,-5 0 0,-2 0 15</inkml:trace>
  <inkml:trace contextRef="#ctx0" brushRef="#br0" timeOffset="87509.1093">29395 9449 0,'0'0'0,"0"0"16,0 0-16,-9 19 0,9-19 0,-14 26 15,3-6-15,0 1 0,-1 2 16,-6 9-16,-2 2 16,2-1-16,3 0 0,0 6 0,4-1 15,2-6-15,2-4 0,7-1 16,6-3-16,2-2 0,5-1 0,1-4 15,4-2-15,-1-4 16,1-3-16,3-2 0,2-2 0,-2-5 16,-1-2-16,-4-1 0,-2 1 15,-3 0-15</inkml:trace>
  <inkml:trace contextRef="#ctx0" brushRef="#br0" timeOffset="87951.9984">29545 9798 0,'0'0'0,"0"0"0,0 0 15,0 0-15,32-2 0,-32 2 0,30-4 16,-13 2-16,2 1 0,2-1 16,2 0-16,0 0 0,0-1 15,8-2-15,0 0 0,-3-1 16,-4-1-16,-2 1 0,-1-1 15,-2 0-15,-3-1 0,-3 1 16,-3-2-16,-3 0 0,-3 0 16,-4-1-16,-3 0 0,-1 0 0,-3 1 15,-5 0-15,-6 2 0,1 0 16,-1-1-16,-3 3 0,-3 3 16,0 1-16,-2 2 0,-5 3 15,0 3-15,4 1 0,3 1 0,-1 3 16,1 5-16,3 0 15,2 2-15,5 1 0,4 2 16,5-1-16,2 2 0,7-3 16,3 1-16,5-3 0,1-2 0,5-1 15,6-1-15,1 0 16,1-2-16,8-2 0,1-3 0,-1-2 16,-2-4-16,-1-4 0,-3-4 15,-5 2-15,-6 1 0,-4 0 16</inkml:trace>
  <inkml:trace contextRef="#ctx0" brushRef="#br0" timeOffset="88301.6695">30207 9633 0,'0'0'0,"0"0"0,0 0 16,0 0-16,-7 25 0,7-25 15,-14 28-15,7-10 0,-1 1 0,-1 1 16,0 2-16,2-1 16,0-1-16,-1 3 0,2 1 15,0-5-15,1-1 0,0-3 16,2-2-16,1-3 0,0-3 0,1-3 16,1-4-16,0 0 0,2-6 15,-1-5-15,0-4 16,0 1-16,1-1 0,0-2 0,1-3 15,-1 1-15,0 0 0,2 0 16,2 0-16,-1 2 0,1 1 0,3-1 16,2 5-16,0 3 0,2 1 15,4 3-15,1-2 16,3 5-16,1 1 0,8 2 0,2 3 16,-7 1-16,-4-2 0,-4-1 15</inkml:trace>
  <inkml:trace contextRef="#ctx0" brushRef="#br0" timeOffset="88601.5442">31003 9541 0,'0'0'0,"0"0"16,0 0-16,0 0 0,-14 23 0,14-23 16,-23 26-16,6-9 0,-2 3 15,-5 2-15,-2 3 16,-9 6-16,-1 1 0,-6 7 0,3-1 16,4-4-16,1-4 0,-3 2 15,1-3-15,5-6 0,4-5 16,3-7-16,1-4 0,5-2 15,4 0-15,3-2 0</inkml:trace>
  <inkml:trace contextRef="#ctx0" brushRef="#br0" timeOffset="88768.9161">30661 9625 0,'0'0'0,"8"5"16,6 4-16,0 2 0,2 1 0,11 11 15,4 5-15,4 7 16,-1 2-16,3 5 0,1 5 16,3 3-16,-6-6 0,-3-4 15,-7-9-15,-8-9 0</inkml:trace>
  <inkml:trace contextRef="#ctx0" brushRef="#br0" timeOffset="96455.0857">24416 7445 0,'0'0'0,"7"-3"0,3 0 16,3-1-16,4 1 0,9-4 0,5 0 15,1-1-15,1-2 0,9-1 16,1 3-16,-2 0 0,-2 2 16,-2 0-16,-3 0 0,-1 0 15,-7 1-15,-6 1 0,-4 1 16,-4-1-16</inkml:trace>
  <inkml:trace contextRef="#ctx0" brushRef="#br0" timeOffset="96685.3573">24530 7461 0,'0'0'0,"0"0"0,0 0 15,0 0-15,0 0 0,9 24 0,-9-24 16,5 28-16,-5-28 0,3 32 16,-2-12-16,-1 0 0,0 1 15,-1 1-15,0 2 0,0 3 16,1-4-16,1-3 0,0-2 16,0-2-16,2-3 0,-2-2 15,0-2-15,0-1 0</inkml:trace>
  <inkml:trace contextRef="#ctx0" brushRef="#br0" timeOffset="96952.0866">24750 7423 0,'0'0'15,"0"0"-15,0 0 0,0 0 16,0 0-16,17 27 0,-17-27 15,7 35-15,-3-17 0,-1 6 16,0 4-16,1-1 0,0-2 0,2 13 16,-1 4-16,0-2 15,-2-3-15,0 1 16,0-1-16,0 3 0,-1-6 0,-2-6 16,0-7-16,-3-4 0,-2-3 0,-1-5 15,-1-7-15,1 0 0,2 0 16,0-1-16</inkml:trace>
  <inkml:trace contextRef="#ctx0" brushRef="#br0" timeOffset="97138.9502">24662 7585 0,'0'0'0,"0"0"0,0 0 16,20-7-16,-20 7 0,21-7 0,-21 7 15,23-5-15,-11 4 0,0 0 16,-1 2-16,-1-1 0,-2 1 16,-3 0-16,-2 2 0,-1 0 15,0 0-15,0-1 0</inkml:trace>
  <inkml:trace contextRef="#ctx0" brushRef="#br0" timeOffset="97301.7115">24474 7741 0,'0'0'0,"0"0"0,0 0 16,0 0-16,0 0 0,0 0 16,25-3-16,-25 3 0,25-5 15,-25 5-15,30-3 0,-13 1 16,0 1-16,2-1 0,0 2 16,-3 0-16,-1 0 0,-3 0 0</inkml:trace>
  <inkml:trace contextRef="#ctx0" brushRef="#br0" timeOffset="97468.4507">24461 7924 0,'0'0'0,"0"0"0,0 0 16,0 0-16,0 0 0,26-11 16,-26 11-16,38-14 0,-13 4 0,1-1 15,3 0-15,2-2 0,3-1 16,10-4-16,1 2 0,0-1 15,-7 3-15,-8 3 0</inkml:trace>
  <inkml:trace contextRef="#ctx0" brushRef="#br0" timeOffset="97702.0082">24945 7453 0,'0'0'0,"0"0"0,0 0 0,0 0 16,0 0-16,29-7 0,-29 7 16,34-6-16,-16 2 0,3 0 15,2 1-15,0-2 0,0 2 0,5-2 16,-2 1-16,-1 0 16,-3 2-16,-5 2 0,-2 2 15,-3 1-15,-1-2 0,-2 0 0</inkml:trace>
  <inkml:trace contextRef="#ctx0" brushRef="#br0" timeOffset="97886.6118">24905 7614 0,'0'0'0,"0"0"0,0 0 16,0 0-16,36-6 0,-36 6 15,41-10-15,-16 4 0,3-3 0,0 1 16,2 0-16,6-1 0,0 0 15,-1 1-15,0 0 0,1 0 16,-7-2-16,-5 2 0,-7 1 16,-3 2-16,-2-1 0,-4 3 15</inkml:trace>
  <inkml:trace contextRef="#ctx0" brushRef="#br0" timeOffset="98318.3284">25116 7496 0,'0'0'0,"0"0"0,0 0 0,0 0 16,4 24-16,-4-24 0,-2 30 15,2-30-15,-3 39 0,2-16 16,0 1-16,0 1 0,-1 0 0,1 6 16,-1-2-16,1-1 0,1-4 15,0-2-15,0-6 0,0-2 16,0-1-16,0-3 0,0-3 15,0-1-15,0-2 0,0-4 16,0 0-16,0-5 0,0-2 16,1-2-16,2-2 0,0 0 15,1-1-15,5-2 0,3 1 16,3 1-16,1 2 0,2-1 16,-1 1-16,1 3 0,1 1 0,1 3 15,0 3-15,-2 1 0,-1 3 16,-2 1-16,0 2 0,-3 1 15,-1-1-15,-2 1 0,-3 0 16,-3 2-16,-1 1 0,-6 0 16,-3 0-16,-6-1 0,-3 0 15,-3-1-15,-1 1 0,-2-1 16,-2-3-16,-6 2 0,3-2 16,2-3-16,3-4 0,5 1 0,2 0 15,3 0-15</inkml:trace>
  <inkml:trace contextRef="#ctx0" brushRef="#br0" timeOffset="98568.5026">25573 7352 0,'0'0'0,"0"0"16,0 0-16,0 0 0,0 0 0,0 0 15,9 31-15,-9-31 0,4 24 0,-4-24 16,8 31-16,-5-16 16,0-1-16,1-1 0,0 0 15,-1-2-15,1-1 0,-2-2 0</inkml:trace>
  <inkml:trace contextRef="#ctx0" brushRef="#br0" timeOffset="98836.503">25639 7367 0,'0'0'16,"0"0"-16,0 0 0,25-5 15,-25 5-15,26-4 0,-9 3 16,1 0-16,1 0 0,4-1 15,-1 1-15,-3 1 0,-3-2 0,-3 4 16,-2 1-16,-2 0 0,-2 3 16,-7 1-16,-5 1 0,-2 1 15,-3 2-15,-4 0 0,-2 0 16,-1 0-16,1-1 0,-3 1 16,-2-1-16,4-1 0,1-1 0,0-5 15,1-4-15,5 0 0,1 1 16,3-1-16</inkml:trace>
  <inkml:trace contextRef="#ctx0" brushRef="#br0" timeOffset="99422.7338">25910 7219 0,'0'0'0,"0"0"16,0 0-16,0 0 0,0 0 15,0 0-15,0 0 0,0 0 16,0 0-16,0 0 0,26-1 16,-26 1-16,0 0 0,0 0 15,0 0-15,0 0 0,0 0 0,23-15 16,-23 15-16,0 0 0,0 0 15,0 0-15,0 0 0,0 0 16,0 0-16,0 0 0,0 0 16,0 0-16,0 0 0,0 0 15,0 0-15,0 0 0,0 0 0,0 0 16,0 0-16,0 0 16,0 0-16,0 0 0,0 0 15,0 0-15,0 0 0,0 0 16,0 0-16,0 0 0,0 0 0,0 0 15,0 0-15,0 0 0,0 0 16,0 0-16,0 0 0,0 0 16,0 0-16,0 0 0,0 0 15,0 0-15,0 0 0,0 0 16,0 0-16,0 0 0,-21 14 16,21-14-16,0 0 0,0 0 15</inkml:trace>
  <inkml:trace contextRef="#ctx0" brushRef="#br0" timeOffset="99802.5773">25900 7203 0,'0'0'0,"0"0"15,0 0-15,0 0 0,0 0 0,0 0 16,0 0-16,0 0 0,0 0 15,0 0-15,0 0 16,9 22-16,-9-22 0,0 0 0,8 24 16,-8-24-16,0 0 0,8 26 15,-8-26-15,7 16 0,-4-9 0,2-1 16,-1-1-16,0-1 16,-1-2-16,-1-1 0,0 1 15,0-1-15</inkml:trace>
  <inkml:trace contextRef="#ctx0" brushRef="#br0" timeOffset="100069.1009">25945 7196 0,'0'0'0,"0"0"16,0 0-16,23-3 0,-23 3 0,25-2 16,-10 1-16,1 0 15,0 1-15,2-1 0,1-1 16,-3 2-16,-1 2 0,3-1 0,-1-1 15,-3 0-15,-2 0 0,-3 2 16,-2 4-16,-5-2 0,-2 0 16,-6 2-16,-4 2 0,-1-2 15,-1 1-15,-9 3 0,-3 2 16,0-1-16,-1-1 0,0 1 16,-1-1-16,-6 1 0,1 2 0,5-4 15,6 0-15,3-3 0</inkml:trace>
  <inkml:trace contextRef="#ctx0" brushRef="#br0" timeOffset="100265.4112">25909 7442 0,'0'0'0,"0"0"0,0 0 16,0 0-16,0 0 0,0 0 0,9 21 15,-9-21-15,0 0 0,0 0 16,12 24-16,-12-24 0,6 12 16,-3-7-16,-1 0 0,0-1 15,0-2-15,-1 1 0</inkml:trace>
  <inkml:trace contextRef="#ctx0" brushRef="#br0" timeOffset="100568.3376">26038 7386 0,'0'0'0,"0"0"0,0 0 15,0 0-15,0 0 0,20-4 16,-15 4-16,2 1 0,0-1 0,-1 1 16,0 0-16,-1 1 15,0 0-15,0 0 0,1 1 16,-2-1-16,0 2 0,-1 0 15,-3 2-15,0-1 0,-1 0 0,-3-1 16,0 1-16,-1 1 0,0 1 16,-2 0-16,-2 1 0,2-1 15,-1 1-15,-2-1 0,0-1 16,0-1-16,-1 2 0,1-5 16,1-3-16,2 1 0,0 0 0,2 0 15</inkml:trace>
  <inkml:trace contextRef="#ctx0" brushRef="#br0" timeOffset="100952.2404">26224 7349 0,'0'0'0,"0"0"0,0 0 0,0 0 15,0 0-15,4 23 0,-4-23 16,0 0-16,0 29 0,0-29 0,0 23 15,0-23-15,-3 21 0,2-13 16,0 0-16,0-1 0,1-1 16,-1 0-16,1-3 0,-1 0 15,-1-1-15,2-2 0,-1-3 16,-1 0-16,0 0 0,2-3 16,1 0-16,0-3 0,2 0 15,0 1-15,1 0 0,1 2 16,0-1-16,3 1 0,2-1 15,0 2-15,0 0 0,1 2 16,0 1-16,0 2 0,-1 0 0,-1 3 16,-1 1-16,-1 0 0,-1 3 15,-2-1-15,-1 2 0,-1 1 16,-2 0-16,-2 2 0,-2 1 16,-3 2-16,-2-1 0,-5 3 15,-1 0-15,-1-2 0,1 1 0,2-4 16,1-1-16,3-2 0</inkml:trace>
  <inkml:trace contextRef="#ctx0" brushRef="#br0" timeOffset="101185.3158">25921 7708 0,'0'0'15,"0"0"-15,0 0 0,28-9 16,-28 9-16,33-8 0,-12 2 15,2 2-15,2 0 0,8-4 0,0 0 16,0 0-16,-1 1 0,-1 0 16,-1 2-16,1-1 0,-5 1 15,-5 2-15,-4-1 0,-5 2 16,-2 0-16,-7 1 0,-3 1 16,-4 1-16,-2 0 0,1 0 15,0-1-15,2 1 0</inkml:trace>
  <inkml:trace contextRef="#ctx0" brushRef="#br0" timeOffset="101435.8587">26115 7585 0,'0'0'0,"0"0"0,0 0 0,0 0 16,0 0-16,0 0 0,10 33 15,-10-33-15,1 32 0,-1-32 16,-2 40-16,1-18 0,-1 2 0,1 0 15,-1 2-15,2 3 16,0-4-16,0-1 0,2-2 16,-2-2-16,0-3 0,0-2 0,0-3 15,0-1-15,-2-1 0,1-3 16,-1-3-16,-2 0 0,-2-3 0,1-2 16,-2-4-16,2 1 0,0 1 15,1-1-15</inkml:trace>
  <inkml:trace contextRef="#ctx0" brushRef="#br0" timeOffset="101637.3506">26071 7732 0,'0'0'0,"0"0"0,0 0 16,0 0-16,0 0 0,0 0 16,-3 22-16,3-22 0,0 0 0,-14 25 15,14-25-15,-19 23 16,9-12-16,-1 0 0,0 1 15,0-1-15,1-1 0,0 0 0,0-2 16,1-1-16,0-3 0,1 1 16,2-2-16,0 0 0</inkml:trace>
  <inkml:trace contextRef="#ctx0" brushRef="#br0" timeOffset="101852.2515">26070 7789 0,'0'0'0,"0"0"0,0 0 16,23 0-16,-23 0 0,24 3 15,-7-2-15,-1 1 0,2-1 0,2 2 16,3 0-16,6 0 0,-2-1 16,2 1-16,0 1 0,-1-2 15,1 0-15,-2-2 0,0-1 16,-4 1-16,-2 0 0,3-2 16,-2-2-16,-1 1 0,-1 1 0,-4 1 15,-4 1-15,-5 0 16,-1-1-16,-6-1 0,-3-2 0,-1 1 15,2 1-15,0 1 0</inkml:trace>
  <inkml:trace contextRef="#ctx0" brushRef="#br0" timeOffset="120152.4079">3942 9971 0,'0'0'0,"0"0"0,0 0 0,0 0 15,-1-21-15,1 21 0,-9-19 16,6 10-16,-4-2 0,-1 0 16,-4 0-16,-2 1 0,-1 0 0,-8 0 15,-6 1-15,-2 1 16,0 1-16,-6 1 0,-6 3 15,-10 1-15,2 0 0,-17 6 0,-5 5 16,4-1-16,1 2 0,-18 6 16,-2 5-16,6-3 0,7-2 15,-42 22-15,-7 14 0,16-9 16,14-7-16,2 5 0,-3 3 16,15-2-16,9 0 0,-1 8 15,4 6-15,12-11 0,8-8 0,1 6 16,-4 5-16,14-2 0,5 1 15,13-1-15,6-1 16,7-8-16,6-4 0,7 4 16,6 4-16,3-11 0,2-6 0,13 3 15,10 2-15,10-3 16,6-3-16,22 0 16,18-2-16,15 1 0,10 1 15,-24-10-15,-12-6 0,9-2 16,10-3-16,-5 1 0,-4-1 15,20-1-15,14 2 0,-19-2 0,-12 2 16,11-2-16,5 1 16,-4-1-16,-2-1 0,12-1 0,9-1 15,-10 1-15,-9 1 0,12 0 16,7-2-16,-10 3 0,-6 0 16,6 1-16,9 0 0,-17-2 15,-6 1-15,9-1 0,7 0 16,-8 2-16,-9-1 0,8 1 15,7 3-15,-9-2 0,-6-1 0,13-3 16,8-1-16,-12 4 0,-9 4 16,19-6-16,13-1 0,-15 3 15,-12 4-15,8-3 0,8-2 16,-9-1-16,-8 0 0,8-1 16,4 1-16,-7-3 0,-6 0 15,6 3-15,5 0 0,-8-3 16,-7-3-16,15-2 0,11 2 15,-16-1-15,-11 1 0,3-2 0,5-2 16,-15 0-16,-7 1 0,-4-4 16,-1-4-16,-11 2 0,-2-1 15,1-1-15,-1-1 0,-9-7 16,-6-4-16,-3-10 0,0-7 16,-13 11-16,-9 9 0,-9-1 15,-7 0-15,-3-4 0,-2-2 0,-10-7 16,-7-5-16,-6 1 0,-2 0 15,-19-1-15,-13-3 16,3 4-16,1 1 0,-14-4 0,-10-3 16,-5 6-16,-4 6 0,-13-4 15,-9 1-15,1 3 0,1 5 16,-12-1-16,-9 1 0,3-2 16,3 1-16,-15 3 0,-9 5 15,10 5-15,8 6 0,-18-4 16,-15-4-16,11 5 0,8 3 0,-20-1 15,-12 1-15,7 2 0,6 4 16,-13 0-16,-10 0 0,10 3 16,7 5-16,-14-1 0,-12 0 15,10 4-15,8 3 0,-10 5 16,-6 2-16,16 0 0,13-2 16,-13 4-16,-9 4 0,14 0 15,10 0-15,-6 4 0,-3 4 16,19-2-16,12 0 0,-3 1 15,-2 2-15,15-1 0,13 1 0,3 2 16,3 1-16,10 4 0,8 2 16,4-5-16,1-3 0,25-9 15,14-5-15,12-5 0</inkml:trace>
  <inkml:trace contextRef="#ctx0" brushRef="#br0" timeOffset="121086.4604">10135 10346 0,'0'0'0,"0"0"0,0 0 15,29-2-15,-18 1 0,6 1 16,6 0-16,3 0 0,1 1 16,17-1-16,7 1 0,1 1 15,1 2-15,20 2 0,5 0 16,8-1-16,-7 0 0,14 1 15,-4 3-15,-1 2 0,-12 0 0,-11-2 16,-6 1-16,-13-3 0,-7-3 16,-2 5-16,-12 2 0,-17-4 15,-3-2-15,-11 8 0,-7 3 16,0 1-16,-2 2 0,-7 1 16,-5 1-16,-4 0 0,-2 1 0,-9 0 15,-7 3-15,4-4 0,3-3 16,-12 4-16,-3 0 15,5-3-15,5-3 0,-4 1 0,-1-3 16,6-3-16,4-3 0,3 1 16,3-1-16,9-1 0,5-3 15,6-5-15,5-6 0,6-2 16,3-2-16,7-8 0,4-5 16,4-1-16,3 4 0,8-9 15,5-5-15,0 0 0,0 2 0,5-5 16,3-2-16,-4 3 15,-2 2-15,2-3 0,-1 1 16,-4 6-16,-4 4 0,-4 7 16,-2 5-16,-4 5 0,-2 0 0,-1 10 15,0 6-15,0 5 0,-1 3 16,-1 3-16,1 5 0,0 5 16,-1 3-16,-3 8 0,-1 4 15,-1 1-15,0-2 0,1 11 16,0 1-16,-2-3 0,-3-4 0,1-3 15,1-1-15,-2-10 0,0-6 16,-3-1-16,-1-6 0,1-5 16,0-3-16,-3-6 0,-2-5 15,0-7-15,-3-5 0,-4-10 16,-2-8-16,-7-1 0,-2-2 16,-6-7-16,-3-5 0,-3 1 15,0 2-15,-12-8 0,-2 0 16,8 9-16,12 11 0,9 8 0</inkml:trace>
  <inkml:trace contextRef="#ctx0" brushRef="#br0" timeOffset="138420.2903">2134 11018 0,'0'0'0,"0"0"15,0 0-15,0 0 0,0 0 0,0 0 16,0 0-16,26-11 0,-26 11 15,0 0-15,25-3 0,-25 3 16,0 0-16,32-3 0,-17 5 16,-1-2-16,1 1 0,4-1 15,0 1-15,0-1 0,2-1 16,3 1-16,4 1 0,9-1 16,-2-1-16,3 1 0,5 1 15,-1-2-15,-1 1 0,10-1 16,2-1-16,1 2 0,0-1 0,9 2 15,1 1-15,-5-2 0,-2-2 16,13 2-16,0 2 0,-1-1 16,-6 0-16,13 2 0,1 1 15,-8-1-15,-4-3 0,31 2 16,-2-1-16,-9 2 0,-6 1 0,2 3 16,3-1-16,-8-1 15,-6-2-15,7 2 0,6 2 16,-7-1-16,-3-1 0,6 2 0,9 3 15,-12-6-15,-4-2 0,11-2 16,5-1-16,-9 2 0,-4 1 16,8-5-16,3-3 0,-4 5 15,-6 3-15,9 0 0,3 0 16,-4-1-16,-5-2 0,5 0 16,4 0-16,-8-1 0,-2 1 0,8 1 15,2 1-15,-3-2 16,-3-1-16,7 0 0,3 1 15,-7 2-15,-6 1 0,10-2 0,2 0 16,-8-4-16,-5 0 0,7 4 16,3 1-16,-8 2 0,-9 0 15,6 0-15,5-1 0,-7-2 16,-5-2-16,2-3 0,2 0 16,-7-1-16,-4 1 0,-2 1 15,-3-1-15,-4-3 0,-3-2 0,2 1 16,2 0-16,-11 4 0,-8 2 15,3-3-15,2-2 0,-9 2 16,-5 1-16,-4 4 0,-3 4 16,0-2-16,0 0 0,1 1 15,0 2-15,-5 4 0,-2 0 16,-5-2-16,-3-2 0,-1-1 0</inkml:trace>
  <inkml:trace contextRef="#ctx0" brushRef="#br0" timeOffset="139303.4042">12303 9914 0,'0'0'0,"0"0"0,0 0 0,0 0 15,0 0-15,22-1 0,-22 1 16,0 0-16,0 0 0,0 0 16,0 0-16,0 0 0,4 19 0,-4-19 15,-28 20-15,9-8 0,0 2 16,-9 0-16,-6 4 15,-8 4-15,1 0 0,-11 6 16,1 0-16,5-2 0,7-2 0,-1 0 16,6-3-16,8-4 0,8-4 15,12-1-15,12-1 0,6-4 16,4 0-16,15-5 0,12-4 16,2 0-16,2-1 0,6 3 15,6 1-15,0-2 0,-10 0 0,7 2 16,-2 1-16,-14 3 0,-9-1 15,-12 6-15,-8 3 0,-10 0 16,-5 0-16,-17 3 0,-14 2 16,-2 0-16,-4 0 0,-11 2 15,-7 3-15,5-1 0,4-1 0,-9-1 16,-1-5-16,17-4 16,12-2-16,9-4 0</inkml:trace>
  <inkml:trace contextRef="#ctx0" brushRef="#br0" timeOffset="139969.2414">11954 10455 0,'0'0'0,"0"0"0,0 0 16,0 30-16,0-30 0,-3 30 15,-1-5-15,1 2 0,0 0 0,-5 8 16,-1 1-16,0-2 0,2-3 15,-1 4-15,1-7 0,2-5 16,0-4-16,1-3 0,1-3 16,-1-4-16,1-4 0,3-5 15,-1-6-15,2-1 0,2-2 16,4-5-16,3-4 0,1-1 16,2-2-16,7-6 0,3 0 15,1 4-15,2 0 0,2 3 0,3 0 16,0 5-16,0 1 0,4 3 15,1 4-15,-7 5 0,-3 2 16,-2 5-16,-2 3 0,-2 2 16,-3 2-16,-3 5 0,-4 3 15,-6 0-15,-3 2 0,-3 1 16,-1 3-16,-1-5 0,0-3 0,-3 3 16,0-3-16,0-7 15,1-1-15,-1-4 0,-1-2 16,0-3-16,0-1 0,-1-6 0,-1-5 15,4-4-15,4-4 0,5-9 16,5-7-16,3-1 0,3-2 16,8-5-16,8-4 0,4-5 15,-1 5-15,12-7 0,1 3 16,-4 8-16,-4 6 0,9 0 16,-1 4-16,-11 8 0,-7 6 0,-2 8 15,0 4-15,-4 6 0,-1 2 16,-7 8-16,-2 5 15,-4 7-15,-3 3 0,-2 14 0,-2 11 16,-6 0-16,-4 1 0,1 8 16,-1 7-16,0-5 0,0-4 15,0 7-15,2-3 0,1-7 16,2-6-16,-2 9 0,1-15 16,1-13-16,2-8 0,0-8 15,0 1-15,-2-8 0,0-3 0,-7-8 16,-6-5-16,5 3 0,3 1 15,3 1-15</inkml:trace>
  <inkml:trace contextRef="#ctx0" brushRef="#br0" timeOffset="140270.2784">12652 10436 0,'0'0'15,"0"0"-15,25-7 0,-8 4 0,-1 2 16,5 0-16,5 0 0,6 0 15,-2 0-15,1 2 0,0 2 16,-2 1-16,-3-1 0,0 1 16,-7 2-16,-5-1 0,-8 1 15,-9 2-15,-9 1 0,-5-1 16,-6 1-16,-11 3 0,-6 0 16,3-2-16,-1-2 0,-2 3 15,2 3-15,8-3 0,6-2 0,7 1 16,8 1-16,5-2 0,5 1 15,14-3-15,9-3 16,6 0-16,3-1 0,18-3 0,7-2 16,0-1-16,0-1 0,-6-1 15,-14 2-15,-9 1 0</inkml:trace>
  <inkml:trace contextRef="#ctx0" brushRef="#br0" timeOffset="140820.1082">13745 10184 0,'0'0'0,"0"0"0,0 0 0,0 0 16,0 0-16,-34 2 0,34-2 16,-33 11-16,12-2 0,-1-1 15,-1 2-15,2-1 0,1 0 0,-2 3 16,5 1-16,3-1 0,6 0 15,5 0-15,7 1 0,4-3 16,7-1-16,1-1 0,4 0 16,1-1-16,0 0 0,-1 1 15,-1-1-15,-1 0 0,-1 0 0,-7 0 16,-5-2-16,-6 1 16,-5 1-16,-6 2 0,-5 0 15,-3 1-15,-2 0 0,-3 0 16,-2 1-16,-1 3 0,2-1 0,5-1 15,4-2-15,3-2 0,6-3 16,5 4-16,6 2 0,7-2 16,6-3-16,6 1 0,3-3 15,3 0-15,2 0 0,0 0 16,0 2-16,-4 1 0,-5-1 0,-5 1 16,-4 1-16,-5 2 0,-5 1 15,-11 1-15,-8 3 0,-6-1 16,-4 3-16,-6 0 15,-4 2-15,0-1 0,3 0 0,-6 3 16,4-3-16,7-3 0,7-2 16,8-2-16,6-1 0,8-1 15,7 1-15,8-6 0,7-1 16,4-5-16,6-2 0,11-4 16,4-1-16,0-2 0,1-1 0,-11 4 15,-8 1-15,-6 1 16</inkml:trace>
  <inkml:trace contextRef="#ctx0" brushRef="#br0" timeOffset="141042.088">14266 10051 0,'0'0'0,"0"0"16,0 0-16,0 0 0,0 0 0,26 14 16,-26-14-16,17 14 15,-17-14-15,15 18 0,-7-7 16,-3-1-16,0 0 0,-1-1 16,0-1-16,-1-2 0</inkml:trace>
  <inkml:trace contextRef="#ctx0" brushRef="#br0" timeOffset="141243.2284">13977 10197 0,'0'0'15,"0"0"-15,0 0 0,0 0 16,32 2-16,-32-2 0,46 2 16,-15-1-16,2-1 0,8 0 15,5 1-15,14-1 0,-2 1 0,15 0 16,-1 1-16,3-2 0,-9 0 15,-3 1-15,-13 2 0,-18-3 16,-15-1-16,-4 0 0,-3 0 16,-3 1-16</inkml:trace>
  <inkml:trace contextRef="#ctx0" brushRef="#br0" timeOffset="141470.2528">14108 10259 0,'0'0'0,"0"0"15,0 0-15,0 0 0,0 0 16,-8 28-16,8-28 0,-13 34 16,4-12-16,-4 4 0,-3 5 15,-1 2-15,2 4 0,-8 14 16,-2 4-16,-2 9 0,1-5 0,0 6 16,3-7-16,4-11 0,5-8 15,0-4-15,3-9 16,4-6-16,2-5 0,2-7 0,1-1 15,0-1-15</inkml:trace>
  <inkml:trace contextRef="#ctx0" brushRef="#br0" timeOffset="141671.6036">14238 10351 0,'0'0'0,"0"0"15,0 0-15,0 0 0,0 0 16,5 31-16,-5-31 0,0 29 16,0-29-16,-3 34 0,0-14 15,1 1-15,0-1 0,2-1 16,1-3-16,0-2 0,1-4 0,0 1 16,-1-1-16,1-1 0</inkml:trace>
  <inkml:trace contextRef="#ctx0" brushRef="#br0" timeOffset="141952.7111">14266 10373 0,'0'0'0,"0"0"0,0 0 0,0 0 15,0 0-15,32-12 0,-32 12 16,37-4-16,-15 3 0,5 0 16,4 0-16,1 0 0,0 0 0,8 1 15,0 2-15,-4-1 0,-1 0 16,3 1-16,-1 1 15,-7 2-15,-4 1 0,-5-2 0,-5 0 16,-5 4-16,-4 3 0,-8 1 16,-6 1-16,0-1 0,-2 0 15,-5 5-15,-1 1 0,-2-1 0,0-2 16,-3 0-16,-1-1 16,1-1-16,0-2 0,-2-3 15,-1-1-15,-1-4 0,-1-2 0,5-1 16,3 1-16,4 0 0</inkml:trace>
  <inkml:trace contextRef="#ctx0" brushRef="#br0" timeOffset="142253.5312">14267 10483 0,'0'0'0,"0"0"15,0 0-15,0 0 0,0 0 0,0 0 16,26-5-16,-26 5 16,30-3-16,-30 3 0,43-4 15,-20 3-15,2 0 0,-3 2 16,0 0-16,-3 0 0,-1 1 0,0 1 15,-6 0-15,-4 2 0,-4-1 16,-11 3-16,-9-1 0,-3 1 16,-2 0-16,-6 1 0,-6 0 15,2 1-15,1 0 0,-5 1 16,0-1-16,9-2 0,5 0 0,6-3 16,4 1-16,9-2 15,8 0-15,12-1 0,8-2 0,4 0 16,3-1-16,6-2 0,5-3 15,-2 1-15,-3-1 0,6-2 16,-1 1-16,-7-1 0,-7 1 16,-4 0-16,-6 2 0,-5 1 15</inkml:trace>
  <inkml:trace contextRef="#ctx0" brushRef="#br0" timeOffset="142503.7574">14427 10375 0,'0'0'0,"0"0"0,0 0 15,0 0-15,6 24 0,-6-24 16,1 31-16,-1-31 0,-1 38 0,-1-14 16,-1 4-16,0 1 15,-1 1-15,0 9 0,-1 0 16,2-2-16,0-3 0,0 6 0,-1-1 15,1-7-15,0-4 0,-3-6 16,-1-6-16,2-2 0,1-3 0,0-2 16</inkml:trace>
  <inkml:trace contextRef="#ctx0" brushRef="#br0" timeOffset="142836.3568">14174 10793 0,'0'0'15,"0"0"-15,0 0 0,0 0 16,0 0-16,0 0 0,0 0 15,32-7-15,-32 7 0,31-6 0,-9 5 16,0 0-16,1 0 0,3 2 16,0 0-16,0 0 0,-2 1 15,2 1-15,-3 0 0,-3 2 16,-3-1-16,-5 2 0,-3 0 16,-8 2-16,-6 2 0,-8 1 15,-8 1-15,-4 1 0,-5 0 0,-12 4 16,-3 0-16,3-3 0,4-2 15,-3 2-15,6-1 0,6-1 16,5-4-16,7-1 0,6-2 16,7-1-16,5 0 0,12-3 15,10 0-15,7-1 0,5 0 16,10-1-16,10 1 0,11-1 0,-3-1 16,14 2-16,-3 2 15,-6-2-15,-7 0 0,-2 0 16,-11 1-16,-13-1 0,-10 1 0,-7-1 15</inkml:trace>
  <inkml:trace contextRef="#ctx0" brushRef="#br0" timeOffset="146570.0549">16290 10190 0,'0'0'0,"0"0"16,0 0-16,0 0 0,0 0 16,0 0-16,0 0 0,-20 13 15,20-13-15,-16 18 0,16-18 16,-19 26-16,19-26 0,-21 35 16,10-14-16,1 1 0,1-1 0,0 7 15,2 1-15,2-3 16,4-3-16,4-3 0,4-2 15,2-3-15,3-3 0,6-3 16,5-6-16,1-2 0,0-2 0,10-6 16,4-4-16,-4-2 0,-2-2 15,1 0-15,2-2 0,4-6 16,-5-2-16,-4-1 0,-4 0 16,-4 2-16,-3 1 0,-3 6 15,-2 5-15,-3 4 0,-3 2 0,-6 4 16,-4 3-16,-2 2 0,-1 1 15,-4 5-15,-3 5 0,-2 2 16,-1 1-16,0 5 0,-1 4 16,4-3-16,1 0 0,3-1 15,4-3-15,3 2 0,3-1 0,7-5 16,4-2-16,4-4 16,3-2-16,5-7 0,4-4 15,-6 1-15,-4 0 0,-4 0 0</inkml:trace>
  <inkml:trace contextRef="#ctx0" brushRef="#br0" timeOffset="146953.4951">17206 10250 0,'0'0'16,"0"0"-16,0 0 0,-16 25 0,16-25 15,-19 26-15,4-9 0,1 1 16,-1 1-16,-4 4 15,1 0-15,3-2 0,3-2 0,2-5 16,2-2-16,2-4 0,0-1 16,5-4-16,1-3 0,4-5 15,2-4-15,4-4 0,3-4 16,0-2-16,2 0 0,1-2 16,3-3-16,4 1 0,0 3 0,1 1 15,2 1-15,-4 4 0,-2 3 16,-2 5-16,0 2 0,0 3 15,-2 3-15,-3 5 16,0 3-16,-4 4 0,0 1 0,-5 5 16,-6 5-16,-1-2 0,-1-1 0,-2 2 15,0 1-15,-1-4 16,0 0-16,2-4 0,-1-1 16,3-3-16,0-2 0,2-5 15,1-6-15,2 3 0,-2-3 0,2 1 16</inkml:trace>
  <inkml:trace contextRef="#ctx0" brushRef="#br0" timeOffset="147420.1097">17810 10203 0,'0'0'0,"0"0"0,0 0 15,0 0-15,-17 28 0,17-28 0,-20 35 16,8-14-16,-1 1 0,2 1 15,3 1-15,-1 2 0,3-4 16,6-2-16,5-3 0,2-4 16,3-3-16,4-4 0,2-4 15,3-3-15,2-5 0,6-5 16,3-4-16,-3-2 0,-2 0 0,1-3 16,3-5-16,-4 1 15,-1 0-15,-1 1 0,-3 4 16,-5 6-16,-4 3 0,-4 3 0,-3 3 15,-4 4-15,0 6 0,-5 4 16,-4 6-16,-2 3 0,-1 1 16,1 5-16,1 4 0,3-3 15,3 0-15,6-3 0,6-2 16,3-3-16,2-3 0,4-5 16,4-2-16,4-4 0,1-3 0,2-3 15,0-1-15,0-5 0,-2-4 16,6-7-16,-1-4 15,-4 1-15,-5 1 0,-5-3 0,-3-1 16,-6 2-16,-2 4 0,-6 3 16,-3 0-16,-4 3 0,-3 4 0,-1 1 15,0 5-15,3-1 16,4 2-16,-1 0 0,2 0 0,1 1 16</inkml:trace>
  <inkml:trace contextRef="#ctx0" brushRef="#br0" timeOffset="147752.8775">18785 10242 0,'0'0'16,"0"0"-16,0 0 0,-18 10 16,18-10-16,-22 15 0,8-1 15,-1 1-15,2 3 0,2 0 0,1 2 16,0 4-16,4-1 0,6-4 15,5-1-15,6-4 0,6-2 16,5-4-16,5-4 0,2-2 16,0 0-16,5-5 0,-1-4 15,-2-2-15,-1-1 0,1-8 16,-5-3-16,-8-1 0,-6 1 0,-9-2 16,-6 0-16,-6 2 15,-4 3-15,-6 3 0,-5 2 16,-4 5-16,-1 2 0,1 4 0,-1 3 15,4 3-15,3 1 0,4 4 16,5 0-16,6 0 0,5 1 16,1-3-16,0-1 0,0-3 0</inkml:trace>
  <inkml:trace contextRef="#ctx0" brushRef="#br0" timeOffset="148153.2695">19430 10202 0,'0'0'0,"0"0"16,0 0-16,0 0 0,0 0 15,-25 5-15,25-5 0,-29 14 16,29-14-16,-30 26 0,13-9 16,1 1-16,-1 3 0,0 4 15,2 1-15,5-4 0,4-1 0,5-3 16,4-3-16,5-2 0,2-2 15,8-5-15,8-3 0,-1-3 16,1-2-16,9-4 0,2-3 16,-4-2-16,-3 0 0,6-8 15,1-1-15,-7 0 0,-6 0 16,-5 2-16,-4 2 0,-4 3 16,-3 2-16,-3 2 0,-1 3 15,-4 6-15,-4 0 0,-3 4 0,-6 5 16,2 2-16,0 2 0,0 5 15,1 2-15,3 1 0,0-1 16,4 3-16,2-1 0,2-1 16,2-2-16,9-2 0,7 0 15,2-6-15,1-2 0,-4-3 16,-4 0-16,-2-2 0</inkml:trace>
  <inkml:trace contextRef="#ctx0" brushRef="#br0" timeOffset="148522.7117">20103 10262 0,'0'0'0,"0"0"15,0 0-15,-10 20 0,10-20 0,-12 24 16,1-8-16,0 1 0,-1 0 16,0 2-16,-1 2 15,0 1-15,2-3 0,2-3 0,2-2 16,2-4-16,0-1 0,4-6 15,1-3-15,4-4 0,2-1 16,2-5-16,1-5 0,0 0 16,2-3-16,3-3 0,2-4 15,2 3-15,2 0 0,7-1 16,2 3-16,-1 5 0,-2 2 16,0 4-16,2 3 0,-3 2 0,0 3 15,-4 6-15,-4 2 16,-1 3-16,-3 2 0,-4 4 0,-3 4 15,-1 1-15,-3-1 0,-4 3 16,-3 2-16,-2-1 0,-2-1 0,-1-1 16,-1-2-16,6-5 15,5-1-15,0-4 0,0-1 16,0-2-16</inkml:trace>
  <inkml:trace contextRef="#ctx0" brushRef="#br0" timeOffset="148954.2044">20995 10356 0,'0'0'0,"0"0"0,0 0 15,2-19-15,-3 10 0,-3-1 16,-4-1-16,-2 1 0,-3 0 0,-5 1 16,-5 2-16,-6-2 15,-2 4-15,-4 2 0,-2 5 0,2 0 16,2 3-16,-5 8 0,4 7 15,4 1-15,5 4 0,8-3 16,8 1-16,7-2 0,6 0 16,10 2-16,8-4 0,3-3 15,4-3-15,5-6 0,5-4 16,-1-3-16,1-2 0,1-9 16,0-10-16,-3-2 0,-3-4 0,2-11 15,-1-4-15,-6-4 0,-2-2 16,-3 2-16,-2 2 0,-3-2 15,-4 6-15,-5 6 0,-2 7 16,-3 8-16,-1 5 0,-2 7 16,-1 4-16,-2 5 0,-1 5 0,-5 5 15,-3 7-15,-2 6 16,-2 5-16,-4 8 0,-2 6 16,0 3-16,1 4 0,-2 9 15,3-1-15,0-4 0,1-4 0,2-8 16,4-12-16,4-8 0</inkml:trace>
  <inkml:trace contextRef="#ctx0" brushRef="#br0" timeOffset="149669.7195">16521 10947 0,'0'0'0,"0"0"0,0 0 15,0 21-15,0-21 0,2 25 16,-1-4-16,1-2 0,0 3 0,5 4 15,2 0-15,2-3 0,2-2 16,3-6-16,4-5 16,0-4-16,1-3 0,3-7 0,3-6 15,4-3-15,-2-3 0,1-3 16,1-1-16,-4-1 0,0-1 0,0-10 16,-1 0-16,-5 2 0,-4 3 15,-3 7-15,-4 4 16,-4 7-16,-1 6 0,-2 5 0,-1 6 15,-3 3-15,-1 6 0,-3 3 16,-1 5-16,-1 1 0,2 3 16,1-2-16,3-2 0,3-3 15,4-2-15,6-4 16,7-3-16,1-3 0,1-3 0,1-5 16,2-2-16,1-4 0,2-3 15,5-7-15,-1-6 16,-5-2-16,-3-1 0,-4-1 0,-3-1 15,-3 0-15,-5 3 0,-2-1 16,-4 1-16,-2 4 0,-2 3 0,-2 4 16,-3 4-16,0 2 0,1 3 15,-2 3-15,0 5 0,3-2 16,3 0-16,-1 0 0,1-2 16,1 0-16</inkml:trace>
  <inkml:trace contextRef="#ctx0" brushRef="#br0" timeOffset="149864.3301">17765 10894 0,'0'0'15,"0"0"-15,0 0 0,0 0 0,-21-4 16,21 4-16,0 0 0,-21-3 15,21 3-15,0 0 0,0 0 16,-23-9-16,19 5 0,0 1 16</inkml:trace>
  <inkml:trace contextRef="#ctx0" brushRef="#br0" timeOffset="150670.3395">15706 10748 0,'0'0'0,"0"0"15,0 0-15,0 0 16,0 0-16,0 0 0,0 0 0,-12 19 15,12-19-15,-13 25 0,13-25 16,-17 33-16,8-12 0,1 1 16,0 3-16,2 0 0,0-3 0,2 6 15,2-3-15,3-3 0,3-3 16,3-2-16,2-3 0,1-4 16,1-6-16,3-4 0,4-3 15,1-5-15,3-3 0,1-2 16,-1-2-16,5-6 0,1-1 0,0-3 15,3 0-15,-4-1 16,-4-1-16,-1-1 0,-4 2 16,-4 6-16,-3 4 0,-2 3 0,-4 5 15,-3 4-15,-2 4 0,-2 3 16,-3 5-16,-6 5 0,-5 2 16,-1 7-16,-2 4 0,2 4 15,3 0-15,1 4 0,1 0 16,1 3-16,2-4 0,3-5 15,4-2-15,2-5 0,3-6 0,5-3 16,4-3-16,3-6 16,2-4-16,3-4 0,1-4 15,0-2-15,1-2 0,2-4 16,2-4-16,-5 6 0,-5 2 0,-3 2 16</inkml:trace>
  <inkml:trace contextRef="#ctx0" brushRef="#br0" timeOffset="151003.9032">16237 10782 0,'0'0'0,"0"0"16,0 0-16,0 0 0,-15 22 0,15-22 16,-16 26-16,6-6 0,-2 2 15,0 1-15,-1 2 0,0-1 16,0-1-16,-1 4 0,2-4 16,2-3-16,1-2 0,3-4 15,0-1-15,2-5 0,0-2 16,2-5-16,1-4 0,2-4 15,2-2-15,3-6 0,2-3 16,3-3-16,2-3 0,1 0 16,3-3-16,4-3 0,1 3 0,1 3 15,1 3-15,-2 4 0,-1 5 16,-2 3-16,-3 4 0,-1 4 16,-1 3-16,-1 3 0,-1 4 15,-2 5-15,-2 3 0,-3 5 16,-3 4-16,-3 2 0,-2 1 15,-1 2-15,0 0 0,-1-2 16,1 0-16,-1 4 0,2 1 16,0-8-16,1-7 0,-1-3 15</inkml:trace>
  <inkml:trace contextRef="#ctx0" brushRef="#br0" timeOffset="152903.2664">17693 10895 0,'0'0'0,"0"0"0,0 0 0,0 0 16,0 0-16,0 0 0,0 0 15,-24 10-15,24-10 0,-21 14 16,21-14-16,-28 23 0,14-11 16,1 3-16,1 4 0,1 0 15,2 1-15,2 4 0,4-1 16,4-1-16,4-1 0,5-1 15,5-2-15,2-3 0,1-3 16,8-6-16,5-4 0,2-3 16,-4-1-16,1-3 0,-1-2 0,-3-4 15,-1-4 1,-8-4-16,-4-2 0,-5 1 0,-3 2 16,-9-6-16,-6 1 0,-1 5 0,-2 1 15,-8-1-15,-4 4 0,-2 3 16,0 2-16,1 4 0,2 4 15,1 2-15,0 3 0,2 2 16,2 2-16,8 2 0,6 2 0,5-1 16,4 3-16,5-4 15,3-1-15,-3-3 0,-2-1 0,0 0 16</inkml:trace>
  <inkml:trace contextRef="#ctx0" brushRef="#br0" timeOffset="153320.1522">18237 10865 0,'0'0'15,"0"0"-15,0 0 0,0 0 0,0 0 16,0 0-16,-23 14 0,23-14 16,-20 21-16,20-21 0,-23 31 15,11-13-15,1 1 0,1 0 16,1 0-16,2 0 0,3-1 15,3 2-15,3-3 0,2-3 16,4-4-16,5-1 0,6-3 16,1-3-16,2-4 0,3-3 15,3-3-15,-1-3 0,1-3 0,4-5 16,-2-3-16,-4-2 0,-2-3 16,-4 3-16,-2 0 0,-3 3 15,-1 5-15,-5 1 0,-2 4 16,-2 2-16,-2 2 0,-3 6 15,-6 0-15,0 6 16,-2 3-16,2 2 0,1 4 0,-1 1 16,1 2-16,1 6 0,0 1 15,3-2-15,3-1 0,4-2 16,3-1-16,4-2 0,6-1 0,2-7 16,2-4-16,-5-1 0,-2-2 15,-4 0-15</inkml:trace>
  <inkml:trace contextRef="#ctx0" brushRef="#br0" timeOffset="153653.3932">18884 10896 0,'0'0'0,"0"0"16,0 0-16,-18 26 0,18-26 0,-19 29 15,9-12-15,0 0 0,1 1 16,0-3-16,0 1 0,0 1 15,2-3-15,1-4 0,2-2 16,2-5-16,2-3 0,1-4 16,1-3-16,1-3 0,2-1 0,3-8 15,5-2-15,1-1 0,1 1 16,2 0-16,-1 1 16,2 1-16,0 4 0,3-1 0,0 3 15,-2 4-15,0 3 0,-1 5 16,-2 4-16,-1 5 0,-3 3 15,-2 5-15,-1 2 0,-4 4 16,-3-1-16,-2 4 0,-2 1 16,0 0-16,-1 1 0,0-2 15,2 1-15,1-6 0,0-3 0,0-4 16</inkml:trace>
  <inkml:trace contextRef="#ctx0" brushRef="#br0" timeOffset="154069.8706">19740 10935 0,'0'0'15,"0"0"-15,0 0 0,0 0 0,0 0 16,-29-14-16,29 14 16,-37-2-16,15 2 0,-2 3 0,-2 4 15,0 2-15,1 3 0,-8 4 16,2 1-16,4 1 0,1 0 15,3 3-15,6-1 0,8-2 16,4-3-16,7-1 0,7-3 16,2-5-16,4-1 0,10-6 15,6-5-15,2-3 0,1-4 0,1-4 16,1-2-16,-4-2 0,-4-4 16,7-7-16,0-4 0,-6 0 15,-2 0-15,-1-5 0,-4 4 16,-5 6-16,-5 7 0,-4 4 15,-3 5-15,-1 5 0,-1 3 16,-3 7-16,-5 0 0,-3 8 16,-4 5-16,1 3 0,-3 7 15,2 3-15,0 5 0,-1 9 16,1 3-16,2 1 0,2 2 0,3 0 16,2 0-16,1-9 0,0-8 15,1-8-15</inkml:trace>
  <inkml:trace contextRef="#ctx0" brushRef="#br0" timeOffset="154736.7892">21918 10332 0,'0'0'15,"0"0"-15,0 0 0,0 0 0,-10 24 16,10-24-16,-12 26 16,4-9-16,1 0 0,-2 3 0,-1 2 15,1 0-15,1-1 0,2 4 16,2-2-16,3-3 0,1-2 16,4-2-16,1-4 0,4-3 15,1-3-15,4-3 0,4-4 16,-1-3-16,2-2 0,0-5 0,-1-3 15,1-1-15,2-5 0,7-5 16,1-3-16,-5 2 0,-2 3 16,-5 4-16,-1 2 0,-4 6 15,-3 3-15,-1 4 0,-3 2 16,0 3-16,-3 2 0,-2 8 16,-1 7-16,0-1 0,-1 2 0,0 6 15,1 2-15,1-1 16,2-2-16,3-2 0,2-3 0,6-4 15,2-1-15,5-7 0,4-3 16,1-5-16,1-2 0,2-5 16,3-5-16,-3-1 0,-4-2 15,4-8-15,-3-4 0,-3 2 16,-2 0-16,-5-4 0,-1-1 16,-7 4-16,-3 2 0,-4 2 15,-4 1-15,0 4 0,0 3 0,-3 6 16,-1 4-16,0 4 15,1 1-15,1 5 0,2 3 16,1-1-16,0-1 0,1-1 0</inkml:trace>
  <inkml:trace contextRef="#ctx0" brushRef="#br0" timeOffset="154936.7893">22969 10439 0,'0'0'0,"0"0"15,0 0-15,0 0 0,-16 18 16,16-18-16,-22 22 0,22-22 16,-24 29-16,13-12 0,0 1 15,0-1-15,1-2 0,-1 2 16,3-4-16,3-3 0,0-4 0,3-2 16,0-1-16,0 1 0</inkml:trace>
  <inkml:trace contextRef="#ctx0" brushRef="#br0" timeOffset="155087.0881">22927 10074 0,'0'0'0,"0"0"0,0 0 0,0 0 16,33 5-16,-33-5 0,31 10 15,-14-3-15,2 1 0,-2-1 16,-3-1-16,-2-1 0</inkml:trace>
  <inkml:trace contextRef="#ctx0" brushRef="#br0" timeOffset="155420.4357">23256 10428 0,'0'0'16,"0"0"-16,0 0 0,-15 29 15,7-17-15,-1 2 0,0 4 16,-3 5-16,3-3 0,-1 0 15,1-2-15,1-4 0,3-2 0,0-4 16,2-2-16,1-5 0,2-6 16,1-2-16,1-4 0,0-2 15,1 0-15,4-5 0,3-2 16,1 0-16,1 2 0,4 0 16,1 0-16,4 1 0,-1 2 15,4 3-15,3 1 0,-2 4 0,-1 3 16,-2 4-16,-1 3 15,-2 2-15,-1 4 0,-2 3 0,-1 3 16,-4 2-16,-3 0 0,-2 3 16,-4 4-16,-2 0 0,-2 2 15,-2-1-15,-2-2 0,2-2 16,-1-1-16,2-5 0,0-2 16,0-2-16</inkml:trace>
  <inkml:trace contextRef="#ctx0" brushRef="#br0" timeOffset="155886.8872">24206 10528 0,'0'0'16,"0"0"-16,0 0 0,0 0 16,5-24-16,-5 24 0,-12-22 15,2 11-15,-1 1 0,-7 1 16,-5 0-16,-2 2 0,-2 1 0,-10 2 15,-4 3-15,1 2 0,2 2 16,-7 8-16,1 4 16,6 2-16,6 1 0,5 6 0,7 2 15,8-1-15,6-3 0,13-2 16,10-2-16,4-4 0,5-1 0,7-6 16,6-2-16,1-6 0,0-3 15,1-8-15,2-5 16,4-3-16,-3-2 0,-3-6 0,-1-4 15,-7-3-15,-5 0 0,1-11 16,-4-5-16,-3 7 0,-2 4 16,-3 5-16,-2 3 15,-4 7-15,-3 5 0,-1 5 0,-3 3 16,-2 6-16,-1 3 0,-2 7 16,-2 6-16,-2 3 0,0 3 0,-5 6 15,-2 6-15,-2 3 0,-2 2 16,1 7-16,-1 6 15,2-3-15,1-1 0,3 7 0,5 0 16,5-8-16,4-9 0,-2-7 16,0-7-16,-1-4 0</inkml:trace>
  <inkml:trace contextRef="#ctx0" brushRef="#br0" timeOffset="156353.8849">25287 10555 0,'0'0'0,"0"0"0,9-9 16,-5 3-16,1-1 0,-4-5 15,-3-4-15,-3 2 0,0 0 16,-8-3-16,-6-1 0,-2 4 0,-2-1 16,-6 5-16,-4 3 15,0 2-15,1 2 0,-10 7 16,-2 5-16,3 4 0,4 3 0,0 7 15,9 4-15,6-4 16,5-2-16,9-1 0,7 2 0,7-5 16,6-1-16,9-5 0,9-5 15,3-3-15,3-3 0,4-7 16,3-4-16,0-3 0,-1-1 16,6-11-16,-1-5 0,-2 1 15,-5-2-15,-2-5 0,-4-5 16,-1 0-16,-5 6 0,-3 3 0,-1 2 15,-4 7-15,-3 5 0,-7 6 16,-5 6-16,-2 3 0,-3 4 16,0 4-16,-3 5 0,-2 3 15,-2 2-15,-6 10 0,-5 6 16,0 2-16,1 3 0,-2 4 16,-2 4-16,3-3 0,3-4 0,0 6 15,1-5-15,8-4 0,5-3 16,5-6-16,4-5 15,1-6-15,1-4 0,-3-4 0,-1 0 16,-2-2-16</inkml:trace>
  <inkml:trace contextRef="#ctx0" brushRef="#br0" timeOffset="156691.3044">25817 10463 0,'0'0'0,"0"0"0,0 0 16,-21 15-16,21-15 0,-20 20 0,6-6 16,1 1-16,1 0 0,2 4 15,7 2-15,4-5 0,3-2 0,9-2 16,7-2-16,3-2 16,3-1-16,2-4 0,4-2 15,5-1-15,-4-2 0,-3-5 16,-4-2-16,-4-2 0,-4-2 0,-7-4 15,-7-3-15,-4 0 0,-3 1 16,-10-1-16,-8 1 0,-3 3 16,-3 4-16,-9 1 0,-4 3 15,6 1-15,5 2 0,3 3 16,1 2-16,6 2 0,3 4 16,10 1-16,7 4 0,6-1 15,7 1-15,-6-4 0,-1-2 16,-1 0-16</inkml:trace>
  <inkml:trace contextRef="#ctx0" brushRef="#br0" timeOffset="157220.7083">26332 10413 0,'0'0'0,"0"0"0,0 0 15,0 0-15,0 0 0,0 0 16,-21 20-16,21-20 0,-18 21 0,18-21 15,-18 29-15,10-13 0,2-1 16,1 1-16,3 0 0,1-2 16,2-2-16,5-1 0,3-1 15,5-2-15,1-2 0,5-2 16,2-4-16,0-3 0,0 0 16,1-4-16,0-4 0,-2-1 15,-2-2-15,1-5 0,-2-3 16,-3 2-16,-1 1 0,-3 3 15,-2 4-15,-1 2 0,-3 2 0,-1 3 16,-3 1-16,-1 4 16,-3 7-16,-1 3 0,0 4 15,0 0-15,1 2 0,0 1 0,1 3 16,2-1-16,1 2 0,3 2 16,4 0-16,2-7 0,2-1 0,4-4 15,5-2-15,-2-3 16,-2-3-16,0-4 0,2-4 15,-2-3-15,-2-2 0,2-7 0,0-2 16,-2-1-16,-3 2 0,-3-3 16,-2-1-16,-1 2 0,-3 1 15,-1 1-15,0 0 0,-2 1 16,-1 1-16,-3 2 0,-3 1 16,3 3-16,1 1 0,-2 2 15,0 1-15,0 4 0,2 0 0,3 2 16,1 4-16,1-1 0,-1 0 15,0 0-15</inkml:trace>
  <inkml:trace contextRef="#ctx0" brushRef="#br0" timeOffset="157620.8124">27082 10376 0,'0'0'0,"0"0"0,0 0 15,0 0-15,0 0 0,-13 25 0,13-25 16,-18 21-16,18-21 0,-22 24 16,8-11-16,0-1 0,2-1 15,1-1-15,3-1 0,0 0 16,1 0-16,2-2 0,0-3 16,3-1-16,3 0 0,4-2 15,1-2-15,2-4 0,0-1 0,2-5 16,1-2-16,1-1 0,0-1 15,7-5-15,0-3 16,1 2-16,1 2 0,2-3 0,-1 1 16,-1 7-16,0 5 0,-1 5 15,0 3-15,-1 4 0,-2 3 16,0 6-16,-2 4 0,-3 2 16,-2 1-16,-2 3 0,-2 4 15,-4-3-15,-3 0 0,-2 1 16,0 0-16,0-1 0,-2 0 0,-3-1 15,-6 0-15,0-4 16,-1-4-16,1-2 0,3-2 0,3-3 16</inkml:trace>
  <inkml:trace contextRef="#ctx0" brushRef="#br0" timeOffset="161786.7169">2891 11591 0,'0'0'0,"0"0"0,0 0 0,0 0 16,-29 16-16,29-16 0,-27 15 16,12-5-16,-5 1 0,-2 4 15,-3 2-15,1-2 0,-1 2 16,-8 5-16,-3 0 0,-4 7 16,4-1-16,-1-1 0,0-3 15,3-1-15,2 2 0,-2 1 16,5-3-16,6-3 0,1-3 0,3-2 15,4 1 1,5-7-16,1-1 0,0-4 0,2-3 16,3-1-16,-2 0 0,3 0 15</inkml:trace>
  <inkml:trace contextRef="#ctx0" brushRef="#br0" timeOffset="162054.3022">2224 11620 0,'0'0'0,"0"0"15,0 0-15,0 0 0,0 0 16,25 2-16,-14 1 0,3 0 16,4 1-16,1 1 0,4 4 15,1-2-15,1 1 0,14 3 16,2 3-16,0-2 0,-1 1 0,12 4 15,-1 1-15,2 0 16,-1 0-16,11 3 0,-2 1 16,-10-5-16,-9-2 0,4 1 0,-4 1 15,-8-2-15,-4 1 0,-9-3 16,-6 0 0,-5-5-16,-2-2 0,-2 0 0</inkml:trace>
  <inkml:trace contextRef="#ctx0" brushRef="#br0" timeOffset="164420.0619">7063 13465 0,'0'0'15,"0"0"-15,0 0 0,0 0 0,0 0 16,37 3-16,-37-3 0,36 1 16,-13 0-16,8-2 15,6 0-15,-1-2 0,1 1 0,15-2 16,4 2-16,16-4 0,2 2 16,15-2-16,2-1 0,9 0 15,-5 1-15,14 0 0,-2 2 16,-7 0-16,-4 1 0,38-1 15,-15 0-15,-16 2 0,-11 1 0,11-2 16,10 0 0,-10-1-16,-3-2 15,-33 3-15,-22 1 0,-4-3 0,-5-1 16,-8-2-16,-6-2 0,-7 3 16,-4 2-16,-3 2 0</inkml:trace>
  <inkml:trace contextRef="#ctx0" brushRef="#br0" timeOffset="173237.7899">3924 12206 0,'0'0'0,"0"0"16,0 0-16,0 0 0,0 0 0,0 0 15,0 0-15,0 0 16,0 0-16,0 0 0,-10 21 16,10-21-16,-7 25 0,7-25 0,-5 32 15,3-14-15,-1 1 0,3 1 16,0 0-16,0-1 0,3-2 0,2 2 16,6-3-16,0-6 15,4-2-15,2-4 0,1-5 16,0-3-16,-1-3 0,4-2 15,0 0-15,1-3 0,0-1 0,2-7 16,-2-1-16,0-1 0,-2 1 16,1-1-16,1 1 0,-7 4 15,-1 3-15,-7 4 16,1 2-16,-7 7 0,-2 4 16,-2 3-16,-5 4 0,1 4 0,1 3 15,0 3-15,2 3 16,1 3-16,-1 0 0,5-3 0,5-3 15,3-4-15,4-3 0,2-5 16,5-4-16,1-4 0,1-4 16,0-2-16,3-2 0,-2-2 15,-1 0-15,-1-4 0,0-3 16,-5-1-16,0 0 0,-4-5 16,-1-3-16,-2 0 0,-1-2 0,-4 1 15,-2 2-15,-2 4 0,-1 4 16,-1 4-16,-1 3 15,-2 5-15,-2 3 16,3 0-16,-1 0 0,2 1 0</inkml:trace>
  <inkml:trace contextRef="#ctx0" brushRef="#br0" timeOffset="173688.2163">5161 12296 0,'0'0'0,"0"0"16,0 0-16,0 0 0,1-24 15,-1 24-15,-7-19 0,7 19 16,-15-20-16,5 10 16,-6 1-16,3 1 0,1 2 0,-6 1 15,-2 3-15,-6 0 0,-1 5 0,-2 4 16,-7 4-1,2 6-15,2 5 16,4-1-16,6 0 0,0 2 0,7-1 16,5-2-16,6-2 0,7-4 15,8-3-15,4-4 0,-1-1 0,8-6 16,5-4-16,1-2 16,1-1-16,3-7 0,-1-3 15,-3 0-15,-5-1 0,-2 1 16,-2-1-16,-5 2 0,-3 4 0,-3 1 15,-2 0-15,-5 5 0,-2 2 16,-3 4-16,-3 3 0,-1 4 16,1 2-16,-2 8 15,1 5-15,0 2 0,2-1 16,5 2-16,2 0 0,5-1 16,1-3-16,-3-4 0,0-4 0,0-2 15</inkml:trace>
  <inkml:trace contextRef="#ctx0" brushRef="#br0" timeOffset="174070.5321">5488 12243 0,'0'0'0,"0"0"16,0 0-16,0 0 0,-21 25 15,21-25-15,-26 28 16,10-8-16,2 3 15,-2-2-15,3-1 0,-4 3 0,1-3 16,3-3-16,2-3 0,3-7 16,4-4-16,4-3 15,0-6-15,3-3 0,1-3 16,2-4-16,3-4 0,1-2 16,5-1-16,4-4 0,4 0 0,-1 4 15,0 2-15,0 4 0,1 1 16,0 5-16,1 4 15,-2 3-15,-3 4 0,-1 2 16,-2 0-16,-3 3 0,-4 4 0,1 1 16,-4 3-16,-3 4 0,0 2 15,-6 1-15,0 2 0,-3 0 16,-1 1-16,1 0 0,3-1 16,-2-2-16,1-2 0,1-3 15,1-2-15,0-4 0</inkml:trace>
  <inkml:trace contextRef="#ctx0" brushRef="#br0" timeOffset="174521.2016">6111 12364 0,'0'0'16,"0"0"-16,0 0 0,0 0 16,8-26-16,-8 26 0,-7-19 15,1 8-15,0 1 0,-5-1 16,0-1-16,-5 2 0,1 0 0,-5 3 15,-4 3-15,-6 2 0,1 4 16,0 4-16,-1 3 16,1 3-16,2 2 0,-1 5 0,5 3 15,6-1-15,5-1 0,7 2 16,7 0-16,7-3 0,5-2 16,5-7-16,3-5 0,5-3 0,3-4 15,1-5-15,1-5 0,7-5 16,0 0-16,-4-5 15,-3-4-15,-3 0 0,-1-2 0,2-4 16,0-3-16,1-7 0,-5 2 16,-5 2-16,-4 1 0,-3 7 15,-3 5-15,-3 8 0,0 3 16,-2 4-16,-2 3 0,-4 7 16,0 0-16,-4 9 0,0 2 0,-3 4 15,-1 5-15,-3 3 0,-2 4 16,-3 4-16,-1 6 0,-2 5 15,2-1-15,3-3 0,2-1 16,4-5-16,1-3 0,4-4 16,2-3-16,3-7 0,2-4 15,-2-3-15,1-1 0,-2-3 16</inkml:trace>
  <inkml:trace contextRef="#ctx0" brushRef="#br0" timeOffset="174871.3141">6316 12340 0,'0'0'0,"0"0"0,0 0 16,0 0-16,28 4 0,-28-4 15,28 0-15,-28 0 0,34 0 16,-12 0-16,0-1 0,2-2 16,0-1-16,2-3 0,0-1 15,-2-2-15,-2 0 0,-3 0 16,-4-1-16,-2-2 0,-2-1 0,-3-2 15,-5 0-15,-5 1 0,-1 2 16,-5 2-16,-3 4 0,-3 1 16,-3 3-16,0 5 0,-5 4 15,0 5-15,-4 4 0,-4 7 16,2 3-16,4 0 0,3 1 0,5 2 16,5 0-16,4 3 0,6-2 15,9-3-15,5-1 16,6-4-16,0-5 0,9-6 0,4-4 15,5-5-15,1-2 0,-8-1 16,-7 1-16,-5 1 0</inkml:trace>
  <inkml:trace contextRef="#ctx0" brushRef="#br0" timeOffset="175204.6898">6977 12118 0,'0'0'0,"0"0"0,0 0 0,0 0 15,-5 28-15,5-28 0,-14 32 16,4-13-16,-1 2 0,-1 1 16,-1 1-16,1-1 0,1 1 15,-1 4-15,0-2 0,3-3 16,1-4-16,2-2 0,0-3 16,3-5-16,1-4 0,2-4 15,3-2-15,0-4 0,2-3 0,3-5 16,1-6-16,4-1 0,1-1 15,0-1-15,1 0 0,-1 2 16,0 1-16,5-1 0,1 1 16,-4 4-16,-1 2 0,-1 5 15,0 4-15,0 3 0,-1 3 16,-1 4-16,0 2 0,-5 1 16,-1 1-16,3 1 0,-2 0 15,-1-1-15,0-1 0,-2-2 0</inkml:trace>
  <inkml:trace contextRef="#ctx0" brushRef="#br0" timeOffset="175321.3653">7300 12466 0,'0'0'0,"0"0"0,0 0 16,0 0-16,-13 24 0,-6-12 15,-8 0-15,3 0 0,2-2 0,3-2 16</inkml:trace>
  <inkml:trace contextRef="#ctx0" brushRef="#br0" timeOffset="177037.6771">7831 12082 0,'0'0'0,"0"0"0,0 0 15,0 0-15,0 0 0,0 0 16,-17 32-16,17-32 0,-13 35 15,2-13-15,-1 3 0,-4 0 0,2-2 16,-4 6-16,3-3 16,1-2-16,0 0 0,1 1 0,3-4 15,4-5-15,-2-6 0,6-6 16,2-4-16,0-4 0,2-2 0,2-3 16,3-4-16,3-1 0,2-4 15,2-1-15,3-2 16,2-1-16,0 3 0,7-6 15,0 3-15,-1 4 0,-3 3 0,0 3 16,0 3-16,-2 3 0,0 4 16,4 4-16,0 2 0,-1 3 15,-1 1-15,-4-2 16,-4-1-16,-3 0 0</inkml:trace>
  <inkml:trace contextRef="#ctx0" brushRef="#br0" timeOffset="177438.161">8435 12175 0,'0'0'0,"0"0"0,0 0 15,0 0-15,0 0 0,0 0 0,0 0 16,0 0-16,-31 4 0,31-4 15,-29 17-15,29-17 0,-29 23 0,15-7 16,3 2-16,-1 0 0,3 0 16,2 3-16,3 0 15,5-3-15,5-1 0,5-1 16,6-4-16,2-2 0,3-5 0,5-2 16,2-1-16,3-2 0,-2-3 15,0-3-15,-1-1 0,-3-3 16,0-5-16,-5-2 0,-4-1 15,-4 0-15,-3-1 0,-7-2 16,-7 0-16,-2 1 0,-3 0 0,-4 2 16,-5 3-1,-6 5-15,-5 3 16,3 3-16,5 0 0,2 7 16,5 4-16,5-2 0,1-1 0,1-1 15</inkml:trace>
  <inkml:trace contextRef="#ctx0" brushRef="#br0" timeOffset="177887.9894">9285 12273 0,'0'0'0,"0"0"0,0 0 15,0 0-15,0 0 0,-8-19 16,8 19-16,-14-17 0,14 17 15,-22-18-15,4 9 16,0 0-16,1 3 0,-2 1 0,-1 2 16,-2 2-16,-1 1 0,-7 4 15,1 4-15,0 2 0,1 4 16,-3 4-16,3 2 0,5 2 0,4 0 16,5-3-16,6-1 15,6-1-15,5 0 0,5-6 16,5-3-16,1-2 0,5-2 0,4-3 15,5-2-15,-2-2 0,-1-1 16,2-3-16,1-2 0,-3-3 16,0-3-16,-4 1 0,-2-1 15,-4 2-15,-3 0 0,-3 4 16,-1 0 0,-2 3-16,-2 0 0,-1 4 0,-1 2 15,-2 4-15,-1 4 0,0 0 16,0 2-16,0 1 0,1 2 15,0-1-15,0-2 0,6 2 16,3 2-16,6-2 16,2-2-16,-2-2 0,-3-1 15,-2-1-15</inkml:trace>
  <inkml:trace contextRef="#ctx0" brushRef="#br0" timeOffset="178437.3604">9667 12164 0,'0'0'0,"0"0"16,0 0-16,0 0 0,-13 25 15,13-25 1,-20 32-16,9-13 0,-1 3 16,1-3-16,0-1 0,1-1 0,1-1 15,-1 2-15,2-2 0,0-3 16,1-3-16,2-2 0,2-1 0,3-7 15,0 0-15,1-4 16,2-2-16,1-2 0,2-2 16,2-4-16,1 0 0,9-5 15,4-1-15,0 1 0,1-2 0,1 3 16,-1 1-16,4 1 0,-1 3 16,-3 4-16,-1 4 15,-3 3-15,-3 4 0,-3 4 16,-1 5-16,-3 2 0,-1 0 0,-3 4 15,0 4-15,-3-1 0,-1 0 16,-1-1-16,-1-1 0,0-2 16,-1-1-16,1-2 0,0-2 15,-2-3-15,2-2 0,0-2 16,1-2-16,0-2 0,1-3 16,3-6-16,2-3 15,10-7-15,7-7 0,-1 3 16,0 2-16,11-3 0,6 2 15,-4 3-15,-3 2 0,6 1 16,2 4-16,-6 6 0,-3 1 0,-4 6 16,-4 4-16,-5 2 15,-2 2-15,-5 6 0,-3 5 16,-3 2-16,-2 0 0,-7 6 0,-5 4 16,2-6-16,1-6 0,2-4 15</inkml:trace>
  <inkml:trace contextRef="#ctx0" brushRef="#br0" timeOffset="183853.9444">22277 13406 0,'0'0'0,"0"0"0,0 0 0,24-8 15,-15 5-15,6-1 0,4-1 16,2 1-16,2-1 0,6 1 15,8-1 1,16-1-16,5 0 0,-3 1 16,-3 0-16,20 0 0,17 0 15,-8 1-15,-8 1 0,26-1 16,5 1-16,2 0 0,-12 1 0,55 0 16,-1-1-16,-22-1 0,-16-3 15,20 2-15,15-1 16,-18 3-16,-14 3 0,21-7 0,11-2 15,-15 4-15,-10 3 0,20 0 16,13 2-16,-17 0 0,-9 2 0,19 0 16,13 1-16,-19-1 15,-14-1-15,12-1 0,9-1 16,-21 3-16,-11 1 0,4-1 0,2 0 16,-20 4-16,-15-1 0,-4 1 15,-1 0-15,-21-4 0,-12 0 0,-16 0 16,-11 1-16,-11 0 15,-8-3-15,-2 0 0,2 0 16,-2 0-16</inkml:trace>
  <inkml:trace contextRef="#ctx0" brushRef="#br0" timeOffset="184288.1945">22837 13660 0,'0'0'0,"0"0"16,0 0-16,34-8 0,-34 8 15,39-4-15,-10 2 0,3-1 16,2 1-16,16-2 0,4-1 15,11-1-15,-2 2 0,12-3 16,-2 3-16,-8-2 0,-6 2 0,2-1 16,-6 0-16,-12 2 0,-8 0 15,-9 1-15,-6 1 16,-5-1-16</inkml:trace>
  <inkml:trace contextRef="#ctx0" brushRef="#br0" timeOffset="184488.4822">23047 13519 0,'0'0'0,"0"0"16,4 22-16,1-8 0,0 2 0,2 3 15,1 4-15,2 6 0,-1-1 0,0-2 16,0-1-16,2 0 0,-1-5 15,0-2-15,1-4 0,-2-2 16,-1-1-16,-3-5 0</inkml:trace>
  <inkml:trace contextRef="#ctx0" brushRef="#br0" timeOffset="184670.8764">23437 13427 0,'0'0'0,"0"0"15,0 0-15,0 0 0,-6 25 16,6-25-16,-18 32 16,8-13-16,-1 1 0,-2 5 15,-2 5-15,-4 4 0,-2-3 0,3-5 16,4-3-16,2-5 16</inkml:trace>
  <inkml:trace contextRef="#ctx0" brushRef="#br0" timeOffset="184853.9483">23232 13741 0,'0'0'0,"0"0"15,0 0-15,0 0 0,-25 20 0,25-20 16,-34 25-16,13-11 0,-1 0 16,-5 1-16,-3 1 0,-8 6 15,0 1-15,0-1 0,-1 1 16,-3 2-16,6-4 0,2-1 15,6-4-15,7-4 0</inkml:trace>
  <inkml:trace contextRef="#ctx0" brushRef="#br0" timeOffset="185020.6485">23052 13977 0,'0'0'0,"0"0"15,-1 24-15,1-24 0,-2 29 0,1-12 16,-1 1-16,0 7 0,-2 0 16,3-4-16,2-2 0,0-2 0,1-3 15,-2-3-15</inkml:trace>
  <inkml:trace contextRef="#ctx0" brushRef="#br0" timeOffset="185205.137">23753 13897 0,'0'0'0,"0"0"16,0 0-16,0 0 0,-28 1 0,28-1 15,-40 8-15,16-2 0,-4 1 16,-5 1-16,-4 2 16,-7 2-16,3 0 0,-6 0 0,2-1 15,10-2-15,7-2 0,3-1 16</inkml:trace>
  <inkml:trace contextRef="#ctx0" brushRef="#br0" timeOffset="185470.7099">23484 13849 0,'0'0'15,"0"0"-15,0 24 0,-2-6 0,1 5 16,0-1-16,0 0 0,1 7 15,1 2-15,1-3 0,1-1 0,5 1 16,7-2-16,1-5 16,3-4-16,4-6 0,4-5 15,0-4-15,2-2 0,1-6 0,1-3 16,-3-3-16,-1-1 0,6-5 16,1-3-16,-5 1 0,-6 0 15,-3-1-15,-4-4 0,-3 4 16,-2 1-16,-2 4 0,-2 4 15,-2 3-15</inkml:trace>
  <inkml:trace contextRef="#ctx0" brushRef="#br0" timeOffset="185687.6055">24471 13520 0,'0'0'0,"0"0"0,23-2 16,-8 1-16,0 1 0,5 1 16,3 0-16,8 0 0,0 0 15,2-1-15,1 1 0,-3 0 0,-4 2 16,0-1-16,-5 0 0,-4 0 16</inkml:trace>
  <inkml:trace contextRef="#ctx0" brushRef="#br0" timeOffset="185856.141">24329 13686 0,'0'0'0,"0"0"0,0 0 16,28-4-16,-28 4 0,35-6 0,-9 3 16,3 0-16,1 0 0,14-1 15,4 0-15,2 1 0,1 0 16,6 0-16,-5 1 0,-8 0 15,-7 0-15,-1-1 16,-9 2-16,-5 0 0</inkml:trace>
  <inkml:trace contextRef="#ctx0" brushRef="#br0" timeOffset="186087.3535">24593 13551 0,'0'0'0,"0"0"0,0 0 0,0 0 16,10 27-16,-10-27 16,6 38-16,-4-15 0,1 0 0,-2 2 15,0 2-15,0 6 0,0-1 16,-1-1-16,0-2 0,0-3 16,0-1-16,0 0 0,-1-5 15,0-7-15,0-3 0,0-2 0,-1-1 16,1-1-16</inkml:trace>
  <inkml:trace contextRef="#ctx0" brushRef="#br0" timeOffset="186254.3526">24615 13737 0,'0'0'16,"0"0"-16,0 0 0,0 0 0,0 0 15,-32 21-15,32-21 16,-35 17-16,17-5 0,-3 1 15,-2 1-15,0 0 0,-1 1 0,-3 3 16,1-2-16,4-2 0,5-2 16,1-3-16</inkml:trace>
  <inkml:trace contextRef="#ctx0" brushRef="#br0" timeOffset="186404.4158">24707 13817 0,'0'0'0,"9"0"0,3 1 15,4 0-15,1 1 0,9 0 16,1 1-16,0 0 0,-1 2 0,4 0 16,-3 1-16,-6-1 0,-4-2 15,-4 0-15,-2-1 0,-2 1 16</inkml:trace>
  <inkml:trace contextRef="#ctx0" brushRef="#br0" timeOffset="186621.422">24364 14051 0,'0'0'16,"0"0"-16,0 0 0,15 18 16,-15-18-16,11 20 0,-5-8 15,1 0-15,0 1 0,-2-1 16,2 0-16,-2-1 0,1 0 0,-2-2 15,1-1-15,-2-3 0,-1 0 16,0-2-16,0 0 0,1 0 16</inkml:trace>
  <inkml:trace contextRef="#ctx0" brushRef="#br0" timeOffset="186905.762">24461 13979 0,'0'0'0,"0"0"15,0 0-15,39-4 0,-21 2 0,5 1 16,3-1 0,4 0-16,2 1 0,3 1 0,-3 2 15,6-1-15,-2 0 16,-5 1-16,-6 0 0,-5 1 16,-3 0-16,-4 0 0,-2 2 0,-3 3 15,-4 2-15,-3-1 0,-3 0 16,-2 2-16,-3 3 0,-3 1 15,-3 1-15,0 1 16,-2 2-16,1-1 0,0 0 16,-5 0-16,-1-3 15,-1-3-15,0-5 0,3 0 0,4-1 0,3-2 16</inkml:trace>
  <inkml:trace contextRef="#ctx0" brushRef="#br0" timeOffset="187104.3854">24436 14138 0,'0'0'0,"0"0"15,0 0-15,0 0 0,0 0 0,0 0 16,28-5-16,-28 5 16,30 1-16,-30-1 0,38 1 15,-17 0-15,1-1 0,0 1 16,1 1-16,-1-1 0,-2 0 0,2 1 15,-2 2-15,-4-1 0,-1-1 0,-3 0 16</inkml:trace>
  <inkml:trace contextRef="#ctx0" brushRef="#br0" timeOffset="187254.218">24503 14237 0,'0'0'0,"0"0"15,25-4-15,-10 2 0,2 0 0,5 0 16,4 2-16,3-2 0,-5 0 16,-3 1-16</inkml:trace>
  <inkml:trace contextRef="#ctx0" brushRef="#br0" timeOffset="201323.0629">25155 12475 0,'0'0'0,"0"0"0,0 0 16,17-20-16,-7 11 0,4-3 15,2-3-15,6-4 0,2-1 16,5 1-16,3 2 0,12-4 0,3 1 16,5 0-16,7 1 15,14 0-15,0 4 0,17 1 16,1 4-16,-1 2 0,-2 3 0,28 5 16,8 4-16,0 6 15,-15 4-15,25 7 0,-17 3 0,-8 7 16,-6 5-16,-7-3 0,-6 0 15,-9 7-15,-8 4 0,-5 9 16,-4 5-16,-9 3 0,-6 0 16,-3 5-16,-5 3 0,-9-6 15,-7-5-15,-11 6 0,-7 1 16,-7-4-16,-5-4 0,-9-3 16,-6-1-16,-6 0 0,-4 1 0,-9-3 15,-4-2-15,-6-9 16,-3-8-16,-4-5 0,-3-5 0,-4-2 15,-3-1-15,-4-8 0,-3-3 16,1-3-16,1-1 0,-11-11 16,-6-6-16,3-5 0,3-5 15,-10-7-15,-9-5 0,11-8 16,7-2-16,-3 0 0,-2 1 16,2 2-16,2 1 0,1-12 15,0-7-15,7 0 0,4-1 0,4 2 16,2 1-16,7 6 0,6 3 15,5-4-15,3-3 0,6 7 16,4 4-16,9 0 0,8 0 16,4 5-16,6 1 0,8 0 15,5-3-15,7 5 0,5 2 16,16 1-16,11 1 0,9 4 16,5 3-16,15 3 0,9 3 15,-2 1-15,1 3 0,-26 5 0,-18 3 16,-10 3-16</inkml:trace>
  <inkml:trace contextRef="#ctx0" brushRef="#br0" timeOffset="203339.1028">26394 13658 0,'0'0'0,"0"0"0,0 0 16,0 0-16,-5-19 0,5 19 0,-15-5 16,4 4-16,-1 0 0,-2 5 15,-3 2-15,1 5 0,0 2 16,-5 13-16,0 5 0,1 3 15,2 2-15,-3 13 0,3 6 16,4-1-16,3-3 0,1 6 16,4-5-16,3-5 0,2-6 0,-1 4 15,-2-5-15,0-9 0,-3-6 16,-1-6-16,-3-2 16,-5-8-16,-4-3 0,-7-4 0,-6-4 15,0-7-15,-1-5 0,-2-7 16,-2-6-16,8 7 0,7 4 0,4 2 15</inkml:trace>
  <inkml:trace contextRef="#ctx0" brushRef="#br0" timeOffset="203471.5383">25673 14020 0,'0'0'0,"0"0"15,0 0-15,32-11 0,-13 7 0,6-1 16,7-1-16,10 1 0,1 0 16,5 2-16,5 0 0,9 1 15,-2 1-15,7-1 0,-3 0 16,-8-1-16,-4 1 0,-6 1 15,-12 0-15,-8-1 0</inkml:trace>
  <inkml:trace contextRef="#ctx0" brushRef="#br0" timeOffset="203689.6904">26749 13772 0,'0'0'15,"0"0"-15,0 0 0,-3 28 16,-1-13-16,-1 6 0,-3 6 16,-4 10-16,-2 2 0,-4 5 15,-2 5-15,-1 5 0,3-4 0,0 5 16,4-6-16,4-9 0,2-6 16,4-9-16,1-9 0,1-2 15,1-2-15,0-4 0</inkml:trace>
  <inkml:trace contextRef="#ctx0" brushRef="#br0" timeOffset="204022.0068">26968 14029 0,'0'0'16,"0"0"-16,0 0 0,-16 18 0,16-18 0,-20 24 15,7-7-15,1 2 16,0 1-16,2 0 0,2 2 15,2 1-15,6-1 0,8-3 16,5-2-16,5-3 0,3-5 0,3-3 16,4-2-16,7-5 0,0-4 15,-2-4-15,-1-4 16,-4-3-16,-4-1 0,-3-7 0,-5-4 16,-8 2-16,-4 3 0,-9-1 15,-5-1-15,-6 2 0,-5 4 0,-6 6 16,-3 5-16,0 3 15,0 0-15,1 5 0,1 3 16,5 4-16,4 2 0,7 0 16,6 1-16,2-1 0,0-3 0,1-1 15</inkml:trace>
  <inkml:trace contextRef="#ctx0" brushRef="#br0" timeOffset="204738.6182">27496 13973 0,'0'0'0,"0"0"0,0 0 16,-16 14-16,16-14 0,-20 20 0,8-5 15,0 3-15,0 2 0,1 2 16,1 0-16,0 4 16,3-5-16,5-1 0,4-2 15,3-3-15,1-5 0,6-4 16,6-2-16,0-2 0,-2-1 0,4-6 15,1-3-15,4-7 0,1-3 16,-2-4-16,-1-3 0,-2-2 16,-2-3-16,-3 5 0,0 3 15,-1 2-15,-3 6 0,-2 3 16,-2 4-16,-6 4 0,-2 3 0,-3 8 16,-2 7-16,0 4 15,1 4-15,-1 3 0,2 2 0,1-1 16,1-1-16,3-3 0,2-3 15,4-1-15,3-1 0,2-3 16,3-1-16,1-6 0,2-3 16,4-4-16,2-4 15,0-8-15,-2-5 16,-2-2-16,-4 0 0,1-8 0,-3-2 16,-2 3-16,-5 2 0,-2 3 15,-3 2-15,-1 4 0,1 5 16,-3 2-16,-1 2 0,1 5 15,0 0-15,2 3 0,1 2 16,0 2-16,2-1 0,6 3 16,5 3-16,3-3 0,2-1 0,9 1 15,3 0-15,1-2 0,0-1 16,2-1-16,-1-2 0,-3 0 16,-4-3-16,4-3 0,-2-2 15,-7-2-15,-4 0 0,-7-4 16,-4-4-16,-6 1 0,-2-1 0,-9 1 15,-7-1-15,-2 3 16,0 4-16,-6 2 0,-7 5 16,3 3-16,0 3 0,-5 8 15,1 6-15,3-1 0,4 0 0,5 4 16,5 6-16,4-3 0,4 0 16,12-1-16,8 0 0,3-2 15,4-3-15,10-3 0,9-2 16,1-4-16,2-4 0,8-6 15,-1-5-15,-3-4 0,-4-2 0,-7 1 16,-10 3-16,-7 2 0</inkml:trace>
  <inkml:trace contextRef="#ctx0" brushRef="#br0" timeOffset="205021.4346">28722 14044 0,'0'0'0,"0"0"15,0 0-15,0 0 0,-13 27 0,13-27 16,-12 29-16,5-12 0,1 2 0,-2 2 15,-1 0-15,2 1 16,-1-2-16,0 3 0,2-4 16,0-1-16,1-2 0,1-5 15,2-6-15,2-5 0,0 0 0,1-7 16,2-4-16,2-1 0,-1-4 16,3-3-16,1-3 0,0 0 15,2 2-15,4-1 0,-1 4 16,-1 2-16,0 0 0,1 4 15,3 3-15,-2 3 0,-1 4 16,0 2-16,3 2 0,2 0 16,0 0-16,-1-1 0,-4 0 15,-2-1-15</inkml:trace>
  <inkml:trace contextRef="#ctx0" brushRef="#br0" timeOffset="205321.9917">29474 14101 0,'0'0'16,"0"0"-16,0 0 0,0 0 0,-17-23 16,17 23-16,-30-10 0,30 10 15,-39-11-15,18 8 0,0 1 16,0 2-16,1 2 0,-4 3 16,5 2-16,4 3 0,5 3 0,9 4 15,8 4 1,2 0-16,2 0 0,3 3 15,3 3-15,2 4 0,0-2 0,-2-4 16,-3-3-16,-4-2 0,-4-2 0,-3 0 16,-7-2-16,-3-7 0,-4-4 15,-3-3-15,0-3 0,-4-2 16,-1 0-16,-2-6 0,-2-4 16,4-5-16,3-6 0,4 5 15,2 5-15,3 0 0</inkml:trace>
  <inkml:trace contextRef="#ctx0" brushRef="#br0" timeOffset="205472.0453">29955 13821 0,'0'0'0,"0"0"0,0 0 15,-12 19-15,12-19 0,-27 29 16,5-8-16,2-4 0,4-2 0,1-2 15</inkml:trace>
  <inkml:trace contextRef="#ctx0" brushRef="#br0" timeOffset="206174.2097">27737 14660 0,'0'0'0,"0"0"0,0 0 0,0 0 0,0 0 15,-27-4-15,27 4 16,-31 8-16,31-8 0,-35 14 0,19-2 16,0 2-16,3 3 0,-4 9 15,2 4-15,2 4 0,2 0 16,2 4-16,1 3 0,-1 4 15,2-3-15,1-5 0,2-1 16,-1 0-16,1-4 0,-3-4 16,-1-4-16,-3-5 0,-3-6 0,-3-5 15,-5-4-15,1-4 16,-3-3-16,-1-6 0,-2-5 0,5 1 16,4 3-16,4 2 0</inkml:trace>
  <inkml:trace contextRef="#ctx0" brushRef="#br0" timeOffset="206304.7925">27119 14898 0,'0'0'0,"0"0"16,0 0-16,35-5 0,-35 5 16,44-4-16,-13 2 0,2 2 15,3 0-15,15 0 0,4 3 16,8 0-16,-5-1 0,-3 0 0,-12-1 16,-9 0-16</inkml:trace>
  <inkml:trace contextRef="#ctx0" brushRef="#br0" timeOffset="206621.432">28057 14852 0,'0'0'0,"0"0"0,0 0 16,-10 18-16,10-18 0,-13 26 0,5-6 15,-3 1-15,-1 2 0,-4 8 16,2 1-16,2-4 0,3-4 0,0 2 15,1-2-15,4-8 16,1-3-16,0-5 0,2-3 16,1-5-16,5-1 0,0-7 0,2-5 15,0-3-15,2-2 0,0-6 16,2-5-16,2-4 0,1 2 16,1 6-16,2 4 0,-3 5 15,-2 2-15,1 3 0,3 3 16,-2 0-16,1 3 0,2 1 15,1 3-15,0 2 0,3 3 16,-4-1-16,-4-1 0,-2 0 16</inkml:trace>
  <inkml:trace contextRef="#ctx0" brushRef="#br0" timeOffset="207022.7147">28772 15011 0,'0'0'0,"0"0"0,0 0 16,-2-24-16,2 24 0,-10-24 0,10 24 15,-20-28-15,8 14 0,-4 1 16,-2 0-16,-3 4 0,-2 0 16,-8 4-16,-2 3 0,0 3 15,0 1-15,-4 9 0,4 6 16,6 2-16,2 4 0,7 0 15,3 3-15,6-2 0,5-2 16,11 3-16,8 0 0,3-8 0,4-3 16,12-2-16,4-3 15,1-2-15,-1-3 0,1-8 16,3-6-16,-7-2 0,-4-1 0,-1-6 16,-6-2-16,-5-1 0,-5 0 15,-4 6-15,-2 4 0,-4 1 16,1 0-16,-3 5 0,-2 6 15,1 4-15,-2 6 0,0 2 16,0 3-16,1 3 0,1 2 0,2 1 16,3 2-16,4 1 0,3 0 15,-2-5-15,-2-4 16,-3-2-16</inkml:trace>
  <inkml:trace contextRef="#ctx0" brushRef="#br0" timeOffset="207471.8028">29567 15013 0,'0'0'0,"0"0"16,0 0-16,-9-20 0,9 20 0,-22-21 15,4 12-15,-4 1 0,-3-1 16,-10 1-16,-3 4 0,1 4 16,-1 3-16,-7 7 0,2 5 15,6 0-15,2-1 0,11 4 16,8 5-16,10-2 15,8-1-15,10 1 0,7-3 0,7-4 16,4-4-16,2-3 0,3-3 16,-1-4-16,1-4 0,-2-6 0,-3-6 15,-4-2-15,-3-2 0,-4 0 16,-4 1-16,-2 1 0,-2 1 16,-2 4-16,-2 4 0,-2 3 15,-2 4-15,-5 7 0,-4 6 16,1 4-16,-2 4 0,1 7 15,0 6-15,1 4 0,0 3 16,1 8-16,0-1 0,1-2 0,1-1 16,0-4-16,0-3 15,-2-4-15,0-3 0,-4 0 16,-1-6-16,-2-10 0,-2-4 0,-7-7 16,-4-6-16,-1-6 0,-2-5 15,1-8-15,-2-7 0,4-6 16,2-9-16,4 12 0,5 6 15,2 7-15</inkml:trace>
  <inkml:trace contextRef="#ctx0" brushRef="#br0" timeOffset="207804.6376">29949 14808 0,'0'0'0,"0"0"0,0 0 0,2 24 15,-2-24-15,-7 30 0,0-9 16,-1 3-16,-2 0 0,-3 8 16,2 0-16,2-2 0,0-4 15,0 2-15,2-3 0,2-4 0,1-5 16,2-5-16,1-2 0,0-7 16,1-2-16,1-6 15,2-6-15,1-4 0,-1-4 0,3-3 16,1-3-16,3-3 0,0 3 15,-1 2-15,1 2 0,-2 4 16,-2 4-16,1 2 0,-1 4 16,4 2-16,4 2 0,2 4 15,4 3-15,-3 4 0,1 2 0,7 7 16,1 3 0,-5-4-16,-3-2 0,-4-2 0</inkml:trace>
  <inkml:trace contextRef="#ctx0" brushRef="#br0" timeOffset="208223.1931">30646 15038 0,'0'0'0,"0"0"0,0 0 16,0 0-16,-6-25 0,6 25 15,-14-21-15,3 11 0,-2 0 0,-8 1 31,-6 3-31,-5 5 16,-4 4-16,-4 3 0,2 2 0,-6 5 0,3 0 16,7 4-16,5 3 0,6 1 15,6 0-15,7-1 0,7 0 0,10 1 16,8-2-16,1-6 16,3-1-16,7-1 0,4-3 0,0-5 15,-2-3-15,4-8 16,2-6-16,-4-3 0,-2-4 15,-6 1-15,-3-2 0,-5 5 16,-3 4-16,-3 2 0,-3 2 16,0 2-16,-2 3 0,-3 4 15,-2 4-15,-2 2 0,0 1 0,-2 7 16,0 4-16,0 1 0,1-1 16,4 2-16,2 4 0,4-1 15,3 1-15,6-2 16,5-2-16,3-6 15,4-7-15,-7-2 0,-2 0 0,-4-1 0</inkml:trace>
  <inkml:trace contextRef="#ctx0" brushRef="#br0" timeOffset="208605.7809">30917 14965 0,'0'0'0,"0"0"0,0 0 0,-11 22 15,11-22-15,-17 24 0,5-8 16,0 1-16,-2 0 0,-1 6 16,2 0-16,0-3 0,2 1 15,3-5-15,1-3 0,2-2 16,0-2-16,3-6 0,2-3 16,0-5-16,0 0 0,3-6 0,3-4 15,0-2-15,3-4 0,2-1 16,2-3-16,1 0 0,0 0 0,4-2 15,-1 4-15,1 5 16,1 2-16,3 8 16,2 4-16,-2 6 0,-2 3 0,-3 5 15,-2 3-15,-4 3 0,-2 2 0,-4 5 16,-3 7 0,-5 0-16,-5 0 0,1-4 15,-1-4-15,-2 2 0,-1-1 16,2-5-16,1-3 0,3-2 15,1-4-15,0-2 0</inkml:trace>
  <inkml:trace contextRef="#ctx0" brushRef="#br0" timeOffset="208838.633">31512 14903 0,'0'0'0,"0"0"0,0 0 0,-22 8 0,22-8 16,-27 10-16,8-2 16,0 2-16,-2 3 0,-1 5 15,1 2-15,-4 6 0,3-1 0,7-1 16,6 0-16,4 0 16,2 2-16,9 1 0,7-4 15,1-4-15,1-4 0,-3-2 0,-2-4 16,-2 0-16</inkml:trace>
  <inkml:trace contextRef="#ctx0" brushRef="#br0" timeOffset="209155.483">31439 15118 0,'0'0'0,"0"0"0,0 0 16,0 0-16,0 0 0,0 0 0,25 1 15,-25-1-15,29 7 0,-9-1 16,3 0-16,2-1 0,2 1 0,2-1 15,3 0 1,7 1-16,-3-2 0,-1 0 0,-3-2 16,1-1-16,-5-3 0,-6-4 15,-5-3-15,-5 0 0,-3-2 0,-8-1 16,-4 0-16,-4-2 0,-3 1 16,-9-1-16,-5 2 0,0 5 15,0 4-15,-6 2 16,-4 1-16,3 5 0,3 2 15,6 6-15,3 2 0,5 3 0,2 1 16,3 8-16,6 4 0,7-1 16,7-1-16,10 6 0,9 5 15,4-4-15,3-2 0,-4-4 16,-8-7-16,-6-5 0</inkml:trace>
  <inkml:trace contextRef="#ctx0" brushRef="#br0" timeOffset="210854.6394">5490 14548 0,'0'0'0,"0"0"0,0 0 16,0 0-16,0 0 0,0 0 0,0 0 15,0 0-15,0 0 0,0 0 16,39 5-16,-17-4 0,2-1 15,8 0-15,6-1 0,2 0 16,7 0-16,24 0 0,11-3 16,20 0-16,1-1 0,22 0 15,19-2-15,9 1 0,-8 3 16,50 3-16,-19 2 0,-19 2 16,-13-1-16,-14 4 0,-7 2 15,-14-3-15,-8-2 0,-20-2 0,-17-1 16,-19 0-16,-14-1 0,-10 1 15</inkml:trace>
  <inkml:trace contextRef="#ctx0" brushRef="#br0" timeOffset="216338.7795">5137 13086 0,'0'0'0,"0"0"16,0 0-16,0 28 0,0-28 0,-3 31 15,-1-8-15,0 2 0,-1 1 16,-2 13-16,2 0 16,0 0-16,3-1 0,1 3 0,2-5 15,2-7-15,4-6 0,4-5 16,2-5-16,3-6 0,0-3 0,6-5 15,4-4-15,-3-2 16,-1-3-16,0-4 0,0-3 16,-3-2-16,-2-3 0,0-7 15,-2-1-15,-5 1 0,-3 1 0,-5 2 16,-5 2-16,-1 5 0,-3 2 16,-1 4-16,-2 2 15,-1 3-15,0 3 0,-1 5 0,-1 5 16,-3 4-16,1 2 0,3 6 15,3 6-15,2 1 0,3 2 0,1 12 16,-1 5-16,4 1 16,1 2-16,5 2 0,0 4 15,0-9-15,-2-8 0,3 9 0,0 2 16,-1-4-16,2-5 0,-4-7 16,2-5-16,-2-4 0,1-2 15,-4-8-15,2-4 0,-1-3 16,-1-1-16,2-1 0</inkml:trace>
  <inkml:trace contextRef="#ctx0" brushRef="#br0" timeOffset="216688.6678">5704 13106 0,'0'0'0,"0"0"0,0 0 16,0 0-16,0 0 0,0 0 15,0 0-15,10 28 0,-10-28 0,0 24 16,0-24-16,-2 31 16,0-16-16,-2 1 0,0-1 15,-3-1-15,0-1 0,-2 0 0,0-4 16,-5 3-16,-2-1 16,0 1-16,-1-1 0,-1 3 15,4-4-15,2-2 0,2-1 0,2 0 16,3-1-16,6-2 15,6-1-15,2-2 0,6-1 0,4-1 16,4-2-16,2 1 0,3-2 16,0 0-16,-1 0 0,6-2 15,-1 0-15,-2 2 0,-2 0 16,-5 0-16,-3 1 0,-4 1 16,-3-1-1,-1 1-15</inkml:trace>
  <inkml:trace contextRef="#ctx0" brushRef="#br0" timeOffset="216872.3073">5674 13468 0,'0'0'0,"0"0"16,0 0-16,0 0 0,-13 19 0,13-19 15,-13 24-15,4-10 0,2-1 16,2 1-16,2 3 16,1-2-16,2 0 0,5 2 0,4-3 15,3-1-15,3-2 0,7-4 16,7-3-16,-3-4 0,3-2 15,9-2-15,1-1 0,0-1 0,-5 0 16,-5 1-16,-6 1 16,-4 0-16</inkml:trace>
  <inkml:trace contextRef="#ctx0" brushRef="#br0" timeOffset="217071.9782">6169 13202 0,'0'0'0,"0"0"16,0 0-16,32-1 0,-32 1 0,34 0 15,-15 1-15,2-1 0,2 1 16,7-1-16,1 1 16,-5 1-16,0 0 0,-2-2 0,-2-1 15,-3-1-15,-3 1 0,-2 0 16</inkml:trace>
  <inkml:trace contextRef="#ctx0" brushRef="#br0" timeOffset="217255.1566">5976 13390 0,'0'0'16,"0"0"-16,0 0 0,0 0 0,0 0 16,36-3-16,-15 1 0,2-1 15,2 0-15,5-2 0,3 0 16,1 0-16,1-1 0,10 0 15,-2 0-15,3 0 0,-7 2 16,-4-1-16,-6 1 0,-3 0 16,-7 2-16,-3-1 0</inkml:trace>
  <inkml:trace contextRef="#ctx0" brushRef="#br0" timeOffset="217672.2195">6302 13271 0,'0'0'0,"0"0"16,0 0-16,0 0 0,0 28 0,0-28 16,-4 34-16,1-14 15,1 0-15,-4 4 16,2 1-16,-4-2 0,0 0 0,0 2 16,-1-1-16,1-3 0,1-4 0,0-3 15,1-1-15,2-3 0,1-1 16,-1-3-16,2-1 0,2-3 15,0-2-15,6-3 0,0-4 16,2-2-16,2-1 0,2-2 16,1 1-16,0 3 0,1 0 15,1 2-15,2 2 16,0 1-16,-1 3 0,-1 3 0,-1 2 16,-1 1-16,-4 2 0,-1 1 15,-3 2-15,-3-1 0,-2 1 0,-5 1 16,-2 2-16,-3-2 15,-4 0-15,1 1 0,-1 0 16,-4-2-16,2-3 0,-3-1 16,-1-1-16,-1-1 0,4-3 0,2-4 15,3-5-15,2-4 0,2-4 16,3 3-16,-2 2 0,4 1 16</inkml:trace>
  <inkml:trace contextRef="#ctx0" brushRef="#br0" timeOffset="217923.914">6695 13206 0,'0'0'0,"0"0"0,0 0 16,0 0-16,7 22 0,-7-22 0,-5 33 15,0-11-15,-2 3 0,1 1 16,-1 1-16,0 8 16,-1 0-16,0 4 0,2-6 0,4-3 15,2-4-15,2-3 0,2-4 16,4-1-16,6-3 0,4-3 15,6-3-15,-2-2 0,0-4 0,0-2 16,1-2-16,0-2 16,1-2-16,-2-1 0,-2-2 15,-3-2-15,-6 0 0,-2-6 0,-3-2 16,-4 0-16,-3-1 0,0 5 16,0 2-16,1 1 0</inkml:trace>
  <inkml:trace contextRef="#ctx0" brushRef="#br0" timeOffset="218122.408">7203 13218 0,'0'0'0,"0"0"16,0 0-16,0 0 0,-3 28 16,3-28-16,-13 23 0,4-6 15,0 0-15,-2 1 16,-2 1-16,-1-1 0,-2 0 0,-4 3 15,1 0-15,0-3 0,3-4 0,1-2 16,3-1-16,2-2 0</inkml:trace>
  <inkml:trace contextRef="#ctx0" brushRef="#br0" timeOffset="218306.023">7083 13477 0,'0'0'15,"0"0"-15,0 0 0,1 24 16,-1-24-16,0 28 0,1-11 16,-1 1-16,0 1 0,0-1 0,-1 0 15,1 2-15,0-3 0,-1-2 16,0-3-16,0-2 0,0-1 16,1-2-16</inkml:trace>
  <inkml:trace contextRef="#ctx0" brushRef="#br0" timeOffset="218554.9961">7114 13457 0,'0'0'0,"0"0"0,0 0 15,0 0-15,34-7 0,-34 7 16,36-4-16,-20 4 0,2 2 16,-1 0-16,2-1 0,-1 2 0,-1 0 15,3 1-15,0 0 0,-6 2 16,1 0-16,-5 5 0,-4 2 15,-1 1-15,-3-1 0,-3 1 16,-2 0-16,-5-1 0,-1-2 16,0 2-16,0-1 0,1 0 15,0-2-15,-4 0 0,0-1 16,-1-4-16,2-4 0,-1 0 16,3 0-16,2-1 0</inkml:trace>
  <inkml:trace contextRef="#ctx0" brushRef="#br0" timeOffset="218705.1005">7122 13594 0,'0'0'0,"0"0"16,0 0-16,0 0 0,26 3 15,-26-3-15,28 2 0,-28-2 16,31-1-16,-16 1 0,1 1 16,-1 0-16,-1 1 0,1-1 15,-3 0-15,-1-1 0,-1 1 0,-1-1 16</inkml:trace>
  <inkml:trace contextRef="#ctx0" brushRef="#br0" timeOffset="218838.2675">7112 13693 0,'0'0'16,"0"0"-16,0 0 0,0 0 16,0 0-16,25 1 0,-25-1 15,32-5-15,-32 5 0,37-9 0,-18 2 16,-1 2-16,-1 1 0,-5-1 15</inkml:trace>
  <inkml:trace contextRef="#ctx0" brushRef="#br0" timeOffset="219272.5661">7683 13219 0,'0'0'0,"0"0"16,0 0-16,0 0 0,-19 22 0,19-22 16,-14 20-16,5-9 0,0 0 15,-3 2-15,2-1 16,-1 0-16,1 0 0,0-3 0,2 0 16,1-1-16,1-1 0,4-1 15,3-2-15,2-1 0,1-1 0,3 2 16,1-1-16,3-1 15,2-2-15,1 1 0,2 0 0,1 1 16,-1-1-16,3 3 16,-2 0-16,-3 3 0,0 0 0,-4 3 15,2 1-15,-5 0 16,-1 2-16,-3 2 0,-1 1 0,-2 1 16,-1 1-16,-1-1 0,-3 1 15,-1-1-15,-2-1 0,-3 0 16,-2-2-16,-2 0 0,0 0 0,1-1 15,-3 2-15,0-3 16,-2-1-16,-4-1 0,-1-5 0,5 6 16,2 5-16,4-4 0,2-1 15,2-2-15</inkml:trace>
  <inkml:trace contextRef="#ctx0" brushRef="#br0" timeOffset="219363.5356">7560 13542 0,'0'0'0,"0"0"0,0 0 16,0 0-16,0 0 0,25 10 15,-25-10-15,20 10 0,-20-10 0,25 14 16,-15-7-16,-1-3 0</inkml:trace>
  <inkml:trace contextRef="#ctx0" brushRef="#br0" timeOffset="225088.819">19349 15932 0,'0'0'0,"0"0"0,23-3 16,-5 0-16,3 1 0,15 0 0,8-1 16,15 0-16,2 0 0,27 3 15,11 2-15,-5-2 16,-5 0-16,26 1 0,20 1 0,48 0 16,-15 3-16,36 3 15,25 3-15,-26 2 0,-18 1 16,-6-3-16,-5-2 0,0 0 15,-1-1-15,10-3 0,7-2 0,-7-1 16,-3-2-16,3 0 0,4-1 16,-14-4-16,-9-3 0,1-5 15,-1-2-15,-6 2 0,-6 3 16,22-1-16,15-1 16,-10 0-16,-8-1 0,-52 7 15,-35 4-15,11-4 16,7-2-16,-32 1 0,-22 3 0,-15 1 15</inkml:trace>
  <inkml:trace contextRef="#ctx0" brushRef="#br0" timeOffset="226339.2603">24779 14675 0,'0'0'0,"0"0"0,-20-9 16,8 7-16,-3 1 0,-5 0 0,-3 1 16,-11 3-16,0 1 0,-5 2 15,-6 1-15,-12 6 16,-2 4-16,-2 7 0,-1 5 16,-5 6-16,6-1 0,-5 9 0,6 2 15,-2 9-15,8-1 0,10 11 16,6 8-1,14-9-15,10-5 0,11 19 0,16-14 16,16-7-16,13-6 0,19-7 0,13-3 16,11-8-16,7-3 0,17-7 15,10-2-15,2-5 0,0-1 16,8-7-16,6-5 0,-2 0 16,-3-2-16,2-10 0,3-7 15,-14-3-15,-8-1 0,2-5 16,0-2-16,-14-3 0,-9-1 0,-7-7 15,-5-2-15,-12-8 0,-7-3 16,-14-3-16,-9-2 16,-15-1-16,-10-1 0,-17-7 0,-13-5 15,-16 3-15,-10 1 0,-17 1 16,-13 0-16,-10 6 0,-5 5 16,-24 4-16,-17 5 0,-9 3 15,-6 4-15,-25 5 0,-19 6 16,59 9-16,41 5 0,27 5 0</inkml:trace>
  <inkml:trace contextRef="#ctx0" brushRef="#br0" timeOffset="227788.7925">18962 14207 0,'0'0'0,"0"0"0,0 0 16,0 0-16,0 0 0,0 0 0,0 0 16,3-23-16,-3 23 0,0 0 15,-2-26-15,2 26 0,-2-18 16,0 7-16,-2-3 0,-3 1 0,-3-1 16,-5 0-1,-5 0-15,-4 1 16,-4 1-16,0 3 0,2 4 0,-14 3 15,-3 4-15,-5 3 0,5 4 16,0 5-16,1 5 0,4 0 0,4 1 16,0 10-16,5 5 15,8-2-15,6-2 0,15 4 16,14 0-16,5-11 0,4-4 16,17-4-16,8-6 0,0-4 15,-2-4-15,0-4 0,0-4 16,-2-5-16,-1-4 0,1-8 0,-6-4 15,-7 4-15,-6 3 0,-7-3 16,-3-3-16,-7 7 0,-2 5 16,-3 4-16,1 4 0,-4 2 15,-3 1-15,0 9 0,-1 5 16,-2 4-16,-1 5 0,-1 8 16,-2 7-16,0 2 0,-1 3 0,0 2 15,-1 1-15,1 1 0,0 1 16,-2 3-16,1-5 0,2-5 15,3-6-15,-2-4 16,0-3-16,-5-6 16,-5-4-16,1-10 0,0-4 15,-4-8-15,-4-4 0,5-3 0,3-3 16,3 3-16,4 4 16,2 2-16</inkml:trace>
  <inkml:trace contextRef="#ctx0" brushRef="#br0" timeOffset="228123.9279">19267 14008 0,'0'0'0,"0"0"0,0 0 16,0 0-16,4 26 0,-4-26 0,-3 32 16,-2-12-16,0 2 0,-3 3 15,-2 5-15,-1 6 0,1-3 16,2-1-16,4-3 0,0 3 15,1-5-15,2-7 0,1-3 16,1-5-16,2-2 0,0-7 16,0-5-16,1-2 0,-1-3 0,2-9 15,2-7 1,0 0-16,0-4 0,4-2 0,1-2 16,1 6-16,-1 2 0,2 2 0,0 7 15,1 3-15,1 2 0,3 3 16,1 4-16,2 1 0,2 2 15,4 3-15,1 5 16,0 0-16,0 1 0,-2-1 16,-6-1-16,-4-3 0</inkml:trace>
  <inkml:trace contextRef="#ctx0" brushRef="#br0" timeOffset="228339.33">19815 14267 0,'0'0'0,"0"0"16,0 0-16,-15 34 0,9-20 15,-3 4-15,-1 2 0,0 0 16,0 1-16,-1 5 0,1-2 16,2-3-16,2-4 0,2-2 15,4-5-15,3-6 16,1-3-16,0-1 0,0 1 0,-1 0 15</inkml:trace>
  <inkml:trace contextRef="#ctx0" brushRef="#br0" timeOffset="228472.5718">19864 13877 0,'0'0'0,"0"0"0,0 0 15,0 0-15,0 0 0,22 17 16,-22-17-16,20 20 0,-20-20 0,24 26 15,-14-16-15,-1 0 16</inkml:trace>
  <inkml:trace contextRef="#ctx0" brushRef="#br0" timeOffset="228822.5723">20102 14265 0,'0'0'0,"0"0"0,0 0 16,-10 27-16,5-12 0,-3 2 15,-2 3-15,-1 1 0,0-1 16,-3 4-16,1-4 0,2-1 16,2-1-16,2-5 0,2-2 0,0-2 15,1-2-15,4-7 16,6-9 0,1-4-16,1-3 0,1-2 0,-1-2 0,6-3 15,3-4-15,6-5 16,2 4-16,-1 4 0,1 2 15,5 0-15,-1 5 0,0 6 0,1 5 16,-3 3-16,-4 3 0,-4 4 16,-3 3-16,-3 2 0,-2 2 0,-5 2 15,-3 5-15,-2 3 0,-2 1 16,-4 1-16,-4 2 16,-2 1-16,0 0 0,0-2 0,2-4 15,2-5-15</inkml:trace>
  <inkml:trace contextRef="#ctx0" brushRef="#br0" timeOffset="229272.4132">20859 14406 0,'0'0'0,"0"0"16,0 0-16,11-20 0,-9 10 0,-1-2 15,-1-4-15,-2 0 16,-2 1-16,-8-4 0,-8 0 15,-2 4-15,-2 2 0,-5 6 0,-3 3 16,-5 4-16,1 4 0,-2 8 16,0 7-16,4 4 0,5 2 15,2 7-15,8 2 0,8-3 16,7-3-16,10-4 0,7-3 16,4-4-16,4-2 0,12-8 15,12-4 1,1-12-16,2-8 0,-6-1 0,-4-2 15,7-18-15,1-10 0,-7 3 16,-6 2-16,1-11 0,-3-2 16,-7 10-16,-5 6 0,0-11 15,-8 11-15,-5 21 0,0 5 0,-3 7 16,-2 3-16,-1 4 0,-1 3 16,-2 12-16,-2 11 0,0 3 15,-2 3-15,-6 10 0,-3 10 16,-1-1-16,2 0 0,0 14 15,5 4-15,4-8 0,1-5 16,5 0-16,5-5 0,4-3 16,-1-13-16,-1-11 0,-3-8 15,0-5-15</inkml:trace>
  <inkml:trace contextRef="#ctx0" brushRef="#br0" timeOffset="229570.4017">21739 13655 0,'0'0'0,"0"0"0,21 20 15,-11-10-15,0 1 0,1 3 16,0 3-16,-1 0 16,-1 1-16,1 5 0,-2-1 0,-2-3 15,0-4-15,-1-1 0</inkml:trace>
  <inkml:trace contextRef="#ctx0" brushRef="#br0" timeOffset="229743.4103">21451 13922 0,'0'0'0,"0"0"16,26-3-16,-3 2 0,7-2 15,6 2-15,6 1 0,16-1 16,1 1-16,16 2 0,0 1 15,7 2-15,-7 1 0,0-4 16,-12-2-16,-14-1 0,-13 0 0,-9 1 16</inkml:trace>
  <inkml:trace contextRef="#ctx0" brushRef="#br0" timeOffset="229972.5743">21522 13985 0,'0'0'0,"0"0"0,-10 22 16,10-22-16,-20 39 0,6-10 16,-1 7-16,-6 15 0,0 3 0,-8 14 15,-1-2-15,-3 9 0,5-6 16,0-1-16,5-12 0,2-10 16,1-8-16,-2-6 0,2-9 15,3-13-15,-1-7 0,3-6 16,1-6-16,4 2 0,3 2 15,1 2-15</inkml:trace>
  <inkml:trace contextRef="#ctx0" brushRef="#br0" timeOffset="230156.3545">21542 14137 0,'0'0'0,"13"-1"0,6 0 16,0 0-16,1 0 0,9-1 15,4 1-15,7-2 0,-2 1 0,0-1 16,2-1 0,-7 0-16,-5-1 0,-6 1 15,-6 0-15,-3-1 0,-2 2 16,-2 1-16</inkml:trace>
  <inkml:trace contextRef="#ctx0" brushRef="#br0" timeOffset="230356.4156">21829 14012 0,'0'0'0,"0"0"16,0 0-16,-1 25 0,1-25 15,-4 29-15,1-10 0,-1 1 0,-1 2 16,0 3-16,-2 3 16,-2 7-16,2-3 0,0-4 0,1-4 15,1-4-15,0-3 0,1-5 16,0-3-16,0-2 0,1-2 15,1 0-15</inkml:trace>
  <inkml:trace contextRef="#ctx0" brushRef="#br0" timeOffset="230539.2776">21768 14094 0,'0'0'15,"0"0"-15,0 0 0,0 0 0,0 0 16,-11 24-16,11-24 0,-14 19 15,14-19-15,-17 24 0,7-13 16,-1 1-16,0-1 0,-2 1 16,-1 0-16,0-1 0,1 0 0,3-2 15,1-2-15,2 0 16,0-2-16,2-1 0</inkml:trace>
  <inkml:trace contextRef="#ctx0" brushRef="#br0" timeOffset="230690.1948">21849 14243 0,'0'0'0,"0"0"0,0 0 16,0 0-16,11 17 0,-11-17 15,6 18-15,0-7 0,-1 0 0,2 0 16,1-2-16,-1-2 0,2-1 16,-1-2-16,-2 0 0,0-1 15</inkml:trace>
  <inkml:trace contextRef="#ctx0" brushRef="#br0" timeOffset="230855.152">21976 14136 0,'0'0'15,"0"0"-15,0 0 0,22-2 16,-22 2-16,31 0 0,-10 1 16,1-1-16,2-1 0,0 2 15,2 0-15,5 1 0,-2 0 0,-4 0 16,-3-1-16,-3-1 0,-3-3 15,-2 0-15,-3 2 0,-1-1 16</inkml:trace>
  <inkml:trace contextRef="#ctx0" brushRef="#br0" timeOffset="231055.0918">22177 14124 0,'0'0'0,"0"0"0,0 0 0,-3 27 15,3-27-15,-8 32 0,3-11 16,-3 4-16,0 2 0,-3 7 16,0 0-16,1-3 0,1-2 0,-1 2 15,3-5-15,0-3 0,2-7 16,0-2 0,2-2-16,1-3 0</inkml:trace>
  <inkml:trace contextRef="#ctx0" brushRef="#br0" timeOffset="231222.5169">22048 14175 0,'0'0'15,"0"0"-15,0 0 0,0 0 0,0 0 16,-16 29-16,16-29 16,-20 25-16,20-25 0,-27 31 0,11-14 15,0 0-15,1 1 0,-4 1 16,1-3-16,5-4 0,3-3 0,2-1 15,0-2-15,2-1 0</inkml:trace>
  <inkml:trace contextRef="#ctx0" brushRef="#br0" timeOffset="231374.3631">22198 14322 0,'0'0'0,"0"0"15,0 0-15,14 18 0,-14-18 16,15 18-16,-10-6 15,1 0-15,-1-1 0,-1 1 0,-2 1 16,-4 5-16,-4 1 0,-1 4 16,2-4-16,0-3 0</inkml:trace>
  <inkml:trace contextRef="#ctx0" brushRef="#br0" timeOffset="231588.9607">21526 14440 0,'0'0'0,"0"0"16,0 0-16,0 0 0,28 16 0,-28-16 16,43 10-16,-14-6 15,4 2-15,7 1 0,4 1 0,13 1 16,0 0-16,10 1 0,-5 0 16,7-2-16,-6 0 0,-12-2 15,-7-2-15,-9-1 0,-9-1 16,-5 0-16,-4-1 0,-5 0 15</inkml:trace>
  <inkml:trace contextRef="#ctx0" brushRef="#br0" timeOffset="231772.3452">21878 14539 0,'0'0'0,"0"0"0,-13 11 0,3-3 16,-1 2-16,-3 1 0,-3 3 15,-5 2-15,1 1 0,0-1 16,1 1-16,1-4 0,0-2 0,1-2 16,3-3-1,2 0-15,2-1 0,1-1 0</inkml:trace>
  <inkml:trace contextRef="#ctx0" brushRef="#br0" timeOffset="231956.2046">21806 14642 0,'0'0'0,"0"0"16,0 0-16,5 22 0,-5-22 0,2 20 15,-1-6-15,0 0 0,1 1 0,-1 0 16,1 0-16,0-2 0,0-1 16,1 1-16,-1-1 15,-1-5-15,-2-1 0,1-1 0,0-1 16,0 0-16</inkml:trace>
  <inkml:trace contextRef="#ctx0" brushRef="#br0" timeOffset="232267.6079">21813 14687 0,'0'0'15,"0"0"-15,0 0 0,0 0 16,0 0-16,31 1 0,-31-1 16,33 3-16,-13 0 0,0 0 15,1 1-15,-1 0 0,0 0 0,3 3 16,-1-1-16,-4-1 0,-1 1 15,-5 0-15,-4 1 0,-5-2 16,-4 1-16,-7 0 0,-3 1 16,-3 0-16,-1-1 0,-5 0 15,-5 0-15,3 0 0,4-2 0,1 1 16,4 0-16,2-1 16,2-1-16,2 1 0,3 1 0,3 0 15,3 1-15,8-1 0,7 0 16,2 1-16,3 0 15,3 0-15,1-1 0,0 0 0,-3 1 16,2-1-16,-3-1 0,-3 1 16,-4-2-16,-3 0 15,-2-1-15,-1 0 0</inkml:trace>
  <inkml:trace contextRef="#ctx0" brushRef="#br0" timeOffset="232442.0693">22361 14934 0,'0'0'16,"0"0"-16,0 0 0,0 0 0,0 0 15,0 0-15,0 0 0,0 0 0</inkml:trace>
  <inkml:trace contextRef="#ctx0" brushRef="#br0" timeOffset="244338.8633">14844 14141 0,'0'0'0,"0"0"15,0 0-15,0 0 0,0 0 0,9-22 16,-9 22-16,0 0 16,0 0-16,8-27 0,-8 15 0,-2 1 15,-1-1-15,-3 0 0,0-1 16,-2-1-16,-1 2 0,-3 2 15,-2 2-15,-3 1 0,-2 1 16,-8 0-16,-3 3 0,-3 5 16,-2 2-16,-2 8 0,-1 5 15,-8 7-15,2 2 0,-2 9 16,4 2-16,9 1 0,8-1 0,8-2 16,7 0-16,9-3 0,9-6 15,11-9-15,7-7 0,0-6 16,4-4-16,3-7 0,4-4 15,6-6-15,-1-1 0,-4-2 16,0-1-16,-6-3 0,-4-3 16,0 1-16,-1-1 0,-6 4 15,-4 3-15,-4 5 0,-2 2 16,-2 5-16,-1 5 0,-4 5 16,1 2-16,-3 5 0,0 4 15,-2 9-15,-2 8 0,-3 4 0,-1 5 16,-1 6-16,-1 5 15,1-2-15,-1-1 0,-2 8 0,-1-3 16,1-7-16,1-5 0,0-4 16,1-6-16,-2-4 0,0-4 15,-6-3-15,-4-3 0,-3-5 16,-1-3-16,-2-6 0,-2-6 16,3-4-16,-3-3 0,2-7 15,1-4-15,6-7 0,3-4 0,2 3 16,3 8-16,3 5 0</inkml:trace>
  <inkml:trace contextRef="#ctx0" brushRef="#br0" timeOffset="244638.9801">15097 14083 0,'0'0'15,"0"0"-15,0 0 0,-1 25 16,1-25-16,-7 34 0,2-12 0,-2 3 15,1 1-15,-2 5 0,0-2 16,2-5-16,-1-3 0,1-4 16,2-2-16,0-3 0,-1-4 15,2-3-15,0-4 0,0-5 16,1-4-16,3-5 0,3-6 16,1-1-16,3-4 0,2 0 15,2-1-15,3-2 0,1 4 0,1 3 16,3 3-16,-1 4 0,1 1 15,1 4-15,2 3 0,1 4 16,0 2-16,1 4 0,-1 1 16,-4 0-16,-5-1 0,-2-1 15</inkml:trace>
  <inkml:trace contextRef="#ctx0" brushRef="#br0" timeOffset="244972.8951">15440 14216 0,'0'0'0,"0"0"0,0 0 0,0 0 16,-13 24-16,13-24 15,-9 32-15,6-14 0,-1 0 0,4 1 16,4 0-16,2-1 16,4-2-16,7 0 0,2-2 0,4-5 15,0-2-15,3-5 0,3-4 16,-3-2-16,0-3 0,2-7 15,-2-6-15,-4-3 0,-4-3 16,-7-5-16,-5-2 0,-6 3 0,-4 2 16,-6-3-16,-4 1 15,-5 7-15,-7 4 0,0 5 0,-2 3 16,1 4-16,0 5 0,1 2 16,-1 4-16,6 2 0,5 1 15,8 5-15,7 4 0,9-1 16,7 0-16,-3-3 0,-3-2 15,-2-4-15</inkml:trace>
  <inkml:trace contextRef="#ctx0" brushRef="#br0" timeOffset="245389.4417">16051 14034 0,'0'0'0,"0"0"0,0 0 0,0 0 15,-20 27-15,20-27 16,-28 36-16,12-10 0,-1 5 16,4-2-16,2-1 0,0 5 15,3-2-15,3 1 0,3-5 0,9-6 16,9-3-16,0-5 0,1-6 16,5-7-16,4-6 0,0-4 15,-2-1-15,2-9 16,2-7-16,-2-4 0,1-2 0,3-6 15,-2 2-15,-5 1 0,-4 2 16,-3 5-16,-7 7 0,-2 8 16,-3 4-16,-4 6 0,-3 4 15,-5 7-15,-1 4 0,-4 6 16,0 3-16,3 0 0,0 4 16,0 6-16,4 4 0,3-1 0,3 0 15,3-3-15,3-1 16,7-6-16,4-3 0,2-5 0,1-2 15,2-4-15,1-2 0,2-4 16,3-4-16,-3-8 0,0-3 16,-7 2-16,-2 2 0,-4 2 15</inkml:trace>
  <inkml:trace contextRef="#ctx0" brushRef="#br0" timeOffset="245739.819">16631 14113 0,'0'0'0,"0"0"15,-10 20-15,10-20 16,-17 32-16,7-9 0,-1 4 16,1-2-16,0 0 0,-1 4 0,3-3 15,-1 1-15,2-6 0,2-6 16,0-4-16,3-6 0,2-5 16,-2-1-16,2-6 0,1-4 15,1-5-15,1-3 0,3-2 16,3-3-16,3-3 0,2-3 15,0 3-15,1 3 0,0 3 0,0 4 16,-2 2-16,2 6 0,3 2 16,3 2-16,1 2 15,0 6-15,-1 3 0,-3 6 0,-4 6 16,-3 0-16,-2 0 0,-3 6 16,0 1-16,-4 3 0,-2 2 15,-3-5-15,-2-3 0,-2 2 16,-3-2-16,-2-1 0,-2-2 15,2-4-15,2-4 0,3-1 16,0-3-16,1-1 0</inkml:trace>
  <inkml:trace contextRef="#ctx0" brushRef="#br0" timeOffset="246156.3689">17326 14251 0,'0'0'0,"0"0"0,0 0 15,5-22-15,-5 12 0,-3 0 0,0 0 16,-3 0-16,-3 0 0,-5 1 16,-2-1-16,-2 4 0,0 2 0,-11 5 15,-3 6-15,2 1 16,1 3-16,-4 7 0,3 3 16,5 4-16,5 4 0,7-1 0,6-1 15,5-4-15,6-2 0,7-1 16,6-3-16,5-4 0,5-3 15,7-3-15,2-6 0,0-4 16,-1-2-16,0-9 0,-1-4 16,-2-7-16,-1-4 0,-2-5 15,-1-3-15,-1-8 0,-3 0 0,-3-4 16,-2-1-16,-2 6 0,-3 5 16,-3 1-16,-3 8 0,-4 10 15,-1 5-15,1 5 0,-2 4 16,-2 6-16,-3 9 0,-2 6 15,0 7-15,-1 9 0,0 5 16,-2 6-16,0 5 0,0 4 16,1 4-16,0 7 0,4-4 15,-1-13-15,2-12 0,1-9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9T08:10:10.178"/>
    </inkml:context>
    <inkml:brush xml:id="br0">
      <inkml:brushProperty name="width" value="0.05292" units="cm"/>
      <inkml:brushProperty name="height" value="0.05292" units="cm"/>
      <inkml:brushProperty name="color" value="#FF0000"/>
    </inkml:brush>
  </inkml:definitions>
  <inkml:trace contextRef="#ctx0" brushRef="#br0">3175 5731 0,'0'0'0,"0"0"0,0 0 0,0 0 15,0 0-15,0 0 0,0 0 16,0 0-16,0 0 0,24-6 0,-24 6 16,27-9-16,-27 9 0,43-10 15,-15 4-15,3 0 16,2-1-16,17-4 0,2-1 0,0 0 16,-2 1-16,16-5 0,-2-2 15,9-1-15,-6 2 0,5-1 16,-9 3-16,-9 1 0,-10 3 0,-6 2 15,-10 3-15,-5 3 0,-5 2 16,-8 5-16,-2 3 16,-7 1-16,-4 1 0,-6 4 15,-7 6-15,-4 5 0,-1 2 0,-5 5 16,-5 3-16,-1-1 0,-2-2 16,-10 10-16,-3 3 0,4 1 15,3 1-15,-8 6 0,-2 0 16,5-6-16,5-5 0,-3 0 15,-1-3-15,2-6 0,6-7 0,1 2 16,10-6-16,9-15 0,4-8 16,3-5-16,2-3 0,-2-2 15,-1-2-15,3-3 0,4-4 16,-1-5-16,2-3 0,2-12 16,4-6-16,-1 1 0,0 2 0,3-2 15,2-2-15,-1-1 16,3 2-16,-2-10 0,1 1 15,1 6-15,1 4 0,2 4 16,-1 3-16,1 6 0,-1 4 0,2 4 16,-2 2-16,-1 7 0,0 6 15,2 5-15,3 5 0,-1 4 16,2 3-16,7 11 0,4 8 16,-2-4-16,-3 1 0,9 12 15,2 8-15,-2-2 0,-1 0 0,2 6 16,1 6-16,3 1 15,-2-2-15,-1 3 0,-1 2 16,-2-9-16,-2-5 0,11 14 0,-2-10 16,-12-10-16,-4-9 0,-8-10 15,-7-7-15,-6-7 0,2-1 16,-3-1-16,0-2 0,-7 0 16,2-5-16,-20-9 0,-11-9 15,-2 1-15,-6-2 0,-23-10 16,-10-4-16,0 3 0,1 4 15,-21-2-15,-4 1 0,-25-1 0,21 10 16,9 3-16,5 3 16,21 0-16,14 2 0,3 11 0,5 6 15,16-1-15,10-1 0,7 1 16</inkml:trace>
  <inkml:trace contextRef="#ctx0" brushRef="#br0" timeOffset="2085.8472">2881 13395 0,'0'0'0,"0"0"16,0 0-16,0 0 0,0 0 0,27-9 16,-27 9-16,19-2 0,-19 2 15,29 0-15,-14 1 0,2 0 16,-1-1-16,5 0 0,4 1 16,-3 0-16,4-2 0,7 2 15,3 1-15,2-1 0,-3 1 16,3 0-16,3 1 0,7 0 15,-4-1-15,4 0 0,4 1 16,7 1-16,-3-2 0,0 0 16,3 3-16,-3-3 0,0 0 0,11 0 15,5 0-15,-8 0 0,-3-1 16,13 1-16,1 1 0,-4 1 16,-5-2-16,34 2 0,-5-1 15,-5-3-15,-4-1 0,-6 4 16,-3 3-16,-8-2 0,-8-1 0,11-3 15,6-1-15,-4 1 0,-4 0 16,5 0-16,4-2 0,-6 1 16,-9-1-16,11 0 0,3 2 15,-4-3-15,-4 1 0,5 1 16,4 0-16,-10 0 0,-5 0 16,7-1-16,6-1 0,-3 1 15,1-2-15,-5 2 0,2 0 16,-6 0-16,-5 0 0,11 0 0,10 4 15,-9-1-15,-7-1 0,8-1 16,3 1-16,-6-2 16,-3 1-16,8-1 0,6 1 15,-11-1-15,-7 0 0,5-1 0,5 1 16,-5 1-16,-4 1 0,9 1 16,5 1-16,-2 1 0,-1 2 15,1-4-15,1-3 0,-6 0 16,-2 0-16,8 0 0,6 1 15,-6 3-15,-4 1 0,6-3 0,8-1 16,0 2-16,1 0 16,4-1-16,1 0 0,-14-1 15,-12 1-15,8-2 0,5 1 0,-1-1 16,0 2-16,2 0 0,3-1 16,-3 1-16,-2 2 0,1 0 15,-1 0-15,0-2 0,-2-1 0,24 1 16,19 1-1,0 2-15,0 2 16,-31-4-16,-21 0 0,10-2 0,7 0 16,-11 4-16,-9 2 0,11-3 15,7-4-15,-9 1 0,-8-1 16,14 2-16,7 1 0,-14-2 0,-9 0 16,13 1-16,9 1 15,-13-1-15,-10-1 0,12-2 16,9 0-16,-16 1 0,-12 0 0,16 0 15,9-2-15,-10 1 0,-7 1 16,11-1-16,8 1 16,-11 0-16,-7 1 0,10-2 0,8-2 15,-12 0-15,-7 2 0,13 0 16,8 0-16,-13 0 0,-7 0 0,14 0 16,10-2-16,-15 5 15,-8 1-15,11 1 0,9-1 16,-11-2-16,-8-3 0,11 2 15,7 1-15,-7 0 0,-4 2 0,3-4 16,3-2-16,-14 0 0,-10 1 16,19-3-16,13 0 15,-10 2-15,-5 2 0,5-1 0,5 0 16,-11 3-16,-7 1 0,9-1 16,5 0-16,-7-3 0,-5 0 0,7 1 15,5-1-15,-12-1 16,-6-1-16,10 1 0,6 1 15,-11 1-15,-7 2 0,6-3 16,5-3-16,-6 1 0,-4 1 0,4-1 16,3-2-16,-6 4 0,-3 1 15,5-1-15,3-1 0,-8-2 16,-5 0-16,8 2 0,6 2 16,-9 1-16,-8 2 0,8-2 15,6 0-15,-5-1 0,-3 1 0,7 1 16,5 2-16,-9 2 0,-7 2 15,9-2-15,5-2 16,-6-2-16,-6 1 0,7 1 0,6 2 16,-10 1-16,-6 1 0,4 1 15,3 0-15,-5-1 0,-3 0 16,5-1-16,1-1 0,-11 1 16,-7-1-16,-1 0 0,2-2 15,-6 1-15,-3 2 0,-8-5 16,-4-4-16,-7 1 0,-3 2 0,-2 1 15,-4-3-15,-2-18 0,-2-15 16,0 22-16,0 4 16,1 4-16</inkml:trace>
  <inkml:trace contextRef="#ctx0" brushRef="#br0" timeOffset="14600.8232">5724 6922 0,'0'0'0,"0"0"15,0 0-15,30 1 0,-30-1 0,34 1 16,-7 2-16,3-2 0,3-1 16,21-1-16,10-1 0,15-1 15,-2-1-15,33-3 0,13-2 16,9-3-16,-12 1 0,58-4 16,14 0-16,-23 3 0,-16 2 0,3 2 15,1 2-15,-18 1 16,-14 4-16,4 1 0,2 0 15,-18 3-15,-10 1 0,-9 4 0,-6 1 16,-27-2-16,-20-3 0,-12-1 16</inkml:trace>
  <inkml:trace contextRef="#ctx0" brushRef="#br0" timeOffset="19516.3356">9086 6122 0,'0'0'0,"0"0"16,0 0-16,27-2 0,-16 4 0,0 1 16,3-1-16,1 2 0,0 2 15,7 3-15,0 0 0,0 2 16,1 0-16,-3-2 0,-3-1 16,-4 0-16</inkml:trace>
  <inkml:trace contextRef="#ctx0" brushRef="#br0" timeOffset="19683.8955">9032 6531 0,'0'0'0,"0"0"0,0 0 16,26-4-16,-26 4 0,37-5 16,-12 3-16,1 0 0,4 2 15,5 0-15,-2 2 0,-3 0 16,-4 3-16,-4-3 0,-3 0 0,-2 1 15</inkml:trace>
  <inkml:trace contextRef="#ctx0" brushRef="#br0" timeOffset="19834.9639">9077 6926 0,'0'0'0,"0"0"16,0 0-16,0 0 0,0 0 16,0 0-16,29-11 0,-10 1 15,3-3-15,6-3 0,4-4 16,2 1-16,0-2 0,11-8 15,0-2-15,2-1 0,-10 7 0,-6 4 16</inkml:trace>
  <inkml:trace contextRef="#ctx0" brushRef="#br0" timeOffset="20000.9509">9778 6051 0,'0'0'0,"0"0"0,0 0 15,0 0-15,0 0 0,2 21 16,-2-21-16,-2 26 0,2-26 0,-3 36 16,2-16-16,0 3 0,-1 2 15,1-5-15,0-1 0,0-3 16</inkml:trace>
  <inkml:trace contextRef="#ctx0" brushRef="#br0" timeOffset="20185.7638">9490 6191 0,'0'0'0,"0"0"15,0 0-15,0 0 0,0 0 16,31 8-16,-31-8 0,35 7 16,-12-3-16,7-1 0,5-1 15,3 0-15,1 1 0,6-1 16,-9 0-16,-5 0 0</inkml:trace>
  <inkml:trace contextRef="#ctx0" brushRef="#br0" timeOffset="20302.8209">10265 6129 0,'0'0'0,"0"0"16,0 0-16,0 0 0,-29 2 15,29-2-15,-44 9 0,12 0 16,-4 2-16,-4 4 0,-3 1 16,-12 4-16,0 3 0,-10 5 15,2 1-15,-1 3 0,9-3 16,12-6-16,9-6 0,7-3 0</inkml:trace>
  <inkml:trace contextRef="#ctx0" brushRef="#br0" timeOffset="20484.5637">9618 6452 0,'0'0'0,"0"0"16,0 0-16,11 20 0,-11-20 15,13 30-15,-6-8 0,-1 1 16,1 1-16,1 9 0,-2 2 15,1-2-15,-1-3 0,2 3 16,-1-5-16,-2-6 0,0-4 0,-2-4 16,0-3-16,0-1 0</inkml:trace>
  <inkml:trace contextRef="#ctx0" brushRef="#br0" timeOffset="20734.6833">9683 6501 0,'0'0'0,"0"0"15,0 0-15,30-15 0,-13 7 0,4 1 16,2-1-16,10-2 0,3 1 16,-1 2-16,0 3 0,6 2 15,-2 2-15,-3 1 0,-2 3 16,-5 4-16,-4 3 0,-3 5 16,-2 2-16,-2 0 0,-3 3 15,-3 1-15,-3 3 0,-3-1 16,-3 1-16,-3-3 0,-1-2 15,-2 0-15,-3-1 0,-3-1 16,-4-2-16,-4-3 0,-1-2 0,-3-1 16,-2-1-16,4-2 0,5-1 15,1-2-15</inkml:trace>
  <inkml:trace contextRef="#ctx0" brushRef="#br0" timeOffset="20884.4194">9721 6622 0,'0'0'16,"0"0"-16,0 0 0,0 0 0,20-15 15,-20 15-15,32-16 16,-12 9-16,0-2 0,3 2 16,2 0-16,0 3 0,-2 1 0,4-2 15,0-1-15,-5 1 0,-3 1 16,-3 0-16</inkml:trace>
  <inkml:trace contextRef="#ctx0" brushRef="#br0" timeOffset="21017.9401">9781 6730 0,'0'0'0,"0"0"16,0 0-16,0 0 0,0 0 0,0 0 16,37-10-16,-17 5 0,3 0 15,4-3-15,2-1 16,3-2-16,2-1 0,3-2 0,-6 3 16,-4 2-16</inkml:trace>
  <inkml:trace contextRef="#ctx0" brushRef="#br0" timeOffset="21284.8687">10619 6089 0,'0'0'0,"0"0"0,0 0 15,0 0-15,-23 13 0,23-13 16,-27 23-16,13-8 0,0 0 0,1 1 15,4 2-15,1-2 0,2 0 16,5-1-16,6 0 16,2-5-16,3-3 0,8-3 0,7-4 15,1-2-15,0-2 0,3-1 16,0-1-16,5 0 0,-6 0 16,-5 1-16,-4 1 0,-3 2 15,-4-1-15,-2 2 0</inkml:trace>
  <inkml:trace contextRef="#ctx0" brushRef="#br0" timeOffset="21469.3312">10326 6536 0,'0'0'0,"0"0"0,0 0 16,25-5-16,-25 5 0,42-11 16,-9 3-16,2-2 0,3-1 15,14-4-15,3 1 0,7-3 0,-3 1 16,4-3-16,-6 1 15,-8 3-15,-9 1 0,-9 0 0,-8 2 16,-9 2-16,-9 1 0,0 1 16,-2 4-16,0-1 0</inkml:trace>
  <inkml:trace contextRef="#ctx0" brushRef="#br0" timeOffset="21684.1947">10656 6181 0,'0'0'0,"0"0"0,0 0 16,0 0-16,-4 32 0,1-12 0,-3 6 16,1 4-16,-1 2 0,-1 14 15,0 3-15,0-2 0,2-2 0,-3 7 16,0-3-16,-2-1 16,0-9-16,0-7 0,-1-9 15,0-4-15,-1-5 0,3-2 16,2-4-16,1-1 0</inkml:trace>
  <inkml:trace contextRef="#ctx0" brushRef="#br0" timeOffset="21803.6161">10801 6717 0,'0'0'0,"11"7"0,5 4 16,6 6-16,3 0 0,10 9 15,3 3-15,3 4 0,-3-2 0,-10-6 16,-4-5-16,-7-6 0</inkml:trace>
  <inkml:trace contextRef="#ctx0" brushRef="#br0" timeOffset="23038.8758">12112 6561 0,'0'0'0,"0"0"0,0 0 16,0 0-16,5-20 0,-5 20 0,0 0 15,-10-27-15,2 16 0,-1-1 16,-5-1-16,1 2 0,0 1 16,-4 1-16,-1 0 0,-8-1 15,0 2-15,-1 3 0,1 3 16,-1 2-16,1 1 0,-1 4 16,1 2-16,-2 4 0,6 1 15,4 5-15,3 2 0,4 2 0,2 1 16,7 1-16,4 2 15,6-4-15,4-3 0,9-6 0,7-6 16,4-5-16,3-4 0,12-10 16,5-9-16,-5-1 0,-6-2 15,5-7-15,-4-4 0,-6 4 16,-3 3-16,-4-2 0,-5 0 16,-6 0-16,-4-1 0,-4 1 15,-2 2-15,-4 6 0,-1 5 0,-2 6 16,-1 5-16,-2 4 15,-1 6-15,-5 4 0,-3 3 0,0 4 16,-1 2-16,0 11 0,0 6 16,1 1-16,1-2 0,3 6 15,4 5-15,2-5 0,3-2 16,7 2-16,4-4 0,5-7 16,2-5-16,3-9 0,2-6 15,-8-2-15,-4-1 0,-3-2 16</inkml:trace>
  <inkml:trace contextRef="#ctx0" brushRef="#br0" timeOffset="23200.9592">12677 6429 0,'0'0'0,"0"0"0,0 0 0,0 0 16,0 0-16,0 0 0,-16 30 16,16-30-16,-14 25 0,14-25 15,-19 34-15,8-14 0,-2-1 0,2-2 16,1-1-16,2-2 0,0-1 15,1-2-15</inkml:trace>
  <inkml:trace contextRef="#ctx0" brushRef="#br0" timeOffset="23356.4441">12643 6139 0,'0'0'15,"0"0"-15,0 0 0,30 9 0,-17-4 16,4 1-16,1 3 0,3 0 16,2-1-16,3 1 0,-5-1 15,-4-3-15</inkml:trace>
  <inkml:trace contextRef="#ctx0" brushRef="#br0" timeOffset="23635.4973">13293 6290 0,'0'0'0,"0"0"0,0 0 16,0 0-16,0 0 0,0 0 0,-25-13 15,25 13-15,-34-2 0,10 4 16,-6 2-16,-2 1 0,-1 2 16,-10 6-16,0 2 0,5 0 15,5-3-15,0 4 0,8 1 16,6 0-16,6 0 0,11 0 16,8 0-16,6-2 0,6-1 0,6 1 15,7 3-15,-3-2 0,-2-3 16,0 1-16,-7 0 15,-4-4-15,-5 0 0,-8 0 0,-5 0 16,-6-2-16,-3 1 0,-6-2 16,-3 0-16,-1 0 0,-1 0 15,1-4-15,0-2 0,4 1 16,5-2-16,2 1 0,2-1 16,1 0-16</inkml:trace>
  <inkml:trace contextRef="#ctx0" brushRef="#br0" timeOffset="24051.9745">13806 6389 0,'0'0'0,"0"0"0,0 0 0,0 0 16,0 0-16,-25-14 0,25 14 15,-37-9-15,16 7 0,-6 2 16,-5 2-16,-1 2 0,0 2 0,-11 4 15,-2 2-15,7 4 0,3 1 16,0 4-16,5 1 0,7-1 16,5 1-16,8 3 0,9-2 15,7-7-15,7-2 0,12-7 16,10-5-16,2-2 0,3-4 0,9-4 16,2-2-16,-7-2 15,-5-2-15,-2-4 0,-6-3 16,-7-1-16,-6 0 0,-4 4 0,-6 5 15,-2 0-15,-3 1 0,-2 6 16,-2 2-16,-2 6 0,1 2 0,0 1 16,-1 4-16,1 2 15,1 4-15,1 2 0,0 2 16,3 2-16,1 1 0,5 3 16,3 2-16,2-6 0,3-2 0,-4-4 15,-2-2-15,-3-4 16</inkml:trace>
  <inkml:trace contextRef="#ctx0" brushRef="#br0" timeOffset="24267.6636">14167 6336 0,'0'0'0,"0"0"0,0 0 0,0 0 15,-13 20-15,13-20 0,-12 29 16,5-10-16,-1 3 0,-1 6 15,-2 7-15,0-3 0,0 1 0,-3 8 16,-1-1-16,1 3 0,3-6 16,1-7-16,2-5 15,1-9-15,-1-4 0,1-8 0,1-6 16,-1-5-16,0-5 0,2 3 16,1 1-16,-1 2 0</inkml:trace>
  <inkml:trace contextRef="#ctx0" brushRef="#br0" timeOffset="24484.5857">14102 6327 0,'0'0'0,"0"0"16,23-7-16,-8 5 0,3 1 0,9 1 16,4 3-16,0 0 0,0 2 15,4 3-15,-2 4 0,-4 1 16,-5 2-16,-5 1 0,-6 2 16,-4 0-16,-5 1 0,-6 0 15,-6 0-15,-4-2 0,-2-1 0,-9 0 16,-6-3-16,-3-1 15,-1 0-15,-5 1 0,1-2 16,9-4-16,4-4 0,8-6 0,5-6 16,3 3-16,1 0 0,2 2 15</inkml:trace>
  <inkml:trace contextRef="#ctx0" brushRef="#br0" timeOffset="24686.1505">14751 6303 0,'0'0'15,"0"0"-15,0 0 0,-3 21 0,3-21 16,-11 34-16,-2-11 0,-1 5 16,-2 2-16,-6 14 0,-1 5 15,4-4-15,0-4 0,-2 6 16,3-6-16,0-1 0,1-7 0,4-9 16,2-7-16,0-5 15,0-4-15,2-7 0,-1-5 16,1-7-16,1-5 0,3 3 0,1 2 15,-1 4-15</inkml:trace>
  <inkml:trace contextRef="#ctx0" brushRef="#br0" timeOffset="24901.118">14612 6293 0,'0'0'0,"10"-2"0,4 0 16,4-2-16,2 0 0,11-3 16,4 1-16,-1 4 0,-1 0 0,6 5 15,-2 3-15,-5 2 16,-3 2-16,-7 6 0,-4 5 15,-7-2-15,-5-2 0,-9 0 0,-8 2 16,-5-1-16,-2 0 0,-13 5 16,-6-2-16,2-1 0,1-3 0,-2-2 15,-3-1-15,5-3 16,3-3-16,3-4 0,7-5 16,8 0-16,2 1 0,2-2 15</inkml:trace>
  <inkml:trace contextRef="#ctx0" brushRef="#br0" timeOffset="25217.3705">14839 6476 0,'0'0'0,"0"0"16,20-2-16,-6 2 0,3-1 16,3 1-16,3 1 0,8-1 15,1-1-15,1 0 0,2-1 16,6-3-16,-3 0 0,1 0 16,-2-1-16,-5-1 0,-3-3 15,-4-2-15,0-1 0,-7 1 16,-2-1-16,-6-1 0,-5-1 0,-2-2 15,-3 1-15,-5 2 0,-4 1 16,-3 4-16,-3 2 0,-5 3 16,-4 4-16,-2 4 0,-1 1 15,-2 9-15,-1 4 0,4 0 16,3-1-16,0 10 0,4 3 16,6-3-16,3-1 0,7 0 15,8 4-15,6-3 0,5-2 0,11-5 16,7-5-16,3-2 0,5-3 15,2-4-15,3-3 0,-5-1 16,-11 0-16,-8-1 0</inkml:trace>
  <inkml:trace contextRef="#ctx0" brushRef="#br0" timeOffset="25617.6917">15901 6323 0,'0'0'0,"0"0"16,0 0-16,0 0 0,0 0 0,-22-16 15,22 16-15,-30 0 0,12 1 16,-3 3-16,-3 3 0,-1 2 16,-2-1-16,-6 8 0,1 6 15,2-1-15,3 1 0,-1 5 16,5-1-16,4-1 0,4-2 0,7-2 16,7-3-16,5-5 15,3-2-15,9-4 0,6-5 16,1-3-16,1-3 0,1-5 0,1-3 15,-2-2-15,1 0 0,4-5 16,-1-3-16,-6-1 0,-4 0 16,-2 0-16,-4 1 0,-3 4 15,-3 4-15,0 6 0,-2 1 16,-3 3-16,-1 4 0,-3 1 16,-1 6-16,-2 2 0,2 0 0,-2 5 15,1 4-15,0-2 16,2 1-16,1 5 0,2 1 15,1-2-15,1-1 0,3-2 0,1 1 16,2-6-16,0-3 0,3-3 16,3-4-16,-1-4 0,0-2 15,-4 0-15,-1 2 0,-1-1 0</inkml:trace>
  <inkml:trace contextRef="#ctx0" brushRef="#br0" timeOffset="25900.7985">16152 6311 0,'0'0'0,"0"0"16,0 0-16,-3 26 0,3-26 0,-9 27 15,1-9-15,1 2 0,-1 0 0,-2 7 16,0 1-16,1-4 16,3-2-16,-1-3 0,1-3 15,2-4-15,1-2 0,1-5 16,2-5-16,0-4 0,2-3 0,3-4 15,4-3-15,3-3 0,3-2 16,3-1-16,4 0 0,3 3 16,0 2-16,10-3 0,3 4 15,-3 3-15,0 5 0,5 2 16,-4 7-16,-5 1 0,-4 3 0,-6-2 16,-5 1-16,-3-3 0</inkml:trace>
  <inkml:trace contextRef="#ctx0" brushRef="#br0" timeOffset="26419.8978">12160 6995 0,'0'0'16,"0"0"-16,0 0 0,0 0 16,0 0-16,30-3 0,-30 3 0,33 0 15,-33 0-15,46 4 0,-14-1 16,5 0-16,3-1 0,20 2 16,4-1-16,17 0 0,4 0 15,22-3-15,5-3 0,16 0 16,-5 1-16,21-3 0,0-2 15,53-5-15,-17-2 0,-9 3 16,-8-2-16,-6 5 0,-3 1 0,1 3 16,3 2-16,-12-3 0,-6-2 15,-3 2-15,-2 1 0,-6 3 16,-5 0-16,-7 0 0,-4-1 16,-16 1-16,-11-2 0,-11 3 15,-7 1-15,-21 0 0,-15 0 16,-10-1-16</inkml:trace>
  <inkml:trace contextRef="#ctx0" brushRef="#br0" timeOffset="27218.6778">17120 6153 0,'0'0'0,"0"0"15,-18 14-15,18-14 0,-22 14 0,7-3 16,-4 4-16,-2 2 0,-1 3 16,-4 13-16,0 4 0,4-1 15,3 1-15,0 10 16,6 2-16,3-8 0,4-6 0,5 2 16,5-4-16,5-6 0,4-4 15,7-5-15,5-3 0,0-5 16,1-4-16,3-5 0,2-5 15,-7 2-15,-4 0 0,-5 0 0</inkml:trace>
  <inkml:trace contextRef="#ctx0" brushRef="#br0" timeOffset="27534.7811">17342 6385 0,'0'0'16,"0"0"-16,0 0 0,0 0 0,-1 26 15,1-26-15,-3 34 16,2-14-16,0 1 0,0 2 16,0-1-16,1-3 0,0 0 0,1 0 15,1-4-15,3-3 0,1-3 16,4-5-16,2-3 0,0-2 16,2-2-16,-1-7 0,1-3 15,1-2-15,-1-1 0,1-5 16,2-2-16,-1 0 0,2 2 15,1-7-15,-4 0 0,-3 4 0,-2 2 16,-1 4-16,-2 3 0,-3 2 16,-1 2-16,-3 4 0,-3 2 15,-1 4-15,-3 2 0,2 5 16,-2 4-16,3-2 0,0-2 0,2 0 16,0-1-16,0 0 0</inkml:trace>
  <inkml:trace contextRef="#ctx0" brushRef="#br0" timeOffset="27734.0583">17836 6444 0,'0'0'0,"0"0"0,0 0 0,0 0 16,-7 23-16,7-23 0,-11 25 15,4-10-15,0 0 0,-2 3 16,-1 0-16,1-2 0,0-1 0,0 1 15,3-3-15,0-2 16,2-2-16,3-4 0,1-5 0,2-1 16,-1-4-16,0 0 0,0 1 15,0 1-15</inkml:trace>
  <inkml:trace contextRef="#ctx0" brushRef="#br0" timeOffset="27884.7505">17834 6154 0,'0'0'0,"0"0"16,0 0-16,0 0 0,27 7 0,-27-7 15,19 18-15,-19-18 0,18 21 0,-10-11 16,-1-3-16,-2 0 16</inkml:trace>
  <inkml:trace contextRef="#ctx0" brushRef="#br0" timeOffset="28031.0892">17965 6620 0,'0'0'0,"0"0"0,0 0 0,0 0 16,0 0-16,9 17 0,-9-17 16,0 0-16,0 0 0,0 0 15,0 0-15,10 18 0</inkml:trace>
  <inkml:trace contextRef="#ctx0" brushRef="#br0" timeOffset="28269.403">18397 6206 0,'0'0'0,"0"0"16,0 0-16,25 15 0,-15-7 0,0 6 15,1 5-15,-1 1 0,-1 2 16,-2 10-16,-2 2 0,-3-1 16,-1-1-16,-4 8 0,-5-2 15,-5-2-15,-6-3 0,-14 6 16,-8 0-16,-4-5 0,-3-3 16,9-6-16,9-6 0,7-4 0</inkml:trace>
  <inkml:trace contextRef="#ctx0" brushRef="#br0" timeOffset="30201.6105">19486 6471 0,'0'0'0,"0"0"16,0 0-16,28 2 0,-28-2 0,28 2 15,-8-2-15,2 0 0,1-1 16,10-2-16,4-5 0,-2 0 0,-2 0 16,3-4-16,-2-1 15,-7-1-15,-3-2 0,-6 1 16,-6-1-16,-4-2 0,-5 0 0,-8 3 15,-6 2-15,-6 4 0,-3 2 16,-5 5-16,-5 4 0,-2 6 16,-1 3-16,-8 7 0,0 5 15,5-1-15,3 0 0,7 3 16,2 3-16,10 1 0,5-1 0,9 5 16,9-1-16,4-8 15,6-5-15,17-2 0,12-7 16,1-4-16,3-5 0,6-10 15,4-6-15,-14 2 0,-13 3 0,-8 4 16</inkml:trace>
  <inkml:trace contextRef="#ctx0" brushRef="#br0" timeOffset="30501.0111">20194 6319 0,'0'0'0,"0"0"0,-4 19 15,4-19-15,-7 28 0,3-9 0,2 3 16,1 5-16,2 0 0,5-3 16,1-2-16,1-2 0,0-4 15,5-1-15,3-4 0,-2-6 16,2-4-16,5-5 0,3-6 16,-5-1-16,-1-3 0,1-4 15,1-6-15,-2 1 0,1-1 0,-3-3 16,-2-1-16,-2 0 0,-2 3 15,0-2-15,-2 4 0,-4 5 16,-2 4-16,-1 3 0,-2 4 16,1 7-16,-3 0 0,3 6 15,1 2-15,0 0 0,0-3 0,0 0 16</inkml:trace>
  <inkml:trace contextRef="#ctx0" brushRef="#br0" timeOffset="30901.9567">21099 6310 0,'0'0'0,"0"0"0,0 0 0,0 0 16,-14-15-16,14 15 0,-29-5 16,29 5-16,-42-1 0,16 4 15,-5 3-15,0 3 0,0 2 0,-10 6 16,-1 2-16,-3 6 15,6 0-15,7-1 0,7 2 0,6-3 16,5-3-16,9 2 0,7-2 16,7-9-16,5-2 0,9-8 15,8-3-15,1-6 0,1-1 16,8-7-16,1-1 0,-4 1 16,-2 0-16,-2-6 0,-7-3 15,-4 4-15,-4 2 0,-5 4 16,-4 4-16,-4 4 0,-3 2 0,-3 5 15,-1 3-15,0 4 0,-1 3 16,-1 4-16,-1 0 0,1 3 16,0 0-16,3 4 0,2 2 15,1-1-15,3-1 0,7-2 16,6-2-16,0-6 0,2-4 16,-3 0-16,-4-2 0,-3-1 0</inkml:trace>
  <inkml:trace contextRef="#ctx0" brushRef="#br0" timeOffset="31103.8869">21415 6254 0,'0'0'16,"0"0"-16,0 0 0,-9 34 16,9-34-16,-8 39 0,1-10 15,0 2-15,0 4 0,-4 14 16,0 1-16,-4 8 0,2-5 0,-2 9 15,0-3-15,1-9 0,0-7 16,-2-4-16,2-7 0,4-9 16,2-6-16,3-3 0</inkml:trace>
  <inkml:trace contextRef="#ctx0" brushRef="#br0" timeOffset="31351.327">21337 6288 0,'0'0'0,"12"-4"16,6 0-16,7-1 0,3 2 16,10 2-16,4 4 15,-3 2-15,-3 2 0,5 6 0,-2 4 16,-8 1-16,-3 2 0,-11 1 16,-9 0-16,-4 0 0,-6 1 15,-8 1-15,-7-2 0,-4-2 0,-4-2 16,-8 2-16,-6 1 15,1-3-15,0 1 0,-1-2 16,5-3-16,9-3 0,5-2 0,6-3 16</inkml:trace>
  <inkml:trace contextRef="#ctx0" brushRef="#br0" timeOffset="31701.6205">22012 6339 0,'0'0'0,"0"0"16,0 0-16,-22 27 0,22-27 0,-22 29 15,8-7-15,0 7 16,2-1-16,5-1 0,5 1 16,3-5-16,5-3 0,10-3 0,9-6 15,1-5-15,3-6 0,3-6 16,2-4-16,-2-2 0,-1 1 0,3-6 15,-3-1-15,-8-2 16,-6-2-16,-10-2 0,-9 0 16,-5 4-16,-4 4 0,-8 2 0,-5-1 15,-2 4-15,-3 4 0,-3 2 16,-3 3-16,3 3 0,2 3 0,1 3 16,5 3-16,10-2 15,4-1-15,11 2 0,9-1 16,4-1-16,4-4 0,-5 1 0,-3-3 15,-2 1-15</inkml:trace>
  <inkml:trace contextRef="#ctx0" brushRef="#br0" timeOffset="31984.2242">22571 6304 0,'0'0'0,"0"0"16,0 0-16,-11 24 0,11-24 0,-10 28 15,3-7-15,0 2 0,1 0 16,-3 6-16,0-3 16,2-2-16,1-5 0,1 1 0,0-5 15,2-7-15,1-3 0,2-5 16,1-2-16,0-4 0,0-1 16,1-5-16,1-3 0,1-1 15,0 0-15,4-1 0,2 0 16,1 2-16,1 2 0,7 0 15,2 3-15,-5 5 0,0 3 0,7 1 16,4 1-16,0 2 0,-1 1 16,-4 0-16,-4 0 0,-4-2 15</inkml:trace>
  <inkml:trace contextRef="#ctx0" brushRef="#br0" timeOffset="32367.8858">23358 6345 0,'0'0'0,"0"0"0,0 0 0,0 0 16,0 0-16,-21-13 0,21 13 15,-32-2-15,12 3 0,-4 4 16,-5 1-16,0 2 0,1 1 0,-7 7 16,0 2-16,3 0 15,3 2-15,-2 4 0,7-1 16,7-1-16,7-3 0,9-3 0,6-3 15,5-3-15,5-3 16,8-4-16,7-4 0,-1-3 16,1-2-16,2-2 0,1 0 15,1-5-15,-5-3 0,-4 0 0,-1-2 16,-5 2-16,-2 1 0,-5 2 16,-4 2-16,-3 4 0,1 1 0,-4 3 15,-2 3-15,0 0 16,-3 9-16,-1 0 0,0 2 15,2-1-15,0 1 0,0 2 0,2 0 16,2 0-16,1 1 0,4-3 16,1 2-16,3-2 0,4-3 15,-4-1-15,-1 0 0,-2-2 0</inkml:trace>
  <inkml:trace contextRef="#ctx0" brushRef="#br0" timeOffset="32634.7691">23777 6072 0,'0'0'0,"0"0"15,0 0-15,0 0 0,0 0 16,-10 27-16,10-27 0,-22 35 16,9-13-16,-4 6 0,-1 6 15,1 1-15,0 2 0,0 7 16,0 7-16,6-9 0,4-6 15,6-7-15,6-4 0,1-8 16,2-5-16,3-4 0,2-3 16,-1-3-16,1-3 0,-2-3 0,0-5 15,-3 0-15,0-2 0,-1 1 16,-2 3-16,0 0 0</inkml:trace>
  <inkml:trace contextRef="#ctx0" brushRef="#br0" timeOffset="32785.7361">23489 6293 0,'0'0'0,"0"0"16,0 0-16,0 0 0,31-9 0,-31 9 15,40-7-15,-16 3 0,2 1 16,4 0-16,3 0 0,9-1 16,-2-2-16,1 2 0,-8-1 15,-7 2-15</inkml:trace>
  <inkml:trace contextRef="#ctx0" brushRef="#br0" timeOffset="33117.8186">23836 6455 0,'0'0'16,"0"0"-16,0 0 0,31-6 15,-16 3-15,1 0 0,4 1 16,0-3-16,1 2 0,5-3 15,-1-1-15,-1-2 0,-3 1 0,-2-3 16,-1 0-16,-4-1 0,0 1 16,-7-2-16,-2-3 0,-4 4 15,-2-1-15,-5 4 0,-3 2 16,-4 1-16,-2 2 0,-4 4 16,-3 1-16,-1 5 0,-3 1 15,-4 9-15,-1 3 0,4 3 16,5 3-16,6 0 0,4 3 15,5-1-15,5-3 0,12 2 0,10-2 16,5-6-16,4-5 0,8-2 16,8-1-16,-10-3 0,-7-2 15,-7-1-15</inkml:trace>
  <inkml:trace contextRef="#ctx0" brushRef="#br0" timeOffset="51626.589">25595 5950 0,'0'0'0,"0"0"0,0 0 16,27-1-16,-15 1 0,2 0 16,-1 0-16,0 3 0,-1 0 15,-3 2-15,-2 2 0,-1-2 16,0 0-16,-2-1 0</inkml:trace>
  <inkml:trace contextRef="#ctx0" brushRef="#br0" timeOffset="51835.175">25104 6125 0,'0'0'16,"0"0"-16,0 0 0,0 0 0,0 25 15,0-25-15,2 26 0,-2-26 16,4 34-16,-2-16 15,1 0-15,2-1 0,1-2 0,0-2 16,-2-1-16,1-2 0</inkml:trace>
  <inkml:trace contextRef="#ctx0" brushRef="#br0" timeOffset="52068.3871">25400 6146 0,'0'0'0,"11"-3"16,5-1-16,5 1 0,3-2 0,14-4 16,5 0-16,12-1 0,0 3 15,11-3-15,-1 2 0,-6-1 16,-6 1-16,-2 1 0,-6 2 16,-12 1-16,-7 1 0,-8 5 15,-8 4-15,-8 0 0,-5 0 0,-12 4 16,-8 2-16,5-3 0,5-2 15,2-1-15</inkml:trace>
  <inkml:trace contextRef="#ctx0" brushRef="#br0" timeOffset="52251.432">25260 6338 0,'0'0'15,"0"0"-15,0 0 0,0 0 0,-8 21 16,8-21-16,-8 25 0,4-11 16,-1 1-16,0 1 0,-2 2 15,2 0-15,0-1 0,1 2 16,-1-3-16,2-3 0</inkml:trace>
  <inkml:trace contextRef="#ctx0" brushRef="#br0" timeOffset="52502.2267">25305 6525 0,'0'0'0,"0"0"15,0 0-15,26 5 0,-26-5 0,29 9 16,-8-5-16,2 0 0,2 0 16,13 1-16,3-1 15,-3 0-15,1 1 0,8-4 0,1-2 16,-5-1-16,-5-2 0,3-1 15,-6-2-15,-6 2 0,-6-1 16,-5-1-16,-5-2 0,-8 4 16,-3 1-16,-9 7 0,-5 4 15,2-1-15,2-1 0,2 0 16</inkml:trace>
  <inkml:trace contextRef="#ctx0" brushRef="#br0" timeOffset="52675.8998">25348 6313 0,'0'0'0,"0"0"0,0 0 16,0 0-16,0 0 0,17 21 16,-17-21-16,16 15 0,-16-15 0,14 17 15,-6-11-15,-1-1 0,-2 0 16,-1-1-16</inkml:trace>
  <inkml:trace contextRef="#ctx0" brushRef="#br0" timeOffset="52951.5195">25479 6261 0,'0'0'0,"0"0"0,0 0 15,0 0-15,0 0 0,0 33 16,0-33-16,-2 29 0,1-13 0,-2 3 16,-1 2-16,0-1 15,-1-2-15,-1 8 0,-1-1 16,-1-1-16,1-2 0,-3 4 16,-1 3-16,0-3 0,0-1 0,-6 7 15,-1 1-15,3-4 0,2-2 16,1-1-16,2-1 15,1-1-15,2-2 0,2-5 0,0-2 16,2-3-16</inkml:trace>
  <inkml:trace contextRef="#ctx0" brushRef="#br0" timeOffset="53168.6272">25737 6365 0,'0'0'0,"0"0"0,0 0 0,0 0 15,0 0-15,28 13 0,-28-13 16,20 11-16,-9-7 0,2 2 16,0 1-16,-1-2 0,-1-1 15,-1 1-15,-1-3 0,-2 2 0</inkml:trace>
  <inkml:trace contextRef="#ctx0" brushRef="#br0" timeOffset="53444.154">25634 6622 0,'0'0'0,"0"0"0,0 0 0,0 0 16,0 0-16,7 23 0,-7-23 16,7 22-16,-7-22 0,4 26 15,-1-10-15,0-2 0,-2-1 0,-1 1 16,0-1-16,0-1 16,1-1-16,0-1 0,0-2 15,-1 1-15,-2-3 0,-2-1 0,-1-1 16,1 0-1,-1 0-15,2-1 0</inkml:trace>
  <inkml:trace contextRef="#ctx0" brushRef="#br0" timeOffset="53685.5636">25503 6786 0,'0'0'0,"0"0"15,0 0-15,0 0 0,0 0 16,-3 24-16,3-24 0,0 0 0,0 22 15,0-22-15,7 20 0,-7-20 16,15 12-16,-4-8 0,1-1 16,4-1-16,2 0 0,3-2 15,1-2-15,0 0 0,1-2 16,7 0-16,1 0 0,-3-1 16,-3 0-16,-2-1 0,-1 1 15,-2 1-15,-2-2 0,-3 2 16,-3-1-16,-1 2 0</inkml:trace>
  <inkml:trace contextRef="#ctx0" brushRef="#br0" timeOffset="53868.8585">25995 6695 0,'0'0'0,"0"0"15,0 0-15,0 0 0,4 27 0,-4-27 16,3 27-16,-3-27 0,2 30 15,-1-13-15,0 0 16,0 0-16,0 1 0,0-2 0,1-2 16,0 0-16,-1-4 0,0-1 15,0 0-15,0-3 0</inkml:trace>
  <inkml:trace contextRef="#ctx0" brushRef="#br0" timeOffset="54185.4063">26825 6041 0,'0'0'0,"0"0"0,0 0 16,0 0-16,0 0 0,0 0 0,0 0 15,-16 29-15,16-29 0,-19 27 16,7-7-16,-3 0 0,0 0 16,-3 4-16,-2 1 0,-4 7 15,2-3-15,0-1 0,1-2 16,-2 3-16,2-3 0,0-2 16,1-2-16,3-2 0,2-5 0,2-4 15,1-2-15,2-3 0,1 0 16,3-3-16</inkml:trace>
  <inkml:trace contextRef="#ctx0" brushRef="#br0" timeOffset="54401.8091">26748 6261 0,'0'0'0,"0"0"15,0 0-15,32 5 0,-32-5 0,32 9 16,-11-2-16,1 0 0,0-1 15,7 2-15,-1 1 0,0 0 16,-2 0-16,0-3 0,-2 1 16,-3-2-16,-2-3 0,0 1 15,-2 1-15,-8-3 0,-4 1 16,-5 1-16,-5-1 0,0 0 0,2 0 16,0-1-16</inkml:trace>
  <inkml:trace contextRef="#ctx0" brushRef="#br0" timeOffset="54586.0032">26749 6372 0,'0'0'0,"0"0"16,0 0-16,0 0 0,0 0 0,0 0 16,0 0-16,21 20 0,-21-20 15,0 0-15,16 25 0,-16-25 16,12 20-16,-8-9 0,1 1 15,-1-1-15,-2-3 0,0 1 16,0-2-16,-1-1 0</inkml:trace>
  <inkml:trace contextRef="#ctx0" brushRef="#br0" timeOffset="54902.077">26683 6664 0,'0'0'0,"0"0"0,0 0 0,0 0 15,0 0-15,0 0 0,24-10 16,-24 10-16,0 0 0,34-9 16,-17 6-16,-2 0 0,1 1 15,-1-2-15,2 0 0,-1 1 16,2 2-16,-2-3 0,0 0 16,-2 2-16,-1 0 0,-2-1 15,-1 2-15,-1 0 0,-1 0 0,-3 0 16,0 1-16,-1 0 0,0 0 15,-3 3-15,-1 1 0,-1 0 16,-3 3-16,-1-1 0,-2 1 16,-1 0-16,1 1 0,-1-1 15,0 2-15,0 0 0,1 0 0,-2 1 16,0 0-16,-1 0 0,0-1 16,1 0-16,2-2 15,0-1-15</inkml:trace>
  <inkml:trace contextRef="#ctx0" brushRef="#br0" timeOffset="55118.3496">26698 6815 0,'0'0'0,"0"0"0,0 0 16,0 0-16,0 0 0,0 0 0,0 0 16,0 0-16,36 0 0,-36 0 15,29-1-15,-29 1 0,32 0 0,-14 0 16,2 1-16,0 0 0,1 0 15,0-1-15,-1-1 16,1 1-16,-1 2 0,7-2 0,0 0 16,-2 0-16,-5-1 0,-2 0 15,-2 0-15,-3 1 0</inkml:trace>
  <inkml:trace contextRef="#ctx0" brushRef="#br0" timeOffset="83453.1021">5883 7225 0,'0'0'0,"0"0"0,0 0 16,0 0-16,12 25 0,-12-25 15,12 31-15,-5-12 0,-1 2 0,1 5 16,2 6-16,-2 12 0,2 2 15,1 17-15,-1 5 0,0-1 16,-3 1-16,2 21 0,0 7 16,-2 5-16,0-9 0,2 19 15,0 3-15,0 29 0,0-18 16,0 1-16,-2 0 0,2-12 16,2-7-16,-1 6 0,4 4 15,-5-10-15,0-6 0,-1 11 16,-1 11-16,-1-10 0,2-7 0,-1 8 15,1 5-15,-3-7 0,1-6 16,-2 9-16,0 3 0,2-9 16,0-9-16,0 12 0,-1 7 15,-1-9-15,4-4 0,-4 3 16,2 5-16,-1-12 0,-1-9 16,1 8-16,-3 4 0,2-12 15,2-10-15,-1 3 0,1 2 16,-1-8-16,0-5 0,1-1 15,-2-1-15,1-12 0,2-8 0,-3-1 16,0 0-16,1-12 0,-1-9 16,0-1-16,1-1 0,-2-6 15,1-2-15,-3-4 0,0-1 16,1-3-16,1-2 0,-2-3 16,0-2-16,-5-2 0,-1-1 0,-1-6 15,-2-5-15,2 2 16,3 2-16,1 2 15</inkml:trace>
  <inkml:trace contextRef="#ctx0" brushRef="#br0" timeOffset="83838.4956">5863 12466 0,'0'0'0,"0"0"0,0 0 16,0 0-16,0 0 0,28 21 16,-28-21-16,24 32 15,-12-10-15,1 3 0,1 5 0,5 7 16,1 2-16,2 1 0,1-2 15,6 8-15,1-4 0,-2-2 16,1-4-16,5 3 0,-5-5 0,-3-3 16,-2-4-1,2-5-15,-3-4 0,-2-5 16,-6-3-16,2-11 16,-1-8-16,0-6 0,-2-4 0,-1-8 15,-3-7-15,-1-6 0,-1-4 16,1-2-16,1-1 0,2-1 15,1-1-15,8-8 16,4 1-16,-7 13 0,-4 12 0,-4 7 16</inkml:trace>
  <inkml:trace contextRef="#ctx0" brushRef="#br0" timeOffset="88102.9214">30024 12022 0,'0'0'0,"-13"-4"0,-6 1 16,-3 0-16,-3-1 0,-16 1 16,-16-1-16,-14 2 0,1 2 0,-3 4 15,-2 4-15,-8 2 0,5 4 16,-10 5-16,2 3 0,11 5 15,7 3-15,-24 21 0,12 0 16,16-3-16,11 0 0,10 7 16,6 8-16,14-7 0,9-3 15,16 4-15,12 3 0,13-1 16,8-1-16,13 3 0,8 0 16,8-7-16,5-5 0,12-1 0,7 1 15,2-6-15,2-6 0,11 4 16,10 2-16,-2-10 0,-1-8 15,3-3-15,0 0 0,-6-5 16,-3-3-16,3-5 0,3-3 16,-3-1-16,-1-2 0,-1-4 15,-1-3-15,-5-5 0,-5-3 16,-1-6-16,-1-3 0,-10 3 0,-5 3 16,-2-13-16,-2-7 15,-12-4-15,-9-4 0,-13-2 16,-7-3-16,-9-2 0,-6-2 0,-8-1 15,-6-3-15,-5-1 0,-5-1 16,-10-5-16,-8-2 0,-6 4 16,-4 3-16,-8 1 0,-5 1 15,-10 6-15,-6 3 0,-7-2 16,-5-1-16,-3 3 0,0 3 16,-15-2-16,-10 0 0,-7 9 0,-3 6 15,-12-1-15,-6 0 16,2 9-16,1 5 0,-14 6 0,-8 5 15,3-2-15,0-2 0,-7 11 16,-2 7-16,49-3 0,33 0 16,23-2-16</inkml:trace>
  <inkml:trace contextRef="#ctx0" brushRef="#br0" timeOffset="89703.0959">3734 13244 0,'0'0'0,"-17"-2"16,0 2-16,0 0 0,-1-1 0,-12 2 15,-4 1-15,-14 2 0,1 1 0,-14 4 16,-1 1-16,1 6 0,-1 2 16,-15 6-16,-2 1 15,3 4-15,1 3 0,-7 5 0,-1 1 16,-22 18-16,17-5 0,10 9 15,6 4-15,10-5 0,8-4 16,10-1-16,10-2 0,2-3 16,7-1-16,7-4 0,10-1 15,6-4-15,8-4 0,13-8 16,9-3-16,7-4 0,7-1 16,9 0-16,5-1 0,10-5 15,7-5-15,9-1 0,7 0 0,5-3 16,4-4-16,7 0 0,6-1 15,-2 2-15,-1 2 0,7 3 16,4 2-16,-1-4 0,-1-1 16,3 1-16,3 2 0,-2-3 15,-3-1-15,1 0 0,0-1 16,-5 2-16,-1 2 0,-2-1 16,3-2-16,-7-4 0,-5 0 0,1-3 15,-4-2-15,-5 0 0,-5 1 16,1-7-16,0-4 0,-9-3 15,-5-1-15,-6-3 16,-4-1-16,-7-5 0,-4-3 0,-2-5 16,-5-3-16,-8 0 0,-7-1 15,-4-2-15,-1-1 0,-9-3 16,-7 0-16,-9-7 0,-6-2 16,-9 4-16,-8 4 0,-7-5 15,-5-5-15,-10 6 0,-7 4 0,-11 2 16,-6 1-16,-2 0 0,-2-1 15,-13 3-15,-7 2 0,1 4 16,-3 3-16,-10 4 0,-7 5 16,-1 9-16,-2 5 0,-9 3 15,-7 3-15,1 5 0,4 4 0,-3 5 16,-3 5-16,11 4 16,8 3-16,-17 16 15,-8 14-15,-1 5 16,0 3-16,42-10 0,27-9 0,22-12 15,14-8-15,9-6 0</inkml:trace>
  <inkml:trace contextRef="#ctx0" brushRef="#br0" timeOffset="90669.7761">10811 13136 0,'0'0'0,"0"0"16,-27-7-16,15 4 0,-1-2 0,-11-2 15,-7 0-15,-1 0 16,0 0-16,-6 0 0,-2 1 16,-9 3-16,2 1 0,-12 3 0,-1 2 15,0 2-15,3 1 0,-7 6 16,-6 4-16,-4 4 0,6 1 0,-16 9 16,-1 2-16,9 0 15,7 2-15,-27 22 0,11 1 16,7-4-16,4-1 0,6 13 15,3 8-15,19-12 0,15-8 0,15-4 16,9-3-16,11-4 16,7-1-16,15 1 0,13 2 0,8-5 15,6-3-15,15-1 0,11-1 16,7-2-16,5-2 0,14-8 16,8-4-16,2-1 0,1-3 15,12 4-15,7 3 0,6-7 16,5-4-16,7-3 0,7-3 15,0 2-15,0 2 0,8-1 16,6 1-16,1-2 0,2-3 0,7 2 16,6 0-16,-4 1 15,-2-2-15,2-4 0,1-5 0,-7 3 16,-5 1-16,2 6 0,0 4 16,-7-7-16,-6-4 0,-1-5 15,-2-2-15,-17-2 0,-12-2 0,-5-3 16,-5-5-16,-12-2 15,-7-4-15,-11-6 0,-6-4 16,-16 0-16,-12 1 0,-8-6 16,-6-5-16,-14-2 0,-9-1 0,-15-2 15,-8-1-15,-8 1 16,-4 2-16,-21-6 0,-15-2 0,-6 4 16,-5 3-16,-12-1 0,-6-1 15,-4 3-15,-1 1 0,-14 4 16,-9-2-16,-5 7 0,-5 4 15,-13 3-15,-10 1 0,-2 3 0,-2 1 16,-9 6-16,-8 1 16,-1 7-16,-1 3 0,-10 7 15,-8 5-15,6 5 0,4 1 0,-9 8 16,-5 6-16,5 5 0,4 5 16,55-9-1,37-8-15,27-3 0</inkml:trace>
  <inkml:trace contextRef="#ctx0" brushRef="#br0" timeOffset="101370.2559">15786 14434 0,'0'0'0,"0"0"0,0 0 16,-23-5-16,23 5 0,0 0 15,-36 2-15,36-2 0,-40 10 0,15-3 16,-4 3-16,0 1 15,1 2-15,-11 6 0,-1 3 0,-6 7 16,2 2-16,2 5 0,1 2 16,-3 5-16,4-1 0,7 5 15,7 5-15,3 0 0,7-7 0,11 2 16,6 0-16,9-4 16,5-3-16,12 2 0,7 0 15,4-5-15,4-4 0,24 3 16,14-2-16,3-4 0,3-4 0,55 6 15,-1-7-15,-8-4 0,-6-5 16,10 1-16,9 0 0,-11 1 16,-6 2-16,20-4 0,13-3 15,-18-2-15,-12-2 0,30 0 16,20 0-16,-20-4 16,-14-2-16,2-2 0,2 1 15,-17-3-15,-10-1 0,-5-5 0,-4-4 16,-3-2-16,-4 1 0,-5-2 15,0-2-15,-6 0 0,-4 1 16,-3-4-16,-1-2 0,-7-2 16,-6-2-16,-4-2 15,-5 0-15,-7 0 0,-3 0 0,-4-7 16,-2-2-16,-8 3 0,-5 1 0,-3 0 16,-1 0-16,-8-2 15,-8 0-15,-3 3 0,-4 4 0,2-7 16,1 0-16,0-4 0,-2 1 15,-8 3-15,-5 4 0,0 2 16,0 2-16,-5 3 0,-3 5 16,-4-7-16,-3-4 0,0 2 15,1 2-15,-8 4 0,-6 4 16,-4-6-16,-3-4 0,9 12 16,-5-1-16,-6 3 0,-5 1 0,-7-2 15,-4-1-15,-2 1 0,-2 2 16,-34-9-16,1-3 0,5 6 15,3 2-15,-9 0 0,-5 1 16,1 3-16,0 0 0,-5 4 16,-4 1-16,0 2 0,2 2 0,-10 3 15,-6 0-15,1 1 16,0 0-16,-3 2 0,-2 3 16,0 2-16,1 0 0,-1 1 15,0-1-15,3 5 0,3 2 0,-5 2 16,-3 1-16,-2-2 0,-1 0 15,0 1-15,-1 2 0,2 0 16,0 1-16,-1 2 0,-1 2 16,3 1-16,3 1 0,38-8 15,26-4-15,19-6 0</inkml:trace>
  <inkml:trace contextRef="#ctx0" brushRef="#br0" timeOffset="119987.3467">23576 15473 0,'0'0'16,"21"-1"-16,4 0 16,-3 0-16,3 0 0,18-2 15,21-1-15,2 1 0,2 3 0,21-4 16,20-2-16,-14 1 15,-7 2-15,28-2 0,-1 2 0,-20 0 16,-15 0-16,-11 0 0,-9 1 16,-12-1-16,-10 1 0,-11 0 15,-10 1-15,-4 0 0</inkml:trace>
  <inkml:trace contextRef="#ctx0" brushRef="#br0" timeOffset="120490.9866">23277 15575 0,'0'0'0,"0"0"0,0 0 16,22-2-16,-22 2 0,0 0 15,39-3-15,-21-1 0,-2 0 0,6-2 16,6 0 0,6-1-16,-1 1 0,7 0 15,5-3-15,13 0 0,2 1 16,-7 2-16,-6 1 0,16-1 16,3 1-16,-7 1 0,-5 1 0,15 0 15,5 0-15,-10 0 0,-8 0 16,14 1-16,1 1 15,-12 1-15,-11 4 0,5-1 16,-2-1-16,-16-1 16,-6 0-16,6-6 0,-10-3 15,-14 4-15,-3 2 0,-2 0 0</inkml:trace>
  <inkml:trace contextRef="#ctx0" brushRef="#br0" timeOffset="120906.1572">23498 15532 0,'0'0'0,"13"-1"0,1 1 0,3-1 15,2-2-15,13-1 0,6-1 16,3-1-16,2 1 0,14 0 15,4-2-15,7 1 0,-4 0 0,11-2 16,-1 0-16,-6 2 16,-2 0-16,4-1 0,-4-2 0,-6 4 15,-6 4-15,-1-2 16,-1-1-16,-8 2 0,-6 1 0,-4-3 16,-3 0-16,-8 0 0,-6 2 15,-6 0-15</inkml:trace>
  <inkml:trace contextRef="#ctx0" brushRef="#br0" timeOffset="121170.1014">23643 15465 0,'0'0'0,"0"0"0,0 0 0,27-2 15,-27 2-15,43-4 16,-7 3-16,6 0 0,6 0 0,18 1 16,4 1-16,2 0 0,-14-1 15,-10 1-15</inkml:trace>
  <inkml:trace contextRef="#ctx0" brushRef="#br0" timeOffset="121470.0923">23822 14080 0,'0'0'15,"0"0"-15,0 0 0,0 0 0,0 0 0,0 0 16,0 0-16,0 0 16,0 0-16,26 18 0,-26-18 15,16 28-15,-16-28 0,14 33 0,-7-14 16,-2 2-16,0 0 0,-2 7 15,-1 0-15,-2-5 0,-2-4 16,1-3-16,0-2 16,0-2-16</inkml:trace>
  <inkml:trace contextRef="#ctx0" brushRef="#br0" timeOffset="121636.7635">23635 14220 0,'0'0'0,"0"0"0,0 0 16,0 0-16,0 0 0,0 0 16,0 0-16,20 20 0,-20-20 15,21 17-15,-21-17 0,24 19 16,-14-11-16,-2-2 0</inkml:trace>
  <inkml:trace contextRef="#ctx0" brushRef="#br0" timeOffset="121903.5492">24257 14247 0,'0'0'16,"0"0"-16,0 0 0,0 0 0,0 0 15,0 0-15,-29 5 0,29-5 16,-43 7-16,15-1 0,-3 0 16,-4 2-16,-3 2 0,-11 4 15,-1 1-15,3-1 0,3-2 16,-1 1-16,7 0 0,8-2 15,6-2-15,6-2 0,7 0 16,10-1-16,10 0 0,9-1 16,8 0-16,6-2 0,6 0 0,1-1 15,4 0-15,6 0 16,-3-1-16,0-1 0,1-1 16,-11 0-16,-7 1 0,-7-1 15</inkml:trace>
  <inkml:trace contextRef="#ctx0" brushRef="#br0" timeOffset="122070.6414">24012 14466 0,'0'0'0,"0"0"15,0 0-15,-18 10 0,18-10 0,-22 17 16,9-8-16,-1 3 0,2 1 16,0 1-16,0 3 15,2-2-15,1 1 0,2-1 0,1-3 16,1-2-16,0-2 0,2-1 15</inkml:trace>
  <inkml:trace contextRef="#ctx0" brushRef="#br0" timeOffset="122306.9208">24038 14504 0,'0'0'0,"0"0"0,0 0 0,0 0 15,0 0-15,-12 28 0,12-28 0,-6 23 16,6-23-16,3 32 0,3-15 15,3 1-15,2-1 16,2 0-16,4 0 0,3-2 16,3-1-16,8 2 0,0-2 15,1-5-15,1 0 0,4-3 0,-3-4 16,-5-3-16,-4-4 0,-2-1 16,-2-4-16,-2-4 0,-3-3 15,-2-6-15,-1-6 16,-3 6-16,-1 5 0,-3 3 0</inkml:trace>
  <inkml:trace contextRef="#ctx0" brushRef="#br0" timeOffset="122487.1276">24607 14212 0,'0'0'0,"0"0"0,0 0 0,33 3 15,-16-1-15,2 1 0,3 1 0,9 1 16,2-1-16,0 0 0,1 2 15,-3-1-15,1-1 0,4 2 16,-4 0-16,-7-3 0,-5-2 16,-4-1-16,-2 1 0,-3-1 15</inkml:trace>
  <inkml:trace contextRef="#ctx0" brushRef="#br0" timeOffset="122690.4824">24655 14295 0,'0'0'0,"0"0"16,0 0-16,3 23 0,-3-23 0,4 24 16,-4-24-16,2 27 0,-1-11 15,0 0-15,1 1 0,-1-1 16,1-1-16,0-2 16,0-1-16,0-2 0,2-1 0,-3-4 15,0-2-15,-1 0 0,0-1 16,0 0-16</inkml:trace>
  <inkml:trace contextRef="#ctx0" brushRef="#br0" timeOffset="123022.3226">24643 14386 0,'0'0'16,"0"0"-16,0 0 0,0 0 0,0 0 16,0 0-16,-5-18 0,5 18 15,0 0-15,0 0 0,25-16 16,-25 16-16,32-2 0,-10 3 16,4 1-16,0 2 15,2 0-15,8 3 0,1-1 0,-1 1 16,-3 1-16,-3-2 0,-4 1 15,3 2-15,-4 1 0,-5-1 0,-5-1 16,-6-1-16,-4 2 0,-5-4 16,-4 1-16,-6-3 0,-6-1 15,-4 0-15,-2-2 0,-5-2 16,-3 1-16,-7 0 16,2-1-16,2 0 0,2-1 15,3 1-15,4 0 0,4-1 0,4 1 16,4 1-16,3 1 0,5-1 15,7 1-15,4 0 0,6 1 16,4 1-16,5 0 0,2-1 16,2 0-16,8 0 0,2 2 15,-1-2-15,-2 1 0,-5 0 0,-1 0 16,-4-4-16,-2-5 0,-4 2 16,-2 1-16,-4 0 0</inkml:trace>
  <inkml:trace contextRef="#ctx0" brushRef="#br0" timeOffset="123320.1625">24920 14061 0,'0'0'16,"0"0"-16,0 0 0,3 25 0,-3-25 15,3 28-15,-3-6 0,0 4 16,0 3-16,0 13 0,0 3 15,0 2-15,-2 0 0,1 12 16,0 1-16,0 5 16,0-6-16,0-5 0,1-5 15,-1-5-15,0-4 0,0 1 0,0-5 16,-2-6-16,1-6 0,0-7 16,0-5-16,-1-5 15,1-3-15,-5-7 0,-4-5 0,4-7 16,1-5-16,2 2 0,1 4 15,0 3-15</inkml:trace>
  <inkml:trace contextRef="#ctx0" brushRef="#br0" timeOffset="123507.5383">24915 14619 0,'0'0'0,"0"0"15,0 0-15,0 0 0,-20 25 0,20-25 16,-25 20-16,10-8 15,-3 3-15,1-1 16,-1 1-16,0-1 0,1-2 0,-5 0 0,2-1 16,1-3-16,3-3 0,1-5 15,4-5-15,1 2 16,3-1-16,0 1 16</inkml:trace>
  <inkml:trace contextRef="#ctx0" brushRef="#br0" timeOffset="123670.1589">25058 14708 0,'0'0'0,"8"4"16,3 2-16,2 2 0,1 2 0,7 5 15,1 4-15,-2-2 0,-2-1 16,1 6-16,0 2 16,-4-2-16,-3-2 0,-2-3 0,-3-3 15,0-3-15</inkml:trace>
  <inkml:trace contextRef="#ctx0" brushRef="#br0" timeOffset="125860.6882">3091 16312 0,'0'0'0,"0"0"16,0 0-16,0 0 0,0 0 0,0 0 0,0 0 15,0 0-15,0 0 0,0 0 16,0 0-16,0 0 0,13-20 16,-13 20-16,0 0 0,20-6 15,-20 6-15,25-1 0,-25 1 16,28-1-16,-12-1 0,2 2 15,4 1-15,1 0 0,-1-1 0,1 1 16,2 0-16,9 1 0,2-2 16,1 1-16,0 0 0,0-1 15,0 0-15,13 0 0,-2 0 16,0 1-16,-4 1 0,12-3 16,0-1-16,-4 2 0,-1 2 0,2-1 15,1 0-15,2 2 0,-1 0 16,11-2-16,-1 0 15,-4 1-15,-1 0 0,9-2 16,2-1-16,0-3 0,-1-2 0,-1 3 16,4 2-16,22 4 0,-13 1 15,-4-2-15,-5-4 0,-3 5 16,-1 3-16,7-2 0,2-1 16,-2-1-16,-1 0 0,1 0 15,0 0-15,-1 4 0,-6 3 0,7-1 16,1 0-16,-3-2 0,-2 1 15,3-1-15,3 0 16,-2-1-16,0 0 0,-1-2 16,-1 0-16,1-1 0,0-1 0,5-1 15,2-1-15,-1 0 0,-3 0 16,2 0-16,2-1 0,-1 0 16,-4-2-16,3 0 0,3 2 15,-4-2-15,0 1 0,2-5 16,5-1-16,-3 2 0,-2 3 0,1-2 15,2 0-15,-4 1 0,-2 1 16,4 1-16,3 0 0,-5 0 16,-2 1-16,-1-1 0,1 0 15,-3 1-15,-3-1 0,-1 0 16,1 2-16,-5-4 0,-3-1 16,-3-1-16,-3-2 0,-6 5 0,-6 1 15,2 2-15,0 1 0,-5-3 16,-4-1-16,-4 0 0,-2 0 15,-5 0-15,-3 1 0,-7 0 16,-7 2-16,-7 1 0,-4 0 16,-2 0-16,2 0 0,0 0 15</inkml:trace>
  <inkml:trace contextRef="#ctx0" brushRef="#br0" timeOffset="129242.4077">7772 15208 0,'0'0'0,"0"0"0,28 1 16,-28-1-16,30 1 0,-12-1 15,4-1-15,10 0 0,5 0 0,0 0 16,6-1-16,5 0 15,-5 2-15,1 0 0,-2 1 16,-4-1-16,-1-1 0,-4 1 16,-7 0-16,-8 0 0,-6-1 15,-3 1-15,-4 0 0,1 0 16</inkml:trace>
  <inkml:trace contextRef="#ctx0" brushRef="#br0" timeOffset="129436.9498">7780 15404 0,'0'0'0,"0"0"15,0 0-15,0 0 0,3 23 0,-3-23 16,8 19-16,-8-19 0,9 18 16,-3-10-16,3 0 0,-2-4 15,-2-1-15,0-2 0,-2 1 16,0 0-16</inkml:trace>
  <inkml:trace contextRef="#ctx0" brushRef="#br0" timeOffset="129637.8555">7905 15350 0,'0'0'0,"0"0"16,0 0-16,0 0 0,0 0 0,26 11 16,-26-11-16,23 7 0,-10-3 0,0 1 15,0 3-15,-1-1 16,-1-1-16,-1 1 0,-1-1 15,-3 1-15,-1 0 0,-4 0 0,-3-1 16,-4 2-16,-2-2 16,-2 3-16,-2-2 0,-1-1 15,0-3-15,0 0 0,-1-1 16,0 0-16,2 0 0,2-1 0</inkml:trace>
  <inkml:trace contextRef="#ctx0" brushRef="#br0" timeOffset="129886.9268">8158 15213 0,'0'0'0,"0"0"16,0 0-16,0 0 0,21 18 0,-21-18 15,10 23-15,-7-7 0,0 2 16,-5 4-16,-1 4 16,1 1-16,1 0 0,-2 9 15,-2 1-15,2-3 0,-4-3 0,1 6 16,0-1-1,-3-4-15,2-3 0,0-5 16,2-6-16,0-3 0,-1-3 16,1-2-16,-1-4 0,-2-6 0,-5-6 15,4-1-15,-1-4 0,2 3 16,1 0-16,2 2 0</inkml:trace>
  <inkml:trace contextRef="#ctx0" brushRef="#br0" timeOffset="130091.9576">8519 15292 0,'0'0'16,"0"0"-16,0 0 0,5 19 16,-4-9-16,0 2 0,0 3 15,1-1-15,-1 1 0,0 2 16,1-1-16,-2-3 0,1-1 0,0-4 15,-1-2-15,0-1 0,0-1 16,0-1-16</inkml:trace>
  <inkml:trace contextRef="#ctx0" brushRef="#br0" timeOffset="130304.123">8565 15236 0,'0'0'0,"0"0"0,0 0 16,0 0-16,0 0 0,23 8 15,-23-8-15,21 8 16,-21-8-16,22 12 0,-11-6 0,-1 1 16,-1-1-16,-1 0 0,-2-1 15,-2 1-15,-2 1 0,-6-1 16,-3 3-16,-3-1 0,0 2 0,-6-1 16,-1 1-16,-2-2 0,1-1 15,-4 1-15,5-2 0,2-1 16</inkml:trace>
  <inkml:trace contextRef="#ctx0" brushRef="#br0" timeOffset="130486.9389">9154 15077 0,'0'0'0,"0"0"0,0 0 15,0 0-15,0 0 0,0 0 0,-17 16 16,17-16-16,-26 19 0,7-6 15,-4 1-15,-1 1 0,-1 0 16,-9 7-16,-1 0 0,2-4 16,2-3-16,0 0 0,6-2 15,4-3-15</inkml:trace>
  <inkml:trace contextRef="#ctx0" brushRef="#br0" timeOffset="130686.9604">8921 15253 0,'0'0'0,"0"0"0,0 0 16,2 32-16,-2-32 0,-3 40 15,0-14-15,-2 3 0,0 2 0,-3 8 16,0-2-16,-2 4 16,-1-3-16,1-5 0,2-4 15,0-6-15,0-6 0,0-4 16,2-4-16,1-2 0,0-2 0,1 0 15</inkml:trace>
  <inkml:trace contextRef="#ctx0" brushRef="#br0" timeOffset="130853.5737">9013 15361 0,'0'0'16,"8"-2"-16,6-1 0,2-1 15,3 1-15,6-1 0,1 1 0,0 0 16,2 1-16,6-1 0,-1 0 15,-4 1-15,-4-1 0,-4 2 16,-2-1-16,-6 1 0,-2 0 16,-2 1-16</inkml:trace>
  <inkml:trace contextRef="#ctx0" brushRef="#br0" timeOffset="131038.5833">9150 15466 0,'0'0'0,"0"0"0,0 0 15,0 22-15,0-22 0,1 28 0,-1-10 16,2-1-16,-1 1 0,1 6 16,0 1-16,0-2 0,1 0 15,-2-2-15,0-3 0,1-2 16,0-3-16,0-4 0,2-3 16,-2-1-16,0-1 0,-1-1 0</inkml:trace>
  <inkml:trace contextRef="#ctx0" brushRef="#br0" timeOffset="131471.6572">9563 15069 0,'0'0'0,"0"0"0,0 0 15,29 0-15,-19 0 0,3-1 0,0 1 16,-1 0-16,0 0 0,2 1 15,1 0-15,-3-1 0,-2 0 0,-4 1 16,0 0-16,-3 1 16,-2 1-16,-4 1 0,-3 1 15,-3 2-15,-4 2 0,-1 0 16,-2-1-16,-3 5 0,1 0 0,2-1 16,0-2-1,5 0-15,3-1 0,4 1 0,3 1 0,3-1 16,4 0-16,4-1 0,6-4 15,2 0-15,0-1 0,6-3 16,2-1-16,-1-1 16,0-2-16,1-3 0,-2-2 0,-3 0 15,-2 0-15,-5 2 16,-3 0-16,-2 2 16,-3 0-16,-2 2 0,-1 0 0,1 1 15,-2 3-15,0-1 0,-1 3 0,0 2 16,1 2-16,-1 2 0,0 2 15,-1-1-15,0 1 0,0 0 16,-1 1-16,1-3 0,0-1 16,0-2-16</inkml:trace>
  <inkml:trace contextRef="#ctx0" brushRef="#br0" timeOffset="131670.7923">9448 15410 0,'0'0'0,"0"0"0,0 0 16,0 0-16,33 2 0,-33-2 0,36 1 15,-13-1-15,0 0 0,2-1 16,2 0-16,6-1 0,-1 1 0,-2-2 16,-1-2-16,-5 0 0,-3 3 15,-3-1-15</inkml:trace>
  <inkml:trace contextRef="#ctx0" brushRef="#br0" timeOffset="131836.9701">9682 15290 0,'0'0'16,"0"0"-16,0 0 0,0 0 0,0 25 15,0-25-15,2 25 0,-2-25 16,1 31-16,-2-15 0,0-1 15,-1 2-15,-1 1 0,1-3 0,1-1 16,0-1-16</inkml:trace>
  <inkml:trace contextRef="#ctx0" brushRef="#br0" timeOffset="131970.1401">9537 15600 0,'0'0'0,"0"0"16,0 0-16,0 0 0,0 0 16,0 0-16,0 0 15,0 0-15,0 0 0,37 4 0,-37-4 16,41-2-16,-18-1 0,3-1 15,2-1-15,1-2 0,2-3 0,2 0 16,-5 2-16,-5 1 0</inkml:trace>
  <inkml:trace contextRef="#ctx0" brushRef="#br0" timeOffset="132153.712">10046 15177 0,'0'0'15,"0"0"-15,0 0 0,0 0 16,0 0-16,0 0 0,5 28 16,-5-28-16,4 24 0,-4-24 15,5 24-15,-5-24 0,4 23 0,-1-13 16,-1 1-16,1-4 0,0-1 16,1-1-16,-2-1 0,0 0 15</inkml:trace>
  <inkml:trace contextRef="#ctx0" brushRef="#br0" timeOffset="132404.4619">10218 15161 0,'0'0'0,"0"0"16,0 0-16,0 0 0,9 29 0,-7-12 16,-2 3-16,0 4 0,0 4 15,-2 8-15,2-1 0,0 0 16,0 2-16,0 2 0,2-3 15,-4-5-15,0-3 0,0-4 16,-1-2-16,-2-4 0,1-2 0,-4-5 16,-3-3-16,-3-5 15,-3-4-15,2-3 0,-2-3 16,2-4-16,2-4 0,-2 0 0,4 3 16,3 2-16</inkml:trace>
  <inkml:trace contextRef="#ctx0" brushRef="#br0" timeOffset="132604.4334">10674 15178 0,'0'0'0,"0"0"0,0 0 15,0 0-15,-3 20 0,3-20 16,-15 20-16,15-20 0,-21 23 0,8-11 15,0 0-15,-1-1 0,-1-1 16,-1-1-16,-2-2 16,3 0-16,0-1 0,3-1 0</inkml:trace>
  <inkml:trace contextRef="#ctx0" brushRef="#br0" timeOffset="132771.2149">10465 15322 0,'0'0'0,"0"0"15,0 0-15,0 0 0,7 29 0,-7-29 16,2 29-16,0-13 0,-2 1 16,0 3-16,0-2 0,0 0 15,0 0-15,-2 1 0,1-2 16,0-4-16,0-4 0,0-3 16,1 1-16,0-3 0</inkml:trace>
  <inkml:trace contextRef="#ctx0" brushRef="#br0" timeOffset="133038.9204">10539 15282 0,'0'0'0,"0"0"0,0 0 16,26 1-16,-26-1 0,25 2 16,-25-2-16,26 4 0,-14-1 0,-1 0 15,0 0-15,0 0 0,0 0 16,1 0-16,0 1 0,-2 0 15,-1 2-15,-5 5 16,-3 3 0,-3 2-16,-2 2 0,-1 0 0,1-1 0,-3 5 15,0 2-15,-1-3 0,0-1 16,-2-3-16,-1-2 0,0-2 16,0-3-16,1-2 0,2-1 15,2-2-15</inkml:trace>
  <inkml:trace contextRef="#ctx0" brushRef="#br0" timeOffset="133220.9306">10470 15404 0,'0'0'0,"0"0"16,0 0-16,0 0 0,0 0 16,23 4-16,-23-4 0,0 0 15,34 4-15,-34-4 0,31 7 16,-15-3-16,-1-1 0,-2 0 15,-1 1-15,-1-2 0,-2-1 0,-1 0 16,-1 0-16,-2-1 0</inkml:trace>
  <inkml:trace contextRef="#ctx0" brushRef="#br0" timeOffset="133353.9285">10473 15531 0,'0'0'15,"0"0"-15,0 0 0,0 0 16,0 0-16,0 0 0,28 6 15,-28-6-15,27 2 0,-27-2 0,37-3 16,-20 0-16,1-2 0,-2 1 16,-3 0-16,-1 2 0</inkml:trace>
  <inkml:trace contextRef="#ctx0" brushRef="#br0" timeOffset="133791.0164">10982 15160 0,'0'0'0,"0"0"15,0 0-15,0 0 0,0 0 16,-19 19-16,19-19 0,-21 22 16,21-22-16,-24 25 0,13-12 15,0-1-15,1-2 0,1-1 16,1 0-16,2-2 0,0 0 0,2-2 15,1 1-15,2-1 0,1 0 16,4-1-16,2-1 16,3-1-16,2-2 0,2 0 0,3 0 15,-1 0-15,1 0 0,5 0 16,-1 0-16,1 0 0,0 0 0,-1 0 16,-1 2-16,-4 2 15,-1 1-15,-3 4 0,-3 2 16,-2 2-16,-3 1 0,-4 2 15,-2 0-15,-3 3 0,0-1 0,-2 2 16,0 2-16,1-3 0,-1-1 16,-2 1-16,0-2 15,2-2-15,1-2 0,-2-2 16,0-2-16,-1-3 0,-2-1 0,-5-3 16,-4-2-16,4-3 0,1-2 15,3 0-15,2 2 0,1 0 0</inkml:trace>
  <inkml:trace contextRef="#ctx0" brushRef="#br0" timeOffset="133892.0697">10931 15476 0,'0'0'0,"0"0"0,0 0 16,30 12-16,-19-6 0,-1-2 0,-2 1 16,0-1-16</inkml:trace>
  <inkml:trace contextRef="#ctx0" brushRef="#br0" timeOffset="141937.8033">8662 8271 0,'0'0'16,"0"0"-16,0 0 0,23 4 15,-23-4-15,25 6 0,-5-4 16,1 0-16,1 1 0,11-2 15,4-1-15,-2-3 0,-1-1 0,10-5 16,2-2-16,-6-1 0,-3-1 16,-3-3-16,-2-4 15,-1-1-15,-6-1 0,-7-1 0,-6-1 16,-6 1-16,-2 0 0,-11 3 16,-4 0-16,-7 4 0,-4 4 0,-10 4 15,-6 4 1,-2 2-16,-1 4 0,-3 4 0,-3 7 15,-2 6-15,6 5 0,4 3 0,1 3 16,5 0-16,4 1 0,5 6 16,8 3-16,9-10 0,7 1 15,12 1-15,10-2 0,-1-7 16,3-2-16,12-2 0,7-2 16,4-6-16,3-3 0,7-3 15,-1-3-15,-15 1 0,-12-2 0,-8-1 16</inkml:trace>
  <inkml:trace contextRef="#ctx0" brushRef="#br0" timeOffset="142353.6788">9801 8093 0,'0'0'0,"0"0"16,0 0-16,0 0 0,-2-20 0,2 20 15,-15-10-15,4 5 16,0 0-16,-5 1 0,-5 2 15,-1 2-15,0 2 0,-10 5 0,-2 2 16,0 4-16,2 1 0,-3 9 16,2 5-16,3-1 0,4 0 15,3 2-15,4 2 16,2-1-16,9-5 0,7-2 0,6-1 16,3-5-16,2-4 0,8-4 15,9-6-15,-4-4 0,2-4 0,8-6 16,3-4-16,-2-2 0,-1-1 15,-2-2-15,-2-2 0,-5 2 16,-3-3-16,-3 1 0,0-4 16,-4 7-16,-1 4 0,-7 3 15,-4 4-15,2 2 0,-1 3 16,-3 8-16,-1 6 0,-1 1 16,-2 3-16,3 3 0,0 4 15,2-1-15,3-1 0,3 2 16,4 1-16,1-3 0,2 0 0,4-7 15,6-3-15,1-6 0,1-2 16,-4-1-16,-4 0 16,-4 1-16</inkml:trace>
  <inkml:trace contextRef="#ctx0" brushRef="#br0" timeOffset="142570.7294">10525 7836 0,'0'0'0,"0"0"0,0 0 16,-25 27-16,9-12 0,-2 4 16,-4 6-16,-2 3 0,0 2 0,-5 12 15,3 2-15,0 5 0,4-4 16,3 2-16,7-7 0,6-6 16,5-8-16,8-4 0,5-5 15,2-3-15,3-4 0,0-5 16,1-5-16,-7 1 0,-2-1 0,-2 0 15</inkml:trace>
  <inkml:trace contextRef="#ctx0" brushRef="#br0" timeOffset="142737.9559">10114 8075 0,'0'0'0,"0"0"0,0 0 16,30-7-16,-30 7 0,37-6 15,-9 4-15,3-1 0,3 1 0,14-2 16,5-1-16,1 1 0,-10 0 16,-8 1-16</inkml:trace>
  <inkml:trace contextRef="#ctx0" brushRef="#br0" timeOffset="143204.5737">11070 8110 0,'0'0'0,"0"0"0,0 0 15,0 0-15,0 0 0,0 0 16,9-22-16,-9 22 0,0 0 0,0 0 16,-16-21-16,16 21 15,-15-14-15,3 8 0,-5 2 16,-1-1-16,0 2 0,-3 1 15,-2 3-15,-2 2 0,1 2 0,-9 6 16,0 4-16,3 5 0,3 0 16,-6 10-16,1 1 15,5 0-15,6 0 0,7 6 0,8 0 16,5-7-16,4-6 0,9-5 16,5-6-16,4-6 0,3-4 15,8-6-15,7-5 0,-4-3 16,-2-1-16,0-6 0,0-5 15,-5 3-15,-4 2 0,3-10 0,-3-4 16,-4 5-16,-4 3 0,-5 5 16,-3 5-16,-2 4 0,-2 4 15,-4 1-15,0 5 0,-3 0 16,0 3-16,0 9 0,-1 3 16,-1 2-16,3 1 0,1 2 15,2 3-15,2 1 0,2-1 0,5-1 16,4-2-16,0-6 15,1-2-15,-2-2 0,-2-2 0,-3-1 16</inkml:trace>
  <inkml:trace contextRef="#ctx0" brushRef="#br0" timeOffset="143640.2193">11510 7803 0,'0'0'15,"0"0"-15,0 0 0,0 0 0,0 0 16,-11 29-16,11-29 16,-21 40-16,9-18 0,-3 6 0,0 7 15,-1-1-15,2 1 0,-4 9 16,0 9-16,1-9 0,3-7 0,-1 1 16,4-9-16,3-5 15,1-7-15,3-6 0,0-7 16,4-4-16,0 0 0,5-5 0,1-5 15,0-2-15,0-2 0,9-8 16,3-5-16,5 3 0,0 0 16,4 3-16,5 0 0,-1 5 15,-1 3-15,3 2 0,-1 4 16,-5 3-16,-3 4 0,-3 7 16,-2 7-16,-4 2 0,-4 1 0,-7 4 15,-4 5-15,-3-3 16,-4-4-16,-3 1 0,-3 0 15,-3-2-15,-3-1 0,-7-5 0,-3 0 16,-1-4-16,0-1 0,-2-1 16,-1-2-16,7-2 0,4 0 15,5-8-15,5-5 0,3-5 16,4-2-16,0 4 0,2 4 16,1 1-16</inkml:trace>
  <inkml:trace contextRef="#ctx0" brushRef="#br0" timeOffset="143854.319">12166 7737 0,'0'0'0,"0"0"0,0 0 16,-7 23-16,7-23 0,-13 37 16,0-7-16,-3 3 0,0 2 15,-6 16-15,-1 2 0,0 6 16,2-5-16,-1 2 0,2-10 15,5-7-15,4-9 0,3-7 16,3-6-16,0-2 0,2-6 0,1 0 16</inkml:trace>
  <inkml:trace contextRef="#ctx0" brushRef="#br0" timeOffset="144170.9323">12126 8215 0,'0'0'16,"0"0"-16,0 0 0,23 3 15,-11 0-15,5 0 0,3-3 16,2 1-16,2 0 0,9-2 16,2-3-16,-2-2 0,0 0 0,7-4 15,-1-3-15,-6 1 0,-5-1 16,-4-1-16,-6-2 0,-4 0 16,-5 2-16,-6-3 0,-8-2 15,-6 3-15,-4 2 0,-5 3 16,-3 1-16,-4 3 0,-1 4 0,-1 6 15,0 5-15,-2 2 0,3 2 16,0 6-16,2 5 0,4 1 16,4 3-16,8 1 0,6 2 15,5-2-15,4-1 0,9-2 16,4 2-16,8-6 0,3-2 16,11-6-16,8-3 0,-12-3 15,-7-1-15,-6-2 0</inkml:trace>
  <inkml:trace contextRef="#ctx0" brushRef="#br0" timeOffset="144321.3811">13238 8261 0,'0'0'0,"0"0"0,0 0 0,0 0 16,0 0-16,-16 24 0,16-24 15,-20 20-15,20-20 0,-23 21 16,10-7-16,-1-2 0,0-1 15,2 0-15,1-3 0,2 1 0</inkml:trace>
  <inkml:trace contextRef="#ctx0" brushRef="#br0" timeOffset="144721.2335">13602 8135 0,'0'0'0,"0"0"16,0 0-16,0 0 0,29 9 0,-29-9 15,30 7-15,-13-4 0,2 0 16,4-3-16,4-1 0,-1-2 16,2 0-16,7-4 0,0-1 15,-2-2-15,-2 0 0,2-2 16,-4-2-16,-7-1 0,-3-2 15,-7-1-15,-5-1 0,-3 3 0,-4 2 16,-9 3-16,-8 3 0,-1 3 16,-3 2-16,-7 4 0,-5 4 15,2 2-15,1 4 0,0 5 16,-1 5-16,-2 5 0,4 2 0,6 4 16,4 1-16,8-1 15,6-3-15,10-1 0,9 0 16,4-4-16,3-3 0,12-4 15,10-4-15,4-2 0,4-3 0,-6 1 16,-10-4-16,-10 0 0</inkml:trace>
  <inkml:trace contextRef="#ctx0" brushRef="#br0" timeOffset="145204.6744">14760 8130 0,'0'0'0,"0"0"16,0 0-16,0 0 0,0 0 0,0-20 15,0 20-15,0 0 0,-16-22 16,16 22-16,-29-16 16,10 8-16,0 1 0,-5 1 0,-5 1 15,-6 1-15,2-1 0,-3 3 16,0 3-16,2 2 0,2 2 0,-3 5 16,3 2-16,4 3 0,4 0 15,6 4-15,5 4 16,4-2-16,5 1 0,5 0 15,4 1-15,6-6 0,4-3 0,7-3 16,6-2-16,4-3 0,3-4 16,7-4-16,-2-4 0,0-4 15,0-2-15,-3-5 0,-2-6 16,-4 3-16,-3-2 0,2-9 16,-3-5-16,-4 1 0,-2 0 15,-1-3-15,-1-3 0,-5 2 0,-2 2 16,-1 6-16,-1 3 15,-2 5-15,-1 6 0,-3 5 16,-2 6-16,0 0 0,0 2 16,-4 7-16,-1 5 0,-2 5 0,-3 3 15,-2 7-15,-3 6 0,-3 3 16,0-1-16,-2 13 0,3 6 16,4-6-16,2-3 0,4 2 15,7-4-15,2-8 0,3-4 0,7-2 16,6-4-16,0-9 15,-1-6-15,-4-2 0,-4-1 0,-2-1 16</inkml:trace>
  <inkml:trace contextRef="#ctx0" brushRef="#br0" timeOffset="145370.6727">15312 8099 0,'0'0'0,"0"0"16,0 0-16,-9 20 0,9-20 0,-11 23 15,3-7-15,1 0 0,0 0 16,2 0-16,-1-1 16,2 1-16,0-5 0,2-1 0,0-1 15,0-2-15</inkml:trace>
  <inkml:trace contextRef="#ctx0" brushRef="#br0" timeOffset="145554.8126">15260 7767 0,'0'0'0,"0"0"0,0 0 16,26 13-16,-26-13 0,25 16 16,-10-5-16,1-1 0,0 0 0,2 0 15,-4-1-15,-2-2 0</inkml:trace>
  <inkml:trace contextRef="#ctx0" brushRef="#br0" timeOffset="145971.1253">15831 7731 0,'0'0'0,"0"0"15,0 0-15,0 0 0,-7 26 0,7-26 16,-18 37-16,7-13 15,-1 4-15,-3 4 0,0 4 0,-5 9 16,1-1-16,-1 3 0,1-4 16,4-6-16,3-7 0,0 0 15,2-6-15,4-10 0,1-4 16,2-3-16,1-5 0,2-2 16,-2-4-16,2-3 0,1-4 15,2-3-15,2-1 0,2-2 16,1-3-16,2-1 0,0 0 0,2 5 15,2 4-15,5 2 16,3 1-16,3 3 0,5 4 0,-1 2 16,-1 2-16,3 6 0,1 4 15,-4-1-15,-5 0 0,0 6 16,-3 1-16,-8-3 0,-2-2 16,-5 3-16,-3-1 0,-5-1 15,-2-2-15,-12 0 0,-7 0 16,-2-1-16,-3 0 0,-4 0 15,-5 1-15,-2-3 0,2-3 0,9-3 16,6 1-16,6-1 0</inkml:trace>
  <inkml:trace contextRef="#ctx0" brushRef="#br0" timeOffset="146238.0078">16482 7654 0,'0'0'0,"0"0"0,0 0 0,0 0 16,-9 28-16,9-28 0,-19 42 16,7-14-16,-1 2 0,-9 13 15,-4 4-15,3-1 0,1-1 16,-2 8-16,3-6 0,0 2 15,5-9-15,2-6 0,4-3 16,3-6-16,1-5 0,2-5 0,2-4 16,-1-2-16,2-2 0,0-1 15</inkml:trace>
  <inkml:trace contextRef="#ctx0" brushRef="#br0" timeOffset="146571.2825">16346 8262 0,'0'0'15,"0"0"-15,0 0 0,23-6 0,-23 6 16,30-7-16,-10 3 16,1 1-16,2 0 0,2 1 0,4 0 15,5-4-15,-1-2 0,0 0 16,2-3-16,-5 1 0,-1-1 16,2-5-16,-2 0 0,-6 0 15,-4 3-15,-6-1 0,-4-2 16,-5 0-16,-4-3 0,-7 3 15,-5 3-15,-5 3 0,-4 1 0,-5 8 16,-2 4-16,-4 4 0,-3 1 16,0 5-16,-1 5 15,-5 6-15,5 3 0,5 1 0,4 2 16,7-3-16,6-1 0,9 3 16,8 1-16,8-7 0,7 0 15,11-2-15,12-1 0,-2-2 16,-1-2-16,-4-2 0,-8-4 15,-6-2-15</inkml:trace>
  <inkml:trace contextRef="#ctx0" brushRef="#br0" timeOffset="147304.7956">16161 8853 0,'0'0'16,"-12"3"-16,-6-1 0,-3 1 0,-2 1 16,-16 3-16,-15 2 15,2-1-15,-1 0 0,-19 1 0,-5 2 16,3-2-16,2-3 0,-17 0 16,-15-2-16,11-2 0,7 1 0,-46-3 15,6-3-15,18-3 16,12-2-16,-8 3 0,-4-1 15,14-2-15,11-2 0,-7-4 0,-3-5 16,9 0-16,8 0 0,1-6 16,0-3-16,14 1 0,9 2 15,2-4-15,1-3 0,13 3 16,7 0-16,5-9 0,3-5 16,4 0-16,5 0 0,13-7 15,8-5-15,3 7 0,3 7 0,2-9 16,4-7-16,3 4 0,3 6 15,7-2-15,5-1 16,-4 4-16,-3 3 0,8-1 0,5-1 16,-2 4-16,-1 3 0,8-1 15,7 0-15,1 2 0,0 2 0,13-4 16,7-2-16,-1 6 16,0 5-16,11 1 0,8 0 15,-5 3-15,0 0 0,17 1 16,11 1-16,-5 3 0,-1 4 0,16 5 15,11 4-15,-9 2 0,-6 3 16,13 4-16,10 1 0,-11 9 16,-8 6-16,12 18 0,8 10 15,-18-10-15,-12-8 0,7 13 16,4 9-16,-20 1 0,-13 3 0,-5 11 16,-3 9-16,-19-5 15,-10-3-15,-9 7 0,-5 6 16,-10-8-16,-6-4 0,-8 5 15,-6 4-15,-11-11 0,-6-7 0,-18 1 16,-12 0-16,-5-7 0,-4-5 16,-16-2-16,-11-2 15,-1-7-15,-1-4 0,-20-2 16,-14 1-16,2-2 0,-1-1 0,-18-16 16,-14-11-16,4 8 0,2 7 15,-9-4-15,-5-2 0,44-3 16,31-2-16,20-2 0</inkml:trace>
  <inkml:trace contextRef="#ctx0" brushRef="#br0" timeOffset="200672.8899">10528 16345 0,'0'0'0,"0"0"16,0 0-16,0 0 0,0 0 0,0 0 16,0 0-16,0 0 0,0 0 15,0 0-15,0 0 16,0 0-16,0 0 0,0 0 0,0 0 15,0 0-15,0 0 0,0 0 16,0 0-16,0 0 0,0 0 16,0 0-16,0 0 0,0 0 15,0 0-15,0 0 0,0 0 16,0 0-16,25 2 0,-25-2 16,0 0-16,23 3 0,-23-3 0,0 0 15,32 1-15,-32-1 0,21 1 16,-10 0-16,0 0 0,1 0 15,2-1-15,2 2 0,0 0 16,1 0-16,-1-2 0,0 0 16,-1-2-16,2 2 0,-1 0 15,3 0-15,1 0 0,0 0 16,-2 0-16,6 0 0,-2-1 16,0 1-16,0-1 0,1 1 15,2 1-15,-2-1 0,-1-2 0,1 1 16,-3 0-16,3 0 0,0 1 15,1-1-15,1-1 0,-2 0 16,-1-2-16,2 1 0,1 1 16,0 2-16,1 1 0,3 0 15,0 0-15,-1 0 0,-2-1 16,2 1-16,0-1 0,-1 2 16,-2 0-16,1-1 0,-2 0 15,2 0-15,2 0 0,-2-1 0,0-1 16,-2 2-16,-1 1 0,2-1 15,3-1-15,0 1 0,-2 0 16,-1 0-16,0 0 0,-1 1 16,0 0-16,3 0 0,0 1 15,-2-2-15,0 0 0,1 1 16,2-1-16,-1 1 0,1-2 0,-2 1 16,0-1-16,0 1 0,1 1 15,1-2-15,1 0 16,-3-1-16,-1 0 0,1 1 0,3 1 15,-1-1-15,1 0 0,-1-1 16,-2 1-16,1 1 0,-1 1 16,2-2-16,0 0 0,-1 0 15,-2-1-15,4 1 0,2 2 16,-3 0-16,0-1 0,4-1 16,-1-1-16,-5-1 0,2 0 0,5 0 15,-1 1-15,-1 3 16,-2 1-16,2-2 0,2-2 0,-4 1 15,-3-1-15,3 2 0,1 2 16,-1-2-16,-3-1 0,0 0 16,0 0-16,-2 1 0,-1-1 0,5 2 15,3 1-15,-4-2 16,-1-3-16,0 1 0,0 0 16,-2 1-16,0-1 0,5 0 15,-2-2-15,-5 3 0,-1 0 0,8 0 16,3 0-16,-7-2 0,-1 0 15,1-1-15,0 1 0,1 0 16,2 2-16,3-3 0,-4 0 16,-6 0-16,-1 2 0,2-1 15,4 1-15,-1 0 0,0 1 16,-2-2-16,-2 1 0,1 0 16,2-1-16,0 1 0,2 0 15,-1 0-15,-3 2 0,-1-1 16,0 0-16,2-2 0,1-1 0,1 2 15,1 1-15,-3 1 0,-2 1 16,2-1-16,3-1 0,0 2 16,-1 1-16,-2-2 0,-1-1 15,-1 1-15,0-1 0,1 1 16,2 1-16,0-2 0,-1-1 16,-1 2-16,-1 0 0,0 1 15,1-2-15,2 1 0,1-1 16,-1 0-16,-2-1 0,0 2 0,-1 0 15,0-1-15,-1-1 0,3 0 16,1-1-16,-2 1 0,0 1 16,0 0-16,0 0 0,1 0 15,1 1-15,0-1 0,-1 1 16,-1-2-16,-2 0 0,2 0 16,0 2-16,1-1 0,1 1 0,0 0 15,-1 0-15,0 0 16,-1 0-16,2 0 0,3-2 0,-1 1 15,-2 1-15,-2 0 0,0 1 16,1-1-16,0 0 0,3-1 16,0-1-16,-3-1 0,-2 1 15,2-1-15,2 2 0,-1-1 16,1 0-16,0-1 0,-3 2 16,-1-1-16,-2 1 0,5-1 15,1 0-15,0-1 0,1 0 0,-3 1 16,-1-1-16,0 1 0,0 0 15,1 0-15,1 2 0,0-1 16,-1 0-16,-1-1 0,-1 0 16,0 2-16,0 0 0,3 1 15,2 0-15,-3-1 0,-2-1 16,0-1-16,0 1 0,1-1 16,0 1-16,2 1 0,-1-1 15,-2 0-15,-3 0 0,1 1 16,0 2-16,2-2 0,1-1 0,1 0 15,1 2-15,-2-1 0,-2 0 16,3 1-16,3-1 16,-3 1-16,-1-2 0,0 1 0,-1-1 15,-1 0-15,-2 0 0,3 0 16,4-1-16,-1 1 0,-1 0 16,-1 0-16,-1 0 0,-1 1 15,-1 2-15,2 0 0,1 0 16,-1-3-16,0 0 0,-2-1 15,0 0-15,-1 1 0,-1 2 0,2-3 16,1-1-16,0 2 0,1 0 16,-1 0-16,-1 0 0,-3 0 15,-2 2-15,4-1 0,2 0 16,0-1-16,-1-1 0,5 2 16,-2 0-16,-5 0 0,0 1 0,6-1 15,1 1-15,-4-2 0,1-3 16,3 2-16,-2 1 0,-1 2 15,0 1-15,2-1 0,3-1 16,-2-2-16,-1 0 0,-1 1 16,0 2-16,0-1 0,2 0 15,1-1-15,-1-1 0,-2 1 16,-1 1-16,0 0 0,0 0 16,1-1-16,1 1 0,1-1 15,3-1-15,-5 1 0,-2 1 16,1 0-16,1-1 0,0 0 0,1 0 15,0 1-15,1 0 16,-3-1-16,-1 1 0,2-1 0,2-1 16,1 1-16,-1 0 0,-1 0 15,-1 0-15,-1 0 0,-1 2 16,6-4-16,5-2 16,-4 1-16,-3 1 0,0 1 15,0 3-15,2-1 0,1 0 0,-1 0 16,-2-1-16,-2 1 0,-1-1 15,5 2-15,5-1 16,-1-1-16,-1 0 16,-4 0-16,-2 1 0,4-1 15,2 0-15,-1-1 0,-3 0 0,0 1 16,-1 1-16,1-1 0,1 0 16,0 0-16,1 1 0,-3-2 15,-2 0-15,0 1 0,0 0 16,2 0-16,2 0 0,1 0 15,3 0 1,1 0-16,1 0 0,-3-2 16,-2 0-16,-1 1 0,1 3 0,-1-2 15,2 1-15,6-1 0,1 0 16,-9 0-16,-4-2 0,7 1 16,5 2-16,-5 0 0,0-1 0,-1 1 15,-1-1-15,-2 0 0,0 0 16,1 0-16,3 0 0,-4 1 15,-2 0-15,6 0 0,3-1 16,-3 0-16,-4 1 0,0 0 16,1 1-16,-1 0 0,0-2 0,4 1 15,2-1-15,-3 1 16,-4 1-16,3-1 0,4-1 16,-2 0-16,-2 1 0,0 2 15,-1 0-15,1-1 0,-1 0 0,3 0 16,2-1-16,-5 0 0,-1 1 15,3-1-15,4 0 0,-3 0 16,-2 0-16,2-1 0,2 1 16,-4-1-16,0-1 0,0 1 15,2 0-15,-3 0 0,-4 1 0,4-1 16,5-1-16,-5 4 16,-1-1-16,-1 0 0,-1-2 15,0 0-15,-1-1 0,5 2 16,1 0-16,-3 0 0,-4 1 0,2-2 15,1-1-15,-1 1 0,0 3 16,0 0-16,1-1 0,-7-1 16,-1-1-16,2 3 0,3 2 15,-2-2-15,-1-1 0,0-1 16,1 2-16,-2-1 0,-3 0 0,0 2 16,0 2-16,-2-2 15,0-2-15,0 0 0,1-2 16,2 1-16,-1-1 0,-2 1 0,0 0 15,-1 0-15,-1 1 0,0-1 16,-1-1-16,0 1 0,-2 0 16,1-1-16,-1-1 0,-1 1 15,0 0-15,-1 0 0,1 0 16,-2-1-16,1-2 0,-2 2 16,0 1-16,-1-1 0,-2 1 0,3-4 15,-3 4-15,2-3 0</inkml:trace>
  <inkml:trace contextRef="#ctx0" brushRef="#br0" timeOffset="201439.2147">21871 15648 0,'0'0'16,"0"0"-16,0 0 0,-16-23 16,7 13-16,-3-4 0,-4 0 15,-7-7-15,-2 0 0,-4 0 16,-6 0-16,1 1 0,1 2 15,-11-4-15,-1 1 0,-4 4 16,-3 1-16,-13-2 0,-2 1 16,1-1-16,1 1 0,-16 0 15,0 5-15,3 4 0,3 5 16,-12 3-16,1 3 0,-29 8 0,14 3 16,8 2-16,7-1 0,7 7 15,5 4-15,3 3 0,4 4 16,11-2-16,7-2 0,2 8 15,-1 6-15,6 2 0,6 0 0,6 1 16,5 1-16,4 1 16,3 0-16,10 0 0,5 0 15,10 0-15,7-1 0,6 0 0,5-1 16,4-5-16,2-3 0,16 0 16,11-1-16,5-5 0,3-4 15,6-4-15,6-2 0,0-2 16,1-2-16,16 3 15,11 4-15,-11-9 0,-7-5 0,-1-2 16,-1 0-16,4-3 0,4-1 0,3-2 16,3-2-16,-7-1 0,-5-1 15,-1-5-15,0-1 16,-7-4-16,-6-3 0,2-6 16,2-3-16,-15-2 0,-11 1 0,-3-4 15,-1-2-15,-6-5 0,-5-1 16,-1-2-16,1-1 0,-5-4 15,-3 0-15,-7-9 0,-6-7 16,-2 14-16,-1 8 0,-5-6 16,0-5-16,-8 0 0,-4-2 0,-7 1 15,-5 0-15,-4 2 16,-3 3-16,-12-4 0,-9 0 0,-10-2 16,-7 0-16,-13-3 0,-9-1 15,-9 9-15,-5 8 0,30 11 16,20 8-16,17 6 0</inkml:trace>
  <inkml:trace contextRef="#ctx0" brushRef="#br0" timeOffset="215206.516">2598 17341 0,'0'0'0,"0"0"16,0 0-16,0 0 0,0 0 0,0 0 15,0 0-15,0 0 0,0 0 16,0 0-16,0 0 0,0 0 16,0 0-16,19 14 0,-19-14 15,0 0-15,30 8 0,-30-8 0,31 3 16,-9-2-16,0 2 0,4-2 16,4 0-16,0-1 0,4-1 15,11-1-15,6-2 0,1 1 16,2 0-16,13-1 0,0-2 15,11 1-15,-8 2 0,18 0 16,-2-1-16,-2 0 0,-5 1 16,14-2-16,1-4 0,-8 3 15,-5 1-15,39-6 0,-8 0 16,-11 1-16,-7 3 0,-1 3 0,1 1 16,-5 0-16,-5 0 0,5 1 15,2 1-15,-7-1 0,-4-1 0,11 1 16,5 1-16,-7 3 15,-4 1-15,4 0 0,6-1 16,-9-2-16,-4-1 0,9-2 16,7-1-16,-7 5 0,-11 2 0,11 0 15,3-2-15,-7 2 0,-2 1 16,4 0-16,1-1 16,-5 0-16,-5-2 0,5 2 0,2 2 15,-5-3-15,-5-1 0,5-2 16,4-2-16,-9 2 0,-2-1 0,4 3 15,3 0-15,-5 0 16,-3 0-16,3-1 0,2-1 16,-5 1-16,-4-1 0,6 0 15,6-1-15,-12 1 0,-10-2 0,11 3 16,6 2-16,-7 2 0,-6 0 16,5-1-16,6-2 15,-3-2-15,-2-2 0,5 1 0,3 2 16,-4-1-16,-2 1 0,3-1 15,2 1-15,-3 0 0,-5 1 0,9-4 16,4-1-16,-7 1 16,-5 1-16,5 2 0,5 1 15,-7-2-15,-6-2 0,9 3 16,7 1-16,-9 1 0,-6-2 0,8 2 16,6 1-16,-7 0 0,-4 0 15,8-2-15,2 0 0,-6-1 16,-4 1-16,6 3 0,5 3 15,-7-3-15,-5 0 0,6 1 16,5 2-16,-4-1 0,-1-1 0,4 1 16,3-2-16,-6 1 0,-4 0 15,3 0-15,3 3 16,-1 0-16,-2-1 0,-1 0 0,0-2 16,-10-3-16,-6-4 0,13 9 15,8 4-15,17-5 16,11-3-16,-9-6 15,-9-3-15,-23 4 0,-15 2 0,6-1 16,5 1-16,3-4 0,4-2 0,19 1 16,14 2-1,-3-1-15,-2 1 0,-28 1 16,-22 0-16,20 0 0,14 0 16,-5-1-16,-2 1 0,-2-3 0,0 1 15,-9 3-15,-6 0 0,15 2 16,10 0-16,-16-4 0,-11-1 0,11 0 15,8 1 1,-10 2-16,-6 2 0,6-1 0,4-1 16,-4 1-16,-2-1 0,7 0 15,3 0-15,-9 3 0,-9-1 0,12-1 16,5-1-16,-7-1 0,-4 0 16,6 1-16,4 1 0,-7 1 15,-4 0-15,10 1 0,5 0 16,-13-3-16,-11-1 0,11-2 15,8-3-15,-8 4 0,-2 2 0,9 3 16,6 3-16,-8-2 16,-7-1-16,6-2 0,5-1 15,-9-2-15,-6-1 0,8 0 16,5 0-16,-4 5 0,-3 4 0,6-6 16,5-3-16,-12 3 0,-8 2 15,8 2-15,9-2 0,-6-6 16,-4-4-16,7 3 15,2 2-15,-10 5 0,-8 4 0,9-3 16,4-1-16,-5-4 0,-1-2 0,2 1 16,3 1-16,-10 4 15,-8 3-15,8-2 0,6 0 16,-14 3-16,-9 2 0,6-3 16,3-3-16,-9 2 0,-8 0 0,1 1 15,0 1-15,-7-3 0,-4-2 16,-8-7-16,-6-6 0,-1 5 15,-1 2-15,-1 2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9T08:13:52.002"/>
    </inkml:context>
    <inkml:brush xml:id="br0">
      <inkml:brushProperty name="width" value="0.05292" units="cm"/>
      <inkml:brushProperty name="height" value="0.05292" units="cm"/>
      <inkml:brushProperty name="color" value="#FF0000"/>
    </inkml:brush>
  </inkml:definitions>
  <inkml:trace contextRef="#ctx0" brushRef="#br0">2307 4063 0,'0'0'0,"0"0"0,0 0 0,0 0 16,20-10-16,-20 10 0,0 0 16,31-4-16,-31 4 0,22-3 15,-9 3-15,3 0 0,-1 2 0,5-2 16,-1 0-16,3 0 0,1 2 15,9 1-15,2 2 0,1-1 16,2-3-16,4 2 0,3 2 16,11 0-16,1-1 0,4 1 15,4-1-15,12 0 0,-1-2 16,13 1-16,-2-1 0,-1 1 16,1-2-16,12 1 0,-1-1 15,34 2-15,-14 1 0,-7-1 16,-3 1-16,-3-3 0,-3 0 0,4 2 15,5-1-15,-3 2 0,-2-1 16,3-1-16,3 0 0,-2-2 16,-2-1-16,7 2 0,4 1 15,-4 0-15,-1 1 0,7 5 16,1 2-16,-2-6 0,-2-4 16,1 2-16,5 0 0,-4-1 0,-1-1 15,6 5-15,7 5 0,-5-6 16,-1-3-16,2 5 0,2 1 15,-4-1-15,-4-2 0,8-6 16,6-3-16,-2 5 0,0 3 16,1 4-16,2 1 0,-4-3 15,0 1-15,-1-5 0,4-2 16,1 1-16,-3 1 0,3 5 16,-1 1-16,-4-7 0,-3-7 0,9 2 15,5 1-15,-5 7 0,-3 1 16,4 1-16,3-1 0,-3-3 15,-2-3-15,6 1 0,3 1 16,-3-2-16,-4-1 0,4 1 16,1 2-16,-3 2 0,-1 0 15,4-6-15,4-1 0,-5 3 16,-3 5-16,-1-2 0,-1 0 16,-1 1-16,-1 1 0,-1-3 15,-1-1-15,-4 3 0,-4 2 0,6 1 16,6-1-16,-9-4 0,-7-1 15,3-2-15,1 0 0,-3 1 16,-5 2-16,4 2 16,0 3-16,-4-3 0,-3-2 0,0 1 15,0 1-15,-4-1 0,-1-1 0,-4 0 16,-4 0-16,-6 0 16,-5 0-16,-4 0 0,-2 0 15,-11 0-15,-7 2 0,-10 2 16,-6 4-16,-14-11 0,-7-5 0,-9 1 15,-7 3-15,-4 1 0</inkml:trace>
  <inkml:trace contextRef="#ctx0" brushRef="#br0" timeOffset="1232.06">8369 4262 0,'0'0'16,"0"0"-16,-23-3 0,23 3 0,-24 2 15,7-2-15,-5 0 16,-1 2-16,-2 1 0,-11 0 0,-4 1 15,2 1-15,1 3 0,-12 5 16,-2 2-16,0 2 0,2-1 16,-10 11-16,2 4 0,3 2 15,2 0-15,-10 12 0,1 4 16,7-1-16,4 0 0,-2 15 16,6 4-16,5-6 0,6-2 0,-4 38 15,13 1-15,14-13 0,7-10 16,18 1-16,12 1 0,4-10 15,4-7-15,20-4 0,15-5 16,3-8-16,2-6 0,19-4 16,11 0-16,-5-9 0,-3-2 0,17-8 15,10-2-15,-7-3 16,-4-2-16,11-9 0,8-8 16,-11 1-16,-6-4 0,7-8 15,5-5-15,-15 2 0,-11 2 0,-1-9 16,-1-5-16,-11 1 0,-8 0 15,1-9-15,-1-9 0,-10 5 16,-6 2-16,-11-11 0,-8-7 16,-7 2-16,-4 4 0,-6-6 15,-4-4-15,-9 4 0,-7 3 0,-11-5 16,-9-4-16,-5 7 16,-4 3-16,-11-2 0,-8-3 15,-5 8-15,-2 6 0,-11 3 0,-6 0 16,2 3-16,0 4 0,-14 5 15,-9 4-15,3 6 0,4 5 0,-18 4 16,-10 5-16,6 5 16,4 6-16,-17 11 0,-8 8 15,4 2-15,5 3 0,-9 12 16,-10 10-16,12 1 0,7 1 0,-4 13 16,-2 7-16,17-1 0,8 1 15,31-21-15,20-14 16,14-11-16</inkml:trace>
  <inkml:trace contextRef="#ctx0" brushRef="#br0" timeOffset="2450.0347">16202 4303 0,'0'0'0,"-22"0"0,-6 0 15,5 0-15,-1 3 0,-14 2 0,-12 7 16,-3-2-16,-3 2 0,-12 7 15,-1 2-15,-11 10 0,4 5 16,1 2-16,1 0 0,-3 9 0,8 2 16,-22 27-16,12-5 15,13-5-15,7-3 0,11 5 0,7 3 16,11-3-16,10-1 0,7-2 16,6 0-16,4-8 0,3-7 15,6 5-15,4 2 0,6-2 16,4-1-16,13-5 0,9-4 15,6-3-15,3-1 0,11-7 16,8-3-16,6-6 0,4-6 0,19 1 16,14-1-16,-1-5 0,0-6 15,10-5-15,7-6 0,7-1 16,2-1-16,6-8 0,2-2 16,-1 1-16,-2 2 0,7-6 15,4-3-15,-1-5 0,-2-2 0,-1 6 16,-1 4-16,-11 3 0,-8 2 15,0-7-15,2-6 16,-15 2-16,-11-1 0,-5 2 0,-5 0 16,-8 1-16,-7 0 0,-3-10 15,-4-4-15,-8 2 0,-4 4 16,-7-8-16,-7-4 0,-7 0 16,-5-1-16,-10-4 0,-8-5 15,-4 5-15,-6 1 0,-7-1 16,-4 0-16,-5-5 0,-3-2 0,-7-2 15,-7-1-15,0 6 0,0 4 16,-7 0-16,-4 2 16,-2-3-16,-3-2 0,-3 1 0,-2 2 15,-3 6-15,-2 2 0,-7 2 16,-5 0-16,-2 6 0,-1 3 16,-9 3-16,-7 4 0,-5-1 15,-3 0-15,-10 8 0,-6 5 16,-1 9-16,-2 6 0,-11 4 15,-8 2-15,-2 5 0,-1 3 0,-5 12 16,-4 9-16,-5 3 0,-1 2 16,2 4-16,3 3 0,13 7 15,10 1-15,0 3 0,0 0 16,37-20-16,25-14 0,17-8 16</inkml:trace>
  <inkml:trace contextRef="#ctx0" brushRef="#br0" timeOffset="3582.5843">25206 4546 0,'0'0'0,"0"0"0,-32 3 15,15-2-15,-1 2 0,-4 1 0,-3 3 16,-11 4-16,-4 2 0,-9 6 16,2 5-16,0 1 0,-1 2 0,-7 9 15,2 1-15,2 1 16,3 1-16,-2 9 0,6 1 15,5 0-15,2 0 0,3 7 0,8-2 16,8-4-16,7 0 0,5-3 16,5 1-16,7-6 0,5-3 15,8 0-15,5-1 0,11-4 16,7-2-16,6-4 0,6-2 16,9-5-16,8-2 0,48 3 15,4-8-15,-4-5 0,-1-5 0,9-5 16,7-4-16,0-2 0,1-1 15,0-1-15,3-2 16,-2-1-16,-1 0 0,-5-9 0,-2-3 16,-14-4-16,-9-3 0,-1-3 15,0 0-15,-9-5 0,-7-4 16,-3-3-16,-4-4 0,-6 6 16,-5 1-16,-8-9 0,-7-6 15,-11 2-15,-7 0 0,-11-1 16,-10 0-16,-10-1 0,-7-1 0,-9-1 15,-7 1-15,-6 6 16,-5 3-16,-14-3 0,-9 0 0,-4 0 16,-3 0-16,-8 10 0,-6 7 15,-3 3-15,-2 1 0,-8 2 16,-4 2-16,-1 5 0,-2 5 16,-13 2-16,-8 2 0,-1 4 15,1 2-15,-9 6 0,-4 4 16,0 3-16,1 0 0,-6 11 15,-3 5-15,3 3 0,2 0 0,-3 6 16,-1 5-16,6-2 0,5 1 16,1 0-16,0 3 0,13-1 15,9-2-15,4 7 0,5 5 16,11-7-16,8-3 0,22-10 16,15-9-16,11-6 0</inkml:trace>
  <inkml:trace contextRef="#ctx0" brushRef="#br0" timeOffset="5450.3153">3868 5538 0,'0'0'0,"-15"-5"0,-3 0 15,4 1-15,-4 0 0,-8-2 16,-8-1-16,-13-1 0,0-2 0,-4 5 16,-3 3-16,-6 1 0,2-3 15,-4 3-15,-6 0 16,-3 2-16,1 1 0,-9 6 0,-3 2 15,9 3-15,6-1 0,-13 6 16,-1 5-16,-10 7 0,16 1 16,-2 4-16,-4 4 0,14 0 15,6 3-15,-8 0 0,-4-1 16,11 3-16,10 3 0,3 6 16,4 5-16,4-4 0,2-3 0,5 6 15,2 7-15,5-17 16,5-8-16,8 3 0,8 3 0,3-4 15,9-2-15,1 7 0,1 4 16,7-6-16,6-7 0,2 4 16,4 1-16,8-4 0,3-3 15,10-5-15,2-1 0,1-4 0,0-3 16,15 0-16,12-1 16,-5-2-16,-4-3 0,16 2 0,10 0 15,-2-3-15,-2-1 0,13-4 16,9-4-16,-7 0 0,-5 0 15,12-2-15,12 1 0,-6 2 16,-2 2-16,9-1 0,11 0 16,-12-4-16,-8-2 0,10-1 15,9 0-15,-7-6 0,-8-1 0,14 0 16,7 0-16,-14 3 16,-8 1-16,12-4 0,9-2 15,-10 0-15,-6 1 0,9-6 0,8-5 16,-16-2-16,-12 1 0,5-6 15,2-1-15,-9 2 0,-9 0 16,8-5-16,3-3 0,-14 1 16,-16 2-16,8-10 0,4-4 15,-10 3-15,-7 2 0,0-4 16,-1-2-16,-12 7 0,-8 6 0,0-9 16,-2-5-16,-10 3 0,-7 1 15,-5-1-15,-6-2 0,-7 0 16,-6 0-16,-2-4 0,-2-3 15,-2 3-15,-1 1 0,-7-2 16,-3-3-16,-6 2 0,-3 1 16,-2 2-16,-3 3 0,0-1 15,-2 1-15,-11-2 0,-6-4 16,-2 6-16,-1 6 0,-9-5 16,-8 0-16,-2 4 0,1 4 0,-12 1 15,-8-2-15,2 4 0,1 2 16,-12 3-16,-7 0 0,2 5 15,4 4-15,-10-1 0,-5 1 16,4 2-16,2 2 0,-6-1 16,-8 1-16,9 3 0,8 3 15,-12 2-15,-6 2 0,8 3 16,5 1-16,-8 1 0,-9 0 16,13 2-16,6-2 0,-8 5 0,-4 3 15,10-2-15,7 0 0,-5 1 16,-3 2-16,15 0 0,7-1 0,-4 6 15,-4 3-15,7-1 16,4-1-16,-3 5 0,-1 3 16,7 1-16,8 1 0,-6 2 15,-2 2-15,9-2 0,9 0 16,-7 19-16,-3 14 0,20-20 0,13-12 16,10-10-16</inkml:trace>
  <inkml:trace contextRef="#ctx0" brushRef="#br0" timeOffset="8532.0129">26049 5421 0,'0'0'0,"-17"4"16,-2 1-16,1 0 0,-1-1 0,-12 5 16,-4 3-16,-8 4 15,2-1-15,-13 9 0,-3 4 16,4-1-16,4-2 0,-9 11 16,-1 3-16,6-5 0,4-5 15,-6 12-15,-3 9 0,4 1 16,9-5-16,-12 21 0,10-6 0,1-6 15,2 0-15,7-1 0,4 0 16,5-1-16,4 2 0,1-3 16,2 0-16,4-2 0,5-1 15,3-1-15,2 0 0,2-4 16,3-4-16,2 2 0,2 1 16,2 2-16,1 3 0,4-3 15,3-1-15,5-5 0,2-4 0,8 1 16,5 1-16,-2 0 0,-1 1 15,6-3-15,3-1 0,4-8 16,2-4-16,5 0 0,2 0 16,2 0-16,3 0 0,6-3 15,6-1-15,-1-3 0,0-1 0,5-1 16,2-1-16,-3-1 16,0-1-16,5-3 0,4 0 15,0-4-15,-2-3 0,4 0 16,1-2-16,1 0 0,0-1 0,4-3 15,3-2-15,-3-2 0,-2 0 16,2-1-16,2 0 0,-6-4 16,-3-2-16,2 0 0,3 1 15,-5-1-15,-4 1 0,0-2 16,0-2-16,-5 0 0,-2 1 16,-1-7-16,2-3 0,-4 0 0,-3 1 15,-3-2-15,-1-3 16,-7 0-16,-3 1 0,-1 1 0,1 1 15,-3-2-15,1-1 0,-5-5 16,-2-3-16,-2 3 0,-3 0 16,1 0-16,-1-1 0,-4 5 15,-2 2-15,0-5 0,-1-7 16,-2 3-16,-3 2 0,-5 1 16,-4 2-16,1 0 0,-1-1 0,-3 0 15,-2-3-15,-4 0 0,-3 1 16,0-1-16,1 0 0,-4 2 15,-4 2-15,-3-1 0,-4 0 16,1 4-16,0 4 0,-3-6 16,-2-3-16,4 14 0,-2-4 15,-7 0-15,-5 0 0,-2-2 16,0 0-16,-5-4 0,-2 1 16,-3 2-16,-1 2 0,-5-1 15,-3 0-15,-1-2 0,-1-2 0,-27-7 16,1 8-16,4 4 0,4 4 15,-4-1-15,-4 2 0,1 3 16,1 3-16,-4 0 0,-2-1 16,3 2-16,2 6 0,-3 2 15,-3 3-15,-2-7 0,0-4 16,1 11-16,1 6 0,0-3 16,-1 0-16,0 4 0,-2 4 15,1-2-15,-1 1 0,3 1 16,0-1-16,5 6 0,3 2 0,6 2 15,4 0-15,3-3 0,0-2 16,5-2-16,4 0 0,5 2 16,4 3-16,7 0 0,4 0 15,3-2-15,0-3 0,4-1 16,3 1-16,4 3 0,5 3 16,2-5-16,1-7 0,2 1 0,2 0 15,3-2-15,-2 3 16,2-3-16,0 3 0,-1 2 0,0 0 15,-1 0-15,-2 0 0,-2 0 16,-3 0-16,3-2 0,2-1 16,1 0-16</inkml:trace>
  <inkml:trace contextRef="#ctx0" brushRef="#br0" timeOffset="10250.4875">7187 6640 0,'0'0'0,"0"0"15,0 0-15,0 0 0,0 0 0,0 0 16,0 0-16,0 0 0,0 0 16,0 0-16,0 0 15,0 0-15,0 0 0,0 0 0,-22-6 16,22 6-16,0 0 0,-24 16 15,24-16-15,-24 18 0,11-8 16,-1 2-16,-2 2 0,1 1 16,1 0-16,-1 0 0,1 0 15,-5 3-15,1-1 0,1-1 16,2 1-16,1-2 0,2-1 0,3 0 16,3-2-16,0 0 15,2-1-15,4-3 0,4 1 16,4-2-16,2-1 0,3-1 0,4-1 15,4 0-15,1-1 0,4-2 16,5-2-16,-1-2 0,1 0 0,8-1 16,1-1-16,-1 0 15,-2 1-15,-1-2 0,0 0 16,2-1-16,-4 4 0,-2-2 16,-1-1-16,-8 2 0,-2-1 0,-5 0 15,-3 2-15,-5-1 0,-3 1 16,-4-4-16,-3 0 0,-3-1 15,-4 0-15,-5-1 0,-4 0 16,1 2-16,-1 0 0,-9-4 16,0 0-16,-1-1 0,5 0 0,-1-2 15,-1 1-15,2 1 16,1-1-16,2 0 0,3-1 16,0 1-16,4 2 0,-1 1 0,3 2 15,2 0-15,2 0 0,2 4 16,0 2-16,2 3 0,1 2 15,0 0-15,-1-1 0,3-2 16</inkml:trace>
  <inkml:trace contextRef="#ctx0" brushRef="#br0" timeOffset="11332.4863">7310 5664 0,'0'0'0,"0"0"0,0 0 16,0 0-16,-21-14 0,21 14 0,-25-4 15,10 3-15,0 1 0,-3 2 16,-1 3-16,-1 1 0,-1 0 16,-7 6-16,1 3 0,0 1 15,3 4-15,-2 5 0,-3 2 16,-3 8-16,3 1 0,4 4 16,2 5-16,-1 5 0,2-1 0,1 5 15,0 5-15,2 5 0,6-2 16,2 0-16,3 0 0,5 4 15,4-4-15,7 0 0,5-1 16,0-8-16,2-7 0,21 18 16,3-8-16,1-10 0,-1-7 0,7-7 15,5-3-15,-3-8 0,1-6 16,6-4-16,5-4 16,-3-6-16,-3-4 0,3-2 0,4-1 15,-8-5-15,-4-5 0,0-7 16,1-6-16,-5-1 15,-7-4-15,1-5 0,-1-5 0,-7 2 16,-6 1-16,-5-10 16,-4-7-16,-9 4 0,-2 3 0,-5-6 15,-3-3-15,-2 0 0,1 1 0,-8-3 16,-5-2-16,-1 8 16,0 6-16,-8-4 0,-3-5 15,2 8-15,4 4 0,-3-3 16,-4-2-16,2 8 0,2 4 0,3 5 15,-3 4-15,5 3 0,3 2 16,-7 7-16,-1 4 0,0 3 16,3 3-16,-2 5 0,-3 6 15,-1 2-15,-3 0 0,7 6 16,-3 5-16,-9 2 0,-1 0 0,10-3 16,8-5-16,6-3 0</inkml:trace>
  <inkml:trace contextRef="#ctx0" brushRef="#br0" timeOffset="14882.5282">3003 8415 0,'0'0'0,"15"0"16,2 1-16,3-2 0,5 0 0,18 1 16,18 0-16,-1 0 0,0 1 15,25-2-15,20 0 16,-8 0-16,-6-1 0,56 1 0,17 1 15,-23-3-15,-14-4 0,10 3 16,8 0-16,-14-1 0,-13-1 0,23-2 16,13-1-16,-12 1 15,-8 2-15,22-3 0,14-1 16,-17 2-16,-12 1 0,20-3 16,12-2-16,-18 3 0,-11 2 0,19 1 15,16 0-15,-22-4 0,-15-3 16,26 2-16,17 4 0,-24-1 15,-17 1-15,23-1 0,17-1 16,-21 2-16,-14-1 0,20 2 16,13 2-16,-18-2 0,-12 1 0,16-3 15,10 0-15,-21 4 16,-16 3-16,24-1 0,17 0 16,-24-4-16,-17-2 0,18 1 15,13-2-15,-22 4 0,-15 2 0,17-1 16,13 0-16,-20-5 0,-12-4 15,14 5-15,13 2 16,-19 1-16,-13 0 0,17-2 0,10-2 16,-18 4-16,-13 2 0,14 1 15,9-1-15,-17 3 0,-12 1 0,13 2 16,10-1-16,-17 0 16,-13 0-16,8 3 0,4 1 15,-18-1-15,-13 2 0,4 0 0,1 3 16,-21 1-16,-15 3 0,-18-5 15,-13-2-15,-10-3 0</inkml:trace>
  <inkml:trace contextRef="#ctx0" brushRef="#br0" timeOffset="16816.626">2102 9076 0,'0'0'0,"0"0"0,0 0 15,0 0-15,0 0 0,0 0 16,23-20-16,-23 20 0,31-10 0,-11 5 16,4 0-16,2 1 0,2-1 15,17-1-15,5-2 16,3 0-16,-1 0 0,20-2 0,2-1 15,13 0-15,-5-1 0,14 1 16,1 1-16,-11 3 0,-7-2 16,5 2-16,-6 2 0,12 3 15,-21 3-15,-15 1 0,-8 0 16,-13 2-16,-9 0 0,-9 3 16,-4 0-16,-11 0 0,-3 1 0,-6 4 15,-4 1-15,1 0 16,-3-1-16,-10 7 0,-7 6 15,-1 0-15,0 0 0,-9 4 0,-5 5 16,-1 0-16,1 2 0,-9 9 16,2 6-16,2-4 0,-1-3 0,-20 24 15,5-4-15,11-8 16,8-8-16,2 3 0,3 1 16,3-10-16,3-6 0,3-4 15,3-2-15,3-5 0,5-6 0,2-3 16,2-2-16,5-6 0,5-2 0,3-10 15,5-5-15,0-1 16,1-1-16,-1-7 0,2-7 16,2 1-16,-1-2 0,7-10 15,2-5-15,2 1 0,1 1 0,0-9 16,3-4-16,-3 3 16,-1 3-16,1-9 0,3-2 15,-3 4-15,-1 3 0,1-1 16,3-2-16,-3 5 0,1 3 0,5-21 15,-4 7-15,0 13 0,-1 7 16,-1 2-16,3-1 0,-10 14 16,3 2-16,-1 1 0,4 2 15,-3 6-15,1 2 0,5 2 16,4 3-16,-3 3 0,3 3 0,0 5 16,1 4-16,-2 2 0,1 3 15,3 9-15,4 6 16,-8-3-16,2-1 0,2 13 0,0 6 15,0-2-15,0 2 0,-1 2 16,1 5-16,-4-5 0,0-2 16,0 11-16,-3 2 0,-1-7 15,-4-4-15,3 2 0,2 2 16,-2-6-16,0-4 0,-1-2 16,0-1-16,-4-5 0,-1-4 0,-2-3 15,1-2-15,-2-3 0,-1-2 16,0-2-16,-3-2 0,0-5 15,1-2-15,-1-3 0,-1-1 16,1 1-16,-3-1 0,-7-6 16,-6-5-16,0-2 0,0-2 15,-9-6-15,-5-4 0,0-4 0,-2 0 16,-12-10-16,-9-4 16,5 3-16,-2 2 0,-11-7 15,-2 2-15,4 3 0,3 4 0,-9-7 16,2 0-16,9 5 0,6 4 15,-21-10-15,4 5 0,16 4 16,10 5-16,6 5 0,4 3 16,-1 3-16,4 4 0,0 4 15,4 3-15,16 4 0,-1 0 0,4 1 16</inkml:trace>
  <inkml:trace contextRef="#ctx0" brushRef="#br0" timeOffset="17915.6786">4216 9768 0,'0'0'0,"0"0"16,0 0-16,27 4 0,-27-4 16,37 6-16,-12 0 0,5 0 0,7 1 15,17 2-15,6-1 0,18 4 16,4-2-16,22 2 0,3-2 16,18 1-16,-3 1 0,24-4 15,-3 0-15,57-3 0,-19-3 16,-7-6-16,-6-2 0,-9-2 15,-8 1-15,-2-2 0,-1-2 16,-12-2-16,-7 0 0,0-4 16,-2-2-16,-10 2 0,-7 1 0,-9-6 15,-5-5-15,-12-4 0,-5-4 16,-9-2-16,-4-1 0,-8-5 16,-6-2-16,-11-9 0,-5-8 15,-14 7-15,-8 4 0,-9-5 16,-8-4-16,-8 4 0,-6 2 15,-10-1-15,-6 0 0,-7-1 16,-4 2-16,-9-3 0,-5-3 16,-3 7-16,-1 4 0,-9-1 15,-6-1-15,2 3 0,2 4 0,-13 1 16,-5 2-16,-3 6 0,-2 5 16,-4-1-16,-5-2 0,5 5 15,3 4-15,-6 3 0,-4 4 16,6 3-16,3 1 0,-11 9 15,-1 4-15,0 2 0,3 3 0,2 4 16,4 3-16,-3 0 0,3 1 16,-1 7-16,4 4 0,7 3 15,4 1-15,3 4 16,3 2-16,2 2 0,1 1 0,2 6 16,2 2-16,4 2 0,8 0 15,-1 0-15,0 2 0,4-1 16,2-2-16,4 8 0,0 6 15,11-8-15,5-5 0,8 2 16,4 1-16,7 6 0,5 5 16,10 2-16,5 4 15,8-13-15,2-10 0,10-1 0,4 0 16,5 2-16,4 1 0,12-5 16,7-1-16,4-4 0,5 0 0,9-5 15,7-1-15,3-4 0,2-2 16,7-3-16,6-3 0,-1 0 15,-1 0-15,-1-2 0,-2-3 16,-5-1-16,-4-2 0,-26-2 16,-17-3-16,-14-2 0</inkml:trace>
  <inkml:trace contextRef="#ctx0" brushRef="#br0" timeOffset="19165.5473">14870 8461 0,'0'0'0,"-7"-15"16,0-4-16,-2 1 0,-1-1 0,-9-9 15,-4-4-15,-2 1 0,-3 2 16,-12-8-16,-4 1 15,2 6-15,0 4 0,-9-2 0,-3 3 16,4 4-16,4 4 0,-14 0 16,-3 4-16,9 3 0,6 4 0,-7 6 15,-6 2 1,3 2-16,0 1 0,-35 8 0,-1 3 16,15 0-16,10 0 0,-16 7 15,-8 3-15,9-2 0,7-2 0,-8 8 16,-7 8-16,14-2 0,10 0 15,-5 7-15,-2 6 16,12-5-16,9-5 0,-7 7 0,-3 4 16,12-4-16,6-3 0,1 6 15,1 4-15,9-4 0,6-3 16,-1 5-16,1 4 0,4-6 16,5-3-16,8 7 0,6 7 15,2-9-15,4-6 0,8 7 16,6 5-16,6-9 0,3-5 0,8 1 15,5 3-15,-2-12 0,-1-7 16,15 7-16,11 4 16,-6-8-16,-3-4 0,14-11 0,9-7 15,-6-1-15,-4-2 0,12-6 16,9-5-16,-8-8 0,-7-4 16,9-10-16,3-7 0,-9 3 15,-7 0-15,7-7 0,4-6 16,-12 4-16,-8 2 0,2-7 15,2-5-15,-12 4 0,-6 2 16,-2-7-16,-3-6 0,-6 3 0,-3 1 16,-6-7-16,-5-6 0,-7 8 15,-4 7-15,-5-9 0,-3-4 16,-3 6-16,1 4 0,-11-3 16,-6-3-16,-5 11 0,-1 7 0,-5-1 15,-5 0-15,-1 8 16,-3 7-16,-5 8 0,-5 7 15,5 5-15,2 6 0,-9 5 16,-6 7-16,12 5 0,7 2 0,13-4 16,8-4-16,6-4 0</inkml:trace>
  <inkml:trace contextRef="#ctx0" brushRef="#br0" timeOffset="19932.7069">12987 8930 0,'0'0'0,"0"0"16,0 0-16,4-22 0,-4 22 16,3-16-16,-3 7 0,0 1 0,-2-2 15,-1-2-15,-1-2 16,-2-1-16,0 2 0,-7-6 0,-1 1 15,-3 1-15,-2 2 0,-3-3 16,-1-1-16,-4 2 0,-3 0 16,-9-3-16,-3 2 15,0-1-15,0 0 0,-12-3 0,-3 0 16,3 2-16,2-2 0,-12-2 16,-1 2-16,1 1 0,1 3 15,-13 1-15,-2 0 0,5 0 16,3 1-16,-16-1 0,-4-1 15,-18-3-15,11 6 0,-7 0 16,-3 1-16,7 2 0,4 3 0,-9 0 16,-7 2-16,5 0 0,3 1 15,-8 3-15,-5 6 0,10-1 16,7 2-16,-10-3 0,-8-1 16,12 0-16,8 3 0,-6 6 15,-3 4-15,11-2 0,9 0 16,-9 1-16,-5 1 0,9 0 0,7 0 15,-2 2-15,-4 2 16,13-1-16,10-1 0,-4 7 0,-1 6 16,10 0-16,7 0 0,-4-2 15,-3 0-15,9-4 0,6-1 16,1 5-16,1 3 0,6-4 16,5-5-16,2 2 0,2-2 15,9-7-15,7-6 0,3-1 16,5 0-16,2-3 0,5-3 15,-3 1-15,3-1 0,0 2 0,0-2 16,0 0-16,0 0 16,0 0-16,0 0 0,0 0 15,0 0-15,-1 4 0,0-3 0,1-1 16,0 4-16,0-4 0</inkml:trace>
  <inkml:trace contextRef="#ctx0" brushRef="#br0" timeOffset="24501.7063">12604 9528 0,'0'0'0,"8"-3"0,4 0 0,1 0 15,3 1-15,11-3 0,7-2 16,0 2-16,0 1 0,16-1 16,5 2-16,-2-1 0,-3 1 0,12 1 15,-1 2-15,-4 1 16,-3 0-16,8 0 0,-3-1 15,-8 3-15,-7 2 0,0-2 0,-6 0 16,-14-2-16,-5 1 0,-8-1 16,-6-1-16,-5 0 0,-5 4 15,-12-4-15,-8 0 0,-3 0 16,0 0-16,-11-1 0,-7 0 16,-3 0-16,-2-3 0,-16 2 15,-6 0-15,7 3 0,6 2 0,-12 1 16,0 0-16,8-2 0,7-2 15,-15 5-15,14 1 0,28-2 16,6 2-16,3-2 0,10-2 16,9-3-16,3-2 0,13 1 15,9-1-15,4 2 0,3 1 16,11 0-16,9-1 0,2-1 16,2 0-16,9 1 0,7 2 15,3-1-15,-7-1 0,-2 0 16,-1-2-16,-11 1 0,-9 2 0,5-2 15,-15-1-15,-18 1 0,-6-1 16,-12-2-16,-4 0 0,-5-3 16,-4-3-16,-11 3 0,-9 4 15,-5-1-15,-3 0 0,-9 3 16,-5 0-16,4 1 0,2-1 0,-11 2 16,-3 0-16,4 3 15,4 1-15,3 0 0,2-1 16,7 0-16,5 0 0,-3 2 0,16 1 15,18-5-15,6-1 0,15 2 16,11 1-16,6-1 0,5-1 16,16-1-16,13-1 0,1 1 15,0 1-15,19 0 0,8 2 16,-9-2-16,-5-2 0,27 3 16,-17 0-16,-27 1 0,-18 2 0,-19-6 15,-12-2-15,-12-2 16,-10 0-16,-26-3 0,-17-2 0,33 6 15,7 1-15,4 2 0</inkml:trace>
  <inkml:trace contextRef="#ctx0" brushRef="#br0" timeOffset="25711.1648">6479 9535 0,'0'0'0,"12"-1"15,4 0-15,0 0 0,2 0 0,13-2 16,7-1-16,11 1 0,2 0 0,3 2 16,3 1-16,12-3 15,-1 0-15,19 1 0,4 1 16,-10 0-16,-10 0 0,14-1 16,-3 1-16,-9 0 0,-7 0 0,20-1 15,-16 0-15,-19 0 0,-14 0 16,-11 1-16,-10 1 15,-9 0-15,-7 0 0,-11 3 0,-10 1 16,-5-4-16,-3-2 0,-14 1 16,-11 1-16,-5 3 0,-2-1 15,-23-1-15,-9-1 0,8 1 0,6 3 16,-40 3-16,8 0 16,24-2-16,14 0 0,9 0 15,8 3-15,15-5 0,10-1 0,18-2 16,7-1-16,6 1 0,3-2 15,18-5-15,12-3 0,-4 2 16,8-1-16,14 0 0,16-1 16,-1 2-16,2 1 0,20 1 15,8 0-15,21 3 0,-13 2 16,-10 0-16,-8 0 0,-15-1 16,-11 2-16,-17 4 0,-12 0 15,-12 1-15,-12-2 0,-7-3 16,-9-2-16,-4 6 0,-5 6 0,-18-4 15,-15-5-15,15 0 0,-7 1 16,-17 1-16,-12-1 0,2 0 16,-3-1-16,-49 7 0,-2 3 15,17 1-15,11 0 0,5 0 16,2-1-16,18 0 0,14-3 16,9 1-16,8 0 0,15-4 15,12 0-15,11-4 0,8-3 16,9 0-16,7-1 0,31 0 0,22-2 15,-2-1-15,-1-2 0,18-5 16,11-3-16,-4 3 16,-2 5-16,6 5 0,6 4 0,-17-2 15,-9 0-15,-6-2 0,-4 0 16,-20 4-16,-11 4 0,-13-5 16,-10-3-16,-9 2 0,-8 1 0,-11 1 15,-11-1-15,-10 0 16,-8 0-16,-22-2 0,-15 0 15,-2 0-15,0 2 0,-18-1 0,-12-2 16,8 5-16,4 3 0,-5 1 16,-9 1-16,20-1 0,11 0 15,11 1-15,7 0 0,17-4 16,13 0-16,15-1 0,13 1 16,7-2-16,6-1 0,23-5 15,18-4-15,16 2 0,9-1 0,22 1 16,15 1-16,-9-2 0,-5 1 15,9 4-15,5 4 0,-16 2 16,-10 2-16,-12 1 0,-8 0 16,-14-1-16,-10-1 0,-16-2 15,-9-1-15,-13 2 0,-6 0 16,-22-1-16,-16-1 0,3-2 16,0-1-16,12 0 0,7 1 15,6-1-15</inkml:trace>
  <inkml:trace contextRef="#ctx0" brushRef="#br0" timeOffset="26367.8543">7074 9499 0,'0'0'0,"0"0"16,0 0-16,0 0 0,0 0 0,28 3 16,-28-3-16,0 0 15,19 15-15,-19-15 0,18 16 0,-8-6 16,3 0-16,-2 1 15,1 0-15,0 1 0,0 0 0,-1 1 16,1 3-16,0 0 0,0-1 16,5 5-16,2 0 0,0-5 15,2 0-15,1 1 0,2 1 16,0 0-16,1-3 0,7 5 16,2 0-16,-2-2 0,-1 0 0,3-1 15,4-1-15,-3-1 0,-1-1 16,10 3-16,3-1 15,-3-1-15,-2 1 0,4-1 0,1-1 16,-1-1-16,0-2 0,11 2 16,3-1-16,-5-1 0,0 1 15,6 0-15,5 1 0,2 1 16,-4 1-16,4 0 0,3-1 16,-5 0-16,-4-1 0,37 6 15,-1-2-15,-12-6 0,-7-2 0,5 0 16,5 1-16,-6 0 0,-2-4 15,11 5-15,10 2 16,-13-3-16,-7-2 0,7-2 0,6 0 16,-9 0-16,-5-1 0,8-1 15,2 0-15,-10 0 0,-7-2 16,5 0-16,5-1 0,-5-2 16,-4-3-16,1-1 0,2-3 15,-10-2-15,-8 0 0,8-3 16,3 0-16,-2-2 0,-4 0 0,2-1 15,1-1-15,-5 2 0,-3-1 16,5-2-16,4-2 0,-5 2 16,-4 2-16,3-2 0,6-1 15,-11 2-15,-5 0 0,6-3 16,5-2-16,-7 4 0,-4 2 16,-4 2-16,1-1 0,-9 0 0,-6 2 15,-10-8-15,-5-6 16,-6 5-16,-5 2 0,-2 7 0,-3 4 15,0 3-15</inkml:trace>
  <inkml:trace contextRef="#ctx0" brushRef="#br0" timeOffset="37565.9817">14149 9628 0,'0'0'0,"0"0"0,0 0 16,0 0-16,0 0 0,0 0 16,0 0-16,0 0 0,0 0 0,32 0 15,-32 0-15,0 0 16,24 2-16,-24-2 0,26 1 16,-11 0-16,2 2 0,1-2 15,3-1-15,0 0 0,0 0 0,11 0 16,3 2-16,-2 0 0,0 1 15,4-2-15,1 1 0,8-2 16,-3-2-16,2 2 0,3 2 16,-2-1-16,-5 0 0,16-1 15,1-1-15,-4 1 0,-3 3 16,11-2-16,-1-1 0,-6-1 16,-4-2-16,12 0 0,3 2 15,-7-3-15,-8-1 0,8 4 16,4 3-16,-5-2 0,-4-2 0,32 0 15,-3-1-15,-14 2 0,-8 1 16,6-1-16,5 0 0,-7 0 16,-6-1-16,6 4 0,5 0 15,-8-2-15,-6-2 0,7-3 16,5 2-16,-8 2 0,-6 3 0,10-1 16,7-2-16,-8 0 0,-5-1 15,9 4-15,3 2 16,-7-3-16,-7-2 0,11 0 0,8 1 15,-5 0-15,-5-1 0,8 2 16,5 0-16,-7 1 0,-5 1 16,10 0-16,6 3 0,-9-4 15,-8-1-15,11 0 0,8-1 16,-7-2-16,-5-2 0,8 5 16,6 3-16,-10-4 0,-5-2 0,13 1 15,10 2-15,-13-1 0,-8-1 16,16 1-16,12 1 15,-17 0-15,-10-1 0,10 0 0,8-1 16,-6-2-16,-6-1 0,13 1 16,7 0-16,-10 2 0,-5 2 0,11-1 15,9 0-15,-16-4 16,-11-3-16,16 7 0,10 4 16,-10-1-16,-7 0 0,10-3 15,6-2-15,-8 2 0,-7 3 0,13-5 16,7-2-16,-14 3 0,-8 0 15,16-1-15,10 0 16,-9-1-16,-8 2 0,7-5 0,7-1 16,-8 3-16,-7 3 0,22 0 15,14 0-15,-16 1 0,-12 1 0,20-2 16,11-2-16,-16-1 16,-11 1-16,18 1 0,13 0 15,-12 2-15,-10 0 0,15 0 0,12 0 16,-20-1-16,-12 0 0,13 7 15,8 6-15,-14 0 0,-12 0 16,1 1-16,0-2 0,-19-4 16,-12-5-16,-14-1 0,-9-2 15,-17 0-15,-11 1 0,-7 0 16</inkml:trace>
  <inkml:trace contextRef="#ctx0" brushRef="#br0" timeOffset="38183.5482">15339 9006 0,'0'0'16,"0"0"-16,15-13 0,-5 5 16,3-2-16,6-3 0,5-2 0,11-8 15,5-3-15,15-9 0,5 0 16,0-3-16,3 0 0,14-8 16,2 0-16,7-4 0,-6 4 15,7-5-15,-5 2 0,21-11 16,-15 11-16,-17 14 0,-10 7 15,-13 3-15,-6 3 0,-12 2 16,-9-1-16,-8 8 0,-5 4 0,-8 0 16,-3 1-16,-4 5 0,-1 1 15,3 0-15,0 1 0,2 0 16</inkml:trace>
  <inkml:trace contextRef="#ctx0" brushRef="#br0" timeOffset="38449.5957">16374 8064 0,'0'0'0,"0"0"0,0 0 16,22-4-16,-22 4 0,31-9 15,-13 5-15,3 0 0,2 0 16,2 0-16,0 0 0,8 1 16,0 2-16,-1 0 0,0 0 15,-4 2-15,-4 1 0,-4 3 16,-4 1-16,-2 2 0,-3 1 0,-6 6 15,-4 3-15,-3 4 0,-3 1 16,-9 7-16,-3 2 0,-2-1 16,0 0-16,-1 0 0,-1 1 15,-1 1-15,4-4 0,3-6 16,4-5-16,2-5 0</inkml:trace>
  <inkml:trace contextRef="#ctx0" brushRef="#br0" timeOffset="38666.7796">17040 7872 0,'0'0'0,"10"-5"16,5-2-16,3-1 0,1 0 0,12-4 15,5 0-15,10-3 0,2 3 16,1 0-16,-1 1 0,9-1 15,-4 1-15,-7 1 0,-5 1 16,-7 3-16,-7 2 0,-7 0 16,-5 1-16,-4 2 0,-3-1 0,-1 1 15</inkml:trace>
  <inkml:trace contextRef="#ctx0" brushRef="#br0" timeOffset="38950.3568">17344 7514 0,'0'0'0,"0"0"0,0 0 0,11 19 15,-11-19-15,5 32 0,-2-8 16,-1 5-16,0 5 0,-2 17 16,-1 7-16,-1 2 0,-2 0 0,0 15 15,-1 8-15,-1-11 0,2-9 16,-1-1-16,1-11 0,-1-9 15,1-6-15,1-8 0,-1-3 16,2-7-16,0-5 0,0-2 16,0-2-16,-1-6 0,0-3 0,-1-9 15,-2-7-15,3 5 16,-1 1-16,2 4 0</inkml:trace>
  <inkml:trace contextRef="#ctx0" brushRef="#br0" timeOffset="39116.2725">17025 8079 0,'0'0'0,"0"0"16,0 0-16,0 0 0,0 0 16,0 0-16,0 0 0,30-17 15,-30 17-15,43-16 0,-12 4 16,4 0-16,4 0 0,14-3 16,3 1-16,9-3 0,-4 1 0,-2-1 15,0-1-15,-4 1 0,-12 5 16,-9 2-16</inkml:trace>
  <inkml:trace contextRef="#ctx0" brushRef="#br0" timeOffset="39316.1345">18169 7394 0,'0'0'16,"0"0"-16,0 0 0,0 0 0,-20 20 0,20-20 15,-32 31-15,12-12 16,-1 2-16,-6 4 0,-2 3 16,-8 8-16,3 1 0,-7 6 15,3 1-15,4-6 0,4-7 0,1-1 16,7-5-16,4-7 0</inkml:trace>
  <inkml:trace contextRef="#ctx0" brushRef="#br0" timeOffset="39616.7842">17830 7787 0,'0'0'0,"0"0"16,0 0-16,29-9 0,-15 6 0,4-1 16,2 0-16,2 1 0,1-2 15,7 1-15,-1 1 16,0 0-16,-1 0 0,-2 2 0,-1-1 15,3 4-15,-6-1 0,-3 1 16,-4 2-16,-5 0 0,-1 1 16,-4 5-16,-2 5 0,-5 1 15,-1 0-15,-6 4 0,-4 2 16,0 0-16,0 0 0,-6 5 16,-2-1-16,-2-2 0,0-1 0,0-1 15,-1-2-15,6-3 0,3-4 16,3-1-16</inkml:trace>
  <inkml:trace contextRef="#ctx0" brushRef="#br0" timeOffset="39850.1294">17834 7994 0,'0'0'16,"0"0"-16,0 0 0,24-5 0,-24 5 15,22-3-15,-10 0 16,-1 2-16,0 1 0,-1 1 0,-1 2 15,-2 0-15,0 1 0,-3 2 16,-1 3-16,-3 0 0,-2 0 0,-2 1 16,-4 2-16,0 0 15,-2 1-15,-5 3 0,0 1 16,-1-2-16,1-1 0,0-2 16,-2-3-16,4-2 0,2-1 0,1-1 15</inkml:trace>
  <inkml:trace contextRef="#ctx0" brushRef="#br0" timeOffset="40083.6909">17789 8019 0,'0'0'16,"0"0"-16,0 0 0,0 0 0,0 0 15,-6 24-15,6-24 0,-9 30 0,3-11 16,1 3-16,-1 3 16,2-1-16,2 1 0,3 4 15,4-1-15,3-3 0,2-1 0,5-4 16,5-1-16,3-3 0,4-5 15,10 1-15,5-2 0,-2-3 16,-3-3-16,2-2 0,2-4 16,3-1-16,-4-4 0,-4-2 15,-1-4-15,-3-5 0,-1-3 0,-7-5 16,-4-3-16,-4 7 0,-4 4 16,-2 4-16</inkml:trace>
  <inkml:trace contextRef="#ctx0" brushRef="#br0" timeOffset="40284.7265">18725 7717 0,'0'0'16,"0"0"-16,0 0 0,29-3 15,-15 1-15,5 0 0,4 1 16,5-1-16,-1-1 0,2 1 0,2 0 15,-4-1-15,-1 2 0,0-4 16,-4 0-16,-4-1 0,-4-1 16,-2 1-16,-2 2 0,-2-1 15</inkml:trace>
  <inkml:trace contextRef="#ctx0" brushRef="#br0" timeOffset="40468.038">18949 7524 0,'0'0'0,"0"0"0,0 0 0,-2 21 16,2-21-16,-3 26 0,-1-3 15,0 0-15,-2 2 0,-2 11 16,-2 1-16,0-3 0,-1-5 0,0 1 16,2-5-16,2-5 0</inkml:trace>
  <inkml:trace contextRef="#ctx0" brushRef="#br0" timeOffset="40600.1414">18769 7969 0,'0'0'0,"0"0"0,0 0 0,0 0 16,0 0-16,0 0 0,0 0 16,0 0-16,39-6 0,-39 6 15,43-9-15,-17 4 0,4-1 16,-1-1-16,-2 1 0,10-4 16,-1 0-16,-4 1 0,-3-1 0,-1 0 15,-3 2-15,-7 1 0</inkml:trace>
  <inkml:trace contextRef="#ctx0" brushRef="#br0" timeOffset="40800.7789">18925 8067 0,'0'0'0,"0"0"16,0 0-16,0 0 0,-20 19 0,14-12 16,2 0-16,2 0 0,2 1 15,3 0-15,4-2 0,2-2 16,3-1-16,4 0 0,5-3 15,0-3-15,0 0 0,8-2 16,-1-3-16,-1 0 0,-2 0 16,2 0-16,-5 2 0,-6 1 15,-4 1-15,-2-1 0,-2 3 16,-1 0-16</inkml:trace>
  <inkml:trace contextRef="#ctx0" brushRef="#br0" timeOffset="41034.4059">18655 8084 0,'0'0'0,"0"0"16,0 0-16,0 0 0,-6 23 0,6-23 16,-4 33-16,2-15 0,-2 2 15,1 2-15,0 3 16,-2-3-16,1 1 0,-3 4 0,1-2 15,-1-4-15,0-2 0,0-5 16,-2-4-16,2-5 0,2-4 0,0-1 16,1 1-16,1-1 15</inkml:trace>
  <inkml:trace contextRef="#ctx0" brushRef="#br0" timeOffset="41249.6806">18824 8322 0,'0'0'15,"9"5"-15,6 3 0,1 0 0,2 2 16,13 6-16,5 1 0,11 4 16,2-2-16,2 1 0,1-1 15,7-1-15,-4-1 0,6-1 16,-5-4-16,-7-4 0,-8-2 16,-6-3-16,-6-2 0,-7-2 0,-4-4 15,-5-3-15,-2-6 0,-4 6 16,-2 2-16,0 0 0</inkml:trace>
  <inkml:trace contextRef="#ctx0" brushRef="#br0" timeOffset="41851.2236">19411 7669 0,'0'0'0,"0"0"0,0 0 15,0 0-15,0 0 0,23 1 16,-23-1-16,0 0 0,23 12 16,-23-12-16,18 11 0,-10-5 0,-2 2 15,-2-1-15,-3 1 16,-4 2-16,-1 0 0,-5 3 0,-4 2 15,-2 1-15,-2 0 0,-7 2 16,-2 0-16,2-2 0,2-1 0,1-3 16,1-2-16,5-2 15,2-3-15,4 1 0,3-1 16,4 0-16,2-2 0,7-2 16,5-3-16,2-1 0,4-1 0,2 0 15,1 1-15,-1 1 0,-1 0 16,-1 4-16,-3-1 0,-1 3 15,-4 2-15,-5 4 0,-5 4 16,-2 3-16,-3 2 0,-4 3 16,-7 1-16,-5 6 0,-2-2 15,2-1-15,2 1 0,4-6 16,3-4-16,1 1 0,3-1 16,5-5-16,2-1 0,7-2 0,6-2 15,6-1-15,4-1 0,6-5 16,4-5-16,1-2 0,0-2 15,1-2-15,0-2 0,4-1 16,-4-2-16,-4-1 0,-3-2 16,-6 0-16,-4-2 0,-5-3 15,-5-4-15,-2 3 0,-3 2 0,-5 1 16,-4 4-16,-3 4 16,-1 4-16,-3 6 0,-3 4 15,6 1-15,4 2 0,0-1 0,1 0 16,2 0-16</inkml:trace>
  <inkml:trace contextRef="#ctx0" brushRef="#br0" timeOffset="42249.4379">20902 7755 0,'0'0'0,"0"0"0,0 0 16,0 0-16,0 0 0,-29-13 15,7 13-15,-2 1 0,-2 3 0,-1 1 16,-3 1-16,-6 2 16,1 2-16,6 3 0,1 2 15,0 3-15,7-1 0,13 2 16,9 2-16,4 0 15,4-1-15,10-1 0,7 0 16,-3-2-16,0-2 0,-4-1 0,0 1 16,-1-1-16,-5-2 0,-6-1 15,-5 3-15,-4-1 0,-5 0 0,-7 2 16,-7 0-16,-4 1 0,-1-1 16,-4-2-16,-2-1 0,1-1 15,2-1-15,-1-2 0,6-4 16,6-5-16,6-4 0,2 0 15,2 2-15,3 1 0</inkml:trace>
  <inkml:trace contextRef="#ctx0" brushRef="#br0" timeOffset="42499.6206">21458 7771 0,'0'0'15,"0"0"-15,0 0 0,-25 5 16,25-5-16,-32 9 0,8 1 0,-3 2 16,-1 3-16,-10 7 0,1 1 15,2 1-15,3 3 0,0 3 16,6-2-16,5 0 0,6-1 16,6-2-16,7 0 0,7-3 15,6-1-15,10-4 0,7-4 16,7-2-16,7-4 0,-2 1 15,-10-2-15,-5-2 0</inkml:trace>
  <inkml:trace contextRef="#ctx0" brushRef="#br0" timeOffset="42868.1207">21969 7840 0,'0'0'0,"0"0"0,0 0 15,-38 16-15,21-7 0,-4 4 0,-4 1 16,-2 6-16,1 1 0,4 3 16,4 0-16,0 4 0,6-2 15,5-4-15,6-3 0,7-2 16,6-2-16,5-5 0,7-3 16,3-4-16,5-5 0,0-1 15,0-4-15,0-1 0,-1-1 0,4-8 16,-1-3-16,-5-3 0,-4-1 15,-5-3-15,-4-1 16,-6 1-16,-5 1 0,-5 1 0,-3 0 16,-6 4-16,-3 2 0,-5 2 15,-2 4-15,-1 3 0,0 3 16,-3 2-16,-2 4 0,2 0 16,0 1-16,3 3 0,3 5 15,2 3-15,4 4 0,8-1 16,4 1-16,0-1 0,0-5 0,0 0 15</inkml:trace>
  <inkml:trace contextRef="#ctx0" brushRef="#br0" timeOffset="43251.6938">22522 7798 0,'0'0'0,"0"0"15,0 0-15,0 0 0,0 0 0,-35 13 16,16-2-16,-1 1 0,-1 3 16,-2 2-16,-1 3 0,-4 7 15,4-1-15,5 0 0,6 0 16,4 2-16,7-3 0,8-6 16,6-1-16,4-7 0,4-3 0,8-6 15,6-4-15,0-3 0,1-2 16,6-8-16,-1-5 0,-6-1 15,-4-1-15,-6-3 0,-3-3 16,-6 1-16,-5 0 0,-7 2 16,-7-1-16,-5 5 0,-3 3 0,-10 4 15,-9 5-15,3 2 16,-1 2-16,-3 5 0,-2 4 16,5 0-16,4 0 0,5 4 0,5 3 15,4 2-15,4 3 0,11-2 16,8 1-16,-2-4 0,-2-3 15,-2-1-15</inkml:trace>
  <inkml:trace contextRef="#ctx0" brushRef="#br0" timeOffset="43500.1285">22985 7786 0,'0'0'0,"0"0"16,0 0-16,0 0 0,-2 32 0,-4-12 15,-2 4-15,-3 4 0,-3 2 16,-3 18-16,-2 9 0,0-3 16,2-1-16,-4 11 0,1-4 15,-1 1-15,2-10 0,2-1 16,3-12-16,2-10 0,2-6 0,3-8 16,0-8-16,3-4 0,0-5 15,3-12-15,1-10 0,0 8 16,0 3-16,0 3 0</inkml:trace>
  <inkml:trace contextRef="#ctx0" brushRef="#br0" timeOffset="43717.6423">22996 7802 0,'0'0'0,"11"-5"0,6 1 16,0-2-16,2 1 0,12 1 16,4 0-16,7 0 0,-2 2 15,0 4-15,-1 5 0,-6 1 16,-6 2-16,-3 4 0,-6 2 0,-11 3 15,-5 1-15,-10 0 0,-7-1 16,1-1-16,-3 2 0,-11 3 16,-5-2-16,1-2 0,0-2 15,-2-2-15,-2-1 0,8-3 16,4 0-16,5-7 0,6-4 16,9-4-16,10-5 0,-2 2 15,-1 1-15,0 2 0</inkml:trace>
  <inkml:trace contextRef="#ctx0" brushRef="#br0" timeOffset="44099.9763">23907 7731 0,'0'0'16,"0"0"-16,0 0 0,-18 18 16,18-18-16,-25 28 0,9-8 15,-1 4-15,-2 0 0,-3 8 16,1-2-16,5-2 0,2-4 0,5-4 15,4-2-15,7 0 0,7-2 16,4-10-16,5-4 0,4-5 16,4-2-16,7-8 15,3-3-15,0-1 0,2-2 0,5-8 16,-3-5-16,-4 3 0,-4 1 16,-6 5-16,-4 6 0,-5 4 15,-5 4-15,-4 2 0,-3 2 0,-8 6 16,-8 5-16,0 4 15,-4 3-15,0 4 0,-2 4 0,0 2 16,-1 5-16,0 2 0,5-1 16,7 0-16,6-2 0,4-4 15,5-5-15,5-6 0,4-5 16,7-5-16,6-3 0,3-6 16,3-4-16,-9 2 0,-6 1 0,-4 4 15</inkml:trace>
  <inkml:trace contextRef="#ctx0" brushRef="#br0" timeOffset="44283.9461">24600 7766 0,'0'0'0,"0"0"0,0 0 0,-15 24 16,15-24-16,-25 44 0,8-13 16,-1 7-16,-2 6 0,-7 15 15,-2 5-15,-2 9 0,5-3 0,1-1 16,4-11-16,3-6 0,6-13 15,3-10-15,2-7 0,2-10 16,1-9-16,1 0 0,1 0 16,0-1-16</inkml:trace>
  <inkml:trace contextRef="#ctx0" brushRef="#br0" timeOffset="44532.7342">24586 7725 0,'0'0'0,"11"-1"15,4-3-15,3 3 0,3 0 16,9 3-16,3 3 0,5 5 16,0 2-16,-5 4 0,-3 4 15,-6 2-15,-5 1 0,-3 3 16,-5-2-16,-4 0 0,-4-1 16,-6 1-16,-5-2 0,-9-1 0,-9 0 15,-5-1-15,-3 1 16,-3-2-16,-4-2 0,1-1 0,1-3 15,1-2-15,2-1 0,1-10 16,9-7-16,6 2 0,5 1 16,4 1-16</inkml:trace>
  <inkml:trace contextRef="#ctx0" brushRef="#br0" timeOffset="44699.7544">25336 8077 0,'0'0'0,"0"0"0,0 0 0,0 0 16,-18 24-16,18-24 0,-23 25 15,5-10-15,-3 0 0,-1-2 16,0 0-16,3-2 0,3-1 0,2-2 16</inkml:trace>
  <inkml:trace contextRef="#ctx0" brushRef="#br0" timeOffset="45066.4272">26234 7752 0,'0'0'0,"0"0"0,0 0 15,0 0-15,0 0 0,0 0 0,-29-11 16,29 11-16,-38 1 0,11 2 15,-5 1-15,2 2 0,1 0 16,-9 7-16,2 0 0,5 2 16,5-2-16,0 5 0,8 2 15,7-1-15,6-2 0,10 1 16,7 2-16,1-2 0,2-2 0,4 0 16,3 0-16,-1-3 0,-1-2 15,-2 1-15,-5-2 16,-4-4-16,-3 0 0,-8 1 0,-7 1 15,-4-1-15,-3-1 0,-8 1 16,-5-1-16,-1-1 0,0-1 16,-1 1-16,0 0 0,4-1 15,1-1-15,2 0 0,5-1 16,5 0-16</inkml:trace>
  <inkml:trace contextRef="#ctx0" brushRef="#br0" timeOffset="45849.6398">26558 7874 0,'0'0'0,"0"0"16,0 0-16,-12 27 0,4-15 0,-3 4 16,-3 4-16,0 1 15,-1 1-15,1 6 0,2 0 0,2-4 16,2-4-16,5 1 0,5-3 15,5-6-15,3-3 0,7-7 16,7-5-16,-6-3 0,1-4 0,9-4 16,1-4-16,-2-1 15,-4-3-15,2-7 0,0-2 16,-6 0-16,-2 2 0,-3 1 16,-2 4-16,-2 5 0,-2 3 0,-5 5 15,-3 2-15,-2 5 0,-3 4 16,-2 5-16,-2 8 0,-2 1 15,0 3-15,-2 9 0,-2 5 16,2-3-16,3-2 0,1 5 16,2 2-16,3-5 0,1-4 15,6-2-15,2-2 0,3-6 16,1-5-16,3-1 0,2-3 16,0-4-16,2-2 0,4-6 0,2-3 15,-2-2-15,-2-2 0,3-6 16,1-5-16,-1 1 0,-1-1 15,1-5-15,-1 1 0,-5 4 16,-1 3-16,-6 2 0,-1 2 16,-2 5-16,0 3 0,-2 3 15,-1 4-15,-2 3 0,3-1 0,-2 4 16,0 4-16,1 1 0,1-1 16,3 4-16,0 0 15,4 1-15,4 0 0,4-1 0,5 1 16,3-2-16,0-2 0,11-2 15,3-3-15,-1-2 0,-3-3 16,2-3-16,-1-3 0,1 0 16,-6-1-16,-5-1 0,-2-2 15,-5-2-15,-4-2 0,-6-1 16,-5-2-16,-2 1 0,-3 2 0,-7 5 16,-5 2-16,-5 2 15,-2 2-15,-7 5 0,-2 4 16,-2 3-16,0 2 0,-5 8 0,-1 4 15,4 1-15,4 0 0,5 3 16,4 3-16,6-1 0,3-2 0,9 0 16,6 0-16,2-2 15,2 1-15,8-5 0,9-3 16,0-2-16,1-1 0,3-3 16,3-2-16,-4-5 0,-4-1 0,-5-2 15,-4 1-15,-4-1 0</inkml:trace>
  <inkml:trace contextRef="#ctx0" brushRef="#br0" timeOffset="46233.4141">27598 8058 0,'0'0'15,"0"0"-15,0 0 0,0 0 16,0 0-16,0 0 0,0 0 16,0 0-16,0 0 0,31 2 0,-31-2 15,30 0-15,-30 0 0,39-3 16,-16 0-16,1-2 0,0-1 15,2-2-15,2 0 0,3-4 16,-5 0-16,-4-1 0,-3 0 16,-3-1-16,-2-2 0,-3 0 15,-4 0-15,-2 3 0,-4 1 0,-5 0 16,-6 1-16,-4 4 16,-1 1-16,-5 5 0,-2 4 15,-2 3-15,-2 1 0,-4 6 0,-1 5 16,3 1-16,2 4 0,3 3 15,2 3-15,2 5 0,6-2 16,8 0-16,9-2 0,4-3 16,6-4-16,10-3 0,9-4 15,1-6-15,1-5 0,7-3 16,6-3-16,-3-4 0,-1-3 0,4-5 16,-1 0-16,-6-6 0,-4-3 15,-9 5-15,-7 4 0,-6 4 16</inkml:trace>
  <inkml:trace contextRef="#ctx0" brushRef="#br0" timeOffset="46433.6443">28338 7870 0,'0'0'0,"0"0"15,0 0-15,0 0 0,0 0 0,-14 24 16,14-24-16,-22 36 16,9-13-16,-2 9 0,-2 7 15,1 1-15,-1 3 0,-4 15 0,-3 15 16,3-8-16,3-8 0,1 3 15,2-9-15,2-4 0,2-10 16,3-11-16,3-7 0,2-9 16,0-3-16,0-13 0,0-8 15,1 3-15,-1 3 0,1 0 0</inkml:trace>
  <inkml:trace contextRef="#ctx0" brushRef="#br0" timeOffset="46683.0688">28284 7824 0,'0'0'0,"10"-1"0,5 0 16,4 1-16,2 2 0,10 2 15,4 2-15,6 4 0,-4 2 0,-3 3 16,-1 2-16,-5-1 0,-4 3 16,-2 4-16,-6-1 15,-6-2-15,-6-1 0,-4 0 16,-4-1-16,-7-2 0,-7-2 0,-9 5 15,-5 0-15,-2-3 0,0-3 16,0-3-16,0-2 0,4 0 16,5-3-16,5-8 0,4-8 15,4 2-15,3 3 0,2 1 0</inkml:trace>
  <inkml:trace contextRef="#ctx0" brushRef="#br0" timeOffset="47100.1595">29246 7804 0,'0'0'0,"0"0"0,0 0 16,-18 24-16,18-24 0,-19 32 0,6-11 16,2 1-16,0 0 0,-1 7 15,1 0-15,2-4 0,3-4 16,5 4-16,6-5 0,3-6 15,2-2-15,8-6 0,6-4 16,0-3-16,0-3 0,10-6 16,3-2-16,-4-2 0,-3 0 0,5-10 15,0-6-15,-4 3 16,-3 2-16,-5-3 0,-2 0 16,-6 5-16,-3 7 0,-3 3 15,-2 5-15,-2 0 0,0 3 0,-5 5 16,-3 9-16,0 0 15,-1 4-15,-5 6 0,-4 8 16,1-2-16,-1-2 0,0 9 0,2-1 16,2 0-16,3-1 0,2-2 15,4-2-15,4-6 0,1-4 0,6-6 16,5-4-16,0-5 16,2-5-16,-4-3 0,1-4 0,-3 1 15,-2 3-15,-3 1 0</inkml:trace>
  <inkml:trace contextRef="#ctx0" brushRef="#br0" timeOffset="47333.6683">29910 7901 0,'0'0'16,"0"0"-16,-5 20 0,1-5 0,-3 5 15,-5 13-15,-3 9 0,-2 1 16,1 5-16,-6 12 0,-1 1 15,-3 7-15,3-8 0,0 0 16,3-9-16,5-13 0,4-9 0,3-8 16,2-7-16,2-5 15,1-2-15,0-12 0,1-7 16,3 4-16,1 5 0,1-1 0,-2 2 16,-1 2-16</inkml:trace>
  <inkml:trace contextRef="#ctx0" brushRef="#br0" timeOffset="47550.2979">29942 7792 0,'0'0'15,"11"0"-15,5 1 0,3 3 0,1 3 16,10 3-16,3 3 16,-2 3-16,-2 2 0,3 3 15,-4 1-15,-5-2 0,-3-1 0,-5-2 16,-3-1-16,-4-2 0,-3 2 15,-5-1-15,-5 0 0,-6-3 16,-6-3-16,-13-1 0,-10 1 16,-7-1-16,-7-1 0,3 0 15,11-1-15,9-2 0</inkml:trace>
  <inkml:trace contextRef="#ctx0" brushRef="#br0" timeOffset="71153.631">21063 8420 0,'0'0'16,"-9"-2"-16,-5 1 0,0-1 0,-2 0 15,-12-1-15,-5 1 16,-1 2-16,-2 2 0,-13 3 0,-5 4 16,2-2-16,1 1 0,-16 9 15,-6 4-15,-5 3 0,5 0 16,-16 11-16,-3 5 0,14-1 15,9-1-15,-38 31 0,4 2 16,16-8-16,12-6 0,6 7 16,3 5-16,14-9 0,11-7 0,6 9 15,4 5-15,10-7 0,7-5 16,14 2-16,10 1 16,6-10-16,5-7 0,18 2 0,11 1 15,2-6-15,0-7 0,26-4 16,19-4-16,-4-7 0,-3-7 15,28-3-15,19-3 0,-11-2 16,-8-2-16,24-6 0,18-6 16,-15 2-16,-9 2 0,25-3 0,17 0 15,-21 2-15,-16 2 0,14 3 16,12 2-16,-23-3 0,-14-1 16,6-3-16,5-2 0,-24-1 15,-17 1-15,5-10 0,3-6 16,-20 2-16,-14 5 0,-3-10 15,-2-4-15,-12-3 0,-6-1 0,-12-9 16,-7-6-16,-10 8 16,-7 5-16,-9-12 0,-8-9 15,-8 7-15,-6 5 0,-22-10 16,-18-8-16,0 11 0,-1 7 0,-30-9 16,-21-5-16,-2 10 0,-2 7 15,-37 3-15,-26 1 16,12 9-16,9 2 0,-46 10 0,-29 4 15,13 10-15,11 7 0,63 0 16,45 0-16,30 1 0</inkml:trace>
  <inkml:trace contextRef="#ctx0" brushRef="#br0" timeOffset="76831.667">20405 10233 0,'0'0'0,"0"0"16,0 0-16,9 27 0,-9-27 0,9 25 15,-3-7-15,0 0 0,2 1 16,1-1-16,1-1 0,1 2 16,-1-3-16,-3-3 0</inkml:trace>
  <inkml:trace contextRef="#ctx0" brushRef="#br0" timeOffset="77169.4344">20463 10281 0,'0'0'0,"0"0"0,0 0 16,27-10-16,-27 10 0,37-6 16,-9 1-16,3 1 0,3-1 0,13 1 15,1-1-15,-1 1 0,-2 1 16,4 0-16,-5 2 0,-7 0 15,-6-1-15,-7 2 0,-9 2 16,-11 1-16,-9 4 0,-16 4 16,-14 3-16,-5 2 0,-3 1 0,-14 4 15,-4 3-15,6-6 0,5-1 16,0-1-16,8-3 0,11-3 16,10-3-16,12-2 0,11-1 15,9-2-15,7-2 0,10-2 16,9-1-16,0-3 0,-1-1 0,14-3 15,3-2-15,-5 2 16,-4 0-16,-5-1 0,-5-2 16,-9-3-1,-6-3-15,-6 3 0,-3 5 0,-2 3 0</inkml:trace>
  <inkml:trace contextRef="#ctx0" brushRef="#br0" timeOffset="77617.5472">20720 10026 0,'0'0'0,"0"0"0,0 0 16,0 0-16,0 0 0,0 0 16,0 0-16,-3 35 0,3-35 0,-5 39 15,2-12-15,-1 3 0,1 3 16,-3 12-16,0 3 0,-1-4 16,1-3-16,-3 6 0,0-4 15,-1-5-15,0-5 0,-3-1 16,0-6-16,2-7 0,1-4 15,-1-4-15,0-1 0,1-2 16,1-4-16,2-2 0,2-1 16,2 1-16,1 1 0,6-3 15,3-1-15,4-2 0,4-1 0,5 0 16,5-2-16,1 1 0,1-2 16,8-2-16,3-2 0,-5 0 15,-3 0-15,-2 1 0,1 0 16,-5 1-16,-2 2 0,-4-3 15,-3 0-15,-3 1 0,-1-1 16,-3 4-16,-2 1 0,-2 2 16,-1 1-16,0 4 0,-1 5 15,0 0-15,0 3 0,1 1 0,1 2 16,-1 2-16,1-2 0,2 2 16,0 0-16,-1 0 0,2-2 15,1-4-15,2-2 0,-1-1 16,-2-1-16,-2-2 0</inkml:trace>
  <inkml:trace contextRef="#ctx0" brushRef="#br0" timeOffset="77801.2806">21373 9965 0,'0'0'0,"0"0"0,0 0 0,36-4 15,-19 2-15,5 1 0,4 0 16,6 0-16,-1 1 0,-2-2 16,0 1-16,-5 0 0,-3 1 0,-3-1 15</inkml:trace>
  <inkml:trace contextRef="#ctx0" brushRef="#br0" timeOffset="77951.1986">21292 10138 0,'0'0'0,"-6"8"16,-1 3-16,-1 4 0,0 0 0,-1 11 16,2 3-16,-1 0 0,1-2 15,1 3-15,0-3 16,3-6-16,0-3 0,0-4 16,1-2-16,1-3 0</inkml:trace>
  <inkml:trace contextRef="#ctx0" brushRef="#br0" timeOffset="78201.2362">21333 10214 0,'0'0'0,"13"-3"0,6-1 15,3 0-15,2 0 0,16-2 16,16 0-16,0 1 0,0-1 0,9 2 16,-3 0-16,-7 1 0,-4 0 0,-4 2 15,-9 2-15,-10 3 16,-6 4-16,-7-1 0,-7 1 15,-6-1-15,-3 1 0,-13 1 16,-9 1-16,-1 0 0,0 3 0,-6-1 16,-4 1-16,1-2 15,2-1-15,0-3 0,0-2 16,7-1-16,5-1 0,4 0 0</inkml:trace>
  <inkml:trace contextRef="#ctx0" brushRef="#br0" timeOffset="78800.5898">21550 10088 0,'0'0'15,"0"0"-15,0 0 0,-2 29 0,2-29 16,-4 37-16,1-9 16,0 8-16,-1-1 0,2-1 0,0-3 15,-1 2-15,-1-5 0,1-4 16,0-5-16,-3-2 15,0-4-15,-4-4 0,-2-2 0,1-5 16,-1-3-16,0-3 0,-1-3 16,1-1-16,1-1 0,1 0 15,0-1-15,1 0 0,2-1 0,0 2 16,1 1-16,5-1 0,4 2 16,5 0-16,7 1 15,1 1-15,4 0 0,4 3 0,3-1 16,-1 3-16,1 2 0,4-1 15,-3 0-15,-3 1 0,-6 2 16,-3 1-16,-4 0 0,-4 2 0,-5 0 16,-10 3-16,-8 3 15,-3-2-15,-3 1 0,-13 4 16,-8 0-16,1 0 0,2-3 0,-8 2 16,3-3-16,8-1 0,5 0 15,8-2-15,5-4 0,6-2 16,3-2-16,9-1 0,8-6 15,6 2-15,7-1 0,6-2 16,4-1-16,1 1 0,1-1 16,5 1-16,0 0 0,-6 3 15,-4 0-15,-5 2 0,-7 2 16,-4 2-16,-4 2 0,-11 4 0,-8 3 16,-2 0-16,-2 3 0,-8 7 15,-6 4-15,3 0 0,0-1 16,-7 5-16,-1-1 0,3-5 15,3-2-15,2-3 0,5 0 16,5-3-16,3-3 0,1-3 16,4 0-16,0-4 0,2-2 0,2-1 15,1 0-15,1-1 0</inkml:trace>
  <inkml:trace contextRef="#ctx0" brushRef="#br0" timeOffset="79069.3546">21466 10582 0,'0'0'0,"0"0"16,24-2-16,-6 1 0,3-1 0,12 1 16,6 0-16,-1 1 15,1-1-15,7 2 0,-1 0 16,-4 2-16,-4 1 0,2 2 0,-6 1 16,-8 1-16,-5 1 0,-4 2 15,-5 1-15,-7-1 0,-3 2 16,-6 0-16,-6 1 0,-5-1 15,-2-1-15,-4 1 0,-3 1 16,-1-2-16,-2-1 0,-6-1 16,0-3-16,3-5 0,3-3 0,3-4 15,2-6-15,1-1 0,2 2 16,5 1-16,3 3 0,2 1 16</inkml:trace>
  <inkml:trace contextRef="#ctx0" brushRef="#br0" timeOffset="79202.3617">21562 10574 0,'0'0'0,"0"0"16,0 0-16,0 0 0,0 0 15,0 0-15,2 26 0,-2-26 16,-3 26-16,3-26 0,-6 38 16,3-16-16,-1 0 0,-1-1 15,1 0-15,0 0 0,1 1 0,-1-4 16,-2-5-16,2-2 0,1-3 16,-1 0-16</inkml:trace>
  <inkml:trace contextRef="#ctx0" brushRef="#br0" timeOffset="79367.9059">21673 10660 0,'0'0'0,"0"0"0,0 0 15,0 0-15,4 23 0,-4-23 16,0 30-16,0-30 0,-6 36 0,3-16 16,-1 3-16,1-1 0,1 1 15,0 2-15,0-7 0,-1-1 16,2-3-16,0-3 0</inkml:trace>
  <inkml:trace contextRef="#ctx0" brushRef="#br0" timeOffset="79537.6996">22382 10133 0,'0'0'0,"0"0"15,0 0-15,21 7 0,-21-7 0,18 11 16,-9 0-16,-3-1 16,-1-1-16,-2 0 0,0-2 15,1-1-15</inkml:trace>
  <inkml:trace contextRef="#ctx0" brushRef="#br0" timeOffset="79984.767">22134 10347 0,'0'0'0,"0"0"16,0 0-16,0 0 0,0 0 0,0 0 15,0 0-15,0 0 16,0 0-16,0 0 0,0 0 16,21 10-16,-21-10 0,42 2 15,-15-1-15,2 0 0,0 0 0,6 0 16,-1 0-16,-5 1 0,-4 0 16,0 2-16,-6-2 15,-5 2-15,-6 0 0,-10 3 0,-9 3 16,-2 1-16,-1 0 0,-12 7 15,-5 0-15,1 2 0,0 0 0,2 0 16,2 1-16,0 2 16,7-2-16,5-2 0,8 1 15,2-7-15,4-3 0,14-1 16,9-3-16,-2-5 0,2-2 0,11-5 16,6-4-16,-5-1 0,-2 0 15,-1-3-15,-1 0 16,-3-1-16,-4 1 0,-3-1 0,-4-1 15,-5 2-15,-3 3 0,-1 3 16,-1 2-16,-4 4 0,-3 2 0,0 5 16,-3 4-16,-2 2 15,0 1-15,-1 6 0,2 7 16,2-2-16,0-2 0,5 0 0,2 1 16,2-3-16,1-5 0,1-5 15,4-6-15,-5 0 0,0-1 0,-1-1 16</inkml:trace>
  <inkml:trace contextRef="#ctx0" brushRef="#br0" timeOffset="80451.1165">22682 10376 0,'0'0'0,"0"0"0,23-2 15,-6 1-15,1 0 0,8 0 16,6-1-16,9 1 0,0 2 0,9-1 15,-3 2-15,-5-1 16,-3 2-16,2 2 0,-5 3 16,-7 1-1,-6 2-15,-9 5 0,-6 3 0,-8-1 0,-4 2 0,-5 4 16,-4 4-16,-5 0 0,-4 0 16,-6 1-16,0-3 15,2-3-15,4-3 0,-4-5 0,-3-3 16,2-5-16,0-4 0,4-7 15,2-5-15,4-5 0,4-2 0,3-11 16,4-6-16,2-3 16,3-3-16,3-8 0,3-9 15,5-5-15,4 2 0,6 3 16,4 0-16,-4 11 0,-2 8 0,-3 5 16,-3 9-16,-3 9 0,-2 6 15,-3 11-15,-1 8 0,-3 4 16,-1 5-16,-7 15 0,-8 11 15,1 0-15,-4 2 0,-5 19 16,-2 3-16,4-2 0,2-3 16,-3 10-16,-3 4 0,-4 3 15,5-18-15,5-11 0,4-8 16,2-13-16,2-9 0,3-7 0,4-6 16,0-2-16</inkml:trace>
  <inkml:trace contextRef="#ctx0" brushRef="#br0" timeOffset="80633.9094">23573 10703 0,'0'0'16,"0"0"-16,10 17 0,-6-8 0,1 1 15,-1 4-15,0 4 0,0-2 16,-1 1-16,1 0 0,0-3 15,-1 0-15</inkml:trace>
  <inkml:trace contextRef="#ctx0" brushRef="#br0" timeOffset="80834.3762">24009 10304 0,'0'0'16,"14"0"-16,4-1 0,4 1 16,3 1-16,10-1 0,11 2 15,-3-2-15,-2 1 0,2-2 0,-4 0 16,-9 0-16,-6 0 0,-6 1 16</inkml:trace>
  <inkml:trace contextRef="#ctx0" brushRef="#br0" timeOffset="81151.8472">24218 10147 0,'0'0'16,"0"0"-16,0 0 0,-2 22 16,2-22-16,-6 33 0,2-4 15,-2 3-15,0 5 0,-4 14 0,-1 5 16,1-4-16,1-4 0,-1 5 15,-2 3-15,1-10 0,1-8 0,-6-5 16,-2-5-16,-1-6 0,-1-4 16,-2-5-16,-1-4 15,1-4-15,1-1 0,0-8 0,1-5 16,5-2-16,3-2 0,4-3 16,4-2-16,7 5 0,3 1 15,6 0-15,6-2 0,3 0 16,3 0-16,13-4 0,5 1 15,1-1-15,0 1 0,1 0 16,0-1-16,-9 5 0,-7 2 0,-7 1 16</inkml:trace>
  <inkml:trace contextRef="#ctx0" brushRef="#br0" timeOffset="81467.1148">24444 10374 0,'0'0'0,"0"0"0,0 0 16,28 2-16,-28-2 0,41 2 16,-13 0-16,0 1 0,3 0 0,11 0 15,2-2-15,-3 0 0,-2 0 16,5 1-16,-2 1 16,-6 1-16,-5 1 0,-6 1 0,-3 1 15,-5 3-15,-5 0 0,-9 6 16,-7 6-16,-4 1 0,-2 3 15,-6 5-15,-5 5 0,-1-1 16,-1 0-16,-3 3 0,3-3 16,3-6-16,3-4 0,-2-2 15,0-4-15,4-7 0,-1-3 0,-1-5 16,-4-4-16,1-6 0,1-3 16,4 1-16,4 2 15,2 1-15</inkml:trace>
  <inkml:trace contextRef="#ctx0" brushRef="#br0" timeOffset="81617.294">24415 10628 0,'0'0'16,"0"0"-16,0 0 0,0 0 16,0 0-16,23-4 0,-23 4 15,39-5-15,-16 1 0,6 0 16,5 1-16,0 1 0,1 0 0,13-1 16,-1 0-16,6-2 0,-7-1 15,-6 2-15,-5 0 0,-7 0 16,-6-1-16,-4 2 0,-4 0 15,-2 0-15</inkml:trace>
  <inkml:trace contextRef="#ctx0" brushRef="#br0" timeOffset="81950.782">24747 10481 0,'0'0'0,"0"0"16,0 0-16,0 0 0,0 0 0,0 0 15,-9 27-15,9-27 0,-8 26 16,8-26-16,-12 36 0,5-16 15,-2 0-15,-1-1 0,-1 2 16,0-3-16,-1 0 0,-8 4 16,-2-2-16,0-3 0,0-4 0,1 0 15,2-2-15,1 0 16,2-3-16,1-1 0,3-3 16,2 1-16,3-1 0,4-1 0,5 0 15,6 0-15,7 0 16,11 0-16,11-1 0,0 1 0,1 1 15,13 1-15,4-1 0,13 2 16,-2-2-16,-2 0 0,-1 0 16,3 0-16,-7-1 0,-7-3 15,-6-1-15,-6-2 0,-7-3 0,-7 2 16,-8 2-16,-3 0 0</inkml:trace>
  <inkml:trace contextRef="#ctx0" brushRef="#br0" timeOffset="82118.0705">25617 10203 0,'0'0'16,"0"0"-16,0 0 0,0 0 0,27 14 15,-27-14-15,18 14 0,-10-3 16,-2 3-16,0-2 0,-1-2 15,0 0-15</inkml:trace>
  <inkml:trace contextRef="#ctx0" brushRef="#br0" timeOffset="82584.4108">25335 10468 0,'0'0'0,"0"0"16,0 0-16,26 4 0,-26-4 0,33 0 15,-8 0-15,2-1 0,0 1 16,4 0-16,2 0 0,7 0 16,-4 0-16,5 1 0,-3 1 15,-8-1-15,-5 0 0,-9 1 16,-6-1-16,-6 1 0,-5 2 0,-8 2 16,-8 2-16,-5 1 0,-3 1 15,-13 8-15,-4 3 0,3 1 16,1 1-16,-6 4 0,2 1 15,8-4-15,5-1 0,5-2 16,8-4-16,8-5 0,5-1 0,10-2 16,10-3-16,3-2 15,2-3-15,9-7 0,6-3 16,-1 1-16,1 0 0,-1-3 0,2-2 16,-5 2-16,-3 0 0,2-4 15,-4 0-15,-10 2 0,-5 2 16,-3 4-16,-3 2 0,-2 2 15,1 3-15,-5 4 0,-2 6 16,0-1-16,-2 1 0,1 7 16,-1 4-16,-1 2 0,1 1 0,3-2 15,2-1-15,3-2 0,-1 1 16,4-4-16,3 0 16,-2-4-16,-3-2 0,0-2 0</inkml:trace>
  <inkml:trace contextRef="#ctx0" brushRef="#br0" timeOffset="82884.5293">26034 10516 0,'0'0'0,"0"0"16,19 0-16,-4 1 0,2-1 0,10 2 15,4 0-15,0 1 0,0-1 0,8 1 16,0 2-16,-4 1 15,-1 1-15,-3 2 0,-2 3 16,-5-1-16,-3 3 0,-6 4 16,-3 4-16,-4 0 0,-3 1 0,-7 3 15,-3 6-15,-4-2 0,-2 1 16,-4 5-16,-2-2 16,1-3-16,-1-1 0,-2-7 0,-2-5 15,-2-5-15,-1-3 0,-1-6 16,-2-4-16,3-8 0,2-6 15,4 2-15,5 4 0,2 2 16</inkml:trace>
  <inkml:trace contextRef="#ctx0" brushRef="#br0" timeOffset="83084.1108">26332 10235 0,'0'0'16,"0"0"-16,0 0 0,4 27 15,-4-27-15,-6 39 0,-3-11 16,-2 4-16,-2 3 0,-9 17 16,-6 4-16,-4 10 0,3-4 0,-4 7 15,3-5-15,-2-2 0,2-11 16,0-9-16,2-5 16,7-11-16,4-5 0,5-7 0</inkml:trace>
  <inkml:trace contextRef="#ctx0" brushRef="#br0" timeOffset="83251.2744">26994 11112 0,'0'0'0,"0"0"15,0 0-15,-5 0 0</inkml:trace>
  <inkml:trace contextRef="#ctx0" brushRef="#br0" timeOffset="108485.1784">24720 9633 0,'0'0'0,"0"0"0,0 0 16,20-5-16,-20 5 0,20-2 0,-3 1 16,1 0-16,3-1 0,4 2 15,1-1-15,9 1 0,1-1 16,2 1-16,3 1 0,8-1 16,-2 1-16,1 2 0,3 0 15,-2-2-15,-2-1 0,7 0 16,-2 1-16,-6-1 0,-4 0 0,-4 1 15,-3 0-15,-5 0 16,-4-1-16,-5-1 0,-3 1 0,-6 1 16,-3 1-16,-7-1 0,-5-1 15,-5-1-15,-3-1 0,-6 0 16,-3-1-16,-6 1 0,-6 1 16,-5-2-16,-4 0 0,-2 2 15,-2 1-15,-15-1 0,-4-1 16,0 1-16,-1 1 0,-12 0 15,0 0-15,6 0 0,6 1 0,-8 0 16,3 1-16,5 0 0,4 0 16,-15 1-16,14 0 0,15-2 15,9 0-15,11 2 0,6 3 16,14-5-16,4-1 0,3 0 16,3 4-16,4 0 0,3 1 15,-2-3-15,-3 0 0,-1 0 0</inkml:trace>
  <inkml:trace contextRef="#ctx0" brushRef="#br0" timeOffset="112835.1366">2473 11084 0,'0'0'0,"0"0"0,0 0 15,0 0-15,0 0 0,0 0 0,0 0 16,12-20-16,-12 20 0,0 0 16,0 0-16,16-12 0,-16 12 15,0 0-15,22-7 0,-13 6 16,1 0-16,2 1 0,4 1 16,-2-1-16,4 0 0,0 0 15,5 1-15,0 0 0,1 0 16,9 1-16,3 0 0,0 0 15,-1 1-15,6 1 0,1-3 16,8 3-16,0 0 0,3 0 16,4 1-16,6 0 0,-6 0 0,6-1 15,4 0-15,10 1 0,-5-1 16,3 3-16,2 0 16,5 0-16,-7 1 0,42 0 0,-4-4 15,-17 1-15,-10-1 0,8 1 16,4-3-16,-7 2 0,-5 0 15,6-2-15,8 1 0,-8 1 16,-4 2-16,10-2 0,6 0 16,-7 1-16,-4-3 0,9-1 0,7-2 15,-6 0-15,-6 1 0,12 2 16,8 4-16,-10-3 0,-7-1 16,6-2-16,4 0 0,-8 2 15,-7-2-15,11 1 0,8 1 16,-8-1-16,-5 0 0,7 1 15,7 2-15,-12-3 0,-4-2 0,5 1 16,5 1-16,-7 0 16,-7 0-16,8-1 0,9 0 15,-10-1-15,-5 1 0,7 0 0,1 1 16,-8-1-16,-6 0 0,12-1 16,6 0-16,-9 1 0,-6 2 15,5-3-15,4-4 0,-9 1 16,-4 0-16,7 1 0,5 2 15,-9 0-15,-5 2 0,10-2 16,7-4-16,-10 2 0,-7 0 16,7-1-16,5-1 0,-7 1 0,-4-1 15,10 1-15,8 0 16,-11 2-16,-9 0 0,11 1 0,8-1 16,-12 2-16,-8 0 0,9-1 15,4 1-15,-4-1 0,-3 1 16,7-1-16,5 0 0,-11-2 15,-8 2-15,10-2 0,9 2 16,-7-2-16,-5-1 0,6 4 16,4 4-16,-7-1 0,-6 1 15,8-6-15,6-4 0,-10 4 0,-9 2 16,12-1-16,7-1 0,-8 3 16,-6 1-16,6-1 0,3-1 15,-5 1-15,-5 0 0,8-2 16,5-2-16,-11 1 0,-7 2 0,10 1 15,6 1-15,-11-1 16,-7 2-16,1 0 0,2 1 0,-10-4 16,-8-3-16,0 3 0,2 2 15,-12 1-15,-8 2 0,-5 0 16,-3 1-16,-9-6 0,-7-2 16,-7 0-16,-6 1 0,-4 1 15</inkml:trace>
  <inkml:trace contextRef="#ctx0" brushRef="#br0" timeOffset="118354.1256">18476 11279 0,'0'0'0,"-13"-12"16,-3-1-16,3 1 0,-2 0 0,-12-7 15,-6-3-15,-9 0 0,-2 2 16,-15 1-16,-5 2 0,0 2 15,1 1-15,-16 6 0,-5 6 16,3 1-16,2 2 0,-18 10 16,-3 8-16,-32 15 0,20 5 0,-7 4 15,-3 4-15,15 0 0,10 2 16,-4 10-16,-1 7 16,10-1-16,8-2 0,6 7 0,4 6 15,15-2-15,10 1 0,4 2 16,3 2-16,12-6 0,8-5 15,12 2-15,8 3 0,9-8 16,5-3-16,18 0 0,12 1 0,2-7 16,2-4-16,18 3 0,11 1 15,5-8-15,5-5 0,21-3 16,15-2-16,6-2 0,3-2 16,22 0-16,15-3 15,-13-6-15,-7-5 0,28 4 0,19 1 16,2 4-16,3-1 0,5-4 15,3-4-15,-26-5 0,-18-1 0,22-4 16,17-1-16,-7-3 0,-5 0 16,-10-6-16,-9-3 0,-16-7 15,-14-4-15,11-5 0,7-4 16,-18 2-16,-11 0 0,3-3 16,4-2-16,-14 2 0,-11 0 15,4-3-15,2-1 0,-15 4 16,-9 2-16,4-2 0,5 0 15,-8 0-15,-4 0 0,-11-2 16,-6-2-16,-11 4 0,-9 1 0,-2-6 16,-1-5-16,-9-4 0,-6-1 15,-4-8-15,-4-4 16,-11 6-16,-7 3 0,-7-15 0,-5-9 16,-4-3-16,-2 0 0,-16-7 15,-11-4-15,-3 9 0,-3 5 0,-6-8 16,-5-5-16,-4 7 15,-2 5-15,-10-2 0,-9 0 16,7 6-16,5 4 0,-15-3 0,-12-3 16,1 11-16,0 8 0,-13 0 15,-10 1-15,6 7 0,4 2 16,-12-3-16,-10-2 0,7 4 16,5 4-16,-13 2 0,-7 2 15,3 8-15,3 7 0,-14 0 16,-10 4-16,10 2 0,9 2 15,-12 8-15,-9 6 0,15-2 16,10 0-16,-11 7 0,-6 4 16,10 7-16,7 3 0,0-3 15,0-2-15,16 3 0,9 4 0,-4 5 16,-3 2-16,11-3 0,9-4 16,-7 0-16,-4 1 0,6 2 15,6 1-15,28-11 0,20-6 16,13-6-16</inkml:trace>
  <inkml:trace contextRef="#ctx0" brushRef="#br0" timeOffset="121585.3528">7896 12630 0,'0'0'0,"0"0"0,0 0 15,0 0-15,0 0 0,0 0 0,27-5 16,-27 5-16,38-2 0,-8 1 16,6 0-16,5-1 0,2 1 15,25-1-15,8-2 16,19-1-16,1 1 0,28-1 0,29-1 16,2 2-16,-13 3 0,68-1 15,-10 2-15,-24-2 0,-19 1 16,2 2-16,1 4 0,-19-2 15,-13 1-15,1 1 0,0 2 16,-19-3-16,-12-1 0,-8-2 16,-7-1-16,-13-5 0,-12-3 0,-15 1 15,-10 1-15,-13 3 0,-9 3 16,-5-3-16,-5-2 0,-8 0 16,-4-2-16,-13 1 0,-8-2 15,-9-2-15,-6 0 0,-17 0 16,-11 0-16,1 5 0,0 1 0,-14 2 15,-11-2-15,2 0 16,1 1-16,-20 2 0,-13 2 16,8 0-16,5-1 0,-19 1 15,-11 1-15,1 2 0,4 3 0,-6-1 16,-7-1-16,8-3 0,1-5 16,-6 7-16,-4 3 0,10 2 15,10-1-15,-10 3 0,-2 0 16,10 1-16,7-1 0,6-1 15,8-2-15,11 1 0,12 0 0,9 1 16,8 1-16,11-2 0,10-3 16,14-1-16,9-2 15,14-4-15,8-1 0,8 1 16,5 1-16,2 0 0,0 0 0,22-2 16,15-1-16,13-2 0,10-2 15,10 3-15,7 0 0,3-1 16,2 0-16,18-2 0,10-1 15,1 2-15,0 3 0,17 2 16,12-1-16,-3-1 0,-1-1 0,6-1 16,5 0-16,-4 3 0,-3 2 15,9 0-15,8 2 16,-12-4-16,-7-1 0,-1 0 16,0 1-16,-14 3 0,-9 3 0,-4-2 15,-4 1-15,-14-1 0,-10 0 16,-9 0-16,-5 0 0,-21 0 15,-15 0-15,-10-3 0,-8-1 16,-10 1-16,-7 0 0,-16-1 16,-10-1-16,-6 1 0,-4-2 0,-15-3 15,-11-3-15,-10 0 0,-9-2 16,-12 1-16,-11 1 0,0 0 16,-2 3-16,-14 1 0,-9 2 15,-3 1-15,-1 1 0,-12-2 16,-9-2-16,4 2 0,4 2 0,-10 4 15,-7 2-15,9-1 16,2-2-16,-3 6 0,-3 1 16,9 5-16,7 4 0,5-4 15,5-1-15,12-2 0,9 0 0,7 3 16,5 0-16,8-2 0,10-2 16,3 1-16,7 0 0,12-3 15,13-3-15,10-2 0,8-1 16,8 0-16,7-1 0,8 1 15,4 1-15,2-1 0,4-1 0,14-3 16,8-2-16,15-1 0,9-2 16,15 0-16,9 0 0,-2-2 15,0-1-15,10 0 0,6 1 16,5-2-16,3 1 0,10-1 16,7-1-16,-2 1 0,-1-1 0,11 0 15,6 0-15,-3 3 16,-3 2-16,5 0 0,3 0 15,-1 1-15,-4 1 0,5 0 16,1 3-16,-8 2 0,-9 0 0,5-1 16,0 1-16,-11-1 0,-6 0 15,-3-2-15,-2-1 0,-8 1 16,-7-1-16,-5 2 0,-3 0 16,-10 2-16,-7-1 0,-4 0 15,-3 0-15,-3-5 0,-1-5 16,-11 5-16,-5 6 0,-2-1 15,-3 0-15,-3-3 0,-5-3 16,-6 2-16,-7 4 0,-6 2 16,0 0-16,-3 0 0,3 0 0,-8 1 15,-4 0-15,-1 1 0,-5-1 16,-5-1-16,-4-1 0,-1 1 16,-6 1-16,-5 1 0,-3 1 15,-3 0-15,-2 1 0,-7 2 16,-7 2-16,-7 0 0,1-1 15,-4-1-15,-5-1 0,-1 1 16,-2 0-16,-45 5 0,2 1 16,11-2-16,6-1 0,-7-1 15,-6-1-15,1-2 0,0-1 0,-3-2 16,-2-1-16,1 3 0,3-1 16,-2 1-16,-1 0 0,3-1 15,0 0-15,-2 2 0,-1 3 16,8 0-16,7 2 0,-1-5 15,-2-3-15,9-1 0,5 2 0,0 1 16,1 0-16,10 2 0,11-1 16,-2 1-16,2-2 0,7 1 15,3 2-15,8-3 0,4-2 16,8 1-16,6 1 0,8-3 16,6-1-16,9 1 0,5 0 15,3 2-15,3 1 0,0-2 16,1-3-16,5 1 0,6 1 15,2-3-15,4 0 0,7 0 16,11 0-16,4 2 0,2 0 0,9-1 16,7 0-16,5-5 0,2-3 15,7 3-15,5 1 0,1 0 16,1-1-16,37-3 0,-4-1 16,-6 3-16,-6 1 0,8 2 15,3 0-15,-9 1 0,-5 0 0,4-1 16,1 0-16,-1 3 15,-1 2-15,6 2 0,1-2 16,-1-1-16,0-1 0,3 1 16,5-2-16,-7 2 0,-2 0 0,8-2 15,7-1-15,-4-3 0,-2-1 16,4 3-16,4 2 0,-7 1 16,-6 0-16,-3 1 0,0 1 15,-7-2-15,-6 1 0,-2 0 16,-1 0-16,-6 1 0,-6 0 0,-5-2 15,0-2-15,-11 4 0,-6 1 16,-9 0-16,-5 1 16,-10-2-16,-7-2 0,-6 1 0,-1 1 15,-8 0-15,-3 0 0,-4-1 16,-5 1-16,-3-3 0,-3 1 16,-8 4-16,-7 5 0,2-3 15,-6 2-15,-4-3 0,-7-2 16,-4 1-16,-3 0 0,-11-1 15,-5 0-15,-3-1 0,-3 1 0,-14-2 16,-4-2-16,-24-2 0,6-1 16,-5-1-16,-5-1 0,4 3 15,0 1-15,-5 0 0,-4 0 16,3-3-16,4-1 0,-10 0 16,-5 0-16,4 2 0,0 1 15,-1 3-15,-1 3 0,7-1 16,3 0-16,-1 1 0,-4 0 15,11 6-15,1 4 0,1 0 16,0 2-16,10-3 0,5 2 0,5-1 16,3 2-16,5-1 15,5-2-15,6 2 0,0 2 0,13-1 16,11-1-16,1 0 0,2-3 16,12-2-16,10 0 0,6-2 15,8-1-15,2-5 0,3-4 16,2 2-16,2 0 0,3 2 15,2 0-15,9 1 0,5-1 16,9-2-16,5-3 0,-9 0 0,7-1 16,5-2-16,3 0 0,4-2 15,3-1-15,0 0 0,-2 2 16,8-2-16,6-1 16,-1 2-16,1 2 0,14-2 0,2 0 15,21-2-15,-8 0 0,4 2 16,1 1-16,-3 4 0,-3-1 0,9 3 15,3 1-15,-3 3 0,-2 0 16,9 1-16,6 0 16,0 1-16,-1 0 0,5 0 15,3 0-15,-4 1 0,-2-1 0,0 0 16,3-1-16,-4-2 0,-2 0 16,3 2-16,3 1 0,-11 2 15,-5 3-15,-7-2 0,-6 1 16,-11-3-16,-9 1 0,-7-4 15,-4-2-15,-9 3 0,-6 0 0,-14 0 16,-7-1-16,-9 1 0,-6-2 16,-3 0-16,-4-4 0,-7 2 15,-6 2-15,-17-7 0,-11-5 16,14 3-16,9 4 0,7 1 16</inkml:trace>
  <inkml:trace contextRef="#ctx0" brushRef="#br0" timeOffset="128851.9317">2431 14080 0,'0'0'0,"0"0"15,0 0-15,0 0 0,26-8 0,-26 8 16,29-9-16,-14 6 16,3 2-16,2-3 0,2-1 15,1 1-15,1 1 0,8-3 16,6 2-16,-3 1 0,3 2 15,2-2-15,4-1 0,8 1 0,-1 2 16,5 1-16,7 0 16,10 1-16,-3 1 0,14-1 15,5-1-15,5 1 0,-13 1 0,16 0 16,-1 3-16,36-1 0,-10-2 16,-2 0-16,-3 1 0,-3-1 15,-5-1-15,7-2 0,3-3 16,2 3-16,1 1 0,5 1 15,1 1-15,0-2 0,-3-2 0,10-2 16,10-1-16,-3 1 0,-2 3 16,4 0-16,2-2 0,-4 2 15,1 0-15,7 2 0,5 2 16,-4-5-16,-1-4 0,0 0 16,2-1-16,-6 3 0,-2 1 15,2 2-15,3-1 0,0-1 16,0-2-16,1 2 0,2 3 15,-2-1-15,-1-1 0,3-2 16,3-2-16,-5 0 0,-4 2 0,25-1 16,18 2-1,-19-2-15,-12-1 0,-12 1 0,-6 2 16,-2 0-16,-2 0 0,14-2 16,9-1-16,19-4 15,13-3-15,-44 4 0,-29 4 0,6-1 16,4 1-16,-22 1 15,-15 3-15,12 1 0,7 2 16,-16-1-16,-12-2 0,-1 2 0,-1 2 16,-13-1-16,-9-3 0,-1 2 15,0 1-15,-11 0 0,-10-1 16,-11 2-16,-7 0 0,-8-10 16,-6-9-16,0 6 0,-2 3 15,0 2-15</inkml:trace>
  <inkml:trace contextRef="#ctx0" brushRef="#br0" timeOffset="129936.0655">3416 14276 0,'0'0'0,"0"0"0,0 0 0,0 0 16,0 0-16,0 0 16,0 0-16,0 0 0,17 20 15,-17-20-15,3 26 0,-3-26 0,0 42 16,-3-15-16,0 5 0,-1 5 15,-2 3-15,-6 16 16,-2 3-16,-1 10 0,1-3 0,-1 1 16,1-9-16,3-1 0,2-10 15,0-10-15,5-8 0,-2-5 16,3-7-16,0-6 0,1-3 16,2-3-16,0-5 0,2-2 15,1-5-15,-1-4 0,3-4 0,4-6 16,0-6-16,7-3 0,-1-2 15,4 1-15,3-1 16,8 1-16,2 3 0,2 5 0,1 2 16,5 5-16,1 5 0,1 5 15,-2 4-15,8 3 0,-4 3 16,-7 5-16,-1 6 0,-8 0 16,-2 2-16,-8 0 0,-4 2 15,-5-1-15,-6 0 0,-9-3 16,-4 2-16,-6-1 0,-5-2 0,-8 0 15,-5-1-15,-3-2 0,-2-1 16,-3-4-16,-1-1 0,-4-1 16,3-2-16,4-6 0,4-3 15,9 1-15,8 2 0,3 1 16</inkml:trace>
  <inkml:trace contextRef="#ctx0" brushRef="#br0" timeOffset="130352.479">4249 14650 0,'0'0'16,"0"0"-16,0 0 0,-12 30 0,5-13 16,-1 3-16,-4 1 0,-4 9 15,0 1-15,1 0 0,0 0 16,4 1-16,3-6 0,7-1 15,4-1-15,3-5 0,7-4 16,3-4-16,3-4 0,3-2 16,7-4-16,-2-3 0,3-3 15,1-3-15,1-5 0,2-6 16,2-7-16,5-7 16,-1 0-16,-5-1 0,-3 1 0,-1 2 15,-8 7-15,-5 6 0,-4 5 16,-4 3-16,-2 3 0,-5 3 0,-3 2 15,-2 6-15,-3 4 0,-5 8 16,-4 6-16,1 3 16,-3 0-16,1 11 0,2 4 0,3-4 15,2-2-15,7-3 0,7-1 16,3-3-16,5-2 0,3-6 16,4-6-16,-3-3 0,-6-3 15,-2 0-15</inkml:trace>
  <inkml:trace contextRef="#ctx0" brushRef="#br0" timeOffset="130669.5002">5108 14752 0,'0'0'0,"0"0"0,0 0 16,-15 24-16,15-24 0,-17 35 15,6-10-15,0 1 0,-4 1 0,-1 7 16,0-2-16,3-3 15,3-2-15,-3 0 0,4-4 16,0-5-16,4-4 0,4-6 0,1-3 16,0-5-16,3-6 0,1-4 15,2-4-15,1-7 0,0-5 16,3-2-16,-2-1 0,3-5 16,0 3-16,-1 4 0,-1 5 15,2 3-15,2 5 0,2 1 16,3 3-16,0 2 0,0 3 0,1 2 15,2 4-15,2 2 0,3 1 16,2 2-16,2 0 16,-6-1-16,-4 0 0,-4-2 0</inkml:trace>
  <inkml:trace contextRef="#ctx0" brushRef="#br0" timeOffset="130968.8675">5856 14714 0,'0'0'16,"0"0"-16,0 0 0,0 0 0,-28-7 16,28 7-16,-35-3 0,17 3 15,-1 0-15,-1 3 0,1 2 16,2 0-16,3 1 0,5 3 16,2 4-16,1 3 0,9 0 15,1 0-15,6-1 0,4 3 16,1 1-16,1 1 0,2-1 15,-4 0-15,-1-2 0,-2 3 16,-3-2-16,-5-1 0,-3-1 0,-11-2 16,-6-2-16,1-2 0,0 0 15,-10-2-15,-3-3 0,-1-2 16,1-1-16,5-6 0,4-3 16,1 0-16,5 2 0,3 1 15</inkml:trace>
  <inkml:trace contextRef="#ctx0" brushRef="#br0" timeOffset="131218.8102">6334 14554 0,'0'0'0,"0"0"0,0 0 15,-10 30-15,10-30 0,-19 38 0,3-12 16,-3 8-16,0 2 0,3 0 15,3 0-15,1 4 0,3-4 16,4-3-16,4-4 0,2-2 16,5-3-16,5-3 0,2-2 15,1-5-15,1-4 0,1-7 16,-1-5-16,1-5 0,0-3 0,-3 2 16,-2 2-16,-2 1 0</inkml:trace>
  <inkml:trace contextRef="#ctx0" brushRef="#br0" timeOffset="131368.9591">6040 14725 0,'0'0'0,"0"0"0,0 0 16,35 1-16,-35-1 0,44 1 16,-16 1-16,4 1 0,6-2 0,12 3 15,3 0-15,-1-7 16,1-8-16,-2 1 0,-9 1 0,-8 2 15</inkml:trace>
  <inkml:trace contextRef="#ctx0" brushRef="#br0" timeOffset="131769.2311">7155 14571 0,'0'0'16,"0"0"-16,0 0 0,0 0 0,-22 22 15,22-22-15,-28 29 0,13-9 16,-1 2-16,3 3 0,1 3 16,0 4-16,3-1 0,6 0 15,6 1-15,6 1 0,4-5 0,5-5 16,3-5-16,5-2 15,6-5-15,-1-3 0,0-2 16,-2-6-16,-3-3 0,5-12 16,0-7-16,-6-3 0,-2-2 15,-6-4-15,-6-3 0,-6 4 0,-4 4 16,-9-2-16,-8 0 0,-3 2 16,0 2-16,-11 0 0,-4 4 15,5 8-15,1 5 0,0 1 16,4 2-16,5 6 0,2 3 15,6 2-15,6 0 0,1-2 0,1 0 16,0-2-16</inkml:trace>
  <inkml:trace contextRef="#ctx0" brushRef="#br0" timeOffset="132186.3438">7835 14547 0,'0'0'0,"0"0"0,0 0 16,0 0-16,-23 11 0,23-11 16,-26 24-16,10-9 0,2 3 0,-3 3 15,2 4-15,2-2 16,2 1-16,1 2 0,5-1 0,5-2 16,5-3-16,6-3 0,4-4 15,4-4-15,3-3 0,8-2 16,2-4-16,0-4 0,-2-2 15,6-6-15,-1-7 0,-1-1 16,-4-1-16,3-6 0,-3 0 16,-6 4-16,-5 4 0,-4 5 15,-3 3-15,-4 2 0,-7 3 16,-5 6-16,-6 4 0,1 3 0,0 4 16,-4 7-16,-2 4 0,-2 4 15,0 1-15,2 5 0,3-3 16,5 0-16,6-2 0,6 0 15,2-1-15,4-4 0,3-5 16,8-6-16,7-4 0,1-5 0,0-3 16,5-7-16,5-5 15,-3-5-15,-1-4 0,-9 4 0,-5 5 16,-5 2-16</inkml:trace>
  <inkml:trace contextRef="#ctx0" brushRef="#br0" timeOffset="132402.6759">8731 14462 0,'0'0'0,"0"0"0,0 0 16,-17 19-16,17-19 0,-24 25 15,9-6-15,-4 4 0,0 6 0,-9 10 16,-1 2-16,5-3 0,3 0 16,1 6-16,6-2 0,5-3 15,4-6-15,6 3 16,5-5-16,8-6 0,1-7 0,2-4 15,-1-5-15,2-7 0,-1-4 16,-2 0-16,-4 0 0,-2 1 16</inkml:trace>
  <inkml:trace contextRef="#ctx0" brushRef="#br0" timeOffset="132570.0455">8456 14641 0,'0'0'0,"0"0"16,23-1-16,-23 1 0,39-1 16,-13 1-16,5 2 0,12 0 15,2 2-15,11-1 0,1 0 16,-11 0-16,-9-1 0,-7 0 16</inkml:trace>
  <inkml:trace contextRef="#ctx0" brushRef="#br0" timeOffset="132887.9677">9838 14553 0,'0'0'0,"0"0"0,0 0 0,0 0 16,0 0-16,-27-3 0,27 3 16,-41 2-16,16 3 0,-4 4 15,-3 2-15,-1 6 0,-1 4 16,-6 11-16,5 3 0,-1 3 16,9-5-16,4 5 0,8-2 0,12-1 15,8-2-15,10-6 0,9-4 16,7-5-16,5-3 0,6-6 15,4-5-15,-11-1 0,-8 0 0,-6 0 16</inkml:trace>
  <inkml:trace contextRef="#ctx0" brushRef="#br0" timeOffset="133201.9326">10147 14632 0,'0'0'0,"0"0"0,0 0 15,-17 27-15,17-27 0,-23 32 16,11-9-16,-1 0 0,0-1 0,-3 8 16,1-3-16,2-1 0,2-2 15,0 1-15,3-4 0,1-5 16,2-5-16,5-6 16,4-5-16,2-4 0,0-2 15,2-3-15,0-5 0,2-4 0,2-4 16,3 0-16,3-1 0,2-1 15,-3 5-15,0 2 0,-1 4 16,0 3-16,-2 2 0,3 3 16,1 1-16,2 2 0,0 0 15,1 5-15,0 4 0,0-3 16,1 0-16,-4-1 0,-4-1 16,-3 0-16</inkml:trace>
  <inkml:trace contextRef="#ctx0" brushRef="#br0" timeOffset="133702.6839">10694 14600 0,'0'0'0,"0"0"0,0 0 15,0 0-15,-11 23 0,11-23 0,-18 24 16,6-8-16,-2 4 0,0 2 15,2 2-15,2-1 0,3 1 16,5 7-16,6 0 16,4-4-16,3-2 0,5 0 0,4-7 15,4-3-15,5-5 0,3-7 16,4-7-16,0-4 16,-1-4-16,3-9 0,-2-4 0,-4-5 15,-3-5-15,-1 4 0,-2 2 16,-3 5-16,-5 4 0,-1 0 15,-5 4-15,-7 5 0,-2 1 0,-7 5 16,-2 5 0,-6 9-16,-5 8 0,4 1 0,1 1 15,-5 15-15,-2 10 16,2-2-16,0 2 0,0 12 0,-1-1 16,4-6-16,2-7 0,-2 11 15,3 2-15,2-10 0,2-8 0,0-5 16,1-6-16,0-5 15,0-6-15,-5-2 0,-3-5 16,0-5-16,-3-5 0,-5-9 16,-4-7-16,4 0 0,1-4 0,-9-11 15,-2-7-15,6 3 0,5 2 16,4 9-16,5 6 0,3 5 16</inkml:trace>
  <inkml:trace contextRef="#ctx0" brushRef="#br0" timeOffset="133935.8613">11470 14707 0,'0'0'0,"0"0"15,0 0-15,0 0 0,0 0 0,-11 31 16,11-31-16,-20 30 15,9-14-15,0 2 0,0 3 16,1 0-16,1-1 0,3-2 16,0-1-16,1-1 0,1-2 0,2-3 15,0-2-15,0-1 16</inkml:trace>
  <inkml:trace contextRef="#ctx0" brushRef="#br0" timeOffset="134085.8632">11574 14400 0,'0'0'0,"0"0"15,0 0-15,26 5 0,-26-5 0,23 10 16,-8-2-16,1 1 0,2 0 16,-3 0-16,-2-1 0,0-1 15</inkml:trace>
  <inkml:trace contextRef="#ctx0" brushRef="#br0" timeOffset="134436.1204">11781 14767 0,'0'0'0,"0"0"16,-14 17-16,4-6 0,-1 1 0,0 0 16,0 1-16,-3 4 0,2 0 15,2-3-15,3-4 0,0-1 16,0-2-16,3-2 0,2-1 15,2-4-15,1-3 0,1-2 16,1-4-16,3 0 0,2-1 0,5-8 16,3-4-16,2 0 0,0 0 15,1 2-15,3-1 0,5-1 16,0 3-16,0 7 16,-1 5-16,-1 3 0,-3 3 0,-2 4 15,-2 3-15,-1 3 0,-3 2 16,-3 4-16,-2 1 15,-6 3-15,-3 0 0,-2 3 0,-1 1 16,-1 3-16,2 2 0,4-3 16,4-2-16,3-3 0,3-4 15,-2-2-15,-2-4 0,-2-2 16</inkml:trace>
  <inkml:trace contextRef="#ctx0" brushRef="#br0" timeOffset="134902.4356">12749 14739 0,'0'0'0,"0"0"0,0 0 16,0 0-16,0 0 0,-19-20 15,19 20-15,-30-8 0,10 5 0,-3 2 16,-4 2-16,-3 0 16,-2 3-16,-8 7 0,1 6 15,6 3-15,5 2 16,7-3-16,5-2 0,7 5 15,9 1-15,6-3 0,5-3 0,8-3 16,6-4-16,2-4 0,2-3 16,6-9-16,0-7 15,-3 0-15,-2 1 0,-1-6 0,-2-4 16,-5 3-16,-4 2 0,-5 3 16,-3 3-16,-2 2 0,-2 3 0,-1 1 15,-3 3-15,-2 2 16,-5 6-16,-1 10 0,-4 7 15,-1 4-15,-1 2 0,-1 10 16,-2 9-16,1 3 0,3-3 0,2 9 16,4 0-16,0-8 0,2-6 15,-1-1-15,1-1 16,-1-8-16,-1-7 0,-2-2 0,-2-4 16,-2-7-16,-2-4 0,-11-5 15,-5-5-15,-1-8 0,-1-5 16,-3-10-16,-4-7 0,9-3 0,4-3 15,7-6-15,4-7 16,4 14-16,3 8 0,1 7 0</inkml:trace>
  <inkml:trace contextRef="#ctx0" brushRef="#br0" timeOffset="135201.9321">13655 14356 0,'0'0'0,"0"0"0,0 0 16,0 0-16,0 0 0,0 0 15,-22 34-15,9-16 0,-5 3 16,-4 6-16,-3 6 0,-12 11 15,-2 2-15,-14 19 16,-2 7-16,6-9 0,7-4 16,0 4-16,2 1 0,2-7 0,8-13 15,10-11-15,7-7 0,9-13 16,4-10-16,0-1 0,0-2 0,0 3 16</inkml:trace>
  <inkml:trace contextRef="#ctx0" brushRef="#br0" timeOffset="135435.6687">14096 14092 0,'0'0'0,"0"0"0,0 0 15,0 0-15,1 24 0,-1-24 0,-9 37 16,-1-10-16,-3 5 0,-2 6 15,-4 3-15,-4 15 0,1 2 16,-7 7-16,0-3 0,0 5 16,2-6-16,3 3 0,5-6 15,5-9-15,3-5 0,2-12 0,2-7 16,3-7-16</inkml:trace>
  <inkml:trace contextRef="#ctx0" brushRef="#br0" timeOffset="135902.6672">14691 14618 0,'0'0'0,"0"0"0,0 0 0,0 0 15,0 0-15,-4-21 0,4 21 16,-22-13-16,22 13 0,-34-13 15,8 10-15,-1 2 0,-2 1 16,-12 3-16,-1 4 0,2 4 0,1 2 16,-6 6-16,1 4 15,7 0-15,8 1 0,3 3 0,11-2 16,8-2-16,7-1 0,11-3 16,9-2-16,7-4 0,5-5 15,7-3-15,6-3 0,-2-5 16,0-4-16,8-8 0,-1-5 15,-7-1-15,-6 0 0,-6-3 16,-6-1-16,-6 2 0,-4 2 0,-6 3 16,-1 2-16,-2 5 15,-2 3-15,-2 4 0,0 2 16,-2 5-16,-1 2 0,-1 5 0,-2 8 16,0 0-16,2 2 0,1 6 15,2 4-15,1-2 0,2-2 0,6 8 16,4-1-16,6-3 15,3-3-15,0-4 0,0-3 16,-4-4-16,-5-4 0,-3-2 0</inkml:trace>
  <inkml:trace contextRef="#ctx0" brushRef="#br0" timeOffset="136319.1662">15204 14576 0,'0'0'0,"0"0"16,0 0-16,0 0 0,0 0 0,-25 12 16,25-12-16,-26 22 0,26-22 15,-27 33-15,12-10 0,2 1 16,1 1-16,0 6 0,3-1 16,4-1-16,2-1 0,6-2 15,2-2-15,4-3 0,3-4 0,8-1 16,4-4-16,3-5 15,1-4-15,4-7 0,2-6 16,-2-1-16,-3-3 0,7-9 16,2-5-16,-4-1 0,-3-1 0,-3 3 15,-3 2-15,-5 2 0,-5 2 16,-2-3-16,-2 2 0,-4 7 16,-1 4-16,-3 1 0,-2 0 15,-2 4-15,-1 4 0,-3 7 16,-1 6-16,-2 3 0,-1 3 0,-3 5 15,-1 6-15,3 0 16,2 0-16,6 6 0,3 2 0,3 6 16,4-2-16,3-4 0,3-5 15,9-4-15,5-2 0,-6-6 16,-4-4-16,-5-3 0</inkml:trace>
  <inkml:trace contextRef="#ctx0" brushRef="#br0" timeOffset="136820.5216">16276 14781 0,'0'0'0,"0"0"0,0 0 15,-7-26-15,3 17 0,-3-3 0,-2 0 16,-1 0-16,-1 0 0,-10-1 16,-4 3-16,-2 4 15,1 5-15,-4 5 0,-2 4 0,-5 5 16,3 2-16,3 7 15,2 4-15,7-1 0,5-1 0,5 5 16,7 2-16,5-4 0,4-2 16,13-4-16,8-1 15,6-6-15,4-3 16,-1-9-16,0-4 0,-4-9 0,0-4 16,-2-4-16,-3 0 0,-1-5 15,-1-2-15,-4 3 0,-3 3 0,-3-1 16,-4 5-16,-4 3 0,1 3 15,-3 3-15,-2 3 16,-3 3-16,-1 2 0,-4 7 0,-2 5 16,0 5-16,-1 4 0,1 10 15,-1 7-15,2-2 0,1 1 16,0 11-16,-1-1 0,1 0 16,2-4-16,-1 8 0,2-2 15,-2-3-15,1-2 0,-4-7 16,-2-5-16,-2-3 0,-3-1 0,-1-4 15,-3-3-15,1-5 0,1-4 16,-8-11-16,-7-9 16,3-4-16,3-5 0,0-14 15,2-10-15,5 10 0,6 8 0,3 5 16</inkml:trace>
  <inkml:trace contextRef="#ctx0" brushRef="#br0" timeOffset="137322.5922">16843 14232 0,'0'0'0,"0"0"16,0 0-16,0 0 0,0 0 0,0 0 15,-7 36-15,-1-17 0,-1 1 16,-4 5-16,-5 6 0,1 2 16,-2 3-16,-8 10 0,-1 1 15,-4 7-15,3-3 0,2 3 16,4-6-16,6-8 0,3-7 16,3-4-16,1-3 0,2-6 15,1-5-15,3-5 0,1-3 16,0-4-16,1-5 0,2-6 15,1-7-15,1-3 0,2-3 16,3-1-16,6-5 0,1 5 0,2 4 16,3-2-16,1-1 0,0 2 15,0 3-15,6 1 0,2 4 16,-4 5-16,1 5 0,2 6 16,0 3-16,0 2 0,-1 2 15,4 5-15,-1 3 0,-6 3 16,-4 3-16,-6 0 0,-3-1 15,-5 2-15,-1 3 0,-3 0 16,-1 1-16,-1-5 0,-1-5 16,-3 1-16,-4-2 0,1-3 0,1-1 15,-1-6-15,1-3 0,2-6 16,0-3-16,2 0 0,0 1 16,1 0-16</inkml:trace>
  <inkml:trace contextRef="#ctx0" brushRef="#br0" timeOffset="137553.1911">17362 14673 0,'0'0'0,"0"0"0,0 0 16,0 0-16,-3 27 0,3-27 0,-7 30 15,1-12-15,1 3 0,-2 1 16,-1 1-16,2-1 0,-1-1 0,0 4 15,2-2-15,0-3 0,2-4 16,1-4-16,0-4 0,0-4 16,-1-5-16,1 0 0,2 1 15,-2-1-15</inkml:trace>
  <inkml:trace contextRef="#ctx0" brushRef="#br0" timeOffset="137686.178">17390 14371 0,'0'0'16,"0"0"-16,0 0 0,23 4 0,-23-4 16,26 9-16,-10-3 15,2 2-15,1 2 0,-3-3 16,-2 0-16,-1-1 0</inkml:trace>
  <inkml:trace contextRef="#ctx0" brushRef="#br0" timeOffset="138021.6173">17728 14802 0,'0'0'0,"0"0"0,0 0 16,-16 29-16,8-16 0,1 4 15,-2 3-15,-1-1 0,0-1 0,-2 2 16,1 0-16,1-3 0,2-3 16,2-2-16,1-2 0,2-4 15,0-1-15,3-5 0,-2-3 16,5-3-16,1-5 0,3-5 15,2-5-15,0 0 16,2 0-16,3-2 0,2-1 0,4-4 16,0 3-16,0 6 0,-1 2 15,0 5-15,1 3 0,2 4 16,1 1-16,-1 3 0,-1 3 0,-2 6 16,-1 3-16,-4 3 15,-3 1-15,-2 0 0,-2 0 16,-4 4-16,-1 3 0,-2 2 15,-2 2-15,1-2 0,0-3 16,0-3-16,-1-4 0,1-3 0</inkml:trace>
  <inkml:trace contextRef="#ctx0" brushRef="#br0" timeOffset="138519.1007">18696 14916 0,'0'0'0,"0"0"16,0 0-16,0 0 0,-26-16 0,26 16 15,-33-10-15,10 4 16,-2 0-16,-6 3 0,-5 3 16,-9 1-16,1 3 0,2 3 0,1 0 15,0 6-15,6 3 0,10 8 16,7 6-1,14 1-15,12 1 0,3-6 16,2-2-16,10 3 0,7-3 16,-1-6-16,0-4 0,9-8 15,1-6-15,-10-3 0,-2-1 0,1-13 16,-1-8-16,-9 3 0,-3 1 16,-4 0-16,-2-1 0,-4 5 15,-2 1-15,-1-2 0,-2 2 16,-2 5-16,1 4 0,-3 7 15,-3 5-15,0 3 0,-2 4 0,-2 11 16,-2 8-16,-1-1 0,2-1 16,0 13-16,1 6 15,2 1-15,1 0 0,1 11 0,0 3 16,1-8-16,-1-3 0,-6 3 16,-5-3-16,-2-9 0,-1-6 15,-7-7-15,-5-4 0,-4-11 16,0-6-16,-11-1 0,-7-1 15,15-3-15,12-1 0,8-1 16</inkml:trace>
  <inkml:trace contextRef="#ctx0" brushRef="#br0" timeOffset="139669.3963">7690 16098 0,'0'0'15,"-10"3"-15,-4-1 0,-1 1 16,-3 1-16,-10 1 0,-8-1 15,1-1-15,0-1 0,-11-3 16,-2-2-16,3-1 0,1-1 0,-12-10 16,-2-7-1,8-3-15,3-2 0,-1-11 0,5-4 16,4 1-16,4-1 0,1-16 16,2-9-16,10 3 0,5 1 15,6 0-15,3-1 0,3-25 16,2 9-16,0 3 0,6 2 15,-2 9-15,2 6 0,4-5 16,1-2-16,5 1 0,2 0 0,7 4 16,5 3-16,-2 5 0,-1 3 15,3-1-15,2 0 0,8 3 16,2 2-16,9 5 0,6 2 16,-2 5-16,-2 1 0,12 3 15,5 2-15,3 6 0,-1 4 16,6 4-16,2 1 0,0 4 15,-3 0-15,8 7 0,1 4 16,-1 5-16,-1 3 0,2 3 16,-1 3-16,0 4 0,-2 1 0,2 9 15,0 6-15,-8 1 0,-4 0 16,-3 5-16,-1 5 0,-4 2 16,-3 0-16,-4 3 0,0 3 15,-10 4-15,-5 6 0,-5 4 16,-2 3-16,-8 0 0,-5 1 15,-8 3-15,-6 3 0,-5-4 16,-3-2-16,-6 4 0,-3 2 16,-10-4-16,-4-4 0,-5-2 15,-4-1-15,-2-6 0,0-2 0,-8-1 16,-7 2-16,-4-10 0,-2-5 16,-3-5-16,-1-3 0,-3 0 15,0 1-15,-8-3 0,-4-3 16,-2-14-16,-1-8 0,-10-8 15,-7-4-15,-2-6 0,0-3 0,-10-12 16,-3-10-16,1-3 0,3-2 16,34 11-16,22 9 0,16 6 15</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9T08:16:31.722"/>
    </inkml:context>
    <inkml:brush xml:id="br0">
      <inkml:brushProperty name="width" value="0.05292" units="cm"/>
      <inkml:brushProperty name="height" value="0.05292" units="cm"/>
      <inkml:brushProperty name="color" value="#FF0000"/>
    </inkml:brush>
  </inkml:definitions>
  <inkml:trace contextRef="#ctx0" brushRef="#br0">3150 2971 0,'0'0'0,"0"0"16,24-6-16,-8 1 0,5 1 0,15-3 15,6 0-15,2-1 0,2 1 16,17-4-16,4-2 0,11 0 15,-2 1-15,9-3 0,1 1 16,-13 2-16,-7 2 0,4 2 16,-7 2-16,-12 2 0,-4 0 0,-12 2 15,-9 2-15,-8 3 16,-6 3-16,-7 4 0,-3 2 16,-11 1-16,-4 2 0,-8 9 0,-5 6 15,-2 1-15,-2-2 0,-10 8 16,-4 7-16,2-2 0,1 0 0,-13 11 15,-6 5-15,5-7 16,4-4-16,-25 22 0,6-6 16,13-11-16,9-7 0,4-11 15,3-9-15,10-9 0,11-8 0,6-5 16,4-2-16,2-8 0,3-6 16,1-12-16,1-8 0,6 7 15,1-7-15,2-9 0,3-8 16,-1 1-16,3 0 0,0-7 15,3-4-15,2 4 0,3 3 16,12-24-16,5 6 0,-7 13 16,-2 7-16,-1 7 0,2 4 15,-6 12-15,0 7 0,-2 6 16,-2 4-16,-2 12 0,-6 9 0,0 0 16,5 1-16,1 3 0,-1 4 15,2 10-15,5 9 0,-4 5 16,-1 4-16,7 14 0,1 5 15,1-3-15,-3-1 0,-1-1 16,-1-1-16,2 12 0,-6-15 16,0-2-16,-1 1 0,-4-14 0,-2-10 15,-6-3-15,0-1 0,-8-7 16,-3-4-16,-1-10 0,0 0 16,-4-3-16,0-1 0,-15-9 15,-10-8-15,-4-4 0,-1-2 16,-11-10-16,-7-8 0,0-3 15,6 1-15,-15-12 0,-1-4 16,-16-15-16,17 13 0,9 5 16,9 4-16,12 7 0,7 4 0,2 6 15,1 5-15,7 8 0,7 3 16,-4 13-16,2 7 16,5-1-16,4 1 0,2-2 0</inkml:trace>
  <inkml:trace contextRef="#ctx0" brushRef="#br0" timeOffset="999.5171">3079 6370 0,'0'0'0,"16"-5"15,2 0-15,-1 2 0,2-2 16,13-4-16,8 1 15,12-5-15,3 2 0,15-4 0,2 1 16,-4 1-16,-5 0 0,9 2 16,0 1-16,-7 3 0,-7 1 15,6 1-15,-7 4 0,-10 1 0,-7 4 16,-9 2-16,-4 4 16,-11-1-16,-6 0 0,-10 4 0,-7 2 15,-9-1-15,-2 0 0,-14 7 16,-6 4-16,-4-1 0,-1 0 15,-12 6-15,-8 4 0,-2 1 16,3 2-16,-15 8 0,0 1 16,-20 15-16,18-9 0,9-5 15,10-2-15,14-12 0,10-7 0,11-7 16,8-6-16,9-6 0,4-5 16,4-7-16,4-9 15,1-6-15,5-6 0,2 4 0,8-8 16,-1-1-16,-1-4 0,8-12 15,4-4-15,-1 0 0,3 3 16,-3-8-16,1-3 0,-2 4 16,2 4-16,12-23 0,-1 7 15,-10 13-15,-6 11 0,0 8 0,1 7 16,-4 8-16,0 6 0,-3 10 16,0 7-16,-2 3 0,-3 5 15,0 4-15,4 8 16,2 4-16,1 3 0,-3 12 0,0 9 15,0 0-15,-1 3 0,-1 1 16,2-1-16,-6-2 0,-1-4 16,10 20-16,-1-9 0,1-11 15,-4-9-15,-6-9 0,-7-7 16,-4-9-16,-4 0 0,2-3 0,-1 1 16,0-2-16,-1 0 0,-2-3 15,-4-4-15,-9-3 0,-3-5 16,-3-4-16,-4-7 0,-4-3 15,0-3-15,-11-10 0,-4-3 16,4 0-16,1-2 0,-1-1 16,-1 0-16,0-1 0,2 5 0,-1 1 15,-1 2-15,5 3 0,3 4 16,0 4-16,-2 5 0,9 4 16,11 2-16,5 3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9T08:16:37.589"/>
    </inkml:context>
    <inkml:brush xml:id="br0">
      <inkml:brushProperty name="width" value="0.05292" units="cm"/>
      <inkml:brushProperty name="height" value="0.05292" units="cm"/>
      <inkml:brushProperty name="color" value="#FF0000"/>
    </inkml:brush>
  </inkml:definitions>
  <inkml:trace contextRef="#ctx0" brushRef="#br0">2204 3666 0,'0'0'0,"0"0"15,0 0-15,0 0 0,0 0 0,26-7 16,-26 7-16,28-2 0,-28 2 15,38 0-15,-12-2 0,1 1 16,2 0-16,17 1 0,5 0 16,3 1-16,0 0 0,20 0 15,4 0-15,14 1 0,-4-1 0,22 4 16,0 0-16,8 1 16,-7-1-16,50-3 0,-7-5 15,-17-1-15,-11 0 0,10 4 0,5 2 16,-6 1-16,-6 1 0,15-4 15,8-3-15,-10 2 0,-6 4 0,7-1 16,9 3-16,-9-3 16,-7 0-16,16 0 0,9 1 15,-12 1-15,-11-2 0,12-2 0,8-2 16,-15 6-16,-9 2 0,8 6 16,4 4-16,-12-6 0,-9-3 15,8-5-15,3 1 0,-12 0 16,-11 2-16,4 0 0,3 0 15,-16-4-15,-7-1 0,-3 0 16,-3-1-16,-14 0 0,-9-1 0,-7 0 16,-2 0-16,-13 1 15,-8 2-15,-8 1 0,-4-1 0,-9-5 16,-6-4-16,-2 2 0,-4 2 16,-2 1-16</inkml:trace>
  <inkml:trace contextRef="#ctx0" brushRef="#br0" timeOffset="6080.9274">2971 2592 0,'0'0'0,"0"0"0,0 0 0,-15 21 16,15-21-16,-15 25 0,8-8 15,-3 3-15,-2 4 0,-4 14 16,3 7-16,1 1 0,2 1 16,-2 2-16,3-10 0,1-7 0</inkml:trace>
  <inkml:trace contextRef="#ctx0" brushRef="#br0" timeOffset="12234.8685">6325 3627 0,'0'0'0,"0"0"0,0 0 16,0 0-16,0 0 0,25 7 15,-25-7-15,22 8 0,-22-8 0,34 10 16,-15-7-16,4-1 0,5 0 16,0 2-16,6-1 0,10 1 15,2 0-15,2-2 0,4-1 16,13 0-16,0-1 0,15-1 15,-2 0-15,-1-2 0,-1-2 16,15 0-16,-5-2 0,11 0 16,-8 2-16,2-2 0,2 1 15,36-2-15,-12 0 0,-8 3 16,-4 3-16,-7-4 0,-7-5 0,2-1 16,4 0-16,-2 5 15,-4 3-15,4-1 0,1 0 0,-1 1 16,-1 0-16,4 0 0,-1 0 15,-4-1-15,-2 0 0,4 2 16,2-1-16,-3 3 0,-2 1 16,3-1-16,2 0 0,-2 0 15,-2-1-15,4 1 0,1 2 16,-4-1-16,-2 2 0,1 0 16,3-1-16,-1 1 0,-1-2 0,1 2 15,-1-1-15,-3 2 0,-3 2 16,0-3-16,0-4 0,-2 2 15,-2 0-15,3 4 0,3 2 16,-4-3-16,-1-3 0,-1-1 16,2-1-16,-2 2 0,0 3 15,2 1-15,1 2 0,0 1 16,0-1-16,4-4 0,1-5 16,-1 3-16,-2 2 0,0 6 15,1 4-15,0-4 0,0-2 0,4 0 16,3 1-16,-3-3 0,-3-3 15,3 3-15,3 4 0,-2-4 16,-3-4-16,1 0 0,0 0 16,-2 2-16,0 2 0,4 2 15,6 1-15,-4-3 0,-2-3 0,2 1 16,2 2-16,-2 2 0,-3 0 16,0-2-16,1-2 0,-1 2 15,0-2-15,3 3 0,3 1 16,-4 0-16,-3 0 0,4-1 15,3-1-15,-5-2 16,-4 0-16,5 6 0,3 5 0,-6-12 16,-6-6-16,8-1 0,4 2 15,-3 0-15,-2 1 0,3-4 16,2 0-16,-5 0 0,-5 1 0,5-2 16,2 1-16,-4 2 0,-1 2 15,2-3-15,2-3 0,-2 2 16,-2 0-16,3 2 0,1 3 15,-8 0-15,-5 2 0,2 2 16,1 0-16,-5 0 0,-5 2 0,-4-1 16,-2 0-16,-9 2 15,-5 1-15,-11 2 0,-7 5 16,-12-6-16,-7-2 0,-6-1 0</inkml:trace>
  <inkml:trace contextRef="#ctx0" brushRef="#br0" timeOffset="13635.0427">20763 3716 0,'0'0'0,"0"0"0,0 0 0,25-4 0,-25 4 16,25-1-16,-25 1 15,37-1-15,-15 1 0,5-1 0,6-1 16,10 1-16,2 1 0,5 0 16,8 0-16,11-2 0,-1-2 15,19 2-15,3-2 0,9 2 16,-6-1-16,19-1 0,4 1 15,-9-1-15,-6-1 0,59-1 16,-2 1-16,-21 0 0,-13 2 0,12-2 16,8 0-16,-12-1 0,-7 2 15,14 0-15,11 2 0,-12 2 16,-8 2-16,15-2 0,11-5 16,-12 1-16,-8 0 0,12 4 15,11 1-15,-12-2 0,-8-1 0,8 2 16,9 3-16,-11 0 15,-7-1-15,12-1 0,8 1 16,-17 0-16,-12 1 0,7-3 16,5-1-1,-16 2-15,-9 3 0,4 0 0,4 4 0,-16-3 0,-11-2 16,-5 1-16,-2 2 0,-16 2 16,-11 1-16,-20-3 0,-13-2 15,-9-1-15</inkml:trace>
  <inkml:trace contextRef="#ctx0" brushRef="#br0" timeOffset="154971.2285">2356 4712 0,'0'0'0,"0"0"0,0 0 16,0 0-16,0 0 0,0 0 0,0 0 16,29 1-16,-29-1 0,0 0 15,24 1-15,-24-1 0,0 0 16,28 0-16,-28 0 0,26 0 15,-11-1-15,2 1 0,2 0 16,-3 0-16,2-1 0,2 0 16,2 0-16,0 1 0,0 0 0,6-1 15,1-1-15,0 1 0,2 1 16,-3 0-16,3-1 16,-1-1-16,-1 2 0,8 3 15,3-1-15,-5-2 0,-3 0 0,5-1 16,2-1-16,-1 2 0,-3 1 15,11 0-15,3-1 0,-6 0 16,-5 2-16,6-2 0,4-1 16,-3 1-16,-2 2 0,11 1 15,2 0-15,-5-1 0,-7-1 0,7 1 16,0 1-16,-1 1 16,-6-1-16,14 1 0,-1-1 15,-6 0-15,-5-1 0,8 3 16,1 2-16,-4-4 0,-5-3 0,27 3 15,-3 0-15,-27 0 0,1 1 16,30 1-16,0-1 0,-10-1 16,-10 0-16,9-2 0,6 1 15,-11 1-15,-5-2 0,7 1 16,6 1-16,-6 1 0,-3-1 0,6 1 16,8 1-16,-8-1 0,-7 0 15,11 1-15,8 2 16,-12-2-16,-5 1 0,11-3 0,3-2 15,-2 0-15,-6 2 0,7-1 16,7 0-16,-10 2 0,-5 1 0,11-1 16,7-2-16,-7 0 15,-6-1-15,16 1 0,10-1 16,-12 1-16,-13 0 0,16 0 16,10 0-16,-13-2 0,-6-1 0,10 2 15,9 1-15,-10 1 0,-8 1 16,10 2-16,7 1 0,-8-1 15,-8-1-15,12-5 16,2-3-16,-7 3 0,-7 1 0,11 2 16,7 1-16,-14 1 0,-7 0 15,15 0-15,8-1 0,-12 0 16,-9-2-16,12 1 0,10 2 16,-12-1-16,-7 3 0,12-4 15,12 0-15,-14-2 0,-8 1 0,11 1 16,6 1-16,-9-1 0,-7 1 15,13 1-15,10-1 0,-15-4 16,-8-2-16,15 4 0,11 5 16,-11-5-16,-6-3 0,11-4 15,11-3-15,-17 4 0,-13 2 0,19 4 16,14 2-16,-15-1 0,-11 1 16,13-2-16,9-3 15,-10-3-15,-8-3 0,26 5 16,19 2-16,-25-1 0,-18-1 0,4 0 15,2-2-15,2-1 0,4-1 16,1-1-16,2 0 0,-5 4 16,-2 2-16,3-1 0,2-1 15,-3-2-15,-2 1 0,3 0 16,1 0-16,-5-3 0,-5-2 16,6 4-16,3 1 0,-5 1 15,-1 2-15,0-1 0,3-1 16,-8-2-16,-4 0 0,0 2 15,2 1-15,-3 1 0,-3 1 0,5 0 16,3-2-16,-6 2 0,-4-1 16,3-1-16,-1 2 0,-2-1 15,-2 0-15,4 1 0,4 0 16,-6-1-16,-4-1 0,3 0 16,3 2-16,-2-1 0,-1-1 0,5 1 15,3 0-15,-8-3 16,-5-5-16,3 7 0,5 0 0,-6 0 15,-1 0-15,3-3 0,1-1 16,-4-1-16,-4 3 0,3 0 16,4-1-16,-5 1 0,-3 1 0,4 1 15,5 0-15,-5-1 16,-2-1-16,3 0 0,2 1 16,-4 0-16,-3 1 0,4-1 0,3-1 15,-5-1-15,-3 1 0,4 2 16,5-1-16,-2 0 0,-2-4 15,2 4-15,3-1 0,-2 1 16,-1-1-16,3 2 16,2-1-16,-5 2 0,-4 1 0,1-2 15,3-2-15,-5 1 0,-3 2 16,5 0-16,1-1 0,-1-1 0,-3 2 16,1-1-16,3 2 15,-4 0-15,-2 2 0,2-3 16,2 0-16,-1-1 0,-2 0 0,0-2 15,0-1-15,-5 5 0,-2 3 16,0 2-16,1 0 0,-5-2 16,-4 0-16,-1-3 0,-3 1 15,-3-2-15,-3 0 0,-2-1 16,-2 2-16,-6 0 0,-5 3 0,-2-3 16,-2 0-16,-2-3 0,-1 0 15,-4 2-15,-3 2 0,-2-4 16,-2-2-16,-6 4 0,-3 2 15,-4 3-15,-3 1 0,-2-1 16,-1-1-16,-3-1 0,-3 0 16,3-1-16,0-1 0,1 1 15</inkml:trace>
  <inkml:trace contextRef="#ctx0" brushRef="#br0" timeOffset="156620.6121">1585 4442 0,'0'0'0,"0"0"16,0 0-16,0 0 0,-23 4 0,23-4 15,-18 4-15,11-3 0,0 0 16,1-1-16,0 0 0,-1-1 15,4 0-15,1-1 0,4-3 16,5 1-16,-1-2 0,4-3 16,6-3-16,2-2 0,1-1 15,10-6-15,3 0 0,2 1 16,0 3-16,8-6 0,-1-1 16,0 2-16,-5 1 0,0 5 15,-3 0-15,4 2 0,-7 3 0,-5 3 16,-4 3-16,-6 2 0,-4 0 15,-2 7-15,-3 2 0,-2 2 16,-2 3-16,-4 6 0,-2 5 16,-5 3-16,-4 2 0,-3 6 15,-1 4-15,-1 2 0,0 4 0,-7 4 16,-4-2-16,4-1 0,3-4 16,-1 2-16,-2-4 0,7-8 15,2-6-15,5-3 0,2-2 16,1-5-16,3-7 0,0-4 15,-2-5-15,4-4 0,-1-3 16,-1-2-16,2-4 0,-1-3 16,4-4-16,4-4 0,-2-4 15,-1-4-15,1-2 0,1-8 16,-1-2-16,1 1 0,2 0 16,-1 3-16,1 0 0,0 5 0,0-1 15,0-2-15,-1 4 16,-1 8-16,2 6 0,0 5 15,-1 5-15,-1 5 0,0 3 0,0 8 16,3 4-16,2 4 0,0 3 16,5 8-16,0 6 0,-1 2 15,0 4-15,2 7 0,2 3 16,-1-3-16,1-2 0,-3 2 16,2 0-16,-2-1 0,-2-5 0,0-2 15,-2-4-15,-3-5 16,-2-3-16,0-4 0,-2-3 0,-4-7 15,-3-3-15,-2-3 0,-4-4 16,-5 0-16,-3-1 0,-3-5 16,-5-4-16,-3-2 0,-2 1 0,-9-1 15,-2 0-15,1 3 0,0 0 16,9 3-16,8 2 16,5 1-16</inkml:trace>
  <inkml:trace contextRef="#ctx0" brushRef="#br0" timeOffset="163104.2149">2312 6206 0,'0'0'0,"0"0"0,0 0 16,22 3-16,-22-3 0,31 2 15,-9-1-15,1 0 0,4 1 0,18 0 16,3 1-16,5-1 16,3 1-16,20 3 0,5-3 15,16 1-15,-1 0 0,25 0 16,6 0-16,3-2 0,-13-3 0,56 1 16,-14 1-16,-24-2 0,-15-1 15,-3-12-15,0-5 0,-16-1 16,-9-1-16,1-7 0,4-5 15,-16 3-15,-8 2 0,-2-8 16,-3-7-16,-11 3 0,-6 1 16,-10-8-16,-3-8 0,-10 2 0,-8-1 15,-10-7-15,-7-6 16,-7 4-16,-8 4 0,-8-5 16,-8-1-16,-7 3 0,-5 5 0,-14-2 15,-9-1-15,5 7 0,-1 7 16,-15-4-16,-12 0 15,3 7-15,0 2 0,-13 5 0,-11 4 16,6 3-16,3 1 0,-16 7 16,-9 4-16,6 6 0,6 5 0,-9 7 15,-7 6-15,14 6 0,6 2 16,-10 7-16,-6 4 16,16 1-16,11-1 0,-5 10 0,0 8 15,13-6-15,6-1 0,6 3 16,3 5-16,13-3 0,10 1 15,2 4-15,0 5 0,7-3 16,6-1-16,5 2 0,7 1 16,8-1-16,6 0 0,2 2 15,3-1-15,5-2 0,5-1 0,10 4 16,9 3-16,0-1 0,-3-2 16,16-2-16,10-3 0,-1-8 15,1-5-15,14-4 16,11 0-16,-6-9 0,0-5 0,14-4 15,12-1-15,-13 1 0,-7 0 16,3 0-16,5-1 0,-10-3 16,-8-3-16,-2 0 0,2 0 15,-15 3-15,-7 2 0,-14-3 16,-7-2-16,-5-3 0</inkml:trace>
  <inkml:trace contextRef="#ctx0" brushRef="#br0" timeOffset="170938.3337">6485 5703 0,'0'0'0,"0"0"15,26-6-15,-26 6 0,25-1 0,-8 0 16,4-1-16,2 1 0,6 1 0,14 1 16,4 4-16,5-1 0,3-2 15,21 3-15,5 1 16,16 0-16,0 2 0,23 4 0,2 1 16,16-1-16,-6-2 0,68 3 15,-9-2-15,-28-1 0,-19-3 16,7 0-16,5-2 0,0 0 15,2-1-15,11-1 0,7-2 16,0 0-16,2-1 0,10-4 16,9-4-16,4-1 0,4-1 0,10-3 15,7-4-15,0 0 0,0-1 16,11-1-16,7-2 0,-5 1 16,-3-1-16,2 3 0,3 2 15,-14 11-15,-10 6 0,-11-1 16,-11-1-16,-21-1 0,-17 0 15,-47 1-15,-33 0 0,-23 0 0</inkml:trace>
  <inkml:trace contextRef="#ctx0" brushRef="#br0" timeOffset="172305.0463">14087 5809 0,'0'0'0,"0"0"0,27 3 15,-14-3-15,1 1 0,10 0 16,6 1-16,2-1 0,2 1 0,16 1 16,5 0-16,-1 1 15,0 1-15,16 2 0,3 0 16,-2-1-16,-3 0 0,21 1 16,3-2-16,4 3 0,-9 0 0,50 1 15,-3-1-15,-15 3 0,-12 3 16,3-8-16,0-7 0,-7 3 15,-3 2-15,9 3 0,7 1 16,-12-1-16,-6-4 0,13 2 16,8 2-16,-7 0 0,-4 0 15,14 0-15,9 1 0,-11-2 16,-9-3-16,9 2 0,7-1 16,-8 2-16,-5 3 0,10 0 15,9 0-15,-12 0 0,-6-3 0,10-4 16,10-2-16,-10-1 0,-4-1 15,11 0-15,8 1 16,-10 4-16,-7 5 0,11-2 0,6-2 16,-11-3-16,-9-3 0,15-1 15,8 1-15,-14 2 0,-9 0 16,10-2-16,6 0 0,-12 1 0,-8 1 16,9-2-16,5-4 0,-10 4 15,-7 1-15,9-5 0,3-2 16,-7 6-16,-5 2 0,9-3 15,7-1-15,-11 1 0,-6 1 16,10 0-16,8-2 0,-9 1 16,-6 0-16,12 2 0,8 1 15,-10 0-15,-7 1 0,13-1 16,10-1-16,-16 1 0,-13-3 0,15 3 16,11 0-16,-7 3 15,-5-1-15,11 1 0,9-1 0,-10-2 16,-7-2-16,16 5 0,13 4 15,-14-2-15,-9 0 0,17-4 16,13-1-16,-10 3 0,-9-2 0,16 6 16,11 2-16,-13-4 15,-8-6-15,18 4 0,13 3 16,-14 1-16,-9-1 0,14-2 16,9 1-16,-18 2 0,-10 3 0,2 3 15,4 3-15,-21 6 0,-15 2 16,-12-1-16,-6 0 0,-19-13 15,-13-7-15,-24-2 0,-16 0 16,-10 0-16</inkml:trace>
  <inkml:trace contextRef="#ctx0" brushRef="#br0" timeOffset="173770.7508">2688 7139 0,'0'0'15,"0"0"-15,0 0 0,0 0 16,0 0-16,0 0 0,0 0 0,27 1 16,-27-1-16,26 3 0,-26-3 15,37 4-15,-12 1 0,4 0 16,3 1-16,12-1 0,1-1 16,8-1-16,4 1 0,16 1 15,2 1-15,18-3 0,1-3 16,12 1-16,-5 1 0,15-2 15,-3 0-15,-5-1 0,-1-1 0,45 4 16,-7 5-16,-11-2 0,-6-1 16,3 3-16,5 3 0,-4-3 15,-2-2-15,5 5 0,4 3 16,-2-1-16,-1 2 0,6-6 16,5-2-16,-1 0 0,0 1 0,6 1 15,5 1-15,1 2 0,0 1 16,3-2-16,2-3 15,-3-2-15,-2 0 0,5-3 0,6-1 16,-3 0-16,0 0 0,7 0 16,4-1-16,-6 0 0,-4 0 15,8-7-15,7-4 0,-6 3 16,-1 2-16,7 3 0,4-1 16,-5 0-16,-1-3 0,3 3 15,4 0-15,-3-2 0,-4-1 0,5 3 16,0 1-16,-7 2 0,-2 0 15,1 1-15,3 1 16,-9 3-16,-6 0 0,7-4 0,4-2 16,-7 3-16,-6 4 0,-1 2 15,2 1-15,-11 0 0,-5 0 16,-3 0-16,-1 1 0,-8 2 16,-7 3-16,-9 1 0,-6-2 15,-36-4-15,-24-2 0,-16-3 16</inkml:trace>
  <inkml:trace contextRef="#ctx0" brushRef="#br0" timeOffset="177672.0228">18312 5911 0,'0'0'0,"0"0"15,-27 10-15,14-3 0,-2 2 0,-11 8 16,-4 5-16,-2 2 0,0 3 15,-10 12-15,-1 4 16,2 2-16,1 4 0,-8 16 16,0 6-16,1 10 0,6-2 0,5 10 15,8-1-15,5 27 0,12-14 0,20-10 16,14-5-16,8-19 16,5-13-16,16-14 0,11-7 15,0-7-15,0-4 0,15-11 0,11-7 16,-3-13-16,-3-6 0,8-19 15,7-12-15,-8-4 0,-7-2 16,2-18-16,0-9 16,-11 1-16,-8 0 0,-6-6 0,-5-7 15,-10 8-15,-6 5 0,-15-6 16,-11-5-16,-8 12 0,-8 9 0,-18 9 16,-13 6-16,-11 11 15,-8 7-15,-27 11 0,-20 4 0,2 14 16,1 10-16,30-2 0,21 0 15,14-1-15</inkml:trace>
  <inkml:trace contextRef="#ctx0" brushRef="#br0" timeOffset="178205.0185">21737 5963 0,'0'0'0,"-11"-7"15,-3 1-15,-2 0 0,-2-1 0,-18-1 16,-8 1-16,-4 4 0,-4 2 16,-21 4-16,-7 3 0,-17 5 15,1 3-15,-23 8 0,-4 7 16,-3 7-16,11 2 0,-45 25 16,16 2-16,23-3 0,18 1 0,0-1 15,3 1-15,16-4 0,13 1 16,8 6-16,5 8 0,18-11 15,11-9-15,13 1 0,10 2 16,8-10-16,6-7 0,17 4 16,14 0-16,4-3 0,3-6 15,27-7-15,17-4 0,4-2 16,1-3-16,24-4 0,16-4 16,-2-6-16,-2-1 0,24 1 15,17-1-15,-6-2 0,-5-2 0,19-2 16,17-2-16,-12-5 0,-7-2 15,17 3-15,10 3 0,-64 1 16,-44 2-16,-31 1 0</inkml:trace>
  <inkml:trace contextRef="#ctx0" brushRef="#br0" timeOffset="178488.1288">24782 7179 0,'9'-1'0,"29"-4"16,13-3-16,12-1 0,9-3 0,44-16 15,8-10-15,-3 2 0,-17 4 16,-20-8-16,-14-6 0,-18 0 15,-12-1-15,-14-5 0,-8-4 16,-12-3-16,-9-2 0,-14-3 16,-10-4-16,-8 0 0,-6 1 15,-17-1-15,-12 0 0,-6 9 16,-4 7-16,-21-10 0,-11-6 16,1 2-16,0 2 0,-29 9 15,-18 6-15,5 9 0,6 5 0,-22 3 16,-14 0-16,7 7 0,5 3 15,-23 11-15,-16 7 0,15 8 16,9 5-16,-21 17 0,-16 13 16,16 1-16,9 3 0,-18 17 15,-12 13-15,71-22 0,49-16 0,34-11 16</inkml:trace>
  <inkml:trace contextRef="#ctx0" brushRef="#br0" timeOffset="179121.3192">21119 7317 0,'0'0'16,"18"0"-16,3-1 0,5 1 15,1 0-15,17 1 0,8 2 16,2-2-16,1 0 0,18 1 0,4-2 15,9 0-15,-5-2 0,19 1 16,6 1-16,-11-1 0,-8-1 16,51-3-16,-3-5 0,-16 6 15,-11 4-15,6-1 0,4 0 16,-10-2-16,-7-1 0,5-1 16,4-3-16,-10 2 0,-8 1 0,8-3 15,3-3-15,-8 3 0,-7 1 16,5 0-16,3 0 15,-10 3-15,-6 4 0,1-4 0,0-2 16,-7-1-16,-7 0 0,-1-4 16,0 0-16,-14 5 0,-7 5 15,-1-3-15,-1 0 0,-14 2 16,-8 0-16,-6 2 0</inkml:trace>
  <inkml:trace contextRef="#ctx0" brushRef="#br0" timeOffset="179961.3476">23238 7070 0,'0'0'0,"0"0"0,0 0 15,0 0-15,0 0 0,0 0 0,0 0 16,-18 17-16,18-17 0,0 0 16,-24 12-16,24-12 0,-19 10 15,19-10-15,-28 11 0,14-5 16,1 2-16,-1-2 0,-1 0 16,2 0-16,1-1 0,0 2 15,1 1-15,1-2 0,1 1 0,2-1 16,3-2-16,1 0 0,2-1 15,3 1-15,3 0 16,2-1-16,2 1 0,2-2 0,2-1 16,0 0-16,0 0 0,2 0 15,1-1-15,4-1 0,0-1 0,-1-1 16,-1 0-16,-1 1 16,-2 0-16,0-2 0,-2-2 15,-2 0-15,-1 1 0,-1-2 16,-2 0-16,0 0 0,-1 1 0,-2-1 15,-1-1-15,0 3 0,-2-2 16,-1 1-16,-1 1 0,-3 1 16,0-2-16,-1 2 0,2 0 15,0 1-15</inkml:trace>
  <inkml:trace contextRef="#ctx0" brushRef="#br0" timeOffset="184554.4383">23369 7542 0,'0'0'0,"0"0"0,0 0 0,0 0 15,0 0-15,21 14 0,-21-14 0,10 19 16,-10-19-16,9 26 16,-9-26-16,7 34 0,-5-15 0,1 2 15,-1 1-15,0 6 0,1 0 16,1-2-16,-1 0 0,0-4 16,1-2-16,0-4 0,0-2 15,1-5-15,-1 0 0,3-4 16,2-4-16,2-3 0,2-5 0,2-3 15,2-2-15,-1-4 0,1-1 16,1-3-16,0-4 0,7-4 16,-1 1-16,0 1 0,0 1 15,-3 1-15,-3 0 0,-3 2 16,-1 2-16,-3 2 0,-1 2 16,-4 1-16,-1 2 0,-3 2 15,-2 1-15,-2 5 0,-2 3 16,0 1-16,-2-2 0,2 2 15,1 0-15,-1 0 0</inkml:trace>
  <inkml:trace contextRef="#ctx0" brushRef="#br0" timeOffset="184838.7177">24249 7347 0,'0'0'15,"0"0"-15,0 0 0,-17 20 16,17-20-16,-24 29 0,8-7 0,-1 3 16,-2 1-16,-6 12 0,-2 2 15,1 7-15,4-5 0,4 0 16,4-2-16,0 1 0,5-6 0,3-6 16,3-3-16,4-7 15,2-2-15,8-2 0,6-2 16,-2-6-16,2-2 0,1-3 15,2-4-15,0-1 0,0-1 0,-1-6 16,-2-3-16,-3-4 0,-4 0 16,-2 1-16,-1 4 0,-2 2 15</inkml:trace>
  <inkml:trace contextRef="#ctx0" brushRef="#br0" timeOffset="185021.7505">23948 7662 0,'0'0'0,"0"0"16,0 0-16,32-4 0,-17 2 0,7-1 16,6 1-16,8-3 0,2-1 15,3 0-15,4 0 0,4 1 16,-5 0-16,5 2 0,-5 0 16,-9 2-16,-6-2 0,-7 2 15,-5 0-15,-3 1 0</inkml:trace>
  <inkml:trace contextRef="#ctx0" brushRef="#br0" timeOffset="185151.4325">24625 7888 0,'0'0'0,"0"0"0,0 0 15,0 0-15,0 0 0,0 0 0,0 0 16,-11 20-16</inkml:trace>
  <inkml:trace contextRef="#ctx0" brushRef="#br0" timeOffset="185821.6436">20892 8446 0,'0'0'0,"0"0"16,0 0-16,0 0 0,0 0 0,0 0 16,1-25-16,-1 25 15,0 0-15,-7-20 0,2 12 16,-4 0-16,-3-1 0,-4 1 15,-3-1-15,0 1 0,-2 0 0,-11 3 16,-4 2-16,-1 1 0,-3 2 16,-9 5-16,-1 4 0,2 4 15,-1 2-15,-8 10 0,-1 6 16,9 1-16,5-2 0,4 5 16,10 1-16,10-4 0,8-3 0,13-5 15,10-2-15,8-6 0,6-5 16,14-8-16,10-4 15,-2-4-15,0-3 0,4-7 0,3-6 16,-4-2-16,-3-3 0,2-1 16,-6 3-16,-8 4 0,-6-1 0,-6 4 15,-3 0 1,-7 6-16,-4 4 0,-6 3 0,-3 4 16,-4 2-16,-2 3 0,-2 4 15,-3 3-15,1 1 0,2 2 0,1 3 16,2 3-16,3-2 15,2 2-15,8-3 0,5-1 0,3-6 16,4-3-16,-4-1 0,-3 0 16,-2-3-16</inkml:trace>
  <inkml:trace contextRef="#ctx0" brushRef="#br0" timeOffset="186054.609">21467 8322 0,'0'0'15,"0"0"-15,0 0 0,0 0 0,-29-2 16,12 5-16,-7 3 16,-3 3-16,-3 0 0,-13 11 0,-4 4 15,1 1-15,0 2 0,-3 8 16,5 1-16,3 1 0,10-3 16,15-2-16,10-3 0,12-5 15,9-4-15,16-7 0,13-6 16,4-6-16,4-5 0,-5 1 0,-12 0 15,-9 2-15</inkml:trace>
  <inkml:trace contextRef="#ctx0" brushRef="#br0" timeOffset="186288.518">21975 8293 0,'0'0'0,"0"0"16,0 0-16,-34 8 0,34-8 0,-41 14 15,9-1-15,-12 4 0,-2 2 16,-10 13-16,2 4 0,5 0 16,5-1-16,2 4 0,9-3 15,11-6-15,9-3 0,14 1 16,12-3-16,6-8 0,6-5 16,14-6-16,11-5 0,8-3 15,1-2-15,-14 2 0,-12 0 0,-8-1 16</inkml:trace>
  <inkml:trace contextRef="#ctx0" brushRef="#br0" timeOffset="186605.2286">22267 8436 0,'0'0'0,"0"0"16,0 0-16,-30 15 0,16-5 0,-3 3 15,-4 3-15,-5 6 0,3 1 16,5 0-16,3 1 15,4 2-15,6-2 0,11-4 0,12-3 16,5-6-16,6-4 0,9-6 16,9-6-16,-1-2 0,0-5 15,10-4-15,0-4 0,-10 0 16,-6 0-16,-6-6 0,-10-1 16,-10 3-16,-7 1 0,-15 2 15,-10 2-15,-5 6 0,-1 5 0,-11 3 16,-9 2-16,4 3 15,4 5-15,2 2 0,1 2 0,7 1 16,7 0-16,9 2 0,8 3 16,9-4-16,6-3 0,-5-3 15,-2 0-15,0-1 0</inkml:trace>
  <inkml:trace contextRef="#ctx0" brushRef="#br0" timeOffset="187121.3167">22878 8373 0,'0'0'0,"0"0"16,0 0-16,-15 23 0,15-23 0,-18 29 15,4-7-15,-2 1 16,1 0-16,-4 6 0,3-1 16,1-4-16,3-3 0,0-1 15,2-2-15,2-5 0,2-5 0,3-4 16,0-2-16,4-5 0,4-4 15,4-5-15,5-6 16,1-1-16,2-2 0,7-9 16,5-4-16,1 6 0,-1 4 0,7-1 15,-2 5-15,-2 4 0,-2 4 16,-3 4-16,0 6 0,-5 3 16,-5 3-16,-3 8 0,-3 5 15,-5 3-15,-1 1 0,-6 1 16,-4 0-16,0-5 0,-2-2 0,-4 0 15,-3 0-15,0-5 0,1-3 16,1-2-16,0-3 16,1 0-16,1-2 0,2-6 0,4-4 15,2-2-15,2-2 0,7-6 16,8-2-16,5-4 0,3 1 16,6 0-16,7 3 0,-1 1 15,0 3-15,9 1 0,2 5 16,-8 5-16,-4 4 0,-6 5 15,-5 4-15,-5 4 0,-5 2 0,-5 8 16,-4 4-16,-4 3 0,-3 1 16,-6 2-16,-4 3 0,1-6 15,1-1-15,3-4 0,2-3 16,2-3-16,1-4 0,0-3 16</inkml:trace>
  <inkml:trace contextRef="#ctx0" brushRef="#br0" timeOffset="187322.2019">23854 8397 0,'0'0'0,"-4"12"0,-4 5 16,-2 4-16,-2 3 0,-10 19 15,-6 9-15,-4 11 0,1-3 0,-4 9 16,1-3-16,0 2 15,6-10-15,4-4 0,5-12 16,5-14-16,4-12 0,2-5 0,3-2 16,1-4-16</inkml:trace>
  <inkml:trace contextRef="#ctx0" brushRef="#br0" timeOffset="187571.4217">23757 8340 0,'0'0'0,"13"-6"0,3 1 15,3-1-15,5 0 0,12 1 0,7 3 16,9 2-16,-3 3 0,9 6 16,-4 3-16,-8 4 15,-5 1-15,-5 8 0,-8 5 0,-11-1 16,-7-1-16,-10 1 0,-6-1 16,-10-1-16,-6-1 0,-12-3 15,-9-2-15,-2-2 0,-1-3 0,-4-3 16,-2-4-16,8-3 0,7-1 15,5-7-15,8-5 16,8 3-16,4 1 0,3 0 0</inkml:trace>
  <inkml:trace contextRef="#ctx0" brushRef="#br0" timeOffset="187988.6864">25094 8374 0,'0'0'0,"0"0"0,0 0 16,0 0-16,0 0 0,-27-13 0,27 13 15,-47-5-15,18 3 0,-8 4 16,-4 1-16,-10 3 0,0 3 0,-12 5 16,1 2-16,7 4 15,4 1-15,0 4 0,5 1 16,13-4-16,9-2 0,14-2 15,12-2-15,7-5 0,6-2 0,14-5 16,12-4-16,2-4 0,1-2 16,12-4-16,4-3 0,-7 0 15,-6-2-15,-4-3 0,-4-3 16,-8 3-16,-6 3 0,-5 2 16,-7 3-16,-6 5 0,-3 1 0,-7 6 15,-6 5-15,-1 0 16,-1 1-16,-2 7 0,-1 4 15,0 1-15,1 2 0,3 0 16,4 4-16,3-3 0,3-1 0,8-3 16,6 1-16,5-7 0,4-6 15,-5 0-15,-4-2 0,-3-1 16</inkml:trace>
  <inkml:trace contextRef="#ctx0" brushRef="#br0" timeOffset="188355.4609">25283 8396 0,'0'0'0,"0"0"0,0 0 15,-10 22-15,10-22 0,-12 28 0,1-10 16,-3 0-16,-1 1 0,0 1 16,0-1-16,-1 4 0,2-4 15,2-4-15,2-2 0,3-2 16,0-3-16,3-6 0,1-4 15,3-4-15,4-2 0,3-4 0,6-6 16,2-1-16,3-2 0,4-1 16,4-1-16,7-2 0,0 3 15,0 4-15,2 3 0,-3 5 16,-2 2-16,2 5 0,-3 3 16,-7 5-16,-4 4 0,-8 9 15,-6 5-15,-4 1 16,-2 1-1,-6 1-15,-4 3 0,-1-3 0,0-2 0,0-1 0,2 0 16,3-7-16,1-6 0,3-5 0,1-4 16,3-1-16,5-1 0,-2-1 15,-1 1-15,1 1 0</inkml:trace>
  <inkml:trace contextRef="#ctx0" brushRef="#br0" timeOffset="188771.7604">25867 8370 0,'0'0'0,"0"0"0,0 0 16,0 0-16,-11 22 0,11-22 0,-19 30 15,8-12-15,-1 2 0,0 1 16,0 1-16,2-1 0,2 1 16,2 2-16,2-2 0,5-4 15,4-4-15,8-3 0,7-4 16,2-3-16,2-4 0,6-6 15,3-4-15,7-5 0,-3 0 0,2-6 16,0-1-16,1-2 0,-7 0 16,-5 1-16,-5 0 0,-5 5 15,-5 4-15,-5 3 0,-5 3 16,-3 5-16,0 3 0,-7 10 16,-2 3-16,-1 5 0,-1 4 0,-1 10 15,-1 5-15,1 2 0,1 1 16,1 10-16,2 0 15,5-4-15,1-4 0,0 4 0,-2-3 16,1-8-16,-1-6 0,-4-2 16,-2-2-16,-2-4 0,-3-3 0,-11-6 15,-9-2-15,3-5 16,-1-5-16,-10-6 0,-2-4 16,7-2-16,6-1 0,8 2 15,6 3-15,5 3 0</inkml:trace>
  <inkml:trace contextRef="#ctx0" brushRef="#br0" timeOffset="189138.649">27524 8354 0,'0'0'0,"0"0"0,0 0 15,0 0-15,-22-16 0,2 11 0,-7 0 16,-4 1-16,-1 0 0,-13 2 16,-4 2-16,7 3 0,5-1 15,-3 6-15,6 4 0,6 0 16,6 1-16,7 6 0,8 3 16,7-4-16,6 1 0,9 3 15,9 3-15,-2-4 0,-1 0 0,-2-3 16,-1 0-16,-6-4 0,-4-1 15,-8 0-15,-5 0 16,-3-2-16,-3-1 0,-8-3 0,-9 0 16,3-1-16,1-1 0,-5-1 15,-1-2-15,7-4 0,4-4 0,12-9 16,10-8-16,-1 7 16,-1 3-16,0 3 0</inkml:trace>
  <inkml:trace contextRef="#ctx0" brushRef="#br0" timeOffset="189554.8427">27759 8024 0,'0'0'0,"0"0"0,0 0 15,0 0-15,0 0 0,-11 31 16,11-31-16,-20 42 0,7-16 0,-5 7 16,-4 7-16,-4 11 15,1-1-15,-1 9 0,2-3 16,-1 1-16,6-8 0,0-5 15,4-10-15,6-12 0,0-8 0,2-1 16,4-4-16,0-2 0,1-3 16,4-10-16,0-7 15,2-3-15,3 0 0,2-5 0,0-6 16,3 3-16,-1 2 0,8-3 16,6 2-16,-6 7 0,1 1 15,7 1-15,0 5 0,0 4 16,-2 3-16,1 6 0,-1 5 15,-4 2-15,-5 2 0,-2 4 16,-3 2-16,-4-2 0,-1 0 0,-5 2 16,-3 1-16,-5-2 15,-2 0-15,-9-1 0,-9 1 0,6-7 16,0 0-16,-12 2 0,-5-1 16,4-1-16,5-2 0,-1-3 15,1-2-15,4-4 0,3-1 0,9-5 16,5-2-16,8-4 0,5-5 15,0 4-15,-2 3 16,-1 2-16</inkml:trace>
  <inkml:trace contextRef="#ctx0" brushRef="#br0" timeOffset="189658.1661">27951 8595 0,'0'0'0,"0"0"16,0 0-16,0 0 0,0 0 0,12 16 15,-12-16-15,0 0 16,15 17-16,-15-17 0</inkml:trace>
  <inkml:trace contextRef="#ctx0" brushRef="#br0" timeOffset="189988.7791">29438 8185 0,'0'0'0,"0"0"0,0 0 0,0 0 15,-32 8-15,32-8 0,-41 18 16,16-5-16,-4 1 0,-6 5 16,-6 5-16,-11 9 0,2 4 0,-17 12 15,0 4-15,-3 4 16,8-2-16,-1 5 0,9-3 15,3-4-15,10-12 0,8-4 0,6-5 16,6-5-16,5-5 0,7-6 16,3-4-16,5-3 0,2-3 15,5-6-15,1-4 0,-1 1 16,-2 1-16,-1 0 0</inkml:trace>
  <inkml:trace contextRef="#ctx0" brushRef="#br0" timeOffset="190074.5332">28704 8808 0,'0'0'0,"0"0"16,0 0-16,0 0 0</inkml:trace>
  <inkml:trace contextRef="#ctx0" brushRef="#br0" timeOffset="190709.366">28624 8927 0,'0'0'0,"0"0"0,0 0 16,0 0-16,0 0 0,0 0 0,0 0 16,0 0-1,0 0-15,0 0 0,0 0 0,0 0 16,0 0-16,0 0 0,0 0 0,0 0 16,0 0-16,0 0 0,0 0 15,0 0-15,0 0 0,0 0 16,0 0-16,0 0 0,0 0 15,30-10-15,-30 10 0,49-16 16,-19 8-16,12-6 0,11-3 16,21-4-16,6-1 0,31-6 0,32-7 15,18-5-15,-8 1 0,71-12 16,14 3-16,-33 6 0,-23 4 0,-3 7 16,-4 5-16,-22 3 15,-16 1-15,-5 1 0,-3 2 16,-23 1-16,-15 0 0,-10 0 15,-6 1-15,-16 4 0,-13 4 0,-5-4 16,-4 0-16,-7 0 0,-6 2 16,-5-1-16,-5 1 0,-3 3 15,-1 3-15,-4 3 0,-3 1 16,-1 1-16,-2 0 0,0 0 16,0 0-16,0 0 0,-1 3 0,1-3 15,-3 2-15,1-1 16,-2 0-16,1 0 0,0 2 15,-2 0-15,0 4 0,-3-3 0,-1-2 16,2-1-16,-2-1 0,2 0 16,2 0-16,0 0 0</inkml:trace>
  <inkml:trace contextRef="#ctx0" brushRef="#br0" timeOffset="191938.9381">20656 9261 0,'0'0'0,"0"0"15,0 0-15,0 0 0,0 0 0,-30-9 16,30 9-16,-30-1 0,11 1 15,-4 5-15,-3 1 16,-2 0-16,0 1 0,-12 7 16,-3 4-16,2 1 0,3 3 0,-7 7 15,5 1-15,-2 6 16,6-1-16,9-1 0,6-2 16,6-6-16,5-6 0,12-3 0,10-3 15,4-4-15,5-3 0,11-9 16,9-6-16,0-3 0,0-3 0,8-7 15,1-3-15,-7 1 0,-6 1 16,-3-2-16,-4-3 16,-4 3-16,-5 4 0,-3 2 0,-2 4 15,-6 5-15,-2 3 0,-6 4 16,-2 2-16,-5 8 0,2 0 0,-3 7 16,1 5-16,1 2 0,1 1 15,3 4-15,3 2 16,3-1-16,3-3 0,9-2 15,5-2-15,-4-5 0,-5-3 0,-3-3 16</inkml:trace>
  <inkml:trace contextRef="#ctx0" brushRef="#br0" timeOffset="192205.2658">21472 9276 0,'0'0'0,"0"0"0,0 0 15,-25 0-15,25 0 0,-32 4 0,5 1 16,-3 2-16,-1 3 0,-13 7 16,-2 3-16,-8 5 0,4 0 0,-1 9 15,9 4 1,10-6-16,9-4 0,15 0 0,10-1 16,8-4-16,6-5 0,14-4 15,12-3-15,2-5 0,2-3 0,18-7 16,6-4-16,-9-2 0,-6-1 15,15-3-15,3-1 16,-20 4-16,-16 3 0,-9 2 0</inkml:trace>
  <inkml:trace contextRef="#ctx0" brushRef="#br0" timeOffset="192404.971">22017 9306 0,'0'0'0,"0"0"16,0 0-16,0 0 0,0 0 0,-31-4 15,31 4 1,-40 4-16,14-1 0,-4 7 0,-4 3 0,-10 6 15,0 2-15,-7 8 0,3 3 16,7-1-16,7-1 0,3 6 16,8-3-16,12-3 0,8-2 15,14-6-15,11-4 0,5-4 16,5-5-16,12-6 0,8-5 16,3-1-16,1-1 0,-5 0 15,-12 2-15,-11-1 0</inkml:trace>
  <inkml:trace contextRef="#ctx0" brushRef="#br0" timeOffset="192737.9457">22463 9410 0,'0'0'0,"0"0"0,0 0 0,0 0 16,-25 10-16,25-10 0,-32 17 15,13-5-15,-2 1 0,-1 3 16,0 5-16,-5 3 0,3 0 0,6 0 15,5 1-15,4-5 0,4-1 16,9 0-16,10-4 16,5-3-16,4-7 0,9-5 0,8-4 15,-2-4-15,0-1 0,7-6 16,-1-2-16,-7 0 0,-6-2 16,-8-4-16,-6-3 0,-5 3 15,-5 2-15,-9 2 0,-8 1 16,-7 2-16,-4 3 0,-7 6 15,-8 2-15,1 4 0,0 2 0,3 4 16,2 1-16,5 2 0,4 1 16,4 4-16,9 1 15,6-4-15,7 0 0,-2-3 0,-1-1 16,1-2-16</inkml:trace>
  <inkml:trace contextRef="#ctx0" brushRef="#br0" timeOffset="193288.7493">23076 9408 0,'0'0'0,"0"0"0,0 0 15,-18 17-15,18-17 0,-21 22 16,7-5-16,-3 1 0,0 1 16,-1-1-16,-1 3 0,-1 0 15,3-1-15,2-2 0,3-2 16,2-4-16,1-1 0,4-5 15,2-5-15,3-1 0,1-5 0,5-3 16,5-2-16,3-2 0,0-1 16,5-6-16,3-2 0,1 0 15,2 0-15,6-2 16,-1 0-16,-3 4 0,-2 4 0,3 3 16,0 4-16,-8 4 0,-3 3 0,-2 6 15,-3 3-15,-3 3 0,-4 2 16,-4 3-16,-4 3 15,-1 1-15,-1 0 0,0 0 16,-2 0-16,0-3 0,1-2 0,-1-1 16,2-1-16,0-3 0,2-1 15,1-3-15,1-3 16,1-3-16,3-1 0,5-3 0,4-4 16,2-3-16,3-3 0,3-3 15,3-2-15,3 0 0,4-2 16,8-1-16,3 1 0,-3 3 0,-3 4 15,0 0-15,-4 5 16,-5 4-16,-6 2 0,-4 7 0,-4 6 16,-6 1-16,-4 1 0,-6 5 15,-2 4-15,-4 1 0,-2 1 0,-3 2 16,0 1-16,0 2 16,1-3-16,3-2 0,1 0 15,4-6-15,2-2 0,2-3 16,0-3-16,1-2 0</inkml:trace>
  <inkml:trace contextRef="#ctx0" brushRef="#br0" timeOffset="193505.3759">23938 9467 0,'0'0'0,"0"0"0,0 0 16,-15 28-16,5-11 0,-3 5 15,-3 6-15,-3 4 0,-1 4 0,-7 11 16,-3 1-16,-1 7 16,4-5-16,1 2 0,4-9 15,3-8-15,4-6 0,-2-7 0,2-7 16,5-5-16,2-2 0,2-2 16</inkml:trace>
  <inkml:trace contextRef="#ctx0" brushRef="#br0" timeOffset="193721.9861">23801 9460 0,'0'0'0,"11"-4"16,6-1-16,2 0 0,5 2 15,12-1-15,5 4 0,9 3 16,0 1-16,4 6 0,-4 3 16,-9 3-16,-6 0 0,-10 3 15,-7 3-15,-9-2 0,-7 0 0,-9 1 16,-6 1-16,-8-1 0,-4-1 15,-8-1-15,-6 0 0,0-5 16,2-3-16,-5 0 0,1-4 16,7-2-16,5-4 0,8 0 15,5 1-15,4-2 0</inkml:trace>
  <inkml:trace contextRef="#ctx0" brushRef="#br0" timeOffset="194139.0817">25112 9492 0,'0'0'0,"0"0"0,0 0 0,0 0 16,0 0-16,-27-2 0,27 2 16,-47 1-16,17 1 0,-4 4 15,-5 2-15,-10 4 0,1 2 0,-10 6 16,1 1-16,8-1 0,7 1 15,3 2-15,8 0 16,10-6-16,6-5 0,13-2 0,10-2 16,5-2-16,6-3 0,5-5 15,7-3-15,1-4 0,0 2 0,12-8 16,5-2-16,-5-1 16,-2 2-16,3-4 0,-2 1 15,-10 6-15,-6 5 0,-7 1 16,-6 3-16,-6-1 0,-1 2 0,-7 10 15,-2 6-15,-4 1 16,-3 3-16,-4 2 0,-2 2 16,3-3-16,1 1 0,1 4 15,2-1-15,4-3 0,1-1 0,10-5 16,5-3-16,0-6 0,1-4 16,-2 0-16,-2 0 0,-1 0 0</inkml:trace>
  <inkml:trace contextRef="#ctx0" brushRef="#br0" timeOffset="194489.3983">25464 9422 0,'0'0'0,"0"0"0,0 0 16,0 0-16,0 0 0,-21 29 16,21-29-16,-29 30 0,11-11 15,0 0-15,0 3 0,0-2 16,2 0-16,-3 3 0,1-1 15,3-5-15,2-3 0,3-3 0,2-1 16,3-4-16,1-4 0,4-4 16,4-6-16,0-1 0,1-1 15,8-5-15,4-3 0,3-3 16,1 0-16,10-2 16,2 0-16,0 4 0,0 2 0,1 3 15,0 3-15,3 1 0,-4 2 16,-4 7-16,-3 6 0,-6 2 15,-5 5-15,-5 3 0,-3 4 16,-7-2-16,-3 1 0,-7 5 16,-4 3-16,3-6 0,-1-1 0,-1 2 15,0 0-15,0-4 0,2-2 16,2-3-16,1-4 0,2 0 16</inkml:trace>
  <inkml:trace contextRef="#ctx0" brushRef="#br0" timeOffset="194923.5111">26100 9451 0,'0'0'0,"0"0"16,0 0-16,-14 20 0,7-10 0,-7 5 16,-3 4-16,0 1 15,2 1-15,-2 4 0,4 0 16,3-2-16,4-3 0,7 0 15,9-3-15,2-7 0,4-5 0,11-3 16,5-5-16,-1-5 0,-2-1 16,6-6-16,2-3 15,-4 0-15,-3 0 0,1-6 0,-6 1 16,-5 4-16,-5 4 0,-3 2 16,-2 2-16,-3 5 0,-3 4 15,-5 5-15,-4 7 0,-3 4 16,-2 4-16,-5 7 0,-4 7 15,1 3-15,2 1 0,-1 7 16,3 1-16,1-6 0,-1-4 0,-1 4 16,1-2-16,0-9 0,2-5 15,-2 0-15,0-5 0,2-5 16,-2-4-16,-1-2 0,-2-3 16,0-4-16,-2-4 0,-1-5 15,-1-4-15,6 2 0,0-3 0,2-11 16,4-7-16,3 8 0,0 6 15,2 3-15</inkml:trace>
  <inkml:trace contextRef="#ctx0" brushRef="#br0" timeOffset="195408.1567">27011 9508 0,'0'0'15,"0"0"-15,0 0 0,-7 22 16,7-22-16,-12 27 0,3-9 16,0 1-16,0 2 0,1-2 15,2 1-15,0 3 0,4-1 0,3-6 16,4 0-16,3-5 0,5-3 16,1-5-16,2-3 0,2-3 15,1-2-15,3-5 0,2-6 16,6-3-16,-2 0 0,2-4 15,1-2-15,-4 4 0,-3 1 0,-1 0 16,-5 2-16,-6 8 0,-3 5 16,-3 3-16,-1 3 0,-3 4 15,-1 4-15,-6 6 0,-2 5 16,-1-1-16,0 2 0,3 1 16,0 1-16,2-3 0,2-2 15,3-3-15,5 1 0,2-4 16,2-3-16,2-3 0,2-5 15,2-2-15,-1-3 0,4-6 16,3-7-16,-3 0 0,-2-2 0,-2-4 16,0-4-16,-3-3 0,-2-3 15,-1-3-15,-3 3 0,-3 5 16,-2 4-16,-2 3 0,-3 2 16,0 3-16,-1 4 0,1 2 15,0 3-15,2 3 0,1 4 0,0-3 16,0 3-16,0-3 0</inkml:trace>
  <inkml:trace contextRef="#ctx0" brushRef="#br0" timeOffset="195577.1572">28004 9547 0,'0'0'0,"0"0"16,0 0-16,-8 20 0,8-20 0,-14 20 15,3-6-15,-3 2 0,0 0 16,-1 2-16,-1 0 15,-2 3-15,3-1 0,2-6 0,2-3 16,4-5-16,4-3 0,0-1 16,0 1-16,1-1 0</inkml:trace>
  <inkml:trace contextRef="#ctx0" brushRef="#br0" timeOffset="195730.1234">28014 9263 0,'0'0'0,"0"0"16,0 0-16,0 0 0,0 0 16,0 0-16,20 21 0,-20-21 15,27 8-15,-27-8 0,23 5 16,-13-3-16</inkml:trace>
  <inkml:trace contextRef="#ctx0" brushRef="#br0" timeOffset="195926.1091">28428 9417 0,'0'0'0,"0"0"16,0 0-16,-21 23 0,21-23 0,-23 27 16,8-6-16,-1-1 0,0 2 15,-4 8-15,1 2 0,6-2 16,3-1-16,7 4 0,6-5 16,5-4-16,3-4 0,4-4 15,5-5-15,1-1 0,1-3 0,-2-4 16,-2-3-16,-2 0 0,-4 0 15,-2 0-15</inkml:trace>
  <inkml:trace contextRef="#ctx0" brushRef="#br0" timeOffset="196071.5101">28118 9550 0,'0'0'0,"0"0"0,0 0 15,31-2-15,-31 2 0,40-2 16,-10 2-16,3 0 0,2 0 0,17 0 15,4 0-15,9 0 0,-3 0 16,-4-2-16,-13 2 0,-9-1 16</inkml:trace>
  <inkml:trace contextRef="#ctx0" brushRef="#br0" timeOffset="196438.6397">28865 9350 0,'0'0'0,"0"0"0,0 0 16,-10 26-16,10-26 0,-16 31 15,3-9-15,-2 2 0,-2 0 0,-5 13 16,0 3-16,-3 5 16,3-6-16,-4-1 0,2-4 15,6-9-15,5-4 0,3-6 16,4-2-16,1-6 0,2-2 0,5-5 15,4-4-15,2-3 0,2-4 16,7-6-16,6-3 0,-1 0 16,-1 0-16,4-1 0,5 1 15,0 2-15,0 2 0,5 2 16,-2 4-16,-5 4 0,-5 6 0,-2 4 16,-1 3-16,-5 4 15,-3 1-15,-4 8 0,-4 6 16,-2-1-16,-2 0 0,-2 5 15,-2 5-15,-1-5 0,1-5 0,1-5 16,-1-4-16,2-4 0</inkml:trace>
  <inkml:trace contextRef="#ctx0" brushRef="#br0" timeOffset="196788.5518">30164 9476 0,'0'0'0,"0"0"0,0 0 15,-32-7-15,13 6 0,-9-1 16,-5 0-16,-9 2 0,1 2 0,-8 4 16,0 2-16,7 2 15,7 1-15,5 3 0,12 2 16,9-3-16,6 2 0,11 0 15,8 1-15,2 1 0,4 1 0,7 2 16,2 0-16,-6-3 0,-3-4 16,-5 2-16,-4-1 0,-3-1 15,-4-2-15,-8 1 0,-4-1 16,-4-2-16,-3-1 0,-8-3 16,-6-2-16,0-3 0,-3-3 0,-1-3 15,0-2-15,1-1 16,7 3-16,5 1 0</inkml:trace>
  <inkml:trace contextRef="#ctx0" brushRef="#br0" timeOffset="197222.8954">30441 9304 0,'0'0'0,"0"0"15,-10 24-15,3-8 0,-2 3 0,-8 12 16,-4 7-16,0-2 0,0-1 16,-2 9-16,2-1 0,-1 0 15,3-9-15,4-6 0,2-6 16,3-4-16,2-1 0,3-5 16,-1-2-16,4-5 0,2-5 0,-1-4 15,3-3-15,2-5 0,2-1 16,3-6-16,2-5 15,0 2-15,0 0 0,4 2 0,5 2 16,3 2-16,5 1 0,3 3 16,3 5-16,-2 1 0,0 3 0,2 3 15,-2 3-15,-7 4 16,-5 2-16,-6 5 0,-5 2 16,-3 1-16,-5-2 0,-7 3 15,-5 2-15,-1-3 0,-3-1 16,-8 3-16,-5 0 0,1-5 15,-2-5-15,-3-2 0,-3-5 0,-2 0 16,2 1-16,1-4 0,1-3 16,5-2-16,5 1 0,4 0 15,5 1-15,3 1 0</inkml:trace>
  <inkml:trace contextRef="#ctx0" brushRef="#br0" timeOffset="197368.4313">30820 9780 0,'0'0'0,"0"0"0,0 0 0,0 0 16,0 0-16,10 17 0,-10-17 16,0 0-16</inkml:trace>
  <inkml:trace contextRef="#ctx0" brushRef="#br0" timeOffset="197672.2659">31707 9416 0,'0'0'0,"0"0"16,0 0-16,-19 17 0,19-17 0,-30 27 15,7-7-15,-3 2 0,-3 0 16,-16 13-16,-7 7 16,-9 8-16,4-1 0,-11 7 0,0-1 15,2 0-15,9-8 0,4 0 16,10-7-16,9-8 0,5-8 0,4-1 16,6-2-16,7-9 0,2-3 15,2-4-15,2-4 16,0-6-16,2-5 0,2 4 0,-1 0 15,1 2-15</inkml:trace>
  <inkml:trace contextRef="#ctx0" brushRef="#br0" timeOffset="197888.2461">31163 9484 0,'0'0'0,"12"6"0,7 6 15,2 1-15,1 3 0,15 10 0,12 11 16,1 5-16,-2 3 0,14 13 16,12 12-16,-8-5 0,-5-5 15,3 9-15,-6-3 0,8 12 16,-16-18-16,-20-6 0,-15-4 16,-4-15-16,-3-12 0,-3-7 15</inkml:trace>
  <inkml:trace contextRef="#ctx0" brushRef="#br0" timeOffset="201454.9554">20715 10077 0,'0'0'15,"0"0"-15,0 0 0,0 0 0,0 0 16,0 0-16,0 0 15,0 0-15,0 0 0,-33-1 0,33 1 16,-41 13-16,17-4 0,-6 3 16,-5 4-16,-9 5 0,0-1 0,-9 12 15,1 4-15,7-1 16,4-2-16,0 4 0,8 1 16,8-5-16,7-4 0,12 0 15,10-2-15,8-10 0,6-3 0,14-3 16,11 0-16,0-5 0,0-6 15,20-2-15,9-3 16,-7-5-16,-5-3 0,-9 1 0,-15 4 16,-9 2-16</inkml:trace>
  <inkml:trace contextRef="#ctx0" brushRef="#br0" timeOffset="201788.5155">21068 10235 0,'0'0'0,"0"0"15,0 0-15,-22 21 0,12-10 16,-3 4-16,-4 3 0,-3 6 16,3 0-16,2 3 0,4 2 15,4-3-15,1-1 0,11 2 16,8-4-16,6-4 0,4-6 16,10-7-16,8-4 0,0-3 15,2-3-15,8-7 0,0-5 16,-8 0-16,-4-2 0,-2-6 0,-5-2 15,-11 0-15,-7 0 0,-13-2 16,-7-2-16,-6 5 0,-4 3 16,-10 3-16,-10 1 0,0 5 15,0 4-15,-5 6 0,-3 4 16,7 5-16,5 3 0,5 1 16,3 1-16,6 2 0,6 3 0,10 2 15,7 2-15,0-6 0,-2-3 16,-1-3-16</inkml:trace>
  <inkml:trace contextRef="#ctx0" brushRef="#br0" timeOffset="202339.9526">21827 10250 0,'0'0'0,"0"0"15,0 0-15,0 0 0,-18 19 0,18-19 16,-23 27-16,8-11 0,1 2 15,-2 3-15,-3 1 0,1-1 16,0 0-16,-1 3 0,1-3 16,3-4-16,1-2 0,4-3 15,3-2-15,1-3 0,4-2 16,4-6-16,4-4 0,3-1 16,2-3-16,3-3 0,4-5 15,1-2-15,3-1 0,9-4 0,1-2 16,0 4-16,0 4 0,0 2 15,0 3-15,0 2 0,-5 4 16,-3 5-16,-2 5 0,-4 3 16,-3 4-16,-7 3 0,-4 3 15,-3 2-15,-2 2 0,-1 1 16,-1 3-16,-1-4 0,0 0 0,-2-3 16,0 0-16,0-3 15,2-3-15,0-3 0,2-2 16,0-4-16,0-2 0,3-5 15,3-4-15,2-1 0,2-1 0,5-6 16,4-5-16,3-1 0,2 0 0,8-4 16,3 2-16,-1 3 15,0 5-15,6 0 0,-2 4 16,-4 4-16,-3 7 0,-5 6 16,-2 5-16,-5 3 0,-4 3 0,-6 5 15,-2 4-15,-5 0 0,-3-2 16,-3 4-16,-2 2 15,1-2-15,-2-1 0,0-3 0,0-2 16,3-4-16,0-2 0,1-6 16,0-4-16,3-1 0,0 0 0,-1-2 15</inkml:trace>
  <inkml:trace contextRef="#ctx0" brushRef="#br0" timeOffset="202557.2356">22861 10263 0,'0'0'16,"0"0"-16,-7 24 0,7-24 15,-12 37-15,-1-11 0,-6 6 16,-3 10-16,1 3 0,-6 12 16,2 0-16,2-7 0,2-4 0,-3 2 15,1-6-15,4-7 0,3-9 16,2-6-16,3-9 0,3-9 15,2-3-15,1 0 0,2 0 16,0 1-16</inkml:trace>
  <inkml:trace contextRef="#ctx0" brushRef="#br0" timeOffset="202788.541">22818 10225 0,'0'0'0,"12"-2"0,5 0 16,2 0-16,2 2 0,12 1 0,13 5 15,-3 3-15,-3 2 0,3 7 16,-2 4-16,-8-2 0,-7 2 16,-7-1-16,-6 2 0,-7-3 15,-5-1-15,-10 0 0,-6 0 16,-4-3-16,-1-2 0,-10-1 16,-7-1-16,-1 1 0,0-1 0,-1-3 15,2-4-15,6-2 0,6-2 16,1-1-16,7 1 0,4 0 15</inkml:trace>
  <inkml:trace contextRef="#ctx0" brushRef="#br0" timeOffset="203222.4166">24004 10374 0,'0'0'16,"0"0"-16,0 0 0,0 0 0,0 0 15,1-23-15,-1 23 0,-17-18 16,17 18-16,-32-16 0,8 11 16,-3 1-16,-2 2 0,-12 2 15,-2 4-15,1 2 0,2 4 16,-7 6-16,3 2 0,8 2 0,5 1 16,2 6-16,7-1 15,10-3-15,7-1 0,10-7 0,10-3 16,8-3-16,4-3 0,9-4 15,9-2-15,-5-1 0,-1-2 16,1-6-16,0-4 0,-4-1 16,-3-2-16,-3-2 0,-7-2 15,-6 3-15,-3 2 0,-6 3 16,-2 1-16,-3 4 0,-1 0 16,-2 5-16,0 2 0,-3 2 0,0 4 15,-2 4-15,1 2 16,0 2-16,-2 1 0,3 3 0,1 2 15,2-1-15,2 2 0,3-2 16,3 0-16,1-5 0,1-3 16,-1-2-16,-3-2 0,0-1 15</inkml:trace>
  <inkml:trace contextRef="#ctx0" brushRef="#br0" timeOffset="203588.8166">24306 10317 0,'0'0'0,"0"0"16,0 0-16,-11 23 0,11-23 0,-18 24 15,4-6-15,0-3 16,-1 2-16,-1 4 0,0-1 16,4-3-16,1-1 0,2-4 15,3-2-15,0-4 0,2-3 0,2-3 16,2-2-16,2-5 0,1-4 15,4-3-15,4-3 0,2-3 16,2 1-16,4-3 0,2-1 16,6-2-16,-2 4 0,2 3 15,2 2-15,-1 4 0,-2 3 16,1 5-16,0 4 0,-4 3 16,-2 4-16,-3 5 0,-3 5 15,-4 2-15,-3 1 0,-5 2 0,-3 2 16,-2-1-16,-1 0 0,-4 1 15,-2-1-15,1-5 0,-1-1 0,0 1 16,1-3-16,4-8 16,2-1-16,-1-1 0,2-2 15,0 0-15</inkml:trace>
  <inkml:trace contextRef="#ctx0" brushRef="#br0" timeOffset="204021.8763">24948 10260 0,'0'0'0,"0"0"0,0 0 0,-13 26 15,13-26-15,-18 25 0,3-7 16,1 0-16,1 0 0,-2 7 16,4-1-16,4-2 0,2-1 0,5-3 15,5-2-15,5-4 16,4-4-16,6-3 0,5-3 0,2-2 15,-1-1-15,7-7 0,0-3 16,-2-4-16,-1 1 0,3-10 16,-2-2-16,-6 1 0,-4 3 15,-4 1-15,-4 4 0,-2 1 16,-2 2-16,-3 5 0,-1 4 16,-3 3-16,-2 2 0,-3 5 0,-4 5 15,-3 6-15,-3 5 0,-4 7 16,-1 5-16,1 1 0,2-1 15,-1 8-15,4 1 16,2-4-16,1-5 0,1-4 0,-1-2 16,0-5-16,1-1 0,-2-4 15,-2-4-15,-4-3 0,-4-3 16,-7-4-16,-6-5 0,-2-2 0,-3-3 16,-3-3-16,-5-5 15,11 3-15,8 3 0,4 2 0</inkml:trace>
  <inkml:trace contextRef="#ctx0" brushRef="#br0" timeOffset="204555.9047">26049 10440 0,'0'0'0,"0"0"0,-13 12 15,2-3-15,-1 2 0,-2 3 0,0 3 16,-4 4-16,2-3 0,3 1 16,2-1-16,1-4 0,2-5 15,1-1-15,3-3 0,2-3 16,2-2-16,2-5 0,2-5 16,3-2-16,1-1 0,3-4 0,3-4 15,0 1-15,2 2 0,5-7 16,1-2-16,2 4 0,1 3 15,2 4-15,0 4 0,-1 5 16,-3 4-16,1 4 0,0 4 16,-3 1-16,-4 4 0,-2 1 15,-1 3-15,-5 1 0,-1 2 16,-4 3-16,-4 0 0,-3 2 0,-2-1 16,-2 0-16,-1 0 15,1-1-15,-1-4 0,0 1 0,1-2 16,0-2-16,1-1 0,2-3 15,0-1-15,0-2 0</inkml:trace>
  <inkml:trace contextRef="#ctx0" brushRef="#br0" timeOffset="204698.4867">26736 10773 0,'0'0'0,"0"0"0,0 0 16,-8 24-16,1-14 0,2-2 0,-1-1 16,2 0-16</inkml:trace>
  <inkml:trace contextRef="#ctx0" brushRef="#br0" timeOffset="206005.4775">22837 10944 0,'0'0'0,"0"0"0,0 0 16,-34 0-16,17 0 0,-14 2 16,-6 1-16,-2-1 0,-3 0 0,-18 0 15,-7 3-15,-1-3 0,-3 1 16,-21 0-16,-22 1 0,8 0 15,5-2-15,-51 1 0,-13-1 16,21 1-16,14-2 0,0-5 16,-2-3-16,15 2 0,7 2 15,-9 0-15,-6 1 0,9-2 16,8-1-16,-9 0 0,-5-1 16,11-4-16,10-2 0,-8-1 15,-6 1-15,15 2 0,9 2 0,0-2 16,1 0-16,11-3 0,11 0 15,8-3-15,7-3 0,8 0 16,4-1-16,9-5 0,7-3 16,10 2-16,7 1 0,7-5 15,5-4-15,5 1 0,3 3 16,18-8-16,11-3 0,0 6 16,-1 5-16,11-6 0,6-3 15,1 9-15,-1 5 0,9-3 0,8-1 16,-1 1-16,0 1 0,8 2 15,7 1-15,-4 2 0,-2 3 16,11 1-16,10 0 0,-5-1 16,-3 1-16,10 3 0,7 4 15,-7 2-15,-5 2 0,15 0 16,9 0-16,-11 3 0,-8 4 0,13-1 16,7-1-16,-6 1 0,-5 0 15,13 0-15,9-1 16,-11-2-16,-8-1 0,15 3 15,11 0-15,-8 4 0,-6 0 0,12 0 16,9-1-16,-10 2 0,-8 2 16,9-2-16,6 0 0,-15-2 15,-8-1-15,15 3 0,11-1 16,-18 0-16,-12 1 0,10 4 16,7 3-16,-7 1 0,-7 0 0,6-4 15,3-2-15,-10 7 0,-5 4 16,9 3-16,7 2 0,-13-4 15,-7-2-15,3 3 0,5 3 16,-13-1-16,-9-1 0,6 4 16,4 2-16,-14-5 0,-9-3 15,1 3-15,1 3 0,-10 0 16,-6 2-16,-1-2 0,2-1 16,-10-1-16,-7-3 0,-3 4 15,0 0-15,-10 2 0,-7 2 0,0-2 16,-2-3-16,-10-3 0,-6 0 15,-2 4-15,0 6 0,-7-4 16,-4-1-16,-9-1 0,-7 2 16,-3-5-16,0 1 0,-10 2 15,-8 3-15,2-5 0,3-5 16,-14 2-16,-9 1 0,-1 2 16,1 1-16,-9 4 0,-5 0 15,-2-4-15,0-4 0,-10 0 16,-8 0-16,5-4 0,2-3 0,-16 0 15,-11 0-15,4-3 0,3 0 16,-17-4-16,-9 1 16,6-1-16,5 1 0,-14-1 0,-8-2 15,1 4-15,2 1 0,-10-1 16,-8 0-16,17-5 0,9-3 0,-15 1 16,-12 1-16,8 3 0,7 1 15,-14 1-15,-9 1 16,19-5-16,13-2 0,-13 2 15,-8 1-15,15-1 0,8 0 0,1-4 16,-1 0-16,15 0 0,10 1 16,-2-3-16,-1-1 0,21-1 15,12 0-15,1 2 0,-2 1 16,9 2-16,4 1 0,19 1 16,11 0-16,9 1 0</inkml:trace>
  <inkml:trace contextRef="#ctx0" brushRef="#br0" timeOffset="211926.8637">20769 7850 0,'0'0'0,"0"0"15,0 0-15,-26 2 0,16-1 0,-6 3 16,-3 2-16,-5 3 0,-2 2 0,-9 6 16,-3 2-16,0 3 0,-1 2 15,-9 15-15,-1 5 16,-7 12-16,2 2 0,6 6 15,5 4-15,0 8 0,7-2 0,2 8 16,5-1-16,13-2 0,10-10 16,16 11-16,10-13 0,10-13 15,6-9-15,15-10 0,8-7 16,4-9-16,1-5 0,10-8 16,6-3-16,2-13 0,2-8 0,7-6 15,7-3-15,-9-5 0,-8-3 16,-7-7-16,-7-6 0,-8-3 15,-6-3-15,-7-7 0,-4-8 16,-8 2-16,-5 2 0,-7-2 16,-5-1-16,-7 5 0,-5 4 15,-13 5-15,-9 3 0,0 5 16,-1 1-16,-6 6 0,-4 3 16,-4 8-16,-3 5 0,-8 6 15,-7 4-15,-7 8 0,-7 5 0,-10 8 16,-6 8-16,25-6 0,17-2 15,12-4-15</inkml:trace>
  <inkml:trace contextRef="#ctx0" brushRef="#br0" timeOffset="212538.3932">18894 8147 0,'0'0'0,"0"0"15,0 0-15,3 28 0,-3-28 16,5 31-16,-2-10 0,-1 2 16,0 1-16,1 10 0,-1 5 15,0-4-15,1-3 0,1 4 16,-1-4-16,0-5 0,-1-4 0,2-5 16,-1-2-16,1-3 15,1-4-15,5-7 0,4-7 16,-1-1-16,3-3 0,3-8 0,0-5 15,0-2-15,-1 0 0,2-3 16,2-2-16,-3 0 0,0 0 16,3-6-16,-1-1 0,-3 4 15,-3 2-15,0 3 0,-2 4 16,-3 4-16,-2 3 0,-1 3 16,1 0-16,-4 4 0,-3 3 0,-1 6 15,0 0-15,-3 5 0,0 1 16,1-2-16,-1 0 0,2-1 15</inkml:trace>
  <inkml:trace contextRef="#ctx0" brushRef="#br0" timeOffset="212699.5655">19376 8596 0,'0'0'16,"0"0"-16,0 0 0,0 0 0,0 0 15,-2 23-15,2-23 0,-8 21 16,8-21-16,-12 20 0,6-12 16,2 0-16</inkml:trace>
  <inkml:trace contextRef="#ctx0" brushRef="#br0" timeOffset="222272.6689">21652 8995 0,'0'0'0,"0"0"16,0 0-16,29 1 0,-14 0 0,5-1 15,5 2-15,13-2 0,5 2 0,7-1 16,6 0-16,17 1 16,3 1-16,21 0 0,4-1 15,19-3-15,2-1 0,21 0 0,1 4 16,55-2-16,-19 0 0,-10 4 16,-5 3-16,-8-4 0,-2-2 15,1 2-15,2 1 0,-6 0 16,-4 1-16,-3-2 0,-1 0 15,-8 1-15,-3 0 0,-10-1 16,-5 0-16,-10-3 0,-6-2 0,-9-2 16,-5-1-16,-8-4 0,-7-1 15,-17 8-15,-10 6 0,-8-6 16,-8-5-16,-6-1 0,-7 0 16,-13 0-16,-10-2 0,3 4 15,1 1-15,-1 2 0</inkml:trace>
  <inkml:trace contextRef="#ctx0" brushRef="#br0" timeOffset="226839.8276">21535 8996 0,'0'0'0,"0"0"0,0 0 0,0 0 15,0 0-15,0 0 0,28 0 16,-28 0-16,21 3 0,-21-3 16,28 4-16,-13-3 0,0-1 15,6 2-15,6 2 0,-1-3 0,1-1 16,12 1-16,6 1 15,0-1-15,0 1 0,16-1 0,2 0 16,0-1-16,-1-1 0,16-2 16,4 1-16,7 0 0,-5 2 15,16-4-15,3 0 0,-9 2 16,-6 0-16,44-2 0,-6-2 16,-13 1-16,-8-1 0,1 2 0,2 3 15,-7 0-15,-4 0 16,5-2-16,3-2 0,-10 1 0,-5 1 15,7 3-15,5 2 16,-10-2-16,-8-3 0,0 2 0,4 1 16,-13-4-16,-7-1 0,2 2 15,3-1-15,-12 5 0,-8 3 0,1-3 16,0-1-16,-7 0 16,-5 0-16,-2 0 0,-2 0 15,-7 0-15,-5 0 0,2 0 16,3-1-16,-6 1 0,-2 1 0,-9 0 15,-4-1-15,-4-1 0,-2 1 16,-10 2-16,-6 1 0,7-2 16,1-1-16,1 1 0</inkml:trace>
  <inkml:trace contextRef="#ctx0" brushRef="#br0" timeOffset="228105.7316">20853 7788 0,'0'0'0,"0"0"0,0 0 15,0 0-15,0 0 0,-28-6 16,28 6-16,-22-2 0,22 2 0,-24 1 16,9 1-16,-2 1 15,1-1-15,-4-1 0,-2 2 16,0 0-16,0 4 0,-10 1 0,-2 3 15,3-1-15,2 0 16,-4 5-16,-5 3 0,-2 1 0,3-3 16,1 3-16,-1 2 0,3 0 15,3 2-15,-3 6 0,3 2 16,5 1-16,3 2 0,0 3 16,2-1-16,0 0 0,1 0 0,2 1 15,3 5-15,-1 5 0,2-1 16,2-1-16,1 0 0,4-3 15,3-3-15,1 2 0,1 1 16,2-3-16,2-1 0,2-2 16,4 1-16,4-4 0,2-1 0,2-1 15,0-1-15,2-5 16,-2-2-16,4-2 0,2-2 16,4-1-16,0 0 0,2-2 15,0-3-15,3-1 0,2-2 0,2-1 16,2-2-16,-1-5 0,2-4 15,0-1-15,3-2 0,2-1 16,1 1-16,-1-4 0,0-1 16,1-2-16,0-1 0,2-2 15,0-2-15,0 0 0,0 1 16,3-5-16,-3 1 0,-2-3 0,-1-2 16,-3 2-16,-4-1 15,1 0-15,-2-2 0,-1-2 16,-1-2-16,-4 1 0,-3-1 0,3-4 15,0-2-15,-4 0 0,-2 0 16,-4-3-16,-3-2 0,-3 2 16,-1 1-16,-2 1 0,-1-2 15,-3 2-15,0 1 0,-5-4 16,-3-3-16,-4 4 0,0 1 0,-6 2 16,-2-2-16,-3 3 0,-4 3 15,-5 1-15,-2-1 16,-2 4-16,-1 3 0,-7 0 15,-3 2-15,-2 3 0,-2 2 16,-9 4-16,-7 5 0,6 5 16,4 3-16,-26 8 0,4 7 0,8-1 15,5-1-15,20-3 0,11-4 16,10-1-16</inkml:trace>
  <inkml:trace contextRef="#ctx0" brushRef="#br0" timeOffset="228572.9257">21426 9100 0,'0'0'0,"0"0"0,0 0 16,33 1-16,-33-1 0,33-3 16,-7 1-16,1-1 0,4-1 0,18-1 15,8 0-15,15-3 16,1 0-16,25-2 0,9 0 15,15 0-15,-3 1 0,31-5 0,5-5 16,56-5-16,-23 3 0,7 4 16,3 3-16,-23 3 0,-16 3 15,11 0-15,7 1 0,-14-3 16,-9-1-16,4 4 0,6 4 16,-23 3-16,-17 3 0,0-4 0,-2-3 15,-20-5-15,-15-5 0,-12 6 16,-9 3-16,-21-2 0,-14 1 15,-19-5-15,-12-2 0,0 4 16,0 3-16,0 2 0</inkml:trace>
  <inkml:trace contextRef="#ctx0" brushRef="#br0" timeOffset="232559.1422">14244 8457 0,'0'0'0,"0"0"16,0 0-16,0 0 0,0 0 0,0 0 15,-10-22-15,10 22 16,0 0-16,-24-17 0,24 17 16,-26-14-16,13 9 0,-4-1 15,-2 0-15,-5 2 0,-1 1 16,-11 3-16,-3 2 0,2 2 0,0 2 15,-6 8-15,1 2 0,5 2 16,2 3-16,4 0 0,3 2 16,6-2-16,3 3 0,4 2 15,5 2-15,6-4 0,4-3 0,8-3 16,9-3-16,2-6 16,2-4-16,10-6 0,6-4 15,1-4-15,-1-2 0,6-5 0,3-5 16,-4 1-16,-2-2 0,6-6 15,0-2-15,-7 4 0,-7 4 16,-4 1-16,-5-1 0,-6 5 16,-2 3-16,-6 4 0,-4 4 15,-3 6-15,-2 2 0,-5 8 16,-4 3-16,-1 5 0,0 5 16,-2 4-16,-2 3 0,0 1 15,3-1-15,6 1 0,3-2 16,5-2-16,4-3 0,6-3 0,7-4 15,-5-5-15,-3-1 0,-3-2 16</inkml:trace>
  <inkml:trace contextRef="#ctx0" brushRef="#br0" timeOffset="232839.9795">15077 8285 0,'0'0'0,"0"0"0,0 0 16,0 0-16,-32 4 0,12 1 16,-4 2-16,-3 2 0,-4 2 0,-13 7 15,-3 5-15,3 2 16,2 3-16,-6 7 0,2 1 16,4 4-16,10-3 0,14-4 15,10-3-15,8-5 0,6-5 0,14-2 16,11-1-16,4-7 0,4-5 15,17-6-15,5-6 0,-3-2 16,-3-2-16,4-2 0,4-3 16,-10 3-16,-15 4 0,-12 2 15</inkml:trace>
  <inkml:trace contextRef="#ctx0" brushRef="#br0" timeOffset="233041.3995">15633 8340 0,'0'0'0,"0"0"16,0 0-16,0 0 15,0 0-15,-35-5 0,35 5 0,-42 8 16,15 1-16,-3 1 0,-3 3 16,-10 8-16,2 1 0,0 3 15,0 3-15,-1 6 0,7-3 16,5 5-16,10-5 0,12-4 16,10-4-16,9-4 0,8-1 15,10-5-15,7-6 0,6-6 0,4-6 16,-11 2-16,-8 0 0,-5 1 15</inkml:trace>
  <inkml:trace contextRef="#ctx0" brushRef="#br0" timeOffset="233222.9542">15975 8433 0,'0'0'0,"0"0"0,0 0 15,0 0-15,-18 31 0,18-31 16,-19 32-16,10-12 0,1 0 15,0 1-15,1 1 0,1-1 16,0-1-16,1 2 0,1-3 16,2-5-16,2-6 0,0-1 15,0-1-15,0-1 0</inkml:trace>
  <inkml:trace contextRef="#ctx0" brushRef="#br0" timeOffset="233373.1048">16083 8099 0,'0'0'0,"0"0"16,0 0-16,0 0 0,26 24 0,-26-24 15,18 31-15,-9-11 16,-1 4-16,0-4 0,-1-2 0,-2-3 16</inkml:trace>
  <inkml:trace contextRef="#ctx0" brushRef="#br0" timeOffset="233806.678">16775 8477 0,'0'0'16,"0"0"-16,0 0 0,-14-16 16,14 16-16,-27-15 0,7 7 0,-3 1 15,-2 2-15,-13 3 0,-1 2 16,-1 1-16,0 3 0,-7 7 15,1 5-15,4 4 0,4 1 16,1 10-16,6 3 0,9-3 16,6-2-16,11-4 0,6-3 15,10-4-15,8-4 0,8-6 16,7-4-16,5-8 0,4-5 0,2-4 16,4-6-16,5-8 0,-1-4 15,0-9-15,1-8 0,2-4 16,-4 4-16,-5 1 0,-3 2 15,-12 7-15,-8 3 0,6-11 16,-7 9-16,-8 9 0,-6 7 16,-8 15-16,-1 6 0,-5-2 15,2 4-15,-3 7 0,-1 5 16,-3 4-16,-3 3 0,-4 5 16,-3 4-16,-2 3 0,-1 3 0,-4 10 15,2 2-15,2 5 0,2 0 16,3-6-16,3-6 0,2-6 15,4-11-15,2-6 0</inkml:trace>
  <inkml:trace contextRef="#ctx0" brushRef="#br0" timeOffset="234174.2598">16955 8622 0,'0'0'0,"0"0"16,0 0-16,0 0 0,0 0 15,26-8-15,-26 8 0,29-7 16,-29 7-16,40-8 0,-17 4 16,1-1-16,2-2 0,7-2 15,-1-4-15,-1-1 0,0 0 0,-2-1 16,-3 0-16,2-5 16,-6 2-16,-6-1 0,-5-1 15,-6 3-15,-6 0 0,-7 5 16,-5 2-16,-7 5 0,-5 4 0,-4 5 15,-3 4-15,-4 6 0,-3 3 16,0 2-16,2 5 0,-2 8 16,5 1-16,9 1 0,6-1 15,8-2-15,6-3 0,9 3 16,8-2-16,13-8 0,11-6 0,6-6 16,4-4-16,1-5 0,3-5 15,0-5-15,0-4 0,-12 5 16,-10 1-16,-7 2 0</inkml:trace>
  <inkml:trace contextRef="#ctx0" brushRef="#br0" timeOffset="234539.5758">17656 8438 0,'0'0'0,"0"0"16,0 0-16,-14 22 0,14-22 0,-26 29 15,10-10-15,-1 2 0,1 2 16,-1 0-16,2 1 0,-5 2 15,1-2-15,4-2 0,2-3 16,5-4-16,2-3 0,3-3 16,2-4-16,3-5 0,1-4 0,3-3 15,0-5-15,3-3 16,1-3-16,4-4 0,5-2 16,0-1-16,0 0 0,3-3 15,-1 1-15,0 4 0,-2 3 0,1 5 16,1 4-16,-2 3 0,-1 1 15,-2 5-15,0 3 0,-4 6 16,-2 4-16,-4 3 0,-2 3 16,-4 2-16,-4 3 0,-2 2 15,-4 3-15,-1-1 0,-1-2 0,1 0 16,0 1-16,-1-3 16,3-2-16,0-3 0,1-3 15,1-5-15,1-4 0,1 0 0,1-2 16,1-1-16</inkml:trace>
  <inkml:trace contextRef="#ctx0" brushRef="#br0" timeOffset="234789.8624">18245 8260 0,'0'0'0,"0"0"16,-14 19-16,3-3 0,-1 1 0,-11 14 15,-6 7-15,1 3 16,0 2-16,-3 5 0,4-3 16,1 4-16,7-8 0,5-3 15,5-5-15,6-5 0,4-4 0,4-7 16,2-4-16,4-2 0,2-3 16,2-4-16,3-4 0,-3-3 15,-1-3-15,-1 3 0,-4-1 16,-1 1-16</inkml:trace>
  <inkml:trace contextRef="#ctx0" brushRef="#br0" timeOffset="234956.0381">17930 8492 0,'0'0'0,"0"0"0,0 0 0,0 0 16,11-20-16,-11 20 0,24-15 15,-7 7-15,5 1 0,4 0 16,3 0-16,10 0 0,0 1 0,1 1 15,3 2-15,4-1 16,-5 2-16,-8 1 0,-7 0 0,-5 0 16</inkml:trace>
  <inkml:trace contextRef="#ctx0" brushRef="#br0" timeOffset="235807.2158">16878 9488 0,'0'0'0,"-16"3"0,-7 2 15,-8 1-15,-1 1 0,-19-1 16,-19 0-16,3-1 0,3 1 0,-18-3 15,-4 0-15,-1-3 0,9 0 16,-34-6-16,10-1 16,15-3-16,11-2 0,1-5 0,1-1 15,17 0-15,9 1 0,-5-9 16,-3-7-16,11 5 0,7 3 16,3-5-16,1-4 0,5 2 15,5 1-15,3-6 0,2-4 16,3 4-16,2 0 0,2-5 15,1-4-15,2 3 0,3 4 0,4-5 16,3-5-16,0 6 0,-1 5 16,5-4-16,5-3 0,1 4 15,1 2-15,4-6 0,2-4 16,-3 7-16,-1 3 0,11-4 16,5-3-16,0 6 0,-2 5 0,5-6 15,3-4-15,3 4 16,0 4-16,8-2 0,3-3 15,-3 6-15,-4 5 0,13-5 0,9-3 16,-5 4-16,-4 5 0,13-2 16,10-1-16,-10 5 0,-5 4 15,14-2-15,10 1 0,-8 2 16,-9 3-16,14-2 0,10-2 16,-8 11-16,-5 6 0,12 2 15,7 4-15,-13 1 0,-10 1 0,8 1 16,4 2-16,-11 4 0,-7 5 15,8 4-15,7 7 16,-13 0-16,-9 3 0,5 1 0,1 2 16,-9-1-16,-7-1 0,4 10 15,0 8-15,-13 0 0,-9-1 0,5 3 16,3 2-16,-10-6 16,-6-4-16,-3 12 0,0 8 15,-6-8-15,-5-8 0,-6 4 16,-5 2-16,-3 1 0,-2 0 0,-4 2 15,-5 2-15,-5-6 0,-1-5 16,-6 7-16,-2 5 16,-5-4-16,-1-5 0,-8 2 0,-6-2 15,2-3-15,0-3 0,-8 5 16,-5 2-16,1-6 0,-1-5 16,-6-2-16,-3-2 0,5-1 15,3-3-15,-11 6 0,-5 6 16,1-6-16,3-3 0,-9-1 0,-7 1 15,26-10-15,19-7 0,11-5 16</inkml:trace>
  <inkml:trace contextRef="#ctx0" brushRef="#br0" timeOffset="240074.7661">16838 9570 0,'0'0'0,"0"0"0,0 0 0,0 0 15,0 0-15,0 0 0,-16 17 16,16-17-16,-18 24 0,6-6 16,-4 3-16,-2 3 0,0 3 0,-5 3 15,-4 1-15,-6 10 0,0 0 16,-9 7-16,0-4 0,5-1 16,1-2-16,-3 3 0,1-3 15,4-9-15,4-4 0,4-3 16,2-2-16,3-6 0,3-6 15,4-3-15,3-1 0,2-3 0</inkml:trace>
  <inkml:trace contextRef="#ctx0" brushRef="#br0" timeOffset="240356.0423">16107 9833 0,'0'0'0,"0"0"0,0 0 16,25 0-16,-25 0 0,34 8 15,-9-1-15,2 1 0,4 3 0,13 5 16,5 1-16,1 2 16,3 3-16,16 7 0,1 2 0,15 8 15,-1 1-15,10 4 0,-5-1 16,1 3-16,-9-1 0,16 9 16,-18-8-16,-10-5 0,-9-6 15,-12-1-15,-11-3 0,-4-11 16,-3-6-16,-7-2 0,-4-2 15,-5 1-15,-4-2 0,-7 0 16,1 3-16,-4-4 0,-2 1 0,-11-1 16,-6-2-16,-6-1 0,-1-2 15,6-1-15,5 0 0,4-1 16</inkml:trace>
  <inkml:trace contextRef="#ctx0" brushRef="#br0" timeOffset="241439.8225">2273 9532 0,'0'0'0,"0"0"15,0 0-15,0 0 0,0 0 0,0 0 16,0 0-16,0 0 16,0 0-16,0 0 0,0 0 15,0 0-15,0 0 0,23-10 16,-23 10-16,31 3 0,-31-3 0,38 0 15,-13 1-15,4-1 0,-1-1 16,18 0-16,3 0 0,4-1 16,-1-1-16,20-2 0,5-1 15,10 0-15,-2-1 0,14 2 16,1-2-16,7 1 0,-9 1 16,49-2-16,-6 4 0,-20 0 15,-13 3-15,6-2 0,5-3 16,-15 2-16,-10 0 0,11 3 0,2 2 15,-5-1-15,-8 0 0,8-1 16,1 0-16,-7-1 0,-6 0 16,6 1-16,5 2 0,-6-1 15,-6 2-15,8 1 0,6 1 16,-10-3-16,-4-1 0,10-2 16,7-3-16,-8 1 0,-5 1 15,17 3-15,10 1 0,-7-2 0,-7-2 16,11-2-16,8-2 15,-5-1-15,-6 1 0,12-1 0,6 0 16,-8 2-16,-7-2 0,16 1 16,12 1-16,-12-1 0,-6 1 15,11 1-15,8 3 0,-10-1 16,-6-1-16,10-1 0,7-1 16,-13 3-16,-8 1 0,13-3 15,9-1-15,-12 6 0,-8 3 0,9-4 16,6-1-16,-13 0 15,-8 0-15,9 1 0,4 1 0,-11 0 16,-10 1-16,5-3 0,3 0 16,-14 1-16,-9 3 0,2 0 15,2 0-15,-16 0 0,-10 1 0,-2-4 16,-1-5-16,-16 3 16,-9 1-16,-8-1 0,-5 1 15,-7-4-15,-7-3 0,-11 5 16,-9 0-16,-9-1 0,-6 0 0,-19-4 15,-13 0-15,14 2 0,9 2 16,8 2-16</inkml:trace>
  <inkml:trace contextRef="#ctx0" brushRef="#br0" timeOffset="242461.5469">3565 9676 0,'0'0'0,"0"0"15,-25 2-15,13-2 0,-5 0 16,-5 3-16,-4-1 0,-7 1 16,-3 0-16,-13 0 0,-5-1 15,0 1-15,0 0 0,-16-1 0,-2-3 16,2 0-16,7 0 0,-18-2 15,-2-1-15,-2-1 0,9 1 16,-32-12-16,8-4 0,17 5 16,11 2-16,5-8 0,4-5 15,9-2-15,7-1 0,3-5 16,0-5-16,8 2 0,8 0 0,6-7 16,3-6-16,3 6 0,4 4 15,9-10-15,5-7 16,1 12-16,2 6 0,2-13 15,1-7-15,6 8 0,1 5 0,14-3 16,7-3-16,-4 3 0,-7 2 0,14-3 16,8-2-16,-6 9 15,-3 7-15,10-2 0,12-2 16,-4 7-16,-2 6 0,5-1 16,8 0-16,-9 6 0,-2 4 0,12 6 15,9 3-15,-5 2 16,-5 2-16,12 8 0,9 5 15,-7 0-15,-6 3 0,6 9 0,3 4 16,-12 0-16,-10-1 0,11 6 16,4 4-16,-12-1 0,-11-2 0,2 7 15,2 4-15,-6-3 16,-6-1-16,-2 2 0,-3 4 16,-11-6-16,-3-6 0,-1 9 15,1 5-15,-7-2 0,-4-2 0,-5 3 16,-4 2-16,-3-6 0,-7-2 15,-2 2-15,-3 2 0,-7-5 16,-2-3-16,-7 3 0,-2 3 16,3-5-16,8-2 0,-10-5 15,-4-4-15,-3 2 0,1 2 0,-6-3 16,-2-1-16,-1-5 0,1-4 16,-10 3-16,-6 4 15,4-6-15,2-4 0,-15-1 16,-14 0-16,7-4 0,6-5 0,-11 0 15,-7 0-15,10 1 0,7-2 0,-1 0 16,-2 0-16,21 0 16,14-1-16,12 1 0</inkml:trace>
  <inkml:trace contextRef="#ctx0" brushRef="#br0" timeOffset="251706.3642">2109 10742 0,'0'0'0,"0"0"16,0 0-16,0 0 0,0 0 0,16-15 16,-16 15-16,23-3 15,-23 3-15,27 0 0,-10 0 16,1 0-16,1 1 0,4 0 15,5 1-15,3-1 0,1 1 0,13 0 16,6 2-16,1-2 0,-1 1 16,19 0-16,5 0 15,8-1-15,1 1 0,18-2 0,0 1 16,-3-1-16,-3 0 0,49-1 16,10 1-16,-19 1 0,-15 2 0,11-1 15,9 1-15,-14-1 0,-7-1 16,16-1-16,10 0 0,-4 0 15,-7 1-15,12 0 0,6 1 16,-4 0-16,-6 0 0,18 0 16,12-1-16,-14-3 0,-10-1 15,21 1-15,11 0 0,-12 1 16,-10 0-16,15 1 0,9-1 16,-11-1-16,-6 0 0,12-2 15,10 2-15,-14 1 0,-9 0 0,17-3 16,12-1-16,-16 2 15,-11 1-15,17 0 0,13 1 0,-20 0 16,-13 0-16,15-3 0,8-3 16,-15-2-16,-11-1 0,14 5 15,9 1-15,-19 3 0,-12 0 0,14-3 16,7-1-16,-16 0 16,-12 1-16,11 3 0,7 2 15,-16-5-15,-12-4 0,11 4 16,6-1-16,-15 6 0,-11 1 0,11-1 15,7-2-15,-15-1 0,-9 0 16,4 0-16,5 0 0,-12 0 16,-9 1-16,5-2 0,3 1 15,-8-6-15,-5-4 0,1 1 16,2 3-16,-12 1 0,-9 2 0,0 2 16,-1 0-16,-10-3 0,-7-3 15,-4-1-15,-3 1 16,-14 2-16,-7 2 0,-7 0 0,-4-2 15,-9 5-15,-6 1 0,-13-4 16,-11-6-16,4 5 0,1 0 16,2 2-16</inkml:trace>
  <inkml:trace contextRef="#ctx0" brushRef="#br0" timeOffset="254610.1365">5480 8214 0,'0'0'16,"0"0"-16,0 0 0,30-3 0,-16 1 15,7 0-15,6-2 16,3 0-16,2 0 0,14-3 0,3 1 15,9-1-15,-4 2 0,9-4 16,-2 1-16,-2 2 0,-7 2 16,-5-3-16,-3-3 0,-4 2 15,-10 2-15,-8 0 0</inkml:trace>
  <inkml:trace contextRef="#ctx0" brushRef="#br0" timeOffset="254827.0608">6487 8005 0,'0'0'0,"0"0"0,0 0 0,3 21 16,-3-21-16,1 25 0,-2-2 16,0 2-16,-1 2 0,-4 14 15,-3 2-15,1 0 0,-2-1 0,-2 6 16,-1-1-16,2-9 0,0-5 0,-3 1 15,-1-7-15,1-2 16,2-4-16,4-4 0,1-3 16,0-4-16</inkml:trace>
  <inkml:trace contextRef="#ctx0" brushRef="#br0" timeOffset="255139.9094">6455 8020 0,'0'0'0,"8"-4"16,5-1-16,-1 0 0,4 2 0,7-2 16,3-1-16,2 2 0,-1 1 15,8 0-15,0 0 0,-3 3 16,-4 1-16,2 4 0,1 3 16,-4 3-16,-1 2 0,-4 5 0,-3 4 15,-3 4-15,0 3 0,-4 12 16,-1 6-16,-4-2 0,-1-2 15,-1 2-15,1 1 16,-3-6-16,-1-4 0,0 1 0,-1-7 16,-1-5-16,-1-3 0,-3-2 15,-1-3-15,-5-6 0,-3-3 16,-5-2-16,-3-4 0,4 1 0,6-1 16,0-1-16</inkml:trace>
  <inkml:trace contextRef="#ctx0" brushRef="#br0" timeOffset="255274.0312">6640 8199 0,'0'0'0,"0"0"16,15-4-16,-3 1 0,0 0 0,3 1 16,1 0-16,3 0 0,1 4 15,-3-2-15,-4 0 0,-2 0 16</inkml:trace>
  <inkml:trace contextRef="#ctx0" brushRef="#br0" timeOffset="255423.1604">6637 8375 0,'0'0'16,"0"0"-16,0 0 0,0 0 0,0 0 16,30 5-16,-30-5 15,43-1-15,-18-2 0,5 1 16,6-3-16,2-1 0,0 0 0,6-1 15,-9 1-15,-5 1 0</inkml:trace>
  <inkml:trace contextRef="#ctx0" brushRef="#br0" timeOffset="255656.755">7586 7863 0,'0'0'0,"0"0"0,0 0 16,0 0-16,-20 21 0,20-21 0,-27 28 16,9-10-16,-1 2 0,-2 5 15,-3 3-15,-4 5 0,3-1 0,-2 5 16,1-2-16,4-6 16,0-6-16,6-7 0,3-7 15,1-1-15,3-2 0,2-1 0</inkml:trace>
  <inkml:trace contextRef="#ctx0" brushRef="#br0" timeOffset="255810.7538">7556 7991 0,'0'0'0,"0"0"16,16 2-16,-8 0 0,1 1 0,3 1 16,3 0-16,2 3 0,1 0 15,0 0-15,-1 1 16,-1 0-16,-3-1 0,-3 0 15,-2 1-15,-3-1 0,1-3 0,-2 2 16</inkml:trace>
  <inkml:trace contextRef="#ctx0" brushRef="#br0" timeOffset="255957.2968">7395 8193 0,'0'0'15,"0"0"-15,0 0 0,27-7 0,-27 7 16,29-10-16,-6 6 0,0 0 15,0 0-15,9 1 0,1 0 16,-3-1-16,-3-2 0,-4 1 16,-3 2-16,-3-1 0</inkml:trace>
  <inkml:trace contextRef="#ctx0" brushRef="#br0" timeOffset="256123.6665">7391 8286 0,'0'0'0,"0"0"16,0 0-16,0 0 0,31-2 0,-31 2 16,31-2-16,-13-1 15,1 2-15,-1 0 0,0 1 16,-2 0-16,-2 0 0,-2 0 16</inkml:trace>
  <inkml:trace contextRef="#ctx0" brushRef="#br0" timeOffset="256273.1397">7340 8419 0,'0'0'0,"0"0"16,0 0-16,0 0 0,24 3 0,-24-3 16,25 5-16,-25-5 15,29 6-15,-15-2 0,-2-2 0,-2 1 16</inkml:trace>
  <inkml:trace contextRef="#ctx0" brushRef="#br0" timeOffset="256573.1772">7801 8346 0,'0'0'0,"0"0"16,0 0-16,0 0 0,0 0 0,0 0 15,0 0-15,0 0 0,-21 22 16,21-22-16,-28 20 0,10-8 15,-1 0-15,-3 1 0,-2 2 16,-2-2-16,1 0 0,-5 2 16,2 0-16,0-2 0,2 0 15,0 0-15,6-3 0,7-4 16,2 0-16,8-1 0,6-1 16,7-2-16,2 0 0,10-3 0,8 0 15,2-1-15,2 0 0,13 0 16,5 1-16,-2-2 0,-3-1 15,8 1-15,-1 2 0,-12-2 16,-9 2-16,-7 0 0</inkml:trace>
  <inkml:trace contextRef="#ctx0" brushRef="#br0" timeOffset="258337.7415">8246 7911 0,'0'0'0,"0"0"16,0 0-16,0 0 0,8 25 0,-8-25 15,4 25-15,-1-10 0,-1 1 16,1 2-16,2 0 0,-1-1 16,-1-4-16,1 0 0</inkml:trace>
  <inkml:trace contextRef="#ctx0" brushRef="#br0" timeOffset="258624.0173">8745 7921 0,'0'0'0,"0"0"0,0 0 0,0 0 16,0 0-16,0 0 0,-28 12 16,28-12-16,-38 24 0,11-10 15,-4 2-15,-3 1 0,-2 2 16,-12 5-16,2 1 0,-8 4 16,3-1-16,7-6 0,7-2 15,0-2-15,11-4 0,10-3 16,9-3-16,11-4 0,8-3 0,10-2 15,6-1-15,6-4 0,5-2 16,10-4-16,3-1 0,-2-2 16,-2 2-16,4-1 0,-4 1 15,-8 2-15,-6 2 0,-11 1 16,-4 2-16,-6 2 0</inkml:trace>
  <inkml:trace contextRef="#ctx0" brushRef="#br0" timeOffset="258856.6573">8481 7855 0,'0'0'16,"0"0"-16,0 0 0,0 22 16,0-22-16,0 30 0,0-6 15,0 6-15,0 5 0,-1 16 0,-1 7 16,0 0-16,-1 1 0,1 9 15,0 9-15,0-15 0,1-8 16,0-2-16,1-9 0,0-10 16,0-6-16,-1-9 0,1-9 15,-3-2-15,3-1 0,0-2 16</inkml:trace>
  <inkml:trace contextRef="#ctx0" brushRef="#br0" timeOffset="259008.8418">8531 8305 0,'0'0'0,"0"0"0,0 0 16,-27 19-16,27-19 0,-26 26 15,8-8-15,-3 2 0,1 1 0,-5 7 16,1-1-16,1-2 16,1 0-16,0-1 0,3-4 15,6-4-15</inkml:trace>
  <inkml:trace contextRef="#ctx0" brushRef="#br0" timeOffset="259173.6713">8500 8391 0,'0'0'0,"0"0"16,0 0-16,24 13 0,-15-4 0,2 0 16,2 2-16,3 1 15,0-2-15,6 1 0,3-3 16,-3-4-16,-1-4 0,-3 1 0,-3-1 15,-3 2-15</inkml:trace>
  <inkml:trace contextRef="#ctx0" brushRef="#br0" timeOffset="259357.012">9022 7760 0,'0'0'0,"0"0"0,0 0 0,0 0 15,0 0-15,30 7 0,-30-7 16,21 11-16,-21-11 0,24 17 16,-10-6-16,-1 0 0,-3 1 15,-1-2-15,-2-2 0,0 0 0</inkml:trace>
  <inkml:trace contextRef="#ctx0" brushRef="#br0" timeOffset="259523.6321">8834 7999 0,'0'0'0,"0"0"16,0 0-16,35-8 0,-15 5 16,8-2-16,6-1 0,10 0 15,0 0-15,12 0 0,2 1 16,-8 0-16,-5 2 0,4 0 16,-6 2-16,-11 0 0,-8-1 0,-5 1 15,-4-1-15,-2 2 0</inkml:trace>
  <inkml:trace contextRef="#ctx0" brushRef="#br0" timeOffset="259739.9059">8906 8116 0,'0'0'0,"0"0"16,0 0-16,-9 36 0,4-18 0,0 8 16,-3 6-16,-2 11 0,-1 2 15,0 10-15,3-1 16,2-7-16,3-5 0,0-2 0,2-8 15,1-5-15,1-7 0,2-5 16,-1-5-16,1-4 0,1-3 0,-4-9 16,0-6-16,-2-6 15,2-3-15,0 3 0,0 4 16,0 2-16</inkml:trace>
  <inkml:trace contextRef="#ctx0" brushRef="#br0" timeOffset="259957.6958">8902 8138 0,'0'0'0,"0"0"0,0 0 15,26-13-15,-26 13 0,34-11 0,-11 4 16,3 2-16,2 0 0,10 0 16,-3 2-16,1 2 0,1-2 15,3 6-15,-3 4 0,-5 0 16,-4 3-16,-3 2 0,-4 3 16,-4-1-16,-2 2 0,-6 0 15,-2-1-15,-4 2 0,-4 1 0,-3 0 16,-4-1-16,-4-2 0,-3 1 15,-7-2-15,-7-2 0,6-1 16,4-4-16,4 0 0</inkml:trace>
  <inkml:trace contextRef="#ctx0" brushRef="#br0" timeOffset="260106.6966">8963 8253 0,'0'0'15,"0"0"-15,0 0 0,36-7 0,-19 3 16,5 0-16,4-1 0,11-1 15,0-1-15,3 1 0,1-1 16,7 0-16,0 2 0,-6 2 16,-4 3-16,-3-2 0,-7-2 15,-7 3-15,-5-2 0,-2 2 16</inkml:trace>
  <inkml:trace contextRef="#ctx0" brushRef="#br0" timeOffset="260274.7608">8955 8379 0,'0'0'16,"0"0"-16,0 0 0,0 0 0,31-5 16,-10 1-16,6-1 0,2-2 15,4 0-15,5-1 0,3-1 16,12-2-16,-2-1 0,10-4 16,-5 0-16,-11 4 0,-7 2 0,-8 2 15</inkml:trace>
  <inkml:trace contextRef="#ctx0" brushRef="#br0" timeOffset="260494.3741">9198 8017 0,'0'0'15,"0"0"-15,0 0 0,0 0 0,0 0 0,0 0 16,-5 37-16,5-37 15,-6 36-15,1-12 0,1 4 16,0-1-16,-1 1 0,2 7 16,2-1-16,0-4 0,1-1 0,2 6 15,3-3-15,-2-4 0,1-3 16,-1-5-16,-1-4 0,1-4 16</inkml:trace>
  <inkml:trace contextRef="#ctx0" brushRef="#br0" timeOffset="260906.8378">9067 8516 0,'0'0'0,"0"0"0,0 0 0,0 0 0,0 0 16,0 24-16,0-24 16,0 22-16,0-22 0,2 26 15,-2-26-15,2 24 0,-1-13 16,1-2-16,2-1 0,0-1 15,0-3-15,1-1 0,-1-3 0,1 0 16,-1-1-16,2-3 0,-1-2 16,4-2-16,0-3 0,2-2 15,0 1-15,1-1 0,0 2 16,8-4-16,3 0 0,0 3 0,1 4 16,1 1-16,-1 1 15,-2 2-15,-1 3 0,1 2 0,-3 4 16,-3 0-16,-1 1 0,-3 2 15,-2-1-15,-4 1 0,-1 0 16,-5 1-16,-6 0 16,-2 0-16,0 0 0,-6-1 0,-2 0 15,-3-2-15,-1 0 0,-1-1 16,0-1-16,3-3 0,1-1 0,1-8 16,2-3-16,3 2 0,2 1 15,2 3-15</inkml:trace>
  <inkml:trace contextRef="#ctx0" brushRef="#br0" timeOffset="261073.7156">9861 8032 0,'0'0'0,"0"0"0,0 0 15,0 0-15,0 0 0,24 10 16,-24-10-16,22 8 0,-22-8 0,28 10 15,-13-4-15,-2 2 0,-1 0 16,-2-2-16,-1-1 0,-2 1 16</inkml:trace>
  <inkml:trace contextRef="#ctx0" brushRef="#br0" timeOffset="261229.7301">9729 8247 0,'0'0'0,"0"0"15,0 0-15,0 0 0,26 7 0,-26-7 16,30 2-16,-30-2 0,40 4 16,-17-2-16,3 0 0,-3 0 15,-2 3-15,2 0 0,-3 0 16,-4-2-16</inkml:trace>
  <inkml:trace contextRef="#ctx0" brushRef="#br0" timeOffset="261390.714">9811 8533 0,'0'0'0,"0"0"16,0 0-16,0 0 0,27-13 0,-27 13 15,39-16-15,-17 7 16,1 0-16,5-1 0,3-2 16,6-3-16,-2 3 0,-5 1 0,-5 3 15,-4 0-15</inkml:trace>
  <inkml:trace contextRef="#ctx0" brushRef="#br0" timeOffset="261592.2621">10330 8063 0,'0'0'15,"0"0"-15,0 0 0,0 0 0,26-2 16,-26 2-16,37-4 15,-15 1-15,2 0 0,3 1 0,2 0 16,-1 0-16,-3 1 0,5 0 16,-1 1-16,-5-1 0,-4 1 0,-4 0 15</inkml:trace>
  <inkml:trace contextRef="#ctx0" brushRef="#br0" timeOffset="261790.7536">10304 8266 0,'0'0'0,"0"0"16,0 0-16,29-8 0,-29 8 0,40-10 16,-12 4-16,1 1 15,4-2-15,9-2 0,0 1 16,-2-2-16,-3 3 0,3-3 16,-5 1-16,-7 2 0,-7 0 15,-12 0-15,-10-3 0,-1 4 16,1-1-16,0 3 0</inkml:trace>
  <inkml:trace contextRef="#ctx0" brushRef="#br0" timeOffset="262057.0119">10517 7853 0,'0'0'0,"0"0"15,0 0-15,0 0 0,0 0 0,0 0 16,5 28-16,-5-28 0,1 33 15,-2-8-15,-1 8 0,-1 2 16,1 4-16,-1 15 0,1 2 16,0 10-16,-1-3 15,2 6-15,1-6 0,0-9 0,0-7 0,0-1 16,0-6-16,-1-7 16,-1-5-16,-1-5 0,-1-5 0,1-6 15,0-3-15,-4-5 0,-3-6 16,1-4-16,2-4 0,1 3 15,2 1-15,0 1 0</inkml:trace>
  <inkml:trace contextRef="#ctx0" brushRef="#br0" timeOffset="262240.102">10516 8351 0,'0'0'0,"0"0"0,0 0 16,0 0-16,-23 19 0,23-19 15,-28 29-15,11-10 0,-1 1 0,-2 2 16,-2 1-16,-4 7 0,1-1 16,4-4-16,2-3 0,0-1 15,5-5-15,2-2 0,2-3 16,2-2-16</inkml:trace>
  <inkml:trace contextRef="#ctx0" brushRef="#br0" timeOffset="262410.454">10558 8447 0,'0'0'0,"0"0"16,0 0-16,28 18 0,-16-11 0,2 4 15,2 1-15,0 0 16,1 1-16,8 1 0,3-2 16,-2 0-16,-2 0 0,2-4 0,-2-5 15,-2-3-15,-2-2 0,0-2 16,-5 2-16,-2 1 0</inkml:trace>
  <inkml:trace contextRef="#ctx0" brushRef="#br0" timeOffset="262840.5011">11300 7987 0,'0'0'0,"0"0"16,0 0-16,23-8 0,-11 7 0,5 0 15,4 1-15,0 1 0,0 0 16,8 3-16,0 2 0,-2 0 16,-3 1-16,-3-1 0,-3 2 15,-5-1-15,-4 2 0,-8-2 16,-7 1-16,-3 2 0,-3 0 0,-4 2 16,-4 1-16,-1-1 15,0 0-15,-3 2 0,2-1 16,3-2-16,4-2 0,3-1 0,5 0 15,3-1-15,4 0 0,8 1 16,5 1-16,2-2 0,1 0 16,4 0-16,3 1 0,6 2 15,-2-1-15,-1 3 0,-3 1 16,-3-1-16,-4 0 0,-2 2 16,-3 1-16,-4 1 0,-1 0 0,-4 2 15,-3 2-15,-2-5 0,-3 0 16,-7 0-16,-7 1 0,-1-2 15,0-1-15,-6-4 0,-5-2 16,1-3-16,1-1 0,6 0 16,4-1-16,3-2 0</inkml:trace>
  <inkml:trace contextRef="#ctx0" brushRef="#br0" timeOffset="262973.6482">11180 8354 0,'0'0'0,"0"0"15,0 0-15,0 0 0,35-9 0,-14 5 16,6-1-16,1 1 0,4 0 15,15-2-15,4-2 0,2 2 16,1 1-16,15 0 0,-2 1 16,-3-1-16,-13 2 0,-13 0 15</inkml:trace>
  <inkml:trace contextRef="#ctx0" brushRef="#br0" timeOffset="263118.6385">12469 8392 0,'0'0'15,"0"0"-15,0 0 0,0 0 16,0 0-16,0 0 0,0 0 0,0 0 16</inkml:trace>
  <inkml:trace contextRef="#ctx0" brushRef="#br0" timeOffset="281190.8796">4741 8183 0,'0'0'16,"0"0"-16,0 0 0,0 0 0,0 0 15,0 0-15,0 0 0,0 0 16,0 0-16,-6 27 0,6-27 16,0 0-16,-13 28 0,13-28 15,-12 26-15,5-13 0,0 2 16,1 0-16,1 3 0,4 0 0,1-1 16,1 1-16,4-1 15,3-3-15,1-2 0,10 2 0,5-3 16,0-4-16,1-2 0,6-3 15,1-4-15,0-2 0,-1-1 16,9-5-16,2 0 0,-4-1 16,-4-1-16,2-6 0,1-2 15,-5 3-15,-4 0 0,-6 1 0,-3 1 16,-10 2-16,-2 0 16,-11 0-16,-7-2 0,-2 4 15,-3 1-15,-13 2 0,-8 2 0,-2 2 16,-4 1-16,-17 4 0,-4 5 15,15-2-15,9 0 0,9-1 16</inkml:trace>
  <inkml:trace contextRef="#ctx0" brushRef="#br0" timeOffset="288058.4921">6157 8957 0,'0'0'0,"0"0"0,0 0 16,28 2-16,-28-2 0,32 6 0,-10-4 15,3 0-15,4 0 0,12 1 16,6 1-16,0 0 0,2-1 16,19 1-16,5 2 0,11-2 15,0-2-15,20 1 0,7 0 16,7 1-16,-9-3 0,55 1 16,-5-2-16,-16 1 0,-10 1 15,14-4-15,8-3 0,-9 3 16,-8 2-16,18-1 0,12-2 15,-11 0-15,-9-1 0,13 0 0,8-2 16,-12 2-16,-9 2 0,12-2 16,8 2-16,-18 3 0,-12 4 15,2-3-15,3-1 0,-17 1 16,-13 1-16,5 0 0,3-1 16,-20 0-16,-15 1 0,-7-2 15,-4-1-15,-17 1 0,-9-1 0,-7 0 16,-5-1-16,-10 0 0,-10 1 15,-4-2-15</inkml:trace>
  <inkml:trace contextRef="#ctx0" brushRef="#br0" timeOffset="295024.0649">2902 11863 0,'0'0'0,"0"0"15,0 0-15,0 0 0,0 0 0,0 0 16,28-1-16,-28 1 0,22 0 15,-8-1-15,1 0 0,0 0 16,0 0-16,2 0 0,3 1 16,1 0-16,-1-2 0,1 1 15,1 0-15,4 0 0,0 1 0,1-1 16,3 0-16,-2 0 16,-1 0-16,2 0 0,1 0 15,1-1-15,-2 2 0,11-2 16,-1-1-16,-1-1 0,0 0 0,-1 2 15,2-1-15,0 2 0,0 1 16,8-4-16,0-2 0,-2 3 16,-1 1-16,3 0 0,1 1 15,-3 0-15,1 0 0,9-1 16,2-1-16,-7 0 0,-3 0 0,1 0 16,5 1-16,-4 0 15,-3 2-15,10-1 0,-1-1 16,-2 2-16,-2 0 0,2-1 15,4-1-15,-6 1 0,-4 0 0,7 1 16,6 1-16,-8-1 0,-3-1 16,3 1-16,7 0 0,-5 0 15,-2 0-15,34-1 0,-4 1 16,-16-2-16,-11 1 0,7 2 16,3 2-16,0-1 15,-3 0-15,-3-2 0,0-1 0,-2 3 0,-3 3 16,9-4-16,1-1 0,-8 0 15,-5-1-15,6 1 16,6 2-16,-2 2 0,-1 2 0,7-2 16,2 1-16,-5-3 15,-3-2-15,11 3 0,11 3 16,-21-3-16,-13-2 0,8-1 0,0-1 16,7 3-16,4 2 0,5-1 15,0 2-15,-2-1 16,0-1-16,-2-1 0,2-2 0,-5 0 15,-2 0-15,10 1 16,5 0-16,14-2 0,8 0 16,-26-1-16,-15 0 0,7 2 15,8 1-15,-9 1 0,-6 0 0,12-2 16,9-2-16,-13 0 0,-8 1 16,13 3-16,9 3 15,-10-3-15,-8-2 0,9-2 16,5-1-16,-10 0 0,-7 2 0,12 0 15,8-1-15,-9 3 0,-7 2 0,8-4 16,5-1-16,-12-1 16,-7 1-16,14 2 15,12 3-15,-13-6 0,-10-3 0,13 1 16,10 2-16,-13 0 0,-9-1 0,13-1 16,10-3-16,-11 7 15,-8 4-15,11 0 0,5-1 16,-6-3-16,-6-1 0,9 1 15,4 1-15,-6-2 0,-7 0 0,9-3 16,5 1-16,-7 2 0,-5 2 16,7-1-16,5 1 0,-8 0 15,-3 3-15,9-3 0,6-2 16,-7 1-16,-5 1 0,7 0 16,4 2-16,-8-2 0,-4-1 0,11 0 15,9-1-15,-12 2 0,-9 2 16,14-2-16,9 1 15,-9 0-15,-9 0 0,14 1 0,9 0 16,-10-1-16,-7-2 0,10 1 16,7 1-16,-12 3 0,-7 0 0,15-1 15,11-3-15,-12-3 16,-8 0-16,12 4 0,10 4 16,-12-1-16,-9-2 0,13 1 15,8 1-15,-15 0 0,-11 0 0,16-2 16,9 0-16,-12 0 0,-9 2 15,12-4-15,9-1 0,-17 0 16,-9 1-16,14-2 0,10 0 16,-15 1-16,-8 1 0,11-2 15,7 0-15,-9 0 0,-7 2 16,13-1-16,9-1 0,-18 3 16,-10 1-16,13-3 0,8 0 15,-11-2-15,-10-1 0,12 4 16,6 1-16,-9-4 0,-6-4 0,13 3 15,10 3-15,-18-1 0,-11 1 16,14-1-16,12 1 0,-11 1 16,-8 1-16,7-1 0,8-1 15,-13 4-15,-8 0 0,12-4 16,8-1-16,-9-1 0,-8 1 0,11 4 16,6 4-16,-8-5 0,-7-4 15,12-1-15,10 3 16,-15 1-16,-8 2 0,8-5 0,6-3 15,-8 4-15,-5 4 0,11 1 16,9 1-16,-12-4 0,-7-5 16,11 5-16,8 3 0,-13-1 15,-10-2-15,11-2 0,7-2 16,-8 1-16,-6 2 0,5 2 16,6 1-16,-13-1 0,-9 0 0,11-1 15,10-1-15,-14 0 0,-10-1 16,10 1-16,7 2 15,-9 1-15,-8 0 0,13-6 0,8-3 16,-16 7-16,-10 5 0,10-1 16,8 1-16,-11-1 0,-7 0 15,8-5-15,7-3 0,-8 0 16,-5-2-16,5 6 0,3 5 16,-6-5-16,-6-1 0,9 0 15,5 0-15,-14 1 0,-10 1 0,9 0 16,6-1-16,-11 3 0,-6 3 15,5-3-15,3 0 0,-8-4 16,-4-3-16,1 7 0,3 4 16,-11 1-16,-9 2 0,-2-6 15,-1 0-15,-8 3 0,-7 1 0,-6-1 16,-3-2-16,-8-3 16,-5-3-16,3 1 0,0 0 15,2 0-15</inkml:trace>
  <inkml:trace contextRef="#ctx0" brushRef="#br0" timeOffset="297178.1619">2207 12851 0,'0'0'0,"0"0"0,0 0 16,0 0-16,0 0 0,0 0 0,0 0 16,0 0-16,0 0 0,0 0 15,17 24-15,-17-24 16,30 14-16,-4-6 0,2 1 16,4 0-16,3 1 0,14 2 15,5-1-15,16 2 0,-1-1 0,7 0 16,9 0-16,13-1 0,-5 0 15,18-2-15,15-1 0,44-8 16,-15-6-16,-13 2 0,-8 0 16,-12-2-16,-11 1 0,18-14 15,11-8 1,-5-9-16,-5-7 0,-41 8 0,-27 6 16,-8-12-16,-5-8 0,-13-2 15,-11-2-15,-14-5 0,-6-5 16,-11 9-16,-6 5 0,-23-16 15,-16-10-15,-3 9 0,-1 8 0,-21-1 16,-16-3-16,9 12 16,1 10-16,-19-6 0,-15-3 15,10 10-15,5 7 0,-28 8 0,-17 6 16,12 7-16,10 4 0,-25 14 16,-16 11-16,19 4 0,17 3 15,-15 23-15,-11 15 16,22-2-16,16-1 0,6 15 0,1 10 15,24-9-15,20-6 0,18 10 16,17 6-16,16-14 0,11-8 0,26-1 16,22 1-16,-2-10 0,-2-10 15,36-4-15,25-5 16,-3-11-16,-3-7 0,28 0 0,19 0 16,-9-7-16,-7-3 0,13-4 15,8 0-15,-16-1 0,-11 1 16,14-5-16,11 0 0,-44-1 15,-34 2-15,-20 0 0</inkml:trace>
  <inkml:trace contextRef="#ctx0" brushRef="#br0" timeOffset="297925.3525">9492 11458 0,'0'0'0,"0"0"16,0 0-16,-22-9 0,22 9 0,-25-4 15,3 7-15,-1 1 16,-2 1-16,-12 9 0,-5 7 16,1 1-16,0 2 0,-13 17 15,-2 10-15,-5 7 0,7-2 0,-8 18 16,0 7-16,7 4 0,12-6 16,1 40-16,15-7 0,22-16 15,14-12-15,25-4 0,18-2 16,-1-13-16,2-7 0,29 2 15,21 1-15,-8-9 0,-1-9 0,21-10 16,15-9-16,-10-2 16,-6-3-16,6-9 0,5-9 15,-13-5-15,-11-7 0,13-12 0,7-10 16,-15-3-16,-10-1 0,-1-14 16,-1-8-16,-15 4 0,-13 3 15,-4-16-15,-4-11 0,-15 5 16,-10 5-16,-12-13 0,-7-10 15,-8 7-15,-5 5 0,-11-6 16,-8-4-16,-5 13 0,-4 11 0,-16-2 16,-10 0-16,-2 9 0,0 6 15,-20 5-15,-13 1 16,2 9-16,2 6 0,-18 10 0,-10 8 16,10 6-16,7 6 0,-21 10 15,-16 8-15,14 4 0,12 3 0,32-8 16,23-5-16,16-2 15</inkml:trace>
  <inkml:trace contextRef="#ctx0" brushRef="#br0" timeOffset="298857.8296">2154 14269 0,'0'0'0,"0"0"16,0 0-16,19 17 0,-19-17 0,22 15 16,-4-4-16,5 0 0,4-1 15,10 1-15,9 0 16,15 3-16,4 0 0,27-1 16,10-3-16,15-1 0,-5-2 0,25 1 15,17 2-15,40 3 0,-24 0 16,-5-6-16,2-5 0,-25 0 15,-16 1-15,4-8 0,-1-5 16,-15-4-16,-10 1 0,-3-5 16,-2-1-16,-15-6 0,-8-2 0,6-13 15,5-10 1,-18-1-16,-17-3 0,-15 4 0,-13 2 16,-11-1-16,-4 1 0,-12-10 15,-5-4-15,-6 0 0,-5 0 16,-12-6-16,-10-5 0,1 10 15,-2 6-15,-8-1 0,-4-1 16,-7 4-16,-3 3 0,-8-2 16,-7 1-16,3 7 0,4 3 0,-13 2 15,-5-1-15,2 3 0,0 3 16,-9 4-16,-4 3 0,-1 8 16,1 4-16,-6 3 0,-1 3 15,3 4-15,5 5 0,-5 9 16,-3 7-16,1 4 0,0 3 0,2 4 15,4 4-15,1 3 0,5 3 16,-17 21 0,-10 13-16,5 8 15,4 6-15,31-16 0,21-13 0,10 7 16,3 5-16,4 2 0,3 0 0,13 4 16,6 4-16,7-9 0,7-7 15,10 1-15,6 1 0,8-3 16,4-3-16,17-4 0,14-3 15,8-7-15,8-4 0,12-5 16,10-1-16,3-7 0,1-3 0,13-2 16,10-1-16,-37-7 15,-22-3-15,-20-3 0</inkml:trace>
  <inkml:trace contextRef="#ctx0" brushRef="#br0" timeOffset="299790.8882">9065 13656 0,'0'0'0,"5"17"0,2 4 15,0-3-15,3 2 0,12 10 16,8 4-16,12 10 0,3 2 0,23 11 15,12 1-15,12 3 16,0-7-16,23 6 0,4-3 16,37 8-16,-19-13 0,-3-12 15,1-7-15,-17-12 0,-11-8 0,-1-12 16,-2-8-16,-13-3 0,-11-2 16,0-12-16,-1-9 0,-10-6 15,-6-3-15,-8-13 0,-4-9 16,-9 5-16,-7 2 0,-6-11 15,-5-10-15,-9 6 0,-8 3 16,-8-8-16,-5-8 0,-8 7 16,-3 4-16,-17 1 0,-11 0 15,2 6-15,2 4 0,-15 1 16,-6 1-16,-3 8 0,-4 4 0,-9 11 16,-8 6-16,5 12 0,4 6 15,-8 9-15,-5 6 0,5 10 16,2 5-16,-4 12 0,-4 8 15,11-1-15,11 0 0,-3 17 16,0 14-16,10-7 0,8-2 0,11 7 16,7 5-16,14-3 0,9-4 15,13 4-15,8 2 16,6-3-16,6-1 0,19 8 16,12 5-16,4-5 0,0-4 0,6 3 15,4 2-15,-6-9 0,-5-3 0,-17-19 16,-11-14-16,-9-8 15</inkml:trace>
  <inkml:trace contextRef="#ctx0" brushRef="#br0" timeOffset="301074.8938">18241 12847 0,'0'0'0,"0"0"0,-27 1 0,12-1 15,0-1-15,-7 4 0,-7 3 16,-10 4-16,-3 0 0,-12 10 15,-1 6-15,3 2 0,2 2 0,-9 16 16,-1 7-16,2 8 0,9-1 16,6 16-16,11 6 15,13-6-15,9-3 0,26 42 0,18-5 16,8-16-16,6-12 0,31 11 16,20 8-16,5-9 0,3-6 15,24 6-15,18 6 0,2-9 16,1-5-16,12-7 0,8-6 15,-23-11-15,-16-7 0,16-7 16,11-5-16,-13-14 0,-11-11 0,5-9 16,4-8-16,-20-7 0,-12-5 15,-1-15-15,2-11 16,-4-16-16,0-11 0,-13-13 16,-8-9-16,-25 8 0,-16 5 0,-7-9 15,-5-7-15,-10 0 0,-9 0 16,-9-9-16,-9-6 0,-6 5 15,-4 6-15,-13-3 0,-9-4 16,-7 10-16,-5 7 0,-17-4 16,-10 0-16,-8 7 0,-3 5 0,-19 4 15,-14 3-15,-2 4 16,0 5-16,-16 4 0,-12 1 16,2 7-16,0 6 0,-11 22 0,-9 14 15,3 7-15,4 4 0,-17 7 16,-11 6-16,6 6 0,6 5 15,-9 14-15,-5 7 0,6 6 16,6 5-16,55-20 0,37-12 16,26-9-16</inkml:trace>
  <inkml:trace contextRef="#ctx0" brushRef="#br0" timeOffset="309042.3573">21840 12400 0,'0'0'0,"0"0"0,0 0 0,0 0 15,-13 23-15,13-23 16,-24 30-16,8-8 0,-3 4 0,-4 2 16,-5 3-16,-10 9 0,-2 1 15,-7 8-15,0-4 0,-2 4 16,5-5-16,4-5 0,4-6 16,9-5-16,7-4 0,3-4 0,3-4 15,5-4-15</inkml:trace>
  <inkml:trace contextRef="#ctx0" brushRef="#br0" timeOffset="309229.1171">21714 12836 0,'0'0'0,"-1"11"16,0 5-16,-1 5 0,-2 5 0,-4 17 15,-5 7 1,0 1-16,-2 1 0,-3 11 0,-1 8 15,2-3-15,2-14 0,5-15 16,3-10-16,1-8 0,3-6 0,1-11 16,1-9-16,3-12 0,3-8 15,0 5-15,-2 4 0,0 4 16</inkml:trace>
  <inkml:trace contextRef="#ctx0" brushRef="#br0" timeOffset="309374.739">22002 12691 0,'0'0'16,"13"-2"-16,6-1 0,3 1 16,2 1-16,11-2 0,4 2 0,7 1 15,-1 1-15,0 2 0,-2-2 16,-3 1-16,-8-1 0,-6 0 16</inkml:trace>
  <inkml:trace contextRef="#ctx0" brushRef="#br0" timeOffset="309525.208">22021 12928 0,'0'0'0,"-4"8"15,0 3-15,-1 3 0,1 3 0,0 5 16,0 3-16,3-2 0,2-1 16,3-6-16,1-5 15,0-1-15,-1-3 0,-1 0 16</inkml:trace>
  <inkml:trace contextRef="#ctx0" brushRef="#br0" timeOffset="309825.3997">22062 12898 0,'0'0'0,"0"0"0,0 0 16,37 3-16,-37-3 0,41 3 0,-14-1 16,3 1-16,2 0 0,10 2 15,-1 2-15,-4-1 0,-2 1 16,4 3-16,-6 0 0,-10 0 15,-7-1-15,-11 1 0,-7 1 16,-10 1-16,-8 1 0,-9 1 16,-5 1-16,-2 0 0,-3 1 0,-6 2 15,1-1 1,7-4-16,7-2 0,5-2 0,8-3 16,10 0-16,9 1 0,12-3 0,6-5 15,11-1-15,8-1 0,5-2 16,5-3-16,-4-1 0,-2-3 15,2-6-15,-5-3 0,-11 6 16,-7 3-16,-5 3 0</inkml:trace>
  <inkml:trace contextRef="#ctx0" brushRef="#br0" timeOffset="310224.5087">22353 12492 0,'0'0'0,"0"0"0,0 0 16,0 0-16,6 33 0,-6-10 16,-2 10-16,-3 5 15,-1 6-15,-7 23 0,-5 8 0,-4 17 16,0 0-16,-2 8 0,-1 3 16,0-8-16,2-21 0,-3-5 15,2-13-15,-4-6 0,1-14 16,4-15-16,2-10 0,7-11 0,-4-6 15,-3-10-15,-1-11 0,7 1 16,1-5-16,6-6 16,2-6-16,3 12 15,0 8-15,3 7 0,0 8 0,9 8 16,7 7-16,-3 1 16,0 2-16,3 7 0,1 5 15,4 3-15,3-1 0,5 6 16,4 5-16,0-3 0,0 0 15,6 0-15,-2-1 0,-5-5 0,-4-4 16,1-4-16,0-5 0,-3-10 16,-5-8-16,-6 1 0,-3 1 15,-3 0-15</inkml:trace>
  <inkml:trace contextRef="#ctx0" brushRef="#br0" timeOffset="310386.0727">23066 12715 0,'0'0'0,"0"0"15,0 0-15,21 14 0,-13-6 0,-1 3 16,-3 3-16,0-1 0,-2-2 16,0-1-16,0-2 15,1-1-15</inkml:trace>
  <inkml:trace contextRef="#ctx0" brushRef="#br0" timeOffset="310825.0786">22810 12916 0,'0'0'0,"0"0"16,0 0-16,0 0 0,36 13 16,-16-10-16,4 0 0,4-1 0,3 1 15,0 0-15,1 0 0,7 2 16,0-1-16,-6 1 15,-3-1-15,-2 1 0,-6-1 0,-12 2 16,-10 0-16,-7 1 0,-7 0 16,-13 3-16,-12 3 15,-11 5-15,-4 0 0,-5 3 0,5-2 16,7-3-16,5-4 0,7 0 16,10-3-1,23-1-15,18 1 0,0-4 0,5-2 0,18-3 16,12-3-16,-2 2 15,-3 1-15,9 0 0,-1 1 16,-11 1-16,-8 0 0,-9 3 16,-7 1-16,-12 4 0,-5 1 15,-19 3-15,-13 0 0,-5 1 0,-5 2 16,-12 4-16,-7 2 16,5 0-16,4 1 0,-8 4 0,-2 2 15,11-7-15,7-3 0,-7 0 16,15-6-16,21-9 0,5-3 0,14-7 15,9-4-15,-5 3 16,-2 2-16,-3 1 0</inkml:trace>
  <inkml:trace contextRef="#ctx0" brushRef="#br0" timeOffset="310974.9777">23009 13486 0,'0'0'0,"0"0"0,0 0 15,16 25-15,-8-14 0,4 1 0,3 4 16,3-2-16,1 0 0,10 2 15,5-2-15,1-3 0,-1-2 16,12-5-16,4-6 0,-4-3 16,-1-5-16,-2 1 0,-10 2 15,-7 2-15</inkml:trace>
  <inkml:trace contextRef="#ctx0" brushRef="#br0" timeOffset="311122.0965">23815 12948 0,'0'0'0,"0"0"16,0 0-16,0 0 0,0 0 0,30 16 15,-30-16-15,22 15 0,-22-15 16,21 16-16,-13-10 0,0 1 16</inkml:trace>
  <inkml:trace contextRef="#ctx0" brushRef="#br0" timeOffset="311291.5225">23655 13257 0,'0'0'0,"0"0"16,0 0-16,30 18 0,-14-12 16,0 1-16,3-1 0,1 1 15,2 2-15,4 2 0,0-2 16,-4-1-16,-5-1 0,-1-1 15</inkml:trace>
  <inkml:trace contextRef="#ctx0" brushRef="#br0" timeOffset="311446.2963">23561 13543 0,'0'0'0,"0"0"16,0 0-16,0 0 0,35 3 15,-13-5-15,6-1 0,5-1 16,5-2-16,5-3 0,4-1 15,3-2-15,-7 2 0,-6 2 16</inkml:trace>
  <inkml:trace contextRef="#ctx0" brushRef="#br0" timeOffset="311642.3185">24106 13051 0,'0'0'0,"0"0"0,22 3 0,-4 0 16,4-1-16,17 1 0,7 1 16,4-1-16,3 1 0,15 2 15,1 1-15,5 0 0,-8 1 0,4-2 16,-8-1-16,-17-6 0,-11-4 16,-9 2-16,-6 0 0,-5 0 15</inkml:trace>
  <inkml:trace contextRef="#ctx0" brushRef="#br0" timeOffset="311809.4716">24284 12931 0,'0'0'0,"0"0"16,0 0-16,0 0 0,7 25 0,-7-25 16,5 31-16,-3-13 0,0 2 15,1 1-15,0-1 0,1-2 16,2-3-16,3 0 0,2-4 15,-1-2-15,-3-1 0,0-2 16</inkml:trace>
  <inkml:trace contextRef="#ctx0" brushRef="#br0" timeOffset="312058.0775">24918 12911 0,'0'0'0,"0"0"0,0 0 16,-29 12-16,29-12 0,-43 17 15,9-3-15,-4 0 0,-1 0 0,-13 9 16,0 3-16,-6 4 16,5-3-16,10-1 15,8-1-15,7 1 0,11-2 0,19-4 16,12-1-16,11-1 0,9-2 0,17-2 16,12-3-1,3-3-15,4-2 0,-8 0 16,-13-3-16,-4-5 0,-7-5 15,-12 3-15,-6 1 0,-6 0 16</inkml:trace>
  <inkml:trace contextRef="#ctx0" brushRef="#br0" timeOffset="312242.0932">24149 13338 0,'0'0'0,"-7"8"0,0 2 15,-1 2-15,1 3 0,-4 10 0,0 7 16,0 7-16,2 0 0,5-2 15,4 1-15,3-5 0,1-3 0,6 0 16,2-5-16,2-6 16,3-3-16,1-10 0,0-5 15,-2 0-15,-4-1 0,-3 1 0</inkml:trace>
  <inkml:trace contextRef="#ctx0" brushRef="#br0" timeOffset="312475.3413">24123 13494 0,'0'0'0,"0"0"0,0 0 0,0 0 16,39 5-16,-14-2 0,8 0 16,6 2-16,4 1 0,19 3 15,7 0-15,12 3 0,-1-1 0,13 4 16,-1 3-16,-5 0 16,-15 0-16,-5 7 15,-11 3-15,-19-3 0,-17-1 0,-14 0 16,-12 0-16,-7-3 0,-6-2 15,-11-4-15,-11-3 0,-1-5 16,-4-2-16,-12-8 0,-1-4 16,4-5-16,4-3 0,15 4 0,9 3 15,8 2-15</inkml:trace>
  <inkml:trace contextRef="#ctx0" brushRef="#br0" timeOffset="312824.9109">24450 13303 0,'0'0'16,"0"0"-16,0 0 0,0 0 16,-11 20-16,11-20 0,-17 31 15,6-11-15,-1 3 0,2 1 16,1 2-16,6 0 16,5 0-16,4 2 0,3-5 0,7-6 15,3-5-15,2-3 0,1-2 16,9-5-16,2-5 15,-2-5-15,-1-3 0,3-9 0,-2-2 16,-7-2-16,-5 0 0,-5 3 16,-4 1-16,-4 6 0,-3 5 0,-5 4 15,-5 5-15,-2 5 0,-2 3 16,-3 7-16,-3 5 16,3 5-16,2 4 0,3 5 15,3 4-15,2-3 0,4-2 0,10 2 16,9-2-16,4-6 15,5-5-15,7-8 0,7-6 16,-9-2-16,-8-1 0,-5-2 0</inkml:trace>
  <inkml:trace contextRef="#ctx0" brushRef="#br0" timeOffset="312991.9276">25450 13250 0,'0'0'0,"0"0"0,0 0 16,0 0-16,0 0 0,0 0 16,0 0-16,12 30 0,-12-30 15,14 24-15,-4-11 0,-2-2 16,0-1-16,-1-1 0</inkml:trace>
  <inkml:trace contextRef="#ctx0" brushRef="#br0" timeOffset="313148.1063">25251 13435 0,'0'0'0,"0"0"15,0 0-15,0 0 0,24 17 0,-24-17 16,31 16-16,-31-16 0,36 16 16,-16-7-16,1 1 15,-3-1-15,-3-2 0,-1 0 16</inkml:trace>
  <inkml:trace contextRef="#ctx0" brushRef="#br0" timeOffset="313291.533">25218 13699 0,'0'0'0,"0"0"0,0 0 16,28 8-16,-28-8 0,40 1 0,-15-2 15,5-5-15,3 0 0,4-2 16,-8 2-16,-3 1 0</inkml:trace>
  <inkml:trace contextRef="#ctx0" brushRef="#br0" timeOffset="313475.0834">25787 13159 0,'0'0'0,"0"0"0,0 0 15,28 9-15,-28-9 0,33 9 0,-7-3 16,0 2-16,2 1 0,11 2 16,4 1-16,-1-1 0,-2-2 0,1-1 15,-8 0-15,-7-2 0</inkml:trace>
  <inkml:trace contextRef="#ctx0" brushRef="#br0" timeOffset="313658.7677">25707 13376 0,'0'0'0,"0"0"15,23 8-15,-5-4 0,3 1 0,14 2 16,6-2-16,0 4 0,0 0 16,9 1-16,1-1 15,-5-3-15,-3 0 0,-2-2 16,-9 0-16,-7-1 0</inkml:trace>
  <inkml:trace contextRef="#ctx0" brushRef="#br0" timeOffset="314058.2836">25988 13303 0,'0'0'0,"0"0"15,0 0-15,-12 26 0,12-26 0,-16 33 16,6-9-16,-2 3 0,-2 2 15,-3 8-15,-2 0 0,-2 5 16,2-3-16,3-6 0,0-4 16,4-5-16,2-3 0,3-5 15,0-4-15,1-3 0,2-2 0,1-4 16,3-3-16,0-5 0,3-3 16,5-4-16,3-2 15,3 0-15,3 2 0,1 3 0,3 4 16,6 2-16,-1 4 0,1 5 15,-1 5-15,-4 3 0,-3 4 16,-3 2-16,-1 2 0,-4 0 16,-2 1-16,-4-2 0,-3-1 15,-2-2-15,-1-2 0,-5-3 16,-5-3-16,-4-3 16,-2-2-16,-2-2 0,-1-2 0,-1-5 15,-1-3-15,-3-6 16,-3-6-16,6-2 0,3-2 0,2 0 15,4 6-15,1 3 0</inkml:trace>
  <inkml:trace contextRef="#ctx0" brushRef="#br0" timeOffset="314358.9747">26396 13505 0,'0'0'0,"0"0"16,0 0-16,30 7 0,-30-7 0,39 10 15,-15-3-15,2 2 16,3-1-16,8 4 0,2-1 16,-3 2-16,1-2 0,4 5 0,-5 2 15,-3 1-15,-1 0 0,-7 0 16,-4 2-16,-5 0 0,-4 0 16,-8 2-16,-5 1 0,-4 1 15,-4-1-15,-5 2 16,-5 2-16,-1-1 0,-1-1 0,-2-1 15,2-6-15,1-4 0,0-3 0,-1-7 16,-2-6-16,-1-7 16,-2-5-16,4-12 15,3-7-15,3 7 0,4 6 16,2 5-16</inkml:trace>
  <inkml:trace contextRef="#ctx0" brushRef="#br0" timeOffset="314525.2004">26822 13325 0,'0'0'0,"0"0"0,0 0 0,-8 27 16,8-27-16,-20 39 0,3-11 15,-7 6-15,-4 6 0,-15 18 16,-5 5-16,-6 10 0,5-6 0,-6 9 16,-5 4-16,9-13 0,15-18 15,10-14-15</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9T08:22:00.848"/>
    </inkml:context>
    <inkml:brush xml:id="br0">
      <inkml:brushProperty name="width" value="0.05292" units="cm"/>
      <inkml:brushProperty name="height" value="0.05292" units="cm"/>
      <inkml:brushProperty name="color" value="#FF0000"/>
    </inkml:brush>
  </inkml:definitions>
  <inkml:trace contextRef="#ctx0" brushRef="#br0">1815 3576 0,'0'0'0,"0"0"15,0 0-15,22 13 0,-22-13 16,29 13-16,-10-8 0,3 1 0,4 1 16,4 1-16,6 1 15,13 0-15,3 1 0,16 0 16,5-2-16,0 1 0,3-1 0,20 0 16,4-2-16,14 0 0,-4-2 15,18-1-15,1-1 0,44-6 16,-17-1-16,-8 4 0,-3 2 15,-9-1-15,-4-2 0,2-3 16,4-3-16,-11-1 0,-6 0 0,1 1 16,2-2-16,-8 0 15,-8-1-15,16-7 16,11-5-16,-31 5 0,-18 1 0,-14-4 16,-8-3-16,-2-4 0,-2-3 0,-4-6 15,-3-4-15,-12-1 0,-6-2 16,-8-7-16,-5-6 15,-5 6-15,-4 2 0,-8-5 0,-2-2 16,-13 3-16,-9-1 0,-5 0 16,-5-2-16,-6 1 0,-6 2 15,-10-1-15,-7-1 0,-8 7 16,-5 6-16,-14-2 0,-10 1 16,3 4-16,-3 5 0,-6 6 15,-9 4-15,0-3 0,-2-1 16,-12 6-16,-5 7 0,3 4 15,1 2-15,-5 7 0,-6 5 0,0 6 16,-1 3-16,-4 8 0,-3 5 16,6 5-16,5 2 0,1 8 15,0 4-15,-1 8 0,2 3 16,5 5-16,3 4 0,12 1 16,7 0-16,10 4 0,7 4 15,16-5-15,11-4 0,11 0 16,5 1-16,12-11 0,7-4 0,14 1 15,10 2-15,11-9 0,5-5 16,12-3-16,9-2 0,13-2 16,7-3-16,17-12 0,9-7 15,12-9-15,7-5 0,14-1 16,11 0-16,-5 8 0,-1 5 16,-36-2-16,-29-2 0,-15 0 0</inkml:trace>
  <inkml:trace contextRef="#ctx0" brushRef="#br0" timeOffset="3900.0696">2586 6975 0,'0'0'0,"0"0"0,0 0 0,22-8 15,-22 8-15,20-3 0,-5 3 0,-1 0 16,4 0-16,1 1 0,3 2 16,3 0-16,0-1 0,10 3 15,3 1-15,-1 1 0,0-2 16,12 1-16,4-1 0,-2-3 15,-3-2-15,15 2 0,1 2 16,-1-1-16,0-1 0,12 0 16,-2 1-16,-4 0 0,-5 0 0,11 0 15,1-2-15,-7 2 0,-2 4 16,4-3-16,4-1 16,29 2-16,-9-4 0,-4 1 0,-3-1 15,-4 1-15,-3-2 0,2 2 16,2 1-16,-3 3 0,-4 0 15,6-4-15,3-2 0,-1 0 16,0 3-16,19 1 16,14 2-16,-23-2 0,-16-1 0,1 0 15,-1-1-15,3 2 0,3 0 16,3-2-16,3 1 0,-3-2 16,-2 0-16,5 1 0,2 1 15,-2 2-15,-3-1 0,6-1 16,4-2-16,-1 2 0,0-1 0,2 0 15,1 1-15,-1 2 0,1 2 16,-3-4-16,2-1 0,-2-5 16,-1 0-16,7 5 0,4 7 15,-4 0-15,-3 2 0,3-7 16,0-5-16,-1 1 0,-3 1 0,8 3 16,6 1-16,-3 2 15,-2 0-15,4-1 0,0 0 16,-2-1-16,-3 1 0,4-1 15,4-2-15,0 1 0,1 0 0,4-1 16,3 0-16,-1 2 0,-3 1 16,1 0-16,2 0 0,0-4 15,2-3-15,5-1 0,3-1 16,-3 3-16,-2 3 0,5-3 16,5-1-16,-5-2 0,-3-1 0,7 2 15,8 1-15,-4-2 0,-3-1 16,3 1-16,1 2 0,-4-2 15,-4-2-15,0 0 0,-1 1 16,-2-1-16,0 2 0,2-2 16,1 1-16,-2 4 0,-3 1 15,0 0-15,0 0 0,-4-3 16,-1-2-16,3 1 0,3 3 16,-5-4-16,-1-1 0,5 4 15,3 4-15,-5 0 0,-3 1 0,3-4 16,2-3-16,-4 0 0,-3 0 15,1 3-15,0 2 0,-4-1 16,-2 0-16,4-1 0,3-1 16,-7 0-16,-5-1 0,3 0 15,0 0-15,-1-1 0,-4 0 16,4 4-16,3 2 0,-4 0 16,0-1-16,-1 2 0,2-1 15,-5-2-15,-2-2 0,2 0 16,3-2-16,-1 5 0,-2 4 0,2 1 15,0 1-15,-4-2 0,-3-3 16,-1-1-16,0-1 0,-4-1 16,-2-2-16,5 4 0,1 4 15,-3-1-15,-3 0 0,-4 1 16,0 0-16,-2-3 0,2-1 16,3 1-16,2 1 0,-7 3 15,-5 4-15,3-4 0,3-4 16,-1 1-16,-3-1 0,0 1 15,0 2-15,-3 0 0,-2-2 0,0 2 16,0-1-16,-4 0 0,-4-3 16,-3 1-16,1 0 0,0 0 15,0 0-15,-2 1 0,0 0 16,-4-1-16,-2-2 0,1-1 16,2 0-16,-4-1 0,0 0 0,-2-1 15,2-1-15,-4 0 0,-2 2 16,1 1-16,-1 1 15,0-1-15,-2 0 0,0-4 16,1 0-16,-5 5 0,-4 5 0,-1-2 16,0-2-16,-8 3 0,-5 2 15,-5 4-15,-5 1 0,-2-6 16,0-4-16,-4 0 0,-4 4 16,-8-1-16,-6 0 0,0-2 15,0 0-15,0-3 0</inkml:trace>
  <inkml:trace contextRef="#ctx0" brushRef="#br0" timeOffset="4848.1896">6480 4595 0,'0'0'0,"0"0"0,0 0 0,0 0 16,0 0-16,0 0 0,0 0 15,0 0-15,0 0 0,0 0 16,21-19-16,-21 19 0,0 0 0,0 0 16,13-16-16,-13 16 0,0 0 15,0 0-15,0 0 0,0 0 16</inkml:trace>
  <inkml:trace contextRef="#ctx0" brushRef="#br0" timeOffset="5399.9787">6523 4513 0,'0'0'0,"0"0"0,0 0 15,0 0-15,0 0 0,0 0 0,0 0 16,0 0-16,0 0 0,0 0 16,0 0-16,0 0 0,0 0 15,0 0-15,0 0 0,0 0 16,-21-13-16,21 13 0,0 0 16,0 0-16,0 0 0,0 0 0,0 0 15,0 0-15,0 0 0,0 0 16,0 0-16,0 0 0,0 0 15,0 0-15,0 0 0,-15 24 16,15-24-16,-2 19 0,2-19 16,-1 27-16,1-27 0,-3 33 15,2-14-15,0 0 0,1 1 16,0 0-16,-2 2 0,1 5 0,1-1 16,0 0-16,0 0 0,0-1 15,0-1-15,0 1 0,0 1 16,-2 2-16,0 1 0,-2 8 15,1-2-15,-2 0 0,2-1 16,-4 3-16,2 1 0,-2 0 16,1-2-16,-4 5 0,2 1 15,1-3-15,3-2 0,-1 2 0,-2-1 16,1-5-16,2-1 16,2-2-16,1 2 0,-2-5 0,1-4 15,2-2-15,1 1 16,-1-2-16,0-2 0,0 1 0,0-1 15,0-1-15,1-3 0,-1 1 16,-1-1-16,1-2 0,0-2 0,0-2 16,0 1-16,1-2 15,2 0-15,-3-1 0,-3-2 16,3 0-16,0 0 0,0-2 0,0-2 16,0 0-16,0 0 0,-2-3 15,-2-3-15,-1 0 0,3 1 0,-1 1 16</inkml:trace>
  <inkml:trace contextRef="#ctx0" brushRef="#br0" timeOffset="5690.379">6169 5624 0,'0'0'0,"0"0"0,0 0 15,0 0-15,0 0 0,0 0 16,0 0-16,12 32 0,-12-32 0,11 29 15,-3-9-15,0 0 16,1 0-16,-2 1 0,4-1 16,-3 0-16,1-1 0,3 3 15,-2 0-15,-1-4 0,1-2 0,-4-2 16,1 0-16,2-3 16,-3-3-16,3-3 0,2-5 0,1-5 15,3-3-15,3-12 0,6-10 16,2-6-16,4-9 0,17-19 15,8-7-15,9-11 0,-1 5 0,-7 8 16,-8 11-16,-14 16 0</inkml:trace>
  <inkml:trace contextRef="#ctx0" brushRef="#br0" timeOffset="8506.4313">12696 6015 0,'0'0'0,"-9"-13"15,-1-3-15,-4-5 0,-2-3 0,-9-13 16,-5-4-16,-5-5 0,1 3 16,-8-13-16,-2-4 15,2 9-15,1 6 0,-12-8 0,-2-3 16,3 7-16,4 6 0,-37-20 15,-3 3-15,8 11 0,6 8 0,-12 2 16,-8 0-16,4 4 0,5 4 16,-15 1-16,-10-3 15,4 5-15,2 3 0,-15 5 0,-11 6 16,6 3-16,4 1 0,-12-5 16,-7-1-16,8 6 0,7 5 15,-17 6-15,-12 5 16,14 10-16,9 7 0,-13-4 0,-9 0 15,12-4-15,8-1 0,-11 11 16,-7 7-16,18 0 0,12 0 0,-10 7 16,-6 5-16,13-4 0,10-3 15,-5 5-15,-4 0 16,14 2-16,10-2 0,0 6 0,0 2 16,7 0-16,6 0 0,2 4 15,-2 4-15,11-4 0,7-5 16,0 4-16,1 2 0,13-2 15,9-3-15,1 7 0,1 3 16,8-3-16,8-4 0,1 2 16,5 2-16,3-5 0,4-5 0,6 0 15,2-2-15,5 0 0,3 1 16,9 1-16,7 0 16,0-9-16,-3-10 0,18 3 0,10 2 15,-2 0-15,0 0 0,9-2 16,4-1-16,2-9 0,1-5 15,13 1-15,12 0 0,-6-5 16,-3-4-16,9 6 0,8 2 16,-5-3-16,-3-2 0,14-4 15,10 1-15,-12-1 0,-5 0 0,15 0 16,9-1-16,-9-1 0,-5-1 16,18-1-16,11 2 0,-11-3 15,-7-3-15,8-1 0,5-1 16,-5 2-16,-4 0 0,16 1 15,13 1-15,-18-3 0,-9-2 0,13 3 16,9 0-16,-8 1 16,-6 2-16,12-3 0,7-1 15,-14 1-15,-10 0 0,16-1 16,11-2-16,-15 3 0,-9 2 0,14-2 16,10 0-16,-13 2 0,-7 3 15,11-2-15,7-1 0,-9 2 16,-6-1-16,6 2 0,4-1 15,-13-3-15,-6-2 0,12 3 16,9 3-16,-13-1 0,-10-1 0,11 0 16,7 0-16,-12 2 15,-8 1-15,12-2 0,6-3 0,-7 2 16,-7 0-16,12 2 16,6 3-16,-12-3 0,-8-2 0,14-3 15,9-1-15,-14 1 0,-10 1 16,12 3-16,9 2 0,-11-2 15,-8-3-15,9 1 0,6-1 16,-11-1-16,-8-1 0,10 0 16,9 0-16,-9-1 0,-7-2 0,10 1 15,6 2-15,-9 5 0,-7 3 16,11-4-16,6 0 16,-12-3-16,-6-1 0,9-2 0,7 0 15,-12 1-15,-7 0 0,11-1 16,10-3-16,-14 5 0,-8 2 15,12-2-15,9-3 0,-11 4 16,-9 2-16,10 1 0,6 1 16,-5-3-16,-3-1 0,5 3 0,3 3 15,-12 0-15,-7-2 0,8 2 16,8 4-16,-11-4 0,-7-1 16,7-1-16,3-1 0,-12 2 15,-9 0-15,9 0 0,6 0 16,-11 2-16,-4 1 0,5-3 15,7-2-15,-12 0 0,-8-2 16,7 1-16,6 0 0,-8 0 16,-6-1-16,5-2 0,2-2 15,-10-2-15,-6-2 0,4-2 16,4-3-16,-3 0 0,-1 1 0,3 0 16,4-1-16,-11 2 0,-6 1 15,1-3-15,0-5 0,-6-1 16,-6-1-16,0 3 0,0 3 15,-4-2-15,-1-2 0,-4-5 16,-2-4-16,-9 4 0,-6 2 0,-1-3 16,-3-3-16,-8-2 15,-5-2-15,-1-3 0,0-2 0,-9 1 16,-4 0-16,-9-8 0,-4-5 16,-7 8-16,-6 6 0,-5-6 15,-3-3-15,-6-1 0,-2-2 0,-13-4 16,-6-3-16,-2 6 15,-1 2-15,-9-1 0,-7-1 16,5 6-16,1 2 0,-14-10 16,-11-4-16,3 10 0,3 7 0,-12-5 15,-8-3-15,8 0 0,3 2 16,-17 3-16,-12 4 16,15 1-16,9 2 0,-18-5 15,-11-6-15,9 14 0,5 8 0,-10-4 16,-6 0-16,9 0 0,6 4 15,-15 0-15,-11 0 0,13-3 16,10-3-16,-14-3 0,-9 0 16,5 5-16,4 6 0,-13 2 15,-8 3-15,17-4 0,12-1 0,-20 1 16,-12 1-16,9 2 0,7 1 16,-10 2-16,-8 2 15,12-1-15,9-2 0,-17-1 0,-9 2 16,15-2-16,10 1 0,-13 1 15,-10 2-15,13-1 0,11-2 16,-16 4-16,-11 3 0,15-3 16,10 0-16,-15 6 0,-7 5 15,12-4-15,9-2 0,-12-3 0,-8-3 16,15 6-16,12 3 0,-16-1 16,-10 1-16,15-3 0,9-2 15,-7 3-15,-5-1 16,13 5-16,10 2 0,-15-2 0,-10 0 15,16-6-15,12-4 0,-10 2 16,-7 3-16,10 9 0,8 7 0,-8-8 16,-6-4-16,12-2 0,7 2 15,-10 4-15,-7 5 16,14 1-16,10 2 0,-12-6 0,-5-4 16,10 3-16,8-1 0,-5 5 15,-3 2-15,5 1 0,7 1 16,-8 0-16,-2 1 0,11 0 15,8 3-15,-7-2 0,-5-1 16,11-2-16,7 1 0,-7-2 16,-4 0-16,9 2 0,5 0 15,1 4-15,0 4 0,10-8 16,7-4-16,1 1 0,-1 0 0,10-4 16,4-2-16,-2-1 0,-2-1 15,9 3-15,5 1 0,-1-2 16,4 2-16,2-2 0,5 0 15,-1-1-15,-1-3 0,9 3 16,4 2-16,-1 0 0,2 2 16,1-3-16,2-1 0,-5 6 15,-1 1-15,5-2 0,4-1 0,-2 7 16,-2 2-16,3 1 0,1 0 16,12-13-16,0 0 0,2-1 15</inkml:trace>
  <inkml:trace contextRef="#ctx0" brushRef="#br0" timeOffset="18100.3682">2393 8260 0,'0'0'0,"7"0"16,2-2-16,1 0 0,0 0 0,6-1 15,6 1-15,8 0 0,2 2 16,3 0-16,4 2 16,12 0-16,0 0 0,3-2 0,0 0 15,13 0-15,-7 2 0,6 0 16,0 1-16,11-3 0,-5-3 15,13 1-15,0-2 0,-6 4 16,-2 3-16,34-1 0,-4-2 16,-16-1-16,-9 0 0,2 0 15,3 1-15,-14-6 0,-6-1 0,11 3 16,8 1-16,-3 1 0,-3 0 16,6-1-16,0-1 15,-4 2-15,-7 2 0,11-2 0,9 1 16,-11 0-16,-3 0 0,9 1 15,5 1-15,-7-1 0,-3-1 16,8 1-16,2 0 0,-7-5 16,-7-4-16,11 6 0,7 2 15,-4 2-15,-2 0 0,6 0 0,6 0 16,-10 1-16,-4 2 0,7-3 16,5-3-16,-8 0 0,-4-1 15,9 2-15,8 1 0,-10-1 16,-5 0-16,8 2 0,7 3 15,-9-4-15,-7-3 0,14 5 16,9 4-16,-11-1 0,-4-1 0,8-1 16,5-3-16,-7 1 15,-6-1-15,12-3 0,6-2 16,-9 3-16,-6 4 0,11-1 16,8-1-16,-10 1 0,-8-1 0,12-1 15,9-4-15,-11 9 0,-6 4 16,6-7-16,5-6 0,-9 1 15,-6-1-15,13 4 0,7 2 16,-10 0-16,-9-1 0,5-1 16,3 0-16,-7 2 0,-4 0 0,12-1 15,11-2-15,-14-2 0,-8 0 16,6 1-16,5-1 0,-9 1 16,-5-1-16,9 1 0,8 3 15,-13-1-15,-8-1 0,12-2 16,7 0-16,-10 0 0,-7-1 0,5-3 15,6-1-15,-10 3 16,-7-1-16,9 3 0,6 1 16,-10-2-16,-6-2 0,8 2 15,7 1-15,-10-3 0,-7-1 0,7 4 16,5 2-16,-10 1 0,-5 0 16,7-2-16,5-1 15,-9-3-15,-5-4 0,7 6 16,5 3-16,-6-2 0,-5-1 0,4 1 15,3 1-15,-7-1 0,-6 1 16,7-1-16,6 0 16,-6 2-16,-4 1 0,7 0 0,5 0 15,-9 2-15,-6 1 0,8-2 16,6-1-16,-4-1 0,-3 0 0,4 2 16,4 3-16,-11-2 0,-8 0 15,5-2-15,4 0 0,-12-3 16,-8 0-16,3 5 0,2 5 15,-5 0-15,-3 2 0,2-2 16,1 1-16,-17 0 0,-10 1 0,-7-6 16,-3-4-16,-6-2 15,-5-2-15,-5 1 0,-3 3 0,-2-1 16</inkml:trace>
  <inkml:trace contextRef="#ctx0" brushRef="#br0" timeOffset="18800.6963">18094 7058 0,'0'0'0,"-8"-9"16,-1 0-16,-1 1 0,-2-1 0,-11-4 15,-6-2-15,-4 0 0,-2 2 0,-20-5 16,-9 0-16,-4 3 15,-1 4-15,-26-1 0,-6 1 16,-13 6-16,7 7 0,-57 14 16,-15 11-16,30 1 0,17 2 0,11 9 15,5 6-15,16 1 0,12 0 16,4 15-16,5 8 0,15-8 16,10-5-16,12 11 15,8 8-15,14-12 0,9-6 0,14 2 16,10-1-16,8-1 0,6-3 15,22 0-15,17 1 0,7-13 16,4-8-16,21 0 0,16-1 16,-4-7-16,-1-2 0,16-10 15,11-6-15,-10-15 0,-4-11 0,12 3 16,9 2-16,-10-2 0,-9-1 16,9-10-16,6-7 0,-15-6 15,-7-2-15,1-1 0,1 0 16,-19 1-16,-13 3 0,-4-11 15,-5-6-15,-13 6 0,-8 3 16,-19-4-16,-11-4 0,-12 5 16,-6 3-16,-20-4 0,-13-4 15,-15 5-15,-9 3 0,-22-4 0,-14-5 16,-7 8-16,-7 3 0,-26 1 16,-16-1-16,0 7 0,-1 5 15,-26 9-15,-18 6 16,6 14-16,3 9 0,56-2 0,38-1 15,24-1-15</inkml:trace>
  <inkml:trace contextRef="#ctx0" brushRef="#br0" timeOffset="19950.6175">5637 8229 0,'0'0'0,"-17"2"16,-3 0-16,2 1 0,-4 0 0,-14 5 16,-4 1-16,-17 2 0,0 0 15,-19 3-15,-6-1 16,6 0-16,4 2 0,-21-2 0,-4-4 15,-5 1-15,9 1 0,-44 2 16,7-2-16,18-10 0,13-5 0,-3 0 16,-2 1-16,9-2 15,9 0-15,-2-8 0,0-7 16,10-1-16,7-1 0,-3-3 0,-2-1 16,19-2-16,15 0 0,-4-4 15,1-1-15,6 1 0,8-1 16,6-2-16,3-1 0,5-3 15,5-1-15,7-5 0,7-3 16,8 4-16,6 3 0,12-6 16,7-4-16,6 3 0,3 2 0,17-2 15,14-1-15,-3 2 0,1 1 16,15-2-16,10-3 0,-2 8 16,-2 6-16,14 4 0,11 3 15,-2 3-15,0 2 0,14 7 16,10 3-16,-12 7 0,-9 5 15,14 2-15,8 1 0,-10 3 16,-8 5-16,6 6 0,3 7 16,-15 3-16,-10 3 0,5 3 0,1 4 15,-16 2-15,-12 0 0,0 6 16,0 7-16,-11-6 0,-7-1 16,-6 1-16,0 3 0,-17-2 15,-8 0-15,-9 3 0,-4 2 16,-7-10-16,-2-6 0,-9 8 15,-4 6-15,-5-6 0,-2-5 0,-8 1 16,-3-1-16,-8-2 16,-6-2-16,-13-3 0,-9-1 15,-4-5-15,-3-6 0,-14-4 0,-12-3 16,-1-6-16,0-3 0,-25 0 16,-15 0-16,7 1 0,5 1 15,-16 0-15,-12 3 0,14 6 16,10 6-16,0-7 0,0-3 15,16-4-15,12 0 0,5-6 16,6-2-16,25 1 0,15 1 0,13 0 16</inkml:trace>
  <inkml:trace contextRef="#ctx0" brushRef="#br0" timeOffset="21049.6717">19625 7677 0,'0'0'16,"0"0"-16,0 0 0,0 0 0,19 19 15,-19-19-15,8 23 0,-8-23 16,8 33-16,-5-15 0,0 4 16,-1-3-16,-1 1 0,0 2 15,0-1-15,1-3 0,2-4 16,-1-1-16,0-3 0,3-3 15,0-1-15,5-5 0,4-4 16,1-4-16,4-2 0,4-5 16,4-5-16,3-1 0,2-1 0,8-8 15,0-3-15,-3 3 0,0 4 16,2-2-16,-3 4 0,-7 3 16,-7 5-16,-6 1 0,-3 4 15,-6 2-15,-2 3 0,-6 2 16,-3 1-16,0 1 0,1 0 0,0 0 15</inkml:trace>
  <inkml:trace contextRef="#ctx0" brushRef="#br0" timeOffset="21335.7377">20676 7469 0,'0'0'0,"0"0"16,-17 21-16,6-5 0,0 0 0,-8 14 15,-3 4-15,0 3 0,1 1 16,-3 7-16,1-2 0,1 3 16,4-7-16,5-4 0,3-4 15,4-6-15,3-3 0,8-4 16,4-3-16,5-5 0,1-2 15,5-6-15,3-3 0,-1-3 16,2-2-16,5-4 0,0 0 16,-6-2-16,-3-2 0,-5 3 0,-3 3 15,-3 2-15</inkml:trace>
  <inkml:trace contextRef="#ctx0" brushRef="#br0" timeOffset="21549.7056">20325 7760 0,'0'0'0,"0"0"16,0 0-16,0 0 0,0 0 0,36-4 15,-36 4-15,40-7 0,-16 6 16,6-1-16,4-2 16,-1 1-16,0 3 0,11-2 0,2-2 15,2 2-15,-6 1 0,-7 1 16,-4 2-16,-4-1 0,-5 1 0,-5-2 15,-2 1-15,-3-1 0</inkml:trace>
  <inkml:trace contextRef="#ctx0" brushRef="#br0" timeOffset="21710.6461">20930 8029 0,'0'0'0,"0"0"0,0 0 16,0 0-16,0 0 0,0 0 16,21 9-16,-21-9 0,0 0 0,0 0 15</inkml:trace>
  <inkml:trace contextRef="#ctx0" brushRef="#br0" timeOffset="22434.0868">20738 8326 0,'0'0'0,"0"0"0,0 0 15,-28 7-15,13-6 0,-3 0 0,-6-1 16,-9 0-16,-2 0 0,-7-2 15,-5-2-15,-12 1 0,1 1 16,-16-2-16,-2-2 0,3 2 16,3-3-16,-17-1 0,-3-2 15,1-4-15,11-1 0,-32-8 0,10 4 16,14 0-16,8-1 0,6-7 16,5-6-16,13 4 0,10 4 15,5-4-15,4-3 0,5 1 16,5-1-16,8-8 0,8-6 15,6 2-15,7 2 0,12-3 16,10-3-16,3 1 0,2-1 0,10-4 16,6-3-16,3 7 0,2 3 15,14-4-15,9-3 0,-1 7 16,-3 5-16,13-1 0,9 1 16,-2 8-16,0 5 0,10 6 15,9 2-15,-7 3 0,-5 1 16,6 5-16,3 7 0,-9 0 15,-7 3-15,5 11 0,2 7 16,-12 2-16,-9 2 0,5 6 16,3 5-16,-17-4 0,-10-5 0,-1 13 15,0 9-15,-9 0 0,-8-2 16,0 4-16,-1 0 16,-12-5-16,-7-2 0,-8 5 0,-4 3 15,-5-5-15,-3-3 0,-3-2 16,-4-1-16,0 2 0,-1 1 15,-6 1-15,-5 0 0,-3-4 16,-2-3-16,-7-1 0,-6-2 16,-1-6-16,-3-3 0,-1 1 15,-1 2-15,-1-2 0,-1-1 0,-9-6 16,-8-3-16,6-4 0,2-3 16,-8-1-16,-5-1 0,5-1 15,4 0-15,-4 1 0,-2 0 16,9-1-16,6 0 0,1-1 15,-1 3-15,15-3 0,11-1 0,7 1 16</inkml:trace>
  <inkml:trace contextRef="#ctx0" brushRef="#br0" timeOffset="31767.6307">1733 8985 0,'0'0'0,"0"0"16,0 0-16,0 0 0,0 0 0,0 0 15,0 0-15,12-16 16,-12 16-16,0 0 0,0 0 16,27 13-16,-27-13 0,24 19 15,-11-5-15,3 4 0,-1 1 0,1 3 16,1 2-16,5 7 0,0-1 16,2 3-16,-2 0 0,7 5 15,-4-4-15,-1-3 0,0-1 16,-2-8-16,1-5 0,7-3 15,2-7-15,-6-8 0,2-4 0,10-11 16,5-6-16,1-4 0,5-1 16,7-14-16,7-9 0,11-5 15,-1 1-15,18-11 0,4-2 16,37-21-16,-12 10 0,-5 15 16,-1 8-16,-17 7 0,-12 4 0,-28 13 15,-16 11-15,-13 7 16</inkml:trace>
  <inkml:trace contextRef="#ctx0" brushRef="#br0" timeOffset="39068.2269">1958 11460 0,'0'0'0,"0"0"0,0 0 15,0 0-15,0 0 0,24-2 16,-24 2-16,23 1 0,-23-1 0,31 1 16,-12 0-16,0 2 0,3 0 15,3-1-15,4 0 0,3 1 16,2 2-16,17 1 0,4-1 16,13 1-16,-4-1 0,21 0 15,3-1-15,-3 0 0,-2 0 16,21-1-16,4-2 0,9 0 15,-6 1-15,53 3 0,-7 1 16,-21-3-16,-16 0 0,13-1 16,5 0-16,-7 2 0,-6 0 0,9 0 15,5 2-15,-13-3 0,-8-2 16,15 1-16,11 0 0,-8-2 16,-7 0-16,18 1 0,13 1 15,-28-1-15,-20-1 0,14 3 16,6 0-16,-1-2 0,-2-1 0,4-1 15,5 1-15,-13 0 0,-7 2 16,10 0-16,7 2 16,-6-3-16,-6-1 0,10 0 0,8 0 15,-16-2-15,-15-3 0,13 1 16,6 2-16,-3-1 16,-4-1-16,16-2 0,12-1 0,-25 2 15,-18 0-15,4 1 0,4 1 16,-2-2-16,1-1 0,3 0 15,3 1-15,-8 3 0,-4 1 0,1-3 16,3-3-16,-6 0 0,-4 1 16,10 1-16,4 2 15,-4 1-15,-5 1 0,-1-1 16,-2-1-16,-5-1 0,-4 0 0,19 2 16,12 0-1,6-2-15,5-1 16,-36 4-16,-25 4 0,-5-3 0,-5-2 15,-1 1-15,0 2 0,12 2 16,9 1 0,4-1-16,5-3 0,-31 0 0,-20 1 15,-2-3-15,-1-3 16,-7 1-16,-4 0 0,-6-3 0,-4-2 16,0-4-16,-3 1 0,-2-4 15,-5-2-15,0-3 0,0-1 0,-7-9 16,-2-5-16,-5 2 15,-3 1-15,0-6 0,2-5 16,-2 6-16,-1 3 0,-5-5 0,-3-5 16,1 2-16,1 3 0,-2-3 15,-2-2-15,-1 6 0,0 3 16,-6-2-16,-4-1 0,2 7 16,1 7-16,-4 1 0,-5 1 15,11 9-15,-2-2 0,-24-5 16,-4 2-16,23 11 0,-1-1 0,-31-4 15,-3 3-15,28 1 0,-2-2 16,-35-1-16,-4 5 16,4 7-16,1 4 0,-7-1 0,-4-3 15,3 3-15,-1 2 0,-6-3 16,-6-5-16,7-1 0,5 0 0,-13 1 16,-10 1-16,9-3 15,6-2-15,-8-2 0,-6 2 16,7 1-16,5 2 0,-13-1 15,-7 1-15,8 0 0,7 0 0,-14-3 16,-8 0-16,8 0 0,5 3 16,-10-2-16,-5 1 15,6 2-15,5 2 0,-14-2 0,-9-2 16,11 1-16,8 0 0,-14 1 16,-8 0-16,9 2 0,7 0 15,-13 0-15,-7-1 0,14 5 16,8 4-16,-10-6 0,-6-2 15,9-1-15,6 0 0,-11 4 16,-8 1-16,13 1 0,8-1 0,-4-1 16,-3-1-16,6 0 0,7 1 15,-11 3-15,-7 3 0,10-2 16,7-1-16,-8 0 0,-6-1 16,11 3-16,6 0 0,-4-2 15,-9 0-15,13-1 0,8 2 0,-12-3 16,-6-1-16,10-2 15,6-1-15,-3 1 0,-2 1 16,6 0-16,9-1 0,-9-2 0,-7-3 16,9 2-16,9 0 0,-3-2 15,0-1-15,8 1 0,7 2 16,-7-4-16,-3-1 0,11 3 16,4 2-16,1 3 0,-1 0 15,8-7-15,5-4 0,4 0 16,1-2-16,8 6 0,6 3 15,0 3-15,4 1 0,4 2 16,4 4-16,6-1 0,3 3 16,3 0-16,-1 1 0,2 2 0,2 3 15,0 1-15,3 0 0,-1 8 16,0 7-16,5-2 0,2-2 16,4 10-16,1 6 0,1-8 15,-2-3-15,3 7 0,3 7 16,0-19-16,0 1 0,4 9 15,2 5-15,1 0 0,-2 2 0,2 0 16,0 2-16,0-6 0,2-4 16,1 3-16,3-1 15,-7-8-15,-3 1 0,-1-3 0,-1 0 16,-1-5-16,1-4 0,-1-4 16,-3-4-16,1-1 0,1-2 15,-1-2-15,-1-3 0,0 0 16,0 2-16,0-4 0,-1-8 15,-4 0-15,-2-2 0,2 2 16,0 2-16,2 1 0</inkml:trace>
  <inkml:trace contextRef="#ctx0" brushRef="#br0" timeOffset="41174.728">5656 12000 0,'0'0'0,"0"0"16,0 0-16,0 0 0,0 0 0,0 0 15,0 0-15,0 0 0,0 0 16,14-20-16,-14 20 16,25-7-16,-25 7 0,44-6 15,-12 5-15,0-1 0,2-1 0,18-1 16,6 2-16,0 0 16,3-1-16,14 1 0,-3 2 15,1 0-15,-10 1 0,0 1 0,-10 1 16,-14-1-16,-8 0 0,-9 4 15,-5 2-15,-10 4 0,-6 1 0,-9 3 16,-6 4-16,-5 4 0,-2 3 16,-14 5-1,-9 6-15,-2-3 0,0-1 0,-9 4 16,0-3-16,-7 1 0,4-3 16,0-2-16,2-2 0,9-4 0,3-2 15,-14 1-15,9-6 16,11-11-16,8-7 0,16-3 0,1-4 15,3-7-15,1-6 0,5-8 16,3-6-16,6-1 0,4-5 16,6-5-16,7-6 0,0 0 15,2-1-15,8-4 0,3 2 16,-1 5-16,0 2 0,12-11 16,-7 10-16,-3 11 0,1 5 0,-6 10 15,-2 5-15,-13 12 0,-1 2 16,2 5-16,4 3 0,0 7 15,0 6-15,0 11 0,-2 8 16,0-2-16,-2 4 0,2 13 16,1 6-16,1 6 0,-3-4 15,-1-1-15,-1 1 0,5 20 16,-6-11-16,-1-5 0,-1-5 16,-3-9-16,-2-8 0,-4-6 0,-2-5 15,-4-8-15,-2-4 0,-4-4 16,0-1-16,5-8 0,-3-1 15,0-5-15,-3-2 0,-4-8 16,-5-5-16,-7-14 16,-5-8-16,1-3 0,-2-1 0,-3-7 15,-2-5-15,-2-1 0,3 2 16,-8-11-16,-1 1 0,5 8 16,5 4-16,-18-15 0,3 11 15,10 5-15,5 5 0,1 6 0,0 3 16,-4 10-16,0 6 0,9 5 15,10 5-15,6 3 0</inkml:trace>
  <inkml:trace contextRef="#ctx0" brushRef="#br0" timeOffset="47067.5213">2226 13848 0,'0'0'0,"12"-1"0,2 0 16,1 1-16,0 0 0,11 1 15,5 0-15,5 2 0,1 0 0,14 2 16,5 1-16,-1 0 0,3-2 16,14 1-16,5 0 15,9 2-15,-4 1 0,19 0 16,6 0-16,-8-3 0,-5-2 16,60 2-16,-1 1 0,-30-1 0,-18-2 15,10 0-15,7-2 0,-2-1 16,-1 0-16,11-1 0,6 1 15,3 4-15,4 2 0,8 3 16,7 2-16,-28-8 0,-20-5 0,17-2 16,9-3-16,-1 1 0,2 0 15,14 1-15,7 2 16,-12-2-16,-7 0 0,3-1 0,6-2 16,-6 0-16,1-1 0,3 1 15,5-2-15,-10 1 0,-5 0 16,2 2-16,3 1 0,-7-2 15,-1 0-15,3-1 0,4 1 16,-6 1-16,-4 0 0,2 0 16,3 1-16,-9 3 0,-4 1 0,4 4 15,6 2-15,-12 1 0,-6 3 16,4 0-16,4 1 0,-10 0 16,-5-1-16,-2 0 0,-2 2 15,-5-3-15,-5 0 0,2 0 16,1 1-16,-8-4 0,-5-1 15,-4-4-15,-2-5 0,-7 1 16,-6-2-16,-4-4 0,-1-5 16,-10 4-16,-4-1 0,-6-2 0,-1-1 15,-9-9-15,-4-3 0,-4-3 16,-3 0-16,1-2 0,1 0 16,-8-5-16,-4-4 0,-3 3 15,-1 0-15,-2-6 0,0-5 16,-4 2-16,-1-1 0,-1 0 15,1 0-15,0 1 0,-2 1 0,3 3 16,0 1-16,0 5 16,-1 4-16,0 5 0,-1 5 15,-4-1-15,-2 0 0,-1 1 0,1 3 16,-2 2-16,-1 1 0,3 11 16,-2-1-16,-4 0 15,-1 1-15,-10 1 0,-5 0 0,2 1 16,-2 1-16,-6 3 0,-6 2 15,-7-2-15,-4-2 0,-6 3 16,-4 2-16,-10-1 0,1 0 16,-4-2-16,-2-1 0,-36 0 15,10 2-15,2-4 0,3-2 16,7 0-16,5-1 0,-1-1 0,-2-2 16,2 6-16,-1 2 0,-6-4 15,-4-3-15,1 3 0,0 1 16,-3-1-16,-4 0 0,4-1 15,4 2-15,-8-2 0,-5-2 16,-1 0-16,1 1 0,-3 3 16,-2 3-16,0-3 0,-2-1 0,-2-4 15,-6-4-15,4 8 0,0 8 16,0 2-16,-1 0 0,1-1 16,-1 0-16,-5-2 0,-3 0 15,9 1-15,3 2 0,-8 0 16,-4 4-16,7-3 0,3 0 15,-3 1-15,-2-3 0,4 5 16,5 0-16,-5 0 0,-2-1 16,4 3-16,5 1 0,-1-1 15,-4-1-15,2 3 0,3 3 0,-6-5 16,-5-2-16,14-1 0,7 1 16,-22-1-1,-14-1-15,-16 1 16,-6 0-16,38-3 0,30-3 0,-9 1 15,-4-1-15,20-2 0,14-1 16,-19-1-16,-15 2 0,15-2 16,8 1-16,1 0 0,1 1 15,17 1-15,13 2 0,-10-3 0,-9-2 16,11-1-16,8-3 0,4 5 16,2 3-16,10 1 0,3 0 0,3 1 15,0-1-15,10 4 16,4 2-16,-3 5 0,1 5 15,1 3-15,4 2 0,5 8 16,3 5-16,1 0 0,2 0 0,2 12 16,1 7-16,2-4 0,1-3 15,2 13-15,3 8 16,2-10-16,3-11 0,4 5 0,0 3 16,6-10-16,0-6 0,1 3 15,3 2-15,-5-11 0,-6-8 0,11 2 16,2 4-16,-1-9 15,-3-4-15,-8-5 0,-3-5 16,-7-3-16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9T08:23:05.399"/>
    </inkml:context>
    <inkml:brush xml:id="br0">
      <inkml:brushProperty name="width" value="0.05292" units="cm"/>
      <inkml:brushProperty name="height" value="0.05292" units="cm"/>
      <inkml:brushProperty name="color" value="#FF0000"/>
    </inkml:brush>
  </inkml:definitions>
  <inkml:trace contextRef="#ctx0" brushRef="#br0">3445 15848 0,'0'0'0,"0"0"16,0 0-16,0 0 0,0 0 0,22-1 16,-22 1-16,0 0 0,27 0 0,-27 0 15,0 0-15,34 3 16,-21-2-16,5 2 0,3-1 15,0 1-15,-2 0 0,6 0 16,3 0-16,7 0 0,-2 1 0,6-2 16,3 0-16,-1 0 0,-2 1 15,13 0-15,5 0 16,-5 1-16,-2 0 0,16 0 0,3-1 16,-5-2-16,-4 0 0,19-1 15,2 0-15,3 1 0,-7 0 0,37-1 16,-6-1-16,-20 2 15,-9 2-15,6-4 0,7-2 16,-12-1-16,-7 0 0,7 3 16,6 3-16,-13 1 0,-9 2 0,14-4 15,6-2-15,-10 0 0,-8-1 16,11 7-16,8 2 0,-11-1 16,-8-3-16,14 0 0,7-2 15,-10 2-15,-7 0 0,10 1 16,6 2-16,-11-2 0,-8-3 0,11 1 15,7 2-15,-8-1 16,-5 1-16,9 1 0,6 1 16,-9-2-16,-6-4 0,8-1 0,8-3 15,-10 1-15,-6-1 0,10-1 16,6 2-16,-8 3 0,-6 2 16,9-3-16,6-2 0,-8 0 15,-7-1-15,8 0 0,8 0 16,-10 2-16,-6 2 0,12-1 15,10 0-15,-13-2 0,-10 0 0,11-1 16,5-1-16,-10-1 16,-9 1-16,11 0 0,7 1 15,-10 0-15,-6 2 0,6-1 0,6-1 16,-8 2-16,-5 0 0,6 1 16,3 0-16,-6-4 0,-4-2 0,8 2 15,7 1-15,-9 1 16,-6 2-16,8-3 0,4-2 15,-12 5-15,-9 3 0,11 1 16,9 0-16,-14-2 0,-9-3 0,11 0 16,6-1-16,-6 4 0,-4 3 15,7 1-15,5 0 16,-9 1-16,-6 1 0,10-4 0,5-2 16,-12-1-16,-8 1 0,9 3 15,6 3-15,-6-2 0,-3 0 0,8 0 16,4 0-16,-7 3 15,-5-1-15,12-3 0,8-3 16,-12 0-16,-9-1 0,12 0 16,8 1-16,-10 1 0,-8 0 0,9 2 15,5 1-15,-7-2 16,-6 0-16,10-2 0,6-1 16,-7 4-16,-5 1 0,9 1 0,3 1 15,-7-6-15,-6-2 0,8 2 16,6 5-16,-12-1 0,-10 1 0,16-3 15,11-1-15,-14 1 16,-9 1-16,10 2 0,6 0 16,-10-2-16,-8-2 0,5 0 0,3-1 15,-3-1-15,-4-1 0,8 2 16,6 2-16,-12-2 0,-7 1 16,6 0-16,5 1 0,-7-1 15,-6-1-15,6-1 0,5 1 16,-10-2-16,-5 1 0,5-1 15,6 0-15,-5-1 0,-4 0 0,4 2 16,5 1-16,-12 0 16,-8 0-16,7-4 0,5-2 15,-8 2-15,-7 2 0,10 0 0,7-1 16,-3-2-16,-2-2 0,2 6 16,3 3-16,-9-4 0,-5-4 15,2 1-15,3-2 0,-6 1 16,-5 1-16,10 0 0,6-1 15,-10 1-15,-6 2 0,8-3 16,7 1-16,-10-1 0,-6 1 0,9 1 16,7 1-16,-10-1 0,-6-1 15,8 0-15,6 0 16,-6 0-16,-3 0 0,5 0 0,3-1 16,-6 2-16,-5 3 0,7-2 15,4-1-15,-4-1 0,-2-3 0,5 2 16,2-1-16,-3 2 15,-6 1-15,7-1 0,4-1 16,-6 1-16,-3 0 0,7 1 16,4-2-16,-9 1 0,-7 2 0,12-2 15,7 0-15,-11 3 0,-10 1 16,10-2-16,7-2 16,-1 4-16,-1 2 0,2-2 0,2 0 15,-2-3-15,-3 0 0,6 2 16,2 2-16,-10-2 0,-6 0 0,10-1 15,7-1-15,-10-1 16,-5-3-16,5 6 0,2 2 16,-8-2-16,-5-2 0,2 3 15,2 2-15,-7-2 0,-4-1 0,0-2 16,1 1-16,-6-1 0,-3 1 16,-7 0-16,-6 0 0,-6 1 15,2 0-15,-4 1 0,-2 0 16,2-2-16,0 2 0,-2 0 15,-2-3-15,-1 3 0,-2 0 0,-2-1 16,-4 0-16,-3 0 16,-1 0-16,-5 1 0,-3 0 15,-1 0-15,-1 0 0,-6 0 16,-4 0-16,1 0 0,2 0 0,-12 1 16,-5-1-16,2 1 0,0 0 15,-3 2-15,-2-2 0,3 3 16,0 1-16,-10 0 0,-2 0 15,6 0-15,5 1 0,-14-2 16,-5-1-16,6-2 0,5-1 0,-16 0 16,-2 1-16,19 2 0,8 1 15,-38 1-15,-4-3 16,12 1-16,6 1 0,-3-2 0,-3-1 16,6 0-16,6 0 0,-11-1 15,-6-1-15,13 2 0,9 1 0,-13 2 16,-10 0-16,12-1 15,6-1-15,-14 1 0,-11 0 16,13-1-16,7-2 0,-13 4 16,-8 4-16,13-8 0,11-5 0,-22 5 15,-13 3-15,10 2 0,7 0 0,-3-2 16,-4-1 0,8-2-16,5-2 0,-10 2 0,-7 2 15,10-1-15,6 1 0,-14 1 16,-9 0-16,14-4 0,8-3 0,-13 1 15,-7 2-15,12 0 16,10 1-16,-9 1 0,-5 0 16,11 0-16,4 1 0,-8-4 15,-7-2-15,9 3 0,7 4 0,-12-2 16,-6 0-16,11-5 0,9-3 16,-16 1-16,-11-1 0,15 1 15,10 2-15,-11 1 0,-8 1 16,14-1-16,10 0 0,-15-1 15,-11 1-15,9 1 0,6 1 0,-8-1 16,-8 1-16,13 0 0,8 1 16,-18 0-16,-11 0 15,16 0-15,10-3 0,-12-2 16,-8-3-16,12 6 0,11 5 0,-12-2 16,-6-1-16,8-1 0,4 0 0,-14 1 15,-7 1-15,16-3 16,10-2-16,-16 1 0,-11-1 15,12-2-15,9 1 0,-9 0 16,-5 1-16,10 3 0,5 0 0,-10-1 16,-7 1-16,13 1 15,7 0-15,-8 0 0,-6 0 16,9-3-16,9-1 0,-11 3 0,-11 2 16,16 0-16,9-1 0,-9 2 15,-4-2-15,12 0 0,8-2 0,-13 0 16,-8-2-16,10 3 15,9 1-15,-13 1 0,-7 1 16,15-2-16,10 0 0,-10 0 16,-8 0-16,9 0 0,6 0 0,-7-1 15,-6-1-15,11 2 16,5 0-16,-6-2 0,-5 0 0,6-1 16,6 0-16,-6 1 0,-4 0 15,7 2-15,5 2 0,-10-3 16,-4-1-16,13-1 0,8-2 0,-9 0 15,-4-1-15,4 2 16,4 0-16,-6-2 0,-6-3 16,11 2-16,8 2 0,-13 0 15,-9 1-15,11 1 0,7 1 0,-5 1 16,-6 1-16,7-3 0,4 0 16,-6-1-16,-5-1 0,8 2 15,6 2-15,-16-1 16,-10-2-16,10 2 0,5 2 15,3 0-15,3 2 0,-2 0 0,3 2 16,1-2-16,1-1 0,-1 1 16,2 0-16,0 1 0,2 2 15,-1-4-15,1-2 0,-3 3 16,3 3-16,4 1 0,-1 0 0,0-2 16,3-1-16,-2-2 15,1-1-15,1 1 0,-1 1 16,3 1-16,0 1 0,-5-1 15,-1-2-15,5-2 0,4-3 0,-4 1 16,-5 3-16,6-2 0,4 0 16,-4-1-16,1 1 0,6-1 15,2 0-15,2-2 0,1 0 16,4 2-16,5 0 0,-1 2 16,1 1-16,11 0 0,-3 1 0,0 0 15,-1 0-15,2 1 0,1 2 16,-5 2-16,-5 1 0,6-1 15,3-2-15,7-1 0</inkml:trace>
  <inkml:trace contextRef="#ctx0" brushRef="#br0" timeOffset="4800.0947">7145 15785 0,'0'0'0,"0"0"16,0 0-16,21-4 15,-21 4-15,0 0 0,26-2 0,-26 2 16,21-3-16,-10 2 0,-1-1 16,0-1-16,0-1 0,1 1 15,0-1-15,1-1 0,0-1 16,-1 1-16,0 0 0,1 1 16,-1-1-16,-2 0 0,0-1 15,1 1-15,-2-2 0,1 1 16,0 1-16,-3-2 0,1 0 0,-1-1 15,0 1-15,-1-1 0,1-1 16,-2 1-16,0 0 0,-1-1 16,-2 0-16,1-1 0,-1-1 15,0 1-15,-1 2 0,0 1 16,-1 0-16,0-1 0,0-1 0,0 0 16,0 0-16,-5 0 15,1-1-15,-2-1 0,0 1 16,-1-1-16,-1-1 0,0-1 15,-1 0-15,2 1 0,-4 1 0,3 1 16,-1 0-16,-1-1 16,-2 0-16,-2-3 0,0 1 15,-1 1-15,0 1 0,-1-1 0,1-1 16,-1 1-16,2 2 0,-2 0 16,1 1-16,-2 0 0,1 1 15,1 0-15,-3-1 0,1 1 16,2 1-16,-1 0 0,1 1 15,-2-2-15,-1 1 0,0 2 16,-6 0-16,3 1 0,2-3 0,0 1 16,-1-1-16,-1 1 0,-2 0 15,1 0-15,-1-1 0,1 3 16,1 2-16,-7-1 0,-3 0 16,2-1-16,2-1 0,0 2 15,1 1-15,1 1 0,1-2 0,-4-1 16,-2 0-16,3 1 0,-1 2 15,1 0-15,1 1 16,-1-1-16,0 0 0,0 1 16,-3 1-16,1 1 0,1 0 0,0-1 15,0 0-15,1 0 0,-1 1 16,-2-1-16,-2 0 0,-3 1 16,3 0-16,-2 0 0,1-2 15,1-1-15,2-2 0,-1 0 16,1-1-16,1 2 0,-2-1 0,0 0 15,1 0-15,1 0 0,-1-1 16,0-1-16,-1 0 16,3 3-16,-3 3 0,1-1 0,-1 1 15,1-1-15,2 0 0,-2 2 16,2-1-16,-2 0 0,0 1 16,1 0-16,1 1 0,0 0 15,-1 0-15,1 0 0,-2-2 16,3 2-16,2 1 0,-5 1 15,-1 0-15,2-3 0,1-2 0,-1 2 16,-1 2-16,0 0 0,-1 1 16,3-2-16,0 0 0,1 0 15,0 0-15,-4 2 0,-1 2 16,4-1-16,3-2 0,-2-1 16,-1-1-16,1 1 0,-4 2 0,3 0 15,-1 0-15,2-4 16,1-2-16,-4 3 0,-1 5 15,4-1-15,-1-1 0,-3 1 16,1-1-16,3 0 0,2 0 0,-1 0 16,1-1-16,0 1 0,0 0 15,-1-1-15,-1 0 0,2 1 16,1 0-16,-3 2 16,-2 2-16,5-4 0,-1-1 0,4 1 15,-2 2-15,1 0 0,1 1 0,-3 2 16,-3 1-16,5-2 15,4-2-15,0 2 0,1 0 16,2 0-16,3 1 0,-2 1 0,-3 0 16,4-2-16,-2-1 0,1 1 15,2 2-15,0-1 0,3 1 16,1-1-16,1 1 0,1-2 16,3-1-16,1 0 0,0 0 15,2-2-15,1 1 0,0-3 16,0 1-16,4 2 0,-1 2 0,1-1 15,3 2-15,2-3 0,1 0 16,1-1-16,-1 0 16,1 0-16,1-1 0,-1 0 0,0-1 15,-2-2-15,-1 1 0,-1 0 16</inkml:trace>
  <inkml:trace contextRef="#ctx0" brushRef="#br0" timeOffset="19633.8535">14084 15140 0,'0'0'15,"0"0"-15,0 0 0,0 0 16,0 0-16,-22-2 0,22 2 16,-24 2-16,24-2 0,-31 5 0,13-1 15,-2 0-15,-2 0 0,-1 2 16,-2 1-16,-8 3 0,0 1 16,-2 0-16,0 2 0,-1 2 15,-2 1-15,-6 6 16,2 0-16,7 1 0,5 0 0,-1 4 15,5 0-15,3-1 0,3-1 0,7 2 16,5 0-16,6 0 0,4-1 16,5-1-16,1 0 15,8-1-15,5-1 0,6 1 0,5 1 16,5-3-16,3-1 0,5-1 16,2-1-16,8 0 0,-1-2 15,10 1-15,7 2 16,-3-5-16,-1-3 0,9 2 0,-2 0 15,25 1-15,-12-4 0,10-2 16,8-3 0,-7 2-16,-3 0 0,-30-5 0,-21-3 0,14 1 15,7 0 1,-5-2-16,-1 0 0,1 2 0,4 3 16,-10-4-16,-6-1 0,7 0 15,4 0-15,-4-1 0,-2-1 0,5 1 16,1 0-16,-6 3 15,-5 1-15,7-3 0,5-3 16,-9 3-16,-8 0 0,11-1 16,8 0-16,-5 0 0,-4 1 0,4-1 15,3 1-15,-6 0 0,-4-1 16,7 5-16,7 3 0,-13-4 16,-8-2-16,8-4 0,8 0 15,-4 1-15,-2 3 0,14-4 16,9-1-16,-12 3 0,-8 3 0,4-1 15,3 2-15,-4-5 16,-1-1-16,7 2 0,5 2 16,-11 2-16,-8 2 0,9 0 0,5-2 15,-2-4-15,-1-3 0,5 1 16,3 2-16,-12 1 0,-11 2 16,10-6-16,7-2 0,-1 2 15,0 1-15,7 0 0,4 2 16,-10-4-16,-6 0 0,5 2 15,4 1-15,-7 2 0,-2 1 0,5-5 16,3-2-16,-11-2 0,-8-1 16,4 1-16,3 1 15,-2 5-15,-3 1 0,3-3 0,1-2 16,-3 1-16,-4 2 0,5-5 16,2-3-16,-7 5 0,-4 5 0,9-3 15,6-3-15,-10 0 16,-7 0-16,9 3 0,6 3 15,-9-3-15,-4-3 0,4-3 16,4-2-16,-4 6 0,-2 5 0,1-2 16,2-4-16,-5 6 0,-2 4 15,2-5-15,1-3 0,-4-1 16,-3-2-16,0 1 0,-1 1 16,-3-2-16,-2-2 0,-5-4 15,-4-1-15,-12 6 0,-2 0 0,1-6 16,0-3-16,-4-1 0,-2 0 15,-7-3-15,-6-2 16,1 2-16,0 0 0,-8-2 16,-5-3-16,0 4 0,0 0 0,-8 0 15,-5-1-15,4 1 0,2 1 0,-9-3 16,-7 0 0,4 5-16,4 4 0,-13-3 0,-2-1 15,3 4-15,4 2 0,-8-2 16,-7-1-16,5 2 0,3-1 0,-35-5 15,0 2-15,15 1 16,10 2-16,-3 6 0,-2 3 16,6 1-16,5 1 0,-8 0 15,-6 0-15,9-3 0,8-2 0,-11 5 16,-7 3-16,9-1 0,5 1 16,-10 0-16,-7 2 0,6 3 15,4 3-15,-6-4 0,-4-2 16,8-3-16,5-1 0,-7 4 15,-7 2-15,13 1 0,8-2 0,-14 0 16,-7-2-16,7 3 0,4 1 16,-5 2-16,-3 0 15,11-2-15,6-4 0,-9 8 0,-7 4 16,10-3-16,8-1 0,-8 0 16,-4 1-16,6-3 0,5 2 15,-7-1-15,-8 0 0,11-2 16,6-1-16,-10 8 0,-6 5 15,7-3-15,4-2 0,-3-2 16,-2-1-16,8 4 0,6 2 0,-8-2 16,-6 0-16,8-3 0,5-1 15,-6-1-15,-5-3 16,4 2-16,1 2 0,-7-4 0,-4-2 16,14 1-16,10-1 0,-14 6 15,-9 3-15,8-8 0,5-4 0,-2-1 16,-2-1-16,4 4 15,2 3-15,-6-2 0,-6-2 16,11 2-16,8 0 0,-5 4 0,-3 2 16,5-7-16,2-7 0,-7 3 15,-5 1-15,6 2 0,5 2 16,-7-1-16,-5-1 0,10 2 16,5 2-16,-9-3 0,-6 0 15,9-3-15,8-2 0,-10 7 16,-8 4-16,-1-5 0,-2-2 0,19 1 15,13-1-15,10 0 0</inkml:trace>
  <inkml:trace contextRef="#ctx0" brushRef="#br0" timeOffset="25600.7136">2747 15201 0,'0'0'0,"0"0"0,0 0 16,0 0-16,0 0 0,0 0 15,0 0-15,0 0 0,0 0 0,0 0 16,0 0-16,19-18 0,-19 18 16,0 0-16,33-5 15,-19 3-15,2 0 0,0 0 0,3 0 16,3 0-16,1 0 0,3-1 16,1-1-16,7 0 0,3 1 15,0 0-15,3 0 0,-1 1 16,-2-1-16,10 2 0,1 1 15,-1 0-15,1 1 0,7 2 16,1 0-16,-3-2 0,-2 1 0,3-1 16,2 0-16,1 1 0,-3-1 15,13-1-15,2-1 16,-5-2-16,-4-1 0,12-2 0,-2 1 16,-4 1-16,-3 1 0,9 2 15,1 1-15,12-1 0,-9 0 16,-3 0-16,1-2 0,-5 1 15,-1 1-15,-7 2 0,-1 1 16,-3-2-16,0 0 0,6 3 16,1-1-16,-1-1 0,-2-1 0,0-2 15,1-1-15,4 1 0,4 1 16,2 1-16,3 0 0,-5-1 16,-3 0-16,4 0 0,2 0 15,-3 0-15,-3-1 0,5 1 16,3 0-16,-4 0 0,-1 0 15,4-2-15,3-1 0,1-1 16,-1-1-16,-1 2 0,-1 2 16,-4-1-16,-3 0 0,7 0 15,6 0-15,-4 1 0,-2 1 0,3 0 16,3 0-16,-6-2 0,-3 2 16,4 2-16,4 2 0,-3-5 15,-1-2-15,3 3 0,2 2 16,-2-2-16,1-2 0,-3 3 15,3 2-15,-4 3 0,-1 1 0,5-2 16,4-1-16,-2 0 0,0-2 16,4 3-16,2 0 15,-1-1-15,-4-1 0,6 1 0,5 1 16,-5-2-16,-2-1 0,6 1 16,4-2-16,-5 1 0,-1 0 15,4 0-15,4 1 0,-3-3 16,-2 0-16,4 2 0,3 0 15,-5 0-15,-5-1 0,8 2 16,4-1-16,-1 2 0,-2-1 0,5-1 16,3-1-16,-6 0 0,-4 0 15,6 0-15,4-2 0,-2 5 16,-2 3-16,5 0 0,3 1 16,-1-5-16,0-3 0,0-1 15,3 2-15,-7 2 0,-4 2 16,13 0-16,9 2 0,-19-3 15,-11-1-15,6 0 0,2 1 16,0-1-16,-2 2 0,9-2 16,7-2-16,-17 1 0,-13 0 0,2 1 15,2 0-15,4 1 0,3 1 16,9-1-16,7 1 16,-16-2-16,-10-1 0,1-1 0,2-1 15,1 0-15,4 2 0,15-1 16,10-1-16,-13 0 15,-8 0-15,-2-2 0,1 0 0,-1 1 16,-1 0-16,7 0 16,6-1-16,-11 2 0,-8 2 0,0-3 15,-2-2-15,1 3 0,2 4 16,4-5-16,3-1 0,-9-1 16,-5 0-16,5 0 0,1-1 15,-5-1-15,-4-1 0,5 2 0,4 2 16,-5-1-16,-4 1 0,3-2 15,2-1-15,-1 4 0,-1 1 16,1 0-16,0 0 0,-4-1 16,0-2-16,3 0 0,2-1 15,-1 2-15,-1 0 0,3-1 16,2-1-16,1-1 0,-2 2 0,5 3 16,3 1-16,-3-2 15,-3-1-15,7-2 0,5-2 0,-5 3 16,-2 4-16,5-3 0,6-3 15,-5 1-15,-3-1 0,1 1 16,2 1-16,-3 0 0,-1 2 16,3 1-16,3-1 0,1-3 15,0-5-15,0 0 0,0 1 16,-4-1-16,-1 0 0,3-1 16,4 1-16,-5 0 0,-3 1 0,-1 1 15,0 1-15,-1 0 0,0 0 16,11-2-16,9 0 15,-9-1-15,-5 0 0,-3 3 16,-3 3-16,0-3 0,0-3 0,2-1 16,1 0-16,-5 0 0,-3 2 15,5 3-15,4 1 0,-7 0 16,-5 0-16,4 0 16,3 0-16,-4 1 0,0 0 0,-1 5 15,0 2-15,1-2 0,2-2 16,2-2-16,2 0 0,-3-1 15,-4-2-15,1 4 0,-1 0 16,-2 1-16,-3 1 0,11-3 16,9 1-16,-15 0 0,-9 1 0,-2 0 15,-1 0-15,5 2 0,2 0 16,4 1-16,1 0 0,-5-1 16,-3 0-16,7 1 15,7 2-15,-1 0 0,0 0 16,-25 1-16,-19-2 0,10 2 15,4 2-15,-4-8 0,-3-4 16,-2 4-16,1 4 0,-14 2 0,-8 3 16,6-2-16,3-1 15,-10-3-15,-6-1 0,-2 2 0,1 2 16,-6 0-16,-3-1 0,-8-1 16,-5 0-16,-6-3 0,-4-6 15,2 3-15,-1 2 0,3 1 0</inkml:trace>
  <inkml:trace contextRef="#ctx0" brushRef="#br0" timeOffset="31534.3954">3868 12215 0,'0'0'0,"0"0"15,0 0-15,0 0 0,0 0 0,0 0 16,0 0-16,0 0 0,14-18 15,-14 18-15,0 0 16,0 0-16,18-11 0,-18 11 16,0 0-16,22-7 0,-22 7 0,23-4 15,-14 1-15,4 0 0,0 2 16,0 0-16,2 1 0,2-1 16,1 0-16,0 0 0,2-1 15,1 2-15,-1-1 0,3 1 16,3 0-16,4 0 0,1 0 0,-2 0 15,2 0-15,1 1 16,0 2-16,6-1 0,2-2 16,-1 1-16,-5-1 0,4 1 15,0 2-15,0-3 0,1 0 0,1 0 16,-1 0-16,4 1 0,-5 0 0,2-1 16,1 0-16,-1-1 15,-3 1-15,1 1 0,3 0 16,-2 0-16,-2-2 0,7 2 15,0 0-15,-9-1 0,-3-1 0,10 2 16,2 0-16,-3-2 0,-4-1 16,2 0-16,2 1 15,-3 0-15,-4 1 0,3-1 0,4-1 16,-2 1-16,-6 1 0,3-1 16,3 1-16,-2 1 0,-3 0 15,2-1-15,0-2 0,0 0 16,0-2-16,-2 1 0,0 3 15,1-2-15,-1 0 0,5 0 16,-3 1-16,-3-1 0,-3 0 0,3 0 16,3 1-16,-3-1 0,0 0 15,-1 1-15,3 0 0,-3 2 16,-1 1-16,4-2 16,3-2-16,-3-1 0,-2 0 0,-1 1 15,-1 2-15,1 0 0,1-1 0,1-1 16,0 0-1,-2 0-15,-1 2 0,5-1 16,0-2-16,-2 2 0,0 2 0,4-1 16,-2 0-16,0 0 15,-4 2-15,4-2 0,0 0 0,-3-2 16,-2-2-16,2 3 0,3 2 16,-4-1-16,-2 0 0,0-1 15,-2-2-15,2 3 0,1 1 16,0 1-16,-2-2 0,-3-2 0,2-1 15,1 3-15,2 3 16,-2-2-16,-1-2 0,1 1 16,2 2-16,1-2 0,-1 0 0,3 1 15,3 1 1,0 0-16,1 1 0,-5-3 0,-4-1 16,9 3-16,2 4 0,-10-3 15,-1 0-15,9 1 0,1 0 16,-7 0-16,-3-1 0,8 0 15,2-1-15,-5 1 0,-2 0 0,1 1 16,1-2-16,-2 0 16,-2-1-16,3 1 0,2 0 15,-1 1-15,-5-1 0,5 1 0,4-2 16,-6 1-16,-5-1 0,4 0 16,4 0-16,-3 0 0,-3-1 15,2 1-15,0-1 0,-1 1 16,-2-1-16,3 0 0,2 0 15,-6 0-15,-2 2 0,9 1 16,3 1-16,-10-1 0,-2-1 0,9-1 16,4-1-16,-8 1 0,-2 1 15,6 1-15,1 0 16,-6-1-16,-2-1 0,6 0 0,0 1 16,-7-1-16,-2 1 0,8-2 15,3-2-15,-9 1 0,-3-1 0,4 1 16,4-1-16,-3 1 15,-2 0-15,1 1 0,-1-1 16,-2 0-16,-1 0 0,3 0 0,4 0 16,-4 0-16,-3 0 0,4 1 15,3-1-15,-4 0 0,-2-1 16,3 2-16,0 2 0,0-3 16,-2-1-16,4 1 0,3 2 15,-5 0-15,-2 0 0,3 0 16,4-1-16,-3 0 0,-3-2 0,2 2 15,1 0-15,-2-2 0,-1 1 16,2 0-16,2 1 16,-4 0-16,-2-1 0,4 1 0,4 0 15,-3 2-15,-3 0 0,3-1 16,2-1-16,-3 0 0,0-2 16,1 3-16,0 1 0,0 1 15,-1 2-15,3 0 0,3 0 16,-4-4-16,-5-1 0,5 1 15,3 1-15,-4 0 0,0 0 0,0 0 16,-1 0-16,1-1 0,0-1 16,1 1-16,0 2 15,-2-2-15,-2 1 0,5-1 0,4-1 16,-7 1-16,-1 1 0,0 0 16,2 0-16,-2-1 0,1-1 0,0 0 15,-1-1-15,0-1 16,-1 1-16,3 0 0,3-1 15,-5-1-15,-3 1 0,3 0 0,2 1 16,-2-1-16,2-1 0,-2 1 16,2 0-16,-1 3 0,-2 1 15,5-2-15,2-2 0,-4 2 16,-3 1-16,4-2 0,2-1 16,-2 2-16,-2 2 0,2-1 15,2 2-15,-2-2 0,-2-1 0,1 1 16,2 0-16,-2 0 15,-2 0-15,4 1 0,2 1 16,-4-2-16,-3-1 0,5 1 16,3 2-16,-2-3 0,-2 0 0,3 0 15,2 1-15,-3 2 0,-2 1 0,2 1 16,2-1-16,-1-2 16,-1 1-16,7 0 0,0 1 15,-9-1-15,1-2 0,9 1 16,1 0-16,-5 0 0,-4 2 0,4-2 15,5 2-15,-5-4 0,-6-1 16,7 2-16,3 0 16,-4 0-16,-3 0 0,2 0 0,2-1 15,-3 0-15,-1 0 0,1-1 16,1-1-16,-3 2 0,-2 0 16,2-1-16,1-2 0,-1 1 15,-2 2-15,3-2 0,3-1 16,-4 1-16,-2 0 0,4 0 15,5 2-15,-7 0 0,-4-1 0,3 1 16,3 1-16,-2 0 0,-2 0 16,2 0-16,1 1 15,-4-2-15,-3 0 0,3 0 0,2-2 16,-4 3-16,-1 1 0,4 0 16,2 0-16,-7-3 0,-1-1 0,8 1 15,2-2-15,-7 2 16,-2-1-16,6 1 0,2 0 15,-6 1-15,-2-2 0,8-1 0,2 1 16,-8-1-16,-3 0 0,4 1 16,0 1-16,1-1 0,-2-3 15,3 2-15,1-1 0,-2 2 16,-2 1-16,2 0 0,1-1 16,-3 0-16,-1 1 0,3-1 15,4 1-15,-4-1 0,-3 0 0,4 0 16,5 1-16,-3 1 15,-2 1-15,3 2 0,2-1 16,-2-1-16,-2-1 0,7 1 16,1 2-16,-6-1 0,0 1 0,7-1 15,-2 1-15,-1-2 0,-3 1 16,4-2-16,4-1 0,-3 2 16,-5 1-16,6 1 0,4 1 15,-6-2-15,-2-1 0,3 0 16,5 0-16,-3 0 0,-1 1 0,1-3 15,2-1-15,-5 0 16,-1 2-16,7-2 0,1-1 16,-9 2-16,0 0 0,7 1 15,2 0-15,-10 1 0,-2-1 0,9-1 16,3 1-16,-8-1 0,-3 0 16,9-1-16,2 1 15,-4-1-15,-5 1 0,6-2 0,3 0 16,-6 2-16,-5 1 0,6-1 15,5-1-15,-6 1 0,-6 1 0,6-1 16,5-1-16,-6 2 0,-5-1 16,7 1-16,5 0 15,-7 0-15,-5 0 0,8 0 0,4-2 16,-6 1-16,-6 2 0,6 0 16,3-1-16,-5 1 0,-3 1 0,6-2 15,4 0-15,-4 0 16,-5 1-16,7-1 0,4 0 15,-6 0-15,-5 1 0,5-1 16,4 1-16,-5-1 0,-4 2 0,6 0 16,5 1-16,-5 0 0,-5-2 15,6 1-15,3 2 16,-5-3-16,-5 0 0,7 2 0,4 1 16,-5 1-16,-4-1 0,7 0 15,4 2-15,-5-2 0,-4-1 0,6 1 16,7-2-16,-8 1 15,-6 0-15,7 0 0,3 0 16,-2-2-16,-2-1 0,21 0 16,-5 1-16,-26 1 0,-1 0 0,25 3 15,-2-1-15,-23-4 0,0-2 16,24 2-16,-2 0 16,-24 0-16,0 0 0,24-1 0,-2-1 15,-22 0-15,0-1 0,21 0 16,-4 1-16,-19 1 0,2-1 0,21 3 15,-3 1-15,-20-4 0,1-1 16,3-2-16,1-1 16,0 3-16,0 3 0,3-4 0,0 0 15,-3 2-15,-1 2 0,3-1 16,2 0-16,-2-3 0,-2 0 16,4 2-16,4 2 0,-7 1 15,-4 1-15,6-2 16,4-1-16,-6-2 0,-4-2 0,4 4 15,5 1-15,-10 0 0,0-2 0,7 2 16,0 3-16,-5-3 16,0 0-16,7-3 0,0-3 15,-7 5-15,-1 3 0,3-3 0,3 0 16,-3-1-16,-2 1 0,2-1 16,2 1-16,-1 2 0,-2 2 15,2-3-15,1 0 0,-1-1 16,-4 1-16,6 1 0,3 2 15,-6-2-15,-2-1 0,2 1 0,2 1 16,-2 0-16,-2 0 0,4-1 16,1-1-16,-3-1 0,-3 1 15,5-2-15,2-1 16,-2 2-16,-1 0 0,0 0 0,1-1 16,-3 2-16,-2 1 0,2-2 15,3 0-15,-2 0 0,-1-1 0,2 1 16,3 1-16,-6-1 15,-4 1-15,6 0 0,5 0 16,-6-2-16,-4 1 0,3-1 0,4 1 16,-3 1-16,-1-1 0,2 2 15,2 0-15,-3-1 0,-2-1 16,2 1-16,2 1 0,-1-1 16,0 0-16,2 1 0,1 0 15,-3-1-15,-2 0 0,3 1 16,2 1-16,-3 0 0,-1 1 0,5-3 15,2 1-15,-5 0 0,-6 0 16,5 1-16,5 1 16,-5-2-16,-3-2 0,7-1 15,2 0-15,-3 2 0,-5 2 0,1 1 16,2 0-16,-1-1 0,-1-2 16,4 0-16,1-1 0,-2 2 15,-4 1-15,1-2 0,2-2 16,-2 3-16,-2 1 0,4-1 15,3 0-15,-5-2 0,-2 0 0,3 1 16,3 0-16,-5 1 0,-4 0 16,4 1-16,4 0 15,-3-1-15,-2-2 0,2 1 0,1 0 16,-2 1-16,-2 0 0,1-2 16,2-1-16,-3 2 0,-3 3 0,5-1 15,2-2-15,-4 1 16,-2 1-16,3-1 0,2-2 15,-2 0-15,-2 1 0,2 0 16,0 2-16,-6-1 0,-1 1 0,6-2 16,2-2-16,-5 1 0,-2 1 15,8 0-15,2-1 16,-10 0-16,-2 0 0,5 1 16,1 1-16,0 1 0,0 0 0,0 0 15,2-1-15,-2-1 0,-1 0 16,0-1-16,3-2 0,-3 2 15,-3 1-15,5 2 0,2 0 16,-3-1-16,-1 0 0,1 0 16,0 0-16,-1-1 0,-3 1 0,4-1 15,1 1-15,-2-1 0,-1-1 16,3 1-16,3 0 0,-5 0 16,-3 1-16,3-1 0,3 0 15,-2 0-15,-4 1 0,3 1 16,-1 0-16,-1-1 0,-3 0 0,4-1 15,4-1-15,-4 0 16,-4 1-16,2 1 0,4 1 16,-3 1-16,0-1 0,-2 0 15,1-2-15,-1 0 0,-4 1 0,4-1 16,0 1-16,-1 0 0,-1 0 16,0 0-16,-1 0 0,-3-2 15,-1 0-15,7 1 0,0 0 16,-4 0-16,-1-2 0,0 1 15,0 0-15,1-1 0,0 0 16,-1 2-16,0 0 0,-1-1 16,-2 0-16,2 1 0,1-1 15,-3 0-15,0-1 0,0 1 16,2-1-16,-2 1 0,0 0 0,-1 2 16,1 0-16,-2-1 0,-1-1 15,1-1-15,-2-2 0,-3 4 16,-1 1-16,0 0 0,0 0 15,-2-1-15,0 0 0,-2-1 16,0-2-16,-1 2 0,-1-1 0,0 1 16</inkml:trace>
  <inkml:trace contextRef="#ctx0" brushRef="#br0" timeOffset="33084.6699">2960 11625 0,'0'0'0,"0"0"0,0 0 15,0 0-15,0 0 0,-25 21 16,25-21-16,-23 21 0,7-10 15,1 2-15,-2 1 0,1 0 16,0 2-16,-6 3 0,-5 2 16,3-3-16,0-1 0,4-1 15,2-1-15,0-2 0,5-1 0,3-3 16,0-2-16,3-2 0,2 0 16,1 0-16,6-2 0,1 1 15,2-1-15,7 0 0,2-1 16,1 1-16,2-3 0,5 0 15,5 0-15,2-1 0,-2-1 0,3 0 16,4 0-16,5 0 0,-3-1 16,0 1-16,-4 0 0,-5 0 15,2-1-15,-6-1 0,-1 1 16,-3 1-16,-4 0 0,-5 1 16,-1-1-16,-5 0 0,2-3 15,-5 1-15,-2-4 0,-6 0 16,-3-3-16,-2 0 15,0-1-15,2-1 0,-2-1 0,-1-3 16,-3-1-16,1 1 0,0-1 0,-2-1 16,0 1-16,2 1 0,2 2 15,4 2-15,-1 1 16,5 3-16,-2 3 0,4 6 16,0 4-16,2-1 0,-2-1 0,1 1 15</inkml:trace>
  <inkml:trace contextRef="#ctx0" brushRef="#br0" timeOffset="38187.5389">10369 11085 0,'0'0'0,"0"0"15,0 0-15,29-2 0,-29 2 0,39-5 16,-9 3-16,2 0 0,2 0 15,17-1-15,5 0 0,10-1 16,-3-1-16,11-1 0,-2 0 16,-10 4-16,-9 1 0,1-4 0,-5 0 15,-13 0-15,-8 1 0,-8 2 16</inkml:trace>
  <inkml:trace contextRef="#ctx0" brushRef="#br0" timeOffset="38417.5067">10905 10846 0,'0'0'0,"0"0"15,0 0-15,6 21 0,-6-21 16,4 34-16,-1-7 0,-2 2 16,-1 2-16,0 17 0,0 6 15,0-3-15,0-5 0,-1 6 16,0-5-16,-2-2 0,0-8 15,-3-5-15,-2-4 0,-2-6 16,-1-5-16,-8-7 0,-6-7 16,3-2-16,-2-2 0,6 1 15,2-1-15,4 1 0</inkml:trace>
  <inkml:trace contextRef="#ctx0" brushRef="#br0" timeOffset="38534.5287">10665 11312 0,'0'0'0,"0"0"0,0 0 16,37-14-16,-18 9 0,8-1 15,5-1-15,9 0 0,-2 0 0,13-3 16,1 1-16,-10 1 0,-8 2 16,-6 1-16</inkml:trace>
  <inkml:trace contextRef="#ctx0" brushRef="#br0" timeOffset="38695.003">11297 11096 0,'0'0'0,"9"-2"16,4 0-16,2-1 0,2 0 0,10-1 16,5 0-16,3 1 0,0 1 15,10 0-15,1 0 0,-5-1 16,-3-1-16,-3 0 0,-7 2 16,-8-1-16</inkml:trace>
  <inkml:trace contextRef="#ctx0" brushRef="#br0" timeOffset="38934.8559">11491 11187 0,'0'0'0,"0"0"0,2 23 16,-1-7-16,1 0 0,1 8 16,-1 1-16,1-1 0,0 0 0,1-3 15,-2 0-15,-1-1 16,-1 1-1,-5-2-15,-4-1 0,-2-3 0,-1-3 0,-8-1 16,-5-2-16,1-4 0,0 0 16,-1-7-16,-2-5 15,5-3-15,3-4 0,4 3 0,2 3 16,3 1-16</inkml:trace>
  <inkml:trace contextRef="#ctx0" brushRef="#br0" timeOffset="39201.1565">12034 11087 0,'0'0'0,"0"0"0,0 0 0,35 0 16,-21 0-16,1 0 0,3 1 16,6 1-16,2 0 0,-4 0 15,-2-1-15,-5 0 0,-2 0 0,-4 3 16,-2 1-16,-7 2 15,-6 1-15,-6 1 0,-5 0 16,-5 3-16,-3 2 0,-4 3 0,-3 2 16,-8 7-16,-2 0 0,3-1 15,4 0-15,-2 4 0,7-3 16,5-4-16,7-5 16,3-3-16,4-3 0,2-3 0</inkml:trace>
  <inkml:trace contextRef="#ctx0" brushRef="#br0" timeOffset="39484.3763">12096 11384 0,'0'0'0,"0"0"0,0 0 16,-4 19-16,4-19 0,0 0 0,2 24 16,-2-24-16,11 17 0,-2-10 15,1-2-15,3-1 0,3-3 16,2-2-16,1-3 0,-1-1 15,-3-2-15,4-4 0,-3-1 16,-4-2-16,-3-3 0,-4 0 16,-4 0-16,-5 1 0,-3 3 0,-7 2 15,-4 2-15,-3 5 0,-1 2 16,-1 3-16,-2 1 0,0 2 16,4 0-16,6 1 0,4 0 15,8 0-15,8 0 0,-2-1 16,-1-1-16,0 0 0</inkml:trace>
  <inkml:trace contextRef="#ctx0" brushRef="#br0" timeOffset="39701.5486">12446 11117 0,'0'0'0,"0"0"0,0 0 16,-21 34-16,11-13 0,0 5 15,-1 2-15,-1 9 0,1 0 0,0 7 16,2-3-16,2-5 16,2-4-16,1-6 0,2-7 15,2-6-15,1-6 0,3-9 0,0-6 16,0 1-16,0 2 0,-2 1 16</inkml:trace>
  <inkml:trace contextRef="#ctx0" brushRef="#br0" timeOffset="39920.3942">12435 11049 0,'0'0'0,"0"0"0,0 0 16,36-12-16,-15 8 0,5 1 0,5 0 15,11-2-15,1 2 0,2 0 16,3 1-16,7-1 0,-2 2 16,3 0-16,-6 2 0,-11 1 15,-7 2-15,-9 1 0,-5 0 16,-9 3-16,-7 2 0,-12 1 15,-9 2-15,-3 0 0,-3 0 0,-6-2 16,-5 0-16,-9-1 0,-2 0 16,5-4-16,3-2 0,8 0 15,7-2-15,5 0 0</inkml:trace>
  <inkml:trace contextRef="#ctx0" brushRef="#br0" timeOffset="40084.4614">12749 10838 0,'0'0'0,"0"0"16,0 0-16,0 0 0,0 0 0,8 27 16,-8-27-16,-4 32 0,0-11 15,-4 1-15,-3 4 0,0 0 16,0 1-16,-6 2 0,0-5 16,3-4-16,1-3 0,2-3 15</inkml:trace>
  <inkml:trace contextRef="#ctx0" brushRef="#br0" timeOffset="40284.3979">12471 11279 0,'0'0'0,"0"0"0,0 0 16,0 0-16,34-10 0,-14 7 16,3-2-16,3 1 0,2 2 0,2 1 15,1 0-15,7-1 0,0 1 16,-4 1-16,-2 1 0,-4 1 16,-4 0-16,-1 3 0,-4 3 15,-8-1-15,-4 1 0,-7 3 16,-5 1-16,-7 1 0,-6 0 0,-4 1 15,-4 1-15,-8 3 0,-3-1 16,-4-2-16,-2-2 16,3-1-16,8-3 0,6-2 0</inkml:trace>
  <inkml:trace contextRef="#ctx0" brushRef="#br0" timeOffset="40434.4412">12619 11373 0,'0'0'0,"9"3"15,4 1-15,3 1 0,3 3 16,10 6-16,3 1 0,8 6 0,2 2 16,9 0-1,6 0-15,-10-3 0,-9-5 16,-7-1-16</inkml:trace>
  <inkml:trace contextRef="#ctx0" brushRef="#br0" timeOffset="40867.8274">15388 11080 0,'0'0'0,"18"3"16,8 0-16,12 1 0,1-1 0,20 2 15,16 2-15,6 0 16,-5-2-16,4 2 0,-7 1 0,-15 0 16,-9-1-16,-3-2 0,-20-6 15,-14 1-15,-3 0 0,-2 0 16</inkml:trace>
  <inkml:trace contextRef="#ctx0" brushRef="#br0" timeOffset="41018.3368">15539 11113 0,'0'0'0,"0"0"0,0 0 15,-1 19-15,1-19 0,0 21 0,0-6 16,0 0-16,1 1 0,1 0 15,2-1-15,1-1 0,3-2 0,0 1 16,-2-2-16,0-2 0</inkml:trace>
  <inkml:trace contextRef="#ctx0" brushRef="#br0" timeOffset="41284.6893">16130 11285 0,'0'0'0,"0"0"16,0 0-16,-30 8 0,30-8 15,-45 7-15,10-2 0,-4 1 16,-3 0-16,-19 3 0,-7 2 16,-9 3-16,4-1 0,-5 4 15,8 0-15,7-2 0,15-6 0,19 0 16,12-1-16,15-1 0,11-2 16,17-3-16,16-2 15,5 1-15,5 0 0,20 0 0,7 0 16,-2 2-16,-2 2 0,6-3 15,-5-1-15,-18 1 0,-11 0 0,0-3 16,-17-1-16,-15-1 16,-8 1-16,-4 2 0,-1-2 15,1 2-15</inkml:trace>
  <inkml:trace contextRef="#ctx0" brushRef="#br0" timeOffset="41502.0006">15863 11176 0,'0'0'0,"0"0"0,0 0 16,-1 30-16,1-30 0,-6 36 0,-1-11 15,-1 2-15,-1 3 0,-3 15 16,-1 6-16,2-4 0,2-3 16,-1 5-16,1-7 15,3-7-15,0-7 0,2 0 0,2-6 16,2-8-16,1-5 0,-1-2 15,0-2-15,0-1 0</inkml:trace>
  <inkml:trace contextRef="#ctx0" brushRef="#br0" timeOffset="41687.7933">16394 11060 0,'0'0'0,"0"0"15,25-2-15,-9 2 0,1 2 0,9-4 16,6 0-16,-1 1 0,-1 1 16,8-1-16,0 0 0,-1 0 15,-4-1-15,-3-1 0,0 1 16,-6 0-16,-4-1 0,-4 2 0</inkml:trace>
  <inkml:trace contextRef="#ctx0" brushRef="#br0" timeOffset="41884.9102">16697 10893 0,'0'0'0,"0"0"0,0 0 15,-6 22-15,6-22 0,-7 28 0,1-9 16,-1 2-16,1 1 0,-3 3 16,-1 2-16,-1 5 0,1 0 15,0-3-15,1-1 0,2-3 16,1-2-16,-2-3 0,0-6 15,1-4-15,1-2 0,2-1 16</inkml:trace>
  <inkml:trace contextRef="#ctx0" brushRef="#br0" timeOffset="42334.7965">16360 11210 0,'0'0'0,"0"0"16,0 0-16,0 0 0,0 0 0,31 0 15,-31 0-15,40 0 0,-17 1 16,4-1-16,4 1 0,-1 1 15,2 0-15,8 2 0,-2 2 16,-6-2-16,-5 0 0,1 2 16,-7 2-16,-6-1 0,-4-2 0,-12 0 15,-8 1-15,-4 1 0,-5 0 16,-9 0-16,-9-1 16,-7 2-16,2 0 0,-2 1 0,-2-2 15,-2 3-15,5-4 0,7 1 16,6-2-16,7-1 0,7-2 0,11-2 15,10 0-15,6 0 16,6 3-16,6-3 0,9 0 16,4-2-16,4 0 0,10 0 15,2 1-15,-6-2 0,-3 0 0,-1 3 16,-7 2-16,-11-1 0,-7-1 16,-6 0-16,-4-2 0,-8 2 15,-2 6-15,-10 1 0,-8 4 16,2 0-16,-3 2 0,-12 6 15,-6 3-15,4 3 0,2 2 0,-1 3 16,-1 1-16,5-2 16,1-4-16,2 3 0,6-3 15,5-5-15,4-5 0,4-3 16,3-2-16,3-6 0,5-3 0,-1-1 16,-2 0-16,2 2 0</inkml:trace>
  <inkml:trace contextRef="#ctx0" brushRef="#br0" timeOffset="42584.1739">16702 11457 0,'0'0'0,"0"0"15,0 0-15,30 3 0,-30-3 0,26 10 16,-12-2-16,0 0 0,0 0 16,3 4-16,1 0 0,0 4 15,-2-2-15,-4 1 16,-3 1-16,-4-2 0,-2 0 0,-4 0 15,-4 2-15,-3 0 0,-2-1 16,-4 0-16,-5-1 0,-2-1 16,-1-2-16,-1-3 15,-1-1-15,-2-4 16,0-4-16,-1-4 0,5-2 0,5 1 16,2 1-16,3 1 0</inkml:trace>
  <inkml:trace contextRef="#ctx0" brushRef="#br0" timeOffset="42801.9855">16700 11472 0,'0'0'16,"0"0"-16,0 0 0,0 0 0,22 13 16,-22-13-16,0 0 0,19 21 15,-19-21-15,9 19 0,-7-7 16,-2 1-16,-1-2 0,-3-2 16,-2 0-16,-2-1 0,0 1 0,-2-2 15,-1-1 1,-1 0-16,-1 0 0,2-2 0,0 1 15,3-4-15,4-2 0,4-3 16,4-1-16,4-6 0,2-5 0,11-9 16,6-4-16,-3 5 0,-5 4 15,-2 2-15</inkml:trace>
  <inkml:trace contextRef="#ctx0" brushRef="#br0" timeOffset="43817.9992">17491 10948 0,'0'0'16,"0"0"-16,0 0 0,-32 1 16,13 1-16,-3 2 0,-4 2 0,1-1 15,0 0-15,-4 2 0,5 0 16,4-2-16,3 1 0,7-1 16,6 0-16,7 1 0,6 2 15,4-1-15,5-2 0,3 2 16,3 0-16,1-1 0,0 0 15,1 1-15,-4 0 0,-4 1 16,-5 1-16,-5-1 0,-5-1 0,-8 1 16,-8 2-16,-3-2 0,-5-1 15,-10 0-15,-3-1 0,0 2 16,1 3-16,0-2 0,0 0 16,5-2-16,4-2 0,2 0 15,6-1-15,11 2 0,5 0 16,6 1-16,7-2 0,5 0 15,7-2-15,1 2 0,3 0 16,-1 1-16,1-1 0,-1 1 16,-2 2-16,-3 0 0,-3 1 0,-3-1 15,-4-1-15,-4 0 0,-5 1 16,-5-1-16,-5 1 0,-2 0 16,-4 0-16,-4 0 0,-2-1 15,-4-2-15,-2 1 0,-3-3 16,-2 0-16,-2 0 0,-1 0 0,-1-1 15,0-2-15,5-1 0,4-1 16,2 0-16,2 1 16,4-1-16,1-1 0,7-1 0,3-2 15,6 1-15,5-1 0,6 3 16,7 2-16,0-1 0,5 1 16,10 1-16,3-1 0,-1 2 15,-2 2-15,-1 0 0,0-1 16,-3 0-16,-4 1 0,-2-1 15,-5 1-15,-9 1 0,-3 0 0,-12-1 16,-7 2-16,-6 1 16,-4 3-16,-7 0 0,-7 1 0,-3-2 15,-4-1-15,-7-1 0,3 1 16,6 0-16,4 0 0,7-3 16,4 0-1,13 1-15,10 0 0,7-2 0,5-1 0,14 0 16,12 1-16,1-2 15,-1 0-15,13-1 0,6 1 16,-5-1-16,-4 0 0,4-1 16,-5 0-16,-10 0 0,-8-1 0,-6-1 15,-8-1-15,-6 1 16,-5 0-16,-9-5 0,-5-2 16,0 2-16,-3 0 0,-3-5 0,-5-5 15,5 4-15,1 2 0,4 1 16,4 3-16,1 0 0,1 3 15,3 2-15,0-1 0,3 4 16,2 0-16,-1 10 0,1 3 16,0 0-16,-1 1 0,0 9 15,0 7-15,-2 3 0,1-1 0,0-1 16,0-1-16,0-2 0,-1-2 16,-1 3-16,0-2 15,-2-9-15,1-3 0,-3-1 0,0-2 16,0-1-16,2-1 0,-4-2 15,-2-2-15,-2-2 0,0-3 0,-4-3 16,-1-2-16,0-1 16,0-3-16,5-5 0,2-4 15,5 0-15,5-1 0,0 4 0,-1 2 16,2 1-16</inkml:trace>
  <inkml:trace contextRef="#ctx0" brushRef="#br0" timeOffset="43951.73">17971 11700 0,'0'0'16,"0"0"-16,0 0 0,0 0 15,0 0-15,0 0 0,-51-16 0,26 10 16,3 0-16,2 1 16</inkml:trace>
  <inkml:trace contextRef="#ctx0" brushRef="#br0" timeOffset="48268.8064">10026 12215 0,'0'0'0,"0"0"0,0 0 0,26 0 0,-11-1 16,3 1-16,4-1 16,9 0-16,2-1 0,9 2 15,8 0-15,9 0 0,0-3 0,21 1 16,10 0-16,-7-1 0,-2 0 16,21 1-16,20-2 15,-14 2-15,-10 0 0,53-2 0,-5 0 16,-25 3-16,-19 1 0,4 0 15,2 0-15,-14 1 0,-11 0 0,3-2 16,3-1-16,-15 1 16,-12 1-16,3 0 0,3 0 15,-14 0-15,-9 0 0,-9-4 16,-5-1-16,-10-1 0,-7 0 0,-3 2 16,-1 3-16,-5-1 0,-5 2 15,-11-8-15,-8-1 0,-3 4 16,-2 4-16,-2-3 0,-8-2 15,-2 2-15,-2 1 0,-9-3 16,-8 0-16,-1 0 0,-2 3 0,-9 0 16,-8 1-16,4 1 0,5 0 15,-45 0-15,1 1 16,8 0-16,6 0 0,4 2 16,1 0-16,3 0 0,3-1 15,-11-3-15,-7-1 0,15 6 0,9 3 0,-11 1 16,-8 1-16,7-3 15,6-2-15,-9 2 0,-8 2 16,24-4-16,15-2 0,-3 1 16,-1 0-16,4 0 0,2 0 0,7 0 15,5 0-15,9-1 16,7-2-16,11 1 0,6 0 16,10 0-16,6 0 0,2 2 15,3-2-15,5 1 0,5 1 0,18-1 16,14 1-16,-13-2 15,6-1-15,14-1 0,11-1 16,-4-2-16,-3-1 0,44 5 0,-1 6 16,7-5-16,5-1 0,14-2 15,13-1-15,-23 3 0,-15 3 0,-1 2 16,1 1-16,-1-3 0,0-1 16,1-1-16,-1 1 15,-13 1-15,-8 3 0,-13-3 16,-6 0-16,-19-5 0,-12-4 0,-9 3 15,-6 1 1,-5 0-16</inkml:trace>
  <inkml:trace contextRef="#ctx0" brushRef="#br0" timeOffset="49535.1034">15088 12251 0,'0'0'0,"0"0"0,0 0 0,27 5 15,-27-5-15,29 1 0,-5-1 16,2-2-16,4 1 0,10 1 15,6 1-15,14-1 0,2 0 16,24 0-16,23 2 0,13 0 16,-8-1-16,25 1 0,5-1 15,36 0-15,-26-1 0,-1 2 16,1 4-16,-16-2 0,-11-1 0,-5 1 16,-3 0-16,-11 1 15,-9-2-15,6-5 0,3-3 16,-24 2-16,-16 3 0,-1-2 0,-1 1 15,-7-6-15,-4-3 0,-3-1 16,-3-2-16,-11 5 0,-6 1 16,-11-1-16,-7-2 0,-4 6 0,-3 2 15,-4-1-15,-2 0 16,-3 0-16,-2-1 0,-8-1 16,-5 0-16,-5 2 0,-4 0 0,-1 4 15,-7 2-15,-7-1 16,-5 1-16,-6-2 0,-4-2 0,3 4 15,1 3-15,-14-1 0,-10 0 16,-6 0-16,5-1 0,-38-2 16,-1-2-16,13 0 0,9 2 0,-13 1 15,-9 2-15,9-5 16,7-4-16,-8 2 0,-5 0 16,0 2-16,2 1 0,4-1 0,2-1 15,12 1-15,6 0 0,-12 4 16,-6 2-16,9-2 0,6-2 15,7 0-15,3 0 0,16 1 16,11 4-16,0-4 0,1-3 16,11 1-16,10 1 0,9-4 15,6 0-15,5 2 0,4 1 16,4 0-16,7 1 0,3-6 0,4-2 16,21 2-16,15 3 15,5-7-15,4-3 0,-4 6 0,17 0 16,39 1-16,-5 3 0,16 1 15,11 1-15,11-5 16,7-3-16,26 0 0,20 0 16,-40 4-16,-28 2 0,3 1 0,1-1 15,1 1-15,1 0 0,-4 3 16,-3 1-16,-10 0 0,-7 0 16,-12-3-16,-8-2 0,-16 1 0,-8 0 15,-11 2-15,-5 2 16,-10-2-16,-3-2 0,-10 0 15,-6 2-15,-9 1 0,-7 1 0,0-1 16,-1-2 0,-2-1-16</inkml:trace>
  <inkml:trace contextRef="#ctx0" brushRef="#br0" timeOffset="57418.4382">14235 12913 0,'0'0'0,"0"0"15,0 0-15,0 0 0,0 0 16,0 0-16,0 0 0,0 0 15,18-11-15,-18 11 0,0 0 16,29-1-16,-29 1 0,30 0 16,-10 0-16,1 2 0,1 0 0,4 0 15,4 0-15,11 0 16,2-1-16,5 1 0,6-2 16,12 1-16,-4 1 0,18 2 0,2-1 15,-1-1-15,-3 1 0,19 0 16,2 0-16,6-1 0,-9 2 0,50 1 15,-5 0 1,-17-1-16,-10-1 0,6 2 0,5 1 16,-13-2-16,-7 1 0,14 1 15,10 3-15,-10-8 0,-6-4 16,10-1-16,5 3 0,-11 0 0,-9 2 16,7 0-16,7 0 0,0 2 15,2 0-15,14-1 16,11 0-16,-13 0 0,-8 0 15,-9 3-15,-7-1 0,-4-1 16,-3-1-16,10-2 0,7-1 16,15 0-16,10-1 15,-33 3-15,-24 1 0,17-2 16,12-2-16,-13 1 0,-8 1 0,8 0 16,7 0-16,-20 2 0,-11 0 15,17-2-15,13-2 16,-15-1-16,-10-1 0,13-2 0,10-1 15,-5 6-15,-2 4 0,12-6 16,11-3-16,-21 2 0,-14 2 16,5-3-16,2-3 0,-1 1 0,-1 1 15,4 4-15,4 3 16,-4-2-16,-3-1 0,-1-5 16,0-1-16,2 2 0,2 3 0,4-1 15,5-2-15,-7 4 0,-5 2 16,2 0-16,4 0 0,-5-1 15,-2-1-15,11 4 16,6 2-16,-11-1 0,-9-2 0,1 1 16,1-1-16,-5 0 0,-3-1 0,-1 0 15,-1 0-15,-2 2 16,-1 3-16,1-2 0,1 0 16,-10 2-16,-9 1 0,2 0 15,2 2-15,-5-4 0,-2-1 0,-2-3 16,-2 0-16,-7 5 0,-6 3 15,7 0 1,5-1-16,-12 2 0,-11-1 16,-18-1-16,-11-2 0,-2-3 15,-1 1-15,-2-3 0</inkml:trace>
  <inkml:trace contextRef="#ctx0" brushRef="#br0" timeOffset="58268.3299">20634 12080 0,'0'0'0,"-17"-7"16,-4 2-16,1-1 0,-3 1 0,-20-2 16,-21-2-16,-1 0 0,0 1 15,-25 2-15,-11 1 0,-8 3 16,9 3-16,-59 1 0,-17 3 15,28 4-15,19 4 0,-8 10 16,-5 6-16,20 1 0,12 3 0,-7 9 16,-6 8-16,17-4 0,13-3 15,2 9-15,4 6 16,14-8-16,13-5 0,15 7 16,10 8-1,32 2-15,22 1 0,19-21 0,14-16 16,30-5-16,20-3 0,0-4 15,-2-3-15,32 2 0,24-1 16,-13-2-16,-7-2 0,25-2 16,16-1-16,-17 1 0,-13 1 0,26-1 15,18 2-15,-27-3 16,-18 0-16,20-3 0,11 1 16,-21-3-16,-17-2 0,4-2 0,5-2 15,-25-2-15,-15 0 0,1-7 16,2-5-16,-23-1 0,-14-2 15,-9-5-15,-6-2 0,-15 2 16,-9 0-16,-10-6 0,-5-6 16,-15 3-16,-9 5 0,-20-10 15,-15-5-15,-5 3 0,-3 0 0,-30-11 16,-18-7-16,-1 12 0,1 8 16,-34-4-16,-22-4 15,9 3-15,6 3 0,-43 6 16,-30 4-16,14 9 0,10 8 0,-38 1 15,-24 1-15,26 8 0,19 8 0,62-1 16,44 0-16,30 0 0</inkml:trace>
  <inkml:trace contextRef="#ctx0" brushRef="#br0" timeOffset="64337.9953">4211 12344 0,'0'0'0,"0"0"15,0 0-15,15-26 0,-15 26 0,15-31 16,-1 7-16,2-4 16,0-4-16,12-18 0,6-9 0,5-14 15,-2 0-15,16-20 0,6-4 16,10-11-16,-1 5 0,35-48 15,7-13-15,-13 28 0,-11 18 16,2 4-16,4 3 0,-18 15 16,-9 10-16,-1 1 0,2 3 15,-13 11-15,-9 8 0,-9 8 16,-7 7-16,-8 9 0,-11 7 0,-5 7 16,-6 6-16,-1 6 0,2 4 15,0 3-15</inkml:trace>
  <inkml:trace contextRef="#ctx0" brushRef="#br0" timeOffset="64668.1803">6414 9715 0,'0'0'0,"19"0"0,2 0 15,1 0-15,1 0 0,8 1 16,3 1-16,-2-1 0,-4 2 0,-5 3 16,-10 0-16,-2 0 0,-3-3 15,-2 0-15</inkml:trace>
  <inkml:trace contextRef="#ctx0" brushRef="#br0" timeOffset="64818.6766">5998 10022 0,'0'0'0,"0"0"15,0 0-15,27-7 0,-27 7 0,43-8 16,-8 0-16,3 0 16,0-1-16,20-2 0,4-2 15,9 2-15,-7 2 0,3 0 16,-7 2-16,-14 1 0,-10 1 0,-8 2 16</inkml:trace>
  <inkml:trace contextRef="#ctx0" brushRef="#br0" timeOffset="64985.027">6137 10259 0,'0'0'0,"0"0"16,0 0-16,0 0 0,0 0 0,0 0 16,0 0-16,29-5 15,-7-2-15,7-4 0,7-4 16,4 0-16,1-1 0,13-7 0,2-4 16,10-5-16,-4 1 0,6-8 15,-10 0-15,1-3 0,-11 3 16,-11 11-16,-11 6 0,-6 7 15</inkml:trace>
  <inkml:trace contextRef="#ctx0" brushRef="#br0" timeOffset="65187.6991">6809 9454 0,'0'0'16,"0"0"-16,0 0 0,0 0 0,-1 36 15,-3-16-15,1 8 0,0 4 16,-2 3-16,-1 17 0,-2 7 15,0 0-15,1 1 0,-3 10 16,-3 10-16,4-14 0,0-9 16,2-4-16,1-12 0,-2-13 0,3-9 15,0-16-15,0-13 0,2 4 16,0 1-16,1 0 0</inkml:trace>
  <inkml:trace contextRef="#ctx0" brushRef="#br0" timeOffset="65421.5168">7115 9344 0,'0'0'0,"0"0"0,0 0 15,4 23-15,-4-23 0,3 38 0,-3-7 16,-2 8-16,-1 6 0,-3 25 16,-4 11-16,-1 12 0,1-4 15,0 12-15,1 9 0,0-6 16,2-20-16,0 9 0,4-24 15,1-19-15,0-15 0,0-13 16,0-8-16,0-9 0,1-1 0,-3-6 16,0-4-16,1 1 0,0 2 15,2 1-15</inkml:trace>
  <inkml:trace contextRef="#ctx0" brushRef="#br0" timeOffset="65585.7529">7029 9763 0,'0'0'0,"0"0"0,0 0 16,23-17-16,-23 17 0,30-16 16,-9 6-16,1 1 0,1 0 15,8 0-15,2 2 0,-3 2 0,1-1 16,3 4-16,-6 3 0,-5 0 16,-4 0-16,-4 0 0</inkml:trace>
  <inkml:trace contextRef="#ctx0" brushRef="#br0" timeOffset="65736.8831">7123 9861 0,'0'0'0,"0"0"0,0 0 0,0 0 15,0 0-15,0 0 0,39 4 0,-39-4 16,38 0-16,-14-1 0,5-2 16,0 1-16,-4 1 0,6 0 15,-4 0-15,-3 1 0,-5-1 16,-2 0-16</inkml:trace>
  <inkml:trace contextRef="#ctx0" brushRef="#br0" timeOffset="65868.6537">7089 10128 0,'0'0'0,"0"0"0,0 0 16,35-5-16,-15 1 0,4 0 0,4-1 15,4 0-15,3-3 0,15-4 16,2-3-16,4 1 0,-14 2 15,-7 3-15</inkml:trace>
  <inkml:trace contextRef="#ctx0" brushRef="#br0" timeOffset="66035.6539">7906 9655 0,'0'0'0,"0"0"15,0 0-15,0 0 0,27 8 0,-27-8 16,25 18-16,-12-9 0,0 2 16,-2-1-16,-1-3 15,0 0-15</inkml:trace>
  <inkml:trace contextRef="#ctx0" brushRef="#br0" timeOffset="66335.6435">7677 10071 0,'0'0'0,"0"0"16,0 0-16,0 0 0,37-4 0,-37 4 16,43-5-16,-18 3 15,3-1-15,2 2 0,3 1 16,2 2-16,-3 0 0,-5 3 0,-5 1 16,-6 4-16,-4 2 0,-10 5 15,-8 4-15,-3-2 0,-3 3 0,-6 6 16,-1 2-16,3-2 15,0-3-15,0 0 0,4-5 16,3-5-16,6-2 0,8-5 16,7-4-16,8-5 0,2-6 0,10-8 15,9-8-15,0 1 16,2-2-16,8-10 0,1-6 16,-5 3-16,-12 11 0,-9 5 0</inkml:trace>
  <inkml:trace contextRef="#ctx0" brushRef="#br0" timeOffset="66535.1726">8392 9559 0,'0'0'16,"0"0"-16,0 0 0,0 0 0,0 0 16,10 29-16,-10-29 0,4 34 15,-2-12-15,1-1 0,0 1 16,0-2-16,1-1 0,1 2 15,2-3-15,-2-6 0,0-4 16,-4-3-16,-1-5 0,0 3 0,0-3 16,0 3-16</inkml:trace>
  <inkml:trace contextRef="#ctx0" brushRef="#br0" timeOffset="66875.7863">8575 9585 0,'0'0'0,"10"-2"0,4 1 0,4-2 16,3 1-16,14 0 0,7 1 15,9 1-15,-2 2 0,1 3 16,-4 1-16,5 1 0,-6 0 16,-6 4-16,-5 3 0,-7-1 15,-5 2-15,-8 2 0,-9 2 16,-8-2-16,-7-2 0,-10 0 0,-7 2 16,-5-2-16,-5-2 0,-8-1 15,-7 1-15,3-2 0,2 0 16,-7-2-16,0-5 0,8-3 15,5-4-15,0-4 0,7-2 16,12-1-16,7 0 0,9 0 16,8-1-16,8 0 0,7 0 0,4 0 15,6-2-15,3 1 0,1 0 16,3 3-16,4 2 16,-4 2-16,1 0 0,-1 2 0,-2 0 15,-8 0-15,-4 3 0,-5 3 16,-5 0-16,-6-3 0,-4 0 15,0-2-15,0 2 0,0 0 16</inkml:trace>
  <inkml:trace contextRef="#ctx0" brushRef="#br0" timeOffset="67045.7489">8751 9639 0,'0'0'0,"0"0"0,0 0 0,-6 28 15,6-28-15,-9 33 0,1-11 16,-1 1-16,0 2 0,0 9 16,1 2-16,1-5 0,2-4 0,-1 0 15,2-3-15,-1-6 0</inkml:trace>
  <inkml:trace contextRef="#ctx0" brushRef="#br0" timeOffset="67235.3443">8619 10240 0,'0'0'0,"0"0"0,2 22 16,-2-7-16,0 1 0,-1 11 15,-1 4-15,0 1 0,-1 0 0,1 7 16,0-1-16,1-6 0,0-7 16,0-4-16,1-4 0,-1-8 15,1-9-15,-3 0 0,3 0 16,-2 0-16</inkml:trace>
  <inkml:trace contextRef="#ctx0" brushRef="#br0" timeOffset="67485.2953">8757 10107 0,'0'0'0,"0"0"16,0 0-16,35-7 0,-19 4 0,4 0 16,6 2-16,7 0 0,-2-1 15,1 5-15,0 1 0,-1 2 16,-3 1-16,5 5 0,-3 3 15,-6 2-15,-5 2 0,-5 5 16,-3 5-16,-4 3 0,-4-1 16,-4 8-16,-4 1 0,-4-5 15,-1-3-15,-2-3 0,-1-1 16,-1-6-16,2-4 0,-4-2 0,-3-3 16,-3-6-16,-1-4 0,-1-7 15,-2-7-15,7 3 0,4 2 0,3 1 16</inkml:trace>
  <inkml:trace contextRef="#ctx0" brushRef="#br0" timeOffset="67635.6483">8714 10253 0,'0'0'0,"0"0"16,0 0-16,0 0 0,31-10 0,-31 10 16,36-8-16,-14 4 0,0 1 15,4-1-15,2 1 0,-1 1 16,-3 1-16,5 1 0,-4 0 15,-3 0-15,-4 0 0,-3 0 16</inkml:trace>
  <inkml:trace contextRef="#ctx0" brushRef="#br0" timeOffset="67753.6869">8770 10407 0,'0'0'0,"0"0"16,0 0-16,0 0 0,0 0 0,0 0 15,0 0-15,31-3 0,-31 3 16,35-4-16,-9 0 0,0-2 15,2 0-15,-4 0 0,-3 1 16,-3 0-16</inkml:trace>
  <inkml:trace contextRef="#ctx0" brushRef="#br0" timeOffset="67934.1689">9713 9776 0,'0'0'0,"0"0"0,0 0 16,0 0-16,0 0 0,0 0 15,0 0-15,22 16 0,-22-16 0,0 0 16,3 20-16,-3-20 0</inkml:trace>
  <inkml:trace contextRef="#ctx0" brushRef="#br0" timeOffset="68204.0602">9512 10090 0,'0'0'0,"0"0"16,0 0-16,32-2 0,-32 2 0,39-3 15,-15 3-15,1-1 0,2 1 16,6 1-16,-1 2 16,-6 1-16,-3 0 0,-2 6 0,-5 5 15,-9 1-15,-4 3 0,-9 5 16,-6 4-16,-2-1 0,-2 0 15,1 1-15,-2 0 0,4-3 16,2-4-16,2-1 0,5-5 16,4-6-16,3-1 0,9-7 15,8-5-15,3-6 0,4-5 0,6-7 16,5-7-16,5-7 0,-3-1 16,-9 7-16,-7 7 0,-4 5 15</inkml:trace>
  <inkml:trace contextRef="#ctx0" brushRef="#br0" timeOffset="68735.1127">10144 9701 0,'0'0'0,"0"0"0,0 0 15,0 0-15,0 0 0,0 0 0,0 0 16,24-4-16,-24 4 0,28 0 16,-28 0-16,37 0 0,-37 0 15,39 3-15,-20-1 16,0 2-16,0 1 0,-3 1 0,-1 3 15,-1 5-15,-4 0 0,-6 6 16,-5 3-16,-2 0 0,-2-1 0,-5 2 16,-4 2-16,-1-2 0,-3 0 15,-4 5-15,-1-1 0,1-5 16,-1-3-16,-1-7 16,-1-5-16,4-1 0,3-3 0,2 0 15,4-1-15,0-5 0,0-6 16,5-2-16,6-3 0,3 0 15,3 2-15,6 0 0,5 0 16,2 1-16,1 0 0,7 1 16,6 1-16,-1 1 0,-1 2 0,3 0 15,2 1-15,4 2 16,-5 2-16,-7 0 0,-4 0 16,-7 2-16,-4 1 0,-9 5 0,-6 3 15,-7 0-15,-6 4 0,-10 3 16,-8 2-16,-1 1 0,-3 1 0,-10 3 15,-3 0-15,8-3 16,7-3-16,3-2 0,7-4 16,9-3-16,5-4 0,11 0 15,7-1-15,10-3 0,7-2 0,14-3 16,12-5-16,1 1 0,2-2 16,14 0-16,3 0 0,-8 4 15,-4-1-15,-10 3 0,-13-1 16,-9 2-16</inkml:trace>
  <inkml:trace contextRef="#ctx0" brushRef="#br0" timeOffset="69001.5117">10211 10476 0,'0'0'0,"0"0"15,0 0-15,-10 25 0,7-15 0,1 3 16,-1 0-16,3-1 0,3-1 15,4 0-15,5-2 0,5-3 16,3-5-16,2-4 0,3-4 16,2-1-16,-1 0 0,5-4 15,-4-3-15,-4-1 0,-5-2 0,-6-1 16,-5-1-16,-6 2 0,-4 4 16,-12 1-16,-7 2 0,-6 6 15,-6 2-15,-7 8 0,-7 5 16,-3 7-16,2 3 0,10-4 15,10-3-15,6-4 0</inkml:trace>
  <inkml:trace contextRef="#ctx0" brushRef="#br0" timeOffset="69685.0818">9920 10999 0,'0'0'0,"0"0"0,0 0 0,-39 1 16,16 0-16,-21-1 0,-12 2 16,-7-1-16,-5 0 0,-32 2 15,-29 0-15,-17 3 0,5-1 0,-73 5 16,-19 3-16,29-4 0,19-2 16,-6 3-16,-4 2 15,22 1-15,14 1 0,-8-3 0,-6 0 16,19-6-16,16-5 0,-10-2 15,-3-3-15,21-3 0,15-1 0,1-14 16,2-7-16,17 2 16,11 1-16,7-9 0,4-8 15,12-3-15,3-2 0,15-13 16,9-10-16,8 6 0,7 5 0,12-18 16,11-10-16,6 8 0,7 8 15,15-8-15,10-5 16,4 10-16,3 5 0,18-5 0,13-4 15,0 10-15,2 8 0,19-4 16,9-2-16,4 10 0,1 7 0,17 1 16,17 2-16,-7 7 0,-5 2 15,18 5-15,13 4 16,-10 7-16,-4 4 0,21 6 0,14 3 16,-14 6-16,-11 2 0,16 6 15,9 4-15,-13 2 0,-10 2 16,10 10-16,9 8 0,-19 3 15,-13 4-15,-1 7 0,1 4 16,-22 2-16,-14 0 0,-2 7 16,1 7-16,-21-4 0,-15 1 0,-13 5 15,-10 6-15,-12-6 16,-7-2-16,-14 1 0,-10 1 0,-7-5 16,-6-4-16,-8 5 0,-5 3 15,-9-7-15,-4-5 0,-15 1 16,-8 1-16,-5-10 0,-4-4 15,-16 0-15,-13 0 0,1-5 16,0-4-16,-26 2 0,-18 4 16,1-5-16,1-1 0,-26 4 15,-19 3-15,5 4 0,6 3 0,51-14 16,34-11-16,24-6 0</inkml:trace>
  <inkml:trace contextRef="#ctx0" brushRef="#br0" timeOffset="88853.4466">6217 6628 0,'0'0'0,"0"0"16,0 0-16,0 0 0,18 3 0,-18-3 15,8 19-15,-8-19 0,2 35 16,-4-7-16,-2 6 16,-5 4-16,0 4 0,-6 20 0,-8 21 15,-3-4-15,-1-3 0,-5 14 16,-4 8-16,7-14 0,4-14 0,-9 11 15,1-13-15,9-19 16,5-16-16,9-11 0,7-8 16,1-12-16,2-2 0,2-7 0,-2-6 15,3-5-15,3-5 0,7-10 16,3-5-16,2 2 0,2 2 16,6-7-16,9-5 0,-1 4 15,-2 5-15,12-6 0,4 2 16,-2 9-16,-5 7 0,4 7 15,0 4-15,-7 6 0,-4 4 0,2 9 16,1 7-16,-6 7 0,-3 6 16,-6 7-16,-5 7 0,-8 0 15,-5 1-15,-6 2 0,-2 0 16,-4-2-16,-2-2 0,-2-2 16,-1-3-16,2-4 0,1-2 15,3-8-15,3-6 0,1-3 0</inkml:trace>
  <inkml:trace contextRef="#ctx0" brushRef="#br0" timeOffset="89269.1461">7378 7249 0,'0'0'0,"0"0"0,0 0 0,0 0 15,-19-14-15,19 14 0,-32-6 16,32 6-16,-45-2 0,16 5 15,-4 3-15,-11 6 0,0 3 0,-12 8 16,-1 5-16,7 2 0,2 3 16,-1 11-16,7 3 15,9-6-15,11-4 0,11 1 16,11-4-16,5-10 0,8-5 0,14-10 16,9-5-16,2-7 0,0-4 0,4-7 15,4-5-15,-4-2 16,-3-3-16,3-7 0,-3-3 15,-7 2-15,-4 0 0,-11-1 16,-5-2-16,-5 9 0,-3 6 0,-3 4 16,-2 4-16,-3 7 0,0 3 15,-5 8-15,-2 5 0,2 2 16,-2 4-16,4 7 0,1 8 16,3-1-16,2 1 0,4 3 15,5 2-15,2-5 0,1-5 0,7 1 16,1-4-16,1-9 15,3-4-15,10-11 0,0-9 16,-11 2-16,-4 3 0,-5-1 0</inkml:trace>
  <inkml:trace contextRef="#ctx0" brushRef="#br0" timeOffset="89552.4705">7794 7307 0,'0'0'0,"0"0"16,0 0-16,-15 27 0,6-13 0,-2 8 15,-2 4-15,-3 9 0,-1 2 16,-1 5-16,4 0 16,3-9-16,2-4 0,0-7 15,4-5-15,1-6 0,2-4 0,4-8 16,3-5-16,1-6 0,2-5 16,2-8-16,3-9 0,2-2 15,1-2-15,4-6 0,1 3 16,0 6-16,-4 3 0,2 6 15,0 4-15,-4 3 0,0 5 0,1 6 16,2 7-16,0 3 16,1 4-16,3 7 0,3 6 15,-3 1-15,-1 0 0,-5-3 0,-3-4 16,-3-4-16</inkml:trace>
  <inkml:trace contextRef="#ctx0" brushRef="#br0" timeOffset="89985.7447">8631 7357 0,'0'0'0,"0"0"0,0 0 15,0 0-15,-13-22 0,2 16 16,-6-1-16,-1 2 0,-2 1 16,-6 1-16,-2 3 0,-9 1 15,2 3-15,-2 5 0,-2 4 16,-5 5-16,3 2 0,8 6 15,5 4-15,6-1 0,6 1 0,7 4 16,7-3-16,7-5 0,7-6 16,9-5-16,9-4 15,4-7-15,5-4 0,4-11 0,3-9 16,-3-2-16,-2-3 0,3-13 16,-2-6-16,-3 2 0,-3-2 15,-1-13-15,-3-4 0,-9 6 0,-3 6 16,1-12-16,-6 13 15,-9 28-15,0 5 0,-2 3 16,-4 8-16,-5 8 0,-4 1 0,-4 13 16,-5 8-16,-2 5 0,-2 3 15,-1 15-15,-1 10 0,4-3 16,4-1-16,2 9 0,4 1 16,5-13-16,2-7 0,7 7 15,4-14-15,2-23 0,6-6 0,-5-3 16,-3-1-16,-3-1 0</inkml:trace>
  <inkml:trace contextRef="#ctx0" brushRef="#br0" timeOffset="90219.7072">9331 6824 0,'0'0'0,"0"0"0,-14 22 15,5-7-15,-2 5 0,-9 13 16,-5 9-16,-1 5 0,0 7 0,-5 13 16,1 3-16,1 4 0,3-10 15,3 5-15,5-9 0,4-5 16,2-12-16,8-12 0,5-10 16,0-5-16,-1-5 0,0-3 15</inkml:trace>
  <inkml:trace contextRef="#ctx0" brushRef="#br0" timeOffset="90619.7216">9525 7303 0,'0'0'0,"0"0"16,0 0-16,-20 28 0,9-15 0,-1 6 15,-1 5-15,-2 8 0,0 0 16,6 0-16,2 1 15,2-1-15,5-9 0,10-7 16,9-7-16,3-6 0,4-3 0,8-10 16,5-9-16,0-3 0,-1-1 15,10-13-15,-1-5 0,-6 1 16,-5 3-16,0-5 0,-5 3 16,-8 10-16,-6 6 0,-3 5 15,-6 6-15,-4 7 0,-4 5 0,-7 9 16,-4 7-16,1 5 15,0 5-15,-3 17 0,-1 13 16,-2-1-16,1 2 0,-1 6 0,3-4 16,0 2-16,2-8 0,-4-4 15,0-4-15,0-9 0,0-5 16,-6-3-16,-4-3 0,-4-5 16,-3-4-16,-5-3 0,-4-3 15,6-7-15,3-4 0,5-10 16,5-8-16,8 9 0,3 1 0,3 2 15</inkml:trace>
  <inkml:trace contextRef="#ctx0" brushRef="#br0" timeOffset="90802.7243">10528 7433 0,'0'0'16,"0"0"-16,0 0 0,0 0 0,9 27 16,-9-27-16,8 22 15,-1-8-15,0-2 0,0 0 0,0-3 16,-2 0-16</inkml:trace>
  <inkml:trace contextRef="#ctx0" brushRef="#br0" timeOffset="90969.6413">10918 7465 0,'0'0'0,"0"0"15,0 0-15,0 0 0,11 20 0,-11-20 16,12 19-16,-12-19 0,9 24 0,-5-14 16,2-1-16,-1-1 15,-1-2-15,0 0 0</inkml:trace>
  <inkml:trace contextRef="#ctx0" brushRef="#br0" timeOffset="91102.8451">11343 7513 0,'0'0'16,"0"0"-16,0 0 0,0 0 16,20 19-16,-20-19 0,14 24 15,-5-10-15,1-1 0,-2-2 16,0-1-16,-2-1 0</inkml:trace>
  <inkml:trace contextRef="#ctx0" brushRef="#br0" timeOffset="91553.9917">11977 7406 0,'0'0'0,"0"0"0,0 0 16,0 0-16,-7 26 0,7-26 0,-13 37 16,4-14-16,1 2 0,-1 1 15,1 3-15,0 6 0,4-3 16,4-4-16,4-3 0,5 0 16,2-5-16,6-8 0,4-6 15,2-3-15,2-4 0,3-8 16,0-6-16,0-3 0,-2-1 15,5-10-15,0-7 0,-3-1 0,-4-1 16,-2 3-16,-2 1 16,-5 5-16,-3 4 0,1 3 0,-5 3 15,-3 9-15,-2 2 0,-3 8 16,-2 7-16,-1 1 0,-2 3 16,1 6-16,-2 7 0,2 4 15,-1 2-15,2 8 0,1 1 16,2-4-16,1-4 0,5-3 15,3-3-15,4-8 0,2-4 0,6-5 16,4-4-16,1-5 16,-1-5-16,6-7 0,3-9 15,-3-3-15,-3-2 0,-6 7 0,-6 3 16,-3 5-16</inkml:trace>
  <inkml:trace contextRef="#ctx0" brushRef="#br0" timeOffset="92152.9099">12927 7013 0,'0'0'0,"0"0"0,0 0 16,-16 19-16,16-19 0,-23 32 0,7-3 15,-2 5-15,-3 2 0,-7 16 16,-1 3-16,0 6 0,3-5 16,1 3-16,4-7 0,3-8 15,4-8-15,1-2 0,3-7 16,2-10-16,3-5 0,1-3 15,2-6-15,1-5 0,2-5 0,3-6 16,4-6-16,3-3 0,2-2 16,6-4-16,3-2 15,4-2-15,-2 6 0,1 2 0,1 2 16,-2 4-16,-1 2 0,-2 6 16,-1 4-16,-3 3 0,-1 3 15,-5 7-15,-2 5 0,-6 1 16,-3 1-16,-2 9 0,-3 5 15,-1 3-15,-2 0 0,1 4 16,3 0-16,3-3 0,3-6 0,6-3 16,5-5-16,4-5 0,4-4 15,7-5-15,9-4 16,1-2-16,3-3 0,3-6 0,2-4 16,0-3-16,-2 0 0,5-11 15,-1-6-15,-10 0 0,-6 0 0,-3 1 16,-6 3-16,-11 7 15,-5 2-15,-9 0 0,-7 5 16,-2 5-16,-2 3 0,-8 5 0,-6 0 16,-2 9-16,1 4 0,-1 8 15,0 5-15,6 2 0,1 1 16,1 10-16,5 4 0,8-5 16,6-2-16,10-3 0,6-1 15,4-6-15,1-3 0,13-5 16,10-4-16,2-3 0,4-2 0,2-9 15,5-7-15,-6 0 0,-3-1 16,-7 2-16,-10 2 0,-9 2 16</inkml:trace>
  <inkml:trace contextRef="#ctx0" brushRef="#br0" timeOffset="92503.0148">13909 7411 0,'0'0'16,"0"0"-16,0 0 0,-21 20 15,21-20-15,-22 25 0,7-3 16,1-1-16,0 1 0,-4 7 16,1 2-16,3-6 0,2-1 0,0 0 15,2-6-15,2-2 0,3-5 16,4-6-16,3-5 0,1-4 16,2-3-16,1-5 0,2-5 15,2-2-15,2-4 0,7-7 16,3-3-16,0 3 0,-1 2 15,3 3-15,4 3 0,2 1 16,-1 3-16,-2 5 0,-2 3 16,-4 6-16,-2 4 0,-3 6 0,0 2 15,-7 1-15,0 1 0,-3 7 16,-4 5-16,-2 1 0,-2 2 0,-2 0 16,0 5-16,0-5 15,-1 0-15,0 3 0,0-2 16,2-4-16,1-4 0,1-4 15,0-3-15,-1-3 0</inkml:trace>
  <inkml:trace contextRef="#ctx0" brushRef="#br0" timeOffset="92672.5672">14760 7411 0,'0'0'0,"0"0"16,0 0-16,0 0 0,3 25 0,-3-25 16,-1 28-16,0-13 0,0 1 15,0-4-15,0-1 0,-1-1 16</inkml:trace>
  <inkml:trace contextRef="#ctx0" brushRef="#br0" timeOffset="92843.8311">15063 7453 0,'0'0'0,"0"0"0,0 0 16,0 0-16,0 0 0,0 29 16,0-29-16,-2 22 0,2-22 15,-3 22-15,3-22 0,-2 16 0</inkml:trace>
  <inkml:trace contextRef="#ctx0" brushRef="#br0" timeOffset="92985.9982">15374 7497 0,'0'0'0,"0"0"0,0 0 16,0 0-16,10 21 0,-10-21 15,5 24-15,-5-24 0,1 35 16,-1-19-16,0-2 0,0-1 0</inkml:trace>
  <inkml:trace contextRef="#ctx0" brushRef="#br0" timeOffset="93771.7597">6356 8047 0,'0'0'0,"0"0"0,25 2 16,-8-2-16,2 0 0,14 0 0,4 2 15,7 2-15,6-1 0,17 1 16,4 0-16,19 1 0,1-3 15,22 1-15,1 2 0,15-1 16,-7 1-16,58 0 0,-6-5 16,-10 2-16,-5 3 0,3-4 15,1 0-15,0-5 0,0-3 0,10 3 16,8 1-16,0 2 0,-4 0 16,12 0-16,5-1 0,-2-1 15,-2 2-15,9-3 0,6-2 16,0-1-16,-1 0 0,9 0 15,5 1-15,-3-1 0,-2 2 16,4-2-16,5 0 0,-13 2 16,-8 4-16,7-3 0,6-2 15,-13 3-15,-9 3 0,1 0 16,3-2-16,-17 0 0,-9-1 0,-1 0 16,-1-3-16,-16 4 0,-12 1 15,-9 0-15,-9 1 0,-16 1 16,-11 0-16,-12 0 0,-8 2 15,-15 2-15,-13 0 0,-14-1 16,-11-1-16,-6-2 0</inkml:trace>
  <inkml:trace contextRef="#ctx0" brushRef="#br0" timeOffset="99869.8463">16051 7689 0,'0'0'0,"0"0"0,15 21 16,-7-10-16,1 3 0,4 7 0,1 4 15,1 1-15,-1 2 0,1-2 16,1-1-16,4 4 0,-1-3 0,-2-4 16,-4-5-16,-2-3 0</inkml:trace>
  <inkml:trace contextRef="#ctx0" brushRef="#br0" timeOffset="100219.4809">16134 7758 0,'0'0'0,"0"0"0,0 0 16,28-6-16,-8 2 0,7 1 16,8-1-16,3 1 0,5 0 0,18-2 15,3 2-15,12 0 0,-4 0 16,7 2-16,-6 1 0,-4 1 15,-13 2-15,-16 0 0,-11 3 16,-14 0-16,-9 2 0,-17 1 16,-13 3-16,-10 2 0,-11 2 15,-9 6-15,-8 2 0,-12 3 16,-1-3-16,-7 2 0,4 0 16,11-3-16,10-1 0,-7 4 15,20-5-15,19-11 0,13-6 0,16-1 16,12-1-16,4-2 0,9-3 15,11-3-15,10-3 0,8-2 16,3-1-16,12-2 0,1 0 16,-3 0-16,-2-3 0,18-6 15,-17 3-15,-22 4 0,-14 1 16,-15-5-16,-11-2 0,-16-2 0,-10 1 16,11 16-16,1 1 15,2 2-15</inkml:trace>
  <inkml:trace contextRef="#ctx0" brushRef="#br0" timeOffset="100439.7264">16589 7415 0,'0'0'0,"0"0"16,0 0-16,0 0 0,7 35 16,-8-15-16,-2 7 0,-1 5 0,-1 7 15,-1 20-15,-1 5 16,-1 14-16,2-3 0,0 11 15,2-5-15,0 2 0,2-10 0,3-14 16,3-10-16,1-3 0,2-11 16,-2-10-16,1-7 0,0-14 15,2-7-15,-2 1 16,-2 0-16,-1 2 0</inkml:trace>
  <inkml:trace contextRef="#ctx0" brushRef="#br0" timeOffset="100619.5744">17495 7611 0,'0'0'15,"19"-3"-15,7 1 0,13-2 0,4-1 16,15 1-16,16-2 0,4 4 16,-7 3-16,-3 3 0,-9 1 15,-15-4-15,-11-1 0,-9-1 16,-7 1-16,-5-1 0</inkml:trace>
  <inkml:trace contextRef="#ctx0" brushRef="#br0" timeOffset="101169.6439">17188 7866 0,'0'0'0,"0"0"0,0 0 0,30-4 15,-30 4-15,41-4 0,-10 2 16,1-1-16,1 0 0,9 0 15,1 3-15,-6 0 0,-5 3 16,-1 0-16,-8 4 0,-7 0 16,-7 4-16,-15 3 0,-12 2 0,-4 4 15,-3-1-15,-6 3 16,-3 2-16,2-1 0,2-2 0,-3 4 16,3-1-16,7-5 0,6-3 15,8-3-15,7-2 0,7-4 16,7-3-16,15-9 0,10-6 15,3-3-15,3-1 0,5-6 16,6-5-16,-1 0 0,0-3 16,7-9-16,-3-4 0,-2-4 0,-9 4 15,-9-6-15,-6-3 16,-9 5-16,-7 4 0,-5-26 0,-10 3 16,-2 14-16,-1 10 0,-8 8 15,-6 9-15,8 10 0,0 1 16,2 5-16,-1 0 0,1 5 15,2 2-15,5 1 0,1 3 16,2 4-16,1 4 0,-1 8 16,0 7-16,-1 5 0,1 3 0,-2 16 15,0 12-15,0 5 0,1 5 16,1 16-16,1 3 16,2 0-16,3-12 0,10 14 0,3-21 15,0-21-15,0-15 0,6-9 16,4-8-16,-8-6 0,-4-7 15,0-10-15,-1-7 0,-5-1 16,1-3-16,-2-13 0,-1-9 16,-2-7-16,-2-2 0,-2 12 0,-2 10 15,-1 7-15</inkml:trace>
  <inkml:trace contextRef="#ctx0" brushRef="#br0" timeOffset="101319.355">18327 7355 0,'0'0'0,"0"0"16,0 0-16,18 30 0,-13-14 0,2 6 15,1 6-15,-1 8 0,1-1 16,-1-4-16,-2-6 0,0-3 16</inkml:trace>
  <inkml:trace contextRef="#ctx0" brushRef="#br0" timeOffset="101570.108">18730 7507 0,'0'0'0,"12"-1"16,8-2-16,3 0 0,3 2 0,18-1 15,20 0-15,1 0 0,2 0 16,16 0-16,4-1 0,4 3 15,-11 2-15,-3 0 0,-12 0 16,-16-2-16,-13-2 0,-7 0 16,-18-1-16,-14-1 0,-8-1 0,-15-1 15,-10-3-15,8 4 0,7 0 16,6 1-16</inkml:trace>
  <inkml:trace contextRef="#ctx0" brushRef="#br0" timeOffset="101753.1764">19008 7319 0,'0'0'16,"0"0"-16,0 0 0,0 0 0,12 27 15,-12-27-15,3 33 0,-2-12 16,0 1-16,-1 4 0,-1 4 16,-1 5-16,0-2 0,2-3 15,1-5-15,3-5 0,3-7 16,2-8-16,2-6 0,-1-1 15,-3 1-15,0 0 0</inkml:trace>
  <inkml:trace contextRef="#ctx0" brushRef="#br0" timeOffset="101919.7656">19434 7252 0,'0'0'0,"0"0"0,0 0 0,-1 24 16,1-24-16,-8 32 0,-2-8 15,-3 5-15,-1 3 0,-6 10 16,-1 1-16,-3 3 0,1-5 0,1-1 16,4-10-16,5-5 0</inkml:trace>
  <inkml:trace contextRef="#ctx0" brushRef="#br0" timeOffset="102085.8936">18840 7775 0,'0'0'16,"0"0"-16,0 0 0,5 22 0,-5-22 16,5 27-16,-5-27 15,5 36-15,0-18 0,-1 0 16,2 1-16,-1-1 0,1-2 0,0 0 16,0-1-16,-2-3 0</inkml:trace>
  <inkml:trace contextRef="#ctx0" brushRef="#br0" timeOffset="102454.907">18894 7824 0,'0'0'0,"0"0"0,22-4 16,-5 1-16,2 1 0,13-2 0,6 2 16,0-1-16,1-1 0,13 1 15,3 1-15,-7 1 0,-5 0 16,3 2-16,-7 3 0,-9 0 15,-8 0-15,-10 4 0,-7 2 16,-10 0-16,-5-1 0,-12 2 16,-12 3-16,-6-3 0,-5-1 0,-18 3 15,-6 3-15,-5 1 0,6 0 16,-6 4-16,6-1 0,11-2 16,9-2-16,9-5 0,8-4 15,10-1-15,8-2 0,16-1 16,12 1-16,7-3 0,5 0 15,21-2-15,14 0 0,3-1 16,2-2-16,20-3 0,6-2 16,-11-1-16,-6 3 0,27-5 0,-17 1 15,-19-2-15,-14 2 0,-18 3 16,-13 2-16,-17-6 0,-13-5 16,2 5-16,3 4 0,1 3 15</inkml:trace>
  <inkml:trace contextRef="#ctx0" brushRef="#br0" timeOffset="102669.8725">19156 7722 0,'0'0'0,"0"0"16,0 0-16,-6 30 0,6-30 0,-6 29 16,1-6-16,-1 2 0,0 3 15,-5 14-15,-2 1 0,0 0 16,-1-2-16,-3 5 0,2-3 15,1-5-15,-1-5 0,0 1 16,0-5-16,1-8 0,1-7 0,2-3 16,2-2-16,2-2 0</inkml:trace>
  <inkml:trace contextRef="#ctx0" brushRef="#br0" timeOffset="102803.3825">19108 8128 0,'0'0'0,"0"0"0,0 0 16,0 0-16,30 7 0,-30-7 15,28 16-15,-12-6 0,-2 3 0,3-1 16,1 2-16,1 0 16,1 0-16,4 3 0,0-1 15,0-1-15,-2-3 0,-4-1 0,-2-3 16,-3 0-16</inkml:trace>
  <inkml:trace contextRef="#ctx0" brushRef="#br0" timeOffset="103003.335">20075 7536 0,'0'0'0,"0"0"0,0 0 0,21 10 15,-21-10-15,14 14 0,-7-3 16,-3 3-16,-2 1 0,-1-2 15,0-1-15,1-2 0</inkml:trace>
  <inkml:trace contextRef="#ctx0" brushRef="#br0" timeOffset="103269.5922">19792 7844 0,'0'0'0,"0"0"0,0 0 15,36-1-15,-36 1 0,36-1 16,-13 0-16,0 2 0,1 1 15,3 3-15,-2 2 0,-4 1 16,-3 1-16,-6 2 0,-5 2 16,-4 2-16,-4 2 0,-7 2 15,-5 2-15,-1 0 0,-1 2 0,-1 4 16,0-1-16,4-3 0,2-4 16,4-3-16,2-4 0,7-1 15,2-2-15,11-8 0,7-6 16,2-4-16,3-3 0,5-5 15,4-4-15,0-2 0,-2-4 16,-2 2-16,-8 5 0,-5 5 0</inkml:trace>
  <inkml:trace contextRef="#ctx0" brushRef="#br0" timeOffset="104102.8489">20416 7347 0,'0'0'0,"0"0"0,0 0 0,27 1 16,-27-1-16,24 2 0,-24-2 16,33 6-16,-16-3 0,0 1 15,2-1-15,-1 1 0,-2-1 0,3 3 16,-3 2-16,-3-1 0,-3 0 16,-5 3-16,-4 2 0,-2-2 15,-2 2-15,-5 7 0,-3 3 16,-1 1-16,0 0 0,-4 2 15,-2 2-15,-4 4 0,1-3 16,0-3-16,2-2 0,2-5 16,2-3-16,-1-3 0,-2-3 15,-1-5-15,0-1 0,1-3 0,-2-3 16,2-1-16,3-3 0,3-2 16,1-1-16,3 0 0,2 1 15,5 0-15,3-1 0,4 2 16,2 0-16,7-1 0,6 0 15,4 2-15,4 1 0,13-1 16,5 1-16,0 0 0,-2 2 0,8 1 16,-1 2-16,-8 2 0,-6 1 15,-8-1-15,-7 2 0,-6 1 16,-6 2-16,-17 3 0,-12 3 16,-7 0-16,-3 0 0,-12 4 15,-10 3-15,-2-1 0,0 0 16,-12 6-16,-1 1 0,12-3 15,10-4-15,3-1 0,8-3 16,11-4-16,8-2 0,13-2 16,10-1-16,10-3 0,8-2 0,17-1 15,14 0-15,-1-3 0,2 0 16,7 2-16,7 4 16,-1 1-16,-10 1 0,-5-3 0,-3-2 15,-7 1-15,-12 1 0,-10 3 16,-15 3-16,-13-4 0,-7 0 15,-12 2-15,-8 1 0,-1 0 16,-3 3-16,-6 1 0,-4 2 16,0-1-16,1 1 0,-1 4 15,0 6-15,4 0 0,1 2 0,3 5 16,5 2-16,10-7 0,8-4 16,10-4-16,6-4 0,11-4 15,6-2-15,12-4 0,9-1 16,-3-3-16,0-3 0,2 1 15,1 0-15,-7-2 0,-4-1 0,-8-1 16,-7-2-16,-5 0 16,-5-1-16,-10-2 0,-9-3 15,-3 4-15,-5 0 0,-9 0 16,-6-2-16,1 5 0,0 3 0,0 2 16,-1 2-16,3 2 0,3 2 15,3 0-15,8 0 0,4-1 0</inkml:trace>
  <inkml:trace contextRef="#ctx0" brushRef="#br0" timeOffset="104219.4672">21056 8227 0,'0'0'0,"0"0"0,-38 0 0,19 0 15,1 0-15,2 0 0</inkml:trace>
  <inkml:trace contextRef="#ctx0" brushRef="#br0" timeOffset="113070.3388">4952 6006 0,'0'0'0,"0"0"16,0 0-16,0 0 0,0 0 0,0 32 16,0-32-16,-1 35 0,0-13 15,0 5-15,-1 7 0,2 1 16,-3-1-16,3 10 0,3-2 15,-1 4-15,2-7 0,5-4 16,2-4-16,1-7 0,0-4 0,9-8 16,7-7-16,-1-3 15,1-3-15,7-9 0,6-5 16,4-8-16,-2 0 0,5-9 16,-1-7-16,4-4 0,-6 2 0,1-3 15,2-3-15,-7 3 0,-8 6 16,-6 3-16,-4 2 0,-5 9 15,-4 5-15,-5 5 0,-3 2 16,-3 6-16,-3 6 0,-3 5 16,-4 9-16,-2 2 0,3 5 0,-4 9 15,1 6-15,2 2 0,-2 1 16,2 8-16,-1 4 0,4-6 16,1-5-16,3 0 0,3-2 15,0-3-15,1-2 0,3-7 16,1-3-16,-2-6 0,3-3 0,5-5 15,4-4-15,-1-6 16,1-4-16,1-9 0,0-7 16,3-3-16,-1-5 0,5-10 15,6-8-15,-4-1 0,-1-1 0,-1 5 16,-8 12-16,-3 7 0</inkml:trace>
  <inkml:trace contextRef="#ctx0" brushRef="#br0" timeOffset="113689.0873">6426 5632 0,'0'0'0,"0"0"0,0 0 16,0 0-16,0 0 0,0 0 16,0 0-16,-3 34 0,3-34 0,-13 40 15,2-10-15,-2 6 16,0 2-16,-4 18 0,-5 4 0,-4 11 16,2-2-16,-1 3 0,5-6 15,1-10-15,5-8 0,0 0 16,3-9-16,3-7 0,1-7 15,1-6-15,2-6 0,1-2 0,1-2 16,-2-9-16,4-3 16,0-8-16,0-5 0,5-3 15,2-4-15,3-2 0,2-1 0,7-9 16,3-2-16,-1 3 0,0 2 16,1 0-16,0 3 0,1 6 15,-1 6-15,0 3 0,-1 3 16,-2 3-16,-2 1 0,-5 7 15,1 6-15,-5 4 0,-1 4 16,-3 8-16,-4 6 0,-2 2 16,0 5-16,-2 9 0,1 1 15,2-6-15,2-4 0,3-3 0,4-4 16,5-8-16,5-6 0,5-1 16,7-5-16,2-3 0,2-4 15,4-5-15,2-5 16,2-3-16,0-4 0,3-8 0,-2-4 15,-7 0-15,-2-1 0,-9-4 16,-5-3-16,-5 4 0,-3 3 0,-8 3 16,-8 3-16,-5 2 0,0 1 15,-10 9-15,-3 8 16,-4 3-16,-1 1 0,0 8 0,-1 5 16,2 0-16,1 3 0,-3 9 15,3 6-15,6 1 0,6 3 16,7 0-16,6 1 0,6-6 15,4-3-15,10-6 0,6-4 16,6-4-16,4-4 0,4-6 16,1-5-16,0-2 0,-1 0 0,-1-7 15,0-6-15,-2-1 0,-2 0 16,-9 3-16,-6 4 0,-6 3 16</inkml:trace>
  <inkml:trace contextRef="#ctx0" brushRef="#br0" timeOffset="114036.5148">7327 6136 0,'0'0'16,"0"0"-16,0 0 0,0 0 0,-8 29 15,8-29-15,-8 37 16,4-14-16,-3 4 0,-2 2 0,0 0 16,-3 6-16,3-4 0,2-5 15,2-6-15,-1-1 0,2-4 0,0-4 16,1-1-16,2-5 15,1-5-15,3-3 0,1-6 16,0-4-16,2-1 0,2-9 16,0-5-16,3 0 0,2-1 15,8-8-15,4 2 0,-2 5 0,-1 2 16,4 4-16,0 4 16,-2 7-16,0 4 0,-1 5 0,0 3 15,-3 6-15,-2 6 0,-7 9 16,-2 7-16,-4-1 0,-2 3 15,-3 10-15,-3 5 0,1-5 16,1-2-16,-2-1 0,0-1 16,1-9-16,0-5 0,1-4 15</inkml:trace>
  <inkml:trace contextRef="#ctx0" brushRef="#br0" timeOffset="114239.9995">8235 6184 0,'0'0'16,"0"0"-16,0 0 0,0 0 0,0 0 15,0 0-15,0 0 0,0 0 16,0 0-16,0 0 0,0 0 15,0 0-15</inkml:trace>
  <inkml:trace contextRef="#ctx0" brushRef="#br0" timeOffset="114380.2805">8770 6207 0,'0'0'0,"0"0"0,0 0 0,0 0 15,26 5-15,-26-5 0,0 0 16,21 4-16</inkml:trace>
  <inkml:trace contextRef="#ctx0" brushRef="#br0" timeOffset="114512.2728">9359 6154 0,'0'0'0,"0"0"0,0 0 15,0 0-15,0 0 0,24 11 16,-24-11-16,0 0 0</inkml:trace>
  <inkml:trace contextRef="#ctx0" brushRef="#br0" timeOffset="119536.757">4609 7143 0,'0'0'16,"0"0"-16,0 0 0,0 0 15,0 0-15,21 24 0,-21-24 16,15 26-16,-15-26 0,15 35 15,-7-14-15,-2 1 0,1 1 0,2 9 16,1 0-16,-4-2 0,1-3 16,3 2-16,2-5 15,0-9-15,-2-1 0,9-4 16,0-4-16,-2-5 0,1-1 0,9-6 16,5-7-16,-2-1 0,-2 1 0,6-9 15,3-4-15,-1-2 16,-1-1-16,10-10 0,5-6 15,-5 7-15,-2 3 0,8-5 16,-1 2-16,-3 6 0,-5 4 0,-7 5 16,-10 5-16,-6 5 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9T08:26:00.271"/>
    </inkml:context>
    <inkml:brush xml:id="br0">
      <inkml:brushProperty name="width" value="0.05292" units="cm"/>
      <inkml:brushProperty name="height" value="0.05292" units="cm"/>
      <inkml:brushProperty name="color" value="#FF0000"/>
    </inkml:brush>
  </inkml:definitions>
  <inkml:trace contextRef="#ctx0" brushRef="#br0">2501 2895 0,'0'0'0,"0"0"0,0 0 0,0 0 15,19-16-15,-19 16 0,28-16 16,-10 5-16,2-1 0,11-1 16,4-2-16,14-4 0,1-1 0,19-3 15,6 0-15,11-2 0,-4 0 16,13-1-16,3 2 15,-13 4-15,-5 5 0,7 1 0,6 2 16,-2 3-16,-18 3 0,-21 4 16,-13 2-16,-13 4 0,-14 4 15,-8 10-15,-5 5 0,-8-4 16,-4 5-16,-12 5 0,-11 2 16,-1 3-16,-4 1 0,-10 10 15,-8 7-15,5-3 0,0-4 0,-31 29 16,3-1-16,12-5 0,7-3 15,7-8-15,5-4 16,7-12-16,6-7 0,5-3 0,5-2 16,9-13-16,5-10 0,7-11 15,6-7-15,-1-2 0,2-3 16,9-11-16,6-9 0,-5 12 16,3-3-16,9-15 0,7-8 15,-2 2-15,-1-1 0,8-6 16,6-6-16,10-20 0,-7 13 0,-2 2 15,-2 4-15,-4 4 0,-2 2 16,-3 4-16,-3 3 0,-7 9 16,-2 6-16,-2 8 0,0 4 15,-6 9-15,-5 6 0,0 2 16,-2 5-16,-1-1 0,2 1 16,0 5-16,5 5 0,0 6 15,1 3-15,8 8 0,4 6 16,0 2-16,4 2 0,-1 9 0,0 7 15,-3-2-15,2 0 0,3 14 16,1 2-16,-4-9 0,-3-7 16,11 22-16,-1-6 0,-6-8 15,1-5-15,-8-4 0,1-4 16,-6-8-16,-4-5 0,-2-9 16,-4-5-16,-6-8 0,-1-3 0,-1-8 15,0-1-15,-3-5 16,-6-4-16,-9-6 0,-9-8 15,-4-3-15,-7-4 0,-8-5 0,-6-4 16,0 1-16,0 1 0,-15-9 16,-7 0-16,-22-10 0,15 10 15,3 9-15,5 5 0,8 5 0,8 5 16,13-2-16,12-1 16,8 8-16,5 6 0,7 6 15,4 5-15,4 3 0,-1 2 0,4 1 16,1-3-16,4 1 0</inkml:trace>
  <inkml:trace contextRef="#ctx0" brushRef="#br0" timeOffset="1199.7993">2767 8418 0,'0'0'0,"18"-8"0,4 1 0,-2 0 16,2-1-16,16-5 0,9-2 16,12-4-16,0 1 0,19-6 15,5-1-15,7 0 0,-4 2 0,9-2 16,0 3-16,-13 4 0,-9 6 15,21 2-15,-17 5 16,-19 6-16,-15 3 0,-16 6 0,-14 5 16,-10 4-16,-9 1 0,-20 6 15,-13 4-15,9-11 0,-5 2 16,-18 13-16,-16 8 0,-1 4 16,-3 3-16,-47 28 0,0-4 15,16-4-15,11-2 0,5 2 16,3 3-16,19-16 0,12-10 0,9-3 15,4-1-15,7-10 0,9-6 16,9-12-16,11-7 0,4-9 16,2-3-16,3-6 0,4-5 15,6-7-15,6-7 0,11-13 16,9-8-16,-6 0 0,-3 0 16,6-10-16,5-5 0,-7 6 15,-4 7-15,3-9 0,-1-6 16,0 7-16,-1 5 0,-3-3 15,0-3-15,-4 8 0,0 6 0,3-1 16,2 1-16,-3 6 0,-1 3 16,2 11-16,3 6 0,-4 9 15,-2 5-15,3 6 0,0 4 16,4 9-16,2 6 0,-2 12 16,-1 9-16,-2 3 0,0 3 0,-1 15 15,2 12-15,-6-3 16,-3-2-16,-1 7 0,-5 6 15,0-11-15,-1-5 0,2-6 0,-3-1 16,-3-13-16,-1-6 0,-5-7 16,-1-2-16,2-5 0,-2-3 0,-3-9 15,-2-7-15,2-1 16,0-3-16,-6-4 0,-1-1 16,-9-4-16,-3-5 0,-6-4 15,-7-6-15,-3-4 0,-3-4 0,-11-4 16,-9-4-16,1 1 0,1 3 15,-18-4-15,-7 2 0,-21-10 16,14 4-16,-4 5 0,1 4 16,12 8-16,12 8 0,-2 1 15,-3 1-15,8 3 0,5 2 16,18 5-16,14 2 0,8 0 16</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2025/11/19</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2025/11/19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2025/11/19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2025/11/19</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2025/11/19</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2025/11/19</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2025/11/19</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2025/11/19</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2025/11/19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2025/11/19</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14.emf"/><Relationship Id="rId5" Type="http://schemas.openxmlformats.org/officeDocument/2006/relationships/customXml" Target="../ink/ink9.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15.emf"/><Relationship Id="rId4" Type="http://schemas.openxmlformats.org/officeDocument/2006/relationships/customXml" Target="../ink/ink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17.emf"/><Relationship Id="rId5" Type="http://schemas.openxmlformats.org/officeDocument/2006/relationships/customXml" Target="../ink/ink11.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2.emf"/><Relationship Id="rId5" Type="http://schemas.openxmlformats.org/officeDocument/2006/relationships/customXml" Target="../ink/ink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3.emf"/><Relationship Id="rId4" Type="http://schemas.openxmlformats.org/officeDocument/2006/relationships/customXml" Target="../ink/ink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5.emf"/><Relationship Id="rId5" Type="http://schemas.openxmlformats.org/officeDocument/2006/relationships/customXml" Target="../ink/ink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6.emf"/><Relationship Id="rId4" Type="http://schemas.openxmlformats.org/officeDocument/2006/relationships/customXml" Target="../ink/ink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8.emf"/><Relationship Id="rId5" Type="http://schemas.openxmlformats.org/officeDocument/2006/relationships/customXml" Target="../ink/ink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9.emf"/><Relationship Id="rId4" Type="http://schemas.openxmlformats.org/officeDocument/2006/relationships/customXml" Target="../ink/ink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10.emf"/><Relationship Id="rId4" Type="http://schemas.openxmlformats.org/officeDocument/2006/relationships/customXml" Target="../ink/ink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2.emf"/><Relationship Id="rId5" Type="http://schemas.openxmlformats.org/officeDocument/2006/relationships/customXml" Target="../ink/ink8.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zh-CN" altLang="zh-CN">
                <a:solidFill>
                  <a:srgbClr val="FF0000"/>
                </a:solidFill>
              </a:rPr>
              <a:t>读后续写精编（三）</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0370"/>
            <a:ext cx="10968990" cy="5829300"/>
          </a:xfrm>
          <a:ln>
            <a:solidFill>
              <a:schemeClr val="accent1"/>
            </a:solidFill>
          </a:ln>
        </p:spPr>
        <p:txBody>
          <a:bodyPr/>
          <a:lstStyle/>
          <a:p>
            <a:pPr marL="0" indent="0">
              <a:buNone/>
            </a:pPr>
            <a:endParaRPr lang="zh-CN" altLang="en-US"/>
          </a:p>
        </p:txBody>
      </p:sp>
      <p:pic>
        <p:nvPicPr>
          <p:cNvPr id="4" name="图片 3" descr="Screenshot_20251118_044749_com.baidu.netdisk_edit"/>
          <p:cNvPicPr>
            <a:picLocks noChangeAspect="1"/>
          </p:cNvPicPr>
          <p:nvPr/>
        </p:nvPicPr>
        <p:blipFill>
          <a:blip r:embed="rId4"/>
          <a:stretch>
            <a:fillRect/>
          </a:stretch>
        </p:blipFill>
        <p:spPr>
          <a:xfrm>
            <a:off x="452755" y="377825"/>
            <a:ext cx="11237595" cy="3927475"/>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900360" y="855720"/>
              <a:ext cx="557640" cy="2443320"/>
            </p14:xfrm>
          </p:contentPart>
        </mc:Choice>
        <mc:Fallback>
          <p:pic>
            <p:nvPicPr>
              <p:cNvPr id="2" name="墨迹 1"/>
              <p:cNvPicPr/>
              <p:nvPr/>
            </p:nvPicPr>
            <p:blipFill>
              <a:blip r:embed="rId6"/>
              <a:stretch>
                <a:fillRect/>
              </a:stretch>
            </p:blipFill>
            <p:spPr>
              <a:xfrm>
                <a:off x="891000" y="846360"/>
                <a:ext cx="576360" cy="24620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01955"/>
            <a:ext cx="10968990" cy="5847715"/>
          </a:xfrm>
          <a:ln>
            <a:solidFill>
              <a:schemeClr val="accent1"/>
            </a:solidFill>
          </a:ln>
        </p:spPr>
        <p:txBody>
          <a:bodyPr>
            <a:noAutofit/>
          </a:bodyPr>
          <a:lstStyle/>
          <a:p>
            <a:pPr marL="0" indent="0" algn="just">
              <a:spcAft>
                <a:spcPts val="0"/>
              </a:spcAft>
              <a:buNone/>
            </a:pPr>
            <a:r>
              <a:rPr lang="en-US" altLang="zh-CN" sz="2400">
                <a:solidFill>
                  <a:srgbClr val="FF0000"/>
                </a:solidFill>
                <a:latin typeface="Times New Roman" panose="02020603050405020304" charset="0"/>
                <a:cs typeface="Times New Roman" panose="02020603050405020304" charset="0"/>
              </a:rPr>
              <a:t>7.5 </a:t>
            </a:r>
            <a:r>
              <a:rPr lang="zh-CN" altLang="en-US" sz="2400">
                <a:solidFill>
                  <a:srgbClr val="FF0000"/>
                </a:solidFill>
                <a:latin typeface="Times New Roman" panose="02020603050405020304" charset="0"/>
                <a:cs typeface="Times New Roman" panose="02020603050405020304" charset="0"/>
              </a:rPr>
              <a:t>兴奋与期待</a:t>
            </a:r>
          </a:p>
          <a:p>
            <a:pPr marL="0" indent="0" algn="just">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tingle with excitement</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兴奋不已</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Tingling with excitement, she carefully tore open the wrapping paper, hoping she would see the doll. </a:t>
            </a:r>
          </a:p>
          <a:p>
            <a:pPr marL="0" indent="0" algn="just">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with bated breath</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屏住呼吸</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The audience waited with bated breath for the winner to be announced.</a:t>
            </a:r>
          </a:p>
          <a:p>
            <a:pPr marL="0" indent="0" algn="just">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go into raptures =ecstatic</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欣喜若狂</a:t>
            </a:r>
          </a:p>
          <a:p>
            <a:pPr marL="0" indent="0" algn="just">
              <a:spcAft>
                <a:spcPts val="0"/>
              </a:spcAft>
              <a:buNone/>
            </a:pPr>
            <a:r>
              <a:rPr lang="en-US" altLang="zh-CN" sz="2400">
                <a:solidFill>
                  <a:schemeClr val="tx1"/>
                </a:solidFill>
                <a:latin typeface="Times New Roman" panose="02020603050405020304" charset="0"/>
                <a:cs typeface="Times New Roman" panose="02020603050405020304" charset="0"/>
              </a:rPr>
              <a:t>Most of my friends live in the city, yet they always go into raptures at the mere mention of the country. Though they extol the virtues of the peaceful life, only one of them has ever gone to live in the country. </a:t>
            </a:r>
          </a:p>
          <a:p>
            <a:pPr marL="0" indent="0" algn="just">
              <a:spcAft>
                <a:spcPts val="0"/>
              </a:spcAft>
              <a:buNone/>
            </a:pPr>
            <a:endParaRPr lang="en-US" altLang="zh-CN" sz="2400">
              <a:solidFill>
                <a:schemeClr val="tx1"/>
              </a:solidFill>
              <a:latin typeface="Times New Roman" panose="02020603050405020304" charset="0"/>
              <a:cs typeface="Times New Roman" panose="02020603050405020304" charset="0"/>
            </a:endParaRPr>
          </a:p>
          <a:p>
            <a:pPr marL="0" indent="0" algn="just">
              <a:spcAft>
                <a:spcPts val="0"/>
              </a:spcAft>
              <a:buNone/>
            </a:pPr>
            <a:r>
              <a:rPr lang="zh-CN" altLang="en-US" sz="2400" b="1">
                <a:solidFill>
                  <a:schemeClr val="tx1"/>
                </a:solidFill>
                <a:latin typeface="Times New Roman" panose="02020603050405020304" charset="0"/>
                <a:cs typeface="Times New Roman" panose="02020603050405020304" charset="0"/>
              </a:rPr>
              <a:t>下节从</a:t>
            </a:r>
            <a:r>
              <a:rPr lang="en-US" altLang="zh-CN" sz="2400" b="1">
                <a:solidFill>
                  <a:schemeClr val="tx1"/>
                </a:solidFill>
                <a:latin typeface="Times New Roman" panose="02020603050405020304" charset="0"/>
                <a:cs typeface="Times New Roman" panose="02020603050405020304" charset="0"/>
              </a:rPr>
              <a:t> P</a:t>
            </a:r>
            <a:r>
              <a:rPr lang="en-US" altLang="zh-CN" sz="2400" b="1" baseline="-25000">
                <a:solidFill>
                  <a:schemeClr val="tx1"/>
                </a:solidFill>
                <a:latin typeface="Times New Roman" panose="02020603050405020304" charset="0"/>
                <a:cs typeface="Times New Roman" panose="02020603050405020304" charset="0"/>
              </a:rPr>
              <a:t>107</a:t>
            </a:r>
            <a:r>
              <a:rPr lang="en-US" altLang="zh-CN" sz="2400" b="1">
                <a:solidFill>
                  <a:schemeClr val="tx1"/>
                </a:solidFill>
                <a:latin typeface="Times New Roman" panose="02020603050405020304" charset="0"/>
                <a:cs typeface="Times New Roman" panose="02020603050405020304" charset="0"/>
              </a:rPr>
              <a:t>  </a:t>
            </a:r>
            <a:r>
              <a:rPr lang="zh-CN" altLang="en-US" sz="2400" b="1">
                <a:solidFill>
                  <a:schemeClr val="tx1"/>
                </a:solidFill>
                <a:latin typeface="Times New Roman" panose="02020603050405020304" charset="0"/>
                <a:cs typeface="Times New Roman" panose="02020603050405020304" charset="0"/>
              </a:rPr>
              <a:t>第</a:t>
            </a:r>
            <a:r>
              <a:rPr lang="en-US" altLang="zh-CN" sz="2400" b="1">
                <a:solidFill>
                  <a:schemeClr val="tx1"/>
                </a:solidFill>
                <a:latin typeface="Times New Roman" panose="02020603050405020304" charset="0"/>
                <a:cs typeface="Times New Roman" panose="02020603050405020304" charset="0"/>
              </a:rPr>
              <a:t>8</a:t>
            </a:r>
            <a:r>
              <a:rPr lang="zh-CN" altLang="en-US" sz="2400" b="1">
                <a:solidFill>
                  <a:schemeClr val="tx1"/>
                </a:solidFill>
                <a:latin typeface="Times New Roman" panose="02020603050405020304" charset="0"/>
                <a:cs typeface="Times New Roman" panose="02020603050405020304" charset="0"/>
              </a:rPr>
              <a:t>章</a:t>
            </a:r>
            <a:r>
              <a:rPr lang="en-US" altLang="zh-CN" sz="2400" b="1">
                <a:solidFill>
                  <a:schemeClr val="tx1"/>
                </a:solidFill>
                <a:latin typeface="Times New Roman" panose="02020603050405020304" charset="0"/>
                <a:cs typeface="Times New Roman" panose="02020603050405020304" charset="0"/>
              </a:rPr>
              <a:t> </a:t>
            </a:r>
            <a:r>
              <a:rPr lang="zh-CN" altLang="en-US" sz="2400" b="1">
                <a:solidFill>
                  <a:schemeClr val="tx1"/>
                </a:solidFill>
                <a:latin typeface="Times New Roman" panose="02020603050405020304" charset="0"/>
                <a:cs typeface="Times New Roman" panose="02020603050405020304" charset="0"/>
              </a:rPr>
              <a:t>悲伤</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04720" y="1190160"/>
              <a:ext cx="8813160" cy="3663360"/>
            </p14:xfrm>
          </p:contentPart>
        </mc:Choice>
        <mc:Fallback>
          <p:pic>
            <p:nvPicPr>
              <p:cNvPr id="2" name="墨迹 1"/>
              <p:cNvPicPr/>
              <p:nvPr/>
            </p:nvPicPr>
            <p:blipFill>
              <a:blip r:embed="rId5"/>
              <a:stretch>
                <a:fillRect/>
              </a:stretch>
            </p:blipFill>
            <p:spPr>
              <a:xfrm>
                <a:off x="495360" y="1180800"/>
                <a:ext cx="8831880" cy="36820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p:txBody>
          <a:bodyPr/>
          <a:lstStyle/>
          <a:p>
            <a:pPr marL="0" indent="0">
              <a:buNone/>
            </a:pPr>
            <a:endParaRPr lang="zh-CN" altLang="en-US"/>
          </a:p>
        </p:txBody>
      </p:sp>
      <p:pic>
        <p:nvPicPr>
          <p:cNvPr id="4" name="图片 3" descr="Screenshot_20251118_052231_com.baidu.netdisk_edit"/>
          <p:cNvPicPr>
            <a:picLocks noChangeAspect="1"/>
          </p:cNvPicPr>
          <p:nvPr/>
        </p:nvPicPr>
        <p:blipFill>
          <a:blip r:embed="rId4"/>
          <a:stretch>
            <a:fillRect/>
          </a:stretch>
        </p:blipFill>
        <p:spPr>
          <a:xfrm>
            <a:off x="426085" y="363220"/>
            <a:ext cx="11432540" cy="5944870"/>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8733600" y="4514400"/>
              <a:ext cx="2957400" cy="677160"/>
            </p14:xfrm>
          </p:contentPart>
        </mc:Choice>
        <mc:Fallback>
          <p:pic>
            <p:nvPicPr>
              <p:cNvPr id="2" name="墨迹 1"/>
              <p:cNvPicPr/>
              <p:nvPr/>
            </p:nvPicPr>
            <p:blipFill>
              <a:blip r:embed="rId6"/>
              <a:stretch>
                <a:fillRect/>
              </a:stretch>
            </p:blipFill>
            <p:spPr>
              <a:xfrm>
                <a:off x="8724240" y="4505040"/>
                <a:ext cx="2976120" cy="6958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86740"/>
            <a:ext cx="10968990" cy="5662930"/>
          </a:xfrm>
          <a:ln>
            <a:solidFill>
              <a:schemeClr val="accent1"/>
            </a:solidFill>
          </a:ln>
        </p:spPr>
        <p:txBody>
          <a:bodyPr/>
          <a:lstStyle/>
          <a:p>
            <a:pPr marL="0" indent="0">
              <a:buNone/>
            </a:pPr>
            <a:r>
              <a:rPr lang="en-US" altLang="zh-CN" sz="2400" b="1">
                <a:solidFill>
                  <a:srgbClr val="FF0000"/>
                </a:solidFill>
                <a:effectLst>
                  <a:outerShdw blurRad="38100" dist="38100" dir="2700000" algn="tl">
                    <a:srgbClr val="000000">
                      <a:alpha val="43137"/>
                    </a:srgbClr>
                  </a:outerShdw>
                </a:effectLst>
              </a:rPr>
              <a:t>P</a:t>
            </a:r>
            <a:r>
              <a:rPr lang="en-US" altLang="zh-CN" sz="2400" b="1" baseline="-25000">
                <a:solidFill>
                  <a:srgbClr val="FF0000"/>
                </a:solidFill>
                <a:effectLst>
                  <a:outerShdw blurRad="38100" dist="38100" dir="2700000" algn="tl">
                    <a:srgbClr val="000000">
                      <a:alpha val="43137"/>
                    </a:srgbClr>
                  </a:outerShdw>
                </a:effectLst>
              </a:rPr>
              <a:t>97</a:t>
            </a:r>
          </a:p>
        </p:txBody>
      </p:sp>
      <p:pic>
        <p:nvPicPr>
          <p:cNvPr id="4" name="图片 3" descr="Screenshot_20251117_075211_com.baidu.netdisk_edit"/>
          <p:cNvPicPr>
            <a:picLocks noChangeAspect="1"/>
          </p:cNvPicPr>
          <p:nvPr/>
        </p:nvPicPr>
        <p:blipFill>
          <a:blip r:embed="rId4"/>
          <a:stretch>
            <a:fillRect/>
          </a:stretch>
        </p:blipFill>
        <p:spPr>
          <a:xfrm>
            <a:off x="737870" y="1256665"/>
            <a:ext cx="10716260" cy="3861435"/>
          </a:xfrm>
          <a:prstGeom prst="rect">
            <a:avLst/>
          </a:prstGeom>
        </p:spPr>
      </p:pic>
      <p:sp>
        <p:nvSpPr>
          <p:cNvPr id="5" name="文本框 4"/>
          <p:cNvSpPr txBox="1"/>
          <p:nvPr/>
        </p:nvSpPr>
        <p:spPr>
          <a:xfrm>
            <a:off x="730885" y="5437505"/>
            <a:ext cx="10846435" cy="460375"/>
          </a:xfrm>
          <a:prstGeom prst="rect">
            <a:avLst/>
          </a:prstGeom>
          <a:noFill/>
        </p:spPr>
        <p:txBody>
          <a:bodyPr wrap="square" rtlCol="0">
            <a:spAutoFit/>
          </a:bodyPr>
          <a:lstStyle/>
          <a:p>
            <a:r>
              <a:rPr lang="en-US" altLang="zh-CN" sz="2400" b="1">
                <a:latin typeface="Times New Roman" panose="02020603050405020304" charset="0"/>
                <a:cs typeface="Times New Roman" panose="02020603050405020304" charset="0"/>
              </a:rPr>
              <a:t>A surge of joy washed over me, filling me with warmth and lightness. </a:t>
            </a:r>
            <a:r>
              <a:rPr lang="zh-CN" altLang="en-US" sz="2400" b="1">
                <a:latin typeface="Times New Roman" panose="02020603050405020304" charset="0"/>
                <a:cs typeface="Times New Roman" panose="02020603050405020304" charset="0"/>
              </a:rPr>
              <a:t>是不是更好</a:t>
            </a:r>
            <a:r>
              <a:rPr lang="en-US" altLang="zh-CN" sz="2400" b="1">
                <a:latin typeface="Times New Roman" panose="02020603050405020304" charset="0"/>
                <a:cs typeface="Times New Roman" panose="02020603050405020304" charset="0"/>
              </a:rPr>
              <a:t>?</a:t>
            </a:r>
          </a:p>
        </p:txBody>
      </p:sp>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1015200" y="1607040"/>
              <a:ext cx="10109160" cy="4267080"/>
            </p14:xfrm>
          </p:contentPart>
        </mc:Choice>
        <mc:Fallback>
          <p:pic>
            <p:nvPicPr>
              <p:cNvPr id="2" name="墨迹 1"/>
              <p:cNvPicPr/>
              <p:nvPr/>
            </p:nvPicPr>
            <p:blipFill>
              <a:blip r:embed="rId6"/>
              <a:stretch>
                <a:fillRect/>
              </a:stretch>
            </p:blipFill>
            <p:spPr>
              <a:xfrm>
                <a:off x="1005840" y="1597680"/>
                <a:ext cx="10127880" cy="42858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75945"/>
            <a:ext cx="10968990" cy="5673725"/>
          </a:xfrm>
          <a:ln>
            <a:solidFill>
              <a:schemeClr val="accent1"/>
            </a:solidFill>
          </a:ln>
        </p:spPr>
        <p:txBody>
          <a:bodyPr>
            <a:noAutofit/>
          </a:bodyPr>
          <a:lstStyle/>
          <a:p>
            <a:pPr marL="0" indent="0" algn="just">
              <a:lnSpc>
                <a:spcPts val="3300"/>
              </a:lnSpc>
              <a:spcAft>
                <a:spcPts val="0"/>
              </a:spcAft>
              <a:buNone/>
            </a:pPr>
            <a:r>
              <a:rPr lang="en-US" altLang="zh-CN" sz="2400">
                <a:solidFill>
                  <a:srgbClr val="FF0000"/>
                </a:solidFill>
                <a:latin typeface="Times New Roman" panose="02020603050405020304" charset="0"/>
                <a:cs typeface="Times New Roman" panose="02020603050405020304" charset="0"/>
              </a:rPr>
              <a:t>7.1 </a:t>
            </a:r>
            <a:r>
              <a:rPr lang="zh-CN" altLang="en-US" sz="2400">
                <a:solidFill>
                  <a:srgbClr val="FF0000"/>
                </a:solidFill>
                <a:latin typeface="Times New Roman" panose="02020603050405020304" charset="0"/>
                <a:cs typeface="Times New Roman" panose="02020603050405020304" charset="0"/>
              </a:rPr>
              <a:t>平静与满足</a:t>
            </a:r>
          </a:p>
          <a:p>
            <a:pPr marL="0" indent="0" algn="just">
              <a:lnSpc>
                <a:spcPts val="3300"/>
              </a:lnSpc>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 sense of tranquility (serenity) </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宁静感</a:t>
            </a:r>
          </a:p>
          <a:p>
            <a:pPr marL="0" indent="0" algn="just">
              <a:lnSpc>
                <a:spcPts val="3300"/>
              </a:lnSpc>
              <a:spcAft>
                <a:spcPts val="0"/>
              </a:spcAft>
              <a:buNone/>
            </a:pPr>
            <a:r>
              <a:rPr lang="en-US" altLang="zh-CN" sz="2400">
                <a:solidFill>
                  <a:schemeClr val="tx1"/>
                </a:solidFill>
                <a:latin typeface="Times New Roman" panose="02020603050405020304" charset="0"/>
                <a:cs typeface="Times New Roman" panose="02020603050405020304" charset="0"/>
              </a:rPr>
              <a:t>A sense of tranquility washed over him as he watched the sunset. </a:t>
            </a:r>
          </a:p>
          <a:p>
            <a:pPr marL="0" indent="0" algn="just">
              <a:lnSpc>
                <a:spcPts val="3300"/>
              </a:lnSpc>
              <a:spcAft>
                <a:spcPts val="0"/>
              </a:spcAft>
              <a:buNone/>
            </a:pPr>
            <a:r>
              <a:rPr lang="en-US" altLang="zh-CN" sz="2400">
                <a:solidFill>
                  <a:schemeClr val="tx1"/>
                </a:solidFill>
                <a:latin typeface="Times New Roman" panose="02020603050405020304" charset="0"/>
                <a:cs typeface="Times New Roman" panose="02020603050405020304" charset="0"/>
              </a:rPr>
              <a:t>As the sun dipped below the horizon, painting the sky in hues of orange and purple, a profound sense of tranquility washed over him. The chatter of the world faded into a gentle hum, until all that remained was the quiet rhythm of his own breath, steady and calm.</a:t>
            </a:r>
          </a:p>
          <a:p>
            <a:pPr marL="0" indent="0" algn="just">
              <a:lnSpc>
                <a:spcPts val="3300"/>
              </a:lnSpc>
              <a:spcAft>
                <a:spcPts val="0"/>
              </a:spcAft>
              <a:buNone/>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unwind</a:t>
            </a: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放松、解压</a:t>
            </a:r>
          </a:p>
          <a:p>
            <a:pPr marL="0" indent="0" algn="just">
              <a:lnSpc>
                <a:spcPts val="3300"/>
              </a:lnSpc>
              <a:spcAft>
                <a:spcPts val="0"/>
              </a:spcAft>
              <a:buNone/>
            </a:pPr>
            <a:r>
              <a:rPr lang="en-US" altLang="zh-CN" sz="2400">
                <a:solidFill>
                  <a:schemeClr val="tx1"/>
                </a:solidFill>
                <a:latin typeface="Times New Roman" panose="02020603050405020304" charset="0"/>
                <a:cs typeface="Times New Roman" panose="02020603050405020304" charset="0"/>
              </a:rPr>
              <a:t>He took a deep breath, allowing his tense shoulders to unwind. </a:t>
            </a:r>
          </a:p>
          <a:p>
            <a:pPr marL="0" indent="0" algn="just">
              <a:lnSpc>
                <a:spcPts val="3300"/>
              </a:lnSpc>
              <a:spcAft>
                <a:spcPts val="0"/>
              </a:spcAft>
              <a:buNone/>
            </a:pPr>
            <a:r>
              <a:rPr lang="en-US" altLang="zh-CN" sz="2400">
                <a:solidFill>
                  <a:schemeClr val="tx1"/>
                </a:solidFill>
                <a:latin typeface="Times New Roman" panose="02020603050405020304" charset="0"/>
                <a:cs typeface="Times New Roman" panose="02020603050405020304" charset="0"/>
              </a:rPr>
              <a:t>They took a stroll in the garden, breathing in the floral aroma to unwind from the hectic school life. </a:t>
            </a:r>
          </a:p>
          <a:p>
            <a:pPr marL="0" indent="0" algn="just">
              <a:lnSpc>
                <a:spcPts val="3300"/>
              </a:lnSpc>
              <a:spcAft>
                <a:spcPts val="0"/>
              </a:spcAft>
              <a:buNone/>
            </a:pPr>
            <a:r>
              <a:rPr lang="en-US" altLang="zh-CN" sz="2400">
                <a:solidFill>
                  <a:schemeClr val="tx1"/>
                </a:solidFill>
                <a:latin typeface="Times New Roman" panose="02020603050405020304" charset="0"/>
                <a:cs typeface="Times New Roman" panose="02020603050405020304" charset="0"/>
              </a:rPr>
              <a:t>Hitting the gym is a great way to unwind from the daily grind.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95440" y="942120"/>
              <a:ext cx="10893600" cy="4824720"/>
            </p14:xfrm>
          </p:contentPart>
        </mc:Choice>
        <mc:Fallback>
          <p:pic>
            <p:nvPicPr>
              <p:cNvPr id="2" name="墨迹 1"/>
              <p:cNvPicPr/>
              <p:nvPr/>
            </p:nvPicPr>
            <p:blipFill>
              <a:blip r:embed="rId5"/>
              <a:stretch>
                <a:fillRect/>
              </a:stretch>
            </p:blipFill>
            <p:spPr>
              <a:xfrm>
                <a:off x="586080" y="932760"/>
                <a:ext cx="10912320" cy="48434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607695"/>
            <a:ext cx="10968990" cy="5641975"/>
          </a:xfrm>
          <a:ln>
            <a:solidFill>
              <a:schemeClr val="accent1"/>
            </a:solidFill>
          </a:ln>
        </p:spPr>
        <p:txBody>
          <a:bodyPr/>
          <a:lstStyle/>
          <a:p>
            <a:pPr marL="0" indent="0">
              <a:buNone/>
            </a:pPr>
            <a:endParaRPr lang="zh-CN" altLang="en-US"/>
          </a:p>
        </p:txBody>
      </p:sp>
      <p:pic>
        <p:nvPicPr>
          <p:cNvPr id="2" name="图片 1" descr="Screenshot_20251118_033724_com.baidu.netdisk_edit"/>
          <p:cNvPicPr>
            <a:picLocks noChangeAspect="1"/>
          </p:cNvPicPr>
          <p:nvPr/>
        </p:nvPicPr>
        <p:blipFill>
          <a:blip r:embed="rId4"/>
          <a:stretch>
            <a:fillRect/>
          </a:stretch>
        </p:blipFill>
        <p:spPr>
          <a:xfrm>
            <a:off x="681355" y="607695"/>
            <a:ext cx="10895965" cy="3747770"/>
          </a:xfrm>
          <a:prstGeom prst="rect">
            <a:avLst/>
          </a:prstGeom>
        </p:spPr>
      </p:pic>
      <p:sp>
        <p:nvSpPr>
          <p:cNvPr id="4" name="文本框 3"/>
          <p:cNvSpPr txBox="1"/>
          <p:nvPr/>
        </p:nvSpPr>
        <p:spPr>
          <a:xfrm>
            <a:off x="776605" y="4354830"/>
            <a:ext cx="10662920" cy="1895475"/>
          </a:xfrm>
          <a:prstGeom prst="rect">
            <a:avLst/>
          </a:prstGeom>
          <a:noFill/>
          <a:ln>
            <a:solidFill>
              <a:schemeClr val="accent1"/>
            </a:solidFill>
          </a:ln>
        </p:spPr>
        <p:txBody>
          <a:bodyPr wrap="square" rtlCol="0">
            <a:noAutofit/>
          </a:bodyPr>
          <a:lstStyle/>
          <a:p>
            <a:pPr indent="0" algn="just" fontAlgn="auto"/>
            <a:r>
              <a:rPr lang="zh-CN" altLang="en-US" sz="2400">
                <a:latin typeface="Times New Roman" panose="02020603050405020304" charset="0"/>
                <a:cs typeface="Times New Roman" panose="02020603050405020304" charset="0"/>
              </a:rPr>
              <a:t>第二个句子可以背诵一下，写得还是不错的！</a:t>
            </a:r>
            <a:r>
              <a:rPr lang="en-US" altLang="zh-CN" sz="2400">
                <a:latin typeface="Times New Roman" panose="02020603050405020304" charset="0"/>
                <a:cs typeface="Times New Roman" panose="02020603050405020304" charset="0"/>
              </a:rPr>
              <a:t>loosen</a:t>
            </a:r>
            <a:r>
              <a:rPr lang="zh-CN" altLang="en-US" sz="2400">
                <a:latin typeface="Times New Roman" panose="02020603050405020304" charset="0"/>
                <a:cs typeface="Times New Roman" panose="02020603050405020304" charset="0"/>
              </a:rPr>
              <a:t>有的时候也可以</a:t>
            </a:r>
            <a:r>
              <a:rPr lang="en-US" altLang="zh-CN" sz="2400">
                <a:latin typeface="Times New Roman" panose="02020603050405020304" charset="0"/>
                <a:cs typeface="Times New Roman" panose="02020603050405020304" charset="0"/>
              </a:rPr>
              <a:t>loosen one’s grip</a:t>
            </a:r>
            <a:r>
              <a:rPr lang="zh-CN" altLang="en-US" sz="2400">
                <a:latin typeface="Times New Roman" panose="02020603050405020304" charset="0"/>
                <a:cs typeface="Times New Roman" panose="02020603050405020304" charset="0"/>
              </a:rPr>
              <a:t>，反义是</a:t>
            </a:r>
            <a:r>
              <a:rPr lang="en-US" altLang="zh-CN" sz="2400">
                <a:latin typeface="Times New Roman" panose="02020603050405020304" charset="0"/>
                <a:cs typeface="Times New Roman" panose="02020603050405020304" charset="0"/>
              </a:rPr>
              <a:t>tighten one’s grip</a:t>
            </a:r>
            <a:r>
              <a:rPr lang="zh-CN" altLang="en-US" sz="2400">
                <a:latin typeface="Times New Roman" panose="02020603050405020304" charset="0"/>
                <a:cs typeface="Times New Roman" panose="02020603050405020304" charset="0"/>
              </a:rPr>
              <a:t>。如：</a:t>
            </a:r>
            <a:r>
              <a:rPr lang="en-US" altLang="zh-CN" sz="2400">
                <a:latin typeface="Times New Roman" panose="02020603050405020304" charset="0"/>
                <a:cs typeface="Times New Roman" panose="02020603050405020304" charset="0"/>
              </a:rPr>
              <a:t>Just as she was about to give up, a faint light appeared in the distance. It was a search party! As the beam grew stronger and voices became audible, the panic that had held her captive began to loosen its grip. A sob of relief escaped her lips; she was going to be saved. </a:t>
            </a:r>
          </a:p>
        </p:txBody>
      </p:sp>
      <mc:AlternateContent xmlns:mc="http://schemas.openxmlformats.org/markup-compatibility/2006">
        <mc:Choice xmlns:p14="http://schemas.microsoft.com/office/powerpoint/2010/main" Requires="p14">
          <p:contentPart p14:bwMode="auto" r:id="rId5">
            <p14:nvContentPartPr>
              <p14:cNvPr id="5" name="墨迹 4"/>
              <p14:cNvContentPartPr/>
              <p14:nvPr/>
            </p14:nvContentPartPr>
            <p14:xfrm>
              <a:off x="779760" y="1927080"/>
              <a:ext cx="10659240" cy="4338720"/>
            </p14:xfrm>
          </p:contentPart>
        </mc:Choice>
        <mc:Fallback>
          <p:pic>
            <p:nvPicPr>
              <p:cNvPr id="5" name="墨迹 4"/>
              <p:cNvPicPr/>
              <p:nvPr/>
            </p:nvPicPr>
            <p:blipFill>
              <a:blip r:embed="rId6"/>
              <a:stretch>
                <a:fillRect/>
              </a:stretch>
            </p:blipFill>
            <p:spPr>
              <a:xfrm>
                <a:off x="770400" y="1917720"/>
                <a:ext cx="10677960" cy="43574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08305"/>
            <a:ext cx="10968990" cy="5841365"/>
          </a:xfrm>
          <a:ln>
            <a:solidFill>
              <a:schemeClr val="accent1"/>
            </a:solidFill>
          </a:ln>
        </p:spPr>
        <p:txBody>
          <a:bodyPr/>
          <a:lstStyle/>
          <a:p>
            <a:pPr marL="0" indent="0" algn="just">
              <a:lnSpc>
                <a:spcPts val="4000"/>
              </a:lnSpc>
              <a:spcAft>
                <a:spcPts val="0"/>
              </a:spcAft>
              <a:buNone/>
            </a:pPr>
            <a:r>
              <a:rPr lang="en-US" altLang="zh-CN" sz="2800">
                <a:solidFill>
                  <a:srgbClr val="FF0000"/>
                </a:solidFill>
                <a:latin typeface="Times New Roman" panose="02020603050405020304" charset="0"/>
                <a:cs typeface="Times New Roman" panose="02020603050405020304" charset="0"/>
              </a:rPr>
              <a:t>7.2</a:t>
            </a:r>
            <a:r>
              <a:rPr lang="zh-CN" altLang="en-US" sz="2800">
                <a:solidFill>
                  <a:srgbClr val="FF0000"/>
                </a:solidFill>
                <a:latin typeface="Times New Roman" panose="02020603050405020304" charset="0"/>
                <a:cs typeface="Times New Roman" panose="02020603050405020304" charset="0"/>
              </a:rPr>
              <a:t>快乐与兴奋</a:t>
            </a:r>
          </a:p>
          <a:p>
            <a:pPr marL="0" indent="0" algn="just">
              <a:lnSpc>
                <a:spcPts val="4000"/>
              </a:lnSpc>
              <a:spcAft>
                <a:spcPts val="0"/>
              </a:spcAft>
              <a:buNone/>
            </a:pPr>
            <a:r>
              <a:rPr lang="en-US" altLang="zh-CN" sz="28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burst with joy</a:t>
            </a:r>
            <a:r>
              <a:rPr lang="zh-CN" altLang="en-US" sz="28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充满喜悦（极为高兴）</a:t>
            </a:r>
          </a:p>
          <a:p>
            <a:pPr marL="0" indent="0" algn="just">
              <a:lnSpc>
                <a:spcPts val="4000"/>
              </a:lnSpc>
              <a:spcAft>
                <a:spcPts val="0"/>
              </a:spcAft>
              <a:buNone/>
            </a:pPr>
            <a:r>
              <a:rPr lang="zh-CN" altLang="en-US" sz="2800">
                <a:solidFill>
                  <a:schemeClr val="tx1"/>
                </a:solidFill>
                <a:latin typeface="Times New Roman" panose="02020603050405020304" charset="0"/>
                <a:cs typeface="Times New Roman" panose="02020603050405020304" charset="0"/>
              </a:rPr>
              <a:t>类似表达：</a:t>
            </a:r>
            <a:r>
              <a:rPr lang="en-US" altLang="zh-CN" sz="2800">
                <a:solidFill>
                  <a:schemeClr val="tx1"/>
                </a:solidFill>
                <a:latin typeface="Times New Roman" panose="02020603050405020304" charset="0"/>
                <a:cs typeface="Times New Roman" panose="02020603050405020304" charset="0"/>
              </a:rPr>
              <a:t>brim with joy, overflow with joy, swell with joy, overwhelmed with joy</a:t>
            </a:r>
            <a:r>
              <a:rPr lang="zh-CN" altLang="en-US" sz="2800">
                <a:solidFill>
                  <a:schemeClr val="tx1"/>
                </a:solidFill>
                <a:latin typeface="Times New Roman" panose="02020603050405020304" charset="0"/>
                <a:cs typeface="Times New Roman" panose="02020603050405020304" charset="0"/>
              </a:rPr>
              <a:t>等，写作时注意这些词多用</a:t>
            </a:r>
            <a:r>
              <a:rPr lang="en-US" altLang="zh-CN" sz="2800">
                <a:solidFill>
                  <a:schemeClr val="tx1"/>
                </a:solidFill>
                <a:latin typeface="Times New Roman" panose="02020603050405020304" charset="0"/>
                <a:cs typeface="Times New Roman" panose="02020603050405020304" charset="0"/>
              </a:rPr>
              <a:t>-ing</a:t>
            </a:r>
            <a:r>
              <a:rPr lang="zh-CN" altLang="en-US" sz="2800">
                <a:solidFill>
                  <a:schemeClr val="tx1"/>
                </a:solidFill>
                <a:latin typeface="Times New Roman" panose="02020603050405020304" charset="0"/>
                <a:cs typeface="Times New Roman" panose="02020603050405020304" charset="0"/>
              </a:rPr>
              <a:t>形式，注意主句主语和</a:t>
            </a:r>
            <a:r>
              <a:rPr lang="en-US" altLang="zh-CN" sz="2800">
                <a:solidFill>
                  <a:schemeClr val="tx1"/>
                </a:solidFill>
                <a:latin typeface="Times New Roman" panose="02020603050405020304" charset="0"/>
                <a:cs typeface="Times New Roman" panose="02020603050405020304" charset="0"/>
              </a:rPr>
              <a:t>-ing</a:t>
            </a:r>
            <a:r>
              <a:rPr lang="zh-CN" altLang="en-US" sz="2800">
                <a:solidFill>
                  <a:schemeClr val="tx1"/>
                </a:solidFill>
                <a:latin typeface="Times New Roman" panose="02020603050405020304" charset="0"/>
                <a:cs typeface="Times New Roman" panose="02020603050405020304" charset="0"/>
              </a:rPr>
              <a:t>形式的一致性。</a:t>
            </a:r>
          </a:p>
          <a:p>
            <a:pPr marL="0" indent="0" algn="just">
              <a:lnSpc>
                <a:spcPts val="4000"/>
              </a:lnSpc>
              <a:spcAft>
                <a:spcPts val="0"/>
              </a:spcAft>
              <a:buNone/>
            </a:pPr>
            <a:r>
              <a:rPr lang="zh-CN" altLang="en-US" sz="2800">
                <a:solidFill>
                  <a:schemeClr val="tx1"/>
                </a:solidFill>
                <a:latin typeface="Times New Roman" panose="02020603050405020304" charset="0"/>
                <a:cs typeface="Times New Roman" panose="02020603050405020304" charset="0"/>
              </a:rPr>
              <a:t>如：</a:t>
            </a:r>
            <a:r>
              <a:rPr lang="en-US" altLang="zh-CN" sz="2800">
                <a:solidFill>
                  <a:schemeClr val="tx1"/>
                </a:solidFill>
                <a:latin typeface="Times New Roman" panose="02020603050405020304" charset="0"/>
                <a:cs typeface="Times New Roman" panose="02020603050405020304" charset="0"/>
              </a:rPr>
              <a:t>Bursting with joy, he scooped the wriggling dog into his arms, burying his face into its soft fur. </a:t>
            </a:r>
          </a:p>
          <a:p>
            <a:pPr marL="0" indent="0" algn="just">
              <a:lnSpc>
                <a:spcPts val="4000"/>
              </a:lnSpc>
              <a:spcAft>
                <a:spcPts val="0"/>
              </a:spcAft>
              <a:buNone/>
            </a:pPr>
            <a:r>
              <a:rPr lang="en-US" altLang="zh-CN" sz="28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burst into laughter</a:t>
            </a:r>
            <a:r>
              <a:rPr lang="zh-CN" altLang="en-US" sz="28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突然大笑（</a:t>
            </a:r>
            <a:r>
              <a:rPr lang="en-US" altLang="zh-CN" sz="28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laughter</a:t>
            </a:r>
            <a:r>
              <a:rPr lang="zh-CN" altLang="en-US" sz="28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不加</a:t>
            </a:r>
            <a:r>
              <a:rPr lang="en-US" altLang="zh-CN" sz="28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s) </a:t>
            </a:r>
          </a:p>
          <a:p>
            <a:pPr marL="0" indent="0" algn="just">
              <a:lnSpc>
                <a:spcPts val="4000"/>
              </a:lnSpc>
              <a:spcAft>
                <a:spcPts val="0"/>
              </a:spcAft>
              <a:buNone/>
            </a:pPr>
            <a:r>
              <a:rPr lang="en-US" altLang="zh-CN" sz="28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burst into tears</a:t>
            </a:r>
            <a:r>
              <a:rPr lang="zh-CN" altLang="en-US" sz="28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嚎啕大哭</a:t>
            </a:r>
          </a:p>
          <a:p>
            <a:pPr marL="0" indent="0" algn="just">
              <a:buNone/>
            </a:pPr>
            <a:endParaRPr lang="zh-CN" altLang="en-US" sz="28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02280" y="1446480"/>
              <a:ext cx="10296720" cy="4408200"/>
            </p14:xfrm>
          </p:contentPart>
        </mc:Choice>
        <mc:Fallback>
          <p:pic>
            <p:nvPicPr>
              <p:cNvPr id="2" name="墨迹 1"/>
              <p:cNvPicPr/>
              <p:nvPr/>
            </p:nvPicPr>
            <p:blipFill>
              <a:blip r:embed="rId5"/>
              <a:stretch>
                <a:fillRect/>
              </a:stretch>
            </p:blipFill>
            <p:spPr>
              <a:xfrm>
                <a:off x="592920" y="1437120"/>
                <a:ext cx="10315440" cy="44269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01955"/>
            <a:ext cx="10968990" cy="5847715"/>
          </a:xfrm>
          <a:ln>
            <a:solidFill>
              <a:schemeClr val="accent1"/>
            </a:solidFill>
          </a:ln>
        </p:spPr>
        <p:txBody>
          <a:bodyPr/>
          <a:lstStyle/>
          <a:p>
            <a:pPr marL="0" indent="0">
              <a:buNone/>
            </a:pPr>
            <a:endParaRPr lang="zh-CN" altLang="en-US"/>
          </a:p>
        </p:txBody>
      </p:sp>
      <p:pic>
        <p:nvPicPr>
          <p:cNvPr id="4" name="图片 3" descr="Screenshot_20251118_040401_com.baidu.netdisk_edit"/>
          <p:cNvPicPr>
            <a:picLocks noChangeAspect="1"/>
          </p:cNvPicPr>
          <p:nvPr/>
        </p:nvPicPr>
        <p:blipFill>
          <a:blip r:embed="rId4"/>
          <a:stretch>
            <a:fillRect/>
          </a:stretch>
        </p:blipFill>
        <p:spPr>
          <a:xfrm>
            <a:off x="349250" y="401955"/>
            <a:ext cx="11553825" cy="5900420"/>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1100880" y="971280"/>
              <a:ext cx="448200" cy="1526040"/>
            </p14:xfrm>
          </p:contentPart>
        </mc:Choice>
        <mc:Fallback>
          <p:pic>
            <p:nvPicPr>
              <p:cNvPr id="2" name="墨迹 1"/>
              <p:cNvPicPr/>
              <p:nvPr/>
            </p:nvPicPr>
            <p:blipFill>
              <a:blip r:embed="rId6"/>
              <a:stretch>
                <a:fillRect/>
              </a:stretch>
            </p:blipFill>
            <p:spPr>
              <a:xfrm>
                <a:off x="1091520" y="961920"/>
                <a:ext cx="466920" cy="15447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02590"/>
            <a:ext cx="10968990" cy="5847080"/>
          </a:xfrm>
          <a:ln>
            <a:solidFill>
              <a:schemeClr val="accent1"/>
            </a:solidFill>
          </a:ln>
        </p:spPr>
        <p:txBody>
          <a:bodyPr>
            <a:normAutofit/>
          </a:bodyPr>
          <a:lstStyle/>
          <a:p>
            <a:pPr marL="0" indent="0" algn="just">
              <a:lnSpc>
                <a:spcPts val="3300"/>
              </a:lnSpc>
              <a:spcAft>
                <a:spcPts val="0"/>
              </a:spcAft>
              <a:buNone/>
            </a:pPr>
            <a:r>
              <a:rPr lang="en-US" altLang="zh-CN" sz="2400">
                <a:solidFill>
                  <a:srgbClr val="FF0000"/>
                </a:solidFill>
                <a:latin typeface="Times New Roman" panose="02020603050405020304" charset="0"/>
                <a:cs typeface="Times New Roman" panose="02020603050405020304" charset="0"/>
              </a:rPr>
              <a:t>7.3</a:t>
            </a:r>
            <a:r>
              <a:rPr lang="zh-CN" altLang="en-US" sz="2400">
                <a:solidFill>
                  <a:srgbClr val="FF0000"/>
                </a:solidFill>
                <a:latin typeface="Times New Roman" panose="02020603050405020304" charset="0"/>
                <a:cs typeface="Times New Roman" panose="02020603050405020304" charset="0"/>
              </a:rPr>
              <a:t>自信与自豪</a:t>
            </a:r>
          </a:p>
          <a:p>
            <a:pPr marL="0" indent="0" algn="just">
              <a:lnSpc>
                <a:spcPts val="33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triumphant</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胜利的、欢欣鼓舞的、洋洋得意的，</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 triumphant smile </a:t>
            </a:r>
          </a:p>
          <a:p>
            <a:pPr marL="0" indent="0" algn="just">
              <a:lnSpc>
                <a:spcPts val="3300"/>
              </a:lnSpc>
              <a:spcAft>
                <a:spcPts val="0"/>
              </a:spcAft>
              <a:buNone/>
            </a:pPr>
            <a:r>
              <a:rPr lang="en-US" altLang="zh-CN" sz="2400">
                <a:solidFill>
                  <a:schemeClr val="tx1"/>
                </a:solidFill>
                <a:latin typeface="Times New Roman" panose="02020603050405020304" charset="0"/>
                <a:cs typeface="Times New Roman" panose="02020603050405020304" charset="0"/>
              </a:rPr>
              <a:t>He gave a triumphant grin as he crossed the finish line. </a:t>
            </a:r>
          </a:p>
          <a:p>
            <a:pPr marL="0" indent="0" algn="just">
              <a:lnSpc>
                <a:spcPts val="3300"/>
              </a:lnSpc>
              <a:spcAft>
                <a:spcPts val="0"/>
              </a:spcAft>
              <a:buNone/>
            </a:pPr>
            <a:r>
              <a:rPr lang="zh-CN" altLang="en-US" sz="2400">
                <a:solidFill>
                  <a:schemeClr val="tx1"/>
                </a:solidFill>
                <a:latin typeface="Times New Roman" panose="02020603050405020304" charset="0"/>
                <a:cs typeface="Times New Roman" panose="02020603050405020304" charset="0"/>
              </a:rPr>
              <a:t>更高级：</a:t>
            </a:r>
            <a:r>
              <a:rPr lang="en-US" altLang="zh-CN" sz="2400">
                <a:solidFill>
                  <a:schemeClr val="tx1"/>
                </a:solidFill>
                <a:latin typeface="Times New Roman" panose="02020603050405020304" charset="0"/>
                <a:cs typeface="Times New Roman" panose="02020603050405020304" charset="0"/>
              </a:rPr>
              <a:t>He flashed a triumphant grin as he crossed the finish line, wild cheering erupting from the spectators. (</a:t>
            </a:r>
            <a:r>
              <a:rPr lang="zh-CN" altLang="en-US" sz="2400">
                <a:solidFill>
                  <a:schemeClr val="tx1"/>
                </a:solidFill>
                <a:latin typeface="Times New Roman" panose="02020603050405020304" charset="0"/>
                <a:cs typeface="Times New Roman" panose="02020603050405020304" charset="0"/>
              </a:rPr>
              <a:t>或</a:t>
            </a:r>
            <a:r>
              <a:rPr lang="en-US" altLang="zh-CN" sz="2400">
                <a:solidFill>
                  <a:schemeClr val="tx1"/>
                </a:solidFill>
                <a:latin typeface="Times New Roman" panose="02020603050405020304" charset="0"/>
                <a:cs typeface="Times New Roman" panose="02020603050405020304" charset="0"/>
              </a:rPr>
              <a:t>... </a:t>
            </a:r>
            <a:r>
              <a:rPr lang="en-US" altLang="zh-CN" sz="2400" b="1" u="sng">
                <a:solidFill>
                  <a:schemeClr val="tx1"/>
                </a:solidFill>
                <a:latin typeface="Times New Roman" panose="02020603050405020304" charset="0"/>
                <a:cs typeface="Times New Roman" panose="02020603050405020304" charset="0"/>
              </a:rPr>
              <a:t>accompanied</a:t>
            </a:r>
            <a:r>
              <a:rPr lang="en-US" altLang="zh-CN" sz="2400">
                <a:solidFill>
                  <a:schemeClr val="tx1"/>
                </a:solidFill>
                <a:latin typeface="Times New Roman" panose="02020603050405020304" charset="0"/>
                <a:cs typeface="Times New Roman" panose="02020603050405020304" charset="0"/>
              </a:rPr>
              <a:t> by the erupting cheers from the crowd.) </a:t>
            </a:r>
          </a:p>
          <a:p>
            <a:pPr marL="0" indent="0" algn="just">
              <a:lnSpc>
                <a:spcPts val="33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beam with pride</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自豪地笑</a:t>
            </a:r>
          </a:p>
          <a:p>
            <a:pPr marL="0" indent="0" algn="just">
              <a:lnSpc>
                <a:spcPts val="33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 beam of satisfaction</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满意的笑容</a:t>
            </a:r>
          </a:p>
          <a:p>
            <a:pPr marL="0" indent="0" algn="just">
              <a:lnSpc>
                <a:spcPts val="3300"/>
              </a:lnSpc>
              <a:spcAft>
                <a:spcPts val="0"/>
              </a:spcAft>
              <a:buNone/>
            </a:pPr>
            <a:r>
              <a:rPr lang="en-US" altLang="zh-CN" sz="2400">
                <a:solidFill>
                  <a:schemeClr val="tx1"/>
                </a:solidFill>
                <a:latin typeface="Times New Roman" panose="02020603050405020304" charset="0"/>
                <a:cs typeface="Times New Roman" panose="02020603050405020304" charset="0"/>
              </a:rPr>
              <a:t>“We made it!” he exclaimed, beaming as he held up the hard-won trophy.</a:t>
            </a:r>
          </a:p>
          <a:p>
            <a:pPr marL="0" indent="0" algn="just">
              <a:lnSpc>
                <a:spcPts val="33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radiate confidence</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散发出自信</a:t>
            </a:r>
          </a:p>
          <a:p>
            <a:pPr marL="0" indent="0" algn="just">
              <a:lnSpc>
                <a:spcPts val="33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emanate confidence</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表现出自信（注意：</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animate) </a:t>
            </a:r>
          </a:p>
          <a:p>
            <a:pPr marL="0" indent="0">
              <a:buNone/>
            </a:pPr>
            <a:endParaRPr lang="en-US" altLang="zh-CN"/>
          </a:p>
          <a:p>
            <a:pPr marL="0" indent="0">
              <a:buNone/>
            </a:pPr>
            <a:endParaRPr lang="zh-CN" altLang="en-US"/>
          </a:p>
          <a:p>
            <a:pPr marL="0" indent="0">
              <a:buNone/>
            </a:pPr>
            <a:endParaRPr lang="en-US" altLang="zh-CN"/>
          </a:p>
          <a:p>
            <a:pPr marL="0" indent="0">
              <a:buNone/>
            </a:pPr>
            <a:endParaRPr lang="en-US" altLang="zh-CN"/>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42160" y="933120"/>
              <a:ext cx="10974960" cy="4482000"/>
            </p14:xfrm>
          </p:contentPart>
        </mc:Choice>
        <mc:Fallback>
          <p:pic>
            <p:nvPicPr>
              <p:cNvPr id="2" name="墨迹 1"/>
              <p:cNvPicPr/>
              <p:nvPr/>
            </p:nvPicPr>
            <p:blipFill>
              <a:blip r:embed="rId5"/>
              <a:stretch>
                <a:fillRect/>
              </a:stretch>
            </p:blipFill>
            <p:spPr>
              <a:xfrm>
                <a:off x="532800" y="923760"/>
                <a:ext cx="10993680" cy="45007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6720"/>
            <a:ext cx="10968990" cy="5822950"/>
          </a:xfrm>
          <a:ln>
            <a:solidFill>
              <a:schemeClr val="accent1"/>
            </a:solidFill>
          </a:ln>
        </p:spPr>
        <p:txBody>
          <a:bodyPr>
            <a:noAutofit/>
          </a:bodyPr>
          <a:lstStyle/>
          <a:p>
            <a:pPr marL="0" indent="0" algn="just">
              <a:lnSpc>
                <a:spcPts val="3200"/>
              </a:lnSpc>
              <a:spcAft>
                <a:spcPts val="0"/>
              </a:spcAft>
              <a:buNone/>
            </a:pPr>
            <a:r>
              <a:rPr lang="en-US" altLang="zh-CN" sz="2400" b="1">
                <a:solidFill>
                  <a:srgbClr val="FF0000"/>
                </a:solidFill>
                <a:latin typeface="Times New Roman" panose="02020603050405020304" charset="0"/>
                <a:cs typeface="Times New Roman" panose="02020603050405020304" charset="0"/>
              </a:rPr>
              <a:t>7.4</a:t>
            </a:r>
            <a:r>
              <a:rPr lang="zh-CN" altLang="en-US" sz="2400" b="1">
                <a:solidFill>
                  <a:srgbClr val="FF0000"/>
                </a:solidFill>
                <a:latin typeface="Times New Roman" panose="02020603050405020304" charset="0"/>
                <a:cs typeface="Times New Roman" panose="02020603050405020304" charset="0"/>
              </a:rPr>
              <a:t>兴趣与热爱</a:t>
            </a:r>
          </a:p>
          <a:p>
            <a:pPr marL="0" indent="0" algn="just">
              <a:lnSpc>
                <a:spcPts val="32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engrossed </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全神贯注的（</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be engrossed in) </a:t>
            </a:r>
          </a:p>
          <a:p>
            <a:pPr marL="0" indent="0" algn="just">
              <a:lnSpc>
                <a:spcPts val="3200"/>
              </a:lnSpc>
              <a:spcAft>
                <a:spcPts val="0"/>
              </a:spcAft>
              <a:buNone/>
            </a:pPr>
            <a:r>
              <a:rPr lang="en-US" altLang="zh-CN" sz="2400">
                <a:solidFill>
                  <a:schemeClr val="tx1"/>
                </a:solidFill>
                <a:latin typeface="Times New Roman" panose="02020603050405020304" charset="0"/>
                <a:cs typeface="Times New Roman" panose="02020603050405020304" charset="0"/>
              </a:rPr>
              <a:t>He was so engrossed in the experiment that he didn’t notice it was already midnight. </a:t>
            </a:r>
          </a:p>
          <a:p>
            <a:pPr marL="0" indent="0" algn="just">
              <a:lnSpc>
                <a:spcPts val="3200"/>
              </a:lnSpc>
              <a:spcAft>
                <a:spcPts val="0"/>
              </a:spcAft>
              <a:buNone/>
            </a:pPr>
            <a:r>
              <a:rPr lang="zh-CN" altLang="en-US" sz="2400">
                <a:solidFill>
                  <a:schemeClr val="tx1"/>
                </a:solidFill>
                <a:latin typeface="Times New Roman" panose="02020603050405020304" charset="0"/>
                <a:cs typeface="Times New Roman" panose="02020603050405020304" charset="0"/>
              </a:rPr>
              <a:t>（考试时，使用</a:t>
            </a:r>
            <a:r>
              <a:rPr lang="en-US" altLang="zh-CN" sz="2400">
                <a:solidFill>
                  <a:schemeClr val="tx1"/>
                </a:solidFill>
                <a:latin typeface="Times New Roman" panose="02020603050405020304" charset="0"/>
                <a:cs typeface="Times New Roman" panose="02020603050405020304" charset="0"/>
              </a:rPr>
              <a:t>so</a:t>
            </a:r>
            <a:r>
              <a:rPr lang="zh-CN" altLang="en-US" sz="2400">
                <a:solidFill>
                  <a:schemeClr val="tx1"/>
                </a:solidFill>
                <a:latin typeface="Times New Roman" panose="02020603050405020304" charset="0"/>
                <a:cs typeface="Times New Roman" panose="02020603050405020304" charset="0"/>
              </a:rPr>
              <a:t>置于句首的倒装句，但务必注意</a:t>
            </a:r>
            <a:r>
              <a:rPr lang="en-US" altLang="zh-CN" sz="2400">
                <a:solidFill>
                  <a:schemeClr val="tx1"/>
                </a:solidFill>
                <a:latin typeface="Times New Roman" panose="02020603050405020304" charset="0"/>
                <a:cs typeface="Times New Roman" panose="02020603050405020304" charset="0"/>
              </a:rPr>
              <a:t>did ... +</a:t>
            </a:r>
            <a:r>
              <a:rPr lang="zh-CN" altLang="en-US" sz="2400">
                <a:solidFill>
                  <a:schemeClr val="tx1"/>
                </a:solidFill>
                <a:latin typeface="Times New Roman" panose="02020603050405020304" charset="0"/>
                <a:cs typeface="Times New Roman" panose="02020603050405020304" charset="0"/>
              </a:rPr>
              <a:t>原形）</a:t>
            </a:r>
            <a:r>
              <a:rPr lang="en-US" altLang="zh-CN" sz="2400">
                <a:solidFill>
                  <a:schemeClr val="tx1"/>
                </a:solidFill>
                <a:latin typeface="Times New Roman" panose="02020603050405020304" charset="0"/>
                <a:cs typeface="Times New Roman" panose="02020603050405020304" charset="0"/>
              </a:rPr>
              <a:t> </a:t>
            </a:r>
          </a:p>
          <a:p>
            <a:pPr marL="0" indent="0" algn="just">
              <a:lnSpc>
                <a:spcPts val="32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be immersed in / immerse oneself in</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沉浸于</a:t>
            </a:r>
          </a:p>
          <a:p>
            <a:pPr marL="0" indent="0" algn="just">
              <a:lnSpc>
                <a:spcPts val="3200"/>
              </a:lnSpc>
              <a:spcAft>
                <a:spcPts val="0"/>
              </a:spcAft>
              <a:buNone/>
            </a:pPr>
            <a:r>
              <a:rPr lang="en-US" altLang="zh-CN" sz="2400">
                <a:solidFill>
                  <a:schemeClr val="tx1"/>
                </a:solidFill>
                <a:latin typeface="Times New Roman" panose="02020603050405020304" charset="0"/>
                <a:cs typeface="Times New Roman" panose="02020603050405020304" charset="0"/>
              </a:rPr>
              <a:t>She immersed herself in the world of botanical illustration, often working late into the night with unwavering focus. (</a:t>
            </a:r>
            <a:r>
              <a:rPr lang="zh-CN" altLang="en-US" sz="2400">
                <a:solidFill>
                  <a:schemeClr val="tx1"/>
                </a:solidFill>
                <a:latin typeface="Times New Roman" panose="02020603050405020304" charset="0"/>
                <a:cs typeface="Times New Roman" panose="02020603050405020304" charset="0"/>
              </a:rPr>
              <a:t>这个写得不错）</a:t>
            </a:r>
            <a:r>
              <a:rPr lang="en-US" altLang="zh-CN" sz="2400">
                <a:solidFill>
                  <a:schemeClr val="tx1"/>
                </a:solidFill>
                <a:latin typeface="Times New Roman" panose="02020603050405020304" charset="0"/>
                <a:cs typeface="Times New Roman" panose="02020603050405020304" charset="0"/>
              </a:rPr>
              <a:t> </a:t>
            </a:r>
          </a:p>
          <a:p>
            <a:pPr marL="0" indent="0" algn="just">
              <a:lnSpc>
                <a:spcPts val="32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lose track of time</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忘记时间</a:t>
            </a:r>
          </a:p>
          <a:p>
            <a:pPr marL="0" indent="0" algn="just">
              <a:lnSpc>
                <a:spcPts val="3200"/>
              </a:lnSpc>
              <a:spcAft>
                <a:spcPts val="0"/>
              </a:spcAft>
              <a:buNone/>
            </a:pPr>
            <a:r>
              <a:rPr lang="zh-CN" altLang="en-US" sz="2400">
                <a:solidFill>
                  <a:schemeClr val="tx1"/>
                </a:solidFill>
                <a:latin typeface="Times New Roman" panose="02020603050405020304" charset="0"/>
                <a:cs typeface="Times New Roman" panose="02020603050405020304" charset="0"/>
              </a:rPr>
              <a:t>建议背诵：</a:t>
            </a:r>
            <a:r>
              <a:rPr lang="en-US" altLang="zh-CN" sz="2400">
                <a:solidFill>
                  <a:schemeClr val="tx1"/>
                </a:solidFill>
                <a:latin typeface="Times New Roman" panose="02020603050405020304" charset="0"/>
                <a:cs typeface="Times New Roman" panose="02020603050405020304" charset="0"/>
              </a:rPr>
              <a:t>So much fun did we have that we lost track of time. </a:t>
            </a:r>
          </a:p>
          <a:p>
            <a:pPr marL="0" indent="0" algn="just">
              <a:lnSpc>
                <a:spcPts val="3200"/>
              </a:lnSpc>
              <a:spcAft>
                <a:spcPts val="0"/>
              </a:spcAft>
              <a:buNone/>
            </a:pP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be intrigued by</a:t>
            </a:r>
            <a:r>
              <a:rPr lang="zh-CN" altLang="en-US"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感到好奇</a:t>
            </a:r>
          </a:p>
          <a:p>
            <a:pPr marL="0" indent="0" algn="just">
              <a:lnSpc>
                <a:spcPts val="3200"/>
              </a:lnSpc>
              <a:spcAft>
                <a:spcPts val="0"/>
              </a:spcAft>
              <a:buNone/>
            </a:pPr>
            <a:r>
              <a:rPr lang="en-US" altLang="zh-CN" sz="2400">
                <a:solidFill>
                  <a:schemeClr val="tx1"/>
                </a:solidFill>
                <a:latin typeface="Times New Roman" panose="02020603050405020304" charset="0"/>
                <a:cs typeface="Times New Roman" panose="02020603050405020304" charset="0"/>
              </a:rPr>
              <a:t>The new boy spoke to no one and always sat alone. Sarah, however, found herself intrigued by his quiet demeanor, so different from the boisterous boys in her class.</a:t>
            </a:r>
          </a:p>
          <a:p>
            <a:pPr marL="0" indent="0" algn="just">
              <a:buNone/>
            </a:pPr>
            <a:endParaRPr lang="en-US" altLang="zh-CN" sz="2400">
              <a:solidFill>
                <a:schemeClr val="tx1"/>
              </a:solidFill>
              <a:latin typeface="Times New Roman" panose="02020603050405020304" charset="0"/>
              <a:cs typeface="Times New Roman" panose="02020603050405020304" charset="0"/>
            </a:endParaRP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96520" y="765720"/>
              <a:ext cx="8241840" cy="4267080"/>
            </p14:xfrm>
          </p:contentPart>
        </mc:Choice>
        <mc:Fallback>
          <p:pic>
            <p:nvPicPr>
              <p:cNvPr id="2" name="墨迹 1"/>
              <p:cNvPicPr/>
              <p:nvPr/>
            </p:nvPicPr>
            <p:blipFill>
              <a:blip r:embed="rId5"/>
              <a:stretch>
                <a:fillRect/>
              </a:stretch>
            </p:blipFill>
            <p:spPr>
              <a:xfrm>
                <a:off x="587160" y="756360"/>
                <a:ext cx="8260560" cy="42858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p:txBody>
          <a:bodyPr/>
          <a:lstStyle/>
          <a:p>
            <a:pPr marL="0" indent="0">
              <a:buNone/>
            </a:pPr>
            <a:endParaRPr lang="zh-CN" altLang="en-US"/>
          </a:p>
        </p:txBody>
      </p:sp>
      <p:pic>
        <p:nvPicPr>
          <p:cNvPr id="4" name="图片 3" descr="Screenshot_20251118_051444_com.baidu.netdisk_edit"/>
          <p:cNvPicPr>
            <a:picLocks noChangeAspect="1"/>
          </p:cNvPicPr>
          <p:nvPr/>
        </p:nvPicPr>
        <p:blipFill>
          <a:blip r:embed="rId4"/>
          <a:stretch>
            <a:fillRect/>
          </a:stretch>
        </p:blipFill>
        <p:spPr>
          <a:xfrm>
            <a:off x="331470" y="374650"/>
            <a:ext cx="11534775" cy="6145530"/>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946800" y="2027520"/>
              <a:ext cx="9377640" cy="3749040"/>
            </p14:xfrm>
          </p:contentPart>
        </mc:Choice>
        <mc:Fallback>
          <p:pic>
            <p:nvPicPr>
              <p:cNvPr id="2" name="墨迹 1"/>
              <p:cNvPicPr/>
              <p:nvPr/>
            </p:nvPicPr>
            <p:blipFill>
              <a:blip r:embed="rId6"/>
              <a:stretch>
                <a:fillRect/>
              </a:stretch>
            </p:blipFill>
            <p:spPr>
              <a:xfrm>
                <a:off x="937440" y="2018160"/>
                <a:ext cx="9396360" cy="37677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705</Words>
  <Application>Microsoft Office PowerPoint</Application>
  <PresentationFormat>宽屏</PresentationFormat>
  <Paragraphs>48</Paragraphs>
  <Slides>12</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12</vt:i4>
      </vt:variant>
    </vt:vector>
  </HeadingPairs>
  <TitlesOfParts>
    <vt:vector size="17" baseType="lpstr">
      <vt:lpstr>微软雅黑</vt:lpstr>
      <vt:lpstr>Arial</vt:lpstr>
      <vt:lpstr>Times New Roman</vt:lpstr>
      <vt:lpstr>Wingdings</vt:lpstr>
      <vt:lpstr>WPS</vt:lpstr>
      <vt:lpstr>读后续写精编（三）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184</cp:revision>
  <dcterms:created xsi:type="dcterms:W3CDTF">2019-06-19T02:08:00Z</dcterms:created>
  <dcterms:modified xsi:type="dcterms:W3CDTF">2025-11-19T09:23:16Z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97A90B4FCBE845B08BA22E3117B47547_11</vt:lpwstr>
  </property>
</Properties>
</file>