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6" r:id="rId11"/>
    <p:sldId id="264" r:id="rId12"/>
    <p:sldId id="265" r:id="rId13"/>
    <p:sldId id="267" r:id="rId14"/>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3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showGuides="1">
      <p:cViewPr varScale="1">
        <p:scale>
          <a:sx n="99" d="100"/>
          <a:sy n="99" d="100"/>
        </p:scale>
        <p:origin x="84" y="582"/>
      </p:cViewPr>
      <p:guideLst>
        <p:guide orient="horz" pos="2160"/>
        <p:guide pos="3838"/>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7" Type="http://schemas.openxmlformats.org/officeDocument/2006/relationships/tableStyles" Target="tableStyles.xml"/><Relationship Id="rId16" Type="http://schemas.openxmlformats.org/officeDocument/2006/relationships/viewProps" Target="viewProps.xml"/><Relationship Id="rId15" Type="http://schemas.openxmlformats.org/officeDocument/2006/relationships/presProps" Target="presProps.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endParaRPr lang="zh-CN" altLang="en-US" dirty="0"/>
          </a:p>
        </p:txBody>
      </p:sp>
      <p:sp>
        <p:nvSpPr>
          <p:cNvPr id="3" name="副标题 2"/>
          <p:cNvSpPr>
            <a:spLocks noGrp="1"/>
          </p:cNvSpPr>
          <p:nvPr>
            <p:ph type="subTitle" idx="1"/>
            <p:custDataLst>
              <p:tags r:id="rId3"/>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08400" y="774000"/>
            <a:ext cx="10972800" cy="5482800"/>
          </a:xfrm>
        </p:spPr>
        <p:txBody>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smtClean="0"/>
              <a:t>单击此处编辑标题</a:t>
            </a:r>
            <a:endParaRPr lang="zh-CN" altLang="en-US"/>
          </a:p>
        </p:txBody>
      </p:sp>
      <p:sp>
        <p:nvSpPr>
          <p:cNvPr id="7" name="文本占位符 6"/>
          <p:cNvSpPr>
            <a:spLocks noGrp="1"/>
          </p:cNvSpPr>
          <p:nvPr>
            <p:ph type="body" sz="quarter" idx="13"/>
            <p:custDataLst>
              <p:tags r:id="rId6"/>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idx="1"/>
            <p:custDataLst>
              <p:tags r:id="rId3"/>
            </p:custDataLst>
          </p:nvPr>
        </p:nvSpPr>
        <p:spPr>
          <a:xfrm>
            <a:off x="608400" y="1490400"/>
            <a:ext cx="10969200" cy="47592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内容占位符 2"/>
          <p:cNvSpPr>
            <a:spLocks noGrp="1"/>
          </p:cNvSpPr>
          <p:nvPr>
            <p:ph sz="half" idx="1"/>
            <p:custDataLst>
              <p:tags r:id="rId3"/>
            </p:custDataLst>
          </p:nvPr>
        </p:nvSpPr>
        <p:spPr>
          <a:xfrm>
            <a:off x="608400" y="1501200"/>
            <a:ext cx="5176800" cy="4748400"/>
          </a:xfrm>
        </p:spPr>
        <p:txBody>
          <a:bodyPr vert="horz" lIns="90000" tIns="46800" rIns="90000" bIns="4680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custDataLst>
              <p:tags r:id="rId4"/>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文本占位符 2"/>
          <p:cNvSpPr>
            <a:spLocks noGrp="1"/>
          </p:cNvSpPr>
          <p:nvPr>
            <p:ph type="body" idx="1" hasCustomPrompt="1"/>
            <p:custDataLst>
              <p:tags r:id="rId3"/>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0840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hasCustomPrompt="1"/>
            <p:custDataLst>
              <p:tags r:id="rId5"/>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单击此处编辑文本</a:t>
            </a:r>
            <a:endParaRPr lang="zh-CN" altLang="en-US"/>
          </a:p>
        </p:txBody>
      </p:sp>
      <p:sp>
        <p:nvSpPr>
          <p:cNvPr id="6" name="内容占位符 5"/>
          <p:cNvSpPr>
            <a:spLocks noGrp="1"/>
          </p:cNvSpPr>
          <p:nvPr>
            <p:ph sz="quarter" idx="4"/>
            <p:custDataLst>
              <p:tags r:id="rId6"/>
            </p:custDataLst>
          </p:nvPr>
        </p:nvSpPr>
        <p:spPr>
          <a:xfrm>
            <a:off x="6235750" y="1854000"/>
            <a:ext cx="5342400" cy="4395600"/>
          </a:xfrm>
        </p:spPr>
        <p:txBody>
          <a:bodyPr vert="horz" lIns="101600" tIns="0" rIns="82550" bIns="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p>
            <a:pPr lvl="0"/>
            <a:r>
              <a:rPr lang="zh-CN" altLang="en-US" smtClean="0"/>
              <a:t>单击此处编辑母版标题样式</a:t>
            </a:r>
            <a:endParaRPr lang="zh-CN" altLang="en-US"/>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3"/>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smtClean="0"/>
              <a:t>单击此处编辑母版文本样式</a:t>
            </a:r>
            <a:endParaRPr lang="zh-CN" altLang="en-US"/>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smtClean="0"/>
              <a:t>单击此处编辑标题</a:t>
            </a:r>
            <a:endParaRPr lang="zh-CN" altLang="en-US"/>
          </a:p>
        </p:txBody>
      </p:sp>
      <p:sp>
        <p:nvSpPr>
          <p:cNvPr id="3" name="竖排文字占位符 2"/>
          <p:cNvSpPr>
            <a:spLocks noGrp="1"/>
          </p:cNvSpPr>
          <p:nvPr>
            <p:ph type="body" orient="vert" idx="1"/>
            <p:custDataLst>
              <p:tags r:id="rId3"/>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tags" Target="../tags/tag62.xml"/><Relationship Id="rId16" Type="http://schemas.openxmlformats.org/officeDocument/2006/relationships/tags" Target="../tags/tag61.xml"/><Relationship Id="rId15" Type="http://schemas.openxmlformats.org/officeDocument/2006/relationships/tags" Target="../tags/tag60.xml"/><Relationship Id="rId14" Type="http://schemas.openxmlformats.org/officeDocument/2006/relationships/tags" Target="../tags/tag59.xml"/><Relationship Id="rId13" Type="http://schemas.openxmlformats.org/officeDocument/2006/relationships/tags" Target="../tags/tag58.xml"/><Relationship Id="rId12" Type="http://schemas.openxmlformats.org/officeDocument/2006/relationships/tags" Target="../tags/tag57.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3"/>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4"/>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6"/>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fld>
            <a:endParaRPr lang="zh-CN" altLang="en-US" dirty="0"/>
          </a:p>
        </p:txBody>
      </p:sp>
    </p:spTree>
    <p:custDataLst>
      <p:tags r:id="rId17"/>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0"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64.xml"/><Relationship Id="rId1" Type="http://schemas.openxmlformats.org/officeDocument/2006/relationships/tags" Target="../tags/tag63.xml"/></Relationships>
</file>

<file path=ppt/slides/_rels/slide10.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82.xml"/><Relationship Id="rId2" Type="http://schemas.openxmlformats.org/officeDocument/2006/relationships/image" Target="../media/image5.jpeg"/><Relationship Id="rId1" Type="http://schemas.openxmlformats.org/officeDocument/2006/relationships/tags" Target="../tags/tag81.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4.xml"/><Relationship Id="rId1" Type="http://schemas.openxmlformats.org/officeDocument/2006/relationships/tags" Target="../tags/tag83.xml"/></Relationships>
</file>

<file path=ppt/slides/_rels/slide12.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86.xml"/><Relationship Id="rId2" Type="http://schemas.openxmlformats.org/officeDocument/2006/relationships/image" Target="../media/image6.jpeg"/><Relationship Id="rId1" Type="http://schemas.openxmlformats.org/officeDocument/2006/relationships/tags" Target="../tags/tag85.xml"/></Relationships>
</file>

<file path=ppt/slides/_rels/slide2.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66.xml"/><Relationship Id="rId2" Type="http://schemas.openxmlformats.org/officeDocument/2006/relationships/image" Target="../media/image1.jpeg"/><Relationship Id="rId1" Type="http://schemas.openxmlformats.org/officeDocument/2006/relationships/tags" Target="../tags/tag65.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8.xml"/><Relationship Id="rId1" Type="http://schemas.openxmlformats.org/officeDocument/2006/relationships/tags" Target="../tags/tag67.xml"/></Relationships>
</file>

<file path=ppt/slides/_rels/slide4.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70.xml"/><Relationship Id="rId2" Type="http://schemas.openxmlformats.org/officeDocument/2006/relationships/image" Target="../media/image2.jpeg"/><Relationship Id="rId1" Type="http://schemas.openxmlformats.org/officeDocument/2006/relationships/tags" Target="../tags/tag69.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2.xml"/><Relationship Id="rId1" Type="http://schemas.openxmlformats.org/officeDocument/2006/relationships/tags" Target="../tags/tag71.xml"/></Relationships>
</file>

<file path=ppt/slides/_rels/slide6.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74.xml"/><Relationship Id="rId2" Type="http://schemas.openxmlformats.org/officeDocument/2006/relationships/image" Target="../media/image3.jpeg"/><Relationship Id="rId1" Type="http://schemas.openxmlformats.org/officeDocument/2006/relationships/tags" Target="../tags/tag73.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6.xml"/><Relationship Id="rId1" Type="http://schemas.openxmlformats.org/officeDocument/2006/relationships/tags" Target="../tags/tag75.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8.xml"/><Relationship Id="rId1" Type="http://schemas.openxmlformats.org/officeDocument/2006/relationships/tags" Target="../tags/tag77.xml"/></Relationships>
</file>

<file path=ppt/slides/_rels/slide9.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tags" Target="../tags/tag80.xml"/><Relationship Id="rId2" Type="http://schemas.openxmlformats.org/officeDocument/2006/relationships/image" Target="../media/image4.jpeg"/><Relationship Id="rId1" Type="http://schemas.openxmlformats.org/officeDocument/2006/relationships/tags" Target="../tags/tag7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p:txBody>
          <a:bodyPr/>
          <a:p>
            <a:r>
              <a:rPr lang="zh-CN" altLang="zh-CN">
                <a:solidFill>
                  <a:srgbClr val="FF0000"/>
                </a:solidFill>
              </a:rPr>
              <a:t>读后续写精编（三）</a:t>
            </a:r>
            <a:endParaRPr lang="zh-CN" altLang="zh-CN">
              <a:solidFill>
                <a:srgbClr val="FF0000"/>
              </a:solidFill>
            </a:endParaRPr>
          </a:p>
        </p:txBody>
      </p:sp>
    </p:spTree>
    <p:custDataLst>
      <p:tags r:id="rId2"/>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20370"/>
            <a:ext cx="10968990" cy="5829300"/>
          </a:xfrm>
          <a:ln>
            <a:solidFill>
              <a:schemeClr val="accent1"/>
            </a:solidFill>
          </a:ln>
        </p:spPr>
        <p:txBody>
          <a:bodyPr/>
          <a:p>
            <a:pPr marL="0" indent="0">
              <a:buNone/>
            </a:pPr>
            <a:endParaRPr lang="zh-CN" altLang="en-US"/>
          </a:p>
        </p:txBody>
      </p:sp>
      <p:pic>
        <p:nvPicPr>
          <p:cNvPr id="4" name="图片 3" descr="Screenshot_20251118_044749_com.baidu.netdisk_edit"/>
          <p:cNvPicPr>
            <a:picLocks noChangeAspect="1"/>
          </p:cNvPicPr>
          <p:nvPr/>
        </p:nvPicPr>
        <p:blipFill>
          <a:blip r:embed="rId2"/>
          <a:stretch>
            <a:fillRect/>
          </a:stretch>
        </p:blipFill>
        <p:spPr>
          <a:xfrm>
            <a:off x="452755" y="377825"/>
            <a:ext cx="11237595" cy="3927475"/>
          </a:xfrm>
          <a:prstGeom prst="rect">
            <a:avLst/>
          </a:prstGeom>
        </p:spPr>
      </p:pic>
    </p:spTree>
    <p:custDataLst>
      <p:tags r:id="rId3"/>
    </p:custData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01955"/>
            <a:ext cx="10968990" cy="5847715"/>
          </a:xfrm>
          <a:ln>
            <a:solidFill>
              <a:schemeClr val="accent1"/>
            </a:solidFill>
          </a:ln>
        </p:spPr>
        <p:txBody>
          <a:bodyPr>
            <a:noAutofit/>
          </a:bodyPr>
          <a:p>
            <a:pPr marL="0" indent="0" algn="just">
              <a:spcAft>
                <a:spcPts val="0"/>
              </a:spcAft>
              <a:buNone/>
            </a:pPr>
            <a:r>
              <a:rPr lang="en-US" altLang="zh-CN" sz="2400">
                <a:solidFill>
                  <a:srgbClr val="FF0000"/>
                </a:solidFill>
                <a:latin typeface="Times New Roman" panose="02020603050405020304" charset="0"/>
                <a:cs typeface="Times New Roman" panose="02020603050405020304" charset="0"/>
              </a:rPr>
              <a:t>7.5 </a:t>
            </a:r>
            <a:r>
              <a:rPr lang="zh-CN" altLang="en-US" sz="2400">
                <a:solidFill>
                  <a:srgbClr val="FF0000"/>
                </a:solidFill>
                <a:latin typeface="Times New Roman" panose="02020603050405020304" charset="0"/>
                <a:cs typeface="Times New Roman" panose="02020603050405020304" charset="0"/>
              </a:rPr>
              <a:t>兴奋与期待</a:t>
            </a:r>
            <a:endParaRPr lang="zh-CN" altLang="en-US" sz="2400">
              <a:solidFill>
                <a:srgbClr val="FF0000"/>
              </a:solidFill>
              <a:latin typeface="Times New Roman" panose="02020603050405020304" charset="0"/>
              <a:cs typeface="Times New Roman" panose="02020603050405020304" charset="0"/>
            </a:endParaRPr>
          </a:p>
          <a:p>
            <a:pPr marL="0" indent="0" algn="just">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tingle with excitement</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兴奋不已</a:t>
            </a:r>
            <a:endPar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Tingling with excitement, she carefully tore open the wrapping paper, hoping she would see the doll. </a:t>
            </a:r>
            <a:endParaRPr lang="en-US" altLang="zh-CN" sz="2400">
              <a:solidFill>
                <a:schemeClr val="tx1"/>
              </a:solidFill>
              <a:latin typeface="Times New Roman" panose="02020603050405020304" charset="0"/>
              <a:cs typeface="Times New Roman" panose="02020603050405020304" charset="0"/>
            </a:endParaRPr>
          </a:p>
          <a:p>
            <a:pPr marL="0" indent="0" algn="just">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with bated breath</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屏住呼吸</a:t>
            </a:r>
            <a:endPar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The audience waited with bated breath for the winner to be announced.</a:t>
            </a:r>
            <a:endParaRPr lang="en-US" altLang="zh-CN" sz="2400">
              <a:solidFill>
                <a:schemeClr val="tx1"/>
              </a:solidFill>
              <a:latin typeface="Times New Roman" panose="02020603050405020304" charset="0"/>
              <a:cs typeface="Times New Roman" panose="02020603050405020304" charset="0"/>
            </a:endParaRPr>
          </a:p>
          <a:p>
            <a:pPr marL="0" indent="0" algn="just">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go into raptures =ecstatic</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欣喜若狂</a:t>
            </a:r>
            <a:endPar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spcAft>
                <a:spcPts val="0"/>
              </a:spcAft>
              <a:buNone/>
            </a:pPr>
            <a:r>
              <a:rPr lang="en-US" altLang="zh-CN" sz="2400">
                <a:solidFill>
                  <a:schemeClr val="tx1"/>
                </a:solidFill>
                <a:latin typeface="Times New Roman" panose="02020603050405020304" charset="0"/>
                <a:cs typeface="Times New Roman" panose="02020603050405020304" charset="0"/>
              </a:rPr>
              <a:t>Most of my friends live in the city, yet they always go into raptures at the mere mention of the country. Though they extol the virtues of the peaceful life, only one of them has ever gone to live in the country. </a:t>
            </a:r>
            <a:endParaRPr lang="en-US" altLang="zh-CN" sz="2400">
              <a:solidFill>
                <a:schemeClr val="tx1"/>
              </a:solidFill>
              <a:latin typeface="Times New Roman" panose="02020603050405020304" charset="0"/>
              <a:cs typeface="Times New Roman" panose="02020603050405020304" charset="0"/>
            </a:endParaRPr>
          </a:p>
          <a:p>
            <a:pPr marL="0" indent="0" algn="just">
              <a:spcAft>
                <a:spcPts val="0"/>
              </a:spcAft>
              <a:buNone/>
            </a:pPr>
            <a:endParaRPr lang="en-US" altLang="zh-CN" sz="2400">
              <a:solidFill>
                <a:schemeClr val="tx1"/>
              </a:solidFill>
              <a:latin typeface="Times New Roman" panose="02020603050405020304" charset="0"/>
              <a:cs typeface="Times New Roman" panose="02020603050405020304" charset="0"/>
            </a:endParaRPr>
          </a:p>
          <a:p>
            <a:pPr marL="0" indent="0" algn="just">
              <a:spcAft>
                <a:spcPts val="0"/>
              </a:spcAft>
              <a:buNone/>
            </a:pPr>
            <a:r>
              <a:rPr lang="zh-CN" altLang="en-US" sz="2400" b="1">
                <a:solidFill>
                  <a:schemeClr val="tx1"/>
                </a:solidFill>
                <a:latin typeface="Times New Roman" panose="02020603050405020304" charset="0"/>
                <a:cs typeface="Times New Roman" panose="02020603050405020304" charset="0"/>
              </a:rPr>
              <a:t>下节从</a:t>
            </a:r>
            <a:r>
              <a:rPr lang="en-US" altLang="zh-CN" sz="2400" b="1">
                <a:solidFill>
                  <a:schemeClr val="tx1"/>
                </a:solidFill>
                <a:latin typeface="Times New Roman" panose="02020603050405020304" charset="0"/>
                <a:cs typeface="Times New Roman" panose="02020603050405020304" charset="0"/>
              </a:rPr>
              <a:t> P</a:t>
            </a:r>
            <a:r>
              <a:rPr lang="en-US" altLang="zh-CN" sz="2400" b="1" baseline="-25000">
                <a:solidFill>
                  <a:schemeClr val="tx1"/>
                </a:solidFill>
                <a:latin typeface="Times New Roman" panose="02020603050405020304" charset="0"/>
                <a:cs typeface="Times New Roman" panose="02020603050405020304" charset="0"/>
              </a:rPr>
              <a:t>107</a:t>
            </a:r>
            <a:r>
              <a:rPr lang="en-US" altLang="zh-CN" sz="2400" b="1">
                <a:solidFill>
                  <a:schemeClr val="tx1"/>
                </a:solidFill>
                <a:latin typeface="Times New Roman" panose="02020603050405020304" charset="0"/>
                <a:cs typeface="Times New Roman" panose="02020603050405020304" charset="0"/>
              </a:rPr>
              <a:t>  </a:t>
            </a:r>
            <a:r>
              <a:rPr lang="zh-CN" altLang="en-US" sz="2400" b="1">
                <a:solidFill>
                  <a:schemeClr val="tx1"/>
                </a:solidFill>
                <a:latin typeface="Times New Roman" panose="02020603050405020304" charset="0"/>
                <a:cs typeface="Times New Roman" panose="02020603050405020304" charset="0"/>
              </a:rPr>
              <a:t>第</a:t>
            </a:r>
            <a:r>
              <a:rPr lang="en-US" altLang="zh-CN" sz="2400" b="1">
                <a:solidFill>
                  <a:schemeClr val="tx1"/>
                </a:solidFill>
                <a:latin typeface="Times New Roman" panose="02020603050405020304" charset="0"/>
                <a:cs typeface="Times New Roman" panose="02020603050405020304" charset="0"/>
              </a:rPr>
              <a:t>8</a:t>
            </a:r>
            <a:r>
              <a:rPr lang="zh-CN" altLang="en-US" sz="2400" b="1">
                <a:solidFill>
                  <a:schemeClr val="tx1"/>
                </a:solidFill>
                <a:latin typeface="Times New Roman" panose="02020603050405020304" charset="0"/>
                <a:cs typeface="Times New Roman" panose="02020603050405020304" charset="0"/>
              </a:rPr>
              <a:t>章</a:t>
            </a:r>
            <a:r>
              <a:rPr lang="en-US" altLang="zh-CN" sz="2400" b="1">
                <a:solidFill>
                  <a:schemeClr val="tx1"/>
                </a:solidFill>
                <a:latin typeface="Times New Roman" panose="02020603050405020304" charset="0"/>
                <a:cs typeface="Times New Roman" panose="02020603050405020304" charset="0"/>
              </a:rPr>
              <a:t> </a:t>
            </a:r>
            <a:r>
              <a:rPr lang="zh-CN" altLang="en-US" sz="2400" b="1">
                <a:solidFill>
                  <a:schemeClr val="tx1"/>
                </a:solidFill>
                <a:latin typeface="Times New Roman" panose="02020603050405020304" charset="0"/>
                <a:cs typeface="Times New Roman" panose="02020603050405020304" charset="0"/>
              </a:rPr>
              <a:t>悲伤</a:t>
            </a:r>
            <a:endParaRPr lang="zh-CN" altLang="en-US" sz="2400" b="1">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p:txBody>
          <a:bodyPr/>
          <a:p>
            <a:pPr marL="0" indent="0">
              <a:buNone/>
            </a:pPr>
            <a:endParaRPr lang="zh-CN" altLang="en-US"/>
          </a:p>
        </p:txBody>
      </p:sp>
      <p:pic>
        <p:nvPicPr>
          <p:cNvPr id="4" name="图片 3" descr="Screenshot_20251118_052231_com.baidu.netdisk_edit"/>
          <p:cNvPicPr>
            <a:picLocks noChangeAspect="1"/>
          </p:cNvPicPr>
          <p:nvPr/>
        </p:nvPicPr>
        <p:blipFill>
          <a:blip r:embed="rId2"/>
          <a:stretch>
            <a:fillRect/>
          </a:stretch>
        </p:blipFill>
        <p:spPr>
          <a:xfrm>
            <a:off x="426085" y="363220"/>
            <a:ext cx="11432540" cy="5944870"/>
          </a:xfrm>
          <a:prstGeom prst="rect">
            <a:avLst/>
          </a:prstGeom>
        </p:spPr>
      </p:pic>
    </p:spTree>
    <p:custDataLst>
      <p:tags r:id="rId3"/>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586740"/>
            <a:ext cx="10968990" cy="5662930"/>
          </a:xfrm>
          <a:ln>
            <a:solidFill>
              <a:schemeClr val="accent1"/>
            </a:solidFill>
          </a:ln>
        </p:spPr>
        <p:txBody>
          <a:bodyPr/>
          <a:p>
            <a:pPr marL="0" indent="0">
              <a:buNone/>
            </a:pPr>
            <a:r>
              <a:rPr lang="en-US" altLang="zh-CN" sz="2400" b="1">
                <a:solidFill>
                  <a:srgbClr val="FF0000"/>
                </a:solidFill>
                <a:effectLst>
                  <a:outerShdw blurRad="38100" dist="38100" dir="2700000" algn="tl">
                    <a:srgbClr val="000000">
                      <a:alpha val="43137"/>
                    </a:srgbClr>
                  </a:outerShdw>
                </a:effectLst>
              </a:rPr>
              <a:t>P</a:t>
            </a:r>
            <a:r>
              <a:rPr lang="en-US" altLang="zh-CN" sz="2400" b="1" baseline="-25000">
                <a:solidFill>
                  <a:srgbClr val="FF0000"/>
                </a:solidFill>
                <a:effectLst>
                  <a:outerShdw blurRad="38100" dist="38100" dir="2700000" algn="tl">
                    <a:srgbClr val="000000">
                      <a:alpha val="43137"/>
                    </a:srgbClr>
                  </a:outerShdw>
                </a:effectLst>
              </a:rPr>
              <a:t>97</a:t>
            </a:r>
            <a:endParaRPr lang="en-US" altLang="zh-CN" sz="2400" b="1" baseline="-25000">
              <a:solidFill>
                <a:srgbClr val="FF0000"/>
              </a:solidFill>
              <a:effectLst>
                <a:outerShdw blurRad="38100" dist="38100" dir="2700000" algn="tl">
                  <a:srgbClr val="000000">
                    <a:alpha val="43137"/>
                  </a:srgbClr>
                </a:outerShdw>
              </a:effectLst>
            </a:endParaRPr>
          </a:p>
        </p:txBody>
      </p:sp>
      <p:pic>
        <p:nvPicPr>
          <p:cNvPr id="4" name="图片 3" descr="Screenshot_20251117_075211_com.baidu.netdisk_edit"/>
          <p:cNvPicPr>
            <a:picLocks noChangeAspect="1"/>
          </p:cNvPicPr>
          <p:nvPr/>
        </p:nvPicPr>
        <p:blipFill>
          <a:blip r:embed="rId2"/>
          <a:stretch>
            <a:fillRect/>
          </a:stretch>
        </p:blipFill>
        <p:spPr>
          <a:xfrm>
            <a:off x="737870" y="1256665"/>
            <a:ext cx="10716260" cy="3861435"/>
          </a:xfrm>
          <a:prstGeom prst="rect">
            <a:avLst/>
          </a:prstGeom>
        </p:spPr>
      </p:pic>
      <p:sp>
        <p:nvSpPr>
          <p:cNvPr id="5" name="文本框 4"/>
          <p:cNvSpPr txBox="1"/>
          <p:nvPr/>
        </p:nvSpPr>
        <p:spPr>
          <a:xfrm>
            <a:off x="730885" y="5437505"/>
            <a:ext cx="10846435" cy="460375"/>
          </a:xfrm>
          <a:prstGeom prst="rect">
            <a:avLst/>
          </a:prstGeom>
          <a:noFill/>
        </p:spPr>
        <p:txBody>
          <a:bodyPr wrap="square" rtlCol="0">
            <a:spAutoFit/>
          </a:bodyPr>
          <a:p>
            <a:r>
              <a:rPr lang="en-US" altLang="zh-CN" sz="2400" b="1">
                <a:latin typeface="Times New Roman" panose="02020603050405020304" charset="0"/>
                <a:cs typeface="Times New Roman" panose="02020603050405020304" charset="0"/>
              </a:rPr>
              <a:t>A surge of joy washed over me, filling me with warmth and lightness. </a:t>
            </a:r>
            <a:r>
              <a:rPr lang="zh-CN" altLang="en-US" sz="2400" b="1">
                <a:latin typeface="Times New Roman" panose="02020603050405020304" charset="0"/>
                <a:cs typeface="Times New Roman" panose="02020603050405020304" charset="0"/>
              </a:rPr>
              <a:t>是不是更好</a:t>
            </a:r>
            <a:r>
              <a:rPr lang="en-US" altLang="zh-CN" sz="2400" b="1">
                <a:latin typeface="Times New Roman" panose="02020603050405020304" charset="0"/>
                <a:cs typeface="Times New Roman" panose="02020603050405020304" charset="0"/>
              </a:rPr>
              <a:t>?</a:t>
            </a:r>
            <a:endParaRPr lang="en-US" altLang="zh-CN" sz="2400" b="1">
              <a:latin typeface="Times New Roman" panose="02020603050405020304" charset="0"/>
              <a:cs typeface="Times New Roman" panose="02020603050405020304" charset="0"/>
            </a:endParaRPr>
          </a:p>
        </p:txBody>
      </p:sp>
    </p:spTree>
    <p:custDataLst>
      <p:tags r:id="rId3"/>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575945"/>
            <a:ext cx="10968990" cy="5673725"/>
          </a:xfrm>
          <a:ln>
            <a:solidFill>
              <a:schemeClr val="accent1"/>
            </a:solidFill>
          </a:ln>
        </p:spPr>
        <p:txBody>
          <a:bodyPr>
            <a:noAutofit/>
          </a:bodyPr>
          <a:p>
            <a:pPr marL="0" indent="0" algn="just">
              <a:lnSpc>
                <a:spcPts val="3300"/>
              </a:lnSpc>
              <a:spcAft>
                <a:spcPts val="0"/>
              </a:spcAft>
              <a:buNone/>
            </a:pPr>
            <a:r>
              <a:rPr lang="en-US" altLang="zh-CN" sz="2400">
                <a:solidFill>
                  <a:srgbClr val="FF0000"/>
                </a:solidFill>
                <a:latin typeface="Times New Roman" panose="02020603050405020304" charset="0"/>
                <a:cs typeface="Times New Roman" panose="02020603050405020304" charset="0"/>
              </a:rPr>
              <a:t>7.1 </a:t>
            </a:r>
            <a:r>
              <a:rPr lang="zh-CN" altLang="en-US" sz="2400">
                <a:solidFill>
                  <a:srgbClr val="FF0000"/>
                </a:solidFill>
                <a:latin typeface="Times New Roman" panose="02020603050405020304" charset="0"/>
                <a:cs typeface="Times New Roman" panose="02020603050405020304" charset="0"/>
              </a:rPr>
              <a:t>平静与满足</a:t>
            </a:r>
            <a:endParaRPr lang="zh-CN" altLang="en-US" sz="2400">
              <a:solidFill>
                <a:srgbClr val="FF0000"/>
              </a:solidFill>
              <a:latin typeface="Times New Roman" panose="02020603050405020304" charset="0"/>
              <a:cs typeface="Times New Roman" panose="02020603050405020304" charset="0"/>
            </a:endParaRPr>
          </a:p>
          <a:p>
            <a:pPr marL="0" indent="0" algn="just">
              <a:lnSpc>
                <a:spcPts val="3300"/>
              </a:lnSpc>
              <a:spcAft>
                <a:spcPts val="0"/>
              </a:spcAft>
              <a:buNone/>
            </a:pP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 sense of tranquility (serenity) </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宁静感</a:t>
            </a:r>
            <a:endPar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3300"/>
              </a:lnSpc>
              <a:spcAft>
                <a:spcPts val="0"/>
              </a:spcAft>
              <a:buNone/>
            </a:pPr>
            <a:r>
              <a:rPr lang="en-US" altLang="zh-CN" sz="2400">
                <a:solidFill>
                  <a:schemeClr val="tx1"/>
                </a:solidFill>
                <a:latin typeface="Times New Roman" panose="02020603050405020304" charset="0"/>
                <a:cs typeface="Times New Roman" panose="02020603050405020304" charset="0"/>
              </a:rPr>
              <a:t>A sense of tranquility washed over him as he watched the sunset. </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3300"/>
              </a:lnSpc>
              <a:spcAft>
                <a:spcPts val="0"/>
              </a:spcAft>
              <a:buNone/>
            </a:pPr>
            <a:r>
              <a:rPr lang="en-US" altLang="zh-CN" sz="2400">
                <a:solidFill>
                  <a:schemeClr val="tx1"/>
                </a:solidFill>
                <a:latin typeface="Times New Roman" panose="02020603050405020304" charset="0"/>
                <a:cs typeface="Times New Roman" panose="02020603050405020304" charset="0"/>
              </a:rPr>
              <a:t>As the sun dipped below the horizon, painting the sky in hues of orange and purple, a profound sense of tranquility washed over him. The chatter of the world faded into a gentle hum, until all that remained was the quiet rhythm of his own breath, steady and calm.</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3300"/>
              </a:lnSpc>
              <a:spcAft>
                <a:spcPts val="0"/>
              </a:spcAft>
              <a:buNone/>
            </a:pPr>
            <a:r>
              <a:rPr lang="en-US" altLang="zh-CN"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unwind</a:t>
            </a:r>
            <a:r>
              <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放松、解压</a:t>
            </a:r>
            <a:endParaRPr lang="zh-CN" altLang="en-US" sz="24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3300"/>
              </a:lnSpc>
              <a:spcAft>
                <a:spcPts val="0"/>
              </a:spcAft>
              <a:buNone/>
            </a:pPr>
            <a:r>
              <a:rPr lang="en-US" altLang="zh-CN" sz="2400">
                <a:solidFill>
                  <a:schemeClr val="tx1"/>
                </a:solidFill>
                <a:latin typeface="Times New Roman" panose="02020603050405020304" charset="0"/>
                <a:cs typeface="Times New Roman" panose="02020603050405020304" charset="0"/>
              </a:rPr>
              <a:t>He took a deep breath, allowing his tense shoulders to unwind. </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3300"/>
              </a:lnSpc>
              <a:spcAft>
                <a:spcPts val="0"/>
              </a:spcAft>
              <a:buNone/>
            </a:pPr>
            <a:r>
              <a:rPr lang="en-US" altLang="zh-CN" sz="2400">
                <a:solidFill>
                  <a:schemeClr val="tx1"/>
                </a:solidFill>
                <a:latin typeface="Times New Roman" panose="02020603050405020304" charset="0"/>
                <a:cs typeface="Times New Roman" panose="02020603050405020304" charset="0"/>
              </a:rPr>
              <a:t>They took a stroll in the garden, breathing in the floral aroma to unwind from the hectic school life. </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3300"/>
              </a:lnSpc>
              <a:spcAft>
                <a:spcPts val="0"/>
              </a:spcAft>
              <a:buNone/>
            </a:pPr>
            <a:r>
              <a:rPr lang="en-US" altLang="zh-CN" sz="2400">
                <a:solidFill>
                  <a:schemeClr val="tx1"/>
                </a:solidFill>
                <a:latin typeface="Times New Roman" panose="02020603050405020304" charset="0"/>
                <a:cs typeface="Times New Roman" panose="02020603050405020304" charset="0"/>
              </a:rPr>
              <a:t>Hitting the gym is a great way to unwind from the daily grind. </a:t>
            </a:r>
            <a:endParaRPr lang="en-US" altLang="zh-CN" sz="24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607695"/>
            <a:ext cx="10968990" cy="5641975"/>
          </a:xfrm>
          <a:ln>
            <a:solidFill>
              <a:schemeClr val="accent1"/>
            </a:solidFill>
          </a:ln>
        </p:spPr>
        <p:txBody>
          <a:bodyPr/>
          <a:p>
            <a:pPr marL="0" indent="0">
              <a:buNone/>
            </a:pPr>
            <a:endParaRPr lang="zh-CN" altLang="en-US"/>
          </a:p>
        </p:txBody>
      </p:sp>
      <p:pic>
        <p:nvPicPr>
          <p:cNvPr id="2" name="图片 1" descr="Screenshot_20251118_033724_com.baidu.netdisk_edit"/>
          <p:cNvPicPr>
            <a:picLocks noChangeAspect="1"/>
          </p:cNvPicPr>
          <p:nvPr/>
        </p:nvPicPr>
        <p:blipFill>
          <a:blip r:embed="rId2"/>
          <a:stretch>
            <a:fillRect/>
          </a:stretch>
        </p:blipFill>
        <p:spPr>
          <a:xfrm>
            <a:off x="681355" y="607695"/>
            <a:ext cx="10895965" cy="3747770"/>
          </a:xfrm>
          <a:prstGeom prst="rect">
            <a:avLst/>
          </a:prstGeom>
        </p:spPr>
      </p:pic>
      <p:sp>
        <p:nvSpPr>
          <p:cNvPr id="4" name="文本框 3"/>
          <p:cNvSpPr txBox="1"/>
          <p:nvPr/>
        </p:nvSpPr>
        <p:spPr>
          <a:xfrm>
            <a:off x="776605" y="4354830"/>
            <a:ext cx="10662920" cy="1895475"/>
          </a:xfrm>
          <a:prstGeom prst="rect">
            <a:avLst/>
          </a:prstGeom>
          <a:noFill/>
          <a:ln>
            <a:solidFill>
              <a:schemeClr val="accent1"/>
            </a:solidFill>
          </a:ln>
        </p:spPr>
        <p:txBody>
          <a:bodyPr wrap="square" rtlCol="0">
            <a:noAutofit/>
          </a:bodyPr>
          <a:p>
            <a:pPr indent="0" algn="just" fontAlgn="auto"/>
            <a:r>
              <a:rPr lang="zh-CN" altLang="en-US" sz="2400">
                <a:latin typeface="Times New Roman" panose="02020603050405020304" charset="0"/>
                <a:cs typeface="Times New Roman" panose="02020603050405020304" charset="0"/>
              </a:rPr>
              <a:t>第二个句子可以背诵一下，写得还是不错的！</a:t>
            </a:r>
            <a:r>
              <a:rPr lang="en-US" altLang="zh-CN" sz="2400">
                <a:latin typeface="Times New Roman" panose="02020603050405020304" charset="0"/>
                <a:cs typeface="Times New Roman" panose="02020603050405020304" charset="0"/>
              </a:rPr>
              <a:t>loosen</a:t>
            </a:r>
            <a:r>
              <a:rPr lang="zh-CN" altLang="en-US" sz="2400">
                <a:latin typeface="Times New Roman" panose="02020603050405020304" charset="0"/>
                <a:cs typeface="Times New Roman" panose="02020603050405020304" charset="0"/>
              </a:rPr>
              <a:t>有的时候也可以</a:t>
            </a:r>
            <a:r>
              <a:rPr lang="en-US" altLang="zh-CN" sz="2400">
                <a:latin typeface="Times New Roman" panose="02020603050405020304" charset="0"/>
                <a:cs typeface="Times New Roman" panose="02020603050405020304" charset="0"/>
              </a:rPr>
              <a:t>loosen one’s grip</a:t>
            </a:r>
            <a:r>
              <a:rPr lang="zh-CN" altLang="en-US" sz="2400">
                <a:latin typeface="Times New Roman" panose="02020603050405020304" charset="0"/>
                <a:cs typeface="Times New Roman" panose="02020603050405020304" charset="0"/>
              </a:rPr>
              <a:t>，反义是</a:t>
            </a:r>
            <a:r>
              <a:rPr lang="en-US" altLang="zh-CN" sz="2400">
                <a:latin typeface="Times New Roman" panose="02020603050405020304" charset="0"/>
                <a:cs typeface="Times New Roman" panose="02020603050405020304" charset="0"/>
              </a:rPr>
              <a:t>tighten one’s grip</a:t>
            </a:r>
            <a:r>
              <a:rPr lang="zh-CN" altLang="en-US" sz="2400">
                <a:latin typeface="Times New Roman" panose="02020603050405020304" charset="0"/>
                <a:cs typeface="Times New Roman" panose="02020603050405020304" charset="0"/>
              </a:rPr>
              <a:t>。如：</a:t>
            </a:r>
            <a:r>
              <a:rPr lang="en-US" altLang="zh-CN" sz="2400">
                <a:latin typeface="Times New Roman" panose="02020603050405020304" charset="0"/>
                <a:cs typeface="Times New Roman" panose="02020603050405020304" charset="0"/>
              </a:rPr>
              <a:t>Just as she was about to give up, a faint light appeared in the distance. It was a search party! As the beam grew stronger and voices became audible, the panic that had held her captive began to loosen its grip. A sob of relief escaped her lips; she was going to be saved. </a:t>
            </a:r>
            <a:endParaRPr lang="en-US" altLang="zh-CN" sz="2400">
              <a:latin typeface="Times New Roman" panose="02020603050405020304" charset="0"/>
              <a:cs typeface="Times New Roman" panose="02020603050405020304" charset="0"/>
            </a:endParaRPr>
          </a:p>
        </p:txBody>
      </p:sp>
    </p:spTree>
    <p:custDataLst>
      <p:tags r:id="rId3"/>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08305"/>
            <a:ext cx="10968990" cy="5841365"/>
          </a:xfrm>
          <a:ln>
            <a:solidFill>
              <a:schemeClr val="accent1"/>
            </a:solidFill>
          </a:ln>
        </p:spPr>
        <p:txBody>
          <a:bodyPr/>
          <a:p>
            <a:pPr marL="0" indent="0" algn="just">
              <a:lnSpc>
                <a:spcPts val="4000"/>
              </a:lnSpc>
              <a:spcAft>
                <a:spcPts val="0"/>
              </a:spcAft>
              <a:buNone/>
            </a:pPr>
            <a:r>
              <a:rPr lang="en-US" altLang="zh-CN" sz="2800">
                <a:solidFill>
                  <a:srgbClr val="FF0000"/>
                </a:solidFill>
                <a:latin typeface="Times New Roman" panose="02020603050405020304" charset="0"/>
                <a:cs typeface="Times New Roman" panose="02020603050405020304" charset="0"/>
              </a:rPr>
              <a:t>7.2</a:t>
            </a:r>
            <a:r>
              <a:rPr lang="zh-CN" altLang="en-US" sz="2800">
                <a:solidFill>
                  <a:srgbClr val="FF0000"/>
                </a:solidFill>
                <a:latin typeface="Times New Roman" panose="02020603050405020304" charset="0"/>
                <a:cs typeface="Times New Roman" panose="02020603050405020304" charset="0"/>
              </a:rPr>
              <a:t>快乐与兴奋</a:t>
            </a:r>
            <a:endParaRPr lang="zh-CN" altLang="en-US" sz="2800">
              <a:solidFill>
                <a:srgbClr val="FF0000"/>
              </a:solidFill>
              <a:latin typeface="Times New Roman" panose="02020603050405020304" charset="0"/>
              <a:cs typeface="Times New Roman" panose="02020603050405020304" charset="0"/>
            </a:endParaRPr>
          </a:p>
          <a:p>
            <a:pPr marL="0" indent="0" algn="just">
              <a:lnSpc>
                <a:spcPts val="4000"/>
              </a:lnSpc>
              <a:spcAft>
                <a:spcPts val="0"/>
              </a:spcAft>
              <a:buNone/>
            </a:pPr>
            <a:r>
              <a:rPr lang="en-US" altLang="zh-CN" sz="28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burst with joy</a:t>
            </a:r>
            <a:r>
              <a:rPr lang="zh-CN" altLang="en-US" sz="28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充满喜悦（极为高兴）</a:t>
            </a:r>
            <a:endParaRPr lang="zh-CN" altLang="en-US" sz="28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4000"/>
              </a:lnSpc>
              <a:spcAft>
                <a:spcPts val="0"/>
              </a:spcAft>
              <a:buNone/>
            </a:pPr>
            <a:r>
              <a:rPr lang="zh-CN" altLang="en-US" sz="2800">
                <a:solidFill>
                  <a:schemeClr val="tx1"/>
                </a:solidFill>
                <a:latin typeface="Times New Roman" panose="02020603050405020304" charset="0"/>
                <a:cs typeface="Times New Roman" panose="02020603050405020304" charset="0"/>
              </a:rPr>
              <a:t>类似表达：</a:t>
            </a:r>
            <a:r>
              <a:rPr lang="en-US" altLang="zh-CN" sz="2800">
                <a:solidFill>
                  <a:schemeClr val="tx1"/>
                </a:solidFill>
                <a:latin typeface="Times New Roman" panose="02020603050405020304" charset="0"/>
                <a:cs typeface="Times New Roman" panose="02020603050405020304" charset="0"/>
              </a:rPr>
              <a:t>brim with joy, overflow with joy, swell with joy, overwhelmed with joy</a:t>
            </a:r>
            <a:r>
              <a:rPr lang="zh-CN" altLang="en-US" sz="2800">
                <a:solidFill>
                  <a:schemeClr val="tx1"/>
                </a:solidFill>
                <a:latin typeface="Times New Roman" panose="02020603050405020304" charset="0"/>
                <a:cs typeface="Times New Roman" panose="02020603050405020304" charset="0"/>
              </a:rPr>
              <a:t>等，写作时注意这些词多用</a:t>
            </a:r>
            <a:r>
              <a:rPr lang="en-US" altLang="zh-CN" sz="2800">
                <a:solidFill>
                  <a:schemeClr val="tx1"/>
                </a:solidFill>
                <a:latin typeface="Times New Roman" panose="02020603050405020304" charset="0"/>
                <a:cs typeface="Times New Roman" panose="02020603050405020304" charset="0"/>
              </a:rPr>
              <a:t>-ing</a:t>
            </a:r>
            <a:r>
              <a:rPr lang="zh-CN" altLang="en-US" sz="2800">
                <a:solidFill>
                  <a:schemeClr val="tx1"/>
                </a:solidFill>
                <a:latin typeface="Times New Roman" panose="02020603050405020304" charset="0"/>
                <a:cs typeface="Times New Roman" panose="02020603050405020304" charset="0"/>
              </a:rPr>
              <a:t>形式，注意主句主语和</a:t>
            </a:r>
            <a:r>
              <a:rPr lang="en-US" altLang="zh-CN" sz="2800">
                <a:solidFill>
                  <a:schemeClr val="tx1"/>
                </a:solidFill>
                <a:latin typeface="Times New Roman" panose="02020603050405020304" charset="0"/>
                <a:cs typeface="Times New Roman" panose="02020603050405020304" charset="0"/>
              </a:rPr>
              <a:t>-ing</a:t>
            </a:r>
            <a:r>
              <a:rPr lang="zh-CN" altLang="en-US" sz="2800">
                <a:solidFill>
                  <a:schemeClr val="tx1"/>
                </a:solidFill>
                <a:latin typeface="Times New Roman" panose="02020603050405020304" charset="0"/>
                <a:cs typeface="Times New Roman" panose="02020603050405020304" charset="0"/>
              </a:rPr>
              <a:t>形式的一致性。</a:t>
            </a:r>
            <a:endParaRPr lang="zh-CN" altLang="en-US" sz="2800">
              <a:solidFill>
                <a:schemeClr val="tx1"/>
              </a:solidFill>
              <a:latin typeface="Times New Roman" panose="02020603050405020304" charset="0"/>
              <a:cs typeface="Times New Roman" panose="02020603050405020304" charset="0"/>
            </a:endParaRPr>
          </a:p>
          <a:p>
            <a:pPr marL="0" indent="0" algn="just">
              <a:lnSpc>
                <a:spcPts val="4000"/>
              </a:lnSpc>
              <a:spcAft>
                <a:spcPts val="0"/>
              </a:spcAft>
              <a:buNone/>
            </a:pPr>
            <a:r>
              <a:rPr lang="zh-CN" altLang="en-US" sz="2800">
                <a:solidFill>
                  <a:schemeClr val="tx1"/>
                </a:solidFill>
                <a:latin typeface="Times New Roman" panose="02020603050405020304" charset="0"/>
                <a:cs typeface="Times New Roman" panose="02020603050405020304" charset="0"/>
              </a:rPr>
              <a:t>如：</a:t>
            </a:r>
            <a:r>
              <a:rPr lang="en-US" altLang="zh-CN" sz="2800">
                <a:solidFill>
                  <a:schemeClr val="tx1"/>
                </a:solidFill>
                <a:latin typeface="Times New Roman" panose="02020603050405020304" charset="0"/>
                <a:cs typeface="Times New Roman" panose="02020603050405020304" charset="0"/>
              </a:rPr>
              <a:t>Bursting with joy, he scooped the wriggling dog into his arms, burying his face into its soft fur. </a:t>
            </a:r>
            <a:endParaRPr lang="en-US" altLang="zh-CN" sz="2800">
              <a:solidFill>
                <a:schemeClr val="tx1"/>
              </a:solidFill>
              <a:latin typeface="Times New Roman" panose="02020603050405020304" charset="0"/>
              <a:cs typeface="Times New Roman" panose="02020603050405020304" charset="0"/>
            </a:endParaRPr>
          </a:p>
          <a:p>
            <a:pPr marL="0" indent="0" algn="just">
              <a:lnSpc>
                <a:spcPts val="4000"/>
              </a:lnSpc>
              <a:spcAft>
                <a:spcPts val="0"/>
              </a:spcAft>
              <a:buNone/>
            </a:pPr>
            <a:r>
              <a:rPr lang="en-US" altLang="zh-CN" sz="28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burst into laughter</a:t>
            </a:r>
            <a:r>
              <a:rPr lang="zh-CN" altLang="en-US" sz="28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突然大笑（</a:t>
            </a:r>
            <a:r>
              <a:rPr lang="en-US" altLang="zh-CN" sz="28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laughter</a:t>
            </a:r>
            <a:r>
              <a:rPr lang="zh-CN" altLang="en-US" sz="28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不加</a:t>
            </a:r>
            <a:r>
              <a:rPr lang="en-US" altLang="zh-CN" sz="28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s) </a:t>
            </a:r>
            <a:endParaRPr lang="en-US" altLang="zh-CN" sz="28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4000"/>
              </a:lnSpc>
              <a:spcAft>
                <a:spcPts val="0"/>
              </a:spcAft>
              <a:buNone/>
            </a:pPr>
            <a:r>
              <a:rPr lang="en-US" altLang="zh-CN" sz="28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burst into tears</a:t>
            </a:r>
            <a:r>
              <a:rPr lang="zh-CN" altLang="en-US" sz="28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嚎啕大哭</a:t>
            </a:r>
            <a:endParaRPr lang="zh-CN" altLang="en-US" sz="28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buNone/>
            </a:pPr>
            <a:endParaRPr lang="zh-CN" altLang="en-US" sz="2800" b="1">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p:txBody>
      </p:sp>
    </p:spTree>
    <p:custDataLst>
      <p:tags r:id="rId2"/>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01955"/>
            <a:ext cx="10968990" cy="5847715"/>
          </a:xfrm>
          <a:ln>
            <a:solidFill>
              <a:schemeClr val="accent1"/>
            </a:solidFill>
          </a:ln>
        </p:spPr>
        <p:txBody>
          <a:bodyPr/>
          <a:p>
            <a:pPr marL="0" indent="0">
              <a:buNone/>
            </a:pPr>
            <a:endParaRPr lang="zh-CN" altLang="en-US"/>
          </a:p>
        </p:txBody>
      </p:sp>
      <p:pic>
        <p:nvPicPr>
          <p:cNvPr id="4" name="图片 3" descr="Screenshot_20251118_040401_com.baidu.netdisk_edit"/>
          <p:cNvPicPr>
            <a:picLocks noChangeAspect="1"/>
          </p:cNvPicPr>
          <p:nvPr/>
        </p:nvPicPr>
        <p:blipFill>
          <a:blip r:embed="rId2"/>
          <a:stretch>
            <a:fillRect/>
          </a:stretch>
        </p:blipFill>
        <p:spPr>
          <a:xfrm>
            <a:off x="349250" y="401955"/>
            <a:ext cx="11553825" cy="5900420"/>
          </a:xfrm>
          <a:prstGeom prst="rect">
            <a:avLst/>
          </a:prstGeom>
        </p:spPr>
      </p:pic>
    </p:spTree>
    <p:custDataLst>
      <p:tags r:id="rId3"/>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02590"/>
            <a:ext cx="10968990" cy="5847080"/>
          </a:xfrm>
          <a:ln>
            <a:solidFill>
              <a:schemeClr val="accent1"/>
            </a:solidFill>
          </a:ln>
        </p:spPr>
        <p:txBody>
          <a:bodyPr>
            <a:normAutofit/>
          </a:bodyPr>
          <a:p>
            <a:pPr marL="0" indent="0" algn="just">
              <a:lnSpc>
                <a:spcPts val="3300"/>
              </a:lnSpc>
              <a:spcAft>
                <a:spcPts val="0"/>
              </a:spcAft>
              <a:buNone/>
            </a:pPr>
            <a:r>
              <a:rPr lang="en-US" altLang="zh-CN" sz="2400">
                <a:solidFill>
                  <a:srgbClr val="FF0000"/>
                </a:solidFill>
                <a:latin typeface="Times New Roman" panose="02020603050405020304" charset="0"/>
                <a:cs typeface="Times New Roman" panose="02020603050405020304" charset="0"/>
              </a:rPr>
              <a:t>7.3</a:t>
            </a:r>
            <a:r>
              <a:rPr lang="zh-CN" altLang="en-US" sz="2400">
                <a:solidFill>
                  <a:srgbClr val="FF0000"/>
                </a:solidFill>
                <a:latin typeface="Times New Roman" panose="02020603050405020304" charset="0"/>
                <a:cs typeface="Times New Roman" panose="02020603050405020304" charset="0"/>
              </a:rPr>
              <a:t>自信与自豪</a:t>
            </a:r>
            <a:endParaRPr lang="zh-CN" altLang="en-US" sz="2400">
              <a:solidFill>
                <a:srgbClr val="FF0000"/>
              </a:solidFill>
              <a:latin typeface="Times New Roman" panose="02020603050405020304" charset="0"/>
              <a:cs typeface="Times New Roman" panose="02020603050405020304" charset="0"/>
            </a:endParaRPr>
          </a:p>
          <a:p>
            <a:pPr marL="0" indent="0" algn="just">
              <a:lnSpc>
                <a:spcPts val="33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triumphant</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胜利的、欢欣鼓舞的、洋洋得意的，</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 triumphant smile </a:t>
            </a:r>
            <a:endPar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3300"/>
              </a:lnSpc>
              <a:spcAft>
                <a:spcPts val="0"/>
              </a:spcAft>
              <a:buNone/>
            </a:pPr>
            <a:r>
              <a:rPr lang="en-US" altLang="zh-CN" sz="2400">
                <a:solidFill>
                  <a:schemeClr val="tx1"/>
                </a:solidFill>
                <a:latin typeface="Times New Roman" panose="02020603050405020304" charset="0"/>
                <a:cs typeface="Times New Roman" panose="02020603050405020304" charset="0"/>
              </a:rPr>
              <a:t>He gave a triumphant grin as he crossed the finish line. </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3300"/>
              </a:lnSpc>
              <a:spcAft>
                <a:spcPts val="0"/>
              </a:spcAft>
              <a:buNone/>
            </a:pPr>
            <a:r>
              <a:rPr lang="zh-CN" altLang="en-US" sz="2400">
                <a:solidFill>
                  <a:schemeClr val="tx1"/>
                </a:solidFill>
                <a:latin typeface="Times New Roman" panose="02020603050405020304" charset="0"/>
                <a:cs typeface="Times New Roman" panose="02020603050405020304" charset="0"/>
              </a:rPr>
              <a:t>更高级：</a:t>
            </a:r>
            <a:r>
              <a:rPr lang="en-US" altLang="zh-CN" sz="2400">
                <a:solidFill>
                  <a:schemeClr val="tx1"/>
                </a:solidFill>
                <a:latin typeface="Times New Roman" panose="02020603050405020304" charset="0"/>
                <a:cs typeface="Times New Roman" panose="02020603050405020304" charset="0"/>
              </a:rPr>
              <a:t>He flashed a triumphant grin as he crossed the finish line, wild cheering erupting from the spectators. (</a:t>
            </a:r>
            <a:r>
              <a:rPr lang="zh-CN" altLang="en-US" sz="2400">
                <a:solidFill>
                  <a:schemeClr val="tx1"/>
                </a:solidFill>
                <a:latin typeface="Times New Roman" panose="02020603050405020304" charset="0"/>
                <a:cs typeface="Times New Roman" panose="02020603050405020304" charset="0"/>
              </a:rPr>
              <a:t>或</a:t>
            </a:r>
            <a:r>
              <a:rPr lang="en-US" altLang="zh-CN" sz="2400">
                <a:solidFill>
                  <a:schemeClr val="tx1"/>
                </a:solidFill>
                <a:latin typeface="Times New Roman" panose="02020603050405020304" charset="0"/>
                <a:cs typeface="Times New Roman" panose="02020603050405020304" charset="0"/>
              </a:rPr>
              <a:t>... </a:t>
            </a:r>
            <a:r>
              <a:rPr lang="en-US" altLang="zh-CN" sz="2400" b="1" u="sng">
                <a:solidFill>
                  <a:schemeClr val="tx1"/>
                </a:solidFill>
                <a:latin typeface="Times New Roman" panose="02020603050405020304" charset="0"/>
                <a:cs typeface="Times New Roman" panose="02020603050405020304" charset="0"/>
              </a:rPr>
              <a:t>accompanied</a:t>
            </a:r>
            <a:r>
              <a:rPr lang="en-US" altLang="zh-CN" sz="2400">
                <a:solidFill>
                  <a:schemeClr val="tx1"/>
                </a:solidFill>
                <a:latin typeface="Times New Roman" panose="02020603050405020304" charset="0"/>
                <a:cs typeface="Times New Roman" panose="02020603050405020304" charset="0"/>
              </a:rPr>
              <a:t> by the erupting cheers from the crowd.) </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33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beam with pride</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自豪地笑</a:t>
            </a:r>
            <a:endPar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33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 beam of satisfaction</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满意的笑容</a:t>
            </a:r>
            <a:endPar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3300"/>
              </a:lnSpc>
              <a:spcAft>
                <a:spcPts val="0"/>
              </a:spcAft>
              <a:buNone/>
            </a:pPr>
            <a:r>
              <a:rPr lang="en-US" altLang="zh-CN" sz="2400">
                <a:solidFill>
                  <a:schemeClr val="tx1"/>
                </a:solidFill>
                <a:latin typeface="Times New Roman" panose="02020603050405020304" charset="0"/>
                <a:cs typeface="Times New Roman" panose="02020603050405020304" charset="0"/>
              </a:rPr>
              <a:t>“We made it!” he exclaimed, beaming as he held up the hard-won trophy.</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33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radiate confidence</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散发出自信</a:t>
            </a:r>
            <a:endPar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33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emanate confidence</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表现出自信（注意：</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animate) </a:t>
            </a:r>
            <a:endPar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buNone/>
            </a:pPr>
            <a:endParaRPr lang="en-US" altLang="zh-CN"/>
          </a:p>
          <a:p>
            <a:pPr marL="0" indent="0">
              <a:buNone/>
            </a:pPr>
            <a:endParaRPr lang="zh-CN" altLang="en-US"/>
          </a:p>
          <a:p>
            <a:pPr marL="0" indent="0">
              <a:buNone/>
            </a:pPr>
            <a:endParaRPr lang="en-US" altLang="zh-CN"/>
          </a:p>
          <a:p>
            <a:pPr marL="0" indent="0">
              <a:buNone/>
            </a:pPr>
            <a:endParaRPr lang="en-US" altLang="zh-CN"/>
          </a:p>
        </p:txBody>
      </p:sp>
    </p:spTree>
    <p:custDataLst>
      <p:tags r:id="rId2"/>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a:xfrm>
            <a:off x="608330" y="426720"/>
            <a:ext cx="10968990" cy="5822950"/>
          </a:xfrm>
          <a:ln>
            <a:solidFill>
              <a:schemeClr val="accent1"/>
            </a:solidFill>
          </a:ln>
        </p:spPr>
        <p:txBody>
          <a:bodyPr>
            <a:noAutofit/>
          </a:bodyPr>
          <a:p>
            <a:pPr marL="0" indent="0" algn="just">
              <a:lnSpc>
                <a:spcPts val="3200"/>
              </a:lnSpc>
              <a:spcAft>
                <a:spcPts val="0"/>
              </a:spcAft>
              <a:buNone/>
            </a:pPr>
            <a:r>
              <a:rPr lang="en-US" altLang="zh-CN" sz="2400" b="1">
                <a:solidFill>
                  <a:srgbClr val="FF0000"/>
                </a:solidFill>
                <a:latin typeface="Times New Roman" panose="02020603050405020304" charset="0"/>
                <a:cs typeface="Times New Roman" panose="02020603050405020304" charset="0"/>
              </a:rPr>
              <a:t>7.4</a:t>
            </a:r>
            <a:r>
              <a:rPr lang="zh-CN" altLang="en-US" sz="2400" b="1">
                <a:solidFill>
                  <a:srgbClr val="FF0000"/>
                </a:solidFill>
                <a:latin typeface="Times New Roman" panose="02020603050405020304" charset="0"/>
                <a:cs typeface="Times New Roman" panose="02020603050405020304" charset="0"/>
              </a:rPr>
              <a:t>兴趣与热爱</a:t>
            </a:r>
            <a:endParaRPr lang="zh-CN" altLang="en-US" sz="2400" b="1">
              <a:solidFill>
                <a:srgbClr val="FF0000"/>
              </a:solidFill>
              <a:latin typeface="Times New Roman" panose="02020603050405020304" charset="0"/>
              <a:cs typeface="Times New Roman" panose="02020603050405020304" charset="0"/>
            </a:endParaRPr>
          </a:p>
          <a:p>
            <a:pPr marL="0" indent="0" algn="just">
              <a:lnSpc>
                <a:spcPts val="32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engrossed </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全神贯注的（</a:t>
            </a: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be engrossed in) </a:t>
            </a:r>
            <a:endPar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3200"/>
              </a:lnSpc>
              <a:spcAft>
                <a:spcPts val="0"/>
              </a:spcAft>
              <a:buNone/>
            </a:pPr>
            <a:r>
              <a:rPr lang="en-US" altLang="zh-CN" sz="2400">
                <a:solidFill>
                  <a:schemeClr val="tx1"/>
                </a:solidFill>
                <a:latin typeface="Times New Roman" panose="02020603050405020304" charset="0"/>
                <a:cs typeface="Times New Roman" panose="02020603050405020304" charset="0"/>
              </a:rPr>
              <a:t>He was so engrossed in the experiment that he didn’t notice it was already midnight. </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3200"/>
              </a:lnSpc>
              <a:spcAft>
                <a:spcPts val="0"/>
              </a:spcAft>
              <a:buNone/>
            </a:pPr>
            <a:r>
              <a:rPr lang="zh-CN" altLang="en-US" sz="2400">
                <a:solidFill>
                  <a:schemeClr val="tx1"/>
                </a:solidFill>
                <a:latin typeface="Times New Roman" panose="02020603050405020304" charset="0"/>
                <a:cs typeface="Times New Roman" panose="02020603050405020304" charset="0"/>
              </a:rPr>
              <a:t>（考试时，使用</a:t>
            </a:r>
            <a:r>
              <a:rPr lang="en-US" altLang="zh-CN" sz="2400">
                <a:solidFill>
                  <a:schemeClr val="tx1"/>
                </a:solidFill>
                <a:latin typeface="Times New Roman" panose="02020603050405020304" charset="0"/>
                <a:cs typeface="Times New Roman" panose="02020603050405020304" charset="0"/>
              </a:rPr>
              <a:t>so</a:t>
            </a:r>
            <a:r>
              <a:rPr lang="zh-CN" altLang="en-US" sz="2400">
                <a:solidFill>
                  <a:schemeClr val="tx1"/>
                </a:solidFill>
                <a:latin typeface="Times New Roman" panose="02020603050405020304" charset="0"/>
                <a:cs typeface="Times New Roman" panose="02020603050405020304" charset="0"/>
              </a:rPr>
              <a:t>置于句首的倒装句，但务必注意</a:t>
            </a:r>
            <a:r>
              <a:rPr lang="en-US" altLang="zh-CN" sz="2400">
                <a:solidFill>
                  <a:schemeClr val="tx1"/>
                </a:solidFill>
                <a:latin typeface="Times New Roman" panose="02020603050405020304" charset="0"/>
                <a:cs typeface="Times New Roman" panose="02020603050405020304" charset="0"/>
              </a:rPr>
              <a:t>did ... +</a:t>
            </a:r>
            <a:r>
              <a:rPr lang="zh-CN" altLang="en-US" sz="2400">
                <a:solidFill>
                  <a:schemeClr val="tx1"/>
                </a:solidFill>
                <a:latin typeface="Times New Roman" panose="02020603050405020304" charset="0"/>
                <a:cs typeface="Times New Roman" panose="02020603050405020304" charset="0"/>
              </a:rPr>
              <a:t>原形）</a:t>
            </a:r>
            <a:r>
              <a:rPr lang="en-US" altLang="zh-CN" sz="2400">
                <a:solidFill>
                  <a:schemeClr val="tx1"/>
                </a:solidFill>
                <a:latin typeface="Times New Roman" panose="02020603050405020304" charset="0"/>
                <a:cs typeface="Times New Roman" panose="02020603050405020304" charset="0"/>
              </a:rPr>
              <a:t> </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32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be immersed in / immerse oneself in</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沉浸于</a:t>
            </a:r>
            <a:endPar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3200"/>
              </a:lnSpc>
              <a:spcAft>
                <a:spcPts val="0"/>
              </a:spcAft>
              <a:buNone/>
            </a:pPr>
            <a:r>
              <a:rPr lang="en-US" altLang="zh-CN" sz="2400">
                <a:solidFill>
                  <a:schemeClr val="tx1"/>
                </a:solidFill>
                <a:latin typeface="Times New Roman" panose="02020603050405020304" charset="0"/>
                <a:cs typeface="Times New Roman" panose="02020603050405020304" charset="0"/>
              </a:rPr>
              <a:t>She immersed herself in the world of botanical illustration, often working late into the night with unwavering focus. (</a:t>
            </a:r>
            <a:r>
              <a:rPr lang="zh-CN" altLang="en-US" sz="2400">
                <a:solidFill>
                  <a:schemeClr val="tx1"/>
                </a:solidFill>
                <a:latin typeface="Times New Roman" panose="02020603050405020304" charset="0"/>
                <a:cs typeface="Times New Roman" panose="02020603050405020304" charset="0"/>
              </a:rPr>
              <a:t>这个写得不错）</a:t>
            </a:r>
            <a:r>
              <a:rPr lang="en-US" altLang="zh-CN" sz="2400">
                <a:solidFill>
                  <a:schemeClr val="tx1"/>
                </a:solidFill>
                <a:latin typeface="Times New Roman" panose="02020603050405020304" charset="0"/>
                <a:cs typeface="Times New Roman" panose="02020603050405020304" charset="0"/>
              </a:rPr>
              <a:t> </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32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lose track of time</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忘记时间</a:t>
            </a:r>
            <a:endPar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3200"/>
              </a:lnSpc>
              <a:spcAft>
                <a:spcPts val="0"/>
              </a:spcAft>
              <a:buNone/>
            </a:pPr>
            <a:r>
              <a:rPr lang="zh-CN" altLang="en-US" sz="2400">
                <a:solidFill>
                  <a:schemeClr val="tx1"/>
                </a:solidFill>
                <a:latin typeface="Times New Roman" panose="02020603050405020304" charset="0"/>
                <a:cs typeface="Times New Roman" panose="02020603050405020304" charset="0"/>
              </a:rPr>
              <a:t>建议背诵：</a:t>
            </a:r>
            <a:r>
              <a:rPr lang="en-US" altLang="zh-CN" sz="2400">
                <a:solidFill>
                  <a:schemeClr val="tx1"/>
                </a:solidFill>
                <a:latin typeface="Times New Roman" panose="02020603050405020304" charset="0"/>
                <a:cs typeface="Times New Roman" panose="02020603050405020304" charset="0"/>
              </a:rPr>
              <a:t>So much fun did we have that we lost track of time. </a:t>
            </a:r>
            <a:endParaRPr lang="en-US" altLang="zh-CN" sz="2400">
              <a:solidFill>
                <a:schemeClr val="tx1"/>
              </a:solidFill>
              <a:latin typeface="Times New Roman" panose="02020603050405020304" charset="0"/>
              <a:cs typeface="Times New Roman" panose="02020603050405020304" charset="0"/>
            </a:endParaRPr>
          </a:p>
          <a:p>
            <a:pPr marL="0" indent="0" algn="just">
              <a:lnSpc>
                <a:spcPts val="3200"/>
              </a:lnSpc>
              <a:spcAft>
                <a:spcPts val="0"/>
              </a:spcAft>
              <a:buNone/>
            </a:pPr>
            <a:r>
              <a:rPr lang="en-US" altLang="zh-CN"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be intrigued by</a:t>
            </a:r>
            <a:r>
              <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rPr>
              <a:t>感到好奇</a:t>
            </a:r>
            <a:endParaRPr lang="zh-CN" altLang="en-US" sz="2400">
              <a:solidFill>
                <a:schemeClr val="tx1"/>
              </a:solidFill>
              <a:effectLst>
                <a:outerShdw blurRad="38100" dist="38100" dir="2700000" algn="tl">
                  <a:srgbClr val="000000">
                    <a:alpha val="43137"/>
                  </a:srgbClr>
                </a:outerShdw>
              </a:effectLst>
              <a:latin typeface="Times New Roman" panose="02020603050405020304" charset="0"/>
              <a:cs typeface="Times New Roman" panose="02020603050405020304" charset="0"/>
            </a:endParaRPr>
          </a:p>
          <a:p>
            <a:pPr marL="0" indent="0" algn="just">
              <a:lnSpc>
                <a:spcPts val="3200"/>
              </a:lnSpc>
              <a:spcAft>
                <a:spcPts val="0"/>
              </a:spcAft>
              <a:buNone/>
            </a:pPr>
            <a:r>
              <a:rPr lang="en-US" altLang="zh-CN" sz="2400">
                <a:solidFill>
                  <a:schemeClr val="tx1"/>
                </a:solidFill>
                <a:latin typeface="Times New Roman" panose="02020603050405020304" charset="0"/>
                <a:cs typeface="Times New Roman" panose="02020603050405020304" charset="0"/>
              </a:rPr>
              <a:t>The new boy spoke to no one and always sat alone. Sarah, however, found herself intrigued by his quiet demeanor, so different from the boisterous boys in her class.</a:t>
            </a:r>
            <a:endParaRPr lang="en-US" altLang="zh-CN" sz="2400">
              <a:solidFill>
                <a:schemeClr val="tx1"/>
              </a:solidFill>
              <a:latin typeface="Times New Roman" panose="02020603050405020304" charset="0"/>
              <a:cs typeface="Times New Roman" panose="02020603050405020304" charset="0"/>
            </a:endParaRPr>
          </a:p>
          <a:p>
            <a:pPr marL="0" indent="0" algn="just">
              <a:buNone/>
            </a:pPr>
            <a:endParaRPr lang="en-US" altLang="zh-CN" sz="2400">
              <a:solidFill>
                <a:schemeClr val="tx1"/>
              </a:solidFill>
              <a:latin typeface="Times New Roman" panose="02020603050405020304" charset="0"/>
              <a:cs typeface="Times New Roman" panose="02020603050405020304" charset="0"/>
            </a:endParaRPr>
          </a:p>
        </p:txBody>
      </p:sp>
    </p:spTree>
    <p:custDataLst>
      <p:tags r:id="rId2"/>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custDataLst>
              <p:tags r:id="rId1"/>
            </p:custDataLst>
          </p:nvPr>
        </p:nvSpPr>
        <p:spPr/>
        <p:txBody>
          <a:bodyPr/>
          <a:p>
            <a:pPr marL="0" indent="0">
              <a:buNone/>
            </a:pPr>
            <a:endParaRPr lang="zh-CN" altLang="en-US"/>
          </a:p>
        </p:txBody>
      </p:sp>
      <p:pic>
        <p:nvPicPr>
          <p:cNvPr id="4" name="图片 3" descr="Screenshot_20251118_051444_com.baidu.netdisk_edit"/>
          <p:cNvPicPr>
            <a:picLocks noChangeAspect="1"/>
          </p:cNvPicPr>
          <p:nvPr/>
        </p:nvPicPr>
        <p:blipFill>
          <a:blip r:embed="rId2"/>
          <a:stretch>
            <a:fillRect/>
          </a:stretch>
        </p:blipFill>
        <p:spPr>
          <a:xfrm>
            <a:off x="331470" y="374650"/>
            <a:ext cx="11534775" cy="6145530"/>
          </a:xfrm>
          <a:prstGeom prst="rect">
            <a:avLst/>
          </a:prstGeom>
        </p:spPr>
      </p:pic>
    </p:spTree>
    <p:custDataLst>
      <p:tags r:id="rId3"/>
    </p:custDataLst>
  </p:cSld>
  <p:clrMapOvr>
    <a:masterClrMapping/>
  </p:clrMapOvr>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2.xml><?xml version="1.0" encoding="utf-8"?>
<p:tagLst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63.xml><?xml version="1.0" encoding="utf-8"?>
<p:tagLst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64.xml><?xml version="1.0" encoding="utf-8"?>
<p:tagLst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6.xml><?xml version="1.0" encoding="utf-8"?>
<p:tagLst xmlns:p="http://schemas.openxmlformats.org/presentationml/2006/main">
  <p:tag name="KSO_WM_BEAUTIFY_FLAG" val="#wm#"/>
  <p:tag name="KSO_WM_TEMPLATE_CATEGORY" val="custom"/>
  <p:tag name="KSO_WM_TEMPLATE_INDEX" val="20205081"/>
</p:tagLst>
</file>

<file path=ppt/tags/tag6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8.xml><?xml version="1.0" encoding="utf-8"?>
<p:tagLst xmlns:p="http://schemas.openxmlformats.org/presentationml/2006/main">
  <p:tag name="KSO_WM_BEAUTIFY_FLAG" val="#wm#"/>
  <p:tag name="KSO_WM_TEMPLATE_CATEGORY" val="custom"/>
  <p:tag name="KSO_WM_TEMPLATE_INDEX" val="20205081"/>
</p:tagLst>
</file>

<file path=ppt/tags/tag6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0.xml><?xml version="1.0" encoding="utf-8"?>
<p:tagLst xmlns:p="http://schemas.openxmlformats.org/presentationml/2006/main">
  <p:tag name="KSO_WM_BEAUTIFY_FLAG" val="#wm#"/>
  <p:tag name="KSO_WM_TEMPLATE_CATEGORY" val="custom"/>
  <p:tag name="KSO_WM_TEMPLATE_INDEX" val="20205081"/>
</p:tagLst>
</file>

<file path=ppt/tags/tag7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2.xml><?xml version="1.0" encoding="utf-8"?>
<p:tagLst xmlns:p="http://schemas.openxmlformats.org/presentationml/2006/main">
  <p:tag name="KSO_WM_BEAUTIFY_FLAG" val="#wm#"/>
  <p:tag name="KSO_WM_TEMPLATE_CATEGORY" val="custom"/>
  <p:tag name="KSO_WM_TEMPLATE_INDEX" val="20205081"/>
</p:tagLst>
</file>

<file path=ppt/tags/tag7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4.xml><?xml version="1.0" encoding="utf-8"?>
<p:tagLst xmlns:p="http://schemas.openxmlformats.org/presentationml/2006/main">
  <p:tag name="KSO_WM_BEAUTIFY_FLAG" val="#wm#"/>
  <p:tag name="KSO_WM_TEMPLATE_CATEGORY" val="custom"/>
  <p:tag name="KSO_WM_TEMPLATE_INDEX" val="20205081"/>
</p:tagLst>
</file>

<file path=ppt/tags/tag7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6.xml><?xml version="1.0" encoding="utf-8"?>
<p:tagLst xmlns:p="http://schemas.openxmlformats.org/presentationml/2006/main">
  <p:tag name="KSO_WM_BEAUTIFY_FLAG" val="#wm#"/>
  <p:tag name="KSO_WM_TEMPLATE_CATEGORY" val="custom"/>
  <p:tag name="KSO_WM_TEMPLATE_INDEX" val="20205081"/>
</p:tagLst>
</file>

<file path=ppt/tags/tag7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8.xml><?xml version="1.0" encoding="utf-8"?>
<p:tagLst xmlns:p="http://schemas.openxmlformats.org/presentationml/2006/main">
  <p:tag name="KSO_WM_BEAUTIFY_FLAG" val="#wm#"/>
  <p:tag name="KSO_WM_TEMPLATE_CATEGORY" val="custom"/>
  <p:tag name="KSO_WM_TEMPLATE_INDEX" val="20205081"/>
</p:tagLst>
</file>

<file path=ppt/tags/tag7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0.xml><?xml version="1.0" encoding="utf-8"?>
<p:tagLst xmlns:p="http://schemas.openxmlformats.org/presentationml/2006/main">
  <p:tag name="KSO_WM_BEAUTIFY_FLAG" val="#wm#"/>
  <p:tag name="KSO_WM_TEMPLATE_CATEGORY" val="custom"/>
  <p:tag name="KSO_WM_TEMPLATE_INDEX" val="20205081"/>
</p:tagLst>
</file>

<file path=ppt/tags/tag8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2.xml><?xml version="1.0" encoding="utf-8"?>
<p:tagLst xmlns:p="http://schemas.openxmlformats.org/presentationml/2006/main">
  <p:tag name="KSO_WM_BEAUTIFY_FLAG" val="#wm#"/>
  <p:tag name="KSO_WM_TEMPLATE_CATEGORY" val="custom"/>
  <p:tag name="KSO_WM_TEMPLATE_INDEX" val="20205081"/>
</p:tagLst>
</file>

<file path=ppt/tags/tag8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4.xml><?xml version="1.0" encoding="utf-8"?>
<p:tagLst xmlns:p="http://schemas.openxmlformats.org/presentationml/2006/main">
  <p:tag name="KSO_WM_BEAUTIFY_FLAG" val="#wm#"/>
  <p:tag name="KSO_WM_TEMPLATE_CATEGORY" val="custom"/>
  <p:tag name="KSO_WM_TEMPLATE_INDEX" val="20205081"/>
</p:tagLst>
</file>

<file path=ppt/tags/tag8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6.xml><?xml version="1.0" encoding="utf-8"?>
<p:tagLst xmlns:p="http://schemas.openxmlformats.org/presentationml/2006/main">
  <p:tag name="KSO_WM_BEAUTIFY_FLAG" val="#wm#"/>
  <p:tag name="KSO_WM_TEMPLATE_CATEGORY" val="custom"/>
  <p:tag name="KSO_WM_TEMPLATE_INDEX" val="20205081"/>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2876</Words>
  <Application>WPS 演示</Application>
  <PresentationFormat>宽屏</PresentationFormat>
  <Paragraphs>61</Paragraphs>
  <Slides>12</Slides>
  <Notes>4</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12</vt:i4>
      </vt:variant>
    </vt:vector>
  </HeadingPairs>
  <TitlesOfParts>
    <vt:vector size="21" baseType="lpstr">
      <vt:lpstr>Arial</vt:lpstr>
      <vt:lpstr>宋体</vt:lpstr>
      <vt:lpstr>Wingdings</vt:lpstr>
      <vt:lpstr>Wingdings</vt:lpstr>
      <vt:lpstr>Times New Roman</vt:lpstr>
      <vt:lpstr>微软雅黑</vt:lpstr>
      <vt:lpstr>Arial Unicode MS</vt:lpstr>
      <vt:lpstr>Calibri</vt:lpstr>
      <vt:lpstr>WPS</vt:lpstr>
      <vt:lpstr>读后续写精编（三）</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
  <cp:lastModifiedBy>marble   duang</cp:lastModifiedBy>
  <cp:revision>182</cp:revision>
  <dcterms:created xsi:type="dcterms:W3CDTF">2019-06-19T02:08:00Z</dcterms:created>
  <dcterms:modified xsi:type="dcterms:W3CDTF">2025-11-17T21:24:37Z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2052-12.1.0.23542</vt:lpwstr>
  </property>
  <property fmtid="{D5CDD505-2E9C-101B-9397-08002B2CF9AE}" pid="3" name="ICV">
    <vt:lpwstr>97A90B4FCBE845B08BA22E3117B47547_11</vt:lpwstr>
  </property>
</Properties>
</file>