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ink/ink1.xml" ContentType="application/inkml+xml"/>
  <Override PartName="/ppt/tags/tag67.xml" ContentType="application/vnd.openxmlformats-officedocument.presentationml.tags+xml"/>
  <Override PartName="/ppt/tags/tag68.xml" ContentType="application/vnd.openxmlformats-officedocument.presentationml.tags+xml"/>
  <Override PartName="/ppt/ink/ink2.xml" ContentType="application/inkml+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ink/ink3.xml" ContentType="application/inkml+xml"/>
  <Override PartName="/ppt/tags/tag73.xml" ContentType="application/vnd.openxmlformats-officedocument.presentationml.tags+xml"/>
  <Override PartName="/ppt/tags/tag74.xml" ContentType="application/vnd.openxmlformats-officedocument.presentationml.tags+xml"/>
  <Override PartName="/ppt/ink/ink4.xml" ContentType="application/inkml+xml"/>
  <Override PartName="/ppt/tags/tag75.xml" ContentType="application/vnd.openxmlformats-officedocument.presentationml.tags+xml"/>
  <Override PartName="/ppt/tags/tag76.xml" ContentType="application/vnd.openxmlformats-officedocument.presentationml.tags+xml"/>
  <Override PartName="/ppt/ink/ink5.xml" ContentType="application/inkml+xml"/>
  <Override PartName="/ppt/tags/tag77.xml" ContentType="application/vnd.openxmlformats-officedocument.presentationml.tags+xml"/>
  <Override PartName="/ppt/tags/tag78.xml" ContentType="application/vnd.openxmlformats-officedocument.presentationml.tags+xml"/>
  <Override PartName="/ppt/ink/ink6.xml" ContentType="application/inkml+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ink/ink7.xml" ContentType="application/inkml+xml"/>
  <Override PartName="/ppt/tags/tag83.xml" ContentType="application/vnd.openxmlformats-officedocument.presentationml.tags+xml"/>
  <Override PartName="/ppt/tags/tag84.xml" ContentType="application/vnd.openxmlformats-officedocument.presentationml.tags+xml"/>
  <Override PartName="/ppt/ink/ink8.xml" ContentType="application/inkml+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ink/ink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61" r:id="rId4"/>
    <p:sldId id="269" r:id="rId5"/>
    <p:sldId id="270" r:id="rId6"/>
    <p:sldId id="271" r:id="rId7"/>
    <p:sldId id="272" r:id="rId8"/>
    <p:sldId id="273" r:id="rId9"/>
    <p:sldId id="274" r:id="rId10"/>
    <p:sldId id="275" r:id="rId11"/>
    <p:sldId id="276" r:id="rId12"/>
    <p:sldId id="277" r:id="rId13"/>
    <p:sldId id="278"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9"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66" d="100"/>
          <a:sy n="66" d="100"/>
        </p:scale>
        <p:origin x="942" y="30"/>
      </p:cViewPr>
      <p:guideLst>
        <p:guide orient="horz" pos="2129"/>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21T07:51:32.860"/>
    </inkml:context>
    <inkml:brush xml:id="br0">
      <inkml:brushProperty name="width" value="0.05292" units="cm"/>
      <inkml:brushProperty name="height" value="0.05292" units="cm"/>
      <inkml:brushProperty name="color" value="#FF0000"/>
    </inkml:brush>
  </inkml:definitions>
  <inkml:trace contextRef="#ctx0" brushRef="#br0">2263 5088 0,'0'0'0,"0"0"16,0 0-16,0 0 0,0 0 0,0 0 15,0 0-15,0 0 0,19 15 16,-19-15-16,0 0 0,20 22 15,-20-22-15,12 21 0,-5-6 16,-1 1-16,-2 0 0,-1 2 16,0 1-16,-1 0 0,-1 2 0,2 0 15,0 1-15,0 5 0,3-4 16,0-2-16,-1-1 16,1-3-16,2-1 0,-1-3 0,-3 0 15,5-5-15,3-2 0,1-2 16,6-4-16,1-4 0,4-5 15,5-3-15,2-3 0,1-1 16,0-1-16,12-8 0,1-3 16,1 0-16,-2-3 0,10-4 15,-3 2-15,-1 2 0,-6 2 0,7-4 16,-6 4-16,-4 7 0,-7 4 16,-6 1-16,-6 0 0,-3 3 15,-6 5-15,-7 4 0,-3 3 16,-2 0-16,-1 2 0,3-2 15</inkml:trace>
  <inkml:trace contextRef="#ctx0" brushRef="#br0" timeOffset="27527.8441">5873 5846 0,'0'0'0,"0"0"15,0 0-15,0 0 0,0 0 0,-22 18 16,22-18-16,-17 21 0,7-10 15,-1 2-15,-1 4 0,1 1 0,-2 3 16,-3 6-16,2 2 16,1-1-16,1 1 0,0 1 15,1 3-15,-4 8 0,4-2 0,0 2 16,3 3-16,5-2 0,0-1 16,3 11-16,1-1 15,2-4-15,2-6 0,2 3 0,3 0 16,6 1-16,0-5 0,6 3 15,4 2-15,-2-4 0,0-2 0,6-5 16,5-3-16,-2-2 16,-1-4-16,10 3 0,3-3 15,-2-3-15,-2-5 0,8 0 16,4 0-16,-2-8 0,1-5 0,4-4 16,8-1-16,-4-2 0,1-2 15,34-5-15,1-1 0,-9-2 16,-4-1-16,1-6 0,-4-5 15,-3 5-15,-5 2 0,5-2 16,1-3-16,-10-2 0,-10-1 0,2-5 16,-2-1-16,0 3 15,-5 2-15,-3-3 0,-1-2 16,-7-1-16,-6 1 0,-4-6 16,-2-2-16,-6 3 0,-2 0 0,-6-2 15,-5-2-15,-6 0 0,-4 2 16,-7-7-16,-5-4 0,-8 4 15,-1 3-15,-10-3 0,-5 0 16,-3 4-16,-1 3 0,-8-2 16,-3-2-16,0 5 0,-1 2 0,-10 1 15,-9 0-15,4 6 0,3 5 16,-8 0-16,-5-1 0,6 4 16,6 3-16,-16 0 0,-10 3 15,7 4-15,2 2 0,-10 9 16,-9 3-16,7 6 0,3 3 15,-8 8-15,-5 7 0,32-9 0,23-5 16,14-5-16</inkml:trace>
  <inkml:trace contextRef="#ctx0" brushRef="#br0" timeOffset="195965.5187">29206 9267 0,'0'0'0,"0"0"0,0 0 16,0 0-16,0 0 0,-24 7 15,24-7-15,-17 10 0,17-10 0,-27 14 16,12-5-16,-2 2 0,-1-1 15,-1 4-15,-3 2 0,-8 3 16,-1 1-16,-2 3 0,-2 4 16,-1-1-16,1-2 0,-7 9 15,2 1-15,3 0 0,3-1 16,-6 8-16,4-1 0,6-3 16,5-2-16,-1 7 0,4-2 15,6-4-15,1-2 0,9 2 16,3 0-16,5-3 0,2-3 0,6 2 15,4 1-15,1-4 0,0-3 16,8 0-16,7-1 0,2 0 16,2 0-16,6-1 0,3-1 15,2-3-15,0-1 0,16 0 16,4 0-16,-3-3 0,-3-3 16,9 0-16,7 0 0,-4-3 0,-2-2 15,42 3-15,-3 0 16,-16-1-16,-9-1 0,3-8 0,2-5 15,-7 4-15,-6 2 0,3 1 16,4-1-16,-8-4 0,-3-3 16,2-4-16,1-1 0,-8 0 15,-6-1-15,3-2 0,1-1 16,-6 0-16,-6 0 0,6-4 16,1-4-16,-6 2 0,-5 0 0,0-6 15,1-6-15,-4 6 0,-3 2 16,1-1-16,0-1 15,-4 2-15,-1 1 0,1-2 0,0-2 16,-6 4-16,-4 2 0,-1-7 16,-2-4-16,0 4 0,1 2 15,-7 0-15,-6-1 16,-5 4-16,-4 1 0,1-5 0,-1-2 16,-2 11-16,-1-2 0,-5 0 15,-4-3-15,-1 0 0,2 0 0,-5-4 16,-4-2-16,0 7 0,-4 3 15,-4-6-15,-5-1 16,1 1-16,-1 3 0,-8-3 0,-7 1 16,2 1-16,2 0 0,-10-1 15,-4 1-15,0 2 0,0 3 16,-8-1-16,-4-2 0,4 6 16,1 4-16,-32-2 0,3 3 15,14 2-15,9 2 0,-5-2 0,-6 1 16,5 4-16,1 1 0,-8 2 15,-6 0-15,12 0 0,9 1 16,-5 1-16,-5 2 0,3 1 16,3 4-16,-4 1 0,-2 0 15,7-1-15,4-2 0,-4 5 16,-3 5-16,21-6 0,16-3 0,10-3 16</inkml:trace>
  <inkml:trace contextRef="#ctx0" brushRef="#br0" timeOffset="222635.2306">30174 10811 0,'0'0'0,"0"0"16,0 0-16,0 0 0,-5 23 0,5-23 15,-7 18-15,4-7 0,0 1 16,0 0-16,2 0 16,1-1-16,3 0 0,3-2 0,4-1 15,2 0-15,1-2 0,4 0 16,3-3-16,7 0 0,3-2 15,1-1-15,2-1 0,1-1 0,0-1 16,7-2-16,-2-2 16,-2 0-16,-1-2 0,-3 0 15,-1-1-15,-6 0 0,-4 0 0,2-2 16,-2 0-16,-6 1 0,-3 0 16,-1 0-16,-1 0 0,-2 2 31,-2 1-31,-2 2 0,0 1 0,-2 2 0,-1-2 0,-2 5 15,0 0-15,0 0 0,1 4 16,-3 1-16,0 4 0,0 2 16,-2 0-16,1 4 0,1 4 15,0-3-15,-1 0 0,1 3 16,0 2-16,1-2 0,0-1 0,1-1 16,0-2-16,0-3 0,0-2 15,-1-3-15,0-2 0,-2-3 16,1-4-16,2 2 0,-2-3 15,2 3-15</inkml:trace>
  <inkml:trace contextRef="#ctx0" brushRef="#br0" timeOffset="223199.3859">30532 10703 0,'0'0'0,"0"0"0,0 0 0,0 26 15,0-26-15,0 33 0,0-9 16,0 1-16,0 3 0,1 9 16,0 2-16,1-2 0,1-1 0,1 5 15,-1-3-15,1-4 0,1-5 16,-1-5-16,1-4 16,-2-4-16,0-3 0,-3-5 0,-2-2 15,0-4-15,2-2 0,-7-2 16,-1-8-16,1 2 0,-1-1 0,1 2 15,2 2-15,-6-1 0,-5 0 16,-2 3-16,-3 2 16,1 2-16,1 1 0,-1 2 15,4-1-15,-1 1 0,2 1 0,2 3 16,0 3-16,6-1 0,1 1 16,3 1-16,2 2 0,2 0 15,2-2-15,8 1 0,6-2 16,0 0-16,3 0 0,12-1 15,7-4-15,-3-1 0,-1-2 0,4-3 16,3-3-16,-3-1 0,-4 0 16,4-4-16,0-2 15,-6-1-15,-2-1 0,-6-2 0,-3-2 16,-5 1-16,-4-1 0,-2 5 16,-1 6-16,-3-1 0,-3 2 15,-1 8-15,0 6 0,-1 1 16,1 2-16,0 2 0,2 4 15,-1 0-15,0 0 0,2 0 16,3 1-16,0-2 0,0 0 0,0-3 16,-1-3-16,-1-5 0,0-4 15,-2 0-15,-1 0 0,0-2 16</inkml:trace>
  <inkml:trace contextRef="#ctx0" brushRef="#br0" timeOffset="223381.979">31419 10535 0,'0'0'16,"0"0"-16,0 0 0,0 0 0,21 4 0,-21-4 15,15 11-15,-7-3 16,-1 1-16,-2-1 0,1-1 15,-2-2-15</inkml:trace>
  <inkml:trace contextRef="#ctx0" brushRef="#br0" timeOffset="223583.3946">31229 10721 0,'0'0'0,"0"0"15,0 0-15,0 0 0,0 0 0,0 0 16,0 0-16,30 1 15,-30-1-15,45 4 0,-13-2 16,3 0-16,1 1 0,14 1 16,1-1-16,-1 0 0,-2 0 0,9 0 15,-4 1-15,-2-2 0,-8-2 16,-8 1-16,-9 0 0,-5-1 16</inkml:trace>
  <inkml:trace contextRef="#ctx0" brushRef="#br0" timeOffset="223833.1239">31312 10786 0,'0'0'0,"0"0"0,0 0 16,-9 22-16,9-22 0,-7 29 0,1-4 16,1 3-16,-1 2 0,-1 14 15,0 4-15,0-2 0,0 0 16,0 8-16,-1-4 0,0 1 15,2-7-15,1-6 0,2-4 16,1-6-16,1-6 0,0-5 16,-1-3-16,0-4 0,-1-5 0,0-6 15,-1-4-15,2 0 0,0 0 16,0 3-16</inkml:trace>
  <inkml:trace contextRef="#ctx0" brushRef="#br0" timeOffset="224216.1681">31347 10993 0,'0'0'0,"9"-1"15,3-2-15,3 0 0,1-2 0,10-1 16,1-1-16,1 0 0,0 3 16,9-5-16,-1 0 0,-4 2 15,-4 1-15,-4 0 0,-3-2 16,-2 3-16,-3 2 0,-4 0 15,-3 0-15,-3-1 0,-4 1 16,-3-1-16,-4 0 0,0 0 0,-2-1 16,-3-2-16,-3-2 15,-1 1-15,-2 1 0,0 2 16,-2 1-16,2-1 0,-2 0 0,2 2 16,3 1-16,2 1 0,1 1 15,0 3-15,0 2 0,2 2 16,-1 0-16,0 6 0,0 5 15,1 1-15,2 1 0,-1 4 16,1 3-16,0-1 0,1 1 0,0-1 16,3-2-16,0-6 0,0-4 15,3-3-15,2-2 0,0-3 16,-1-2-16,0 0 0,-1-2 16,-1-2-16</inkml:trace>
  <inkml:trace contextRef="#ctx0" brushRef="#br0" timeOffset="224533.0212">31657 10813 0,'0'0'15,"0"0"-15,0 0 0,0 0 0,0 0 16,0 0-16,13 21 16,-13-21-16,0 0 0,-2 30 0,2-30 15,-13 32-15,4-15 0,-2 1 16,0 2-16,-1-2 0,0 1 15,-4 1-15,0-1 0,0-1 16,2-2-16,1-3 0,1-1 16,3-2-16,2-2 0,3 0 15,2-2-15,4-1 0,3 0 0,5-2 16,4 0-16,0-1 0,2 1 16,3-2-16,1-1 0,0 0 15,0 1-15,-2 0 16,-1 0-16,-3-1 0,1 0 0,-5-2 15,-5 0-15,0-2 0,-1 2 0,-1 0 16</inkml:trace>
  <inkml:trace contextRef="#ctx0" brushRef="#br0" timeOffset="224721.8263">31345 11344 0,'0'0'0,"0"0"0,0 0 0,9 24 0,-9-24 16,6 22-16,-4-8 16,0 0-16,0 0 0,0 0 15,2 0-15,-2-3 0,-1-2 16,0-2-16,0-2 0,-1-5 16,0 0-16,0 0 0,0 0 0,0 0 15</inkml:trace>
  <inkml:trace contextRef="#ctx0" brushRef="#br0" timeOffset="224999.4322">31410 11375 0,'0'0'0,"0"0"0,0 0 15,32-5-15,-32 5 0,39-2 0,-15 1 16,8-1-16,1 2 0,2 0 16,1 2-16,-2-1 0,0-1 15,2 0-15,-4 3 0,-4-1 16,-5 3-16,-3-2 0,-4 0 15,-3 3-15,-4 1 0,-5 4 16,-5 0-16,-4-2 0,-2 0 0,-9 0 16,-5 2-1,2-1-15,2-1 0,-6 0 0,-2-1 0,2-2 16,0 0-16,1-6 16,1-7-16,3 1 0,3-4 15,3 2-15,2 2 0,2 0 0</inkml:trace>
  <inkml:trace contextRef="#ctx0" brushRef="#br0" timeOffset="225233.6277">31539 11201 0,'0'0'0,"0"0"16,0 0-16,0 0 0,0 0 15,0 0-15,0 0 0,6 24 16,-6-24-16,2 23 0,-2-23 16,1 39-16,-2-14 0,-1 5 15,-2 4-15,1 2 0,1 3 0,-1 12 16,-1 1-16,1 6 15,0-3-15,0 4 0,2-5 16,0-4-16,0-6 0,1-4 16,0-7-16,0-4 0,0-4 0,0-5 15,0-4-15,1-4 0,1-3 16,0-3-16,-1-2 0,0-8 16,1-5-16,-1 3 0,0 1 0,0 1 15</inkml:trace>
  <inkml:trace contextRef="#ctx0" brushRef="#br0" timeOffset="225385.3071">31827 12059 0,'0'0'0,"0"0"16,-25 3-16,25-3 0,-26 4 0,15-1 15</inkml:trace>
  <inkml:trace contextRef="#ctx0" brushRef="#br0" timeOffset="228083.4653">22050 11373 0,'0'0'15,"0"0"-15,0 0 0,20-4 16,-20 4-16,24-5 0,-24 5 16,32-9-16,-14 6 0,3-1 15,3 2-15,0-2 0,2 1 0,10-1 16,5-1-16,2 2 0,2 0 16,19 1-16,7-1 0,-1 1 15,0-1-15,22 1 0,6-2 16,12 4-16,-6 2 0,24-4 15,5-1-15,36 2 0,-23 1 0,-4 6 16,-1 3-16,-22 1 16,-13 2-16,-3 0 0,-3 2 15,-19-5-15,-11 0 0,-22-2 0,-14-3 16,-11-2-16</inkml:trace>
  <inkml:trace contextRef="#ctx0" brushRef="#br0" timeOffset="230597.5793">22622 11476 0,'0'0'0,"0"0"0,0 0 16,0 0-16,24 6 0,-24-6 16,0 0-16,26 16 0,-15-9 15,-1 1-15,0 1 0,0-1 0,-1 1 16,-3-2-16,0 0 16,-2 0-16,1-2 0,-2 0 0</inkml:trace>
  <inkml:trace contextRef="#ctx0" brushRef="#br0" timeOffset="231019.7627">22334 11678 0,'0'0'0,"0"0"16,0 0-16,0 0 0,0 0 0,33-3 15,-33 3-15,42-3 0,-19 2 16,4-1-16,5-1 0,1 1 15,2-1-15,9 1 0,0-2 16,8 0-16,-3 0 0,-4 0 16,-4 1-16,-7 0 0,-5 1 0,-7 0 15,-3 1-15,-7 1 0,-4 0 16,-7 4-16,-6 2 16,-6 0-16,-5 1 0,-6 2 0,-6 0 15,-2 4-15,-2-1 0,-2 2 16,-1 1-16,-3 1 0,0-2 15,-4 2-15,3-2 0,9-1 16,5-3-16,8-1 0,5 0 16,5-2-16,6-1 0,7-1 15,7-3-15,3 0 0,6-1 0,10-2 16,9-1-16,3-1 16,2 1-16,15-4 0,4-1 15,-8 2-15,-5 1 0,2 0 0,-6-1 16,-2 0-16,-6 0 0,-12 1 15,-7 2-15,-5 0 0</inkml:trace>
  <inkml:trace contextRef="#ctx0" brushRef="#br0" timeOffset="231266.807">22809 11946 0,'0'0'15,"0"0"-15,0 0 0,-13 23 16,13-23-16,-16 24 0,6-9 16,-1 3-16,0 2 0,0-1 15,0 2-15,-4 3 0,-1-2 16,-2-1-16,-5-3 0,3-2 0,0-2 16,0-3-16,0-2 0,0-5 15,1-3-15,1-2 0,-1-5 16,2 2-16,4 1 0,1 0 15</inkml:trace>
  <inkml:trace contextRef="#ctx0" brushRef="#br0" timeOffset="231466.7761">22447 11932 0,'0'0'16,"0"0"-16,0 0 0,21 11 0,-21-11 16,24 13-16,-5-3 0,1 2 0,2 2 15,3 2-15,3 2 0,7 8 16,1 1-16,10 6 15,2-1-15,-2 1 0,-5-2 0,8 3 16,-3-3-16,-5-5 0,-5-4 16,-6-3-16,-4-2 0,-7-5 15,-3-2-15,-4-5 0,-3-3 16,-4-4-16,-3-4 0,1 3 16,-2-1-16,0 1 0</inkml:trace>
  <inkml:trace contextRef="#ctx0" brushRef="#br0" timeOffset="231654.7821">23423 11718 0,'0'0'0,"0"0"0,13 5 16,-5-1-16,0-1 0,0 2 0,1 1 15,1-1-15,1 0 0,-2 0 16,-1 0-16,-1-2 0</inkml:trace>
  <inkml:trace contextRef="#ctx0" brushRef="#br0" timeOffset="231849.7909">23241 11875 0,'0'0'16,"0"0"-16,0 0 0,0 0 16,23 14-16,-23-14 0,21 10 0,-21-10 15,27 11-15,-12-7 16,2 0-16,-3-1 0,-2 1 0,-1-2 16,-1 0-16,-1 0 0</inkml:trace>
  <inkml:trace contextRef="#ctx0" brushRef="#br0" timeOffset="232017.7929">23174 12158 0,'0'0'0,"0"0"15,0 0-15,0 0 0,0 0 0,0 0 16,26 2-16,-26-2 0,29-2 16,-29 2-16,42-8 0,-18 1 15,1-2-15,4-3 0,1-1 16,5-5-16,-2-1 0,-5 4 15,-5 1-15,-3 3 0</inkml:trace>
  <inkml:trace contextRef="#ctx0" brushRef="#br0" timeOffset="232208.9326">23744 11468 0,'0'0'0,"0"0"0,0 0 16,0 0-16,20 5 0,-20-5 15,0 0-15,14 19 0,-14-19 0,0 0 16,12 20-16,-9-15 0</inkml:trace>
  <inkml:trace contextRef="#ctx0" brushRef="#br0" timeOffset="232783.6888">23522 11608 0,'0'0'16,"0"0"-16,0 0 0,0 0 15,0 0-15,0 0 0,31 4 0,-31-4 16,30 2-16,-30-2 15,46 0-15,-20 0 0,2-1 0,2 0 16,1 1-16,6-1 0,-2 1 16,0 0-16,-2 0 0,3-1 15,-4-1-15,-5 1 0,-5 1 16,-5-2-16,-4 1 0,-7 1 16,-6 0-16,-3 1 0,-6 1 0,-4 0 15,-3 2-15,-5 2 0,-3 1 16,-4 3-16,-1 4 15,-8 5-15,2 2 0,2 0 0,2 1 16,-2 0-16,4-1 0,5 0 16,3 0-16,6-4 0,5-2 15,4-3-15,6-1 0,2-4 16,4 0-16,4-2 0,4 0 16,4-4-16,2-1 0,1-4 0,1-1 15,1-2-15,0-1 0,1-1 16,-1 1-16,1-4 15,-1 0-15,-2 1 0,-3 1 0,-1 1 16,-2 2-16,0 0 0,-1 2 16,0 1-16,1 2 0,-1 1 15,0 2-15,1 5 0,-2 2 0,-1 3 16,0 3-16,-3-1 16,-1-1-16,1 5 0,-2-1 15,0-3-15,-2-1 0,-1 0 16,-3 3-16,-1-3 0,-2-4 0,-4-1 15,-2-3-15,2-1 0,0 0 16,1 0-16</inkml:trace>
  <inkml:trace contextRef="#ctx0" brushRef="#br0" timeOffset="232983.6271">23608 11984 0,'0'0'0,"0"0"16,0 0-16,0 0 15,0 0-15,11 30 0,-11-30 0,5 26 16,-5-26-16,6 31 16,-3-12-1,2 0-15,-1-1 0,1-2 0,-1-1 0,0-2 16,1-2-16,-1-2 0,1-1 16,-1-1-16,-1-1 0,1-1 15</inkml:trace>
  <inkml:trace contextRef="#ctx0" brushRef="#br0" timeOffset="233166.8496">23823 12006 0,'0'0'0,"0"0"16,0 0-16,0 0 0,7 24 0,-7-24 16,4 19-16,-4-19 0,2 26 15,-2-26-15,3 36 16,-2-18-16,0-3 0,0-1 0,0-1 15,0-2-15,0-2 0,2-3 16,3-2-16,-2 0 0,1-2 0,-2 1 16</inkml:trace>
  <inkml:trace contextRef="#ctx0" brushRef="#br0" timeOffset="233483.6652">24004 12036 0,'0'0'0,"0"0"0,0 0 15,0 0-15,2 25 0,-2-25 0,-1 24 16,1-24-16,-1 31 0,1-14 16,1 0-16,2-2 0,2-1 15,1 1-15,3-2 0,2-1 0,1-1 16,4-1-16,1-2 16,10 2-16,1-1 0,3-2 0,2-1 15,3-2-15,0-1 0,9 0 16,0-1-16,-2-1 0,-2-1 15,-2-1-15,-3 0 0,3-3 16,-4 2-16,-6-1 0,-5 1 16,-5 1-16,-4-2 0,-5 0 15,-2 1-15,-5-5 0,-3-5 0,-6-10 16,-7-8-16,3 5 16,3 5-16,0 4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21T07:56:49.697"/>
    </inkml:context>
    <inkml:brush xml:id="br0">
      <inkml:brushProperty name="width" value="0.05292" units="cm"/>
      <inkml:brushProperty name="height" value="0.05292" units="cm"/>
      <inkml:brushProperty name="color" value="#FF0000"/>
    </inkml:brush>
  </inkml:definitions>
  <inkml:trace contextRef="#ctx0" brushRef="#br0">2369 8957 0,'0'0'0,"0"0"16,0 0-16,0 0 0,0 0 0,0 0 15,0 0-15,0 0 0,0 0 0,0 0 16,-6 24-16,6-24 0,0 0 16,2 22-16,-2-22 0,1 20 15,-1-20-15,2 27 0,-1-12 16,1 0-16,-2 1 0,4-1 16,-2 1-16,1 0 0,0 1 15,1-1-15,-1 1 0,0-2 16,1 1-16,-1-2 0,0 0 15,3 3-15,-3 0 0,2-1 16,0-1-16,-2-1 0,3-2 0,-3-2 16,2 0-16,0-3 0,2 0 15,2-1-15,-2 0 0,4-3 16,2-1-16,0-3 0,0 0 16,2-4-16,4-2 0,4-4 15,5 0-15,0-5 0,3-2 16,1 0-16,5-3 0,7-6 15,-1 1-15,2-2 0,1-3 16,8-4-16,-1 3 0,-5 1 0,-5 5 16,3-4-16,-4 4 0,-3 0 15,0 2-15,-5 3 0,-5 3 16,-6 3-16,-2 2 0,-4 4 16,-2 1-16,-3 2 0,-2 2 15,-4 0-15,0 1 0,-3 1 16,-1 0-16,0 0 0,-2 2 0,3 0 15,-2 1-15,-1-1 0,0 0 16,0 0-16,0 0 16,0 0-16,0 0 0,0 0 0,0 0 15,0 0-15,2-1 0,-2 1 16,0 0-16,0 0 0,0 0 16,0 0-16,0 0 0,0 0 15,0 0-15,3-1 0,-3 1 16,0 0-16,0 0 0,0 0 15,0 0-15,0 0 0,0 0 0,0 0 16,0 0-16,0 0 0,0 0 16,0 0-16,0 0 0,0 0 15,0 0-15,0 0 16,-8 0-16,8 0 0,-7 3 0,7-3 16</inkml:trace>
  <inkml:trace contextRef="#ctx0" brushRef="#br0" timeOffset="69534.4114">18133 11631 0,'0'0'16,"0"0"-16,0 0 0,0 0 0,22-7 15,-22 7-15,19-5 0,-7 3 16,1-2-16,1 2 0,-1 0 16,1 1-16,1 0 0,1-1 15,3-1-15,1 1 0,1 0 0,7 0 16,2 1-16,1-1 16,1 0-16,1 1 0,0 0 0,10-1 15,1 4-15,2-2 0,3-2 16,-1 4-16,0 1 0,11-1 15,3-1-15,0 0 0,0 0 16,10 1-16,1 1 0,-3-1 16,-3 1-16,11-2 0,-1 0 15,-3 1-15,-2 0 0,12 2 16,-1-1-16,22-2 0,-10-3 0,-4 2 16,-1 1-16,-5-1 0,-5-2 15,4-1-15,2 1 0,-3-2 16,-3-1-16,5 4 15,2 3-15,-2 0 0,0-1 0,3-5 16,3-2-16,-1 0 0,-2 0 0,9 2 16,7 1-16,-8 0 15,-6 2-15,4 0 0,3 1 16,-4 1-16,-1 0 0,7 1 16,5-1-16,-3-2 0,-2-3 0,1 1 15,-1 1-15,-2 2 0,-2 0 16,2-1-16,3-2 15,-4 1-15,-3-1 0,2 0 16,4 0-16,-7 0 0,-3 2 0,5-1 16,3-1-16,-5-2 0,-4 0 15,-2 2-15,0-1 0,-1 1 16,0 0-16,2 0 0,2 3 16,-4-4-16,-5-3 0,6 0 15,3 2-15,-7 7 0,-2 7 0,5-8 16,4-3-16,-3 1 0,-1-1 15,-1 5-15,0 3 16,0-1-16,-1-3 0,4 1 0,4 1 16,-3-2-16,-2-1 0,1 0 15,0 3-15,-2-2 0,-3 1 16,7-2-16,2 0 16,-3 0-16,-2 0 0,0 0 0,-1 1 15,-3-4-15,-1 1 0,0 0 16,0 2-16,0 0 0,-1 1 0,1-1 15,0-2-15,-2 0 0,-3-1 16,4 3-16,2 2 0,-8-2 16,-6 1-16,4-1 15,3-1-15,-2 2 0,1 0 0,-2 0 16,-1 1-16,-3-1 0,-2 1 16,4 0-16,1 0 0,-1 0 15,-1 2-15,-1 1 0,1-1 16,-9-2-16,-2-2 0,-3 1 15,-1 2-15,2-4 0,3-2 0,-2-3 16,0-1-16,-6 5 0,-5 4 16,6-8-16,3-3 15,-6 0-15,-5 1 0,1-1 0,0 3 16,0-1-16,-1 0 0,2-3 16,0-3-16,-2 6 0,0 4 15,1-1-15,3-1 16,-9 4-16,-3 1 0,-1-3 0,0-1 15,1 3-15,0 3 0,-2-1 16,0 1-16,-3-5 0,-2-1 0,1 4 16,-1 4-1,-10-4-15,3 0 0,-5-2 0,-4 0 16,-1-3-16,0 0 0,-4 1 16,-1 2-16,-3 0 0,-1 1 15,1-2-15</inkml:trace>
  <inkml:trace contextRef="#ctx0" brushRef="#br0" timeOffset="71551.3287">21226 12537 0,'0'0'0,"0"0"0,0 0 16,-20-2-16,20 2 0,-22-2 16,5 2-16,2 0 0,-1-2 0,-2 2 15,-4 0-15,-7-1 0,0 1 16,-3-4-16,-3 0 16,1 2-16,1 3 0,-11-2 0,-2 0 15,1 0-15,1 1 0,-14-3 16,-4 2-16,4-1 0,2 1 0,-12 0 15,-4 0-15,5 1 16,4 1-16,-13 0 0,-1 2 16,4-2-16,3-2 0,-16 2 15,-4 2-15,15 1 0,3 3 16,-34 0-16,12-2 16,9-2-16,6 0 0,-7 1 0,-3 2 15,11-1-15,9 1 0,-4 0 16,-2 0-16,-1 0 0,-1-3 0,-2 1 15,-2 1-15,3-3 0,1 0 16,-5 0-16,-2 1 0,5 0 16,4-1-16,-4 2 0,-3 2 15,3-5-15,0-1 0,1 3 16,0 0-16,3 1 0,2 2 16,-2-4-16,-2 0 0,1-1 15,2 0-15,-5 0 0,-4 1 16,4-3-16,3-2 0,-2 3 0,1 3 15,0-2-15,0 1 0,-3-4 16,0 0-16,1 1 0,1 2 16,-2-3-16,-3-2 0,3 5 15,0 4-15,-2-5 0,-2-2 16,2 1-16,3 2 0,-3-2 16,-1-2-16,1 2 0,3 0 15,-4 0-15,-2 0 0,2 0 16,3 1-16,-4 2 0,-1 0 0,1 0 15,3 1-15,-2-1 16,-1-2-16,3 2 0,1 1 0,-2 1 16,-3-2-16,3-1 0,3 0 15,-3-1-15,0 0 0,1 0 16,3 2-16,-1 0 0,0 1 16,2-3-16,1-1 0,-1 0 15,-1-1-15,5 2 0,4 1 0,-2 0 16,-2-1-16,5-1 0,4 0 15,-4-1-15,-1-1 16,3 1-16,2-2 0,-4 1 0,-4 1 16,0 0-16,2-2 0,-1 1 15,2 2-15,0 0 0,3 2 16,-2-1-16,-3-2 0,7 5 16,4 4-16,-8-7 0,-2-3 15,-3 2-15,0-1 0,1 1 16,-1 0-16,3 2 0,3 1 0,0 0 15,-1 1-15,2-3 0,3 0 16,-7-1-16,-3-2 0,3 2 16,0-2-16,-2 3 0,-2 1 15,3 1-15,4-1 0,-6 3 16,-2-1-16,6-1 0,4 0 16,-5-2-16,-3-1 0,5 2 15,2 2-15,0-3 0,0-4 0,-4 4 16,0 0-16,-4 0 15,-1-1-15,8 0 0,0 1 0,-1 0 16,-3 0-16,3 0 0,2 0 16,-2 3-16,-3 2 0,2-3 15,0-1-15,-5 1 0,1 1 16,0-1-16,2 1 0,0 0 16,-1 1-16,0 0 0,-1 2 15,-2 0-15,-1 0 0,4-1 0,2-1 16,-3 0-16,1 0 0,-1-3 15,3-1-15,-16 6 16,-9 5-16,11 2 0,9 1 16,2-4-16,2-3 0,-2 1 0,-1 1 15,-2 0-15,-3-1 16,2-1-16,2-2 0,-3-2 0,1-2 16,1 4-16,1 3 0,-12-2 15,-8-1 1,-10-2-16,-6-2 0,28 2 0,21 0 15,0 1-15,0-2 0,-8-2 16,-1 0-16,-7-2 0,-2 0 16,6 1-16,6 0 0,-1 0 15,1 0-15,5 0 0,4 0 0,-10 0 16,-5 0 0,6-1-16,5-2 0,-2-1 0,2-1 15,3 4-15,1 3 0,-2-6 16,-2-2-16,2 0 0,2 1 15,0 4-15,3 0 0,2-2 16,3-2-16,-12 2 16,-6 1-16,1-2 15,0-2-15,14 1 0,10 2 0,-3 3 0,-3 4 16,5-3-16,4-1 0,-4-1 16,-2-2-16,-1 2 0,-1 2 15,3 0-15,2 2 0,3-4 0,4 1 16,-4-1-16,-1 2 15,2 0-15,0 0 0,0 1 16,-4 1-16,3-3 0,3-1 0,-3 1 16,0 2-16,4 1 0,2 1 15,0-4-15,0-2 0,13 2 16,-4 1-16,-6 2 0,-1-1 16,-2 1-16,0-2 0,-3-2 15,3-1-15,0-10 0,1-8 0,8 7 16,8 3-16,4 4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21T07:59:27.078"/>
    </inkml:context>
    <inkml:brush xml:id="br0">
      <inkml:brushProperty name="width" value="0.05292" units="cm"/>
      <inkml:brushProperty name="height" value="0.05292" units="cm"/>
      <inkml:brushProperty name="color" value="#FF0000"/>
    </inkml:brush>
  </inkml:definitions>
  <inkml:trace contextRef="#ctx0" brushRef="#br0">7074 1959 0,'0'0'0,"0"0"15,0 0-15,0 0 0,0 0 0,0 0 16,0 0-16,0 0 16,0 0-16,-4 20 0,4-20 15,-5 26-15,5-26 0,-10 32 0,4-12 16,2 5-16,-4 2 0,-1 13 15,0 2-15,-3-1 0,2 2 16,-6 9-16,-2 2 0,2-6 16,-2-3-16,-1 5 0,2-1 15,1-10-15,3-7 0,2-6 16,2-2-16,2-5 0,3-4 0,1-4 16,-1-5-16,4-6 0,-2-1 15,4-5-15,2-2 0,-1-5 16,-1-2-16,6-8 0,2-4 15,2 1-15,3-2 0,1-1 16,1-2-16,2 0 0,2 1 0,6-3 16,3 1-16,-2 5 15,-1 3-15,0 3 0,0 4 0,-1 4 16,-1 5-16,0 2 0,-3 5 16,-4 5-16,0 1 0,-4 8 15,1 7-15,-4-1 0,-2 2 16,-3 3-16,-1 4 0,-2-2 15,-1-1-15,-2 2 0,-1 3 16,0-6-16,1-2 0,-1 1 16,0 0-16,0-1 0,-1 0 0,1-4 15,0 0-15,1-3 0,0-5 16,0-1-16</inkml:trace>
  <inkml:trace contextRef="#ctx0" brushRef="#br0" timeOffset="556.8678">8018 2407 0,'0'0'0,"0"0"15,0 0-15,0 0 0,0 0 0,0 0 16,0 0-16,-22-9 15,22 9-15,0 0 0,-32-3 16,32 3-16,-31-5 0,13 4 16,-2 3-16,-1 1 0,-1 0 0,-3 2 15,-1 1-15,-5 3 0,2 0 16,1 4-16,-1 4 0,3 1 16,0 2-16,-1 9 0,2 4 15,6-2-15,3-2 0,5-1 16,5 1-16,2-4 0,5-2 15,5-3-15,4-4 0,2-4 16,3-6-16,5-1 0,3-4 16,3-4-16,2-2 0,2-5 15,2-4-15,2-4 0,-1-3 0,-2-2 16,-1-4-16,-2 2 0,-2 0 16,-2-1-16,-2-2 15,-3 4-15,-4 1 0,0 5 0,-3 2 16,-2 4-16,-2 2 0,-5 3 15,0 0-15,-1 3 0,0 1 0,-2 3 16,-5 5-16,3 3 16,-1 2-16,-2 2 0,1 3 15,0 0-15,1 2 0,0 7 0,0 2 16,0-2-16,1-5 0,2 2 16,2-2-16,4-3 0,-2-1 15,4-2-15,2-1 0,1-5 16,0-3-16,-2-1 0,-2 0 15,-1 0-15</inkml:trace>
  <inkml:trace contextRef="#ctx0" brushRef="#br0" timeOffset="855.4824">8501 2133 0,'0'0'0,"0"0"0,0 0 16,0 0-16,0 0 0,0 0 16,-12 35-16,12-35 0,-13 33 0,3-10 15,-2 4-15,-2 0 0,1 2 16,-4 12-16,-2 1 16,2 0-16,2 0 0,-1 1 0,2-4 15,4-4-15,2-5 0,3 0 16,3-4-16,3-9 0,1-4 15,6-4-15,4-2 0,2-3 16,3-1-16,1-7 0,3-6 16,-1 0-16,1-1 0,-5 1 15,-3 2-15,-2 1 0</inkml:trace>
  <inkml:trace contextRef="#ctx0" brushRef="#br0" timeOffset="1105.4952">8988 2157 0,'0'0'0,"0"0"0,0 0 16,0 0-16,0 0 0,0 0 16,0 0-16,0 0 0,-13 21 0,13-21 15,-18 28-15,7-9 0,-1 2 16,-2 4-16,-3 5 16,-2 8-16,0 0 0,2 1 0,2-2 15,-1 4-15,2-5 0,5-4 16,3-3-16,2-6 0,3-2 15,7-5-15,5-4 0,2-1 16,2-3-16,4-2 0,2 0 16,0-5-16,0-4 0,-3 2 0,-4 1 15,-3-2-15</inkml:trace>
  <inkml:trace contextRef="#ctx0" brushRef="#br0" timeOffset="1330.5377">9433 2742 0,'0'0'0,"0"0"0,0 0 0,0 0 16,0 0-16,-6 27 0,6-27 15,-16 19-15,16-19 0,-28 22 16,8-10-16,4-1 0,1 0 0,2-3 16</inkml:trace>
  <inkml:trace contextRef="#ctx0" brushRef="#br0" timeOffset="1771.4748">10125 2089 0,'0'0'0,"0"0"15,0 0-15,-18 20 0,18-20 16,-17 28-16,5-5 0,-1 4 15,0 3-15,-6 12 0,0 6 16,-3 6-16,1-5 0,3-1 16,4-3-16,0 3 0,4-7 0,4-5 15,1-4-15,3-4 16,1-4-16,3-4 0,3-2 16,0-3-16,1-4 0,-2-2 0,0-1 15,-2-2-15</inkml:trace>
  <inkml:trace contextRef="#ctx0" brushRef="#br0" timeOffset="2154.9122">10196 2624 0,'0'0'0,"0"0"0,0 0 0,19-7 15,-19 7-15,29-5 0,-29 5 16,40-5-16,-18 4 0,2-3 15,4 0-15,4-2 0,-3 1 16,0-3-16,-1-1 0,-3-2 16,-2-2-16,1-3 0,-3-1 15,-5 0-15,-5 2 0,-6 0 16,-4 1-16,-4 2 0,-4 2 0,-4 0 16,-4 0-16,-5 2 0,-3 2 0,-9 2 15,-2 7-15,0-1 16,1 2-16,-1 5 0,1 4 15,5 2-15,2 5 0,-2 3 16,1 0-16,6-1 0,5 1 0,7 2 16,7 3-16,4-4 15,3-5-15,8-1 0,3 3 16,5-5-16,4 0 0,11-4 0,6-2 16,-9-2-16,-8-2 0,-5-2 15</inkml:trace>
  <inkml:trace contextRef="#ctx0" brushRef="#br0" timeOffset="2423.4141">11194 2316 0,'0'0'0,"0"0"0,0 0 15,0 0-15,0 0 0,-22 0 16,22 0-16,-36 11 0,15-4 0,-5 2 15,-6 3-15,1 0 16,2 2-16,-8 7 0,-1 4 16,-1 5-16,5 0 0,8 3 15,6 3-15,6-4 0,4-7 0,8 2 16,8-4-16,6-5 0,6-2 16,7-6-16,7-2 15,1-4-15,1-4 0,4-4 0,2-5 16,-9 3-16,-7 2 0,-5 0 15</inkml:trace>
  <inkml:trace contextRef="#ctx0" brushRef="#br0" timeOffset="2689.6706">11761 2073 0,'0'0'0,"0"0"15,0 0 1,0 0-16,-25 40 0,10-18 0,0 4 0,-4 4 16,-2 7-16,-4 9 0,2-3 15,-2 12-15,6-2 16,0 2-16,6-11 0,5-6 0,5-6 16,5-7-16,4-6 0,9-5 15,6-3-15,0-5 16,0-2-16,5-3 0,4-1 0,-4-3 15,-3 1-15,-5 0 0,-4-1 16,-3 2-16</inkml:trace>
  <inkml:trace contextRef="#ctx0" brushRef="#br0" timeOffset="2905.4917">11426 2465 0,'0'0'0,"0"0"16,0 0-16,0 0 0,26-6 0,-26 6 16,40-3-16,-17 0 0,1 2 15,6-2-15,4 1 16,6 0-16,-2-2 0,1 0 16,3-1-16,2 0 0,-4 1 0,-8-1 15,-7 3-15,-4-1 0</inkml:trace>
  <inkml:trace contextRef="#ctx0" brushRef="#br0" timeOffset="3438.9181">12165 2316 0,'0'0'0,"0"0"16,0 0-16,0 0 0,0 0 0,0 0 16,-15 21-16,15-21 0,-17 20 15,17-20-15,-25 31 16,13-11-16,0 2 0,0 5 16,0 3-16,-3 7 0,2-2 15,2-3-15,1 1 0,4-6 16,1-4-16,2 3 0,3-1 0,2-8 15,4-6-15,8-8 0,7-5 16,2-4-16,2-1 0,3-7 16,3-4-16,-1-5 0,-1-5 0,1-1 15,0-1-15,3-5 16,-3 4-16,-5 2 0,-3 1 16,-4 5-16,-5 4 0,-3 4 15,-3 3-15,-3 2 0,-2 2 0,-3 4 16,-2 3-16,-4 2 0,-3 2 15,-2 4-15,-1 3 0,0 2 16,-1 2-16,2 3 0,1 4 16,1 3-16,2 4 0,2-1 15,4-2-15,1 1 0,2-3 0,2 0 16,3-4-16,2-1 0,2-3 16,5-4-16,1-4 15,2-3-15,1-3 0,0-2 0,4-2 16,-1-3-16,0-1 0,-5 0 15,-2 2-15,-3 0 0</inkml:trace>
  <inkml:trace contextRef="#ctx0" brushRef="#br0" timeOffset="3771.8618">12797 2371 0,'0'0'0,"0"0"0,0 0 16,0 0-16,-10 30 0,10-30 0,-13 31 15,5-11-15,0 1 0,-1 2 16,1 4-16,-1 4 0,2-1 16,0-4-16,1-4 0,2-3 15,2-3-15,0-5 0,1-3 16,1-3-16,2-2 0,0-5 16,1-2-16,1-5 0,0-3 0,1-4 15,2-4-15,1-1 0,0-2 16,0-1-16,2 0 0,1 1 15,0 1-15,3-5 0,-2 4 16,0 3-16,1 5 0,0 2 16,2 0-16,-1 4 0,0 2 0,1 4 15,-1 7-15,-2-1 0,0-1 16,1 4-16,3 2 16,-2 1-16,0 3 0,-1-2 0,-3-2 15,-2-2-15</inkml:trace>
  <inkml:trace contextRef="#ctx0" brushRef="#br0" timeOffset="4172.5033">13043 2557 0,'0'0'0,"0"0"15,0 0-15,0 0 0,27 3 0,-27-3 16,29 1-16,-29-1 15,37 1-15,-16-1 0,2 0 16,0-1-16,-1 1 0,8-5 16,0-1-16,-4-2 0,-2 0 15,-2-2-15,-1-2 0,-3-1 16,-3 2-16,-2-1 0,-5 1 0,-2-1 16,-3 0-16,-4 1 0,-3 0 15,-5 1-15,-3 2 0,-5 2 16,-3 2-16,-3 3 0,-1 3 15,-9 4-15,-1 2 0,2 4 16,3 2-16,0 6 0,2 1 16,3 1-16,2 3 15,5 5-15,5 5 0,3 1 16,6-4-16,8-4 0,8-3 0,6-6 16,4-5-16,9-1 0,8-5 15,4-4-15,5-3 0,-6-1 0,-11 1 16,-8-1-16</inkml:trace>
  <inkml:trace contextRef="#ctx0" brushRef="#br0" timeOffset="4622.337">14135 2089 0,'0'0'0,"0"0"0,0 0 0,0 0 16,-16 25-16,16-25 0,-17 32 16,4-9-16,0 4 0,-2 2 15,-2 4-15,-4 9 0,3-1 0,-5 10 16,3 2-16,0-6 0,2-5 16,-2 3-16,1-6 0,4-8 15,2-5-15,3-6 0,2-5 16,3-4-16,1-2 0,3-7 15,1-2-15,2-5 0,3-2 16,1-6-16,3-6 0,3-2 16,2-4-16,2-1 0,3-2 15,2 2-15,2 1 0,2 3 16,3 0-16,4-1 0,0 4 0,0 4 16,0 5-16,-4 2 0,-1 0 15,-4 5-15,-1 3 0,-2 2 16,-2 3-16,-4 6 0,-2 3 15,-6 1-15,-3 4 0,-3 2 16,-1 4-16,-1 0 0,-2 3 0,1 3 16,0-2-16,2-1 15,1-2-15,4-4 0,4-2 16,-3-4-16,0-4 0,-2-2 0</inkml:trace>
  <inkml:trace contextRef="#ctx0" brushRef="#br0" timeOffset="5110.8224">14949 2475 0,'0'0'0,"0"0"16,0 0-16,0 0 0,0 0 0,0 0 16,-18-19-16,18 19 0,-24-4 15,24 4-15,-36-1 0,15 3 16,-1 1-16,-3 3 0,-4-1 15,-6 6-15,1 0 0,-1 3 16,1-1-16,3 3 0,3 3 0,-2 4 16,5 1-16,5-4 15,3 0-15,6-1 0,5 1 0,4-2 16,6-3-16,8-5 0,9-3 16,3-2-16,5-4 0,3-4 15,2-4-15,-1-2 0,0-1 16,6-3-16,-2-2 0,-6-2 15,-5-2-15,-3-1 0,-6 1 16,-4 2-16,-2 2 0,-4-2 16,-3 0-16,-1 3 0,-2 3 0,-1 3 15,0 2-15,-1 3 16,-2 2-16,0 4 0,-1 3 0,-3 2 16,0 4-16,1-1 0,-1 2 15,2 4-15,-1 1 0,3 4 16,2 0-16,2-1 0,1 0 15,3-3-15,1-2 0,2-1 16,0-3-16,3-2 0,2-2 16,0-5-16,1-1 15,-1 0-15,-4-1 0,0 0 0</inkml:trace>
  <inkml:trace contextRef="#ctx0" brushRef="#br0" timeOffset="5388.5342">15312 2245 0,'0'0'0,"0"0"16,0 0-16,-15 17 0,15-17 0,-18 26 16,7-9-16,-2 4 0,-4 3 15,0 4-15,-2 4 0,-3 9 16,2-1-16,-1 6 0,3-3 15,4-6-15,3-6 0,3-3 16,3-5-16,3-3 0,3-4 16,6-5-16,7-2 0,2-1 15,3 0-15,1-6 0,1-3 16,1-4-16,0-1 0,-4 0 0,-2 1 16,-4 1-16</inkml:trace>
  <inkml:trace contextRef="#ctx0" brushRef="#br0" timeOffset="5654.8586">15831 2177 0,'0'0'0,"0"0"0,0 0 16,0 0-16,0 0 0,-16 26 0,16-26 15,-22 28-15,8-6 0,-1 0 16,-3 3-16,-1 3 0,-2 3 15,-5 10-15,3 1 0,-1 5 16,3-3-16,4-6 0,5-7 16,3-3-16,4-5 0,3-3 15,3-4-15,7-1 0,4-4 0,5-2 16,4-5-16,0 1 0,0-1 16,2-4-16,3-4 0,-5 1 15,-5-1-15,-3 2 0</inkml:trace>
  <inkml:trace contextRef="#ctx0" brushRef="#br0" timeOffset="13123.7753">6542 3778 0,'0'0'0,"0"0"15,0 0-15,0 0 0,0 0 0,0 0 16,0 0-16,0 0 0,0 0 16,0 0-16,0 0 0,0 0 15,0 0-15,25-5 0,-25 5 16,0 0-16,30 2 0,-30-2 15,31 5-15,-12-4 0,-3 2 0,5-2 16,5-1-16,-1 0 0,0 1 16,13-1-16,1-1 15,1 1-15,-1 0 0,14 0 0,1-1 16,-4-1-16,-2 1 0,12 1 16,4 1-16,-5-1 0,-6-1 15,14-2-15,0-4 0,-3 5 16,-4 4-16,12-1 0,3 0 15,-10-4-15,-5-1 0,33-2 16,-3 3-16,-13 2 0,-10 1 0,6 0 16,2-1-16,-10 2 0,-6 2 15,5 0-15,4 2 16,-9-5-16,-3-1 0,6-5 0,8-1 16,-8 6-16,-4 5 0,5 0 15,2-1-15,-7-2 0,-7 1 0,10-6 16,5-2-16,-8 5 15,-6 2-15,8-2 0,5-2 16,-8 1-16,-5-2 0,2 7 16,2 3-16,-9-2 0,-5-1 0,5 2 15,0 1-15,-6-2 0,-6-1 16,1-1-16,1 1 0,-6-3 16,-4 0-16,-2 2 0,-3 0 15,-1 0-15,-2 2 0,-1-2 16,-3 1-16,-7-2 0,0 0 0,-3-1 15,-1 1-15,-2 2 0,0 0 16,-2-3-16,0 0 16,-1 3-16,-2-2 0,-8 2 15,-5 2-15,6-1 0,2-2 0,1 1 16</inkml:trace>
  <inkml:trace contextRef="#ctx0" brushRef="#br0" timeOffset="25439.7228">6932 3045 0,'0'0'0,"0"0"16,0 0-16,0 0 0,0 0 16,0 0-16,-25 1 0,25-1 15,0 0-15,-27 15 0,27-15 16,-22 17-16,11-6 0,-1 2 15,-2 3-15,1 1 0,-3 2 0,-3 9 16,1 3-16,1 0 0,0 3 16,0 2-16,0 6 0,1 8 15,3 0-15,2 11 16,1 1-16,4-5 0,4-5 0,5 8 16,6-2-16,4-10 0,4-8 0,7-3 15,7-2-15,1-9 16,1-6-16,9-2 0,3-2 15,5-7-15,2-7 0,14-2 16,3-4-16,-6-6 0,-5-3 0,36-18 16,-2-6-16,-14 5 0,-9 4 15,2-7-15,0-5 0,-13 3 16,-8 2-16,-4-6 0,-3-2 16,-11 3-16,-7 5 0,-3-9 15,-2-5-15,-6 2 0,-1 4 16,-10-2-16,-6-1 0,-4 4 15,-2 4-15,-7-5 0,-5 0 16,1 7-16,1 7 0,-12-1 16,-5 0-16,-1 6 0,2 6 0,-12 4 15,-4 1-15,4-1 0,5 2 16,-10 7-16,-5 6 0,-2 5 16,0 1-16,-8 10 0,-4 5 15,8-1-15,6 2 0,-3 2 16,-2 4-16,22-8 0,9-7 0,11-5 15</inkml:trace>
  <inkml:trace contextRef="#ctx0" brushRef="#br0" timeOffset="25956.3159">5793 2519 0,'0'0'0,"22"-5"0,-2 0 0,8 0 16,-2-2-16,8 1 0,4-1 0,3 3 15,0 1-15,-6-1 0,-7-3 16,-1 3-16,-4 1 0,-5 1 15,-4 0-15,-4 0 0</inkml:trace>
  <inkml:trace contextRef="#ctx0" brushRef="#br0" timeOffset="26456.1514">5920 2564 0,'0'0'15,"0"0"1,0 0-16,0 0 0,0 0 16,-32 19-16,32-19 0,-25 17 15,4-6-15,2 0 0,0 2 0,-4 1 16,1 0-16,3-3 0,3-1 16,3 0-16,2-2 0,3-1 15,0-1-15,7 0 0,4-1 16,4-3-16,2-3 0,7-1 15,6-3-15,1 2 0,-3 0 0,7-2 16,4 0-16,2-3 0,-3 0 16,-2 0-16,2-1 15,-3 2-15,-4 1 0,-1 0 16,-4 2-16,-7 2 0,1 1 0,-11 2 16,-5 2-16,-1 1 0,-3 0 15,-7 3-15,-5 3 0,-2 0 16,-3 1-16,-4 3 0,-5 2 15,-2 0-15,4-2 0,-4 3 16,3 2-16,5-4 0,4-1 0,5 0 16,3 0-16,4-2 0,4-2 15,6-2-15,7-5 16,2 1-16,5-1 0,4-4 0,9-1 16,-2-2-16,0 2 0,10-7 15,3-2-15,-7 4 0,-2 0 0,5-1 16,0 0-16,-4 0 15,-2-2-15,-2 0 0,-1 0 16,-5 2-16,-5 1 0,-2 2 0</inkml:trace>
  <inkml:trace contextRef="#ctx0" brushRef="#br0" timeOffset="26656.1753">6125 2747 0,'0'0'16,"0"0"-16,0 0 0,0 0 0,0 0 0,0 0 15,0 0-15,0 0 16,26 15-16,-26-15 0,18 9 15,-18-9-15,27 10 0,-13-6 16,0 1-16,1-1 0,-4 1 0,0-2 16,-1 1-16,-1 0 0,-2-1 15,-1 0-15,-2 0 16,-3 0-16,-1 2 0,-3-2 0,-3-2 16,0 1-16,-1 0 0,3 0 15</inkml:trace>
  <inkml:trace contextRef="#ctx0" brushRef="#br0" timeOffset="26923.7088">5954 2888 0,'0'0'0,"0"0"0,0 0 0,0 0 16,0 0-16,4 22 0,-4-22 15,0 0-15,6 27 0,-6-27 16,5 27-16,-5-27 0,2 28 15,-1-14-15,1 1 0,0-1 0,-2-1 16,1-1-16,2-2 16,-3 2-16,0 0 0,1-1 15,1-3-15,-2 0 0,1 0 0,-1-2 16,0-2-16,0 1 0,-1-3 16,-2 0-16,-1 2 0,-2-3 15,-1 0-15,-2-3 0,-3-2 16,2 1-16,1 0 0,2 0 15</inkml:trace>
  <inkml:trace contextRef="#ctx0" brushRef="#br0" timeOffset="27106.2161">5717 3051 0,'0'0'0,"0"0"0,0 0 15,0 0-15,0 0 0,0 0 16,-2 30-16,2-30 0,0 0 15,-1 24-15,1-24 0,0 0 16,0 27-16,0-18 0,3 0 16,-2-1-16,3-2 0,-1-1 0,-1 0 15,0-2-15</inkml:trace>
  <inkml:trace contextRef="#ctx0" brushRef="#br0" timeOffset="27266.8661">6154 2998 0,'0'0'0,"0"0"16,0 0-16,0 0 0,0 0 0,0 0 15,6 24-15,-6-24 0,0 0 16,3 33-16,-3-33 0,1 25 16,-1-25-16,0 18 0</inkml:trace>
  <inkml:trace contextRef="#ctx0" brushRef="#br0" timeOffset="54016.0207">11395 3809 0,'0'0'0,"0"0"0,0 0 16,0 0-16,0 0 0,0 0 16,0 0-16,31 4 0,-31-4 0,21 5 15,-21-5-15,26 3 16,-13 0-16,5-1 0,3 3 16,0 0-16,-1 0 0,4-1 15,5-1-15,6 1 0,-2-2 0,6 0 16,4 0-16,-2-1 0,-2 0 15,14-1-15,3-2 16,-2 0-16,-1 2 0,13-1 0,3-1 16,-7 1-16,-5-2 0,16 1 15,3 1-15,-7-2 0,-5 1 0,13-2 16,2 2-16,-9 1 0,-6-1 16,36 0-16,-2-1 15,-16 0-15,-12-2 0,8 4 0,7 0 16,-10 0-16,-6-1 0,6 0 15,3-1-15,-9 3 0,-6 3 16,9-2-16,9 0 0,-10-2 16,-6 0-16,10-1 0,7 4 15,-10-1-15,-8-1 0,10-1 16,7-4-16,-9 3 0,-7 0 0,9 1 16,6-2-16,-8 4 0,-6 2 15,8-1-15,6-2 16,-10 1-16,-7-1 0,8 2 0,8 2 15,-12-2-15,-8 1 0,10-2 16,6-1-16,-7-1 0,-4-2 0,5 3 16,5 0-16,-10 2 15,-5 1-15,7-1 0,7 0 16,-10-1-16,-6-1 0,7-1 16,6-2-16,-7 3 0,-6 0 0,7 4 15,6 0-15,-8-4 16,-5-3-16,6-1 0,4 1 15,-9 2-15,-6 3 0,5-2 0,3-1 16,-9 0-16,-7-2 0,8 2 16,5 1-16,-10 0 0,-6-1 0,5 2 15,4 0-15,-7 1 16,-3 0-16,2 0 0,0-2 16,-7 1-16,-4-1 0,3-1 15,3 0-15,-6 1 0,-4 0 0,-2 0 16,0-1-16,0 0 0,-2-1 15,-1 0-15,1 1 0,-13-1 16,0 1-16,1-1 0,2 1 16,-1 1-16,0 0 0,-1-1 15,0-1-15,-2 1 0,-1 0 16,-4 0-16,1 0 0,-3 1 0,-2 0 16,2 1-16,-2-1 15,2 2-15</inkml:trace>
  <inkml:trace contextRef="#ctx0" brushRef="#br0" timeOffset="54623.4279">15314 2969 0,'0'0'0,"0"0"16,0 0-16,0 0 0,-20-4 0,20 4 16,0 0-16,0 0 15,-25 7-15,25-7 0,0 0 0,-18 11 16,13-3-16,-2-1 0,1 1 15,-1 1-15,2 1 0,-2 3 16,1 2-16,1 1 0,-1 0 16,0 2-16,-1 3 0,2 0 15,0 2-15,-1 8 0,-1 1 16,0-1-16,2-2 0,-1 9 16,2 0-16,0-3 0,0-2 0,2-1 15,0 1-15,1-4 0,0-3 16,1-1-16,1-2 15,0-1-15,0-4 0,0-2 0,1 0 16,0-2-16,2-2 0,0-4 16,1-5-16,-1-2 0,0-2 15,0-4-15,-1-1 0,0 1 16,0 1-16,-1 0 0</inkml:trace>
  <inkml:trace contextRef="#ctx0" brushRef="#br0" timeOffset="56073.2561">15171 3044 0,'0'0'0,"0"0"16,0 0-16,0 0 0,0 0 0,0 0 15,0 0-15,0 0 16,25-10-16,-25 10 0,29-1 15,-29 1-15,39-2 0,-15 1 0,4-1 16,3 2-16,2 0 0,15-3 16,3 1-16,0-1 0,2-1 15,17 0-15,1 1 0,10-3 16,-5-1-16,13 0 0,-1 2 16,-7-2-16,-6 1 0,13 0 15,1 0-15,-8 2 0,-6 1 0,37 0 16,-5 1-16,-12 0 0,-8 1 15,5-2-15,1-3 16,-10 1-16,-8 1 0,5 3 0,5 0 16,-7 0-16,-5-3 0,3 3 15,3-1-15,-7 4 0,-2 1 16,4-1-16,4-2 0,-12 1 16,-6 2-16,3 0 0,1-2 15,-6 0-15,-4 1 0,1-1 16,0 0-16,-8 0 0,-8-1 0,3 2 15,2 2-15,-6-3 0,-5-2 16,2 1-16,1 0 0,-5 0 16,-4 1-16,-3 2 0,-1 3 15,-3-3-15,-2 0 0,0-4 16,2-1-16,-10 2 0,1 1 0,0 2 16,0 1-16,-4 1 15,-3 0-15,2-1 0,0 1 16,-1-1-16,-1 0 0,0 0 0,-1 4 15,-1-1-15,0 0 0,-1 4 16,0 0-16,1-1 0,0 0 16,-1 1-16,0 0 0,0 2 15,0-2-15,-1-3 0,1 3 16,0 1-16,0 1 0,1 3 16,0 1-16,-1-1 0,0-4 0,0 3 15,0 2-15,0-2 0,0 0 16,0 2-16,1 1 15,-1-1-15,0 1 0,-1-1 0,0 0 16,1-1-16,0-1 0,-1 3 16,0 1-16,0-1 0,1 0 15,-1 0-15,0 0 0,0-4 16,0-1-16,0 2 0,0 1 16,0-2-16,-1 0 0,1 0 15,0 0-15,0 0 0,-1-1 0,0 0 16,0-1-16,0-1 0,-1-3 15,2 1-15,0-1 0,-1 2 16,0-3-16,0 2 0,0 0 16,0-1-16,0 0 0,-1 1 15,-2-1-15,0 1 0,0-2 16,-3 0-16,-2 1 0,-1 0 16,-2-1-16,-1 0 0,-1 0 15,-1 0-15,1 0 0,-8 0 16,-1 0-16,-2-1 0,1-2 0,-2 1 15,-2 1-15,1-1 0,-1 0 16,-7 0-16,-2 1 0,2-2 16,1-2-16,-4 0 0,-2 1 15,0 0-15,2-1 0,-9 0 16,0 1-16,1-2 0,3-1 16,-1 1-16,-1 1 0,0-4 15,1 0-15,-8-1 0,1 4 16,3-3-16,1-1 0,-1 1 0,-2 5 15,3-2-15,2-2 0,-4 0 16,-1-2-16,3 1 16,4 1-16,-12-1 0,-2-2 0,6 3 15,5 2-15,-5 1 0,-2-1 16,5-1-16,2-3 0,-2 2 16,-3-1-16,3 2 0,1 0 0,-7 3 15,-4 3-15,7-6 0,6-4 16,-27-2-16,5-1 15,25 9-15,3 2 0,-22-1 0,1 1 16,10-2-16,4 1 0,-2-2 16,-3-2-16,3 0 0,1 0 15,1 1-15,0 0 0,15 2 16,-4 0-16,-19 2 0,1-2 16,17 0-16,0 1 0,-16-1 15,4-1-15,19 0 0,-2 0 0,-18 2 16,2 1-16,21-2 0,-3-1 15,0-1-15,1-2 0,1 2 16,3 1-16,-1-1 0,-2 0 16,4 0-16,2 0 0,6-1 15,-1 0-15,3 1 0,2 2 16,1-4-16,0-2 0,3 1 0,0-1 16,1 3-16,1 1 15,2-1-15,-1 1 0,1 0 0,0 0 16,-1 0-16,1-2 0,-1 1 15,-1-1-15,1 1 0,0-2 16,2 2-16</inkml:trace>
  <inkml:trace contextRef="#ctx0" brushRef="#br0" timeOffset="63923.6798">16884 2408 0,'0'0'0,"0"0"16,0 0-16,33-11 0,-16 6 0,5 0 15,4-1-15,2 1 16,-1-1-16,12-2 0,3 1 0,-4-2 16,-1 1-16,7-2 0,0 3 15,-4-1-15,-5 1 0,3 3 16,-5 1-16,-11 2 0,-4-1 16,-6 2-16,-3 2 0,-2-2 0,-2 1 15,0-1-15</inkml:trace>
  <inkml:trace contextRef="#ctx0" brushRef="#br0" timeOffset="64140.4179">17159 2202 0,'0'0'0,"0"0"0,0 0 15,0 0-15,0 0 0,-5 28 16,5-28-16,-1 28 0,1-28 0,0 42 15,1-11-15,-1-1 0,0 1 16,0 13-16,0 1 0,0-2 16,0-2-16,-1 6 0,0-3 15,1-6-15,0-7 0,-1 4 16,0-3-16,-2-5 0,-2-5 0,2-6 16,1-4-16,-1-2 0</inkml:trace>
  <inkml:trace contextRef="#ctx0" brushRef="#br0" timeOffset="64290.2908">16885 2769 0,'0'0'16,"0"0"-16,0 0 0,0 0 0,0 0 16,0 0-16,15-23 0,-15 23 15,23-16-15,-5 5 0,6-4 16,1 0-16,1-1 0,12-5 16,3 3-16,-4 0 0,-3 0 0,2 0 15,-8 4-15,-5 3 0</inkml:trace>
  <inkml:trace contextRef="#ctx0" brushRef="#br0" timeOffset="64490.0071">17508 2065 0,'0'0'0,"0"0"15,0 0-15,0 0 0,0 0 0,28 2 16,-28-2-16,20 7 0,-20-7 15,19 11-15,-19-11 0,17 17 16,-10-6-16,-2 2 16,-2 0-16,-2 1 0,-1 0 0,0-2 15,0-1-15,0-2 0</inkml:trace>
  <inkml:trace contextRef="#ctx0" brushRef="#br0" timeOffset="64673.8749">17465 2270 0,'0'0'0,"0"0"16,0 0-16,33-13 0,-15 8 0,5-1 16,6 1-16,6-1 0,-1 1 15,-1-1-15,0-1 0,3 0 16,-4 2-16,-4-1 0,-2 2 16,-8 3-16,-3 1 0,-10 1 15,-5-1-15,-5 3 0,-3 0 0,1-2 16,2 2-16,0-2 0</inkml:trace>
  <inkml:trace contextRef="#ctx0" brushRef="#br0" timeOffset="64825.0028">17492 2314 0,'0'0'0,"0"0"16,0 0-16,0 0 0,0 0 0,0 0 15,-1 28-15,1-28 16,-3 24-16,3-24 0,-2 33 15,1-16-15,1-1 0,0-1 0,0-3 16,0-1-16</inkml:trace>
  <inkml:trace contextRef="#ctx0" brushRef="#br0" timeOffset="65309.7303">17711 2289 0,'0'0'0,"0"0"15,0 0-15,0 0 0,0 0 0,0 0 16,-10 34-16,10-34 0,-12 28 16,3-11-16,-2 2 0,-2 0 15,0-1-15,-3 2 0,-1 0 16,-4 4-16,2-3 0,0-2 16,2-3-16,0-1 0,0-3 15,4-3-15,3-2 0,1-2 0,2-2 16,3-2-16,4-1 15,5-3-15,1-1 0,8-2 0,3-1 16,3-2-16,2 1 0,0 0 16,1 0-16,-1 0 0,1 1 15,0 1-15,-2 0 0,-4 3 16,-1 2-16,-6 2 0,-5 2 16,-5 2-16,-3 1 0,-5 4 15,-5 4-15,-4 1 0,-1-1 0,-4 4 16,-3 1-16,-1 3 0,3 1 15,1-1-15,1 0 16,5-1-16,4-2 0,3-1 0,5-4 16,2 2-16,2 1 0,6-5 15,5-3-15,3-1 0,0 0 0,5-3 16,4 0-16,-1 0 16,-1 0-16,0-3 0,0-1 15,-1 1-15,-1 0 0,0-2 16,-1 0-16,-5-2 0,-2-3 0,-2 0 15,-3 2-15,0 0 0</inkml:trace>
  <inkml:trace contextRef="#ctx0" brushRef="#br0" timeOffset="65507.228">17852 2653 0,'0'0'0,"0"0"0,0 0 16,0 0-16,0 0 0,0 0 15,0 0-15,0 0 0,0 0 0,-24 24 16,24-24-16,-22 25 0,22-25 15,-29 31-15,13-14 0,-1 2 16,1 1-16,-8 7 0,0-1 16,1-2-16,0-2 0,1-1 15,0 0-15,-3-5 0,2-7 0,5-1 16,2-1-16,4-2 0</inkml:trace>
  <inkml:trace contextRef="#ctx0" brushRef="#br0" timeOffset="65673.6965">17418 2781 0,'0'0'0,"0"0"16,0 0-16,27-10 0,-13 5 15,5 0-15,7-2 0,7-2 16,1 1-16,5-2 0,2-1 16,8-1-16,-2 2 0,0-4 15,-2 1-15,2-3 0,-5 0 0,-10 2 16,-6 5-16,-7 0 0</inkml:trace>
  <inkml:trace contextRef="#ctx0" brushRef="#br0" timeOffset="65908.3778">18415 2116 0,'0'0'0,"0"0"16,0 0-16,0 0 0,0 0 0,0 0 15,-22 19-15,22-19 0,-23 21 16,8-7-16,-3 3 0,-2 2 16,-2 1-16,-1 2 0,-1 3 15,-6 3-15,3-2 0,-4 3 16,3-3-16,5-2 0,4-4 0,5-2 16,3-5-16,4-4 0,4-2 15,1-4-15,0 1 0,-1-2 16</inkml:trace>
  <inkml:trace contextRef="#ctx0" brushRef="#br0" timeOffset="66079.455">18241 2383 0,'0'0'0,"0"0"0,0 0 16,0 0-16,0 0 0,0 0 16,0 0-16,25 15 0,-25-15 0,0 0 15,11 21-15,-11-21 16,0 0-16,9 18 0,-9-18 15,6 9-15,-3-6 0,1 0 0,-1-3 16,0 0-16,-1 0 0,1 0 16</inkml:trace>
  <inkml:trace contextRef="#ctx0" brushRef="#br0" timeOffset="66256.9815">18419 2285 0,'0'0'16,"0"0"-16,0 0 0,0 0 0,0 0 15,0 0-15,11 20 16,-11-20-16,0 0 0,9 23 0,-9-23 16,4 20-16,-4-20 0,7 15 15,-2-10-15,3-2 0,1-2 0,-2 0 16,0 0-16,-1 1 16</inkml:trace>
  <inkml:trace contextRef="#ctx0" brushRef="#br0" timeOffset="66407.3074">18711 2273 0,'0'0'0,"0"0"16,0 0-16,0 0 0,0 0 0,0 0 16,-24 20-16,24-20 0,-26 21 0,9-8 15,-4 3-15,0 1 16,0 0-16,-2 2 0,-2 2 16,-4 0-16,0-3 0,5-3 0,4-2 15,3-3-15</inkml:trace>
  <inkml:trace contextRef="#ctx0" brushRef="#br0" timeOffset="67023.6075">18220 2601 0,'0'0'0,"0"0"0,0 0 0,0 0 16,0 0-16,0 0 0,-12 29 15,12-29-15,0 0 0,-14 25 16,14-25-16,-10 18 0,6-11 0,1 0 15,2 0-15,2-3 16,2 0-16,3-3 0,4-1 0,2-3 16,1-1-16,4-4 0,3-2 15,2 0-15,2-1 0,10-4 16,3 1-16,-2-1 0,0 1 0,6-2 16,-3 3-16,-5 0 0,-5 5 15,-2 0-15,-3 2 16,-4 4-16,-3 2 0,-4 1 15,-3 0-15,-3 1 0,-4 2 0,-7 1 16,-5 4-16,-2 0 0,-1 1 16,-6 4-16,-5 1 0,-5 2 15,2 0-15,-3-1 0,-1 1 16,1-1-16,2-3 0,-1 2 16,4-1-16,8-4 0,4-2 0,3-1 15,2-3-15,4 0 16,1-1-16,7-5 0,6-1 15,3-2-15,4-1 0,8-4 0,4 0 16,-1 1-16,0 0 0,-3 2 16,0 0-16,-5 0 0,-1 0 15,-2 2-15,-2 2 0,-2 0 16,-2 5-16,-2 0 0,0 2 16,-4 2-16,-3 0 0,-3 2 15,-3 3-15,0 2 0,-2 0 0,-1 0 16,-3 3-16,-1-1 0,-3-1 15,-5 4-15,-3 0 0,0 1 16,1-1-16,-3-1 0,-1-2 16,1 0-16,1-2 0,1-1 15,1-1-15,1-2 0,1-3 16,0-1-16,1-2 0,3-1 0,3 0 16,2-1-16</inkml:trace>
  <inkml:trace contextRef="#ctx0" brushRef="#br0" timeOffset="67190.0665">18306 2813 0,'0'0'0,"0"0"16,0 0-16,0 0 0,0 0 0,27-1 16,-27 1-16,25 4 0,-25-4 0,30 11 15,-14-3-15,1 3 16,-2 0-16,4 1 0,2 0 16,3 3-16,0-2 0,0-1 15,1-1-15,0-1 0,1-2 0,-2-3 16,-1-4-16,-3 0 0,-3 1 15,-3-2-15</inkml:trace>
  <inkml:trace contextRef="#ctx0" brushRef="#br0" timeOffset="67426.6035">19109 2367 0,'0'0'0,"10"-3"0,5 0 15,2 1-15,0-1 0,9-1 16,1 0-16,5-1 0,-3 1 0,-3-1 16,-1 1-16,-5 0 0,-5 0 15,-3 1-15,-3 0 16,-4 3-16,-2 0 0,-3 0 0,2 0 15,-2 0-15</inkml:trace>
  <inkml:trace contextRef="#ctx0" brushRef="#br0" timeOffset="67656.7019">19247 2253 0,'0'0'15,"0"0"-15,0 0 0,0 0 0,0 0 16,0 0-16,-13 21 15,13-21-15,-9 24 0,9-24 0,-12 29 16,5-14-16,0 2 0,2 1 16,-1 1-16,2-2 0,-1-1 15,2 1-15,1-1 0,1-1 16,0-1-16,-3 1 0,0 0 16,1-6-16,-2-2 0,2-1 15,0 0-15,-1-1 0</inkml:trace>
  <inkml:trace contextRef="#ctx0" brushRef="#br0" timeOffset="67890.2199">18893 2577 0,'0'0'0,"0"0"0,0 0 15,0 0-15,0 0 0,0 0 0,0 0 16,31-7-16,-31 7 0,39-7 16,-10 4-16,1-3 0,2-2 15,13 1-15,2 1 0,-1-1 16,-2 2-16,8-3 0,-4 1 15,-4 2-15,-4-2 0,-2 1 0,-5 2 16,-7 1-16,-6 0 0,-6 2 16,-4-1-16,-5 0 0,-1-1 15,-5 0-15,-4-1 0,3-2 16,0-2-16,0 3 0,-1 0 16,1 1-16</inkml:trace>
  <inkml:trace contextRef="#ctx0" brushRef="#br0" timeOffset="68140.6134">19595 2253 0,'0'0'0,"0"0"0,0 0 16,0 0-16,0 0 0,0 0 0,0 0 16,0 0-16,0 0 0,0 0 15,0 0-15,-22 11 0,22-11 0,-24 22 16,8-7-16,0 1 16,-1 2-16,-5 4 0,-4 5 15,-7 8-15,2 2 0,-12 11 16,-2 3-16,3-4 0,2-2 0,-10 7 15,1 1-15,-1-1 16,8-7-16,6-6 0,4-4 0,4-9 16,4-5-16,3-4 0,7-4 15,5-4-15,2-4 0,5-8 16,4-5-16,1 1 0,-2 3 0,0 0 16</inkml:trace>
  <inkml:trace contextRef="#ctx0" brushRef="#br0" timeOffset="68340.3503">19168 2714 0,'0'0'0,"0"0"15,0 0-15,3 19 0,-3-19 0,-1 26 16,1-26-16,-3 39 0,2-18 16,0 2-16,0 1 15,-1 2-15,1 0 0,1-3 16,0-4-16,1-1 0,1-1 0,0-3 15,0-3-15,0-3 0,-2-1 16,0-7-16,3-1 0,-2-1 16,-1 2-16,2-4 0</inkml:trace>
  <inkml:trace contextRef="#ctx0" brushRef="#br0" timeOffset="68623.5039">19262 2756 0,'0'0'16,"0"0"-16,0 0 0,22-9 15,-22 9-15,23-5 0,-6 1 0,-1 2 16,1 0-16,1 2 0,0 0 16,4 0-16,-1 2 0,-1 1 15,-2 2-15,-2 0 0,-1 2 16,-2 2-16,-2 0 0,-2 1 0,-3 2 16,0 2-16,-2 3 15,-1 1-15,-3-1 0,-2 1 16,1 0-16,-1-1 0,0-2 0,0-1 15,0-1-15,-2 0 0,1-2 16,0 0-16,-2-2 0,0 1 16,-2-1-16,-2-1 0,-1 1 15,0-4-15,2 1 0,0-2 16,1 0-16,2-1 0</inkml:trace>
  <inkml:trace contextRef="#ctx0" brushRef="#br0" timeOffset="68824.9836">19176 2931 0,'0'0'0,"0"0"0,0 0 0,0 0 15,28-8-15,-28 8 0,30-8 16,-12 3-16,2 2 0,1 1 16,2-1-16,-1-1 0,0 1 0,4-2 15,-4 1-15,-2 0 0,-4 2 16,-4 2-16,-3 1 0,-5 2 15,-4-1-15,0-2 0,0 4 16,0-4-16</inkml:trace>
  <inkml:trace contextRef="#ctx0" brushRef="#br0" timeOffset="68990.5905">19135 3072 0,'0'0'0,"0"0"0,0 0 16,28-9-16,-28 9 0,31-8 0,-11 4 15,1-1-15,1 1 0,0 0 16,1-1-16,4 0 0,0-1 16,-1 1-16,1 1 0,-5 1 15,-3 0-15,-4 1 0</inkml:trace>
  <inkml:trace contextRef="#ctx0" brushRef="#br0" timeOffset="89207.357">13065 3672 0,'0'0'16,"0"0"-16,0 0 0,0 0 0,0 0 15,0 0-15,26 1 0,-26-1 16,0 0-16,0 0 0,28 5 16,-16-5-16,3 2 0,1-2 15,1 1-15,3-1 0,1 0 0,3-1 16,2 1-16,8-2 15,1 2-15,1-1 0,4 0 0,0-1 16,3 2-16,8-1 0,-1 0 16,1-1-16,0-1 0,9 0 15,-2 1-15,-1-1 0,-2-1 16,1 2-16,0-1 0,6 2 16,-4 2-16,-1-1 0,-2-2 15,-4 2-15,-2 0 0,4-1 16,-2 0-16,-5 0 0,-2-1 0,-3 2 15,-4 1-15,-6-3 0,-4-3 16,-8 2-16,-1-1 0,-4 1 16,-1 2-16,-2 1 0,-3 1 15,-3-1-15,-2 0 0,-1 0 16,-2 0-16,0 0 0,-5-3 0,-2 2 16,-2 1-16,-2 0 15,-2 2-15,0-1 0,-4 1 16,-3 0-16,-3 2 0,-9-1 0,-2-1 15,-3 2-15,-3-1 0,8 0 16,6 0-16,5-1 0</inkml:trace>
  <inkml:trace contextRef="#ctx0" brushRef="#br0" timeOffset="104240.7532">3790 4867 0,'0'0'15,"0"0"-15,0 0 0,0 0 0,0 0 16,0 0-16,0 0 16,24-5-16,-24 5 0,0 0 15,0 0-15,26-5 0,-26 5 0,0 0 16,22 0-16,-22 0 0,0 0 16,26 0-16,-14-1 0,1-1 15,0 0-15,0 0 0,2 0 16,-1-1-16,0 2 0,0-1 15,2-1-15,-1 1 0,2 1 0,0-1 16,3 1-16,-1 0 16,-2 0-16,5 0 0,2-1 15,-2 2-15,1 0 0,1-1 0,2 0 16,-4 0-16,-2 1 0,2 0 16,2 0-16,1 0 0,-2 0 15,2 0-15,-3 1 0,0-2 16,0 0-16,6 1 0,1 2 15,-7-1-15,0 0 0,5 1 16,-2-2-16,0 1 0,1 0 0,1 1 16,2 0-16,-4 1 0,0 0 15,-2-2-15,1-2 0,1 1 16,1 1-16,-1-1 0,0 0 16,-1-1-16,-4-3 0,6 3 15,2 2-15,-1-2 0,-3 0 16,-1 0-16,-1 1 0,2 0 15,0 0-15,0 0 0,1 1 16,-1-1-16,-3 1 0,1 0 16,1-1-16,1 1 0,0 2 0,0-2 15,2 0-15,-3-1 0,-1-1 16,1 2-16,-1 0 0,1 0 16,2 1-16,-3-1 0,0 2 15,-2-3-15,-2-2 0,7 2 16,0 1-16,-2 0 0,1 1 15,0-3-15,-2-2 0,0 2 0,0 0 16,1 1-16,2 1 16,-2-1-16,-1 1 0,0-2 0,0 1 15,1 1-15,-3 1 0,4-1 16,1-2-16,-1 1 0,-1 1 16,1 0-16,0-1 0,-1-1 15,0 0-15,-1 0 0,0 0 16,-1 1-16,-2-1 0,1 1 15,0 0-15,1-1 0,-1-2 16,0 2-16,0 0 0,-2-1 16,-3-1-16,0 0 0,-1 2 15,-1 1-15,-4 1 0,-2 0 0,-1 1 16,-1-2-16</inkml:trace>
  <inkml:trace contextRef="#ctx0" brushRef="#br0" timeOffset="130794.241">1926 7570 0,'0'0'0,"0"0"16,0 0-16,0 0 0,22 4 0,-22-4 16,25 2-16,-25-2 0,32 3 15,-13 0-15,2 0 0,2 0 16,-1 2-16,10-2 0,2 1 16,1-1-16,0 0 0,2-1 15,5 1-15,8 0 0,-3 4 0,4-4 16,3 1-16,5 0 15,-3 0-15,4 0 0,5-2 16,-4 1-16,-2-2 0,14 4 0,2 0 16,-8 1-16,-4 0 0,11-1 15,3-1-15,-5-1 0,-4-1 16,34 2-16,-4 0 0,-12-2 16,-8-1-16,5 1 0,4-1 15,-11 3-15,-7 0 0,9 3 16,3 0-16,-6-3 0,-9-1 0,11-2 15,6-2-15,-8 6 16,-3 3-16,7-3 0,9 0 16,-8-3-16,-8-2 0,10 0 0,6 2 15,-7 0-15,-5-1 0,11 0 16,8-1-16,-13 0 0,-8 2 0,8-2 16,6-1-16,-6 2 0,-7 1 15,7 1-15,6-3 16,-8 0-16,-11 0 0,12-2 15,7 2-15,-5 0 0,-5 3 0,7-2 16,6 1-16,-11 2 0,-5 0 16,7-2-16,8 0 0,-10 0 15,-4 1-15,10 1 0,8 0 16,-8-6-16,-4 0 0,7 0 16,2 1-16,-5 4 0,-4 2 15,6-1-15,6-2 0,-8 1 16,-4 0-16,12-1 0,9-2 15,-14-1-15,-7 0 0,9 2 16,7 1-16,-7 0 0,-5 0 0,6 1 16,5-1-16,-6 2 0,-6 0 15,6-1-15,5-2 0,-9-1 16,-4-1-16,5 1 0,3 1 16,-5-1-16,-5 2 0,7-4 15,6 1-15,-10 1 0,-7 3 0,9-2 16,6-1-16,-8 1 0,-4 0 15,6-1-15,5 0 16,-8-3-16,-6-3 0,6 5 0,3 1 16,-7 0-16,-4-1 0,5 3 15,4 1-15,-9 0 0,-7-1 16,7 0-16,5 0 0,-7 0 16,-6-1-16,5-1 0,2-1 15,-3 1-15,-3 0 0,6-1 16,3-1-16,-8 1 0,-7 0 0,6 1 15,5 0-15,-8 1 16,-5-1-16,5 1 0,5 0 16,-4-2-16,-2-2 0,2 2 0,2 1 15,-5-4-15,-4-3 0,1 4 16,2 3-16,-5 2 0,-4 0 0,5-4 16,1-3-16,-4 3 15,-3 2-15,3-3 0,4-3 16,-5 4-16,-4 2 0,4 0 0,4 0 15,-6 1-15,-3 0 0,6-1 16,5 1-16,-7-3 0,-4-4 16,3 5-16,2 1 0,-2 1 15,-1 2-15,5-4 0,3-3 16,-7 5-16,-4 5 0,2-2 16,4 0-16,-5-4 0,-4-3 15,3 6-15,2 3 0,-5 0 16,-3 3-16,5-7 0,1-1 15,-7-1-15,-5-1 0,4 3 16,3 2-16,-7-1 0,-3-1 0,2-1 16,0-1-16,-3 2 0,-3 3 15,-4-1-15,-2 0 0,-10-4 16,3-2-16,-2 2 0,-1 2 16,-3-2-16,-1 1 0,-5 0 15,-4-1-15,2-2 0,-5-3 0,2 2 16,0 1-16,1 2 0</inkml:trace>
  <inkml:trace contextRef="#ctx0" brushRef="#br0" timeOffset="147792.4258">9418 6825 0,'0'0'0,"0"0"0,0 0 0,0 0 15,0 0-15,0 0 0,0 0 16,0 0-16,0 0 0,0 0 16,0 0-16,0 0 0,0 0 0,12 21 15,-12-21-15,0 0 0,0 0 16,4 30-16,-4-30 15,-2 22-15,0-10 0,2-1 16,-3 2-16,1-1 0,0 2 0,-1 1 16,1 3-16,0-1 0,0 1 15,1 1-15,0 1 0,0 0 16,-1-1-16,1 7 0,0 1 16,0-3-16,1-2 0,0 2 15,0-1-15,1 0 0,0-2 0,2 1 16,1-1-16,0-1 0,1-2 15,4 6-15,3-1 16,-2-5-16,1-2 0,3 3 0,1-1 16,-1-5-16,-2-1 0,2-4 15,2-1-15,0-3 0,2-1 0,-1-5 16,1-2-16,-5 0 16,-1 0-16,4-5 0,-1-4 15,-4 3-15,0-1 0,3-6 16,0-4-16,-1 2 0,0-1 0,-2 0 15,-1-1-15,-1-1 0,0-1 16,-4-1-16,-1 0 0,-2 0 16,0 2-16,-2-4 0,-2-1 15,-1 3-15,-3 1 0,-1 0 16,0 0-16,-2 1 0,0 2 0,-1-1 16,-1-3-16,0 3 15,-1 2-15,-3-2 16,-4-1-16,2 3 0,3 1 0,0 2 15,-1 0-15,2 2 0,1 1 16,0 4-16,0 1 0,0 1 16,-1 2-16,0 2 0,0 1 15,0 1-15,1 2 0,2 2 0,0 3 16,2 0-16,1 0 0,1 1 16,-1 1-16,3-1 0,1-1 15,0 0-15,1-1 0,0 0 16</inkml:trace>
  <inkml:trace contextRef="#ctx0" brushRef="#br0" timeOffset="148251.6746">9712 6298 0,'0'0'0,"0"0"16,0 0-16,0 0 0,0 0 15,-13 22-15,13-22 0,-12 19 16,12-19-16,-13 24 0,4-11 16,2 0-16,-1 1 0,-1 1 15,0 2-15,0-1 0,2 0 0,-3 6 16,1 0-16,1-2 0,2-1 15,0 0-15,2-1 16,-3-2-16,3-1 0,0-2 0,2-2 16,0-3-16,0-1 0,-1 0 15,1-4-15,0 0 0,0-5 0,2 2 16,-2 0-16,2 0 16</inkml:trace>
  <inkml:trace contextRef="#ctx0" brushRef="#br0" timeOffset="148627.3302">9467 6416 0,'0'0'0,"0"0"0,0 0 16,0 0-16,0 0 0,0 0 15,0 0-15,0 0 0,0 0 0,21 16 16,-21-16-16,0 0 0,0 0 16,25 20-16,-25-20 15,0 0-15,23 21 0,-13-13 0,1 0 16,0 0-16,0 2 0,2 1 16,2 0-16,-2 0 0,0-2 15,-1 2-15,1-1 0,-1 1 16,0 1-16,0-1 0,0 0 15,0-1-15,-1-1 0,4 2 16,-1 0-16,-1-2 0,-2-2 0,-1 2 16,-1-2-16,-3-2 0,0-1 15,-3-1-15,-1-1 0,1-1 16,-3-1-16,2 3 0</inkml:trace>
  <inkml:trace contextRef="#ctx0" brushRef="#br0" timeOffset="155409.4947">10356 5941 0,'0'0'0,"0"0"16,0 0-16,0 0 0,0 0 0,0 0 16,0 0-16,0 0 15,0 0-15,6 22 16,-6-22-16,2 34 0,-2-13 16,0-1-16,0-1 0,-2 4 15,-1 3-15,-1 5 0,2-3 0,-1 0 16,-2 0-16,1-4 15,1-3-15,-2-1 0,1-4 16,1-5-16,-1-2 0,1-1 0,1-2 16,0-1-16,-1-1 0,3-4 15,1 2-15,3-2 0,0-1 16,2-2-16,1 1 0,2-1 16,1 0-16,8-4 0,3-1 15,-1 0-15,-1 0 0,1-1 16,-1-2-16,0 1 0,-2 0 0,1-1 15,0 1-15,-3 0 0,-1 2 16,-1-1-16,-3-2 16,-3 1-16,0 0 0,-4 1 0,-1 0 15,-2 1-15,-1 1 0,0-2 16,0 1-16,0-1 0,0 1 0,0 3 16,0 2-16,1 3 15,0 0-15,1 4 16,-1 4-16,0 2 0,0 1 0,0 3 15,0 4-15,1 7 0,0 3 0,0 3 16,1 0-16,0 1 0,1 0 16,-1 6-16,0-2 15,0-4-15,-1-6 0,2-2 0,-1-4 16,0-5-16,0-6 0,1-7 16,2-9-16,-2 3 0,-1 0 15,1 2-15</inkml:trace>
  <inkml:trace contextRef="#ctx0" brushRef="#br0" timeOffset="155659.5069">11018 5915 0,'0'0'0,"0"0"16,0 0-16,0 0 0,0 0 16,0 0-16,-18 22 0,18-22 15,-28 29-15,11-11 0,-1 1 16,0 0-16,-1 1 0,1 0 15,3-1-15,-2 2 0,5-4 0,6-1 16,5-4-16,4-2 0,6-2 16,8-5-16,9-3 15,3-1-15,3-3 0,10-2 16,1 2-16,0-3 0,-1-1 0,4 1 16,-4 1-16,-9 2 0,-6 0 15,-6 1-15,-6 0 0,-3 2 16</inkml:trace>
  <inkml:trace contextRef="#ctx0" brushRef="#br0" timeOffset="155875.8843">11222 6233 0,'0'0'0,"0"0"0,0 0 16,0 0-16,-2 30 0,2-30 15,-8 29-15,2-11 0,0 1 16,-4 2-16,-3 3 0,-2-2 15,0 0-15,-5 6 0,1-2 16,1-5-16,-1-1 0,0-5 16,0-4-16,3-7 0,2-4 0,-1-2 15,1-3-15,2 1 0,2 1 16,1-1-16</inkml:trace>
  <inkml:trace contextRef="#ctx0" brushRef="#br0" timeOffset="156042.9743">10975 6351 0,'0'0'0,"0"0"0,0 0 15,0 0-15,0 0 0,30 13 16,-30-13-16,28 20 0,-11-8 0,1 3 16,-1 2-16,4 1 0,2 0 15,7 6-15,0-4 0,-2 1 16,-1-2-16,6 1 0,-1-4 16,-2-5-16,-3-3 0,-2-2 15,-3-4-15,-5 1 0,-2-1 16,-4-1-16</inkml:trace>
  <inkml:trace contextRef="#ctx0" brushRef="#br0" timeOffset="156260.0349">11507 6244 0,'0'0'0,"0"0"16,0 0-16,25-10 0,-25 10 15,33-7-15,-13 3 0,3-1 16,3 2-16,0-1 0,-1-1 15,7-2-15,0 0 0,-1 0 16,0 1-16,-4 2 0,-3-2 0,-4 1 16,-3 0-16,-4 1 0,-3 2 15,-3-2-15,-4-2 0,0 0 16,-1 1-16,1 1 0</inkml:trace>
  <inkml:trace contextRef="#ctx0" brushRef="#br0" timeOffset="156461.4695">11749 6040 0,'0'0'0,"0"0"0,0 0 0,0 0 15,12 24-15,-12-24 0,6 25 16,-6-25-16,4 38 0,-3-12 16,0 3-16,1 2 0,1 1 15,0 7-15,0-1 0,-1-3 16,-1-4-16,2 1 0,0-4 15,-1-3-15,-1-2 0,-3-4 16,-2-1-16,0-4 0,2-2 0,0-2 16</inkml:trace>
  <inkml:trace contextRef="#ctx0" brushRef="#br0" timeOffset="156610.0809">11647 6490 0,'0'0'0,"0"0"15,0 0-15,0 0 0,0 0 16,23-24-16,-23 24 0,28-13 15,-28 13-15,37-14 0,-18 7 16,3-1-16,2 0 0,-1-1 16,0-2-16,2 0 0,-3 1 0,-4 1 15</inkml:trace>
  <inkml:trace contextRef="#ctx0" brushRef="#br0" timeOffset="157009.3709">12219 6012 0,'0'0'0,"0"0"0,0 0 0,25 0 16,-25 0-16,23-1 0,-8 0 16,1 1-16,0 1 0,5-1 15,0 1-15,-2 0 0,-2 2 0,-3-1 16,-2 3-16,-3-1 0,-1 2 15,-5 0-15,-3 1 0,-3 1 16,-3 1-16,-7 3 0,-5 2 16,-1-1-16,0 0 0,-5 0 15,-1-1-15,1 0 0,1-3 16,-3 2-16,4-1 0,5-3 16,2-1-16,3-1 0,2 1 15,6-3-15,2-2 0,5-2 16,4-2-16,5 0 0,4-1 0,2 1 15,1 0-15,2-1 0,1 0 16,0 2-16,0 1 0,-4 0 16,0-1-16,-1 1 0,-5 0 15,-4 1-15,-4-1 0,0 1 16,0 0-16,-1 0 0</inkml:trace>
  <inkml:trace contextRef="#ctx0" brushRef="#br0" timeOffset="157275.9917">12044 6071 0,'0'0'0,"0"0"15,0 0-15,0 0 0,0 0 0,0 0 16,0 0-16,0 0 16,10 26-16,-10-26 0,5 28 15,-4-8-15,-1 2 0,0 7 16,1 4-16,0 2 0,0 2 0,0 11 15,0 1-15,-1 4 0,-1-7 16,1-4-16,1-5 0,-1-5 16,-1-6-16,-2 0 0,-2-4 15,1-8-15,0-1 0,-2-7 16,1-2-16,-1-6 0,1-3 16,0 2-16,2-1 0,0 1 0</inkml:trace>
  <inkml:trace contextRef="#ctx0" brushRef="#br0" timeOffset="157477.0031">12119 6392 0,'0'0'0,"0"0"15,15-5-15,-4 3 0,1-2 0,4 0 16,3-1-16,1 0 16,1-1-16,8-1 0,0 0 15,0 1-15,-1 0 0,-3 0 16,-1-2-16,3 0 0,-4 1 0,-3 1 15,-3 2-15,-7 1 0,-3 0 16,-5-2-16,-4-1 16,1 1-16,0 2 0,-1-1 0</inkml:trace>
  <inkml:trace contextRef="#ctx0" brushRef="#br0" timeOffset="157658.8649">12346 6223 0,'0'0'0,"0"0"0,0 0 16,0 0-16,0 0 0,-1 28 0,1-28 16,-5 24-16,5-24 0,-7 28 15,4-11-15,0 1 0,-1 0 16,0 0-16,-1 1 0,1-1 16,0-1-16,-2-3 0,1-4 15,0 0-15,1-2 0,0-1 0</inkml:trace>
  <inkml:trace contextRef="#ctx0" brushRef="#br0" timeOffset="157861.9283">12191 6517 0,'0'0'0,"0"0"16,0 0-16,0 0 0,0 0 0,21 19 16,-21-19-16,12 22 15,-12-22-15,11 22 0,-4-9 16,-2 0-16,1 0 0,-1 0 15,0-1-15,-1 0 0,0-1 0,1-2 16,-1-3-16,0-2 0,-1 0 16,-1-1-16,0-1 0,1 0 15</inkml:trace>
  <inkml:trace contextRef="#ctx0" brushRef="#br0" timeOffset="158259.0963">12301 6580 0,'0'0'0,"0"0"0,0 0 15,0 0-15,0 0 0,23-18 0,-23 18 16,22-9-16,-22 9 0,29-8 16,-13 6-16,-1 1 0,0 0 15,0 1-15,-1-1 0,-1 2 16,1 0-16,-2 3 0,-1-1 16,-1 1-16,0 1 0,-5 0 15,-2 1-15,-2 0 0,1 1 0,-5 1 16,-1 1-16,-2 0 0,0-1 15,-2 1-15,-1 1 16,-1-1-16,-2-1 0,-3-1 0,0-1 16,3-1-16,1-1 0,1 1 15,3 0-15,0-1 0,2 0 16,1-3-16,2-1 0,2 0 16,2 3-16,5-2 0,4 1 15,1-1-15,1 0 0,5 0 16,3 0-16,0-1 0,0 0 0,6 0 15,0-1-15,-1 2 0,1 0 16,-4 0-16,-1 0 0,-3 2 16,-3 0-16,-2 0 0,-3 2 15,-3-3-15,-3-3 0,-1 1 16,-1 0-16,1 0 0</inkml:trace>
  <inkml:trace contextRef="#ctx0" brushRef="#br0" timeOffset="183079.9937">3458 8901 0,'0'0'0,"0"0"15,0 0-15,0 0 0,0 0 0,0 0 16,0 0-16,26 0 0,-26 0 16,0 0-16,0 0 0,27-2 15,-27 2-15,0 0 0,29-2 16,-29 2-16,22-1 0,-9-1 16,3 0-16,-1 2 0,2 1 0,1-2 15,-1-1-15,2 1 0,-1 1 16,4-1-16,4 0 15,2-1-15,1 0 0,2 1 0,2 1 16,0 0-16,-3 1 0,6-1 16,3 0-16,5-1 0,0 0 15,1 1-15,5-1 0,-5 0 16,-1 1-16,10 2 0,1 2 16,-1-3-16,-3 0 0,6-1 0,-4-1 15,-2 2-15,-4 1 0,-1 0 16,-2-1-16,-6 1 0,-2 2 15,-6-2-15,-2 1 0,-9 0 16,-4-2-16,-4 1 0</inkml:trace>
  <inkml:trace contextRef="#ctx0" brushRef="#br0" timeOffset="183610.5616">3240 7845 0,'0'0'0,"0"0"15,0 0-15,0 0 0,8 19 0,-8-19 16,0 0-16,11 22 0,-8-13 0,0 0 15,1 1-15,0 0 0,1-1 16,-1 0-16,-1-2 16,1 0-16</inkml:trace>
  <inkml:trace contextRef="#ctx0" brushRef="#br0" timeOffset="184062.1773">3329 7827 0,'0'0'0,"0"0"16,0 0-16,21-9 0,-21 9 0,19-7 16,-6 4-16,-1 1 0,-1 0 15,4 0-15,-2 0 0,0-1 16,2 1-16,-4 0 0,-1 2 16,-2 1-16,1 0 0,-4 1 15,-1 3-15,-3-1 0,-2 1 0,-3 4 16,-3 0-16,-1 2 0,-3-1 15,-3 3-15,0-1 16,-2 1-16,2-1 0,-2-2 0,1 0 16,-1-2-16,3-1 0,3-1 15,1-1-15,3-2 0,-1 0 16,5-1-16,4 2 0,2-3 16,-1 0-16,5-2 0,3 1 15,-1-3-15,2-1 0,6-2 16,0-2-16,0 2 0,-6 2 0,-1 0 15</inkml:trace>
  <inkml:trace contextRef="#ctx0" brushRef="#br0" timeOffset="184276.4172">3784 7683 0,'0'0'0,"0"0"15,0 0-15,0 0 0,0 0 0,0 0 16,0 0-16,-22 23 0,22-23 16,-19 18-16,19-18 0,-31 28 15,14-13-15,1 3 0,0 1 16,2 0-16,0 0 0,-2 1 16,-1-4-16,3-3 0,5-1 0,-1-2 15</inkml:trace>
  <inkml:trace contextRef="#ctx0" brushRef="#br0" timeOffset="184493.4327">3692 7836 0,'0'0'0,"0"0"16,0 0-16,0 0 0,0 0 0,4 27 16,-4-27-16,-3 32 15,0-14-15,0 5 0,-2 6 16,2-1-16,-3 0 0,0 11 0,-1 0 15,4-4-15,-3-1 0,3 2 16,0-3-16,0-6 0,3-7 16,3-4-16,-2-4 0,1-4 15,0-4-15,-1-2 0,0 1 16,0-1-16</inkml:trace>
  <inkml:trace contextRef="#ctx0" brushRef="#br0" timeOffset="184684.4259">3946 7608 0,'0'0'0,"0"0"0,0 0 16,0 0-16,0 0 0,27 6 15,-27-6-15,0 0 0,22 10 0,-22-10 16,10 12-16,-4-7 0,-3 0 15,0-1-15</inkml:trace>
  <inkml:trace contextRef="#ctx0" brushRef="#br0" timeOffset="184893.4361">3818 7796 0,'0'0'0,"0"0"0,0 0 15,0 0-15,32-8 0,-32 8 0,26-3 16,-26 3-16,35-5 0,-16 3 16,2 1-16,-2 0 0,0 0 15,0 0-15,1-1 0,2 2 16,-1 0-16,-5 0 0,-3 0 16,-1 0-16</inkml:trace>
  <inkml:trace contextRef="#ctx0" brushRef="#br0" timeOffset="185078.6552">3758 7947 0,'0'0'0,"0"0"0,0 0 16,0 0-16,23-10 0,-23 10 16,31-8-16,-31 8 0,36-8 0,-12 5 15,1-2-15,0 0 16,1 0-16,6 2 0,2-1 15,-4 2-15,-5 0 0,-3 0 0,-4 1 16,-3 0-16</inkml:trace>
  <inkml:trace contextRef="#ctx0" brushRef="#br0" timeOffset="185261.3318">3777 8038 0,'0'0'0,"0"0"15,0 0-15,0 0 0,25-4 0,-25 4 16,29-5-16,-14 2 0,4-1 16,1 1-16,2 0 0,0-2 15,-3 1-15,6 0 0,-2-2 16,-2-1-16,-2-1 0,-6 2 16,-1 0-16,-1 1 0</inkml:trace>
  <inkml:trace contextRef="#ctx0" brushRef="#br0" timeOffset="185476.5831">3929 7865 0,'0'0'0,"0"0"0,0 0 16,0 0-16,0 0 0,0 0 15,0 24-15,0-24 0,0 22 0,0-22 16,-3 34-16,-1-16 0,2 1 15,1 3-15,-2 3 16,1-1-16,-2-3 0,1 6 0,-2-4 16,1-3-16,1-3 0,2-3 15</inkml:trace>
  <inkml:trace contextRef="#ctx0" brushRef="#br0" timeOffset="185647.5718">3758 8248 0,'0'0'0,"0"0"0,0 0 15,0 0-15,0 0 0,0 0 0,0 0 16,30-11-16,-30 11 0,33-5 16,-13 2-16,2 2 0,2-1 15,0 0-15,2-3 0,0 1 16,0 0-16,6-2 0,-2-1 16,-4 1-16,-4 2 0,-2-1 15</inkml:trace>
  <inkml:trace contextRef="#ctx0" brushRef="#br0" timeOffset="185843.7844">4381 7943 0,'0'0'15,"0"0"-15,0 0 0,20-5 0,-20 5 16,25-2-16,-7 1 15,-3-2-15,2 1 0,2 0 0,1-1 16,4-2-16,-4-1 0,-3 0 16,-2 2-16,-3 1 0</inkml:trace>
  <inkml:trace contextRef="#ctx0" brushRef="#br0" timeOffset="186061.4503">4886 7724 0,'0'0'0,"0"0"0,0 0 15,0 0-15,0 0 0,-15 28 0,15-28 16,-22 25-16,7-9 0,1 2 16,-4 4-16,1-1 0,-1 0 0,-2 7 15,-1 0-15,5-5 0,-1-2 16,2-1-16,1-4 0,6-2 15</inkml:trace>
  <inkml:trace contextRef="#ctx0" brushRef="#br0" timeOffset="186243.3805">4741 7943 0,'0'0'16,"0"0"-16,0 0 0,0 0 0,0 20 15,0-20-15,-3 25 0,3-25 16,-3 31-16,0-14 0,0 2 16,2-1-16,-1-2 0,1 1 15,-1-2-15,1-2 0</inkml:trace>
  <inkml:trace contextRef="#ctx0" brushRef="#br0" timeOffset="186526.2599">4772 7913 0,'0'0'0,"0"0"0,0 0 15,0 0-15,27-7 0,-27 7 16,0 0-16,29-10 0,-18 9 16,-1 1-16,2 2 0,-1 0 0,0-1 15,0 1-15,0 2 16,-1 0-16,-1 1 0,-2 2 0,0 1 15,-2 1-15,0 2 0,-2 2 16,-2 1-16,-1-1 0,-1 1 16,-2 2-16,-2 0 0,0 1 15,0-2-15,1 0 0,-1-1 16,-1 0-16,-1-3 0,-1-2 16,1-1-16,0-2 0,1 0 0,1-1 15</inkml:trace>
  <inkml:trace contextRef="#ctx0" brushRef="#br0" timeOffset="186693.5212">4735 8054 0,'0'0'15,"0"0"-15,0 0 0,0 0 16,0 0-16,0 0 0,0 0 16,28-12-16,-28 12 0,23-7 15,-23 7-15,24-3 0,-11 2 0,-3-1 16,2 2-16,-5-1 0,-2 1 15,0-1-15,0 1 0,-1-1 16</inkml:trace>
  <inkml:trace contextRef="#ctx0" brushRef="#br0" timeOffset="186844.9393">4711 8145 0,'0'0'15,"0"0"-15,0 0 0,0 0 0,0 0 16,36-9-16,-36 9 15,33-6-15,-33 6 0,38-9 0,-17 3 16,0 1-16,0-3 0,2 1 16,-5 0-16,0 2 0</inkml:trace>
  <inkml:trace contextRef="#ctx0" brushRef="#br0" timeOffset="187309.9441">5178 7755 0,'0'0'0,"0"0"0,0 0 16,0 0-16,0 0 0,0 0 15,0 0-15,0 0 0,-20 20 0,20-20 16,-22 20-16,22-20 16,-22 22-16,12-10 0,0 0 15,2 0-15,1-1 0,-1-1 16,3-1-16,0-1 0,2 0 0,2-3 15,2 0-15,2-2 0,2-1 16,2-2-16,6 0 0,-2 0 16,3-1-16,-1-2 0,3 0 15,-1 0-15,0 0 0,4-2 16,-1 2-16,-3 0 0,0 1 16,-2 2-16,-2 2 0,0 1 15,-2 1-15,-3 5 0,1 2 16,-4-1-16,-3 1 0,-2 2 0,-2 2 15,-2 1-15,0 0 0,-1 0 16,0 1-16,0-2 0,-1-1 16,-2 0-16,1 1 0,3-1 15,-3-3-15,0 3 0,1-1 16,-3-1-16,0-1 0,-1-3 16,-1 0-16,1-2 0,-1-1 0,1 0 15,1-3-15,-1-1 0,2-2 16,1 0-16,2 0 15,1 0-15</inkml:trace>
  <inkml:trace contextRef="#ctx0" brushRef="#br0" timeOffset="187443.943">5025 8039 0,'0'0'0,"0"0"16,0 0-16,0 0 0,0 0 0,0 0 16,24 7-16,-24-7 0,30 5 15,-30-5-15,39 4 16,-18-3-16,-1 1 0,-1 0 15,-1 0-15,-5-1 0</inkml:trace>
  <inkml:trace contextRef="#ctx0" brushRef="#br0" timeOffset="213893.8295">7819 8956 0,'0'0'0,"0"0"16,0 0-16,0 0 0,0 0 0,0 0 15,25-5-15,-25 5 0,0 0 16,29-4-16,-17 3 0,2 1 15,4-1-15,0 0 16,6 0-16,1-2 0,3 2 0,12 0 16,4-1-16,3-1 0,1 1 15,17-2-15,4-1 0,-2 1 16,-2 0-16,19-1 0,3 1 16,5 0-16,-6 2 0,14-1 15,-2 0-15,-10-1 0,-6 0 0,34-1 16,-8 3-16,-15 1 0,-11 1 15,-3-2-15,0-1 0,-12 1 16,-10 1-16,1-1 0,2 0 16,-11-1-16,-4-1 0,-7 0 15,-2 1-15,-7 0 0,-5 1 16,-9 0-16,-6 3 0,-3 0 0,-1-1 16,-2 0-16</inkml:trace>
  <inkml:trace contextRef="#ctx0" brushRef="#br0" timeOffset="360531.2118">1828 10222 0,'0'0'0,"0"0"0,0 0 16,0 0-16,0 0 0,23-11 15,-23 11-15,28-8 0,-28 8 0,35-11 16,-11 4-16,1-2 0,1 1 16,11-6-16,3-1 0,0 0 15,-5-2-15,12-3 0,3 0 16,-6 3-16,-5 3 0,6-4 15,-2 0-15,-7 4 0,-3 3 16,-6 3-16,-5 1 0,-5 2 0,-2 3 16,-4 3-16,-1 5 0,-6-2 15,-1 2-15,-4 4 16,-5 3-16,-8 2 0,-4 1 0,-4 3 16,-4 2-16,-2 2 0,-3 0 15,-13 7-15,-4 2 0,2-1 16,1 0-16,-11 5 0,-3 0 15,8-3-15,7-3 0,-6 0 16,0-5-16,9-5 0,6-3 16,10-8-16,3-5 0,6-4 15,4-1-15,5-5 0,4-6 16,2 2-16,2 0 0,5-4 0,3-3 16,7-1-16,0-1 0,5-3 15,-1-3-15,-1 4 0,-3 1 16,5 0-16,3-3 0,-2 1 15,-1-1-15,0 4 0,-1 1 16,-1 2-16,-3 0 0,-5 2 16,0 3-16,-1 1 0,0 1 0,-1 2 15,1 1-15,-1 2 0,0 1 16,3 4-16,-1 4 0,1-2 16,2 0-16,0 4 0,-1 3 15,0 2-15,1 2 0,0 4 16,1 2-16,2 2 0,2 1 0,-3 3 15,2 3-15,-2-2 16,-2-1-16,0-1 0,2 2 16,-3-4-16,0 0 0,-1 3 15,-1-4-15,-3-7 0,-2-3 0,-1-3 16,-2-1-16,-1-2 0,1-1 16,-6-4-16,0-3 0,-4-2 15,-2-2-15,-4-2 0,-4-3 16,-3-1-16,-1 0 0,-6-6 15,2 0-15,0-1 0,0-1 16,-1 1-16,-5-1 0,5 1 16,-2 0-16,-4-3 0,-3 1 15,5 2-15,4 2 0,0 5 0,1 3 16,1 2-16,4 1 0,3 2 16,5 0-16,2 1 0</inkml:trace>
  <inkml:trace contextRef="#ctx0" brushRef="#br0" timeOffset="375014.5655">15325 11242 0,'0'0'16,"0"0"-16,0 0 0,0 0 0,0 0 15,0 0-15,14-20 0,-14 20 16,0 0-16,0 0 0,19-18 15,-19 18-15,0 0 0,24-11 16,-12 11-16,3-1 0,3-1 16,2 2-16,2 2 0,1-1 15,2 0-15,11 3 0,3 1 16,1-1-16,1 1 0,14-1 16,3-2-16,-1 0 0,1-1 0,16 0 15,5 2-15,-4-3 0,-3 0 16,17-2-16,4 0 0,1-4 15,-8-1-15,43-2 0,-5 2 16,-17 1-16,-12 2 0,-5 0 16,-3 2-16,-11-2 0,-6 0 0,7-2 15,5-1-15,-9 2 0,-8 2 16,2-2-16,2 0 0,-5 0 16,-2-1-16,-4 2 0,-3 0 15,-6 1-15,-5 2 0,-2 1 16,-2-1-16,-8 0 0,-4 0 0,-5 1 15,-4 1-15,-6-1 16,-4 0-16,-5 0 0,-4 0 16,0 2-16,-2 0 0,-6-1 15,-3 0-15,-7 3 0,-9 2 0,7-2 16,6-1-16,3-1 0</inkml:trace>
  <inkml:trace contextRef="#ctx0" brushRef="#br0" timeOffset="579469.9336">28819 11412 0,'0'0'0,"0"0"0,0 0 15,0 0-15,0 0 0,0 0 16,0 0-16,0 0 0,0 0 0,-24-14 15,24 14-15,0 0 0,-23-6 16,23 6-16,-23-3 0,11 2 16,1 1-16,-3 1 0,0 1 15,0-1-15,0 0 0,-2 3 16,-2 2-16,2 0 0,0 1 0,2 2 16,0 2-16,1-1 15,0 2-15,1 6 0,2 2 16,3-2-16,0 1 0,2 1 15,1 2-15,3-1 0,1 1 0,3 1 16,4 2-16,1 1 0,1 0 16,7 7-16,5 1 0,-1-2 15,-1-5-15,4 1 0,3 0 16,2-1-16,-1-1 0,9 1 16,-1-4-16,0 3 0,1 1 0,-2-2 15,-1-3-15,1-4 16,1-2-16,0 0 0,1-2 15,-4-4-15,-2-4 0,5-1 16,1-3-16,-5 2 0,-3-2 0,0-5 16,2-5-16,-8-2 0,-1 0 15,1-4-15,0 0 0,-2 0 16,-3 2-16,-1-3 0,-1-6 16,0 0-1,-1 0-15,-3-4 0,-2-3 0,-1 2 0,-1-1 0,-2-2 16,-3 0-16,-2-1 15,-2 0-15,0-1 0,-1-1 0,-1 3 16,-3 4-16,0-5 0,-3-1 16,0 4-16,-1 4 0,-1 0 15,0 1-15,-4-1 0,0 0 16,-5 3-16,-3 3 0,1 2 16,1 2-16,-6-1 0,-5-1 15,1 2-15,1 2 0,-6 1 16,-3 0-16,1 1 0,0 1 0,-10 2 15,-4 3-15,13 1 0,10 1 16,8 0-16</inkml:trace>
  <inkml:trace contextRef="#ctx0" brushRef="#br0" timeOffset="591120.8531">7922 13233 0,'0'0'0,"0"0"0,0 0 16,0 0-16,0 0 0,0 0 0,0 0 15,23 3-15,-23-3 0,0 0 16,27 8-16,-27-8 0,27 6 16,-10-2-16,1-1 15,1 1-15,3 0 0,3 1 0,0 0 16,4-1-16,3 0 0,13 1 15,3-2-15,0-1 0,-3-1 16,13 1-16,2-1 0,9-2 0,0-2 16,-3 0-16,2 1 0,9 0 15,-2-1-15,2 2 0,0-1 16,6-2-16,-3 0 0,-2 0 16,0 1-16,29-2 0,-11 2 15,-6-1-15,-6 1 0,-5-1 16,-5-1-16,1 1 0,0 3 15,-6 1-15,-4 1 0,1 1 16,1-1-16,2-1 0,0 0 0,3-3 16,1-1-16,-5 4 0,-2 3 15,1-1-15,1-1 0,-1 1 16,0 1-16,4 0 0,3 0 16,-5-1-16,-2 0 0,5 0 15,2 1-15,-3-2 0,-1 1 16,2-1-16,0 0 0,-4-1 15,-3 0-15,-1 1 0,-2 0 16,0 1-16,-1 1 0,3-1 16,2 0-16,-5-2 0,-5-2 0,0 2 15,0 0-15,3 0 0,1-1 16,1 1-16,0 1 0,-9-1 16,-3-2-16,3-1 0,2 0 15,-2 1-15,-2 1 0,0 1 16,-2-1-16,4 1 0,2 0 15,-2-1-15,-2 0 0,-6 0 16,-3 1-16,2-1 0,2 0 16,-3 1-16,-3 1 0,-2-2 15,-2 0-15,0 1 0,2 0 0,-8 0 16,-3-1-16,-3 1 16,-1 0-16,-7 1 0,6 3 15,-3-3-15,-3-1 0,-2 0 0,-3 0 16,-4 1-16,1-1 0,-2 0 15,1-2-15,-3 2 0,-1 0 0,-2 0 16,-5 2-16,-3-2 16,-3-1-16,1 1 0,2-1 0,2 1 15</inkml:trace>
  <inkml:trace contextRef="#ctx0" brushRef="#br0" timeOffset="596637.4522">13147 11933 0,'0'0'16,"0"0"-16,0 0 0,0 0 15,0 0-15,0 0 0,0 0 16,0 0-16,-18 22 0,18-22 15,-24 7-15,24-7 0,-30 9 0,15-6 16,-1 0-16,2 0 0,1 0 16,1-1-16,-1 0 0,4 0 15,1-1-15,2 1 0,4 0 16,2-2-16,1 4 0,7-1 16,5 0-16,4 0 0,1 1 15,7 0-15,3 0 0,7 2 0,-3-1 16,1 1-16,0 1 15,3 0-15,-4-1 0,-7-1 0,-6 0 16,-6-1-16,-4-1 0,-12 0 16,-9 2-16,-2-3 0,-2 0 15,-8-1-15,-6-1 0,-11 0 16,-2 1-16,0-1 0,1 0 16,-4 0-16,3 0 0,7 0 15,4 0-15,7-1 0,8 0 0,6 1 16,5 1-16,12 0 15,7 3-15,6-2 0,7-1 0,4 1 16,2 0-16,11 4 0,2 0 16,-2 1-16,-2 1 0,-4-1 15,-1 1-15,-4 0 0,-3 1 16,-4-1-16,-4 0 0,-7-1 16,-4-1-16,-6 2 0,-4 0 15,-8 0-15,-5 0 16,-1-1-16,-4 0 0,1 1 0,-2 0 15,-3 1-15,-1-1 0,1 0 16,1 0-16,-1 1 0,-3-1 16,1 1-16,0-4 0,2 9 0,1 7 15,3-4-15,4-4 0,3-2 16</inkml:trace>
  <inkml:trace contextRef="#ctx0" brushRef="#br0" timeOffset="596820.2508">12773 12225 0,'0'0'0,"0"0"16,0 0-16,0 0 0,25 6 0,-25-6 15,36 6-15,-13-2 0,2 1 16,3 0-16,2 1 0,7 2 16,1 0-16,-1 0 0,0 1 15,-3-2-15,-6 0 0,1 0 16,-6-2-16,-4-1 0,-4-1 15,-3 0-15</inkml:trace>
  <inkml:trace contextRef="#ctx0" brushRef="#br0" timeOffset="597021.789">12641 12274 0,'0'0'0,"0"0"0,0 0 0,0 0 15,0 0-15,0 0 0,23 12 16,-23-12-16,40 11 0,-13-4 15,6 0-15,3 2 0,2-1 0,12 3 16,0-1-16,-1 0 0,-2 0 16,5 1-16,-6-1 0,-1-1 15,-10-3-15,-10-4 0,-7-1 16,-6 0-16,-2 0 0,-2-1 16</inkml:trace>
  <inkml:trace contextRef="#ctx0" brushRef="#br0" timeOffset="597304.2339">13042 12158 0,'0'0'0,"0"0"15,0 0-15,0 0 0,0 0 0,0 0 16,0 0-16,-1 29 0,1-29 16,-3 30-16,-1-11 0,1 2 15,-1 1-15,0 3 0,1 0 16,0 0-16,-1 0 0,-1 3 15,-1-3-15,1-3 0,-1-1 0,2-2 16,0-3-16,-1-3 0,0-1 16,-3-4-16,-1-2 0,-1-3 15,-2-3-15,-1-4 0,-2-1 16,3-5-16,1-3 0,4-5 16,2-4-1,2 4-15,0 3 0,0 2 0</inkml:trace>
  <inkml:trace contextRef="#ctx0" brushRef="#br0" timeOffset="597510.5321">13536 12087 0,'0'0'0,"0"0"0,0 0 0,0 0 15,0 0-15,10 29 0,-10-29 16,1 23-16,-1-23 0,-3 28 15,-1-15-15,1 1 0,0-2 0,-1 0 16,1-1-16,0 0 0,1-1 16,-1-4-16,2-2 0,0-1 15,0-1-15,0 1 16</inkml:trace>
  <inkml:trace contextRef="#ctx0" brushRef="#br0" timeOffset="597820.3853">13541 12092 0,'0'0'0,"0"0"16,0 0-16,0 0 0,0 0 0,35-1 16,-35 1-1,34 7-15,-12-1 0,-2 0 16,-3-1-16,1 1 0,0 0 16,-3 0-16,-2-1 0,1 2 15,-5 1-15,-4-3 0,-3 2 16,-4-2-16,-3 0 0,-4 0 15,-6 2-15,-1-1 0,-2-2 16,-4 1-16,2 0 0,0-1 0,2 0 16,1-1-16,3 0 0,3-1 15,3 0-15,5 1 16,3 1-16,4 0 0,4-1 0,3-1 16,3 1-16,6 0 15,4 0-15,-2-2 0,-1-1 0,-3 0 16,-3 0-16,-3 0 0</inkml:trace>
  <inkml:trace contextRef="#ctx0" brushRef="#br0" timeOffset="598370.9588">14085 11959 0,'0'0'0,"0"0"15,0 0-15,0 0 0,0 0 0,0 0 16,0 0-16,0 0 0,0 0 16,-11 31-16,11-31 15,-12 29-15,4-12 0,0 1 16,0 1-16,0 2 0,-1 0 16,1 0-16,1-2 0,-3 3 0,1-3 15,0-2-15,1-2 16,1-4-16,-1-2 0,-2-3 0,-1-3 15,-1-2-15,0-4 0,-3-1 16,0-3-16,1-2 0,0-4 16,3-1-16,1 1 0,3 0 15,0 1-15,2 2 0,1 1 16,4 1-16,2 1 0,8 2 16,6 3-16,3 1 0,3 0 15,3 2-15,5 1 0,0 2 0,-1 1 16,10 3-16,2 2 15,-4 0-15,-3 2 16,-5-2-16,-6-2 0,0 1 0,-4-1 16,-7-4-16,-2 1 0,-4 0 15,-4 2-15,-2 1 0,-2 0 0,-5 5 16,-2 2-16,-2-4 16,-2-1-16,-7 4 0,-2 1 15,2-1-15,3 0 0,-4 0 16,-3 1-16,2-1 0,1 0 0,-2-2 15,-1 1-15,0-2 0,0 0 16,-4-5-16,-3-1 0,7-1 16,4-1-16,3 0 0</inkml:trace>
  <inkml:trace contextRef="#ctx0" brushRef="#br0" timeOffset="626836.7447">5374 17037 0,'0'0'15,"0"0"-15,0 0 0,0 0 16,21 20-16,-21-20 0,28 7 0,-10-4 15,0 0-15,0 0 0,-5-2 16,0 1-16</inkml:trace>
  <inkml:trace contextRef="#ctx0" brushRef="#br0" timeOffset="633571.9029">3066 14427 0,'0'0'0,"-12"2"0,-7 1 16,-1 1-16,-4 0 0,-17 4 0,-16 5 15,1 1-15,0 1 0,-16 7 16,-5 5-16,-7 4 0,8-1 15,-13 10-15,5 2 0,7 0 16,11-1-16,-25 26 0,8-1 16,14-6-16,6-4 0,9 1 15,8 0-15,12-6 0,9-4 0,6 6 16,7 4-16,9-6 0,6-4 16,23-1-16,14-3 15,4-2-15,7-1 0,19-4 0,15-3 16,2 0-16,4-2 0,18-1 15,13 0-15,-6-6 0,0-2 0,11 4 16,9 2-16,9-7 16,7-4-16,7-4 0,7-2 15,-33 1-15,-24 0 0,12-7 16,9-5-16,0-1 0,-1-1 0,-1-4 31,0-5-31,-8 0 0,-6-1 0,-6-9 0,-3-8 0,-12-5 16,-6-2-16,1-7 15,-5-5-15,-6 5 0,-7 3 0,-12-10 16,-4-7-16,-10 0 0,-4-1 16,-12-3-16,-5 0 15,-7-1-15,0 2 0,-11-6 0,-7-3 16,-8 0-16,-5 1 0,-8 0 16,-6-2-16,-9 11 0,-5 5 0,-12 1 15,-7 0-15,-7 4 0,-1 1 16,-16 5-16,-8 1 15,-1 1-15,0-1 0,-12 8 0,-7 5 16,-5 8-16,-3 4 0,-12 3 16,-6 3-16,6 8 0,5 6 15,-9 2-15,-8 0 0,4 3 0,4 1 16,-2 7-16,-2 3 16,8 6-16,5 3 0,-3 6 0,2 5 15,8-5-15,7-2 0,36-10 16,25-7-16,16-5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21T08:10:15.533"/>
    </inkml:context>
    <inkml:brush xml:id="br0">
      <inkml:brushProperty name="width" value="0.05292" units="cm"/>
      <inkml:brushProperty name="height" value="0.05292" units="cm"/>
      <inkml:brushProperty name="color" value="#FF0000"/>
    </inkml:brush>
  </inkml:definitions>
  <inkml:trace contextRef="#ctx0" brushRef="#br0">24972 2577 0,'0'0'0,"0"0"0,0 0 16,0 0-16,0 0 0,23-6 15,-23 6-15,23-2 0,-23 2 0,33-3 16,-11 0-16,1 1 0,1-2 16,5 1-16,7 1 0,7 0 15,-1-2-15,13 4 0,1 2 16,2-1-16,1-1 0,15 1 16,1 0-16,-2 0 0,0-1 0,15 2 15,2-1-15,7 1 0,-5 3 16,4-3-16,2 0 0,39-1 15,-12 2-15,-1-2 0,1 1 16,-5-3-16,-3-1 0,3 2 16,5 2-16,-6-1 0,-3-2 15,11 1-15,7 1 16,-5 0-16,-4 1 0,11 1 0,7 1 16,-3-5-16,-2-4 0,0 2 15,1 3-15,-7 2 0,-4 0 0,6-2 16,5-1-16,-5 3 0,-5 3 15,-2-4-15,-3-3 0,-6-1 16,-4 0-16,4 2 0,2 3 16,-8 3-16,-4 3 0,-3-4 15,-1-1-15,-10-1 0,-4 3 16,-3-2-16,-1 1 0,-6 4 16,-3 3-16,-8 3 0,-6 3 15,-8-6-15,-6-3 0,-8 0 16,-6 1-16,-7 1 0,-5 1 0,-6-4 15,-6-2-15,-4-2 0</inkml:trace>
  <inkml:trace contextRef="#ctx0" brushRef="#br0" timeOffset="1900.1694">2551 3642 0,'0'0'15,"0"0"-15,0 0 0,0 0 16,0 0-16,0 0 0,13-19 16,-13 19-16,0 0 0,22-13 15,-22 13-15,28-8 0,-10 6 0,2-1 16,6-3-16,0 2 0,2 1 15,13-2-15,-1 1 0,2 0 16,1 0-16,12 1 0,5 2 16,-4 0-16,-1-2 0,15 0 15,1-1-15,-4 2 0,-5 0 16,14 2-16,4 0 0,-4 0 0,-1 0 16,16 1-16,4 0 0,2-3 15,-6 0-15,32-2 0,-1-1 16,-12-1-16,-8 2 0,10 0 15,4 3-15,-9-3 16,-9 2-16,7-1 0,9 1 0,-11 2 16,-3 2-16,8-3 15,7 0-15,-7 0 0,-4 0 0,10 2 16,4 0-16,-10-1 0,-6-2 16,9 0-16,9 2 0,-9-2 15,-6-1-15,11 0 0,10-2 16,-16 1-16,-7 1 0,18-2 15,14-1-15,-20-2 0,-14 0 0,8 0 16,7 0-16,-4 1 0,-3 1 16,10-3-16,6-1 0,-13 3 15,-8 1-15,10 0 0,6-1 16,-7 0-16,-5 1 0,6-2 16,3 1-16,-10 2 0,-8 1 0,9 2 15,7 1-15,-12-3 0,-6 0 16,4-2-16,1-1 0,-10 3 15,-10 2-15,12 0 0,6-2 16,-11 3-16,-9 0 0,5-1 16,4 1-16,-11 0 0,-6 1 0,1-2 15,1-3-15,-10 5 0,-8 2 16,-2-8-16,-1-3 16,-10-3-16,-7 1 0,0 3 0,-3 2 15,-7-1-15,-4 1 16,-6 2-16,-7 1 0,0-3 0,-2-2 15,-4 1-15,-4 0 0,1 2 0,0 2 16,0 1-16</inkml:trace>
  <inkml:trace contextRef="#ctx0" brushRef="#br0" timeOffset="12083.4879">3929 2780 0,'0'0'16,"-13"-8"-16,1-1 0,-3 2 15,1 0-15,-15-5 0,-5 0 16,-1-1-16,-3 0 16,-27-1-16,-12 2 0,5 2 15,2 4-15,-13 1 0,-11 2 0,-10 6 16,7 5-16,-33 9 0,15 3 16,12 0-16,8 1 0,5 8 15,6 6-15,5-5 0,9-1 0,0 10 16,2 7-16,5-7 0,5-3 15,7 6-15,7 7 0,6-4 16,3 0-16,10 1 0,6 0 16,8-5-16,7-5 0,7 2 15,6 2-15,7-1 16,6-2-16,7 2 0,6 1 0,5-8 16,0-4-16,6-7 15,5-2-15,5-3 0,7-3 0,7 3 16,8 1-16,2-5 0,1-2 15,9-7-15,5-4 0,3 0 16,5-2-16,8 3 0,5 2 16,5-4-16,3-2 0,6 0 0,5 0 15,4 0-15,3 0 0,3-5 16,3-3-16,-1 2 0,-2 2 16,7 2-16,5 1 0,-3 2 15,-2 3-15,2 1 0,0-1 16,-6 1-16,-3 0 0,1 10 15,2 7-15,-7-8 0,-4-6 0,8 1 16,5 1-16,-9 4 0,-4 5 16,3-1-16,1 1 0,-3-4 15,-4-1-15,4 1 0,2 3 16,-3 4-16,-2 3 0,3-6 16,1-4-16,-6-2 0,-1-2 0,4 2 15,1 1-15,-4-2 16,-1-1-16,3 0 0,4 2 0,-3-4 15,-3-5-15,0 2 16,1 2-16,-7-2 0,-6 2 0,2-4 16,3-2-16,-6 2 15,-3 1-15,1-8 0,1-4 16,-8 4-16,-5 3 0,-1-1 16,-1 0-16,-10-5 0,-5-1 0,-1-2 15,0 0-15,-5-2 0,-5-2 16,-4 0-16,-5-2 0,-5-2 15,-5-1-15,-3-1 0,-2 0 16,-6-1-16,-2-2 0,-11 0 16,-6-4-16,-2-2 0,0-4 0,-6 5 15,-5 0-15,-6 2 0,-6 1 16,-4-5-16,-2-5 0,-8 1 16,-4 0-16,-10-4 0,-7-1 15,-7 3-15,-2 1 0,-5-8 16,0-5-16,-3 5 0,-3 5 0,-10-5 15,-7-2-15,-4 3 0,-1 1 16,-13 5-16,-9 1 16,4 2-16,3 0 0,-9-5 0,-5-2 15,1 6-15,1 5 16,-14 1-16,-9 0 0,2 3 0,0 2 16,-4-2-16,-4 0 0,2 2 15,4 1-15,-11 7 16,-5 3-16,-1-4 0,0-1 0,-6 4 0,-2 6 15,0 5-15,1 4 16,-9-1-16,-6-2 0,4 3 0,1 2 16,-10 4-16,-5 2 0,-2 2 15,1 2-15,-1 4 16,-5 5-16,7 4 0,-1 3 0,-6 3 16,-5 4-16,6-2 0,5-1 15,-4 3-15,-1 2 0,11 3 16,9 3-16,5 2 0,2 4 15,6-6-15,4-4 0,5 1 16,4 2-16,14-6 0,10-4 0,10 2 16,6 3-16,7-4 0,7-4 15,1 6-15,1 5 0,1 1 16,-1 0-16,23-12 0,17-9 16,12-5-16</inkml:trace>
  <inkml:trace contextRef="#ctx0" brushRef="#br0" timeOffset="13352.8482">12998 2798 0,'0'0'0,"0"0"16,0 0-16,0 0 0,0 0 0,-12 21 15,12-21-15,-21 31 0,7-12 16,-4 8-16,-2 5 15,-2 3-15,0 1 0,-8 14 0,-1 3 16,-1 7-16,5-7 0,1 6 16,9-4-16,5-9 0,4-6 15,10-2-15,9-9 0,6-8 16,4-4-16,5-10 0,7-6 16,1-4-16,2-2 0,11-6 0,4-6 15,-13 6-15,-9 2 0,-7 1 16</inkml:trace>
  <inkml:trace contextRef="#ctx0" brushRef="#br0" timeOffset="13550.8705">13441 3263 0,'0'0'0,"0"0"0,0 0 0,-9 25 15,5-14-15,-3 2 0,-1 3 16,-2 1-16,0 1 0,-2 4 15,1 0-15,1-2 0,1-4 16,1-4-16,3-3 16,0-2-16,2-4 0,3-3 0,-1-8 15,1 2-15,0 1 0,0 2 16</inkml:trace>
  <inkml:trace contextRef="#ctx0" brushRef="#br0" timeOffset="13717.6276">13365 2912 0,'0'0'16,"0"0"-16,0 0 0,0 0 15,29 18-15,-29-18 0,20 19 16,-20-19-16,22 27 0,-10-10 16,2 3-16,0-1 0,1 0 0,0 2 15,-2-3-15,-2-3 0</inkml:trace>
  <inkml:trace contextRef="#ctx0" brushRef="#br0" timeOffset="14217.0626">14087 3328 0,'0'0'0,"0"0"0,0 0 16,0 0-16,0 0 0,9-26 0,-9 26 15,0 0-15,-2-29 0,2 29 16,-11-21-16,2 12 0,-2-1 15,-4 3-15,-4 2 0,-3 1 16,-4 4-16,-9 4 0,-1 3 16,-2 3-16,2 0 0,-8 6 15,3 3-15,5 0 0,5 1 16,0 5-16,5 2 0,9-3 16,6-2-16,9-5 0,6-1 15,5-7-15,5-4 0,7-5 0,7-4 16,1-2-16,2-1 0,9-6 15,1-5-15,-5-1 0,-3 1 16,-5 0-16,-4 1 0,-4 4 16,-2 2-16,-5 0 0,-3-1 15,-5 6-15,-4 3 0,-4 6 0,-4 4 16,0 3-16,-2 2 0,-2 9 16,-2 5-16,-2 4 0,0 3 15,-5 10-15,-1 2 0,1-2 16,1-1-16,4-3 0,2-1 15,0-4-15,2-6 0,0-5 16,1-4-16,0-7 0,-2-1 0,-6-3 16,-3-5-1,0-1-15,0-4 0,-3-2 0,-4-3 16,3-3-16,2-2 0,4-9 0,4-8 16,4 7-16,2 5 0,1 3 15</inkml:trace>
  <inkml:trace contextRef="#ctx0" brushRef="#br0" timeOffset="14650.7567">14446 2930 0,'0'0'0,"0"0"16,0 0-16,-9 25 0,9-25 0,-15 34 15,1-7-15,-1 3 16,-3 2-16,-6 13 0,-2 2 16,-3 5-16,0-7 0,1 0 15,2-2-15,1-2 0,5-7 0,4-8 16,4-6-16,3-4 0,3-3 16,1-6-16,3-5 0,4-4 15,4-6-15,4-5 0,3-5 16,5-3-16,3-4 0,2 0 15,2-2-15,2 2 0,-1 4 0,4-5 16,-3 3 0,-1 5-16,-3 2 0,-4 5 15,-3 2-15,-2 5 0,0 4 0,-6 3 16,-2 5-16,-5 4 0,-3 5 16,-4 5-16,-2 5 0,-2 1 15,-1 1-15,0 3 0,-2 2 16,1 5-16,2-3 0,4-6 15,2-5-15,3-8 0,4-6 0,-2-3 16,0-1-16,0-2 0</inkml:trace>
  <inkml:trace contextRef="#ctx0" brushRef="#br0" timeOffset="14884.3258">14937 3004 0,'0'0'0,"0"0"15,0 0-15,0 0 0,-21 18 16,21-18-16,-28 30 0,10-10 16,-1 4-16,-2 4 15,-2 4-15,-4 10 0,2 1 0,2 5 16,7-3-16,5-6 0,4-6 0,7-5 16,4-5-16,3-6 0,1-3 15,3-4-15,2-3 0,1-5 16,1-2-16,-2-4 0,-1-3 15,-2 2-15,-2 1 0,-2 0 16</inkml:trace>
  <inkml:trace contextRef="#ctx0" brushRef="#br0" timeOffset="15050.9459">14494 3309 0,'0'0'0,"0"0"16,0 0-16,29-6 0,-29 6 0,37-9 15,-11 5-15,1-1 0,3 2 16,1 0-16,2 1 0,9-2 16,-2 2-16,9 1 0,-4-1 15,-7 1-15,-9 0 0,-4 1 0</inkml:trace>
  <inkml:trace contextRef="#ctx0" brushRef="#br0" timeOffset="16450.5346">15401 3195 0,'0'0'0,"0"0"0,0 0 15,0 0-15,0 0 0,-19-15 16,19 15-16,-24-3 0,8 3 0,-3 3 15,-3 2-15,-1-1 0,-1 3 0,-6 4 16,2 3-16,4-1 16,3 1-16,3-1 0,4 1 15,3 1-15,3 0 0,6-1 16,5-1-16,5 2 0,4-2 0,5 1 16,3-1-16,6 4 0,1-1 15,-1-1-15,1 0 0,-5-3 16,-5-3-16,-5 1 0,-5 0 15,-6 0-15,-4-1 0,-6-1 16,-4 1-16,-3 1 0,0 1 0,-5-2 16,-3-3-16,0-1 0,3-3 15,4 2-15,1-3 16,4 2-16,2-2 0,3 0 0</inkml:trace>
  <inkml:trace contextRef="#ctx0" brushRef="#br0" timeOffset="16917.1697">15999 3138 0,'0'0'0,"0"0"0,0 0 0,0 0 16,0 0-16,-13 24 0,13-24 15,-19 27-15,9-11 0,-2 3 16,-1 3-16,-1-1 0,1 1 0,-1 6 16,1-1-16,3-5 15,2-1-15,4-3 0,2-2 0,4-3 16,1-2-16,8-4 0,7-5 16,0-2-16,3-1 0,3-7 15,4-5-15,-2 1 0,1-2 0,4-5 16,-1-2-16,-4-3 15,-3 1-15,3-6 0,-3 0 16,-6 3-16,-3 3 16,-4 5-16,-4 6 0,-1 4 0,-2 2 0,-2 3 15,-1 3-15,-1 3 0,-2 4 16,-3 4-16,-2 5 0,1 3 16,-1 3-16,-1 1 0,0 1 15,2-1-15,-1 0 0,1 0 16,2 0-16,2-2 0,5-4 15,3-4-15,4-3 0,4-3 16,5-2-16,1-6 0,0-5 16,-3 2-16,-3-1 0,-2 3 15</inkml:trace>
  <inkml:trace contextRef="#ctx0" brushRef="#br0" timeOffset="17134.217">16626 3128 0,'0'0'0,"0"0"16,0 0 0,-20 36-16,5-7 0,-1 2 0,0 1 0,-8 14 15,-3 5-15,-1 9 0,2-5 16,0 6-16,3-5 0,4-10 16,2-5-16,3-2 0,4-8 15,2-7-15,3-9 0,2-8 16,1-4-16,2-6 0,2-4 15,-1 3-15,-1-1 0,0 2 16</inkml:trace>
  <inkml:trace contextRef="#ctx0" brushRef="#br0" timeOffset="17384.5026">16575 3132 0,'0'0'0,"10"-2"15,6 1-15,1-1 0,3 0 0,8 2 16,2 2-16,-2 2 0,0 1 15,5 6-15,-2 4 16,-6-1-16,-3 3 0,-3 0 16,-4-1-16,-6-1 0,-3-3 0,-10 1 15,-6-2-15,-4 0 16,-5 0-16,-7 0 0,-6 1 0,0-2 16,0 0-16,0-2 0,1 0 15,0-1-15,7-1 0,8-2 16,6-4-16,6-6 0,7-5 0,-2 4 15,0 2-15,0 0 16</inkml:trace>
  <inkml:trace contextRef="#ctx0" brushRef="#br0" timeOffset="17567.1975">17417 3159 0,'0'0'0,"0"0"15,0 0-15,0 0 0,0 0 0,0 0 16,23 16-16,-23-16 16,0 0-16,16 14 0,-16-14 15,11 17-15,-11-17 0,10 32 0,-5-20 16,-2-1-16</inkml:trace>
  <inkml:trace contextRef="#ctx0" brushRef="#br0" timeOffset="17696.2056">17834 3178 0,'0'0'16,"0"0"-16,0 0 0,0 0 0,0 0 15,25 16-15,-25-16 16,16 13-16,-8-5 0,0-2 0,-2 0 16,0-1-16</inkml:trace>
  <inkml:trace contextRef="#ctx0" brushRef="#br0" timeOffset="17808.2953">18144 3266 0,'0'0'16,"0"0"-16,0 0 0,0 0 16,0 0-16,0 0 0,0 0 15,0 0-15,14 21 0,-14-21 0,0 0 16,0 0-16</inkml:trace>
  <inkml:trace contextRef="#ctx0" brushRef="#br0" timeOffset="18533.7243">12613 3828 0,'0'0'0,"0"0"0,0 0 16,0 0-16,0 0 0,29-8 15,-29 8-15,30-1 0,-30 1 0,36 0 16,-13-1-16,1 1 0,2 1 16,11-1-16,4 1 0,0-1 15,-1 0-15,14 0 0,4-1 16,-1 1-16,-2 0 0,16-1 15,3 0-15,-6 0 0,-4-1 0,19 0 16,5 0-16,0 0 0,-11 2 16,42-1-16,-3 2 15,-19-3-15,-11-2 0,11 2 16,8 3-16,-13-4 0,-11-2 0,15 3 16,9 1-16,-14 0 0,-7 0 15,10-5-15,7-1 0,-12 5 16,-7 3-16,12-2 0,8-2 15,-14-1-15,-8-1 0,9 0 16,8 1-16,-14 2 0,-10 3 16,7-1-16,6-1 0,-11 0 0,-9 1 15,1 1-15,3 2 16,-14 0-16,-8-2 0,-4-2 0,-2-2 16,-9 1-16,-7-1 0,-6 0 15,-6 1-15,-6-1 0,-5-2 0,-3 5 16,0 0-16,-4 2 15,-5 0-15,-12-2 0,-8 0 16,12-2-16,-3-2 0,6 1 16,4 1-16,3-1 0</inkml:trace>
  <inkml:trace contextRef="#ctx0" brushRef="#br0" timeOffset="102376.0175">5739 5870 0,'0'0'0,"0"0"0,0 0 0,0 0 16,0 0-16,0 0 0,0 0 15,30-10-15,-30 10 0,22-2 0,-22 2 16,32 0-16,-13 0 15,3 0-15,3 0 0,3 1 16,2 1-16,13 0 0,3 1 0,0-1 16,1 1-16,13-1 15,3-1-15,0-1 0,0 1 0,9-1 16,2 1-16,3 0 0,-7 1 16,-2-1-16,1-1 0,-2 0 15,-9 1-15,-5 3 0,-4 0 16,-10 2-16,-5-2 0,-10 0 15,-8-1-15,-2-1 0</inkml:trace>
  <inkml:trace contextRef="#ctx0" brushRef="#br0" timeOffset="108986.2673">5459 6040 0,'0'0'0,"0"0"0,0 0 16,0 0-16,8-24 0,-8 24 15,10-17-15,-6 7 0,2-1 0,-3-1 16,2 0-16,0 1 0,1 0 16,0 1-16,-1 1 0,-1 0 15,0 2-15,0 1 0,-2 2 16,-2 4-16,3-1 0,-5 4 16,-1 3-16,-2 3 15,-1 3-15,-3 5 0,-5 5 0,-4 6 16,-3 1-16,1 3 0,-2 3 15,0 6-15,0 0 0,3-2 0,3-1 16,0-1-16,5-3 0,6-6 16,3-2-16,3-8 0,3-3 15,4-2-15,4-4 16,0-3-16,2-3 0,7-3 16,5-2-16,-3-5 0,-1-2 0,0-4 15,2-2-15,-5 2 0,-4 3 0,-4 2 16</inkml:trace>
  <inkml:trace contextRef="#ctx0" brushRef="#br0" timeOffset="109203.9462">5174 6129 0,'0'0'15,"0"0"-15,0 0 0,0 0 0,0 0 16,0 0-16,37-5 15,-37 5-15,39-4 0,-16 2 0,5-2 16,-1 1-16,1 2 0,9-3 16,3-2-16,-3 2 0,-1-1 15,4 1-15,0 1 0,-7 0 16,-7 1-16,-4 0 0</inkml:trace>
  <inkml:trace contextRef="#ctx0" brushRef="#br0" timeOffset="109540.8456">5893 6102 0,'0'0'0,"0"0"0,0 0 0,-11 19 16,11-19-16,-14 26 0,7-9 15,-2 2-15,1 3 0,-5 7 16,1-1-16,2-4 0,2-2 15,0-5-15,3-3 0,0-2 16,2-3-16,2-3 0,1-6 0,3 1 16,2-2-16,1-6 0,1-6 15,2-3-15,-3-1 0,4-3 16,2-2-16,1 0 0,0-2 16,1-1-16,3 3 0,-1 4 15,-4 3-15,2 1 0,-2 2 16,-1 3-16,-1 2 0,2 3 15,1 2-15,-2 2 0,0 1 0,3 3 16,2 2-16,-3 0 0,3 0 16,-3 0-16,-1-1 15,-4-1-15</inkml:trace>
  <inkml:trace contextRef="#ctx0" brushRef="#br0" timeOffset="109954.3243">6422 6097 0,'0'0'0,"0"0"0,0 0 16,0 0-16,0 0 0,0 0 0,-28 14 16,28-14-16,-25 17 0,8-6 15,-1 3-15,0 2 0,0 3 0,3 2 16,-1 2-16,-1 5 15,4 0-15,5-2 0,3-2 16,5-3-16,4-3 0,8 0 0,6-4 16,-2-5-16,3-1 0,9-5 15,7-3-15,-5-2 0,2-3 0,2-2 16,0-3-16,-3-3 0,-3-1 16,3-5-16,-2-4 15,-6 1-15,-4-1 0,-9-1 0,-5 2 16,-4 0-16,-2 3 0,-9 0 15,-2 1-15,-7 4 0,-2 2 16,-5 5-16,-8 2 0,3 4 16,1 1-16,1 3 0,2 3 15,5-1-15,5 2 16,7 0-16,8 0 0,0-2 0,1-1 16,0 0-16</inkml:trace>
  <inkml:trace contextRef="#ctx0" brushRef="#br0" timeOffset="110220.0696">6964 6153 0,'0'0'16,"0"0"-16,-14 22 0,1-4 15,1 3-15,-3 1 0,2 1 0,-4 9 0,1 6 16,-4 5-16,2-1 0,-3-1 16,2-1-16,2-5 0,5-3 15,-2-2-15,4-5 16,2-6-16,4-5 0,1-5 0,2-3 16,1-3-16,0 0 0,0-1 15</inkml:trace>
  <inkml:trace contextRef="#ctx0" brushRef="#br0" timeOffset="110470.3605">6979 6112 0,'0'0'0,"0"0"0,19-3 0,-4 2 16,1 0-16,3 2 0,1 1 15,6 2-15,1 2 0,-2 2 16,0 1-16,-4 1 0,-3 0 0,1 4 15,-5-1-15,-3 0 0,-3 0 16,-6-3-16,-4 2 0,-6 0 16,-4 1-16,-6 1 0,-3-2 15,-3 1-15,-3 1 0,-8 4 16,3-3-16,3-2 0,2-5 0,4-2 16,2-4-16,5 1 15,1-2-15,4 0 0</inkml:trace>
  <inkml:trace contextRef="#ctx0" brushRef="#br0" timeOffset="110922.8082">7668 5929 0,'0'0'15,"0"0"-15,0 0 0,-15 37 0,9-17 16,-5 3-16,-4 0 16,-2 8-16,1-1 0,-5 8 15,2-2-15,3-5 0,3-4 0,1-3 16,2-5-16,3-3 0,-1-3 16,4-3-16,1-3 0,0-2 15,2-3-15,2-4 0,3-4 16,1-4-16,2-3 0,4-3 0,5-1 15,-1-1-15,1-3 0,5-3 16,1 0-16,3 4 0,0 4 16,0 1-16,2 3 0,-4 2 15,-1 4-15,0 2 0,1 3 16,-1 2-16,-3 3 0,-4 2 16,-1 4-16,-5 1 0,0 3 0,-8 2 15,-4 1-15,-1 0 0,-2 3 16,-2-1-16,-1 2 15,-1-2-15,2-1 0,-1-2 0,1-2 16,3-3-16,0-2 0,4-3 16,4-4-16,-2 0 0,-1-2 0,2 3 15</inkml:trace>
  <inkml:trace contextRef="#ctx0" brushRef="#br0" timeOffset="111386.0467">8245 6031 0,'0'0'0,"0"0"0,0 0 0,0 0 15,-18 23-15,18-23 0,-24 24 16,24-24-16,-26 33 0,12-10 16,-2 0-16,3 1 0,1-2 0,0 4 15,3-2-15,3-3 0,3-3 16,4-3-16,5-3 0,5-2 15,4-1-15,6-5 0,4-3 16,1-4-16,0-3 0,7-7 16,1-4-16,-3 2 0,-2-2 15,6-6-15,1-3 0,-8 5 16,-2 1-16,-8 4 0,-3 4 16,-5 4-16,-2 0 0,-3 6 15,-3 1-15,-4 3 0,-3 1 0,-5 7 16,-4 5-16,0 4 0,-1 2 15,-3 7-15,-3 7 0,1-2 16,1-2-16,0 5 0,3-2 16,2-7-16,1-2 15,5-3-15,1-2 0,2-4 0,-1-4 0,2-2 16,1-2-16,1-3 16,0-2-16,-4 0 0,-1 2 15,-4-4-15,-4-1 0,-2-1 16,-5-1-16,1-3 0,3-1 0,-3-1 15,6 0-15,1 3 0</inkml:trace>
  <inkml:trace contextRef="#ctx0" brushRef="#br0" timeOffset="189905.8428">13942 6213 0,'0'0'16,"0"0"-16,0 0 0,0 0 16,0 0-16,-11 28 0,11-28 15,-10 26-15,4-12 0,1 2 0,-1 4 16,1-1-16,0-1 0,-1 10 16,-1 1-16,3 1 0,1-1 15,3 2-15,3 3 0,1 5 16,3-3-16,1 0 0,2 1 15,1-6-15,0-2 0,8 6 16,4 0-16,1-6 0,-1-2 16,2-2-16,1-2 0,1-2 15,0-5-15,2-3 0,1-2 16,0-3-16,1-1 0,2-4 0,1-2 16,-1-1-16,-2-1 0,2-3 15,2-2-15,-5-1 0,-3-2 16,-1-4-16,-1-4 0,-2 1 15,-1-2-15,0 0 16,2-2-16,-6 1 0,-2-2 0,-3-5 0,-2-5 16,-2 2-16,-1 1 0,-3-3 15,-1-3-15,-1 3 0,-1 2 16,-1-3-16,-1-3 16,-1 4-16,0 0 0,-4-3 0,0 0 15,-2 8-15,1-1 0,-4-3 16,-2 0-16,1 6 0,-2 1 0,-1-3 15,-1 1-15,0 2 16,3 3-16,-2 1 0,-2-1 16,1 3-16,0 1 0,-4 1 0,-3 2 15,2 0-15,1 4 0,-2 0 16,-1 2-16,-1 3 0,-1 2 16,-2 3-16,1 1 0,0 1 15,-1 0-15,-3 3 0,-3 2 16,1 2-16,1 2 0,-4 2 15,-4 4-15,4 2 0,2-1 16,7-4-16,5-3 0,5-2 0</inkml:trace>
  <inkml:trace contextRef="#ctx0" brushRef="#br0" timeOffset="195371.7738">22452 6895 0,'0'0'0,"0"0"16,0 0-16,0 0 0,0 0 0,0 0 15,0 0-15,-22-7 0,22 7 0,0 0 16,0 0-16,0 0 16,-15-16-16,15 16 0,0 0 15,0 0-15,0 0 0,0 0 16,-2-14-16,3 12 0,-1 2 0,5-3 15,0 0-15,1 2 16,-1 0-16,3 0 0,1 0 16,-1 0-16,2-1 0,2 3 15,2 1-15,1-1 0,3-1 16,5-1-16,4-1 0,0 1 16,-1 0-16,11 0 0,0 0 0,2 1 15,1 1-15,11 0 0,3-1 16,0 0-16,0 0 0,13-2 15,-1 1-15,1 0 0,0 0 16,13 0-16,-1-1 0,-3 2 16,-2 0-16,11-3 0,-1 0 15,-4 0-15,-1 0 0,35 0 16,-10 1-16,-11 1 0,-7 1 0,-4 1 16,-3 0-16,-3-1 0,-1 0 15,-4 1-15,-2 1 0,-3-2 16,-2 0-16,-4 0 0,-3 1 15,-8 1-15,-7-1 0,1 1 16,1 0-16,-8 4 0,-5-1 16,-6-2-16,-3 0 0,-2-1 15,0-1-15,-2 0 0,-3 2 16,-3-2-16,-2 1 0,-4-3 16,-1 0-16,-1 1 0,-1 0 0,0-1 15,1-2-15,-1 2 0,0-1 16,-3 2-16,1-4 0,-1 4 15,2-3-15,-2 3 0,3-2 16,-3 2-16,2-2 0,-2 2 16,0-2-16,0 2 0,0-4 0,0 4 15,0-2-15,0 2 0,0 0 16,0 0-16,0-2 16,0 2-16,1-2 0,-1 2 0,0 0 15,0-3-15,0 3 0,0 0 16,0 0-16,1-2 0,-1 2 15,0 0-15,0 0 0,0 0 16,0 0-16,0 0 0,0 0 16,0 0-16,0-3 0,0 3 0,0 0 15,0 0-15,0 0 0,0 0 16,0 0-16,0 0 0,0 0 16,0 0-16,0 0 0,0 0 15,-5 4-15,5-4 0,-6 4 16,6-4-16</inkml:trace>
  <inkml:trace contextRef="#ctx0" brushRef="#br0" timeOffset="195724.6146">23012 6895 0,'0'0'0,"0"0"0,0 0 16,0 0-16,0 0 0,0 0 16,0 0-16,26 18 0,-26-18 15,18 16-15,-18-16 16,25 23-16,-14-14 0,0-1 0,1 1 16,0-1-16,1 1 0,-2-1 0,-2-2 15,0 0-15</inkml:trace>
  <inkml:trace contextRef="#ctx0" brushRef="#br0" timeOffset="195905.7687">22938 7110 0,'0'0'0,"0"0"0,0 0 0,0 0 15,0 0-15,26 10 0,-26-10 16,20 7-16,-20-7 0,29 11 15,-13-4-15,-1 0 0,-2 1 0,-1-2 16,-1 0-16,-2-1 0</inkml:trace>
  <inkml:trace contextRef="#ctx0" brushRef="#br0" timeOffset="196056.0181">22878 7368 0,'0'0'0,"0"0"0,0 0 15,0 0-15,34-6 0,-34 6 16,32-9-16,-11 3 0,4 2 0,1-3 16,3-1-16,8-2 0,0 0 15,-7 2-15,-3 1 0,-5 1 16</inkml:trace>
  <inkml:trace contextRef="#ctx0" brushRef="#br0" timeOffset="196238.9391">23579 6819 0,'0'0'15,"0"0"-15,0 0 0,0 0 0,0 0 16,0 0-16,-26 17 0,26-17 16,-20 13-16,20-13 0,-23 22 15,9-10-15,-2 1 0,3-2 16,1-1-16,2-2 0</inkml:trace>
  <inkml:trace contextRef="#ctx0" brushRef="#br0" timeOffset="196438.445">23367 6907 0,'0'0'0,"0"0"15,0 0-15,0 0 0,0 0 0,0 0 16,1 25-16,-1-25 15,0 0-15,-6 29 0,6-29 16,-6 27-16,2-16 0,1 1 16,1-1-16,0-1 0,-1-1 0,2-1 15,0-2-15,0-1 0,0 0 16,0-1-16</inkml:trace>
  <inkml:trace contextRef="#ctx0" brushRef="#br0" timeOffset="196972.8042">23633 6886 0,'0'0'0,"0"0"0,0 0 16,0 0-16,22 11 0,-22-11 0,0 0 15,24 19-15,-19-10 0,0 0 16,-1 1-16,-1 0 0,-1 0 16,-2 0-16,-1 0 0,-2-1 15,-2 0-15,-3-2 0,-1 1 16,-3-3-16,-1 2 0,-3-1 15,-1-1-15,-1 1 0,1-3 0,-5 0 16,0-2-16,1 0 16,2-1-16,2-2 0,4-2 0,4-2 15,5 0-15,4-1 0,3-1 16,2 1-16,2 1 0,2 1 16,1 1-16,1 3 0,1 2 15,2 0-15,1 1 0,-1 0 16,-1 3-16,-2-1 0,-1 2 15,-2 0-15,-2 1 0,-1 1 16,-2 1-16,-1 0 0,-1-1 0,-4 0 16,-2-1-16,-5 0 0,-2 0 15,-3 0-15,0-2 0,-2 1 16,0-3-16,-3 2 0,-2-1 16,0-1-16,1-2 0,1 2 15,1-2-15,3 0 0,0-1 16,4 0-16,2-1 0,3 0 0,3 0 15,2-1-15,3 0 0,7-1 16,4 0-16,5 2 16,4-2-16,3 1 0,1 0 0,4-1 15,3 2-15,1-1 0,1 1 16,5 1-16,0 0 0,-6 1 16,-4 0-16,-6 0 0,-4-1 15,-4 1-15</inkml:trace>
  <inkml:trace contextRef="#ctx0" brushRef="#br0" timeOffset="197239.0579">23366 7186 0,'0'0'0,"0"0"15,0 0-15,22-1 0,-22 1 0,28-1 16,-28 1-16,41 0 15,-19 1-15,1 0 0,2 1 16,6 0-16,1-1 0,-2 1 0,-1 1 16,-4 1-16,-2 0 0,-3 1 15,-2 1-15,-3-1 0,0 0 16,-4 2-16,-4 1 0,-1-2 16,-3-2-16,-2 2 0,-2-3 15,0 0-15,0 0 0,1 0 16</inkml:trace>
  <inkml:trace contextRef="#ctx0" brushRef="#br0" timeOffset="197505.7869">23631 7218 0,'0'0'0,"0"0"0,0 0 16,0 0-16,0 0 0,2 29 15,-2-29-15,3 23 0,-3-23 0,2 26 16,-1-12-16,0 1 0,-1-2 16,0-1-16,0 1 0,0-2 15,0-1-15,-1-2 0,0 0 16,-1-1-16,-2-1 0,-2-1 16,-3-2-16,-1 0 0,-1 0 0,-1-2 15,-1-4-15,0 0 16,2-2-16,2 0 0,0 1 15,1 0-15</inkml:trace>
  <inkml:trace contextRef="#ctx0" brushRef="#br0" timeOffset="197938.3362">23988 6977 0,'0'0'16,"0"0"-16,0 0 0,0 0 0,0 0 16,0 0-16,0 0 0,0 0 15,0 0-15,0 0 0,0 0 16,-12 26-16,12-26 0,0 0 16,-16 22-16,16-22 0,-19 21 0,7-9 15,-1 0-15,1 0 16,-1 1-16,4-3 0,0-2 15,1-1-15,1-2 0,5 1 0,3-3 16,4 0-16,1-1 0,4 2 16,5-1-16,-2-2 0,0-1 15,2 2-15,4-2 0,3 3 16,-1 0-16,-1 2 0,-2-1 16,-3 2-16,-2-2 0,-2 4 15,-2 1-15,-2 1 0,-3 0 16,-3 0-16,-2 2 0,-2 0 0,-3-3 15,-4 1-15,-3-2 16,-1 2-16,0 0 0,-4 1 0,-2-1 16,-1 1-16,0-2 0,-1 2 15,0-2-15,3-2 0,3-1 16,3 0-16</inkml:trace>
  <inkml:trace contextRef="#ctx0" brushRef="#br0" timeOffset="198105.6233">23844 7263 0,'0'0'15,"0"0"-15,0 0 0,0 0 16,25 1-16,-25-1 0,22 8 0,-22-8 16,25 11-16,-12-4 0,2 1 15,2 0-15,-1 1 0,2 0 16,1-1-16,3 4 0,-2-2 0,2-3 16,0 0-16,-3-2 15,-3 0-15,-3-1 0</inkml:trace>
  <inkml:trace contextRef="#ctx0" brushRef="#br0" timeOffset="198338.6809">24394 6953 0,'0'0'0,"0"0"0,19 1 15,-7-2-15,1 0 0,5 1 0,3-1 16,6 0-16,1 0 0,1-2 16,0 0-16,0 2 15,-2-1-15,-4 1 0,-3 1 16,-5 0-16,-4 0 0,-1 0 0,-1 0 16,-3 0-16</inkml:trace>
  <inkml:trace contextRef="#ctx0" brushRef="#br0" timeOffset="198555.5213">24369 7025 0,'0'0'0,"0"0"16,0 0-16,0 0 0,-2 24 0,2-24 16,-8 26-16,8-26 0,-9 34 15,4-12-15,-2 2 0,0-1 16,1 1-16,-2 5 0,1-2 15,1-2-15,0-1 0,1-3 16,-1-3-16,1-4 0,-1-3 16,1-5-16,0-2 0,2-2 0,0 0 15,0 1-15</inkml:trace>
  <inkml:trace contextRef="#ctx0" brushRef="#br0" timeOffset="198722.4243">24447 7114 0,'0'0'0,"0"0"0,16-6 16,-4 3-16,2 1 0,1-2 16,2 1-16,1 0 0,0 2 0,7-2 15,-1 1-15,-2 1 16,-2 0-16,-3 1 0,-1 1 0,-4 0 16,-3-1-16,-3 1 0,0-1 15,-1 1-15</inkml:trace>
  <inkml:trace contextRef="#ctx0" brushRef="#br0" timeOffset="198955.6161">24600 7161 0,'0'0'0,"0"0"0,0 0 16,0 0-16,11 21 0,-11-21 0,10 20 16,-10-20-16,13 25 0,-5-13 15,0 1-15,0 0 0,-1-1 16,1 0-16,-1 1 0,-2-1 15,1-2-15,-3-1 0,-1 0 16,-2-2-16,-1 2 0,-2-1 16,-2-1-16,-1-2 0,-3 1 15,-1-2-15,-1-2 0,-1 0 16,0-2-16,1 1 0,1 0 16,1-1-16</inkml:trace>
  <inkml:trace contextRef="#ctx0" brushRef="#br0" timeOffset="199154.8846">24583 7145 0,'0'0'16,"0"0"-16,0 0 0,0 0 15,0 0-15,0 0 0,0 0 16,-7 22-16,7-22 0,-10 22 16,10-22-16,-15 26 0,6-12 0,0-1 15,0 2-15,2-1 0,-1 0 16,1-3-16,2-1 0,-1 0 15,2-1-15,0-3 0,2-4 16,1 2-16,0-2 0,0 1 16</inkml:trace>
  <inkml:trace contextRef="#ctx0" brushRef="#br0" timeOffset="199472.8515">24900 7069 0,'0'0'0,"6"-2"0,1 0 15,2 0-15,2-1 0,1 1 16,3-1-16,-1 1 0,1 1 0,4 0 16,-2 0-16,-2 1 15,1 1-15,-3 1 0,-1 3 16,-1 0-16,-1 1 0,-2 2 16,-2 2-16,-1 1 0,-3 1 0,-1 2 15,-1 0-15,-1 0 0,-1 2 16,-2-1-16,0 1 0,0-2 15,-1 0-15,0-2 0,-1-2 16,-1 2-16,1-1 0,-1-2 16,1-4-16,-1 0 0,0 2 0,-1-2 15,-3-2-15,0-1 16,1-2-16,2-1 0,-1-1 0,1-1 16,2-2-16,-1 0 0,2 1 15,0 1-15</inkml:trace>
  <inkml:trace contextRef="#ctx0" brushRef="#br0" timeOffset="199726.0617">25026 6912 0,'0'0'0,"0"0"0,0 0 16,0 0-16,0 0 0,0 0 0,0 0 16,-5 35-16,5-35 0,-11 34 15,3-12-15,-1 4 0,0 1 16,-1 2-16,-1 1 0,-2 6 15,1-3-15,0-2 0,-1-3 16,0 4-16,2-4 0,0-4 16,1-1-16,1-5 0,2-2 0,0-3 15,2-3-15,-1-2 0,1-1 16,-3-1-16,-2-1 16,2 0-16,2-2 0,0 0 0</inkml:trace>
  <inkml:trace contextRef="#ctx0" brushRef="#br0" timeOffset="203453.468">22374 6143 0,'0'0'16,"0"0"-16,0 0 0,29 20 0,-18-12 16,1 3-16,1 3 0,2 2 15,0 1-15,7 6 0,1 0 16,-3-4-16,-3-3 0,-4-2 16</inkml:trace>
  <inkml:trace contextRef="#ctx0" brushRef="#br0" timeOffset="213572.8833">28694 7086 0,'0'0'0,"0"0"16,0 0-16,0 0 0,26-6 0,-26 6 15,28-5-15,-7 1 0,4 1 0,7 0 16,4 2-16,16-3 16,4 1-16,7-1 0,6 1 15,19-1-15,3 1 0,23 0 0,19 2 16,14 0-16,-8-1 0,55 0 16,-14-1-16,-14 2 0,-8 0 15,-4 2-15,-2 0 0,-7-4 16,-5-4-16,-5-1 0,-1 1 15,-17 0-15,-12 0 0,-7-2 16,-5-1-16,-20 1 0,-15 2 0,-16-1 16,-12-1-16,-17-2 0,-11 0 15,-18-3-15,-13-2 0,10 4 16,6 4-16,4 4 0</inkml:trace>
  <inkml:trace contextRef="#ctx0" brushRef="#br0" timeOffset="213856.714">29765 5316 0,'0'0'0,"0"0"0,0 0 0,0 0 16,11-17-16,-11 17 0,20-3 15,-4 3-15,0 2 0,5-1 16,3 1-16,1 3 0,0 3 16,8 5-16,1 2 0,-2-1 15,-2-2-15,0 1 0,-6-3 16,-4-2-16</inkml:trace>
  <inkml:trace contextRef="#ctx0" brushRef="#br0" timeOffset="214122.0508">29753 5653 0,'0'0'0,"0"0"16,0 0-16,6 21 0,-6-21 0,7 26 15,-1-6-15,1 1 0,0-1 16,5 10-16,3 2 0,-4-2 16,-2-1-16,3 4 0,1-3 15,0-4-15,-1-4 0,-1-3 16,-2-1-16,-1-4 0,-2-4 0,0-5 16,-2-5-16,-1-2 15,-2 1-15,-1 1 0,0-4 16,0 4-16</inkml:trace>
  <inkml:trace contextRef="#ctx0" brushRef="#br0" timeOffset="214455.493">29871 5724 0,'0'0'0,"0"0"15,0 0-15,0 0 0,23-18 16,-23 18-16,29-13 0,-10 8 16,3 1-16,0-2 0,1 2 15,1 0-15,1 0 0,3 2 16,-1 1-16,-4 2 0,-2 1 15,-5 1-15,-3 3 0,-6 0 16,-5 1-16,-7 3 0,-8 1 0,-5 1 16,-4 1-16,-3 0 0,-3 1 15,-6 3-15,0 0 0,2-2 16,2-1-16,3-4 0,5-2 16,5 0-16,5-1 0,4-3 15,3 1-15,10-4 0,7-2 16,7-4-16,5 1 0,5-1 15,3 0-15,0 0 0,0-2 0,0 3 16,1 1-16,2-2 0,-4 2 16,-8 3-16,-5 2 0,-9 1 15,-4 3-15,-8 1 0,-6 1 16,2-1-16,2-1 0,0-1 16</inkml:trace>
  <inkml:trace contextRef="#ctx0" brushRef="#br0" timeOffset="214672.0473">29859 6011 0,'0'0'15,"0"0"-15,0 0 0,0 0 0,0 0 16,0 0-16,23-14 0,-23 14 16,29-9-16,-29 9 0,40-10 15,-19 5-15,-1 2 0,1-1 16,1 3-16,-1 0 0,-1 1 16,2 3-16,-2 2 0,-4 1 15,-4 2-15,-7 1 0,-4 3 16,-3-2-16,-3 1 0,-5 0 15,-2 0-15,-5 0 0,-2-1 0,-3-1 16,-2 0-16,-4-1 0,0 2 16,-1 0-16,6-3 0,4-2 15</inkml:trace>
  <inkml:trace contextRef="#ctx0" brushRef="#br0" timeOffset="215055.3381">29470 5881 0,'0'0'0,"0"0"0,0 0 16,0 0-16,0 0 0,0 0 0,25 21 15,-25-21-15,21 24 0,-9-9 16,0 2-16,1 1 0,-2 1 16,1-1-16,1 1 0,-1-1 15,0-2-15,1 3 0,-2 0 16,-2-2-16,-2-2 0,-3-3 15,-3-1-15,-3-2 0,-2 0 0,-3-2 16,-1 0-16,1-4 0,-2-1 16,-2 0-16,0 0 0,2 0 15,1-1-15,4 0 0,2 0 16,4-1-16,5-1 0,4 0 16,4 1-16,7 0 0,6-1 15,14-1-15,5 2 0,5 0 16,3-1-16,17-1 0,1 0 15,14-1-15,-2 0 0,7-1 16,-7-3-16,-4 0 0,-11 0 0,-10-3 16,-4 1-16,-17 1 0,-10 3 15,-9 1-15</inkml:trace>
  <inkml:trace contextRef="#ctx0" brushRef="#br0" timeOffset="215275.1194">30639 5816 0,'0'0'0,"0"0"15,25-9-15,-9 4 0,2 0 16,11-2-16,4 0 16,0-1-16,0 1 0,9-2 0,-1-1 15,-5 3-15,-4 0 0,-4 1 16,-4 1-16,-4 1 0,-4 1 0,-7-1 15,-5-2-15,-4 6 0,0 0 16,0 0-16,-1 3 0,1-3 16</inkml:trace>
  <inkml:trace contextRef="#ctx0" brushRef="#br0" timeOffset="215538.907">30878 5632 0,'0'0'0,"0"0"15,0 0-15,0 0 0,0 0 0,2 34 16,-2-34-16,2 33 0,-1-13 16,0 6-16,2 4 0,-2 2 15,0 2-15,2 9 0,1 0 16,2 3-16,0-5 0,-1-4 16,-1-4-16,1-6 0,-1-3 15,0-6-15,-2-1 0,-1-4 0,0-1 16,-2-4-16,-1-2 15,-3-3-15,-1 0 0,-5-3 0,-3 0 16,1-4-16,0-2 0,2 1 16,2 1-16,1 1 0</inkml:trace>
  <inkml:trace contextRef="#ctx0" brushRef="#br0" timeOffset="215825.3461">30612 5993 0,'0'0'0,"0"0"15,0 0-15,0 0 0,22-9 0,-22 9 16,27-2-16,-27 2 0,28-7 16,-13 5-16,-1 1 0,-1 0 15,0 1-15,-2 0 0,-1 3 16,-3 1-16,-3 1 0,-3 1 16,-4 1-16,-2 1 0,-2 0 0,-3 2 15,-3 2-15,-2-1 16,1 1-16,-2 1 0,1-2 15,3-2-15,2-1 0,3-2 16,0 0-16,5-2 0,3 1 0,9-3 16,6 1-16,3-2 0,2 0 15,7-3-15,5-3 0,0 0 16,0-1-16,1 0 0,-7 1 16,-4 3-16</inkml:trace>
  <inkml:trace contextRef="#ctx0" brushRef="#br0" timeOffset="216156.8593">31212 5921 0,'0'0'0,"0"0"0,0 0 0,0 0 15,0 0-15,-29 4 0,29-4 16,-27 7-16,27-7 0,-34 14 16,16-5-16,-1 0 0,1-2 15,3 0-15,1 0 0,-3 2 16,4 0-16,4 0 0,5 1 15,4-3-15,3 3 0,8 2 16,7 0-16,1 0 0,5-1 0,3 0 16,4 1-16,-1-2 0,0-1 15,6 2-15,0 0 0,-4-2 16,-5 0-16,-4-2 0,-2-1 16,-5-2-16,-2 2 0,-2-4 15,-2-1-15,-5-1 0,-2-1 0,-5-3 16,-4-2-16,-3-1 15,-2-3-15,-2-1 0,-3-2 16,4 2-16,1 2 0,2 1 0</inkml:trace>
  <inkml:trace contextRef="#ctx0" brushRef="#br0" timeOffset="216348.3884">31205 5591 0,'0'0'16,"0"0"-16,0 0 0,0 0 0,0 0 15,0 0-15,0 0 0,0 0 16,0 0-16,22 4 0,-22-4 16,0 0-16,2 18 0,-2-18 15,0 0-15,0 0 0</inkml:trace>
  <inkml:trace contextRef="#ctx0" brushRef="#br0" timeOffset="218905.6019">6492 8108 0,'0'0'15,"0"0"-15,23-1 0,-7 0 0,2-1 16,8 1-16,6 1 15,1-2-15,1 0 0,13 0 0,3 4 16,0-2-16,-2-2 0,15-2 16,2 0-16,-3 1 0,-2 2 15,12 1-15,2 1 0,-7 1 16,-4 0-16,10 1 0,0 3 16,-7-3-16,-7 1 0,31-2 15,-9 0-15,-11 0 0,-10 0 0,-6 2 16,-3 1-16,-8 2 0,-4 1 15,-12 19-15,-4 15 0,-7-14 16,-5-9-16,-3-6 0</inkml:trace>
  <inkml:trace contextRef="#ctx0" brushRef="#br0" timeOffset="222639.7255">8723 8165 0,'0'0'0,"12"-1"0,1-2 0,-1 0 16,2 2-16,8-2 0,4 1 16,-1-1-16,1 0 0,6 0 15,-1 3-15,-4 0 0,-5 2 0,-4-1 16,-4 0-16,-2-1 0</inkml:trace>
  <inkml:trace contextRef="#ctx0" brushRef="#br0" timeOffset="222822.9507">8489 8351 0,'0'0'0,"0"0"16,0 0-16,35-8 0,-16 5 0,6-2 15,6-1-15,10 0 0,0 0 16,1 1-16,0 0 0,6-1 16,-3 1-16,2 1 0,-8-2 15,-8 2-15,-8-2 0,-4 2 16,-5 2-16,-3-1 0</inkml:trace>
  <inkml:trace contextRef="#ctx0" brushRef="#br0" timeOffset="223022.8332">8806 8229 0,'0'0'0,"0"0"0,0 0 15,0 0-15,0 0 0,0 0 0,0 0 16,13 25-16,-13-25 0,2 24 16,-2-24-16,2 32 0,-1-16 0,0 3 15,0 3-15,0-1 16,-1 0-16,-1-2 0,-1-1 15,0 1-15,0-3 0,-1-3 0</inkml:trace>
  <inkml:trace contextRef="#ctx0" brushRef="#br0" timeOffset="223157.0095">8672 8570 0,'0'0'0,"0"0"15,0 0-15,25-5 0,-25 5 0,26-7 16,-4 4-16,0-1 0,1-1 15,11-1-15,2 1 16,0-1-16,-2 1 0,0-1 0,-6 1 16,-6 0-16</inkml:trace>
  <inkml:trace contextRef="#ctx0" brushRef="#br0" timeOffset="223388.9676">9381 8065 0,'0'0'0,"0"0"16,0 0-16,0 0 0,0 0 0,-1 31 16,1-31-16,-6 28 15,6-28-15,-8 28 0,4-13 16,1-1-16,-1-2 0,1-1 0,1-1 15,0-2-15</inkml:trace>
  <inkml:trace contextRef="#ctx0" brushRef="#br0" timeOffset="223607.0202">9407 8060 0,'0'0'0,"0"0"0,0 0 0,0 0 16,23-15-16,-23 15 0,30-13 15,-10 6-15,3-1 0,3 1 16,2 1-16,10-1 0,-2-1 0,2 2 15,0 0-15,5 1 0,-3 2 16,-5 1-16,-2 4 0,-4-1 16,-5 1-16,-4 4 0,-5 2 15,-4-1-15,-4 3 0,-9 1 16,-8 2-16,-3 2 0,-2 0 16,-5 2-16,-3 2 0,-1-4 15,-1 0-15,4-5 0,4 0 16,4-2-16</inkml:trace>
  <inkml:trace contextRef="#ctx0" brushRef="#br0" timeOffset="223789.5237">9406 8229 0,'0'0'0,"0"0"0,0 0 16,0 0-16,0 0 0,31-9 16,-31 9-16,32-7 0,-14 2 15,3 1-15,2 0 0,0 1 0,-1-1 16,5 0-16,-1 2 15,-3 1-15,-3 1 0,-4-3 16,-2 1-16,-3 1 0,-1 0 0,-3-1 16</inkml:trace>
  <inkml:trace contextRef="#ctx0" brushRef="#br0" timeOffset="223972.1701">9272 8380 0,'0'0'16,"0"0"-16,0 0 0,0 0 0,33-1 15,-33 1-15,43-8 16,-17 4-16,3-1 0,4 0 0,6-1 16,7-1-16,-2 2 0,8-2 15,-3 1-15,-7 1 0,-6-1 16,-8 3-16,-6-1 0,-3 1 16,-5 1-16,-2-1 0</inkml:trace>
  <inkml:trace contextRef="#ctx0" brushRef="#br0" timeOffset="224156.4077">9548 8395 0,'0'0'16,"0"0"-16,0 0 0,0 0 0,0 0 15,0 0-15,-23 17 0,23-17 16,-19 19-16,8-6 0,-1 2 16,0 3-16,1 1 0,-1 0 15,-1 0-15,1-1 0,0-1 0,-3 3 16,2-3-16,3-4 0,2-3 15,5-4-15,3-4 16,0-2-16,0 3 0,0-3 0</inkml:trace>
  <inkml:trace contextRef="#ctx0" brushRef="#br0" timeOffset="224356.4526">9554 8449 0,'0'0'0,"0"0"0,0 0 15,0 0-15,0 0 0,4 22 16,-4-22-16,4 22 0,-4-22 0,6 29 15,1-12-15,3 0 0,3 0 16,4-1-16,1-1 16,2 0-16,2-3 0,9 0 0,2-1 15,-1-4-15,0-4 0,7 0 16,-1-1-16,-5-3 0,-4-3 16,-4-3-16,-2-3 0,-4 1 0,-3 2 15,-4 1-15</inkml:trace>
  <inkml:trace contextRef="#ctx0" brushRef="#br0" timeOffset="224539.3497">9780 8362 0,'0'0'0,"0"0"0,0 0 16,0 0-16,0 0 0,0 0 16,0 0-16,29-16 0,-29 16 0,34-7 15,-9 3-15,0 0 0,1 1 16,1-1-16,3 1 15,5-3-15,-2 2 0,-3 0 0,-3 2 16,-5-3-16,-5 0 0,2 0 16,-5 1-16,-1 1 0</inkml:trace>
  <inkml:trace contextRef="#ctx0" brushRef="#br0" timeOffset="224759.0298">10032 8204 0,'0'0'0,"0"0"0,0 0 0,0 0 0,0 0 16,6 29-16,-6-29 0,2 33 15,-1-13-15,-1 4 0,0 2 16,0 1-16,1-2 0,-1 6 16,0-2-16,1-3 0,0-4 15,-1-2-15,0-2 0,-2-2 16,0-1-16,-6-4 0,-3-3 0,3-1 15,0-1-15,1-1 0</inkml:trace>
  <inkml:trace contextRef="#ctx0" brushRef="#br0" timeOffset="224906.2768">9885 8437 0,'0'0'0,"0"0"15,0 0-15,0 0 0,32 3 0,-32-3 16,30 5-16,-12-1 0,0 0 15,4 1-15,3 2 0,-3-2 16,-3 0-16,-3-2 0</inkml:trace>
  <inkml:trace contextRef="#ctx0" brushRef="#br0" timeOffset="225075.8786">10498 8594 0,'0'0'0,"0"0"16,0 0-16,0 0 0,0 0 15,22 10-15,-22-10 0,0 0 16,25 10-16,-25-10 0,14 5 16,-7-3-16</inkml:trace>
  <inkml:trace contextRef="#ctx0" brushRef="#br0" timeOffset="225439.8019">10711 8270 0,'0'0'0,"0"0"0,0 0 15,26-6-15,-26 6 0,30-6 16,-12 5-16,2-1 0,0 1 0,2-2 15,2 1-15,5-1 0,-1 1 16,0 1-16,2 0 0,-4 1 16,-1-2-16,0 5 0,-3 2 15,-6 1-15,-3 1 0,-2 4 16,-1 3-16,-3 1 0,0 2 16,-1 7-16,-3 3 0,-2 0 15,-1-2-15,-1 1 0,-2-2 16,-2-3-16,1-5 0,-2 1 0,1 0 15,-1-4-15,1-2 0,-5-3 16,-5-2-16,1-2 0,-1-2 16,-4-3-16,-3-3 15,2-2-15,1 0 0,4 1 0,3 1 16,2 0-16</inkml:trace>
  <inkml:trace contextRef="#ctx0" brushRef="#br0" timeOffset="225656.2096">11011 8110 0,'0'0'0,"0"0"0,-3 21 0,3-21 16,-8 30-16,-1-8 0,-3 6 16,-4 12-16,-1 4 0,-3 13 15,2 2-15,1-6 0,2-7 0,0 1 16,4-8-16,3-7 15,0-8-15,2-4 0,3-4 0,0-6 16,-2-7-16,2 0 0,1-1 16,0 0-16</inkml:trace>
  <inkml:trace contextRef="#ctx0" brushRef="#br0" timeOffset="225889.5829">11312 8222 0,'0'0'0,"0"0"0,0 0 16,0 0-16,0 0 0,9 32 0,-9-32 15,2 34-15,-2-12 0,0 2 16,0 4-16,0-3 0,0-1 16,0 5-16,1-1 0,2-3 15,-1-4-15,-1-1 0,0-4 16,0-4-16,-1-3 0,0-1 0,0-2 15,0-1-15</inkml:trace>
  <inkml:trace contextRef="#ctx0" brushRef="#br0" timeOffset="226189.3574">11312 8308 0,'0'0'15,"0"0"-15,0 0 0,25-7 16,-25 7-16,28-2 0,-9 0 0,1 1 15,0 1-15,2 1 16,2 1-16,5 1 0,-3 2 0,-4 1 16,-3 1-16,-4 0 0,-3 2 15,-4 2-15,-3 4 0,-8-2 16,-4 2-16,-5 1 0,-4-1 16,-2 1-16,-1 0 0,-9 0 15,-1-2-15,4 0 0,3-2 0,4-1 16,4-4-16,2-1 15,3-3-15,5 0 0,3 0 0,5 0 16,5 1-16,7-4 0,6-3 16,6-1-16,4 0 0,9-5 15,-1-3-15,-6 2 0,-7 3 16,-5 1-16</inkml:trace>
  <inkml:trace contextRef="#ctx0" brushRef="#br0" timeOffset="235973.9429">11964 7775 0,'0'0'0,"0"0"15,0 0-15,0 0 0,0 0 0,0 0 16,0 0-16,6 22 0,-6-22 16,3 26-16,-3-26 0,0 41 15,-3-15-15,0 2 0,-1 2 16,-1 1-16,0 3 0,-2 7 15,0-3-15,0 5 0,2-7 16,3-4-16,2-6 0,0-4 16,0-5-16,0-2 0,0-4 15,-2-4-15,-1-3 0,1-4 16,-1-3-16,-1-2 0,-2-3 0,2 2 16,1 0-16,-1 1 0</inkml:trace>
  <inkml:trace contextRef="#ctx0" brushRef="#br0" timeOffset="236255.9905">11914 7878 0,'0'0'0,"0"0"0,0 0 16,28-12-16,-16 9 0,4-2 16,4 0-16,6-2 0,-1 1 0,1 1 15,3 3-15,-1-2 0,-1 2 16,-1 0-16,-2 1 0,3 1 15,0 1-15,-3 2 0,-1 2 16,-4 0-16,-2 2 0,-4 2 16,-2 2-16,-6-1 15,0 3-15,-5 1 0,-5 1 16,1 0-16,-2 1 0,-1 0 0,-2 1 16,-3 4-16,-1-2 0,-4-1 15,-3-1-15,0 0 0,-1-1 0,0-2 16,2-2-16,2-2 0,4-3 15,2 0-15</inkml:trace>
  <inkml:trace contextRef="#ctx0" brushRef="#br0" timeOffset="236442.167">11952 8072 0,'0'0'0,"0"0"0,0 0 15,0 0-15,0 0 0,0 0 16,26-15-16,-26 15 0,27-7 0,-27 7 15,33-8-15,-17 4 0,1 1 16,-1 0-16,2-1 0,0 1 16,-1 0-16,0 2 0,-2 1 15,-3 0-15,-3 0 0,-1 1 16,-1-1-16,-2 1 0</inkml:trace>
  <inkml:trace contextRef="#ctx0" brushRef="#br0" timeOffset="236623.3824">11967 8214 0,'0'0'0,"0"0"15,0 0-15,20-4 0,-20 4 16,30-5-16,-11 1 0,0 1 16,2-3-16,1 2 0,2-1 15,4 0-15,0-2 0,-5 3 16,-3-2-16,-4 3 0</inkml:trace>
  <inkml:trace contextRef="#ctx0" brushRef="#br0" timeOffset="237575.58">12140 8216 0,'0'0'16,"0"0"-16,0 0 0,0 0 0,0 0 15,-25 15-15,25-15 0,-25 17 16,11-7-16,2 0 0,0 1 16,1 0-16,1-1 0,2 1 15,2-1-15,0-3 0,3 0 0,2-1 16,3-1-16,2-1 16,4-2-16,3-2 0,5 0 15,-1-2-15,2 1 0,5-3 0,2-1 16,-1 1-16,-1 1 0,-2-1 15,-1 0-15,-4 2 0,-2 1 16,-3 1-16,-2 2 0,-2 1 16,-3 3-16,-8 1 0,-6 0 15,-1 3-15,-2 1 0,-4 1 16,-3 4-16,-1-2 0,-2 2 0,-7 4 16,-1-1-16,0-3 0,1-3 15,3 1-15,0 0 16,4-3-16,2-4 0,3-2 0,3-3 15,2-2-15,3-1 0,1 0 16,2 0-16,1-2 0,3 0 16,1 1-16,3 2 0,-2-3 15,2 3-15,1-2 0,1 2 16,2 1-16,-1 2 0,0 2 16,2 1-16,-1 1 0,1 1 0,-1 3 15,0 0-15,1 2 0,-1-2 16,2 4-16,0-1 15,0-1-15,-1-1 0,1-1 0,1-1 16,-2-2-16,-1-1 0,1-3 16,-1 1-16,-2-4 0,-2-1 15,3-2-15,-2 0 0,0-2 16,0 1-16,1-3 0,1-3 16,1 0-16,-1 0 0,2 0 15,0 0-15,1-1 0,0 1 0,3 1 16,3-2-16,2 3 0,3-1 15,7 0-15,3-1 0,1 1 16,2 2-16,1 0 0,2 0 16,-2 0-16,-1 2 0,5-1 15,-2 2-15,-4-1 0,-5 2 16,-3 2-16,-3 2 0,-4 1 0,-3-1 16,-3 2-16,-4 1 15,-4-1-15,-2 2 0,-8 3 0,-7 1 16,0 1-16,-1 3 0,-7-2 15,-6 1-15,-6 1 0,4-2 16,-3 1-16,-4 2 0,5-3 16,3-2-16,-3 3 0,3 1 15,4-5-15,5-2 0,5-1 16,5-3-16,6 1 0,3 0 0,4-4 16,7-5-16,2 2 15,1 0-15,8-3 0,8-1 0,-2 0 16,1-1-16,2 1 0,1 1 15,1-1-15,0-1 0,-3 1 16,-2 0-16,-3 1 0,-2 0 16,-5 3-16,-2 1 0,-4 1 15,0 0-15,-6 2 0,-4 0 16,2-1-16,-2 2 0,2-2 16</inkml:trace>
  <inkml:trace contextRef="#ctx0" brushRef="#br0" timeOffset="237790.3816">12149 8582 0,'0'0'0,"0"0"0,0 0 15,0 0-15,0 0 0,-9 26 16,9-26-16,-11 25 0,11-25 0,-19 37 16,8-14-16,-1 1 0,0 1 15,-3 7-15,0 1 16,1-3-16,1-4 0,0-2 0,1-4 15,-2 2-15,4-3 0,2-4 16,1-5-16,1-4 0,2-1 0,1-1 16,-1-2-16,2 2 0</inkml:trace>
  <inkml:trace contextRef="#ctx0" brushRef="#br0" timeOffset="238040.5499">12109 8817 0,'0'0'0,"0"0"0,0 0 15,0 0-15,0 0 0,0 32 0,0-32 16,-3 29-16,3-29 0,-3 29 16,2-15-16,2-1 0,2-3 0,1 2 15,2-1-15,2-2 16,2 0-16,3-2 0,2-3 16,3-1-16,1-5 0,8 1 15,3-2-15,-1-1 0,-2-2 0,0-2 16,-3-1-16,-1-1 0,0 0 15,4-4-15,-3-1 0,-2-1 16,-2-2-16,-4 5 0,-2 1 16,-3 3-16</inkml:trace>
  <inkml:trace contextRef="#ctx0" brushRef="#br0" timeOffset="254790.2207">2308 9336 0,'0'0'0,"0"0"0,0 0 0,0 0 16,0 0-16,0 0 0,0 0 15,0 0-15,0 0 0,0 0 16,0 0-16,31-7 0,-31 7 0,22-2 16,-22 2-16,30-5 15,-12 3-15,1 0 0,4-1 16,1 1-16,1 0 0,11-2 16,1-1-16,2 0 0,-4 1 0,12 1 15,3-1-15,-3 0 0,-3 1 16,12 2-16,2 2 0,-3-1 15,-2 1-15,11 3 0,4 2 16,-10-1-16,-5 0 0,4 1 16,7-2-16,-1 4 0,-4 1 0,15 3 15,2-1-15,-7-1 16,-7-2-16,40 6 0,-4 0 16,-19-2-16,-11-1 0,5 3 15,7 0-15,-11-1 0,-6-4 0,4 1 16,3 0-16,-13-2 0,-4-1 15,4-3-15,6 0 0,-9-1 16,-9 3-16,4-2 0,2-1 16,-7-1-16,-2 0 0,-2-1 15,2 1-15,-4-2 0,-6-1 0,2 3 16,-2 2-16,-7 0 0,-6 2 16,3 0-16,3 0 15,-3-3-15,-2-1 0,-10-1 0,2 1 16,-3 2-16,-2-2 0,-2 1 15,-1-1-15,-4-2 0,1 2 16,-6-3-16,-7-1 0,6 0 16,-1 1-16,0 0 0</inkml:trace>
  <inkml:trace contextRef="#ctx0" brushRef="#br0" timeOffset="259690.5449">6147 9064 0,'0'0'0,"0"0"0,0 0 15,0 0-15,0 0 0,-2 34 16,2-34-16,-4 30 0,4-30 0,-9 40 16,2-14-16,1 3 0,-3 1 15,-1 13-15,-2 1 16,2-3-16,-2-3 0,2 5 0,0-5 15,2-8-15,3-4 0,0-8 16,2-5-16,2-2 0,-3-3 16,2-8-16,1-6 0,0 3 0,0-1 15,0 1-15</inkml:trace>
  <inkml:trace contextRef="#ctx0" brushRef="#br0" timeOffset="260007.4157">6134 8969 0,'0'0'0,"0"0"16,0 0-16,21-16 0,-10 10 0,3 1 15,5-2-15,2 1 16,-2 2-16,9-1 0,3 2 16,-2 2-16,0 1 0,-3 3 0,2 3 15,4 2-15,-4 3 0,-2 3 16,-5 2-16,-5 0 0,-3 2 0,-7 3 15,-6 3-15,-2-3 16,-3-1-16,-5-1 0,-2 0 16,-2-3-16,-3-1 0,-5-2 15,-4 0-15,2-2 0,0-1 0,-1-2 16,-1-1-16,1 0 16,1-3-16,-2 0 0,1 0 15,8-4-15,2-3 0,4-3 0,4-3 16,0 1-16,2 3 0,0 0 15</inkml:trace>
  <inkml:trace contextRef="#ctx0" brushRef="#br0" timeOffset="260390.5868">6488 9127 0,'0'0'16,"0"0"-16,0 0 0,0 0 0,25 9 15,-25-9-15,28 6 0,-28-6 16,31 5-16,-13-3 0,5 0 15,-1 0-15,1-2 0,6-2 16,1 0-16,-1-3 0,0-1 0,0-4 16,-2-3-16,-3 1 15,-2 0-15,0-4 0,-3-1 16,-5 2-16,-3 1 0,-4 0 16,-4 0-16,-3 3 0,0 0 0,-9 3 15,-3 0-15,-1 3 0,0 3 16,-4 3-16,2 3 15,-3 1-15,1 1 0,-6 8 0,0 5 16,2 1-16,3 2 0,2 3 16,3 2-16,4-1 0,4-2 0,5 0 15,5 1-15,2-4 0,5-2 16,2-4-16,5-4 16,4-2-16,4-2 0,7-3 15,-2-3-15,0-3 0,-1-2 0,-1-9 16,1-8-16,-6 5 0,-7 3 15,-2 3-15</inkml:trace>
  <inkml:trace contextRef="#ctx0" brushRef="#br0" timeOffset="260690.1509">7240 8944 0,'0'0'0,"0"0"0,0 0 15,0 0-15,0 0 0,-17 23 0,17-23 16,-14 29-16,4-11 0,1 4 15,-1 3-15,0 0 0,2 0 16,-5 4-16,3-3 0,3-4 16,-1-3-16,3-4 0,0-3 15,2-3-15,-2-3 0,2-8 16,1-4-16,1-2 0,0-2 0,1-5 16,1-3-16,0 0 0,1-1 15,3-4-15,1 0 16,-1 1-16,0 2 0,5-2 0,3 4 15,2 4-15,-1 2 0,4 2 16,2 5-16,0 0 0,0 3 16,4 3-16,2 3 0,-4 0 15,0 2-15,-7-2 0,-1 0 16,-3-1-16</inkml:trace>
  <inkml:trace contextRef="#ctx0" brushRef="#br0" timeOffset="261040.9305">7756 8919 0,'0'0'0,"0"0"0,0 0 15,0 0-15,0 0 0,0 0 16,-21-13-16,21 13 0,-24-5 0,24 5 16,-34 2-16,16 0 0,-2 2 15,-1 0-15,-1 1 16,2 1-16,2-2 0,-1 5 0,1 1 15,4-1-15,3-2 0,3 2 16,3 2-16,5 0 0,5 0 16,5 1-16,4 2 0,2-1 15,0 0-15,0 1 0,-1-1 16,-2 0-16,-1-2 0,-2 1 16,-5-1-16,-3 0 0,-2 0 0,-6 0 15,-5 1-15,-1-2 0,-4 0 16,-3-1-16,-3 0 15,-1 0-15,0 0 0,-5-1 0,3-2 16,5-1-16,3 0 0,4-1 16</inkml:trace>
  <inkml:trace contextRef="#ctx0" brushRef="#br0" timeOffset="261291.7044">7890 9005 0,'0'0'0,"0"0"0,0 0 0,0 0 0,-7 30 15,7-30-15,-17 40 16,6-15-16,0 2 0,-6 13 16,0 3-16,0 0 0,2-3 0,-4 7 15,3-4-15,3-6 0,2-6 16,1 0-16,3-4 15,0-6-15,3-4 0,0-7 0,2-7 16,4-13-16,4-11 0,-2 3 16,0 3-16,-2 4 0</inkml:trace>
  <inkml:trace contextRef="#ctx0" brushRef="#br0" timeOffset="261557.4212">7932 8971 0,'0'0'0,"8"0"0,2-2 0,4 2 16,0-1-16,9 2 0,0 2 16,1 0-16,1 1 0,0 2 15,-2 2-15,-2 0 0,-4 4 0,1 3 16,-4 0-16,-4 1 0,-2 0 16,-8-2-16,-5 0 15,-4-3-15,-5-1 0,-3-1 0,-4 2 16,-4-2-16,-1-1 0,-2 0 15,1 0-15,-2-3 0,4-1 16,1 0-16,-1-1 0,6-2 16,2-3-16,4 0 0,2 1 15,2 0-15</inkml:trace>
  <inkml:trace contextRef="#ctx0" brushRef="#br0" timeOffset="261740.5686">8403 9017 0,'0'0'16,"0"0"-16,0 0 0,0 0 0,0 0 16,0 0-16,-2 22 0,2-22 15,-10 24-15,10-24 0,-16 33 16,8-16-16,-1 0 0,0 1 16,0-1-16,2-3 0,2 1 0,1-5 15,1-3-15,1 0 0,1-1 16,-2-1-16</inkml:trace>
  <inkml:trace contextRef="#ctx0" brushRef="#br0" timeOffset="261906.9758">8392 8812 0,'0'0'0,"0"0"15,0 0-15,0 0 0,0 0 0,25 9 16,-25-9-16,19 12 0,-19-12 15,24 16-15,-12-6 0,-1-2 16,-1-1-16,-1-2 0</inkml:trace>
  <inkml:trace contextRef="#ctx0" brushRef="#br0" timeOffset="262225.9109">8702 8961 0,'0'0'0,"0"0"0,0 0 15,0 0-15,-5 27 0,5-27 0,-14 29 16,6-11-16,-3 2 0,1 0 16,0 2-16,2-2 0,0 1 15,-1 2-15,1-1 0,2-5 16,0-2-16,2-3 0,0-1 16,2-6-16,1-1 0,1-4 15,0-4-15,1-1 0,0-4 0,3-2 16,0-2-16,3-6 0,1-2 15,4 0-15,1 1 16,0 0-16,-1 3 0,0 2 0,-2 1 16,0 5-16,0 0 0,0 3 15,1 1-15,3 5 0,2 4 16,-1 3-16,1 0 0,-1 4 16,0 3-16,-1-3 0,-3-1 15,-1-2-15</inkml:trace>
  <inkml:trace contextRef="#ctx0" brushRef="#br0" timeOffset="262690.9328">9332 9121 0,'0'0'16,"0"0"-16,0 0 0,0 0 15,0 0-15,11-21 0,-11 21 16,0 0-16,4-25 0,-7 17 15,-1-2-15,-3 2 0,0-1 0,-3 1 16,-2 2-16,-2 1 0,0 1 16,-4 1-16,-3 2 0,1 2 15,-1 2-15,-7 5 0,0 5 16,2 1-16,0 2 0,1 0 16,3 1-16,0 4 0,5 0 0,6 0 15,4-2-15,6-2 0,4-2 16,7-2-16,4-2 0,3-4 15,2-2-15,4-2 0,3-2 16,-1-4-16,-2-3 0,-1-4 16,-2-2-16,-1-2 0,1 0 15,-1 0-15,-2-1 0,-3 1 16,-2 3-16,-2 1 0,-2 3 16,-3 1-16,1 1 0,-4 1 15,-1 2-15,-2 4 0,-2 4 0,-2 3 16,1 1-16,-1 1 0,0 1 15,0 2-15,1 3 0,2 0 16,1 0-16,3-2 0,2-2 16,4-3-16,3-2 0,-2-1 15,-1-1-15,-2 0 0</inkml:trace>
  <inkml:trace contextRef="#ctx0" brushRef="#br0" timeOffset="262957.3462">9726 8899 0,'0'0'0,"0"0"16,0 0-16,0 0 0,-16 23 0,16-23 16,-25 24-16,10-7 0,-2 3 15,-2 3-15,0 3 0,-5 7 16,3-1-16,5-2 0,5-2 15,0 0-15,2-4 0,5-5 16,4-1-16,3-4 0,2-1 16,1-5-16,1-2 0,0-2 15,2-2-15,1-3 0,2-3 16,-2 1-16,-1 1 0,-3 0 0</inkml:trace>
  <inkml:trace contextRef="#ctx0" brushRef="#br0" timeOffset="263140.6754">9461 9100 0,'0'0'0,"0"0"0,0 0 0,0 0 16,0 0-16,29-4 0,-29 4 16,33-4-16,-12 3 0,2 0 0,4 1 15,-1 1-15,-1-1 0,8-1 16,1-1-16,-6 0 0,-4 0 15,-4 1-15</inkml:trace>
  <inkml:trace contextRef="#ctx0" brushRef="#br0" timeOffset="263340.334">9944 9054 0,'0'0'15,"0"0"-15,0 0 0,0 0 0,0 0 16,0 0-16,-11 26 0,11-26 15,-11 20-15,11-20 0,-13 26 16,5-11-16,0 2 0,0 0 16,-1 0-16,2-2 0,1-1 15,1-2-15,3-2 0,1-2 16,2 1-16,-1-4 0,0 1 16,0-1-16</inkml:trace>
  <inkml:trace contextRef="#ctx0" brushRef="#br0" timeOffset="263510.696">9995 8883 0,'0'0'16,"0"0"-16,0 0 0,0 0 16,0 0-16,22 10 0,-22-10 0,0 0 15,26 20-15,-26-20 0,21 14 16,-11-8-16,-2 0 0,0-1 15</inkml:trace>
  <inkml:trace contextRef="#ctx0" brushRef="#br0" timeOffset="263840.0173">10188 9081 0,'0'0'0,"0"0"15,0 0-15,0 0 0,-27 23 0,27-23 16,-25 27-16,12-11 0,0 1 15,1 0-15,3-1 0,1 2 16,2 0-16,3 0 0,4-2 16,6-2-16,5-2 0,3-2 15,5-3-15,2 0 0,1-3 0,1-4 16,0-1-16,-2-5 0,0-1 16,1-7-16,-2-3 15,-3-2-15,-3 0 0,-3-1 0,-4 1 16,-3 1-16,-1 1 0,-5 1 15,-3-1-15,-6 1 0,-4 0 16,-5 2-16,-2 3 0,2 4 16,0 1-16,1 2 0,2 1 15,-1 2-15,1 1 0,1 1 16,2 1-16,2 0 0,2-1 0,2 0 16</inkml:trace>
  <inkml:trace contextRef="#ctx0" brushRef="#br0" timeOffset="264240.8214">10596 9069 0,'0'0'0,"0"0"16,0 0-16,0 0 0,0 0 0,-6 28 15,6-28-15,-10 22 0,10-22 16,-12 23-16,6-10 0,0-1 15,1 0-15,-1-1 0,0 1 16,1-3-16,1-1 0,-1-2 16,2 0-16,1-2 0,-1 0 15,3-4-15,0 0 0,-1-5 16,2 0-16,1-1 0,1-4 16,0 1-16,2 0 0,3-4 15,5-2-15,0 1 0,2-1 0,6-2 16,1-1-16,0 4 0,0 4 15,1 2-15,2 4 0,-2-2 16,-1 1-16,4 3 0,1 5 16,-3 1-16,-1 3 0,-2 3 15,-2 1-15,-5 3 0,-3 1 0,-4 3 16,-3 3-16,-3 1 0,-2 0 16,-3 3-16,-5 2 15,0-1-15,0 1 0,3-8 0,0-2 16,2-3-16</inkml:trace>
  <inkml:trace contextRef="#ctx0" brushRef="#br0" timeOffset="267956.3108">11492 9065 0,'0'0'0,"0"0"0,0 0 15,0 0-15,0 0 0,23 10 16,-23-10-16,21 8 0,-21-8 0,23 9 16,-10-4-16,0 1 15,-2 0-15,0-1 0,0 2 16,-1-2-16,0-1 0,-2-1 0,0 1 16,-1-1-16</inkml:trace>
  <inkml:trace contextRef="#ctx0" brushRef="#br0" timeOffset="268140.1895">11414 9296 0,'0'0'0,"0"0"16,0 0-16,28 1 0,-28-1 0,31 4 16,-9-1-16,0 1 0,2-1 15,5 3-15,1-2 0,-7-1 16,-4-3-16,-4 0 0,-1 0 15,-3 0-15</inkml:trace>
  <inkml:trace contextRef="#ctx0" brushRef="#br0" timeOffset="268274.1539">11383 9499 0,'0'0'16,"0"0"-16,0 0 0,0 0 16,0 0-16,0 0 0,0 0 15,0 0-15,0 0 0,34-3 0,-13-1 16,4 0-16,4-2 0,5-1 15,6-3-15,3-1 0,-7 2 0,-5 2 16</inkml:trace>
  <inkml:trace contextRef="#ctx0" brushRef="#br0" timeOffset="268490.1629">12051 9119 0,'0'0'16,"0"0"-16,21-3 0,-8 2 15,1 1-15,5 0 0,4 0 16,7 0-16,-1 0 0,1 2 16,0 1-16,1 1 0,-2-1 0,2 2 15,-5 0-15,-4-1 0,-4-1 16,-4 0-16</inkml:trace>
  <inkml:trace contextRef="#ctx0" brushRef="#br0" timeOffset="268706.8017">11837 9371 0,'0'0'0,"0"0"0,0 0 16,28-3-16,-28 3 0,42-4 0,-9 1 15,2 1-15,2 2 0,15-2 16,4-1-16,8 1 0,-3 0 16,7 1-16,-3 0 0,-11 1 15,-8 1-15,-10-1 0,-5-1 16,-8 1-16,-4-1 0,-5 1 0</inkml:trace>
  <inkml:trace contextRef="#ctx0" brushRef="#br0" timeOffset="268957.5273">12305 9267 0,'0'0'0,"0"0"0,0 0 16,0 0-16,0 0 0,5 27 0,-5-27 15,2 32-15,-2-32 0,-1 41 16,0-14-16,-1 0 0,0 0 0,-2 6 15,0 0-15,0-3 16,0-2-16,0 1 0,0-3 16,2-4-16,1-4 0,-2-4 15,-2-4-15,2-2 0,1-3 0,0 1 16,0-2-16,-1 0 0</inkml:trace>
  <inkml:trace contextRef="#ctx0" brushRef="#br0" timeOffset="269256.5397">13075 9083 0,'0'0'16,"0"0"-16,0 0 0,0 0 0,0 0 15,-1 36-15,-1-18 0,-3 1 16,-1 3-16,-2 5 0,0 6 16,1-2-16,-1 2 0,0 7 15,2-1-15,0 2 0,2-6 0,-1-4 16,2-5-16,1-3 0,1-3 16,-3-3-16,0-3 0,-2-2 15,0-2-15,-5-3 0,-4 0 16,1-5-16,-1-2 0,3 0 15,1 0-15,2 0 0</inkml:trace>
  <inkml:trace contextRef="#ctx0" brushRef="#br0" timeOffset="269508.2851">12720 9269 0,'0'0'0,"0"0"15,0 0-15,23-2 0,-23 2 0,26-1 16,-26 1-16,35-1 0,-17 2 15,-1 0-15,0 1 0,-2 2 16,1-1-16,0 4 0,-2 1 16,-1 0-16,-3 0 0,-5 5 15,-3 2-15,-2 0 0,-2 3 16,-6 2-16,-5-1 0,-2 0 0,-2-1 16,-1 2-16,2 2 0,-1-2 15,1-2-15,-5 0 0,1-1 16,4-6-16,3-3 0,4-1 15,1-3-15,1 0 0</inkml:trace>
  <inkml:trace contextRef="#ctx0" brushRef="#br0" timeOffset="269825.5529">13409 9300 0,'0'0'0,"0"0"15,0 0-15,0 0 0,0 0 0,0 0 16,0 0-16,0 0 0,-19 14 16,19-14-16,-27 13 0,27-13 15,-34 14-15,13-7 0,-2 1 16,2 0-16,1-1 0,2 0 16,2-1-16,-3 2 0,2-1 0,4 0 15,2 1-15,5-1 0,2 0 16,8 1-16,4 2 0,6 0 15,3 0-15,15 5 16,8 1-16,2 0 0,1 1 0,11 1 16,0-1-16,4 1 0,-5 0 0,-8-1 15,-5 0-15,-5-4 16,-9-4-16,-7-2 0,-4-2 0,-4 0 16</inkml:trace>
  <inkml:trace contextRef="#ctx0" brushRef="#br0" timeOffset="275390.6929">2679 8028 0,'0'0'15,"8"-1"-15,5 0 0,-1 0 0,2 0 16,5-1-16,5 0 0,10-1 16,5 1-16,-1-2 0,0 1 15,12 0-15,-3 0 0,1 0 16,-5 1-16,5-2 0,-3 0 16,-4 1-16,-3 0 0,-6 0 15,-9 1-15,-5 0 0,-2 1 16,-6 0-16,-1 1 0,-9 0 15,-6-2-15,3 1 0,2 1 0,-3 0 16</inkml:trace>
  <inkml:trace contextRef="#ctx0" brushRef="#br0" timeOffset="275607.6603">3032 7820 0,'0'0'0,"0"0"16,0 0-16,0 0 0,0 0 0,0 0 15,0 0-15,0 0 0,13 19 16,-13-19-16,9 24 0,-9-24 16,9 28-16,-6-12 0,0 1 15,0 0-15,1 0 0,-1 0 16,0 0-16,0-1 0,0 0 16,0-1-16,-3 0 0,1-3 15,2-1-15,-3 0 0</inkml:trace>
  <inkml:trace contextRef="#ctx0" brushRef="#br0" timeOffset="275774.1477">2950 8219 0,'0'0'0,"0"0"16,0 0-16,0 0 0,0 0 16,0 0-16,0 0 0,0 0 15,0 0-15,0 0 0,24-5 16,-24 5-16,29-11 0,-29 11 16,38-11-16,-19 5 0,3-1 0,0-1 15,-2 1-15,6 0 16,-2 1-16,-2-2 0,0-1 15,-5 3-15,-3-1 0,-1 2 0</inkml:trace>
  <inkml:trace contextRef="#ctx0" brushRef="#br0" timeOffset="275942.8851">2848 8318 0,'0'0'16,"0"0"-16,0 0 15,0 0-15,0 0 0,-13 25 0,13-25 16,-6 20-16,6-20 0,-9 26 16,6-12-16,-3 1 0,2-2 0,0-2 15,0-2-15,1 0 0,2-2 16,-3 0-16</inkml:trace>
  <inkml:trace contextRef="#ctx0" brushRef="#br0" timeOffset="276174.1731">2968 8454 0,'0'0'0,"0"0"0,0 0 16,26 9-16,-26-9 0,28 8 15,-13-1-15,5-1 0,2 0 0,1 0 16,3-2-16,8 2 0,3-2 16,-1-1-16,1 0 0,4-1 15,-4 0-15,-4-4 0,-2-1 16,-3-1-16,-3-1 0,-7-1 15,-3-1-15,-4-1 0,-1-1 16,-9-2-16,-4-3 0,0 4 16,2 1-16,-3 2 0</inkml:trace>
  <inkml:trace contextRef="#ctx0" brushRef="#br0" timeOffset="276334.8026">3206 8300 0,'0'0'15,"0"0"-15,0 0 16,0 0-16,0 0 0,0 0 0,0 0 16,0 0-16,0 0 0,15 23 15,-15-23-15,0 0 0,0 0 0,12 23 16,-12-23-16,0 0 0,0 0 16,0 0-16</inkml:trace>
  <inkml:trace contextRef="#ctx0" brushRef="#br0" timeOffset="276491.8601">3389 8183 0,'0'0'0,"0"0"0,0 0 15,0 0-15,0 0 0,0 0 16,20 21-16,-20-21 0,0 0 0,17 21 16,-17-21-16,11 18 0,-3-10 15,-1-1-15,-1 0 0,-1-2 16</inkml:trace>
  <inkml:trace contextRef="#ctx0" brushRef="#br0" timeOffset="276691.1397">4005 7948 0,'0'0'0,"0"0"0,0 0 16,0 0-16,0 0 0,0 0 15,0 0-15,-22 20 0,22-20 16,-25 20-16,25-20 0,-36 25 0,18-12 16,-4 0-16,1-2 15,2 0-15,2-1 0,4-3 0</inkml:trace>
  <inkml:trace contextRef="#ctx0" brushRef="#br0" timeOffset="276907.482">3663 8106 0,'0'0'0,"0"0"0,0 0 15,11 18-15,-11-18 0,11 23 16,-6-6-16,0 2 0,-2 3 16,0 1-16,0 2 0,2 5 15,0-2-15,-2-3 0,1-2 16,-1-2-16,0-4 0,1-2 15,-1-2-15,0-3 0,1-5 0,-2 1 16,0-2-16,-1 0 0</inkml:trace>
  <inkml:trace contextRef="#ctx0" brushRef="#br0" timeOffset="277274.9456">3768 8175 0,'0'0'0,"0"0"16,0 0-16,23-14 0,-23 14 15,31-14-15,-11 7 0,2-1 16,3 0-16,8 0 0,3 2 16,1-2-16,1 2 0,-3 0 0,0 2 15,7 0-15,-2 0 0,-6 2 16,-1 1-16,-2 1 0,-2 1 16,-2 4-16,0 2 0,-3 1 15,-2 2-15,-1 4 0,-2 4 16,-4-2-16,-2 2 0,-2 3 15,-4 1-15,-4 2 0,-2 1 0,-3-1 16,-2 1-16,-1-2 0,-1 1 16,-3-1-16,-3 1 15,1-4-15,-1 0 0,0-3 16,-1-2-16,1-1 0,1-4 0,-4-2 16,-2-1-16,-1-1 0,-5-2 15,1-3-15,0-2 0,-3-3 16,1-3-16,1-4 0,-2-5 15,7 4-15,2 2 0,5 2 16</inkml:trace>
  <inkml:trace contextRef="#ctx0" brushRef="#br0" timeOffset="277457.4015">3905 8215 0,'0'0'0,"0"0"15,0 0-15,0 0 0,0 0 0,0 0 16,14 29-16,-14-29 15,10 23-15,-7-9 0,0 0 16,1 2-16,3 0 0,-2-1 16,2-1-16,-2-2 0,0 1 0,-2-3 15,0-1-15,0-5 0,-3-4 16,-4 3-16,4-3 0,0 0 16</inkml:trace>
  <inkml:trace contextRef="#ctx0" brushRef="#br0" timeOffset="277740.8414">3952 8278 0,'0'0'0,"0"0"16,0 0-16,0 0 0,0 0 0,25-10 16,-25 10-16,19-4 0,-19 4 15,29-7-15,-10 5 0,2 1 16,-3 1-16,1 0 0,-2 0 16,-2 1-16,-1-1 0,-1 2 15,-2 2-15,-4 0 0,0 1 0,-5 2 16,-2 1-16,-5 1 15,-3 0-15,-3 1 0,-3 0 16,-5 3-16,0 1 0,1-3 16,2 0-16,1-2 0,1-2 0,1 0 15,4-3-15,0 0 0,5-1 16,4-1-16,3 0 0,7-2 16,6-1-16,2-1 0,8-2 15,-3 1-15,1 0 0,-4 1 16,-3-1-16,-3 1 0</inkml:trace>
  <inkml:trace contextRef="#ctx0" brushRef="#br0" timeOffset="288057.6004">14898 8630 0,'0'0'0,"0"0"16,0 0-16,1-20 0,-1 20 0,0 0 15,-4-26-15,1 18 0,-1 0 16,-5 1-16,-4-1 0,-3 1 16,0 1-16,-12 4 0,-5 3 15,1 3-15,2 2 0,-4 2 16,-3 3-16,-5 4 0,4 4 16,3 3-16,2 3 15,4 2-15,5 0 0,2 6 0,5 2 16,7-7-16,6-4 0,7-4 0,7-4 15,6-5-15,3-5 0,9-7 16,6-5-16,3-3 0,1-1 16,-1-5-16,-2-3 0,-4-4 15,-3 0-15,4-4 0,-1 1 16,-4 6-16,-4 1 0,-6-2 16,-2 1-16,-5 4 0,-4 6 0,-1 5 15,-2 1-15,-3 3 0,1 7 16,-2 2-16,-2 3 0,1 2 15,0 0-15,5 7 0,0 4 16,2 1-16,4-1 0,8-1 16,7-3-16,-4-3 0,-5-4 0,-1-2 15</inkml:trace>
  <inkml:trace contextRef="#ctx0" brushRef="#br0" timeOffset="288341.1326">15615 8517 0,'0'0'0,"0"0"16,0 0-16,-19-12 0,11 6 16,-9 3-16,-6 1 0,-2 2 15,-3 1-15,-9 2 0,-3 3 16,4 0-16,2 1 0,-1 4 16,3 3-16,8-1 0,5-1 15,9 0-15,8 1 0,3-2 16,4 1-16,8-1 0,7 2 0,-1-3 15,2 0-15,-1-1 0,0 1 16,-4-1-16,-4-1 0,-6 1 16,-2 1-16,-5 2 0,-4 0 15,-6 1-15,-5 1 0,-3 0 16,-1-1-16,2-3 0,2-3 16,1-1-16,4-2 0,3 1 15</inkml:trace>
  <inkml:trace contextRef="#ctx0" brushRef="#br0" timeOffset="288558.036">15827 8589 0,'0'0'0,"0"0"16,0 0-16,-8 28 0,8-28 0,-14 37 15,2-8-15,-2 4 16,1 2-16,-5 15 0,-1 1 0,-2 8 15,3-3-15,-1 0 0,2-9 16,4-9-16,3-8 0,2-10 16,2-8-16,2-3 0,1-1 0,-1-2 15</inkml:trace>
  <inkml:trace contextRef="#ctx0" brushRef="#br0" timeOffset="288791.8064">15748 8543 0,'0'0'0,"0"0"16,0 0-16,35-11 0,-20 5 0,6 2 16,5 2-16,-1-1 15,0 3-15,9 1 0,2 2 16,-4 2-16,-3 2 0,1 4 16,-6 3-16,-5 3 0,-4 0 15,-11 1-15,-8 0 0,-5-1 0,-3-2 16,-7 3-16,-4 0 15,-4 1-15,-1-1 0,-5 2 0,1-1 16,1-3-16,2-4 0,7-4 16,4 1-16,5-4 0</inkml:trace>
  <inkml:trace contextRef="#ctx0" brushRef="#br0" timeOffset="288976.9662">16423 8540 0,'0'0'0,"0"0"16,0 0-16,-15 27 0,7-13 16,-4 5-16,-4 3 0,0 4 15,1 2-15,-4 6 0,2-1 16,0 0-16,2-5 0,5-12 16,5-8-16,-2-4 0,1-3 0,1-1 15,1 1-15,1 0 0</inkml:trace>
  <inkml:trace contextRef="#ctx0" brushRef="#br0" timeOffset="289130.8862">16349 8301 0,'0'0'0,"0"0"0,0 0 16,0 0-16,0 0 0,0 0 15,29 14-15,-29-14 0,27 14 0,-27-14 16,28 14-16,-15-7 0,-1-2 15,-3 0-15</inkml:trace>
  <inkml:trace contextRef="#ctx0" brushRef="#br0" timeOffset="289424.2583">16689 8531 0,'0'0'0,"0"0"0,0 0 15,-7 19-15,7-19 0,-13 24 16,1-6-16,0 0 0,-1 2 0,-4 6 15,2 1-15,1-3 0,3-3 16,3-4-16,0-2 0,2-4 16,2-4-16,1-2 0,1-5 15,2-3-15,2-3 0,2-5 16,4-4-16,1 0 0,2 0 16,2-3-16,3-2 0,0 1 15,-2 0-15,4 1 0,-1 5 16,0 3-16,0 4 0,2 0 0,5 0 15,-2 3-15,-1 2 0,1 4 16,0 3-16,-3-1 0,0 2 16,-3-3-16,-4-1 0,-2 0 0</inkml:trace>
  <inkml:trace contextRef="#ctx0" brushRef="#br0" timeOffset="289763.3206">16906 8647 0,'0'0'0,"0"0"16,0 0-16,0 0 0,0 0 0,29 17 15,-29-17-15,33 8 16,-15-5-16,4-2 0,5 0 16,1-2-16,-1-1 0,7-6 15,0-1-15,-7-1 0,-3-1 0,-5-1 16,-3-1-16,-4 0 0,-3 0 15,-6 1-15,-5-1 0,-4 0 16,-3 2-16,-3 3 0,-2 2 16,-2 4-16,1 3 0,-7 4 15,-2 4-15,0 6 0,2 2 0,3 6 16,2 4-16,4 3 16,2 2-16,12 8 0,10-1 15,7-7-15,5-5 0,13-5 16,12-4-16,0-5 0,1-3 0,-6-1 15,-10-2-15,-9-3 0</inkml:trace>
  <inkml:trace contextRef="#ctx0" brushRef="#br0" timeOffset="290007.2744">18156 8334 0,'0'0'0,"0"0"0,0 0 16,0 0-16,-14 23 0,14-23 0,-26 38 16,9-14-16,-1 4 0,-6 12 15,1 4-15,3-3 0,4-2 16,2 3-16,8-5 0,4-6 16,3-5-16,6-2 0,6-6 15,0-6-15,4-2 0,1-4 16,1-4-16,-3-3 0,-1 0 0,-3-2 15,-2 2-15,-3 0 0</inkml:trace>
  <inkml:trace contextRef="#ctx0" brushRef="#br0" timeOffset="290191.577">17859 8551 0,'0'0'16,"0"0"-16,23-2 0,-7 0 0,2 1 15,6 0-15,6 1 0,11 0 16,1 0-16,11 0 0,0 0 16,-4-5-16,-1-2 0,-4-1 15,-9 3-15,-7 1 0</inkml:trace>
  <inkml:trace contextRef="#ctx0" brushRef="#br0" timeOffset="290476.7929">18474 8628 0,'0'0'0,"0"0"0,0 0 16,0 0-16,-14 20 0,14-20 16,-15 23-16,15-23 0,-12 29 0,9-13 15,2 1-15,3-3 16,3-1-16,8-2 0,4-3 16,7-1-16,3-2 0,2-5 15,3-3-15,-3-5 0,-1-1 0,2-6 16,-5-2-16,-5-1 0,-5 0 15,-5-3-15,-5-1 16,-5 1-16,-5 1 0,-7 2 0,-6 2 16,0 4-16,-2 3 0,-3 5 15,-4 4-15,2 2 0,1 2 0,-1 8 16,7 3-16,6 2 16,4 3-16,2-5 0,2-3 15,1-4-15</inkml:trace>
  <inkml:trace contextRef="#ctx0" brushRef="#br0" timeOffset="290791.3513">19543 8458 0,'0'0'0,"0"0"0,0 0 16,-24-1-16,24 1 0,-34 2 0,9 2 15,-1 1-15,2 2 0,-6 1 16,1 2-16,5 0 0,2 0 16,7 3-16,4 3 0,4-2 15,4-2-15,3 2 0,3 0 16,2 0-16,0-2 0,1-1 16,0 1-16,-1-3 0,-3 2 0,-3 0 15,-4 0-15,-2 1 0,-3 2 16,-5-1-16,-3 0 15,-1-2-15,0 0 0,1-2 0,2-2 16,3-1-16,3-4 0,1 1 16,1-1-16,3 0 0</inkml:trace>
  <inkml:trace contextRef="#ctx0" brushRef="#br0" timeOffset="291027.0637">19929 8361 0,'0'0'0,"0"0"16,0 0-16,-19 20 0,19-20 16,-29 34-16,9-11 0,-1 3 15,-2 2-15,-5 8 0,3 3 16,1 2-16,6-3 0,9-6 16,8-4-16,5-6 0,5-3 0,6-6 15,4-5-15,3-3 0,3-3 16,-2-5-16,0-4 15,-3-2-15,-1-3 0,-2 1 0,-4 2 16,-2 2-16</inkml:trace>
  <inkml:trace contextRef="#ctx0" brushRef="#br0" timeOffset="291190.6752">19638 8562 0,'0'0'16,"0"0"-16,0 0 0,35-7 15,-16 3-15,5 2 0,5-3 16,2 2-16,3 1 0,9-1 0,0 2 16,7-1-16,-5 1 0,-8 0 15,-7-1-15,-6 2 0</inkml:trace>
  <inkml:trace contextRef="#ctx0" brushRef="#br0" timeOffset="291559.1105">20439 8353 0,'0'0'0,"0"0"0,0 0 0,-16 14 16,16-14-16,-21 23 0,3-3 16,0 1-16,-2 2 0,-8 11 0,0 1 15,2-2-15,4-1 0,-1 1 16,3-5-16,5-5 0,3-4 15,2-4-15,2-3 0,4-6 16,0-5-16,7-5 0,3-4 16,3-1-16,2-2 0,7-7 15,3-6-15,2 3 0,0-2 0,2 4 16,2 1-16,-3 3 0,-2 4 16,3 1-16,-1 4 15,-8 4-15,-2 3 0,-1 4 16,-4 3-16,-1 2 0,-2 2 0,-6 5 15,-4 5-15,0 0 0,0 1 16,-3 2-16,-2 2 0,1-2 16,1-1-16,2-3 0,2 0 15,1-6-15,0-2 0,0-2 16</inkml:trace>
  <inkml:trace contextRef="#ctx0" brushRef="#br0" timeOffset="291680.5156">20741 8726 0,'0'0'0,"0"0"16,0 0-16,0 0 0,0 0 16,0 0-16,0 0 0,0 0 15,0 0-15,0 0 0</inkml:trace>
  <inkml:trace contextRef="#ctx0" brushRef="#br0" timeOffset="291958.3012">21655 8159 0,'0'0'0,"0"0"0,0 0 16,0 0-16,-27 26 0,9-11 15,-6 6-15,-1 3 0,-3 1 0,-15 20 16,-6 11-16,-12 13 0,1-1 15,-9 18-15,-7 14 16,12-13-16,9-11 0,-13 22 0,2-4 16,12-22-16,8-15 0,9-9 15,5-4-15,11-17 0,6-12 0,6-5 16,2-2-16,2-3 16</inkml:trace>
  <inkml:trace contextRef="#ctx0" brushRef="#br0" timeOffset="292408.3354">22036 8568 0,'0'0'0,"0"0"15,0 0-15,0 0 0,10-21 0,-10 14 16,-1 0-16,-3-2 0,0 0 0,-7 2 15,-4 2-15,-3 0 16,-1 3-16,-5 3 0,-5 2 16,-7 4-16,1 2 0,-4 3 15,-1 4-15,-4 4 0,5 1 16,6 3-16,5 2 0,2 3 16,6-1-16,8-3 0,6 0 15,8-5-15,6-3 0,12-6 0,10-5 16,4-5-16,3-4 0,3-5 15,2-3-15,-1-3 0,-2 0 16,3-5-16,-3-2 0,-7-1 16,-5 0-16,-2-1 0,-3 1 15,-6 5-15,-4 6 0,-6 0 16,-6 1-16,-1 4 0,-2 3 0,-2 4 16,-4 4-16,1 3 15,1 4-15,0 4 0,0 4 16,3 0-16,1 1 0,3 3 0,3 2 15,5-5-15,4-1 0,-3-4 16,-2-3-16,0-3 0</inkml:trace>
  <inkml:trace contextRef="#ctx0" brushRef="#br0" timeOffset="292691.3044">22708 8440 0,'0'0'0,"0"0"0,0 0 15,-19-8-15,19 8 0,-32-4 0,7 3 16,-1 1-16,-2 1 0,-7 3 16,0 2-16,4 1 0,3 1 15,2 6-15,6 2 0,6-1 16,5 0-16,7 1 0,5 1 16,6 0-16,5-1 0,2 0 15,1 0-15,-2-1 0,-3 0 0,-3-2 16,-3 0-16,-1-1 0,-3-1 15,-7 0-15,-3 2 16,-5-2-16,-1-1 0,-4-1 0,-1-2 16,-1 0-16,1-1 0,4-2 15,1 1-15,4-3 0</inkml:trace>
  <inkml:trace contextRef="#ctx0" brushRef="#br0" timeOffset="292925.9977">22961 8588 0,'0'0'0,"-6"9"0,-3 5 16,-3 5-16,0 1 0,-7 13 15,-4 7-15,-4 9 0,-1-3 0,0 8 16,2-1-16,6-11 0,4-6 15,2-3-15,1-7 0,4-8 16,1-6-16,0-8 0,-1-8 16,2-6-16,-1-4 0,2 2 15,2 2-15,1 4 0</inkml:trace>
  <inkml:trace contextRef="#ctx0" brushRef="#br0" timeOffset="293158.2785">22809 8513 0,'0'0'0,"0"0"0,16-8 0,-1 3 15,1 0-15,12-1 0,4 1 16,2 2-16,1 3 0,9 2 16,0 4-16,-4 1 0,-5 2 0,-4 2 15,-3 2-15,-6 2 16,-5-1-16,-4 6 0,-7 2 16,-5-5-16,-4-2 0,-8 1 0,-7-1 15,0-2-15,-2-4 0,-7 2 16,-6 3-16,-2 0 0,2-2 15,0-1-15,-1-2 0,7-3 16,6-1-16,5 0 0</inkml:trace>
  <inkml:trace contextRef="#ctx0" brushRef="#br0" timeOffset="293357.6938">23560 8545 0,'0'0'0,"0"0"0,0 0 16,-14 19-16,14-19 0,-22 27 16,5-5-16,-2 1 0,-1 2 15,-4 6-15,0-2 0,3-2 16,3-3-16,1-2 0,5-7 16,4-5-16,1-4 0,1-1 15,2-1-15,1 0 0</inkml:trace>
  <inkml:trace contextRef="#ctx0" brushRef="#br0" timeOffset="293495.1734">23626 8251 0,'0'0'0,"0"0"16,0 0-16,0 0 0,25 14 0,-25-14 15,28 17-15,-14-9 0,-2 0 16,-1-1-16</inkml:trace>
  <inkml:trace contextRef="#ctx0" brushRef="#br0" timeOffset="293776.5199">23859 8484 0,'0'0'0,"0"0"0,0 0 16,0 0-16,-15 22 0,15-22 0,-14 25 15,5-11-15,-1 2 0,-1 1 16,-1 0-16,1-1 0,2 2 15,-1 1-15,2-3 0,3-2 16,0-3-16,3-5 0,2-6 16,2 1-16,2-5 0,0-2 15,3-4-15,0-5 0,1 0 16,2-2-16,1-2 0,1-1 16,1 0-16,3 0 0,2 1 15,2-2-15,1 3 0,0 4 0,1 5 16,0 4-16,1 2 0,0 3 15,0 3-15,-3 1 0,-3 3 16,-2-1-16,-3-2 0,-2-1 0</inkml:trace>
  <inkml:trace contextRef="#ctx0" brushRef="#br0" timeOffset="294141.4559">24095 8597 0,'0'0'0,"0"0"16,0 0-16,0 0 0,0 0 16,26 20-16,-26-20 0,31 15 15,-12-10-15,5 0 0,2-1 16,2-2-16,0-2 0,11-3 0,1-3 16,-4-3-16,-2-1 0,1-4 15,-5-1-15,-7 2 0,-5 0 16,-7-2-16,-6 0 0,-5-2 15,-4 0-15,-8 1 0,-6-1 16,-2 4-16,0 4 0,-7 3 16,-4 6-16,3 5 0,1 3 15,-2 4-15,0 5 0,-2 6 16,4 1-16,7 5 0,6 6 16,10-3-16,7 0 0,12-1 15,11 1-15,7-6 0,7-6 0,21-2 16,12-6-16,-19-4 0,-13 0 0,-10-3 15</inkml:trace>
  <inkml:trace contextRef="#ctx0" brushRef="#br0" timeOffset="294391.23">25387 8351 0,'0'0'0,"0"0"0,-22 14 16,7 0-16,-2 2 0,-8 11 16,-4 7-16,2 2 0,2-1 15,0 10-15,8-2 0,3 0 16,7-10-16,10-7 0,8-5 16,4-8-16,3-4 0,4-6 15,3-3-15,-1-3 0,-1-3 0,-3-4 16,-2-3-16,-4-2 0,-6 0 15,0 4-15,-2 3 0,-2 1 16</inkml:trace>
  <inkml:trace contextRef="#ctx0" brushRef="#br0" timeOffset="294541.2115">25014 8490 0,'0'0'0,"0"0"15,0 0-15,33-2 0,-13-1 16,6 1-16,6 2 0,4 0 15,4 0-15,15 2 0,5 1 16,0 1-16,-11-2 0,-9-1 16</inkml:trace>
  <inkml:trace contextRef="#ctx0" brushRef="#br0" timeOffset="294841.8161">25479 8581 0,'0'0'0,"0"0"0,-12 15 16,6-4-16,1 1 0,-1 7 0,3 3 16,4-1-16,4-2 0,8-1 15,7-3-15,3-3 0,3-3 16,13-5-16,5-6 0,-2-1 0,-1-1 16,2-6-16,-5-3 15,-7-2-15,-6 0 0,-7-5 0,-6-3 16,-6 0-16,-5 0 0,-11 0 15,-10 1-15,-2 4 0,-3 2 16,-10 5-16,-6 4 0,2 4 16,3 4-16,-4 5 0,3 4 15,12 1-15,9 3 0,12 5 16,12 6-16,4-7 0,6-1 0,-5-6 16,-2-1-16,-3-2 0</inkml:trace>
  <inkml:trace contextRef="#ctx0" brushRef="#br0" timeOffset="295291.2496">26678 8470 0,'0'0'0,"0"0"0,-8-12 15,0 7-15,-1-2 0,-5 0 0,-5 0 16,-3 1-16,-2 1 0,-10 4 15,-4 2-15,2 4 0,0 2 16,-4 8-16,2 4 0,5 1 16,4 1-16,3 10 0,6 4 15,9-7-15,8-5 0,9-1 16,9-1-16,5-6 0,5-3 16,8-4-16,8-5 0,-2-4 15,0-5-15,2-5 0,1-3 16,1-7-16,-4-1 0,-3-7 0,-3-4 15,-2-2-15,-2 0 0,-1-5 16,-2-2-16,-5 3 0,-4 1 16,-2-1-16,-1 6 0,-3 7 15,-1 4-15,-5 4 0,-3 4 16,-1 5-16,-1 2 0,0 7 16,-3 7-16,0 3 0,-3 3 0,-7 7 15,-5 4-15,-2 3 16,0 1-16,0 10 0,1 6 0,2-1 15,3 0-15,3 5 0,6-1 16,5-10-16,4-9 0,-1-7 16,-1-4-16,1-5 0</inkml:trace>
  <inkml:trace contextRef="#ctx0" brushRef="#br0" timeOffset="295640.9247">27183 8453 0,'0'0'0,"0"0"0,0 0 0,-25 14 15,25-14-15,-26 21 0,10-5 16,2 2-16,1 0 0,-1 6 16,4 1-16,5-3 0,4 0 0,12-2 15,9-2-15,3-4 0,2-6 16,14-2-16,5-5 0,-2-1 15,-4-2-15,5-6 0,-2-4 16,-8-1-16,-5-1 0,-5-7 16,-7-6-16,-7 6 0,-3 0 0,-12-1 15,-7 0-15,-2 3 16,-2 2-16,-7 3 0,-7 3 16,2 3-16,1 2 0,-5 3 0,1 2 15,7 3-15,4 3 0,6 6 16,6 4-16,4-5 0,0-3 15,2-1-15</inkml:trace>
  <inkml:trace contextRef="#ctx0" brushRef="#br0" timeOffset="295958.1737">28349 8352 0,'0'0'15,"0"0"-15,0 0 0,-27-6 0,11 4 16,-9 0-16,-5 0 0,-10 2 16,1 0-16,-1 2 0,-3 2 15,-4 2-15,6 0 0,9 1 16,8 0-16,7 4 0,3 2 0,12 1 16,9 3-16,4 1 0,3 1 15,5-1-15,3 1 16,-1 0-16,-1-3 0,-3 3 0,-5 0 15,-4-2-15,-2-1 0,-10-1 16,-4-1-16,-1-3 0,-1-2 0,-7-2 16,-4-1-16,0-1 0,-1-3 15,1-4-15,3-5 16,2 3-16,3 0 0,3 2 16</inkml:trace>
  <inkml:trace contextRef="#ctx0" brushRef="#br0" timeOffset="296191.6795">28555 8294 0,'0'0'16,"0"0"-16,0 0 0,-18 24 0,10-9 15,-3 2-15,-3 3 0,-2 6 16,0 2-16,4-1 0,2 3 15,4-5-15,2-2 0,6 2 16,5-3-16,2-4 0,1-3 16,2-5-16,2-4 0,-1 0 0,0 1 15,-4-3-15,0 1 16,-2-2-16</inkml:trace>
  <inkml:trace contextRef="#ctx0" brushRef="#br0" timeOffset="296358.1172">28298 8425 0,'0'0'0,"0"0"0,0 0 15,35-4-15,-35 4 0,40-2 16,-14-1-16,9 0 0,0 1 0,0 0 16,0 1-16,5-1 0,-5 0 15,-6 1-15,-6 1 16,-4-1-16</inkml:trace>
  <inkml:trace contextRef="#ctx0" brushRef="#br0" timeOffset="296807.7953">28923 8141 0,'0'0'15,"0"0"-15,0 0 0,0 0 0,-11 22 0,11-22 16,-15 27-16,5-9 16,0 2-16,-2 6 0,-3 3 15,-2 8-15,-1-3 0,0 2 16,2-2-16,-2 2 0,4-4 16,2-2-16,1-3 0,2-7 0,2-5 15,2-2-15,0-2 16,1-2-16,1-4 0,3-5 0,2-2 15,1-4-15,2-1 0,2-6 16,4-2-16,1-3 0,3-3 16,1-1-16,3-2 0,5-1 15,2 4-15,0 3 0,1 3 16,-4 4-16,-2 3 0,-1 3 16,-2 0-16,0 2 0,0 3 0,-4 4 15,-2 4-15,-2 1 0,-2 4 16,-4 3-16,-3 4 0,-1-2 15,-1 3-15,-1-2 0,-3 1 16,1-1-16,0-2 0,-2 2 16,1-1-16,0-1 0,3-2 0,0-3 15,1-2-15,0-3 0</inkml:trace>
  <inkml:trace contextRef="#ctx0" brushRef="#br0" timeOffset="296985.8713">29332 8637 0,'0'0'0,"0"0"0,0 0 15,0 0-15,0 0 0,0 0 0,-10 20 16,10-20-16</inkml:trace>
  <inkml:trace contextRef="#ctx0" brushRef="#br0" timeOffset="334858.9933">1720 9854 0,'0'0'0,"0"0"0,0 0 16,0 0-16,0 0 0,14 27 0,-14-27 16,8 18-16,-5-10 0,0-1 15,2-2-15,0 0 0,1-1 16,0-3-16,1-2 0,2-1 15,2-1-15,3-5 16,1-3-16,0-1 0,0-3 0,8-6 16,-1-3-16,3-1 0,0-1 0,4-5 15,2-1-15,-3 1 16,-1 1-16,-5 6 0,-4 5 0,-3 2 16</inkml:trace>
  <inkml:trace contextRef="#ctx0" brushRef="#br0" timeOffset="337959.3081">12791 10401 0,'0'0'0,"0"0"0,0 0 0,0 0 16,28 0-16,-28 0 0,31 0 15,-13 0-15,1 0 0,5 0 16,5 0-16,8 0 0,2 2 0,5-2 16,3 0-16,12-1 15,-1 0-15,18 0 0,5-2 16,-3 1-16,-2 2 0,22 0 0,5 1 16,5-1-16,-10-1 0,49 0 15,-4-1-15,-17-2 0,-10 0 16,2-4-16,1 0 0,-11 4 15,-7 3-15,3 2 0,4 2 16,-10 1-16,-6-1 0,-2 5 16,0 2-16,-11-5 0,-7-2 0,-3-3 15,0-1-15,-18 2 0,-9 2 16,-13-2-16,-9 0 0,-7 1 16</inkml:trace>
  <inkml:trace contextRef="#ctx0" brushRef="#br0" timeOffset="339942.1008">13777 10510 0,'0'0'15,"0"0"-15,0 0 0,0 0 0,0 0 16,0 0-16,0 0 0,-21 15 16,21-15-16,-28 15 0,28-15 15,-35 18-15,17-8 0,1 1 16,2 0-16,2-1 0,2 1 0,2-1 16,2-1-16,4 0 0,3 1 15,3-4-15,4 0 0,5-2 16,3 1-16,5 0 15,0 0-15,-2-1 0,-2 2 0,-1-2 16,-3 1-16,-5 0 0,-2-1 16,-6 2-16,-6 1 0,-7 0 15,-6 2-15,-3 0 0,-4 1 16,-1-1-16,-2 1 0,-3 0 16,2 1-16,7-1 0,5 0 0,5-4 15,4 0-15,5-1 0,4-1 16,11-1-16,9 0 0,-1-1 15,2-2-15,10 1 0,2 2 16,-1-3-16,-2 0 0,-6 1 16,-4 2-16,-6 1 0,-5 1 0,-12 0 15,-8 0-15,-4 4 16,-5 3-16,-7 0 0,-5 0 16,0-3-16,0 0 0,4 2 0,4-2 15,-1 1-15,6-1 0,6-5 16,7 0-16,7 0 0,5-1 15,12-1-15,8-1 0,7-4 16,7-3-16,5-1 0,5 1 16,11-5-16,0-4 0,-12 5 15,-11 2-15,-8 1 0</inkml:trace>
  <inkml:trace contextRef="#ctx0" brushRef="#br0" timeOffset="340159.2317">14077 10418 0,'0'0'0,"0"0"15,0 0-15,0 0 0,23 19 0,-23-19 16,22 18-16,-22-18 0,25 23 15,-13-11-15,0-2 0,-1 0 16,-1-2-16,-1-1 0</inkml:trace>
  <inkml:trace contextRef="#ctx0" brushRef="#br0" timeOffset="340359.4846">13887 10583 0,'0'0'0,"0"0"16,0 0-16,0 0 0,3 21 0,-3-21 15,5 21-15,-5-21 0,7 25 16,-7-25-16,10 25 16,-5-15-16,1-4 0,-2-1 0,1 0 15,-2-1-15</inkml:trace>
  <inkml:trace contextRef="#ctx0" brushRef="#br0" timeOffset="340577.7116">14018 10542 0,'0'0'0,"0"0"0,0 0 16,30-3-16,-30 3 0,38-1 16,-9 0-16,2-1 0,2 0 0,14 1 15,5 2-15,6 2 0,-4 0 16,-3 1-16,-1 0 0,-1 2 15,-7-2-15,-10 1 0,-6 2 16,-10-1-16,-6-1 0,-11 1 16,-9 1-16,-3-1 0,-5-1 0,-9 2 15,-9 1-15,2-2 0,1-1 16,2 0-16,7-1 0,5-2 16</inkml:trace>
  <inkml:trace contextRef="#ctx0" brushRef="#br0" timeOffset="340758.8831">14242 10651 0,'0'0'0,"0"0"15,0 0-15,0 0 0,0 0 0,0 0 16,-28 18-16,28-18 0,-28 15 16,28-15-16,-32 17 15,14-8-15,-3 0 0,-1 0 0,-1 1 16,-1-1-16,2-2 0,-2 1 15,3-1-15,4 0 0</inkml:trace>
  <inkml:trace contextRef="#ctx0" brushRef="#br0" timeOffset="340942.4151">13981 10850 0,'0'0'0,"0"0"0,0 0 16,14 21-16,-10-10 0,0 3 0,2 2 15,-2 2-15,1 0 0,-1 6 16,-1 0-16,1-2 0,-2-2 0,-1-3 16,0-3-16,-1-4 15,0-3-15,0-2 0,0 0 16,0-1-16</inkml:trace>
  <inkml:trace contextRef="#ctx0" brushRef="#br0" timeOffset="341162.9549">14301 10724 0,'0'0'0,"0"0"16,23-3-16,-23 3 0,32-2 15,-13 2-15,2 2 0,4 1 16,0-1-16,-3 2 0,-4 1 16,-1-1-16,-3 0 0,-3 0 15,-2 0-15,-3 2 0,-2 1 0,-7 0 16,-7 0-16,-5 1 0,-3 1 15,-4 0-15,-4-1 0,-1 1 16,-3-2-16,0 0 0,6 0 16,4-2-16</inkml:trace>
  <inkml:trace contextRef="#ctx0" brushRef="#br0" timeOffset="341342.4885">14233 10910 0,'0'0'0,"0"0"0,5 15 16,-3-5-16,1 3 0,-1 2 16,1 2-16,2 6 0,-1-1 15,0-3-15,1-3 0,-1-2 16,2-2-16,-3-5 0,-2-2 16,0-1-16,0-1 0,-1 0 0</inkml:trace>
  <inkml:trace contextRef="#ctx0" brushRef="#br0" timeOffset="341592.4047">14296 10903 0,'0'0'0,"0"0"15,0 0-15,34-6 0,-34 6 0,37 0 16,-14 2-16,1 1 16,-1 0-16,6 3 0,0 0 15,-1-1-15,-1 2 0,-1 0 0,-4 1 16,-3 0-16,-1-1 0,-2 1 15,-3 0-15,-2 0 0,-2 1 16,-5 0-16,-2 2 0,-5 1 16,-5 1-16,-3-1 0,-3-1 15,-2 1-15,1-1 0,-4-4 16,-3-1-16,3 0 0,4-2 0,2 0 16</inkml:trace>
  <inkml:trace contextRef="#ctx0" brushRef="#br0" timeOffset="341761.3107">14281 10997 0,'0'0'0,"0"0"15,0 0-15,23 0 0,-23 0 16,29 1-16,-29-1 0,36 2 0,-14-1 16,2 2-16,0-1 15,-1 1-15,-1 0 0,2-1 16,-3-1-16,-3-1 0,-3 0 0,-1 0 15</inkml:trace>
  <inkml:trace contextRef="#ctx0" brushRef="#br0" timeOffset="341909.4215">14286 11121 0,'0'0'16,"0"0"-16,0 0 0,0 0 0,0 0 15,24 4-15,-24-4 0,35 0 16,-11-1-16,4-1 0,2 1 15,1-2-15,2-1 0,2 1 16,-5-1-16,-5 1 0</inkml:trace>
  <inkml:trace contextRef="#ctx0" brushRef="#br0" timeOffset="342158.8645">14888 10420 0,'0'0'0,"0"0"16,0 0-16,0 0 0,0 0 0,0 0 16,0 23-16,0-23 0,0 25 15,0-25-15,0 32 0,0-15 16,0-1-16,1-2 0,0 0 15,0 3-15,0 2 0,-1-1 16,0-3-16,0-2 0</inkml:trace>
  <inkml:trace contextRef="#ctx0" brushRef="#br0" timeOffset="342391.9943">14985 10460 0,'0'0'0,"0"0"0,0 0 15,26-3-15,-15 3 0,2-2 0,4 2 16,1 0-16,0 0 0,4 2 16,0-1-16,-2 1 0,-1 2 0,-1 1 15,-2 1-15,-3 2 0,-1 0 16,-3 1-16,-3 1 16,-4 0-16,-2 1 0,-3 2 0,-4 1 15,-2-1-15,-2-1 0,-4 0 16,-5-1-16,1-1 0,0-1 15,4-2-15,2 0 0,2-2 16</inkml:trace>
  <inkml:trace contextRef="#ctx0" brushRef="#br0" timeOffset="342558.5355">14874 10522 0,'0'0'0,"0"0"0,0 0 15,0 0-15,0 0 0,29-5 0,-29 5 16,30-2-16,-14 2 0,2 1 15,1 0-15,-1 1 0,1 0 0,-1 2 16,-1-1-16,-1 0 16,-3-1-16,3 1 0,-4-1 0,-1-1 15</inkml:trace>
  <inkml:trace contextRef="#ctx0" brushRef="#br0" timeOffset="342725.855">14979 10592 0,'0'0'0,"0"0"0,0 0 16,0 0-16,0 0 0,24 9 15,-24-9-15,16 14 0,-16-14 0,14 15 16,-7-6-16,-1-4 0,1 1 16,0-2-16,-2 0 0,0 0 15</inkml:trace>
  <inkml:trace contextRef="#ctx0" brushRef="#br0" timeOffset="342909.7674">14880 10692 0,'0'0'0,"0"0"0,0 0 16,0 0-16,0 0 0,36 2 0,-36-2 15,39 3-15,-18-2 0,4 0 16,4 0-16,-2-1 0,0 1 15,7-1-15,0 0 0,-5 0 16,-4-1-16,-4 1 0,-3 0 16,-3 0-16</inkml:trace>
  <inkml:trace contextRef="#ctx0" brushRef="#br0" timeOffset="343242.8396">15023 10754 0,'0'0'0,"0"0"0,0 0 16,-22 7-16,22-7 0,0 0 16,-26 14-16,17-10 0,1 1 15,3 0-15,0-1 0,3-1 16,2 1-16,4-1 0,5-1 16,2-1-16,3-1 0,3-1 0,5 0 15,1-2-15,1 2 0,5-2 16,0 2-16,-2 0 0,-1 1 15,-2 1-15,-2 2 0,-3-1 16,-4 2-16,-3 1 0,-3 1 16,-4 0-16,-4 1 0,-7 1 15,-4 1-15,-1 1 0,-1 0 0,-5-1 16,-4-2-16,0 1 16,0-2-16,-6 2 0,2-1 15,3-13-15,2-10 0,5 2 0,1 3 16,4 1-16</inkml:trace>
  <inkml:trace contextRef="#ctx0" brushRef="#br0" timeOffset="343658.6926">15107 10887 0,'0'0'16,"0"0"-16,0 0 0,4 23 0,-4-23 15,3 25-15,-3-25 0,1 32 16,-1-16-16,0 2 0,-1 1 15,0-2-15,-1 0 0,1 3 16,0 0-16,0-2 0,0-2 16,0-5-16,0-3 0,0 0 15,0-1-15,-3-1 0,0-3 16,-1-2-16,0-2 0,-2-2 0,0-1 16,-3-3-16,-1-2 0,0-3 15,0-2-15,-3-5 0,2 1 16,0-2-16,0 1 0,1 0 15,0 1-15,2 1 0,1 1 16,2 2-16,-1 4 0,2 1 16,0 2-16,2 2 0,1 0 15,0 1-15,-1 2 0,3 2 16,-2 4-16,1 1 0,0 1 16,-1 1-16,0 1 0,-2 3 0,0 2 15,-1 0-15,0-1 0,-3 5 16,0 0-16,1-1 0,0-3 0,4-1 15,3-2-15,1-6 16,1-3-16,-2-1 0,2 0 16,-2 0-16</inkml:trace>
  <inkml:trace contextRef="#ctx0" brushRef="#br0" timeOffset="343808.2991">15208 11075 0,'0'0'0,"0"0"0,0 0 15,0 0-15,8 20 0,-8-20 0,0 0 16,9 19-16,-9-19 0,4 11 16,-1-6-16,-1-3 0,-2-2 0,2 1 15,-2-1-15,2 2 0</inkml:trace>
  <inkml:trace contextRef="#ctx0" brushRef="#br0" timeOffset="344542.1088">15637 10462 0,'0'0'0,"0"0"16,0 0-16,0 0 0,0 0 0,0 0 15,1 25-15,-1-25 0,0 0 16,-15 28-16,15-28 0,-20 24 15,10-12-15,-2 2 0,-2 0 16,-1 0-16,0-2 0,0-1 16,0-1-16,-1 1 0,1-2 0,4-1 15,1-2-15,3-1 0,0 0 16,6 0-16,4 0 16,3 0-16,3 1 0,3-3 0,2 1 15,4 0-15,0 1 0,9 2 16,0 0-16,-2 0 0,-3 0 15,-1-1-15,-1 1 0,-4 0 16,-2 2-16,-3-2 0,-2 1 16,-3 0-16,-3 1 0,-4-1 15,-3 0-15,-5 1 0,-3-1 0,-6 0 16,-4 1-16,0-2 16,0 1-16,-7 0 0,-2-1 0,4 0 15,0 0-15,5-3 0,2 1 16,5-2-16,3-1 0,2 0 15,2-1-15,4 0 0,0 1 16,6 0-16,3 1 0,4 0 16,3 0-16,5 0 0,2 1 15,2-1-15,1 1 0,3 1 16,1 2-16,-1-1 0,-1 2 0,2 2 16,-1 0-16,0 0 0,-3 0 15,-1 1-15,-1 0 16,-4-1-16,-3 1 0,-3 0 0,-1 1 15,-3-1-15,-3-3 0,-4 0 16,-4 1-16,0 0 0,-2-2 0,-3-1 16,-2 0-16,0 0 15,-1 0-15,-4-2 0,-3 0 16,-1-1-16,1 1 0,-1-2 0,0-2 16,-1 1-16,-2 0 0,-3-2 15,2-2-15,2 2 0,4-1 16,2 0-16,3-1 0,2 0 15,2 0-15,4 0 0,2-2 16,2-1-16,0 0 0,1 0 16,0 2-16,0 0 0</inkml:trace>
  <inkml:trace contextRef="#ctx0" brushRef="#br0" timeOffset="344751.3866">16228 11214 0,'0'0'0,"0"0"0,0 0 0,0 0 16,-30-4-16,30 4 0,0 0 0,-22-4 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21T08:16:09.293"/>
    </inkml:context>
    <inkml:brush xml:id="br0">
      <inkml:brushProperty name="width" value="0.05292" units="cm"/>
      <inkml:brushProperty name="height" value="0.05292" units="cm"/>
      <inkml:brushProperty name="color" value="#FF0000"/>
    </inkml:brush>
  </inkml:definitions>
  <inkml:trace contextRef="#ctx0" brushRef="#br0">4000 5142 0,'0'0'0,"0"0"0,0 0 16,0 0-16,0 0 0,0 0 0,0 0 16,0 0-16,27 3 0,-27-3 15,0 0-15,22 3 0,-22-3 16,23 3-16,-23-3 0,34 5 15,-18-4-15,4 1 0,1 0 16,2 1-16,2 1 0,12-3 16,-1 0-16,2 0 0,-2 2 15,3-2-15,-2-1 0,10-1 0,0 0 16,0 1-16,2 1 16,-3-1-16,-1 0 0,12-1 0,-1-1 15,-6 1-15,-2 2 0,10-1 16,1 2-16,-5-2 0,-5 1 15,4 0-15,3 1 0,-2-1 16,-2 0-16,10 0 0,2 0 16,-9 0-16,-3 1 0,5-2 0,3-2 15,-5 2-15,-4-1 0,26 2 16,-5 2-16,-24-3 0,-1-1 16,22 2-16,-4 0 15,-10 1-15,-7-1 0,6 2 0,5 0 16,-9-1-16,-4-2 0,4 1 15,6-1-15,-6 2 0,0 0 16,-2-1-16,3-2 0,-4 0 16,0-1-16,-5 3 0,0 2 15,-4-4-15,-3-2 0,-2 1 16,-2 1-16,-3 1 0,-3 1 0,-9 0 16,2-2-16,-1 1 0,-6 1 15,0 3-15,-1 3 16,-3-2-16,-3 0 0,0-1 0,-3-2 15,-1-2-15</inkml:trace>
  <inkml:trace contextRef="#ctx0" brushRef="#br0" timeOffset="12068.3201">3348 5244 0,'0'0'0,"0"0"0,0 0 15,0 0-15,0 0 0,2 24 0,-2-24 16,-3 31-16,1-12 0,-2 6 15,1 5-15,-3 0 0,-1 3 0,-2 10 16,-3 2-16,2-2 16,0-1-16,-1 1 0,0-4 15,5-9-15,-1-3 0,1-3 16,0-8-16,2-5 0,1-4 16,0-7-16,3-4 0,1-4 0,1-2 15,3-6-15,0-5 0,3-1 16,1-3-16,7-2 0,5-5 15,2 5-15,1 3 0,7-5 16,2 1-16,-2 4 0,-3 3 0,-2 7 16,0 5-16,-2 3 0,-1 5 15,1 6-15,-2 6 0,-3 3 16,-2 3-16,-7 3 0,-2 4 16,-4-1-16,-3 1 0,-8-1 15,-4 0-15,-1-2 0,-3-2 16,-4 1-16,-3-3 0,-4-2 15,-1-2-15,-5-1 0,-2-3 16,1 0-16,2-2 0,0-3 16,1-4-16,5 0 0,-1-3 0,1 0 15,3-3-15,3-3 0,9-4 0,0 3 16,3 2-16,2 3 16</inkml:trace>
  <inkml:trace contextRef="#ctx0" brushRef="#br0" timeOffset="12449.3711">3733 5613 0,'0'0'16,"0"0"-16,0 0 0,29 4 0,-16-2 16,3-2-16,3-1 0,2 0 15,-1 1-15,7-3 0,2-1 16,-2 0-16,-4-1 0,0-3 15,-4-2-15,-1 0 0,-2-1 0,-3-3 16,-4 0-16,-3 2 0,-4 0 16,-4 0-16,-1 0 15,-6 1-15,-1 2 0,-4 3 0,-5 2 16,2 1-16,-2 2 0,-6 3 16,-4 8-16,4-1 0,0-1 0,3 6 15,2 2-15,3 4 16,4 0-16,3 3 0,3 1 15,4-2-15,3 0 0,4 2 16,6 1-16,4-2 0,5-2 0,6-1 16,4-7-16,1-7 0,3-6 15,6-4-15,1-3 0,-8 1 16,-6 2-16,-8 0 0</inkml:trace>
  <inkml:trace contextRef="#ctx0" brushRef="#br0" timeOffset="12819.4077">4469 5234 0,'0'0'0,"0"0"16,0 0-16,0 0 0,-12 20 0,12-20 16,-16 32-16,6-8 0,-1 1 15,-3 4-15,-1 5 0,-5 10 16,-2-1-16,0 8 0,3 1 15,2-11-15,2-6 0,2-1 16,4-7-16,-1-7 0,5-5 0,2-7 16,-1-4-16,4-4 0,0-4 15,4-7-15,3-5 16,5-4-16,3-1 0,4-4 0,3-7 16,1 3-16,1 3 0,9-1 15,2 3-15,-4 5 0,-3 5 16,-2 4-16,0 2 0,-2 6 15,-2 3-15,-3 5 0,-2 2 16,-2 4-16,-3 2 0,-5 6 16,-1 3-16,-5 2 0,1 3 0,-2 0 15,1 1-15,0-4 0,1-4 16,-1-4-16,-1-5 0,0-2 16</inkml:trace>
  <inkml:trace contextRef="#ctx0" brushRef="#br0" timeOffset="13221.2764">5118 5461 0,'0'0'0,"0"0"0,0 0 0,-27-4 15,27 4-15,-30 1 0,7 5 16,-1 0-16,1 3 0,-12 6 15,0 2-15,3 4 0,3 0 0,-1 8 16,4 2-16,7-3 0,3-1 16,7-3-16,6-1 15,6-5-15,6-4 0,8-6 0,8-4 16,4-6-16,2-2 0,6-7 16,2-5-16,-5 0 0,-4 0 15,-2-2-15,-1-1 0,-4 0 16,-4 1-16,-6-1 0,-1-1 15,-6 3-15,-3 3 0,-1 3 16,-1 3-16,-2 1 0,-1 4 0,-3 4 16,-1 3-16,1 4 15,-1 3-15,4 5 0,2 2 0,-2 2 16,0 0-16,4 1 0,5 2 16,3-4-16,0-1 0,-1-4 15,-3-2-15,0-3 0</inkml:trace>
  <inkml:trace contextRef="#ctx0" brushRef="#br0" timeOffset="13549.3616">5502 5470 0,'0'0'0,"0"0"0,0 0 0,0 0 16,0 0-16,-22 25 0,11-9 15,1 5-15,0 1 0,0 5 16,1 5-16,0 2 0,3-6 16,6-5-16,5-5 0,5-1 0,3-7 15,3-5-15,3-4 16,1-4-16,1-4 0,1-4 0,0-4 16,0-3-16,-3-2 0,-1-3 15,-1-4-15,-2 2 0,1 0 16,-4-2-16,-2 1 0,-3 3 15,-4 2-15,-3 6 0,-3 1 16,-3 7-16,1 3 0,-3 3 16,-1 2-16,0 3 0,1 2 0,2-1 15,0 0-15,2-2 0</inkml:trace>
  <inkml:trace contextRef="#ctx0" brushRef="#br0" timeOffset="13766.6753">5952 5486 0,'0'0'0,"0"0"0,0 0 16,0 0-16,-16 23 0,16-23 0,-18 26 16,10-8-16,-2 3 0,1 1 15,3 1-15,-2-1 0,3-3 16,-1 2-16,4-5 0,2-5 15,2-2-15,-2-1 0,1-2 16,0-1-16</inkml:trace>
  <inkml:trace contextRef="#ctx0" brushRef="#br0" timeOffset="13932.7825">5922 5291 0,'0'0'0,"0"0"16,0 0-16,0 0 0,22 13 0,-22-13 16,18 17-16,-18-17 0,21 19 15,-11-10-15,-1-2 0,-2-1 16</inkml:trace>
  <inkml:trace contextRef="#ctx0" brushRef="#br0" timeOffset="14253.0942">6160 5496 0,'0'0'0,"0"0"0,0 0 15,-19 26-15,9-14 0,-1 5 16,-1 4-16,-2 5 0,3-1 0,6-2 16,5-5-16,3-2 0,6-4 15,5-2-15,5-3 0,3-5 16,2-3-16,7-4 0,0-2 15,-3-4-15,-3-1 0,-3-3 16,-2 0-16,-5-2 0,-3-2 0,-5-2 16,-5-2-16,-4 4 0,-2 2 15,-10 0-15,-2-1 16,-4 3-16,-2 3 0,-1 5 16,-3 2-16,1 2 0,3 0 0,-6 2 15,4 2-15,7 0 0,1 2 16,13 0-16,4 1 0,1-1 0,-2-1 15,0-2-15</inkml:trace>
  <inkml:trace contextRef="#ctx0" brushRef="#br0" timeOffset="14566.3977">6659 5388 0,'0'0'0,"0"0"16,0 0-16,-9 18 0,9-18 0,-13 26 15,3-8-15,-2 1 16,-2 1-16,-2 6 0,2 1 16,-1-3-16,4-1 0,4-5 0,0-5 15,3-2-15,-2-4 0,5-3 16,1-4-16,3-4 0,1-2 16,1-4-16,2-4 0,3-2 15,-1-1-15,4-2 0,1-3 16,0 1-16,2 1 0,-1 0 15,2 3-15,-1 4 0,2 2 0,1 4 16,2 2-16,-2 3 16,-1 3-16,3 3 0,2 3 0,-2 1 15,-1 1-15,-5-2 0,-1 0 16,-4-2-16</inkml:trace>
  <inkml:trace contextRef="#ctx0" brushRef="#br0" timeOffset="14699.6008">7124 5666 0,'0'0'0,"0"0"0,-19 19 16,3-6-16,-5 4 0,-1 1 0,3-4 16,2 0-16</inkml:trace>
  <inkml:trace contextRef="#ctx0" brushRef="#br0" timeOffset="62467.6581">7797 5363 0,'0'0'0,"0"0"0,0 0 15,-25 11-15,12-5 0,-3 3 16,-2 1-16,-2 1 0,-1 3 15,-5 4-15,-2 3 0,3-1 0,0 1 16,1 4-16,5 0 16,5 0-16,3 0 0,6 0 15,4-3-15,7-4 0,6-3 0,6-1 16,6 1-16,4-3 0,4-4 16,-6 0-16,-5-3 0,-3-1 15</inkml:trace>
  <inkml:trace contextRef="#ctx0" brushRef="#br0" timeOffset="62800.8994">8258 5481 0,'0'0'0,"0"0"0,0 0 16,0 0-16,-26 12 0,26-12 16,-29 16-16,14-5 0,1 2 15,-2 3-15,1 2 0,0 3 16,2 0-16,4 6 0,4-2 15,5-5-15,3-3 0,6-4 16,6-2-16,3-5 0,4-3 0,3-6 16,3-3-16,6-3 0,0-1 15,-2-6-15,-5-4 0,-4-1 16,-3-1-16,-4-4 0,-5 1 16,-6 1-16,-6-1 0,-8 5 15,-9 3-15,-4 1 0,-3 3 16,-5 4-16,-5 6 0,-2 4 15,1 4-15,0 2 0,-1 4 16,4 0-16,3 2 0,8 2 0,7 0 16,4 0-16,8-1 0,-1-2 15,2-3-15,0-2 0</inkml:trace>
  <inkml:trace contextRef="#ctx0" brushRef="#br0" timeOffset="63185.1237">8718 5441 0,'0'0'0,"0"0"0,0 0 0,-25 26 16,13-12-16,-3 3 0,0 5 16,-5 7-16,0 0 0,0 0 15,2-2-15,-2 0 0,3-1 16,5-6-16,3-3 0,2-5 15,1-3-15,6-7 0,6-3 0,-3-4 16,2-4-16,3-4 0,2-2 16,1-4-16,0-2 0,6-8 15,3 0-15,0 1 0,3 2 16,0 1-16,1 1 0,3 0 16,1 5-16,0 5 0,-1 2 15,-3 3-15,0 2 0,-5 6 16,-1 3-16,-4 4 0,-1 3 0,-6 3 15,-1 3-15,-3 5 16,-1 2-16,-2 3 0,-1 2 0,-1 2 16,0 0-16,0 0 0,0-3 15,1-6-15,1-4 0,0-4 16</inkml:trace>
  <inkml:trace contextRef="#ctx0" brushRef="#br0" timeOffset="63651.3618">9566 5411 0,'0'0'0,"0"0"0,0 0 16,0 0-16,-22-10 0,22 10 16,-35-5-16,12 5 0,-4 3 15,-2 4-15,-5 1 0,-9 4 0,0 2 16,-7 10-16,2 3 15,7 0-15,6 3 0,0 4 0,6 0 16,9-5-16,7-3 0,11-3 16,10-2-16,1-7 0,4-4 15,10-6-15,9-4 0,1-4 16,0-3-16,4-4 0,4-3 16,-3-5-16,-4-3 0,7-8 15,0-4-15,-5-1 0,-5 0 16,-3-4-16,0-2 0,-4 3 0,-3 4 15,3-3-15,2 4 16,-9 4-16,-3 5 0,-6 6 0,-1 4 16,-3 6-16,0 4 0,-4 4 15,0 0-15,-5 4 0,1 2 0,-6 7 16,-3 5-16,-1 0 16,0 4-16,-2 13 0,-1 10 15,2-2-15,0-1 0,2-1 16,0 2-16,5-6 0,4-4 0,3 1 15,4-6-15,2-6 0,2-3 16,-1-6-16,-2-1 0,-1-6 16</inkml:trace>
  <inkml:trace contextRef="#ctx0" brushRef="#br0" timeOffset="64051.3117">9986 5342 0,'0'0'0,"0"0"16,0 0-16,0 0 0,-24 20 16,24-20-16,-23 26 0,9-10 15,0 5-15,-1 2 0,-2 3 16,-1 4-16,4-3 0,3-3 16,3 0-16,4-4 0,2-3 0,6-5 15,6-5-15,2-1 16,3-4-16,3-4 0,5-4 15,0-4-15,-3 1 0,8-9 16,1-5-16,-1 1 0,1 1 0,1-7 16,-3 1-16,-6 3 0,-4 3 15,-4 6-15,-3 2 0,-3 5 16,-3 1-16,-2 4 0,-2 3 16,0 5-16,-4 2 0,-4 4 15,-3 5-15,-1 1 0,-1 1 0,2 5 16,0 5-16,2-2 15,1 0-15,4 0 0,3-1 16,4-1-16,4-2 0,5-7 0,4-8 16,3 2-16,1-3 0,-4 0 15,-2-2-15,-3 0 0</inkml:trace>
  <inkml:trace contextRef="#ctx0" brushRef="#br0" timeOffset="64274.9573">10659 5332 0,'0'0'0,"0"0"16,0 0-16,-24 7 0,24-7 0,-28 14 15,9-3-15,0 3 16,-1 0-16,-4 8 0,0 3 16,4 0-16,5-1 0,5 0 15,4 0-15,6 1 0,6-4 16,7-2-16,6-2 0,4-5 15,2-5-15,4-5 0,2-6 0,-6 3 16,-4-2-16,-4 1 0</inkml:trace>
  <inkml:trace contextRef="#ctx0" brushRef="#br0" timeOffset="64517.1884">11077 5231 0,'0'0'0,"0"0"16,0 0-16,-15 19 0,15-19 0,-20 28 16,4-4-16,-2 2 0,-2 4 15,-3 10-15,2 3 0,1 2 16,5-8-16,4-4 0,4-4 16,5-3-16,3-3 0,8-4 15,6-4-15,1-6 0,1-1 0,3-5 16,1-3-16,0-2 0,0-5 15,-4 3-15,-4 0 0,-2 1 16</inkml:trace>
  <inkml:trace contextRef="#ctx0" brushRef="#br0" timeOffset="64700.5829">10833 5430 0,'0'0'0,"11"-3"16,6-1-16,3-2 0,2 1 0,15 0 16,6-1-16,11 0 0,-1 0 15,12 1-15,1 3 0,-14 0 16,-13 1-16,-8 0 0</inkml:trace>
  <inkml:trace contextRef="#ctx0" brushRef="#br0" timeOffset="149519.4556">7296 9530 0,'0'0'0,"0"0"15,0 0-15,30-6 0,-16 3 0,6 0 16,4-2-16,9-2 0,0 1 15,7-2-15,2-1 16,11 1-16,-1 4 0,5 0 16,5 0-16,8-1 0,-1 1 0,10 3 15,3 3-15,-9 0 0,-3 1 16,6 1-16,-2 3 0,-9-3 16,-7 0-16,23 1 0,-9 0 15,-16-3-15,-11 0 0,-6 1 16,-4-2-16,-8-3 0,-5-3 0,-15 4 15,-1-2-15,-3 2 0</inkml:trace>
  <inkml:trace contextRef="#ctx0" brushRef="#br0" timeOffset="153036.7112">7450 8361 0,'0'0'0,"0"0"0,0 0 15,0 0-15,0 0 0,-14-19 16,14 19-16,-26-9 0,26 9 16,-39-7-16,13 8 0,-2 1 15,0 2-15,-11 1 0,-4 1 16,4 2-16,4 2 0,-3 3 15,8 2-15,6-1 0,6-1 0,5 1 16,7 2-16,4 0 0,4-1 16,8 1-16,6-2 0,2 0 15,-3-1-15,2 2 0,-1 0 16,-1-1-16,-2-1 0,-5-1 16,-4-1-16,-4 0 0,-3 1 0,-6-2 15,-4-1-15,-6-2 16,0 0-16,-2-2 0,-1-2 15,1 1-15,2 0 0,1-4 0,-1-4 16,5 2-16,3 0 0,1 0 16</inkml:trace>
  <inkml:trace contextRef="#ctx0" brushRef="#br0" timeOffset="153270.3352">7768 8099 0,'0'0'0,"0"0"0,0 0 16,0 0-16,-14 27 0,0-9 0,-4 6 16,-4 3-16,-4 0 0,-8 16 15,-1 3-15,3 0 0,2 1 16,-1 7-16,0 6 0,10-13 16,9-9-16,10-9 0,5-7 15,5-5-15,3-2 0,7-6 16,7-5-16,-1-4 0,-2-4 0,6-4 15,3-3-15,-7 2 0,-5 2 16,-5 1-16</inkml:trace>
  <inkml:trace contextRef="#ctx0" brushRef="#br0" timeOffset="153453.3934">7348 8483 0,'0'0'16,"0"0"-16,0 0 0,0 0 0,0 0 15,30-2-15,-30 2 16,40-5-16,-14 1 0,4 0 0,3 1 16,1-3-16,0 0 0,11-1 15,1 0-15,1-1 0,-10 2 0,-6 2 16</inkml:trace>
  <inkml:trace contextRef="#ctx0" brushRef="#br0" timeOffset="153754.8788">8023 8374 0,'0'0'0,"0"0"0,0 0 0,-11 25 16,3-12-16,0 4 0,-1 4 16,0 0-16,1 2 0,-3 5 15,0 0-15,2-5 0,-1-3 0,1 1 16,2-5-16,3-6 15,0-1-15,0-6 0,4-3 16,-2-3-16,2-3 0,1-4 0,2-5 16,1-2-16,0-1 0,3-2 15,2-1-15,-1 1 0,0 2 16,4-2-16,2 3 0,1 4 16,0 5-16,2 0 0,2 2 15,-2 3-15,0 2 0,2 2 16,3 3-16,0 2 0,0 1 0,-6-3 15,-1 1-15,-4-2 0</inkml:trace>
  <inkml:trace contextRef="#ctx0" brushRef="#br0" timeOffset="153953.2493">8472 8464 0,'0'0'16,"0"0"-16,0 0 0,0 0 0,-11 29 15,11-29-15,-11 27 16,5-13-16,0 2 0,-3 1 0,2-1 16,1-2-16,-2-1 0,2 0 15,1-1-15,3-7 0,0 0 16,0-2-16,2-1 0,-2 1 0</inkml:trace>
  <inkml:trace contextRef="#ctx0" brushRef="#br0" timeOffset="154103.0453">8486 8224 0,'0'0'0,"0"0"0,0 0 0,18 12 16,-18-12-16,19 15 0,-19-15 16,21 27-16,-10-12 0,-1-2 15,-1-2-15,-1-2 0</inkml:trace>
  <inkml:trace contextRef="#ctx0" brushRef="#br0" timeOffset="154319.9543">8898 8422 0,'0'0'0,"0"0"16,0 0-16,-24 4 0,24-4 0,-37 11 15,15-1-15,-1 2 16,1 3-16,-7 5 0,4 2 15,4 0-15,3 1 0,5 1 16,7-2-16,7-3 0,6 0 0,9-6 16,5-4-16,4-2 0,4-3 15,3-3-15,1-2 0,-6 1 16,-5-1-16,-4 1 0</inkml:trace>
  <inkml:trace contextRef="#ctx0" brushRef="#br0" timeOffset="154586.139">9374 8207 0,'0'0'0,"0"0"0,0 0 16,0 0-16,0 0 0,0 0 16,-27 31-16,13-13 0,0 1 15,-4 7-15,-3 7 0,1 0 0,-1-1 16,-3 8-16,5-3 15,1 3-15,5-6 0,7-5 16,6-1-16,5-6 0,3-4 0,6-5 16,3-3-16,2-4 0,3-1 15,2-4-15,3-2 0,-2-4 16,-1 0-16,0-1 0,-6 2 16,-3 1-16</inkml:trace>
  <inkml:trace contextRef="#ctx0" brushRef="#br0" timeOffset="154736.2047">9094 8457 0,'0'0'0,"0"0"0,31-1 0,-9 1 16,2 0-16,18 0 0,8 0 15,10 1-15,1 1 0,-2 0 0,-14 1 16,-10-2-16</inkml:trace>
  <inkml:trace contextRef="#ctx0" brushRef="#br0" timeOffset="155803.7839">5279 8111 0,'0'0'0,"0"0"0,0 0 0,0 0 16,0 0-16,-7 18 0,7-18 16,-14 24-16,14-24 0,-15 36 15,5-12-15,2 0 0,-1 3 0,-1 9 16,-2 4-16,2-4 15,1 0-15,0 5 0,1-2 16,2-6-16,0-4 0,1-4 0,0-3 16,2-5-16,1-4 0,1-4 15,-3-2-15,2-4 0,1-3 16,-1-2-16,1-4 0,1-1 16,1-3-16,4-2 0,0-1 15,3-2-15,1 2 0,1-2 16,6 2-16,-1 0 0,3 0 0,4 2 15,3 0-15,6 3 0,0 2 16,1 6-16,2 3 16,-7 1-16,-3 1 0,-1 5 15,-2 2-15,-4 1 0,-4 2 0,-4-1 16,-4 2-16,-4-1 0,-3-3 16,-6 1-16,-2 1 0,-5-3 15,-5-2-15,-1-1 0,-2-1 16,0-3-16,0-1 0,-2-2 0,-1-1 15,2-2-15,2-2 0,3-3 16,5-4-16,0-1 0,6-2 16,4-1-16,4-2 0,0 2 15,0 3-15,0 3 0</inkml:trace>
  <inkml:trace contextRef="#ctx0" brushRef="#br0" timeOffset="156186.7918">5714 8583 0,'0'0'0,"0"0"0,0 0 0,0 0 16,29 0-16,-29 0 0,25 2 16,-12-2-16,3 1 0,2-2 15,4 0-15,1-1 0,-4-1 0,9-4 16,1-2-16,-4 0 15,0 0-15,0-2 0,-2-1 0,-3-2 16,-3 0-16,-4-2 0,0-1 16,-6 1-16,0 0 0,-5-4 15,-5 1-15,-4 7 0,-2 2 16,-4 4-16,-3 1 0,-3 5 16,0 3-16,-8 4 0,-2 1 15,4 5-15,2 3 0,7 5 16,0 3-16,7 2 0,2-2 0,9 2 15,9 0-15,6-1 0,4-2 16,15 0-16,10-2 0,2-6 16,2-5-16,-4 0 0,-13-3 15,-8-2-15</inkml:trace>
  <inkml:trace contextRef="#ctx0" brushRef="#br0" timeOffset="156772.76">9737 8744 0,'0'0'0,"0"0"0,23 2 15,-8-2-15,3 1 0,12 0 0,5 0 16,6 0-16,3 0 0,16-1 16,4 2-16,1-1 0,1-1 15,15 0-15,3 0 0,6-1 0,-5-1 16,4-1-16,-8-1 16,-7 3-16,-6 2 0,15 0 15,-18-1-15,-13-1 0,-9-3 0,-11 4 16,-7 3-16,-16-6 0,-1-2 15,-2 1-15,0-1 0,-2 1 16,0 2-16,-2 0 0</inkml:trace>
  <inkml:trace contextRef="#ctx0" brushRef="#br0" timeOffset="157188.4582">12023 8374 0,'0'0'0,"0"0"16,0 0-16,-22-6 0,22 6 0,-32 3 15,8 0-15,0 2 0,0 0 16,-8 4-16,-1 1 0,4 1 16,4 0-16,5 3 0,4 1 15,4-1-15,2-1 0,7 5 16,6-1-16,5-4 0,3-1 16,4 3-16,3 1 15,-1-2-15,-2 0 0,-1-3 0,0-1 16,-6 0-16,-2-1 0,-6 1 15,-5-1-15,0-1 0,-3 1 0,-6-2 16,-6 2-16,-1-1 16,0-1-16,-3 1 0,2-4 15,3-3-15,3-4 0,2 1 0,3 0 16,3-1-16</inkml:trace>
  <inkml:trace contextRef="#ctx0" brushRef="#br0" timeOffset="157653.463">12477 8135 0,'0'0'0,"0"0"15,0 0-15,0 0 0,0 0 0,-4 30 16,4-30-16,-11 38 0,2-15 16,-4 5-16,-5 4 0,2 2 15,-1-1-15,-5 10 0,0 0 16,-1 4-16,3-7 0,3-8 15,1-5-15,3-5 0,2-1 0,1-6 16,2-2-16,2-6 16,-1-1-16,2-4 0,-1-2 0,3-4 15,1-4-15,4-3 16,3-5-16,4 1 0,3-1 0,3-3 16,0 0-16,6-2 0,1 3 15,4 3-15,3 3 0,-2 3 16,-2 3-16,0 5 0,1 2 15,-3 4-15,-2 3 0,-2 4 16,-2 2-16,-4-1 0,-3 0 0,-4 1 16,-5 0-16,-3 0 0,-3 0 15,-4 0-15,-3-3 16,-1-2-16,0 0 0,-6-1 0,-4-1 16,0-1-16,0-1 0,1-1 15,0 0-15,2-2 0,3-1 16,2-1-16,-1-1 0,5-2 15,4-2-15,4-5 0,7-1 16,-2 3-16,0 1 0,0 1 0</inkml:trace>
  <inkml:trace contextRef="#ctx0" brushRef="#br0" timeOffset="157795.302">12789 8708 0,'0'0'15,"0"0"-15,0 0 0,0 0 16,0 0-16,0 0 0,20 16 0,-20-16 16,0 0-16,0 0 0</inkml:trace>
  <inkml:trace contextRef="#ctx0" brushRef="#br0" timeOffset="158160.3152">13204 8683 0,'0'0'0,"0"0"0,0 0 15,28 0-15,-16 2 0,5 0 16,6 0-16,6 0 0,2-2 15,8 0-15,5-1 0,2 1 16,3-1-16,15 0 0,3 0 16,7-1-16,-5-1 0,13-1 0,-2 1 15,-8 0-15,-7 3 0,8-1 16,-3 1-16,-10 1 0,-10 2 16,-1-2-16,-2 1 0,-8-3 15,-8 0-15,-6 1 0,-4 1 16,-4 1-16,-5 0 0,-3-2 15,-4-1-15,-2 2 0,0 0 0,-3-1 16,-5-1-16,3-1 0,0 1 16,0 0-16</inkml:trace>
  <inkml:trace contextRef="#ctx0" brushRef="#br0" timeOffset="164436.9096">15370 8301 0,'0'0'16,"0"0"-16,0 0 0,0 0 0,-28 4 15,28-4-15,-32 9 16,32-9-16,-40 9 0,18-4 0,-1 3 15,2-1-15,2 1 0,-3 2 16,3 0-16,4 0 0,3 0 0,2-1 16,3 2-16,3-1 15,2 0-15,4 2 0,3 2 0,4-1 16,1 0-16,1-2 0,0-2 16,0-1-16,-1 2 0,-2 0 15,-3-1-15,-1 1 0,-4 1 16,-5 0-16,-2 0 0,-4 0 15,-2 1-15,-1-3 0,-2 2 16,-1-2-16,2 1 0,-3-4 16,-2 0-16,5-2 0,1-2 0,3 0 15,3 0-15,0-1 0</inkml:trace>
  <inkml:trace contextRef="#ctx0" brushRef="#br0" timeOffset="164687.5621">15703 8228 0,'0'0'0,"0"0"15,0 0-15,0 0 0,0 0 0,-8 22 16,8-22-16,-25 28 0,11-11 16,-1 6-16,-2 4 0,2-1 15,-1 0-15,-3 6 0,3-1 16,4-3-16,3-3 0,5 2 15,5-3-15,1-5 0,2-1 0,5-4 16,3-1-16,-1-6 0,2 0 16,5-3-16,1-3 15,-6-2-15,-1-3 0,0 1 0,-2 0 16,-1 0-16</inkml:trace>
  <inkml:trace contextRef="#ctx0" brushRef="#br0" timeOffset="164871.4938">15458 8451 0,'0'0'0,"0"0"0,0 0 15,32-9-15,-18 6 0,5 0 16,4 0-16,1-1 0,0-1 16,10 0-16,3 0 0,-3 1 15,-3 1-15,4-2 0,-2 2 16,-5 0-16,-6 2 0,-5-2 15</inkml:trace>
  <inkml:trace contextRef="#ctx0" brushRef="#br0" timeOffset="165320.4411">16131 8128 0,'0'0'0,"0"0"16,0 0-16,0 0 0,-1 30 0,1-30 16,-11 33-16,3-13 0,-2 2 15,-1 5-15,-1 5 0,-3 3 16,0-2-16,2 0 0,0 0 16,-2 4-16,-1-7 0,3-3 15,1-4-15,2-4 0,2-5 16,3-1-16,0-5 0,2-2 15,1-2-15,2-4 0,4-1 16,2-5-16,0-2 0,4-3 16,3-3-16,3-2 0,0 0 0,6 1 15,4-1-15,4-3 0,-2 1 16,3 2-16,2 4 16,-2 1-16,-2 3 0,-4 3 0,-2 4 15,-3 1-15,-2 1 0,-3 4 16,-2 3-16,-3 2 0,-3 3 15,-4 1-15,-3 2 0,-1-3 16,-1 0-16,-1 2 0,-1-1 16,1 1-16,1 0 0,-2 0 15,1 0-15,1-4 0,1-1 0,0-3 16,0 0-16,0-2 0</inkml:trace>
  <inkml:trace contextRef="#ctx0" brushRef="#br0" timeOffset="165496.173">16636 8660 0,'0'0'0,"0"0"0,0 0 0,0 0 16,0 0-16,0 0 0,0 0 15,0 0-15</inkml:trace>
  <inkml:trace contextRef="#ctx0" brushRef="#br0" timeOffset="186937.233">9902 8339 0,'0'0'0,"0"0"0,0 0 15,0 0-15,0 0 0,0 0 0,0 0 16,0 0-16,-3 21 0,3-21 16,0 0-16,-9 32 0,9-32 15,-9 29-15,4-11 0,-3 0 16,-1 2-16,2-1 0,0 2 16,1-2-16,3-1 0,1 2 15,2-3-15,2-4 0,3-2 0,3-4 16,4-3-16,3-4 0,1-3 15,4-3-15,3-3 16,-2-2-16,-2 0 0,2-3 0,2-4 16,4-2-16,-2-1 0,-2-2 15,-1 1-15,-4 3 0,-3 2 16,-3 5-16,-2 2 0,-2 2 16,-3 2-16,-2 1 0,-3 2 15,-4 6-15,-1 2 0,-5 6 16,-4 3-16,0 4 0,1 3 0,-2 5 15,1 3-15,3-3 16,3-1-16,2-3 0,4-3 0,4-4 16,5-2-16,6-6 0,7-2 15,0-5-15,0-2 0,5-5 16,4-2-16,-2-3 0,0-2 0,-2-1 16,-2-3-16,-1-1 15,-1-1-15,2-6 0,-1 2 16,-5 1-16,-5 4 0,-4 2 0,-5 3 15,-4 2-15,-4 1 0,-2 6 16,-3 3-16,1-1 0,0 3 16,0 0-16,2 1 0,0 1 15,1-1-15,2-1 0</inkml:trace>
  <inkml:trace contextRef="#ctx0" brushRef="#br0" timeOffset="187121.0913">10682 8372 0,'0'0'0,"0"0"0,0 0 0,0 0 16,-21 25-16,21-25 0,-26 29 16,13-12-16,1 0 0,0 1 15,1 1-15,-1 0 0,2-4 0,1-3 16,1-2-16,2-1 15</inkml:trace>
  <inkml:trace contextRef="#ctx0" brushRef="#br0" timeOffset="187305.6543">10719 8164 0,'0'0'0,"0"0"0,0 0 15,0 0-15,0 0 0,0 0 16,0 0-16,1 27 0,-1-27 0,0 0 16,6 27-16,-6-27 0,0 0 15,8 22-15</inkml:trace>
  <inkml:trace contextRef="#ctx0" brushRef="#br0" timeOffset="187537.0268">11009 8222 0,'0'0'0,"0"0"16,0 0-16,-14 21 0,14-21 0,-24 24 15,6-7-15,0 4 0,1 2 0,-8 8 16,1 2-16,3-4 16,4-2-16,-1 1 0,5-3 15,3-4-15,3-4 0,5-3 16,3-2-16,1-3 0,0-4 0,1-4 15,-1-2-15,-1-4 0,0-1 16,-1 1-16,0 0 0,0 2 16</inkml:trace>
  <inkml:trace contextRef="#ctx0" brushRef="#br0" timeOffset="187704.0314">10700 8401 0,'0'0'0,"0"0"15,0 0-15,0 0 0,0 0 0,0 0 16,29-3-16,-29 3 15,30-6-15,-30 6 0,41-4 0,-19 1 16,1 1-16,0-1 0,-1-1 16,0 0-16,-1 2 0,2-3 15,-3 2-15,-3-1 0,-3 1 0,-2 1 16</inkml:trace>
  <inkml:trace contextRef="#ctx0" brushRef="#br0" timeOffset="188055.1811">11345 8185 0,'0'0'0,"0"0"16,0 0-16,0 0 0,0 0 0,-15 25 16,15-25-16,-24 29 15,8-11-15,0 3 0,-2 5 16,-1-1-16,1 2 0,-6 4 0,2-1 15,4-5-15,1-3 0,1-1 16,2-3-16,3-4 0,3-4 16,1-2-16,2-3 0,3-4 15,2-1-15,6-7 0,3-1 16,2-4-16,3-2 0,4-2 16,3-2-16,2 1 0,1 3 0,4-2 15,-2 1-15,-2 4 0,-2 2 16,-3 5-16,-1 4 15,-3 0-15,1 2 0,-8 6 16,-3 3-16,-5 6 0,-5 2 0,-2 4 16,-5 4-16,-1-1 0,0-1 15,3-3-15,1-6 0,3-2 0</inkml:trace>
  <inkml:trace contextRef="#ctx0" brushRef="#br0" timeOffset="189471.7383">13903 8347 0,'0'0'16,"0"0"-16,0 0 0,0 0 0,0 0 15,0 0-15,0 0 0,0 0 16,0 0-16,0 0 0,0 0 16,0 0-16,0 0 0,0 0 15,-8 24-15,8-24 0,-13 19 0,13-19 16,-16 25-16,16-25 0,-17 25 15,9-12-15,1-1 16,-1-1-16,1-1 0,2-1 0,0-3 16,1 0-16,1 0 0,-1-3 15,1-1-15,1 0 0,0-4 0,2 2 16,-3-2-16,3 2 16</inkml:trace>
  <inkml:trace contextRef="#ctx0" brushRef="#br0" timeOffset="189654.5295">13849 8117 0,'0'0'0,"0"0"16,0 0-16,0 0 0,0 0 0,0 0 16,0 0-16,31 2 15,-31-2-15,0 0 0,29 11 16,-29-11-16,25 10 0,-11-4 15,2 1-15,-2-2 0,-1-2 0,-2-1 16,-1 0-16,-1 1 0</inkml:trace>
  <inkml:trace contextRef="#ctx0" brushRef="#br0" timeOffset="190241.1983">14193 8278 0,'0'0'0,"0"0"0,0 0 16,0 0-16,0 0 0,0 0 0,0 0 15,0 0-15,0 0 0,-20 23 16,20-23-16,0 0 0,-22 25 0,22-25 16,-15 18-16,7-9 15,0 1-15,-1 0 0,1 2 16,-1-1-16,0-1 0,0-1 15,1 2-15,0-1 0,-1 0 0,1-2 16,0 1-16,2-2 0,0 0 16,1-2-16,0-1 0,1 0 15,1 0-15,0-3 0,1-1 16,2 0-16,-1-3 0,1-2 16,1-1-16,3-3 0,0 1 0,3-3 15,1 1-15,1-1 16,0 0-16,1 1 0,1-1 15,0 1-15,1 0 0,7-3 0,3 1 16,-2 1-16,-2 1 0,2 1 16,1 2-16,0 1 0,1 1 0,0 1 15,0 1-15,-2 2 16,-1-1-16,-3 2 0,0 2 16,-2-1-16,-1 2 0,0-1 15,-2-1-15,-1 3 0,-2-1 16,0 2-16,-1 0 0,-2 1 15,-1 0-15,-2 1 0,-2 2 16,0-4-16,-1 0 0,-2 2 0,0 0 16,0 0-16,0 2 0,-2 0 15,1 1-15,-1 0 0,2-1 16,-1 1-16,-2 0 0,1 0 16,-1-1-16,1 0 0,-1-1 15,-1 0-15,1-2 0,0 0 0,2-1 16,-1-1-16</inkml:trace>
  <inkml:trace contextRef="#ctx0" brushRef="#br0" timeOffset="260089.3278">2230 11124 0,'0'0'0,"0"0"15,0 0-15,0 0 0,0 0 0,21 5 16,-21-5-16,22 2 0,-22-2 15,34 3-15,-10-2 0,3-1 16,2-1-16,6 1 0,6 0 16,13 0-16,-1 1 0,23-3 15,3 0-15,16 0 0,-3-1 0,18 2 16,4 0-16,7-2 0,-10-1 16,61-3-16,-4-2 15,-22 3-15,-10 3 0,8-4 0,8 0 16,-9 0-16,-8 0 0,16 3 15,13-1-15,-11 1 16,-10 3-16,13-1 0,10-1 0,-12 0 16,-7-3-16,13 2 0,8 0 15,-13 1-15,-11-1 0,9 0 16,9-1-16,-13 3 0,-9 0 0,5-2 16,2 0-16,-19-2 0,-14 0 15,6-2-15,2 0 16,-9 0-16,-7 1 0,-2-2 0,-1 1 15,-12-1-15,-7 0 0,6-4 16,1-3-16,-16 3 0,-10 1 0,0-2 16,-3-1-16,-13-5 15,-8-1-15,-6-2 0,-3-1 16,-6 1-16,-5 0 0,-11-7 16,-8-5-16,-9 2 0,-4 1 0,-15-4 15,-11-5-15,-1 3 0,-2 2 16,-15-6-16,-9-7 0,-5 5 15,-2 4-15,-15-5 0,-11-4 16,3 6-16,3 5 0,-24-5 16,-15-1-16,4 0 0,5 0 15,-17 4-15,-10 5 0,5 7 16,5 3-16,-17 0 0,-16 0 0,11 4 16,7 4-16,-20 0 15,-13 1-15,9 6 0,9 5 0,-19 3 16,-11 5-16,14-2 0,8 0 15,-18 6-15,-12 5 0,20 3 16,13 2-16,-12 7 0,-8 3 16,17 3-16,9 1 0,-10 1 15,-7 1-15,23 5 0,14 4 16,1 3-16,2 0 0,17-7 0,12-8 16,2 1-16,-1 3 15,17 3-15,17 3 0,7 0 0,8-2 16,13-4-16,11 0 0,9 0 15,10 3-15,8-3 0,7-4 16,11 4-16,8 3 0,3-5 16,4-1-16,18 7 0,11 6 15,0-4-15,2-2 0,17 2 16,15-1-16,-6-2 0,-3-2 0,-23-10 16,-16-8-16,-10-6 0</inkml:trace>
  <inkml:trace contextRef="#ctx0" brushRef="#br0" timeOffset="264589.7087">9562 11199 0,'0'0'0,"-19"4"16,-2 3-16,-1 1 0,0 0 0,-18 8 16,-6 5-16,-3 2 0,-1 1 0,-12 6 15,0 2-15,-4 8 0,6 2 16,-8 8-16,2 0 16,9-1-16,6-1 0,-14 22 15,11-4-15,13-6 0,9-5 0,9-1 16,6 0-16,9-6 0,3-2 15,8-1-15,7 0 0,7-2 16,5-1-16,14-2 0,12-3 16,5-3-16,4-3 0,12 1 15,12 1-15,2-4 0,2-1 0,14-5 16,11-2-16,9-5 0,6 0 16,15 0-16,10 2 0,0-2 15,1 0-15,15-4 0,12-3 16,-8 0-16,-2 0 0,35 4 15,25 3 1,-1 2-16,-1 1 0,-12-4 0,-8-2 16,-14 1-16,-10 1 0,14 3 15,10 0-15,-27-6 0,-20-7 0,-5-2 16,-2-2-16,-4-7 0,-3-5 16,0 0-16,-1 0 0,-11-6 15,-10-1-15,-9-3 0,-6-2 16,-7-5-16,-4-5 0,-12-10 15,-8-7-15,-16 0 0,-12-1 0,-5-1 16,-2 1-16,-13-5 16,-9-2-16,-8-10 0,-6-5 15,-9 5-15,-3 4 0,-14-3 16,-10-1-16,-10 1 0,-6 0 0,-16-4 16,-9-3-16,-3 7 0,-3 4 15,-12-1-15,-8 1 0,-7 3 16,-7 1-16,-10 6 0,-8 2 15,-2 5-15,0 2 0,-15 5 16,-9 4-16,3 5 0,3 1 16,-14 7-16,-10 3 0,4 3 0,4 2 15,-11-5-15,-7-3 0,5 6 16,2 3-16,-8 6 0,-5 2 16,7 4-16,5 2 0,-3 2 15,-6 0-15,11 4 0,7 4 16,4 5-16,3 3 0,17 2 15,12 1-15,5 4 0,4 1 16,14 4-16,7 1 0,9-2 16,7-2-16,10-1 0,8 1 0,4 2 15,3 4-15,15 1 0,9 2 16,8-2-16,5 2 0,7-14 16,6-5-16,3-7 0</inkml:trace>
  <inkml:trace contextRef="#ctx0" brushRef="#br0" timeOffset="268611.3662">15228 11264 0,'0'0'0,"0"0"0,29 0 15,-29 0-15,31 2 0,-10-1 0,4-1 16,3-1-16,1 1 0,13-2 16,5 2-16,8-3 0,-1 0 0,-4-1 15,-1-1-15,3-1 0,-6 1 16,-5-1-16,-4 1 16,-7-1-16,-7 1 0,-8-3 0,-8-2 15,-1 1-15,-2 3 0,1 1 16</inkml:trace>
  <inkml:trace contextRef="#ctx0" brushRef="#br0" timeOffset="268892.1288">15632 10871 0,'0'0'0,"0"0"16,0 0-16,12 24 0,-12-24 0,9 36 15,-5-7-15,1 3 0,-2 4 16,0 19-16,0 5 0,1 12 16,-2-1-16,0 11 0,1-4 15,1 1-15,-1-11 0,-1 1 16,1-9-16,-2-11 0,-1-9 0,-1-5 16,-1-6-16,-1-5 0,-1-5 15,-5-6-15,-4-3 0,-3-7 16,-1-3-16,-2-8 0,-1-6 15,7 6-15,3 1 0,2 1 16</inkml:trace>
  <inkml:trace contextRef="#ctx0" brushRef="#br0" timeOffset="269057.6804">15319 11497 0,'0'0'0,"0"0"0,0 0 15,23 1-15,-23-1 0,22 3 0,-9 0 16,3 0-16,0 0 0,1 3 16,0 1-16,-2 0 0,-3 1 15,-2-2-15,-2 0 0,0-1 0</inkml:trace>
  <inkml:trace contextRef="#ctx0" brushRef="#br0" timeOffset="269206.601">15326 11716 0,'0'0'0,"0"0"0,0 0 16,0 0-16,27 6 0,-27-6 0,36 0 16,-12-3-16,4 1 0,3-3 15,3-2-15,11-3 0,0-2 0,-6 1 16,-7 3-16,-4 0 16</inkml:trace>
  <inkml:trace contextRef="#ctx0" brushRef="#br0" timeOffset="269439.1349">15997 11457 0,'0'0'0,"0"0"16,0 0-16,-27 8 0,27-8 15,-22 8-15,11-3 0,1 2 16,1 2-16,3 1 0,1 2 16,4 1-16,2 0 0,7 1 0,5 1 15,6 3-15,2-2 0,7-1 16,4 0-1,0-2-15,-2 1 0,6 0 0,-3-3 16,-5-4-16,-2 0 0,-6-4 16,-5-6-16,-7-3 0,-6-2 0,0 1 15,-1 2-15,0-1 0</inkml:trace>
  <inkml:trace contextRef="#ctx0" brushRef="#br0" timeOffset="269610.2038">15918 10950 0,'0'0'0,"0"0"15,0 0-15,0 0 0,0 0 0,0 0 16,26 18-16,-26-18 0,0 0 16,25 26-16,-15-13 0,0-1 15,0-1-15,-1-1 0,-2-1 16,0-1-16</inkml:trace>
  <inkml:trace contextRef="#ctx0" brushRef="#br0" timeOffset="269939.1637">16538 11033 0,'0'0'0,"0"0"16,0 0-16,0 0 0,-2 27 0,2-27 15,-8 26-15,8-26 0,-13 34 16,3-13-16,-2 0 0,0 2 16,0-3-16,-4 5 0,2-2 15,2-3-15,1 1 0,2-5 16,1-2-16,1-3 0,2-3 0,3 0 16,3-2-16,5 1 15,7 0-15,3-3 0,5-1 16,6-1-16,2-2 0,4 1 15,3-1-15,7-2 0,-1-2 0,-3 1 16,0-1-16,-6 1 0,-3 0 16,-2-2-16,-5 0 0,-7 1 15,-3 2-15,-3 0 0</inkml:trace>
  <inkml:trace contextRef="#ctx0" brushRef="#br0" timeOffset="270156.6943">16645 11467 0,'0'0'0,"0"0"0,0 0 0,1 26 16,-1-26-16,-3 30 0,3-30 15,-7 34-15,2-16 0,-1 1 16,-1 2-16,1-1 0,-1-3 16,-3 6-16,-1-2 15,0-1-15,0-3 0,-1-2 0,-2-1 16,-3-4-16,-1-6 0,-1-4 15,0-4-15,2 1 0,4 0 0,1 1 16</inkml:trace>
  <inkml:trace contextRef="#ctx0" brushRef="#br0" timeOffset="270356.5511">16466 11643 0,'0'0'0,"8"5"0,3 0 15,3 3-15,3 0 0,2 3 16,2 3-16,5 2 0,1-1 0,2 0 15,3 1 1,-2 1-16,-2 0 0,2 3 0,-2-1 16,-5-4-16,-4-2 0,-4-6 15,-1-1-15,-6-5 0,-2-3 16,-8-6-16,-7-4 0,3-1 0,1-4 16,0 0-16,1 4 15,1 1-15</inkml:trace>
  <inkml:trace contextRef="#ctx0" brushRef="#br0" timeOffset="270623.3723">17497 11352 0,'0'0'0,"0"0"0,0 0 0,0 0 16,6 21-16,-6-21 0,-1 23 15,1-23-15,-6 31 0,-2-10 16,-2 2-16,-3 1 0,-2 3 0,-5 6 16,-1 2-16,0-3 15,0-1-15,-5 5 0,0-1 0,1-2 16,1-3-16,0-2 0,4-4 16,-3-3-16,1-1 0,-1-3 15,5-7-15,5-2 0,3-2 16,2-1-16</inkml:trace>
  <inkml:trace contextRef="#ctx0" brushRef="#br0" timeOffset="270857.2356">17440 11758 0,'0'0'0,"11"3"0,4 3 15,5 0-15,3 2 0,10 4 16,4 0-16,8 5 0,0 2 0,4-2 15,1-2-15,5 1 16,-4-3-16,0 1 0,-2 2 16,-7-1-16,-6 0 0,-1 0 15,-6-2-15,-7-5 0,-5-4 0,-3-1 16,-6-1-16,-5-6 0,-7-3 16,-2-6-16,-3-6 0,3 6 15,2 3-15,-1 2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21T08:21:47.434"/>
    </inkml:context>
    <inkml:brush xml:id="br0">
      <inkml:brushProperty name="width" value="0.05292" units="cm"/>
      <inkml:brushProperty name="height" value="0.05292" units="cm"/>
      <inkml:brushProperty name="color" value="#FF0000"/>
    </inkml:brush>
  </inkml:definitions>
  <inkml:trace contextRef="#ctx0" brushRef="#br0">13145 7895 0,'0'0'0,"0"0"16,0 0-16,0 0 0,0 0 0,0 0 15,0 0-15,0 0 0,3-21 16,-3 21-16,0 0 16,0 0-16,-11-22 0,11 22 0,0 0 15,-18-17-15,9 13 0,-2-2 16,-1 1-16,-1 0 0,0 3 15,-2 0-15,0 2 0,0 0 16,-1-1-16,-1 1 0,-2 1 16,0 1-16,0-1 0,-5 1 15,0 0-15,0 1 0,0 0 16,-1 4-16,-1 0 0,0 1 0,3 0 16,-1 2-16,-2 0 0,1 1 15,0 3-15,-5 1 0,2 1 16,3 1-16,2-1 0,1 3 15,2 1-15,2-1 0,3-1 0,1 3 16,0 2-16,4-2 0,3 1 16,3 1-16,3 0 15,4 0-15,1-4 0,4 3 0,3-1 16,0-1-16,0-3 0,4 2 16,4 2-16,1-4 0,2-3 15,2 0-15,4-1 0,0-1 16,1-2-16,6 0 0,2-1 15,-1-3-15,0-3 0,2 1 16,0-1-16,0-2 0,-2-3 16,3-2-16,1-2 0,-3-1 0,-2 0 15,7-4-15,0 0 0,-11 2 16,-5 0-16,4-6 0,-1-3 16,-5 3-16,2 0 0,-1-3 15,-2 1-15,-8 1 0,-1-3 0,-3-1 16,-1-4-16,-4 2 15,0-1-15,-3 1 0,-1-2 16,-2 0-16,-1 2 0,-4-3 16,-3 1-16,-2 1 0,-1 1 0,-7-1 15,-4 0-15,0 0 0,1 2 0,-5-1 16,-6 1 0,1 2-16,0 2 0,-5 2 0,-6 0 15,1 5-15,2 4 0,-10 0 16,-3 3-16,13-1 0,11 2 0,6 1 15</inkml:trace>
  <inkml:trace contextRef="#ctx0" brushRef="#br0" timeOffset="1116.7758">9807 9689 0,'0'0'0,"0"0"16,0 0-16,0 0 0,-26 8 0,26-8 15,-23 15-15,9-8 16,-2 2-16,-3 0 0,-2 5 15,-4 3-15,1 1 0,-5 4 16,-2 2-16,1 0 0,2 2 0,-11 6 16,-2 4-16,4-4 0,3-2 15,-7 11-15,1 1 16,6-2-16,4-3 0,-2 10 0,4 4 16,6-9-16,4-5 0,6 1 15,4 3-15,6-7 0,4-2 0,11 4 16,8-1-16,0-10 15,1-1-15,18 1 0,11-2 16,-9-6-16,-2-3 0,20-2 16,8-2-16,-4-3 0,-3 0 0,43-1 15,0-4-15,-14-2 0,-11-1 16,4-6-16,3-2 0,-11 1 16,-7 1-16,7 0 0,3 0 15,-14-3-15,-11-1 0,3-7 16,3-5-16,-9 2 0,-4 1 15,-3-3-15,-1-3 0,-9 2 16,-7 3-16,3-6 0,2-4 16,-9 3-16,-5 4 0,-2-7 0,-4-5 15,-3 4-15,-1 1 0,-4-2 16,0-2-16,-3 3 0,-3 4 16,0-5-16,0-1 0,-3-1 15,0 2-15,-4-1 0,-2 0 16,4 17-16,0 1 0,-6-5 15,-4-2-15,-2 2 0,-1 0 0,-4-1 16,-3-1-16,2 1 0,1 2 16,-6 0-16,-5-1 15,5 5-15,2 1 0,-8 2 0,-4 0 16,2 4-16,3 0 0,-7 4 16,-6-1-16,1 2 0,-1 1 0,-13 5 15,-8 1-15,4 3 16,3 1-16,-9 2 0,23-2 15,14-3-15</inkml:trace>
  <inkml:trace contextRef="#ctx0" brushRef="#br0" timeOffset="3066.9589">5086 12028 0,'0'0'0,"-10"4"0,-5 1 0,2 1 15,-2-1-15,-8 7 0,-6 3 16,-1 2-16,-2 2 0,-10 8 15,-4 3-15,4-1 0,3-2 16,-5 7-16,2 0 0,3 0 0,1 1 16,-4 7-16,4 1 0,4 0 15,3-1-15,4 2 0,3 3 16,2-3-16,2-1 0,3 8 16,5 1-16,9-3 0,3-2 15,7 0-15,1 1 0,6-7 16,0-2-16,9-1 0,6-4 15,4-2-15,3-4 0,11-2 16,8-2-16,-1-5 0,2-4 0,46 6 16,3-2-1,-10-6-15,-8-3 0,-1-3 0,-1 0 16,-2-5-16,1-4 0,-2-2 16,1-3-16,-5-2 0,-1-3 0,9-1 15,7-1-15,-19-2 16,-13 1-16,-1-6 0,1-2 0,-1 0 15,-1-1-15,-2-2 0,-1-2 16,-6-1-16,-8-1 0,5-8 16,3-3-1,-6-9-15,-6-6 0,-15 10 0,-8 7 16,-3-3-16,1-2 0,-5 4 16,-3 1-16,-11-5 0,-6-4 15,-3 7-15,-3 5 0,-3-6 16,-2-4-16,-1 4 0,-1 2 0,-11 0 15,-9-2-15,6 5 0,4 2 16,-9-2-16,-7-1 16,4 3-16,1 5 0,-11 1 0,-6 2 15,5 4-15,3 3 0,-10-2 16,-8 0-16,9 6 0,6 5 16,-11 2-16,-7 3 0,12 2 15,8 1-15,-10 5 0,-9 4 16,10 2-16,5 1 0,-3 5 15,-2 4-15,14-3 0,6-1 0,-4 5 16,-3 3-16,6 0 0,7-3 16,-6 10-16,-4 5 15,6-2-15,3-1 0,11-9 0,8-7 16,8-6-16</inkml:trace>
  <inkml:trace contextRef="#ctx0" brushRef="#br0" timeOffset="21134.3121">4046 7381 0,'0'0'0,"0"0"16,0 0-16,0 0 0,0 0 15,19-17-15,-19 17 0,22-8 16,-22 8-16,28-9 0,-11 5 15,2-1-15,1 2 0,2 0 16,2 0-16,7 0 0,-5-1 0,3 3 16,0 1-16,-2 1 15,-2 1-15,-1 1 0,-2 1 0,-5 2 16,-1-1-16,-5 2 0,-2 1 16,-4 0-16,-5 0 0,-7 3 15,-5 0-15,-3 1 0,-1-1 0,-6 2 16,-4 1-16,-6 2 15,2-1-15,0 1 0,-3 2 16,4-2-16,0-2 0,0 4 16,5-1-16,5-4 0,6-4 15,6-2-15,4 0 0,6-1 0,2 0 16,9-1-16,5 0 0,3-2 16,0 0-16,7-1 0,3 0 15,-1-2-15,0 0 0,3-2 16,2-3-16,3-2 0,-8 1 15,-3 1-15,-8 1 0,-5 1 0</inkml:trace>
  <inkml:trace contextRef="#ctx0" brushRef="#br0" timeOffset="21385.5368">4852 7234 0,'0'0'15,"0"0"-15,0 0 0,0 0 0,0 0 16,0 0-16,0 0 0,0 24 16,0-24-16,2 27 0,0-6 15,0 2-15,1 4 0,0 5 16,4 4-16,-3 11 0,0-1 15,3 8-15,-4-4 0,1-9 0,-1-8 16,0-7-16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21T08:26:08.725"/>
    </inkml:context>
    <inkml:brush xml:id="br0">
      <inkml:brushProperty name="width" value="0.05292" units="cm"/>
      <inkml:brushProperty name="height" value="0.05292" units="cm"/>
      <inkml:brushProperty name="color" value="#FF0000"/>
    </inkml:brush>
  </inkml:definitions>
  <inkml:trace contextRef="#ctx0" brushRef="#br0">9131 9264 0,'0'0'0,"0"0"0,0 0 16,0 0-16,-16 17 0,16-17 16,-18 23-16,7-6 0,-1 2 0,-3 5 15,-4 2-15,0 1 0,1 0 16,-8 10-16,2 2 0,-5 6 16,2-3-16,1-4 0,3-2 15,1 0-15,5-5 0,3-3 16,4-3-16,3-4 0,1-5 15,4-3-15,0-2 0,4-5 0,0-3 16,0 0-16,1-2 16,-1 1-16</inkml:trace>
  <inkml:trace contextRef="#ctx0" brushRef="#br0" timeOffset="316.059">9589 9311 0,'0'0'0,"0"0"0,0 0 15,0 0-15,0 0 0,-23 10 0,23-10 16,-30 15-16,30-15 0,-38 21 16,13-6-16,1 1 0,0 0 0,-6 6 15,1 0-15,5-1 16,2 0-16,1 1 0,7-3 15,4-2-15,3-3 0,14 0 16,9 0-16,3-3 0,2-2 0,11-2 16,9 0-16,0-5 0,0-3 15,11-2-15,5 1 16,-6 0-16,-2 1 0,2-2 0,-5-4 16,-10 0-16,-7-1 0,-7 3 15,-5 1-15,-5 1 0</inkml:trace>
  <inkml:trace contextRef="#ctx0" brushRef="#br0" timeOffset="566.4275">9687 9324 0,'0'0'0,"0"0"0,0 0 0,0 0 16,-25 16-16,25-16 0,-24 27 15,8-11-15,1 1 0,-5 5 16,-4 5-16,-4 5 0,3-1 0,-6 9 16,1 1-16,5-5 0,3-5 15,3 2-15,4-3 16,4-7-16,2-4 0,9-5 0,6-6 16,2-3-16,1-3 0,-1 1 15,-2-2-15,0 0 0</inkml:trace>
  <inkml:trace contextRef="#ctx0" brushRef="#br0" timeOffset="916.5989">10121 9525 0,'0'0'0,"0"0"0,0 0 0,0 0 16,0 0-16,0 0 0,0 0 15,-30 16-15,30-16 0,-26 20 16,10-6-16,0 1 0,1 2 0,2 1 16,2 1-16,3-3 0,4-1 15,7 1-15,8-1 16,3-3-16,3-2 0,6-2 0,6-3 16,-1-3-16,2 0 0,9-4 15,1-5-15,-4 0 0,-4-1 0,5-8 16,0-4-16,-9 1 15,-6 0-15,-7-1 0,-8-2 16,-7 3-16,-5 2 0,-11-1 16,-7 0-16,-3 4 0,-3 2 0,-6 4 15,-6 2-15,2 3 0,3 3 16,3-1-16,9 1 0,5 0 16</inkml:trace>
  <inkml:trace contextRef="#ctx0" brushRef="#br0" timeOffset="1549.6951">9772 10161 0,'0'0'0,"0"0"15,-20-3-15,5 3 0,-4 0 0,-12-2 16,-5-1-16,-2-1 16,0 0-16,-16-4 0,-5 0 15,2 0-15,2 1 0,-13-6 0,-1 0 16,-4-4-16,10 0 0,-4-2 16,2-5-16,0-1 0,10 2 15,0-3-15,1-1 0,9-1 16,6 0-16,3-9 0,6-2 15,8 8-15,3 2 0,5-7 16,5-4-16,10 4 0,5 1 0,7-4 16,7-3-16,2 4 0,1 2 15,11-4-15,9-1 16,2 2-16,3 5 0,34-18 0,3 6 16,-9 7-16,-5 3 0,13 7 15,7 5-15,-5 3 16,-4 3-16,13 3 0,7 0 0,-8 8 15,-7 5-15,3 5 0,2 2 16,-6 5-16,-3 5 0,1 5 16,2 2-16,-7 5 0,-6 3 15,-3 5-15,0 5 0,-14-1 0,-9-1 16,-2 5-16,-2 4 0,-8-4 16,-8-4-16,-6 4 0,-4 3 15,-8-3-15,-3-2 0,-10 2 16,-7 2-16,-3-5 0,-1-3 0,-9-3 15,-7-2-15,-6-1 16,-1-1-16,-10 3 0,-5 2 16,6-2-16,2-3 0,-12-1 15,-7-2-15,-1-3 0,1-3 0,-5 0 16,-1-2-16,21-6 0,16-3 16,10-4-16</inkml:trace>
  <inkml:trace contextRef="#ctx0" brushRef="#br0" timeOffset="12100.2">2194 1218 0,'0'0'0,"0"0"0,22 0 0,-12 1 15,2 0-15,4-1 0,7-2 16,5 0-16,0-1 0,7 2 16,7-1-16,5 1 0,-4 0 0,16-2 15,6-1-15,-8 2 16,-3-1-16,19 1 0,6-1 15,-10 1-15,-7 0 0,21-1 16,6 1-16,-12 0 0,-11 0 0,46 0 16,-2-1-16,-23 1 0,-15 2 15,4-2-15,4-2 0,-16 2 16,-9 2-16,-1 1 0,1 1 16,-11-2-16,-7-1 0,-2 1 15,-1 0-15,-8-1 0,-2-1 0,-10 5 16,-4 2-16,-5-6 0,-5-5 15,1 3-15,-1 1 0,0 2 16</inkml:trace>
  <inkml:trace contextRef="#ctx0" brushRef="#br0" timeOffset="12635.3534">2002 1259 0,'0'0'0,"0"0"16,0 0-16,34-4 0,-22 1 0,5 1 15,6-1-15,1 1 16,-1-2-16,14 0 0,4 0 15,0 0-15,-2 1 0,17-4 0,5 1 16,7-1-16,-4 1 0,18-1 16,0 1-16,-5 1 0,-6 3 15,13-2-15,3-2 0,-11 2 16,-9 0-16,39 2 0,-3 2 16,-16 2-16,-11 1 0,3-4 15,0-2-15,-9 0 0,-6 1 0,4 2 16,3 2-16,-15-2 15,-8 0-15,2 0 0,3 0 16,-9 1-16,-7 1 0,-1 2 0,-4 0 16,-5 3-16,-3 0 0,-9-2 15,-5-1-15,-1-2 0</inkml:trace>
  <inkml:trace contextRef="#ctx0" brushRef="#br0" timeOffset="13149.7748">2226 1085 0,'0'0'0,"12"-2"0,-1-1 15,1 2-15,1 0 0,12-1 16,5 0-16,2 1 0,1-2 0,14 1 15,3 0-15,-2 0 16,0 1-16,17-2 0,6 2 16,-3-2-16,-1-1 0,17 0 0,6 1 15,1-1-15,-8 2 0,43 0 16,-10 2-16,-14 0 0,-16-1 0,4 1 16,1 1-16,-14 0 15,-12 1-15,1-1 0,0 3 16,-11-2-16,-6 2 0,-4 0 15,-2 1-15,-11 0 0,-7-1 0,-6 1 16,-3-1-16,-9-1 16,-2 0-16,-13 1 0,-6 3 15,-5-5-15,-7-1 0,18-1 0,1 0 16,4 0-16</inkml:trace>
  <inkml:trace contextRef="#ctx0" brushRef="#br0" timeOffset="13633.3958">1786 1149 0,'0'0'0,"0"0"15,0 0-15,0 0 0,0 0 0,0 0 16,0 0-16,25 6 0,-25-6 16,30-3-16,-6-3 0,2 4 15,-1 1-15,9-1 0,5-2 16,8-1-16,1-1 0,14-1 16,8 0-16,-6 0 0,-1 3 0,16-3 15,3 1-15,4 1 16,-8 1-16,13 1 0,1 0 15,-9-1-15,-11 0 0,42-2 16,-4 3-16,-19 2 0,-14 2 0,3-1 16,5 0-16,-12 0 0,-9-1 15,2 1-15,2 1 0,-13 1 16,-6 2-16,-2-3 0,1-1 16,-6 2-16,-7 3 0,1 0 15,0-2-15,-11-3 0,-5-3 0,-6 3 16,-4 1-16,0 4 15,-5 4-15,-1-5 0,-6-1 16,-2 2-16,1 2 0,-7-1 0,-8 0 16,7-1-16,0-1 0,5-2 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21T08:26:53.976"/>
    </inkml:context>
    <inkml:brush xml:id="br0">
      <inkml:brushProperty name="width" value="0.05292" units="cm"/>
      <inkml:brushProperty name="height" value="0.05292" units="cm"/>
      <inkml:brushProperty name="color" value="#FF0000"/>
    </inkml:brush>
  </inkml:definitions>
  <inkml:trace contextRef="#ctx0" brushRef="#br0">2187 2552 0,'0'0'0,"0"0"0,0 0 16,0 0-16,0 0 0,0 0 15,-12-17-15,12 17 0,0 0 16,0 0-16,0 0 0,29-3 16,-29 3-16,28 1 0,-28-1 15,38 0-15,-15 1 0,9-1 16,8 0-16,8-2 0,-1-2 0,12-1 15,3 1-15,4-2 0,3-1 16,22 2-16,0 2 0,14-2 16,-4-3-16,13-2 0,-3 1 15,40 0-15,-15 4 0,-6 0 16,-3-1-16,-5 2 0,-5 3 0,0-1 16,-3-1-16,2 0 15,-1 0-15,4-1 0,2 2 0,-4 1 16,-3 0-16,2 4 0,2 5 15,-5-6-15,-3-3 0,3-3 16,0-1-16,-6 3 0,-3 1 16,-7 2-16,-1 4 0,-5-3 15,-2 0-15,-2-2 0,-1-1 16,-8 0-16,-4 1 0,-6-2 16,-3-1-16,-5 2 0,-5 0 0,-7 1 15,-4 2-15,-4-2 0,-4 1 16,-5 3-16,-3 1 0,-9 2 15,-7 2-15,-4-2 0,-4 0 16,-1-2-16,1-1 0,-3-2 16</inkml:trace>
  <inkml:trace contextRef="#ctx0" brushRef="#br0" timeOffset="1699.4205">2239 4082 0,'0'0'0,"0"0"15,0 0-15,0 0 0,24 4 0,-24-4 16,22-4-16,-22 4 0,30 2 15,-9-2-15,1-3 16,3 0-16,1 1 0,11 0 0,3-2 16,1 0-16,0 0 0,13-1 15,3 1-15,-2 2 0,-1 2 16,17-2-16,4-2 0,-6 0 16,-3 0-16,17 2 0,2 2 15,-6 0-15,-3 0 0,19-1 0,3-1 16,31 1-16,-19 0 0,7 3 15,3 1-15,-12-2 16,-7-1-16,7-2 0,6-2 0,-8-1 16,-6-1-16,11 5 0,9 3 15,-6 2-15,-4 2 0,9-7 16,8-5-16,-12 6 0,-5 2 0,13 1 16,12-1-16,-15-3 0,-9-3 15,11 3-15,6 0 16,-7 3-16,-6 3 0,10-5 15,9-2-15,-12 2 0,-9 2 0,11-1 16,7-1-16,-14 0 0,-10 0 16,14 0-16,11 1 15,-13 3-15,-7 1 0,8-6 0,4-3 16,-8 4-16,-9 5 0,7 0 16,4-1-16,-7-5 0,-4-2 0,6-1 15,5 1-15,-11 2 16,-9 2-16,8 8 0,7 6 0,-12-4 15,-6-1-15,5-13 0,4-5 16,-10 4-16,-7 5 0,4 3 16,5 2-16,-11 0 0,-8 0 15,5-2-15,2 0 0,-9-1 16,-6-1-16,2 0 0,2 1 16,-10 2-16,-6 1 0,-1-4 15,0-2-15,-10 1 0,-6 1 0,-4 2 16,-3-2-16,-6-1 0,-4-1 15,-3-1-15,-3 0 0,-4 0 16,-6-1-16,-3 1 0,-4 1 16,1-3-16,-1 3 0,-2-1 15,2 1-15,0 0 0,-3 3 16,-2-1-16,-4 1 0,-2-3 16,-1-3-16,-5 6 0,-4 1 15,5 0-15,4 0 0,2-2 0</inkml:trace>
  <inkml:trace contextRef="#ctx0" brushRef="#br0" timeOffset="10066.9263">5636 5414 0,'0'0'0,"0"0"0,0 0 16,0 0-16,0 0 0,25 7 15,-25-7-15,24 7 0,-24-7 0,36 8 16,-17-4-16,6 1 16,0 0-16,4 0 0,0 0 15,14 0-15,-1-2 0,5 0 16,1-1-16,8 1 0,-3 0 0,12-3 15,2-3-15,-8-3 0,-5-1 16,0-7-16,0-4 0,5-2 16,-9 1-16,-1-4 0,-2-2 15,-6-1-15,-5 1 0,4-8 16,0-1-16,-10 3 0,-5 2 0,-6-8 16,-5-3-16,-4 3 15,-6 2-15,-4-3 0,-4-2 0,-5 1 16,-4 1-16,-8-1 15,-6 0-15,0 4 0,1 3 0,-9-4 16,-7-2-16,3 6 0,2 5 16,-5-4-16,-3-2 0,3 5 15,1 4-15,-22-6 0,0 6 16,22 11-16,0 0 0,-24 0 16,0 5-16,5 3 0,4 4 0,-4 7 15,-4 4-15,10 7 0,6 5 16,-2 3-16,-3 4 15,5 1-15,5 0 0,2 6 0,2 4 16,10 0-16,8 0 0,6 11 16,3 6-16,4-9 0,5-6 15,10 6-15,11 7 0,2 1 0,4 0 16,13-2-16,11 1 16,-1-4-16,1 0 0,9 1 15,9 2-15,-22-18 0,-12-11 0,-12-8 16</inkml:trace>
  <inkml:trace contextRef="#ctx0" brushRef="#br0" timeOffset="16399.963">10681 5270 0,'0'0'0,"0"0"0,0 0 16,19-7-16,-19 7 0,22-5 0,-5 3 15,1 1-15,-1 1 0,6 0 16,5 2-16,8-2 0,2-2 16,5 1-16,4 1 0,13 0 15,-1 1-15,6-1 0,4 0 16,12-1-16,-1 0 0,18 1 16,3 0-16,4 0 0,-10 0 0,45-4 15,-7-3-15,-20 4 16,-14 6-16,-7 0 0,-3 1 0,-13-3 15,-8 1-15,-1-1 0,0-1 16,-16 1-16,-9 1 0,-10 1 16,-6 2-16,-14 2 0,-10 4 0,-1-4 15,0-2-15,0-1 16</inkml:trace>
  <inkml:trace contextRef="#ctx0" brushRef="#br0" timeOffset="19149.911">15006 4232 0,'0'0'0,"0"0"0,0 0 16,0 0-16,-22 9 0,22-9 0,0 0 15,-21 22-15,21-22 0,-13 26 16,8-7-16,1 3 0,-1 2 16,0 10-16,-1 3 0,2 1 15,-1 2-15,0 12 0,-1 4 16,1-1-16,0-2 0,-1 14 16,-1 1-16,3-4 0,0-5 0,3 10 15,3-3-15,2-11 16,0-9-16,3 9 0,1 0 15,0-10-15,2-6 0,6-3 0,5 0 16,1-5-16,1-3 0,3-4 16,4-2-16,1-5 0,1-2 0,5-4 15,6-2-15,1-2 16,2 0-16,8-4 0,6-2 16,-1 1-16,-2 1 0,10-4 15,6-3-15,-2 1 0,-3-1 0,44-2 16,-1 0-16,-9 2 0,-6 0 15,7-2-15,4-1 0,-9 1 16,-6 0-16,11-2 0,7 0 16,-4 1-16,-2 1 0,5 3 15,3 1-15,-6 1 0,-5 0 0,15 1 16,11 2-16,-8 0 16,-5-1-16,10-2 0,9-1 15,-12 4-15,-8-1 0,11 1 16,7 2-16,-12 1 0,-9 3 0,12-3 15,7-1-15,-10-1 0,-6 1 16,7 2-16,6 2 0,-12-5 16,-9-5-16,8 2 0,5 1 15,-12 1-15,-8 1 0,4-5 16,4-3-16,-8 2 0,-5-1 0,4 2 16,3 0-16,-14-1 0,-9 0 15,6-1-15,3-2 16,-11-2-16,-9-2 0,0 1 15,0 2-15,-5-4 0,-4-2 0,-3-2 16,-2-1-16,-3 0 0,-4 1 0,2-4 16,1 0-16,-7 0 15,-5 2-15,-5-3 0,-2-2 16,-5 3-16,-2 1 0,3-7 16,2-3-16,-6 0 0,-5 2 0,-4-2 15,-3 0-15,-1-4 0,-2 0 16,0-4-16,-2-3 0,-1 2 15,-3 2-15,-4-5 0,-2-2 16,-1 4-16,1 3 0,-1-8 16,-1-5-16,0 8 0,1 3 15,-7 3-15,-1 3 0,6 14 0,0-1 16,-7-5-16,-4 0 16,-1 1-16,-1 1 0,-3-6 15,-4-3-15,-4 7 0,-2 3 0,-12-1 16,-7-3-16,1 6 0,3 5 15,-10-5-15,-4-1 0,1 3 16,2 2-16,-46-11 0,-4 1 16,11 5-16,6 3 0,-12 2 15,-7-1-15,6 4 0,6 4 16,-11-4-16,-7-1 0,2-1 0,2 0 16,-16-1-16,-9 0 15,10 2-15,8 0 0,-18 3 0,-11 3 16,11 1-16,8 4 0,-18-5 15,-11-2-15,12 4 0,9 2 16,-14 5-16,-11 1 0,12 1 16,9-2-16,-12 3 0,-6 4 15,14-5-15,11 0 0,-13 4 16,-8 5-16,20 2 0,14 0 0,-4 0 16,-1 0-16,11-5 0,9-3 15,-1 2-15,1-1 0,13-1 16,9-2-16,-2 3 0,-1 2 15,11-1-15,11-1 0,0-1 16,1 1-16,10-1 0,5 1 16,0 4-16,1 3 0,9 0 15,7 1-15,10-5 0,9-4 16,4-2-16</inkml:trace>
  <inkml:trace contextRef="#ctx0" brushRef="#br0" timeOffset="23698.4098">18496 6091 0,'0'0'0,"0"0"0,34-6 16,-16 5-16,1-2 0,12 0 15,8 0-15,1 0 0,1 2 0,10-1 16,2 0-16,-4-2 16,-3 2-16,4-2 0,-5 1 15,-8 1-15,-5 0 0,-7-1 0,-6 2 16,-3 0-16</inkml:trace>
  <inkml:trace contextRef="#ctx0" brushRef="#br0" timeOffset="23933.1147">18802 5896 0,'0'0'0,"0"0"16,0 0-16,3 28 0,-3-28 15,1 40-15,-1-9 0,0 3 16,1 4-16,0 13 0,0 3 16,0 9-16,0-5 0,-1 7 15,-1-7-15,0-9 0,1-7 0,-1-2 16,-1-7-16,-2-10 0,1-8 16,1-5-16,0-2 0,0-2 15</inkml:trace>
  <inkml:trace contextRef="#ctx0" brushRef="#br0" timeOffset="24067.131">18619 6473 0,'0'0'0,"0"0"0,0 0 16,0 0-16,0 0 0,0 0 16,0 0-16,4-24 0,-4 24 15,16-13-15,-16 13 0,33-20 0,-11 6 16,3-2-16,2-1 0,10-6 16,0 0-16,-6 4 0,-5 3 15,-4 2-15</inkml:trace>
  <inkml:trace contextRef="#ctx0" brushRef="#br0" timeOffset="24233.9254">19209 5750 0,'0'0'0,"0"0"0,0 0 15,0 0-15,0 0 0,30 13 0,-30-13 16,21 15-16,-21-15 0,22 22 15,-10-9-15,-2-1 0,-1-1 0,-1-2 16</inkml:trace>
  <inkml:trace contextRef="#ctx0" brushRef="#br0" timeOffset="24701.6667">19096 5984 0,'0'0'0,"0"0"0,0 0 0,0 0 16,28-1-16,-28 1 0,37-8 16,-15 4-16,2-1 0,4 0 15,1-1-15,8-1 0,-2 2 16,0-1-16,-1 0 0,-4 1 16,-3-1-16,-2 1 0,-4 0 15,-4 3-15,-5 0 0,-7 3 0,-4 1 16,-4 2-16,-4 1 0,-5 4 15,-5 2-15,-4 1 0,-2 2 16,-9 5-16,-3 2 0,3-1 16,2-1-16,-1 1 0,0 1 15,1 1-15,6-3 0,5-3 16,6-4-16,5-1 0,5-3 16,9-2-16,9 0 15,6-5-15,6-2 0,4-4 0,2-2 16,-2 1-16,-1-1 0,5-2 15,-2 1-15,-3 0 0,-3-1 16,-6 3-16,-3 0 0,-6 2 16,-2 1-16,-4 1 0,-1 0 15,-3 2-15,-2 0 0,-5 7 16,-2 2-16,0 1 0,-2 3 0,-1 1 16,0 2-16,-1 0 0,0 2 15,-1 3-15,1 2 0,2-6 16,1-3-16,3-2 0</inkml:trace>
  <inkml:trace contextRef="#ctx0" brushRef="#br0" timeOffset="24919.9232">19187 6328 0,'0'0'0,"0"0"0,0 0 16,0 0-16,9 26 0,-9-26 15,4 32-15,-2-13 0,-2 2 16,1 2-16,0 2 0,0 0 16,0-2-16,0 5 0,0-3 15,0-3-15,0-5 0,0-4 16,1-5-16,-2-4 0,0-4 0,0 0 16,0 0-16,0 0 0</inkml:trace>
  <inkml:trace contextRef="#ctx0" brushRef="#br0" timeOffset="25201.9646">19193 6367 0,'0'0'0,"0"0"0,0 0 16,0 0-16,0 0 0,34-9 15,-34 9-15,30-4 0,-12 3 0,1 0 16,1 1-16,0 1 0,1-1 16,-1 3-16,-1-1 0,6 3 15,-2-1-15,-2 3 0,-1 1 16,-3 2-16,-1 3 0,-3 2 15,-2 0-15,-2 2 0,-1-1 16,-2 2-16,0 2 0,-2 1 16,-1-2-16,0 0 0,-2 0 15,-1-1-15,0-2 0,-4-2 16,0-3-16,-4-1 0,-1-1 0,-3-3 16,-2-1-16,-1-3 0,-1-1 15,0-3-15,-3-2 0,3-1 16,3 1-16,2 2 0</inkml:trace>
  <inkml:trace contextRef="#ctx0" brushRef="#br0" timeOffset="25333.859">19259 6474 0,'0'0'16,"0"0"-16,0 0 0,0 0 15,0 0-15,0 0 0,18-15 0,-18 15 16,24-7-16,-24 7 0,30-8 16,-16 6-16,0-1 0,-1 2 15,1-1-15,-3 1 0,-1 2 16,-2-1-16,0 1 0,-1 0 15</inkml:trace>
  <inkml:trace contextRef="#ctx0" brushRef="#br0" timeOffset="25452.2463">19257 6631 0,'0'0'0,"0"0"16,0 0-16,0 0 0,0 0 0,0 0 16,33-3-16,-33 3 0,36-11 15,-13 2-15,4-1 0,-4 0 16,-3 2-16,-3 2 0</inkml:trace>
  <inkml:trace contextRef="#ctx0" brushRef="#br0" timeOffset="25716.636">19994 6015 0,'0'0'0,"0"0"0,0 0 0,-25 12 15,13-5-15,-5 2 0,-3 2 16,1 2-16,-2 1 0,-4 2 0,2-1 16,3-1-16,4-1 0,4-2 15,3-1-15,6-3 0,3-3 16,8 0-16,8-3 0,3-2 16,3 0-16,4-3 0,5 1 15,5-1-15,0 0 0,-1-1 16,-1 1-16,-2 0 0,-2 0 0,-6 2 15,-4 0-15,-4 0 0</inkml:trace>
  <inkml:trace contextRef="#ctx0" brushRef="#br0" timeOffset="25950.6589">20014 6224 0,'0'0'16,"0"0"-16,0 0 0,-7 23 15,7-23-15,-7 28 0,1-9 16,0 1-16,-2 3 0,-2 1 0,0 3 16,-4 7-16,-1 1 0,-1-2 15,-2-2-15,-2 0 0,3-6 16,0-6-16,2-4 0,0-5 16,3-4-16,1-4 0,1-2 15,3-7-15,0-5 0,1 1 16,1 2-16,1 3 0</inkml:trace>
  <inkml:trace contextRef="#ctx0" brushRef="#br0" timeOffset="26100.6137">19751 6358 0,'0'0'0,"0"0"0,0 0 0,0 0 16,0 0-16,0 0 0,0 0 15,26 13-15,-26-13 0,26 20 16,-10-7-16,0 3 0,2 2 16,2 3-16,1 1 0,6 5 15,0-1-15,0-3 0,2-5 16,0-1-16,-2-2 0,2-1 15,-6-2-15,-4-2 0</inkml:trace>
  <inkml:trace contextRef="#ctx0" brushRef="#br0" timeOffset="26400.0547">20651 5938 0,'0'0'0,"0"0"0,21-3 16,-8 2-16,1-1 0,6 2 0,2 3 15,0-2-15,0-1 16,2 3-16,1 2 0,-4 0 16,-3 0-16,0 1 0,-1 2 0,-1 1 15,-1 0-15,-4 4 0,-3 1 16,-3 0-16,-1 1 0,-3 2 15,-2 2-15,-4 0 0,-1 1 16,-1-1-16,-1 1 0,-2 2 16,1 0-16,0-1 0,-2-3 15,-2-4-15,0-1 0,3-5 0,1 0 16,3-1-16</inkml:trace>
  <inkml:trace contextRef="#ctx0" brushRef="#br0" timeOffset="26569.284">20619 6181 0,'0'0'0,"0"0"0,0 0 0,0 0 16,0 0-16,0 0 0,0 0 16,0 0-16,23-11 0,-23 11 15,31-11-15,-11 6 0,2 0 0,0-1 16,1 1-16,1-1 0,-2 2 16,4 0-16,-2 0 0,-5 1 15,-6-3-15,-2 3 0,-1-1 16,-1 1-16</inkml:trace>
  <inkml:trace contextRef="#ctx0" brushRef="#br0" timeOffset="26750.2949">20513 6324 0,'0'0'0,"0"0"16,0 0-16,26-6 0,-26 6 15,36-11-15,-14 5 0,3-1 16,1 1-16,2-1 0,0 1 15,5-2-15,-2 0 0,-1 0 16,-1-1-16,-6 1 0,-5 1 16,-2 2-16,-3-1 0,-2 2 0</inkml:trace>
  <inkml:trace contextRef="#ctx0" brushRef="#br0" timeOffset="27017.511">20653 6096 0,'0'0'0,"0"0"16,0 0-16,0 0 0,-7 26 0,7-26 15,-7 32-15,3-10 16,-1 2-16,0 4 0,-2 4 16,1 6-16,-1 0 0,1-3 0,3-3 15,1-4-15,1-3 0,1 2 16,2-4-16,2-5 0,3-2 15,5-5-15,5-3 0,-3-4 16,2-3-16,1-4 0,3-1 16,1-2-16,1 1 0,1 1 15,-4 0-15,-4 1 0</inkml:trace>
  <inkml:trace contextRef="#ctx0" brushRef="#br0" timeOffset="27333.8434">21011 6381 0,'0'0'0,"0"0"0,0 0 16,-23 0-16,23 0 0,-27 5 16,11 0-16,-3-1 0,-2 1 0,0 0 15,-1 0-15,-5 2 0,3 0 16,1 0-16,1-3 16,3-1-16,3-2 0,1 1 0,4-2 15,1 0-15,3-2 0,4 2 16,6 0-16,1 0 0,3 3 15,4-1-15,3 2 0,8 3 16,3 0-16,4 2 0,2 2 16,1-2-16,1 1 0,8 1 15,-1 0-15,-4-2 0,-2-2 0,-3 0 16,-4-3-16,-4 0 0,-7 0 16,-4-3-16,-3-2 0,-6-1 15,-4-1-15,-8-1 0,-6 0 16,4 0-16,2 2 0,1-1 15</inkml:trace>
  <inkml:trace contextRef="#ctx0" brushRef="#br0" timeOffset="27529.6488">20238 6203 0,'0'0'0,"0"0"16,0 0-16,0 0 0,0 0 0,0 0 16,0 0-16,0 0 0,27 6 15,-27-6-15,0 0 0,22 24 16,-22-24-16,0 0 0</inkml:trace>
  <inkml:trace contextRef="#ctx0" brushRef="#br0" timeOffset="27919.8141">20308 6424 0,'0'0'16,"0"0"-16,0 0 0,0 0 0,0 0 16,0 0-16,0 0 0,8 26 15,-8-26-15,3 21 0,-3-21 16,6 25-16,-3-12 0,1 0 16,-1 1-16,-1-1 0,0-1 0,-1-1 15,-1 2-15,-1-3 16,-1-2-16,-2 0 0,-2-2 15,-2-1-15,0 1 0,-1-2 0,-1 1 16,0-2-16,1 2 0,-1-4 16,0-1-16,3 0 0,0 0 15,1 0-15,3 0 0,3 0 16,0 0-16,8 3 0,4 0 16,3-2-16,5 0 0,8 0 15,6 1-15,12 1 0,3 0 0,17 0 16,6 1-16,-2-2 15,-1 1-15,18-1 0,14 0 16,-14 0-16,-11 0 0,6 2 0,-5 3 16,-12-4-16,-9-1 0,9-4 15,-15-1-15,-19-1 0,-12 1 0,-19-2 16,-8-3-16,2 4 0,3 0 16,0 2-16</inkml:trace>
  <inkml:trace contextRef="#ctx0" brushRef="#br0" timeOffset="34351.0807">22725 5546 0,'0'0'0,"0"0"0,0 0 15,0 0-15,0 0 0,0 0 0,0 29 16,0-29-16,0 27 0,0-27 16,2 43-16,-1-19 0,0 3 15,1 3-15,-2 3 0,-2 9 16,1-1-16,0 4 0,0-6 16,0-5-16,1-5 0,1-6 15,0-6-15,0-5 0,-1-4 0,3-4 16,0-1-16,2-6 0,2-3 15,0-6-15,-1-5 16,1-1-16,-1 0 0,2-6 0,1-5 16,2-4-16,0 1 0,4-3 15,4-2-15,0 4 0,0 1 16,4-2-16,1 4 0,-1 5 16,0 4-16,3 3 0,0 1 15,0 5-15,-3 1 0,0 6 16,-1 4-16,-1 4 0,-2 4 0,-4-3 15,-3 1-15,-3-3 0</inkml:trace>
  <inkml:trace contextRef="#ctx0" brushRef="#br0" timeOffset="34702.4649">23100 5763 0,'0'0'0,"0"0"15,0 0-15,24 1 0,-24-1 0,29 3 16,-7 0-16,2-3 0,1 0 16,12-2-16,3 0 0,-2-1 15,0 0-15,7-4 0,-1-3 16,-6-1-16,-3-1 0,-6-2 16,-3-1-16,-6 1 0,-5 0 15,-7-1-15,-7 1 0,-4 1 16,-5 2-16,-9 2 0,-7 1 0,-4 5 15,0 3-15,-6 5 0,-5 3 16,-5 6-16,1 1 0,2 11 16,4 5-16,6-2 0,4-1 15,5 8-15,8-1 0,5 0 16,6-1-16,14-1 0,10 0 16,4-8-16,3-5 0,13-6 15,9-4-15,4-7 0,2-4 0,-9 1 16,-13-1-16,-10 1 0</inkml:trace>
  <inkml:trace contextRef="#ctx0" brushRef="#br0" timeOffset="34967.4506">24203 5355 0,'0'0'0,"0"0"0,-16 14 15,16-14-15,-22 27 0,5-6 0,-4 5 16,-4 12-16,1 3 0,-3 12 16,4 4-16,7-5 0,3-7 15,7 4-15,5-5 16,5-12-16,4-7 0,10-4 0,6-5 16,-4-7-16,-1-6 0,5-5 15,0-5-15,-2-1 0,-1 0 0,-2-2 16,-2 1-16,-4 0 0,-2 3 15,-2 0-15</inkml:trace>
  <inkml:trace contextRef="#ctx0" brushRef="#br0" timeOffset="35117.0501">23835 5691 0,'0'0'0,"0"0"0,0 0 0,29-9 16,-29 9-16,40-7 0,-12 1 15,6 0-15,4 2 0,15-2 0,3-1 16,-9 1-16,-7 1 0,-7 1 16</inkml:trace>
  <inkml:trace contextRef="#ctx0" brushRef="#br0" timeOffset="35453.5651">24618 5539 0,'0'0'0,"0"0"16,0 0-16,-6 22 0,6-22 16,-8 28-16,0-8 15,-1 5-15,-1 1 0,-4 10 0,-2 2 16,3-4-16,2 0 0,1 0 16,4-6-16,-1-4 0,1-4 15,3-7-15,1-5 0,2-8 16,2-2-16,0-4 0,2-4 15,0-2-15,2-2 0,1-5 0,3-5 16,1-1-16,1-2 0,3-6 16,-1 1-16,0 2 0,1 3 15,-1 4-15,0 2 16,1 6-16,-1 4 0,0 2 0,1 2 16,-1 4-16,1 3 0,2 2 15,0 5-15,0 3 0,1 2 16,-4-1-16,-3-1 0,-2-3 0</inkml:trace>
  <inkml:trace contextRef="#ctx0" brushRef="#br0" timeOffset="35850.482">24821 5770 0,'0'0'15,"0"0"-15,0 0 0,26 7 0,-26-7 16,34 6-16,-9-3 16,0 1-16,2-1 0,10-2 0,3-2 15,-4-1-15,-2 0 0,8-4 16,-1-2-16,-6-2 0,-5-1 16,-5-4-16,-3 0 0,-5-1 15,-4 1-15,-5-1 0,-6-1 16,-4-1-16,-4 0 0,-5 2 15,-3 0-15,-4 4 0,-3 3 0,-5 2 16,-5 6-16,0 2 16,0 2-16,-8 8 0,-1 2 15,7 4-15,5 3 0,4 5 0,3 6 16,7 0-16,4 0 0,8 2 16,4 1-16,8-5 0,6-3 0,16-2 15,9-3-15,5-7 0,4-3 16,8-5-16,7-2 15,-15-2-15,-14 1 0,-8-1 0</inkml:trace>
  <inkml:trace contextRef="#ctx0" brushRef="#br0" timeOffset="36253.3162">26003 5688 0,'0'0'0,"0"0"15,0 0-15,0 0 0,-10-23 16,10 23-16,0 0 0,-27-15 15,27 15-15,-34-9 0,10 6 16,-3 1-16,-1 2 0,-11 3 16,-2 1-16,-1 5 0,-1 2 0,-5 5 15,3 5-15,5 2 0,6 0 16,1 5-16,7-2 0,8-3 16,4-3-16,10-2 0,7-2 15,11-2-15,7-3 0,3-6 16,6-3-16,9-2 0,4-2 0,-1-5 15,0-3-15,-2-1 16,-2-2-16,-2-6 0,-4-3 16,0-2-16,-5 0 0,-4 1 15,-4 1-15,-5 4 0,-3 3 0,-5 5 16,-4 2-16,-2 3 0,-1 0 16,-3 7-16,-3 3 0,0 3 15,0 4-15,-1 3 0,1 1 16,3 6-16,-1 2 0,4 2 15,4 1-15,2-2 0,5-2 0,7-1 16,5-2-16,2-6 16,2-5-16,0-1 0,-7-1 0,-3-2 15</inkml:trace>
  <inkml:trace contextRef="#ctx0" brushRef="#br0" timeOffset="36534.1586">26549 5439 0,'0'0'0,"0"0"15,0 0-15,-17 17 0,17-17 0,-22 25 16,5-6-16,1 6 0,-1 4 16,-6 13-16,-2 5 0,3-3 15,3-3-15,5 5 0,8-3 16,4-2-16,3-7 0,6-8 15,5-6-15,3-5 0,5-4 0,4-5 16,5-4-16,-5-1 0,-2-3 16,0-3-16,0-2 0,0-3 15,0 0-15,-4 2 0,-5 2 16,-2 1-16</inkml:trace>
  <inkml:trace contextRef="#ctx0" brushRef="#br0" timeOffset="36685.3028">26170 5665 0,'0'0'0,"0"0"16,0 0-16,0 0 0,22-17 0,-22 17 15,45-11-15,-13 6 16,5 1-16,17-1 0,6 1 16,-1 1-16,-2-1 0,2 1 15,-4 0-15,-12 0 0</inkml:trace>
  <inkml:trace contextRef="#ctx0" brushRef="#br0" timeOffset="73318.7036">23077 4043 0,'0'0'0,"0"0"0,0 0 16,0 0-16,0 0 0,0 0 16,24 14-16,-24-14 0,0 0 0,26 23 15,-26-23-15,30 24 16,-12-12-16,3-1 0,3 0 16,2-3-16,3 0 0,13-2 15,2-3-15,-1-2 0,-2 0 0,10-4 16,-1-3-16,-4-1 0,-6-1 15,1-5-15,-7 0 16,-7 0-16,-6-2 0,-6-2 0,-5-1 16,-6 2-16,-5 1 0,-9 0 15,-7 0-15,-2 4 0,-3 2 16,-14 2-16,-8 5 0,-1 1 0,1 2 16,-4 5-16,-3 6 15,2 1-15,-1 3 0,-1 10 16,7 5-16,9-2 0,6 1 0,8 5 15,8 1-15,11-5 0,5-3 16,15 2-16,9 0 0,3-6 16,2-6-16,20-1 0,11-3 15,-3-7-15,0-4 0,0-5 16,3-1-16,-11-4 0,-7-1 16,15-10-16,-12-1 0,-24 9 0,-9 5 15,-4 0-15</inkml:trace>
  <inkml:trace contextRef="#ctx0" brushRef="#br0" timeOffset="73517.611">24001 4000 0,'0'0'0,"0"0"16,23 14-16,-23-14 0,21 21 0,-8-7 15,2 5-15,5 6 0,0 3 16,3 0-16,3 1 15,4 4-15,0-3 0,3-5 0,3-5 16,-6-3-16,-1-5 0,3-2 16,-2-4-16,-5-3 0,-3-5 0,-4 1 15,-5 1-15,-2-1 0</inkml:trace>
  <inkml:trace contextRef="#ctx0" brushRef="#br0" timeOffset="73718.0382">24530 3945 0,'0'0'0,"0"0"0,0 0 0,-27 18 15,27-18-15,-33 24 0,8-6 0,-5 1 16,-2 3-16,-14 8 16,-3 1-16,-8 6 0,4-1 0,-2 3 15,6-1-15,12-6 0,8-4 16,9 1-16,12-3 0,1-7 15,3-5-15,0-3 0</inkml:trace>
  <inkml:trace contextRef="#ctx0" brushRef="#br0" timeOffset="73975.8892">25025 3932 0,'0'0'0,"0"0"16,0 0-16,0 0 0,-29 2 0,29-2 16,-40 12-16,17-3 0,0 0 15,-2 5-15,-3 4 16,-4 5-16,2 1 0,1 7 16,4 1-16,9-1 0,5-4 0,10 1 15,10-1-15,4-4 0,3-1 16,17 0-16,10-3 0,0-6 15,2-3-15,-11-2 0,-8-2 16,-5-2-16</inkml:trace>
  <inkml:trace contextRef="#ctx0" brushRef="#br0" timeOffset="74384.5805">25812 4020 0,'0'0'0,"0"0"16,0 0-16,0 0 0,-25-8 0,25 8 15,-38-5-15,15 5 16,-1 1-16,-6 2 0,-5 2 16,-9 2-16,1 0 0,-11 8 15,-1 4-15,7-1 0,4 3 0,-4 4 16,7 2-16,9-1 0,6-4 16,11 5-16,10-1 0,9-7 15,6-3-15,12-3 0,11-3 16,2-5-16,1-4 15,15-6-15,11-5 0,2-2 16,-6 1-16,0-5 0,-8-3 0,-5-4 16,-4-2-16,-8-2 0,-4 0 15,-7 2-15,-4 2 0,-7 3 16,-5 3-16,-3 5 0,-3 2 0,-4 6 16,-2 4-16,-5 3 15,-4 3-15,3 7 0,0 5 0,0 3 16,1 5-16,2 2 0,4 0 15,2 0-15,4 1 0,7-2 16,5-1-16,5-5 0,4-4 16,-4-4-16,-5-3 0,-2-2 0</inkml:trace>
  <inkml:trace contextRef="#ctx0" brushRef="#br0" timeOffset="74735.9067">26277 3988 0,'0'0'0,"0"0"0,0 0 15,0 0-15,-10 22 0,10-22 16,-9 33-16,4-11 0,-2 1 0,2 5 16,-1 4-16,2 3 0,2-5 15,2-2-15,2-2 0,3-4 16,3-2-16,6-1 0,4-5 15,1-8-15,1-4 0,2-6 16,1-5-16,-1-4 0,-1-3 16,0-7-16,1-4 0,-3-4 15,-3-3-15,2-7 0,-3-2 16,-3 5-16,-2 3 0,-1 6 0,-2 2 16,-1 6-16,1 3 0,-2 4 15,0 2-15,-1 3 0,2 5 16,-1 2-16,3 4 0,1 0 15,1 0-15,-3-1 0,0 1 16,-1-1-16</inkml:trace>
  <inkml:trace contextRef="#ctx0" brushRef="#br0" timeOffset="75203.966">27315 4070 0,'0'0'0,"0"0"15,0 0-15,0 0 0,5-20 0,-5 20 16,0 0-16,-10-22 0,10 22 16,-19-11-16,3 6 0,-2 0 15,-2-1-15,-4 5 16,-3 3-16,-8 2 0,2 0 0,-3 6 15,-4 4-15,-5 5 0,3 3 0,-5 9 16,2 7-16,8-3 16,9 0-16,7-1 0,6-1 15,6-4-15,5-3 0,14-3 16,11-5-16,3-6 0,3-6 16,8-7-16,10-7 0,-3 2 0,-3-1 15,7-9-15,0-5 0,-5-4 16,-5 0-16,3-6 0,-3-1 15,-8 3-15,-6 3 0,-4 4 16,-4 4-16,-5 7 0,-5 6 0,-2-1 16,-1 3-16,-1 0 15,0 3-15,-5 4 0,-1 7 16,0 4-16,-1 1 0,2 2 16,0 5-16,2-4 0,1 2 0,2 0 15,2 1-15,3-4 0,4-3 16,-2-3-16,-2-2 0,0-3 0</inkml:trace>
  <inkml:trace contextRef="#ctx0" brushRef="#br0" timeOffset="75484.8612">27908 3841 0,'0'0'0,"0"0"0,0 0 0,0 0 16,-11 25-16,11-25 0,-22 34 16,6-14-16,-1 1 0,-3 7 15,-2 8-15,-4 5 0,3-1 0,-2 6 16,3-1-16,5-10 0,5-6 16,5-1-16,7-5 0,4-5 15,1-5-15,10-6 0,7-3 16,1-2-16,0-3 0,6-6 15,0-5-15,-8-1 0,-3-3 16,-1 2-16,-4 1 0,-3 5 16</inkml:trace>
  <inkml:trace contextRef="#ctx0" brushRef="#br0" timeOffset="75672.2466">27590 4035 0,'0'0'0,"0"0"0,23-4 0,-6 3 16,2 0-16,13 0 0,6 1 16,1 1-16,-1 0 0,11 1 15,0 1-15,-4-1 0,-6 2 0,3 0 16,-5-1-16,-9 0 0,-5-1 16,-5 1-16</inkml:trace>
  <inkml:trace contextRef="#ctx0" brushRef="#br0" timeOffset="76051.6326">28085 4205 0,'0'0'0,"0"0"0,0 0 15,27-3-15,-27 3 0,24-1 16,-9 1-16,3-1 0,1-1 0,7-4 15,1-1-15,-1-1 16,-1-1-16,3-3 0,1 0 16,-3-1-16,0-2 0,2-3 15,0-1-15,-6 0 0,-3 0 16,-6-1-16,-3 0 0,-6 4 16,-4 3-16,-9 1 0,-6 2 0,-7 1 15,-5 1-15,-6 7 0,-4 3 16,-1 4-16,2 3 0,-5 9 15,1 8-15,8 0 0,6 1 16,7 5-16,8 6 0,8-4 16,7-1-16,16 2 0,10-2 15,3-4-15,3-3 0,11-1 16,7 1-16,-13-7 0,-11-5 0,-6-3 16</inkml:trace>
  <inkml:trace contextRef="#ctx0" brushRef="#br0" timeOffset="76618.0501">23273 4754 0,'0'0'0,"15"-2"0,9 2 0,11-2 15,4 1-15,23-1 0,12-2 16,15 0-16,1 0 0,28 1 15,24 3-15,-11 0 16,-9-1-16,68-2 0,-6-5 0,-12 5 16,-8 2-16,10-4 0,6 0 15,-7-1-15,-5 1 0,15 2 16,10 3-16,-18-2 0,-12-2 16,14 2-16,8 0 0,-24 2 15,-17 2-15,2 4 0,2 3 16,-24-6-16,-14-5 0,-13 1 0,-8 1 15,-23 1-15,-14 0 0,-23-4 16,-14-4-16,-6 4 0,-3-1 0,-1 2 16</inkml:trace>
  <inkml:trace contextRef="#ctx0" brushRef="#br0" timeOffset="76984.6434">22991 4433 0,'0'0'15,"0"0"-15,0 0 0,0 0 16,0 0-16,0 0 0,0 0 0,0 0 16,0 0-16,-8 19 0,8-19 15,-26 18-15,7-7 0,-7 1 16,-4 4-16,-6 1 15,-3 4-15,-19 5 0,-3 0 0,-1 0 0,11-3 16,10-7-16</inkml:trace>
  <inkml:trace contextRef="#ctx0" brushRef="#br0" timeOffset="81536.2832">27514 5207 0,'0'0'0,"12"0"15,5 0-15,6 0 0,1 0 0,14-3 16,6 1-16,-2-4 15,-2-2-15,11 0 0,2 1 16,-4 0-16,-5-2 0,2-2 16,-4-1-16,-9 2 0,-7 2 15,-9 3-15,-8 1 0,-4 1 0,0 2 16,-1-1-16</inkml:trace>
  <inkml:trace contextRef="#ctx0" brushRef="#br0" timeOffset="81790.6562">27851 4960 0,'0'0'0,"0"0"15,0 0-15,4 19 0,-4-19 0,2 27 16,-1-6-16,0 4 0,0 2 16,-1 15-16,0 4 15,-1-3-15,0-1 0,0 9 0,0-1 16,0-7-16,0-7 0,-2 2 15,1-5-15,-1-7 0,0-3 0,-4-4 16,-2-5-16,-2-4 0,-3-2 16,-4-4-16,-1-2 15,1-1-15,0-2 0,4 1 0,3 0 16,1 0-16</inkml:trace>
  <inkml:trace contextRef="#ctx0" brushRef="#br0" timeOffset="81870.1232">27628 5477 0,'0'0'0,"0"0"0,0 0 16,23-20-16,-23 20 0,34-20 0,-8 8 15,4-3-15,2 0 0,13-3 16,5 1-16,0-1 0,-10 4 0,-7 3 16</inkml:trace>
  <inkml:trace contextRef="#ctx0" brushRef="#br0" timeOffset="82051.4996">28383 4782 0,'0'0'0,"0"0"0,0 0 15,20 4-15,-20-4 0,20 7 16,-20-7-16,22 14 0,-11-5 0,-1-2 16,-2 0-16,0-2 0</inkml:trace>
  <inkml:trace contextRef="#ctx0" brushRef="#br0" timeOffset="82235.4765">28246 4978 0,'0'0'0,"0"0"0,0 0 0,-4 22 15,3-11-15,0 3 16,-2 3-16,2-2 0,0 1 0,0 5 15,1-1-15,0-3 0,0-2 16,0-3-16</inkml:trace>
  <inkml:trace contextRef="#ctx0" brushRef="#br0" timeOffset="82418.571">28493 4967 0,'0'0'16,"12"-3"-16,6 1 0,2-1 0,2 1 0,11-2 15,12 0-15,-4 1 16,-4-2-16,4 4 0,-3 2 16,-9 1-16,-4 2 0,-8 1 15,-5 2-15,-8 1 0,-8-1 0,-4 4 16,-6 3-16,3-2 0,2-2 16,2-2-16</inkml:trace>
  <inkml:trace contextRef="#ctx0" brushRef="#br0" timeOffset="82618.2406">28477 5141 0,'0'0'15,"0"0"-15,0 0 0,0 0 16,0 0-16,-19 12 0,19-12 16,-21 17-16,9-7 0,1 1 15,0 2-15,1 3 0,1 1 0,1-1 16,3-1-16,0 0 0,3-3 15,3 2-15,5-3 0,-2-3 16,1-1-16,-2 0 0</inkml:trace>
  <inkml:trace contextRef="#ctx0" brushRef="#br0" timeOffset="82718.8043">28679 5217 0,'0'0'16,"0"0"-16,17-6 0,-6 4 0,1-1 16,1 1-16,1 1 15,-2 1-15,-1 0 0,1 3 0,-1 2 16,-5 3-16,-2 0 0,-1-1 15,-1-2-15,1 0 0</inkml:trace>
  <inkml:trace contextRef="#ctx0" brushRef="#br0" timeOffset="83002.3032">28403 5436 0,'0'0'0,"0"0"0,0 0 0,24-2 16,-24 2-16,25-5 15,-8 3-15,-1 2 0,2 0 0,-1 2 16,-2 1-16,-2 1 0,-2 1 16,-2 4-16,-6 1 0,-4-1 15,-2 3-15,-6 3 0,-3 3 16,0-1-16,-1 0 0,1-2 16,-1 1-16,2-2 0,3 0 0,4-3 15,5 0-15,4-2 0,1-2 16,12-4-16,8-3 0,5-1 15,2-3-15,14-3 0,2-1 16,-1-1-16,-3-1 0,-2 1 16,-10 2-16,-7 2 0</inkml:trace>
  <inkml:trace contextRef="#ctx0" brushRef="#br0" timeOffset="83218.144">29106 5159 0,'0'0'0,"0"0"0,0 0 16,29-15-16,-15 11 0,5-2 15,4 1-15,9-3 0,1-1 16,2 0-16,1 1 0,3-1 0,-3 1 16,-4 2-16,-3 1 15,-3-1-15,-4 1 0,-6-1 16,-5-1-16,-2 0 0,-1 2 0,-3 1 15</inkml:trace>
  <inkml:trace contextRef="#ctx0" brushRef="#br0" timeOffset="83468.9477">29263 4912 0,'0'0'0,"0"0"0,0 0 0,0 0 16,0 0-16,8 26 0,-8-26 15,5 25-15,-5-25 0,4 36 16,0-9-16,-1 0 0,-1-2 16,1 13-16,0 0 0,-1 0 0,0 0 15,0 7-15,0-4 16,0-4-16,-1-1 0,0-2 0,-1-3 16,-1-3-16,0-5 0,-4-3 15,-1-2-15,-6-5 0,-1-2 0,3-1 16,2-4-16,1 0 15</inkml:trace>
  <inkml:trace contextRef="#ctx0" brushRef="#br0" timeOffset="83587.381">29008 5395 0,'0'0'0,"0"0"16,0 0-16,16-16 0,-16 16 0,26-13 16,-7 3-16,3 2 15,2 0-15,9-3 0,3 3 16,1 0-16,0 2 0,1-1 0,-7 2 15,-7 1-15</inkml:trace>
  <inkml:trace contextRef="#ctx0" brushRef="#br0" timeOffset="83951.9033">29671 4986 0,'0'0'0,"0"0"0,0 0 16,23-2-16,-23 2 0,27 0 16,-7-2-16,1 1 0,2-2 15,1 1-15,3-1 0,3-2 16,-4 1-16,-4 2 0,-3 0 16,-6 1-16,-4 0 0,-6 2 0,-5 2 15,-6 2-15,-5 2 0,-6 0 16,-5 3-16,-2-1 0,-3 0 15,-5 2-15,0 0 0,5-1 16,4-2-16,5 0 0,4 0 16,5-2-16,4-4 0,9 0 15,8 0-15,6-2 0,6-1 0,4-1 16,1 1-16,1 0 0,-1 0 16,0 0-16,-3-2 0,-2-9 15,-2-9-15,-3 4 0,-4 4 16,-2 2-16</inkml:trace>
  <inkml:trace contextRef="#ctx0" brushRef="#br0" timeOffset="84218.2517">29441 5166 0,'0'0'15,"0"0"-15,0 0 0,-1 22 16,1-22-16,-2 29 0,0-7 16,0 4-16,-1 2 0,1 10 15,0 1-15,1-3 0,1-4 0,1 5 16,1-6-16,1-4 16,2-5-16,-2-4 0,0-3 15,1-3-15,-2-2 0,0-4 16,-1-4-16,-1-2 0,0-4 0,0 2 15,0 0-15,0 2 0</inkml:trace>
  <inkml:trace contextRef="#ctx0" brushRef="#br0" timeOffset="84618.0861">29611 5306 0,'0'0'0,"0"0"16,0 0-16,0 0 0,0 0 0,-1 23 15,1-23-15,0 0 16,-3 28-16,3-28 0,0 0 16,7 25-16,-7-25 0,18 11 15,-4-9-15,2-2 0,1-2 0,4-1 16,2-3-16,1 0 0,-1-3 16,7-2-16,-1 1 15,-1-3-15,-3 1 0,2-5 0,-4-1 16,-2 1-16,-1 2 0,-5 2 15,-2 4-15,-3 0 0,-1 1 0,-5 4 16,0 1 0,-2 2-16,-2 1 0,0 0 0,0 5 15,0 0-15,0 2 0,1 4 16,1 4-16,0 0 0,1 2 0,0-1 16,2 0-16,0 0 15,-1 1-15,0-4 0,-1-1 0,0-1 16,-1-1-16,-2-2 0,-1-1 15,-3-1-15,-3-3 0,2 1 16,-1-2-16,2 0 0</inkml:trace>
  <inkml:trace contextRef="#ctx0" brushRef="#br0" timeOffset="84818.7553">29804 5167 0,'0'0'0,"0"0"0,0 0 0,0 0 15,12 20-15,-12-20 0,8 24 16,-8-24-16,6 34 0,-2-12 16,-1 4-16,-1 1 0,0-2 0,1 9 15,-2 1 1,2-4-16,1-6 0,0 0 0,-1-2 0,-1-3 16,0-2-16,-2-2 0,-1-6 15,0-3-15,0-1 0,0-1 16</inkml:trace>
  <inkml:trace contextRef="#ctx0" brushRef="#br0" timeOffset="85154.8981">29634 5623 0,'0'0'0,"0"0"16,0 0-16,0 0 0,0 0 0,0 0 15,19 25-15,-19-25 0,19 15 16,-19-15-16,25 19 0,-11-10 15,1 0-15,3-2 0,6 0 16,-1-3-16,1-1 0,9-2 16,2-3-16,-2-1 0,-1 0 15,-2-5-15,-3 0 0,1-4 16,-2 1-16,-4-1 0,-2-2 16,-5 3-16,-3 0 0,-1 0 0,-1-2 15,-3 5-15,-3 3 0,-2 1 16,-2 2-16,0 2 0,0 2 15,1 3-15,3 2 0,-1 2 16,1 4-16,2 5 0,2 3 16,-1 1-16,2 0 0,1 1 15,1 0-15,-1-1 0,-1-1 0,0 0 16,-2-3-16,-1-4 0</inkml:trace>
  <inkml:trace contextRef="#ctx0" brushRef="#br0" timeOffset="91318.3227">2318 6989 0,'0'0'0,"0"0"0,0 0 0,22-1 15,-22 1-15,25-2 0,-25 2 0,28 2 16,-9-1-16,3-1 16,4 1-16,0-1 0,5-1 0,10 0 15,-1-1-15,5 2 0,0 0 16,14 3-16,2-1 0,0-1 15,-2-1-15,16 0 0,-2 0 16,12 0-16,-5 0 0,4 0 16,-1 0-16,8 0 0,-2 1 0,40-1 15,-8 2-15,-13 0 0,-7 2 16,2-2-16,1-2 16,0 4-16,-2 0 0,3-5 0,1-3 15,-1 1-15,-2 3 0,7-2 16,3-2-16,-5 0 0,-2 2 15,5 0-15,8 1 16,-6-2-16,-4 2 0,6 0 0,4 2 16,-5-1-16,-2-1 0,4 0 15,3 1-15,-3-1 0,0 0 0,5-2 16,5-3-16,-7 4 16,-5 1-16,38 0 15,25-3-15,-32 4 0,-24 1 0,-3-1 16,-2-2-16,4-1 0,5-2 15,-1 1-15,4 1 0,-1 2 16,-2 1-16,6-1 0,1 1 16,-3-2-16,-3 1 0,0 2 0,2 2 15,0-2-15,0-2 0,-2 1 16,-2 1-16,0 1 0,-2 0 16,6-1-16,2-1 0,-5 2 15,-5 0-15,5 2 0,6-1 16,-9-3-16,-4-2 0,4 4 15,4 2-15,-6-1 0,-3-1 16,2 1-16,3 1 0,-6-2 0,-3-1 16,-1 5-16,1 1 0,-9 0 15,-2 2-15,4-8 16,4-6-16,-4 0 0,-4 2 0,0 7 16,-1 5-16,-7-1 0,-6-1 15,3-5-15,4-3 0,-7 2 16,-4 0-16,-1 3 0,0-2 15,-6 1-15,-3 0 0,-4-2 16,-1 1-16,-11 3 0,-5 3 0,-1-5 16,0-4-16,-9-1 0,-6 0 15,-2 0-15,-2 0 0,-7-1 16,-8-1-16,-3-1 0,-4 1 16,-6-1-16,-2-2 0,-2 2 15,0 1-15,-1 2 0</inkml:trace>
  <inkml:trace contextRef="#ctx0" brushRef="#br0" timeOffset="92535.658">7625 5700 0,'0'0'16,"-22"4"-16,-4 1 0,-1 2 0,-3 2 15,-21 5-15,-10 3 0,-8 2 16,3 0-16,-20 5 0,-6 4 15,4 2-15,14 0 0,-33 17 16,9-1-16,17-5 0,10-3 0,4 4 16,2 4-16,15-3 0,12-6 15,3 5-15,7 0 16,6-5-16,5-4 0,5 2 0,1 1 16,9-5-16,5-1 0,13 2 15,8 2-15,-2-5 0,0-4 16,21 0-16,11 2 0,-2-8 15,-4-6-15,21 2 0,12 1 16,-6-2-16,-2-2 0,18 2 16,14 0-16,-6-3 0,-4 0 15,17 0-15,12-1 0,-16-4 16,-10-1-16,18 4 0,12 2 16,-12-1-16,-9-3 0,16 1 15,13-1-15,-19-1 0,-9-3 0,16 1 16,14 0-16,-19 1 0,-14-2 15,3-3-15,2-2 0,-11-3 16,-6-1-16,4-2 0,2-3 16,-12 1-16,-6 1 0,0-6 15,4-4-15,-10 4 0,-6-1 0,-7-4 16,-2-3-16,-12 1 0,-7 1 16,-2-8-16,-2-6 0,-10 5 15,-6 3-15,-8-5 0,-4-5 16,-7 1-16,-4 2 0,-10-7 15,-6-3-15,-6 3 0,-5 5 0,-2-4 16,-2-2-16,-7 0 16,-3-2-16,-13 3 0,-8 1 15,7 2-15,5 1 0,-12-1 0,-7-2 16,-3 5-16,-1 3 0,-16 2 16,-10 1-16,7 2 15,7 1-15,-15-1 0,-11-2 0,5 9 16,3 7-16,-17 4 0,-10 3 15,8-1-15,11-1 0,-20 10 16,-8 8-16,7 7 0,4 4 16,-9 11-16,-6 7 0,12 1 0,7-1 15,39-11-15,29-10 16,16-5-16</inkml:trace>
  <inkml:trace contextRef="#ctx0" brushRef="#br0" timeOffset="92968.48">10173 5696 0,'0'0'0,"18"-4"0,3 0 16,-2 2-16,2-2 0,12 0 0,4 0 15,12-2-15,2-2 16,3 0-16,3-1 0,1 1 16,-8 1-16,-2-2 0,-7 2 0,-11-1 15,-8 3-15,-8-1 0,-6 4 16,-9-3-16,-7 0 0,3 2 0,0-1 15,2 2-15</inkml:trace>
  <inkml:trace contextRef="#ctx0" brushRef="#br0" timeOffset="93285.7658">10476 5467 0,'0'0'0,"0"0"0,0 0 0,0 0 16,0 0-16,0 0 0,0 0 15,-6 33-15,6-33 0,-1 37 16,2-13-16,0 3 0,1 3 0,1 4 15,-1 3-15,1 12 16,0-1-16,1 6 0,0-4 0,-1-5 16,2-4-16,-2 1 15,-1-7-15,-2-6 0,-2-5 0,-5-8 16,-4-2-16,0-4 0,-2-2 16,-2-3-16,-2-3 0,1-3 15,-1-3-15,0-4 0,-1-3 16,4-1-16,4-3 0,2 0 15,4-3-15,4 2 0,3 0 0,6-4 16,4-2-16,9 2 0,7 0 16,7-1-16,8 0 0,1-1 15,3 0-15,-3 2 0,-10 3 16,-7 5-16</inkml:trace>
  <inkml:trace contextRef="#ctx0" brushRef="#br0" timeOffset="93468.4811">11263 5473 0,'0'0'0,"0"0"0,0 0 15,-28 5-15,28-5 0,-35 8 16,12-2-16,-2 1 16,0 3-16,-9 1 0,0 0 0,2-3 15,2 1-15,-2-2 0,6-1 16,1-5-16,3-1 0,5-1 0,2 1 15,4-1-15</inkml:trace>
  <inkml:trace contextRef="#ctx0" brushRef="#br0" timeOffset="93635.2079">10806 5471 0,'0'0'16,"0"0"-16,0 0 0,0 0 0,17 25 15,-17-25-15,20 27 0,-5-12 16,4 3-16,2 0 0,2 2 15,10 5-15,2-3 0,1 0 16,0 0-16,6-1 0,-2-3 0,-9-5 16,-4-1-16,-6-2 0</inkml:trace>
  <inkml:trace contextRef="#ctx0" brushRef="#br0" timeOffset="93819.1726">10889 5856 0,'0'0'0,"0"0"0,0 0 16,1 22-16,-1-22 0,4 28 15,-1-9-15,-1-1 0,1 2 16,2 0-16,0 1 0,1 3 16,-1-2-16,0-4 0,-1-2 15,0-2-15,0-2 0,-1-2 0</inkml:trace>
  <inkml:trace contextRef="#ctx0" brushRef="#br0" timeOffset="94034.9056">10991 5890 0,'0'0'0,"0"0"16,0 0-16,29-11 0,-12 7 16,1 1-16,2 2 0,2 1 15,3 1-15,4 2 0,-1 3 16,-4 1-16,-2 3 0,-2 0 15,-2 1-15,-3 2 0,-2 1 0,-3 3 16,-2-2-16,-2 2 0,-2-1 16,-2 0-16,-2 0 0,-3-2 15,-3-2-15,-4-2 0,-4-2 16,2 0-16,2-2 0,1 0 16</inkml:trace>
  <inkml:trace contextRef="#ctx0" brushRef="#br0" timeOffset="94168.6975">10961 6036 0,'0'0'0,"0"0"0,0 0 16,19-9-16,-19 9 0,27-6 0,-7 1 15,0 2-15,-1 0 0,4 2 16,0-1-16,2 2 0,-4-1 16,-3 1-16</inkml:trace>
  <inkml:trace contextRef="#ctx0" brushRef="#br0" timeOffset="94318.7474">11058 6130 0,'0'0'0,"0"0"15,0 0-15,0 0 0,38 0 16,-38 0-16,44-3 0,-17 0 16,1-1-16,3-2 0,2-2 15,4-2-15,-6 1 0,-6 2 16</inkml:trace>
  <inkml:trace contextRef="#ctx0" brushRef="#br0" timeOffset="94518.609">11728 5361 0,'0'0'15,"0"0"-15,0 0 0,21 10 16,-21-10-16,19 13 0,-9-2 16,-2-2-16,0 1 0,-1-1 15,-1-2-15,0-1 0</inkml:trace>
  <inkml:trace contextRef="#ctx0" brushRef="#br0" timeOffset="94703.8942">11478 5579 0,'0'0'15,"0"0"-15,0 0 0,0 0 0,0 0 16,-12 25-16,12-25 0,-6 27 16,4-12-16,1-3 0,0 0 15,0-1-15,-1 1 0,1-1 16,0-2-16,0-1 0</inkml:trace>
  <inkml:trace contextRef="#ctx0" brushRef="#br0" timeOffset="95252.6394">11472 5715 0,'0'0'16,"0"0"-16,0 0 0,0 0 15,17-22-15,-17 22 0,23-15 0,-7 7 16,5-1-16,2 2 0,2 0 16,1 1-16,3 1 0,5 0 15,-2 1-15,-2 2 0,-3 2 16,-2 2-16,-4 0 0,-6 3 15,-8 1-15,-7 0 0,-5 1 0,-5 4 16,-5 2-16,-5-2 16,-2 0-16,-8 4 0,-2-2 15,4-1-15,1-1 0,4-4 16,2-3-16,4-2 0,5 1 0,7-4 16,6-2-16,4 1 0,4 1 15,3-3-15,3 0 0,-1 1 16,-1 1-16,0 3 0,1 2 15,-3 2-15,-1 1 0,-4 1 16,-1 2-16,-2 2 0,-1 1 16,-2 2-16,-1 4 0,0 0 0,0 0 15,1 0-15,1 2 16,2-2-16,3-1 0,6 1 0,3-2 16,-1-7-16,0-4 0,6-1 15,1-5-15,-1-2 0,-1 0 16,-3-2-16,-3-2 0,-5-2 15,-5-2-15,-8 0 0,-8 2 16,0 3-16,-2 2 0,-12-2 16,-5 4-16,0 1 0,2 1 0,-2 3 15,-2 3-15,5-1 16,2 1-16,2 3 0,6 4 16,7 0-16,3 0 0,7 1 0,5 3 15,8-2-15,6-2 0,8 1 16,9-2-16,3-2 0,0-3 15,16 0-15,7 0 0,-5-4 16,-4-2-16,-5 0 0,-12 1 16,-9-2-16</inkml:trace>
  <inkml:trace contextRef="#ctx0" brushRef="#br0" timeOffset="95452.3842">12471 5523 0,'0'0'0,"0"0"0,0 0 15,0 0-15,0 0 0,-18 23 16,18-23-16,-26 29 0,10-12 0,0 4 16,-3 2-16,0 0 0,0 0 15,-3 2-15,4-3 0,2-4 16</inkml:trace>
  <inkml:trace contextRef="#ctx0" brushRef="#br0" timeOffset="95652.9377">12269 5800 0,'0'0'0,"0"0"0,0 0 16,5 24-16,-5-24 0,1 28 15,-1-8-15,0 1 0,0 1 16,2 2-16,1 0 0,1-4 16,-2-2-16,0-3 0,0-4 15,0-4-15,1-3 0,-1-1 0,-1-1 16,-1-2-16</inkml:trace>
  <inkml:trace contextRef="#ctx0" brushRef="#br0" timeOffset="95902.4061">12398 5716 0,'0'0'0,"0"0"0,0 0 16,23 1-16,-14-2 0,3 1 0,3 1 15,-1 2-15,0 1 0,3 1 16,-1 2-16,-1 1 0,-3 0 16,-2 1-16,-2 4 15,-3 1-15,-2-1 0,-3 4 0,-2 3 16,0-1-16,1 1 0,-4 1 15,0 2-15,-1-3 0,1-3 16,-1-1-16,1 1 0,0-3 16,2-1-16,-2-3 0,-2-3 15,1-1-15,1-1 0,1 0 0</inkml:trace>
  <inkml:trace contextRef="#ctx0" brushRef="#br0" timeOffset="96053.2187">12307 5907 0,'0'0'0,"0"0"16,0 0-16,0 0 0,0 0 0,23-6 16,-23 6-16,29-1 0,-29 1 15,33-2-15,-17 2 16,1 1-16,-1 0 0,-1 0 16,-3 0-16,-1 0 0,-2 0 0,-2-1 15</inkml:trace>
  <inkml:trace contextRef="#ctx0" brushRef="#br0" timeOffset="96189.4129">12266 6064 0,'0'0'0,"0"0"0,0 0 15,0 0-15,0 0 0,0 0 16,28-10-16,-28 10 0,30-8 0,-30 8 16,40-7-16,-19 1 0,0 0 15,-2 1-15,-4 0 0,-1 1 16</inkml:trace>
  <inkml:trace contextRef="#ctx0" brushRef="#br0" timeOffset="96635.6799">12903 5562 0,'0'0'0,"0"0"0,0 0 0,0 0 15,0 0-15,0 0 0,-20 18 16,20-18-16,-22 16 0,22-16 16,-33 27-16,16-13 0,-1 1 0,2-1 15,2-3-15,1-1 16,2-1-16,1-1 0,4-1 16,6-1-16,5-2 0,3-2 0,4-2 15,2-1-15,3 0 0,10 1 16,5 0-16,-1 0 0,0-1 15,6 2-15,-1 0 0,-7 1 16,-2-1-16,-5 2 0,-3 4 16,-4 1-16,-2 2 0,-3 3 15,-3 4-15,-4-1 0,-2 1 16,-4 1-16,-4 4 0,-1-2 0,-2 0 16,-4 1-16,-1 3 0,-1-5 15,2-4-15,0 1 0,-1-2 16,2-2-16,1-2 0,-3-1 15,-2 0-15,0-4 0,-2-3 16,-1-2-16,0-1 0,4 0 0,2 0 16,3-1-16</inkml:trace>
  <inkml:trace contextRef="#ctx0" brushRef="#br0" timeOffset="96754.6843">12904 5885 0,'0'0'0,"9"0"15,3 2-15,1-1 0,2 2 0,5 1 16,-1 1-16,1 2 0,-1-1 16,-4-2-16,-1 0 15,-3 0-15</inkml:trace>
  <inkml:trace contextRef="#ctx0" brushRef="#br0" timeOffset="103785.5267">6938 5619 0,'0'0'0,"0"0"15,0 0-15,-28 8 0,17-4 0,-6 6 16,-4 5-16,-3 0 15,0 5-15,-13 9 0,-4 5 16,1 1-16,5 0 0,-7 13 0,-5 11 16,3-2-16,2 0 0,0 13 15,5 1-15,2 5 0,6-4 16,5-2-16,2-2 0,9 6 16,7-4-16,10 14 0,4-11 15,5-9-15,1-8 0,11-3 0,7-3 16,5-7-16,3-5 0,3-5 15,6-1-15,2-3 0,-3-4 16,7-4-16,4-6 0,2-2 16,3-4-16,4-4 0,1-3 15,-2 0-15,-2 0 0,6-5 16,4-3-16,-1-1 0,0-1 0,-4 1 16,2 0-16,-4-7 0,2-3 15,-3-1-15,0 1 16,-7 2-16,-10 3 0,3-4 0,0-3 15,0 2-15,0 1 0,-5 0 16,-4 1-16,-2-3 0,0 0 16,-2-1-16,-2-2 0,1-3 15,1-1-15,-1-3 0,-2-1 16,-8 6-16,-6 6 0,2 0 16,3 0-16,-4-5 0,-3-1 0,-2 1 15,-3 0-15,-4 6 0,3-2 16,-3-2-16,1-3 0,-2-1 15,0 0-15,-3-1 0,-3-2 16,0 0-16,-5 0 0,0 2 16,0-2-16,-3-1 0,-2-1 0,2-1 15,0-1-15,-2-1 16,1 2-16,-3-3 0,0 0 16,1 1-16,-1 2 0,1-2 0,0-2 15,-1 0-15,0 1 0,-1-1 16,0 0-16,0 5 0,-2 3 15,-3-3-15,0-2 0,-3 1 16,-3-1-16,-2 2 0,-2 1 16,-1 3-16,-2 2 0,-6 1 15,-3 1-15,-6 3 0,-1 1 16,-5 3-16,-4 3 0,-4 2 0,-2 0 16,-15 2-16,-2 2 0,-2 2 15,0 3-15,-6 3 0,-2 5 16,-38 3-16,13 0 0,-2-1 15,-2 2-15,6 4 0,7 2 16,-8 1-16,-2 0 0,3 4 16,2 2-16,-2 5 0,-2 5 15,1 3-15,1 0 0,33-11 0,24-8 16,15-6-16</inkml:trace>
  <inkml:trace contextRef="#ctx0" brushRef="#br0" timeOffset="111969.3586">10741 6813 0,'0'0'15,"0"0"-15,28-3 0,-15 2 0,2 1 16,8 0-16,5 0 0,13 1 16,3 2-16,8-3 0,6-2 15,14 1-15,-3 2 0,23-1 16,5-1-16,12 0 0,-5 0 0,26-4 15,7 0-15,40-2 16,-23 2-16,3-1 0,1-2 16,-17 1-16,-11 1 0,8 0 15,5-1-15,-14 4 0,-9 2 0,1 0 16,2 0-16,-17 1 0,-12-1 16,-2 3-16,-1 0 0,-17 1 15,-12 0-15,-9-2 0,-7 0 16,-15 0-16,-11 0 0,-6 0 15,-4 1-15,-3-2 0</inkml:trace>
  <inkml:trace contextRef="#ctx0" brushRef="#br0" timeOffset="112286.3349">12677 6715 0,'0'0'0,"0"0"15,0 0-15,-19 14 0,19-14 0,-21 20 16,3-6-16,-2 1 15,-1 2-15,-10 7 0,-3 5 16,1-2-16,2-1 0,-8 7 16,1 0-16,2-3 0,5-3 0,0 1 15,5-3-15,6-7 0,5-5 16,3-3-16,3-1 0,1-3 16</inkml:trace>
  <inkml:trace contextRef="#ctx0" brushRef="#br0" timeOffset="112468.7223">12513 6819 0,'0'0'0,"0"0"16,0 0-16,0 0 0,0 0 0,0 0 16,29 6-16,-23 1 0,0 3 15,-4 7-15,-2 5 0,-1 0 16,-1 2-16,-1 12 0,2 2 16,0-1-16,0-3 0,2 7 15,4-4-15,0-6 0,3-6 16,1-9-16,2-5 0,-3-3 0,-1-1 15,-1-1-15</inkml:trace>
  <inkml:trace contextRef="#ctx0" brushRef="#br0" timeOffset="112634.6989">12908 6729 0,'0'0'0,"0"0"16,0 0-16,0 0 0,0 0 0,21 9 15,-21-9-15,0 0 16,15 20-16,-15-20 0,9 19 0,-5-11 16,-1 0-16,1-1 0,-1 0 15,-1-1-15</inkml:trace>
  <inkml:trace contextRef="#ctx0" brushRef="#br0" timeOffset="112803.7931">12695 6860 0,'0'0'0,"0"0"0,0 0 16,0 0-16,25 1 0,-25-1 16,33-4-16,-12 1 0,3 1 0,3-2 15,2 2-15,-1-1 0,1 0 16,6 0-16,-2 2 0,-2 0 16,-2-3-16,-1 2 0,-4 0 15,-6 0-15</inkml:trace>
  <inkml:trace contextRef="#ctx0" brushRef="#br0" timeOffset="112986.7489">12785 6985 0,'0'0'0,"0"0"16,0 0-16,0 0 0,30-1 16,-30 1-16,36-5 0,-14 3 15,2-1-15,1 0 0,2 1 16,7 0-16,-4-1 0,-2 2 15,-3 2-15,-6-1 0,-5 0 0,-1 0 16,-2 0-16,-3 0 0</inkml:trace>
  <inkml:trace contextRef="#ctx0" brushRef="#br0" timeOffset="113152.8716">12770 7088 0,'0'0'0,"0"0"16,0 0-16,23-3 0,-23 3 0,31-7 15,-10 3-15,1 0 16,2 1-16,9-3 0,1 0 16,-3 0-16,-1 2 0,-3-3 15,-1 1-15,0-1 0,-5 2 0,-3 0 16</inkml:trace>
  <inkml:trace contextRef="#ctx0" brushRef="#br0" timeOffset="113468.8044">12916 6953 0,'0'0'0,"0"0"0,0 0 15,0 0-15,0 0 0,8 22 16,-8-22-16,3 20 0,0-9 0,-2 2 16,0 2-16,-1-1 0,-1-1 15,-1 1-15,-2-1 0,0 1 16,-1-2-16,-2 0 0,-2 0 15,0-3-15,0-1 0,0-1 16,1-1-16,0-1 0,0-1 0,3-3 16,0 2-16,2-2 15,0-1-15,5 0 0,4-1 16,3 1-16,2-1 0,4-1 0,2 1 16,1-2-16,1 0 0,6-1 15,0 0-15,-3 2 0,-2 0 16,-3 0-16,-4 1 0,-2 0 0,-2 1 15,-1-1-15</inkml:trace>
  <inkml:trace contextRef="#ctx0" brushRef="#br0" timeOffset="113675.8496">12468 7350 0,'0'0'0,"0"0"16,0 0-16,23-2 0,-23 2 0,35-4 15,-10 0-15,4 1 0,1-2 16,14-1-16,3-1 16,-1-1-16,-3 0 0,8-2 0,0 3 15,-7-2-15,-4 1 0,1-2 16,-7 0-16,-9 2 0,-6-1 16,-5 4-16,-3-1 0,-2 3 15</inkml:trace>
  <inkml:trace contextRef="#ctx0" brushRef="#br0" timeOffset="113885.71">12807 7139 0,'0'0'0,"0"0"15,0 0-15,0 0 0,0 0 16,2 22-16,-2-22 0,4 31 16,-1-12-16,0 5 0,1 5 15,0 1-15,1 1 0,0 10 16,-1 0-16,2-4 0,1-2 0,0 3 15,1-3-15,-3-8 16,0-2-16,-2-7 0,1-4 16,-4-5-16,-2-7 0,1 1 0,1-3 15,-1 3-15</inkml:trace>
  <inkml:trace contextRef="#ctx0" brushRef="#br0" timeOffset="114052.9375">12834 7367 0,'0'0'0,"0"0"15,0 0-15,0 0 0,0 0 0,0 0 16,-20 18-16,20-18 16,0 0-16,-22 30 0,9-13 0,-1-1 15,1 1-15,0 0 0,0 0 16,1-3-16,1-2 0,-2 0 16,3-1-16,3-2 0</inkml:trace>
  <inkml:trace contextRef="#ctx0" brushRef="#br0" timeOffset="114203.1826">12874 7446 0,'0'0'0,"0"0"15,0 0-15,30 8 0,-18-2 0,3 1 16,2 1-16,5 4 0,2 0 16,-1 0-16,0-1 0,1-2 15,0-2-15,2 0 0,-6 0 16,-4-3-16</inkml:trace>
  <inkml:trace contextRef="#ctx0" brushRef="#br0" timeOffset="114426.3576">13619 6854 0,'0'0'0,"0"0"16,0 0-16,0 0 0,0 0 0,0 0 15,-7 28-15,7-28 0,-18 27 16,4-10-16,-5 6 16,2-2-16,-1 1 0,-6 8 15,-2 0-15,3-2 0,2-2 0,-1 4 16,4-4-16,2-5 0,4-7 16,2-1-16,2-3 0,2-2 15</inkml:trace>
  <inkml:trace contextRef="#ctx0" brushRef="#br0" timeOffset="114619.8155">13647 6975 0,'0'0'0,"0"0"0,26 3 0,-26-3 16,33 4-16,-13-1 0,2 2 0,6 0 16,0 1-16,-1 0 0,1 1 15,-3-1-15,1 1 0,0 0 16,-2-1-16,-5 0 0,-4-1 15,-9-2-15,-3-1 0,0-1 16,-1 0-16,-2-1 0</inkml:trace>
  <inkml:trace contextRef="#ctx0" brushRef="#br0" timeOffset="114819.7183">13408 7202 0,'0'0'0,"0"0"0,0 0 0,32-9 15,-10 5-15,6-1 0,5 0 16,1 0-16,1 1 0,12-3 16,-1 1-16,6-1 0,-6 1 0,-6 1 15,-6 4-15,-7 1 16,-5 0-16,-6 2 0,-7 3 16,-7 0-16,-5 1 0,0-1 0,1-2 15,1 0-15</inkml:trace>
  <inkml:trace contextRef="#ctx0" brushRef="#br0" timeOffset="114985.908">13548 7307 0,'0'0'0,"0"0"0,0 0 16,0 0-16,0 0 0,16 25 16,-16-25-16,8 22 0,-3-9 0,-1 1 15,1-1-15,0-1 0,2 1 16,-1-1-16,2-2 0,0-2 15,-2-3-15,1-1 0,-1 1 16,-2-1-16</inkml:trace>
  <inkml:trace contextRef="#ctx0" brushRef="#br0" timeOffset="115385.6772">13615 7362 0,'0'0'0,"0"0"16,0 0-16,0 0 15,0 0-15,0 0 0,36-12 0,-36 12 16,34-4-16,-14 3 15,3-1-15,0 1 0,0-2 0,-1 2 16,-1 1-16,2 0 0,-1 1 16,-4 0-16,-4 2 15,-3 0-15,-3 0 0,-5 3 0,-4 2 16,-4 0-16,-5 0 0,-7 4 16,-1-1-16,0 0 0,1 0 0,2 0 15,1-1-15,1-2 0,4-1 16,1 0-16,2-3 0,5 0 15,3 0-15,7-2 0,6-1 16,2 0-16,5-1 0,2-2 16,3 0-16,-1-2 0,2 1 15,3 1-15,-4 0 0,-2 1 16,-4 1-16,-4-2 0,-2-1 16,-4 1-16,-3 1 0,-2 0 15,-2 1-15,1 0 0,-2 1 0,-1-2 16,0 0-16,-2 1 0,3-1 15,-3 1-15,0 2 16,0-2-16,-3 2 0,1-2 0,0 1 16,2-1-16,-2 1 0,2-1 15</inkml:trace>
  <inkml:trace contextRef="#ctx0" brushRef="#br0" timeOffset="119719.1725">7071 8496 0,'0'0'0,"0"0"0,0 0 16,22-2-16,-13 2 0,6 1 0,7-1 16,1 0-16,-1-1 0,13 1 15,6 1-15,3-1 0,0 1 16,14-1-16,5 1 0,-1 1 16,0 2-16,19-1 0,5 0 15,11-1-15,-4-2 0,19 0 16,2 2-16,2-2 0,-10-2 15,42 4-15,-1 0 0,-16-3 0,-10-1 16,7 0-16,3 1 16,-7 2-16,-6 0 0,13 1 0,10 1 15,-11 3-15,-6 1 0,11-5 16,10-4-16,-10 0 0,-5 0 16,14 1-16,8 2 0,-9 2 15,-6 1-15,12-3 0,8-2 16,-8 1-16,-8 1 0,15-3 15,10-3-15,-15 1 0,-10 3 0,16 0 16,8 2-16,-13 0 16,-9-1-16,12-1 0,9-3 15,-11 1-15,-11 3 0,17 1 0,10 1 16,-12-3-16,-11-1 0,12 0 16,9-1-16,-14 2 0,-8 2 15,11-4-15,6-4 0,-12 3 16,-9 2-16,11-2 0,9 1 15,-17 2-15,-10 2 0,12-2 16,11-2-16,-14 3 0,-7 2 0,11-3 16,7-1-16,-13 2 0,-8 2 15,14-3-15,9 0 16,-18-1-16,-11 2 0,12 0 0,8-1 16,-17 0-16,-11 0 0,10 0 15,8 0-15,-13 2 0,-9 2 0,11-3 16,6-1-16,-11-4 15,-8 0-15,8 2 0,6-1 16,-13 0-16,-9 1 0,14-1 16,9 0-16,-12 2 0,-8 1 0,10-1 15,7 0-15,-11 2 0,-7 1 16,9-2-16,6-1 0,-11-1 16,-7 1-16,7 4 0,5 2 15,-11-2-15,-7-2 0,8 1 16,6-1-16,-10 2 0,-10-1 15,4 4-15,1 3 0,-9-4 16,-5-3-16,2 4 0,2 0 16,-8-2-16,-4-2 0,0 2 0,1 2 15,-9 1-15,-7-1 0,-4-2 16,-2 0-16,-5 2 0,-4 0 16,-6 1-16,-5-1 0,-6-6 15,-5-5-15,-9 2 0,-6 0 16,-7 1-16,-4 0 0,0 2 15,1-1-15,2 2 0</inkml:trace>
  <inkml:trace contextRef="#ctx0" brushRef="#br0" timeOffset="124820.0319">6880 9924 0,'0'0'0,"0"0"0,26 2 15,-26-2-15,22-1 0,-6 3 0,9 2 16,7-1-16,0-2 0,11 2 16,8 1-16,12 1 0,0 1 0,23-1 15,11 0-15,-4 0 16,-4-1-16,33 2 0,30-1 15,41-1-15,-25-1 0,11 0 16,8 1-16,-22 1 0,-14 0 0,25-4 16,17-1-16,-22-1 0,-16 1 15,26 1-15,17 1 0,-24 2 16,-16 2-16,24-1 0,17-1 16,-23-1-16,-17 1 0,20 0 15,16 2-15,-26-1 0,-18 1 0,9 1 16,6 1-16,-21-1 0,-16 1 15,5-3-15,4-2 16,-24-1-16,-17 0 0,3-4 0,3-2 16,-21 1-16,-12 3 0,-7-2 15,-5-2-15,-8-2 0,-7-3 16,-14 4-16,-9 1 0,-9 3 16,-6 2-16,-16-5 0,-11-4 15,7 3-15,5 1 0,3 1 16</inkml:trace>
  <inkml:trace contextRef="#ctx0" brushRef="#br0" timeOffset="128302.9783">8767 9777 0,'0'0'16,"0"0"-16,0 0 0,0 0 0,0 0 15,0 0-15,0 0 0,0 0 16,0 0-16,0 0 0,33-1 16,-33 1-16,31 3 0,-8-3 15,5 0-15,1-1 0,1 1 0,13 0 16,3 1-16,1-2 15,-4-2-15,13 1 0,0-1 16,-5 1-16,-5-1 0,4 0 16,-6 1-16,-9-1 0,-6-1 0,-10 2 15,-4-1-15,-6 1 0,-5 0 16,0 1-16,0 0 0,-2 0 16</inkml:trace>
  <inkml:trace contextRef="#ctx0" brushRef="#br0" timeOffset="128537.6385">9219 9565 0,'0'0'0,"0"0"15,0 0-15,0 0 0,0 0 0,0 0 16,4 35-16,-4-35 0,5 38 16,-3-12-16,1 7 0,-1 2 15,0 2-15,3 16 0,0 3 16,1 8-16,-1-6 0,3 3 15,-2-7-15,0-9 0,1-8 0,-3-5 16,1-8-16,-2-5 0,0-3 16,-3-6-16,-2-5 15,0-5-15,-1-2 0,-2-9 0,-1-5 16,0 2-16,2 3 0,0 1 16</inkml:trace>
  <inkml:trace contextRef="#ctx0" brushRef="#br0" timeOffset="128736.7979">9299 9798 0,'0'0'0,"0"0"0,0 0 16,0 0-16,0 0 0,0 0 0,-24 20 15,24-20-15,-27 23 0,11-7 16,-4 4-16,1 2 0,1 2 16,-8 6-16,1-2 0,0-3 15,3-5-15,-2 0 0,5-7 16,3-4-16,4-2 0,4-7 15,3-5-15,-1 2 0,2 0 16,0 0-16</inkml:trace>
  <inkml:trace contextRef="#ctx0" brushRef="#br0" timeOffset="128870.2707">9236 9868 0,'0'0'16,"0"0"-16,0 0 0,22 13 0,-22-13 15,21 16-15,-9-2 0,1 0 16,-1 0-16,1 0 0,0 0 15,5 1-15,-1-1 0,1-4 16,0-5-16,-4-1 0,-2 0 0,-1-1 16</inkml:trace>
  <inkml:trace contextRef="#ctx0" brushRef="#br0" timeOffset="129069.7787">9553 9649 0,'0'0'16,"10"-1"-16,5 1 0,4 0 16,2-1-16,11 0 0,4 0 0,-1 1 15,0 1-15,8 0 0,0 0 16,-5-1-16,-4 0 0,-1-1 16,-5-2-16,-10 3 0,-6-1 15,-2 0-15,-1-1 0,-3 2 16</inkml:trace>
  <inkml:trace contextRef="#ctx0" brushRef="#br0" timeOffset="129253.5287">9568 9582 0,'0'0'0,"0"0"0,0 0 16,0 0-16,0 0 0,7 32 15,-7-32-15,6 30 0,-6-30 0,10 37 16,-4-18-16,-1 1 15,0 0-15,1-2 0,2-1 16,1 0-16,-1-5 0,-2-2 16,0 0-16,-2-3 0</inkml:trace>
  <inkml:trace contextRef="#ctx0" brushRef="#br0" timeOffset="129438.2619">9827 9530 0,'0'0'15,"0"0"-15,0 0 0,0 0 0,6 23 16,-6-23-16,0 24 0,0-24 16,-6 34-16,2-14 0,-1 0 15,1 2-15,1 0 0,-1-2 16,0-1-16,0 3 0,0-5 16,2-2-16,0-2 0,0-3 15</inkml:trace>
  <inkml:trace contextRef="#ctx0" brushRef="#br0" timeOffset="129603.2215">9554 9833 0,'0'0'0,"0"0"16,0 0-16,0 0 0,0 0 0,4 28 16,-4-28-16,2 24 0,-2-24 15,5 27-15,-2-12 0,2 0 16,-3 0-16,1-3 0,2-3 15,-2-2-15,0 0 0,0-1 0</inkml:trace>
  <inkml:trace contextRef="#ctx0" brushRef="#br0" timeOffset="129853.3773">9627 9832 0,'0'0'0,"0"0"15,0 0-15,25-3 0,-25 3 16,25-1-16,-25 1 0,38-2 15,-16 1-15,0 1 0,1 0 16,-1 0-16,-1 1 0,6 1 0,-1-1 16,-3 1-16,-2-1 0,-3 2 15,-3 1-15,-3 1 0,-2 0 16,-3 3-16,-4 3 0,-4-2 16,-3-3-16,-5 5 0,-4 2 15,-2-1-15,0 0 0,-5-3 16,-3 0-16,0-4 0,-2-1 0,1 1 15,4-1-15,4-2 0</inkml:trace>
  <inkml:trace contextRef="#ctx0" brushRef="#br0" timeOffset="130009.2988">9552 9915 0,'0'0'0,"0"0"0,0 0 0,0 0 16,0 0-16,0 0 0,0 0 16,29-4-16,-29 4 0,37-3 15,-17 1-15,2 1 0,2 0 16,0 0-16,-1 1 0,1-2 15,-2 1-15,3 1 0,-3 0 0,-4 1 16,-5 1-16,-4 0 0,-4-1 16,-2-1-16,1 1 0,-2-1 15</inkml:trace>
  <inkml:trace contextRef="#ctx0" brushRef="#br0" timeOffset="130187.8845">9535 10025 0,'0'0'15,"0"0"-15,0 0 0,0 0 0,30-2 16,-30 2-16,37-4 0,-13 2 16,1-1-16,1 0 0,2 0 15,5-1-15,-2 1 0,-2 1 16,-3-1-16,-6-1 0,-6-2 16,-2 1-16,-1 2 0,-2-1 15</inkml:trace>
  <inkml:trace contextRef="#ctx0" brushRef="#br0" timeOffset="130369.6505">9501 10147 0,'0'0'15,"0"0"-15,0 0 0,24-3 0,-24 3 16,38-4-16,-13 1 0,5 0 16,3-2-16,11 1 0,2 0 15,-2 1-15,-1-1 0,6 0 16,-4 0-16,-5 2 0,-5-1 0,-5 1 15,-6-1-15,-6 0 0,-6-1 16,-3 1-16,-2 0 16,0 2-16</inkml:trace>
  <inkml:trace contextRef="#ctx0" brushRef="#br0" timeOffset="130569.3754">9798 10033 0,'0'0'0,"0"0"15,0 0-15,0 0 0,-16 27 0,16-27 16,-12 29-16,5-11 0,1 0 16,-2 3-16,-1 0 0,1 1 15,1-3-15,-4 5 0,0 0 16,0-6-16,1-3 0,2-4 16,1-4-16,2 0 0,-1-3 15,2 0-15</inkml:trace>
  <inkml:trace contextRef="#ctx0" brushRef="#br0" timeOffset="130719.5559">9764 10174 0,'0'0'16,"0"0"-16,0 0 0,0 0 15,25 17-15,-25-17 0,18 17 0,-18-17 16,20 23-16,-10-10 0,1 2 16,0 0-16,1-1 0,2-1 15,0 0-15,5-1 0,-1-4 0,-1-4 16,-2-3-16,-1-1 15,-3 1-15,-3-1 0</inkml:trace>
  <inkml:trace contextRef="#ctx0" brushRef="#br0" timeOffset="130920.0994">10215 9942 0,'0'0'0,"0"0"16,24-5-16,-24 5 0,35-9 15,-10 5-15,5-1 0,8-1 16,0 1-16,2 1 0,0 1 16,5-1-16,-7 1 0,-4-1 0,-2-1 15,-6-11-15,-5-10 0,-5 4 16,-3 5-16,-2 3 0</inkml:trace>
  <inkml:trace contextRef="#ctx0" brushRef="#br0" timeOffset="131153.6859">10501 9689 0,'0'0'0,"0"0"15,0 0-15,0 0 0,8 32 16,-8-32-16,2 36 0,-2-13 16,-1 4-16,0 4 0,0 4 15,-2 10-15,1 0 0,1 5 16,0-4-16,1-7 0,0-4 0,-1-6 15,0-5-15,-2-3 0,1-3 16,-7-4-16,-4-4 16,-2-6-16,-2-4 0,-3-4 0,-1-4 15,4 1-15,2 2 0,4 0 16</inkml:trace>
  <inkml:trace contextRef="#ctx0" brushRef="#br0" timeOffset="131270.2919">10242 10098 0,'0'0'0,"0"0"15,0 0-15,0 0 0,0 0 16,0 0-16,23-8 0,-23 8 15,32-7-15,-10 3 0,3 2 0,3-1 16,2-2-16,1 1 0,-1 0 16,5-1-16,-7 2 0,-3 0 15</inkml:trace>
  <inkml:trace contextRef="#ctx0" brushRef="#br0" timeOffset="131519.5099">10773 9805 0,'0'0'0,"0"0"0,0 0 16,0 0-16,0 0 0,0 0 15,0 0-15,11 24 0,-11-24 0,7 24 16,-7-24-16,5 29 0,-2-12 15,0 3-15,1 2 16,1-2-16,-1-2 0,1-1 0,-2-2 16,-1-3-16,0-2 0,0-1 15</inkml:trace>
  <inkml:trace contextRef="#ctx0" brushRef="#br0" timeOffset="131852.9171">10685 10097 0,'0'0'0,"0"0"16,0 0-16,0 0 0,0 0 0,0 0 15,0 0-15,0 0 16,0 0-16,24 19 0,-24-19 16,33 9-16,-14-6 0,3 0 0,3-3 15,0-2-15,-1-1 0,-1 1 16,-1-1-16,4-3 0,-3-1 16,-3 0-16,-4-1 0,-3-2 15,-3-2-15,-3-3 0,-3-4 16,0 3-16,-1 1 0,0 1 15,-1 3-15,-2-2 0,-2 0 0,0 3 16,0 2-16,0 2 16,0 1-16,1 1 0,0-1 15,1 5-15,0 0 0,2 2 0,1 5 16,0-2-16,1 1 0,1 1 16,0 3-16,1-1 0,0 0 15,4 3-15,1-2 0,0-1 16,2-2-16,-2-5 0,0-3 15,-3 0-15,0 0 0,-1 0 0</inkml:trace>
  <inkml:trace contextRef="#ctx0" brushRef="#br0" timeOffset="132069.9215">11311 9746 0,'0'0'0,"0"0"15,0 0-15,0 0 0,0 31 0,0-31 16,-10 38-16,1-13 0,-2 2 16,-5 14-16,-2 4 15,1-4-15,-1 0 0,-5 2 0,0-3 16,1-4-16,2-5 0,-3 2 16,2-5-16,2-5 0,1-4 0,5-4 15,2-3-15,3-3 16</inkml:trace>
  <inkml:trace contextRef="#ctx0" brushRef="#br0" timeOffset="132219.3042">11305 10145 0,'0'0'0,"6"4"16,4 3-16,3 1 0,3 2 16,9 5-16,4 0 0,2 3 15,1 0-15,11 6 0,3 0 16,-9-4-16,-7-4 0,-6-3 0</inkml:trace>
  <inkml:trace contextRef="#ctx0" brushRef="#br0" timeOffset="138803.1737">14623 9307 0,'0'0'0,"0"0"0,0 0 0,0 0 15,0 0-15,0 0 0,0 0 16,0 0-16,7 24 0,-7-24 15,-4 25-15,4-25 0,-10 32 0,4-13 16,-2 5-16,0-2 16,0 0-16,-5 6 0,0 0 0,1-3 15,2-2-15,1-3 0,2-3 16,1-4-16,2-3 0,4-4 16,3-4-16,0-3 0,2-3 15,0-5-15,3-4 0,0-2 16,-1-2-16,3-3 0,2-4 15,2 1-15,-1-2 0,7-4 16,2 0-16,-2 3 0,-2 2 0,1 2 16,0 3-16,-2 3 0,0 5 15,2 5-15,2 5 16,-3 1-16,0 2 0,-2 6 0,-3 5 16,-1 2-16,0 2 0,0 4 15,0 4-15,-2-3 0,-1 0 0,-1 0 16,-1-1-16,0-2 15,-1-1-15,-2-3 0,0-1 16,-1-5-16,-2 0 0,-1-5 0,-1 0 16,1-4-16,-4-2 0,3-4 15,1-5-15,1-2 0,1-2 16,4-3-16,3-4 0,2 0 16,0 0-16,5-5 0,2 0 15,2 3-15,1 3 0,3 4 16,4 2-16,-2 4 0,-1 3 15,2 4-15,0 4 0,-1 3 0,-2 1 16,1 5-16,-4 3 16,-6 2-16,-3 2 0,-1 5 0,-1 2 15,-2 0-15,-4-2 0,-1 5 16,-1-1-16,0-8 0,-1-4 16,-1-2-16,0-1 0,0-4 0</inkml:trace>
  <inkml:trace contextRef="#ctx0" brushRef="#br0" timeOffset="139170.1599">15856 9267 0,'0'0'0,"0"0"16,0 0-16,0 0 0,-18 16 15,18-16-15,-25 26 0,11-9 16,1 1-16,0 4 0,0 4 15,2-2-15,1-1 0,2 6 16,5-2-16,2-4 0,3-2 0,7-4 16,6-5-16,3-5 0,2-2 15,9-6-15,5-6 0,0-2 16,-4-3-16,0-3 0,0-3 16,-4-1-16,-1-3 0,0-8 15,-4-2-15,-5 2 0,-3 1 16,-11 1-16,-8 1 0,-4 4 15,-2 2-15,-8 7 0,-6 4 16,-3 2-16,-2 4 0,-2 5 0,-1 4 16,3 3-16,3 3 0,4 4 15,7 0-15,6 3 0,5 1 0,2-5 16,1-2-16,-1-3 16</inkml:trace>
  <inkml:trace contextRef="#ctx0" brushRef="#br0" timeOffset="139419.7254">16707 9167 0,'0'0'0,"0"0"16,0 0-16,-28 3 0,28-3 16,-36 9-16,9 1 0,0 2 15,-3 2-15,-8 9 0,2 4 16,-3 8-16,6 1 0,5 7 15,8-3-15,10-6 0,7-5 0,13-5 16,8-4-16,7-5 0,3-6 16,10-5-16,7-5 15,-2-3-15,-1-3 0,11-10 0,2-6 16,-13 6-16,-11 4 0,-8 3 16</inkml:trace>
  <inkml:trace contextRef="#ctx0" brushRef="#br0" timeOffset="139602.822">16965 8981 0,'0'0'0,"0"0"0,0 0 16,-9 27-16,9-27 0,-9 39 0,2-11 16,-3 11-16,-1 0 0,-1 6 15,0 4-15,0 6 0,1-6 0,1 5 16,2-8-16,4-8 15,2-9-15,0-6 0,0-5 16,1-5-16</inkml:trace>
  <inkml:trace contextRef="#ctx0" brushRef="#br0" timeOffset="139852.8947">17239 9156 0,'0'0'0,"0"0"0,0 0 15,-29-2-15,16 4 0,-8 2 0,-5 3 16,-3 1-16,-1 2 0,-8 5 16,-1 3-16,-4 2 0,6-4 15,5 4-15,5 0 16,7 1-16,6 0 0,8 4 0,8 0 16,4-8-16,5-4 0,10 0 15,9 0-15,3-2 0,4 2 16,11 2-16,4 0 0,-11-3 0,-10-2 15,-7-3-15</inkml:trace>
  <inkml:trace contextRef="#ctx0" brushRef="#br0" timeOffset="140220.3936">17639 9353 0,'0'0'15,"0"0"-15,0 0 0,28 1 0,-28-1 16,33 0-16,-10-1 16,2-1-16,2 0 0,12-3 0,2-1 15,0 0-15,-2 0 0,5-5 16,-3-1-16,-6 0 0,-4-1 16,0-3-16,-6-1 0,-12 2 15,-6 0-15,-8 1 0,-6-1 16,-3 4-16,-2 1 0,-9 2 15,-6 4-15,-2 2 0,-1 4 0,-11 6 16,-4 4-16,4 3 0,5 1 16,1 5-16,1 5 15,6 3-15,7 1 0,7 7 0,8-1 16,10-4-16,5-3 0,18-4 16,10 0-16,3-6 0,2-7 0,13-5 15,11-4-15,-2-6 16,-2-4-16,-10 1 0,-15 1 15,-10 3-15</inkml:trace>
  <inkml:trace contextRef="#ctx0" brushRef="#br0" timeOffset="140419.9092">18423 9245 0,'0'0'16,"0"0"-16,0 0 0,13 27 15,-7-16-15,4 7 0,3 3 16,1 1-16,2 1 0,6 8 0,1 0 16,2-4-16,2-3 0,6-1 15,0-4-15,-3-5 0,-4-4 0,-4 0 16,-4-4-16,-4 0 16</inkml:trace>
  <inkml:trace contextRef="#ctx0" brushRef="#br0" timeOffset="140603.2835">18796 9169 0,'0'0'0,"0"0"0,-21 7 16,5-2-16,-2 2 0,-15 6 0,-7 4 16,1 3-16,1 2 0,-9 7 15,2 3-15,0 6 0,9-4 0,9-1 16,7-2-16,5-6 15,3-6-15,3-5 0</inkml:trace>
  <inkml:trace contextRef="#ctx0" brushRef="#br0" timeOffset="141003.7673">19466 9246 0,'0'0'15,"0"0"-15,0 0 0,-11-17 16,11 17-16,-21-11 0,-1 7 16,-2 2-16,-4 1 0,-11 3 15,-5 3-15,-1 3 0,0 4 0,-7 4 16,5 4-16,5 3 0,6 1 16,2 6-16,7-1 0,11-3 15,7-3-15,11-3 0,9-4 16,7-4-16,6-3 0,10-6 15,8-4-15,-1-3 0,1-2 0,7-4 16,0-4-16,-8-1 0,-7 0 16,-3-5-16,-3-2 15,-5 0-15,-3 1 0,-5 1 0,-6 1 16,-4 3-16,-4 3 0,-1 5 16,-2 1-16,-2 5 0,1 4 15,-5 5-15,-1 4 0,1 0 16,0 1-16,3 8 0,1 2 15,4 2-15,4-2 0,4 0 16,6-1-16,2-3 0,3-2 0,-1-2 16,-4-2-16,-3-4 0</inkml:trace>
  <inkml:trace contextRef="#ctx0" brushRef="#br0" timeOffset="141537.2865">19796 9194 0,'0'0'0,"0"0"0,0 0 15,-10 27-15,10-27 0,-12 30 0,4-10 16,0 2-16,-1 2 0,-2 6 16,0-1-16,3-4 0,0-2 15,2-4-15,3-4 0,1-2 16,2-5-16,2-3 0,1-6 15,2-4-15,0-2 0,2-4 16,1-4-16,0-3 0,2-2 0,6 0 16,5-3-16,3-3 0,0 2 15,3 4-15,0 5 16,0 1-16,-1 5 0,0 3 0,-2 3 16,-2 5-16,-2 1 0,-3 6 15,-1 2-15,-4 2 0,-1 3 0,-2 2 16,-3 2-16,-1-1 15,-3-2-15,-1-2 0,0 1 16,-2-3-16,0-3 0,0-1 16,0-3-16,0-3 0,0 0 0,1-3 15,-2-3-15,4-2 0,0-2 16,4-5-16,4-3 0,4-1 16,2-1-16,6-2 0,5-1 15,0 1-15,2 1 0,8 3 16,3 5-16,-1 3 0,-2 2 0,2 4 15,-4 5-15,-3 2 16,-3 3-16,-5 7 0,-3 5 0,-6 1 16,-4 2-16,-6 5 0,-6 6 15,-5 1-15,-3 1 0,3-8 16,0-8-16,3-3 0</inkml:trace>
  <inkml:trace contextRef="#ctx0" brushRef="#br0" timeOffset="142236.9851">15053 10149 0,'0'0'0,"0"0"16,0 0-16,29-3 0,-29 3 0,37-2 15,-8 3-15,3-1 0,2 1 16,20-1-16,8 0 0,15 0 16,1-1-16,24 1 0,6-1 15,11-1-15,-7-1 0,28-2 16,7-1-16,45 0 0,-24 2 15,11-3-15,6-3 0,-16 2 16,-12 0-16,20 5 0,12 3 16,-15-5-16,-12-4 0,17 5 0,13 2 15,-14 2-15,-11 2 0,8-2 16,7 0-16,-17 2 0,-13 0 16,-4 2-16,-2 1 0,-21 0 15,-16 1-15,-2 0 0,-2 1 16,-21-5-16,-13-4 0,-7 4 15,-7-1-15,-13-2 0,-8-3 0,-8 3 16,-5 2-16,-5 1 0,-5 2 16,-4-3-16,-3-2 15,-4 1-15,-2 0 0,0 0 16,0 0-16,-3 1 0,-1-1 0,4 0 16,-1-5-16,1 5 0,0 0 15,0 0-15,-2 2 0,2-2 16,-2 1-16,-2 0 0,0-1 15,0 1-15,-1 0 0,2 0 16,0-1-16,0 1 0</inkml:trace>
  <inkml:trace contextRef="#ctx0" brushRef="#br0" timeOffset="150220.0826">6129 11176 0,'0'0'16,"0"0"-16,0 0 0,0 0 0,0 0 15,0 0-15,0 0 0,0 0 16,29-5-16,-29 5 0,28 3 16,-28-3-16,36 7 0,-12-5 15,4 1-15,4 0 0,3 0 0,16-1 16,4 1-16,5 0 15,4 0-15,18-1 0,8 0 16,17-1-16,-1-1 0,22 1 16,16-1-16,-14 1 0,-9 1 0,48 3 15,-16 0-15,-20 1 0,-12-2 16,-10 2-16,-6 1 0,-16 1 16,-11-1-16,-14 0 0,-10-2 15,-19 1-15,-13 0 0,-7-3 16,-5 0-16,-3-1 0</inkml:trace>
  <inkml:trace contextRef="#ctx0" brushRef="#br0" timeOffset="159836.6146">9124 11346 0,'0'0'0,"0"0"15,0 0-15,32-9 0,-32 9 0,34-7 16,-5 2-16,-2 1 0,4 0 0,13-2 16,5-2-16,-1 1 15,2 0-15,11 0 0,-2-1 16,3 2-16,-7 4 0,-8 1 16,-5 3-16,-9 0 0,-5 2 0,-7 0 15,-5-2-15,-2 1 0</inkml:trace>
  <inkml:trace contextRef="#ctx0" brushRef="#br0" timeOffset="159987.1728">9452 11558 0,'0'0'16,"0"0"-16,0 0 0,-5 29 15,5-29-15,-3 30 0,2-12 16,1 1-16,0-1 0,4 4 0,4 0 15,-2-8-15,1-4 16,-2-2-16,1 0 0,-2-3 0</inkml:trace>
  <inkml:trace contextRef="#ctx0" brushRef="#br0" timeOffset="160220.525">9483 11591 0,'0'0'15,"0"0"-15,0 0 0,0 0 0,26-9 16,-26 9-16,37-7 0,-13 3 15,4 0-15,4 0 16,3-1-16,2 2 0,0 1 16,8 1-16,7 2 0,-9 3 0,-7 2 15,-5 0-15,-5 3 16,-9 0-16,-5 3 0,-8 2 16,-8 3-16,-9-1 0,-8-1 0,-3-1 15,-4-2-15,-1-9 0,-2-6 16,1 0-16,7 1 0,5 0 15</inkml:trace>
  <inkml:trace contextRef="#ctx0" brushRef="#br0" timeOffset="160453.424">9698 11105 0,'0'0'0,"0"0"0,0 0 16,4 36-16,-3-16 0,0 9 0,-1 9 15,-1 6-15,0 7 0,-2 20 16,1 22-16,1 10 0,1-9 16,0 1-16,1-12 0,0-6 15,0-15-15,1-11 0,-1-10 16,-1-11-16,0-8 0,-3-14 16,1-11-16,-2-7 0,-2-7 0,2 5 15,1 2-15,0 3 16</inkml:trace>
  <inkml:trace contextRef="#ctx0" brushRef="#br0" timeOffset="160587.3901">9725 11750 0,'0'0'16,"0"0"-16,0 0 0,0 0 0,0 0 16,0 0-16,0 0 0,0 0 15,-16 15-15,16-15 0,-24 24 0,9-9 16,-3 3-16,0 1 16,1 0-16,-8 3 0,0 0 15,2-4-15,1-3 0,3-1 0,4-3 16,2-2-16</inkml:trace>
  <inkml:trace contextRef="#ctx0" brushRef="#br0" timeOffset="160723.8206">9670 11860 0,'0'0'15,"4"4"-15,2 1 0,0 0 16,2 1-16,2 1 0,3 1 16,5 4-16,0 0 0,1 1 15,-1 0-15,-2-1 0,0-2 0,0-4 16,2-2-16,0-5 0,-1-2 15,-1 1-15,-4-2 0,-1 2 16</inkml:trace>
  <inkml:trace contextRef="#ctx0" brushRef="#br0" timeOffset="160903.9066">10146 11554 0,'0'0'0,"0"0"16,0 0-16,0 0 0,-1 28 0,1-28 15,-6 28-15,6-28 0,-3 32 16,2-15-16,1 0 0,0-1 16,0-2-16,1-3 0,2-4 15,-1 1-15,1-3 0,-1 1 16</inkml:trace>
  <inkml:trace contextRef="#ctx0" brushRef="#br0" timeOffset="161137.2315">10362 11344 0,'0'0'0,"0"0"0,0 0 16,0 0-16,0 0 0,0 0 0,5 34 16,-3-14-16,-1 5 0,-1 10 15,-1 6-15,-2 5 0,1 4 16,-2 10-16,-2 9 0,2-7 16,1-6-16,-2 2 0,1-10 15,-2-6-15,0-7 0,-4-5 0,-1-3 16,-4-8-16,-1-5 0,-3-8 15,-2-6-15,-2-7 0,-2-7 16,0-13-16,2-11 16,6 8-16,2 8 0,4 3 0</inkml:trace>
  <inkml:trace contextRef="#ctx0" brushRef="#br0" timeOffset="161304.1899">10559 11435 0,'0'0'0,"14"-3"15,9 1-15,4-2 0,6 0 16,14-2-16,3 0 0,9-1 16,-5 2-16,8 1 0,-4 0 15,-10 2-15,-6 1 0,-2 1 16,-9 1-16,-10-2 0,-8 0 0,-4 0 16,-2-1-16,-2 2 0</inkml:trace>
  <inkml:trace contextRef="#ctx0" brushRef="#br0" timeOffset="161488.4265">10857 11495 0,'0'0'0,"0"0"15,0 0-15,-3 27 0,3-27 16,-6 33-16,3-10 0,-3 2 16,0 4-16,-3 7 0,0 1 15,1-3-15,2-4 0,-1 1 16,3-8-16,0-9 15,3-8-15,0-2 0,0 0 0,0-1 16</inkml:trace>
  <inkml:trace contextRef="#ctx0" brushRef="#br0" timeOffset="161720.3212">11022 11473 0,'0'0'15,"0"0"-15,0 0 0,6 31 16,-4-16-16,-1 10 0,-1 7 15,-1 15-15,-1 6 0,-1 4 0,-2 4 16,0 11-16,-1-3 0,0 8 16,0 7-16,2-16 0,0-10 15,0-5-15,-1-8 0,1-15 16,1-11-16,-3-5 0,0-6 16,-3-7-16,-1-5 0,0-13 15,0-13-15,-1-9 16,0-9-16,2 5 0,3 11 0,0 8 15</inkml:trace>
  <inkml:trace contextRef="#ctx0" brushRef="#br0" timeOffset="161870.3925">10822 11646 0,'0'0'0,"0"0"16,0 0-16,0 0 0,0 0 0,0 0 16,25 2-16,-25-2 0,27 1 15,-27-1-15,31 1 0,-15 0 16,-1 1-16,0 1 0,-1 1 15,-1-1-15,-1 1 0,-2-2 16,-1 1-16,-1 0 0</inkml:trace>
  <inkml:trace contextRef="#ctx0" brushRef="#br0" timeOffset="162037.5356">10801 11800 0,'0'0'0,"0"0"0,0 0 16,0 0-16,0 0 0,34 4 15,-34-4-15,32 6 0,-14-3 16,-2-1-16,1 0 0,-1 0 16,1 1-16,-3-1 0,-1 2 15,-4-2-15,-3-1 0,-2 1 0,0-1 16,0 0-16</inkml:trace>
  <inkml:trace contextRef="#ctx0" brushRef="#br0" timeOffset="162221.5967">10499 11953 0,'0'0'0,"0"0"0,0 0 16,0 0-16,0 0 0,40-2 15,-16 2-15,4-1 0,5-1 0,6 0 16,5 0-16,10-1 16,-1 1-16,11-2 0,-1-1 0,7 1 15,-2-1-15,-10 1 0,-5 1 16,-12 0-16,-9 2 0,-7-1 15</inkml:trace>
  <inkml:trace contextRef="#ctx0" brushRef="#br0" timeOffset="162421.0979">11447 11757 0,'0'0'0,"10"0"0,5 0 15,3 1-15,3 2 0,10-2 0,2 0 16,9 0-16,-1 0 0,-1-1 16,-1 0-16,-5 0 15,-3-1-15,-3-1 0,-5-2 0,-6 2 16,-4-1-16,-2 1 0</inkml:trace>
  <inkml:trace contextRef="#ctx0" brushRef="#br0" timeOffset="162738.8537">11636 11478 0,'0'0'0,"0"0"16,0 0-16,2 26 0,-2-26 0,0 38 16,-3-11-1,-1 7-15,-3 5 0,1-2 16,-1-1-16,-1 5 0,1 5 15,0-7-15,2-5 0,-2-5 16,-1-4-16,0-4 0,0-4 0,0-4 16,0-4-16,2-1 0,0-2 15,2-2-15,-1-1 0,3-2 16,0-1-16,2 0 0,0 0 16,2 2-16,4-1 0,7-2 15,8-2-15,1-2 0,0 1 0,7-1 16,5-2-16,-1-2 0,0 1 15,10-6-15,1-3 16,-8 4-16,-6 2 0,-6 2 0</inkml:trace>
  <inkml:trace contextRef="#ctx0" brushRef="#br0" timeOffset="163020.7779">11797 11790 0,'0'0'0,"0"0"0,0 0 15,0 0-15,29 3 0,-29-3 0,44-3 16,-15 2-16,3 1 0,15-3 16,5 1-16,-6 0 0,-4 0 15,8 0-15,-2-1 0,-6 2 16,-4 1-16,-3 1 0,-6 2 16,-7 1-16,-6 3 0,-9 5 15,-9 5-15,-4-1 0,-4 1 0,-4 2 16,-3 2-16,1-2 0,-1-2 15,-6-1-15,-1-1 0,1-4 16,1-3-16,3-7 0,3-5 16,4-2-16,1-2 0,3 2 15,0 0-15,2 2 0</inkml:trace>
  <inkml:trace contextRef="#ctx0" brushRef="#br0" timeOffset="163204.4467">12168 11556 0,'0'0'0,"0"0"0,0 0 15,0 0-15,0 0 0,0 0 0,0 22 16,0-22-16,-3 31 0,-1-9 16,0 5-16,-1 1 0,1-2 15,-4 9-15,1-2 0,-1-3 16,0-4-16,-2 2 0,1-6 16,-1-8-16,2-6 0,0-1 15,1-1-15,3-1 0</inkml:trace>
  <inkml:trace contextRef="#ctx0" brushRef="#br0" timeOffset="163404.4077">11954 11597 0,'0'0'0,"0"0"0,0 0 0,-8 29 16,3-12-16,-2 6 0,0 5 15,1 11-15,0-1 0,6 1 16,5 0-16,4 6 0,2-4 15,6 0-15,4-4 0,6-6 16,4-5-16,3-7 0,2-4 0,3-8 16,0-6-16,2-6 0,1-5 15,-10 1-15,-7 3 0,-5 0 16</inkml:trace>
  <inkml:trace contextRef="#ctx0" brushRef="#br0" timeOffset="163603.6314">12688 11628 0,'0'0'0,"0"0"16,0 0-16,0 0 0,-2 27 0,2-27 15,-3 30-15,0-12 0,0 1 16,0 3-16,0 3 16,0-3-16,2-2 0,1 1 0,0-4 15,1-5-15,2-4 0,-1-2 16,0-1-1,-1 0-15</inkml:trace>
  <inkml:trace contextRef="#ctx0" brushRef="#br0" timeOffset="163787.1261">12721 11619 0,'0'0'0,"0"0"0,0 0 0,0 0 16,28 0-16,-28 0 0,27 6 16,-10-1-16,1-2 0,-1 2 15,0 1-15,-2 1 0,-1 0 16,1 2-16,-3 0 0,-2 1 15,-4-1-15,-3 1 0,-6 1 16,-5-1-16,-7 0 0,-1 0 0,-4 1 16,-2-2-16,-2 0 0,-1-4 15,1-3-15,4 0 0,4 0 16,1-1-16</inkml:trace>
  <inkml:trace contextRef="#ctx0" brushRef="#br0" timeOffset="163970.2583">13433 11411 0,'0'0'0,"0"0"16,0 0-16,-17 18 0,17-18 16,-28 20-16,11-7 0,-3 2 0,-2 2 15,-8 3-15,-1 0 16,1-6-16,1-1 0,3-5 0,5 1 15,4-2-15</inkml:trace>
  <inkml:trace contextRef="#ctx0" brushRef="#br0" timeOffset="164154.2898">13058 11672 0,'0'0'15,"0"0"-15,3 23 0,-1-4 16,0 3-16,2 14 0,-2 5 15,1 0-15,0 2 0,2 7 16,-1-2-16,1-7 0,-1-6 0,2-1 16,-1-6-16,-1-10 0,0-7 15,-2-2-15,0-2 16,0-2-16</inkml:trace>
  <inkml:trace contextRef="#ctx0" brushRef="#br0" timeOffset="164487.5338">13274 11660 0,'0'0'0,"0"0"16,26-2-16,-6 0 0,3 1 0,5 1 15,4 1-15,11 1 0,1-1 16,7 1-16,-1 1 0,-2 2 16,-3 1-16,4 2 0,-3 2 15,-10 1-15,-5-1 0,-5 1 16,-3 1-16,-3 4 0,-3 0 15,-5 10-15,-4 7 16,-5 4-16,-4 5 0,-4 4 0,-1-1 16,0 1-16,1 0 0,-1 4 15,2-3-15,-1-6 0,2-5 16,-1-6-16,-1-3 0,1-9 16,-1-4-16,0-3 0,-2-3 15,-3-5-15,-4-2 0,-2-12 16,-3-6-16,-3-5 0,-1-2 0,4 5 15,5 4-15,3 3 16</inkml:trace>
  <inkml:trace contextRef="#ctx0" brushRef="#br0" timeOffset="164653.927">13422 11776 0,'0'0'0,"0"0"16,0 0-16,0 0 0,0 0 0,0 0 15,0 0-15,-4 27 16,4-27-16,-2 31 0,2-31 15,-2 37-15,1-18 0,-1 1 16,1-1-16,0-1 0,1-4 0,-1 1 16,-1-2-16,1-8 0,1-5 15,-2 3-15,2-3 0,-3 2 0</inkml:trace>
  <inkml:trace contextRef="#ctx0" brushRef="#br0" timeOffset="164853.9393">13486 11837 0,'0'0'16,"0"0"-16,0 0 0,28 6 0,-15-2 15,4 1-15,3 2 16,0-1-16,1 2 0,5 2 16,-3 1-16,-4-1 0,-4-2 0,-4 2 15,-2 0-15,-6 1 0,-3 1 16,-9 0-16,-7-1 0,-4 0 16,-3 0-16,-5-3 0,-3-2 15,-5-1-15,1-1 0,1-4 16,-1-5-16,11-5 0,9-4 15,2 2-15,2 2 0,2 2 16</inkml:trace>
  <inkml:trace contextRef="#ctx0" brushRef="#br0" timeOffset="165336.8169">15073 11457 0,'0'0'0,"-3"15"0,-3 8 16,-1 3-16,0 0 0,-7 17 0,-4 15 15,-3 10-15,1-4 0,2 0 16,5-10-16,4-9 0,3-10 0,1-7 15,1-6-15,2-7 16,0-5-16,0-3 0,0-3 0,0-6 16,0-2-16,-2-9 15,1-7-15,1-2 0,1-3 0,2-13 16,1-4-16,7 3 0,4 3 16,10 5-1,9 3-15,11 7 0,9 6 16,-6 6-16,-3 4 0,8 9 15,-1 10-15,-7-1 0,-7 0 0,0 10 16,-5 4-16,-11-4 0,-4-1 16,-11 4-16,-9 0 0,-5-5 15,-4-3-15,-9 0 0,-7 0 16,-2-2-16,-1-1 0,-11-4 16,-8-3-16,8-2 0,6-2 0,-6-9 15,2-6-15,15-3 0,5-4 16,2 3-16,6 4 15,4 3-15</inkml:trace>
  <inkml:trace contextRef="#ctx0" brushRef="#br0" timeOffset="165572.8665">15922 11578 0,'0'0'16,"-6"19"-16,0 4 0,-3 6 0,0 2 16,-6 15-16,-6 13 0,2-5 15,1-6-15,-1 8 0,3-3 16,4-9-16,3-6 0,5-5 16,2-7-16,5-10 0,1-5 0,-1-3 15,0-1-15,-1-1 16</inkml:trace>
  <inkml:trace contextRef="#ctx0" brushRef="#br0" timeOffset="166003.7843">16531 11870 0,'0'0'16,"0"0"-16,0 0 0,0 0 15,0 0-15,-1-25 0,1 25 16,-10-20-16,10 20 0,-22-18 15,5 11-15,-3 1 0,-1 3 16,-4 2-16,-4 4 0,-8 5 0,1 2 16,1 7-16,0 1 0,-3 8 15,5 1-15,7 0 16,6 1-16,8-3 0,5-1 0,14-1 16,9-2-16,8-7 0,6-6 15,9-5-15,7-6 16,2-4-16,2-4 0,2-7 0,-6-2 15,-5-2-15,-5 2 0,-5-6 16,-3-2-16,-8 1 0,-5 1 16,-5 6-16,-3 5 15,-4 3-15,-2 4 0,-4 6 0,-4 3 16,-1 6-16,-2 6 0,-2 4 16,-2 6-16,2 4 0,2 5 15,6-1-15,2 0 0,6-1 0,2 0 16,9 1-16,7-1 15,-2-8-15,-2-7 0,6-6 0,2-5 16,-5-2-16,-5 1 0,-2-1 16</inkml:trace>
  <inkml:trace contextRef="#ctx0" brushRef="#br0" timeOffset="166305.4045">17016 11768 0,'0'0'0,"0"0"16,-6 18-16,0-2 0,-1 4 16,-3 3-16,-1 3 0,-4 6 15,2-1-15,-1 4 0,1-2 16,3-4-16,2-3 0,3-6 16,4-4-16,0-5 0,0-4 15,1-7-15,1-9 0,1 0 0,2-2 16,0-8-1,3-4-15,3-9 0,2-5 16,3-5-16,0 7 0,2-1 0,1 6 16,-3 6-16,1 6 0,4 5 15,3 1-15,-2 4 0,-3 2 0,3 7 16,3 5-16,-6 0 16,0-1-16,-2 1 0,-2-2 15,-4-1-15</inkml:trace>
  <inkml:trace contextRef="#ctx0" brushRef="#br0" timeOffset="166653.6429">17210 11975 0,'0'0'16,"0"0"-16,0 0 0,0 0 15,23 12-15,-23-12 0,30 10 16,-8-7-16,4 0 0,5-3 15,3-2-15,9-1 0,-2-2 0,1-2 16,1-4-16,4-3 0,-5 0 16,-9-4-16,-7-1 0,-6-1 15,-7 0-15,-8-4 0,-8 1 16,-7 5-16,-5 3 0,-11 2 16,-7 5-16,0 6 0,1 4 0,-4 8 15,-2 6-15,4 4 16,3 4-16,7 8 0,5 7 15,7-2-15,5-2 0,17 7 0,12 0 16,11-4-16,9-4 0,16-6 16,13-7-16,5-3 0,-5-6 15,10-1-15,-25-3 0,-17-3 16</inkml:trace>
  <inkml:trace contextRef="#ctx0" brushRef="#br0" timeOffset="166904.999">18664 11729 0,'0'0'0,"-7"15"16,-1 2-16,2-2 0,-2 3 0,-5 12 15,-4 5-15,-1 6 0,4-4 16,4 4-16,8-4 15,4-6-15,4-5 0,7-4 16,7-4-16,3-5 0,5-6 0,2-3 16,6-5-16,-4-5 0,-1-3 0,-7 2 15,-6 2-15,-3 0 16</inkml:trace>
  <inkml:trace contextRef="#ctx0" brushRef="#br0" timeOffset="167070.7213">18584 11852 0,'0'0'0,"13"0"0,6 0 16,2 0-16,2 0 0,15-1 16,15-2-16,-2 0 0,0-2 15,-2 0-15,-12 1 0,-7 2 0</inkml:trace>
  <inkml:trace contextRef="#ctx0" brushRef="#br0" timeOffset="167487.5233">19257 11508 0,'0'0'0,"0"0"15,0 0-15,0 31 0,0-31 0,-7 41 16,-2-13-16,-1 5 16,-1 4-16,-4 13 0,-1 4 15,0 4-15,2-7 0,0 1 0,4-9 16,3-8-16,1-6 0,2-8 16,0-5-16,2-5 0,0-2 15,2-9-15,1-6 0,1-2 16,2-1-16,1-7 0,4-6 15,3-2-15,4-2 0,2-2 16,3 0-16,1 4 0,1 4 0,7 2 16,0 5-16,-2 6 0,-3 3 15,-3 7-15,-1 5 0,-3 4 16,-3 2-16,-3 5 16,-3 3-16,-5-1 0,-1 1 0,-2 5 15,-1 1-15,-3-3 0,0 0 0,0-2 16,-1-1-16,2-5 0,1-4 15,1-8-15,0-5 16,0-3-16,0 3 0,0 0 0</inkml:trace>
  <inkml:trace contextRef="#ctx0" brushRef="#br0" timeOffset="167789.6496">19569 12007 0,'0'0'0,"0"0"0,0 0 0,0 0 16,29 11-16,-29-11 0,36 6 15,-13-5-15,2 1 0,10-2 16,3-1-16,1-2 0,0-2 0,6-3 16,-3-4-16,-6 0 0,-6 1 15,-4-4-15,-6-2 0,-7-1 16,-5-4-16,-9 1 16,-8-2-16,-9 3 0,-5 3 15,-10 3-15,-5 7 0,2 3 0,1 5 16,2 8-16,1 5 0,3 6 15,3 4-15,7 6 16,6 4-16,8-2 0,8 0 0,13 4 16,7-1-16,12-3 0,11-5 15,12-4-15,11-4 0,1-8 16,-2-5-16,-10 0 0,-17-1 16,-11-3-16</inkml:trace>
  <inkml:trace contextRef="#ctx0" brushRef="#br0" timeOffset="168220.4249">20930 11476 0,'0'0'0,"-3"13"0,0 4 16,-2 4-16,0 3 0,-6 16 15,-3 7-15,-2 12 0,-1 0 0,0 6 16,0-5-16,4-10 0,2-7 16,1-3-16,3-8 0,1-8 15,-1-6-15,3-5 0,2-3 16,-2-7-16,0-3 0,-1-6 16,2-5-16,2-5 0,2-4 15,9-6-15,7-4 0,1 1 16,2 0-16,4 0 0,2 5 15,1 3-15,3 5 0,3 3 16,2 6-16,0 5 0,-2 2 0,-1 6 16,-3 4-16,-3 4 0,-5 3 15,-3 4-15,0 3 0,-5 2 16,-3-1-16,-3 2 0,-2 4 16,-1-2-16,-2 0 0,0-1 15,1-3-15,2-6 16,1-8-16,-1-2 0,-1-1 0,0-3 15</inkml:trace>
  <inkml:trace contextRef="#ctx0" brushRef="#br0" timeOffset="168553.7592">21581 11908 0,'0'0'0,"-6"8"16,0 4-16,-1 1 0,0 2 0,2 7 15,0 3-15,4 0 0,2 1 16,8 3-16,6-3 0,4-7 16,7-4-16,6-5 0,5-8 15,2-1-15,-1-3 0,2-4 16,1-4-16,-1-5 0,-7 1 16,-7-7-16,-5-3 0,-7-3 15,-4 0-15,-8-7 0,-5-3 16,-8 3-16,-5 4 0,-10 1 15,-5 5-15,-5 7 0,-5 5 0,-2 5 16,-1 4-16,4 3 0,5 2 16,5 7-16,5 4 0,7 5 15,5 4-15,11 2 16,9 3-16,8-6 0,6-4 0,-5-5 16,-3-2-16,-5-3 0</inkml:trace>
  <inkml:trace contextRef="#ctx0" brushRef="#br0" timeOffset="168870.6052">22294 11804 0,'0'0'0,"0"0"0,0 0 16,-6 27-16,6-27 0,-11 35 15,3-11-15,-2 1 0,0 1 16,-1 5-16,1 0 0,1-4 15,1-4-15,2-3 0,0-4 16,2-2-16,0-4 0,3-8 16,1-6-1,1-9-15,2-6 0,0-1 0,0 0 16,6-11-16,4-4 0,-1 3 16,-1 2-16,2 6 0,0 2 15,-1 5-15,0 4 0,5 0 16,1 5-16,0 6 0,2 3 0,3 3 15,2 5-15,-3 2 0,-2 2 16,-1-1-16,-4-3 16,-2-1-16</inkml:trace>
  <inkml:trace contextRef="#ctx0" brushRef="#br0" timeOffset="169242.7513">22821 11737 0,'0'0'0,"0"0"0,0 0 0,0 0 15,-2 27-15,2-27 0,-9 30 16,2-11-16,0 0 0,-3 2 16,-2 3-16,1-2 0,-1-1 0,1 2 15,2-2-15,1-5 16,1-1-16,2-5 0,0-2 15,3-5-15,2-3 0,3-4 16,4-6-16,1-2 0,-1 0 0,4-6 16,4-3-16,2-2 0,3-2 15,10-4-15,4 2 0,0 3 16,1 5-16,1 3 0,3 5 16,4 3-16,-5 5 0,-2 7 15,-1 5-15,-8 7 0,-4 6 16,-6 9-16,-6 5 0,-8 4 0,-6 3 15,-8 9-15,-5 2 16,4-13-16,4-11 0,1-7 16</inkml:trace>
  <inkml:trace contextRef="#ctx0" brushRef="#br0" timeOffset="175157.3219">15208 12586 0,'0'0'0,"0"0"0,0 0 15,0 0-15,0 0 0,8 30 16,-8-30-16,2 30 0,-2-30 0,1 39 16,1-15-16,-2 1 0,0 0 15,0 3-15,0-5 0,0-3 16</inkml:trace>
  <inkml:trace contextRef="#ctx0" brushRef="#br0" timeOffset="175504.5378">15217 12729 0,'0'0'0,"0"0"15,0 0-15,0 0 0,0 0 0,27-3 16,-27 3-16,35-2 16,-35 2-16,43-2 0,-18 2 15,1 1-15,-1 0 0,6 0 16,-1 0-16,-3 2 0,-1 0 15,-4 0-15,-3 1 0,-3-1 0,-5 1 16,-7 3-16,-6 3 0,-3 0 16,-4 0-16,-8 1 0,-5 2 15,0-1-15,0 1 0,-4 1 16,1-1-16,4-3 0,3-1 16,3-3-16,4 1 0,6-2 15,4-1-15,6-1 0,7 0 16,5-1-16,4-1 0,8-2 15,6-2-15,8-2 0,-1 0 0,4-5 16,4-3-16,-3 0 0,-11 3 16,-7 2-16</inkml:trace>
  <inkml:trace contextRef="#ctx0" brushRef="#br0" timeOffset="175903.8481">16434 12472 0,'0'0'0,"0"0"16,0 0-16,0 0 0,0 0 15,-35 17-15,15-9 0,-2 2 16,-1 1-16,-5 2 0,-2-1 16,0 2-16,1-1 0,-5 4 15,4-1-15,5-2 0,4-2 0,2 0 16,7-3-16,4 0 15,5 0-15,10-3 0,9-1 16,4-1-16,4-1 0,7-1 0,7 0 16,9 0-16,3 0 0,6 1 15,-2 0-15,-7-2 0,-4-1 16,-1 4-16,-7 4 0,-8 2 16,-7 1-16,-11 2 0,-7 2 15,-4 2-15,-3 0 0,-10-1 16,-10 3-16,-2 1 0,-4 1 0,-3 1 15,-4 1-15,3-3 0,2-1 16,-6 0-16,1-2 0,6-1 16,4-3-16,9-9 0,3-9 15,6 2-15,2 1 0,2 0 16</inkml:trace>
  <inkml:trace contextRef="#ctx0" brushRef="#br0" timeOffset="176054.3938">16198 12798 0,'0'0'16,"0"0"-16,0 0 0,0 0 16,21 21-16,-21-21 0,20 18 0,-8-9 15,2 0-15,-1 0 16,0-1-16,1-2 0,1-1 0,-3-1 16,-1 0-16,-2 0 0</inkml:trace>
  <inkml:trace contextRef="#ctx0" brushRef="#br0" timeOffset="176437.8381">16360 12719 0,'0'0'16,"0"0"-16,0 0 0,-20 18 0,4-5 16,-3 5-16,-3 2 15,-2 1-15,-1 0 0,-6 6 0,1-1 16,-1 3-16,5-5 0,5 0 15,3-1-15,5-3 0,4-3 16,6-1-16,3-3 0,9-3 16,6 0-16,7-3 0,6-3 15,6 0-15,6-1 0,5-2 16,3 0-16,-1 1 0,-3 1 16,5 5-16,-2 2 0,-1 1 15,-8-1-15,-9-2 0,-7-1 16,-6 2-16,-4 2 0,-9 3 15,-4 2-15,-5 1 0,-1 1 0,-8-1 16,-3 1-16,-1 0 0,0 0 16,-2 0-16,-1 0 15,-1 0-15,-1-1 0,3-5 16,3-2-16,1-2 0,0 0 16,2-3-16,-1-1 0,4-1 15,3-1-15,1 0 0</inkml:trace>
  <inkml:trace contextRef="#ctx0" brushRef="#br0" timeOffset="176587.6886">16029 13222 0,'0'0'0,"0"0"0,0 0 15,0 0-15,0 0 0,0 0 0,0 0 16,29 11-16,-29-11 0,40 7 16,-12-1-16,1-3 0,2 1 15,6-2-15,5-1 0,12-2 16,-1-2-16,1 1 0,-11-1 0,-8 2 15</inkml:trace>
  <inkml:trace contextRef="#ctx0" brushRef="#br0" timeOffset="176920.6953">17499 12577 0,'0'0'0,"0"0"16,0 0-16,-24 12 0,24-12 0,-35 17 15,9-6-15,-1 1 0,-3 2 0,-11 4 16,-1 0-16,3 1 16,0-1-16,-1 1 0,8-4 15,7-3-15,5-2 0,8-1 16,6 0-16,12-6 0,12-3 15,13-3-15,9-2 16,-1 1-16,-3-1 0,13-1 0,2 0 16,-1 1-16,1 4 0,4-2 15,-5 1-15,-13-4 16,-7 0-16,-8 0 0,-5 2 0,-5 1 16</inkml:trace>
  <inkml:trace contextRef="#ctx0" brushRef="#br0" timeOffset="177088.0135">17348 12772 0,'0'0'0,"0"0"0,0 0 15,0 0-15,6 26 0,-6-26 16,5 25-16,-5-25 16,10 25-16,-3-12 0,2-1 0,1-3 15,0-2-15,-2 0 0,0-2 16,-1 0-16</inkml:trace>
  <inkml:trace contextRef="#ctx0" brushRef="#br0" timeOffset="177371.4351">18057 12590 0,'0'0'0,"0"0"16,0 0-16,-33 14 0,17-8 0,-5 2 15,-4 1-15,-5 1 0,-1 1 16,0 1-16,0 0 0,4-1 16,5-4-16,0 1 15,6-1-15,8-1 0,7 0 0,6-1 16,7-2-16,3 1 0,5 1 16,5 1-16,6-2 0,9 2 15,2-1-15,-2 1 0,0 2 16,6 0-16,-3 1 0,-6-2 15,-6-1-15,-8-1 0,-4-1 16,-5-1-16</inkml:trace>
  <inkml:trace contextRef="#ctx0" brushRef="#br0" timeOffset="177520.6192">17748 12825 0,'0'0'0,"0"0"16,0 0-16,28 9 0,-28-9 15,38 12-15,-14-5 0,2 0 16,4 1-16,8 2 0,-1 2 16,-2-2-16,-2 0 0,0 1 15,-6-4-15,-5 0 0</inkml:trace>
  <inkml:trace contextRef="#ctx0" brushRef="#br0" timeOffset="177760.1657">17335 12995 0,'0'0'0,"0"0"0,0 0 0,0 0 16,7 28-16,-7-28 0,4 28 15,-1-10-15,1 3 0,0 2 16,2 3-16,-1-2 0,1-3 15,2 5-15,2-3 0,-1-4 0,-1-4 16,-1-2 0,-2-3-16,-1-1 15</inkml:trace>
  <inkml:trace contextRef="#ctx0" brushRef="#br0" timeOffset="178170.3896">17407 13135 0,'0'0'16,"0"0"-16,0 0 0,28-2 0,-28 2 15,36-3-15,-9 2 0,4 0 16,2 1-16,12 2 0,3 3 16,8-1-16,-1-1 0,5 3 15,-4 4-15,-6-3 0,-6-1 0,-8 1 16,-5-2-16,-7 2 16,-4-1-16,-5 3 0,-4 4 15,-4-1-15,-4 2 0,-6 0 16,-6 1-16,-4 2 0,-4 2 0,-4 2 15,-4 2-15,-1-3 0,-2-1 16,-7 0-16,-2-5 0,-1-3 16,-3-3-16,0-5 15,0-3-15,4-3 0,2-4 0,-5-3 16,1-3-16,9 0 0,4-2 16,4 1-16,2-1 0,5 4 15,3 1-15,5 4 0,3 2 0,4-1 16,4 0-16,7 1 0,6 1 15,5 2-15,4 0 0,7 1 16,6 2-16,-2-1 0,-1 0 0,11 2 16,4-1-16,-7-1 15,-6 1-15,5-3 0,-1-1 16,-7 0-16,-7-2 0,-7 2 16,-4 0-16,-5 1 0</inkml:trace>
  <inkml:trace contextRef="#ctx0" brushRef="#br0" timeOffset="178353.7852">17764 12990 0,'0'0'0,"0"0"0,0 0 16,0 32-16,0-17 0,0 7 0,0 5 15,0 8-15,0 1 0,1 10 16,1 3-16,2-7 0,0-4 15,-1-3-15,1-8 0,-2-5 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1-21T08:31:28.666"/>
    </inkml:context>
    <inkml:brush xml:id="br0">
      <inkml:brushProperty name="width" value="0.05292" units="cm"/>
      <inkml:brushProperty name="height" value="0.05292" units="cm"/>
      <inkml:brushProperty name="color" value="#FF0000"/>
    </inkml:brush>
  </inkml:definitions>
  <inkml:trace contextRef="#ctx0" brushRef="#br0">23249 4947 0,'0'0'0,"0"0"0,16-2 16,-3 0-16,3 2 0,5 0 0,5 2 16,16-2-16,6 0 0,8 0 15,8 0-15,20-2 0,3 1 16,23-1-16,3 1 0,22 2 16,15 2-16,57 1 0,-16-1 15,-16 3-15,-11 2 0,-2-3 16,-1-4-16,3-1 0,1-2 15,-1 2-15,1 1 0,-13 1 16,-9 3-16,-4-2 0,-4-1 0,-9-4 16,-7 0-16,-13 1 0,-9 2 15,-16-2-15,-13-2 0,-16 3 16,-13 0-16,-15-4 0,-11-2 16,-4 2-16,-3 2 0,-1 0 15</inkml:trace>
  <inkml:trace contextRef="#ctx0" brushRef="#br0" timeOffset="433.271">23192 3762 0,'0'0'0,"0"0"16,-5 23-16,5-23 0,-3 29 15,2-4-15,-1 7 16,1 9-16,0-2 0,0 20 0,-1 7 16,1-1-16,0-1 0,-1 17 15,0 15-15,1-16 0,1-12 16,5 1-16,2-6 0,0-13 16,1-10-16,5 6 0,1-13 15,-5-16-15,1-5 0,-1-2 16,0-3-16,-4-4 0,-1-1 0,-2-9 15,0-4-15,-3-3 0,-2 0 16,0 5-16,1 2 0,0 1 16</inkml:trace>
  <inkml:trace contextRef="#ctx0" brushRef="#br0" timeOffset="903.8117">23347 3767 0,'0'0'0,"12"-4"0,7-3 16,3 1-16,2-1 0,22-3 15,25-2-15,2 0 0,2-1 0,32 0 16,29 0-16,4-1 16,-14 3-16,72-7 0,-1 0 15,-30 7-15,-20 4 0,10-3 16,9-1-16,-23 1 0,-14 1 15,22-1-15,16 1 0,-36 5 16,-24 3-16,-9 1 0,-7 1 0,-4 1 16,-2 1-16,-1 2 0,-1-1 15,-11 7-15,-7 5 0,-6-3 16,-2 1-16,-6-2 0,-3 0 0,-8 5 16,-3 3-16,-8 3 15,-5 0-15,-3 2 0,-2 2 16,-2 3-16,-4 2 0,-2 7 15,-2 5-15,2 2 0,2 3 0,-2 3 16,-2 5-16,-1-5 0,-3-2 16,4 5-16,2 7 0,1-1 15,0 1-15,-1-5 0,1-5 16,-4-4-16,-1-2 0,-4 1 16,-1 3-16,-4-3 0,-3-2 0,-1 0 15,1-3-15,-11 0 0,-6-2 16,8-12-16,4-9 15,2-6-15</inkml:trace>
  <inkml:trace contextRef="#ctx0" brushRef="#br0" timeOffset="3868.8818">27765 3446 0,'0'0'15,"-13"14"-15,-1 3 0,0 0 0,-4 2 16,-11 15-16,-10 16 0,-2-1 16,0 1-16,-6 10 0,0-3 15,3 0-15,8-9 0,8-7 16,12-13-16,2-10 0,3-9 16,4-2-16,1-1 0,2-3 15</inkml:trace>
  <inkml:trace contextRef="#ctx0" brushRef="#br0" timeOffset="4065.7716">27679 3659 0,'0'0'0,"0"0"0,0 0 16,0 21-16,0-21 0,-2 26 16,-1-3-16,0 3 0,-2 1 0,0 4 15,-1 4-15,1 9 16,0-4-16,4 6 0,3-5 15,1-5-15,-1-7 0,1-9 0,3-4 16,-2-4-16,-1-2 0,0-3 16</inkml:trace>
  <inkml:trace contextRef="#ctx0" brushRef="#br0" timeOffset="4249.434">28039 3471 0,'0'0'0,"0"0"16,0 0-16,0 0 0,0 0 16,-2 33-16,2-33 0,-4 31 15,4-31-15,-5 35 0,2-14 16,-2-2-16,0-1 0,0-2 16,2-3-16,0 0 0,0-3 0,1-2 15</inkml:trace>
  <inkml:trace contextRef="#ctx0" brushRef="#br0" timeOffset="4884.6734">28016 3428 0,'0'0'0,"0"0"0,0 0 15,0 0-15,30-9 0,-30 9 16,31-6-16,-11 2 0,3 1 0,2 2 16,1 0-16,6 1 15,-1 0-15,-1 2 0,0 2 16,-5 1-16,-2-1 0,-2 1 0,-2 2 15,-4-1-15,-3 0 0,-7 4 16,-9 1-16,-3 1 0,-5 2 16,-7 1-16,-7 3 0,-5 6 15,-1 0-15,-4-2 0,-1-3 16,4-4-16,4-3 0,0 1 16,7-3-16,6-2 0,3-2 0,7-4 15,6-2-15,6-5 16,3 0-16,7 0 0,4-3 15,1 0-15,1 2 0,2 0 0,1 1 16,-1 0-16,-4 1 0,-2 3 16,-2 2-16,-5 2 0,-3 1 15,-2 7-15,-3 5 0,-3 1 16,-2 2-16,-4 4 0,-1 5 16,-1-1-16,1 0 0,3-4 15,1-1-15,3-4 0,4-3 16,4-5-16,4-1 0,0-3 0,1-1 15,5-5-15,4-6 0,-1-1 16,0-3-16,-2-4 0,-3 0 16,-3-2-16,-2 0 0,-2 1 15,-3 0-15,-3 3 0,-3 2 16,-7 4-16,-5 3 0,-4 0 16,-3 2-16,-4 5 0,-4 4 15,0 3-15,-2 1 0,-1 4 16,0 2-16,1 0 0,1 2 0,1 3 15,4 2-15,7-4 0,6-2 16,7 1-16,5 0 0,5-4 16,3-2-16,7 0 0,7-1 15,-2-5-15,1-4 0,11 2 16,4 2-16,0-2 0,-2 2 0,2-4 16,0-4-16,-2 0 15,-3-1-15,-8 1 0,-5-2 0,-5 2 16</inkml:trace>
  <inkml:trace contextRef="#ctx0" brushRef="#br0" timeOffset="5149.5378">29037 3410 0,'0'0'0,"0"0"0,-17 15 15,6-5-15,-2 3 0,-11 11 0,-6 9 16,-2 2-16,-1 1 0,-11 16 16,-2 7-16,0 5 0,8-7 0,-1 1 15,6-4-15,9-15 16,7-9-16,8-8 0,7-8 16,2-8-16,2-3 0,6-14 15,3-11-15,-2 2 0,0-1 0,0 1 16,-3 6-16,-1 4 0</inkml:trace>
  <inkml:trace contextRef="#ctx0" brushRef="#br0" timeOffset="5301.9274">28843 3618 0,'0'0'0,"0"0"0,0 0 16,0 0-16,0 0 0,0 0 15,15 23-15,-15-23 0,7 24 16,-7-1-16,-3 10 0,0 1 16,-1-1-16,-1 13 0,1 0 15,-1 7-15,1-3 0,2-5 16,2-4-16,1-3 0,2-7 0,3-12 15,3-9-15,-3-2 0,0-1 16,-2-2-16</inkml:trace>
  <inkml:trace contextRef="#ctx0" brushRef="#br0" timeOffset="5483.2101">29194 3468 0,'0'0'0,"11"-3"15,7 0-15,4 0 0,4-1 0,11-1 16,3 3-16,7-2 0,-1 2 16,-4-1-16,-4 1 0,-2-1 15,-5 0-15,-10-1 0,-8 2 16,-2 0-16,-2 0 0,-3 1 16</inkml:trace>
  <inkml:trace contextRef="#ctx0" brushRef="#br0" timeOffset="5649.4598">29199 3604 0,'0'0'0,"0"0"0,0 0 15,0 0-15,-3 33 0,3-33 16,-4 34-16,1-16 0,1 3 16,-2-1-16,1 0 0,1-2 15,0-1-15,2 0 0,2-3 16,-1-3-16,0-1 0,0-1 0</inkml:trace>
  <inkml:trace contextRef="#ctx0" brushRef="#br0" timeOffset="5966.5621">29189 3641 0,'0'0'0,"0"0"0,0 0 16,0 0-16,24-10 0,-24 10 16,24-4-16,-24 4 0,36-7 0,-14 2 15,2 2-15,0-2 0,-1 1 16,7 1-16,0 0 0,-5 1 15,-3-1-15,-3 2 0,-3 1 16,-2 0-16,-4 1 0,-8 4 16,-5 3-16,-5 1 0,-3 0 15,-7 3-15,-5 1 0,-1 2 16,-2-1-16,-4 3 0,1-1 16,3-2-16,4-1 0,4-5 15,2-1-15,5-1 0,4 0 0,8-1 16,6-2-16,4-4 0,6-3 15,5-1-15,4-1 0,6 0 16,0-2-16,0 1 0,-1 0 16,-3 2-16,-4 2 0,-4-1 15,-5 1-15,-1 1 0</inkml:trace>
  <inkml:trace contextRef="#ctx0" brushRef="#br0" timeOffset="6249.919">29386 3385 0,'0'0'0,"0"0"0,0 0 16,0 0-16,-5 21 0,5-21 15,-6 33-15,2-10 0,-3 2 0,0 5 16,1 5-16,-2 12 0,1 0 15,-1 11-15,-1-1 0,0-6 16,0-6-16,-4 4 0,-2-4 16,-1-6-16,2-6 0,-5-5 15,-2-2-15,0-6 0,0-3 16,-5-5-16,-4-4 0,4-3 16,2-1-16,6-2 0,3-1 15,4 2-15</inkml:trace>
  <inkml:trace contextRef="#ctx0" brushRef="#br0" timeOffset="6433.1704">29080 3905 0,'0'0'0,"0"0"0,0 0 0,32 13 16,-18-6-16,6 3 0,4 4 16,9 1-16,2 2 0,17 3 15,6 0-15,-2-2 0,-1-1 16,15 2-16,4-2 0,-5-3 0,-5-2 15,5 0-15,-4-5 0,-11 0 16,-15-2-16,-11-1 0</inkml:trace>
  <inkml:trace contextRef="#ctx0" brushRef="#br0" timeOffset="26567.9409">7014 7142 0,'0'0'0,"0"0"16,0 0-16,31 0 0,-19-2 16,7 0-16,6 0 0,1 0 15,2 0-15,13-2 0,5 2 0,17-1 16,5 0-16,17-2 0,5 0 16,4 0-16,3-1 0,23 2 15,18 1-15,17-2 0,-6-1 0,49-1 16,-10 0-16,-13 3 15,-11-1-15,9 2 0,5 1 16,-4-1-16,-5 0 0,6 2 16,2 3-16,-2-5 0,0-3 0,4 5 15,5 1-15,-6 2 0,-4 4 16,0 1-16,0 1 0,-10 0 16,-8 0-16,-8 1 0,-6 0 15,-20-1-15,-12-4 0,-8 3 16,-3 0-16,-14 1 0,-9 1 0,-18-7 15,-14-2-15,-12 2 0,-8 1 16,-14-1-16,-9 1 16,-1-3-16,0 3 0,0-3 0</inkml:trace>
  <inkml:trace contextRef="#ctx0" brushRef="#br0" timeOffset="37417.1002">7604 5902 0,'0'0'0,"0"0"16,0 0-16,0 0 0,6-20 0,-6 20 15,0 0-15,0 0 0,-11-21 0,11 21 16,-23-8-16,8 5 0,-3 1 16,-4 3-16,-3 2 15,-2 2-15,1 2 0,-12 5 0,0 1 16,1 4-16,3 1 0,-2 7 16,1 2-16,8-1 0,4-1 15,6-2-15,3-2 0,7-3 16,6-6-16,2-2 0,6-3 15,7-4-15,4-2 0,5-5 16,5-5-16,1-3 0,1-4 0,0-3 16,0-2-16,2-4 0,-4 1 15,-2 0-15,-2 3 0,-4 1 16,-3 1-16,-6 3 0,-2 4 16,-1 2-16,0 4 0,-8 6 15,-7 6-15,0 3 0,-4 4 16,1 5-16,1 6 0,0 3 15,1 6-15,-2 4 0,2 6 16,1 8-16,-2-1 0,3-4 16,3-5-16,2-7 0,2-4 0,-1-3 15,0-4-15,-1-10 0,-1-2 16,-4-3-16,-4-1 0,-3-5 16,-2-1-16,0-2 0,0 0 15,-4-4-15,-3-1 0,0-6 16,-1-3-16,4-4 0,4-2 15,3 3-15,2 4 0,2 2 0</inkml:trace>
  <inkml:trace contextRef="#ctx0" brushRef="#br0" timeOffset="37852.9024">8095 5882 0,'0'0'0,"0"0"16,0 0-16,0 0 0,0 0 0,-16-16 15,16 16-15,-26-4 0,26 4 16,-34 0-16,10 4 0,0 1 16,-2 2-16,-10 7 0,-3 4 15,3 2-15,2 3 0,-3 6 16,6 2-16,7-3 0,5-3 0,7-1 15,8-1-15,6-4 0,6-2 16,7-7-16,10-4 16,6-6-16,5-5 0,9-5 0,0-1 15,-2-2-15,-1-1 0,-4-3 16,-4-4 0,0-2-16,-3-1 0,-7 3 0,-5 1 0,-7 5 15,-4 2-15,-5 5 0,-3 3 16,-4 5-16,-3 5 0,-4 6 15,-1 5-15,1 1 0,0 2 0,1 2 16,0 2-16,4 4 0,4-1 16,3 4-16,6-2 0,5-3 15,5-5-15,8-5 0,8-5 16,-9-4-16,-4 0 0,-4-2 16</inkml:trace>
  <inkml:trace contextRef="#ctx0" brushRef="#br0" timeOffset="38085.1733">8708 5817 0,'0'0'0,"0"0"16,-20 15-16,7-2 0,-4 2 16,-2 7-16,-2 5 0,-7 9 15,1 3-15,-1 6 0,6-3 16,6-5-16,5-4 0,7-5 15,8-8-15,7-5 0,6-6 0,2-6 16,3-5-16,-3-5 0,4-3 16,2-4-16,0-2 0,-7 3 15,-2 4-15,-4 1 0</inkml:trace>
  <inkml:trace contextRef="#ctx0" brushRef="#br0" timeOffset="38234.093">8350 6002 0,'0'0'0,"0"0"16,0 0-16,0 0 0,24-3 0,-24 3 16,42-7-16,-13 3 0,3 0 15,4-2-15,4-1 0,4 0 16,-8 0-16,-5 3 16</inkml:trace>
  <inkml:trace contextRef="#ctx0" brushRef="#br0" timeOffset="38633.9949">9110 5755 0,'0'0'0,"0"0"16,0 0-16,0 0 0,-15 22 15,15-22-15,-18 27 0,4-8 0,-1 3 16,-2 3-16,1 5 15,-5 7-15,0 0 0,-2 2 0,3-5 16,4-4-16,3-5 0,3-6 16,1-3-16,3-6 0,1-4 15,5-6-15,0 0 0,4-6 16,1-3-16,4-4 0,2-2 16,1-3-16,3-2 0,7-7 15,3-1-15,-1 5 0,0 3 16,0 5-16,-1 2 0,-2 3 0,-1 0 15,-3 4-15,-1 4 16,-3 2-16,-2 2 0,-2 3 0,-3 2 16,-1 6-16,-3 5 0,-4 2 15,-4 3-15,-1 3 0,-2 1 16,0 0-16,0 0 0,2-3 16,3-3-16,5-2 0,5-1 15,-1-4-15,0-2 0,-2-4 0</inkml:trace>
  <inkml:trace contextRef="#ctx0" brushRef="#br0" timeOffset="38984.7888">9310 6060 0,'0'0'0,"0"0"0,0 0 16,0 0-16,31-4 0,-31 4 15,35-5-15,-14 3 0,1-2 0,4 0 16,1-1-16,7-1 0,1 1 15,-3-2-15,-5-1 16,0-3-16,-3-3 0,-1 0 0,-4-1 16,-8 3-16,-3 0 0,-5 1 15,-4-1-15,-7 1 0,-5 2 16,-6 4-16,-3 1 0,-3 5 16,-4 3-16,-6 3 0,-1 3 15,4 5-15,3 3 0,-4 7 16,3 3-16,10 0 0,3 0 0,12-1 15,6-1-15,7-3 0,5-3 16,11-4-16,12-3 16,3-4-16,4-2 0,5-4 0,0-3 15,7-7-15,-3-6 0,-13 4 16,-10 2-16,-7 2 0</inkml:trace>
  <inkml:trace contextRef="#ctx0" brushRef="#br0" timeOffset="39286.065">10041 5863 0,'0'0'0,"0"0"0,0 0 15,0 0-15,-19 28 0,19-28 0,-21 31 16,9-10-16,0 0 0,1 2 16,1 2-16,-1 3 0,2-2 15,2-4-15,0-2 0,2-4 0,0-4 16,2-2-16,0-3 15,0-5-15,2-4 0,0-4 0,1-3 16,1-4-16,1-4 0,3-2 16,1-2-16,3 0 0,2 3 15,0 0-15,3 1 0,-2 4 16,-1 2-16,2 1 16,4 4-16,-2 0 0,0 2 0,2 3 15,2 2-15,-2 3 0,1 1 16,4 3-16,-1 2 0,-3-2 15,-4-2-15,-3 0 0</inkml:trace>
  <inkml:trace contextRef="#ctx0" brushRef="#br0" timeOffset="39484.3716">10353 5942 0,'0'0'0,"0"0"0,0 0 15,-8 18-15,8-18 0,-11 26 16,4-7-16,-2 1 0,-1 2 0,-1 5 16,1-3-16,2-3 0,2-4 15,1-4-15,2-2 0,2-3 16,1-1-16,0-3 0,0 1 16,0-2-16</inkml:trace>
  <inkml:trace contextRef="#ctx0" brushRef="#br0" timeOffset="39635.132">10430 5711 0,'0'0'0,"0"0"0,0 0 0,0 0 16,25 18-16,-25-18 0,17 20 15,-17-20-15,15 17 0,-10-10 16</inkml:trace>
  <inkml:trace contextRef="#ctx0" brushRef="#br0" timeOffset="40000.1932">10590 5929 0,'0'0'0,"0"0"0,0 0 16,0 0-16,-13 32 0,13-32 15,-11 32-15,4-13 0,1 0 16,-1 1-16,0-2 0,2-1 15,-1-2-15,1 2 0,1-4 16,-1-3-16,1-2 0,2-4 16,2-4-16,0 0 0,-2-5 0,5-2 15,0-3-15,1-2 0,2-3 16,5-7-16,3-1 0,3 0 16,1 0-16,0 3 0,0 0 15,-2 4-15,1 2 0,4-1 16,1 3-16,-3 4 0,-2 1 15,-1 4-15,-1 3 0,-6 1 16,-1 3-16,-3 4 0,0 2 16,-2 4-16,-1 1 0,-1 5 15,-1 1-15,0-2 0,-1 0 0,2 4 16,1-1-16,2-1 0,0-3 16,-1-3-16,1-2 0,-2-4 15</inkml:trace>
  <inkml:trace contextRef="#ctx0" brushRef="#br0" timeOffset="40467.2142">11402 5929 0,'0'0'0,"0"0"0,7-7 0,-2 3 16,-2-1-16,-2 0 0,-2-1 15,-3 0-15,-4-1 0,-4-1 16,-5 1-16,-4 1 0,-3 0 15,-13 3-15,-5 2 0,0 3 16,0 1-16,-9 5 0,0 5 16,8 1-16,7 3 0,0 5 15,7 1-15,9 2 0,7 0 0,9-6 16,6-4-16,12-2 0,10-1 16,6-4-16,5-3 0,3-3 15,0-4-15,2-1 0,0-4 16,-4-1-16,-1-2 0,0-5 15,-6-2-15,-4 0 0,-5-2 16,-7 5-16,-3 5 0,-6 0 16,-3 0-16,-3 3 0,-4 3 15,-1 3-15,-4 2 0,0 5 16,-1 3-16,-2 3 0,1 4 0,1 7 16,1 3-16,2 4 0,3-1 15,1 3-15,3 1 0,1 2 16,1-2-16,1-5 0,0-3 15,-1-6-15,0-4 0,0-2 16,-1-3-16,-2-3 0,-3 0 0,-4-6 16,-3-4-16,-7 1 0,-5 1 15,4 0-15,4 0 0,4 0 16</inkml:trace>
  <inkml:trace contextRef="#ctx0" brushRef="#br0" timeOffset="46201.2182">13526 7195 0,'0'0'0,"10"1"16,5 2-16,4-1 0,3 0 0,18 1 15,10-2-15,13 2 0,2-1 16,26-2-16,9-2 16,16-1-16,-2 0 0,31-2 15,9-3-15,50-5 0,-26 0 0,8 2 16,6 2-16,-17 1 0,-12 2 16,20-2-16,14 1 0,-22 1 15,-13 1-15,7 4 0,4 2 16,-13 1-16,-10 1 0,1 1 15,1-2-15,-16 3 0,-10-2 0,-5 2 16,-3 0-16,-21-2 0,-13-2 16,-1-1-16,0 0 15,-15-2-15,-10 1 0,-7-2 0,-5-2 16,-9 2-16,-6 3 0,-9 1 16,-5 0-16,-5-3 0,-2-1 15,3-1-15,0 2 0,-6-3 16,-2 1-16,-2 1 0,0-1 15,1 3-15,-1 2 0,-3-1 0,0 0 16,-2 3-16,2-3 0,0 0 16,0 0-16,0 0 0,0 0 15,0 0-15,0 0 0,0 0 16,2-2-16,-2 2 0,0 0 16,2 4-16,0-4 0,-2 0 15,3 1-15,-3-1 0,3 0 0,-3 0 16,2-1-16,-2 1 0,2-1 15,-2 1-15,0 0 16,0 0-16,0-3 0,0 3 16,0 0-16,0 0 0,0 0 0,3-2 15,-3 2-15,0 0 0,0 0 16,2 2-16,-2-2 0,2-1 16,-2 1-16,0 0 0,0 0 15,0 0-15,1-3 0,-1 3 16,0 0-16,0 0 0,0 0 0,0 0 15,0 0-15,0 0 0,0 0 16,0 0-16,0 0 0,0 0 16,0 0-16,0 0 0,0 0 15,0 0-15,0 0 0,0 0 16,0 0-16,0 0 0,3 4 16,-3-4-16,0 0 0,0 0 15,0 0-15,0 0 0,5 3 16,-5-3-16,0 0 0,0 0 15,0 0-15,0 0 0,0 0 16,0 0-16,0 0 0,0 0 0,0 0 16,0 0-16,0 0 0,0 0 15,0 0-15,2 4 0,-2-4 16,0 0-16,0 0 0,0 0 16,0 0-16,0 0 0,0 0 15,0 0-15,0 0 0,0 0 16,0 0-16,0 0 0,0 0 15,0 0-15,0 0 0,0 0 16,0 0-16,0 0 0,0 0 0,0 0 16,0 0-16,0 0 0,0 0 15,0 0-15,0 0 0,0 0 16,0 0-16,0 0 0,0 0 16,0 0-16,0 0 0,0 0 15,0 0-15,0 0 0,0 0 0,0 0 16,0 0-16,0 0 15,0 0-15,0 0 0,0 0 0,0 0 16,0 0-16,0 0 0,0 0 16,0 0-16,0 0 0,0 0 15,0 0-15,0 0 0,0 0 16,0 0-16,0 0 0,0 0 16,0 0-16,0 0 0,0 0 15,0 0-15,0 0 0,0 0 16,0 0-16,0 0 0,0 0 0,0 0 15,0 0-15,-2 4 0,2-4 16,-7 0-16,7 0 16,-7-2-16,7 2 0,0 0 0</inkml:trace>
  <inkml:trace contextRef="#ctx0" brushRef="#br0" timeOffset="46884.7208">15877 5738 0,'0'0'0,"0"0"0,0 0 0,18-10 15,-18 10-15,25-8 0,-10 5 16,1 2-16,1 0 0,2 2 16,2 3-16,4 2 0,-1 1 0,-3 3 15,-2 1-15,-4 0 16,-2 1-16,-6 1 0,-2 1 15,-4-1-15,-3-1 0,-6-1 16,-5 0-16,-1-2 0,0 1 0,-5-2 16,-2-1-16,0-3 0,0-1 15,-4 0-15,1-5 0,1 1 16,2-1-16,0-3 0,1-5 16,2-2-16,2-4 0,1 3 15,3 0-15,2 2 0,3 2 16,1 3-16,2 4 0,0 1 15,1 2-15,1 3 0,0 5 16,0 1-16,0-1 0,2 8 0,0 7 16,0 0-16,0 3 0,0 5 15,0 4-15,0 6 0,0-2 16,3 0-16,0 0 0,2 1 16,2-5-16,-2-6 0,-2-5 15,-1-5-15,0-5 0,-1-3 16</inkml:trace>
  <inkml:trace contextRef="#ctx0" brushRef="#br0" timeOffset="47084.3383">16294 5795 0,'0'0'0,"12"-4"0,5-1 0,4 1 15,3-1-15,10-1 0,13-1 16,-4 2-16,-3 0 0,6-3 15,-4 0-15,-5 4 0,-3 5 0,-5-2 16,-5 0-16,-5 1 0,-5 0 0,-2 0 16,-3 0-16,-2 0 15</inkml:trace>
  <inkml:trace contextRef="#ctx0" brushRef="#br0" timeOffset="47267.6204">16645 5600 0,'0'0'0,"0"0"0,0 0 15,0 0-15,-20 20 0,20-20 0,-23 29 16,9-10-16,-2 1 0,-3 5 16,-2 4-16,-5 8 0,1 2 15,-6 12-15,1 1 0,4-2 16,2-5-16,2 1 0,5-8 16,5-9-16,3-6 0,1-10 15,-1-7-15,3-1 0,0 0 0,3-3 16</inkml:trace>
  <inkml:trace contextRef="#ctx0" brushRef="#br0" timeOffset="47450.4946">16472 5934 0,'0'0'0,"0"0"0,0 0 0,-3 18 16,3-18-16,-8 26 0,1-7 15,2 4-15,-1-1 0,1 4 16,-1-1-16,2 7 0,0-1 0,2-5 15,1-3-15,1-5 0,1-3 16,1-10-16,2-6 0,-1 0 16,-1 0-16,0 0 0</inkml:trace>
  <inkml:trace contextRef="#ctx0" brushRef="#br0" timeOffset="47701.2736">16475 5925 0,'0'0'0,"0"0"16,0 0-16,0 0 0,20-10 0,-20 10 15,25-7-15,-25 7 0,32-5 0,-15 4 16,-1-1-16,0 1 0,-1 1 16,1 3-16,-1 4 0,-1 0 15,0-1-15,1 8 0,-2 3 16,-3 1-16,-2 0 0,-2 3 16,-1-1-16,-3 1 0,-2-2 0,-1 1 15,-1 0-15,-2-2 16,-2-1-16,-1-2 0,0-1 15,-1-4-15,-1-2 0,-3-3 16,-2 0-16,-2-4 0,1-5 0,2 1 16,2 1-16,2 0 0</inkml:trace>
  <inkml:trace contextRef="#ctx0" brushRef="#br0" timeOffset="47834.4083">16483 6061 0,'0'0'16,"0"0"-16,0 0 0,0 0 15,0 0-15,0 0 0,0 0 0,29-11 16,-29 11-16,23-7 0,-23 7 15,26-3-15,-12 3 0,-1 0 16,-2 1-16,-4-1 0,-1 1 16,-1-1-16,0 1 0,-2-1 15</inkml:trace>
  <inkml:trace contextRef="#ctx0" brushRef="#br0" timeOffset="47953.9664">16408 6146 0,'0'0'15,"0"0"-15,0 0 0,0 0 16,0 0-16,26-4 0,-26 4 0,28-4 15,-28 4-15,33-8 0,-13 3 16,-1 1-16,-1 1 0,-1 0 16,-3 1-16,-2-1 15</inkml:trace>
  <inkml:trace contextRef="#ctx0" brushRef="#br0" timeOffset="48301.1828">16139 5997 0,'0'0'0,"0"0"0,0 0 0,0 0 16,3 23-16,-3-23 0,0 0 0,4 25 16,-4-25-16,3 27 0,-3-12 15,-1 0-15,-1 0 0,-1-1 16,0 1-16,-1-2 0,-2-2 15,-1 1-15,1-2 0,-2-2 16,-1-1-16,2 0 0,-1-1 16,1-3-16,2-1 0,0 0 15,2-1-15,3-1 0,4 4 0,5-3 16,4 0-16,4 1 0,4 1 16,4 1-16,5 0 0,11 2 15,3 2-15,2-1 0,3 2 16,10 2-16,1 0 0,10 3 15,0-1-15,-16-3 0,-11-1 16,-10-3-16</inkml:trace>
  <inkml:trace contextRef="#ctx0" brushRef="#br0" timeOffset="48537.3466">17260 5654 0,'0'0'0,"0"0"16,0 0-16,0 0 0,-29 21 15,29-21-15,-33 25 0,14-8 16,-2 2-16,-8 7 0,-1 1 16,3-2-16,-1 2 0,-7 7 15,-3 2-15,5-5 0,5-7 16,0 1-16,7-7 0,4-4 15</inkml:trace>
  <inkml:trace contextRef="#ctx0" brushRef="#br0" timeOffset="48750.7176">17034 5889 0,'0'0'0,"0"0"0,0 0 15,0 0-15,2 21 0,-2-21 16,-7 36-16,1-11 0,-1 1 15,0 4-15,-2-1 0,-2 10 0,0-3 16,-2 5-16,1-3 0,2-7 16,2-5-16,1-5 0,2-6 15,-1-4-15,1-2 0,3-8 16,0-7-16,-3-2 0,-4-3 0,1 2 16,3 0-16,-1 2 0</inkml:trace>
  <inkml:trace contextRef="#ctx0" brushRef="#br0" timeOffset="48901.1311">17014 5966 0,'0'0'16,"0"0"-16,26-5 0,-10 1 0,3-1 16,12-3-16,6 0 15,2-1-15,1 0 0,8-1 0,-2 1 16,-5 2-16,-3 1 0,2-1 16,-2 2-16,-9 1 0,-6 3 15,-9 2-15,-6 2 0,-8-3 0,-2 1 16,-2-1-16,2 0 15,0 0-15</inkml:trace>
  <inkml:trace contextRef="#ctx0" brushRef="#br0" timeOffset="49084.0228">17133 6059 0,'0'0'0,"0"0"0,0 0 0,0 0 15,1 27-15,-1-27 0,-3 32 16,2-15-16,1-2 0,0 4 15,1 1-15,0 0 0,1-2 0,2 4 16,0-4-16,1-3 0,-2-3 16,0-2-16,-1-1 0,1-1 15</inkml:trace>
  <inkml:trace contextRef="#ctx0" brushRef="#br0" timeOffset="49367.1415">17262 6096 0,'0'0'0,"0"0"16,0 0-16,28-5 0,-15 5 0,4-1 16,4 0-16,3 1 0,-1 0 15,-1 1-15,-1 1 0,-2 1 16,-4-1-16,-3 1 0,-2 3 16,-4 0-16,-5 1 0,-6 2 15,-3 2-15,-6 0 0,-2-1 0,-5 1 16,-2 0-16,0-1 15,-1 1-15,-1-3 0,3-4 16,4 1-16,4-2 0,5 0 16,4 0-16,4 0 0,3-1 0,8-2 15,5-1-15,5-1 0,3-1 16,4 0-16,1 0 0,1-1 16,-6 1-16,-4 1 0</inkml:trace>
  <inkml:trace contextRef="#ctx0" brushRef="#br0" timeOffset="54367.4127">4386 7861 0,'0'0'16,"0"0"-16,0 0 0,0 0 0,26-8 16,-26 8-16,26-2 0,-8 3 15,2 0-15,4 2 0,4 1 16,3 1-16,3 2 0,14 1 15,4 2-15,14 0 0,2-3 0,4 4 16,7 0-16,16 0 0,2-1 16,19 3-16,0 0 0,16-4 15,-5-7-15,58-2 16,-11-2-16,-10 2 0,-10 2 0,6 0 16,2-1-16,-6-1 0,-3-3 15,5 2-15,6 2 0,-5-1 16,-1 1-16,9 0 0,2-1 15,-3 1-15,-8 3 0,7-1 16,4-2-16,-10 3 0,-3 0 0,-1-2 16,2 0-16,-7 1 0,-4 0 15,1 1-15,-1 2 0,-9-1 16,-8 0-16,-6-1 0,-4-1 16,-6-1-16,-1 0 0,-1 1 15,1 2-15,-8 0 0,-7-2 0,-2 2 16,-2 0-16,-8-1 15,-5 1-15,-6-4 0,-4-3 16,-8 3-16,-7 2 0,-10-2 16,-5-1-16,-9-1 0,-6-1 0,-9 3 15,-8 3-15,-8-4 0,-8 0 16,-14-5-16,-9-1 0,9 2 16,7 2-16,5-1 0</inkml:trace>
  <inkml:trace contextRef="#ctx0" brushRef="#br0" timeOffset="55217.942">7680 8266 0,'0'0'0,"0"0"0,0 0 16,28-5-16,-28 5 0,30-1 15,-2-2-15,1 2 0,2-1 0,17-2 16,6 0-16,-2 1 0,-2 0 15,18 0-15,13-2 16,-7 1-16,-6 1 0,2-1 16,-6 0-16,-15 1 0,-8 0 0,-6 1 15,-11 1-15,-7 0 0</inkml:trace>
  <inkml:trace contextRef="#ctx0" brushRef="#br0" timeOffset="55450.8305">8038 8310 0,'0'0'16,"0"0"-16,0 0 0,-23 18 0,14-8 15,-2 3-15,-1 4 0,1 0 16,3 1-16,-1 5 0,5 1 16,3-4-16,3-5 0,11-3 15,9-1-15,6-4 0,1-2 16,13-3-16,6-2 0,0-1 15,1-3-15,10-3 0,2-2 16,-10 2-16,-7 0 0,-1-4 0,-9-1 16,-7 1-16,-8 5 0,-4 0 15</inkml:trace>
  <inkml:trace contextRef="#ctx0" brushRef="#br0" timeOffset="55652.0401">8242 8396 0,'0'0'0,"0"0"0,-7 19 16,2-6-16,-2 3 0,-6 10 0,-4 7 15,1-3-15,0 0 0,-6 13 16,-1 2-16,1-6 0,1-5 16,1-3-16,4-8 0,4-6 15,2-4-15,2-3 0,3-3 16,0-1-16</inkml:trace>
  <inkml:trace contextRef="#ctx0" brushRef="#br0" timeOffset="55802.079">8236 8641 0,'0'0'0,"0"0"0,0 0 0,17 19 16,-8-9-16,3 3 0,1 4 15,3 0-15,0-1 0,8 7 16,2-1-16,-1-3 0,4-1 15,6 0-15,0-3 0,-6-3 0,-5-2 16,-5-2-16</inkml:trace>
  <inkml:trace contextRef="#ctx0" brushRef="#br0" timeOffset="56117.1696">9228 8279 0,'0'0'0,"0"0"16,0 0-16,0 0 0,0 0 0,0 0 15,-20 24-15,20-24 0,-33 28 16,9-7-16,-3 5 0,-1-3 16,3 1-16,-4 5 0,4-1 15,5-3-15,5-4 0,0 2 16,9-2-16,8-2 0,7-3 15,10-4-15,8-3 0,5-6 16,3-3-16,5-2 0,3-3 0,6 0 16,-4-2-16,-2 1 0,-1-2 15,-4 0-15,-3-1 0,-3-6 16,-6-1-16,-10 3 0,-2 4 0,-5 2 16</inkml:trace>
  <inkml:trace contextRef="#ctx0" brushRef="#br0" timeOffset="56284.242">9308 8457 0,'0'0'0,"0"0"0,0 0 15,-17 26-15,17-26 0,-16 30 0,7-9 16,-4 1-16,-1 1 0,-8 11 16,-2 4-16,0-2 0,3-2 15,-5 5-15,-1-5 0,4-3 16,2-5-16,1-1 0,5-5 15,3-6-15</inkml:trace>
  <inkml:trace contextRef="#ctx0" brushRef="#br0" timeOffset="56450.7382">9289 8795 0,'0'0'0,"0"0"15,20 11-15,-8-4 0,0 2 0,7 6 16,3 2-16,0 1 15,1 0-15,7 2 0,0-3 16,-1-5-16,-2-2 0,-5-2 16,-4 0-16,-4-4 0</inkml:trace>
  <inkml:trace contextRef="#ctx0" brushRef="#br0" timeOffset="56636.97">9809 8226 0,'0'0'0,"0"0"15,0 0-15,0 0 0,13 25 0,-13-25 16,7 31-16,-2-16 0,-1 2 0,1 1 16,0 2-16,1-3 0,-1-1 15,1 0-15,-2-1 16,-1-3-16</inkml:trace>
  <inkml:trace contextRef="#ctx0" brushRef="#br0" timeOffset="56917.4553">9925 8240 0,'0'0'0,"0"0"16,0 0-16,35-4 0,-35 4 0,29-4 15,-9 5-15,-1 0 16,0 1-16,3 0 0,-2 2 15,-4-1-15,-3 2 0,-6 1 16,-6 3-16,-4 0 0,-5 0 0,-5 2 16,-4 1-16,0-1 0,-2-1 15,1 1-15,1 0 0,1-2 16,3 0-16,2-1 0,3-1 16,8-1-16,5-1 0,6-1 15,5 0-15,6-2 0,4-2 0,1-2 16,3-2-16,7-2 15,2-2-15,-8 3 0,-6-1 0,-4 2 16</inkml:trace>
  <inkml:trace contextRef="#ctx0" brushRef="#br0" timeOffset="57084.4599">10374 8156 0,'0'0'15,"0"0"-15,0 0 0,0 0 16,0 0-16,0 0 0,2 31 15,-2-31-15,0 27 0,0-27 0,0 36 16,0-16-16,0 0 0,1 0 16,1 0-16,0-1 0,0-4 15,1 2-15,-1-2 0,1-3 16</inkml:trace>
  <inkml:trace contextRef="#ctx0" brushRef="#br0" timeOffset="57385.9324">10460 8227 0,'0'0'0,"0"0"16,0 0-16,31 1 0,-18-1 0,4 1 15,3 0-15,4 1 0,-2-1 16,-2 3-16,-4-1 0,-1 2 16,-4-1-16,-5 3 0,-2 3 15,-8 0-15,-5 1 0,-8 1 16,-7 2-16,-5-2 0,-4-1 15,-9 6-15,-2 1 0,2-1 0,2-1 16,1 0-16,5-4 16,9-2-16,6-3 0,8 0 0,6-2 15,10 0-15,10-2 0,5-2 16,7-1-16,4 0 0,2 0 16,10-2-16,2 0 0,-4 1 15,-5 1-15,-7 0 0,-7 0 16,-4 0-16</inkml:trace>
  <inkml:trace contextRef="#ctx0" brushRef="#br0" timeOffset="57617.9656">9747 8604 0,'0'0'15,"0"0"-15,0 0 0,0 0 16,24 4-16,-24-4 0,50 0 15,-18-1-15,4 0 0,8-2 16,7 1-16,13-1 0,-1 0 0,13-1 16,-2-2-16,5 1 0,-10 1 15,-1 1-15,-13 1 0,-17-2 16,-11 0-16,-7 1 0,-6 0 16,-3 2-16</inkml:trace>
  <inkml:trace contextRef="#ctx0" brushRef="#br0" timeOffset="57800.9538">10251 8436 0,'0'0'0,"0"0"15,0 0-15,0 0 0,0 0 0,-15 24 16,15-24-16,-21 26 16,6-9-16,-4 2 0,-2 3 15,-2 0-15,-1 1 0,-9 7 16,-1 1-16,-4 4 0,5-4 15,0-5-15,1-6 0,7-3 0,4-3 16,3-2-16</inkml:trace>
  <inkml:trace contextRef="#ctx0" brushRef="#br0" timeOffset="57951.2194">10216 8663 0,'0'0'0,"11"0"15,6 1-15,1 0 0,-1 1 16,10 1-16,1 1 0,7 2 15,-3 2-15,-5 1 0,-3 0 16,-5 1-16,-3 0 0,-4-2 0,-2-2 16,-3 0-16</inkml:trace>
  <inkml:trace contextRef="#ctx0" brushRef="#br0" timeOffset="58151.4502">9788 8767 0,'0'0'0,"0"0"0,0 0 16,0 0-16,0 0 0,-3 30 0,3-30 15,5 25-15,-5-25 0,6 30 16,0-13-16,1-1 0,-1-1 16,1 0-16,0-3 0,0-1 15,-1-3-15,-2 0 0,0-2 16,0 0-16</inkml:trace>
  <inkml:trace contextRef="#ctx0" brushRef="#br0" timeOffset="58417.7303">9849 8860 0,'0'0'0,"0"0"15,0 0-15,0 0 0,0 0 0,0 0 0,20-7 16,-20 7-16,30-5 0,-10 3 16,2 0-16,1 1 0,0 1 15,1 0-15,2 1 0,2-1 16,-1 2-16,-4 0 0,-2 2 15,-4 0-15,-5-1 0,-6 3 16,-2 1-16,-8 0 0,-3 2 0,-6 0 16,-3 1-16,-1-1 0,2 1 15,1-2-15,1 1 0,2-3 16,3 1-16,2-2 0,3-1 16,3-1-16,3 0 0,8-2 15,8-1-15,2-1 0,1 1 16,5-3-16,4 0 0,-1-1 15,0-1-15,0-1 0,-6 2 16,-4 1-16</inkml:trace>
  <inkml:trace contextRef="#ctx0" brushRef="#br0" timeOffset="58601.1152">10402 8809 0,'0'0'0,"0"0"0,0 0 0,0 0 16,0 0-16,0 0 0,-6 28 15,6-28-15,-4 22 0,4-22 16,-5 29-16,3-15 0,0 1 0,0 0 16,1 1-16,0-1 0,-1-2 15,2-3-15,0-3 0,0-1 16,0 0-16,0-1 0</inkml:trace>
  <inkml:trace contextRef="#ctx0" brushRef="#br0" timeOffset="58901.1246">10361 8979 0,'0'0'0,"0"0"0,0 0 16,0 0-16,-1-25 0,1 25 0,0 0 15,7-25-15,-7 25 16,0 0-16,30-18 0,-13 13 0,2 2 16,1-1-16,4 2 0,0-2 15,1 1-15,4 1 0,-4 0 16,-3 2-16,-3 0 0,-2 1 16,-4 0-16,-5 1 0,-5 2 15,-6 1-15,-6 1 0,-6 2 16,-4 0-16,-2 0 0,-3 0 0,0 0 15,-1 1-15,-1 0 16,6-1-16,4-1 0,5-1 0,7 1 16,6 2-16,8-5 0,6-1 15,7 0-15,5-2 0,10-1 16,0-3-16,1 1 0,-2 1 16,-2-1-16,-1-2 0,0 0 15,-5-1-15,-5 1 0,-6 2 16,-3 0-16</inkml:trace>
  <inkml:trace contextRef="#ctx0" brushRef="#br0" timeOffset="59067.132">10980 8407 0,'0'0'0,"0"0"16,0 0-16,0 0 0,0 0 0,20 17 15,-20-17-15,9 26 0,-6-9 16,1-3-16,-1-1 0,-1-2 16</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2026/1/21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2026/1/21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2026/1/21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2026/1/21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2026/1/21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2026/1/21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2026/1/21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2026/1/21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2026/1/21</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1.emf"/><Relationship Id="rId5" Type="http://schemas.openxmlformats.org/officeDocument/2006/relationships/customXml" Target="../ink/ink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2.emf"/><Relationship Id="rId4" Type="http://schemas.openxmlformats.org/officeDocument/2006/relationships/customXml" Target="../ink/ink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4.emf"/><Relationship Id="rId4" Type="http://schemas.openxmlformats.org/officeDocument/2006/relationships/customXml" Target="../ink/ink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emf"/><Relationship Id="rId5" Type="http://schemas.openxmlformats.org/officeDocument/2006/relationships/customXml" Target="../ink/ink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3.emf"/><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4.emf"/><Relationship Id="rId4" Type="http://schemas.openxmlformats.org/officeDocument/2006/relationships/customXml" Target="../ink/ink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5.emf"/><Relationship Id="rId4" Type="http://schemas.openxmlformats.org/officeDocument/2006/relationships/customXml" Target="../ink/ink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6.emf"/><Relationship Id="rId4" Type="http://schemas.openxmlformats.org/officeDocument/2006/relationships/customXml" Target="../ink/ink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8.emf"/><Relationship Id="rId5" Type="http://schemas.openxmlformats.org/officeDocument/2006/relationships/customXml" Target="../ink/ink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《读后续写工具箱》三十</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628650"/>
            <a:ext cx="10968990" cy="5621020"/>
          </a:xfrm>
        </p:spPr>
        <p:txBody>
          <a:bodyPr/>
          <a:lstStyle/>
          <a:p>
            <a:pPr marL="0" indent="0">
              <a:buNone/>
            </a:pPr>
            <a:endParaRPr lang="zh-CN" altLang="en-US"/>
          </a:p>
        </p:txBody>
      </p:sp>
      <p:pic>
        <p:nvPicPr>
          <p:cNvPr id="4" name="图片 3" descr="IMG_20230526_090231_edit_82025504031232"/>
          <p:cNvPicPr>
            <a:picLocks noChangeAspect="1"/>
          </p:cNvPicPr>
          <p:nvPr/>
        </p:nvPicPr>
        <p:blipFill>
          <a:blip r:embed="rId4"/>
          <a:stretch>
            <a:fillRect/>
          </a:stretch>
        </p:blipFill>
        <p:spPr>
          <a:xfrm>
            <a:off x="635" y="0"/>
            <a:ext cx="12191365" cy="6858000"/>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642960" y="372960"/>
              <a:ext cx="3285360" cy="3292200"/>
            </p14:xfrm>
          </p:contentPart>
        </mc:Choice>
        <mc:Fallback>
          <p:pic>
            <p:nvPicPr>
              <p:cNvPr id="2" name="墨迹 1"/>
              <p:cNvPicPr/>
              <p:nvPr/>
            </p:nvPicPr>
            <p:blipFill>
              <a:blip r:embed="rId6"/>
              <a:stretch>
                <a:fillRect/>
              </a:stretch>
            </p:blipFill>
            <p:spPr>
              <a:xfrm>
                <a:off x="633600" y="363600"/>
                <a:ext cx="3304080" cy="33109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70535"/>
            <a:ext cx="10968990" cy="5779135"/>
          </a:xfrm>
          <a:ln>
            <a:solidFill>
              <a:schemeClr val="accent1"/>
            </a:solidFill>
          </a:ln>
        </p:spPr>
        <p:txBody>
          <a:bodyPr/>
          <a:lstStyle/>
          <a:p>
            <a:pPr marL="0" indent="0">
              <a:buNone/>
            </a:pPr>
            <a:r>
              <a:rPr lang="en-US" altLang="zh-CN" sz="2000">
                <a:solidFill>
                  <a:schemeClr val="tx1"/>
                </a:solidFill>
              </a:rPr>
              <a:t>20.10</a:t>
            </a:r>
            <a:r>
              <a:rPr lang="zh-CN" altLang="en-US" sz="2000">
                <a:solidFill>
                  <a:schemeClr val="tx1"/>
                </a:solidFill>
              </a:rPr>
              <a:t>安全演练</a:t>
            </a:r>
          </a:p>
          <a:p>
            <a:pPr marL="0" indent="0">
              <a:buNone/>
            </a:pPr>
            <a:r>
              <a:rPr lang="zh-CN" altLang="en-US" sz="2000">
                <a:solidFill>
                  <a:schemeClr val="tx1"/>
                </a:solidFill>
              </a:rPr>
              <a:t>应急演练：</a:t>
            </a:r>
            <a:r>
              <a:rPr lang="en-US" altLang="zh-CN" sz="2000">
                <a:solidFill>
                  <a:schemeClr val="tx1"/>
                </a:solidFill>
              </a:rPr>
              <a:t>emergency drill </a:t>
            </a:r>
          </a:p>
          <a:p>
            <a:pPr marL="0" indent="0">
              <a:buNone/>
            </a:pPr>
            <a:r>
              <a:rPr lang="zh-CN" altLang="en-US" sz="2000">
                <a:solidFill>
                  <a:schemeClr val="tx1"/>
                </a:solidFill>
              </a:rPr>
              <a:t>有序撤离：</a:t>
            </a:r>
            <a:r>
              <a:rPr lang="en-US" altLang="zh-CN" sz="2000">
                <a:solidFill>
                  <a:schemeClr val="tx1"/>
                </a:solidFill>
              </a:rPr>
              <a:t>file out in an orderly way, orderly evacuation </a:t>
            </a:r>
          </a:p>
          <a:p>
            <a:pPr marL="0" indent="0">
              <a:buNone/>
            </a:pPr>
            <a:r>
              <a:rPr lang="zh-CN" altLang="en-US" sz="2000">
                <a:solidFill>
                  <a:schemeClr val="tx1"/>
                </a:solidFill>
              </a:rPr>
              <a:t>指定集合点：</a:t>
            </a:r>
            <a:r>
              <a:rPr lang="en-US" altLang="zh-CN" sz="2000">
                <a:solidFill>
                  <a:schemeClr val="tx1"/>
                </a:solidFill>
              </a:rPr>
              <a:t>designated assembly area </a:t>
            </a:r>
          </a:p>
          <a:p>
            <a:pPr marL="0" indent="0">
              <a:buNone/>
            </a:pPr>
            <a:r>
              <a:rPr lang="zh-CN" altLang="en-US" sz="2000">
                <a:solidFill>
                  <a:schemeClr val="tx1"/>
                </a:solidFill>
              </a:rPr>
              <a:t>演练顺利结束：</a:t>
            </a:r>
            <a:r>
              <a:rPr lang="en-US" altLang="zh-CN" sz="2000">
                <a:solidFill>
                  <a:schemeClr val="tx1"/>
                </a:solidFill>
              </a:rPr>
              <a:t>The emergency drill concluded with a success. </a:t>
            </a:r>
          </a:p>
          <a:p>
            <a:pPr marL="0" indent="0">
              <a:buNone/>
            </a:pPr>
            <a:r>
              <a:rPr lang="zh-CN" altLang="en-US" sz="2000">
                <a:solidFill>
                  <a:schemeClr val="tx1"/>
                </a:solidFill>
              </a:rPr>
              <a:t>模拟火灾演练：</a:t>
            </a:r>
            <a:r>
              <a:rPr lang="en-US" altLang="zh-CN" sz="2000">
                <a:solidFill>
                  <a:schemeClr val="tx1"/>
                </a:solidFill>
              </a:rPr>
              <a:t>the mock fire drill </a:t>
            </a:r>
          </a:p>
          <a:p>
            <a:pPr marL="0" indent="0">
              <a:buNone/>
            </a:pPr>
            <a:r>
              <a:rPr lang="en-US" altLang="zh-CN" sz="2000">
                <a:solidFill>
                  <a:schemeClr val="tx1"/>
                </a:solidFill>
              </a:rPr>
              <a:t>Fire alarms blared, and students quickly filed out of the building, each following the desginated exit. </a:t>
            </a:r>
          </a:p>
          <a:p>
            <a:pPr marL="0" indent="0">
              <a:buNone/>
            </a:pPr>
            <a:r>
              <a:rPr lang="zh-CN" altLang="en-US" sz="2000">
                <a:solidFill>
                  <a:schemeClr val="tx1"/>
                </a:solidFill>
              </a:rPr>
              <a:t>其余的句子不用看</a:t>
            </a:r>
          </a:p>
          <a:p>
            <a:pPr marL="0" indent="0">
              <a:buNone/>
            </a:pPr>
            <a:endParaRPr lang="en-US" altLang="zh-CN"/>
          </a:p>
          <a:p>
            <a:pPr marL="0" indent="0">
              <a:buNone/>
            </a:pPr>
            <a:endParaRPr lang="en-US" altLang="zh-CN"/>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83000" y="870120"/>
              <a:ext cx="10113120" cy="3971160"/>
            </p14:xfrm>
          </p:contentPart>
        </mc:Choice>
        <mc:Fallback>
          <p:pic>
            <p:nvPicPr>
              <p:cNvPr id="2" name="墨迹 1"/>
              <p:cNvPicPr/>
              <p:nvPr/>
            </p:nvPicPr>
            <p:blipFill>
              <a:blip r:embed="rId5"/>
              <a:stretch>
                <a:fillRect/>
              </a:stretch>
            </p:blipFill>
            <p:spPr>
              <a:xfrm>
                <a:off x="773640" y="860760"/>
                <a:ext cx="10131840" cy="39898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2"/>
            </p:custDataLst>
          </p:nvPr>
        </p:nvPicPr>
        <p:blipFill>
          <a:blip r:embed="rId4"/>
          <a:stretch>
            <a:fillRect/>
          </a:stretch>
        </p:blipFill>
        <p:spPr>
          <a:xfrm>
            <a:off x="701040" y="555625"/>
            <a:ext cx="10782300" cy="4504055"/>
          </a:xfrm>
          <a:prstGeom prst="rect">
            <a:avLst/>
          </a:prstGeom>
          <a:ln>
            <a:solidFill>
              <a:schemeClr val="accent1"/>
            </a:solidFill>
          </a:ln>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2125"/>
            <a:ext cx="10968990" cy="5757545"/>
          </a:xfrm>
          <a:ln>
            <a:solidFill>
              <a:schemeClr val="accent1"/>
            </a:solidFill>
          </a:ln>
        </p:spPr>
        <p:txBody>
          <a:bodyPr/>
          <a:lstStyle/>
          <a:p>
            <a:pPr marL="0" indent="457200" algn="just">
              <a:spcAft>
                <a:spcPts val="0"/>
              </a:spcAft>
              <a:buNone/>
            </a:pPr>
            <a:r>
              <a:rPr lang="en-US" altLang="zh-CN" sz="2000">
                <a:solidFill>
                  <a:schemeClr val="tx1"/>
                </a:solidFill>
              </a:rPr>
              <a:t>Yesterday morning, a comprehensive fire drill was successfully conducted across our school campus, involving all faculty and students. </a:t>
            </a:r>
          </a:p>
          <a:p>
            <a:pPr marL="0" indent="457200" algn="just">
              <a:spcAft>
                <a:spcPts val="0"/>
              </a:spcAft>
              <a:buNone/>
            </a:pPr>
            <a:r>
              <a:rPr lang="en-US" altLang="zh-CN" sz="2000">
                <a:solidFill>
                  <a:schemeClr val="tx1"/>
                </a:solidFill>
              </a:rPr>
              <a:t>The drill began with the piercing sound of the alarm, prompting everyone to evacuate classrooms immediately and in perfect order, following designated routes to the assembly points. Subsequently, firefighters demonstrated the proper use of fire extinguishers, with several students and teachers gaining hands-on experience.</a:t>
            </a:r>
          </a:p>
          <a:p>
            <a:pPr marL="0" indent="457200" algn="just">
              <a:spcAft>
                <a:spcPts val="0"/>
              </a:spcAft>
              <a:buNone/>
            </a:pPr>
            <a:r>
              <a:rPr lang="en-US" altLang="zh-CN" sz="2000">
                <a:solidFill>
                  <a:schemeClr val="tx1"/>
                </a:solidFill>
              </a:rPr>
              <a:t>The activity was met with widespread positive feedback. Participants expressed that it was an eye-opening and practical lesson, which significantly heightened their awareness of fire safety and their confidence in responding to emergencies.</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1578960" y="1218600"/>
              <a:ext cx="9218160" cy="2025720"/>
            </p14:xfrm>
          </p:contentPart>
        </mc:Choice>
        <mc:Fallback>
          <p:pic>
            <p:nvPicPr>
              <p:cNvPr id="2" name="墨迹 1"/>
              <p:cNvPicPr/>
              <p:nvPr/>
            </p:nvPicPr>
            <p:blipFill>
              <a:blip r:embed="rId5"/>
              <a:stretch>
                <a:fillRect/>
              </a:stretch>
            </p:blipFill>
            <p:spPr>
              <a:xfrm>
                <a:off x="1569600" y="1209240"/>
                <a:ext cx="9236880" cy="20444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7" descr="Screenshot_20260116_144107_com.xingin.xhs_edit_86"/>
          <p:cNvPicPr>
            <a:picLocks noGrp="1" noChangeAspect="1"/>
          </p:cNvPicPr>
          <p:nvPr>
            <p:ph idx="1"/>
            <p:custDataLst>
              <p:tags r:id="rId2"/>
            </p:custDataLst>
          </p:nvPr>
        </p:nvPicPr>
        <p:blipFill>
          <a:blip r:embed="rId4"/>
          <a:stretch>
            <a:fillRect/>
          </a:stretch>
        </p:blipFill>
        <p:spPr>
          <a:xfrm>
            <a:off x="476885" y="462280"/>
            <a:ext cx="11031220" cy="5236845"/>
          </a:xfrm>
          <a:prstGeom prst="rect">
            <a:avLst/>
          </a:prstGeom>
          <a:ln>
            <a:solidFill>
              <a:schemeClr val="accent1"/>
            </a:solidFill>
          </a:ln>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814680" y="1799280"/>
              <a:ext cx="10666800" cy="2660040"/>
            </p14:xfrm>
          </p:contentPart>
        </mc:Choice>
        <mc:Fallback>
          <p:pic>
            <p:nvPicPr>
              <p:cNvPr id="2" name="墨迹 1"/>
              <p:cNvPicPr/>
              <p:nvPr/>
            </p:nvPicPr>
            <p:blipFill>
              <a:blip r:embed="rId6"/>
              <a:stretch>
                <a:fillRect/>
              </a:stretch>
            </p:blipFill>
            <p:spPr>
              <a:xfrm>
                <a:off x="805320" y="1789920"/>
                <a:ext cx="10685520" cy="26787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2445"/>
            <a:ext cx="10968990" cy="5737225"/>
          </a:xfrm>
          <a:ln>
            <a:solidFill>
              <a:schemeClr val="accent1"/>
            </a:solidFill>
          </a:ln>
        </p:spPr>
        <p:txBody>
          <a:bodyPr>
            <a:normAutofit lnSpcReduction="10000"/>
          </a:bodyPr>
          <a:lstStyle/>
          <a:p>
            <a:pPr marL="0" indent="457200" algn="just">
              <a:spcAft>
                <a:spcPts val="0"/>
              </a:spcAft>
              <a:buNone/>
            </a:pPr>
            <a:r>
              <a:rPr lang="en-US" altLang="zh-CN" sz="2000">
                <a:solidFill>
                  <a:schemeClr val="tx1"/>
                </a:solidFill>
                <a:latin typeface="Bookman Old Style" panose="02050604050505020204" charset="0"/>
                <a:cs typeface="Bookman Old Style" panose="02050604050505020204" charset="0"/>
              </a:rPr>
              <a:t> </a:t>
            </a:r>
            <a:r>
              <a:rPr lang="zh-CN" altLang="en-US" sz="2000">
                <a:solidFill>
                  <a:schemeClr val="tx1"/>
                </a:solidFill>
                <a:latin typeface="Bookman Old Style" panose="02050604050505020204" charset="0"/>
                <a:cs typeface="Bookman Old Style" panose="02050604050505020204" charset="0"/>
              </a:rPr>
              <a:t>假定你是李华，你校将举行第一届学生校园书画展，并进行部分书画拍卖，所得善款用于偏远山区小学生图书购买。请给</a:t>
            </a:r>
            <a:r>
              <a:rPr lang="zh-CN" altLang="en-US" sz="2000" b="1">
                <a:solidFill>
                  <a:schemeClr val="tx1"/>
                </a:solidFill>
                <a:latin typeface="Bookman Old Style" panose="02050604050505020204" charset="0"/>
                <a:cs typeface="Bookman Old Style" panose="02050604050505020204" charset="0"/>
              </a:rPr>
              <a:t>校园广播站</a:t>
            </a:r>
            <a:r>
              <a:rPr lang="zh-CN" altLang="en-US" sz="2000">
                <a:solidFill>
                  <a:schemeClr val="tx1"/>
                </a:solidFill>
                <a:latin typeface="Bookman Old Style" panose="02050604050505020204" charset="0"/>
                <a:cs typeface="Bookman Old Style" panose="02050604050505020204" charset="0"/>
              </a:rPr>
              <a:t>写一篇宣传稿，内容包括：</a:t>
            </a:r>
          </a:p>
          <a:p>
            <a:pPr marL="0" indent="457200" algn="just">
              <a:spcAft>
                <a:spcPts val="0"/>
              </a:spcAft>
              <a:buNone/>
            </a:pPr>
            <a:r>
              <a:rPr lang="zh-CN" altLang="en-US" sz="2000">
                <a:solidFill>
                  <a:schemeClr val="tx1"/>
                </a:solidFill>
                <a:latin typeface="Bookman Old Style" panose="02050604050505020204" charset="0"/>
                <a:cs typeface="Bookman Old Style" panose="02050604050505020204" charset="0"/>
              </a:rPr>
              <a:t> </a:t>
            </a:r>
            <a:r>
              <a:rPr lang="en-US" altLang="zh-CN" sz="2000">
                <a:solidFill>
                  <a:schemeClr val="tx1"/>
                </a:solidFill>
                <a:latin typeface="Bookman Old Style" panose="02050604050505020204" charset="0"/>
                <a:cs typeface="Bookman Old Style" panose="02050604050505020204" charset="0"/>
              </a:rPr>
              <a:t>1. </a:t>
            </a:r>
            <a:r>
              <a:rPr lang="zh-CN" altLang="en-US" sz="2000">
                <a:solidFill>
                  <a:schemeClr val="tx1"/>
                </a:solidFill>
                <a:latin typeface="Bookman Old Style" panose="02050604050505020204" charset="0"/>
                <a:cs typeface="Bookman Old Style" panose="02050604050505020204" charset="0"/>
              </a:rPr>
              <a:t>活动简介；</a:t>
            </a:r>
            <a:r>
              <a:rPr lang="en-US" altLang="zh-CN" sz="2000">
                <a:solidFill>
                  <a:schemeClr val="tx1"/>
                </a:solidFill>
                <a:latin typeface="Bookman Old Style" panose="02050604050505020204" charset="0"/>
                <a:cs typeface="Bookman Old Style" panose="02050604050505020204" charset="0"/>
              </a:rPr>
              <a:t>2. </a:t>
            </a:r>
            <a:r>
              <a:rPr lang="zh-CN" altLang="en-US" sz="2000">
                <a:solidFill>
                  <a:schemeClr val="tx1"/>
                </a:solidFill>
                <a:latin typeface="Bookman Old Style" panose="02050604050505020204" charset="0"/>
                <a:cs typeface="Bookman Old Style" panose="02050604050505020204" charset="0"/>
              </a:rPr>
              <a:t>诚邀参加。</a:t>
            </a:r>
          </a:p>
          <a:p>
            <a:pPr marL="0" indent="457200" algn="just">
              <a:spcAft>
                <a:spcPts val="0"/>
              </a:spcAft>
              <a:buNone/>
            </a:pPr>
            <a:r>
              <a:rPr lang="en-US" altLang="zh-CN" sz="2000">
                <a:solidFill>
                  <a:schemeClr val="tx1"/>
                </a:solidFill>
                <a:latin typeface="Bookman Old Style" panose="02050604050505020204" charset="0"/>
                <a:cs typeface="Bookman Old Style" panose="02050604050505020204" charset="0"/>
              </a:rPr>
              <a:t>Your attention, please! Our school is due to launch its first Campus Art Exhibition from January 22nd to 23rd in the school gym. The exhibition will showcase exceptional works where every brush stroke reflects the creativity and imagination of our students.</a:t>
            </a:r>
          </a:p>
          <a:p>
            <a:pPr marL="0" indent="457200" algn="just">
              <a:spcAft>
                <a:spcPts val="0"/>
              </a:spcAft>
              <a:buNone/>
            </a:pPr>
            <a:r>
              <a:rPr lang="en-US" altLang="zh-CN" sz="2000">
                <a:solidFill>
                  <a:schemeClr val="tx1"/>
                </a:solidFill>
                <a:latin typeface="Bookman Old Style" panose="02050604050505020204" charset="0"/>
                <a:cs typeface="Bookman Old Style" panose="02050604050505020204" charset="0"/>
              </a:rPr>
              <a:t>The highlight is a charity auction of selected artworks starting at 14:00 on the afternoon of 23rd. All proceeds will fund books for primary school students in remote mountainous areas, transforming these delicate brush strokes into lasting stories for young readers.</a:t>
            </a:r>
          </a:p>
          <a:p>
            <a:pPr marL="0" indent="457200" algn="just">
              <a:spcAft>
                <a:spcPts val="0"/>
              </a:spcAft>
              <a:buNone/>
            </a:pPr>
            <a:r>
              <a:rPr lang="en-US" altLang="zh-CN" sz="2000">
                <a:solidFill>
                  <a:schemeClr val="tx1"/>
                </a:solidFill>
                <a:latin typeface="Bookman Old Style" panose="02050604050505020204" charset="0"/>
                <a:cs typeface="Bookman Old Style" panose="02050604050505020204" charset="0"/>
              </a:rPr>
              <a:t>We warmly invite every member of our school to attend the exhibition and participate in the bidding. Your support will not only celebrate campus artistry but also fuel a noble cause. Let's unite to share beauty and extend love. Thanks for your attentive listening! </a:t>
            </a:r>
          </a:p>
          <a:p>
            <a:pPr marL="0" indent="0" algn="just">
              <a:buNone/>
            </a:pPr>
            <a:endParaRPr lang="en-US" altLang="zh-CN" sz="2000">
              <a:solidFill>
                <a:schemeClr val="tx1"/>
              </a:solidFill>
              <a:latin typeface="Bookman Old Style" panose="02050604050505020204" charset="0"/>
              <a:cs typeface="Bookman Old Style" panose="020506040505050202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71400" y="3180600"/>
              <a:ext cx="10417320" cy="1451880"/>
            </p14:xfrm>
          </p:contentPart>
        </mc:Choice>
        <mc:Fallback>
          <p:pic>
            <p:nvPicPr>
              <p:cNvPr id="2" name="墨迹 1"/>
              <p:cNvPicPr/>
              <p:nvPr/>
            </p:nvPicPr>
            <p:blipFill>
              <a:blip r:embed="rId5"/>
              <a:stretch>
                <a:fillRect/>
              </a:stretch>
            </p:blipFill>
            <p:spPr>
              <a:xfrm>
                <a:off x="662040" y="3171240"/>
                <a:ext cx="10436040" cy="14706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44195"/>
            <a:ext cx="10968990" cy="5705475"/>
          </a:xfrm>
          <a:ln>
            <a:solidFill>
              <a:schemeClr val="accent1"/>
            </a:solidFill>
          </a:ln>
        </p:spPr>
        <p:txBody>
          <a:bodyPr>
            <a:noAutofit/>
          </a:bodyPr>
          <a:lstStyle/>
          <a:p>
            <a:pPr marL="0" indent="0" algn="just">
              <a:lnSpc>
                <a:spcPts val="2400"/>
              </a:lnSpc>
              <a:spcAft>
                <a:spcPts val="0"/>
              </a:spcAft>
              <a:buNone/>
            </a:pPr>
            <a:r>
              <a:rPr lang="en-US" altLang="zh-CN" sz="2000">
                <a:solidFill>
                  <a:schemeClr val="tx1"/>
                </a:solidFill>
              </a:rPr>
              <a:t>(2026.01.20</a:t>
            </a:r>
            <a:r>
              <a:rPr lang="zh-CN" altLang="en-US" sz="2000">
                <a:solidFill>
                  <a:schemeClr val="tx1"/>
                </a:solidFill>
              </a:rPr>
              <a:t>周二晚间任务：</a:t>
            </a:r>
            <a:r>
              <a:rPr lang="en-US" altLang="zh-CN" sz="2000">
                <a:solidFill>
                  <a:schemeClr val="tx1"/>
                </a:solidFill>
              </a:rPr>
              <a:t>2026.01</a:t>
            </a:r>
            <a:r>
              <a:rPr lang="zh-CN" altLang="en-US" sz="2000">
                <a:solidFill>
                  <a:schemeClr val="tx1"/>
                </a:solidFill>
              </a:rPr>
              <a:t>浙江应用文，阅读至少</a:t>
            </a:r>
            <a:r>
              <a:rPr lang="en-US" altLang="zh-CN" sz="2000">
                <a:solidFill>
                  <a:schemeClr val="tx1"/>
                </a:solidFill>
              </a:rPr>
              <a:t>5</a:t>
            </a:r>
            <a:r>
              <a:rPr lang="zh-CN" altLang="en-US" sz="2000">
                <a:solidFill>
                  <a:schemeClr val="tx1"/>
                </a:solidFill>
              </a:rPr>
              <a:t>遍）</a:t>
            </a:r>
            <a:r>
              <a:rPr lang="en-US" altLang="zh-CN" sz="2000">
                <a:solidFill>
                  <a:schemeClr val="tx1"/>
                </a:solidFill>
              </a:rPr>
              <a:t> </a:t>
            </a:r>
          </a:p>
          <a:p>
            <a:pPr marL="0" indent="457200" algn="just">
              <a:lnSpc>
                <a:spcPts val="2400"/>
              </a:lnSpc>
              <a:spcAft>
                <a:spcPts val="0"/>
              </a:spcAft>
              <a:buNone/>
            </a:pPr>
            <a:r>
              <a:rPr lang="en-US" altLang="zh-CN" sz="2000">
                <a:solidFill>
                  <a:schemeClr val="tx1"/>
                </a:solidFill>
              </a:rPr>
              <a:t> </a:t>
            </a:r>
            <a:r>
              <a:rPr lang="zh-CN" altLang="en-US" sz="2000">
                <a:solidFill>
                  <a:schemeClr val="tx1"/>
                </a:solidFill>
              </a:rPr>
              <a:t>假如你是李华，你发现校图书馆的藏书存在被勾画涂改的现象。请你向校园电台投稿，内容包括：</a:t>
            </a:r>
          </a:p>
          <a:p>
            <a:pPr marL="0" indent="457200" algn="just">
              <a:lnSpc>
                <a:spcPts val="2400"/>
              </a:lnSpc>
              <a:spcAft>
                <a:spcPts val="0"/>
              </a:spcAft>
              <a:buNone/>
            </a:pPr>
            <a:r>
              <a:rPr lang="en-US" altLang="zh-CN" sz="2000">
                <a:solidFill>
                  <a:schemeClr val="tx1"/>
                </a:solidFill>
              </a:rPr>
              <a:t> 1. </a:t>
            </a:r>
            <a:r>
              <a:rPr lang="zh-CN" altLang="en-US" sz="2000">
                <a:solidFill>
                  <a:schemeClr val="tx1"/>
                </a:solidFill>
              </a:rPr>
              <a:t>具体陈述现象；</a:t>
            </a:r>
          </a:p>
          <a:p>
            <a:pPr marL="0" indent="457200" algn="just">
              <a:lnSpc>
                <a:spcPts val="2400"/>
              </a:lnSpc>
              <a:spcAft>
                <a:spcPts val="0"/>
              </a:spcAft>
              <a:buNone/>
            </a:pPr>
            <a:r>
              <a:rPr lang="en-US" altLang="zh-CN" sz="2000">
                <a:solidFill>
                  <a:schemeClr val="tx1"/>
                </a:solidFill>
              </a:rPr>
              <a:t> 2. </a:t>
            </a:r>
            <a:r>
              <a:rPr lang="zh-CN" altLang="en-US" sz="2000">
                <a:solidFill>
                  <a:schemeClr val="tx1"/>
                </a:solidFill>
              </a:rPr>
              <a:t>呼吁爱护书籍。</a:t>
            </a:r>
          </a:p>
          <a:p>
            <a:pPr marL="0" indent="457200" algn="just">
              <a:lnSpc>
                <a:spcPts val="2400"/>
              </a:lnSpc>
              <a:spcAft>
                <a:spcPts val="0"/>
              </a:spcAft>
              <a:buNone/>
            </a:pPr>
            <a:r>
              <a:rPr lang="en-US" altLang="zh-CN" sz="2000">
                <a:solidFill>
                  <a:schemeClr val="tx1"/>
                </a:solidFill>
              </a:rPr>
              <a:t>Recently, exploring the shelves of our school library, I have been deeply disheartened to see many beloved books bearing the marks of thoughtless handling. Words are scribbled in margins, pages are torn out, and covers are creased and worn. Such rude actions not only damage the books physically but also disrespect our shared intellectual space, robbing future readers of the joy of reading. </a:t>
            </a:r>
          </a:p>
          <a:p>
            <a:pPr marL="0" indent="457200" algn="just">
              <a:lnSpc>
                <a:spcPts val="2400"/>
              </a:lnSpc>
              <a:spcAft>
                <a:spcPts val="0"/>
              </a:spcAft>
              <a:buNone/>
            </a:pPr>
            <a:r>
              <a:rPr lang="en-US" altLang="zh-CN" sz="2000">
                <a:solidFill>
                  <a:schemeClr val="tx1"/>
                </a:solidFill>
              </a:rPr>
              <a:t>Books serve as gateways to knowledge and imagination, opening doors to endless possibilities. Our library’s collection is a shared treasure, and it is our collective responsibility to preserve it. Le’s handle each book with the utmost care, safeguarding it from damage and ensuring its prompt return. </a:t>
            </a:r>
          </a:p>
          <a:p>
            <a:pPr marL="0" indent="457200" algn="just">
              <a:lnSpc>
                <a:spcPts val="2400"/>
              </a:lnSpc>
              <a:spcAft>
                <a:spcPts val="0"/>
              </a:spcAft>
              <a:buNone/>
            </a:pPr>
            <a:r>
              <a:rPr lang="en-US" altLang="zh-CN" sz="2000">
                <a:solidFill>
                  <a:schemeClr val="tx1"/>
                </a:solidFill>
              </a:rPr>
              <a:t>By doing so, we guarantee that these invaluable resources can continue to enrich our academic lives for years to come. A book in good hands benefits us all. Let’s act now!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1490"/>
            <a:ext cx="10968990" cy="5758180"/>
          </a:xfrm>
          <a:ln>
            <a:solidFill>
              <a:schemeClr val="accent1"/>
            </a:solidFill>
          </a:ln>
        </p:spPr>
        <p:txBody>
          <a:bodyPr/>
          <a:lstStyle/>
          <a:p>
            <a:pPr marL="0" indent="0" algn="just">
              <a:buNone/>
            </a:pPr>
            <a:r>
              <a:rPr lang="en-US" altLang="zh-CN">
                <a:solidFill>
                  <a:schemeClr val="tx1"/>
                </a:solidFill>
              </a:rPr>
              <a:t>20.8 </a:t>
            </a:r>
            <a:r>
              <a:rPr lang="zh-CN" altLang="en-US">
                <a:solidFill>
                  <a:schemeClr val="tx1"/>
                </a:solidFill>
              </a:rPr>
              <a:t>礼堂活动</a:t>
            </a:r>
          </a:p>
          <a:p>
            <a:pPr marL="0" indent="0" algn="just">
              <a:buNone/>
            </a:pPr>
            <a:r>
              <a:rPr lang="en-US" altLang="zh-CN">
                <a:solidFill>
                  <a:schemeClr val="tx1"/>
                </a:solidFill>
              </a:rPr>
              <a:t>The audience fell silent as </a:t>
            </a:r>
            <a:r>
              <a:rPr lang="en-US" altLang="zh-CN" b="1">
                <a:solidFill>
                  <a:schemeClr val="tx1"/>
                </a:solidFill>
                <a:effectLst>
                  <a:outerShdw blurRad="38100" dist="38100" dir="2700000" algn="tl">
                    <a:srgbClr val="000000">
                      <a:alpha val="43137"/>
                    </a:srgbClr>
                  </a:outerShdw>
                </a:effectLst>
              </a:rPr>
              <a:t>the award recipients</a:t>
            </a:r>
            <a:r>
              <a:rPr lang="en-US" altLang="zh-CN">
                <a:solidFill>
                  <a:schemeClr val="tx1"/>
                </a:solidFill>
              </a:rPr>
              <a:t> walked to the stage, their steps slow and measured, reflecting the weight of their hard-earned achievements. </a:t>
            </a:r>
          </a:p>
          <a:p>
            <a:pPr marL="0" indent="0" algn="just">
              <a:buNone/>
            </a:pPr>
            <a:r>
              <a:rPr lang="en-US" altLang="zh-CN">
                <a:solidFill>
                  <a:schemeClr val="tx1"/>
                </a:solidFill>
              </a:rPr>
              <a:t>recipient</a:t>
            </a:r>
            <a:r>
              <a:rPr lang="zh-CN" altLang="en-US">
                <a:solidFill>
                  <a:schemeClr val="tx1"/>
                </a:solidFill>
              </a:rPr>
              <a:t>接受者</a:t>
            </a:r>
          </a:p>
          <a:p>
            <a:pPr marL="0" indent="0" algn="just">
              <a:buNone/>
            </a:pPr>
            <a:r>
              <a:rPr lang="en-US" altLang="zh-CN">
                <a:solidFill>
                  <a:schemeClr val="tx1"/>
                </a:solidFill>
              </a:rPr>
              <a:t>recipient. recipe, receipt?</a:t>
            </a:r>
            <a:r>
              <a:rPr lang="zh-CN" altLang="en-US">
                <a:solidFill>
                  <a:schemeClr val="tx1"/>
                </a:solidFill>
              </a:rPr>
              <a:t>能区分这三个单词吗？</a:t>
            </a:r>
          </a:p>
          <a:p>
            <a:pPr marL="0" indent="0" algn="just">
              <a:buNone/>
            </a:pPr>
            <a:r>
              <a:rPr lang="en-US" altLang="zh-CN">
                <a:solidFill>
                  <a:schemeClr val="tx1"/>
                </a:solidFill>
              </a:rPr>
              <a:t>The sole reason Maxwell was not a recipient of the Nobel Prize in Physics was that the prize did not exist during his lifetime.</a:t>
            </a:r>
          </a:p>
          <a:p>
            <a:pPr marL="0" indent="0" algn="just">
              <a:buNone/>
            </a:pPr>
            <a:r>
              <a:rPr lang="en-US" altLang="zh-CN">
                <a:solidFill>
                  <a:schemeClr val="tx1"/>
                </a:solidFill>
              </a:rPr>
              <a:t>The Nobel Foundation’s limit of three recipients per prize, each of whom must still be living has long been outgrown by the collaborative nature of modern research, as will be demonstrated by the inevitable row over who is ignored when it comes to acknowledging the discovery of the HIggs boson (</a:t>
            </a:r>
            <a:r>
              <a:rPr lang="zh-CN" altLang="en-US">
                <a:solidFill>
                  <a:schemeClr val="tx1"/>
                </a:solidFill>
              </a:rPr>
              <a:t>希格斯玻色子</a:t>
            </a:r>
            <a:r>
              <a:rPr lang="en-US" altLang="zh-CN">
                <a:solidFill>
                  <a:schemeClr val="tx1"/>
                </a:solidFill>
              </a:rPr>
              <a:t>). </a:t>
            </a:r>
          </a:p>
          <a:p>
            <a:pPr marL="0" indent="0" algn="just">
              <a:buNone/>
            </a:pPr>
            <a:r>
              <a:rPr lang="en-US" altLang="zh-CN">
                <a:solidFill>
                  <a:schemeClr val="tx1"/>
                </a:solidFill>
              </a:rPr>
              <a:t>measured</a:t>
            </a:r>
            <a:r>
              <a:rPr lang="zh-CN" altLang="en-US">
                <a:solidFill>
                  <a:schemeClr val="tx1"/>
                </a:solidFill>
              </a:rPr>
              <a:t>缓慢谨慎的、慎重的、克制的</a:t>
            </a:r>
          </a:p>
          <a:p>
            <a:pPr marL="0" indent="0" algn="just">
              <a:buNone/>
            </a:pPr>
            <a:r>
              <a:rPr lang="en-US" altLang="zh-CN">
                <a:solidFill>
                  <a:schemeClr val="tx1"/>
                </a:solidFill>
              </a:rPr>
              <a:t>He walked down the corridor with measured steps.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96520" y="705240"/>
              <a:ext cx="10036800" cy="5442480"/>
            </p14:xfrm>
          </p:contentPart>
        </mc:Choice>
        <mc:Fallback>
          <p:pic>
            <p:nvPicPr>
              <p:cNvPr id="2" name="墨迹 1"/>
              <p:cNvPicPr/>
              <p:nvPr/>
            </p:nvPicPr>
            <p:blipFill>
              <a:blip r:embed="rId5"/>
              <a:stretch>
                <a:fillRect/>
              </a:stretch>
            </p:blipFill>
            <p:spPr>
              <a:xfrm>
                <a:off x="587160" y="695880"/>
                <a:ext cx="10055520" cy="54612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1490"/>
            <a:ext cx="10968990" cy="5758180"/>
          </a:xfrm>
          <a:ln>
            <a:solidFill>
              <a:schemeClr val="accent1"/>
            </a:solidFill>
          </a:ln>
        </p:spPr>
        <p:txBody>
          <a:bodyPr/>
          <a:lstStyle/>
          <a:p>
            <a:pPr marL="0" indent="0" algn="just">
              <a:spcAft>
                <a:spcPts val="0"/>
              </a:spcAft>
              <a:buNone/>
            </a:pPr>
            <a:r>
              <a:rPr lang="en-US" altLang="zh-CN" sz="2000">
                <a:solidFill>
                  <a:schemeClr val="tx1"/>
                </a:solidFill>
                <a:effectLst/>
                <a:latin typeface="Times New Roman" panose="02020603050405020304" charset="0"/>
                <a:cs typeface="Times New Roman" panose="02020603050405020304" charset="0"/>
              </a:rPr>
              <a:t>The crowd erupted in applause as the award winner stepped forward, </a:t>
            </a:r>
            <a:r>
              <a:rPr lang="en-US" altLang="zh-CN" sz="2000" b="1">
                <a:solidFill>
                  <a:schemeClr val="tx1"/>
                </a:solidFill>
                <a:effectLst/>
                <a:latin typeface="Times New Roman" panose="02020603050405020304" charset="0"/>
                <a:cs typeface="Times New Roman" panose="02020603050405020304" charset="0"/>
              </a:rPr>
              <a:t>his face lit up with a mixture of disbelief and joy. </a:t>
            </a:r>
          </a:p>
          <a:p>
            <a:pPr marL="0" indent="0" algn="just">
              <a:spcAft>
                <a:spcPts val="0"/>
              </a:spcAft>
              <a:buNone/>
            </a:pPr>
            <a:r>
              <a:rPr lang="zh-CN" altLang="en-US" sz="2000" b="1">
                <a:solidFill>
                  <a:schemeClr val="tx1"/>
                </a:solidFill>
                <a:effectLst/>
                <a:latin typeface="Times New Roman" panose="02020603050405020304" charset="0"/>
                <a:cs typeface="Times New Roman" panose="02020603050405020304" charset="0"/>
              </a:rPr>
              <a:t>其余的句子不用看</a:t>
            </a:r>
          </a:p>
          <a:p>
            <a:pPr marL="0" indent="0" algn="just">
              <a:spcAft>
                <a:spcPts val="0"/>
              </a:spcAft>
              <a:buNone/>
            </a:pPr>
            <a:r>
              <a:rPr lang="zh-CN" altLang="en-US" sz="2000">
                <a:solidFill>
                  <a:schemeClr val="tx1"/>
                </a:solidFill>
                <a:effectLst/>
                <a:latin typeface="Times New Roman" panose="02020603050405020304" charset="0"/>
                <a:cs typeface="Times New Roman" panose="02020603050405020304" charset="0"/>
              </a:rPr>
              <a:t>翻译：这个奖杯不仅仅反映了我们过去的努力，也必将激励我们实现更大的目标。</a:t>
            </a:r>
          </a:p>
          <a:p>
            <a:pPr marL="0" indent="0" algn="just">
              <a:spcAft>
                <a:spcPts val="0"/>
              </a:spcAft>
              <a:buNone/>
            </a:pPr>
            <a:r>
              <a:rPr lang="en-US" altLang="zh-CN" sz="2000">
                <a:solidFill>
                  <a:schemeClr val="tx1"/>
                </a:solidFill>
                <a:effectLst/>
                <a:latin typeface="Times New Roman" panose="02020603050405020304" charset="0"/>
                <a:cs typeface="Times New Roman" panose="02020603050405020304" charset="0"/>
              </a:rPr>
              <a:t>The trophy was not just a testament to our efforts, but also an impetus for future pursuits.</a:t>
            </a:r>
          </a:p>
          <a:p>
            <a:pPr marL="0" indent="0" algn="just">
              <a:spcAft>
                <a:spcPts val="0"/>
              </a:spcAft>
              <a:buNone/>
            </a:pPr>
            <a:r>
              <a:rPr lang="en-US" altLang="zh-CN" sz="2000">
                <a:solidFill>
                  <a:schemeClr val="tx1"/>
                </a:solidFill>
                <a:effectLst/>
                <a:latin typeface="Times New Roman" panose="02020603050405020304" charset="0"/>
                <a:cs typeface="Times New Roman" panose="02020603050405020304" charset="0"/>
              </a:rPr>
              <a:t>The trophy crowned our past efforts and served as a stepping stone toward greater aspirations.</a:t>
            </a:r>
          </a:p>
          <a:p>
            <a:pPr marL="0" indent="0" algn="just">
              <a:spcAft>
                <a:spcPts val="0"/>
              </a:spcAft>
              <a:buNone/>
            </a:pPr>
            <a:r>
              <a:rPr lang="en-US" altLang="zh-CN" sz="2000">
                <a:solidFill>
                  <a:schemeClr val="tx1"/>
                </a:solidFill>
                <a:effectLst/>
                <a:latin typeface="Times New Roman" panose="02020603050405020304" charset="0"/>
                <a:cs typeface="Times New Roman" panose="02020603050405020304" charset="0"/>
              </a:rPr>
              <a:t>The trophy was not merely the epitome of our past efforts, but also the seed of future endeavors.</a:t>
            </a:r>
          </a:p>
          <a:p>
            <a:pPr marL="0" indent="0" algn="just">
              <a:buNone/>
            </a:pPr>
            <a:endParaRPr lang="en-US" altLang="zh-CN" sz="2000">
              <a:solidFill>
                <a:schemeClr val="tx1"/>
              </a:solidFill>
              <a:effectLst/>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19200" y="782280"/>
              <a:ext cx="10902240" cy="3255120"/>
            </p14:xfrm>
          </p:contentPart>
        </mc:Choice>
        <mc:Fallback>
          <p:pic>
            <p:nvPicPr>
              <p:cNvPr id="2" name="墨迹 1"/>
              <p:cNvPicPr/>
              <p:nvPr/>
            </p:nvPicPr>
            <p:blipFill>
              <a:blip r:embed="rId5"/>
              <a:stretch>
                <a:fillRect/>
              </a:stretch>
            </p:blipFill>
            <p:spPr>
              <a:xfrm>
                <a:off x="609840" y="772920"/>
                <a:ext cx="10920960" cy="32738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3080"/>
            <a:ext cx="10968990" cy="5736590"/>
          </a:xfrm>
          <a:ln>
            <a:solidFill>
              <a:schemeClr val="accent1"/>
            </a:solidFill>
          </a:ln>
        </p:spPr>
        <p:txBody>
          <a:bodyPr/>
          <a:lstStyle/>
          <a:p>
            <a:pPr marL="0" indent="0">
              <a:buNone/>
            </a:pPr>
            <a:r>
              <a:rPr lang="en-US" altLang="zh-CN" sz="2000">
                <a:solidFill>
                  <a:schemeClr val="tx1"/>
                </a:solidFill>
              </a:rPr>
              <a:t>20.9 </a:t>
            </a:r>
            <a:r>
              <a:rPr lang="zh-CN" altLang="en-US" sz="2000">
                <a:solidFill>
                  <a:schemeClr val="tx1"/>
                </a:solidFill>
              </a:rPr>
              <a:t>应急医疗</a:t>
            </a:r>
          </a:p>
          <a:p>
            <a:pPr marL="0" indent="0">
              <a:buNone/>
            </a:pPr>
            <a:r>
              <a:rPr lang="en-US" altLang="zh-CN" sz="2000">
                <a:solidFill>
                  <a:schemeClr val="tx1"/>
                </a:solidFill>
              </a:rPr>
              <a:t>As the emergency medical team arrived, they swiftly assessed the situation, their calm demeanor reassuring the panicked students. </a:t>
            </a:r>
          </a:p>
          <a:p>
            <a:pPr marL="0" indent="0">
              <a:buNone/>
            </a:pPr>
            <a:r>
              <a:rPr lang="en-US" altLang="zh-CN" sz="2000">
                <a:solidFill>
                  <a:schemeClr val="tx1"/>
                </a:solidFill>
              </a:rPr>
              <a:t>demeanor</a:t>
            </a:r>
            <a:r>
              <a:rPr lang="zh-CN" altLang="en-US" sz="2000">
                <a:solidFill>
                  <a:schemeClr val="tx1"/>
                </a:solidFill>
              </a:rPr>
              <a:t>行为、举止</a:t>
            </a:r>
          </a:p>
          <a:p>
            <a:pPr marL="0" indent="0">
              <a:buNone/>
            </a:pPr>
            <a:r>
              <a:rPr lang="en-US" altLang="zh-CN" sz="2000">
                <a:solidFill>
                  <a:schemeClr val="tx1"/>
                </a:solidFill>
              </a:rPr>
              <a:t>Despite the intense pressure, her calm and professional demeanor never wavered. </a:t>
            </a:r>
          </a:p>
          <a:p>
            <a:pPr marL="0" indent="0">
              <a:buNone/>
            </a:pPr>
            <a:r>
              <a:rPr lang="en-US" altLang="zh-CN" sz="2000">
                <a:solidFill>
                  <a:schemeClr val="tx1"/>
                </a:solidFill>
              </a:rPr>
              <a:t>The teacher’s stern demeanor kept the classroom in order. </a:t>
            </a:r>
          </a:p>
          <a:p>
            <a:pPr marL="0" indent="0">
              <a:buNone/>
            </a:pPr>
            <a:r>
              <a:rPr lang="zh-CN" altLang="en-US" sz="2000">
                <a:solidFill>
                  <a:schemeClr val="tx1"/>
                </a:solidFill>
              </a:rPr>
              <a:t>其余句子选择性阅读</a:t>
            </a:r>
          </a:p>
          <a:p>
            <a:pPr marL="0" indent="0">
              <a:buNone/>
            </a:pPr>
            <a:r>
              <a:rPr lang="zh-CN" altLang="en-US" sz="2000">
                <a:solidFill>
                  <a:schemeClr val="tx1"/>
                </a:solidFill>
              </a:rPr>
              <a:t>（阅读下面的读续，</a:t>
            </a:r>
            <a:r>
              <a:rPr lang="en-US" altLang="zh-CN" sz="2000">
                <a:solidFill>
                  <a:schemeClr val="tx1"/>
                </a:solidFill>
              </a:rPr>
              <a:t>2023</a:t>
            </a:r>
            <a:r>
              <a:rPr lang="zh-CN" altLang="en-US" sz="2000">
                <a:solidFill>
                  <a:schemeClr val="tx1"/>
                </a:solidFill>
              </a:rPr>
              <a:t>届济南三模</a:t>
            </a:r>
            <a:r>
              <a:rPr lang="en-US" altLang="zh-CN" sz="2000">
                <a:solidFill>
                  <a:schemeClr val="tx1"/>
                </a:solidFill>
              </a:rPr>
              <a:t>) </a:t>
            </a:r>
          </a:p>
          <a:p>
            <a:pPr marL="0" indent="0">
              <a:buNone/>
            </a:pPr>
            <a:r>
              <a:rPr lang="en-US" altLang="zh-CN" sz="2000">
                <a:solidFill>
                  <a:schemeClr val="tx1"/>
                </a:solidFill>
              </a:rPr>
              <a:t>Brandon-Father</a:t>
            </a:r>
          </a:p>
          <a:p>
            <a:pPr marL="0" indent="0">
              <a:buNone/>
            </a:pPr>
            <a:r>
              <a:rPr lang="zh-CN" altLang="en-US" sz="2000">
                <a:solidFill>
                  <a:schemeClr val="tx1"/>
                </a:solidFill>
              </a:rPr>
              <a:t>两个儿子</a:t>
            </a:r>
            <a:r>
              <a:rPr lang="en-US" altLang="zh-CN" sz="2000">
                <a:solidFill>
                  <a:schemeClr val="tx1"/>
                </a:solidFill>
              </a:rPr>
              <a:t>-Louie</a:t>
            </a:r>
            <a:r>
              <a:rPr lang="zh-CN" altLang="en-US" sz="2000">
                <a:solidFill>
                  <a:schemeClr val="tx1"/>
                </a:solidFill>
              </a:rPr>
              <a:t>大儿子，</a:t>
            </a:r>
            <a:r>
              <a:rPr lang="en-US" altLang="zh-CN" sz="2000">
                <a:solidFill>
                  <a:schemeClr val="tx1"/>
                </a:solidFill>
              </a:rPr>
              <a:t>Everett</a:t>
            </a:r>
            <a:r>
              <a:rPr lang="zh-CN" altLang="en-US" sz="2000">
                <a:solidFill>
                  <a:schemeClr val="tx1"/>
                </a:solidFill>
              </a:rPr>
              <a:t>小儿子</a:t>
            </a:r>
          </a:p>
          <a:p>
            <a:pPr marL="0" indent="0">
              <a:buNone/>
            </a:pPr>
            <a:r>
              <a:rPr lang="zh-CN" altLang="en-US" sz="2000">
                <a:solidFill>
                  <a:schemeClr val="tx1"/>
                </a:solidFill>
              </a:rPr>
              <a:t>事情：</a:t>
            </a:r>
            <a:r>
              <a:rPr lang="en-US" altLang="zh-CN" sz="2000">
                <a:solidFill>
                  <a:schemeClr val="tx1"/>
                </a:solidFill>
              </a:rPr>
              <a:t>Louie</a:t>
            </a:r>
            <a:r>
              <a:rPr lang="zh-CN" altLang="en-US" sz="2000">
                <a:solidFill>
                  <a:schemeClr val="tx1"/>
                </a:solidFill>
              </a:rPr>
              <a:t>不小心落入井中，</a:t>
            </a:r>
            <a:r>
              <a:rPr lang="en-US" altLang="zh-CN" sz="2000">
                <a:solidFill>
                  <a:schemeClr val="tx1"/>
                </a:solidFill>
              </a:rPr>
              <a:t>Brandon</a:t>
            </a:r>
            <a:r>
              <a:rPr lang="zh-CN" altLang="en-US" sz="2000">
                <a:solidFill>
                  <a:schemeClr val="tx1"/>
                </a:solidFill>
              </a:rPr>
              <a:t>让小儿子到路边去寻求他人救援</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28560" y="1851120"/>
              <a:ext cx="5916600" cy="2794680"/>
            </p14:xfrm>
          </p:contentPart>
        </mc:Choice>
        <mc:Fallback>
          <p:pic>
            <p:nvPicPr>
              <p:cNvPr id="2" name="墨迹 1"/>
              <p:cNvPicPr/>
              <p:nvPr/>
            </p:nvPicPr>
            <p:blipFill>
              <a:blip r:embed="rId5"/>
              <a:stretch>
                <a:fillRect/>
              </a:stretch>
            </p:blipFill>
            <p:spPr>
              <a:xfrm>
                <a:off x="619200" y="1841760"/>
                <a:ext cx="5935320" cy="28134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70535"/>
            <a:ext cx="10968990" cy="5779135"/>
          </a:xfrm>
          <a:ln>
            <a:solidFill>
              <a:schemeClr val="accent1"/>
            </a:solidFill>
          </a:ln>
        </p:spPr>
        <p:txBody>
          <a:bodyPr/>
          <a:lstStyle/>
          <a:p>
            <a:pPr marL="0" indent="0">
              <a:buNone/>
            </a:pPr>
            <a:endParaRPr lang="zh-CN" altLang="en-US"/>
          </a:p>
        </p:txBody>
      </p:sp>
      <p:pic>
        <p:nvPicPr>
          <p:cNvPr id="4" name="图片 3" descr="IMG_20230523_152437_edit_135001038483565"/>
          <p:cNvPicPr>
            <a:picLocks noChangeAspect="1"/>
          </p:cNvPicPr>
          <p:nvPr/>
        </p:nvPicPr>
        <p:blipFill>
          <a:blip r:embed="rId4"/>
          <a:stretch>
            <a:fillRect/>
          </a:stretch>
        </p:blipFill>
        <p:spPr>
          <a:xfrm>
            <a:off x="-635" y="0"/>
            <a:ext cx="12258675" cy="6857365"/>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1456560" y="2604240"/>
              <a:ext cx="3382920" cy="2212200"/>
            </p14:xfrm>
          </p:contentPart>
        </mc:Choice>
        <mc:Fallback>
          <p:pic>
            <p:nvPicPr>
              <p:cNvPr id="2" name="墨迹 1"/>
              <p:cNvPicPr/>
              <p:nvPr/>
            </p:nvPicPr>
            <p:blipFill>
              <a:blip r:embed="rId6"/>
              <a:stretch>
                <a:fillRect/>
              </a:stretch>
            </p:blipFill>
            <p:spPr>
              <a:xfrm>
                <a:off x="1447200" y="2594880"/>
                <a:ext cx="3401640" cy="22309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1490"/>
            <a:ext cx="10968990" cy="5758180"/>
          </a:xfrm>
        </p:spPr>
        <p:txBody>
          <a:bodyPr/>
          <a:lstStyle/>
          <a:p>
            <a:pPr marL="0" indent="0">
              <a:buNone/>
            </a:pPr>
            <a:endParaRPr lang="zh-CN" altLang="en-US"/>
          </a:p>
        </p:txBody>
      </p:sp>
      <p:pic>
        <p:nvPicPr>
          <p:cNvPr id="4" name="图片 3" descr="IMG_20230523_152504_edit_134957758509093"/>
          <p:cNvPicPr>
            <a:picLocks noChangeAspect="1"/>
          </p:cNvPicPr>
          <p:nvPr/>
        </p:nvPicPr>
        <p:blipFill>
          <a:blip r:embed="rId4"/>
          <a:stretch>
            <a:fillRect/>
          </a:stretch>
        </p:blipFill>
        <p:spPr>
          <a:xfrm>
            <a:off x="635" y="0"/>
            <a:ext cx="12192000" cy="68580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943</Words>
  <Application>Microsoft Office PowerPoint</Application>
  <PresentationFormat>宽屏</PresentationFormat>
  <Paragraphs>48</Paragraphs>
  <Slides>13</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13</vt:i4>
      </vt:variant>
    </vt:vector>
  </HeadingPairs>
  <TitlesOfParts>
    <vt:vector size="19" baseType="lpstr">
      <vt:lpstr>Arial</vt:lpstr>
      <vt:lpstr>Bookman Old Style</vt:lpstr>
      <vt:lpstr>Times New Roman</vt:lpstr>
      <vt:lpstr>Wingdings</vt:lpstr>
      <vt:lpstr>微软雅黑</vt:lpstr>
      <vt:lpstr>WPS</vt:lpstr>
      <vt:lpstr>《读后续写工具箱》三十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207</cp:revision>
  <dcterms:created xsi:type="dcterms:W3CDTF">2019-06-19T02:08:00Z</dcterms:created>
  <dcterms:modified xsi:type="dcterms:W3CDTF">2026-01-21T08:35:02Z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64A3DA85137D46B7AC29A0F030CD6AD5_13</vt:lpwstr>
  </property>
</Properties>
</file>