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2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3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4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5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6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7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618" y="2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7:51:08.2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2258 2158 0,'0'0'0,"0"0"0,0 0 0,0 0 15,0 0-15,0 0 0,0 0 16,28 1-16,-28-1 0,21 3 16,-21-3-16,29 2 0,-29-2 0,30 2 15,-13-2-15,2 1 0,1 0 16,3 0-16,4 0 0,-1-1 16,3-1-16,10 0 0,0 0 15,2 0-15,1-1 16,11 1-16,-3-2 0,2 1 0,-1 0 0,12-1 15,2 1-15,-8 1 16,-3 0-16,10-2 0,1 2 16,-4 0-16,-1-2 0,3 3 15,2 0-15,3 0 0,-9 0 0,3-1 16,4-1-16,-1-1 0,-4 2 16,29-1-16,-6 1 0,-13 2 15,-8 1-15,7-2 0,3 0 16,-7-3-16,-5-1 0,6 3 15,2-1-15,-11 2 0,-5 0 0,7-1 16,5-2-16,-2 2 16,-1 1-16,4 0 0,3 1 15,-9 0-15,-7-1 0,7 0 0,3 0 16,-1 0-16,0 0 0,0 1 16,6-1-16,-9 0 0,-8-2 15,8 2-15,4 0 0,-2 1 16,-2 1-16,5-1 0,4-2 15,-11-1-15,-5 0 0,5 4 16,3 4-16,-3-4 16,-3-2-16,1 0 0,1-1 0,-4 0 0,-3-2 15,4 2-15,4 1 16,-12 0-16,-5 0 0,3-2 0,2-2 16,-9 3-16,-5-1 0,0 1 15,0-1-15,-5 0 0,0-1 16,-6-2-16,-3-1 0,-11 3 15,-2 0-15,-1 5 0,0 1 16,-3-3-16,2 2 0,-4 1 16,-4 1-16,3-2 0,0 0 0,0 1 15</inkml:trace>
  <inkml:trace contextRef="#ctx0" brushRef="#br0" timeOffset="8433.4066">2235 3352 0,'0'0'0,"0"0"15,0 0-15,19-5 0,-19 5 0,0 0 16,28-5-16,-15 5 0,3 2 0,0-1 15,1 1-15,2 1 16,1 3-16,3-3 0,2 1 0,8 2 16,0 0-16,3 1 0,4 0 15,1 0-15,4-1 16,19-2-16,11 0 16,-9 0-16,-6-2 0,16 1 0,10-3 15,-1-2-15,-4 0 0,14-1 16,0-3-16,-3 2 0,-2-1 0,39-4 15,-10 1-15,-13 1 0,-6-1 16,-6-1-16,-4-3 0,-6-1 16,-7 0-16,-2-3 0,-4-1 15,-6-2-15,-8-3 0,2 2 16,-2 1-16,-9-1 0,-4-2 0,-6-3 16,-4 0-16,-5 1 15,-4-1-15,-7 3 0,-4 0 16,-7-4-16,-2-1 0,-5-5 15,-2-5-15,-7 2 0,-5 2 0,-14-3 16,-7 1-16,-8 3 0,-2 4 16,-9-3-16,-6-2 0,-1-2 15,2-3-15,-7 7 0,-6 2 16,2 2-16,-3 1 0,-7 3 16,-4 2-16,1 1 0,3 5 0,2-4 15,-3-1-15,1 0 0,1 1 16,-6 5-16,-1 3 15,2 1-15,2 2 0,-1 3 0,0 0 16,2 5-16,-2 3 0,-2-2 16,-1 1-16,6 4 0,3 1 15,0 6-15,0 3 0,4 2 16,4 4-16,2-1 0,-1 1 16,2 3-16,0 0 0,4 3 15,4 2-15,11 1 0,4 2 0,2-3 16,1-1-16,4 5 0,6 4 15,5-3-15,6-2 0,0-2 16,4 0-16,8 6 16,5 3-16,5 0 0,5 0 0,5-4 15,6-4-15,3 0 0,4-2 16,17 3-16,9-1 0,4-1 16,1-2-16,9 4 0,6 2 15,1-7-15,3-3 0,-25-9 0,-16-4 16,-10-5-16</inkml:trace>
  <inkml:trace contextRef="#ctx0" brushRef="#br0" timeOffset="30400.6485">2194 4911 0,'0'0'0,"0"0"15,0 0-15,28-2 0,-28 2 0,24-2 16,-7 2-16,3 0 0,2 0 15,9 1-15,4 0 16,3 0-16,-3 1 0,18 0 16,4 1-16,3-1 0,1 1 0,18-3 15,6-2-15,-4 0 0,2 1 16,18-2-16,20 2 0,-10-1 16,-5-2-16,55-1 0,-2 2 15,-19-2-15,-11 2 0,11-2 16,6 0-16,-9 2 0,-7-1 0,18 2 15,9-2-15,-11 3 0,-11 1 16,18-1-16,9-1 16,-12 0-16,-8 1 0,17 0 0,10 0 15,-10 1-15,-11 0 0,14 0 16,9 0-16,-12-5 0,-8-4 16,14 6-16,11 2 0,-16-1 15,-11 1-15,19-3 0,11-2 16,-16 6-16,-11 3 0,8-3 0,10-1 15,-20 2-15,-11 2 0,4-1 16,4 1-16,-17-4 0,-11-3 16,-1 6-16,0 4 0,-22 1 15,-15-1-15,-16-1 0,-10-3 16,-18-2-16,-10-2 0,-9 1 16,-5 1-16,-5-2 0</inkml:trace>
  <inkml:trace contextRef="#ctx0" brushRef="#br0" timeOffset="31335.2379">2687 4782 0,'0'0'0,"0"0"0,0 0 16,0 0-16,0 0 0,-30 11 15,30-11-15,0 0 0,-27 7 0,27-7 16,-25 8-16,9-5 0,0 1 16,-3-3-16,1-1 0,-1 2 15,-1 3-15,-10 0 0,0 1 16,2-2-16,-1-3 0,-4-1 16,-2-3-16,3-1 0,0-2 0,-8-3 15,0-1-15,1-1 16,2-1-16,1-2 0,1-2 15,1-1-15,2-1 0,-4-9 0,1-3 16,4 2-16,0 3 0,3-4 16,1-4-16,3 2 0,5 1 15,3-7-15,0-3 0,7-1 16,5 4-16,4-6 0,1 0 16,8 3-16,1 2 0,7-2 15,6-5-15,0 5 0,-1 3 0,6-1 16,8 3-16,4-3 0,0 3 15,5 1-15,3-1 16,1 5-16,0 2 0,8 3 0,8 5 16,5 0-16,-6 3 0,27-1 15,-2 2-15,-5 4 0,-8 3 16,12 7-16,7 7 0,-11 3 16,-3 3-16,2 8 0,6 5 15,-11 1-15,-9 2 0,2 9 16,1 5-16,-12 1 0,-4 3 0,-8 1 15,-4 0-15,-9-4 0,-8-5 16,-1 9-16,-1 7 16,-5-6-16,-4-5 0,-9 3 0,-2 2 15,-7-4-15,-2-4 0,-6 4 16,-6 3-16,-2-8 0,-1-8 0,-7 4 16,-8 2-16,-4-4 15,0-2-15,-13-4 0,-11-2 16,-2-5-16,-2-1 0,-16 2 15,-10 2-15,28-6 0,20-5 0,13-4 16</inkml:trace>
  <inkml:trace contextRef="#ctx0" brushRef="#br0" timeOffset="37859.4045">3730 3990 0,'0'0'16,"0"0"-16,0 0 0,0 0 15,0 0-15,0 0 0,0 0 16,23-13-16,-23 13 0,21-8 0,-21 8 15,33-9-15,-16 4 0,9-1 16,2-2-16,1-1 0,3-1 16,15-6-16,7-2 15,12 0-15,-5 2 0,18-8 0,2-3 16,-5 3-16,-5 2 0,16-3 16,9-5-16,-15 6 0,-10 3 0,26-5 15,-11 4-15,-18 4 16,-10 1-16,-11 4 0,-5 2 15,-8 3-15,-3 3 0,-9 2 0,-3 2 16,-6 0-16,-3 0 16,-8 1-16,1 0 0,-3 0 15</inkml:trace>
  <inkml:trace contextRef="#ctx0" brushRef="#br0" timeOffset="38118.3196">5316 3381 0,'0'0'0,"0"0"16,0 0-16,19-4 0,-19 4 0,21-1 15,-7 1-15,3 0 0,0 0 16,1 1-16,1 1 0,-2 0 16,2 2-16,1-1 0,0 2 15,-3 0-15,-1 1 0,-5 2 16,-4 0-16,-3 2 0,-4 2 15,-7 3-15,-5 4 16,-1 1-16,-2 1 0,-1-1 0,-2-1 16,-3 1-16,3-1 0,2-4 0,3-2 15,4-4-15</inkml:trace>
  <inkml:trace contextRef="#ctx0" brushRef="#br0" timeOffset="38368.2758">6179 2867 0,'0'0'0,"0"0"0,0 0 15,0 0-15,27 6 0,-27-6 16,21 8-16,-21-8 0,22 14 0,-10-6 15,1 4-15,-1-1 0,-1 0 16,0 1-16,-1 2 16,-1-3-16,-1-1 0,-2-1 0</inkml:trace>
  <inkml:trace contextRef="#ctx0" brushRef="#br0" timeOffset="38601.4841">6019 3180 0,'0'0'0,"0"0"0,0 0 16,33-10-16,-33 10 0,41-13 15,-9 3-15,0 1 0,2 1 16,15-3-16,14-2 0,-4 2 16,-1 1-16,4-1 0,-3 1 15,-7 1-15,-8 2 0,-3 1 16,-6 5-16,-12 1 0,-6-1 0,-13 2 15,-11 0-15,-3 2 0,-4 0 16,4-2-16,0 1 16,4-1-16</inkml:trace>
  <inkml:trace contextRef="#ctx0" brushRef="#br0" timeOffset="38801.1138">6144 3235 0,'0'0'16,"0"0"-16,0 0 0,0 0 0,-18 17 15,18-17-15,-17 23 16,8-7-16,-2 2 0,2 5 0,0 5 16,0 1-16,3 2 0,-4 13 15,-1 3-15,0 1 0,2-8 16,2-2-16,1-4 0,-1-4 16,3-3-16,0-4 0,3-8 15,1-6-15,-2 0 0,2-3 16</inkml:trace>
  <inkml:trace contextRef="#ctx0" brushRef="#br0" timeOffset="38971.9104">6293 3299 0,'0'0'0,"0"0"15,0 0-15,0 0 0,23-5 0,-14 5 16,3 4-16,-2-1 0,2 1 15,-3 1-15,1 2 16,-4-2-16,1 1 0,-2-2 0</inkml:trace>
  <inkml:trace contextRef="#ctx0" brushRef="#br0" timeOffset="39150.9033">6158 3482 0,'0'0'0,"0"0"16,0 0-16,0 0 0,23 5 0,-23-5 16,25 5-16,-25-5 0,29 6 15,-10-5-15,3 0 16,-3 0-16,-2 0 0,-3 0 0</inkml:trace>
  <inkml:trace contextRef="#ctx0" brushRef="#br0" timeOffset="39440.1963">6691 3410 0,'0'0'0,"0"0"0,0 0 0,-21 10 15,11-3-15,-7 3 0,-5 2 16,-3 2-16,0 4 0,-14 3 16,-2 2-16,-7 4 0,1 0 15,4-3-15,3 0 0,-2 2 0,6-5 16,6-3-16,4-5 15,6-2-15,5-4 0,8-2 0,7 0 16,4-4-16,3-2 0,11-2 16,11-2-16,-1-2 0,3 0 15,8 0-15,5-1 0,4 1 16,-4 1-16,3 0 0,0 1 16,-3 0-16,-3 1 0,5-3 15,-2 0-15,-6 0 0,-5-3 0,-9 3 16,-5 2-16,-5 1 0</inkml:trace>
  <inkml:trace contextRef="#ctx0" brushRef="#br0" timeOffset="39675.205">7007 3150 0,'0'0'0,"0"0"16,0 0-16,0 0 0,0 0 0,0 0 15,0 0-15,0 0 0,6 31 16,-6-31-16,-1 35 0,-2-13 16,0 1-16,-1 5 0,-1 4 15,2 9-15,-1-3 0,1-1 16,2-2-16,0 3 0,1-3 16,-1-6-16,0-1 0,-1-5 15,-2-3-15,2-3 0,-1-5 16,1-1-16</inkml:trace>
  <inkml:trace contextRef="#ctx0" brushRef="#br0" timeOffset="40034.7171">7134 3136 0,'0'0'0,"7"-5"0,1-2 15,5 0-15,1-1 0,8-2 16,2-1-16,2 1 0,1 1 15,7-1-15,2 0 0,-2 1 0,0 1 16,0 1-16,1 3 16,-4-1-16,-3 1 0,-1 4 0,0 3 15,-2 3-15,-1 1 0,0 5 16,-2 4-16,-4 2 0,-2 3 0,-2 12 16,-2 6-16,-3-1 15,-2-4-15,-3 5 0,-2 2 16,1-3-16,-3-3 0,1 6 15,-1-1-15,-1-12 0,-2-4 0,-1 2 16,-2-3-16,1-6 0,0-2 16,-3-2-16,-1-1 15,-1-4-15,-1-2 0,-5-2 0,-1-1 16,2-2-16,0-2 0,3 1 16,2-2-16,1 2 0</inkml:trace>
  <inkml:trace contextRef="#ctx0" brushRef="#br0" timeOffset="40217.5224">7147 3345 0,'0'0'0,"0"0"16,0 0-16,0 0 0,27-11 0,-27 11 16,29-12-16,-10 7 15,1-1-15,2 0 0,3-1 16,0 1-16,-3 2 0,4 0 0,0 1 15,-4 2-15,-3 0 0,-2 1 16,-3 0-16,-2 0 0</inkml:trace>
  <inkml:trace contextRef="#ctx0" brushRef="#br0" timeOffset="40434.767">7108 3551 0,'0'0'0,"0"0"0,0 0 15,25-12-15,-25 12 0,36-15 0,-10 5 16,3 0-16,3 0 0,12-3 16,4-1-16,-5 1 0,-5 0 15,7-3-15,-6 0 16,-4 4-16,-4 1 0,-2 1 0,-7 3 16,-12 2-16,-6-1 0,-5 1 15,-5 0-15,1 2 0,1-1 0,1 2 16</inkml:trace>
  <inkml:trace contextRef="#ctx0" brushRef="#br0" timeOffset="40635.0313">7357 3146 0,'0'0'0,"0"0"0,0 0 15,0 0-15,0 0 0,0 0 16,0 0-16,-8 30 0,8-30 0,-8 30 15,3-5-15,-1 0 0,2 3 16,-2 6-16,2 4 16,-2 8-16,3-2 0,0 9 0,-1-4 15,4-5-15,-2-4 0,1-2 16,1-9-16,0-6 0</inkml:trace>
  <inkml:trace contextRef="#ctx0" brushRef="#br0" timeOffset="44669.2209">2008 7240 0,'0'0'0,"0"0"16,0 0-16,0 0 0,22-9 0,-22 9 15,22-1-15,-22 1 0,32 2 16,-14 0-16,8 2 0,-1-1 16,4 1-16,11 1 0,6 3 15,1-2-15,3 0 0,19 0 16,4-1-16,12 1 0,-2 2 16,21-4-16,6-3 0,-3-1 15,-5-1-15,52-1 0,14 0 16,-23 0-16,-15 1 0,10-1 15,7 1-15,-10-2 0,-8-1 0,10 3 16,9 2-16,-12 2 0,-8-2 16,13 0-16,5 1 0,-11-1 15,-7 0-15,14 1 0,12 0 16,-14-2-16,-9-1 0,9 3 16,3-1-16,-14 0 0,-10-1 0,9-2 15,7-3-15,-12 3 16,-5 1-16,7-1 0,5 1 15,-18-1-15,-8 1 0,6-1 0,4-1 16,-15-2-16,-10-1 0,-3 5 16,-3 4-16,-16-1 0,-9 0 15,-7 1-15,-6-2 16,-14 0-16,-10 1 0,-14 0 0,-9 2 16,-1-2-16,3-2 0,-2 3 15</inkml:trace>
  <inkml:trace contextRef="#ctx0" brushRef="#br0" timeOffset="51268.3767">9784 6159 0,'0'0'0,"0"0"0,0 0 16,0 0-16,0 0 0,0 0 15,-7 23-15,7-23 0,-13 23 0,2-5 16,-3 6-16,-4 2 16,-1-1-16,-9 15 0,-1 6 15,2-3-15,-1 1 0,-3 9 0,4-2 16,1 2-16,8-9 0,6-2 15,6-6-15,7-12 0,6-3 16,6-6-16,8-4 0,1-5 16,1-4-16,7-5 0,5-5 15,-2-2-15,-2 0 0,-2 2 16,-8 2-16,-6 1 0</inkml:trace>
  <inkml:trace contextRef="#ctx0" brushRef="#br0" timeOffset="51451.8086">9273 6558 0,'0'0'0,"0"0"15,0 0-15,0 0 0,0 0 0,0 0 16,22-13-16,-22 13 0,37-11 16,-10 5-16,6-2 15,2 2-15,3 1 0,16-2 16,4 1-16,5-4 0,-8-1 0,-3 0 15,-11 2-15,-9 2 0</inkml:trace>
  <inkml:trace contextRef="#ctx0" brushRef="#br0" timeOffset="51935.3897">10401 6546 0,'0'0'0,"0"0"0,0 0 0,0 0 16,0 0-16,0 0 0,0 0 16,0 0-16,0 0 0,4-19 15,-4 19-15,0 0 0,-20-17 0,20 17 16,-30-13-16,13 8 0,-1 1 16,-4 0-16,-2 2 15,-2 1-15,1 2 0,-8 3 0,0 3 16,1 1-16,1-1 0,-5 8 15,2 4-15,5 2 0,5 0 16,4 4-16,3 4 0,4 0 16,3-1-16,5 5 0,5-2 15,7-6-15,5-6 0,12-7 16,6-5-16,5-3 16,1-4-16,10-11 0,8-8 15,-7 0-15,-7-1 0,3-3 0,-4-1 16,-3-1-16,-1 1 0,-5-1 15,-4 2-15,-11 7 0,-4 1 0,-3 7 16,-4 3-16,0 1 0,-3-1 16,-5 5-16,-2 4 0,-4 4 15,-1 6-15,0 0 0,0 4 16,0 3-16,1 4 0,2 1 16,3 2-16,4 1 0,3-2 15,4-6-15,4-6 0,-2-4 0,-1-1 16,-3-3-16</inkml:trace>
  <inkml:trace contextRef="#ctx0" brushRef="#br0" timeOffset="52185.1713">10960 6245 0,'0'0'16,"0"0"-16,0 0 0,0 0 0,0 0 15,0 0-15,-9 28 16,9-28-16,-20 33 0,7-8 0,-4 8 16,-1 3-16,0 2 0,-5 13 15,-1-1-15,1 4 0,3-5 16,2 1-16,3-8 0,4-6 16,2-7-16,4-6 0,2-5 15,0-5-15,2-7 0,0-1 0,0-2 16,1 0-16</inkml:trace>
  <inkml:trace contextRef="#ctx0" brushRef="#br0" timeOffset="52451.8983">11243 6395 0,'0'0'0,"0"0"15,0 0-15,0 0 0,0 0 0,-37 13 16,17-4-16,-3 2 0,0 2 15,-5 0-15,-7-1 0,-5 3 16,2-3-16,3 2 0,1 0 16,-2 3-16,8-3 0,5-1 15,5 0-15,7-2 0,4 0 16,11 2-16,7-1 0,2-1 0,3 0 16,8 0-16,5 1 15,0-3-15,-2 1 0,2-2 0,3 0 16,-6-1-16,-5-3 0,-5 1 15</inkml:trace>
  <inkml:trace contextRef="#ctx0" brushRef="#br0" timeOffset="52818.893">11210 6663 0,'0'0'0,"0"0"15,0 0-15,30-3 0,-30 3 0,29-3 16,-10 2-16,2-1 0,1 0 16,9-4-16,1-1 0,0 0 15,0 0-15,0-2 0,-1-1 16,3-3-16,-4 0 0,-3-2 16,0 0-16,-5-1 0,-4 0 15,-3-2-15,-6 1 0,-5 0 0,-3 1 16,-5 4-16,-5 1 0,-4 4 15,-4 2-15,-8 6 0,-8 5 16,-5 3-16,-3 2 0,-3 7 16,-2 5-16,-3 8 0,5 1 15,4 9-15,8 1 0,10-4 16,7-2-16,16-5 0,13-3 16,5-6-16,7-4 0,15-7 15,11-3-15,6-9 0,2-6 0,-9 0 16,-14 1-16,-11 3 0</inkml:trace>
  <inkml:trace contextRef="#ctx0" brushRef="#br0" timeOffset="53669.9253">12364 6444 0,'0'0'0,"0"0"16,0 0-16,0 0 0,-11 22 0,11-22 15,-13 25-15,4-8 0,-2 3 16,-2 2-16,-3 2 0,2 0 16,0-2-16,-2 4 0,2-2 15,2-5-15,2-2 0,1-4 16,1-1-16,3-4 0,0-4 0,5-4 16,0 0-16,4-5 0,0-4 15,5-4-15,4-3 0,1-3 16,2-3-16,4 0 0,3-2 15,8-4-15,1 2 0,0 2 16,0 2-16,-1 4 0,-1 4 16,2 0-16,-3 4 0,-6 5 15,-4 4-15,-4 7 0,-3 7 16,-4-1-16,-1 1 0,-5 6 16,-3 6-16,-1-2 0,-3 1 0,-4-1 15,-3 1-15,2-3 0,3-3 16,-3 0-16,1-2 0,3-7 15,2 0-15,0-5 0,-1-1 16,3-3-16,1-3 0,6-5 16,6-7-16,1-1 0,0-2 0,10-11 15,4-3-15,3 3 16,1 0-16,7-1 0,2 4 16,-4 3-16,-3 2 0,-3 5 15,-3 5-15,-4 4 0,-3 4 0,-2 4 16,-1 1-16,-4 5 0,-2 2 15,-5 7-15,-2 5 0,-4-3 16,-3 2-16,-1 5 0,-4 4 16,-1-1-16,0 0 0,-2 2 15,0-2-15,1-6 0,1-6 0,0-2 16,0-2-16,1-4 0,3-3 16,1-2-16,2 0 0,0 0 15</inkml:trace>
  <inkml:trace contextRef="#ctx0" brushRef="#br0" timeOffset="54002.3237">13046 6671 0,'0'0'0,"0"0"16,0 0-16,29-4 0,-18 2 0,6-2 16,5 1-16,0-1 0,0-1 15,9-2-15,3-3 0,-2 0 16,-1-1-16,5-2 0,-2 0 15,-2-1-15,-3 2 0,-3-1 16,0-2-16,-6-1 0,-5 0 16,-5 0-16,-3 0 0,-5 4 15,-3 2-15,-8 0 0,-5 1 16,-3 3-16,-1 2 0,-7 4 16,-6 4-16,2 2 0,3 3 0,-4 5 15,-2 3-15,4 2 0,2 0 16,1 12-16,4 4 15,4-5-15,5-2 0,8-1 0,6-3 16,7-1-16,4-1 0,7-3 16,4-2-16,5-3 0,3-3 0,-8-3 15,-4-1-15,-5-1 0</inkml:trace>
  <inkml:trace contextRef="#ctx0" brushRef="#br0" timeOffset="54522.2363">14130 6554 0,'0'0'0,"0"0"15,0 0-15,0 0 0,0 0 0,-6-20 16,6 20-16,-10-17 16,3 7-16,-2 0 0,-2-1 15,-2 2-15,-2 0 0,-1 1 0,0-1 16,-1 2-16,2 1 0,-10 2 15,-2 3-15,1 3 0,2 2 16,0 4-16,1 5 0,0 2 16,1 2-16,-5 10 0,3 3 15,4-1-15,5-1 0,6-2 16,4-1-16,6-4 0,5-3 0,5-2 16,3-4-16,5-3 0,2-3 15,5-7-15,6-4 0,0-1 16,1-1-16,8-9 0,0-4 15,-1-3-15,-3-1 0,1-6 16,0-5-16,2-5 0,-6 0 16,3-1-16,0 0 0,-5 2 15,-4 2-15,-4-2 0,-7 4 16,-2 4-16,-4 6 0,-5 3 16,-1 3-16,-3 6 0,-2 5 0,-2 4 15,-3 4-15,-1 3 0,-3 3 16,-8 8-16,-6 6 0,1 6 15,1 6-15,-2 8 0,-2 5 16,1-1-16,0 1 0,2 9 16,4 4-16,3-9 0,4-6 15,4 0-15,2-6 0,4-7 16,2-8-16,0-6 0,0-3 16,0-5-16</inkml:trace>
  <inkml:trace contextRef="#ctx0" brushRef="#br0" timeOffset="54752.2881">14691 6484 0,'0'0'0,"0"0"16,0 0-16,0 0 0,0 0 0,-21 19 15,21-19-15,-23 28 0,10-10 16,-1 3-16,-3 4 0,1-1 15,-1 0-15,-2 4 0,3-4 16,4-4-16,3-3 0,4-4 16,5-6-16,0 0 0,0-2 0,0 0 15</inkml:trace>
  <inkml:trace contextRef="#ctx0" brushRef="#br0" timeOffset="54901.5973">14631 6246 0,'0'0'16,"0"0"-16,0 0 0,0 0 15,27 14-15,-27-14 0,21 19 16,-10-7-16,1 0 0,-2-1 0,-1-2 16,-1-1-16</inkml:trace>
  <inkml:trace contextRef="#ctx0" brushRef="#br0" timeOffset="55135.7417">15201 6442 0,'0'0'0,"0"0"16,0 0-16,-31 3 0,31-3 0,-35 9 16,10-1-16,1 2 15,0 1-15,-6 8 0,0 3 0,3 0 16,0 1-16,0 6 0,4 0 15,7-3-15,7-4 0,7 0 16,5 0-16,6-5 0,3-4 16,10-5-16,9-2 0,1-5 15,2-4-15,-2 1 0,-6 0 16,-6 1-16</inkml:trace>
  <inkml:trace contextRef="#ctx0" brushRef="#br0" timeOffset="55320.2017">15534 6502 0,'0'0'0,"0"0"0,0 0 0,0 0 16,0 0-16,0 0 0,-26 23 15,26-23-15,-20 24 0,9-9 16,-1 2-16,1 1 0,0 1 0,1 1 16,0 1-16,-1 3 0,3-3 15,1-3-15,4-5 0,0-3 16,2-5-16,0-1 0,0 1 15,0-2-15</inkml:trace>
  <inkml:trace contextRef="#ctx0" brushRef="#br0" timeOffset="55484.892">15550 6199 0,'0'0'0,"0"0"0,0 0 0,21 4 15,-21-4-15,23 7 0,-23-7 16,25 13-16,-13-7 0,-1 1 16,-2-2-16,-2 0 0</inkml:trace>
  <inkml:trace contextRef="#ctx0" brushRef="#br0" timeOffset="55868.4395">15791 6485 0,'0'0'0,"0"0"0,0 0 15,-13 20-15,13-20 0,-15 27 16,5-8-16,-1 1 0,0-1 16,-3 6-16,-2-3 0,3-3 15,0-1-15,2-3 0,1-3 16,2-2-16,3-2 0,0-3 16,3-4-16,2-1 0,1-4 0,2-4 15,3-2-15,1-3 0,1 0 16,2-6-16,2-3 15,4-1-15,1-1 0,9-6 0,2 0 16,0 3-16,-2 4 0,3 5 16,1 2-16,-3 4 0,-2 1 15,0 4-15,-3 1 0,-6 6 16,-2 2-16,-1 4 0,-1 4 16,-2 1-16,-3 3 0,-5 7 0,-3 5 15,-2 0-15,-2 2 0,0 1 16,-2 2-16,0-4 0,2-1 15,-2 4-15,2-3 0,-1-5 16,2-4-16,-2-4 0,1-6 16,0-4-16,3-3 0,0 0 15,0-1-15,2 0 0</inkml:trace>
  <inkml:trace contextRef="#ctx0" brushRef="#br0" timeOffset="56202.1741">16164 6620 0,'0'0'0,"0"0"0,0 0 16,0 0-16,29 0 0,-29 0 16,30-2-16,-13 0 0,2-1 15,1-1-15,1-2 0,0 1 16,1-1-16,5-4 0,0-1 16,-4-1-16,-2 1 0,-3-1 15,-2-2-15,-2 1 0,-2-1 0,-4-1 16,-2 0-16,-3 0 0,-2 1 15,-4 2-15,-4 1 0,-3 1 16,-2 0-16,-3 4 0,-4 5 16,0 1-16,1 1 0,-3 7 15,-2 4-15,-5 5 0,3 2 16,3 4-16,2 6 0,3 0 0,5 1 16,4 6-16,7 0 0,7-5 15,4-1-15,8-5 0,8-3 16,6-4-16,4-5 0,-7-3 15,-6-1-15,-5-3 0</inkml:trace>
  <inkml:trace contextRef="#ctx0" brushRef="#br0" timeOffset="56402.2404">16973 6773 0,'0'0'0,"0"0"15,0 0-15,0 0 0,-11 23 0,11-23 16,-18 22-16,6-8 0,-1 1 16,1 2-16,0 0 15,0-3-15,1-2 0,-3 2 0,-1-2 16,3-3-16,2 0 0,2-1 16</inkml:trace>
  <inkml:trace contextRef="#ctx0" brushRef="#br0" timeOffset="56702.2877">17487 6505 0,'0'0'16,"0"0"-16,0 0 0,0 0 0,-3 22 15,3-22-15,-7 36 0,1-13 16,-3 4-16,-2 4 0,-2 6 16,-4 10-16,2-1 0,-3 10 15,1-1-15,3-6 0,1-4 16,0 4-16,2-5 0,2-7 16,2-7-16,2-6 0,1-3 0,1-6 15,1-5-15,0-9 0,-2-7 16,2 3-16,1 1 0,0-1 15</inkml:trace>
  <inkml:trace contextRef="#ctx0" brushRef="#br0" timeOffset="56971.0407">17518 6506 0,'0'0'0,"11"-2"0,7 0 16,0 0-16,2 1 0,10 3 0,4 1 15,-1 3-15,-1-1 0,7 7 16,-2 2-16,-4 2 0,-4 1 16,-1 4-16,-6-1 0,-8-4 0,-3-1 15,-2 4-15,-5-2 16,-4-4-16,-2 1 0,-8 0 16,-6 1-16,-3-2 0,-1-1 0,-7-1 15,-7 0-15,4-1 0,0-3 16,-4 0-16,1-2 0,2-2 15,3-3-15,6 0 0,4 0 16,5 0-16</inkml:trace>
  <inkml:trace contextRef="#ctx0" brushRef="#br0" timeOffset="57185.6275">18171 6597 0,'0'0'0,"0"0"0,-1 20 16,1-20-16,-6 26 0,2-9 15,-2 4-15,-2 2 0,0 1 0,-1-2 16,0-2-16,2-4 16,2-2-16,0-5 0,2-7 15,1-2-15,0-2 0,0 1 0,-1 0 16,3 1-16</inkml:trace>
  <inkml:trace contextRef="#ctx0" brushRef="#br0" timeOffset="57352.1251">18155 6216 0,'0'0'0,"0"0"0,0 0 16,30 4-16,-30-4 0,25 5 15,-25-5-15,29 7 0,-15-4 0,-1 0 16,-2 0-16,-2-1 0</inkml:trace>
  <inkml:trace contextRef="#ctx0" brushRef="#br0" timeOffset="57619.1021">18712 6168 0,'0'0'16,"0"0"-16,0 0 0,0 0 16,0 0-16,0 0 0,-20 25 15,20-25-15,-26 29 0,6-8 16,-4 7-16,0 0 0,2 2 0,-6 15 16,-1 6-16,0 6 0,7-8 15,4 4-15,7-8 16,5-7-16,6-5 0,6-8 15,5-5-15,3-6 0,3-6 0,6-3 16,4-2-16,-5 0 0,-5-2 16,-4 0-16</inkml:trace>
  <inkml:trace contextRef="#ctx0" brushRef="#br0" timeOffset="57869.1204">19142 6193 0,'0'0'0,"0"0"0,0 0 15,-12 17-15,12-17 0,-21 25 16,3-3-16,0 3 0,-1 3 0,-8 12 16,-1 4-16,1-2 0,3-1 15,0 6-15,3-4 16,0 0-16,4-5 0,7-7 0,7-4 15,3-4-15,2-3 0,6-2 16,5-4-16,2-4 0,0-4 0,-4-2 16,-2-1-16,-3 0 0</inkml:trace>
  <inkml:trace contextRef="#ctx0" brushRef="#br0" timeOffset="58252.1326">19638 6461 0,'0'0'0,"0"0"16,0 0-16,0 0 0,0 0 0,-9-18 15,9 18-15,0 0 0,-25-10 16,25 10-16,-34-1 16,14 2-16,1-1 0,-2 2 15,0 1-15,0 1 0,1 0 0,-2 2 16,3-1-16,2 3 0,3 1 15,4 2-15,3 3 0,5-1 16,2 0-16,3 3 0,3 1 16,2-1-16,1-1 0,2-1 15,2 0-15,-3-1 0,-2 0 0,1-1 16,-1 0-16,-2-1 16,-1-1-16,-3 1 0,-3-1 15,-1-2-15,-2 2 0,-2-3 0,-3-1 16,-2-1-16,-1 0 0,-1-2 15,-2 0-15,1-3 0,1-2 16,1 0-16,1-3 0,3 0 16,4 1-16,0-1 0,1 1 15,1 2-15</inkml:trace>
  <inkml:trace contextRef="#ctx0" brushRef="#br0" timeOffset="58389.5321">19925 6736 0,'0'0'0,"0"0"0,0 0 16,0 0-16,0 0 0,-18 31 15,18-31-15,-31 24 0,13-12 0,2-1 16,2-1-16,2-3 0</inkml:trace>
  <inkml:trace contextRef="#ctx0" brushRef="#br0" timeOffset="59135.2952">20896 6367 0,'0'0'0,"0"0"0,0 0 0,0 0 15,-29-8-15,29 8 0,-34 0 16,12 2-16,-2 1 0,-5 2 16,-3 4-16,-9 5 0,1 1 0,2 4 15,3 1-15,-4 6 0,6-1 16,7 5-16,5 0 15,4 2-15,7-3 0,8 0 0,7-2 16,7-4-16,6-3 0,13-2 16,9-1-16,-9-4 0,-7-3 0,-5-1 15</inkml:trace>
  <inkml:trace contextRef="#ctx0" brushRef="#br0" timeOffset="59569.719">21401 6520 0,'0'0'0,"0"0"0,0 0 16,0 0-16,-10-25 0,10 25 15,-20-18-15,6 8 0,-3 0 0,0 2 16,-3 2-16,-1 0 0,-1 1 16,-8-1-16,0 3 15,2 3-15,1 3 0,0 4 0,-1 2 16,-4 5-16,3 1 0,4 5 15,2 6-15,4-1 0,4 1 16,3-1-16,3 0 0,2-1 16,4-3-16,6 2 0,6-2 15,3-7-15,4-4 0,3-3 16,6-6-16,1-1 0,3-3 16,4-6-16,-1-5 0,-2-2 15,-3 0-15,2-5 0,-1-1 16,-3 0-16,-4 1 0,-4 1 0,-2 3 15,-4 2-15,-4 4 0,-1 0 16,-2 1-16,-1 2 0,-2 5 16,-4 3-16,-2 4 0,-2 4 15,1 3-15,-2 7 0,-1 4 16,1 1-16,2-1 0,4 2 16,3 1-16,3-1 0,3-3 0,4-2 15,3-4-15,0-4 0,1-2 16,-4-4-16,-2-1 15,-2 1-15</inkml:trace>
  <inkml:trace contextRef="#ctx0" brushRef="#br0" timeOffset="59802.2312">21761 6447 0,'0'0'0,"0"0"0,0 0 15,-16 30-15,16-30 0,-19 37 16,5-6-16,-3 2 0,-1 3 16,-6 16-16,2 5 0,-2 8 15,3-5-15,-2 2 0,2-9 16,0-5-16,5-10 0,0-10 16,2-7-16,1-8 0,0-7 0,6-2 15,0-1-15,3 0 0</inkml:trace>
  <inkml:trace contextRef="#ctx0" brushRef="#br0" timeOffset="60037.6963">21797 6374 0,'0'0'16,"12"-2"-16,4 1 0,3 0 0,2 1 15,8 4-15,6 3 16,-3 4-16,-2 0 0,-3 6 0,-1 2 15,-8 1-15,-3-2 0,-5 4 16,-7-1-16,-5-5 0,-5 0 0,-6 2 16,-5 0-16,-5-1 15,-3-1-15,-12 2 0,-3-1 16,3-2-16,1-2 0,4-2 16,4-2-16,5-1 0,6-2 0,3-1 15</inkml:trace>
  <inkml:trace contextRef="#ctx0" brushRef="#br0" timeOffset="60386.0388">22695 6340 0,'0'0'0,"0"0"0,0 0 16,0 0-16,-34 2 0,13 3 0,-4 2 15,-3 3-15,1-2 0,-9 7 16,1 3-16,4-1 0,4 2 16,-1 2-16,7-1 0,8-1 0,6 0 15,10-4-15,5-1 16,8-1-16,5-1 0,4-1 16,4-3-16,-1 1 0,1-3 0,-4 1 15,-3 0-15,-4 1 0,-5-1 16,-7 1-16,-6 0 0,-7 0 15,-5 2-15,-7 1 0,-5 0 16,-3-1-16,-4 0 0,0 0 16,1 1-16,1-4 0,3-2 15,1 1-15,5-2 0,4-1 0</inkml:trace>
  <inkml:trace contextRef="#ctx0" brushRef="#br0" timeOffset="60785.2538">23018 6396 0,'0'0'0,"0"0"16,0 0-16,-24 24 0,10-12 0,-5 5 15,-2 5-15,-7 8 0,2 0 16,-2 6-16,6-1 15,6-5-15,4-4 0,8-6 0,8-4 16,3-3-16,4-2 0,11-6 16,8-4-16,0-4 0,1-3 0,9-3 15,1-1-15,-4-3 16,-3-3-16,0-5 0,1-5 16,-4 1-16,-3 0 0,-1-6 15,-4-2-15,-6 4 0,-1 2 0,-4 5 16,-3 4-16,-3 4 0,-1 2 15,-3 4-15,-2 1 0,-2 4 16,-2 3-16,0 3 0,-3 4 16,0 3-16,-2 4 0,-2 6 15,-1 3-15,1 1 0,0 2 0,1 5 16,0 2-16,3-4 16,3-4-16,-1 0 0,2-6 15,0-4-15</inkml:trace>
  <inkml:trace contextRef="#ctx0" brushRef="#br0" timeOffset="61052.7184">23801 6097 0,'0'0'0,"0"0"15,0 0-15,-15 30 0,15-30 0,-21 33 16,3-7-16,-3 4 0,-2 4 16,-7 12-16,-1 4 0,-2 7 15,5-4-15,0 4 0,6-8 16,5-7-16,5-3 0,2-3 16,4-5-16,2-10 0,3-3 0,0-5 15,0-3-15,1-2 0</inkml:trace>
  <inkml:trace contextRef="#ctx0" brushRef="#br0" timeOffset="61385.193">23549 6640 0,'0'0'0,"0"0"0,0 0 16,23-1-16,-23 1 0,28-3 0,-7 0 15,2 0-15,3 0 0,1-2 16,4 0-16,7-4 0,-2-1 15,1 0-15,-2-1 0,3-2 16,-2 1-16,-7 0 0,-3 1 16,-6-1-16,-6-2 0,-6 0 15,-7-2-15,-6 3 0,-5 0 0,-3 4 16,-3 2-16,-4 0 16,-3 1-16,-3 4 0,-1 3 15,-1 4-15,1 5 0,-2 3 0,-1 4 16,3 1-16,1 3 0,3 7 15,5 2-15,5-1 0,6-2 16,7-2-16,7 0 0,8-5 16,6-1-16,8-3 0,9-4 15,4-4-15,4-5 0,-10-1 16,-7 0-16,-7 0 0</inkml:trace>
  <inkml:trace contextRef="#ctx0" brushRef="#br0" timeOffset="61688.8705">24616 6417 0,'0'0'0,"0"0"0,0 0 0,-23-3 15,7 2-15,-5 1 0,-5 2 16,-2 1-16,-2 2 0,-8 3 16,-1 0-16,4 2 0,2 2 0,0 2 15,5 0-15,8 1 0,7 1 16,8 2-16,7 0 0,6 0 15,5 0-15,4-2 0,6-2 16,-1-1-16,1-1 0,-2-2 16,-3-1-16,-3-2 0,-3 1 15,-4-3-15,-3 2 0,-5 0 16,-3 0-16,-8 1 0,-7-1 16,-1 2-16,0 1 0,-7-2 15,-2-3-15,0 9 0,3 5 0,4-3 16,3-3-16,4-2 0</inkml:trace>
  <inkml:trace contextRef="#ctx0" brushRef="#br0" timeOffset="61868.6868">24898 6721 0,'0'0'0,"0"0"0,0 0 15,-26 18-15,26-18 0,-27 19 0,12-7 16,-1 0-16,1 1 0,-2 0 16,3-1-16,2-3 0</inkml:trace>
  <inkml:trace contextRef="#ctx0" brushRef="#br0" timeOffset="62202.3109">25728 6256 0,'0'0'0,"0"0"0,0 0 15,0 0-15,0 0 0,0 0 0,0 0 16,-16 21-16,16-21 0,-25 29 15,7-7-15,-2-1 0,-2 2 0,-9 12 16,-1 2-16,2-2 16,4-1-16,-2 5 0,6-3 15,5-6-15,5-4 0,8 2 16,6-3-16,5-5 0,4-3 0,9-7 16,6-3-16,-6-4 0,-1-1 15,6-5-15,3-5 16,-6 2-16,-6 1 0,-3 1 0</inkml:trace>
  <inkml:trace contextRef="#ctx0" brushRef="#br0" timeOffset="62369.5316">25265 6502 0,'0'0'0,"0"0"16,0 0-16,31-8 0,-31 8 0,42-5 15,-12 2-15,2 1 0,1 0 16,12-1-16,2 1 0,2 0 16,-11 1-16,-6 0 0</inkml:trace>
  <inkml:trace contextRef="#ctx0" brushRef="#br0" timeOffset="62869.2137">26236 6540 0,'0'0'0,"0"0"16,0 0-16,0 0 0,0 0 0,0 0 15,0 0-15,0 0 0,-4-22 16,4 22-16,0 0 0,-19-21 15,19 21-15,-20-15 0,8 7 16,-1 2-16,-1 1 0,-4 2 16,-3 2-16,0-1 0,0 4 15,0 2-15,-1 5 0,-5 2 16,-1 0-16,1 5 0,0 2 16,2 1-16,2 2 0,-2 7 15,5 0-15,6-3 0,3-2 0,7 0 16,6-2-16,5-3 0,4-5 15,7-4-15,9-3 0,1-4 16,4-3-16,5-5 0,2-4 16,6-3-16,-4-2 0,-2-2 15,-3-1-15,-4 0 0,-4-1 0,-1-1 16,-2-1-16,-10 5 16,-3 2-16,-3 2 0,-2 1 15,-3 4-15,-2 2 0,-4 4 16,-3 1-16,-1 3 0,0 4 0,-3 4 15,-1 4-15,2 2 0,1 1 16,4 3-16,2 1 0,4-2 16,4-1-16,-2-3 0,0-3 15,-2-3-15</inkml:trace>
  <inkml:trace contextRef="#ctx0" brushRef="#br0" timeOffset="63369.1481">26836 6119 0,'0'0'0,"0"0"16,0 0-16,-15 18 0,15-18 0,-21 29 15,5-4-15,-4 4 0,-2 4 16,-7 18-16,-1 5 0,-5 10 15,3-3-15,-1 2 0,5-6 16,6-11-16,4-7 0,2-4 16,3-9-16,3-8 0,3-5 0,3-6 15,1-1-15,1-5 16,0-1-16,2-6 0,1-2 16,2-5-16,2-6 0,2-2 0,2-5 15,2 1-15,3-1 0,1 0 16,3 0-16,3 2 0,3 1 15,8 0-15,2 0 0,1 5 16,1 4-16,-2 6 0,-1 4 16,-2 3-16,-2 2 0,-1 5 15,0 3-15,-7 2 0,-6 2 0,-4 0 16,-3 0-16,-7 1 0,-5-2 16,-7 1-16,-6 0 0,-2-1 15,-3 0-15,-11 2 0,-5-1 16,-1-2-16,-3-1 0,1-2 15,1-1-15,4-2 0,3-4 16,5-4-16,4-7 0,9-3 16,7-4-16,1 3 0,2 2 15,2 3-15</inkml:trace>
  <inkml:trace contextRef="#ctx0" brushRef="#br0" timeOffset="63603.9699">27382 6197 0,'0'0'0,"0"0"0,-11 23 16,2-8-16,-2 5 0,-8 14 16,-4 6-16,0 1 0,1 0 0,-6 9 15,2-2-15,-1 2 0,4-6 16,1 2-16,3-7 15,5-6-15,3-7 0,4-4 0,4-7 16,3-6-16,2-2 0,1-1 16,-2-2-16,0-1 0</inkml:trace>
  <inkml:trace contextRef="#ctx0" brushRef="#br0" timeOffset="63951.9982">27322 6676 0,'0'0'0,"0"0"0,0 0 0,21-4 16,-21 4-16,24 0 0,-6 0 16,1-1-16,0-2 0,2 0 15,2-1-15,4-2 0,-1-2 0,-2-1 16,-2-2-16,-3 1 16,-3 0-16,-3 0 0,-3-1 15,-2 0-15,-2 1 0,-6-1 0,-5-2 16,-4 2-16,-2 0 0,-3 2 15,-1 0-15,-3 3 0,-1 3 16,-3 4-16,-2 2 0,-4 5 16,3 2-16,0 7 0,-1 8 15,3-1-15,2 0 0,5 6 16,2 3-16,4 2 0,6-3 0,10-4 16,7-4-16,7-4 0,4-5 15,12-9-15,9-6 16,3-5-16,2-3 0,-6 1 0,-11 2 15,-9 1-15</inkml:trace>
  <inkml:trace contextRef="#ctx0" brushRef="#br0" timeOffset="64186.1613">28168 6351 0,'0'0'0,"0"0"0,0 0 0,0 0 15,-16 19-15,16-19 0,-26 29 16,11-8-16,-1 3 0,-3 5 16,-2 2-16,-3 8 0,2-1 0,1 3 15,5-3-15,6-5 0,4-6 16,8-5-16,8-5 16,2-3-16,3-3 0,2-4 15,4-3-15,0-3 0,0-2 0,-4-1 16,-4 2-16,-2-1 0</inkml:trace>
  <inkml:trace contextRef="#ctx0" brushRef="#br0" timeOffset="64370.2545">27858 6517 0,'0'0'0,"0"0"0,0 0 16,29-5-16,-29 5 0,39-5 15,-12 3-15,2 0 0,0 1 16,14 0-16,4 0 0,-3 1 16,0 1-16,0 0 0,-9-1 15,-6 1-15</inkml:trace>
  <inkml:trace contextRef="#ctx0" brushRef="#br0" timeOffset="64702.7607">28736 6452 0,'0'0'0,"0"0"15,0 0-15,-24-7 0,24 7 0,-26 0 16,6-1-16,0 1 16,-1-1-16,-7 2 0,-1 1 15,2 1-15,0 1 0,4 3 0,3 1 16,5 1-16,3 2 0,5 1 15,5 3-15,4 0 0,2 0 16,5-1-16,4 2 0,2 0 16,-1-1-16,6 1 0,1 0 15,-4-2-15,-1-1 0,-5-3 16,-2 0-16,-5-1 0,-3-1 16,-6 2-16,-6 1 0,0-3 15,-3 0-15,-4-1 0,-7 1 16,0-1-16,0-1 0,-1 0 0,5 0 15,5-3-15</inkml:trace>
  <inkml:trace contextRef="#ctx0" brushRef="#br0" timeOffset="77603.5692">22247 5305 0,'0'0'16,"0"0"-16,0 0 0,28-6 16,-16 5-16,7-2 0,5 1 15,1 0-15,-1-3 0,14 0 16,8-3-16,-3 2 0,-1 0 0,13-3 16,2-2-16,5-1 15,-7 3-15,-3-2 0,-2 0 0,-7 2 16,-6 2-16,1-2 0,-3 0 15,-10 2-15,-6 1 0,-5 1 16,-3 2-16,-3 1 0</inkml:trace>
  <inkml:trace contextRef="#ctx0" brushRef="#br0" timeOffset="77903.4235">22711 4866 0,'0'0'0,"0"0"0,0 0 15,0 0-15,0 0 0,6 26 16,-6-26-16,1 30 0,-1-30 0,-1 43 16,-1-12-16,0 1 15,-1 2-15,-2 15 0,0 1 16,-1-1-16,0-2 0,-5 12 0,-3-2 15,-1 5-15,1-9 0,-5-3 16,-3-3-16,0-1 0,2-8 16,-3-4-16,-3-5 0,2-4 15,0-4-15,1-5 0,1-3 16,4-4-16,5-5 0,4-1 0,1-1 16,3 1-16</inkml:trace>
  <inkml:trace contextRef="#ctx0" brushRef="#br0" timeOffset="78120.2169">22643 5310 0,'0'0'0,"0"0"0,0 0 15,0 0-15,24 6 0,-24-6 16,25 16-16,-25-16 0,31 25 0,-16-5 16,1 1-16,-1 2 0,2 1 15,5 7-15,1 2 0,0-3 16,-1-2-16,5 4 0,-2-3 15,-4-5-15,-2-2 0,-2-4 16,1 0-16,-2-3 0,-1-4 16,-3-1-16,-2-2 0,-3-2 0</inkml:trace>
  <inkml:trace contextRef="#ctx0" brushRef="#br0" timeOffset="78486.7112">23622 5083 0,'0'0'0,"0"0"0,0 0 0,21-2 15,-21 2-15,33-6 0,-7 2 16,2-1-16,3-1 16,8 0-16,6-3 0,8-1 0,-4 2 15,8-2-15,-2 2 0,2 1 16,-7 1-16,-10 1 0,-7 2 15,-9 2-15,-5 2 0,-9 0 0,-6 1 16,-2 0-16,0 0 0,1-1 16</inkml:trace>
  <inkml:trace contextRef="#ctx0" brushRef="#br0" timeOffset="78736.903">24006 5055 0,'0'0'0,"0"0"16,0 0-16,0 0 0,0 0 16,-10 28-16,10-28 0,-12 26 15,4-11-15,-3 3 0,-1 3 16,-2 0-16,-1 1 0,-4 8 16,-2 0-16,-1 2 0,-1-3 0,-1 0 15,1-3-15,-4 5 16,1-3-16,4-2 0,2-1 15,2-6-15,0-2 0,4-7 0,2-5 16,2-3-16,1 2 0,2-2 16</inkml:trace>
  <inkml:trace contextRef="#ctx0" brushRef="#br0" timeOffset="78953.5647">23966 5278 0,'0'0'0,"0"0"16,0 0-16,-1 33 0,0-14 16,0 4-16,0 4 0,-1 9 15,0-3-15,-1 0 0,1-1 16,0 5-16,0-2 0,0-3 16,-1-5-16,1-3 0,0-2 15,0-4-15,0-3 0,-2-5 16,1-2-16,1-3 0,-1 0 15,2-1-15</inkml:trace>
  <inkml:trace contextRef="#ctx0" brushRef="#br0" timeOffset="79173.2908">24225 5282 0,'0'0'0,"0"0"15,0 0-15,21 6 0,-21-6 0,18 11 16,-7-4-16,0 2 0,1 1 16,0 0-16,2 0 0,-2 0 15,0 1-15,-1-3 0,-1-1 16,-2 1-16,-3-2 0,-4-2 16,-4-1-16,1 1 0,-1-1 0,1-1 15</inkml:trace>
  <inkml:trace contextRef="#ctx0" brushRef="#br0" timeOffset="79378.6536">23468 5192 0,'0'0'0,"0"0"16,0 0-16,0 0 0,0 0 0,0 0 16,16 24-16,-16-24 15,0 0-15,12 21 0,-12-21 16,0 0-16</inkml:trace>
  <inkml:trace contextRef="#ctx0" brushRef="#br0" timeOffset="79753.8038">23469 5389 0,'0'0'0,"0"0"15,0 0-15,0 0 0,0 0 16,0 0-16,2 22 0,-2-22 16,3 24-16,-3-24 0,1 30 15,-1-13-15,0 0 0,0 1 16,0 0-16,0 1 0,0-1 0,-1 0 16,-2-1-16,0-1 0,0 1 15,-5 1-15,-3-2 0,-1-1 16,-1 0-16,-2-4 0,0-2 15,1-4-15,0-1 0,1-2 16,-1 1-16,1 0 0,-1-1 16,3-1-16,2 0 0,3-1 15,1 1-15,5-1 0,5 0 16,0 3-16,3 1 0,6-1 16,7 1-16,8 0 0,2 3 15,5-1-15,6 0 0,1-1 0,2-3 16,15 1-16,3-1 0,6-1 15,-6 0-15,9 1 0,-4-1 16,-7 1-16,-6 1 0,-6-1 16,-3-2-16,-12 0 0,-9 0 0,-6 0 15</inkml:trace>
  <inkml:trace contextRef="#ctx0" brushRef="#br0" timeOffset="85420.9377">25149 5002 0,'0'0'16,"0"0"-16,0 0 0,0 0 0,0 25 15,0-25-15,-3 34 16,0-11-16,-1 0 0,0 10 15,0 6-15,-2 9 0,1-2 0,-3 10 16,0 1-16,0-5 0,1-4 16,-3 1-16,0-5 0,1-5 15,1-7-15,0-5 0,-2-5 16,0-2-16,0-3 0,-1-3 16,-1-3-16,2-7 0,1-5 0,2 0 15,3 1-15,-1-1 0</inkml:trace>
  <inkml:trace contextRef="#ctx0" brushRef="#br0" timeOffset="85803.4229">25161 5008 0,'0'0'16,"7"-4"-16,3-1 0,1 1 0,1-3 15,8-2-15,4 0 16,1 0-16,0 1 0,1 1 0,2 0 15,-1 0-15,1 2 0,4-1 16,-1 1-16,-5 2 0,-1 4 0,-3 3 16,-1 1-16,-3 3 15,0 3-15,-2 4 0,0 4 16,-3 3-16,-2 5 0,-3 7 16,-3 6-16,-1 1 0,-1 1 0,-2 13 15,-1 3-15,1-7 0,0-4 16,-1 6-16,-1-5 15,-1-4-15,-1-3 0,-1-1 0,1-2 16,-1-8-16,-2-6 0,0 0 16,-2 0-16,-1-5 0,-1-3 15,-2-3-15,-1-3 0,-2-4 16,0-4-16,-6-4 0,-4-4 16,3-4-16,2-1 0,4 1 15,4 3-15,2 2 0</inkml:trace>
  <inkml:trace contextRef="#ctx0" brushRef="#br0" timeOffset="86053.2166">25292 5121 0,'0'0'0,"0"0"0,0 0 15,0 0-15,0 0 0,0 0 0,24 21 16,-24-21-16,19 16 0,-19-16 16,20 21-16,-8-11 0,0 3 15,0-1-15,1-1 0,0 0 16,2 1-16,-2-1 0,-1 0 0,-1 0 16,-1 0-16,-1-1 0,-2-1 15,0-2-15</inkml:trace>
  <inkml:trace contextRef="#ctx0" brushRef="#br0" timeOffset="86403.1536">24756 5589 0,'0'0'0,"0"0"0,0 0 16,0 0-16,30-6 0,-30 6 16,40-5-16,-12 2 0,3 1 15,6-1-15,6-2 0,12 0 0,2-2 16,16-2-16,6-1 16,7-1-16,-7 2 0,11 0 15,-1 3-15,-11-1 0,-6-3 0,6 4 16,-3 1-16,-15 0 0,-9-1 15,13 3-15,-11 4 0,-12-1 16,-8 0-16,-18-2 0,-3-1 16,-5 3-16,-1 0 0,-4 1 15,-1 1-15,-4 2 0,-3 2 16,3-2-16,1-1 0,-1-1 0</inkml:trace>
  <inkml:trace contextRef="#ctx0" brushRef="#br0" timeOffset="95887.3263">20526 7246 0,'0'0'0,"0"0"0,19-4 16,-4 3-16,2 1 0,11-1 15,3-1-15,2 1 0,2 2 0,14-3 16,3-1-16,-2 0 0,0 1 16,14-1-16,3-1 15,-2 1-15,-2-1 0,15 1 16,3-2-16,-5 1 0,-3 2 0,17-3 15,4 0-15,-9 1 0,-5 2 16,41-1-16,-6-1 0,-16 1 16,-8 1-16,3-5 0,3-1 15,-6 4-15,-5 1 0,9 3 16,5 0-16,-11-1 0,-5-1 0,7 0 16,8-1-16,-11-1 0,-7 2 15,3-2-15,2-1 0,-11 3 16,-8 2-16,3 0 0,0-1 15,-6 1-15,-4-1 0,-8-1 16,-5-3-16,-9 4 0,-6 3 0,-9 2 16,-7 0-16,-7-1 15,-6 0-15,0-2 0,-1-1 0,-2 0 16</inkml:trace>
  <inkml:trace contextRef="#ctx0" brushRef="#br0" timeOffset="106105.3058">25464 7224 0,'0'0'16,"0"0"-16,0 0 0,20-5 0,-20 5 16,0 0-16,30-5 0,-17 3 15,2 1-15,2-1 0,3 0 16,1-1-16,1 1 0,10 1 15,2 0-15,1-2 0,-1-1 0,3 2 16,3 1-16,6 0 0,-1 0 16,3-2-16,3 2 0,-2 0 15,1 2-15,9-2 0,0-3 16,-2 4-16,0 1 0,10 0 16,-2-1-16,-6-1 0,-3-2 15,3 1-15,1 1 0,9 1 16,-3 1-16,-1 1 0,-2 1 15,-5 1-15,-2 0 0,5-2 0,2 0 16,23 1-16,-9 1 0,-6 0 16,-6 0-16,-2 2 0,-3 1 15,1 1-15,1-1 16,-3 0-16,0 2 0,-4 0 16,-1 0-16,-2-1 0,-2-2 0,-5 0 15,-3 0-15,-2-1 0,-1-1 16,-7 5-16,-6 2 0,-6-6 15,-4-1-15,-5-6 0,-3-7 16,-9 7-16,-3 1 0,1 0 0,1 1 16,2 0-16</inkml:trace>
  <inkml:trace contextRef="#ctx0" brushRef="#br0" timeOffset="109454.1003">25698 7429 0,'0'0'0,"9"0"15,2-1-15,4 0 0,1-1 0,12 1 16,5-1-16,4 1 16,4 1-16,14 0 0,2 0 15,-1-1-15,-2-1 0,8 2 16,0 3-16,4-2 0,-5-3 0,-9 3 16,-6 1-16,-7 0 0,-6 1 15,-9-1-15,-6 0 0,-10-2 16,-4 0-16,-2-1 0,-2 1 15,2 0-15</inkml:trace>
  <inkml:trace contextRef="#ctx0" brushRef="#br0" timeOffset="109655.8503">26016 7378 0,'0'0'0,"0"0"0,0 0 16,0 0-16,0 0 0,12 28 0,-12-28 16,3 25-16,-2-12 0,1 1 15,-1 2-15,-1-1 0,0 0 16,0-3-16,1-1 0,0-2 0,0-1 16,-1 0-16</inkml:trace>
  <inkml:trace contextRef="#ctx0" brushRef="#br0" timeOffset="109855.0416">26295 7300 0,'0'0'0,"0"0"0,0 0 16,0 0-16,0 0 0,-6 28 15,6-28-15,-12 29 0,6-13 0,-2 5 16,-1 3-16,-1-1 0,0 0 15,-2 2-15,1-1 0,1-5 16,2-3-16,2-1 0</inkml:trace>
  <inkml:trace contextRef="#ctx0" brushRef="#br0" timeOffset="110304.2142">25939 7692 0,'0'0'0,"0"0"0,0 0 16,0 0-16,0 0 0,0 0 16,-23 18-16,23-18 0,-22 14 15,22-14-15,-26 17 16,13-8-16,0 0 0,1-2 0,2 1 16,1-2-16,1 0 0,3 0 15,0-2-15,4-1 0,2 1 16,6-3-16,4 0 0,1-2 15,1 0-15,4 0 0,3-2 16,-1 0-16,1 1 0,4-2 0,0 1 16,-5-1-16,-2 3 0,-3 1 15,-2 1-15,-3 2 0,-3-1 0,-6 3 16,-6 1-16,-4 2 16,-3 2-16,-4 1 0,-6 4 15,-1-3-15,-2 0 0,-6 3 16,0 2-16,4-5 0,4 0 0,2-2 15,2-1-15,5-2 0,4 0 16,5-2-16,5-1 0,3 0 16,4-3-16,6-2 0,7-2 15,2-1-15,2 0 0,9-4 16,3 0-16,-1 2 0,-1 0 16,-4 1-16,-3 0 0,-5 0 15,-3 2-15,-4 0 0</inkml:trace>
  <inkml:trace contextRef="#ctx0" brushRef="#br0" timeOffset="110471.0072">25686 8138 0,'0'0'16,"0"0"-16,0 0 0,0 0 16,0 0-16,0 0 0,27-5 15,-27 5-15,34-5 0,-11 0 16,5-3-16,0 1 0,3 1 0,1-3 15,2-1-15,3-2 0,-6 2 16,-5 3-16</inkml:trace>
  <inkml:trace contextRef="#ctx0" brushRef="#br0" timeOffset="110891.1126">26420 7686 0,'0'0'0,"0"0"0,0 0 0,0 0 0,0 0 16,-29 14-16,29-14 0,-32 17 15,14-8-15,0 2 0,2 1 16,0 0-16,2 1 0,-1 0 16,3-1-16,2-3 0,2 0 15,6-3-15,4-1 0,3-1 0,4-3 16,6-1-16,4-1 15,9 0-15,2-2 0,2 1 16,2-1-16,-2 1 0,-1-1 0,5 2 16,-2 1-16,-4 3 0,-3 1 15,-5 1-15,-4 1 0,-3 2 16,-3 1-16,-8 6 0,-5 6 16,-3-1-16,-4 2 0,-4 2 15,-5 1-15,1 0 0,0-2 0,-5 7 16,-2-1-16,-1-2 0,-1-4 15,1-3-15,1-5 0,2 0 16,3-3-16,-1-3 0,0-3 16,-1-4-16,0-1 0,2-4 15,-1-3-15,7 1 0,2 2 16,2 0-16</inkml:trace>
  <inkml:trace contextRef="#ctx0" brushRef="#br0" timeOffset="111038.0276">26215 7990 0,'0'0'15,"0"0"-15,0 0 0,0 0 0,0 0 16,0 0-16,0 0 0,31 12 16,-31-12-16,29 6 15,-13-1-15,2-1 0,0-1 0,1 0 16,0-1-16,-1 0 0,-3-1 16,-1 0-16</inkml:trace>
  <inkml:trace contextRef="#ctx0" brushRef="#br0" timeOffset="111306.7653">27052 7513 0,'0'0'15,"0"0"-15,0 0 0,0 0 0,9 25 16,-9-25-16,2 33 15,-3-12-15,-1 0 0,-1 8 0,-3 7 16,-1 6-16,1-2 16,-1 2-16,2 1 0,-3 2 0,1-7 15,2-6-15,0-3 0,1-3 16,1-4-16,-2-3 0,0-3 16,-4-6-16,-2-6 0,0-2 15,0-7-15,2 3 0,3-1 0,0 0 16</inkml:trace>
  <inkml:trace contextRef="#ctx0" brushRef="#br0" timeOffset="111688.1765">27000 7817 0,'0'0'0,"0"0"0,0 0 0,33-9 15,-11 6-15,6-2 16,4 0-16,12-1 0,2 0 0,2 2 16,0 0-16,10-2 0,-3 0 15,3-2-15,-5 1 0,-9 1 16,-6 0-16,-9 1 0,-5 2 15,-9-1-15,-6-1 0,-10-4 16,-8-2-16,-5 1 0,-6-1 0,-6 0 16,-2 1-16,-1 0 0,0 1 15,-5-4-15,1-1 0,5 3 16,2 0-16,5 3 0,4-2 16,3 4-16,3 0 0,4 3 15,2 1-15,5 5 0,4 4 0,1 2 16,2 4-16,-1 6 0,2 5 15,4 5-15,4 4 16,-2 5-16,1 3 0,1 2 0,0 0 16,2 3-16,-2-5 0,0-3 15,-1-4-15,-3-4 0,-2-3 16,-4-2-16,-4-1 0,-4-4 16,-5-3-16,-11-3 0,-10-3 15,-6-4-15,-6-4 0,9 0 16,7-1-16,5-1 0</inkml:trace>
  <inkml:trace contextRef="#ctx0" brushRef="#br0" timeOffset="116854.3833">15757 8514 0,'0'0'0,"0"0"0,0 0 15,24 0-15,-24 0 0,25 1 16,-9 0-16,3 0 0,1 2 0,4-2 15,4 0-15,8-1 0,2 1 16,5 1-16,4 1 0,12 0 16,-2-2-16,16-2 0,4-2 15,-4 3-15,-3 4 0,19-2 16,4-2-16,-3-2 0,0-5 0,15 4 16,10 2-16,15-2 15,-20 2-15,3 2 0,4 1 16,-10-2-16,-8-2 0,9 1 0,6 0 15,-8 1-15,-6 0 0,11 2 16,8 2-16,-8-5 0,-9-4 16,10 3-16,8 2 15,-11 0-15,-7 0 0,12 1 0,6 1 16,-11-1-16,-7 1 0,6-1 16,4 0-16,-8 1 0,-7 0 0,7-2 15,8-1-15,-12 0 16,-7-1-16,1 4 0,2 2 15,-9-3-15,-4-2 0,9 1 0,5 0 16,-11 0-16,-8 0 0,4 0 16,1 1-16,-8-1 0,-5 0 15,5 0-15,2 2 0,-8-1 16,-4-1-16,-1 1 0,0 2 16,-11 0-16,-6 0 0,2-1 15,3 0-15,-9-1 0,-7 1 0,1 1 16,-2 3-16,-7-3 0,-5-3 15,-10-1-15,-5-3 0,-5 2 16,-3 2-16,0 0 0,0 0 16,0 0-16</inkml:trace>
  <inkml:trace contextRef="#ctx0" brushRef="#br0" timeOffset="124905.762">20732 8692 0,'0'0'16,"0"0"-16,0 0 0,0 0 0,23 0 15,-23 0-15,22 6 16,-22-6-16,21 9 0,-10-1 16,0 0-16,-1 2 0,0 0 0,-2 0 15,-2 1-15,0-1 0,-2-1 16,-1-2-16,1-1 0,-2 0 16</inkml:trace>
  <inkml:trace contextRef="#ctx0" brushRef="#br0" timeOffset="125105.639">20483 8922 0,'0'0'0,"0"0"16,26-4-16,-6 3 0,4-1 16,16-2-16,7 0 0,12-1 15,-1 1-15,14 0 0,2 0 16,-8 1-16,-6-1 0,3 2 15,-5 2-15,-12 0 0,-8 1 0,-4 0 16,-11-1-16,-7 2 0</inkml:trace>
  <inkml:trace contextRef="#ctx0" brushRef="#br0" timeOffset="125323.8584">20657 8996 0,'0'0'0,"0"0"0,0 0 16,-4 28-16,3-13 0,0 4 0,-1 6 15,-1 6-15,-2 2 0,0-2 16,-1 1-16,1-3 0,0-1 16,-1 4-16,-2-2 0,-1-4 15,0-3-15,-5-1 0,-6-3 16,-1-3-16,0-6 0,4-1 0,2-2 15,4-1-15</inkml:trace>
  <inkml:trace contextRef="#ctx0" brushRef="#br0" timeOffset="125488.7167">20329 9125 0,'0'0'0,"0"0"16,0 0-16,28-3 0,-16 3 0,2 2 15,3-1-15,-1 2 0,1 0 16,1 1-16,-3-1 0,-2 0 16,-2-1-16,-1 1 0</inkml:trace>
  <inkml:trace contextRef="#ctx0" brushRef="#br0" timeOffset="125638.2216">20254 9310 0,'0'0'16,"11"-2"-16,6 0 0,1-1 0,-1 1 16,14-5-16,7-1 0,-2-2 15,0-2-15,2-1 0,-8 4 16,-6 1-16</inkml:trace>
  <inkml:trace contextRef="#ctx0" brushRef="#br0" timeOffset="125906.5157">20967 8978 0,'0'0'0,"0"0"0,0 0 16,-20 12-16,20-12 0,-20 16 0,7-3 16,1 1-16,-1 2 0,1-4 15,1 1-15,4-1 0,1-1 0,6 0 16,6 0-16,2-4 15,4 0-15,8-3 0,7-2 16,-1-1-16,2 0 0,2-1 16,2-1-16,3 1 0,-3-1 0,-4 1 15,-2 1-15,-6-2 0,-4 0 16,-3 0-16,-2 1 0,-2-1 16</inkml:trace>
  <inkml:trace contextRef="#ctx0" brushRef="#br0" timeOffset="126088.5363">20765 9283 0,'0'0'0,"0"0"15,25-3-15,-25 3 0,38-6 0,-13 3 16,6 0-16,10-1 0,2-2 16,9-1-16,-3 1 0,-4 0 15,-2 2-15,1-3 0,-5 1 16,-10-10-16,-7-7 0,-5 6 0,-3 4 15,-4 2-15</inkml:trace>
  <inkml:trace contextRef="#ctx0" brushRef="#br0" timeOffset="126271.5797">21061 9148 0,'0'0'15,"0"0"-15,0 0 0,0 0 16,-6 25-16,6-25 0,-11 29 15,3-10-15,-1 0 0,-3 3 16,-3 2-16,0 0 0,2-1 0,-3 7 16,-1-4-16,2 0 0,-1-4 15,-1 1-15,-1-7 0,7-3 16,1-3-16,2-2 0</inkml:trace>
  <inkml:trace contextRef="#ctx0" brushRef="#br0" timeOffset="126423.2352">21038 9365 0,'0'0'0,"0"0"16,0 0-16,10 17 0,-10-17 0,0 0 15,13 28-15,-6-16 0,1 2 0,2-1 16,1 0-16,0-3 16,0-1-16,-1-1 0,-2-3 15,0 2-15</inkml:trace>
  <inkml:trace contextRef="#ctx0" brushRef="#br0" timeOffset="126621.9552">21901 8692 0,'0'0'16,"0"0"-16,0 0 0,0 0 0,26 11 15,-26-11-15,15 14 16,-15-14-16,13 21 0,-8-10 0,-2 1 16,1-1-16,-2-2 0,0-1 15</inkml:trace>
  <inkml:trace contextRef="#ctx0" brushRef="#br0" timeOffset="126805.6672">21711 8922 0,'0'0'0,"0"0"0,26-1 16,-26 1-16,39-1 0,-13 0 0,6-1 15,11 0-15,1 1 0,11 0 16,-1 1-16,-4-2 0,-4 1 16,2 0-16,-7-1 0,-11 1 15,-6 1-15,-6-1 0,-3 0 16,-4 1-16</inkml:trace>
  <inkml:trace contextRef="#ctx0" brushRef="#br0" timeOffset="127038.7179">21786 8985 0,'0'0'0,"0"0"0,0 0 0,-1 27 0,1-27 16,-3 30-16,2-5 15,0 1-15,-1 2 0,-1 8 0,0 0 16,1-3-16,-1-1 0,-1 3 16,-2-2-16,-2-5 0,1-4 15,-4-3-15,-4-1 0,0-6 16,-1-2-16,3-4 0,2 0 16,2-2-16</inkml:trace>
  <inkml:trace contextRef="#ctx0" brushRef="#br0" timeOffset="127188.6811">21413 9158 0,'0'0'0,"0"0"0,0 0 16,0 0-16,25 0 0,-25 0 16,24 0-16,-24 0 0,22 6 15,-11-4-15,0 0 0,-1 1 16,-2-2-16,0 2 0</inkml:trace>
  <inkml:trace contextRef="#ctx0" brushRef="#br0" timeOffset="127340.773">21409 9346 0,'0'0'16,"0"0"-16,0 0 0,34-4 15,-34 4-15,38-7 0,-9-2 16,0 2-16,-1 0 0,13-5 15,3-3-15,-7 3 0,-6 1 0,-5 2 16</inkml:trace>
  <inkml:trace contextRef="#ctx0" brushRef="#br0" timeOffset="127521.5419">22073 9093 0,'0'0'15,"0"0"-15,23-1 0,-10 1 0,0 1 16,5-1-16,3-1 16,6 0-16,0 0 0,-2 1 0,-2 1 15,-3-1-15,-4 1 0,-1-1 16</inkml:trace>
  <inkml:trace contextRef="#ctx0" brushRef="#br0" timeOffset="127722.768">21932 9352 0,'0'0'0,"0"0"0,0 0 16,5 25-16,-5-14 0,2 2 16,1 3-16,1-1 0,0-2 0,0 3 15,1-1-15,0-3 16,1-4-16,-1-2 0,0-2 15,-1-3-15,-1-2 0,0 0 0,-1 0 16,0 1-16</inkml:trace>
  <inkml:trace contextRef="#ctx0" brushRef="#br0" timeOffset="127988.6383">21990 9360 0,'0'0'0,"0"0"0,0 0 0,0 0 15,28-6-15,-28 6 0,39-5 16,-14 2-16,4-2 0,4 1 15,3 0-15,11 1 0,-1-2 0,8 2 16,-2 1-16,-5 2 0,-2 1 16,2 2-16,-8-1 0,-7 3 15,-6 1-15,-6 5 0,-5 5 16,-4 0-16,-4 0 0,-5-2 16,-3-1-16,-4 0 0,-2 1 15,-4 0-15,-1 0 0,-4-1 16,0 0-16,-2 0 0,-1-2 15,2-3-15,-1-2 0,-3-1 16,-3 1-16,1-5 0,0-1 0,6-1 16,3 1-16,1-1 0</inkml:trace>
  <inkml:trace contextRef="#ctx0" brushRef="#br0" timeOffset="128204.7347">22296 9229 0,'0'0'16,"0"0"-16,0 0 0,0 0 0,0 0 16,6 28-16,-6-28 0,-6 28 15,6-28-15,-13 36 0,3-17 16,0 0-16,1 1 0,-2 5 16,1-1-16,1-3 0,2-3 0,0-3 15,1-3-15,-1-2 16,0-2-16,2-2 0,0-2 0,2 0 15</inkml:trace>
  <inkml:trace contextRef="#ctx0" brushRef="#br0" timeOffset="128325.6651">22326 9447 0,'0'0'0,"0"0"0,0 0 0,0 0 15,0 0-15,26 11 0,-26-11 16,21 6-16,-11-4 0,-1 0 0,-1-1 15,-2 1-15</inkml:trace>
  <inkml:trace contextRef="#ctx0" brushRef="#br0" timeOffset="137372.3993">5705 8735 0,'0'0'0,"0"0"0,0 0 16,0 0-16,-10 26 0,10-26 16,-12 30-16,6-10 0,-4 0 15,-3 7-15,-2 3 0,-2 8 0,-1 1 16,-3 7-16,1-1 15,0-3-15,1-3 0,1 2 16,-1-5-16,6-6 0,4-6 0,-1-3 16,2-4-16,4-5 0,0-5 15,4-7-15,2-2 0,1-2 16,1-2-16,4-4 0,2-4 16,-1-2-16,0-4 0,7-5 15,5-2-15,1 2 0,2 2 0,4-1 16,3-1-16,1 5 15,2 3-15,7 1 0,0 5 16,-5 3-16,-2 5 0,-1 7 0,-2 5 16,-3 2-16,-6 4 0,-4 1 15,-5 3-15,-4-2 0,-2-1 16,-6 2-16,-2 3 0,-6-1 16,-1-1-16,-13-1 0,-8-3 15,-1-2-15,2-4 0,-10 5 16,-5 2-16,3-1 0,3 0 0,-9-4 15,0-4-15,11-5 16,4-3-16,4-10 0,1-6 0,8 4 16,3 3-16,4 3 0</inkml:trace>
  <inkml:trace contextRef="#ctx0" brushRef="#br0" timeOffset="137889.1179">6637 9110 0,'0'0'15,"0"0"-15,0 0 0,0 0 16,0 0-16,-5-19 0,5 19 15,-10-19-15,10 19 0,-14-20 0,5 9 16,-3 1-16,0 2 0,-2 0 16,-2 3-16,-2 1 0,-5 2 0,-4 2 15,-2 3-15,-1 3 16,0 5-16,-2 5 0,0 5 16,-3 9-16,7 1 0,2 5 15,4 2-15,4 2 0,3-5 0,9-5 16,5-5-16,6-4 0,6-4 15,9-9-15,8-3 16,0-4-16,2-4 0,3-7 0,3-4 16,-2-1-16,-6-2 0,3-5 15,2-4-15,-3 1 0,-7 1 16,1-6-16,-4-2 0,-4 9 16,-4 5-16,-5 5 0,-1 3 15,-3 5-15,-1 2 0,-3 7 16,-1 4-16,-1 5 0,-2 3 0,1 2 15,-3 2-15,2 2 0,0 0 16,3 2-16,2-1 0,1 0 16,5-3-16,4 1 0,2-1 15,4-9-15,7-4 0,-6-2 16,-3 0-16,-1 0 0</inkml:trace>
  <inkml:trace contextRef="#ctx0" brushRef="#br0" timeOffset="138255.3752">7048 9089 0,'0'0'0,"0"0"0,0 0 0,-12 18 15,12-18-15,-17 25 0,5-6 16,-1 1-16,-1 1 0,-2 0 16,2 1-16,-4 3 0,4-4 0,2-2 15,2-4-15,1-1 16,2-3-16,4-5 0,0-5 15,-1-5-15,4-2 0,5-5 0,3-4 16,3-2-16,1-2 0,4-4 16,3-3-16,5-3 0,2 2 15,0 1-15,2 1 0,-1 3 16,2 4-16,6 3 0,2 6 16,-7 5-16,-2 2 0,-5 6 15,1 4-15,-5 2 0,-1 2 0,-4 6 16,-2 5-16,-4 0 15,-3 1-15,-5 3 0,-3 3 16,-2-2-16,-1-1 0,1-1 0,-1 0 16,1-3-16,-1-2 0,2-4 15,0-3-15,2-4 0</inkml:trace>
  <inkml:trace contextRef="#ctx0" brushRef="#br0" timeOffset="138739.4784">7911 9221 0,'0'0'16,"0"0"-16,0 0 0,0 0 0,12-19 15,-12 12-15,-1 0 0,-1-2 16,-1-1-16,-4 1 0,-3-2 16,-2 1-16,-1 1 0,-4 1 15,-1 2-15,-7 0 0,0 3 0,-2 3 16,1 2-16,1 4 15,0 3-15,0 3 0,0 3 16,-2 6-16,2 3 0,3 2 0,4 2 16,6-2-16,4 2 0,9-2 15,8 0-15,3-6 0,4-6 16,9-1-16,8-8 0,0-5 16,0-4-16,5-7 0,4-6 15,-5-2-15,-1-2 0,3-11 16,0-5-16,-2-1 0,-1-1 0,-6-3 15,-2-4-15,-3 5 16,-1 3-16,-2-3 0,-4 2 0,-2 11 16,-6 6-16,-4 5 15,0 5-15,-5 6 0,1 1 0,-2 5 16,-5 0-16,-2 7 0,-2 4 16,-3 6-16,-2 5 0,-3 4 15,0 4-15,-3 8 0,-2 8 16,3-3-16,0-1 0,4 2 15,4-1-15,5-4 0,2-3 0,4-3 16,1-3-16,2-7 0,3-2 16,-3-7-16,0-3 0,0-3 15</inkml:trace>
  <inkml:trace contextRef="#ctx0" brushRef="#br0" timeOffset="139173.5206">8667 9164 0,'0'0'0,"0"0"16,0 0-16,0 0 0,0 0 15,0 0-15,-16-22 0,16 22 16,-19-10-16,19 10 0,-33-6 16,33 6-16,-43 0 0,18 3 15,-4 1-15,0 4 0,1 2 0,-7 7 16,1 3-16,5 0 15,3 1-15,-1 5 0,7 0 16,6-3-16,5-1 0,8-2 0,5-3 16,5-3-16,5-1 0,8-6 15,8-6-15,1-3 0,1-2 16,8-6-16,-1-4 0,-2 0 16,-4-1-16,-1-3 0,0-2 15,-6-2-15,-4 0 0,-4 3 16,-4 2-16,-2 4 0,-5 4 15,-2 2-15,-2 2 0,-3 5 0,0 0 16,-6 9-16,-2 2 16,2 4-16,1 1 0,2 3 0,0 3 15,3 1-15,3 1 0,5-1 16,3 0-16,2-3 0,2-4 16,-1-2-16,-6-3 0,0-1 0</inkml:trace>
  <inkml:trace contextRef="#ctx0" brushRef="#br0" timeOffset="139621.8852">9415 9226 0,'0'0'0,"0"0"16,0 0-16,0 0 0,-2-27 0,-2 17 16,-1-1-16,-3 0 0,-3-1 0,-4 0 15,-5 1-15,-10 0 16,-2 4-16,-6 5 0,-3 4 15,-10 5-15,0 4 0,4 6 0,1 4 16,-2 6-16,6 0 0,9 0 16,8 0-16,10-2 0,8-2 15,11-1-15,11-3 0,7-4 16,5-4-16,10-4 0,6-4 16,1-7-16,2-5 0,5-4 15,-4-3-15,-3 2 0,-2 0 16,-7-2-16,-4-4 0,-5 2 15,-7 0-15,-4 2 0,-5 4 16,-3 2-16,-2 3 0,-3 6 0,-2 3 16,-3 3-16,-2 2 0,0 3 15,-3 4-15,-1 8 0,-2 5 16,-1 7-16,-2 4 0,1 5 16,-2-2-16,5-3 0,3-1 15,-1-6-15,0-5 0,0-1 16,1-3-16,0-3 0,-2-3 0,-3-3 15,-3-3-15,-5-4 0,-4-1 16,-2-7-16,0-2 0,5-4 16,0-5-16,1 2 0,5 1 15,3 3-15</inkml:trace>
  <inkml:trace contextRef="#ctx0" brushRef="#br0" timeOffset="139940.9112">9551 9299 0,'0'0'16,"7"0"-16,4 0 0,3 0 0,2 1 16,7-1-16,3-1 0,1-1 15,3 1-15,-1-3 0,-1 0 16,5-3-16,-2-1 0,-2-1 16,-3-1-16,-4-1 0,-3 0 0,-6-3 15,-4 0-15,-6 0 16,-4 2-16,-5 0 0,-5-1 15,-3 3-15,0 3 0,-5 1 0,-4 2 16,-1 5-16,0 3 0,-1 4 16,1 4-16,3 3 0,3 3 15,1 3-15,2 3 0,5 0 16,4 2-16,7-2 0,6 0 16,5-1-16,5-2 0,12 0 15,8-3-15,3-7 0,5-4 0,-11-2 16,-8 0-16,-5-1 0</inkml:trace>
  <inkml:trace contextRef="#ctx0" brushRef="#br0" timeOffset="140188.7692">10695 8969 0,'0'0'0,"0"0"16,0 0-16,0 0 0,0 0 0,-25 27 15,9-10-15,0 3 0,-1 4 16,-2 3-16,-1 4 0,-3 10 16,2 0-16,6-2 0,4-1 15,3 2-15,6-5 0,5-8 16,5-7-16,4-4 0,4-4 16,6-4-16,4-4 0,-1-4 15,-1-3-15,-6 1 0,-2-1 16,-4 1-16</inkml:trace>
  <inkml:trace contextRef="#ctx0" brushRef="#br0" timeOffset="140355.4148">10310 9107 0,'0'0'0,"0"0"0,0 0 15,0 0-15,0 0 0,41-3 16,-17 1-16,5 1 0,2 0 0,3 1 15,3 1-15,12-1 0,-2 2 16,2-1-16,-9 1 0,-9-2 16</inkml:trace>
  <inkml:trace contextRef="#ctx0" brushRef="#br0" timeOffset="140789.6255">11065 8819 0,'0'0'0,"0"0"15,0 0-15,0 0 0,-17 30 16,5-12-16,-6 6 0,-2 4 16,-1 6-16,-6 10 0,-2 3 15,-2 6-15,5-7 0,-2 3 16,5-7-16,5-7 0,5-5 0,2-7 15,1-6-15,2-5 0,3 0 16,2-8-16,0-3 16,2-4-16,0-3 0,4-7 0,5-5 15,3-2-15,2-2 0,3-3 16,0-3-16,1 3 0,-1 3 0,3 3 16,2 2-16,-2 4 15,-1 2-15,1 4 0,0 4 16,-6 4-16,-1 2 0,-2 3 15,-2 5-15,-1 2 0,-2 4 0,-1 4 16,-3 5-16,-1-1 0,0 0 16,-1 2-16,-1 1 0,1-3 15,0-2-15,0-3 0,1-3 16,0-3-16,0-3 0,0-1 16,0-2-16,0-2 0</inkml:trace>
  <inkml:trace contextRef="#ctx0" brushRef="#br0" timeOffset="141105.3039">11130 9274 0,'0'0'0,"0"0"15,0 0-15,22 0 0,-22 0 0,28 0 16,-28 0-16,43 0 0,-20-1 16,4-2-16,2 0 0,8-2 15,-2-1-15,-1-3 0,-1 0 16,-3-1-16,-3-1 0,0-5 15,-5-2-15,-5 1 0,-5 0 0,-10-1 16,-8-1-16,-3 4 0,-5 2 16,-4 7-16,-6 2 0,-2 5 15,-2 2-15,-1 7 0,-3 6 16,2 4-16,2 2 0,0 10 16,2 6-16,6-3 0,5-1 0,8 5 15,9-2-15,7-4 16,7-5-16,10-4 0,9-2 15,4-6-15,4-5 0,9-7 0,6-9 16,-13 2-16,-12 1 0,-9 1 16</inkml:trace>
  <inkml:trace contextRef="#ctx0" brushRef="#br0" timeOffset="141605.94">12330 9101 0,'0'0'0,"0"0"16,0 0-16,0 0 0,-10 25 16,10-25-16,-12 37 0,3-15 15,-1 1-15,2 2 0,3 2 16,0 4-16,4-2 0,4-2 16,2-2-16,1-5 0,0-7 15,4-2-15,3-4 0,3-2 16,1-2-16,3-6 0,1-4 15,0-2-15,1-3 0,7-7 16,2-3-16,-4-5 0,-1-1 0,-3-1 16,-1 1-16,0 2 0,-4 5 15,-5 6-15,-3 5 0,-4 2 16,0 4-16,-6 6 0,-5 5 16,0 5-16,-2 4 0,-2 7 15,0 4-15,-1 1 0,1 1 0,5-3 16,6 1-16,1-5 15,2-4-15,8-1 0,4-6 16,2-6-16,3-1 0,3-5 0,3-2 16,-1-4-16,0-1 0,6-10 15,0-4-15,-4-1 0,-4 0 16,0-2-16,0-6 0,-4 2 16,-3 1-16,-4 2 0,-4 0 15,-6 6-15,-3 1 0,-4 6 16,-4 2-16,-2 5 0,-1 2 0,0 6 15,1 1-15,2 2 0,1 2 16,2-2-16,1-1 0,-1 0 16</inkml:trace>
  <inkml:trace contextRef="#ctx0" brushRef="#br0" timeOffset="142005.7549">13395 9181 0,'0'0'0,"0"0"16,0 0-16,0 0 0,0 0 0,-23 14 15,23-14-15,-22 24 16,11-9-16,0 4 0,0 3 15,2 1-15,1 0 0,1 4 0,5-3 16,2-3-16,2-2 0,9-5 16,7-2-16,1-5 0,1-2 15,3-5-15,3-4 16,4-4-16,-2-1 0,-2-4 0,-2-4 16,-4-2-16,-3-1 0,-5-2 15,-3-2-15,-4 2 0,-2-1 16,-6 3-16,-7 2 0,-2 4 15,-3 2-15,-3 4 0,-2 4 16,1 1-16,1 3 0,-2 3 0,0 2 16,2 2-16,4 1 0,2-2 15,2-1-15,2 0 0</inkml:trace>
  <inkml:trace contextRef="#ctx0" brushRef="#br0" timeOffset="142429.2779">13967 9121 0,'0'0'0,"0"0"0,0 0 0,0 0 16,0 0-16,-19 18 0,19-18 16,-24 25-16,9-10 0,-2 3 15,-1 4-15,2 2 0,2 1 0,-3 8 16,4-1-16,3-4 15,2-2-15,4-1 0,3-5 16,4-8-16,5-2 0,6-3 0,6-5 16,1-2-16,1-1 0,10-5 15,3-4-15,-3-3 0,-1-1 16,2-5-16,2-3 0,3-5 16,-4 0-16,-4-1 0,-3 0 15,-5 4-15,-4 4 0,-5 3 16,-3 3-16,-2 3 0,-3 4 0,-2 1 15,-3 4-15,-4 2 0,0 2 16,-4 6-16,-2 3 16,-1 2-16,-2 3 0,0 3 0,-1 5 15,3 0-15,3 1 0,4 1 16,5 0-16,4-5 0,3-3 16,5-2-16,4-1 0,3-6 15,2-4-15,-3-1 0,-4-2 16,-2 1-16</inkml:trace>
  <inkml:trace contextRef="#ctx0" brushRef="#br0" timeOffset="142822.7845">14643 9183 0,'0'0'15,"0"0"-15,0 0 0,-17 18 16,17-18-16,-18 25 0,3-6 0,1 0 15,-2 3-15,-2 6 0,0 0 16,3-5-16,1-2 0,1-2 16,2-5-16,5-4 0,0-1 15,4-5-15,2-4 16,-1-4-16,2 0 0,4-5 0,5-5 16,1-2-16,3-1 0,2-3 15,4-3-15,2 1 0,2 0 16,6-1-16,0 4 0,-3 1 15,0 3-15,6 3 0,0 5 16,-9 3-16,-2 0 0,0 4 0,-3 4 16,-7 1-16,-1 3 0,-3 4 15,-3 4-15,-1 1 0,-3 1 16,-2 5-16,-4 4 0,0 0 16,-1-1-16,0-1 0,-1 1 15,4-5-15,2-3 0,0-2 0,-1-4 16,2-1-16</inkml:trace>
  <inkml:trace contextRef="#ctx0" brushRef="#br0" timeOffset="143305.8025">15566 9313 0,'0'0'16,"0"0"-16,0 0 0,0 0 0,-1-21 15,1 21-15,-12-18 16,12 18-16,-19-18 0,3 9 0,-3 0 16,1 2-16,-2 0 0,-10 1 15,-3 2-15,3 3 0,3 2 0,-3 4 16,-2 4-16,-2 3 16,3 3-16,4 5 0,4 6 15,6-2-15,2 2 0,11 5 16,9 0-16,5-6 0,2-3 0,13-4 15,8-3-15,0-3 0,0-3 16,3-5-16,4-5 16,-2-3-16,-3-2 0,3-6 0,-2-5 15,-4-3-15,-4-1 0,1-10 16,-1-6-16,-5 0 0,-5 2 16,-2-4-16,-2-2 0,-2 2 15,-1 1-15,0-1 0,-1 3 16,-2 9-16,-2 4 0,-1 3 15,1 1-15,-2 8 0,-1 2 0,-2 4 16,-1 5-16,-3 2 0,0 3 16,-4 9-16,-3 7 15,1-1-15,-1 6 0,-12 17 0,-6 11 16,1-1-16,3 1 0,1 9 16,5-1-16,4-12 0,3-7 0,1-9 15,3-8-15,3-8 16</inkml:trace>
  <inkml:trace contextRef="#ctx0" brushRef="#br0" timeOffset="147639.5659">17180 10621 0,'0'0'0,"0"0"0,0 0 15,0 0-15,0 0 0,27-8 0,-27 8 16,27-2-16,-27 2 0,31 0 16,-9-1-16,2-1 0,1 1 15,17 0-15,8 1 0,0-2 16,2 1-16,22-1 0,7 0 16,10-2-16,-4 1 0,22-3 15,5 0-15,1 0 0,-13 0 0,50-4 16,-6-2-16,-27 6 0,-19 4 15,-4 1-15,-2 0 16,-22 1-16,-13 1 0,-6 1 0,-5 0 16,-10 0-16,-7-1 0,-7-2 15,-4-2-15,-6 2 0,-4 0 0,-3 0 16</inkml:trace>
  <inkml:trace contextRef="#ctx0" brushRef="#br0" timeOffset="147945.0411">20216 10028 0,'0'0'0,"0"0"0,0 0 0,0 0 0,0 0 15,5 18-15,-5-18 16,-14 23-16,14-23 0,-28 37 15,7-10-15,1 2 0,-1-1 0,-8 14 16,-6 11-16,5-8 0,5-2 16,1 3-16,7-2 15,6-9-15,4-6 0,10-5 0,8-3 16,4-5-16,2-5 0,9-4 16,6-5-16,-1-2 0,-1-3 0,1-5 15,-1-3-15,-3 0 16,-4 0-16,-2 0 0,-6 2 15,-4 4-15</inkml:trace>
  <inkml:trace contextRef="#ctx0" brushRef="#br0" timeOffset="148123.8904">19842 10365 0,'0'0'0,"0"0"15,0 0-15,25-7 0,-25 7 0,35-8 16,-9 3-16,4-1 15,3 0-15,14-1 0,4-1 0,7-1 16,-4 1-16,-4 1 0,-4 2 16,2-2-16,-7-1 0,-9 1 15,-7 1-15,-5 3 0</inkml:trace>
  <inkml:trace contextRef="#ctx0" brushRef="#br0" timeOffset="148739.9528">20738 10010 0,'0'0'0,"0"0"0,0 0 0,-3 20 16,3-20-16,-10 27 0,0-6 16,-3 2-16,-1 2 0,-8 14 15,-2 5-15,2-3 0,0-3 0,-4 5 16,1-1-16,0-2 0,7-7 15,3-8-15,4-5 16,2-6-16,3-4 0,4-5 0,2-5 16,5-2-16,3-4 0,5-7 15,5-6-15,-2-3 0,1-1 16,6-2-16,6-5 0,1 0 16,-2 4-16,-3 5 0,0 3 15,-6 5-15,-1 3 0,-2 6 16,-3 2-16,-3 4 0,-3 4 0,-6 11 15,-6 8-15,-1-4 0,-1 1 16,-1 9-16,0 4 16,3-4-16,1-4 0,6-1 0,3-1 15,5-4-15,2-2 0,9-7 16,8-5-16,1-4 0,0-2 0,8-5 16,5-7-16,0 1 15,1-1-15,8-10 0,1-6 16,-9 2-16,-6 0 0,1-8 15,-5-2-15,-13 8 0,-5 3 0,-8-1 16,-5 3-16,-7 6 0,-2 3 16,-11 4-16,-7 2 0,0 7 15,-1 4-15,-6 7 0,-4 6 16,4 1-16,5 1 0,3 7 16,3 6-16,6-1 0,4-1 0,7 3 15,6 3-15,5-5 16,6-3-16,13-4 0,12-3 15,4-6-15,2-4 0,13-9 16,11-8-16,1-6 0,-5-4 0,-13 4 16,-17 3-16,-10 3 0</inkml:trace>
  <inkml:trace contextRef="#ctx0" brushRef="#br0" timeOffset="149205.9361">22269 10235 0,'0'0'16,"0"0"-16,0 0 0,-13 22 0,13-22 16,-13 26-16,4-5 0,1 2 15,-1 1-15,1 1 0,1 1 16,1 5-16,1-3 0,4-4 16,2-4-16,4-4 0,1-2 15,8-7-15,4-5 0,1-2 16,1-2-16,8-6 0,2-5 15,0-3-15,-1-3 0,0-5 0,-1-2 16,1-2-16,0 0 0,2-1 16,-1 3-16,-7 5 0,-5 4 15,-5 5-15,-3 5 0,-3 4 16,-4 6-16,-4 5 0,-3 6 16,-3 4-16,-2 2 0,-1 6 15,-1 2-15,4-3 0,1-2 16,6 2-16,4-3 0,3-3 0,2-3 15,4-4-15,5-6 16,-2-2-16,3-2 0,3-3 0,2-2 16,-1-1-16,-2-3 0,0-5 15,1-3-15,-2-2 0,-1-1 16,0-5-16,-3-1 0,-4 1 16,-2 3-16,-4 1 0,-3 1 15,-4 5-15,-3 1 0,-1 1 16,1 3-16,2 1 0,2 1 0,0 0 15,0 1-15,0 2 0</inkml:trace>
  <inkml:trace contextRef="#ctx0" brushRef="#br0" timeOffset="149559.0643">23320 10256 0,'0'0'0,"0"0"15,0 0-15,-16 18 0,16-18 0,-21 25 16,4-6-16,2 2 16,-1 1-16,-1 9 0,0 1 0,4-3 15,3-4-15,5 3 0,4-3 16,5-5-16,5-3 0,8-7 16,9-5-16,0-6 0,2-4 15,3-2-15,3-2 0,-3-2 16,-4-2-16,6-9 0,-1-3 15,-4-1-15,-5-1 0,-6-2 0,-5-1 16,-6 4-16,-4 2 0,-6 4 16,-6 2-16,-2 4 0,-1 2 15,-6 5-15,-5 2 0,-2 5 16,1 4-16,1 2 0,1 4 16,3 3-16,3 1 0,6 1 15,6-2-15,0-3 0,2-2 0,0-2 16</inkml:trace>
  <inkml:trace contextRef="#ctx0" brushRef="#br0" timeOffset="149957.506">23974 10247 0,'0'0'0,"0"0"16,0 0-16,-12 21 0,12-21 0,-20 28 15,4-6-15,0 3 16,1-1-16,-3 9 0,2-2 0,3 0 16,5-1-16,2 2 0,5-6 15,4-5-15,4-4 0,8-6 16,7-4-16,3-5 0,0-4 16,6-4-16,4-4 0,-2-2 15,-1-2-15,9-11 0,2-4 16,-6 1-16,-3 0 0,-4-1 15,-1-2-15,-2 2 0,-7 4 0,-5 7 16,-6 5-16,-4 3 0,-2 3 16,-4 3-16,-2 3 0,-4 6 15,0 4-15,-2 5 0,-2 3 16,0 2-16,0 4 0,0 4 16,-1 3-16,4 0 0,4-2 0,4 3 15,5-2-15,3-4 0,1-4 16,8-4-16,9-3 15,-7-3-15,-3-2 0,-4-2 0</inkml:trace>
  <inkml:trace contextRef="#ctx0" brushRef="#br0" timeOffset="150372.5213">24737 10365 0,'0'0'0,"0"0"0,0 0 16,-18 22-16,18-22 0,-18 27 0,6-9 16,-1 2-16,2 0 0,-1 5 15,1-2-15,1-2 0,1-2 16,2-4-16,0-4 0,3-2 16,-1-3-16,3-4 0,0-3 15,1-2-15,2-2 0,1-5 16,0-2-16,2-3 0,0-2 0,5-2 15,3-4-15,1 3 16,2 1-16,1 1 0,2 1 0,3-3 16,-1 4-16,2 3 0,3 2 15,-1 4-15,0 3 0,-2 3 16,-1 4-16,-2 1 0,-2 3 0,-3 2 16,-2 1-16,-2 5 15,-2 1-15,-5 4 0,-4 2 16,0 1-16,-1-1 0,-2 3 15,0 2-15,0-3 0,-1 0 0,2-3 16,1-3-16,2-3 0,2-4 16,-1-1-16,0-3 0,0 0 15</inkml:trace>
  <inkml:trace contextRef="#ctx0" brushRef="#br0" timeOffset="150840.1906">25674 10516 0,'0'0'0,"0"0"0,0 0 0,8-19 16,-8 19-16,0-21 0,-2 8 15,-4 1-15,-1 1 0,-2-3 16,-4 0-16,-1 2 0,-2 2 0,-10 0 16,-4 3-16,2 2 15,-1 2-15,-1 5 0,-1 4 16,-3 5-16,3 4 0,3 5 15,2 7-15,5 1 0,4 0 0,4 7 16,7-1-16,6-2 0,5-3 16,10-7-16,8-3 15,2-7-15,2-5 0,6-3 0,6-3 16,-3-4-16,-1-2 0,2-9 16,1-7-16,1-5 0,-6-2 0,-3-7 15,-4-9-15,-3 0 16,-3-1-16,0-3 0,0-3 15,-1-2-15,-4 4 0,-3 5 16,-3 4-16,-1 9 0,-2 8 0,0 4 16,-3 4-16,-1 5 0,-1 2 15,-1 8-15,-1 5 0,-4 3 16,-4 6-16,-7 8 0,-3 5 16,-2 5-16,-1 4 0,-7 12 15,-5 12-15,0 7 0,4-6 16,2 7-16,5-4 0,7-18 0,3-13 15,5-10-15</inkml:trace>
  <inkml:trace contextRef="#ctx0" brushRef="#br0" timeOffset="152022.4728">17491 10264 0,'0'0'0,"0"0"0,0 0 15,0 0-15,0 0 0,0 0 16,0 0-16,0 0 0,0 0 0,0 0 15,0 0-15,1-26 0,-1 26 16,0 0-16,-5-26 0,5 26 16,-5-22-16,5 22 0,-14-26 15,6 14-15,-2 2 0,-2 0 16,-3-1-16,1 2 0,0 2 0,-5 2 16,-3 4-16,-7-1 15,2-1-15,-3 6 0,-1 5 16,1 3-16,0 1 0,-4 9 15,2 3-15,4 3 0,2 1 0,3 6 16,5 2-16,7-5 0,5-4 16,11-3-16,9-3 15,1-4-15,2-6 0,8-4 0,7-4 16,0-5-16,0-3 0,2-3 16,1-4-16,-2 0 0,-2-1 0,6-7 15,-1-4-15,-6-2 16,-5 1-16,-3-6 0,-3-4 15,-1 2-15,-2 1 0,2-7 16,-1-2-16,-1 2 0,-3 4 0,4-7 16,-1 1-16,-4 11 0,-2 3 15,-1-1-15,-2 3 16,-2 8-16,-1 3 0,0 3 0,-2 3 16,-1 2-16,-1 2 0,-2 7 15,-1 3-15,-1 4 0,0 3 0,-4 9 16,-3 7-16,-1 1 0,0 3 15,-6 18-15,-2 7 16,4-5-16,2-5 0,-1 11 0,3 3 16,2-10-16,1-4 0,-1 5 15,0-4-15,3-12 0,1-8 16,3-8-16,0-5 0,0-6 16</inkml:trace>
  <inkml:trace contextRef="#ctx0" brushRef="#br0" timeOffset="159706.5357">17810 10072 0,'0'0'0,"0"0"16,0 0-16,0 0 0,0 0 0,0 0 15,0 0-15,0 0 0,0 0 16,-2 27-16,2-27 16,-9 30-16,9-30 0,-14 38 0,3-12 15,0-1-15,0-1 0,-2 6 16,-1-1-16,3-2 0,1-2 0,0 0 16,3-3-1,1-8-15,2-2 0,1-2 0,0-3 16,1-3-16,1-1 0,1-7 15,1-5-15,1 1 0,2-1 0,1-6 16,4-5-16,1-2 0,1 1 16,2-3-16,1 0 15,2-2-15,-3 2 0,1 4 0,1 0 16,-1 5-16,0 0 0,2 3 16,2 3-16,-3 1 0,-1 2 0,2 4 15,-1 3-15,0 1 16,-3 1-16,-2-1 0,-2 0 15,-1 0-15</inkml:trace>
  <inkml:trace contextRef="#ctx0" brushRef="#br0" timeOffset="160106.8612">17977 10332 0,'0'0'16,"0"0"-16,0 0 0,0 0 0,0 0 16,25 11-16,-25-11 0,23 4 15,-23-4-15,29 4 0,-13-4 16,3-1-16,2-1 0,1-1 16,1-2-16,-1-1 0,0-1 15,5-2-15,-2-1 0,-2-1 16,-2 0-16,-3-3 0,-4 0 15,-3-1-15,-2 2 0,-6 1 16,-3-2-16,-3 3 0,-2 1 0,-5 3 16,-4 2-16,-1 1 0,-3 3 0,-3 4 15,-3 3 1,0 2-16,0 3 0,-5 8 0,1 3 16,5 3-16,3 1 0,7-1 15,6-1-15,4-2 0,7-1 0,9 3 16,7-1-16,3-8 15,6-5-15,15-3 0,6-3 0,-1-5 16,-2-4-16,-4 1 0,-11 1 16,-8 1-16</inkml:trace>
  <inkml:trace contextRef="#ctx0" brushRef="#br0" timeOffset="160406.3715">18884 10100 0,'0'0'15,"0"0"-15,0 0 0,-18-10 0,18 10 16,-23-2-16,8 2 0,-3 1 16,-1 2-16,0 0 0,-2 3 15,-3 3-15,4 2 0,2 2 16,2 0-16,5 2 0,4-1 16,2 2-16,4-1 0,3 1 15,4 0-15,4 1 0,3-1 16,1 0-16,1-3 0,-1 2 15,-2-2-15,-4-2 0,-1-1 0,-5 2 16,-4 0-16,-5-4 16,-4-1-16,-5-1 0,-3 0 0,-2 0 15,-1 0-15,-9-3 0,-1-4 16,5 1-16,6-1 0,4 1 16</inkml:trace>
  <inkml:trace contextRef="#ctx0" brushRef="#br0" timeOffset="160740.3068">19300 10092 0,'0'0'0,"0"0"0,0 0 0,0 0 15,0 0-15,-23-10 0,23 10 16,-35-2-16,35 2 0,-40-1 15,15 4-15,1 0 0,0 0 0,-5 2 16,3 2-16,4 2 0,3 1 16,5 3-16,3 1 15,4 0-15,5-1 0,6 3 0,7 1 16,2 1-16,3 0 0,6 5 16,1 0-16,0-3 0,-1-1 15,-2-2-15,-3-3 0,-4 0 16,-3-3-16,-10-2 0,-8-1 15,-5-2-15,-5 0 0,-11-1 0,-8 0 16,6-2-16,6 1 0,5-3 16</inkml:trace>
  <inkml:trace contextRef="#ctx0" brushRef="#br0" timeOffset="168007.6918">17289 11347 0,'0'0'0,"0"0"0,0 0 16,0 0-16,0 0 0,0 0 0,12-20 16,-12 20-16,0 0 0,3-23 15,-3 23-15,-2-24 0,0 12 0,-4-1 16,-1 0-16,-3 0 16,0 2-16,-2-2 0,-2 1 15,-1 0-15,-2 2 0,-7 0 16,-2 4-16,0 3 0,2 3 0,-1 3 15,-2 4-15,2 3 0,1 3 16,-7 10-16,0 7 0,6-1 16,4 1-16,4 1 0,4-1 15,4-2-15,3-1 0,9 0 16,6-3-16,5-8 0,5-6 16,6-8-16,5-8 0,1-3 0,-1-2 15,7-9-15,3-6 16,-2-2-16,1-1 0,4-13 0,-1-5 15,-4 2-15,-1 2 0,1-7 16,-3-1-16,-8 9 0,-7 5 0,-7 7 16,-4 5-16,-4 6 15,-1 6-15,-4 6 0,0 7 16,-6 2-16,-2 4 0,-6 10 16,-6 8-16,3 1 0,-2 4 0,1 8 15,2 7-15,0 0 0,2-1 16,0 8-16,3 0 0,4-9 15,4-5-15,4-3 0,5-5 16,1-9-16,1-4 0,7-10 16,6-6-16,-1-3 0,0-5 15,-6 2-15,-3 3 0,-2-1 16</inkml:trace>
  <inkml:trace contextRef="#ctx0" brushRef="#br0" timeOffset="168326.4776">17697 11121 0,'0'0'0,"0"0"16,0 0-16,-10 27 0,5-11 0,-1 6 15,-3 4-15,-4 10 0,-3 1 0,1 0 16,0-2-16,1 2 16,3-3-16,1-7 0,2-3 15,2-6-15,1-5 0,2-7 16,3-6-16,0 0 0,0-9 0,3-2 15,3-5-15,2-3 0,1-2 16,4-11-16,1-6 16,0 3-16,0 3 0,0 0 0,-1 5 15,-1 6-15,-1 3 0,3 4 16,0 2-16,1 2 0,3 2 16,-4 4-16,1 0 0,0 3 0,3 2 15,2 1-15,2 2 16,-4-1-16,-2-1 15,-4 0-15</inkml:trace>
  <inkml:trace contextRef="#ctx0" brushRef="#br0" timeOffset="168690.8225">17885 11329 0,'0'0'0,"0"0"16,0 0-16,0 0 0,0 0 0,24 14 15,-24-14-15,23 8 16,-23-8-16,33 4 0,-11-4 16,0 0-16,1-1 0,1-1 15,3-2-15,5-2 0,-3-3 0,-2 0 16,-5-1-16,-2-2 0,-4-1 16,-3-1-16,-3-3 0,-3 1 15,-4 0-15,-5-1 0,-5 1 16,-4 2-16,-3 2 0,-2 3 15,-3 5-15,-3 3 0,-3 2 16,-4 6-16,0 4 0,4 6 0,2 5 16,3 2-16,3 1 15,5 4-15,3 3 0,6 4 16,5 0-16,8-3 0,8 0 0,7-5 16,8-2-16,7-7 0,5-8 15,-4 0-15,-10-2 16,-8-4-16</inkml:trace>
  <inkml:trace contextRef="#ctx0" brushRef="#br0" timeOffset="168973.6442">18881 11107 0,'0'0'0,"0"0"15,0 0-15,-33 7 0,16-3 16,-4 2-16,-4 3 0,-1 1 15,1 2-15,-8 7 0,0 3 16,4-4-16,4 0 0,1 5 16,6 0-16,8-3 0,7 0 0,5-1 15,5 0-15,1-2 0,5 1 16,0-2-16,1-2 0,0 0 16,2-1-16,-2-1 15,-1 0-15,-3 0 0,-2-1 0,-6 0 16,-3-2-16,-4 2 0,-5 0 15,-1-2-15,-4-1 0,3 0 16,2-3-16,2 0 0</inkml:trace>
  <inkml:trace contextRef="#ctx0" brushRef="#br0" timeOffset="169323.9521">19392 11157 0,'0'0'0,"0"0"16,0 0-16,0 0 0,0 0 0,0 0 15,0 0-15,-33 0 0,33 0 16,-38 6-16,14-1 0,1 0 16,1 3-16,1 0 0,0 3 15,3 0-15,0 3 0,-1 3 16,5-1-16,5 1 0,5 0 0,3 2 15,3 0-15,4 1 0,4-1 16,2-1-16,4-1 0,-2 0 16,-1-1-16,3 2 0,-3 0 15,-3-2-15,-3-1 0,-5-1 16,-4 2-16,-7-5 16,-4-2-16,-5 1 0,-2-2 0,-7 2 15,-3-2-15,0-6 16,1-4-16,6 1 0,4-1 0,4 1 15</inkml:trace>
  <inkml:trace contextRef="#ctx0" brushRef="#br0" timeOffset="169543.4739">19587 11253 0,'0'0'0,"0"0"16,0 0-16,0 0 0,3 21 15,-3-21-15,-4 28 0,0-10 16,-2 2-16,-1 2 0,-2 1 16,2 1-16,2-1 0,-1 3 15,1-3-15,1-3 0,3 0 16,1-8-16,1-5 0,-1-1 16,0-1-16,0 0 15</inkml:trace>
  <inkml:trace contextRef="#ctx0" brushRef="#br0" timeOffset="169694.952">19597 10987 0,'0'0'0,"0"0"16,0 0-16,0 0 0,30 4 0,-30-4 15,31 9-15,-31-9 0,34 11 16,-18-6-16,-3 0 0,-2-1 15</inkml:trace>
  <inkml:trace contextRef="#ctx0" brushRef="#br0" timeOffset="170056.8056">19882 11310 0,'0'0'0,"-5"7"0,-3 4 16,-2 3-16,-1 1 0,-3 6 0,0 1 15,2-1-15,1-1 0,0 4 16,1-3-16,2-5 0,2-4 16,1-2-16,1-1 0,2-7 15,2-2-15,-2-3 0,2-5 16,2-1-16,0 0 0,2-5 16,3-6-16,2 1 0,3-1 15,5-4-15,5-3 0,0 3 16,-1 3-16,5-1 0,0 5 0,0 4 15,-1 2-15,-2 5 0,-1 4 16,0 3-16,-1 2 0,0 5 16,-1 3-16,-4 2 15,-1 3-15,-5 7 0,-4 5 16,-2 0-16,-4-2 0,-3 8 0,0 1 16,1-5-16,0-4 0,1-5 15,0-4-15,-1-5 16</inkml:trace>
  <inkml:trace contextRef="#ctx0" brushRef="#br0" timeOffset="170540.2495">20827 11339 0,'0'0'0,"0"0"0,0 0 16,0 0-16,0 0 0,-3-22 0,3 22 15,-17-16-15,5 9 0,-6 0 16,-3 3-16,-3 1 0,-3 3 0,-4 3 16,-3 1-16,-9 6 0,2 5 15,-8 6-15,1 4 0,8 1 16,5 0-16,5 6 16,6-1-16,13-3 0,9-2 0,11-5 15,9-4-15,5-6 0,6-3 16,6-6-16,6-5 15,5-9-15,5-8 16,-10 2-16,-5-2 0,6-9 16,0-5-16,-9 4 0,-7 3 0,-4 4 15,-6 7-15,-8 5 0,-2 4 0,-3 4 16,-3 3-16,-3 7 16,-6 6-16,-4 7 0,-5 7 15,2 8-15,0 6 0,0 6 16,-1 5-16,-2 4 0,2-3 0,2-1 15,4-2-15,0-7 0,1-7 16,-2 1-16,0-4 0,-1-6 16,0-4-16,-4-7 0,-4-1 15,-6-4-15,-5-2 0,-6-10 16,-3-6-16,0-8 0,-1-5 16,10 6-16,9 3 0,5 3 15</inkml:trace>
  <inkml:trace contextRef="#ctx0" brushRef="#br0" timeOffset="177707.6595">2258 10947 0,'0'0'15,"0"0"-15,0 0 0,0 0 0,0 0 16,0 0-16,0 0 0,0 0 16,0 0-16,0 0 0,0 0 15,0 0-15,0 0 0,0 0 16,27 2-16,-27-2 0,26 4 0,-26-4 16,35 4-16,-16-2 0,3 2 15,3-1-15,4-1 16,2-1-16,2 1 0,14-1 0,3 2 15,0-2-15,-1 1 0,16-1 16,1-1-16,14 1 0,-7 2 16,6-1-16,0-1 0,9-1 15,-3 0-15,10-1 0,-2 1 16,-5-2-16,-4 1 0,40-1 16,-5 1-16,-11-2 0,-7-1 0,-3 1 15,0 2-15,7-2 16,3 0-16,14 0 15,7-1-15,-24 0 0,-19 0 0,0 3 16,1 1-16,2-3 0,5 2 0,1 0 16,-1 2-16,1 0 0,1 0 15,2 1-15,3-1 16,-7-2-16,-2-2 0,3 2 0,3 1 16,-5 1-16,0 2 0,3 0 15,1 1-15,1 0 0,0-2 16,-2-2-16,-1 0 0,-5-1 15,-3 0-15,6 1 0,4 2 16,-3-1-16,-3 0 0,6 2 16,3 1-16,-3-1 0,-1 0 0,1-2 15,-2-1-15,0 0 0,-1 1 16,6-2-16,4 0 0,-4 2 16,-3 0-16,5 1 0,2 0 15,-4 1-15,-6 2 0,6-1 16,2 0-16,0-1 0,-2 1 15,4-2-15,0-1 0,-2 1 16,-4 2-16,5 1 0,4 0 16,-4 0-16,-4-2 0,3-1 15,0-2-15,-3 0 0,-2 0 0,6 3 16,5 1-16,-4 0 0,-4-1 16,4-2-16,1 1 15,-8 0-15,-6 1 0,7 0 0,4 2 16,-9-3-16,-6-1 0,4 0 15,0-1-15,-2 1 0,-3-1 16,1 1-16,3 2 0,-4-2 16,-2 1-16,4-2 0,3 0 15,-4 1-15,-2-1 0,0 2 0,0 0 16,-3-1-16,-2 0 0,3 0 16,1-1-16,-4 1 0,-2 1 15,2-1-15,0 2 0,-2-2 16,-2-1-16,3 1 0,0 0 15,-6 1-15,-5 0 0,5-1 16,3 2-16,-4 0 0,-3 1 0,0 0 16,-1-2-16,-5 0 15,-4 1-15,4 1 0,1 2 16,-8-2-16,-4 1 0,-5 1 0,-1-1 16,-7 0-16,-2-1 15,-9-1-15,-2 0 0,-9-1 0,-2 0 16,-12-5-16,-7-2 0,0 1 15,2 2-15,0 0 0</inkml:trace>
  <inkml:trace contextRef="#ctx0" brushRef="#br0" timeOffset="179574.4852">1809 9793 0,'0'0'0,"0"0"16,0 0-16,0 0 0,0 0 0,22-15 15,-22 15-15,0 0 0,31-7 16,-31 7-16,30-6 0,-9 4 15,1 1-15,1 0 0,4-2 16,2 1-16,2-2 0,8 0 16,1 0-16,-1 0 0,-2 0 0,8 0 15,-7 3-15,-4-1 16,-4 1-16,-5-1 0,-3 2 16,-4 0-16,-8 0 0,-1 0 15,-1 0-15,-2 0 0</inkml:trace>
  <inkml:trace contextRef="#ctx0" brushRef="#br0" timeOffset="179757.5044">2129 9764 0,'0'0'0,"0"0"0,0 0 16,0 0-16,0 0 0,0 0 16,0 0-16,0 0 0,-19 23 0,19-23 15,-13 28-15,4-12 0,-1 0 16,0 4-16,-2 2 0,1 1 15,0 0-15,0 5 0,-1-1 16,2-3-16,2-2 0,4-6 16,0-4-16,1-1 0,0-3 0,1 1 15</inkml:trace>
  <inkml:trace contextRef="#ctx0" brushRef="#br0" timeOffset="180207.3417">2441 9636 0,'0'0'0,"0"0"0,0 0 16,-2 21-16,2-21 0,-8 26 16,-3-2-16,0 1 0,-5 1 0,0 10 15,-2 2-15,5-4 0,0-3 16,1 5-16,-2-5 15,3-3-15,1-3 0,2-5 0,0-1 16,1-6-16,4-1 0,-1-5 16,0-2-16,1-2 0,0-2 0,5-5 15,1-7-15,0-1 16,3-2-16,4-5 0,5-3 16,0 1-16,2 1 0,6-4 15,5 1-15,-3 4 0,-1 3 0,1 3 16,2 3-16,-3 2 0,-3 1 15,-3 3-15,1 2 16,-8 1-16,0 0 0,-1 8 0,-4 6 16,-2 0-16,-1 1 0,-1 4 15,-4 6-15,1-3 0,-2-2 0,0-1 16,-2-1-16,1-1 16,0 1-16,1-2 0,0-3 15,-1-2-15,2-2 0,-3-3 16,0-4-16,2 1 0,0-1 0,-1 0 15</inkml:trace>
  <inkml:trace contextRef="#ctx0" brushRef="#br0" timeOffset="180507.1012">2715 9992 0,'0'0'16,"0"0"-16,0 0 0,19 2 0,-19-2 15,0 0-15,35 0 16,-19-1-16,0 0 0,6-2 0,0-1 15,-3-1-15,0-2 0,0-1 16,-1 0-16,-1 0 0,-4-2 16,-3-2-16,-2-2 15,-5 1-15,0 0 0,-6 0 0,-6-1 16,3 3-16,-4 3 0,-2 3 16,-6 0-16,0 2 0,0 1 0,-3 6 15,1 4-15,-1 2 0,2 1 16,-2 8-16,-1 4 15,7 0-15,4-1 0,6 4 0,2 2 16,6-3-16,2-2 0,12 3 16,5 0-16,0-8 0,4-1 0,-1-1 15,-6-4-15,-4-2 0</inkml:trace>
  <inkml:trace contextRef="#ctx0" brushRef="#br0" timeOffset="181040.7909">3597 9939 0,'0'0'0,"0"0"16,0 0-16,0 0 0,0 0 0,-15-15 15,15 15-15,0 0 0,-26-18 16,14 13-16,-1 0 15,-2 1-15,-1 1 0,0 0 0,-6 2 16,2 2-16,-2 3 0,-4 5 16,0 2-16,3 3 0,3 1 15,1 4-15,4 2 0,2-3 16,2 2-16,4 1 0,6 1 16,4-3-16,2-2 0,9-6 15,8-3-15,-2-4 0,1-2 0,5-5 16,5-5-16,-2-2 0,-1-3 15,7-6-15,-3-2 0,-4-1 16,-1 1-16,0-8 0,1-7 16,-5 4-16,-4 4 0,-1-5 15,-2 2-15,-6 8 0,0 3 0,-2 0 16,-1 1-16,-1 8 16,-3 1-16,0 2 0,-3 3 15,-2 2-15,1 4 0,-6 5 16,2 5-16,-5 4 0,0 2 0,-4 6 15,-5 6-15,2-1 0,4-1 16,-5 7-16,4 2 0,3-5 16,3-4-16,1 0 0,2-2 15,2-3-15,0-3 0,6-5 16,1-1-16,1-2 0,-2-2 0,0-4 16</inkml:trace>
  <inkml:trace contextRef="#ctx0" brushRef="#br0" timeOffset="181409.1715">3941 9910 0,'0'0'16,"0"0"-16,0 0 0,0 0 16,0 0-16,0 0 0,-25 17 15,25-17-15,-22 22 0,22-22 0,-26 31 16,15-14-16,4 1 0,0-1 15,4 1-15,3-3 0,2 0 16,7 1-16,3-2 0,3-3 16,4-6-16,3-2 0,1-3 15,2-1-15,-3-2 0,3-1 16,0-5-16,2-3 0,-2-1 0,-4-6 16,-5-3-16,-5 1 15,-3 0-15,-5 1 0,-7 0 16,-1 3-16,-2 4 0,-5 1 0,-3 1 15,1 2-15,-1 3 0,0 3 16,-2 4-16,-1 1 0,1 3 0,-2 2 16,4 3-1,1 1-15,2 0 0,7 1 0,4-1 16,1-1-16,-3-2 0,2-2 16</inkml:trace>
  <inkml:trace contextRef="#ctx0" brushRef="#br0" timeOffset="181740.9524">4667 9924 0,'0'0'0,"0"0"0,0 0 16,0 0-16,0 0 0,0 0 0,0 0 15,-29-6-15,29 6 0,-22-1 16,22 1-16,-30 1 0,14 2 16,-4 0-16,-3 2 0,1 1 15,2 0-15,-6 5 0,2 4 16,4-3-16,2 0 0,2 0 16,3 2-16,4-2 0,4 1 0,7-1 15,3 0-15,5 0 0,1-2 16,8-1-16,6 0 15,1-3-15,-1 1 0,9 0 0,1 0 16,-6-3-16,-6 1 0,-4-2 16</inkml:trace>
  <inkml:trace contextRef="#ctx0" brushRef="#br0" timeOffset="185724.2625">5212 9717 0,'0'0'0,"0"0"16,0 0-16,0 0 0,0 0 0,0 0 15,0 0-15,0 0 0,0 0 16,0 0-16,0 0 0,0 0 15,0 0-15,0 22 0,0-22 16,-21 28-16,7-10 0,-5 3 16,1 2-16,1 4 0,-2 0 15,-2 8-15,2 0 0,2-5 16,5-2-16,0 3 0,6-3 16,5-4-16,4-4 0,6-5 15,4-3-15,3-4 0,3-5 0,-1-2 16,2-2-16,-1-5 0,0-3 15,-4 1-15,-2 3 0,-4 0 16</inkml:trace>
  <inkml:trace contextRef="#ctx0" brushRef="#br0" timeOffset="185908.9537">4953 9955 0,'0'0'0,"0"0"0,0 0 15,0 0-15,0 0 0,0 0 0,38-2 16,-38 2-16,35-2 0,-13 2 16,2 0-16,3 1 0,0-1 15,3 0-15,2 0 0,6-2 16,-4-1-16,-3 0 0,-8 2 16,-2-1-16</inkml:trace>
  <inkml:trace contextRef="#ctx0" brushRef="#br0" timeOffset="186258.1047">5563 9949 0,'0'0'0,"0"0"0,0 0 0,0 0 15,0 0-15,0 0 0,-25 7 16,25-7-16,-22 15 0,22-15 16,-26 26-16,13-11 0,1 2 0,2 1 15,-1 0-15,4 0 0,3 0 16,5 2-16,6-2 0,3-4 15,2-4-15,5-4 0,5-3 16,0-4-16,4-4 0,0-3 16,2-3-16,4-2 0,-1 0 15,-5-3-15,-1-2 0,-4-2 16,-4 0-16,-7-2 0,-5 0 16,-5 0-16,-3 3 0,-9 1 15,-4 2-15,0 5 0,-3 2 0,-4 2 16,-5 3-16,3 3 0,0 3 15,-4 1-15,2 2 0,8-1 16,2 0-16,4 5 0,6 2 16,3-5-16,0 0 0,0-1 15</inkml:trace>
  <inkml:trace contextRef="#ctx0" brushRef="#br0" timeOffset="186474.9345">6115 9714 0,'0'0'0,"0"0"0,0 0 15,0 0-15,0 0 0,-10 23 16,10-23-16,-16 28 0,16-28 0,-20 35 16,8-13-16,1 2 0,0 0 15,-4 9-15,3 0 16,-2-1-16,3-3 0,0 4 0,5-3 15,2-3-15,1-4 0,-1-5 16,3-2-16,-2-4 0</inkml:trace>
  <inkml:trace contextRef="#ctx0" brushRef="#br0" timeOffset="186942.1729">6490 9972 0,'0'0'0,"0"0"15,0 0-15,0 0 0,0 0 16,0 0-16,-3-18 0,3 18 16,0 0-16,-18-15 0,18 15 15,-27-11-15,11 8 0,0 1 16,-5 1-16,0 1 0,-1 1 0,-7 2 16,1 2-16,1 2 15,4 4-15,-3 4 0,4 4 16,4 2-16,1 0 0,5 4 0,5-1 15,5-4-15,3 0 0,7-3 16,6-4-16,4-4 0,4-2 16,6-6-16,5-4 0,1-2 15,-2-3-15,9-4 0,-1-3 16,-3 0-16,-4-2 0,3-8 16,1-4-16,-15 6 0,-3 1 0,1-8 15,-2-2-15,-5 3 0,-3 3 16,-2 2-16,-2 3 0,-2 4 15,-1 2-15,-1 4 0,0 3 16,0 4-16,-2 1 0,-4 5 16,-1 4-16,1 2 0,-2 2 15,-2 7-15,-3 5 0,0 2 16,0 1-16,-1 5 0,-1 6 16,1-3-16,2-2 0,1 2 15,4-2-15,4-7 0,1-4 0,0-4 16,0-4-16,0-2 0</inkml:trace>
  <inkml:trace contextRef="#ctx0" brushRef="#br0" timeOffset="187358.2442">7181 9728 0,'0'0'0,"0"0"0,0 0 15,-13 23-15,13-23 0,-17 30 0,2-7 16,-2 4-16,-1 2 0,-5 10 16,0 1-16,-4 2 0,4-6 0,-1 1 15,3-5-15,2-7 16,4-5-16,4-7 0,4-4 16,3-4-16,0-1 0,4-4 15,6-6-15,0-1 0,3-5 0,2-4 16,5-7-16,1 2 0,2 0 15,4-2-15,4 1 0,-2 3 16,-2 3-16,9 0 0,3 1 16,-5 5-16,-3 4 0,-2 3 15,-3 4-15,-3 3 0,-3 1 0,0 8 16,-4 2-16,-4 0 16,-2 1-16,-4 8 0,-3 3 15,-1-6-15,-3-1 0,-1 3 16,1 0-16,0-9 0,1 0 0,0 0 15,-1 0-15,3-7 0,1-2 16,0-1-16,-1-1 0,1 0 16</inkml:trace>
  <inkml:trace contextRef="#ctx0" brushRef="#br0" timeOffset="187541.0997">7675 9918 0,'0'0'16,"0"0"-16,0 0 0,0 0 0,0 0 0,0 0 15,-9 29-15,9-29 16,-14 31-16,5-15 0,-1 4 16,-1-1-16,-1 1 0,2-3 15,3-1-15,-1 2 0,-1-4 0,4-5 16,0-4-16,2-2 0,1-1 16,-1 1-16</inkml:trace>
  <inkml:trace contextRef="#ctx0" brushRef="#br0" timeOffset="187691.8715">7675 9753 0,'0'0'0,"0"0"0,0 0 0,0 0 0,27 3 16,-27-3-16,25 4 16,-25-4-16,23 7 0,-7-2 15,2 3-15,1-2 0,-3-1 0,-2 0 16,0-2-16,-4-1 0</inkml:trace>
  <inkml:trace contextRef="#ctx0" brushRef="#br0" timeOffset="188191.4064">7987 9923 0,'0'0'0,"0"0"15,0 0-15,0 0 0,-11 24 0,11-24 16,-12 27-16,3-12 16,0 0-16,0 2 0,-2-1 15,0 0-15,1-2 0,0 1 16,-1-2-16,3-2 0,2-2 0,3-5 15,3-4-15,0 0 0,3-2 16,3-3-16,2-2 0,-1-2 16,1-1-16,8-7 0,2-2 15,2 1-15,0 1 0,-1 1 16,1 3-16,-4 2 0,0 3 0,2 2 16,1 2-16,-2 4 0,-3 4 15,-3 5-15,-2 6 16,-5-2-16,-3 0 0,-2 5 0,-3 2 15,0-2-15,0 0 0,1 0 16,-1-3-16,1-1 0,1-3 16,0-1-16,-1-2 0,2-3 15,-2-2-15,3-3 0,1-4 16,1 0-16,3-3 0,5-3 16,4-5-16,3 0 0,0-3 0,4-3 15,2-4-15,7-1 16,1 5-16,-4 2 0,1 3 15,-4 2-15,-2 4 0,4 2 0,-3 3 16,-8 3-16,-1 3 0,-2 4 16,-2 3-16,-4 2 0,-1 2 15,-5 7-15,-8 5 0,0-1 16,2 0-16,-3 2 0,1 1 16,1-4-16,2-2 0,0 1 15,2-4-15,2-8 0,1-1 0,0-3 16,0-1-16,0 0 0</inkml:trace>
  <inkml:trace contextRef="#ctx0" brushRef="#br0" timeOffset="188474.9713">9134 9809 0,'0'0'0,"0"0"16,0 0-16,0 0 0,0 0 0,0 0 15,0 0-15,-10 24 0,10-24 16,-22 29-16,1-5 0,0 0 16,0 1-16,-5 7 0,1 0 15,5-3-15,5-3 0,1 2 16,5-3-16,3-5 0,3-3 0,9-4 16,5-1-16,4-5 0,3-4 15,2-2-15,2-2 16,0 0-16,-1-2 0,2-6 0,2-6 15,-4 4-15,-4 2 0,-4 1 16</inkml:trace>
  <inkml:trace contextRef="#ctx0" brushRef="#br0" timeOffset="188675.5504">8876 9981 0,'0'0'15,"0"0"-15,0 0 0,34-2 0,-34 2 0,39-1 16,-14 1-16,0 0 16,2 0-16,8 2 0,1-1 15,5 2-15,-3 0 0,-2-1 16,-1-2-16,-4 2 0,-4 2 0,-5 0 16,-5-2-16,-2 1 0</inkml:trace>
  <inkml:trace contextRef="#ctx0" brushRef="#br0" timeOffset="188958.1896">9450 10018 0,'0'0'0,"0"0"0,0 0 16,0 0-16,0 0 0,0 0 15,0 0-15,0 0 0,0 0 0,-23 15 16,23-15-16,-14 21 0,14-21 16,-17 24-16,8-9 15,3-2-15,1 0 0,4 1 16,2-2-16,3-1 0,0-1 0,7-2 15,6-2-15,1-3 0,1-1 16,10-4-16,-2-2 0,1-2 16,-2-2-16,-1-1 0,-3-2 15,1-3-15,-4-1 0,-7-1 16,-6 0-16,-5-1 0,-4 0 0,-9 0 16,-8 3-16,-5 4 0,-4 4 15,-5 9-15,-6 4 16,3 2-16,0 1 0,3-1 0,8-2 15,5-1-15</inkml:trace>
  <inkml:trace contextRef="#ctx0" brushRef="#br0" timeOffset="191276.9781">6811 11061 0,'0'0'0,"0"0"0,0 0 15,0 0-15,0 0 0,0 0 16,0 0-16,0 0 0,0 0 0,0 0 16,0 0-16,0 27 15,0-27-15,-9 26 0,3-8 16,-3 3-16,-1 2 0,-2 2 0,-2 2 15,-2 4-15,2-1 0,0-3 16,2-2-16,1-3 0,2-2 16,3-5-16,-1-3 0,-1-2 15,3-2-15,0-4 0,4-1 16,-1-6-16,2-3 0,2-5 16,-2-5-16,4 0 0,-3 1 0,5-6 15,5-3-15,-2 1 0,2-1 16,5-1-16,0 4 15,0 2-15,-2 2 0,-1 3 0,-1 2 16,2 2-16,-3 3 0,3 4 16,-2 4-16,1 1 0,-1 2 0,-1 2 15,2 2-15,-2 1 16,0 0-16,-3-2 0,0 0 16,-1-1-16</inkml:trace>
  <inkml:trace contextRef="#ctx0" brushRef="#br0" timeOffset="191675.0879">6976 11329 0,'0'0'0,"0"0"0,0 0 15,0 0-15,0 0 0,27 13 0,-27-13 16,22 8-16,-22-8 0,25 4 15,-8-2-15,-2-1 0,3-1 16,2-3-16,3 0 0,-1-4 16,-2 0-16,5-4 0,-1-3 15,-2 1-15,-2 0 0,-5-3 16,-4-1-16,-5 1 0,-3 1 16,-3 0-16,-3-1 0,-1 2 0,-3 1 15,-4 4-15,-4 2 16,-3 4-16,-1 2 0,-1 5 0,2 5 15,-4 4-15,1 4 0,0 5 16,0 2-16,5 3 0,4 0 16,8 2-16,5 1 0,3-3 15,4-2-15,11 0 0,4-2 16,5-5-16,2-4 0,9-8 16,5-7-16,-10 1 0,-6-1 0,-7 1 15</inkml:trace>
  <inkml:trace contextRef="#ctx0" brushRef="#br0" timeOffset="191925.6996">7976 11020 0,'0'0'0,"0"0"15,0 0-15,0 0 0,-21 31 0,8-15 16,-6 4-16,1 4 0,-2 1 15,-8 12-15,1 2 0,2-2 16,6-2-16,1 0 0,6-3 16,3-5-16,7-5 0,4-4 15,5-4-15,1-2 0,5-3 16,1-4-16,6-4 0,-2-2 0,2 0 16,-5-1-16,-3 1 15,-2 0-15</inkml:trace>
  <inkml:trace contextRef="#ctx0" brushRef="#br0" timeOffset="192091.4685">7673 11222 0,'0'0'15,"0"0"-15,0 0 0,0 0 16,0 0-16,0 0 0,0 0 16,0 0-16,33 1 0,-33-1 0,44 2 15,-18-1-15,-1-1 0,5 1 16,3-1-16,6 2 0,-2 0 15,-6 0-15,-6 0 0,-3-1 16</inkml:trace>
  <inkml:trace contextRef="#ctx0" brushRef="#br0" timeOffset="192508.0109">8292 11163 0,'0'0'15,"0"0"-15,0 0 0,0 0 0,0 0 16,0 0-16,0 0 0,0 0 15,0 0-15,-24 23 0,24-23 16,-22 25-16,8-9 0,-1 2 16,-1 4-16,-1 1 0,1 0 15,-2 4-15,3-2 0,3-2 16,2-2-16,3-2 0,4-3 16,3-2-16,3-3 0,5-3 15,7-5-15,3-2 0,2-3 0,2-3 16,1-3-16,1-2 0,2-1 15,5-8-15,-2-3 0,0 0 16,-2 0-16,-4-1 0,-2-1 16,0 1-16,-4 4 0,-5 4 15,-3 3-15,-3 3 0,-3 2 16,-3 4-16,-2 4 0,-4 2 16,-3 3-16,0 6 0,-6 5 0,2 2 15,1 2-15,-2 3 16,-2 1-16,5 0 0,4-4 0,6 1 15,6-1-15,2-2 16,3-2-16,9-5 0,8-4 16,-4-4-16,-3-5 0,-4 1 0,-3-1 15,-2 1-15</inkml:trace>
  <inkml:trace contextRef="#ctx0" brushRef="#br0" timeOffset="192824.4812">8798 11243 0,'0'0'0,"0"0"16,0 0-16,-13 18 0,13-18 0,-13 24 15,6-8-15,-5 2 0,0 3 16,0-3-16,0 3 0,-2 0 16,2-1-16,2-3 15,1-3-15,2-1 0,2-5 0,0-2 16,3-5-16,2-1 0,-1-2 15,3-4 1,2-4-16,1-5 0,3-5 16,1-1-16,-2 3 0,1 2 0,-1 2 15,-2 3-15,0 1 0,0 2 16,1 2-16,-1 1 0,1 3 0,1 2 16,3 2-16,1 2 15,1 0-15,4 1 0,2 0 16,-4-1-16,-2-1 0,-1 0 0</inkml:trace>
  <inkml:trace contextRef="#ctx0" brushRef="#br0" timeOffset="193225.8992">9094 11275 0,'0'0'0,"0"0"0,0 0 15,-10 21-15,10-21 0,-14 26 0,2-8 16,-1 1-16,-1 1 0,-2 5 16,-1-1-16,4-3 0,1-3 15,2-2-15,1-2 0,3-3 16,0-1-16,2-5 0,0-4 16,4-1-16,0-3 0,4-4 15,0-3-15,4-2 0,2-4 0,3-4 16,3-1-16,1-2 0,1 3 15,1 0-15,2 1 0,4-2 16,-3 3-16,-1 5 0,-2 3 16,-1 4-16,-1 4 0,-2 4 15,1 3-15,-3 5 0,-2 2 0,-4 3 16,-1 4-16,-3 0 16,-2 2-16,1 4 15,-1 2-15,-1 0 0,0 0 0,2-6 16,1-2-16,0-7 0,1-3 0,-1-2 15,-1-3 1,0 0-16</inkml:trace>
  <inkml:trace contextRef="#ctx0" brushRef="#br0" timeOffset="193474.5475">10004 11150 0,'0'0'0,"0"0"16,0 0-16,-16 26 0,16-26 0,-18 31 16,4-8-16,-2 4 0,-3 3 0,-5 8 15,1-2-15,4-3 0,3-4 16,1 4-16,4-3 16,2-5-16,4-3 0,4-5 0,4-3 15,3-2-15,4-2 0,1-4 16,2-4-16,0-3 0,1-3 15,-2-5-15,1-4 0,1-1 16,-3 3-16,-2 3 0</inkml:trace>
  <inkml:trace contextRef="#ctx0" brushRef="#br0" timeOffset="193891.9413">9752 11317 0,'0'0'0,"0"0"15,0 0-15,0 0 0,37-6 0,-37 6 16,37-3-16,-15 2 0,4-1 16,0 2-16,2 1 15,7-1-15,0 0 0,-2 0 16,-3 1-16,-5-1 0,-3 1 0,-2 1 16,-2-1-16,-4 0 0,-2 1 15,-4 0-15,-4 0 0,-1 1 16,-3 1-16,-3 2 0,-1 3 15,-3 1-15,0 1 0,-3 2 16,0 2-16,1 1 0,1 1 0,4 1 16,1 3-1,7-2-15,6 1 0,1-4 16,0-4-16,6-4 0,5-3 16,2-3-16,1-3 0,6-4 15,-1-3-15,-5-2 0,-2 0 0,-1-2 16,-1 0-16,-4-5 0,-4-1 15,-5-3-15,-5-1 16,-4-1-16,-4 2 0,-6 0 0,-4 2 16,-7 3-16,-5 4 0,-8 7 15,-4 7-15,1 0 0,8-1 16,7 0-16</inkml:trace>
  <inkml:trace contextRef="#ctx0" brushRef="#br0" timeOffset="195108.4547">11332 11358 0,'0'0'0,"0"0"0,0 0 15,0 0-15,0 0 0,-8-21 16,8 21-16,0 0 0,-18-12 0,18 12 15,-21-7-15,9 4 0,-2 2 16,-1 2-16,-3 1 0,0 3 16,-3-1-16,0 5 0,0 1 15,-5 6-15,2 2 0,1 1 16,1 4-16,3 0 0,4 3 16,4 6-16,6 0 15,6-4-15,6-5 0,8-5 16,9-2-16,3-6 0,4-4 0,4-8 15,5-6-15,-3 1 0,-8 1 16,-6 1-16</inkml:trace>
  <inkml:trace contextRef="#ctx0" brushRef="#br0" timeOffset="195475.09">11760 11097 0,'0'0'0,"0"0"15,0 0-15,0 0 0,-17 18 0,17-18 16,-18 32-16,7-10 0,-2 2 16,-2 6-16,-4 4 0,-4 9 15,1 1-15,3-3 0,2-1 16,-1 3-16,4-6 0,2-8 16,2-6-16,2-4 0,2-5 0,2-4 15,2-3-15,2-7 0,0 0 16,4-10-1,4-3-15,6-7 0,7-5 16,4-4-16,-2 2 0,4 3 0,5 2 16,-2 2-16,-2 2 0,3 1 15,0 4-15,-2 5 0,-1 3 16,-3 4-16,-2 4 0,-4 2 16,-4 3-16,-4 6 0,-3 4 15,-4-3-15,-2 0 0,-4 6 16,-1 5-16,-1-1 0,-1-1 0,1 0 15,2-5-15,1-6 0,-1-2 16,1-3-16</inkml:trace>
  <inkml:trace contextRef="#ctx0" brushRef="#br0" timeOffset="195926.4505">12637 11435 0,'0'0'0,"0"0"16,0 0-16,0 0 0,0 0 16,-7-24-16,7 24 0,-20-12 15,6 7-15,-3 1 0,-3 1 16,-3 2-16,-3 1 0,-11 5 16,0 2-16,-1 3 0,1 1 15,-5 8-15,4 3 0,5 2 16,6 2-16,5-2 0,5-2 15,6 0-15,6-3 0,8 2 16,8-3-16,4-7 0,6-5 0,6-4 16,4-1-16,1-3 0,2-2 15,8-6-15,1-2 0,-5-4 16,-1 0-16,-6-4 0,-4-2 16,-5 2-16,-4 0 0,-1 0 15,-1-1-15,-7 8 0,-4 1 0,0 3 16,-2 3-16,-2 2 15,-1 4-15,-3 3 0,-2 4 0,1 1 16,-1 1-16,0 8 0,-1 5 16,2 1-16,1 0 0,2-1 15,2-1-15,3-3 16,2-3-16,5-2 0,4-3 16,1-3-16,-1-6 0,-2 2 0,-3-1 15,-1-1-15</inkml:trace>
  <inkml:trace contextRef="#ctx0" brushRef="#br0" timeOffset="196280.8728">12989 11418 0,'0'0'0,"0"0"16,0 0-16,0 0 0,-11 21 16,11-21-16,-14 27 0,14-27 15,-19 37-15,7-17 0,-1 1 16,1 0-16,-1-2 0,0 4 15,2-3-15,1-3 0,3-3 0,1-3 16,1-3-16,1-3 0,4-5 16,0 0-16,4-6 0,1-2 15,3-1-15,5-9 0,2-3 16,2-2-16,2 0 0,3 1 16,3 2-16,4-5 0,-2 4 15,0 4-15,-1 4 0,0 4 0,-1 2 16,-1 5-16,0 4 15,-4 2-15,-3 3 0,-4 6 0,-2 1 16,-3 6-16,-3 4 0,-2 2 16,-3 5-16,0-2 0,-2-1 15,0-3-15,-1-4 0,2-3 16,2-3-16,-1-4 0,0-1 16,0-2-16</inkml:trace>
  <inkml:trace contextRef="#ctx0" brushRef="#br0" timeOffset="196758.4314">13888 11480 0,'0'0'0,"0"0"0,0 0 16,0 0-16,0 0 0,-19-23 16,19 23-16,-30-13 0,11 9 0,-5 2 15,-3 1-15,-4 3 16,-3 2-16,-11 6 0,1 5 15,-4 6-15,4 2 0,6 1 0,6 1 16,8-3-16,6-1 0,11 3 16,10-4-1,6-5-15,5-2 0,14-3 0,8-6 16,-1-4-16,2-2 0,-1-3 16,2-2-16,-5-4 0,-4-2 0,0-7 15,-1-5 1,-5 1-16,-3 2 0,-2-3 0,-3 3 15,-5 5-15,-4 2 0,-1 6 0,-3 3 16,-1 3-16,-1 3 0,-4 5 16,-4 5-16,-1 7 0,0 5 15,0 5-15,1 3 16,-1 6-16,0 3 0,1-4 16,3-4-16,-3 7 0,-1 1 15,1-3-15,2-4 0,-5 0 16,-2-7-16,-1-8 0,1-6 0,-7-1 15,-3-5-15,6-4 0,0-3 16,-2-4-16,-2-5 16,3-4-16,0-5 0,5 5 0,2 3 15,3 3-15</inkml:trace>
  <inkml:trace contextRef="#ctx0" brushRef="#br0" timeOffset="197008.6706">14556 11354 0,'0'0'0,"0"0"15,0 0-15,0 0 0,0 0 16,-30 24-16,15-9 0,-2 4 16,0 4-16,1 1 0,-2 3 15,-2 5-15,4-3 0,5-1 16,5-1-16,5-3 0,3-2 0,6-1 15,4-2-15,4-3 0,1-4 16,3-6-16,1-3 0,-2-4 16,-4-3-16,-2 1 0,-4 1 15,0-1-15</inkml:trace>
  <inkml:trace contextRef="#ctx0" brushRef="#br0" timeOffset="197160.9822">14286 11418 0,'0'0'0,"0"0"0,25-3 16,-8 2-16,1 2 0,13-1 15,7 0-15,4 0 0,2 2 0,11-2 16,0-1-16,-10 0 16,-9 1-16,-6-1 0</inkml:trace>
  <inkml:trace contextRef="#ctx0" brushRef="#br0" timeOffset="197583.5138">15003 11198 0,'0'0'0,"0"0"15,0 0-15,-12 23 0,12-23 0,-15 29 16,3-7-16,-2 3 0,0 1 15,-8 11-15,-2 5 16,1-3-16,2-2 0,0 3 0,3-4 16,4-5-16,2-5 0,0 0 15,2-4-15,2-8 0,2-3 16,3-8-16,0-4 0,2-3 16,1-2-16,3-8 0,5-5 15,3-2-15,1-4 0,5-1 16,6-3-16,-3 2 0,0 5 0,5-1 15,0 6-15,-1 3 0,0 4 16,-2 3-16,-1 3 0,-4 3 16,-3 2-16,-4 4 0,-2 5 15,-1 2-15,-2 1 0,-3 6 16,-2 4-16,-2-1 0,0 1 0,-1 2 16,-2 2-16,0-2 15,-1-3-15,2-2 0,-1-1 0,2-4 16,0-4-16,0-2 0,1-1 15,1-2-15</inkml:trace>
  <inkml:trace contextRef="#ctx0" brushRef="#br0" timeOffset="197908.9142">15192 11607 0,'0'0'0,"0"0"16,0 0-16,0 0 0,30 3 0,-30-3 15,32 4-15,-14-3 0,1 1 16,4-2-16,4-2 16,-2 1-16,0 0 0,6-2 0,0-3 15,-3-1-15,-3 0 0,-2-4 16,-2-3-16,-4 0 0,-4-1 16,-6-3-16,-9-1 0,-2 5 15,-4 0-15,-10 0 0,-8 3 16,0 4-16,-2 3 0,-5 6 15,-4 3-15,2 5 0,5 4 0,-3 10 16,4 8-16,6-3 0,4-1 16,9 1-16,7 0 0,6-1 15,5-2-15,12-2 0,8-3 16,4-6-16,4-4 16,-9-1-16,-5-4 0,-4 0 0</inkml:trace>
  <inkml:trace contextRef="#ctx0" brushRef="#br0" timeOffset="198632.8743">13866 11300 0,'0'0'0,"0"0"0,0 0 16,0 0-16,0 0 0,0 0 15,0 0-15,0 0 0,0 0 0,0 0 16,-972 1-16,1973-1 0,-1001 0 16,30 1-16,-30-1 0,29-1 15,-14 0-15,1-1 0,-1 0 16,-1 0-16,1-2 0,-2-1 15,0 0-15,-1-2 0,-2 0 0,-2-2 16,-1 2-16,-4-1 16,-2-3-16,-2 1 0,-1 0 15,-4 0-15,-2 1 0,-4 0 0,-4 2 16,-5 2-16,0 4 0,-2 3 16,-3 6-16,0 2 0,1 4 15,1 3-15,4 2 0,-1 8 16,5 1-16,6 1 0,5 0 15,9-2-15,8-3 0,7-3 16,5-5-16,8-2 0,7-1 0,13-4 16,3-6-16,-12 0 15,-9 0-15,-8-1 0</inkml:trace>
  <inkml:trace contextRef="#ctx0" brushRef="#br0" timeOffset="199925.1543">7051 12035 0,'0'0'0,"0"0"0,0 0 16,0 0-16,0 0 0,0 0 0,0 0 16,0 0-16,-13-28 0,13 28 15,0 0-15,-19-23 0,10 14 0,0 0 16,-2 1-16,-4 0 15,0-1-15,-4 2 0,-1 0 16,-2 2-16,-2 3 0,-9 3 0,-1 3 16,2 0-16,2 3 0,-3 5 15,-1 4-15,-2 5 0,3 1 16,7 1-16,5 2 0,4 0 16,5-3-16,5 4 0,7-1 15,4-10-15,6-3 0,7-5 16,7-4-16,4-6 0,5-2 15,4-7-15,1-4 0,5-2 0,-2 0 16,3-8-16,-2-4 0,-4 0 16,-4 0-16,-2-4 0,-1-4 15,-5 3-15,-3 0 0,-5 3 16,-3-2-16,-3 5 16,-4 3-16,-2 5 0,-1 6 15,-4 5-15,1 6 0,-4 2 0,-1 1 16,-3 6-16,-2 7 0,-6 2 15,-2 4-15,2 2 0,-2 4 0,-2 12 16,3 6-16,2-2 16,2 1-16,5-1 0,3-2 15,4-5-15,5-3 0,9-1 0,4-5 16,-2-10-16,2-5 0,-3 0 16,-4-4-16,-3-1 0</inkml:trace>
  <inkml:trace contextRef="#ctx0" brushRef="#br0" timeOffset="200242.3968">7440 11885 0,'0'0'16,"0"0"-16,0 0 0,-12 19 0,12-19 16,-20 28-16,8-10 0,1 3 15,0 2-15,-2 7 0,1 0 16,1-2-16,2-2 0,1-5 15,3-3-15,-1-3 0,3-3 16,0-4-16,-1-3 0,2-2 16,2-3-16,-2-6 0,2-4 15,0-3-15,1-2 0,2-4 16,4-4-16,1-1 16,3-4-16,0 5 0,0 5 0,3-3 15,2 6-15,-3 1 16,-1 3-16,2 4 0,3 2 15,0 2-15,3 1 0,0 2 0,2 3 16,-2 0-16,-2 1 0,-3-1 16,-4-1-16,0 0 0</inkml:trace>
  <inkml:trace contextRef="#ctx0" brushRef="#br0" timeOffset="200609.1341">7418 12115 0,'0'0'0,"0"0"16,0 0-16,0 0 0,0 0 0,25 17 15,-25-17-15,28 8 0,-28-8 16,42 7-16,-14-5 0,-2-2 16,3-1-16,8-3 0,2-1 15,-3-1-15,-1-1 0,1-3 0,-4 2 16,-6-3-16,-4-1 15,-6-2-15,-5-3 0,-5 2 16,-3 0-16,-6 1 0,-3 0 16,-6 3-16,-5 2 0,-2 1 0,0 2 15,-3 1-15,0 3 0,-4 4 16,2 5-16,2 2 0,2 2 16,2 3-16,2 4 0,3 3 15,2 1-15,3 2 0,5 2 16,3-1-16,2-1 0,8-3 15,5 0-15,7-4 0,6-1 0,-3-2 16,-5-2-16,-4-3 0</inkml:trace>
  <inkml:trace contextRef="#ctx0" brushRef="#br0" timeOffset="200909.9058">8490 11934 0,'0'0'0,"0"0"16,0 0-16,-25-3 0,11 4 0,-3 0 16,-6 2-16,-1 1 0,0 0 15,-7 3-15,0 2 0,4 0 16,-1 1-16,6 1 0,5 0 16,3 1-16,6-1 0,7 2 15,6 2-15,4-1 0,3 1 16,7 2-16,2 0 0,3-1 15,-1-1-15,-1 0 16,-2-1 0,-11-2-16,-8-1 0,-6 1 0,-3-1 15,-7-2-15,-7 0 0,-5-3 0,-6 0 16,-2-4-16,2-1 0,6-1 16,5 1-16,4-1 0</inkml:trace>
  <inkml:trace contextRef="#ctx0" brushRef="#br0" timeOffset="201275.4243">8901 11968 0,'0'0'0,"0"0"0,0 0 16,-26 1-16,26-1 0,-36 4 15,11-1-15,0 0 0,-2 1 0,2 2 16,1 2-16,-4 2 0,5 0 16,4 1-16,4 0 0,4-2 15,4 0-15,6 3 0,4 0 16,7 3-16,5-1 0,2 1 16,4-1-16,-1 0 0,-1 0 15,3 2-15,-1 1 0,-4-4 0,-1-1 16,-6-1-16,-4 0 15,-7 0-15,-5-2 0,-4-1 16,-3 0-16,-2-3 0,-1 0 0,-9-1 16,-1 0-16,2-4 0,2-3 0,4 1 15,4 0 1,2 1-16</inkml:trace>
  <inkml:trace contextRef="#ctx0" brushRef="#br0" timeOffset="201474.7571">9204 12090 0,'0'0'15,"0"0"-15,0 0 0,-8 24 16,8-24-16,-17 33 0,6-13 0,0 0 16,0 0-16,0-1 0,1 1 15,-1 2-15,2-1 0,1-3 16,3-4-16,1-2 0,1-1 0,2-5 15,2-2-15,-1-1 0,0-1 16,0-2-16</inkml:trace>
  <inkml:trace contextRef="#ctx0" brushRef="#br0" timeOffset="201630.4877">9214 11805 0,'0'0'0,"0"0"0,0 0 16,0 0-16,30 13 0,-30-13 16,32 17-16,-12-8 0,1 1 0,-2-1 15,-5-1-15,0-2 0</inkml:trace>
  <inkml:trace contextRef="#ctx0" brushRef="#br0" timeOffset="202008.8718">9526 12090 0,'0'0'0,"0"0"0,0 0 16,-11 24-16,11-24 0,-16 26 15,6-11-15,0 1 0,-1-1 0,1-1 16,1 0-16,1-2 0,2-1 16,-1 2-16,2-3 0,1-4 15,2-1-15,0-3 0,2-2 16,-1-4-16,2-1 0,2-2 15,2 0-15,2-5 0,0-1 0,3-2 16,1 0-16,6-5 16,-1 0-16,4 1 0,3-2 15,0 4-15,1 2 0,4 0 16,-3 3-16,-1 4 0,-2 3 0,0 3 16,-1 2-16,-3 3 0,0 4 15,-3 2-15,-1 2 0,-6 1 16,-1 3-16,-5 2 0,-3 4 15,-2-2-15,-2 1 0,1 1 16,1 2-16,-1-2 0,1-1 16,1-1-16,2-3 0,0-3 15,0-1-15,0-4 0</inkml:trace>
  <inkml:trace contextRef="#ctx0" brushRef="#br0" timeOffset="202558.3248">10404 12173 0,'0'0'0,"0"0"0,0 0 15,15-15-15,-15 15 0,9-18 0,-7 8 16,-2-1-16,0 1 0,-3-2 16,-4 2-1,-5 2-15,-3 0 0,-3 2 16,-2 2-16,-9 2 0,-3 4 15,1 2-15,1 2 0,-6 7 16,0 7-16,7-2 0,3-1 0,6 1 16,4 2-16,5-2 0,3-3 15,7-1-15,4 0 0,5-2 16,3-3-16,8-3 0,5-2 16,-1-2-16,-1-4 0,4-2 15,3-1-15,-2-4 0,-3-1 0,3-6 16,-2-5-16,-4 1 0,-4 2 15,-1 1-15,-2-1 0,-3 4 16,-3 4-16,-1 1 16,-2 3-16,-2 3 0,0 0 0,-3 3 15,-1 3-15,-3 2 0,0 4 0,-2 6 16,0 5-16,0 2 16,1 0-16,-3 9 0,0 4 15,0-4-15,1-5 0,-2 6 16,0 4-16,-1-2 0,0-1 15,-2 1-15,0-5 0,1-6 16,1-3-16,-1-4 0,-1-3 16,0-2-16,1-4 0,-1-3 15,-3-3-15,0-1 0,-3-2 0,-2-4 16,-1-3-16,2-4 16,1-2-16,4-7 0,3-7 0,2 6 15,1 5-15,3 2 0</inkml:trace>
  <inkml:trace contextRef="#ctx0" brushRef="#br0" timeOffset="207412.6705">10999 12158 0,'0'0'0,"0"0"0,0 0 15,0 0-15,0 0 0,0 0 0,0 0 16,0 0-16,0 0 0,-9 27 15,9-27-15,-17 29 0,7-11 16,0 1-16,1 1 0,0 0 16,2 0-16,-1 0 0,1-2 15,1 3-15,0-2 0,3-5 16,2-5-16,1-5 0,2-7 0,-2 3 16,2-3-16,-2 3 0</inkml:trace>
  <inkml:trace contextRef="#ctx0" brushRef="#br0" timeOffset="207561.6433">11034 11964 0,'0'0'16,"0"0"-16,0 0 0,0 0 16,34 7-16,-34-7 0,29 5 0,-10-3 15,3 0-15,-2 1 0,-4-2 16,-1 1-16</inkml:trace>
  <inkml:trace contextRef="#ctx0" brushRef="#br0" timeOffset="207925.0415">11430 12161 0,'0'0'0,"0"0"0,-13 17 16,4-4-16,-1 2 0,-2 4 15,-2 4-15,-5 4 0,1-3 16,2 0-16,2 0 15,-2 0-15,4-4 0,2-4 0,2-4 16,6-9-16,4-7 16,3-1-16,0-1 0,4-7 15,3-4-15,1-3 0,3-1 16,6-5-16,3-2 0,-2 3 0,0 0 16,-3 5-16,-1 4 15,0 4-15,0 3 0,-1 3 16,2 4-16,-1 4 0,-2 4 15,-3 3-15,-2 2 0,-3 3 0,-1 4 16,-3 6 0,-2 5-16,1 1 0,-1 0 15,0-3-15,1-1 0,1-1 0,3-3 16,-3-5-16,0-3 0,-2-4 16</inkml:trace>
  <inkml:trace contextRef="#ctx0" brushRef="#br0" timeOffset="208143.9168">12284 12093 0,'0'0'0,"0"0"16,0 0-16,-15 33 0,5-15 0,-2 5 15,-2 4-15,1 0 16,1-1-16,-2 9 0,2 2 0,1 1 15,2-5-15,5-5 0,2-4 16,4-5-16,5-6 0,6-5 16,5-4-16,2-4 0,0-3 15,-1-5-15,-1-5 0,-4 3 16,-3 2-16,-2 1 0</inkml:trace>
  <inkml:trace contextRef="#ctx0" brushRef="#br0" timeOffset="208326.3178">12065 12237 0,'0'0'16,"0"0"-16,0 0 0,0 0 15,0 0-15,28 0 0,-28 0 16,31 2-16,-9-2 0,2-1 0,1 0 16,4 2-16,1 0 0,8-1 15,1-1-15,-4-2 0,-3 0 16,-5 0-16,-5 0 0,-4 0 15</inkml:trace>
  <inkml:trace contextRef="#ctx0" brushRef="#br0" timeOffset="208742.4584">12701 11953 0,'0'0'0,"0"0"15,0 0-15,-7 26 0,7-26 0,-12 32 16,3-10-16,-2 5 0,-3 3 0,-4 10 16,-3 2-16,2-4 15,3-4-15,-2 3 0,2-5 0,3-5 16,2-3-16,2-5 0,2-4 16,1-2-16,2-4 0,2-6 15,2-3-15,2-5 0,1-3 16,3-4-16,1-3 0,3-4 15,3-1-15,4-6 0,1-1 16,-2 1-16,0 2 0,-2 5 16,-1 1-16,-1 4 0,0 3 0,1 4 15,-1 2-15,0 4 16,-1 4-16,0 5 0,-1 3 0,-4 4 16,-1 5-16,-3 3 15,-1 4-15,-2 1 0,-1 0 16,0 1-16,0 1 15,4-3-15,1-3 0,0-5 0,2-4 16,-2-4-16,-1-2 16,0-1-16</inkml:trace>
  <inkml:trace contextRef="#ctx0" brushRef="#br0" timeOffset="209075.8845">12930 12369 0,'0'0'0,"0"0"15,0 0-15,0 0 0,26 8 0,-26-8 16,30 2 0,-11-1-16,0-1 0,5-2 15,2 0-15,1-5 0,-2-1 16,2-2-16,-3-1 0,-3 1 16,-3 0-16,-2-2 0,-4 0 0,-4-4 15,-5-1-15,-2-1 0,-1-1 16,-8 0-16,-5 2 15,1 6-15,-1 2 0,-5 3 16,-1 3-16,1 6 0,-1 1 0,-2 7 16,-1 5-16,3 3 0,4 1 15,5 5-15,4 4 0,5-1 16,4-1-16,11 8 0,7 1 16,6-6-16,7-4 0,5-5 15,3-4-15,10-4 0,1-4 0,-14-4 16,-9 0-16,-8-2 0</inkml:trace>
  <inkml:trace contextRef="#ctx0" brushRef="#br0" timeOffset="209342.4494">14329 12162 0,'0'0'0,"0"0"0,0 0 15,0 0-15,-21-7 0,21 7 0,-31 4 16,10 2-16,-3 2 0,-4 4 16,-3 3-16,-6 7 0,1 3 15,4 4-15,3 3 16,0 6-16,7-6 0,5 4 16,9-2-16,8-9 0,5-2 0,15-1 15,9-4-15,3-6 16,3-3-16,2-11 0,4-6 0,-10 2 15,-7 1-15,-4 1 0</inkml:trace>
  <inkml:trace contextRef="#ctx0" brushRef="#br0" timeOffset="209558.5002">14723 12011 0,'0'0'0,"0"0"16,0 0-16,0 0 0,0 0 15,0 0-15,-12 30 0,12-30 0,-16 39 16,4-11 0,-2 4-16,1 5 0,1 3 15,-1 8-15,2-3 0,1 4 16,2-4-16,3-8 0,1-5 0,3-2 16,2-5-16,1-12 0,2-4 15,-1-1-15,-1-2 16,0 0-16</inkml:trace>
  <inkml:trace contextRef="#ctx0" brushRef="#br0" timeOffset="209759.2584">15001 12315 0,'0'0'0,"0"0"0,0 0 15,-9 26-15,9-26 0,-10 27 16,5-7-16,-1-1 0,0 1 0,-2 5 15,1-1-15,2-2 16,1-2-16,1-5 0,3 0 0,1-6 16,3-6-16,-2-1 0,0 1 15,0-1-15</inkml:trace>
  <inkml:trace contextRef="#ctx0" brushRef="#br0" timeOffset="209909.296">15032 12098 0,'0'0'0,"0"0"0,0 0 16,0 0-16,0 0 0,30 14 15,-30-14-15,28 13 0,-11-6 16,-3-1-16,-2 0 0,-1-1 16</inkml:trace>
  <inkml:trace contextRef="#ctx0" brushRef="#br0" timeOffset="210259.4441">15312 12418 0,'0'0'0,"0"0"15,-8 17-15,2-7 0,-1 2 0,-1 0 16,1 2-16,-2 3 16,1-2-16,2-1 0,0-5 15,2-1-15,0-1 0,2-5 0,2-2 16,0-5-16,3-2 0,3-3 15,2-2-15,0-4 0,3-2 16,4-3-16,1-1 0,1-1 16,1 0-16,0 4 0,2 2 15,5-1-15,2 3 0,-3 5 16,-2 1-16,-1 6 0,0 3 0,1 4 16,0 4-1,-2 1-15,-2 4 0,-4 3 0,-3 3 16,-3 1-16,-2 3 0,-3 2 15,-5 0-15,0 0 0,0-3 0,-2 1 16,-2-1-16,0-2 0,-1-1 16,1-3-16,2-3 0,1-2 15,0-3-15,1 0 0</inkml:trace>
  <inkml:trace contextRef="#ctx0" brushRef="#br0" timeOffset="210475.8301">15999 12407 0,'0'0'15,"0"0"-15,0 0 0,-7 25 16,7-25-16,-9 23 0,2-8 16,-1 0-16,0 0 0,-1 3 15,2 0-15,1-3 0,3-3 0,1-4 16,2-4-16,3-5 0,3-4 15,-1 0-15,-1 1 0,0 2 16</inkml:trace>
  <inkml:trace contextRef="#ctx0" brushRef="#br0" timeOffset="210612.6156">15976 12136 0,'0'0'0,"0"0"0,0 0 0,0 0 15,16 19-15,-16-19 0,15 22 16,-15-22-16,25 26 0,-12-14 16,-2-1-16,-1-2 0</inkml:trace>
  <inkml:trace contextRef="#ctx0" brushRef="#br0" timeOffset="210894.2428">16572 12356 0,'0'0'0,"0"0"0,0 0 16,0 0-16,0 0 0,0 0 15,0 0-15,-24-17 0,24 17 0,-30 0 16,9 2-16,-2 4 0,-1 1 16,-3 3-16,-1 3 0,-7 7 15,5 2-15,3-1 0,5 1 16,2 3-16,6 0 0,7 0 15,7-1-15,9-4 0,8-2 16,6-3-16,5-3 0,4-5 16,4-1-16,-1-2 0,1-4 15,7-7-15,-1-6 0,-9 5 16,-7 0-16,-6 2 0</inkml:trace>
  <inkml:trace contextRef="#ctx0" brushRef="#br0" timeOffset="212747.5498">17334 12204 0,'0'0'0,"0"0"0,0 0 16,-7 18-16,7-18 0,-12 22 15,2-3-15,-1-2 0,0 0 0,-1 6 16,-1 4-16,-3 5 16,3-1-16,3-5 0,3-1 0,0 0 15,3-3-15,5-2 0,5-2 16,4-6-16,5-5 0,-2-4 15,2-3-15,1-1 0,-1-1 0,7-3 16,1-2-16,-1-5 16,-2-4-16,-3 3 0,-4 3 0,-2 1 15</inkml:trace>
  <inkml:trace contextRef="#ctx0" brushRef="#br0" timeOffset="212931.9041">17154 12376 0,'0'0'0,"0"0"0,0 0 16,0 0-16,33 2 0,-33-2 15,36 0-15,-14 1 0,2 0 0,2-1 16,2 1-16,6-1 0,-1-1 16,0 1-16,0 0 0,-5 0 15,-5 0-15,-3 0 0</inkml:trace>
  <inkml:trace contextRef="#ctx0" brushRef="#br0" timeOffset="213280.7007">17790 12355 0,'0'0'0,"0"0"0,0 0 0,0 0 16,0 0-16,0 0 0,0 0 15,-19 20-15,19-20 0,-24 17 16,24-17-16,-25 31 0,14-13 15,1 1-15,2-1 0,2 0 0,1-2 16,4 0-16,2-1 16,6 0-16,4-3 0,4-5 15,3-4-15,3-1 0,2-1 0,3-4 16,0-1-16,-2-2 0,-1-3 16,3-4-16,-3-3 0,-2-4 15,-2-1-15,-6 1 0,-4-1 16,-5-1-16,-3-1 0,-3 0 15,-4-1-15,-5 5 0,-4 5 16,-6 3-16,-4 4 0,-1 2 0,2 4 16,1 4-16,2 3 15,3 3-15,4 0 0,7 3 0,6 2 16,0-2-16,0-2 0,0-2 16</inkml:trace>
  <inkml:trace contextRef="#ctx0" brushRef="#br0" timeOffset="213742.1559">19075 12492 0,'0'0'0,"0"0"15,0 0-15,10-17 0,-8 9 0,-1-1 16,0-2-1,-2 1-15,-1 1 0,-6-1 0,-4-1 16,-2 2-16,-3 2 0,-8 2 16,-5 2-16,-1 5 0,-1 3 0,-1 3 15,-1 5-15,-5 5 0,3 3 16,6 1-16,5-1 0,5 0 16,4 1-16,5 2 0,7-1 15,8-8-15,7-3 0,6-3 16,5-4-16,7-2 0,4-2 15,5-5-15,0-3 0,-2-2 0,-2-1 16,0-3-16,-1-4 16,-6 0-16,-4 0 0,-5 1 15,-3 1-15,-2 2 0,-4 2 0,-1 4 16,-2 1-16,-3 3 0,-1 2 16,-2 4-16,0 5 0,-1 2 15,0 3-15,0 3 0,-1 4 16,2-1-16,2 2 0,2 0 15,3 0-15,2-2 0,3-1 0,3-3 16,3-4-16,-4-2 0,-2-2 16,-3 0-16</inkml:trace>
  <inkml:trace contextRef="#ctx0" brushRef="#br0" timeOffset="214075.9716">19526 12358 0,'0'0'16,"0"0"-16,0 0 0,-6 21 0,6-21 15,-10 29-15,4-9 0,-1 1 16,1 2-16,1 5 0,3-2 16,3-2-16,3-4 0,4-3 15,2-4-15,2-4 0,1-2 0,3-3 16,1-4-16,3-2 15,1-2-15,0-6 0,1-2 16,0-2-16,0-1 0,5-6 16,-2-3-16,-3 2 0,-1 1 0,-4 1 15,-3 1-15,-3 4 0,-3 3 16,-4 2-16,-2 1 16,-3 5-16,-1 4 0,-2 2 0,-3 1 15,3 1-15,0-1 0,1 0 16,1 0-16,0-1 0</inkml:trace>
  <inkml:trace contextRef="#ctx0" brushRef="#br0" timeOffset="214442.0494">20121 12409 0,'0'0'0,"0"0"0,0 0 15,-22 20-15,22-20 0,-22 24 0,10-9 16,1 1-16,1 2 0,3 3 16,6 2-16,6-2 0,2-1 15,9-4-15,5-1 0,2-4 16,3-3-16,12-1 0,3-3 16,-4-2-16,-2-3 0,-1-2 0,-2-3 15,4-3-15,-4-3 0,-7-3 16,-4-3-16,-8-3 0,-5 0 15,-8-3-15,-6-2 0,-6 4 16,-3 1-16,-5 3 16,-3 2-16,-5 3 0,-4 0 0,3 6 15,0 3-15,1 3 0,1 4 16,4 1-16,2 0 0,5 2 0,6 1 16,8-1-16,7 1 15,-3-2-15,0-1 0,0-1 0</inkml:trace>
  <inkml:trace contextRef="#ctx0" brushRef="#br0" timeOffset="214630.3401">20807 12452 0,'0'0'0,"0"0"16,0 0-16,0 0 0,0 0 15,-10 26-15,10-26 16,-17 26-16,17-26 0,-17 33 0,8-15 15,1 0-15,0-1 0,2-3 16,0-1-16,2-2 0,1-1 16,0-4-16,2-4 15,1-2-15,-1 4 0,1-4 0</inkml:trace>
  <inkml:trace contextRef="#ctx0" brushRef="#br0" timeOffset="214798.4389">20842 12162 0,'0'0'0,"0"0"0,0 0 15,0 0-15,20 18 0,-20-18 0,14 20 16,-14-20-16,19 26 0,-8-10 16,2 2-16,-2-3 15,-1-2-15,-1-1 0</inkml:trace>
  <inkml:trace contextRef="#ctx0" brushRef="#br0" timeOffset="215260.0652">21362 12524 0,'0'0'0,"0"0"16,0 0-16,0 0 0,1-22 0,-1 22 15,-4-20-15,4 20 0,-10-24 16,1 13-16,-2-1 0,-1 2 15,-1 0-15,-2 1 0,-1 2 16,-3 3-16,-2 2 0,-6 4 16,-1 3-16,2 4 0,-1 3 15,2 4-15,1 4 0,-2 6 0,5 1 16,9 0-16,6 0 16,7-3-16,5-1 0,5-4 0,5-2 15,6-5-15,4-3 0,3-5 16,2-4-16,1-3 0,1-2 15,4-8-15,-1-5 0,-2 0 16,-1-3-16,-1-7 0,-1-6 16,-5-1-16,-3-2 0,2-6 15,-3 1-15,-2 6 0,-3 5 0,-1 4 16,-3 3-16,-4 4 0,-4 5 16,0 4-16,-2 5 15,0 4-15,1 4 0,-6 7 16,-1 7-16,-6 7 15,-3 7-15,1 2 0,0 0 0,-9 15 16,-4 7-16,3-5 0,2-4 16,-1 8-16,4 1 0,3-13 15,3-11-15,3-7 0</inkml:trace>
  <inkml:trace contextRef="#ctx0" brushRef="#br0" timeOffset="217042.2849">22210 12355 0,'0'0'0,"0"0"0,0 0 15,0 0-15,0 0 0,0 0 16,-6 27-16,6-27 0,-6 24 15,6-24-15,-10 38 16,5-18-16,-2 1 0,0-1 0,1 1 16,0-3-16,1-2 15,-1 0-15,2-4 0,-1-1 0,2-3 16,1 0-16</inkml:trace>
  <inkml:trace contextRef="#ctx0" brushRef="#br0" timeOffset="217178.5051">22341 12057 0,'0'0'15,"0"0"-15,0 0 0,0 0 16,0 0-16,36 6 0,-36-6 16,33 10-16,-17-2 0,-1-2 15,-3-1-15,-1 0 0</inkml:trace>
  <inkml:trace contextRef="#ctx0" brushRef="#br0" timeOffset="217525.8766">22524 12531 0,'0'0'16,"-3"6"-16,0 3 0,-2 2 0,1-1 15,-3 5-15,2 1 0,-1-2 16,1 0-16,0-4 0,2-2 15,1-1-15,0-3 0,2-4 16,0 0-16,0-4 0,2-3 0,1-1 16,0-3-16,2-5 0,0-1 15,2-3-15,1-2 0,2 1 16,1-1-16,3 1 0,3 3 16,-2 1-16,2 2 0,1 2 15,1 6-15,0 2 0,1 2 0,-2 5 16,1 2-16,-3 4 15,-3 5-15,-1 4 0,-2 3 16,-1 1-16,-3 2 0,0 0 0,-1-1 16,0 2-16,-1-1 0,0-1 15,1 0-15,0-6 0,1-4 16,-2-3-16,1-1 0,-2-2 16</inkml:trace>
  <inkml:trace contextRef="#ctx0" brushRef="#br0" timeOffset="217777.4421">23280 12179 0,'0'0'0,"0"0"16,0 0-16,0 0 0,-22 24 16,22-24-16,-25 35 0,11-9 15,-2 4-15,-1 5 0,-3 5 16,-3 11-16,3-1 0,-2 9 15,3-2-15,0 4 0,4-5 0,2-6 16,2-6-16,1-8 0,1-7 16,1-5-16,1-5 0,-3-3 15,0-6-15,1-1 16,0-2-16,4-2 0,0-2 0,2 0 16</inkml:trace>
  <inkml:trace contextRef="#ctx0" brushRef="#br0" timeOffset="217942.8694">22990 12461 0,'0'0'0,"0"0"0,18-5 15,-2 3-15,3-1 0,3 0 16,3 2-16,9-1 0,1 0 16,3 1-16,0 3 0,1-1 15,-7-1-15,-7 1 16</inkml:trace>
  <inkml:trace contextRef="#ctx0" brushRef="#br0" timeOffset="218292.7981">23301 12568 0,'0'0'0,"0"0"0,0 0 15,0 0-15,0 0 0,38 1 0,-38-1 16,38-1-16,-19-1 0,5 0 15,2-1-15,-1 0 0,0-1 16,6-3-16,-1 0 0,-2-1 16,-4-1-16,-4-2 0,-3 0 15,-4-1-15,-4-1 0,-5 1 16,-4 0-16,-2 0 0,-3 1 16,-1 3-16,-3 2 0,-4 2 0,-3 1 15,-2 3-15,-3 4 0,0 3 16,0 6-16,-7 4 0,0 4 15,2 0-15,3 2 0,5 0 16,6 1-16,5 1 0,3-3 0,10 2 16,6-1-16,4-5 15,5-2-15,8-4 0,6 0 16,13-3-16,2-2 0,-10-1 0,-9-1 16,-7-2-16</inkml:trace>
  <inkml:trace contextRef="#ctx0" brushRef="#br0" timeOffset="218527.9675">24207 12456 0,'0'0'15,"0"0"-15,0 0 0,0 0 16,-26-12-16,26 12 0,-26 0 0,8 2 16,-3 1-16,-1 4 15,-1 3-15,1 3 0,0 2 0,-6 6 16,2 0-16,4 2 0,3 0 15,5 6-15,7-1 0,8-4 16,6-2-16,6-3 16,7-2-16,3-4 0,5-3 0,0-7 15,3-6-15,-1 1 0,-7 0 0,-5 1 16</inkml:trace>
  <inkml:trace contextRef="#ctx0" brushRef="#br0" timeOffset="218778.0139">24572 12247 0,'0'0'0,"0"0"0,0 0 15,0 0-15,-14 20 0,14-20 16,-18 27-16,6-8 0,-2 3 0,-1 5 16,-3 5-16,0 0 0,-1 3 15,-3 4-15,4-4 16,0 5-16,4-3 0,5-4 0,5-3 15,4-5-15,2-2 0,5-4 16,3-4-16,2-3 0,2-3 0,6-8 16,3-4-1,-2-7-15,-1-4 0,-5 2 16,-1 2-16,-3 2 0</inkml:trace>
  <inkml:trace contextRef="#ctx0" brushRef="#br0" timeOffset="218959.6898">24320 12483 0,'0'0'0,"0"0"0,0 0 16,37-2-16,-37 2 0,42-1 0,-16 3 16,2-2-16,1 0 0,11 0 15,1 0-15,-4 8 0,-1 7 16,-1 0-16,-6-3 0,-6-2 15</inkml:trace>
  <inkml:trace contextRef="#ctx0" brushRef="#br0" timeOffset="219159.6378">24845 12448 0,'0'0'0,"0"0"16,0 0-16,-8 21 0,8-21 0,-12 27 15,12-27-15,-16 37 16,7-16-16,0 1 0,-1 2 16,-1 5-16,2-2 0,2-3 15,1 0-15,3-6 0,2-3 0,0-3 16,1-2-16,0 0 0</inkml:trace>
  <inkml:trace contextRef="#ctx0" brushRef="#br0" timeOffset="219326.7112">24938 12237 0,'0'0'0,"0"0"0,0 0 0,0 0 16,0 0-16,28 14 0,-28-14 15,26 13-15,-26-13 0,25 14 16,-14-10-1,-2 1-15</inkml:trace>
  <inkml:trace contextRef="#ctx0" brushRef="#br0" timeOffset="219626.5546">25094 12529 0,'0'0'16,"0"0"-16,0 0 0,-24 20 0,24-20 15,-24 23-15,9-6 16,3 0-16,1 0 0,1 4 0,5 1 15,4-3-15,4-1 0,8-3 16,7-3-16,3-3 0,3-4 16,8-1-16,1-4 0,-3-2 15,-4-3-15,-1-2 0,1-1 16,-4-1-16,-3-2 0,-4-5 16,-3-5-16,-4 2 0,-3-1 0,-6 1 15,-5-1-15,-3 2 0,-2 4 16,-6 1-16,-5 0 15,-1 5-15,0 2 0,1 3 0,1 1 16,3 2-16,4 1 0,1 2 16,2 0-16,2-1 0,1 1 15,2-1-15</inkml:trace>
  <inkml:trace contextRef="#ctx0" brushRef="#br0" timeOffset="220059.0612">25590 12550 0,'0'0'15,"0"0"-15,0 0 0,-7 25 0,7-25 16,-14 26-16,4-10 0,-1 2 0,-1 2 16,0-1-16,1 1 15,-1 3-15,1-3 0,2-4 16,1-4-16,2-3 0,0-1 0,3-6 15,1-3-15,2-3 0,1-3 16,3-4-16,4-3 0,1-3 16,2-4-16,2-2 0,1-2 15,3 0-15,2-1 0,5-2 16,1 3-16,0 2 0,-1 4 0,-2 5 16,-1 0-16,-2 5 0,-3 3 15,1 2-15,-1 4 16,-3 3-16,0 2 0,-4 5 0,0 4 15,-3 0-15,-3 3 0,-3 2 16,-2 2-16,-1 1 0,-2 1 16,0-3-16,-2-1 15,-1 1-15,1 2 0,0 0 0,0 0 16,0-2-16,-1 0 0,-1-4 16,0-4-16,2-2 0,1-1 0,2-3 15</inkml:trace>
  <inkml:trace contextRef="#ctx0" brushRef="#br0" timeOffset="220202.823">26025 12891 0,'0'0'0,"0"0"0,0 0 16,0 0-16,0 0 0,0 0 0,0 0 15,-25 13-15</inkml:trace>
  <inkml:trace contextRef="#ctx0" brushRef="#br0" timeOffset="281112.6305">2048 13727 0,'0'0'0,"0"0"0,0 0 16,0 0-16,23-4 0,-23 4 15,23-1-15,-23 1 0,30-3 0,-8 1 16,2 1-16,3-1 0,5 0 16,16-1-16,4-1 0,4 0 15,1 0-15,27-3 16,7-3-16,17-1 0,-4 2 0,33 0 15,27-1 1,2-1-16,-12-1 0,34 5 0,-20 5 16,-20-4-16,-12-2 0,-6-2 0,-3 0 15,-11 3-15,-10 0 0,-4 0 16,-3-4-16,-16 2 0,-11 1 16,-13-1-16,-8 1 0,-10-1 15,-8-1-15,-9 2 0,-9 2 16,-8 2-16,-7 4 0,-9-2 15,-6 1 1,-24 0-16,-14-3 0,17 2 0,11 1 16,7 0-16</inkml:trace>
  <inkml:trace contextRef="#ctx0" brushRef="#br0" timeOffset="286012.7023">5506 14131 0,'0'0'0,"0"0"16,0 0-16,0 0 0,6 20 0,-6-20 16,0 0-16,5 20 0,-5-20 15,2 15-15,-1-5 0,0 1 16,0 1-16,1 1 0,2 1 15,-4 1-15,1-1 0,-1 1 16,0 2-16,0 0 0,0-1 0,0 5 16,0 1-16,-1-1 15,1 0-15,-4 1 0,1 2 16,0 0-16,-1-1 0,0 2 0,-3 0 16,1 0-16,-1-1 0,-5 4 15,0 0-15,-1-3 0,-1-1 0,-1-1 16,0-1-16,-1-2 15,1-1-15,-3-2 0,-4-1 16,1-1-16,-1 0 0,0-2 16,-1 0-16,1-1 0,0-3 0,-4 1 15,-2-1-15,-3 0 16,1-1-16,-1-1 0,-1 1 16,1-1-16,1 0 0,-11-1 0,-2 0 15,2-2-15,3 0 0,-5 0 16,-2 0-16,3 0 0,3-2 15,-5-1-15,-4-3 0,4 2 16,4 2-16,-11-3 0,-1-1 16,4 0-16,4-1 0,-2-2 15,-1-1-15,1-2 0,2 0 0,-9-4 16,-1-2-16,6 0 0,0 0 16,-2-2-16,-3-2 15,5 0-15,4 1 0,-1-5 0,1-1 16,0 0-16,3 1 0,0-4 15,-1-3-15,5 0 0,3 1 0,-15-18 16,3 1-16,21 19 16,-1-2-16,-11-19 0,4-2 15,15 19-15,3 1 0,-7-15 16,2-1-16,11 20 0,1-1 0,-1-4 16,3-2-16,0 4 0,5-1 0,1-3 15,3-1-15,2 2 16,3 1-16,-1-3 0,5-1 15,0 3-15,1 3 0,4-3 16,4-1-16,-2 7 0,1 2 0,7-4 16,5-3-16,-4 8 15,2 1-15,7-2 0,1 2 16,-6 5-16,2 2 0,9 0 0,2 1 16,-2 0-16,-2 1 0,5 1 15,1-1-15,-1 4 0,-3 3 16,4-2-16,4 0 15,-4 3-15,-2 2 0,5 1 0,1 0 16,-4 1-16,-3 1 0,7 1 16,4 2-16,-6-1 0,-6 1 15,8 1-15,3-2 0,-13 0 0,1 0 16,19 6-16,-2 4 16,-25-7-16,-1 0 0,23 8 0,-5 0 15,-20-4-15,2 1 0,2 2 16,1 2-16,-3 3 0,-2 2 0,2 1 15,1 3-15,-3 0 16,-6 0-16,1 10 0,-4 6 16,0 0-16,-3-1 0,-5-11 15,-3-7-15,-4-7 0</inkml:trace>
  <inkml:trace contextRef="#ctx0" brushRef="#br0" timeOffset="288829.2822">2187 16050 0,'0'0'0,"0"0"0,0 0 16,0 0-16,0 0 0,0 0 0,0 0 15,0 0-15,0 0 0,0 0 16,0 0-16,0 0 0,0 0 16,0 0-16,0 0 0,29 8 15,-29-8-15,0 0 0,32 11 16,-32-11-16,30 5 0,-9-2 15,4-1-15,1 0 0,2 1 0,4-1 16,3 0-16,11 0 16,2 1-16,13-1 0,5 1 15,-3 0-15,-3 0 0,18-1 16,4-1-16,-9 0 0,-7-1 0,17-2 16,15 0-16,-13-1 0,-12 0 15,43-1-15,-6 1 16,-14 3-16,-10 2 0,1-2 15,-3-1-15,-9 3 0,-6 1 0,7-1 16,6-1-16,-8 0 16,-5 1-16,3 1 0,2-1 15,0 1-15,2-1 16,-24 3-16,-12 2 0,3-2 16,4-2-16,-13 0 0,-8-1 0,-17-8 15,-10-6-15,1 4 0,0 2 16,0 2-16</inkml:trace>
  <inkml:trace contextRef="#ctx0" brushRef="#br0" timeOffset="290128.8097">6748 15208 0,'0'0'0,"0"0"16,0 0-16,0 0 0,6-19 0,-6 19 15,0 0-15,-6-27 16,2 16-16,-2 0 0,-3 0 15,1 0-15,0 2 0,-4 0 16,-2 1-16,0 1 0,-2 1 0,-10 4 16,-4 6-16,1 1 0,0 1 15,-3 6-15,0 3 16,-5 6-16,5 1 0,6 4 0,2 4 16,6-4-16,6-2 0,7 2 15,7-2-15,6-5 0,5-3 0,11-4 16,10-4-16,2-3 15,2-1-15,5-9 0,2-4 16,-3-1-16,-3 1 0,6-10 16,-4-3-16,-6-2 0,-5-1 0,-4 3 15,-5 0-15,-5 7 0,-5 3 16,-3 2-16,-4 2 0,-4 3 16,-2 1-16,-4 5 0,-3 4 15,2 1-15,0 2 0,2 8 16,-1 6-16,2 0 0,-1-2 15,3 8-15,3 3 0,1-7 16,3 1-16,7 1 0,4-2 16,-2-5-16,-4-5 0,-3-3 15</inkml:trace>
  <inkml:trace contextRef="#ctx0" brushRef="#br0" timeOffset="290496.0849">7848 15180 0,'0'0'0,"0"0"16,0 0-16,0 0 0,-19-13 0,19 13 16,-29-11-16,29 11 0,-41-8 15,17 6-15,-3 2 0,-1 1 16,0 0-16,-5 3 0,3 0 15,4 2-15,4 0 0,4 6 16,5 3-16,4 3 0,5 2 16,7 1-16,8 1 0,4 3 15,2-3-15,3 4 0,0 0 0,0-4 16,-1-3-16,3 2 0,-1-3 16,-6 0-16,-5-2 0,-11 0 15,-8-1-15,0-5 0,-1-4 16,-4-2-16,-3-3 0,-3-4 15,-2-2-15,1-6 0,0-3 16,5 2-16,3 3 0,2 1 16</inkml:trace>
  <inkml:trace contextRef="#ctx0" brushRef="#br0" timeOffset="290746.1205">8384 14915 0,'0'0'0,"0"0"16,0 0-16,0 0 0,2 29 0,-2-29 16,-15 35-16,3-12 0,-1 1 15,-5 8-15,-3 7 16,-7 7-16,1-3 0,-2 8 0,5-2 16,5-5-16,5-5 0,2 3 15,3-5-15,6-7 0,3-4 0,7-4 16,8-2-16,0-5 15,1-6-15,1-9 0,3-8 16,3-6-16,1-4 0,-4 2 16,-4 5-16,-4 1 0</inkml:trace>
  <inkml:trace contextRef="#ctx0" brushRef="#br0" timeOffset="290912.1458">8055 15170 0,'0'0'0,"0"0"16,0 0-16,29 0 0,-29 0 0,39 2 16,-13-1-16,5 1 15,4 0-15,14 3 0,3-1 0,4 0 16,-5-1-16,-9-1 0,-9 0 16,-6-1-16</inkml:trace>
  <inkml:trace contextRef="#ctx0" brushRef="#br0" timeOffset="291363.9699">9047 15332 0,'0'0'16,"0"0"-16,0 0 0,0 0 15,0 0-15,0 0 0,0 0 0,1-23 16,-1 23-16,-12-21 15,12 21-15,-25-24 0,11 12 0,-1 3 16,-5 1-16,-2 2 0,-4 2 16,-9 2-16,-2 5 15,1 4-15,3 3 0,-4 5 0,4 2 16,3 3-16,4 3 0,7 3 16,6 3-1,8-5-15,8-3 0,6-5 0,5-4 16,9-4-16,9-1 15,1-3-15,0-2 0,5-4 0,0-2 16,-2-6-16,2-2 0,-4-3 16,-2-3-16,-7 0 0,-5 1 0,-1 0 15,-5 3-15,-5 6 0,-4 1 16,0 2-16,-3 2 0,-2 3 16,0 0-16,-1 6 0,-2 3 15,-1 1-15,0 2 0,2 6 16,2 5-16,1-2 15,1-1-15,4-1 0,4 1 16,2-2-16,4-1 0,-3-3 0,-2-2 16,-2-3-16</inkml:trace>
  <inkml:trace contextRef="#ctx0" brushRef="#br0" timeOffset="291614.243">9681 15259 0,'0'0'0,"0"0"0,0 0 0,0 0 16,0 0-16,-27-8 0,27 8 15,-28 3-15,11 1 0,-3 3 16,-3 3-16,1 1 0,1 3 16,-3 7-16,3 2 0,2 1 15,6-2-15,4 1 0,4 0 16,5-1-16,3 0 0,9 3 15,7-3-15,3-4 0,3-2 0,5-8 16,4-5-16,-6-2 0,-5 1 16,-5-1-16</inkml:trace>
  <inkml:trace contextRef="#ctx0" brushRef="#br0" timeOffset="291862.9071">10059 15022 0,'0'0'0,"0"0"0,0 0 0,0 0 16,-5 24-16,5-24 0,-11 32 15,0-9-15,-4 4 0,-2 4 16,0 4-16,-5 8 0,0 0 16,-5 9-16,2-3 0,3-4 15,2-4-15,1 0 0,4-6 16,4-7-16,2-5 0,6-7 15,4-5-15,5-6 0,5-3 0,-2-1 16,-2 0-16,-2 0 0</inkml:trace>
  <inkml:trace contextRef="#ctx0" brushRef="#br0" timeOffset="292112.3018">10269 15333 0,'0'0'0,"0"0"16,0 0-16,0 0 0,0 0 0,0 0 15,-23-9-15,23 9 16,0 0-16,-37-7 0,37 7 0,-39-2 16,19 2-16,-2 0 0,-2 1 15,0 1-15,1 1 0,-4 1 16,4 3-16,4 1 0,3 3 16,5 2-16,3 3 0,6 0 15,3 0-15,5 5 0,6 0 16,1 2-16,1 0 0,9 3 15,5-2-15,0-4 0,1-3 16,-6-3-16,-4-3 0,-4-1 0</inkml:trace>
  <inkml:trace contextRef="#ctx0" brushRef="#br0" timeOffset="292481.6463">10807 15304 0,'0'0'15,"0"0"-15,0 0 0,-22 11 0,22-11 16,-24 15-16,24-15 0,-29 30 16,15-12-16,1 5 0,1 3 15,1 5-15,5-1 0,6-3 16,3-4-16,4-2 0,3-2 15,10 0-15,6-1 0,1-7 16,-1-3-16,4-5 0,3-4 16,-3-3-16,-4-3 0,3-13 15,-3-9-15,-5 3 0,-4 2 0,-6-6 16,-3-5-16,-6 4 16,-2 2-16,-6 2 0,-5 1 0,-6 2 15,-6 4-15,-3 2 0,-2 1 16,-1 6-16,0 3 0,3 5 15,-1 6-15,7 2 0,5 4 16,3-3-16,3 0 16,1-2-16</inkml:trace>
  <inkml:trace contextRef="#ctx0" brushRef="#br0" timeOffset="292795.9465">11528 15116 0,'0'0'0,"0"0"15,0 0-15,0 0 0,0 0 0,-13 21 16,13-21-16,-12 27 0,12-27 0,-21 40 16,6-12-1,-1 4-15,1 1 0,-2 11 0,3 1 16,2-5-16,1-3 0,-1 9 15,1 0-15,1-6 0,1-5 16,-1 1-16,0-6 0,1-6 16,0-3-16,-1-6 0,1-2 15,1-6-15,1-1 0,-1-9 16,0-6-16,2-5 0,4-6 0,0 4 16,0 3-16,0 3 0</inkml:trace>
  <inkml:trace contextRef="#ctx0" brushRef="#br0" timeOffset="292962.4972">11248 15337 0,'0'0'0,"0"0"0,24 0 16,-10 1-16,1-1 0,11 2 0,3-1 16,2 1-16,1 1 0,9 1 15,0 0-15,-7-1 16,-4 0-16,-6-1 0,-4 1 0,-5-2 15</inkml:trace>
  <inkml:trace contextRef="#ctx0" brushRef="#br0" timeOffset="294462.5584">12708 15330 0,'0'0'0,"0"0"16,0 0-16,0 0 0,15-16 0,-15 16 16,0 0-16,10-19 0,-10 19 15,0 0-15,-4-27 0,4 27 16,-14-20-16,14 20 0,-28-16 15,8 9-15,-4 2 0,-4 3 16,-2 3-16,-11 6 0,0 3 16,0 4-16,-1 3 0,-2 3 15,7 1-15,1 5 0,9 3 16,9-4-16,7-1 0,12-2 16,10 1-16,4-3 0,2 0 0,12-3 15,7-1-15,5-6 0,2-5 16,-9-1-16,-7-1 0,-6-1 15</inkml:trace>
  <inkml:trace contextRef="#ctx0" brushRef="#br0" timeOffset="294691.125">12972 15319 0,'0'0'0,"0"0"0,0 0 0,-5 22 16,5-22-16,-7 27 0,1-8 16,-3 2-16,-2 4 0,-2 7 15,0 1-15,2-1 0,1-3 0,0 5 16,2-5-16,4-5 0,1-4 16,3-6-16,1-4 15,2-6-15,-1-6 0,-2 2 0,2-2 16,-2 2-16</inkml:trace>
  <inkml:trace contextRef="#ctx0" brushRef="#br0" timeOffset="294996.0503">12916 15251 0,'0'0'0,"0"0"0,0 0 0,0 0 16,24-5-16,-24 5 0,32 2 15,-13 1-15,2 0 0,5 3 16,2 2-16,1 1 15,0 2-15,8 5 0,2 2 16,-5-1-16,-3 0 0,1 4 0,-6 2 16,-5-3-16,-4 1 0,-5 1 15,-4 3-15,-6-1 0,-4-1 0,-9-3 16,-7-2-16,-1-3 0,-1-1 16,-6-3-16,-6-1 0,0-3 15,1-3-15,-9-1 0,0-2 16,3-2-16,4-3 0,2-1 15,1-2-15,5-4 0,3-4 0,7-1 16,4-3-16,2 4 16,2 4-16,2 2 0</inkml:trace>
  <inkml:trace contextRef="#ctx0" brushRef="#br0" timeOffset="295433.2861">14074 15459 0,'0'0'0,"0"0"15,0 0-15,0 0 0,0 0 16,-17-23-16,17 23 0,-26-14 15,11 7-15,-4 2 0,-3 1 16,0-1-16,0 1 0,-6 1 16,3 3-16,2 0 0,2 1 15,2 3-15,2 2 0,4 1 16,2 3-16,6 2 0,3 1 0,5 1 16,1-1-16,10 6 15,8 4-15,-1-1 0,0-1 16,6 3-16,-1-2 0,0-2 15,-2-2-15,-5-3 0,-4 0 0,-4-2 16,-2-1-16,-9-2 0,-6-3 16,-3-4-16,-6-2 0,-5 0 15,-5-2-15,-4-1 0,-2-2 16,-3-4-16,-3-2 0,6 2 16,7 1-16,4 2 0</inkml:trace>
  <inkml:trace contextRef="#ctx0" brushRef="#br0" timeOffset="301512.7716">16010 15393 0,'0'0'16,"0"0"-16,0 0 0,0 0 0,0 0 15,10-17-15,-10 17 0,0 0 16,10-25-16,-10 25 0,5-24 16,-3 10-16,1-2 0,-2-2 15,0-1-15,-1-1 0,-1-1 16,-3-1-16,0 0 15,-4-3-15,1 3 0,-6 4 0,-2 2 16,-1 1-16,-2 2 0,-2 3 16,-1 4-16,-3 1 0,-2 4 0,-4 5 15,1 5-15,-1 5 0,0 5 16,0 6-16,-1 4 0,3 3 16,4 4-16,0 7 15,4 1-15,7-7 0,4-6 16,7 2-16,5-4 0,9-11 0,6-7 15,5-5-15,7-3 16,3-5-16,4-2 0,6-9 0,-1-3 16,0-4-16,0-1 0,-1-10 15,-1-7-15,-4 4 16,-4 3-16,-7 1 0,-9 8 0,-5 5 16,-4 6-16,-7 3 15,-5 2-15,-5 6 0,-4 5 16,3 2-16,1 2 0,1 11 15,-1 9-15,2-3 0,2-1 0,3 6 16,2 5-16,1-5 16,1-3-16,7 0 0,5-3 15,-4-8-15,-3-4 0,0-3 0</inkml:trace>
  <inkml:trace contextRef="#ctx0" brushRef="#br0" timeOffset="301764.7815">16741 15198 0,'0'0'16,"0"0"-16,0 0 0,-10 35 0,4-17 16,-2 4-16,-5 6 15,0 7-15,0 5 0,-7 16 0,-5 12 16,3-5-16,2-4 0,0 4 15,4-10-15,1-3 0,4-12 16,3-13-16,4-9 0,1-12 0,1-8 16,-1-8-16,2-6 0,0 4 15,0 3-15,0 3 16</inkml:trace>
  <inkml:trace contextRef="#ctx0" brushRef="#br0" timeOffset="302012.8284">16621 15125 0,'0'0'0,"0"0"0,0 0 0,24-11 16,-24 11-16,30-6 0,-7 3 16,1 2-16,1 1 0,12 4 15,1 3-15,1 1 0,1 1 0,6 6 16,-3 1-16,-7 3 0,-4-1 16,-5 1-16,-4 0 15,-7-2-15,-4-2 0,-7 2 0,-4 1 16,-9 0-16,-6 2 0,-7 0 15,-4 0-15,-7 1 0,-6-3 0,-2 1 16,3-1-16,4-3 0,3-5 16,7-1-16,6-2 0,2-2 15</inkml:trace>
  <inkml:trace contextRef="#ctx0" brushRef="#br0" timeOffset="302181.8027">17529 15238 0,'0'0'0,"0"0"16,0 0-16,0 0 0,0 31 0,0-31 16,-9 32-16,2-12 0,-2 2 15,-1 1-15,-1 0 16,-4 4-16,2-2 0,0-3 0,1-4 16,3-7-16,2-5 0,2-1 15,1-1-15,-1-1 0</inkml:trace>
  <inkml:trace contextRef="#ctx0" brushRef="#br0" timeOffset="302346.8668">17522 14743 0,'0'0'0,"0"0"0,0 0 15,0 0-15,19 19 0,-19-19 16,20 22-16,-9-9 0,0 2 0,-1-2 15,-2-1 1,-1-2-16</inkml:trace>
  <inkml:trace contextRef="#ctx0" brushRef="#br0" timeOffset="302579.877">18117 14844 0,'0'0'0,"0"0"0,0 0 16,-19 34-16,8-16 0,-7 11 16,0 5-16,-4 4 0,-3 3 0,-5 15 15,1 1-15,0 4 0,5-7 16,5-7-16,6-5 0,2-3 16,3-8-16,5-8 0,2-5 15,4-9-15,4-4 0,-2-2 16,0 0-16,-2-1 0</inkml:trace>
  <inkml:trace contextRef="#ctx0" brushRef="#br0" timeOffset="302904.3709">18076 15334 0,'0'0'0,"0"0"16,0 0-16,0 0 0,27 7 0,-27-7 15,30 7-15,-11-4 0,1 0 16,3 0-16,2-1 0,2-1 15,1-2-15,7-1 0,-3-3 16,0 0-16,-2-1 0,5-5 16,-3-4-16,-7-2 0,-4-1 15,-6-1-15,-5-1 0,-4-1 16,-4 1-16,-11 0 16,-8 2-16,-11 7 15,-7 6-15,3 4 0,3 3 0,-4 6 16,-3 6-16,-3 8 0,5 3 0,6 10 15,5 4-15,7-2 16,6-3-16,11 7 0,11 0 16,7-6-16,4-4 0,15-5 15,13-4-15,3-6 0,3-2 0,-8-2 16,-14-4-16,-9-2 16</inkml:trace>
  <inkml:trace contextRef="#ctx0" brushRef="#br0" timeOffset="303246.0873">19328 15333 0,'0'0'0,"0"0"16,0 0-16,-24 7 0,24-7 0,-27 18 16,8-3-16,0 4 0,0 2 15,-1 7-15,4 2 0,4-3 16,4-3-16,8 4 0,8-3 15,5-5-15,5-2 0,6-5 16,6-3-16,2-5 0,2-2 16,0-6-16,1-1 0,5-7 0,-1-4 15,-6-8-15,-4-4 16,-4-2-16,-6-3 0,-6 0 16,-7-2-16,-5 5 0,-4 1 0,-11 2 15,-8 2-15,-4 4 0,-2 2 16,-9 4-16,-1 4 0,2 4 15,3 4-15,6 7 16,5 5-16,10 2 0,4 2 0,1-4 16,3-2-16,1-1 0</inkml:trace>
  <inkml:trace contextRef="#ctx0" brushRef="#br0" timeOffset="303529.423">20131 15058 0,'0'0'16,"0"0"-16,0 0 0,0 0 15,-24 13-15,24-13 0,-23 23 0,7-6 16,-2 4-16,0 7 0,-1 7 16,-5 13-16,-1 0 0,-1 11 15,2 0-15,1 0 0,4-11 16,3-2-16,3-3 0,1-7 15,1-4-15,1-2 0,2-7 16,3-8-16,-1-3 0,0-4 16,-3-3-16,-1-7 0,-1-5 0,2-7 15,1-9-15,3 5 0,1 4 16,-1 2-16</inkml:trace>
  <inkml:trace contextRef="#ctx0" brushRef="#br0" timeOffset="303662.7">19754 15352 0,'0'0'0,"0"0"16,30 2-16,-9-2 0,2 0 0,12 2 16,5 1-16,3 0 0,2 0 15,12 0-15,1 1 16,-3 1-16,-12-3 0,-10 1 0</inkml:trace>
  <inkml:trace contextRef="#ctx0" brushRef="#br0" timeOffset="304049.7134">20844 15511 0,'0'0'15,"0"0"-15,0 0 0,0 0 0,0 0 16,0 0-16,17 23 16,-17-23-16,0 0 0,10 16 0,-10-16 15,0 0-15</inkml:trace>
  <inkml:trace contextRef="#ctx0" brushRef="#br0" timeOffset="304200.1307">21184 15550 0,'0'0'0,"0"0"16,0 0-16,0 0 0,0 0 0,0 0 15,21 14-15,-21-14 0,0 0 16,21 13-16,-21-13 0,0 0 0</inkml:trace>
  <inkml:trace contextRef="#ctx0" brushRef="#br0" timeOffset="304332.9576">21650 15674 0,'0'0'0,"0"0"0,0 0 15,0 0-15,12 18 0,-12-18 16,0 0-16,-1 22 0,0-16 0,0-1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7:56:56.4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2134 2320 0,'0'0'0,"0"0"0,0 0 16,0 0-16,0 0 0,0 0 0,26-9 16,-26 9-16,0 0 0,27-7 15,-27 7-15,26-5 0,-13 1 16,3 3-16,5 0 0,-1 0 16,2-2-16,4 2 0,2 1 15,10-1-15,-3 1 0,5-1 16,3-1-16,-3 0 0,0 0 0,14-1 15,3 1-15,0 0 16,-5-1-16,14 3 0,2 0 16,-4 1-16,-5 1 0,14-2 0,1-3 15,-4 2-15,-4 1 0,15-2 16,1 1-16,-6 1 0,-7 0 16,38-1-16,-4 0 0,-13 1 15,-7 0-15,5-1 0,1 0 16,-6-2-16,-5 0 0,8 1 15,5 0-15,-7-1 0,-6 1 0,8 0 16,5-2-16,-6 1 0,-5 1 16,3 0-16,5-2 0,-10 2 15,-3 1-15,7-1 0,9 0 16,-11-3-16,-5 1 0,1-1 16,2 1-16,-8 0 0,-6 1 15,2 4-15,1 2 0,-7 0 16,-5-3-16,0-6 0,-1-1 15,-5 2-15,-3 2 0,-4-1 16,-2 2-16,-8 0 0,-7 0 0,-5 2 16,-1 2-16,-7-1 0,-8 0 15,-3 2-15,-3 5 16,-8-1-16,-8 0 0,12-4 0,1-1 16,2-1-16</inkml:trace>
  <inkml:trace contextRef="#ctx0" brushRef="#br0" timeOffset="2417.53">2277 3224 0,'0'0'15,"0"0"-15,0 0 0,28 1 0,-28-1 16,28 2-16,-12 1 0,4-1 15,2-2-15,9 2 0,1 1 16,2-1-16,4 1 0,-2-2 16,4 0-16,7 1 0,2 1 0,1 1 15,2 3-15,9-3 0,-2 1 16,2-3-16,3-2 16,1 3-16,0 2 0,8 1 0,-2-1 15,-3-3-15,0-3 0,9 1 16,0 0-16,1 4 0,0 4 15,32 0-15,-7-1 0,-6-3 16,-6 1-16,-2-3 0,2-1 16,-4 0-16,1-1 0,3 1 15,0 2-15,-2-3 0,0-1 0,2 2 16,3 0-16,-2 1 0,-2-1 16,3 0-16,5-1 0,-5 2 15,-1 2-15,2-3 0,3-2 16,2-3-16,-1 1 0,2-1 15,1 1-15,-2 2 0,-1 4 0,-1-7 16,3-1-16,-2-2 16,-1-1-16,5 3 0,1 0 15,-2 3-15,-3 2 0,0 2 16,0 4-16,-3-10 0,-4-6 0,5 7 16,7 2-16,-6 4 0,-4 2 15,1-3-15,1-6 0,-3 6 16,0 5-16,-1-1 0,2 2 15,-5-4-15,-2-1 0,2-2 16,3 1-16,-6-1 0,-4 0 0,1 2 16,-2 2-16,-5-2 15,-5 1-15,-4-2 0,-2 1 16,-12 0-16,-9 0 0,-4-1 0,-2-1 16,-13 4-16,-7 1 0,-18-2 15,-12-3-15,6 0 0,1-1 16,3 1-16</inkml:trace>
  <inkml:trace contextRef="#ctx0" brushRef="#br0" timeOffset="49771.1142">10969 4519 0,'0'0'16,"0"0"-16,0 0 0,0 0 0,0 0 16,-12-23-16,12 23 0,-13-14 15,4 6-15,-2 1 0,-2-3 16,-4 4-16,-1 0 0,-3 1 15,-2 0-15,-9 2 0,-1 2 0,-3 1 16,0 1-16,0 3 16,0 2-16,-5 4 0,3 0 0,5 0 15,5 0-15,6 1 0,5 2 16,3-1-16,6 0 0,3 2 16,5 1-16,6 1 0,4-2 0,4 2 15,2 0-15,2 1 16,0-2-16,0 0 0,2 1 15,-1-3-15,-1-1 0,-6 2 16,-3-2-16,-4 0 0,-2-1 0,-6-1 16,-6 0-16,-1-1 0,-1 0 15,-2 0-15,-1 0 0,-2-5 16,-1-1-16,-4-1 0,2-1 16,4 0-16,2 0 0,4-1 15</inkml:trace>
  <inkml:trace contextRef="#ctx0" brushRef="#br0" timeOffset="50202.2649">11263 4326 0,'0'0'0,"0"0"0,-9 19 15,2-4-15,-2 5 0,-4 11 0,-1 7 16,-2-1-16,1 1 0,-4 8 16,2-2-16,1-5 0,3-4 15,0 1-15,3-4 0,2-8 16,3-4-16,0-6 0,2-5 16,1-1-16,1-4 0,1-6 15,1-5-15,2-4 0,1-4 0,6-4 16,5-4-16,0-1 15,1-1-15,2 0 0,5 0 16,1 2-16,0 2 0,6-2 0,-1 1 16,-1 5-16,-2 5 0,2 6 15,2 3-15,-5 3 0,-4 3 0,-4 3 16,-4 5-16,-3 2 16,-3 4-16,-2 3 0,-3 2 15,-3-5-15,-2-1 0,-3 4 16,-2 3-16,-2-2 0,-1 1 0,-1 2 15,1-2-15,4-7 0,0-3 16,1-2-16</inkml:trace>
  <inkml:trace contextRef="#ctx0" brushRef="#br0" timeOffset="50636.1199">12101 4534 0,'0'0'0,"0"0"0,0 0 16,0 0-16,0 0 0,-24-18 15,24 18-15,-25-8 0,25 8 16,-32-3-16,10 5 0,0 0 16,0 2-16,-2 2 0,-4 3 15,-6 5-15,1 0 0,3 6 0,3 3 16,-2 6-16,5-2 0,7 2 15,6 1-15,4-6 0,5-5 16,8-3-16,6-4 0,6-4 16,2-4-16,6-5 0,4-2 15,0-5-15,1-1 0,4-7 16,-5-3-16,-2 2 0,-3 2 0,1-4 16,-1-2-16,-5 1 15,-4 1-15,-3 2 0,-5 3 16,-2 3-16,-2 3 0,-2 1 0,0 2 15,-2 5-15,-4 0 0,0 3 16,-3 2-16,2 3 0,-1 2 16,2 1-16,0 2 0,3 3 15,2 1-15,2 0 0,1 3 16,3-2-16,2 0 0,-1-1 16,0-3-16,-2-3 0</inkml:trace>
  <inkml:trace contextRef="#ctx0" brushRef="#br0" timeOffset="50919.1827">12604 4262 0,'0'0'0,"0"0"0,0 0 16,0 0-16,-16 19 0,16-19 0,-25 25 15,9-7-15,0 3 0,-4 7 16,-2 6-16,-5 9 0,3-1 16,0 8-16,3-3 0,4-6 15,5-5-15,2 0 0,4-6 16,3-8-16,6-6 0,5-4 16,8-2-16,-1-8 0,3-2 0,1-8 15,0-7-15,-2 3 0,-4 3 16,-2 1-16</inkml:trace>
  <inkml:trace contextRef="#ctx0" brushRef="#br0" timeOffset="51152.5448">13002 4271 0,'0'0'0,"0"0"0,0 0 16,-12 21-16,12-21 0,-16 29 0,4-6 15,-4 4-15,-1 4 0,-4 11 16,1 2-16,3-3 0,3-2 16,2 4-16,4-4 0,3-3 15,2-6-15,9-6 0,6-4 16,4-5-16,4-5 0,0-7 16,3-4-16,-4 1 0,-4-1 0,-2 1 15</inkml:trace>
  <inkml:trace contextRef="#ctx0" brushRef="#br0" timeOffset="51508.5586">13399 4566 0,'0'0'0,"0"0"0,0 0 0,0 0 15,-18 16-15,18-16 0,-20 21 16,20-21-16,-22 29 0,11-11 15,0 3-15,2-2 0,1-1 0,1 3 16,5-2-16,2-3 0,2-3 16,7-4-16,7-3 0,1-3 15,3-3-15,2-4 0,2-4 16,1-1-16,-1-1 0,6-6 16,-2-2-16,-2-1 0,-3 3 0,-4-2 15,-5-2-15,-4 3 16,-2 2-16,-5 2 0,-4 0 15,-2 2-15,-3 1 0,-7 3 0,-6 2 16,-2 2-16,-1 0 0,-1 3 16,-1 3-16,0-1 0,2 1 0,0 4 15,1 1-15,5-2 16,4-1-16,5-3 0,5-2 16,2 0-16,-2-1 0,2 1 0</inkml:trace>
  <inkml:trace contextRef="#ctx0" brushRef="#br0" timeOffset="51986.4253">13829 4530 0,'0'0'15,"0"0"-15,0 0 0,-10 22 0,10-22 16,-11 28-16,5-8 15,-1 2-15,2 0 0,-1 2 16,3-1-16,1-4 0,0 0 0,6-6 16,1-2-16,3-3 0,2-3 15,4-3-15,5-3 0,-1-3 16,-2-3-16,2-4 0,1-4 16,0-1-16,2 0 0,5-8 15,-1-2-15,-4 2 0,-3 3 0,-3 2 16,-1 2-16,-3 4 0,-2 1 15,-2 5-15,-2 2 0,-2 3 16,-3 2-16,-3 4 0,0 7 16,-2 2-16,-2 4 0,-2 4 15,-2 3-15,2 0 0,2 0 0,3 3 16,6 0-16,3-8 16,3-5-16,3-3 0,3-2 15,4-7-15,1-2 0,3-6 16,4-3-16,-2-2 0,0-1 0,4-6 15,2-5-15,-3-3 0,0-3 16,2-5-16,-1 1 0,-3 5 16,-2 2-16,-6 5 0,-6 4 15,-8 4-15,-4 3 0,0 2 16,0 2-16,0 1 0</inkml:trace>
  <inkml:trace contextRef="#ctx0" brushRef="#br0" timeOffset="55253.6183">15090 4538 0,'0'0'0,"0"0"16,0 0-16,0 0 0,-8 26 0,8-26 16,-10 30-16,3-8 0,-2 3 15,-2 4-15,-2 3 16,-5 11-16,1 0 0,-1 2 15,2 1-15,-3 4 0,1-6 0,-1-1 16,3-5-16,2-7 0,1-3 16,4-12-16,1-10 0,3-1 15,1-2-15,1 0 0</inkml:trace>
  <inkml:trace contextRef="#ctx0" brushRef="#br0" timeOffset="55486.4872">15087 4520 0,'0'0'0,"0"0"16,0 0-16,32-5 0,-16 4 0,2 0 15,3 1-15,6 3 16,-1 1-16,-2 6 0,0 3 16,-5 3-16,-2 2 0,-3 0 15,-3 0-15,-1 3 0,-3 0 0,-7-1 16,-6 2-16,-6-2 0,-5-1 15,-5 0-15,-5 1 0,-2-2 16,-1-2-16,1-1 0,1-1 16,3-2-16,2-3 0,-1-2 15,4-2-15,4-1 0,4-1 16,2-1-16</inkml:trace>
  <inkml:trace contextRef="#ctx0" brushRef="#br0" timeOffset="55836.592">15467 4698 0,'0'0'0,"0"0"0,0 0 0,23-5 16,-23 5-16,25 0 0,-9 2 15,3-4-15,1 1 0,2-1 16,1-2-16,8 1 0,1 0 0,-1-2 16,-1-2-16,-4-1 0,-2-3 15,-2 0-15,-2-3 16,0-3-16,-4 1 0,-6-1 15,-5-1-15,-4 1 0,-3 3 0,-4 3 16,-2 2-16,-6 1 0,-2 2 16,-8 3-16,-2 3 0,0 5 15,-1 4-15,0 3 0,-3 2 16,5 5-16,3 2 0,3 5 16,4 3-16,3 0 0,4 1 0,2 6 15,4-4-15,6-2 0,6-6 16,10-5-16,8-4 15,2-7-15,6-4 0,3-5 0,4-5 16,0-4-16,-1-3 0,-4 1 16,-11 3-16,-6 3 0</inkml:trace>
  <inkml:trace contextRef="#ctx0" brushRef="#br0" timeOffset="56122.1591">16256 4475 0,'0'0'0,"0"0"0,0 0 16,0 0-16,0 0 0,0 0 0,-20 27 15,20-27-15,-17 29 0,5-7 16,-1 3-16,-1 2 0,-1 2 16,-1 7-16,1-3 0,3-4 15,2-3-15,3-4 0,0-5 16,2-4-16,1-5 0,2-4 16,2-6-16,1-5 0,2-3 0,3-5 15,2-3-15,1-3 0,2-2 16,2-7-16,0 0 15,-2 5-15,-1 5 0,0 4 0,0 5 16,0 2-16,1 5 0,3 0 16,2 2-16,1 3 0,3 4 15,3 0-15,3 4 0,-6-1 16,-3-2-16,-3-2 0</inkml:trace>
  <inkml:trace contextRef="#ctx0" brushRef="#br0" timeOffset="56402.4585">16819 4446 0,'0'0'0,"0"0"0,0 0 16,0 0-16,-34 0 0,34 0 15,-36 10-15,15-3 0,-1 0 16,-2 3-16,1 1 0,-3 4 16,2 0-16,3 2 0,3 1 15,4 0-15,4-1 0,4-3 0,5 1 16,3-2-16,4 0 0,3 0 15,3-2-15,-1 0 0,0 0 16,-2-1-16,-2-1 0,-2 1 16,-2 1-16,-5-1 0,-5 1 15,-3 0-15,-2-1 0,-2 0 16,-2 1-16,-1 0 0,-2-2 0,1-3 16,2-3-16,4-3 0,2-1 15,2 0-15,1 1 0,2-1 16</inkml:trace>
  <inkml:trace contextRef="#ctx0" brushRef="#br0" timeOffset="56635.9063">16926 4537 0,'0'0'0,"0"0"16,0 0-16,0 0 0,-15 29 0,15-29 15,-20 38-15,7-10 0,-4 4 16,-1 5-16,-1 2 15,-4 10-15,4-1 0,-3 5 0,4-5 16,4-8-16,1-7 0,2 0 16,3-7-16,1-7 0,2-5 15,0-6-15,1-3 0,0-7 16,3-3-16,0 0 16,0 2-16,0 0 0</inkml:trace>
  <inkml:trace contextRef="#ctx0" brushRef="#br0" timeOffset="56870.0347">16922 4511 0,'0'0'0,"8"-2"0,6 0 15,1 1-15,3 2 0,5 0 0,0 2 16,-1 2-16,-1 2 0,-4 4 16,-4 4-16,-4 2 0,-5 3 15,-5-2-15,-5 0 0,-3 0 16,-5 2-16,-3 4 0,-2-1 15,-3-2-15,-2-2 0,-1-2 16,1-3-16,2 0 0,1-2 0,1-3 16,3-4-16,2 0 0,3-2 15,4-3-15,4-2 0,0 0 16,0 0-16,2 0 0</inkml:trace>
  <inkml:trace contextRef="#ctx0" brushRef="#br0" timeOffset="57186.3032">17235 4672 0,'0'0'0,"0"0"16,0 0-16,28 0 0,-28 0 0,30 0 15,-10 2-15,1-1 0,1-1 16,1 0-16,1-1 0,7-3 16,0 0-16,-2-5 0,-2-3 15,-3 0-15,-5-1 0,-2 0 16,-4 0-16,-3 0 0,-2-2 15,-4-1-15,-4 2 0,-5 4 0,-5 2 16,-6 3-16,-2 1 16,-6 4-16,-2 4 0,-7 3 0,-1 2 15,2 5-15,2 4 0,2 3 16,2 1-16,1 6 0,6 0 16,7 0-16,5 1 0,8-5 15,5-1-15,7-2 0,5-1 16,8-8-16,7-4 0,5-5 15,2-1-15,-8-2 0,-6 0 0,-6 0 16</inkml:trace>
  <inkml:trace contextRef="#ctx0" brushRef="#br0" timeOffset="57404.0457">18126 4529 0,'0'0'0,"0"0"16,0 0-16,0 0 0,-30 5 0,30-5 15,-33 9-15,13 0 0,-2-1 16,-1 4-16,-2 2 16,-2 7-16,3 0 0,2 4 15,3 2-15,4-2 0,6-2 0,2 2 16,6-1-16,7-6 0,7-4 16,5-3-16,5-5 0,3-6 15,0-5-15,-5 1 0,-3 2 16,-4 0-16</inkml:trace>
  <inkml:trace contextRef="#ctx0" brushRef="#br0" timeOffset="57652.7387">18573 4302 0,'0'0'0,"0"0"0,0 0 15,0 0-15,-22 18 0,22-18 16,-26 33-16,7-11 0,-3 5 15,-1 4-15,0 5 0,-4 10 16,4 2-16,0 2 0,5-6 16,5-9-16,4-6 0,4-3 0,2-7 15,6-8-15,3-2 0,6-6 16,6-1-16,0-5 0,0-2 16,1-4-16,-1-4 0,-4 4 15,-2 2-15,-3 0 0</inkml:trace>
  <inkml:trace contextRef="#ctx0" brushRef="#br0" timeOffset="57804.4915">18258 4549 0,'0'0'0,"0"0"0,0 0 0,0 0 16,0 0-16,33-7 0,-33 7 15,42-3-15,-18 2 0,4 0 16,1 0-16,1 0 0,0-2 0,3 1 15,-5-1-15,-5 2 16</inkml:trace>
  <inkml:trace contextRef="#ctx0" brushRef="#br0" timeOffset="58002.8919">18828 4532 0,'0'0'0,"0"0"0,0 0 16,0 0-16,-23 25 0,23-25 0,-21 31 15,9-12-15,-2 2 0,1 2 16,0 0-16,-1 4 0,1-4 16,4-4-16,2-1 0,2-4 15,2-4-15,3-6 0,2-4 16,-2 0-16,3 0 0,-3 0 16</inkml:trace>
  <inkml:trace contextRef="#ctx0" brushRef="#br0" timeOffset="58135.9927">18893 4345 0,'0'0'0,"0"0"0,0 0 0,0 0 16,0 0-16,0 0 0,16 16 16,-16-16-16,0 0 0,0 0 15</inkml:trace>
  <inkml:trace contextRef="#ctx0" brushRef="#br0" timeOffset="58402.6577">18985 4523 0,'0'0'0,"0"0"15,0 0-15,-4 19 0,4-19 16,-5 31-16,1-11 0,1 1 16,0 3-16,0-1 0,2-2 15,1 4-15,1-4 0,4-4 16,3-5-16,3-5 0,3-5 0,1-3 15,1-5-15,-1-3 0,1-2 16,1-4-16,3-4 16,0-2-16,0-2 0,3-5 15,-1 2-15,-3 2 0,-2 0 0,0 4 16,-2 2-16,-3 3 0,-2 1 16,-1 4-16,-1 2 0,-3 3 15,0 0-15,-1 1 0</inkml:trace>
  <inkml:trace contextRef="#ctx0" brushRef="#br0" timeOffset="58771.7363">19274 4678 0,'0'0'0,"0"0"16,0 0-16,0 0 0,32 0 15,-32 0-15,31-1 0,-13-2 16,1 1-16,0-2 0,2-1 15,0-1-15,0-1 0,5-2 16,-3-1-16,-2 0 0,-1-1 0,-3 0 16,-1 1-16,-3 1 0,-2-1 15,-3-1-15,-3 1 0,-3 3 16,-2 0-16,-2-1 0,-2 0 16,-4 2-16,-2 0 0,-2 2 15,-2 2-15,-2 3 0,1 2 16,-2 1-16,1 3 0,0 3 0,1 2 15,0 4-15,2 3 16,2 1-16,1 0 0,5 3 16,3 1-16,3 4 0,3-3 0,5-2 15,3-2-15,5-3 0,3-2 16,6-5-16,2-4 0,4-6 16,3-3-16,-8 0 0,-5 1 15,-3 0-15</inkml:trace>
  <inkml:trace contextRef="#ctx0" brushRef="#br0" timeOffset="59069.5652">20271 4511 0,'0'0'0,"0"0"0,0 0 15,0 0-15,4-21 0,-4 21 16,0 0-16,-14-18 0,14 18 16,-24-8-16,6 7 0,-2 1 15,-2 0-15,-2 3 0,-2 0 16,-6 3-16,2 4 0,3 0 15,4 0-15,4 1 0,4 0 0,4 3 16,3-1-16,5 0 0,3 2 16,5-1-16,5 0 0,4-1 15,1-1-15,-1 1 0,0-1 16,-1 0-16,-1-3 0,-2 0 16,-2-1-16,-5-3 0,-1 1 15,-4-1-15,-4 1 0,-5-2 16,-4 1-16,-5-2 0,-4 1 15,-4-1-15,-1 0 0,3 1 0,5-2 16,4-1-16</inkml:trace>
  <inkml:trace contextRef="#ctx0" brushRef="#br0" timeOffset="61475.9638">16079 4167 0,'0'0'0,"0"0"0,0 0 15,28-1-15,-15-1 0,5 1 0,4 1 16,1-1-16,1 1 0,13 0 15,3 0-15,0 0 0,0 0 16,14 0-16,4 1 0,0 0 16,-3-2-16,20 0 0,5-2 15,6 0-15,-6 0 0,17-2 16,4-2-16,-11 1 0,-6 2 0,50-1 16,-4 3-16,-19-1 0,-13-1 15,9 2-15,7-1 16,-17 3-16,-11 1 0,3-2 0,1-2 15,-16 3-15,-11 1 0,-2-2 16,-2-1-16,-14 3 0,-8 3 0,-18-1 16,-14 3-16,-2-3 15,0-1-15,-1 0 0</inkml:trace>
  <inkml:trace contextRef="#ctx0" brushRef="#br0" timeOffset="65254.5529">16562 2638 0,'0'0'15,"0"0"-15,0 0 0,5-22 0,-5 15 16,0-1-16,-1-2 0,-1 2 15,0 3-15,-1-2 0,-1-2 16,-2 3-16,-1 1 0,-4 3 16,-3 2-16,-2 3 0,-2 4 15,-6 6-15,-2 4 0,1 1 16,0 2-16,0 5 0,1 5 16,-4 7-16,4-3 0,2 7 0,1 5 15,-1 5-15,1-4 0,2 0 16,2 1-16,0-8 0,3-5 15,-1 2-15,0-2 0,4-6 16,1-5-16,3-6 0,0-6 16,1-4-16,1-1 0,-3-1 15,-2-1-15,-4-3 0,-3-2 16,2-2-16,-3-4 0,4 2 0,3 0 16,1 1-16</inkml:trace>
  <inkml:trace contextRef="#ctx0" brushRef="#br0" timeOffset="65421.9497">15871 2954 0,'0'0'0,"0"0"0,0 0 0,19-17 16,-19 17-16,25-14 0,-5 5 15,2 0-15,1 1 0,11-4 16,5 0-16,-1 0 0,2 3 0,10 2 16,2 2-16,-4 2 0,0-3 15,4 0-15,-3 1 16,-6 2-16,-4 3 0,-10 0 0,-6 0 15,-5 0-15</inkml:trace>
  <inkml:trace contextRef="#ctx0" brushRef="#br0" timeOffset="66004.0162">17088 2855 0,'0'0'0,"0"0"0,0 0 15,0 0-15,0 0 0,0 0 16,0 0-16,-5-22 0,5 22 0,0 0 16,0 0-16,-13-21 15,13 21-15,-12-11 0,6 8 16,-4-1-16,-2 2 0,-5 3 0,-3 1 15,-1 2-15,-1 0 0,-4 5 16,-4 3-16,-6 6 0,0 4 16,1 1-16,-1 3 0,-4 3 15,6-2-15,6 2 0,6 1 16,2 1-16,5-6 0,8-3 16,7-4-16,5-4 0,4-2 0,6-5 15,7-4-15,3-5 0,3-6 16,8-1-16,2-2 15,-3-1-15,-1-3 0,3-1 0,1-3 16,-2-3-16,-4-2 0,3-4 16,-2-1-16,-6 2 0,-3 3 0,-6 4 15,-3 4-15,-4 4 16,-4 4-16,-2 3 0,-3 3 16,-2 2-16,1 4 0,-4 1 15,-3 3-15,-1 4 0,-2 4 0,-1 2 16,-1 2-16,0 1 0,1 1 15,0 4-15,0 1 0,3-4 16,5-2-16,3-1 0,3-2 16,2-3-16,3-1 0,7-8 15,6-6-15,0-1 0,0-1 0,-5-1 16,-2 1-16,-3 1 0</inkml:trace>
  <inkml:trace contextRef="#ctx0" brushRef="#br0" timeOffset="66203.7454">17494 2863 0,'0'0'0,"0"0"0,0 0 15,0 0-15,-11 22 0,11-22 16,-16 27-16,6-11 0,-1 2 0,-1 2 16,0 2-16,1 0 0,1-1 15,-1 1-15,2-1 0,2-4 16,0-3-16,4-5 0,2 0 15,1-7-15,2-4 0,-1-1 16,-1 3-16,2-3 0</inkml:trace>
  <inkml:trace contextRef="#ctx0" brushRef="#br0" timeOffset="66354.5278">17431 2688 0,'0'0'0,"0"0"15,0 0-15,0 0 0,0 0 16,31 3-16,-31-3 0,23 4 16,-23-4-16,28 3 0,-11-1 15,-1 0-15,-3 0 0,-1-1 16</inkml:trace>
  <inkml:trace contextRef="#ctx0" brushRef="#br0" timeOffset="66670.5471">17821 2830 0,'0'0'0,"0"0"0,0 0 0,-12 19 15,6-6-15,-4 4 0,-4 6 16,1 0-16,-1 0 0,-4 9 16,1-2-16,1-2 0,2-3 0,-1 0 15,4-7-15,3-3 16,0-1-16,3-5 0,2-7 0,3-2 15,5-2-15,-1-5 0,3-4 16,0-3-16,3-2 0,3-5 16,4-2-16,0 1 0,-1-1 15,5-2-15,0 0 0,-2 4 16,-2 1-16,2 6 0,1 3 16,0 4-16,-1 2 0,0 5 0,1 2 15,-2 1-15,-2 1 0,-1-1 16,-4 1-16,-2-2 0</inkml:trace>
  <inkml:trace contextRef="#ctx0" brushRef="#br0" timeOffset="67036.4936">18689 2709 0,'0'0'0,"0"0"16,0 0-16,0 0 0,0 0 0,-25-5 16,25 5-16,-31 0 0,31 0 0,-44 5 15,17-1-15,-2 2 16,0-1-16,1 2 16,2 1-16,-3 3 0,6 1 0,5 0 15,5 2-15,4 0 0,4 2 0,5 0 16,4 1-16,5 0 0,3 0 15,5 3-15,-1-4 0,0 0 16,-2 0-16,-3-2 0,-2-1 16,-4-1-16,-3 0 0,-3 0 15,-3 0-15,-5-1 0,-4 0 16,-4 0-16,-4 0 0,0-1 16,-1-1-16,-1-2 0,3-2 15,6-3-15,5-5 0,3 0 16,0 2-16,2 0 0</inkml:trace>
  <inkml:trace contextRef="#ctx0" brushRef="#br0" timeOffset="67287.2128">18901 2588 0,'0'0'16,"0"0"-16,0 0 0,0 0 0,0 0 15,-13 28-15,13-28 0,-15 34 16,5-11-16,-2 3 0,-2 6 16,-3-1-16,-1 0 0,-5 8 15,-1-2-15,-1 4 0,4-3 0,3-5 16,4-4-16,2-5 16,1-2-16,2-4 0,2-2 0,3-4 15,3-2-15,0-3 0,-1-1 16,1-1-16</inkml:trace>
  <inkml:trace contextRef="#ctx0" brushRef="#br0" timeOffset="67553.2273">19106 2755 0,'0'0'16,"0"0"-16,0 0 0,0 0 15,0 0-15,0 0 0,-28 10 0,28-10 16,-35 16-16,12-6 0,-4 0 15,1 2-15,-2 3 0,-6 3 16,1 2-16,4-4 0,4 0 16,3-2-16,4-2 0,7 0 15,5 0-15,3-2 0,6-1 16,2 0-16,2 0 0,5 0 16,4 0-16,1 0 0,1 0 0,-1 0 15,1 1-15,-2 0 0,1 0 16,-1-1-16,-2 0 0,-3-3 15</inkml:trace>
  <inkml:trace contextRef="#ctx0" brushRef="#br0" timeOffset="67756.5182">19291 2845 0,'0'0'16,"0"0"-16,0 0 0,0 0 0,0 0 15,-21 30-15,21-30 0,-24 31 16,9-16-16,1 5 0,1 1 16,1-2-16,1-1 0,-2 3 15,5-6-15,0-1 16,1-2-16,5-6 0,2-6 16,0 0-16,0 0 0,0 0 0</inkml:trace>
  <inkml:trace contextRef="#ctx0" brushRef="#br0" timeOffset="67905.5879">19376 2613 0,'0'0'0,"0"0"0,0 0 16,29 3-16,-12-1 0,0 1 15,-1 3-15,0-2 0,-3 0 0,-2 0 16</inkml:trace>
  <inkml:trace contextRef="#ctx0" brushRef="#br0" timeOffset="68254.5135">19585 2899 0,'0'0'0,"0"0"0,0 0 15,-15 31-15,5-15 0,-2 2 16,-3 1-16,-2 4 0,0 1 0,2-4 15,0-1-15,4-4 0,3-4 16,2-1-16,3-2 0,2-4 16,1-4-16,5-7 0,2-1 15,2-2-15,2-2 0,4-2 16,3-3-16,0-4 0,2-1 16,9-6-16,2 0 0,-2 4 15,-2 4-15,1 0 0,-1 2 16,0 3-16,-2 3 0,1 0 15,-2 2-15,-8 4 0,-2 4 0,-2 5 16,-4 5-16,-3 2 16,-3 2-16,-6 4 0,-5 6 0,-2 3 15,-4 0-15,1 3 0,0 0 16,2 0-16,2-2 0,0 0 16,2-6-16,2-5 0</inkml:trace>
  <inkml:trace contextRef="#ctx0" brushRef="#br0" timeOffset="87604.0467">22027 4206 0,'0'0'0,"0"0"16,0 0-16,0 0 0,0 0 0,18-8 16,-18 8-16,0 0 0,25-3 15,-25 3-15,26 3 16,-12-2-16,0 1 0,6-1 0,4 2 16,2-2-16,0 0 0,16 3 15,4 1-15,4 0 0,2 1 16,17-2-16,5-3 0,9 0 15,-5 0-15,12 1 0,0 2 16,-10-2-16,-5 2 0,1 0 16,-6 2-16,-12-1 0,-6 1 15,3 0-15,-16-3 0,-13 0 0</inkml:trace>
  <inkml:trace contextRef="#ctx0" brushRef="#br0" timeOffset="91573.8567">25239 4164 0,'0'0'16,"0"0"-16,0 0 0,22-2 0,-22 2 15,0 0-15,33-6 0,-17 5 16,3 1-16,2 0 0,3 0 15,8-1-15,1 0 0,5 1 0,4 2 16,2-1-16,1-1 0,14 1 16,4 2-16,12-1 0,0-1 15,1 0-15,2-1 0,11 3 16,-1 2-16,10-3 0,-3-2 16,-6-1-16,-3-1 0,34 2 15,-12 3-15,-13 4 0,-11 1 0,-5-4 16,-4-1-16,-10-1 0,-7-2 15,-13 3-15,-9 5 16,-10-4-16,-9 0 0,-5-2 0</inkml:trace>
  <inkml:trace contextRef="#ctx0" brushRef="#br0" timeOffset="115788.6131">23215 6471 0,'0'0'0,"0"0"0,0 0 0,0 0 15,0 0-15,0 0 0,0 0 16,0 0-16,0 0 0,0 0 16,-26 11-16,26-11 0,-17 28 0,4-7 15,-2 6-15,-2 2 0,1 2 16,-6 16-16,0 3 15,-5 9-15,1-5 0,-5 6 0,2-6 16,5-8-16,3-9 0,0 2 16,4-7-16,2-3 0,4-4 0,-1-7 15,0-5-15,1-4 16,0-3-16,-5-2 0,-2-3 16,-1-6-16,0-2 0,3-5 15,-3-3-15,5 2 0,1 2 0,4 4 16</inkml:trace>
  <inkml:trace contextRef="#ctx0" brushRef="#br0" timeOffset="115922.1893">22639 6768 0,'0'0'16,"0"0"-16,0 0 0,28-15 15,-12 9-15,13 0 0,7-1 16,3 1-16,2-1 0,13-1 16,3 2-16,-1 2 0,-1 2 0,8 1 15,-2 0-15,-14-1 0,-10 1 16,-9 1-16</inkml:trace>
  <inkml:trace contextRef="#ctx0" brushRef="#br0" timeOffset="116306.7312">23142 6853 0,'0'0'0,"0"0"15,0 0-15,0 0 0,0 0 0,26-6 16,-26 6-16,38-4 0,-16 3 15,4-2-15,4 1 0,0 0 16,0 1-16,9-5 0,1 0 16,-5 1-16,-4-2 0,2-1 15,-5-2-15,-7 2 0,-6-3 0,-6 2 16,-6 2-16,-4 1 16,-3-2-16,-7 3 0,-6 0 15,-1 1-15,-1 0 0,-9 3 0,-2 2 16,3 2-16,1 0 0,3 6 15,2 3-15,4 1 0,1 2 16,4 4-16,3 3 0,5 0 16,2 0-16,6 2 0,5 1 15,2-3-15,1-1 0,8-4 16,6-3-16,3-3 0,1-1 0,6-2 16,1-3-16,-7-2 15,-3 0-15,-1-6 0,1-3 0,-7 0 16,-5 2-16,-3 2 0</inkml:trace>
  <inkml:trace contextRef="#ctx0" brushRef="#br0" timeOffset="116644.2954">23655 6888 0,'0'0'0,"0"0"0,0 0 16,0 0-16,0 0 0,0 0 16,0 0-16,38 2 0,-38-2 0,33 5 15,-12-3-15,2 0 0,0 1 16,3-1-16,0-1 0,1-2 15,-1 0-15,6-3 0,-2-1 16,-5-1-16,-3-1 0,-3-3 16,-3-1-16,-2 0 0,-3 1 0,-6-3 15,-3-2-15,-3 3 16,-2 1-16,-6 1 0,-5 1 16,-2 2-16,1 2 0,-5 4 0,-4-1 15,0 4-15,-1 2 0,-3 7 16,0 4-16,3 2 0,2 1 15,4 5-15,3 4 0,4 0 16,4-1-16,5 2 0,8-5 16,2-2-16,4-4 0,9-1 15,8-4-15,1-3 0,0-3 0,7-8 16,3-6-16,-3-3 0,-4-3 16,-8 3-16,-4 3 0,-5 1 15</inkml:trace>
  <inkml:trace contextRef="#ctx0" brushRef="#br0" timeOffset="116872.1136">24470 6515 0,'0'0'0,"0"0"0,0 0 16,0 0-16,0 0 0,-14 34 15,6-14-15,-2 3 0,-1 2 0,-2 4 16,-2 6-16,-3 7 0,2 2 15,1 3-15,2-4 0,2-5 16,2-6-16,3-5 0,2-2 16,2-6-16,1-3 0,3-1 15,2-4-15,2-2 0,2-5 0,-3 0 16,0-2-16,-1 0 0</inkml:trace>
  <inkml:trace contextRef="#ctx0" brushRef="#br0" timeOffset="117089.258">24755 6753 0,'0'0'0,"0"0"0,0 0 15,0 0-15,0 0 0,-15 28 16,15-28-16,-14 32 0,5-11 0,-1-1 16,0 3-16,2-1 0,0 0 15,-1 3-15,2-3 0,2-2 16,0-5-16,4-4 0,2-5 15,2-4-15,0-4 0,2-5 16,2-2-16,-1 1 0,-2 1 0,0 1 16</inkml:trace>
  <inkml:trace contextRef="#ctx0" brushRef="#br0" timeOffset="117206.6718">24701 6550 0,'0'0'15,"0"0"-15,0 0 0,0 0 0,0 0 16,22-10-16,-22 10 0,0 0 15,33 0-15,-19 2 0,2 2 16,0-1-16,1 1 0,-3-1 16,-1 0-16,-2-1 0</inkml:trace>
  <inkml:trace contextRef="#ctx0" brushRef="#br0" timeOffset="117539.3649">25002 6706 0,'0'0'0,"0"0"0,0 0 16,-9 21-16,9-21 0,-8 23 0,3-8 15,-1 4-15,-1-1 0,0 2 16,-2 3-16,-1 3 0,1-2 16,1-5-16,3-2 0,1-5 15,-1-1-15,2-4 0,1-3 16,2-4-16,0 0 0,1-9 16,3-4-16,2 1 0,-1-3 0,4-2 15,2-1-15,2-3 0,2 1 16,-1 1-16,0 1 0,-1 4 15,0 3-15,0 0 0,-1 1 16,-4 4-16,-1 1 0,0 4 16,0 5-16,-2 1 0,-1 3 15,0 2-15,-1 4 0,-2 3 16,0 1-16,-1 3 0,-1 2 16,1-2-16,0 0 0,2-2 15,2-5-15,-2-2 0,0-2 0,0-3 16</inkml:trace>
  <inkml:trace contextRef="#ctx0" brushRef="#br0" timeOffset="117972.1916">25550 6717 0,'0'0'0,"0"0"0,0 0 15,0 0-15,-21-6 0,21 6 0,-29-1 16,29 1-16,-39 0 0,16 3 15,-2 1-15,-1 3 0,1 3 16,-7 6-16,1 2 0,5 2 16,4 0-16,4 6 0,9-3 15,6-2-15,4-2 0,8-3 16,6-3-16,5-4 0,3-3 0,3-5 16,0-3-16,0-3 0,-3-2 15,0-5-15,0-5 16,-3 0-16,-3 0 0,0-5 0,-4 0 15,-3 4-15,-2 3 0,-2 4 16,-1 4-16,-3 2 0,0 3 16,-4 6-16,-2 1 0,-2 5 15,-2 3-15,-3 8 0,-2 8 16,1 2-16,1 2 0,1 0 16,1 2-16,2-4 0,0-2 0,0 4 15,2-3-15,-2-6 0,2-4 16,-2-3-16,-1-3 0,0-1 15,-2-4-15,-6-5 0,-6-4 16,-5-5-16,-5-2 0,6 1 16,5 1-16,5 1 0</inkml:trace>
  <inkml:trace contextRef="#ctx0" brushRef="#br0" timeOffset="126989.063">17603 5516 0,'0'0'0,"0"0"0,0 0 16,0 0-16,0 0 0,0 0 16,0 0-16,0 0 0,0 0 0,0 0 15,0 0-15,-10 17 0,10-17 16,-5 20-16,5-20 16,-9 35-16,3-16 0,1 5 0,-2 3 15,0 1-15,2-1 0,-2 9 16,2 0-16,0-3 0,2-4 0,1 4 15,2-5-15,3-8 16,3-5-16,3-6 0,3-7 16,0-3-16,0-4 0,-1-2 15,0-4-15,0-2 0,0-2 0,2-9 16,0-3-16,1-1 0,-1 0 16,2-1-16,3-2 15,-3 3-15,0 2 0,-1-1 16,-3 4-16,-2 5 0,-2 4 0,-2 5 15,-1 3-15,-1 6 0,-2 2 0,-1 5 16,-2 6-16,-1 4 16,0 6-16,-1 4 0,-3 4 15,0-1-15,1-1 0,-1 2 16,1 0-16,1-5 0,3-5 0,2 0 16,2-5-16,1-7 0,2-1 15,2-6-15,1-4 0,2-4 16,0-3-16,2-5 0,4-6 15,-1-3-15,2-1 0,0-6 16,2-6-16,-1 3 0,-3 1 0,2-8 16,-2-1-16,-2 4 0,-1 6 15,-2 6-15,-2 6 0,-2 4 16</inkml:trace>
  <inkml:trace contextRef="#ctx0" brushRef="#br0" timeOffset="127422.7834">18296 5252 0,'0'0'16,"0"0"-16,0 0 0,0 0 16,0 0-16,0 0 0,0 0 15,-5 26-15,5-26 0,-10 31 0,1-10 16,-1 3-16,-1 3 0,-2 5 16,-1 3-16,-5 11 0,0-1 15,-4 8-15,0-3 0,3-5 16,5-6-16,-1 1 0,3-6 15,3-6-15,2-7 0,2-3 16,1-6-16,2-4 0,1-2 16,3-3-16,3-4 0,3-5 0,2-4 15,2-8-15,2-5 16,1-1-16,1 1 0,1-3 16,4-1-16,1 2 0,0 1 0,3-1 15,-1 2-15,-2 5 0,-2 5 16,0 3-16,-1 2 0,-3 2 15,-3 1-15,-3 8 0,-2 5 16,0 3-16,-3 4 0,-2 5 16,-5 8-16,-1 0 0,-2 2 0,0 1 15,-1 0-15,1-1 16,0-5-16,1 2 0,1-4 0,2-3 16,0-2-16,2-6 0,2-7 15,1-3-15,3-5 0,-2 1 16,0 2-16,-1-1 0</inkml:trace>
  <inkml:trace contextRef="#ctx0" brushRef="#br0" timeOffset="127723.3243">18682 5642 0,'0'0'0,"0"0"16,0 0-16,0 0 0,0 0 0,-20 21 15,20-21-15,-22 31 0,9-12 0,-2 3 16,-2 5-16,2 2 15,2 0-15,-1 4 0,5-2 16,6-6-16,5-2 0,8-2 16,6-8-16,1-6 0,3-4 0,6-7 15,2-5-15,-1-4 16,-3-1-16,0-8 0,0-6 16,0-2-16,-6 3 0,-2-3 0,-3-2 15,-7 3-15,-6 4 0,-7 3 16,-6 1-16,-3 7 0,-1 4 15,-8 2-15,-3 2 0,3 3 16,4 3-16,3 5 0,0 6 16,5 1-16,4 1 0,1-2 15,3-3-15,0-1 0</inkml:trace>
  <inkml:trace contextRef="#ctx0" brushRef="#br0" timeOffset="128039.2851">19253 5552 0,'0'0'0,"0"0"0,0 0 15,0 0-15,-32-1 0,32 1 16,-30 6-16,30-6 0,-35 10 0,17-3 16,-2 1-16,2 3 0,3 3 15,-2 6-15,4 1 0,4 0 16,2-2-16,6 0 0,5 2 15,0-1-15,2-1 0,0-2 16,1 0-16,-2-1 0,0-2 0,-2 0 16,-1-3-16,-3 0 15,-1-1-15,-5-1 0,-3-2 16,-1 2-16,0-1 0,-2 0 0,-1-1 16,-1-3-16,1 2 0,0-5 15,1-1-15,0-1 0,4 1 0,1-1 16</inkml:trace>
  <inkml:trace contextRef="#ctx0" brushRef="#br0" timeOffset="128339.9019">19328 5782 0,'0'0'16,"9"0"-16,4 0 0,1-1 0,-1-1 15,6-1-15,2 0 0,-2-2 16,1-1-16,-1-2 0,-1-2 15,-4-1-15,-3-2 0,-4-1 16,-5-1-16,-2-1 0,-4 1 0,-4 2 16,-7 1-16,-1 1 0,-2 1 15,-8 3-15,-4 4 16,2 3-16,2 3 0,-3 8 0,-1 3 16,5 6-16,3 2 0,3 11 15,7 5-15,8-2 0,6-3 16,11-1-16,9 1 0,9-5 15,7-4-15,19-1 0,10-4 16,-1-5-16,0-4 0,-10-2 16,-17-2-16,-10-2 0</inkml:trace>
  <inkml:trace contextRef="#ctx0" brushRef="#br0" timeOffset="129111.2229">20001 6376 0,'0'0'0,"0"0"0,0 0 15,30 6-15,-30-6 0,35 10 0,-9-2 16,4 1-16,4 0 0,19 2 16,7 1-16,16-1 0,0-1 15,24 0-15,6-4 0,10 2 16,-8-2-16,24-2 0,5-3 15,40-5-15,-22-1 0,0-3 16,2 1-16,-18-3 0,-12 0 0,7-2 16,3-3-16,-12 3 0,-6 2 15,0-2-15,2-1 16,-17 0-16,-10-1 0,1-8 0,0-4 16,-14-1-16,-8 0 0,-9-2 15,-5-1-15,-10-3 0,-8 0 16,-10-6-16,-6-5 0,-10 1 15,-6 2-15,-12-10 0,-8-7 16,-8 5-16,-4 3 0,-12-4 16,-8-2-16,-9 3 0,-5 3 0,-14-2 15,-8-3-15,4 7 0,2 3 16,-14 1-16,-10 2 16,1 8-16,0 3 0,-14 0 0,-9 0 15,8 2-15,7 3 0,-13 4 16,-9 5-16,8 4 0,6 3 15,-14 5-15,-8 4 0,11 6 16,9 3-16,-9 9 0,-5 5 16,11 2-16,8 1 0,-4 6 15,-3 7-15,19-1 0,11 1 0,-3 6 16,-2 5-16,16-3 0,12-3 16,4 8-16,2 6 15,12 1-15,10-1 0,10 7 0,5 6 16,11-12-16,7-9 0,13 7 15,9 4-15,7-8 0,5-8 0,17-5 16,10-6-16,4-2 16,1-5-16,14-3 0,11-2 15,-29-6-15,-18-6 0,-13-2 16</inkml:trace>
  <inkml:trace contextRef="#ctx0" brushRef="#br0" timeOffset="131031.7526">6523 6245 0,'0'0'0,"0"0"16,0 0-16,0 0 0,0 0 0,0 0 15,0 0-15,0 0 16,26-2-16,-26 2 0,26 6 16,-26-6-16,38 5 0,-11-2 15,4 1-15,3-2 0,2 1 16,20-2-16,5 0 0,14 1 0,2-1 16,24 0-16,5 0 0,7-1 15,-8-2-15,17-3 0,1-1 16,32-2-16,-21 1 0,-7 1 15,-3-1-15,-16 2 0,-10 2 16,-1 2-16,0 1 0,-16-1 16,-12 1-16,-2-4 0,-2-1 15,-6-2-15,-6-1 0,-8-1 0,-5-2 16,-6-1-16,-3-2 0,-6-8 16,-4-2-16,-7-1 0,-4 1 15,-3-8-15,-5-6 0,-1 3 16,-3-1-16,1-9 0,-3-6 15,2 3-15,1 2 0,-1-5 16,0-3-16,-3 1 0,-1 1 16,-9 1-16,-4-1 0,-6 5 0,-2 4 15,-9 1-15,-4 0 16,-6 5-16,-2 3 0,-12 5 16,-7 2-16,3 0 0,1 2 0,-12-1 15,-8-1-15,4 10 0,5 6 16,-11 5-16,-11 2 0,4 0 15,4 0-15,-10 2 0,-6 1 16,8 4-16,6 3 0,-15 5 16,-10 6-16,15 2 0,7 1 0,0 7 15,-2 5-15,3-1 0,6-1 16,2 8-16,-1 5 16,12-2-16,9-3 0,2 10 0,2 4 15,10-2-15,9-3 0,13 5 16,8 5-16,8-3 0,4-1 15,8 2-15,4-1 0,4-5 16,2-6-16,12 1 0,8 2 16,7-7-16,6-5 0,10-12 15,7-8-15,-3-5 0,-2-4 0,9-1 16,7 0-16,-7-3 0,-4 1 16,-5-6-16,0-2 15,-16 2-15,-14 1 0,-6 2 0</inkml:trace>
  <inkml:trace contextRef="#ctx0" brushRef="#br0" timeOffset="131774.57">8483 5610 0,'0'0'0,"11"-1"0,3 1 16,-4-1-16,1 1 0,1-1 15,2 1-15,3-1 0,1 2 0,1-2 16,0-1-16,-2 1 0,0-1 16,1 1-16,0 0 15,1 0-15,0-1 0,4-1 16,3 0-16,-1 1 0,-3-1 0,3-1 15,3 0-15,7-2 0,0-2 0,3 1 16,1 0-16,1-1 16,1 1-16,4-2 0,4-1 15,10 0-15,-2 1 0,6 0 16,3-1-16,9-2 0,-1-1 0,5-2 16,3 2-16,8-2 0,-7 4 15,42-6-15,-7 2 0,-9 0 16,-6 3-16,2-3 0,3 2 15,-4-2-15,-4 1 0,12 3 16,8 4-16,-5-2 0,-5-1 16,6-1-16,3-2 0,0 2 0,0 3 15,5 1-15,4 2 0,-3 1 16,-2-1-16,7 1 16,7 0-16,-8-1 0,-4 0 0,7 0 15,6-1-15,-4 6 0,-3 5 16,7-2-16,4 1 0,-3-2 15,-3-4-15,6 0 0,5 0 16,-6 3-16,-3 2 0,5 2 16,5 0-16,-6-1 0,-3-1 0,5 1 15,3-3-15,-8 8 0,-6 0 16,8 4-16,5-1 0,-12 1 16,-7 1-16,1-4 0,1-1 15,-11-1-15,-8 2 0,-3-1 16,-2-1-16,-8-8 0,-6-5 15,-2 10-15,-2 6 0,-12-3 16,-9 1-16,-1-4 0,-1 0 16,-9 3-16,-5 4 0,-6-3 15,-2-3-15,-12 2 0,-5-1 0,-5-1 16,-3-1-16,-4 2 0,-2 1 16,-3-2-16,-3-2 0,-2-2 15</inkml:trace>
  <inkml:trace contextRef="#ctx0" brushRef="#br0" timeOffset="132239.4099">17504 5189 0,'0'0'0,"0"0"0,0 0 15,0 0-15,0 0 0,23 13 0,-23-13 16,21 9-16,-21-9 0,27 13 16,-12-5-16,0 2 0,3 0 15,2-2-15,2 2 0,-1-2 16,0 2-16,6 2 0,0 2 16,-4-1-16,-3-1 0,-4-1 15,-2 0-15,-4-1 0,-3 1 0,-6-2 16,-3-2-16,-5 1 0,-3 0 15,-6-1-15,-7-3 0,-6 2 16,-4 1-16,-9 1 0,-6-2 16,-16 0-16,-3-3 0,5 1 15,12-1-15,11-1 0</inkml:trace>
  <inkml:trace contextRef="#ctx0" brushRef="#br0" timeOffset="219826.5119">26879 8379 0,'0'0'0,"0"0"0,0 0 0,0 0 0,0 0 16,10-23-16,-10 23 0,4-16 15,-1 6-15,-2 1 0,-1-1 16,-1-1-16,0 0 0,-2 0 16,0 0-16,-1 0 0,-1 1 15,-4 1-15,-3-2 0,-1 2 16,-1 2-16,-3 1 0,-2 1 15,-6 2-15,-1 3 0,-3 1 16,-1 3-16,-1 3 0,0 0 0,-6 6 16,2 1-16,4 3 0,4 2 15,4 2-15,3 2 0,5-3 16,3 1-16,5-1 0,4 1 16,5-3-16,5-3 0,7-3 15,8-3-15,3-3 0,4-4 16,4-7-16,5-5 0,-2-2 0,-1-1 15,8-5-15,-1-2 16,-4 0-16,-5-3 0,-3 2 16,-2-1-16,-7 5 0,-5 3 0,-5 3 15,-4 1-15,0 3 0,-2 2 16,-5 5-16,0 0 0,-5 4 16,-2 4-16,0 6 0,-1 4 15,1 1-15,1 3 0,1 4 16,1 0-16,2 2 0,2-1 0,5-4 15,5-2-15,-2-5 0,-2-2 16,0-3-16</inkml:trace>
  <inkml:trace contextRef="#ctx0" brushRef="#br0" timeOffset="220310.3616">27616 8216 0,'0'0'0,"0"0"0,0 0 16,0 0-16,5-23 0,-5 23 0,0 0 16,-14-22-16,4 16 0,-5 1 15,-3-1-15,-4 2 0,-3 1 16,-2 2-16,-3 3 0,-8 4 16,-1 2-16,3 5 0,0 4 15,-2 4-15,4-1 0,7 2 16,7 0-16,7-3 0,5-2 15,9-4-15,7-1 0,8-4 0,4-1 16,6-3-16,2-1 0,1-5 16,0-3-16,8-5 0,2-2 15,-5-2-15,-2 0 0,-2-1 16,-2-2-16,-3 3 0,-4 0 16,-6 4-16,-3 2 0,-3 1 15,-3 3-15,-4 3 0,-3 2 16,-5 3-16,-3 3 0,-2 5 15,-1 6-15,1 3 0,0 4 0,-2 7 16,-1 5-16,-1 0 0,1-2 16,0 5-16,1-2 0,7-7 15,3-1-15,-1-7 0,1-3 16,-2-4-16,0-3 0,-4-3 16,-3-3-16,1-2 15,-1-2-15,-5-3 0,-1-2 0,0-7 0,0-5 16,4 3-16,3 1 0,2 3 15</inkml:trace>
  <inkml:trace contextRef="#ctx0" brushRef="#br0" timeOffset="220810.565">28094 8237 0,'0'0'0,"0"0"15,0 0-15,0 0 0,24-11 0,-17 5 16,-2 0-16,0-1 0,-1-1 16,-3 0-16,-2-1 0,-3 0 15,-3 1-15,-4 1 0,-4 0 16,-2 1-16,0 3 0,-12 1 16,-3 2-16,1 2 0,1 2 0,-8 8 15,-2 2-15,6 2 16,4 0-16,5 7 0,3 5 15,4-4-15,5-3 0,4 2 16,5-3-16,5-3 0,3-2 0,13-4 16,8-2-16,-3-7 0,1 0 15,11-5-15,5-5 0,-6-2 16,-4-3-16,2-5 0,2-5 16,-5 0-16,-1 4 0,-2-2 15,-4 4-15,-9 5 0,-3 1 0,-3 4 16,-3 3-16,-2 1 15,-1-1-15,-8 8 0,-5 3 16,2 1-16,-1 2 0,-1 6 16,-2 6-16,2-2 0,2 1 0,0 2 15,0 0-15,3-1 0,4-2 16,3 1-16,4-2 16,1-7-16,3-2 0,6-5 0,5-3 15,0-3-15,0-3 0,3-10 16,1-4-16,-3 2 0,-5 4 0,-2 2 15</inkml:trace>
  <inkml:trace contextRef="#ctx0" brushRef="#br0" timeOffset="220993.7299">28391 8197 0,'0'0'0,"0"0"16,0 0-16,0 0 0,0 0 16,0 0-16,0 0 0,-15 17 15,15-17-15,-14 24 0,3-7 16,0-1-16,-1 0 0,0 2 15,-2 0-15,3-1 0,1 0 0,1 1 16,1-1-16,2-5 0,3-3 16,1-7-16,2-2 15,1-5-15,2-1 0,-1 2 16,1 0-16,-1 0 0</inkml:trace>
  <inkml:trace contextRef="#ctx0" brushRef="#br0" timeOffset="221127.6296">28429 7967 0,'0'0'16,"0"0"-16,0 0 0,0 0 0,22 2 15,-22-2-15,0 0 0,24 14 16,-24-14-16,0 0 0</inkml:trace>
  <inkml:trace contextRef="#ctx0" brushRef="#br0" timeOffset="221477.0456">28559 8230 0,'0'0'0,"0"0"16,0 0-16,-20 28 0,13-15 0,-4 2 15,-3 3-15,-2 3 0,0 0 16,3-2-16,1-3 0,2-2 16,1-3-16,3-2 0,0-2 15,3-3-15,3-4 0,0 0 16,7-7-16,1-3 0,2-3 0,4-2 15,0-2-15,5 0 16,3 0-16,0 0 0,0-1 16,3 0-16,-1 4 0,1 0 15,-1 2-15,-4 2 0,-3 2 16,-1 4-16,-3 3 0,-2 3 16,-2 3-16,-4 3 0,-2 5 15,-5-1-15,-2 4 0,-3 2 0,-1 4 16,-3 3-16,0 0 0,1 0 15,1-1-15,1-4 0,2-1 16,1-4-16,3-2 0,0-3 0,1-1 16,-1-1-16</inkml:trace>
  <inkml:trace contextRef="#ctx0" brushRef="#br0" timeOffset="221826.6499">29198 8085 0,'0'0'0,"0"0"0,0 0 16,0 0-16,0 0 0,0 0 15,-27-7-15,27 7 0,-27 1 0,27-1 16,-36 6-16,19 0 0,0 2 16,2 0-16,0 2 0,3-1 15,1 1-15,1 4 0,5 0 16,3 2-16,3-1 0,4 0 15,4 0-15,3-1 0,2 1 16,1-1-16,0 0 0,-2-1 0,-2 0 16,-2-1-16,-1-1 15,-2-1-15,-2-1 0,-4-1 0,-3 2 16,-5-4-16,-4-1 0,-4-3 16,-1 0-16,-3-1 0,-1-1 15,-2-1-15,-3 0 0,3-1 16,2-3-16,-1-2 0,5-1 15,4-6-15,7-4 0,0 3 16,2 2-16,0 3 0</inkml:trace>
  <inkml:trace contextRef="#ctx0" brushRef="#br0" timeOffset="222093.3148">29597 7974 0,'0'0'0,"0"0"0,0 0 16,0 0-16,0 0 0,-20 16 16,20-16-16,-31 25 0,13-9 0,-3 3 15,-2 5-15,1-1 0,1 0 16,-1 5-16,5-1 0,3-1 16,5 0-16,7 1 0,8-3 15,5-3-15,5-4 0,4-4 16,3-2-16,4-4 0,1 0 15,1-3-15,0-2 0,-2 0 16,0-2-16,-5 0 0,-4 0 16,-4 0-16</inkml:trace>
  <inkml:trace contextRef="#ctx0" brushRef="#br0" timeOffset="222326.4506">29291 8196 0,'0'0'0,"0"0"0,0 0 16,0 0-16,25-10 0,-25 10 16,37-4-16,-14 2 0,4 1 0,0-2 15,3-1-15,9 0 0,-1 1 16,-1 0-16,-1 1 0,4-1 16,-5-2-16,-5 2 0,-4 1 15,-5 0-15,-4-1 0,-4 2 16,-2 0-16,-5-1 0,0-3 15,-6 5-15,-4-1 0,0 1 16,1 0-16,1 0 0</inkml:trace>
  <inkml:trace contextRef="#ctx0" brushRef="#br0" timeOffset="250780.0289">22201 7928 0,'0'0'16,"0"0"-16,0 0 0,0 0 16,0 0-16,0 0 0,0 0 15,21-5-15,-21 5 0,0 0 16,17 29-16,-17-29 0,9 35 0,-6-13 15,-1 5-15,0 9 0,-1 0 16,2-2-16,-1-1 0,0-4 16,1-2-16,1-1 0,-1-4 15,-1-4-15,0-4 0,1-4 16,0-6-16,-3-4 0,-2-1 16,1-1-16,1 2 0,-3-4 0</inkml:trace>
  <inkml:trace contextRef="#ctx0" brushRef="#br0" timeOffset="251044.5245">22215 7971 0,'0'0'0,"0"0"15,0 0-15,24-6 0,-24 6 16,30-4-16,-13 0 0,3-1 16,3 1-16,1 1 0,2-1 15,6 2-15,-1 2 0,0-1 16,-1-1-16,-1 2 0,-4 2 0,4 3 15,-4 1-15,-2 3 0,-4 2 16,-2 2-16,-4 4 0,-5-1 16,-3 2-16,-1 7 15,-3 5-15,-2-5 0,-3 0 0,0-4 16,-2 0-16,0-1 0,-2 0 16,-4-2-16,-5-3 0,0 6 15,-1 6-15,4-5 0,2-5 16,2-3-16</inkml:trace>
  <inkml:trace contextRef="#ctx0" brushRef="#br0" timeOffset="251212.2828">22299 8172 0,'0'0'0,"0"0"0,0 0 0,0 0 16,0 0-16,26-12 0,-26 12 15,33-9-15,-12 3 0,1 1 0,1-1 16,0 2-16,1 2 0,0-1 15,-2 1-15,1 0 0,-6 1 16,-1-1-16,-4 1 0,-1 0 16</inkml:trace>
  <inkml:trace contextRef="#ctx0" brushRef="#br0" timeOffset="251361.3566">22244 8322 0,'0'0'0,"0"0"15,0 0-15,0 0 0,0 0 0,0 0 16,28-1-16,-28 1 0,41-6 15,-15 2-15,4-4 0,3 1 16,2-1-16,12-5 0,-1 0 16,-8 2-16,-4 2 0,-7 0 15</inkml:trace>
  <inkml:trace contextRef="#ctx0" brushRef="#br0" timeOffset="251561.4004">22847 7891 0,'0'0'0,"0"0"0,0 0 15,0 0-15,0 0 0,7 31 16,-7-31-16,2 31 0,-2-31 0,1 37 16,2-14-16,-1-3 0,1 1 15,1 0-15,2-4 16,-2-2-16,1-2 0,-2-2 0</inkml:trace>
  <inkml:trace contextRef="#ctx0" brushRef="#br0" timeOffset="251795.1031">22970 7929 0,'0'0'15,"0"0"-15,0 0 0,32-7 0,-18 4 16,6-1-16,4 1 0,8-1 15,1 3-15,-1 0 0,0-2 16,2 2-16,-4-1 0,-2 2 16,-3 2-16,-5-1 0,-4 2 15,-6-1-15,-5 1 0,-7 3 16,-5 2-16,-9 3 0,-8 6 16,-1 0-16,-3 0 0,-12 7 15,-6 3-15,9-7 0,7-2 0,6-4 16</inkml:trace>
  <inkml:trace contextRef="#ctx0" brushRef="#br0" timeOffset="251978.8793">22712 8215 0,'0'0'0,"0"0"0,0 0 16,0 0-16,21-14 0,-21 14 15,38-16-15,-12 5 0,3 0 16,7-1-16,5 1 0,11-3 0,2 3 16,14-2-16,-2-1 15,-6 1-15,-4 3 0,2 1 0,-6 2 16,-9 1-16,-8 0 0,-1 2 15,-6 3-15,-14 0 0,-6-1 0,-6 0 16,-5 0-16,1-1 16,-1 2-16,3 1 0</inkml:trace>
  <inkml:trace contextRef="#ctx0" brushRef="#br0" timeOffset="252212.8707">23101 7710 0,'0'0'0,"0"0"0,0 0 0,-8 29 15,8-29-15,-9 38 0,4-8 16,-2 3-16,1 4 0,-3 17 16,0 6-16,0 7 0,2-5 15,-2 1-15,1-8 0,0-9 0,1-7 16,-4 1-16,-1-5 15,0-8-15,0-6 0,-1-10 0,-1-4 16,-2-5-16,1-4 0,3-1 16,3 2-16,1-1 0</inkml:trace>
  <inkml:trace contextRef="#ctx0" brushRef="#br0" timeOffset="252411.9247">23081 8257 0,'0'0'0,"0"0"0,16 17 15,-8-5-15,0 2 0,6 9 16,4 4-16,1-1 0,0 1 16,4 6-16,0-3 0,-3-3 15,-3-5-15,0-3 0,-1-4 16,-1-4-16,-2-4 0,-2-9 16,-3-7-16,-2 3 0,0 0 0,-2 1 15</inkml:trace>
  <inkml:trace contextRef="#ctx0" brushRef="#br0" timeOffset="252569.9557">23863 7703 0,'0'0'0,"0"0"0,0 0 16,21 15-16,-14-8 0,0 5 0,-1 1 15,-1 0-15,-1-2 0,0-2 16</inkml:trace>
  <inkml:trace contextRef="#ctx0" brushRef="#br0" timeOffset="252894.9521">23566 7972 0,'0'0'15,"0"0"-15,0 0 0,0 0 16,0 0-16,0 0 0,31 0 15,-31 0-15,40-5 0,-14 1 0,5-1 16,1 0-16,0-1 0,7 0 16,-1 0-16,-3 0 0,-1 0 15,0 0-15,-5-1 0,-6 3 0,-9 4 16,-10 1-16,-7 3 16,-3-1-16,-1 2 0,-9 4 15,-5 3-15,-1 1 0,-1 2 0,-7 7 16,0 4-16,0 1 0,1 3 15,-2 8-15,4 1 16,5-3-16,4-2 0,5-3 0,4-1 16,3-6-16,4-4 0,3-2 15,4-3-15,-1-5 0,1-3 0,3-3 16,4-3-16,-5-2 0,-4 0 16,1-2-16,-2 2 0,0 0 15</inkml:trace>
  <inkml:trace contextRef="#ctx0" brushRef="#br0" timeOffset="253144.9163">24070 8023 0,'0'0'0,"0"0"0,0 0 16,0 0-16,-15 27 0,15-27 15,-17 34-15,8-14 0,0 1 0,1 3 16,0 2-16,-1 7 0,1-3 15,3-1-15,0 0 0,2-4 16,1-5-16,0 4 0,1-3 16,1-5-16,1-2 0,-1 0 15,0-1-15,0 0 0,-1-1 0,-1-2 16,1-2-16,0 0 0,0-3 16,0 1-16</inkml:trace>
  <inkml:trace contextRef="#ctx0" brushRef="#br0" timeOffset="253444.5671">24230 8078 0,'0'0'0,"0"0"0,0 0 0,0 0 16,0 0-16,0 0 0,0 0 16,0 0-16,-33 17 0,33-17 15,-37 22-15,16-9 0,-1 1 16,1 1-16,2 1 0,1-2 0,1 0 15,1 2-15,4-2 16,3-1-16,3 1 0,10-3 0,6 0 16,4-4-16,3 0 0,5-2 15,4-3-15,1-2 0,0-2 16,6 1-16,-1 0 0,-3-2 16,-3 1-16,0-3 0,-3 1 15,-4-2-15,-4 1 0,-5-2 16,-5 0-16,-2 0 0,-3-1 0,0 3 15,0 1-15,0 0 0</inkml:trace>
  <inkml:trace contextRef="#ctx0" brushRef="#br0" timeOffset="253628.0457">24278 8115 0,'0'0'0,"0"0"0,0 0 15,0 0-15,0 0 0,0 0 16,0 0-16,0 0 0,19-15 16,-19 15-16,37-10 0,-13 6 0,3 1 15,4-1-15,3 0 16,1 0-16,0-2 0,8-2 0,-1 1 15,4-1-15,-3 1 0,-5 1 16,-5 2-16,-7-2 0,-5 1 16,-11 1-16,-8 0 0,-5 1 15,-6-1-15,2 2 0,2 0 16,0 0-16</inkml:trace>
  <inkml:trace contextRef="#ctx0" brushRef="#br0" timeOffset="253912.1365">24598 7874 0,'0'0'0,"0"0"15,0 0-15,0 0 0,0 0 0,10 32 16,-10-32-16,4 32 0,-2-13 16,-1 6-16,-1 6 0,0 1 15,0 1-15,0 11 0,0 2 16,0 4-16,0-3 0,0-4 0,0 0 15,0-7-15,0-3 0,-1 1 16,-2-3-16,1-5 0,0-3 16,-1-7-16,-2-3 0,0-4 15,-2 0-15,-4-2 0,-4-2 16,-2-3-16,-1-5 0,-1-8 16,-2-5-16,3 2 0,4 3 0,3 3 15</inkml:trace>
  <inkml:trace contextRef="#ctx0" brushRef="#br0" timeOffset="254011.5117">24289 8374 0,'0'0'0,"0"0"0,0 0 16,0 0-16,0 0 0,0 0 16,31-6-16,-31 6 15,38-5-15,-13 0 0,5 1 0,-1 1 16,-1 1-16,3-1 0,-4 1 16,-5 0-16</inkml:trace>
  <inkml:trace contextRef="#ctx0" brushRef="#br0" timeOffset="254661.509">23761 8800 0,'0'0'0,"-11"0"16,-5-1-16,-4-1 0,-1 1 0,-14-3 16,-7-2-16,-11-2 0,-1 0 15,-17-5-15,-3 1 0,2-1 16,0 0-16,-16-2 0,-3-1 16,-4-4-16,4 1 0,-38-8 15,8 2-15,18 7 0,13 2 0,-3-2 16,0-2-16,10 1 0,8 0 15,1-3-15,1-3 16,12 3-16,8 0 0,6-2 0,7-3 16,11-5-16,9-2 0,9-5 15,7-5-15,7 1 0,5 1 16,15-14-16,11-7 0,10 4 0,8 4 16,21-7-16,14-4 15,2 5-15,1 3 0,23-3 16,16-1-16,-6 10 0,-4 6 0,21 4 15,15 2-15,-10 10 16,-4 6-16,14 9 0,9 8 0,-13 4 16,-10 5-16,7 15 0,5 8 15,-17 8-15,-13 4 0,2 11 16,-1 8-16,-17-1 0,-13 0 0,-2 10 16,-2 7-16,-18-5 15,-14-3-15,-8 6 0,-7 4 16,-12-7-16,-8-3 0,-13-2 0,-9-1 15,-10-4-15,-5-5 0,-15-1 16,-9 0-16,-6-8 0,-3-5 16,-18-1-16,-12-2 0,-7-5 15,-3-2-15,-25-2 0,-15-1 16,10-7-16,6-4 0,-16 1 16,-13 1-16,44-5 0,29-2 0,21-5 15</inkml:trace>
  <inkml:trace contextRef="#ctx0" brushRef="#br0" timeOffset="275229.089">24982 9509 0,'0'0'0,"0"0"16,0 0-16,0 0 0,0 0 15,0 0-15,0 0 0,0 0 16,0 0-16,-8 24 0,8-24 16,-11 32-16,6-11 0,-3 5 15,-2 6-15,0 0 0,0 3 0,-4 11 16,-2 5-16,-1 5 0,0-6 16,-1 5-16,3-4 15,2-10-15,3-6 0,1-5 0,1-3 16,1-5-16,-1-4 0,0-5 15,0-4-15,0-3 0,-1-5 16,-3-3-16,-5-4 0,1-3 16,-1-4-16,4 3 0,2 2 15,2 1-15</inkml:trace>
  <inkml:trace contextRef="#ctx0" brushRef="#br0" timeOffset="275385.0089">24455 9797 0,'0'0'0,"0"0"0,0 0 0,0 0 16,0 0-16,22-18 0,-22 18 15,38-12-15,-13 5 0,4 1 16,6 0-16,9 0 0,0 1 0,14-1 16,2-1-16,-5 2 15,-5 3-15,6-2 0,-2 1 16,-10 0-16,-7 0 0,-7 0 0,-7 2 16,-5 0-16</inkml:trace>
  <inkml:trace contextRef="#ctx0" brushRef="#br0" timeOffset="275762.9338">25131 9672 0,'0'0'0,"0"0"16,0 0-16,0 0 0,0 0 0,-7 24 16,7-24-16,-7 23 0,7-23 15,-5 28-15,3-8 16,1-2-16,-1 0 0,2 1 0,2 1 15,1 4-15,2-4 0,6-2 16,6-3-16,1-4 0,0-4 0,4-2 16,3-3-16,0-3 15,1-3-15,3-6 0,-4-2 16,-4-4-16,-3-2 0,-5-3 0,-2-2 16,-4-1-16,-4-1 0,-5 3 15,-6-2-15,-4 4 0,-2 0 16,-7 6-16,-4 3 15,-1 1-15,1 3 0,-6 1 0,0 3 16,6 4-16,4 3 0,3 6 16,5 4-16,3-1 0,4 0 15,6 2-15,4 1 0,3-2 0,6 0 16,-3-3-16,-3-3 16,0-1-16</inkml:trace>
  <inkml:trace contextRef="#ctx0" brushRef="#br0" timeOffset="276079.6621">25582 9586 0,'0'0'16,"0"0"-16,0 0 0,0 0 16,0 0-16,-3 29 0,3-29 15,-5 36-15,0-14 0,1 2 0,0 4 16,-1-2-16,1-2 0,-2 5 15,2-2-15,1-4 0,-1-5 16,2-3-16,0-3 0,1-3 16,0-2-16,1-7 0,0 0 15,1-7-15,0-1 0,2-5 16,3-3-16,-1-1 0,2-2 0,0-1 16,2 1-16,2 2 0,0 0 15,8 1-15,3 2 0,0 5 16,0 3-16,5 6 0,2 5 15,0 3-15,-1 3 0,-5-3 16,-4-1-16,-4-1 0</inkml:trace>
  <inkml:trace contextRef="#ctx0" brushRef="#br0" timeOffset="276697.3612">20144 9318 0,'0'0'0,"0"0"15,0 0-15,0 0 0,-15 24 0,15-24 16,-12 26-16,4-8 0,0 3 0,-1 5 15,-1 4-15,-3 11 0,-1 1 16,-3 13-16,2 3 0,3 0 16,2-1-16,0 9 0,0-2 15,3-7-15,2-7 0,2 4 16,1-7-16,2-6 16,3-7-16,-1-2 0,0-2 15,-1-8-15,0-5 0,-1-6 0,0-3 16,0-6-16,0-2 0,0-9 15,0-5-15,0 4 0,0 2 16,0 1-16</inkml:trace>
  <inkml:trace contextRef="#ctx0" brushRef="#br0" timeOffset="278129.103">20139 9425 0,'0'0'16,"0"0"-16,0 0 0,32-6 0,-19 2 15,7-1-15,5 1 0,10-3 16,2 1-16,8 0 0,7 1 16,11-3-16,-2-2 0,22 0 15,6-1-15,-2 1 0,0-1 0,24-1 16,20-4-16,-11 1 15,-7-1-15,61-2 0,-5 5 0,-16 0 16,-13 0-16,7 2 0,7-1 16,-11 1-16,-6 0 0,13 1 15,9 2-15,-12 2 0,-8 1 16,13 2-16,10 3 0,-16 2 16,-12-1-16,13-1 0,9-3 15,-13 2-15,-10 0 0,7 5 16,4 4-16,-16-2 0,-11 0 0,1 3 15,0 2-15,-12-1 0,-8-2 16,3-3-16,2-3 0,-16 1 16,-11-1-16,-4 3 0,-3 2 15,-11-4-15,-10-1 0,-2 1 16,-1 1-16,-10 1 0,-7 1 16,-4 2-16,-5 0 0,0 1 15,-1-1-15,-4 4 0,-3 3 16,-5 2-16,-5 2 0,0 0 0,0 2 15,-1 0-15,0 0 0,-2 8 16,-3 6-16,2-3 0,0-4 0,-2 6 16,0 4-16,3-11 15,2 3-15,-1 20 0,-1 3 16,5-26-16,0 0 0,0 4 16,1 4-16,0 1 0,2 0 0,-2 3 15,-1 4-15,-1-4 0,1-3 16,-3-2-16,-1 0 15,1-4-15,1-5 0,-1 1 0,-1 0 16,-2-3-16,1-2 0,-2-3 16,-3 0-16,2-3 0,0-3 15,-3-1-15,-1 1 0,-1-3 16,-1 0-16,-3-1 0,0-1 16,-4-2-16,0-3 0,-8 2 15,-3 0-15,-1-2 0,1 0 0,-6-2 16,-6 0-16,-1 1 15,0 0-15,-4-2 0,-5-2 16,1 0-16,-1 1 0,-13-3 0,-3 1 16,5 1-16,5 0 0,-15-1 15,-2 0-15,3 0 0,3 2 16,-39-5-16,2 0 0,14 1 16,9 1-16,-5 3 0,-3 0 15,7-2-15,6-2 0,-10-3 16,-7-3-16,8 3 0,5 0 0,-9 3 15,-4 1-15,8 0 0,6-1 16,-9 0-16,-7-1 0,9-2 16,7-2-16,-7 7 0,-4 2 15,8 1-15,6 0 0,-9-5 16,-5-1-16,6 2 0,6 1 0,-4 1 16,-5-1-16,8 3 15,4 1-15,-7 0 0,-3 0 16,8-2-16,5 0 0,-6 1 15,-5-1-15,9 0 0,6-2 0,-9 5 16,-3 2-16,6 0 0,5-1 16,-6-1-16,-3-2 0,11 3 15,6 2-15,-5 0 0,-4 0 16,5-1-16,3 0 0,-2-1 16,-1 2-16,9-4 0,6-2 0,-2 1 15,-1 0-15,5 1 16,4 1-16,0-1 0,0-1 15,4 0-15,5 0 0,-2 1 16,1 0-16,6 0 0,3 0 0,1-2 16,-2 0-16,5-1 0,2 1 15,4 1-15,4 1 0,1 0 16,0 2-16,6-1 0,-2 1 16,0 0-16,0-1 0,4-1 15,1 0-15,2-1 0,2-1 0,0 2 16,-2 0-16,2 0 15,-2-1-15,2 1 0,-2 3 0,2-3 16,0 0-16,0 0 0,0 0 16,0 0-16,-3-1 0,3 1 15,0 0-15,0 0 0,0 0 16,0 0-16,0 0 0,0 0 0,0 0 16,0 0-16,0 0 15,0 0-15,0 0 0,0 2 0,0-2 16,0 0-16,0 0 0,0 0 15,0 0-15,0 0 0,0 0 16,0 0-16,0 0 0,0 0 16,0-2-16,-3 0 0,-4-1 15,2 2-15,1-2 0,-1 2 16</inkml:trace>
  <inkml:trace contextRef="#ctx0" brushRef="#br0" timeOffset="284462.8386">20610 10433 0,'0'0'0,"0"0"0,0 0 16,0 0-16,0 0 0,23 10 16,-23-10-16,0 0 0,20 21 0,-20-21 15,14 25-15,-8-11 0,0-2 16,0 1-16,1-1 15,-1-2-15,-1 0 0,0-2 0</inkml:trace>
  <inkml:trace contextRef="#ctx0" brushRef="#br0" timeOffset="284680.2506">21324 10428 0,'0'0'16,"0"0"-16,0 0 0,0 0 0,0 0 15,-23 24-15,23-24 0,-31 28 16,11-11-16,-5 4 0,-5 5 16,-11 7-16,-2 0 0,-12 8 15,-1 1-15,5-5 0,4-5 16,-9 3-16,4-3 0,-3-1 0,8-7 16,2-4-16,1-5 15,5-2-15,4-3 0,8-3 0,8-1 16,3-2-16</inkml:trace>
  <inkml:trace contextRef="#ctx0" brushRef="#br0" timeOffset="284963.2337">20400 10801 0,'0'0'0,"0"0"0,0 0 0,32-9 16,-12 3-16,7 0 0,7-2 16,4 1-16,2 0 0,19-2 15,7-1-15,13-1 0,-6 2 0,16 0 16,-3 0-16,1 4 0,-12 2 15,3 1-15,-5-1 16,-17 4-16,-12 2 0,-12 2 0,-8 1 16,-7 1-16,-6 1 0,-9 9 15,-6 5-15,-6-2 0,-3 1 16,-11 4-16,-7 3 0,2 0 16,0 1-16,-5-4 0,-5-1 15,5-5-15,4-1 0,-3-5 16,-2-3-16,3-4 0,2-3 0,0-2 15,2-3-15,2-3 0,3-3 16,6 3-16,3 2 0,5-1 16</inkml:trace>
  <inkml:trace contextRef="#ctx0" brushRef="#br0" timeOffset="285097.2426">21002 10792 0,'0'0'0,"0"0"15,0 0-15,0 0 0,26 4 0,-26-4 16,30 9-16,-12-5 0,-1 1 15,3 0-15,1 1 0,2 2 16,3-1-16,1 2 0,-4-4 16,-4 2-16</inkml:trace>
  <inkml:trace contextRef="#ctx0" brushRef="#br0" timeOffset="285267.8809">22137 10713 0,'0'0'0,"0"0"0,0 0 15,0 0-15,0 0 0,25 11 16,-25-11-16,0 0 0,24 9 0,-15-6 16,-2-2-16,0 1 0</inkml:trace>
  <inkml:trace contextRef="#ctx0" brushRef="#br0" timeOffset="285416.5926">22512 10716 0,'0'0'16,"0"0"-16,0 0 0,0 0 0,0 0 16,24 8-16,-24-8 0,0 0 15,30 8-15,-30-8 0,19 4 16,-11-3-16</inkml:trace>
  <inkml:trace contextRef="#ctx0" brushRef="#br0" timeOffset="285549.8696">22842 10733 0,'0'0'16,"0"0"-16,0 0 0,0 0 15,0 0-15,19 10 0,-19-10 16,0 0-16,19 11 0,-19-11 0</inkml:trace>
  <inkml:trace contextRef="#ctx0" brushRef="#br0" timeOffset="285697.8657">23165 10732 0,'0'0'15,"0"0"-15,0 0 0,0 0 0,0 0 16,22 12-16,-22-12 0,0 0 15,23 7-15,-23-7 0,0 0 16,20 3-16</inkml:trace>
  <inkml:trace contextRef="#ctx0" brushRef="#br0" timeOffset="285857.6084">23596 10576 0,'0'0'0,"0"0"0,0 0 0,0 0 16,21-2-16,-21 2 0,23 2 16,-9 0-16,1 0 0,-3 0 15,-1-1-15,-1-1 0</inkml:trace>
  <inkml:trace contextRef="#ctx0" brushRef="#br0" timeOffset="286079.6078">24066 10599 0,'0'0'15,"0"0"-15,0 0 0,0 0 0,0 0 16,0 0-16,0 0 0,0 0 16,2 23-16,-2-23 0,0 0 15,-16 19-15,16-19 0,-19 13 16,19-13-16,-29 13 0,10-8 16,-4 3-16,-5-1 0,-1 0 15,-3 1-15,-14 3 0,-3 1 16,3 0-16,1 0 0,-12 1 0,-1 1 15,-1-3-15,10-4 0,10-1 16,8-1-16,8-2 0</inkml:trace>
  <inkml:trace contextRef="#ctx0" brushRef="#br0" timeOffset="286246.8416">23349 10772 0,'0'0'0,"0"0"0,0 0 15,20 10-15,-20-10 0,16 14 0,-5-2 16,-1 3-16,0 1 0,0 3 15,1 2-15,4 5 0,-1-1 16,2-1-16,1-2 0,-2-2 16,0-4-16,-1-2 0,0-4 15,-3-1-15,-1-1 0,-1-3 16</inkml:trace>
  <inkml:trace contextRef="#ctx0" brushRef="#br0" timeOffset="286512.809">23579 10846 0,'0'0'0,"0"0"16,26-4-16,-6 2 0,3-1 16,18 1-16,8 1 0,5 0 15,4 0-15,18 3 0,18 1 16,-8 4-16,-6 0 0,6 2 16,2-1-16,-19 0 0,-12 2 0,-2 8 15,-19 2-15,-20-11 16,-8 1-16,-8 2 0,-6 2 0,-9-3 15,-4 1-15,-11 0 0,-7 2 16,-3-2-16,-4 0 0,-4-3 16,-3 0-16,5-2 0,3-2 15,-10-2-15,-1-1 0,8-3 16,5-1-16,11 1 0,9 0 16,6 0-16</inkml:trace>
  <inkml:trace contextRef="#ctx0" brushRef="#br0" timeOffset="286704.189">23686 10862 0,'0'0'0,"0"0"15,0 0-15,8 23 0,-8-23 0,7 27 16,-4-8-16,0 1 16,0 0-16,-1 1 0,1-1 15,0 3-15,1-3 0,-1-3 0,0-3 16,2-2-16,-1-3 0,-1-5 15,0-4-15,-1 0 0,0 0 0,-2 0 16</inkml:trace>
  <inkml:trace contextRef="#ctx0" brushRef="#br0" timeOffset="286879.5168">23901 10870 0,'0'0'16,"0"0"-16,0 0 0,0 0 15,7 22-15,-7-22 0,1 32 16,-2-12-16,-1 3 0,0 3 15,-1 3-15,0 0 0,0 0 0,-2 8 16,1-4-16,1-4 0,0-5 16,1-1-16,0-5 0,-1-6 15,-1-4-15,2-3 0,0-1 16,1-1-16</inkml:trace>
  <inkml:trace contextRef="#ctx0" brushRef="#br0" timeOffset="287096.9935">23633 10562 0,'0'0'0,"0"0"0,0 0 0,0 0 16,30-11-16,-30 11 0,39-6 16,-15 3-16,4 0 0,12 1 15,5 1-15,-2 1 0,-2-1 0,15 2 16,0 2-16,-6-1 0,-2 0 15,7 4-15,-1 2 0,-8-3 16,-6-2-16,-9-1 0,-7 0 16,-4-1-16</inkml:trace>
  <inkml:trace contextRef="#ctx0" brushRef="#br0" timeOffset="287381.5225">24945 10511 0,'0'0'0,"0"0"0,0 0 16,0 0-16,-17 21 0,17-21 0,-28 25 15,12-8-15,-2 3 0,0-1 16,1 2-16,-4 3 0,3-1 16,5-2-16,4-2 0,6-1 15,4-1-15,7-3 0,5-3 16,4-2-16,6-2 0,4 0 15,5-3-15,7-1 0,-1-1 0,4-1 16,1 1-16,-4-2 0,-5-1 16,0 0-16,-6-1 0,-10 1 15,-4-2-15,-10 2 0,-7-1 16,0 1-16,1 1 0,2 0 16</inkml:trace>
  <inkml:trace contextRef="#ctx0" brushRef="#br0" timeOffset="288013.3541">25057 10614 0,'0'0'0,"0"0"16,0 0-16,0 0 0,0 0 16,3 22-16,-3-22 0,0 24 15,0-24-15,-5 35 0,0-11 16,0 3-16,-2 3 0,0 0 15,2 2-15,-2 6 0,2-3 0,0-4 16,2-4-16,-1 3 16,0-5-16,2-5 0,0-4 0,-1-7 15,-2-1-15,0-5 0,-3-3 16,0-2-16,2-4 0,-4-1 16,-2-1-16,-2 0 0,1-1 15,0 2-15,1 2 0,2-1 16,1 1-16,2-1 0,3 0 15,1 4-15,0 0 0,7 0 16,5 0-16,-1-1 0,5 1 0,9 0 16,5 1-16,1 0 0,-1 0 15,2 2-15,1 1 0,-2 1 16,0-1-16,1 2 0,-5 1 16,-5 2-16,-5 0 0,-7 2 15,-6 1-15,-8 0 0,-6 3 0,-8 1 16,-6 0-16,-8 3 15,-1 1-15,-5-1 0,-2 0 16,-2-1-16,5 0 0,6-2 16,5-1-16,6-3 0,4-3 0,6-1 15,4 0-15,8 0 0,7 1 16,7-2-16,8 0 0,5 0 16,6 0-16,7-1 0,6-2 15,9-1-15,0-1 0,-3 1 16,-2 2-16,4-2 0,-3-1 0,-8 1 15,-5 0-15,-9-1 16,-8 0-16,-6-1 0,-4 0 16,-6 0-16,-2-2 0,-15-1 0,-10-1 15,-7 1-15,-5 1 0,8 1 16,6 0-16,4 0 0</inkml:trace>
  <inkml:trace contextRef="#ctx0" brushRef="#br0" timeOffset="311063.7778">26233 10664 0,'0'0'0,"0"0"0,0 0 16,38-1-16,-22 1 0,5-1 15,5 0-15,8 0 0,-2-1 0,4 1 16,4-2-16,4 2 0,-5 0 16,-2 0-16,-4 0 15,-7 1-15,-4 0 0,-1 1 0,-4-1 16,-4 1-16</inkml:trace>
  <inkml:trace contextRef="#ctx0" brushRef="#br0" timeOffset="311247.9018">26229 10860 0,'0'0'0,"13"0"0,9-2 16,2 1-16,4-1 0,13 0 0,14-1 15,0-2-15,0 0 0,11-1 16,0 0-16,-10 2 0,-7 2 16,-1-1-16,-7-2 0,-10 1 0,-8 1 15,-5 1-15</inkml:trace>
  <inkml:trace contextRef="#ctx0" brushRef="#br0" timeOffset="311434.1074">26502 10749 0,'0'0'0,"0"0"0,0 0 15,0 0-15,-2 34 0,-1-16 16,-2 5-16,1 3 0,0 2 0,0 2 16,0 2-16,-1 6 0,2-4 15,0 5-15,0-3 16,1-6-16,-1-4 0,1-6 0,-1-3 15,2-4-15</inkml:trace>
  <inkml:trace contextRef="#ctx0" brushRef="#br0" timeOffset="311602.0156">27129 10850 0,'0'0'0,"0"0"15,0 0-15,21 5 0,-21-5 0,0 0 16,26 10-16,-15-7 16,1 0-16,-2-1 0,-1-1 15,-2 1-15</inkml:trace>
  <inkml:trace contextRef="#ctx0" brushRef="#br0" timeOffset="311752.5475">27635 10829 0,'0'0'0,"0"0"0,0 0 16,0 0-16,0 0 0,24 10 15,-24-10-15,0 0 0,27 7 0,-17-4 16,-1-2-16,-1 0 0</inkml:trace>
  <inkml:trace contextRef="#ctx0" brushRef="#br0" timeOffset="311892.9957">28089 10850 0,'0'0'0,"0"0"0,0 0 15,0 0-15,0 0 0,23 3 16,-23-3-16,0 0 0,26-2 0,-26 2 16,0 0-16,23-5 0</inkml:trace>
  <inkml:trace contextRef="#ctx0" brushRef="#br0" timeOffset="312004.2881">28360 10851 0,'0'0'0,"0"0"16,0 0-16,0 0 0,0 0 0,27 14 16,-27-14-16,19 13 15,-19-13-15,21 15 0,-9-7 16,-2-1-16,-1-1 0,-1-1 16</inkml:trace>
  <inkml:trace contextRef="#ctx0" brushRef="#br0" timeOffset="312145.6605">28829 10868 0,'0'0'15,"0"0"-15,0 0 0,0 0 0,0 0 16,27 8-16,-27-8 16,0 0-16,26 13 0,-26-13 0</inkml:trace>
  <inkml:trace contextRef="#ctx0" brushRef="#br0" timeOffset="312352.6487">29130 10542 0,'0'0'0,"0"0"15,0 0-15,0 0 0,0 0 0,9 22 16,-9-22-16,6 23 16,-6-23-16,8 25 0,-4-14 15,-1-2-15</inkml:trace>
  <inkml:trace contextRef="#ctx0" brushRef="#br0" timeOffset="312647.4575">29642 10652 0,'0'0'0,"0"0"0,0 0 16,0 0-16,-30 0 0,30 0 15,-43 9-15,16-3 0,-4 1 0,-12 4 16,-4 1-16,4 0 0,4-1 16,-5 2-16,5-1 15,7-1-15,7-1 0,6 0 0,9-2 16,7-3-16,4-1 0,15 0 15,13-2-15,2 0 0,2-2 16,15 0-16,9 0 0,-7-2 16,-2-1-16,-6 0 15,-5 2-15,-8-3 0,-6 1 0,-6-3 16,-10-3-16,-1 4 0,-2 0 0,-1 1 16</inkml:trace>
  <inkml:trace contextRef="#ctx0" brushRef="#br0" timeOffset="312998.4296">29391 10499 0,'0'0'16,"0"0"-16,0 0 0,0 0 16,-7 30-16,7-30 0,-10 39 0,4-10 15,1 4-15,-1 6 16,1 7-16,-1 10 0,3-2 0,1 8 15,2-5-15,2 3 0,1-7 16,1-8-16,0-6 0,-1-7 16,1-3-16,-4-6 0,-1-6 15,-5-5-15,-3-6 0,-4-8 16,-2-5-16,-2-4 0,-3-4 0,-1-2 16,-1-1-16,4 3 0,0 0 15,-1 1-15,2 3 0,3 1 16,4 0-16,6 4 0,4 1 15,7-1-15,6 0 0,10-2 16,8-1-16,5-1 0,6 1 16,1-2-16,2-1 0,-3 0 15,-9 3-15,-7 2 0</inkml:trace>
  <inkml:trace contextRef="#ctx0" brushRef="#br0" timeOffset="313161.8892">29773 10672 0,'0'0'0,"0"0"16,0 0-16,0 0 0,0 0 0,24 11 16,-24-11-16,17 8 0,-8-4 0,-2 0 15,0-2-15,0 1 16</inkml:trace>
  <inkml:trace contextRef="#ctx0" brushRef="#br0" timeOffset="313331.2087">29662 10850 0,'0'0'0,"0"0"16,0 0-16,31 4 0,-17-2 0,4 2 15,1-2-15,3 0 0,2 1 16,4-1-16,0 2 0,-4-2 15,-3-2-15,-3 1 0,-4-1 16,-2 0-16</inkml:trace>
  <inkml:trace contextRef="#ctx0" brushRef="#br0" timeOffset="313514.1147">29622 11019 0,'0'0'16,"0"0"-16,0 0 0,0 0 0,0 0 15,0 0-15,30 2 0,-30-2 16,43 1-16,-12-1 0,5 0 15,4 0-15,2 0 0,13 0 16,2-1-16,5-1 0,-8 0 16,5 0-16,-5-1 0,-12 0 0,-10-1 15,-11-2-15,-9-4 16,-3 1-16,-1 4 0,-3 0 0</inkml:trace>
  <inkml:trace contextRef="#ctx0" brushRef="#br0" timeOffset="313716.0523">30091 10693 0,'0'0'0,"0"0"0,0 0 15,0 0-15,0 0 0,10 32 16,-8-13-16,-1 3 0,0 4 0,0 6 16,0 5-16,0 0 0,0 1 15,0 11-15,1 0 16,0 6-16,1-4 0,-1 3 0,0-2 15,1-9-15,-2-7 0,-1-4 16,-1-4-16,1-6 0,0-6 0,0-2 16</inkml:trace>
  <inkml:trace contextRef="#ctx0" brushRef="#br0" timeOffset="403051.3311">6078 12575 0,'0'0'0,"0"0"0,0 0 0,0 0 0,0 0 16,25-11-16,-25 11 15,28-5-15,-7 3 0,8-1 16,8 0-16,12 1 16,12 0-16,14-1 0,-6-1 0,31 2 15,26 1-15,3 1 0,-16 1 16,64-3-16,22-4 15,-36 0-15,-26 2 0,3 0 16,0 0-16,-1 3 16,-2 1-16,4-2 0,0-2 15,-8 1-15,-3-1 0,-37 4 16,-26 2-16,-3 0 0,-1-1 16,-21-1-16,-14-1 0,-8 0 15,-7 0-15,-4 1 16</inkml:trace>
  <inkml:trace contextRef="#ctx0" brushRef="#br0" timeOffset="457654.3753">15625 11865 0,'0'0'16,"0"0"-16,0 0 0,-17 14 16,17-14-16,0 0 0,-25 25 15,15-14-15,0 0 0,2 2 16,-1 4-16,1-2 0,3 1 0,2 4 15,7-1-15,3-1 0,4-1 16,10-4-16,9-2 0,2-3 16,2-1-16,15-3 0,4-5 15,-5-2-15,-4-1 0,5-8 16,-4-3-16,-8-1 0,-6-2 0,-8-5 16,-9-4-16,-10 3 15,-6 2-15,-11-2 0,-9-1 16,1 6-16,-2 3 0,-8 2 0,-2 3 15,2 5-15,2 3 0,-2 4 16,-1 2-16,7 3 0,4 2 16,5 3-16,4 4 0,7-1 15,2 1-15,9-1 0,7-1 16,7-3-16,6-3 0,-7-1 16,-3-2-16,-4-1 0</inkml:trace>
  <inkml:trace contextRef="#ctx0" brushRef="#br0" timeOffset="457954.3883">16644 11519 0,'0'0'16,"0"0"-16,0 0 0,0 0 15,-20 6-15,20-6 0,-25 19 16,9-5-16,0 2 0,-4 4 15,-2 7-15,-6 10 0,3 2 0,-5 15 16,1 3-16,2-3 0,1-2 16,0 7-16,3 0 0,4-8 15,4-6-15,0 0 0,3-7 16,2-8-16,3-5 0,0-4 16,1-4-16,2-5 0,1-3 0,-5-7 15,-2-3-15,-1-4 16,0-4-16,3 4 0,3 0 0,0 1 15</inkml:trace>
  <inkml:trace contextRef="#ctx0" brushRef="#br0" timeOffset="458070.1966">16186 11904 0,'0'0'0,"0"0"16,20-9-16,-4 4 0,2 0 16,12-3-16,4 1 0,3 1 15,0 1-15,12 0 0,2 3 16,-3 1-16,-4 3 0,-2-1 15,-9 0-15,-8 1 0</inkml:trace>
  <inkml:trace contextRef="#ctx0" brushRef="#br0" timeOffset="472557.2754">25731 12381 0,'0'0'0,"0"0"16,20 5-16,-6-1 0,1 0 0,13 3 15,5-1 1,3 0-16,3 0 0,19 0 15,9 1-15,6-6 16,5-2-16,5-5 0,-11-1 0,11-3 16,0-1-16,5-5 0,-5-2 15,6-2-15,-4 1 0,10-2 16,-15 6-16,-7 1 0,-4 2 16,-5 4-16,-3 3 0,-2 6 15,-2 6-15,-5 3 0,-6 1 0,6 0 16,3 1-1,-1 2-15,-1 2 0,4 2 0,5 2 16,1-4-16,1-2 0,4-7 0,3-4 16,-1-3-16,0-1 0,1-3 15,3-2-15,-1-4 0,-1-2 16,3-4-16,1-2 0,-7 0 16,-5 0-16,16-4 15,10 0-15,3 2 16,2 3-16,-27 7 0,-22 5 0,1 4 15,2 2-15,-2 4 0,1 2 16,2 4-16,2 1 0,1 2 16,0 1-16,17 5 0,11 5 15,-13-9-15,-9-4 0,8-1 16,8 2-16,-4-2 0,-3-1 0,7-4 16,4-1-16,-6-2 0,-4 2 15,4-6-15,5-2 16,-7-8-16,-2-4 0,1-5 15,2-1-15,-5 2 0,-4 1 0,-2 2 16,-2 1-16,-1 5 0,1 2 16,0-2-16,1-1 15,-7 4-15,-6 3 0,3 0 0,1 0 16,-4 0-16,-3 0 0,1 5 16,2 4-16,-3 5 0,-2 3 15,1-1-15,1 0 16,-15-4-16,-8-2 0,-6-1 0</inkml:trace>
  <inkml:trace contextRef="#ctx0" brushRef="#br0" timeOffset="474294.3545">2429 13369 0,'0'0'16,"0"0"-16,0 0 0,0 0 0,24 16 16,-24-16-16,25 16 15,-10-9-15,2 0 0,2-1 0,4 0 16,2-1-16,3 0 15,13-2-15,3-5 0,0 0 0,-4-2 16,12-3-16,-1-1 0,0-1 16,-1 1-16,8-6 0,4 0 15,-5 1-15,-1 3 0,7 0 16,-4 3-16,-3 2 0,-5 3 0,3 2 16,2 3-16,-5 1 15,-4 3-15,9 5 0,2 2 0,-3 1 16,0 1-16,-1 1 0,2-1 15,1-5-15,2-3 0,34-5 16,0-8-16,-5-1 0,-3-4 0,0-5 16,-3-6-16,-2 2 15,-2 0-15,-3 4 0,-1 2 16,-7-3-16,-4-1 0,6 4 16,1 4-16,-5 7 0,-3 4 0,3 9 15,1 5-15,0-2 0,-1-2 16,2 9-16,-2 5 0,2-3 15,1-2-15,12-2 16,8-1-16,0-4 0,1-5 0,5-7 16,3-4-16,-4-2 0,-3 0 15,26-8 1,14-5-16,4-3 0,4-2 16,-35 5-16,-25 4 0,10 3 15,8 4-15,-13 4 0,-9 3 0,12 8 16,7 5-16,-9 3 0,-8 2 15,17 6-15,9 3 0,-8-2 16,-8-3-16,18 1 0,11 0 16,-11-2-16,-8-4 0,15-5 15,12-3-15,-15-4 0,-10-1 0,20 0 16,14-3-16,-25 0 16,-18-2-16,-7-10 0,-5-5 15,-24 5-15,-17 3 0,-10 2 0</inkml:trace>
  <inkml:trace contextRef="#ctx0" brushRef="#br0" timeOffset="515423.723">7922 12477 0,'0'0'0,"0"0"0,0 0 0,-22-9 16,22 9-16,-26-3 16,6 0-16,-4 3 0,-3 0 0,-11 3 15,0 4-15,-4-1 0,-1 3 16,-14 5-16,-4 0 0,2 5 15,-1 2-15,-13 9 16,2 0-16,-3 9 0,4 1 0,3 5 16,1 0-16,-1 11 15,8 0-15,-11 24 0,18-4 0,17-13 16,12-9-16,16-7 0,14-3 16,13-6-16,14-3 0,14-4 15,14-3-15,6-6 0,6-4 0,26-8 16,19-4-16,-2 0 15,-1-1-15,11-2 0,4-1 0,5-5 16,3-3-16,4 0 0,3 0 16,-8-1-16,-5 0 0,10-6 15,7-3 1,-5-7-16,-4-1 0,-38 5 0,-26 3 0,-6-9 16,-5-4-1,-13 1-15,-9 0 0,-12-3 0,-8-3 16,-6-5-16,-4-6 0,-8 2 0,-7 1 15,-11 2-15,-5 2 0,-11-4 16,-5-2-16,-11 2 0,-4 2 16,-19-3-16,-11-1 0,-10 7 15,-5 4-15,-19 5 0,-15 3 16,-1 1-16,0 4 0,-9 7 16,-9 6-16,4 6 0,1 4 0,44-1 15,31 1-15,19-3 0</inkml:trace>
  <inkml:trace contextRef="#ctx0" brushRef="#br0" timeOffset="515872.802">8932 12661 0,'0'0'0,"0"0"0,0 0 0,34-2 16,-34 2-16,34-4 0,-9 0 16,1-1-16,2 0 0,15-4 15,6-3-15,0 1 0,2 1 0,16-4 16,3-1-16,6-2 0,-6 1 15,5-2-15,-6 0 16,-10 2-16,-9 4 0,-3-4 0,-9 0 16,-10 4-16,-8 4 0,-6 3 15</inkml:trace>
  <inkml:trace contextRef="#ctx0" brushRef="#br0" timeOffset="516257.1021">10542 12232 0,'0'0'0,"0"0"15,0 0-15,0 0 0,0 0 0,-15-18 16,15 18-16,-21-10 0,21 10 16,-34-8-16,13 7 0,-1 1 15,-2 2-15,-9 5 0,-1 2 16,0 4-16,-1 3 0,2 4 16,2 3-16,1 3 0,4 0 0,7 3 15,6 3-15,8-2 16,4-4-16,14 4 0,10 0 15,7-5-15,5-4 0,11-5 0,9-3 16,2-6-16,0-4 0,17-8 16,4-3-16,-13-1 0,-17 3 0,-14 2 15</inkml:trace>
  <inkml:trace contextRef="#ctx0" brushRef="#br0" timeOffset="516625.3545">11170 12358 0,'0'0'16,"0"0"-16,0 0 0,0 0 0,-8-18 15,8 18-15,0 0 0,-28-18 16,13 10-16,-3 2 0,-4 1 16,-3 2-16,-1 0 0,-13 4 15,-3 4-15,-1 3 16,-1 2-16,-11 6 0,1 5 16,7 2-16,5 3 0,3 4 15,8 0-15,10-4 0,7-3 16,5-1-16,7-5 0,11-6 0,9-2 15,8-5-15,6-4 16,5-3-16,5-2 0,2-5 0,3-3 16,2-4-16,-3-2 0,-7-1 15,-3-2-15,-3 2 0,-3 0 0,-5 6 16,-4 3-16,-7 1 16,-4 3-16,-5 2 0,-1 2 15,-8 5-15,-3 2 0,-3 6 0,0 3 16,1 2-16,0 4 0,3 1 15,0 2-15,3 0 0,3 0 16,4-1-16,4-1 0,5-3 16,6-1-16,3-7 0,3-3 15,-4-1-15,-3-1 0,-4-1 16</inkml:trace>
  <inkml:trace contextRef="#ctx0" brushRef="#br0" timeOffset="516873.5298">11725 12174 0,'0'0'0,"0"0"0,0 0 0,0 0 15,-27 23-15,11-7 16,-8 5-16,-5 9 16,-7 10-16,4-3 0,4 0 0,-4 6 15,-1 8-15,2-2 0,8-9 0,11-7 16,8-5-16,8-9 15,4-5-15,10-4 0,6-2 16,3-3-16,1-3 0,4-10 16,1-9-16,-6 2 0,-6 5 0,-6 2 15</inkml:trace>
  <inkml:trace contextRef="#ctx0" brushRef="#br0" timeOffset="517023.4752">11380 12371 0,'0'0'0,"0"0"0,0 0 16,38-2-16,-38 2 0,42 0 0,-12 0 15,12 1-15,3 1 0,14 1 16,4-3-16,-11 1 0,-10-1 0,-8 1 16</inkml:trace>
  <inkml:trace contextRef="#ctx0" brushRef="#br0" timeOffset="517556.9191">12179 12267 0,'0'0'0,"0"0"0,0 0 15,0 0-15,0 0 0,0 0 16,0 0-16,-9 27 0,9-27 15,-13 28-15,3-9 0,-1 1 0,0 1 16,0 1-16,0 0 0,-1 4 16,1-3-16,3-2 0,3-3 15,4-2-15,2-2 0,6-3 16,5-5-16,1-2 0,2-4 0,4-3 16,4-2-16,0-6 15,-1-4-15,5-8 0,1-4 16,1-1-16,-1 0 0,-2 3 15,-4 3-15,-1 0 0,-6 5 0,-3 6 16,-4 3-16,-4 4 0,0 3 16,-5 8-16,-5 6 0,-1 2 15,0 4-15,-1 5 0,0 3 16,3-1-16,1-3 0,7-1 16,4-1-16,3-2 0,2-2 15,5-5-15,2-6 0,3-1 16,3-3-16,2-4 0,0-6 15,0-1-15,-1-2 0,6-11 0,0-8 16,-4 0-16,-4-2 0,-4-3 16,-3-1-16,-3 3 0,-5 4 15,-3-2-15,-4 5 0,-3 8 16,-2 2-16,-5 7 0,-4 7 16,-2 3-16,-2 3 15,3 6-15,2 4 0,3-5 0,2-1 16,0-2-16</inkml:trace>
  <inkml:trace contextRef="#ctx0" brushRef="#br0" timeOffset="518006.6273">13310 12368 0,'0'0'0,"0"0"0,0 0 15,0 0-15,-13-25 0,13 25 0,0 0 16,-31-15-16,12 13 16,-1 2-16,0 1 0,-3 4 0,-3 3 15,-6 2-15,2 1 0,3 5 16,1 3-16,5 1 16,4-1-16,1 3 0,7-2 0,5-4 15,3-2-15,6-3 0,7-3 16,6-2-16,5-4 0,3-3 15,0-1-15,2-6 0,0-4 0,-1-2 16,-1-4-16,-2 0 0,0-2 16,1-1-16,-2 0 0,-7 5 15,-5 2-15,-6 5 0,-3 1 16,-3 6-16,-2 3 0,-3 3 16,-1 3-16,-1 4 0,0 4 15,2 4-15,-1 3 0,3 0 16,1 0-16,4-2 0,3-1 15,2-1-15,3-2 0,7-4 16,6-5-16,0-2 0,0-3 0,2-4 16,1-4-16,-4 2 0,-3 1 15,-4-1-15</inkml:trace>
  <inkml:trace contextRef="#ctx0" brushRef="#br0" timeOffset="518223.4983">13780 12102 0,'0'0'0,"0"0"16,0 0-16,0 0 0,-17 35 15,4-17-15,-4 3 0,0 4 16,-2 5-16,-9 12 0,0 3 16,2-5-16,3-2 0,2 2 15,7-3-15,5-7 0,5-3 0,8 0 16,8-5-16,1-9 0,4-5 15,6-5-15,5-6 0,-1-4 16,1-4-16,-2 1 0,-5 2 16,-4 2-16</inkml:trace>
  <inkml:trace contextRef="#ctx0" brushRef="#br0" timeOffset="518440.189">14102 12110 0,'0'0'0,"0"0"15,0 0-15,0 0 0,-3 26 16,3-26-16,-8 32 16,-5-5-16,-4 6 0,0 1 15,1 0-15,-4 11 0,0 0 16,0 2-16,5-6 0,1 1 16,6-5-16,1-8 0,2-7 15,6-6-15,4-5 0,0-3 16,-2-2-16,-1-1 0</inkml:trace>
  <inkml:trace contextRef="#ctx0" brushRef="#br0" timeOffset="518656.8333">14468 12349 0,'0'0'0,"0"0"0,0 0 0,0 0 15,-24-8-15,24 8 0,-37-5 16,13 4-16,-3 1 0,-3 1 15,-4 3-15,-8 3 0,2 0 0,1 1 16,4 0-16,-1 4 0,10 1 16,13 5-16,11 4 0,8-1 15,8 1-15,14 5 0,10 4 16,3-2-16,5-1 0,-3-1 16,-9-6-16,-8-5 0</inkml:trace>
  <inkml:trace contextRef="#ctx0" brushRef="#br0" timeOffset="523424.0173">14846 12274 0,'0'0'0,"0"0"16,0 0-16,0 0 0,0 0 0,0 0 16,0 0-16,0 0 15,0 0-15,15-17 0,-15 17 16,0 0-16,37-5 0,-37 5 15,40-1-15,-13 0 0,3 1 0,4 1 16,3 1-16,13 0 0,-1 2 16,15 1-16,1 1 15,-4 2-15,-5-1 0,5 2 0,-6-2 16,-11-1-16,-9-1 0,-8-2 16,-7 0-16,-5-2 0,-3 1 15,-2-1-15</inkml:trace>
  <inkml:trace contextRef="#ctx0" brushRef="#br0" timeOffset="523657.7477">15249 12294 0,'0'0'0,"0"0"0,0 0 0,0 0 15,-10 28-15,10-28 0,-12 35 16,3-13-16,-3 3 0,-1 3 15,-2 2-15,-3 8 0,1-3 0,3 0 16,1-2-16,0 4 0,2-2 16,2-4-1,2-3-15,3-4 0,0-5 0,2-5 16,1-4-16,0-2 0,0-2 16,1 0-16</inkml:trace>
  <inkml:trace contextRef="#ctx0" brushRef="#br0" timeOffset="524223.1987">16186 12340 0,'0'0'16,"0"0"-16,0 0 0,0 0 15,0 0-15,0 0 0,0 0 16,0 0-16,0 0 0,-34 8 16,34-8-16,-35 3 0,35-3 0,-42 6 15,15-2-15,1 0 0,1 1 16,-8 2-16,-2-1 0,6 0 16,1 1-16,4 0 0,3-1 15,4 1-15,4-2 0,5 3 16,6 0-16,7 2 0,5 0 0,6 1 15,7-1-15,4-1 0,2 0 16,13 0-16,6 0 16,-4-2-16,-2-2 0,8 1 0,1 0 15,-8-2-15,-8 0 0,-5-3 16,-3-1-16,-6-1 0,-4-1 16,-5-1-16,-3-2 15,-4 1-15,-3 1 0,-2-3 16,-1-1-16,-1-1 0,-1 1 0,1-1 15,-1 0-15,1 3 16,-1 2-16,3 3 0,-2-1 16,1 4-16,0 3 0,1 1 0,0 3 15,1 0-15,0 3 0,1 1 16,2 2-16,0 2 0,1 0 16,1-1-16,2-1 0,0 0 15,-1 1-15,1-1 16,1-1-16,-5-2 0,-3-2 15,-1-4-15,-2-4 0,1 0 16,0 0-16,1-3 0</inkml:trace>
  <inkml:trace contextRef="#ctx0" brushRef="#br0" timeOffset="524423.4412">15853 12694 0,'0'0'16,"0"0"-16,0 0 0,0 0 0,0 0 16,9 28-16,-9-28 0,5 27 15,-2-14-15,0 2 16,1 0-16,-1-1 0,0-1 0,2-1 16,-1-1-16,1-3 0,2-2 15,-1-1-15,-1-1 0,0 0 16</inkml:trace>
  <inkml:trace contextRef="#ctx0" brushRef="#br0" timeOffset="524690.1983">15893 12721 0,'0'0'16,"0"0"-16,0 0 0,0 0 0,0 0 16,30-3-16,-30 3 0,30 1 15,-30-1-15,39 4 16,-10-1-1,4 1-15,3 3 0,-3 0 0,-2 1 0,5 2 16,-4 1-16,1 2 16,-6-1-16,-6-1 0,-5-1 15,-8-3-15,-2-1 0,-8 0 0,-7-2 16,-5 0-16,-6 0 16,-10-3-16,-6 1 0,-6-2 0,3 0 15,1 1-15,-2 2 0,2 0 16,10-1-16,5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8:05:49.9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5688 4339 0,'0'0'0,"0"0"0,0 0 15,0 0-15,0 0 0,23-8 0,-23 8 16,25 0-16,-25 0 0,32 1 16,-13-1-16,3 2 0,1-1 15,8 1-15,4 2 16,10-2-16,-2-1 0,17 1 0,0-1 16,4-2-16,1-1 0,18 0 15,2-1-15,13-2 0,-2-1 0,17-2 16,-4-2-16,-3 3 0,-6 0 15,49-3-15,-10-1 16,-9 5-16,-10 0 0,4 2 0,2 2 16,-4-3-16,-2-1 0,6-1 15,8 0-15,-9-1 0,-3-3 0,4 5 16,6 4-16,-4-3 16,-3-2-16,11 4 0,5 1 15,-2 1-15,-4-2 0,4 2 16,2 1-16,-5-1 0,-5 1 0,8-3 15,6-2-15,-5 3 0,-4 1 16,7 0-16,3 1 0,-8 0 16,-6 0-16,4 1 0,1 2 15,-10 1-15,-4 0 0,-2-3 16,0 0-16,-14-2 0,-10 0 0,-7 1 16,-8 0-16,-10-1 15,-9 0-15,-15 2 0,-9 0 16,-10 1-16,-7 2 0,-9-1 0,-7 2 15,-1-1-15,-2-2 0,-1-1 16</inkml:trace>
  <inkml:trace contextRef="#ctx0" brushRef="#br0" timeOffset="24568.0595">12294 4338 0,'0'0'0,"0"0"0,0 0 15,0 0-15,0 0 0,0 0 16,0 0-16,0 0 0,0 0 0,-2-22 15,2 22-15,0 0 0,0 0 0,0 0 16,0 0-16,9-19 16,-9 19-16,0 0 0,8-12 15,-5 8-15,2 2 0,-1 0 16,2 0-16,0 1 0,1-2 0,2 1 16,2-1-16,0 0 0,0 1 15,1 0-15,1 1 16,1 1-16,2 0 0,1-1 0,4 0 15,-1-2-15,0 2 0,8 0 16,1-1-16,1 2 0,-1 0 0,2 0 16,1 0-16,-1-1 15,-1 1-15,10 0 0,0 0 16,-2 0-16,0 0 0,2-1 16,0 0-16,-1 0 0,-2 1 0,9-2 15,-1-1-15,-2 1 0,-3 0 16,0 2-16,1-1 0,-5 1 15,-2 0-15,5 1 0,2-1 16,-10-1-16,-4 1 0,5 0 16,0 0-16,-8 1 0,-3 1 0,-3-1 15,0 2-15,-5-3 0,-1 0 16,-3-1-16,-2 1 16,-2-1-16</inkml:trace>
  <inkml:trace contextRef="#ctx0" brushRef="#br0" timeOffset="27000.8128">14793 4384 0,'0'0'0,"0"0"0,0 0 16,31 0-16,-18 0 0,7 0 0,5 0 15,8 0-15,0 0 0,6-1 16,5-1-16,9 1 15,-1-1-15,10 1 0,10-1 16,8 1-16,-8 1 0,12 0 0,-3 0 16,9-1-16,-4 0 0,0-1 15,0-1-15,34 1 0,-10 1 0,-7 1 16,-5-1-16,-4 4 0,-3 3 16,5-5-16,3-1 15,-4-2-15,-3-2 0,2 5 16,3 4-16,-2 5 0,-2 2 0,2 0 15,2 1-15,-2-4 0,-1-2 16,-1 3-16,-2 1 0,-1 2 16,-3 1-16,-2-3 0,-3-1 15,-8-2-15,-5-1 0,-5-1 16,-2-2-16,-4-4 0,-4-3 0,-2-4 16,-4-3-16,-9 0 0,-7 1 15,-8-2-15,-5 0 16,-2-3-16,0-3 0,-5-1 15,-3-3-15,0-3 0,-1-1 0,1-1 16,0-2-16,-1 1 0,0 3 16,3-8-16,2-2 0,-3 10 15,2-5-15,3-2 0,2-2 16,-2 0-16,0 1 0,0-3 16,2-3-16,-6 2 0,-4 1 0,0-5 15,-2-2-15,-2 3 16,-3 1-16,0-3 0,0-3 0,-5 4 15,-3 1-15,-1 1 0,-2 0 16,-5 4-16,-3 2 0,1 1 16,-2-1-16,-4 2 0,-4 1 15,-6 2-15,-6 3 0,1-3 16,2-1-16,-6 2 0,-4 0 16,-6 2-16,-4 2 0,-4 0 15,-5 1-15,1 1 0,1 3 0,-38-9 16,3 5-16,5 1 0,4 3 15,-5-1-15,-2 0 0,-1 8 16,-1 7-16,-3-4 0,0 0 16,0 0-16,1-2 0,-8-1 15,-6-1-15,6 2 0,3 5 16,-5 0-16,-4-3 0,5 2 16,3 0-16,2 4 0,3 4 15,0 0-15,1 0 0,-5 7 16,-3 3-16,11 1 0,6-2 0,4 2 15,2 3-15,4 4 0,3 3 16,3 6-16,2 2 0,6 1 16,4-1-16,8 6 0,5 3 15,3 5-15,3 1 0,6 8 16,3 5-16,4 2 0,3 1 0,4 8 16,5 7-16,8-1 15,6 0-15,6 5 0,4 7 16,1 0-16,-1 0 0,-1-27 0,-1-20 15,0-13-15</inkml:trace>
  <inkml:trace contextRef="#ctx0" brushRef="#br0" timeOffset="29251.5564">19786 4364 0,'0'0'0,"20"0"16,3 1-16,-2 0 0,2 1 0,19 2 15,21 1-15,-2-1 16,1-1-16,25-1 0,10 1 16,8-4-16,-8-2 0,58 3 0,22 5 15,-27-2-15,-19-1 0,17-5 16,13-7-16,-20 3 0,-12 4 15,27-4-15,20-1 16,-28 6-16,-16 3 0,21 2 0,16-1 16,-18-2-16,-11 0 0,24 5 15,18 4-15,-31-1 0,-21-3 16,3 3-16,4 2 0,-9 2 16,-6 1-16,5 2 0,3 3 15,-18 2-15,-14-2 0,-6 0 0,-4 0 16,-13-4-16,-8-5 0,-21-2 15,-15-1-15,-9-3 0</inkml:trace>
  <inkml:trace contextRef="#ctx0" brushRef="#br0" timeOffset="42184.8699">19744 5122 0,'0'0'0,"0"0"0,0 0 0,3-20 16,-3 20-16,0 0 0,1-29 15,-1 29-15,-2-24 0,0 11 16,-2-2-16,-1 1 0,0-1 0,-3 2 16,-3 1-16,-1 1 0,-1 1 15,-6-2-15,-2 3 0,-1 4 16,-1 2-16,-3 6 0,-1 5 15,-2 0-15,0 2 0,-6 6 16,0 6-16,4 3 0,3 4 16,4 3-16,2 2 0,-1 4 15,4-3-15,7 2 0,5 3 16,5-8-16,4-2 0,7-7 16,5-4-16,4-6 0,4-5 0,9-10 15,7-9-15,1-5 0,2-2 16,10-14-16,1-4 0,-5-2 15,-3 1-15,10-12 0,1-7 16,-6 3-16,-5 0 0,17-19 16,-9 8-16,-12 14 0,-9 8 0,-11 9 15,-9 6-15,-7 9 16,-3 7-16,-5 9 0,-4 4 16,-3 0-16,-3 2 0,-10 6 15,-7 5-15,5 3 0,1 4 0,-7 11 16,-4 9-16,4 0 0,3-2 15,-2 16-15,1 3 0,6-6 16,5-7-16,8-3 0,7-3 16,5-9-16,5-6 0,7-11 15,7-6-15,5-6 0,6-2 0,-9 0 16,-7 0-16,-4 0 0</inkml:trace>
  <inkml:trace contextRef="#ctx0" brushRef="#br0" timeOffset="42502.9059">20279 4842 0,'0'0'0,"0"0"0,0 0 15,-12 20-15,12-20 0,-15 27 16,3-7-16,-1 3 0,0 3 16,-5 11-16,0 0 0,3-3 0,2-5 15,1 1-15,2-4 16,2-7-16,1-3 0,3-6 0,2-6 15,2-4-15,1-5 0,2-5 16,3-5-16,1-2 0,3-2 0,6-9 16,0-3-16,0 4 15,-2 2-15,0 2 0,1 4 16,-1 4-16,-1 2 0,2 3 16,0 2-16,-1 2 0,0 2 0,0 3 15,1 4-15,1 0 16,-2 1-16,3 3 0,0 1 0,-2-1 15,-3-2-15,-2 1 0,-2-3 16,-1 1-16</inkml:trace>
  <inkml:trace contextRef="#ctx0" brushRef="#br0" timeOffset="42851.558">20426 5110 0,'0'0'0,"0"0"0,0 0 15,22 12-15,-22-12 0,26 7 16,-9-6-16,3-1 0,1-1 0,1-1 16,3-4-16,3-2 15,-1-2-15,-3-2 0,-2-3 16,-3 1-16,-2 1 0,-2 0 16,-4-2-16,-5 2 0,-2 1 0,-5 0 15,-4-1-15,-3 4 16,-2 3-16,-5 2 0,-6 3 0,0 3 15,1 2-15,-5 7 0,0 5 16,0 0-16,2 3 0,3 4 16,3 3-16,3 0 0,6 1 15,5 3-15,9 0 0,4-9 16,3-3-16,15-1 0,9-4 16,2-4-16,2-3 0,10-7 15,10-8-15,-14 3 0,-9 0 0,-9 2 16</inkml:trace>
  <inkml:trace contextRef="#ctx0" brushRef="#br0" timeOffset="43118.4476">21376 4872 0,'0'0'16,"0"0"-16,0 0 0,-22 3 0,22-3 16,-32 9-16,7-1 15,0 1-15,0 1 0,-8 4 16,1 2-16,4 1 0,4 0 0,-1 3 15,6-1-15,4-2 0,5-3 16,7-2-16,5 1 0,4-4 16,3 1-16,5-1 0,5-3 15,-6 0-15,0-2 0,0 3 16,-3 1-16,-3-1 0,-3 0 0,-6 2 16,-4 2-16,-3 1 15,-2 1-15,-4 1 0,-2 0 16,0-1-16,1 0 0,-1-2 0,4-1 15,2-2-15</inkml:trace>
  <inkml:trace contextRef="#ctx0" brushRef="#br0" timeOffset="43435.1182">21817 4873 0,'0'0'0,"0"0"0,0 0 15,-27 1-15,27-1 0,-35 4 0,7 2 16,0 1-16,-1 1 0,-9 5 16,1 4-16,4-3 0,3 1 15,0 2-15,7-1 0,8-1 16,6-1-16,10 1 0,9-1 16,3-2-16,4-2 0,5-2 15,4 2-15,0-1 0,-3-1 0,-2 0 16,-3 2-16,-2-2 0,-4-1 15,-4 1-15,-4 2 16,-3 0-16,-3 2 0,-6 1 0,-5 1 16,-2-3-16,-3-1 0,3 0 15,-1 0-15,4-1 0,3 0 0,2-3 16,0-1-16,2 0 0</inkml:trace>
  <inkml:trace contextRef="#ctx0" brushRef="#br0" timeOffset="43785.2521">22869 4768 0,'0'0'0,"0"0"15,0 0-15,0 0 0,-26-1 0,26 1 16,-45 9-16,17-3 0,-2 0 15,-8 5-15,-2 3 0,5-1 16,4-1-16,-1 6 0,6 0 16,7 0-16,5-1 0,9-2 15,7 0-15,4-2 0,2 2 0,6-2 16,7 0-16,-2-1 0,-2-2 16,-2 1-16,-3 0 15,-4 0-15,-2 1 0,-8 2 16,-8 1-16,-2-1 0,-3-1 0,-3 0 15,-4 3-15,-3-1 16,0-1-16,3-2 0,1-3 0,7-5 16,4-1-16,1-2 0,2 0 15,2 1-15</inkml:trace>
  <inkml:trace contextRef="#ctx0" brushRef="#br0" timeOffset="44251.5431">23169 4535 0,'0'0'0,"0"0"0,0 0 16,0 0-16,0 0 0,-6 24 15,6-24-15,-16 36 0,6-13 0,-4 8 16,-3 5-16,0 2 16,0-2-16,-4 11 0,3-1 15,-2 5-15,3-5 0,0 1 0,2-9 16,4-8-16,1-6 0,3-6 15,1-7-15,2-3 0,-1-2 16,2-5-16,2-3 0,0-6 16,1-3-16,5-7 0,6-5 15,3-1-15,0 2 0,6-3 16,5 1-16,0 2 0,2 4 0,8 1 16,2 2-16,-3 6 0,-1 4 15,-3 5-15,-3 4 0,-5 3 16,-4 2-16,-4 6 0,-3 3 15,-5 0-15,-4-1 0,-5 2 16,-4 2-16,-2 0 0,-2-2 16,-9-1-16,-6-2 0,2 0 15,1 1-15,-5-6 0,-5-3 16,2-1-16,3-3 0,3 1 16,2-2-16,2-2 0,2-3 0,1-3 15,2-5-15,7-2 0,7-4 16,7-3-16,6-6 15,-2 6-15,-2 2 0,-2 4 0</inkml:trace>
  <inkml:trace contextRef="#ctx0" brushRef="#br0" timeOffset="44363.2107">23701 5152 0,'0'0'0,"0"0"0,0 0 16,0 0-16,0 0 0,7 21 0,-7-21 15,0 0-15</inkml:trace>
  <inkml:trace contextRef="#ctx0" brushRef="#br0" timeOffset="45087.2917">19755 5595 0,'0'0'15,"0"0"-15,0 0 0,0 0 0,0 0 16,0 0-16,0 0 0,-18 24 15,18-24-15,-18 31 0,4-6 16,1-1-16,1 3 16,-2 9-16,-1 11 0,-3 6 0,0-2 15,-1 7-15,4-4 0,-1 3 16,5-9-16,1-9 0,3-8 16,0-7-16,3-6 0,0-7 15,3-3-15,1-8 0,-2-4 0,5-6 16,3-4-16,3-6 15,2-2-15,3-5 0,4-2 0,4-3 16,3 0-16,6-3 0,0 2 16,1 5-16,1 3 0,-1 5 15,0 5-15,-5 5 0,-3 4 16,-4 6-16,0 3 0,-3 3 0,-4 1 16,-3 7-16,-4 5 15,-4 1-15,-2 3 0,-5-2 0,-3 1 16,-5 0-16,-2 0 0,-4-3 15,-4 1-15,-1-2 0,-2-1 16,0-2-16,-3-1 0,1-3 16,-1 0-16,4-4 0,1 0 15,5-4-15,1-5 0,1 1 16,3-2-16,4-4 0,5-2 16,5-4-16,4-4 0,-1 3 15,0 3-15,-1 3 0</inkml:trace>
  <inkml:trace contextRef="#ctx0" brushRef="#br0" timeOffset="45418.1323">20165 6143 0,'0'0'0,"0"0"0,22-1 15,-8 0-15,2-2 0,2 0 0,1-2 16,6-1-16,-2-2 0,-1 0 15,0-1-15,-1-1 0,-1-2 16,-3-3-16,-1-1 0,-4 1 16,-3-1-16,-5-3 0,-5 0 15,-2 3-15,-3 2 0,-4-1 16,-3 2-16,-3 7 0,-7 1 16,-5 6-16,-3 5 0,0 4 15,-1 3-15,2 5 0,2 4 16,3 2-16,6 2 0,1 8 0,6 0 15,6-3-15,6-1 0,12-2 16,9 0-16,9-6 0,7-4 16,9-5-16,7-5 0,-6 0 15,-12-1-15,-8-3 0</inkml:trace>
  <inkml:trace contextRef="#ctx0" brushRef="#br0" timeOffset="45920.3543">21567 6036 0,'0'0'0,"0"0"0,0 0 0,-2-20 16,2 20-16,-7-22 0,7 22 16,-19-24-16,7 12 0,-5 2 15,-3 1-15,-1 1 0,-2 1 0,-10 1 16,-2 3-16,-2 3 0,1 3 0,-8 6 15,1 3-15,5 5 16,4 1-16,2 7 0,1 3 16,3 3-16,7 0 0,9-2 15,7-2-15,6-5 0,5-1 0,9-5 16,9-3-16,3-6 0,4-3 16,8-7-16,6-6 15,-1-2-15,-2-1 0,11-11 0,2-6 16,-7 1-16,-4 0 0,5-11 15,-2-4-15,-9 3 0,-6 1 16,1-4-16,0-2 0,-7 6 16,-4 3-16,-1 1 0,-3 3 15,-8 12-15,-3 3 0,-6 6 16,-4 1-16,-2 6 0,-3 2 0,-5 10 16,-6 6-16,2 4 15,-1 3-15,-1 5 0,-2 6 0,-2 1 16,0-1-16,-2 20 0,1 8 15,6-4-15,3-4 0,10 4 16,7-5-16,9-13 0,8-8 16,7-11-16,7-5 0,2-9 15,0-6-15,-10 1 0,-6 0 16,-6 0-16</inkml:trace>
  <inkml:trace contextRef="#ctx0" brushRef="#br0" timeOffset="46235.0851">22148 5917 0,'0'0'15,"0"0"-15,0 0 0,-16 28 16,16-28-16,-20 30 0,8-9 16,0 3-16,1 1 0,-2 4 15,2-2-15,2-4 0,1-4 0,1 2 16,4-6-16,2-7 0,1-3 15,2-5-15,1-5 0,2-3 16,0-1-16,4-6 0,2-3 16,0-4-16,0-1 0,4-8 15,0-2-15,-1 5 0,-1 4 0,-2 4 16,-2 3-16,2 4 0,1 1 16,1 5-16,3 2 15,2 3-15,1 4 0,-2 2 0,0 3 16,-4-3-16,-2 1 0,-2-1 15</inkml:trace>
  <inkml:trace contextRef="#ctx0" brushRef="#br0" timeOffset="46601.7272">22319 6068 0,'0'0'0,"0"0"0,0 0 15,0 0-15,0 0 0,21 13 16,-21-13-16,27 5 0,-27-5 16,37-1-16,-16 0 0,1-3 15,1 2-15,2-4 0,-1 0 16,5-4-16,-3 0 0,-3-2 16,-3-2-16,-3 0 0,-3 0 0,-5 0 15,-4 2-15,-3 0 0,-1 0 16,-5 1-16,-5 1 15,-4 3-15,-2 2 0,-4 5 0,-3 4 16,0 2-16,-1 3 0,-7 7 16,0 5-16,5 0 0,4 2 0,4 2 15,5 4-15,3-2 0,5-2 16,8 2-16,10-1 16,4-6-16,5-4 0,14-5 0,9-4 15,5-4-15,3-3 0,-6 1 16,-11 0-16,-11-1 0</inkml:trace>
  <inkml:trace contextRef="#ctx0" brushRef="#br0" timeOffset="46868.8765">23166 5886 0,'0'0'0,"-12"2"0,-6 2 15,1 1-15,-2 0 0,-10 7 0,-8 7 16,1 2-16,4-1 0,3 5 15,7-1-15,8-2 0,9-1 16,10-3-16,11-2 0,3 1 16,3-3-16,5-2 0,6-2 15,-3-2-15,-4 1 0,-5-1 16,-5 0-16,-5 1 0,-3 0 0,-8 2 16,-7 0-16,-4-1 0,-4 3 15,-6-1-15,-6 1 0,3-1 16,3-1-16,0 0 0,6-2 15,2-4-15</inkml:trace>
  <inkml:trace contextRef="#ctx0" brushRef="#br0" timeOffset="47168.8525">23757 5847 0,'0'0'0,"0"0"15,0 0-15,-38 7 0,21 0 0,-6 2 16,-5 2-16,-7 5 16,0 1-16,-6 7 0,3 2 15,8-4-15,6-1 0,8 0 16,7 1-16,7-3 0,4-2 0,7 0 16,5-1-16,1 0 15,1-2-15,0 0 0,2-3 16,-2-1-16,-3 0 0,-4 1 0,-4-1 15,-4 0-15,-3 0 0,-6 1 16,-3 2-16,-1-3 0,0 0 16,-3-1-16,-3-4 0,4 1 0,1-2 15,4 0-15</inkml:trace>
  <inkml:trace contextRef="#ctx0" brushRef="#br0" timeOffset="47485.5459">23807 6129 0,'0'0'0,"8"0"0,4-1 0,3 0 16,1 0-16,8 0 0,0 0 15,1-2-15,2 0 0,3-2 16,0-1-16,-4-2 0,-4-1 0,-1-2 16,-3-1-16,-2-2 0,-4 0 15,-6-2-15,-3-2 16,-4 2-16,-4 4 0,-7 0 0,-6 1 15,-3 2-15,-2 0 0,-1 4 16,-2 3-16,-1 3 0,0 3 0,-1 4 16,0 4-16,4 2 15,1 3-15,1 7 0,3 2 16,8 2-16,5 0 0,7 0 16,6 1-16,6-3 0,1-4 0,15-3 15,11-2-15,3-7 0,1-6 16,-8 0-16,-9-1 0,-6-1 15</inkml:trace>
  <inkml:trace contextRef="#ctx0" brushRef="#br0" timeOffset="47920.5538">24737 6028 0,'0'0'0,"0"0"15,0 0-15,-17-15 0,17 15 0,-25-10 16,9 4-16,-4 3 0,-2 1 15,-10 2-15,-2 1 0,-1 3 16,2 4-16,0 2 0,1 3 16,-3 4-16,4 2 0,5 5 15,2 2-15,8-1 0,4 0 0,6-3 16,6-1-16,6-2 0,3-2 16,13-4-16,9-5 15,-3-5-15,4-3 0,11-7 0,3-6 16,0 0-16,-2 0 0,5-12 15,-1-4-15,-6-2 0,-5-2 0,0-6 16,-1-4-16,-5 3 16,-5 2-16,3-3 0,-3 2 15,-6 7-15,-3 4 0,-6 7 0,-3 5 16,-3 5-16,-1 2 0,-4 6 16,-2 4-16,-4 1 0,-4 4 15,-1 4-15,-3 5 0,0 4 16,0 2-16,-3 9 0,0 7 15,-2 1-15,0 3 0,4 1 16,4 3-16,4-2 0,6-6 16,10-3-16,7-4 0,2-6 0,1-3 15,-5-6-15,-4-3 16,-2-4-16</inkml:trace>
  <inkml:trace contextRef="#ctx0" brushRef="#br0" timeOffset="48154.6526">25734 6022 0,'0'0'0,"0"0"0,0 0 16,-10 21-16,10-21 0,-16 27 0,3-6 15,1-1-15,0 0 16,1 2-16,1 0 0,0 2 0,2-3 15,3-6-15,2-4 0,3-6 16,4-5-16,1-5 0,2-3 16,-2 2-16,1 0 0,-2 2 0</inkml:trace>
  <inkml:trace contextRef="#ctx0" brushRef="#br0" timeOffset="48285.1616">25761 5702 0,'0'0'0,"0"0"0,0 0 16,28-3-16,-28 3 0,33 5 16,-14-2-16,-3 1 0,-2-1 0,0-1 15</inkml:trace>
  <inkml:trace contextRef="#ctx0" brushRef="#br0" timeOffset="48601.8808">26068 6038 0,'0'0'0,"-3"8"0,0 3 0,-1 4 16,-3 3-16,-4 6 0,-1 3 16,0-3-16,1-2 0,1-2 15,2-2-15,0 0 0,3-5 0,1-3 16,1-5-16,3-5 0,0 0 16,6-8-16,2-2 0,2-2 15,1-5-15,2-2 0,2-4 16,3 0-16,2 0 0,5-5 15,3 0-15,-3 4 0,-2 1 16,2 6-16,1 4 0,-4 4 0,-2 1 16,-3 6-16,0 3 15,-4 7-15,-2 3 0,-4 6 0,-3 2 16,-4 3-16,-4 0 0,-2 4 16,-1 3-16,2 0 0,3 3 15,0-3-15,0-5 0,0-6 16</inkml:trace>
  <inkml:trace contextRef="#ctx0" brushRef="#br0" timeOffset="48885.0434">27414 5926 0,'0'0'16,"0"0"-16,0 0 0,0 0 0,-27-2 16,27 2-16,-38 6 15,13 1-15,-1 2 0,-3 5 0,-1 4 16,-7 6-16,5 1 0,-3 9 16,3 2-16,10-3 0,6-2 15,10 1-15,7-2 0,8-6 16,7-4-16,17-5 0,10-7 15,3-5-15,1-3 0,-11 0 16,-7 0-16,-7 0 0</inkml:trace>
  <inkml:trace contextRef="#ctx0" brushRef="#br0" timeOffset="49118.3389">27957 5671 0,'0'0'16,"0"0"-16,0 0 0,-10 21 0,10-21 16,-15 27-16,3-4 15,-1 1-15,-2 3 0,-7 12 0,-3 4 16,2-1-16,2-2 0,-2 7 16,3-4-16,4-5 0,4-4 15,3 1-15,4-4 0,3-7 16,3-8-16,0-2 0,-1-3 15,0-4-15</inkml:trace>
  <inkml:trace contextRef="#ctx0" brushRef="#br0" timeOffset="49468.7724">28143 6001 0,'0'0'0,"0"0"0,0 0 16,-17 21-16,17-21 0,-21 25 15,9-5-15,2-1 0,1 3 0,4-1 16,4 3-16,4 1 0,3-3 16,10-6-16,6-5 15,3-5-15,3-3 0,8-3 0,3-4 16,-3-4-16,1 0 0,-4-6 16,-2-6-16,-3-2 0,-6 0 15,-6-3-15,-6-4 0,-8 1 16,-5 1-16,-12 2 0,-8 2 15,-2 5-15,-3 4 0,-7 4 16,-7 6-16,0 0 0,0 4 16,-2 4-16,3 2 0,12 0 15,6 1-15,9 0 0,5 3 16,8 0-16,6 0 0,11-8 0,12-4 16,-7 0-16,-5 1 0,-3-1 15</inkml:trace>
  <inkml:trace contextRef="#ctx0" brushRef="#br0" timeOffset="49701.939">28930 5720 0,'0'0'0,"0"0"0,0 0 15,0 0-15,-21 24 0,21-24 16,-31 35-16,11-12 0,-2 2 15,-7 12-15,1 4 0,3-2 16,4-2-16,4 3 0,6-4 16,6-5-16,5-6 0,12-1 15,11-5-15,-1-7 0,1-4 0,4-3 16,4-5-16,-3-5 0,-4-4 16,-4 2-16,-5 2 0,-3 2 15</inkml:trace>
  <inkml:trace contextRef="#ctx0" brushRef="#br0" timeOffset="49871.8035">28632 5918 0,'0'0'0,"0"0"0,0 0 0,34-4 16,-14 3-16,5-1 0,5 1 15,8-1-15,-2-1 0,5 1 16,3-1-16,3 1 0,-5-1 0,-8 0 15,-5 2-15,-6-1 0</inkml:trace>
  <inkml:trace contextRef="#ctx0" brushRef="#br0" timeOffset="50318.3347">29311 5607 0,'0'0'16,"0"0"-16,0 0 0,0 0 0,-17 28 16,5-13-16,-2 8 15,-1 1-15,-2 3 0,-4 8 16,-4 6-16,-4 7 0,4-5 0,-2 4 16,1 0-16,5-7 0,3-6 15,5-7-15,3-4 0,2-6 16,3-4-16,1-5 0,0-2 15,4-6-15,-2 0 0,4-5 16,3-4-16,1-2 0,2-3 0,3-4 16,3-3-16,1-1 0,0-2 15,1 2-15,0 0 0,1 2 16,-1 3-16,2 1 0,-1 2 16,0 4-16,-3 2 0,1 6 15,-1 3-15,-2 3 0,-2 4 16,-2 3-16,-2 5 0,-1 2 15,-2 1-15,-3 5 0,-1 1 16,-1 2-16,1 0 16,1-1-16,1 1 0,0-4 0,0 0 15,0-8-15,0-8 0,0 0 16,0-2-16,0 0 0</inkml:trace>
  <inkml:trace contextRef="#ctx0" brushRef="#br0" timeOffset="50652.8123">29313 6107 0,'0'0'0,"0"0"15,0 0-15,28-3 0,-28 3 16,33-6-16,-13 3 0,2-2 16,1 0-16,1 0 0,1 0 15,4-3-15,-1-3 0,-3 0 16,-2-2-16,-3 1 0,-3 1 0,-4-4 15,-2-1-15,-5 2 0,-4 0 16,-4 1-16,-5 0 0,-4 3 16,-2 3-16,-6 2 0,-5 3 15,0 3-15,1 2 0,-6 6 16,-2 3-16,2 2 0,1 4 16,5 4-16,2 2 0,5 1 15,4-1-15,3 6 0,6 0 16,10-5-16,10-3 0,10-5 15,10-4-15,7-3 0,6-2 0,7-3 16,6-2-16,-7-2 0,-14 1 16,-10 0-16</inkml:trace>
  <inkml:trace contextRef="#ctx0" brushRef="#br0" timeOffset="50918.3499">30286 5870 0,'0'0'15,"0"0"-15,0 0 0,0 0 0,-33-4 16,33 4-16,-41 3 0,15 0 16,-1 2-16,0 3 0,1 0 15,-4 6-15,5 0 0,5 1 16,6 1-16,5-1 0,3 2 0,9-1 16,4 0-16,5 1 15,4-1-15,4 2 0,1-3 16,-3 0-16,-1-2 0,-4-2 0,-3 0 15,-4 2-15,-5-1 0,-6 0 16,-4 0-16,-5-5 0,-7-1 16,-9 3-16,-4-1 0,7 1 15,5-4-15,4-1 0</inkml:trace>
  <inkml:trace contextRef="#ctx0" brushRef="#br0" timeOffset="57253.0479">25459 5495 0,'0'0'16,"-5"8"-16,-3 1 0,0 3 0,-1 3 15,-3 10-15,-1 6 0,0 3 16,0 3-16,-1 12 0,4 2 15,5 11-15,5-3 0,3 3 16,3 2-16,5 7 0,4-6 16,8-1-16,6-2 0,8-1 15,5-10-15,10-7 0,8-4 16,1-8-16,2-3 0,37 2 0,-3-9 16,-8-15-16,-5-10 0,4-8 15,3-4-15,-8-8 0,-7-4 16,-4-9-16,-3-5 0,-13-8 15,-7-7-15,-7-4 0,-6-4 16,-7 0-16,-6 2 0,-12-8 16,-8-4-16,-10 5 0,-9 3 0,-14 0 15,-9 3-15,-8 9 16,-3 6-16,-16 2 0,-11 3 16,-4 6-16,-4 3 0,-12 11 0,-7 4 15,0 13-15,-1 7 0,-8 12 16,-5 6-16,8 10 0,6 7 15,32-11-15,22-8 0,16-6 0</inkml:trace>
  <inkml:trace contextRef="#ctx0" brushRef="#br0" timeOffset="58319.0828">25946 7078 0,'0'0'0,"0"0"15,0 0-15,0 0 0,2-23 0,-2 23 16,0 0-16,-14-19 16,14 19-16,-15-15 0,2 5 15,-3 3-15,-1 1 0,-5 0 16,-5 0-16,-6 3 0,2 2 0,-3 5 16,-2 3-16,1 1 15,2 0-15,-5 11 0,1 6 16,5 0-16,4 1 0,1 5 0,6 1 15,8-2-15,6-3 0,7-2 16,5 0-16,8-8 0,7-4 16,5-7-16,5-7 0,5 0 15,4-1-15,-2-2 0,1-4 16,-2-3-16,0-3 0,-3-2 16,-3-2-16,0-2 0,-5 1 0,-8 1 15,-4 0-15,-6 4 0,-3 3 16,0 0-16,-3 2 0,0 2 15,-1 2-15,-2 5 0,-2 2 16,0 2-16,0 3 0,-1 2 16,1 3-16,-1 3 0,2 3 15,2 2-15,3 2 0,4-3 16,2-1-16,-1-3 0,-1-4 16,-2-1-16</inkml:trace>
  <inkml:trace contextRef="#ctx0" brushRef="#br0" timeOffset="58638.3497">26673 6967 0,'0'0'0,"0"0"16,0 0-16,-22-12 0,22 12 0,-30-6 15,8 3-15,-1 1 0,-2 1 16,-9 4-16,0 3 0,1 2 15,0-1-15,3 4 16,3 3-16,6 1 0,4 0 0,6 6 16,8 0-16,9-2 0,7 1 15,6-1-15,4 1 0,3-1 16,4-1-16,-3-1 0,-1-1 16,-1 1-16,-4 0 0,-7-2 15,-4 0-15,-6-3 0,-4-1 0,-7-2 16,-5 1-16,-4-1 0,-2 0 15,-2-2-15,0-2 0,5 0 16,1-2-16,4 0 0</inkml:trace>
  <inkml:trace contextRef="#ctx0" brushRef="#br0" timeOffset="58916.445">27817 7085 0,'0'0'0,"0"0"16,0 0-16,0 0 0,0 0 0,25 3 16,-25-3-16,0 0 0,23 6 15,-23-6-15</inkml:trace>
  <inkml:trace contextRef="#ctx0" brushRef="#br0" timeOffset="59064.4529">28523 7035 0,'0'0'0,"0"0"0,0 0 16,35 2-16,-21-1 0,-1 0 0,-2 0 0,-3 0 16</inkml:trace>
  <inkml:trace contextRef="#ctx0" brushRef="#br0" timeOffset="59186.5043">29265 7021 0,'0'0'0,"0"0"0,0 0 0,0 0 15,21-7-15,-15 6 0,2-1 16,-1 0-16,-2 1 0,1 0 16</inkml:trace>
  <inkml:trace contextRef="#ctx0" brushRef="#br0" timeOffset="64902.4962">25322 7858 0,'0'0'0,"13"-2"16,6-1-16,3 0 0,3-2 16,8-1-16,2-1 0,10-1 0,2 1 15,-2-1-15,0-1 0,5 2 16,-4 1-16,-5 0 0,-6 2 15,-5 1-15,-4 0 0,-4 0 16,-2 0-16,-5 1 0,-2 0 16,-5 0-16</inkml:trace>
  <inkml:trace contextRef="#ctx0" brushRef="#br0" timeOffset="65136.2275">25681 7647 0,'0'0'0,"0"0"0,0 0 0,0 0 16,10 28-16,-10-28 0,3 34 15,-2-12-15,-1 4 0,-1 4 16,0 4-16,-1 8 0,1 1 16,-2-1-16,1-1 0,-2 5 0,-1-6 15,1-5-15,-1-5 16,-1-3-16,-2-4 0,-2-3 15,-2-3-15,2-4 0,2-2 0,2-2 16</inkml:trace>
  <inkml:trace contextRef="#ctx0" brushRef="#br0" timeOffset="65269.2969">25509 8079 0,'0'0'15,"0"0"-15,0 0 0,24-8 0,-24 8 16,31-11-16,-10 6 0,2-2 15,1 1-15,9-4 0,4-2 16,-8 3-16,-3 2 0,-4 0 16</inkml:trace>
  <inkml:trace contextRef="#ctx0" brushRef="#br0" timeOffset="65435.9608">26084 7904 0,'0'0'0,"0"0"0,0 0 15,28-8-15,-28 8 0,37-5 16,-12 2-16,1-1 0,3 0 16,8-1-16,2 1 0,-3-1 15,-1 0-15,-4-1 0,-3 1 16,-1-1-16,-5 1 0,-3 1 16</inkml:trace>
  <inkml:trace contextRef="#ctx0" brushRef="#br0" timeOffset="65669.8522">26337 7974 0,'0'0'0,"0"0"0,0 0 0,5 21 16,-5-21-16,4 27 0,-4-7 16,0 2-16,0 2 0,1 0 15,0-3-15,0 6 0,1-4 0,-2 1 16,-1-4-16,-1-2 0,-2-3 15,-2-1-15,-3-3 0,-3-1 16,-2-2-16,0-4 0,1-3 16,2 1-16,1-1 0,2-1 15</inkml:trace>
  <inkml:trace contextRef="#ctx0" brushRef="#br0" timeOffset="65836.0021">26683 7931 0,'0'0'0,"11"-1"0,3-1 0,4-2 16,2 1-16,8 0 0,3-1 15,8-2-15,-1-1 0,-3 1 16,-5 3-16,-3 0 0,-4 0 16,-4 1-16,-3 0 0,-2 1 15,-3-1-15,-3 1 0</inkml:trace>
  <inkml:trace contextRef="#ctx0" brushRef="#br0" timeOffset="66059.4355">26886 7797 0,'0'0'0,"0"0"0,0 0 15,3 24-15,-3-24 0,0 33 16,0-9-16,-1 1 0,0 3 0,1 10 15,0 0-15,0-1 0,0-2 16,1 4-16,0-5 0,-1-4 16,0-3-16,-3-3 0,-2-2 15,-7-5-15,-5-3 0,2-2 16,4-3-16,1-1 0</inkml:trace>
  <inkml:trace contextRef="#ctx0" brushRef="#br0" timeOffset="66187.5636">26600 8251 0,'0'0'0,"0"0"15,0 0-15,0 0 0,28-12 0,-28 12 16,38-15-16,-12 5 0,2-2 16,4 0-16,4-1 0,9-3 15,-1 2-15,-1-1 0,0 0 16,0 0-16,-8 3 0,-6 3 16</inkml:trace>
  <inkml:trace contextRef="#ctx0" brushRef="#br0" timeOffset="66369.8597">27231 7865 0,'0'0'15,"0"0"-15,0 0 0,0 0 16,0 0-16,-16 21 0,16-21 16,-14 23-16,14-23 0,-19 30 15,9-12-15,2-3 0,0 0 0,3-4 16,3-4-16,1 1 0,0-3 15,0 0-15</inkml:trace>
  <inkml:trace contextRef="#ctx0" brushRef="#br0" timeOffset="66538.4307">27526 7709 0,'0'0'0,"0"0"0,0 0 15,10 16-15,-10-16 0,12 21 0,-12-21 16,17 31-16,-11-13 0,-1 1 16,-2 0-16,0-2 0,0-3 15,-1 0-15</inkml:trace>
  <inkml:trace contextRef="#ctx0" brushRef="#br0" timeOffset="66835.9719">27268 8070 0,'0'0'0,"0"0"0,0 0 16,31-3-16,-31 3 0,34-3 15,-11-1-15,1 1 0,0 1 16,8-2-16,1 0 0,-2 0 16,-1-1-16,-5 2 0,-3 1 15,-4 1-15,-3 1 0,-3 2 16,-2 3-16,-2 2 0,-2 3 0,-3 6 15,-4 5-15,-5 3 0,-3 4 16,-1 2-16,-1 4 0,-1 1 16,1-4-16,1-3 0,1-2 15,2-2-15,-1-2 0,0-2 16,0-5-16,1-4 0,-1-6 16,1-1-16,2-1 0,1 1 0</inkml:trace>
  <inkml:trace contextRef="#ctx0" brushRef="#br0" timeOffset="67019.7001">27457 8154 0,'0'0'0,"0"0"0,0 0 16,0 0-16,-12 26 0,12-26 16,-17 26-16,6-10 0,-1 4 0,-2 1 15,-3-1-15,1 1 16,-2 0-16,-3 6 0,1-3 0,3-4 15,1-4-15,4 4 0,2 2 16,1-2-16,3-4 0,0-2 16</inkml:trace>
  <inkml:trace contextRef="#ctx0" brushRef="#br0" timeOffset="67202.4968">28012 8017 0,'0'0'0,"11"-2"0,5 1 16,2-3-16,1 0 0,10 0 0,2 0 16,5-1-16,0 2 0,-3 1 15,-1-1-15,-4-1 0,-1 0 16,-5-2-16,-3-1 0,-4 2 16,-3 2-16,-2-1 0</inkml:trace>
  <inkml:trace contextRef="#ctx0" brushRef="#br0" timeOffset="67376.111">28025 8115 0,'0'0'0,"0"0"0,0 0 16,-7 26-16,4-13 0,-3 3 15,-2 2-15,1 2 0,-1 0 0,-1 2 16,1-2-16,3-6 0,2-3 15,-1-1-15,2-2 0,0-1 16</inkml:trace>
  <inkml:trace contextRef="#ctx0" brushRef="#br0" timeOffset="67603.0557">28031 8151 0,'0'0'15,"0"0"-15,0 0 0,28-4 0,-28 4 16,26 0-16,-13 2 0,0 2 15,-2 1-15,0 0 0,0 1 16,-3-1-16,-1 2 0,-3 1 16,-1 1-16,-2 1 0,-1 0 0,-2 1 15,-2 2-15,-1-2 16,-2 0-16,-2-2 0,-1 0 16,-3-1-16,-1-2 0,1-2 15,-1-3-15,3-1 0,1 1 0,3 0 16</inkml:trace>
  <inkml:trace contextRef="#ctx0" brushRef="#br0" timeOffset="67853.4009">28200 7864 0,'0'0'15,"0"0"-15,0 0 0,15 29 0,-8-12 16,1 7-16,-1 6 0,4 11 15,-1 3-15,1 0 0,1 1 16,4 5-16,0-2 0,8 2 16,1-3-16,-3-6 0,-2-4 15,-1-6-15,-2-5 0,-4-5 16,-2-4-16,-3-3 0,-2-3 16,-2-5-16,-1-1 0,-3-5 15,-5-8-15,2 3 0,-1 1 0,2 1 16</inkml:trace>
  <inkml:trace contextRef="#ctx0" brushRef="#br0" timeOffset="68052.6492">28494 8133 0,'0'0'0,"0"0"16,0 0-16,0 0 0,-16 27 0,16-27 15,-28 31-15,12-11 0,-1 3 16,-1 1-16,0 2 0,-7 5 15,2-2-15,2-3 0,3-3 16,-1-2-16,4-5 0,4-8 16,4-8-16,2-5 0,4-4 15,0 0-15,0 3 0,0 0 0</inkml:trace>
  <inkml:trace contextRef="#ctx0" brushRef="#br0" timeOffset="68203.8508">28526 7736 0,'0'0'16,"9"3"-16,4 1 0,0 3 16,2 3-16,0 0 0,-2-2 0,-2 0 15</inkml:trace>
  <inkml:trace contextRef="#ctx0" brushRef="#br0" timeOffset="69019.3192">29265 7607 0,'0'0'0,"0"0"0,0 0 16,3 27-16,-3-27 0,0 36 16,-2-10-16,-2 4 0,-2 2 0,-4 16 15,-2 4-15,-2 11 16,0-4-16,1 6 0,1-6 16,3-9-16,3-7 0,2-4 15,3-8-15,1-9 0,1-6 0,4-10 16,2-7-16,-1-9 0,-3-5 0,-1 2 15,1 5-15,-2 0 0</inkml:trace>
  <inkml:trace contextRef="#ctx0" brushRef="#br0" timeOffset="69269.7201">29273 7547 0,'0'0'0,"7"-2"0,4-2 0,4 1 15,2 1-15,9 1 0,0 2 16,2-1-16,-1 0 0,0 3 16,-1 3-16,3 3 0,-5 0 0,-5 1 15,-4 3-15,-4 0 16,-2-1-16,-6 3 0,-3 1 0,-5 0 16,-5-1-16,-4 2 0,-6 0 15,-1 0-15,0 1 0,-4-1 16,-4 1-16,2-2 0,3-2 15,3-3-15,2-2 0,4-2 16,3-1-16,2-1 0</inkml:trace>
  <inkml:trace contextRef="#ctx0" brushRef="#br0" timeOffset="69487.2647">29933 7576 0,'0'0'0,"0"0"0,0 0 16,-1 24-16,1-24 0,-7 31 16,1-9-16,-2 3 0,-1 0 0,-3 9 15,0 0-15,2-6 16,1-4-16,0 2 0,3-7 16,0-5-16,2-6 0,2-7 0,2-6 15,1-4-15,2-5 0,0 1 16,-1 3-16,1 2 0</inkml:trace>
  <inkml:trace contextRef="#ctx0" brushRef="#br0" timeOffset="69620.3916">29943 7293 0,'0'0'0,"0"0"16,0 0-16,0 0 0,25 2 0,-25-2 15,28 9-15,-28-9 0,28 11 16,-12-5-16,0 4 0,-1-3 15,-3 0-15,-1-2 0</inkml:trace>
  <inkml:trace contextRef="#ctx0" brushRef="#br0" timeOffset="69938.8427">30276 7509 0,'0'0'0,"0"0"0,0 0 0,-2 28 16,2-28-16,-5 33 0,1-10 15,-2 1-15,0 1 0,-2 5 16,0 0-16,2-2 0,0-4 16,1 1-16,1-4 0,2-5 15,1-3-15,1-6 0,2-4 16,0-3-16,1-3 0,0-5 16,2-3-16,0-2 0,-1 1 0,2-8 15,0-3-15,2-1 0,1 1 16,3-5-16,1 1 0,-1 4 15,0 4-15,3 4 0,0 3 16,0 2-16,-1 2 0,1 3 16,3 3-16,-1 3 0,-1 2 0,2 4 15,0 1-15,-1 5 0,-2 1 16,-2-2-16,-4-3 0,-1-2 16</inkml:trace>
  <inkml:trace contextRef="#ctx0" brushRef="#br0" timeOffset="70403.4133">31111 7663 0,'0'0'0,"0"0"0,0 0 16,0 0-16,0 0 0,-2-21 15,2 21-15,-5-19 0,5 19 16,-11-23-16,2 12 0,-2 1 15,-1 1-15,-3 0 0,-1 4 16,-2 1-16,0-1 0,-9 5 16,-3 5-16,3 3 0,1 2 0,0 6 15,-1 5-15,3 2 16,1 1-16,-1 8 0,3 1 0,5-4 16,6-1-16,8 0 0,7-3 15,2-8-15,3-3 0,13-6 16,8-4-16,-5-4 0,0-4 15,6-4-15,0-5 0,-1-2 16,-1-2-16,-3-3 0,-1-1 16,-5 0-16,-3 0 0,-1 2 15,-3 1-15,-4 3 0,-2 4 0,-3 3 16,-1 2-16,-1 3 0,-1 2 16,-2 1-16,0 3 0,-2 4 15,0 3-15,-2 4 0,2 4 16,1-1-16,1 1 0,2 3 15,3 0-15,0-2 0,1-3 16,3-4-16,1-3 0,-2-1 0,-1-2 16,-2-2-16</inkml:trace>
  <inkml:trace contextRef="#ctx0" brushRef="#br0" timeOffset="70669.5622">31539 7358 0,'0'0'16,"0"0"-16,0 0 0,0 0 0,-4 27 15,4-27-15,-19 37 16,7-13-16,-2 5 0,-3 4 16,-1 1-16,0 7 0,2-3 0,4 4 15,4-3-15,4-6 0,3-4 16,4-6-16,4-4 0,3-4 15,3-4-15,2-4 0,4-2 16,-1-3-16,-1-2 0,-1-6 16,-2-6-16,-2 2 0,-2 2 0,-2 2 15</inkml:trace>
  <inkml:trace contextRef="#ctx0" brushRef="#br0" timeOffset="70837.2887">31309 7610 0,'0'0'0,"0"0"0,0 0 16,24-5-16,-24 5 0,30-6 15,-8 3-15,2 1 0,3 1 0,9-2 16,3 0-16,-3 0 0,-2 1 16,0-1-16,-6 1 0,-5 1 15</inkml:trace>
  <inkml:trace contextRef="#ctx0" brushRef="#br0" timeOffset="71203.1975">31584 7759 0,'0'0'0,"0"0"0,0 0 16,0 0-16,0 0 0,32 0 0,-32 0 15,32-3-15,-32 3 0,38-6 16,-13 2-16,-1-1 0,1 1 15,0-3-15,2 1 0,3-4 16,-1 2-16,-4-2 0,-1 0 16,-6 1-16,-1-1 0,-5-3 15,-4 0-15,-5 0 0,-4 0 16,-5 2-16,-4 1 0,-1 1 0,-2 0 16,-4 4-16,-4 4 15,-1 1-15,-2 1 0,-2 4 0,1 4 16,3 2-16,2 3 0,2 4 15,2 4-15,3-1 0,6 1 0,3 2 16,5 1-16,4 0 16,2-2-16,8-2 0,7 0 15,2-3-15,2-3 0,7-1 16,2-5-16,-7-2 0,-6-2 0,-5-1 16</inkml:trace>
  <inkml:trace contextRef="#ctx0" brushRef="#br0" timeOffset="102488.7068">6655 5972 0,'0'0'0,"0"0"15,0 0-15,0 0 0,0 0 16,0 0-16,29 3 0,-29-3 16,0 0-16,29 7 0,-19-5 15,2 2-15,-3 0 0,4-1 16,-1 1-16,1-1 0,1 0 15,2 1-15,5-2 16,-2 0-16,-3 0 0,3 0 0,0-1 16,7-1-16,2 0 0,-2 2 0,1-1 15,1-1-15,-1 0 0,3 0 16,2 0-16,0 0 0,-3 0 16,11-1-16,2-1 0,-2 1 15,-2 0-15,1 0 0,3-1 16,-2 1-16,0-1 0,8 1 15,0 1-15,-5-2 0,-2 0 0,2 0 16,1 0-16,-1 1 0,-3 0 16,1 1-16,2 0 15,4 1-15,-3-1 0,-2 1 16,2 0-16,-3 0 0,-3 1 0,3-1 16,2-1-16,-2 1 0,-3-1 15,2 0-15,1 2 0,-4 0 16,-1 1-16,2-2 0,3-1 15,-3 1-15,-3 1 0,3 1 16,2-1-16,-2 0 0,-2 0 0,1-1 16,1-1-16,-1 1 0,2 1 15,0-1-15,-1-1 16,0 1-16,0 1 0,0-1 0,-1 1 16,2-2-16,-2 1 0,1-2 15,-2-2-15,-1 1 0,0 2 16,1 0-16,1 2 0,0-2 0,-1 0 15,1 0-15,-2 1 16,0 1-16,-1-1 0,2 0 16,1 0-16,-3 0 0,-2-1 0,4 1 15,2 1-15,-4-2 0,-3 0 16,2 2-16,4 1 0,-3 0 16,-1 0-16,0 0 0,1-1 15,-1 0-15,-2-1 0,1 1 16,0 1-16,0 0 0,0 2 15,1-3-15,0-2 0,-4-1 0,-1-2 16,8 5-16,0 2 16,-7-3-16,-2-3 0,2 3 15,1 2-15,-1-3 0,2-3 0,0 2 16,1 0-16,-1 0 0,-2 0 16,0-2-16,1 1 0,1 0 15,0 1-15,1 0 0,2 0 16,-3-2-16,-2 2 0,2 0 15,1-2-15,-2 1 0,0-1 0,0 2 16,-1 1-16,0-1 0,2-2 16,0 1-16,-1 1 15,1 1-15,1 1 0,0 1 0,0-2 16,-3 0-16,0 0 0,3 0 16,3 1-16,-3-1 0,-1 0 15,2 0-15,3 2 0,-2-1 16,0 0-16,0 1 0,0-2 15,0 1-15,1-1 0,0 2 16,0 1-16,2-1 0,0-2 0,0 3 16,1-1-16,-2-1 0,1-1 15,5 0-15,-3 0 0,2 1 16,0-1-16,1 2 0,1 0 16,-4 0-16,-1-1 0,2-1 15,0 0-15,1-1 0,-1 1 16,2 1-16,1 2 0,0-2 0,0-1 15,2 2-15,1-2 16,-2 3-16,-2 1 0,6 0 16,2-3-16,-1 0 0,-3-1 15,9 2-15,7-1 16,-3 2-16,-10 2 0,0-3 0,-1-2 16,-2 1-16,0-1 0,0 0 15,1 0-15,3 0 0,1-1 0,-3 1 16,-2 1-16,1-3 0,-1 0 15,0 3-15,2 3 0,-3-1 16,-1 0-16,-1-3 0,0-2 16,2 0-16,1 1 0,1 0 15,3 0-15,-6 0 0,-4 0 16,5 0-16,0 1 0,-1 0 0,0 0 16,1-1-16,0-2 15,-1 1-15,-1-2 0,3 3 16,0 0-16,-1-3 0,-1 1 0,0 0 15,2 2-15,-2 1 0,-1 4 16,0-3-16,1-1 16,1-2-16,0-1 0,-1-2 0,-1-1 15,0 4-15,0 2 0,0-1 16,1-1-16,0 0 0,2 1 16,-2-2-16,0 1 0,0-3 0,-1 0 15,0 1-15,0 1 16,-1 1-16,1 0 0,-2 2 15,-2 1-15,2-1 0,0-2 0,-1-1 16,-1 2-16,2 0 0,1 0 16,-4 1-16,-1 1 0,1-5 15,3-3-15,1 0 0,0 0 16,-5 2-16,-1 2 0,0-1 16,3 1-16,-1-2 0,1 0 0,-7 0 15,0 1-15,1 0 16,0 1-16,1-2 0,1-2 15,0 1-15,-2 0 0,0 3 16,1 1-16,-2-2 0,-1-2 0,3 1 16,2-1-16,-1 2 0,-2 1 15,-3 0-15,0 0 0,1-1 16,1 0-16,-1-1 0,-1 1 16,1 1-16,1 0 0,1 2 15,0 0-15,-8 0 0,-1-1 0,4-1 16,2 0-16,-2 1 0,1 1 15,2-1-15,1 0 0,0 0 16,-1 0-16,-2 1 0,1 0 16,1 0-16,1 0 0,1-1 15,0 2-15,1-2 0,2-1 16,-1 1-16,-1 4 0,-3 0 0,-2 0 16,1-1-16,5-2 15,-3 1-15,-1 1 0,0-1 16,3-1-16,0 1 0,1 1 0,-1-1 15,-1 0-15,0 0 0,2 0 16,-1 3-16,0-1 0,0-1 16,1-2-16,1 0 0,-2 0 15,1-2-15,3 1 0,-2 3 16,-1 2-16,-2-1 0,-1 0 0,8 0 16,1-1-16,-9 0 0,-1 3 15,7-2-15,1-1 16,-7 0-16,-1 0 0,6-1 15,1-1-15,-5 0 0,0 1 0,4 0 16,0 0-16,0 1 0,1 1 16,-3 2-16,-1 2 0,0-5 15,1-4-15,0 5 0,-1 0 16,0-2-16,1-1 0,2 0 0,0 1 16,-4 1-16,-2 0 0,2-2 15,4-3-15,-4 7 0,-1 1 16,1-1-16,0-3 0,-5-3 15,2-3-15,0 5 0,-1 5 16,1-3-16,2 0 0,-1-2 16,-1-1-16,2 0 0,1 1 15,1 0-15,2 0 0,-2 2 16,0 3-16,1-4 0,2-3 16,-4 1-16,-3 1 0,4 0 15,1 1-15,-1 0 0,-1 0 16,-1-1-16,0-1 0,2 2 0,1 1 15,2 2-15,-1 0 0,0 0 16,-2-3-16,3 2 0,-2 3 16,2-3-16,1-2 0,-1-1 15,-1 0-15,-5 1 0,2 1 16,5-1-16,-2 1 0,-4 1 0,-2-1 16,1-1-16,2-1 15,-5 1-15,1 2 0,0 0 0,0-1 16,1-2-16,-1-1 0,1 2 15,-1 2-15,4-1 0,2 0 16,-1 0-16,0-1 0,-2 0 16,-1 0-16,3 0 0,2 1 15,-3-2-15,-2 0 0,2-1 16,3-1-16,-3 2 0,-1-1 16,1 0-16,0-3 0,0 3 0,1 0 15,-2 0-15,-1 1 16,-1-2-16,1 1 0,0 0 15,0 1-15,1 0 0,0 0 0,-1-1 16,0-2-16,-1 0 0,-1 2 16,0-2-16,3 0 0,-1 2 15,0 2-15,-2 0 0,-2 0 16,1-1-16,1 0 0,-1 1 16,2 0-16,-2-2 0,-3 0 0,2 1 15,3 0-15,0 0 0,0 1 16,-2 0-16,1 0 15,1 1-15,1-1 0,0 1 0,-1-1 16,2 0-16,1 1 0,1-1 16,-1 1-16,-3 0 0,0-1 15,1 0-15,2 0 0,-2 2 16,0 1-16,1-2 0,2-1 16,-1 0-16,0 0 0,-2 1 15,-1 0-15,0 0 0,-1 0 0,1 0 16,0 2-16,-1-2 0,-1-1 15,1 1-15,1 1 0,-2 0 16,1 1-16,0-3 0,0-4 16,0 4-16,0 4 0,-2 1 15,1 3-15,-1-3 0,1-3 16,-2 0-16,1 0 0,-2 0 16,0 1-16,-3-1 0,-3 0 15,1-2-15,0-1 0,-7 0 16,-2 1-16,-2-1 0</inkml:trace>
  <inkml:trace contextRef="#ctx0" brushRef="#br0" timeOffset="104472.0516">24273 5866 0,'0'0'0,"0"0"0,0 0 0,0 0 16,0 0-16,0 0 0,0 0 15,25-2-15,-25 2 0,0 0 16,28-1-16,-28 1 0,22-1 0,-10 1 16,0 1-16,1-1 15,1 1-15,1-2 0,2-1 0,0 2 16,1 0-16,1 1 0,0 1 16,2 0-16,0-4 0,10 4 15,2 1-15,-2 1 0,-1 2 16,2-4-16,2 1 0,-1-1 15,-1 0-15,9 1 0,1 1 16,-3-3-16,-1 0 0,1-2 16,-1-4-16,-3 3 0,-2 2 0,5-1 15,-3 0-15,-2-2 0,-2-3 16,0 1-16,1 1 0,-6 2 16,-2-1-16,-2-1 0,-1-3 15,-2 0-15,-1 0 0,-2 2 16,-1 1-16,-1 1 0,0 0 15,-2-1-15,0 0 0,-2 0 16,-1 1-16,-1-1 0,0 0 16,-1 0-16,-1-1 0,0 2 0,-2 2 15,1-2-15,-2 2 0,-1 0 16,0 0-16,-2 1 0,3-1 16,-3 1-16,0 0 0,-2 4 15,0-1-15,-1-1 0,-1 0 16,-2-1-16,0-1 0,-1 0 15,-2 0-15,-2-1 0,-1 0 0,-3 1 16,0 1-16,-2-1 16,0 1-16,-4-2 0,-2-2 0,-7 3 15,1 0-15,-2-1 0,-2-2 16,0 2-16,0 2 0,-8-1 16,1-2-16,-1 2 0,0 1 15,0-1-15,2 0 0,-1 0 16,1 1-16,-5 0 0,2 1 15,2-2-15,1-2 0,1 2 16,2 2-16,4-2 0,5 0 0,-2 1 16,-1-1-16,4 4 0,2 2 15,2-2-15,2 0 16,1-1-16,1-2 0,0 2 0,1 1 16,5-1-16,1 0 0,0 0 15,1 0-15,2-1 0,3-1 0,0 0 16,2 0-16,1 0 15,2-1-15,0 3 0,2-2 16,2-2-16,2-2 0,3 2 16,3 1-16,1 0 0,0 1 0,3 1 15,1-1-15,3-1 0,1 0 16,3 0-16,3 1 0,0-1 16,2 0-16,3 0 0,2 0 15,7 1-15,-1 0 0,1 0 16,4 2-16,-4-2 0,0-1 0,8 2 15,-2-2-15,-2 1 0,-2-1 16,-1 1-16,-1 1 16,-3-3-16,-3-3 0,6 3 0,-1 2 15,-11 1-15,-4 0 0,5-5 16,0-5-16,-8 3 0,-1 2 16,1 1-16,1 1 0,-3-1 15,-2-3-15,-1 3 0,2 1 16,-1-1-16,-2 1 0,1 0 15,-1-2-15,-3 3 0,0 1 0,-1 1 16,0-1-16,-2 0 16,-3 1-16,0-1 0,0-2 15,-3 1-15,1 2 0,-2 0 0,0-1 16,-1-1-16,1-1 0,-3 1 16,0 0-16,-4 0 0,2 3 15,-3-2-15,-3 0 0,-1-1 16,-1 1-16,-3-1 0,-3-2 15,-1-1-15,-1 1 0,-9-3 16,-4 0-16,0 1 0,0 0 0,-4 0 16,-4-1-16,-7 0 0,2 3 15,-4-2-15,-1 1 0,3-4 16,3 0-16,-12 4 0,-3 5 16,5-2-16,3 0 0,-6 0 15,1 3-15,4-2 0,3 1 16,2 2-16,0 1 0,6-2 15,2 0-15,2-1 0,0 2 16,6-1-16,3 1 0,0 0 0,-2 2 16,6-3-16,3-1 0,3 0 15,3 4-15,4-1 0,2 0 16,2 1-16,0-1 16,3-3-16,1 0 0,2-2 0,0 0 15,3 0-15,-1-1 0,4 0 16,1 1-16,4-2 0,3-2 0,2 2 15,3-1-15,1 2 16,0 1-16,5-1 0,5 0 16,7 0-16,1 0 0,4 0 0,2-1 15,1-1-15,0 1 0,11 2 16,3 2-16,-4 1 0,-3-2 16,11 0-16,1 1 0,-7 1 15,-5 1-15,2-1 0,2 1 16,-5-3-16,-5-1 0,7 6 15,-1 2-15,-6-6 0,-4-5 16,-1 3-16,-2 1 0,-8 4 16,-5-2-16,-2-1 0,-1-2 0,-6-1 15,-3 0-15,0-1 0,1-3 16,-3 3-16,-1 3 0,-6 0 16,-2 1-16,-1 1 0,-2 0 15,0-3-15,0 2 0,0-2 0</inkml:trace>
  <inkml:trace contextRef="#ctx0" brushRef="#br0" timeOffset="106587.6213">14275 5848 0,'0'0'0,"0"0"0,0 0 0,0 0 16,0 0-16,0 0 0,0 0 15,0 0-15,0 0 0,0 0 16,0 0-16,-27-5 0,27 5 0,0 0 16,0 0-16,0 0 0,-25 0 15,25 0-15,0 0 0,-24 2 16,24-2-16,-21 2 0,10-1 16,-2 0-16,1 1 0,-3 0 15,-3 1-15,0-1 0,-2 0 16,0 1-16,0 1 0,1-1 15,2-1-15,-8 1 0,0 2 16,3-1-16,2 0 0,2 1 16,3 1-16,2-1 0,2 1 0,2-1 15,2 0-15,4 1 0,1 0 16,4-2-16,2 1 0,2-3 16,2 2-16,2 1 0,1-1 15,1 1-15,1 0 0,7 1 16,2-1-16,0-1 0,1 0 15,0-1-15,1 1 0,0-3 16,-1 1-16,0-1 0,1 0 16,-2-1-16,-2 2 0,1-2 0,-2 0 15,-6 0-15,-1-2 0,-1 1 16,-1 0-16,-2-1 0,-2 0 16,-1-2-16,-2 0 0,-1-1 15,-1-1-15,-1 2 0,-1 0 16,-1-1-16,0 0 0,0-2 15,-2-1-15,1 1 0,-1 1 0,-2-2 16,1-2-16,-2 0 16,-1 0-16,0 1 0,-2-1 0,0 0 15,1 0-15,-3-1 0,-2 0 16,1 1-16,1 5 0,1-1 16,0 1-16,2 1 0,2 1 0,0 0 15</inkml:trace>
  <inkml:trace contextRef="#ctx0" brushRef="#br0" timeOffset="107637.5959">17801 5807 0,'0'0'0,"0"0"0,0 0 16,0 0-16,0 0 0,0 0 0,0 0 15,0 0-15,0 0 0,0 0 16,0 0-16,0 0 0,-26-10 15,26 10-15,0 0 0,0 0 0,-27 5 16,27-5-16,0 0 0,-24 4 16,24-4-16,0 0 0,-23 5 15,14 0-15,0 0 0,0 1 16,-2-1-16,-1 3 0,1-1 16,-1 0-16,0 0 0,0 1 15,0-2-15,1 3 0,1 0 16,1 0-16,0-1 0,2 0 15,0 1-15,2-1 0,0 0 0,2-1 16,1-1-16,2 1 0,2 0 16,2-2-16,4 1 0,1-2 15,1 0-15,2 1 0,1 0 16,1-2-16,1 0 0,6 1 16,1-2-16,-1 0 0,-2 0 15,0-1-15,-1-3 0,-3 1 16,0 0-16,-3-1 0,-1-2 15,-1 0-15,-1-1 0,-3 1 16,0-3-16,-3 0 0,-1 0 0,-1 2 16,-1 1-16,-1-2 0,0 2 15,-2-2-15,-2 0 0,1-3 16,0 2-16,-2-1 0,-1 0 16,0-1-16,-1 1 0,0 1 15,1-1-15,0 2 0,0 1 16,1-2-16,-1 1 0,2 0 15,-1 0-15,2 0 0,-1 1 16,2 2-16</inkml:trace>
  <inkml:trace contextRef="#ctx0" brushRef="#br0" timeOffset="109054.2116">17750 5874 0,'0'0'0,"0"0"0,0 0 16,0 0-16,0 0 0,0 0 0,0 0 15,0 0-15,0 0 0,0 0 16,0 0-16,0 0 0,0 0 0,0 0 16,0 0-16,0 0 15,0 0-15,0 0 0,0 0 16,-14 16-16,14-16 0,0 0 0,-26 9 16,26-9-16,0 0 0,-29 9 15,29-9-15,-24 8 0,13-5 16,0 2-16,0-2 0,0 1 15,0 1-15,1 0 0,1-1 16,1 3-16,2-2 0,0 2 16,2-1-16,1-1 0,0 2 15,3-1-15,4-1 0,0 1 0,2-2 16,1 0-16,2 1 16,1 0-16,1 0 0,1 0 0,1-2 15,2 2-15,0 1 0,2-2 16,-1 0-16,0-2 0,-2 1 15,3 0-15,-2-1 0,-1 0 16,-2-1-16,-1 0 0,-1 0 16,-3-1-16,-1-1 0,-2 0 15,-1 1-15,-1 0 0,-2 0 0,2-4 16,-2 2-16,-2-2 0,1-1 16,-1 1-16,0 0 0,0-2 15,0 0-15,-2 0 0,0-1 16,1 0-16,-1-1 0,1 1 15,0-1-15,-1 1 0,1-2 16,0 1-16,0 0 0,0-1 16,0-1-16,1 1 0,-1 0 15,1 1-15,1-1 0,0 2 16,0 0-16,0-1 0,-1 1 0,1 1 16,-1 0-16,1 0 0,-1 0 15,0 2-15,0-1 0,-1 3 16,1-1-16,0 1 0,1-2 15,-1 2-15,-2 1 0,0 1 16,0 1-16,-1 0 0,1 0 16,-1 2-16,1 0 0,0 1 15,-1 0-15,1-1 0,-1 0 16,1-1-16,0 1 0,-1 0 16,1 2-16,-2-2 0,0 3 0,-3-2 15,-1 0-15,-1 1 0,0 0 16,0-1-16,0 2 0,1-1 15,1 0-15,0 0 0,1-1 16,3 0-16,1 2 0,0-1 16,1 1-16,2-2 0,2 2 0,2-1 15,3 0-15,1 0 16,2 1-16,1-1 0,0-2 16,1 0-16,1 1 0,2-1 15,-1-2-15,1 0 0,2-1 0,-2 0 16,0 0-16,-1-2 0,0-1 15,-2-1-15,-2 0 0,0 1 16,-1-2-16,-1 0 0,-2 1 16,0 0-16,-2-2 0,-2 2 15,-2-3-15,-2 0 0,-2 1 0,-1 0 16,-3 0-16,-1 1 0,0 1 16,-1 0-16,0-2 0,0 2 15,-1 2-15,0-2 0,-2 2 16,2-1-16,1 1 0,0 0 15,0 2-15,3 0 0,2 0 16,2 0-16,4 0 0,0 3 16,5 0-16,0-2 0,3-1 15,-1-1-15,-2 0 0,1 1 0</inkml:trace>
  <inkml:trace contextRef="#ctx0" brushRef="#br0" timeOffset="110356.147">22041 5801 0,'0'0'0,"0"0"0,0 0 15,0 0-15,0 0 0,0 0 16,0 0-16,0 0 0,0 0 16,0 0-16,0 0 0,0 0 0,0 0 15,0 0-15,0 0 0,0 0 16,0 0-16,0 0 0,0 0 16,-18 19-16,18-19 0,0 0 15,0 0-15,-28 18 0,28-18 0,-21 13 16,10-6-16,1-1 15,0 0-15,2 1 0,-1 0 16,1-1-16,1 0 0,2 0 0,2 0 16,0 0-16,2-2 0,2 2 15,3-1-15,0 2 0,2 0 16,2-1-16,3 0 0,0-1 16,0-1-16,2-1 0,0 1 15,1-1-15,1-3 0,0 1 16,0 1-16,1-1 0,-2-1 15,3 0-15,-2-2 0,-2 0 16,-1-1-16,-2-1 0,0-2 16,-3 2-16,-2 0 0,1-2 0,-2 1 15,0-1-15,-2-1 0,-1 0 16,-1 1-16,-1-1 0,-1 0 0,-5 0 16,-3-1-16,-2 2 15,-1 0-15,1 2 0,2 0 16,1 0-16</inkml:trace>
  <inkml:trace contextRef="#ctx0" brushRef="#br0" timeOffset="149357.9146">24213 5789 0,'0'0'15,"0"0"-15,0 0 0,0 0 0,0 0 16,25-6-16,-25 6 15,19-5-15,-5 2 0,3 2 0,5 1 16,0 0-16,2-1 0,10 1 16,4 1-16,2 1 0,0 1 15,9 1-15,2 1 0,-2-2 16,-1 0-16,10 2 0,1-2 16,-5 2-16,-4 2 0,-4-1 15,-3 2-15,-7-4 0,-4 0 0,-3 0 16,-8-2-16,-5 1 0</inkml:trace>
  <inkml:trace contextRef="#ctx0" brushRef="#br0" timeOffset="152673.6313">6987 7250 0,'0'0'0,"0"0"16,0 0-16,0 0 0,0 0 0,32-4 15,-32 4-15,22 1 16,-22-1-16,30 0 0,-9 2 15,-1-1-15,1 0 0,4 0 0,1 0 16,9 2-16,2-2 0,2 1 16,4-1-16,8 2 0,-3 1 15,5 0-15,1 2 0,-1-2 16,-2 1-16,12-1 0,1-1 16,-3 2-16,0-1 0,12-1 15,1-1-15,-8-1 0,-8-2 0,15 5 16,2 3-16,-6-3 0,-3 0 15,35-1-15,-8-1 0,-10 1 16,-7 1-16,7 0 0,1-1 16,-7-1-16,-5 1 0,5 0 15,4-2-15,-6-1 0,-5 0 16,7 1-16,4 0 0,-4 1 16,-6 1-16,9-1 0,4-1 15,-5-1-15,-7 0 0,9-1 16,5 1-16,-7 1 0,-4 1 0,8 0 15,5-2-15,-7 3 0,-6-2 16,10 1-16,6-1 0,-7-1 16,-6-1-16,9-2 0,6-2 15,-8 4-15,-6 3 0,10-1 16,7 2-16,-8-1 0,-5-2 16,5 1-16,6-1 0,-6-1 15,-4 0-15,5 2 0,5 2 16,-8-3-16,-5-2 0,9 0 0,7 1 15,-8 2-15,-4 2 0,7-1 16,4-2-16,-10 1 0,-7 0 16,11-2-16,8-4 0,-7 3 15,-6 2-15,4 2 0,3 2 16,-8-4-16,-3-4 0,7 4 16,7 2-16,-9 2 0,-6 1 0,9-4 15,4-1-15,-5-1 0,-3 1 16,9 1-16,5 0 15,-7 0-15,-6-1 0,9-1 16,6 0-16,-8 0 0,-6 1 0,5 0 16,5 0-16,-5 1 0,-5 0 15,9-2-15,5-1 0,-7 1 16,-7 1-16,8 3 0,4 1 16,-7-4-16,-6-3 0,5 2 15,4 0-15,-6-1 0,-3 1 0,8 2 16,5 1-16,-6 0 0,-5-1 15,8-2-15,4-1 16,-7 0-16,-7-1 0,8 0 0,5 0 16,-7 1-16,-5 2 0,5-4 15,2 0-15,-7-3 0,-5-2 16,10 2-16,6 2 0,-12 5 16,-9 2-16,7-4 0,4-1 15,-5-3-15,-5-3 0,5 3 16,3 2-16,-10 4 0,-7 1 0,6-4 15,4-3-15,-6 0 0,-3 1 16,5 4-16,2 4 0,-5-4 16,-4-3-16,4 0 0,2 0 15,-10 1-15,-7-2 0,4 6 16,2 4-16,-3-4 0,-3-2 16,3 1-16,3 0 0,-10 0 15,-8 2-15,3 2 0,4 3 16,-10-2-16,-7-1 0,0 1 0,-1-2 15,-9 1-15,-5 0 0,-4-2 16,0-2-16,-7 0 0,-4-2 16,-8 0-16,-6 0 0,5 2 15,0-1-15,2 0 0</inkml:trace>
  <inkml:trace contextRef="#ctx0" brushRef="#br0" timeOffset="154824.3739">6575 7344 0,'0'0'0,"0"0"0,0 0 15,0 0-15,0 0 0,0 0 16,0 0-16,0 0 0,0 0 0,0 0 15,24-13-15,-24 13 0,22-5 16,-22 5-16,36-2 16,-14 0-16,1 2 0,4 0 0,5 2 15,11-2-15,1 1 0,5 1 16,4 2-16,13-2 0,-4 0 16,18 0-16,3-2 0,-4 0 15,-3 0-15,21-4 0,1 0 16,7 0-16,-9-1 0,49 1 0,-7 2 15,-16 1-15,-13 2 0,2-4 16,2-3-16,-12 4 0,-6 1 16,7-1-16,6 2 0,-7 3 15,-7 1-15,4-4 0,3-1 16,-12 1-16,-8 2 0,8-1 16,6 0-16,-11-1 0,-7-1 0,-1 3 15,1 2-15,-8-1 16,-7 0-16,-3-3 0,-3-3 0,-12 4 15,-7 4-15,-9-4 0,-4-4 16,-5 1-16,-3 0 0,-8 1 16,-2 2-16,-9 2 0,-5 2 15,-5-3-15,-5-1 0,-4 1 16,-3-2-16,-2 1 0,-10 0 16,0-3-16,2-2 0,-12 1 15,-10 1-15,-1 1 0,-2 0 0,-9-1 16,-8 0-16,1 2 0,0 1 15,-46-5-15,4-6 0,7 7 16,4 7-16,-16 1 0,-11 2 16,15-6-16,10-2 0,-11-1 15,-8 1-15,10 2 0,8 2 16,-8 2-16,-3 0 0,11 0 16,9 1-16,-3-1 0,-3 0 15,15 1-15,8 0 0,0 1 16,0 1-16,14 0 0,9-2 15,5 1-15,2 0 0,17 0 0,9-2 16,10-3-16,7-5 16,7 1-16,3 0 0,5-1 0,4 2 15,5-1-15,4 2 0,22 0 16,18 0-16,-1-2 0,0-3 16,17 0-16,9 1 0,1 2 15,0 3-15,14-3 0,8-2 16,-2 2-16,-1 4 0,16-5 15,11-2-15,-9 5 0,-6 4 0,13 0 16,9-1-16,-14 2 0,-7 3 16,9 0-16,7-1 0,-15 1 15,-9 1-15,0-3 0,-1 1 16,-15-2-16,-12 1 0,-7-2 16,-5-1-16,-12 1 0,-8 2 0,-11-2 15,-10 1-15,-9-6 16,-9-2-16,-8 3 0,-3 0 15,-6 3-15,-3 0 0,-13-6 0,-9-4 16,-4 1-16,-3 1 0,-15-1 16,-11 1-16,-5-1 0,-2 2 15,-8-3-15,-5-2 0,2 0 16,1 1-16,-15 1 0,-12-1 16,7 1-16,2 1 0,-7 1 15,-6 3-15,6-3 0,2-1 0,-5 0 16,-6-2-16,12 8 0,10 6 15,-4-9-15,-2-2 16,11-2-16,6-1 0,-1-1 0,-1-3 16,11 0-16,9-1 0,-3 1 15,-1-1-15,9-5 0,3-4 0,8-3 16,0-3-16,7 2 16,4 2-16,7-4 0,4-4 15,5 1-15,5-1 0,1-8 16,-1-8-16,8 11 0,2 8 0,7-7 15,3-3-15,6 4 0,4 0 16,6-4-16,3-4 0,1 6 16,-1 3-16,16-7 0,12-5 15,-3 8-15,-1 7 0,11-8 16,8-4-16,2 7 0,2 5 16,13-1-16,7-3 0,-4 8 15,-1 5-15,10 0 0,5 0 16,-7 3-16,-3 1 0,12 0 0,10-1 15,-9 6-15,-7 3 0,8 4 16,3 2-16,-8-1 0,-6-4 16,8 9-16,5 5 0,-9 1 15,-7 0-15,6 1 0,5 0 16,-12 3-16,-7 1 0,4 4 16,4 4-16,-14-3 0,-7-3 0,-1 6 15,-1 2-15,-6-1 16,-3 1-16,-1 3 0,-1 2 15,-12 2-15,-8 0 0,3-1 0,0-2 16,-6 7-16,-5 5 0,-1 1 16,-1-1-16,-4-4 0,-3-3 15,0 7-15,2 4 0,-4-2 16,-1-1-16,2 2 0,1 1 16,-3-4-16,-1-3 0,-7 8 15,-3 5-15,-5-5 0,-4-3 0,-2-4 16,-2-3-16,-2-3 15,-1-1-15,-14 1 0,-8 0 16,2-7-16,1-5 0,-16-7 0,-10-3 16,18-6-16,-7-1 0,-41 1 15,-2 1-15,10 1 0,8 1 16,24-2-16,15 0 0,10-1 16</inkml:trace>
  <inkml:trace contextRef="#ctx0" brushRef="#br0" timeOffset="156423.3715">12091 7378 0,'0'0'0,"13"0"16,1 1-16,-1-2 0,2 0 0,9 1 16,5-1-16,0 0 15,2-1-15,11 0 0,2-1 16,-1 1-16,0-2 0,9 0 15,1 2-15,-4-1 0,-4 0 0,9 1 16,0 1-16,-3-1 0,-5 0 16,3-2-16,2 2 0,-6 0 15,-3 0-15,9 0 0,2-3 16,-13 3-16,-5-1 0,11 0 16,5 1-16,-7-1 0,-4-2 0,6 4 15,5 4-15,-6-3 0,-4-1 16,5 0-16,5 1 15,-5-1-15,-2-2 0,5 1 0,2-2 16,-1 0-16,-4-1 0,28 2 16,-2 2-16,-29 1 0,-2 0 15,23-2-15,-1 0 0,-10 0 16,-8 3-16,7 2 0,8 1 16,-7-2-16,-5-2 0,5-3 15,5-3-15,-4 4 0,-3 3 0,5-3 16,0 0-16,-8-2 0,-5 2 15,10 0-15,7 0 16,-13 5-16,-6-1 0,9-2 0,5-4 16,-6-1-16,-5 0 0,8 3 15,4 5-15,-6-3 0,-3-1 0,5-3 16,3-1-16,-5 3 16,-4 0-16,6 1 0,4 0 15,-8 1-15,-6 2 0,8-4 16,8-3-16,-8 0 0,-2-1 0,4 5 15,4 4-15,-7-2 0,-3 0 16,6-2-16,5-2 16,-6 2-16,-5 1 0,7 4 0,4 0 15,-6-5-15,-5-2 0,6 2 16,4 2-16,-2 1 0,-2 2 0,6-4 16,3-3-16,-8 5 15,-6 3-15,9-1 0,3 1 16,-8-1-16,-6-1 0,8 0 0,4-3 15,-4 1-15,-3 0 0,3-1 16,2-1-16,-3 0 0,-5-3 16,6 3-16,3-1 0,-8 2 15,-5 0-15,8 1 0,8 0 16,-9 0-16,-5 2 0,6-2 16,6-1-16,-7-1 0,-2-2 0,5-3 15,5-4-15,-7 11 16,-5 6-16,5-2 0,3-1 15,-6-1-15,-2-2 0,8 2 0,6 5 16,-9-8-16,-7-5 0,7 10 16,4 4-16,-7 0 0,-5 1 15,9-5-15,7-5 0,-12 1 16,-6 1-16,3 1 0,3 2 16,-6-4-16,-5-2 0,4-3 15,3-1-15,-6 1 0,-5 0 0,-4 1 16,-1 2-16,-5-3 0,-2-2 15,0-1-15,4-4 16,-14 8-16,-1 1 0,1 0 0,1-1 16,-3 0-16,-1-1 0,-2 0 15,-1 2-15,-1 0 0</inkml:trace>
  <inkml:trace contextRef="#ctx0" brushRef="#br0" timeOffset="162273.9956">3663 8510 0,'0'0'0,"0"0"16,0 0-16,0 0 0,0 0 0,0 0 16,0 0-16,0 0 15,0 0-15,0 0 0,0 0 16,26-4-16,-26 4 0,0 0 16,22 2-16,-22-2 0,0 0 0,32 4 15,-32-4-15,35 10 16,-17-6-16,3 2 0,2-3 15,1 0-15,1-1 0,12 2 0,0-1 16,2 0-16,-1-2 0,15 1 16,-1 1-16,-1-2 0,-3-3 15,14 2-15,3 2 0,-4-1 16,-2 2-16,12-1 0,1 0 16,-10-1-16,-1 0 0,10 0 15,1-1-15,-3 2 0,-6 0 16,7 0-16,5-1 0,-5 0 0,-7-2 15,38 0-15,-5 0 0,-15 1 16,-8 0-16,5-1 0,5-3 16,-8 1-16,-6 1 0,6 2 15,4 2-15,-7 1 0,-2 2 0,5-4 16,3-1-16,-5 1 16,-4 0-16,6-1 0,6 0 15,-6 0-15,-4 2 0,7-2 16,4 0-16,-9 0 0,-7 0 0,10 1 15,6 2-15,-8-3 0,-5-1 16,9-1-16,7 2 0,-10 0 16,-6 2-16,5-1 0,4 0 15,-5 0-15,-2 1 0,1 0 16,3 0-16,-6-2 0,-3 1 0,8 0 16,5 2-16,-10-2 0,-5-1 15,9 1-15,7 0 16,-6 1-16,-6 0 0,10 2 15,5 0-15,-8-1 0,-6-1 0,6-2 16,5 0-16,-7 2 0,-6-1 16,8 2-16,7 1 0,-5-3 15,-3-2-15,4 1 0,4 0 16,-5-1-16,-2-1 0,4 1 16,4 1-16,-7-1 0,-4 1 0,8-1 15,7-1-15,-6 0 16,-6 2-16,5 0 0,4 2 0,-6-2 15,-3-2-15,6-1 0,3-1 16,-5 3-16,-5 1 0,6-1 16,6-1-16,-8 1 0,-4-1 0,6 1 15,2-2-15,-5 2 16,-3 1-16,6 0 0,4 0 16,-7-1-16,-5-1 0,8 0 15,4-1-15,-7 0 0,-4 2 0,4 0 16,2 1-16,-7-3 0,-5-3 15,10 5-15,8 2 16,-9-1-16,-6 1 0,5-4 0,2-4 16,-5 4-16,-1 3 0,4-2 15,4-2-15,-4 4 0,-3 2 16,5 1-16,4-1 0,-9-5 16,-3-4-16,5 3 0,3 0 15,-7 0-15,-5 0 0,7-1 16,4-3-16,-6 6 0,-5 2 0,5 1 15,4 2-15,-7-3 0,-4 0 16,7-1-16,3 1 0,-6-1 16,-6-1-16,6 1 0,2-2 15,-6 7-15,-6 6 0,7-7 16,4-2-16,-3-5 0,-2-4 16,-1 6-16,0 4 0,-3-2 15,-1-2-15,3 2 0,6 1 16,-7 0-16,-1-1 0,5 0 15,3-2-15,-9 1 0,-6 0 0,6-3 16,6 1-16,-6 1 0,-6 1 16,6-1-16,6 1 0,-7-1 15,-4-2-15,6 4 0,3 3 16,-4-2-16,-3-1 0,1 3 16,1 2-16,-1-5 0,-3-2 15,5 1-15,4 1 0,-8 3 0,-5 1 16,5 1-16,5-1 15,-2-4-15,-2-4 0,6 3 0,3 1 16,-8 2-16,-5 3 0,3 1 16,3 2-16,0-6 0,1-3 15,5 2-15,4 0 0,-11 3 16,-7-1-16,3 0 0,4 0 16,-3-1-16,-2-2 0,4-3 15,4 0-15,-6 5 0,-5 4 0,5 2 16,5 0-16,-9-4 0,-4-3 15,7-3-15,6-3 0,-8 5 16,-3 5-16,4-1 0,6 1 16,-4-3-16,-3-1 0,1 1 15,0 3-15,-4-2 0,-1 2 16,6-3-16,4-4 0,-5 7 16,-3 2-16,-1-2 0,1 0 15,-3-3-15,-5 1 0,4 0 16,3-1-16,-5 0 0,-4 2 0,5-3 15,4-2-15,-8 3 0,-2 1 16,3-3-16,3-1 0,-4 0 16,-5 1-16,5-2 0,2-3 15,-18 4-15,2 1 0,5-2 16,4-1-16,0 3 0,0 0 0,4-1 16,3-3-16,-3 3 0,1 4 15,2-1-15,2-2 16,-4 2-16,-2 1 0,0 2 0,2-2 15,-1-1-15,0 1 0,1-2 16,2-2-16,-2 2 0,-2 2 16,3 0-16,1 1 0,-2 1 15,0 1-15,2-1 0,2 1 16,-5-2-16,-2 2 0,2-6 16,4-4-16,-3 7 0,-4 6 0,5-3 15,3-1-15,-10-1 0,-2 0 16,4 1-16,1-1 15,-6-1-15,0-2 0,2-1 0,2-1 16,-4 0-16,-4 0 0,3 1 16,0 0-16,-3 2 0,-2 0 15,1-1-15,-1 0 0,-1 0 16,-1 1-16,-3-1 0,1-1 16,-3 1-16,-1 1 0,-1-1 15,1 2-15,-3-3 0,-1-2 16,-3 3-16,-2 2 0,0 0 0,-1 0 15,-3 0-15,-1 0 0,-2-3 16,0 0-16,-2 0 0,2 0 16,-2 0-16</inkml:trace>
  <inkml:trace contextRef="#ctx0" brushRef="#br0" timeOffset="169323.6562">13706 8424 0,'0'0'0,"0"0"0,0 0 15,0 0-15,23-6 0,-23 6 0,26 0 16,-7 1-16,3-1 0,6 2 16,5 1-16,11 1 0,0 1 15,18 1-15,4 1 0,0-2 16,1 1-16,21 1 0,7-1 16,12 1-16,-5-1 0,20 3 15,4-1-15,41-2 0,-19-4 0,9 4 16,4 2-16,-13-4 0,-7-1 15,13 3-15,9 1 0,-14 0 16,-9-2-16,17-3 0,13-3 16,-7 6-16,-4 3 0,10-1 15,7 0-15,-13-7 0,-11-3 16,17 4-16,12 2 0,-15 2 16,-9-1-16,8-1 0,7-2 15,-13-1-15,-9 1 0,8 3 0,6 2 16,-14-3-16,-10-2 0,13-2 15,10-1-15,-17 1 0,-13-2 16,9 2-16,8-1 0,-14 0 16,-10-1-16,10-1 0,9-2 15,-12 1-15,-8 0 0,7 2 16,6 0-16,-15 0 0,-10 1 0,8 1 16,6 0-16,-14 2 15,-7 0-15,2 1 0,3-1 16,-9 1-16,-6-1 0,6 0 0,7-1 15,-18 4-15,-11 3 0,2-1 16,0-3-16,-14-2 0,-10-3 16,-6 6-16,-5 2 15,-10-4-15,-5-3 0,-12-4 0,-10-2 16,-9-5-16,-7-3 0,2 5 0,2 3 16,0 3-16</inkml:trace>
  <inkml:trace contextRef="#ctx0" brushRef="#br0" timeOffset="169707.8141">21214 7296 0,'0'0'0,"0"0"0,0 0 16,0 0-16,20 20 0,-20-20 16,19 15-16,-8-6 0,0 1 15,0 1-15,0 1 0,-1-3 0,-1-3 16,-1 0-16,0 0 0,-2-2 16</inkml:trace>
  <inkml:trace contextRef="#ctx0" brushRef="#br0" timeOffset="169959.2275">21672 7241 0,'0'0'0,"0"0"16,0 0-16,0 0 0,0 0 0,2 29 15,-2-29-15,-3 32 0,0-15 16,-2 3-16,0 3 0,-2 0 15,-2 0-15,-3 7 0,-1-3 16,0-1-16,1-1 0,-5-1 16,-2 1-16,-6 0 0,-1-3 15,-3 0-15,-1 0 0,-2-3 16,-2-2-16,0-3 0,0-6 16,6 0-16,6-2 0,4-2 15</inkml:trace>
  <inkml:trace contextRef="#ctx0" brushRef="#br0" timeOffset="170143.168">21203 7559 0,'0'0'0,"0"0"0,0 0 16,23-5-16,-23 5 0,27 0 15,-8 3-15,2 1 0,2 1 0,9 5 16,2 0-16,0 2 16,2 1-16,9 3 0,0 3 15,-1-4-15,-2-2 0,8-1 16,-3-2-16,-4 1 0,-3-3 0,-3-2 15,-1-2-15,-8-3 0,-4-3 16,-5 0-16,-4 0 0,-4 1 0</inkml:trace>
  <inkml:trace contextRef="#ctx0" brushRef="#br0" timeOffset="175257.1784">22236 7050 0,'0'0'0,"0"0"15,0 0-15,0 0 0,0 0 0,0 0 16,0 0-16,13 25 0,-13-25 0,3 20 16,-3-20-16,1 29 15,-2-13-15,-1 4 0,0 1 16,-1 0-16,1-2 0,1-1 16,0-1-16,0 2 0,0-2 0,0-4 15,0-3-15,0-7 0,1-3 16,-4 3-16,1-3 15,0 0-15,-1-2 0,2-1 0,0 0 16,1-2-16,1 0 0,1 0 16,1-1-16,1 1 0,2-1 0,1 0 15,4 1-15,1-1 16,1 0-16,2 1 0,0-1 16,0 1-16,1 0 0,3-1 15,0 0-15,-2 2 0,-3 2 0,-2 0 16,-1-1-16,-3 1 0,-1 1 15,-3 1-15,1-1 0,-2 0 16</inkml:trace>
  <inkml:trace contextRef="#ctx0" brushRef="#br0" timeOffset="175574.6278">22263 7235 0,'0'0'0,"0"0"15,0 0-15,-32 6 0,18-1 0,-4 1 16,-3 2-16,1 0 0,1 0 16,-5 4-16,2 0 15,4 2-15,1-1 0,4 0 0,2 1 16,4-2-16,4-1 0,6-3 15,6-3-15,6 0 0,6-3 16,6-3-16,4-3 0,6-2 16,1-1-16,1 1 0,2-2 15,-3 1-15,-4 2 0,0-2 16,-5 0-16,-6 1 0,-6 1 0,-3 2 16,-6 0-16,-3 3 15,-3 0-15,-6 4 0,-7 2 16,-4 2-16,-2 2 0,-4 3 0,-1 1 15,-3 1-15,0-1 0,-2 3 16,-3 2-16,2 0 0,3 1 16,-6 3-16,1 2 0,5-5 15,3-2-15,4-3 0,4-3 16,3-2-16,2-3 0,2-3 0,2 1 16,2-2-16</inkml:trace>
  <inkml:trace contextRef="#ctx0" brushRef="#br0" timeOffset="175757.5772">22355 7508 0,'0'0'0,"0"0"16,0 0-16,23 3 0,-23-3 15,22 6-15,-8-3 0,-1 1 16,1-1-16,-2 1 0,0 0 16,-1-1-16,-1-2 0,-2 0 15,-3 0-15,-2-1 0,0 0 0,-6-2 16,-3 0-16,0 0 0,2-1 0,-1 1 15</inkml:trace>
  <inkml:trace contextRef="#ctx0" brushRef="#br0" timeOffset="175992.8529">21952 7498 0,'0'0'0,"0"0"0,0 0 15,0 0-15,0 0 0,-14 23 16,14-23-16,-10 24 0,10-24 0,-7 25 15,6-12-15,2 0 0,2-1 16,3 1-16,4-1 0,1-2 16,1 0-16,7-2 0,4-1 15,8 3-15,1-2 0,5-3 16,5-1-16,-1-3 0,-1 2 0,7-3 16,0-2-16,-9 1 0,-5-3 15,4 2-15,-4 1 16,-6-5-16,-4-2 0,-4 3 0,-5 0 15,-3 1-15</inkml:trace>
  <inkml:trace contextRef="#ctx0" brushRef="#br0" timeOffset="176208.7654">22658 7517 0,'0'0'0,"0"0"0,0 0 0,0 0 15,2 24-15,-2-24 0,-2 24 16,-2-10-16,0 2 0,1 1 16,-1 1-16,1-1 0,0-1 15,0 0-15,-1 0 0,0 2 0,0-1 16,-1-1-16,-2-1 16,2-2-16,0-3 0,2-1 0</inkml:trace>
  <inkml:trace contextRef="#ctx0" brushRef="#br0" timeOffset="187425.5768">26660 6256 0,'0'0'0,"0"0"16,0 0-16,0 0 0,0 0 0,0 0 15,0 0-15,0 0 0,-16 28 16,16-28-16,-15 30 16,6-10-16,0 0 0,-1 6 0,-2 5 15,0 1-15,0 0 0,-6 11 16,-2 1-16,-2 4 0,4-4 0,-3 1 15,3-6-15,3-8 16,2-5-16,2-5 0,3-3 16,0-5-16,2-3 0,1-7 15,-2-4-15,2-4 0,0-1 16,4-7-16,1-5 0,1 0 0,3 3 16,1-7-16,3-4 15,1 3-15,0 2 0,5-3 0,5 2 16,0 2-16,2 2 0,10-1 15,5 4-15,-3 2 0,-1 4 0,-2 3 16,1 2-16,-4 4 16,-4 4-16,1 3 0,0 5 15,-4 3-15,-3 2 0,-6 1 16,-5-1-16,-2-1 0,-4 0 0,-9 1 16,-5-1-16,-3 0 0,1-4 15,-9 2-15,-6-1 0,1 0 16,-1 0-16,-7-1 0,-5 0 15,6-3-15,4-2 0,-3-1 16,3-1-16,10-2 16,4 0-16,4-1 0,3-1 15,3 0-15</inkml:trace>
  <inkml:trace contextRef="#ctx0" brushRef="#br0" timeOffset="187908.0977">27028 6483 0,'0'0'0,"0"0"0,0 0 0,0 0 16,0 0-16,-13 21 0,13-21 0,-16 21 16,16-21-16,-24 31 0,10-13 15,-1 0-15,1 3 0,0-2 16,-1 3-16,-1 1 0,1-1 15,6-2-15,3 0 0,4-5 16,2-1-16,6-2 16,7-2-16,1-3 0,2-2 0,3-4 15,3-4-15,1-1 0,2-2 16,4-5-16,0-1 0,-2-3 16,-3-2-16,-2 0 0,-2 0 15,-3-2-15,0-3 0,-3 0 16,-2 1-16,-2 4 0,-1 3 0,-3 2 15,-2 1-15,-3 5 0,-1 1 16,-3 5-16,-3 1 0,0 4 16,-3 2-16,-2 4 0,-1 3 15,-2 2-15,1 2 0,-1 5 16,1 5-16,2 0 0,3 0 16,4-3-16,1-3 0,6-3 0,2-1 15,4-2-15,4-2 16,3-7-16,2-5 0,5-3 15,5-4-15,0-1 0,0-2 0,1-8 16,0-5-16,-5 3 0,-5 4 16,-4 2-16</inkml:trace>
  <inkml:trace contextRef="#ctx0" brushRef="#br0" timeOffset="188127.6224">27753 6368 0,'0'0'15,"0"0"-15,0 0 0,0 0 0,0 0 16,0 0-16,-34 20 0,34-20 15,-35 28-15,13-8 16,-2 6-16,-1 1 0,1 2 0,-5 11 16,3-1-16,1 3 0,5-3 15,9-6-15,6-6 0,6-5 16,6-2-16,4-3 0,5-1 16,2-4-16,2-3 0,1-4 15,1-2-15,-2-3 0,-2-3 0,-4 2 16,-3-1-16,-2 1 0</inkml:trace>
  <inkml:trace contextRef="#ctx0" brushRef="#br0" timeOffset="188258.263">27456 6621 0,'0'0'0,"0"0"0,0 0 16,0 0-16,0 0 0,9-19 16,-9 19-16,30-13 0,-4 9 0,6-1 15,5 0-15,3 2 0,2 1 16,12 0-16,0-1 0,1 1 15,-10-1-15,-8 2 0</inkml:trace>
  <inkml:trace contextRef="#ctx0" brushRef="#br0" timeOffset="189407.9528">21686 7180 0,'0'0'0,"0"0"0,0 0 15,0 0-15,0 0 0,10 24 16,-10-24-16,15 20 0,-15-20 0,23 22 16,-3-12-16,1-2 15,2-2-15,6-2 0,6-1 16,11-2-16,1-2 0,17-1 0,5-3 16,-3-1-16,-3-1 0,19-5 15,19-6-15,-13 3 0,-9 3 16,18-3-16,4 1 0,-5 3 15,-16 4-15,25 1 0,-8 5 16,-20 2-16,-13 2 0,4 8 16,3 3-16,-10 4 0,-7 3 0,4 7 15,5 4-15,-5-9 0,-4-6 16,16-4-16,10-1 16,-3-2-16,-1-1 0,15-2 0,9-2 15,-12-5-15,-7-4 0,14-3 16,9-3-16,-12 1 0,-11 2 0,16-8 15,10-3-15,-11 0 16,-7 3-16,2 2 0,4 4 16,-12 1-16,-8 3 0,3 6 15,2 5-15,-9 1 0,-6 3 0,5 2 16,5 2-16,-11-3 0,-7-2 16,15 3-16,13 3 15,-7-1-15,-4-3 0,16-2 0,11-4 16,-11-1-16,-6-2 0,10-3 15,5-1-15,-7-3 0,-6-1 0,9-5 16,6-5-16,-15 4 16,-11 2-16,12-5 0,9-3 15,-11 1-15,-8 3 0,3 1 16,2 1-16,-13 4 0,-9 1 0,0 7 16,-1 5-16,-9 3 0,-7 3 15,5 4-15,5 3 0,-7-2 16,-4 0-16,10-3 0,7-1 15,-1-1-15,0 0 0,14-4 16,9-2-16,-11-3 0,-5-1 0,16-5 16,10-4-16,-8 2 15,-7 1-15,10-6 0,6-6 16,-8 0-16,-8-1 0,8-8 16,5-7-16,-14 10 0,-10 6 0,-1 4 15,-1 2-15,-14 1 0,-10 2 16,-5-1-16,-6 3 0,-2 1 15,-2 3-15,4 4 0,4 2 16,0 2-16,1 1 0,17-1 16,12 0-16,-3-2 0,1-1 0,12 5 15,8 2-15,-6-3 0,-4-2 16,10-8-16,6-4 16,-10 1-16,-7 0 0,3 1 0,2 1 15,-17-2-15,-11 0 0,1-7 16,-1-4-16,-13 0 0,-7 1 0,-13 2 15,-10 2-15,0 3 16,0 4-16,-2 1 16</inkml:trace>
  <inkml:trace contextRef="#ctx0" brushRef="#br0" timeOffset="190641.7612">2004 8603 0,'0'0'16,"-3"-6"-16,0 1 0,3 3 0,0 0 16,0 2-16,3-3 0,1 3 15,2 1-15,4 3 0,0 2 16,2 1-16,-2 1 0,3 2 16,1 0-16,2 1 0,1 1 15,8 2-15,-3-1 0,0-3 16,0-2-16,3-2 0,0-2 15,1-4-15,-1-4 0,3-2 16,-2-3-16,8-3 0,-2-3 0,0 0 16,-1 2-16,-2-1 0,-2 1 15,-1 2-15,-1 2 0,-2 1 16,2 4-16,-2 4 0,-1 5 16,2 3-16,-2 0 0,7 6 15,-1 3-15,2 1 0,1 0 16,10 6-16,1 1 0,2-7 0,2-3 15,-11-4-15,-7-1 16,-6-3-16</inkml:trace>
  <inkml:trace contextRef="#ctx0" brushRef="#br0" timeOffset="192095.1463">21382 7109 0,'0'0'0,"0"0"16,0 0-16,0 0 0,27 6 0,-27-6 16,29 8-16,-29-8 15,40 14-15,-16-4 0,4 3 16,2-1-16,1 1 0,14 5 15,4-1-15,13 3 0,-1-2 0,18 0 16,6-4-16,-2-2 0,-2-4 16,24-2-16,6-4 0,8-1 15,-6-2-15,57-10 0,-7-5 16,-20-5-16,-14-3 0,2-2 16,3-1-16,-13 2 0,-9 2 0,11 2 15,5 3-15,-16 6 0,-9 5 16,3 7-16,2 5 0,-11 1 15,-7 3-15,-3 4 0,-2 1 16,-5 1-16,-1 0 0,3 4 16,3 3-16,-4-5 0,-5-2 15,12-3-15,9-2 0,-7-4 16,-2 0-16,13-8 0,11-6 16,-8 3-16,-5-1 0,9-5 0,6-6 15,-9 2-15,-8 0 0,11-3 16,5 0-16,-10 2 0,-8 4 15,4 8-15,3 4 0,-13 3 16,-12 1-16,2 3 0,2 2 16,-10 4-16,-5 1 0,2 5 15,0 6-15,-7-4 0,-5-2 16,10 4-16,7 1 0,-3-5 0,0-4 16,8-4-16,7-1 15,-3-2-15,-3-2 0,12-1 16,8 0-16,-7-4 0,-3-1 0,8-6 15,8-1-15,-11-3 0,-7 0 16,10 1-16,7 2 0,-8-10 16,-6-6-16,4 6 0,2 4 15,-18 5-15,-12 3 0,-8-2 16,-5 0-16,-10 2 0,-6 3 16,-3 0-16,-1-1 0,-9 1 0,-4 2 15,8 0-15,6 0 0,2 0 16,3 2-16,20 0 0,16 2 15,1 0-15,2 0 0,14 2 16,13-1-16,-10 0 0,-6-2 16,0-1-16,2 0 0,-13 0 15,-8 1-15,-4-4 0,-4-1 16,-11-4-16,-8-1 0,-11-3 16,-7-1-16,-8 3 0,-7 2 0,-4 2 15,-1 1-15,-2 1 0</inkml:trace>
  <inkml:trace contextRef="#ctx0" brushRef="#br0" timeOffset="205775.5947">11542 10020 0,'0'0'16,"0"0"-16,0 0 0,0 0 0,25-5 16,-25 5-16,0 0 15,31 0-15,-31 0 0,25 0 0,-7-1 16,-1 1-16,1 0 0,3 0 15,2 0-15,0 0 0,2 0 16,7 0-16,2 0 0,-2 0 16,0 0-16,10-1 0,1 0 15,-4 1-15,-1 0 0,3 0 16,2 0-16,-4 1 0,0-1 0,9 0 16,2-1-16,-5 1 0,-2 1 15,9-1-15,1-1 16,-11 2-16,-1 1 0,8 1 0,2 1 15,-4-3-15,-1-2 0,2 2 16,3 0-16,-5 1 0,-3 0 0,10-1 16,2-2-16,-6 1 15,-4 0-15,3 1 0,4 2 16,-6 0-16,-4 1 0,8-1 16,6-1-16,-7 2 0,-5 1 0,25 0 15,-3-3-15,-27-1 0,-2-1 16,30 5-16,-2 3 0,-9-6 15,-5-3-15,1 2 0,5 2 16,-8-1-16,-2-2 0,3 2 16,3 0-16,-6-1 0,-6-2 0,10 2 15,6 1-15,-7-1 16,-6 2-16,6-2 0,3 2 16,-6 0-16,-4-1 0,7-3 0,4-3 15,-7 2-15,-4 4 0,5 2 16,1 2-16,-4-3 0,-3-1 15,6-2-15,3 0 0,-5-1 16,-7 0-16,9 4 0,6 4 16,-9-4-16,-6-2 0,7-2 15,5 0-15,-9 1 0,-7 2 0,9-1 16,7-1-16,-7 0 0,-5 0 16,4 0-16,4-2 15,-8 2-15,-2 0 0,6 0 0,4 1 16,-5 1-16,-3 1 0,3-3 15,2-2-15,-19 2 0,1 1 0,24 3 16,1 1-16,-23-5 16,1-1-16,22-1 0,-2-2 15,-20 6-15,0-1 0,5 1 16,5-1-16,-3-1 0,-2 0 0,4 0 16,2-1-16,-3 1 0,-2 0 15,5 0-15,2 1 16,-6 0-16,-5 1 0,5 0 0,4 0 15,-7-2-15,-4-1 0,5 1 16,4 1-16,-2-1 0,-4 0 0,3 0 16,2 0-16,-8 0 15,-1 0-15,4 0 0,1 0 16,-7 1-16,1 1 0,2-3 0,4 0 16,-4-1-16,-4 2 0,5 0 15,4 1-15,-3-1 0,-2-1 16,2 0-16,3-1 0,-4 1 15,-4 1-15,2 0 0,0 0 16,2 0-16,0-1 0,2-1 16,1 1-16,-5 0 0,-4 1 0,4 0 15,4 0-15,-6 0 16,-1 0-16,6-1 0,1-2 16,-7 1-16,1 1 0,1-1 0,2 1 15,-4 1-15,-2 1 0,4-1 16,3-1-16,-3 1 0,0-1 15,-1 1-15,2-3 0,-2 2 16,1-1-16,-1 0 0,2 0 16,-4-1-16,-2 0 0,2 2 15,3 1-15,-1 0 0,1-1 0,-2-2 16,-1 0-16,-1 0 16,-1 2-16,4 1 0,1 0 15,-2 0-15,-3-4 0,2 2 0,1 2 16,0-2-16,-2 0 0,2 1 15,3-1-15,-4 1 0,-2 1 16,2-1-16,3 0 0,-5 0 16,0 0-16,3 0 0,0 1 15,-4 0-15,0 0 0,7 0 16,2 0-16,-8 1 0,-4 0 0,10 0 16,2 0-16,-8-2 0,-1-2 15,4 3-15,0 1 16,-4 0-16,-1 1 0,7-2 0,1-1 15,-6 0-15,0 1 0,1 0 16,-1-1-16,-1 0 0,-2 1 16,5 1-16,2-1 0,-2 0 15,-2 0-15,4-1 0,0-1 16,-1 0-16,-1-1 0,1 1 0,1 1 16,0 1-16,-2 0 0,6-2 15,1 0-15,-7 1 0,-1 1 16,6-2-16,-1 1 15,-3-1-15,-1-1 0,6 0 0,1-1 16,-8 2-16,-1 0 0,8 1 16,3 1-16,-4-2 0,-1 0 0,-1-1 15,2 3-15,-1-2 16,-3 0-16,3 0 0,0 1 16,-2 0-16,-4-1 0,4 0 0,4 0 15,-3-1-15,1 0 0,0 2 16,-2 1-16,1-1 0,-1 0 15,3 1-15,0 0 0,-2 2 16,-4 0-16,6-1 0,4 0 16,-3-1-16,-4-1 0,4 0 15,3-1-15,-3 2 0,-3 2 0,2 0 16,2 0-16,0 0 0,-3-1 16,4 0-16,2-1 15,-2 1-15,-2-1 0,3 0 0,4 0 16,-5 0-16,-5 1 0,3-1 15,1 0-15,-3 1 0,-1 0 16,-3-1-16,-1-1 0,-3-1 16,-2 1-16,-3 0 0,0-1 15,-2 2-15,-1 2 0,-2-1 16,-1 0-16,-5 0 0,-2 0 0,-2-1 16,0 0-16,0 0 0,1 3 15,-1-3-15,-3 4 16,2-2-16,0 2 0,1-1 0,1-1 15,0 2-15,1-1 0,0-1 16,1 1-16,0 0 0,1-1 0,1-1 16,0 0-16,0-1 15,-1 0-15,0 0 0,1 0 16,0 0-16,2 0 0,-1-1 0,-1 0 16,-1 1-16,1 0 0,-1-1 15,1-1-15,-1 0 0,1 1 16,0-1-16,1 0 15,-1 1-15,1-1 0,1-2 0,2 1 16,1 0-16,0 0 0,2 1 16,1-2-16,-1 1 0,1 1 15,0 0-15,0-1 0,1 0 16,1 0-16,1 0 0,3 1 16,-1-1-16,-1 1 0,6 0 15,1-1-15,-2 0 0,0 1 0,2 0 16,2-2-16,0 0 0,-1-3 15,2 4-15,0 1 0,1 0 16,-1-1-16,11-2 0,0 0 16,-2 3-16,-3 2 0,1-2 15,1-2-15,-1 0 0,0 0 0,6 1 16,-1 1-16,-3 0 0,-1 1 16,3 0-16,2 0 15,-4 1-15,-2 0 0,4 0 0,1 0 16,-2 0-16,-3-1 0,10 0 15,3-1-15,-5 1 0,-4 1 16,3 0-16,3 0 0,-7 0 16,-5 2-16,4-2 0,4 0 15,-5 1-15,-3 0 0,3 0 16,1-1-16,-5 0 0,-4-2 0,0 1 16,-1 0-16,-4 1 0,-2 1 15,2-2-15,2 0 16,-6 1-16,-2-1 0,-1 2 0,0 0 15,-1-1-15,-2-1 0,0 1 16,-1 0-16,-2-1 0,-2 1 0,2-1 16,1 1-16,-2-5 15,0-1-15,0 2 0,2 3 16,-2 0-16,0 1 0,1 0 0,-1 1 16,1-1-16,0-2 0,0 1 15,0 0-15,0 0 0,-2 1 16,2-1-16,2-1 15,-1 0-15,0-1 0,2 0 0,1 3 16,-3 0-16,0 0 0,3 0 16,3 0-16,-2 1 0,-1 1 0,3-2 15,1-4-15,1 2 16,0 2-16,0 1 0,2 1 16,-2 2-16,-1-2 0,0-1 0,2-3 15,0 2-15,-1 1 0,2 1 16,0 1-16,-2 0 0,-3 0 15,-2 1-15,0-2 0,-2 0 16,-3 0-16,0-1 0,-1 0 16,-2 0-16</inkml:trace>
  <inkml:trace contextRef="#ctx0" brushRef="#br0" timeOffset="207595.2692">15507 10139 0,'0'0'16,"0"0"-16,0 0 0,0 0 15,0 0-15,0 0 0,-22-16 0,22 16 16,0 0-16,-26-17 0,16 8 15,0-2-15,0-1 0,-1-1 16,-2-1-16,-1-1 0,1-2 16,-6-7-16,0-3 0,1 0 15,1 1-15,1-1 0,0-1 16,2-1-16,1 0 0,-5-9 16,0-3-16,1 3 0,3 1 0,-1-8 15,2 2-15,2 2 0,2 4 16,2-2-16,-1 0 0,2 0 15,3 0-15,1 3 0,2 1 16,2 0-16,2 2 0,4-5 16,2 2-16,1 2 0,0 1 0,2 2 15,3 1-15,-2 3 16,-1 2-16,5 2 0,4-1 16,-4 6-16,0 3 0,6-4 15,1-1-15,-2 4 0,1 3 0,4 0 16,4 0-16,-2 1 0,-2 0 15,6 3-15,5 4 0,0-2 16,-2-2-16,13 0 0,3 0 16,-3 2-16,0 0 0,5 1 15,6 1-15,-4 0 0,-2 0 0,16-1 16,4 0-16,-4 2 16,0 0-16,36-3 0,-5 0 15,-11 0-15,-9 2 0,10 0 16,5 3-16,-7-1 0,-3 0 0,7 2 15,4 2-15,-9-1 0,-8 1 0,13-3 16,7-3-16,-6 1 16,-5-1-16,6 1 0,5 0 15,-9 3-15,-5 3 0,8-2 16,4-3-16,-6 0 0,-5-3 0,11 4 16,9 3-16,-9-1 15,-8 1-15,7-6 0,5-3 16,-6 5-16,-6 4 0,11-3 0,6-2 15,-12 4-15,-8 2 0,9-2 16,6-2-16,-7 0 0,-5-1 16,5 2-16,3 2 0,-8-1 15,-5 2-15,11-5 0,8-1 16,-8 2-16,-3 1 0,4 1 16,5 0-16,-9 1 0,-5 2 0,8-1 15,4-1-15,-11-3 0,-6-1 16,11-3-16,8-3 0,-10 5 15,-5 0-15,5 1 0,4 1 16,-10 0-16,-6-2 0,5 3 16,5 1-16,-6 2 0,-3 1 15,5-1-15,5 0 0,-8 1 16,-5 1-16,6 1 0,5 2 16,-10-3-16,-6-2 0,0 2 15,1 3-15,-7-4 0,-5-1 0,-2 5 16,-3 1-16,-4-4 0,-2-3 15,0 2-15,1 0 0,-11-2 16,-8-1-16,0 5 0,0 4 16,-5-2-16,-5 0 0,-2 3 15,-2 0-15,-5 2 0,0 1 0,1 5 16,3 2-16,-6 1 0,-4 0 16,0 7-16,0 5 0,-7-11 15,-1 2-15,4 7 16,3 1-16,-3 2 0,-4 2 0,2 5 15,3 4-15,-2-2 0,-1-1 0,1 7 16,-1 3-16,0 1 16,2 0-16,0 26 0,0-8 15,-3-25-15,-1 0 0,-1 22 16,-1-3-16,-3-9 0,0-9 0,-13-3 16,-8-3-16,7-13 0,6-9 15,5-5-15</inkml:trace>
  <inkml:trace contextRef="#ctx0" brushRef="#br0" timeOffset="211992.1627">2153 11316 0,'0'0'0,"0"0"16,0 0-16,0 0 0,0 0 0,0 0 16,0 0-16,0 0 0,0 0 15,0 0-15,0 0 0,0 0 16,0 0-16,0 0 0,0 0 15,0 0-15,0 0 0,30-4 16,-30 4-16,33 5 0,-14-2 16,6 1-16,1-1 0,5 0 15,2 1-15,16 1 0,5-1 16,-2 0-16,1 0 0,19-2 16,8-2-16,11 1 0,-3-1 0,23 0 15,-1-2-15,7 3 0,-9 1 16,46-6-16,-12-6 0,-18 2 15,-11 3-15,4 0 0,4 0 16,-16 1-16,-8 0 0,-2-3 16,2 0-16,-11-2 0,-8 1 15,2-3-15,-3 0 0,-9 1 16,-7 2-16,-7-1 0,-4-1 16,-8 5-16,-7 2 0,-8 0 0,-3-3 15,-10 3-15,-8 2 0,-2 0 16,-1 1-16,-1-1 0</inkml:trace>
  <inkml:trace contextRef="#ctx0" brushRef="#br0" timeOffset="220393.034">28050 11428 0,'0'0'0,"0"0"16,0 0-16,25 4 0,-25-4 0,27 3 15,-7-1-15,3-1 0,3 0 16,16-1-16,7-1 0,2 0 16,5 0-16,17-2 0,5 1 15,13-1-15,-1-2 0,15 2 16,-2 0-16,7 1 0,-7 0 0,35-2 16,-14-3-16,-20 2 0,-14 2 15,-10-1-15,-5 1 0,-16 1 16,-13 1-16,-11 0 0,-7-1 15,-17-5-15,-11-3 0,0 3 16,0 3-16,0 1 0</inkml:trace>
  <inkml:trace contextRef="#ctx0" brushRef="#br0" timeOffset="224459.6275">28201 11386 0,'0'0'0,"0"0"0,26-4 16,-12 2-16,1-2 0,7 2 15,7 0-15,12-2 0,3 1 0,19-2 16,7 1-16,2 1 16,-1 2-16,21-1 0,3-1 15,7 0-15,-7 2 0,11 2 0,-5 2 16,21 3-16,-23-1 0,-17 0 15,-10 0-15,-13-6 0,-9-5 16,-13 0-16,-10-1 0,-9 1 16,-7 0-16,-8 2 0,-5 0 15,-8-1-15,-4-1 0,-3 3 16,-6 0-16,-3-2 0,-5 0 0,-12 0 16,-8 1-16,-1 4 0,-1 2 15,-19-1-15,-9-1 0,3 3 16,1 3-16,-46 0 0,5-1 15,14 3-15,9 2 0,-1 4 16,0 2-16,13-3 0,9-1 16,10 1-16,7 0 0,13-1 0,9 0 15,13-7-15,8-4 16,11 1-16,6 0 0,25-2 16,17-1-16,-2-2 0,0-1 0,17 0 15,12-2-15,-11 4 0,10-1 16,44-3-16,6-2 15,-1 7-15,-1 5 0,-1 0 0,-1 1 16,-10 1-16,-8 1 0,-1 0 16,-1 0-1,-14-1-15,-11-2 16,-33-3-16,-22-4 0,-21-5 0,-12-3 16,-10 0-16,-5 0 0,-26-6 15,-18-4-15,6 2 0,4 2 0,-28 6 16,-18 4-16,11 1 0,10 2 0,-25 0 15,-17-2-15,17 5 16,13 1-16,-15 4 0,-9 2 16,27 2-16,19 0 0,11 2 15,9 1-15,23-4 0,16-1 0,42 1 16,29 1-16,4-8 0,4-4 0,-18 1 16,-12 0-16,-10 2 15</inkml:trace>
  <inkml:trace contextRef="#ctx0" brushRef="#br0" timeOffset="226175.3124">28472 9735 0,'0'0'0,"0"0"0,0 0 0,24 11 15,-15-7-15,4 0 0,3 2 16,-1-1-16,0 0 0,1 1 16,-1 1-16,-3 0 0,-2 0 0,-3-2 15,0 0-15,-2-1 0</inkml:trace>
  <inkml:trace contextRef="#ctx0" brushRef="#br0" timeOffset="226461.7709">28180 9824 0,'0'0'15,"0"0"-15,0 0 0,0 0 16,0 0-16,0 0 0,0 0 16,34 2-16,-34-2 0,50 2 15,-15-1-15,4 0 0,3-2 0,16 1 16,3 1-16,6 2 0,-6 2 16,4 0-16,-7 0 15,-11-2-15,-9 1 0,-13 2 16,-8 3-16,-14 0 0,-10 1 0,-11-2 15,-10 1-15,-5 0 0,-4 0 16,-10 2-16,-6-1 0,3 1 16,1 0-16,-8 0 0,0 0 15,6-5-15,4-1 0,1-4 16,6-3-16,15 1 0,6 0 0,5 0 16</inkml:trace>
  <inkml:trace contextRef="#ctx0" brushRef="#br0" timeOffset="226643.0001">28165 9958 0,'0'0'0,"0"0"0,0 0 16,0 29-16,0-29 0,-4 33 0,0-10 16,-2 0-16,1 0 0,-5 6 15,-2 0-15,0-2 0,0-3 16,-3 3-16,1-3 0,2-7 15,1-4-15,1-3 0,2-2 16,1-1-16</inkml:trace>
  <inkml:trace contextRef="#ctx0" brushRef="#br0" timeOffset="226795.6248">28523 10032 0,'0'0'0,"0"0"16,18 4-16,-7-1 0,0 1 0,2 3 15,1 2-15,4 1 16,-2 0-16,-1 0 0,-2 1 16,-3-3-16,-2-2 0,-2-2 0,0 0 15,-2 0-15</inkml:trace>
  <inkml:trace contextRef="#ctx0" brushRef="#br0" timeOffset="226976.5875">28308 10139 0,'0'0'0,"0"0"0,0 0 16,0 0-16,30-3 0,-8 3 16,7-1-16,3 1 0,3-1 0,4 0 15,5-1-15,12 2 0,-4 2 16,9-1-16,-4 0 16,1-1-16,-11 1 0,-9-1 0,-10 0 15,-5 0-15</inkml:trace>
  <inkml:trace contextRef="#ctx0" brushRef="#br0" timeOffset="227203.8926">28599 10157 0,'0'0'16,"0"0"-16,0 0 0,21 11 0,-21-11 16,23 14-16,-8-6 15,2 2-15,0 0 0,-1 2 0,1 2 16,-2 0-16,-1 0 0,3 3 15,-3 0-15,-5-1 0,-3-2 0,-5 1 16,-5-3-16,-2-3 16,-4 0-16,-6-2 0,-3-1 15,-1 0-15,0-2 0,-1-3 16,-1 1-16,3-2 0,4 1 0,1-1 16</inkml:trace>
  <inkml:trace contextRef="#ctx0" brushRef="#br0" timeOffset="227359.4902">28660 10213 0,'0'0'0,"0"0"16,0 0-16,0 0 0,0 0 0,0 0 16,-13 19-16,13-19 0,-23 20 15,6-8-15,-3 2 16,-2 0-16,-1-1 0,-1 0 0,0 1 16,-3 0-16,4-3 0,2-3 15,2-5-15,3 1 0,3-2 16,2-1-16</inkml:trace>
  <inkml:trace contextRef="#ctx0" brushRef="#br0" timeOffset="227543.8423">29501 9814 0,'0'0'0,"0"0"15,21 4-15,-9-1 0,0 1 0,3 3 16,1 3-16,-2-2 0,-2-3 0,-1-1 16,-2-1-16,-1 1 0</inkml:trace>
  <inkml:trace contextRef="#ctx0" brushRef="#br0" timeOffset="227728.6552">29284 9987 0,'0'0'0,"0"0"0,0 0 16,-2 21-16,2-21 0,-2 30 16,0-9-16,0 1 0,0 0 0,-2 8 15,1-1-15,0-1 16,1-4-16,2-2 0,1-2 16,0-2-16,-1-2 0,1-5 15,1-4-15,0 0 0,0-3 0,0 1 16</inkml:trace>
  <inkml:trace contextRef="#ctx0" brushRef="#br0" timeOffset="228028.8484">29900 9819 0,'0'0'0,"9"-1"0,3 1 15,1 0-15,1 2 0,7 3 0,4 0 16,-2 2-16,-1 2 0,3 4 15,-1 2-15,-3 1 0,-3 0 0,-1 6 16,-2 3 0,-3 1-16,-2 1 0,-2 3 0,-3 4 15,0 0-15,-2-2 0,-3 7 16,-2 1-16,-2-4 0,0-1 0,-4-4 16,-3-1-16,0-3 0,-1-4 15,-4-2-15,-5-2 16,-4-4-16,-2-3 0,-4-6 0,-2-5 15,-1-3-15,-2-3 0,0-9 16,-1-5-16,8 4 0,6 3 0,5 3 16</inkml:trace>
  <inkml:trace contextRef="#ctx0" brushRef="#br0" timeOffset="228209.8665">29564 9963 0,'0'0'0,"0"0"0,0 0 0,0 0 15,0 0-15,2 22 0,-2-22 16,-1 27-16,1-27 0,-7 35 16,2-13-16,-1 1 0,1-4 0,0 2 15,2-1-15,0 3 16,0-4-16,2-5 0,2-4 16,0-3-16,1-1 0,-2 0 0</inkml:trace>
  <inkml:trace contextRef="#ctx0" brushRef="#br0" timeOffset="228476.8145">29635 9967 0,'0'0'0,"0"0"15,0 0-15,28 1 0,-28-1 0,26 4 16,-9 0-16,0 1 0,2-1 16,0 1-16,0-1 15,3 3-15,-2 0 0,-2 2 0,-1 0 16,-4 1-16,-2 2 0,-3 2 15,-4 2-15,-3-1 0,-2 2 16,-4-1-16,-4 2 0,1-1 16,2-3-16,-3 1 0,-1-2 15,0-1-15,1-1 0,-2-2 16,-2-1-16,0-4 0,0-3 0,-1-3 16,-3-4-16,2 1 0,3 1 0,2 1 15</inkml:trace>
  <inkml:trace contextRef="#ctx0" brushRef="#br0" timeOffset="228610.148">29522 10093 0,'0'0'0,"0"0"0,0 0 16,0 0-16,0 0 0,0 0 15,34 3-15,-34-3 0,34 0 0,-34 0 16,45 4-16,-23-3 0,-1 2 16,0-1-16,0 0 15,-2 0-15,-3 0 0,2 2 0,-2-2 16,-3-1-16</inkml:trace>
  <inkml:trace contextRef="#ctx0" brushRef="#br0" timeOffset="228760.5776">29532 10233 0,'0'0'0,"0"0"0,0 0 16,26 0-16,-26 0 0,31 1 0,-7 0 15,0 0-15,2 0 0,9-1 16,4 1-16,-7 0 0,-5-1 0,-4 0 15</inkml:trace>
  <inkml:trace contextRef="#ctx0" brushRef="#br0" timeOffset="228925.4366">30599 10314 0,'0'0'0,"0"0"16,0 0-16,0 0 0,0 0 0,0 0 15,0 0-15,0 0 0</inkml:trace>
  <inkml:trace contextRef="#ctx0" brushRef="#br0" timeOffset="235944.4923">13860 10783 0,'0'0'0,"8"0"0,3 1 0,2 0 15,1 0-15,10-1 0,3 1 16,-2 1-16,0 1 0,4-2 16,1 0-16,-5-1 0,-7 0 0,-2 0 15</inkml:trace>
  <inkml:trace contextRef="#ctx0" brushRef="#br0" timeOffset="236310.6922">14497 10810 0,'0'0'16,"0"0"-16,20 1 0,-8 0 0,2 1 16,9 0-16,4-2 0,1 0 15,-2-2-15,3-2 0,1 0 16,4-3-16,-3 0 0,-5-4 15,-3-1-15,-5 1 0,-4 1 16,-4-2-16,-4-2 0,-4 2 16,-3-1-16,-9 1 0,-7 1 15,-2 1-15,-2 3 0,-7 3 0,-4 4 16,1 1-16,1 3 0,0 6 16,-2 3-16,3 2 0,2 2 15,2 6-15,5 0 16,7-1-16,5-2 0,11 3 0,9 2 15,5-2-15,6-1 0,13-2 16,9-4-16,3-2 0,3-3 0,12-4 16,2-5-16,-15-1 0,-14 1 15,-8-2-15</inkml:trace>
  <inkml:trace contextRef="#ctx0" brushRef="#br0" timeOffset="236760.6956">15487 10761 0,'0'0'0,"0"0"0,0 0 0,0 0 16,-15-14-16,15 14 0,-20-11 15,20 11-15,-28-12 0,10 7 16,-5-2-16,-1 4 0,1 2 16,-10 1-16,-3 2 0,3 1 0,2 2 15,1 4-15,1 4 16,0 5-16,4 1 0,5 0 0,3 1 15,6-2-15,4-2 0,8 1 16,6-2-16,6-3 0,5-2 16,6-5-16,5-5 0,1-3 15,-1-2-15,6-4 0,1-4 16,4-4-16,-4-3 0,0-5 0,2-5 16,-7 1-16,-4 0 0,1-9 15,-3-4-15,-4 7 0,-3 6 16,-3-2-16,-2-1 0,0 8 15,-3 5-15,-4 2 0,-3 4 16,0 5-16,-1 2 0,-1 1 16,-1 5-16,0 0 0,-2 7 0,-3 5 15,-2 6-15,-1 0 0,-1 1 16,-1 7-16,0 5 0,-1 1 16,0 1-16,-2 8 0,1 1 15,0-3-15,1-2 0,1 3 16,2 2-16,-2-6 0,-1-4 15,1-3-15,4-7 0,0-5 16</inkml:trace>
  <inkml:trace contextRef="#ctx0" brushRef="#br0" timeOffset="246544.0579">12693 11221 0,'0'0'0,"0"0"16,0 0-16,0 0 0,26-6 0,-26 6 15,30-3-15,-10 1 0,4 1 16,6-2-16,5 1 0,13-1 15,4 2-15,11 0 0,9 0 16,16 1-16,-2 1 0,24-1 16,20 1-16,16-2 0,-5 0 0,66 0 15,-9-2-15,-10 0 0,-5-1 16,2-1-16,3-4 16,-6 6-16,-4 4 0,16-2 0,10 1 15,-3-2-15,-3-1 0,25 5 16,17 1-16,-37-2 0,-26-3 0,10-6 15,7-4-15,0 5 16,-1 4-16,10-5 0,5-1 16,-10 1-16,-9-1 0,6 2 15,4 2-15,-14 0 0,-10 1 0,2-2 16,0 0-16,-14 0 0,-11 1 16,0 4-16,-3 2 0,-12-2 15,-9-1-15,-7 1 0,-3 1 16,-14 3-16,-9-1 0,-8 0 15,-6-1-15,-16 1 0,-11 0 0,-8-2 16,-7-2-16,-12 1 16,-10 2-16,-4-1 0,-5 0 15,-2 0-15</inkml:trace>
  <inkml:trace contextRef="#ctx0" brushRef="#br0" timeOffset="246927.385">18853 11326 0,'0'0'0,"0"0"16,0 0-16,0 0 0,0 0 0,0 0 15,29 7-15,-29-7 0,43 4 16,-10-1-16,9-3 16,5 1-16,5-1 0,25 0 0,8 0 15,17-1-15,-5 0 0,20-2 16,18 2-16,-8 1 0,-21 1 15,16-1-15,-27-1 0,-27-2 16,-18-1-16,-28 0 0,-18-1 16,-15-4-16,-11-4 0,7 5 15,5 3-15,2 0 0</inkml:trace>
  <inkml:trace contextRef="#ctx0" brushRef="#br0" timeOffset="247131.0958">19430 11155 0,'0'0'0,"0"0"16,0 0-16,-1 28 0,1-28 0,0 28 15,0-8-15,0 2 0,0 1 16,1 1-16,0 0 16,0 4-16,0-5 0,1-1 0,2-1 15,-1-7-15,1-4 0,1-5 16,-1-4-16,-1-1 0,1 1 0,-1-1 15</inkml:trace>
  <inkml:trace contextRef="#ctx0" brushRef="#br0" timeOffset="247310.535">19602 11158 0,'0'0'0,"0"0"0,0 0 0,0 0 15,0 30-15,0-30 0,-1 35 16,0-15-16,-1 1 0,1 2 15,0 2-15,0-1 0,1-2 0,0 3 16,1-3-16,1-4 16,1-1-16,1-7 0,3-6 0,-2-1 15,1 0-15,-2 1 0</inkml:trace>
  <inkml:trace contextRef="#ctx0" brushRef="#br0" timeOffset="247460.7095">19927 11128 0,'0'0'0,"0"0"0,0 0 16,-7 20-16,7-20 0,-12 27 0,2-5 15,-2 1-15,-1 1 0,-5 7 16,1 1-16,2-5 0,2-3 16,0 0-16,2-5 0,2-3 15</inkml:trace>
  <inkml:trace contextRef="#ctx0" brushRef="#br0" timeOffset="247630.5101">19446 11365 0,'0'0'15,"0"0"-15,0 0 0,-13 21 0,13-21 16,-20 25-16,6-8 0,0 2 16,-1 1-16,-2 7 0,0 1 15,2-4-15,1-1 0,0-1 16,0-2-16,-1-3 0,1-5 0,2-1 15,2-2-15,1-1 0</inkml:trace>
  <inkml:trace contextRef="#ctx0" brushRef="#br0" timeOffset="247822.4215">19334 11494 0,'0'0'0,"0"0"16,22-1-16,-6 1 0,4 0 0,10-1 15,9-2-15,12 1 0,3 0 16,17-1-16,2 0 0,4 0 15,-6 1-15,-10 1 0,-5 0 16,-2 1-16,-9 0 0,-12 0 16,-8 0-16,-13 4 0,-10 1 0,-16 6 15,-12 2-15,-4 1 0,-4 2 16,6-3-16,7-3 16,5-3-16</inkml:trace>
  <inkml:trace contextRef="#ctx0" brushRef="#br0" timeOffset="248195.3813">19462 11590 0,'0'0'16,"0"0"-16,0 0 0,0 0 0,0 0 15,0 0-15,9 32 0,-9-32 16,3 26-16,-3-26 0,2 32 16,-1-17-16,0 0 0,0-2 15,2 1-15,-2-1 0,0-2 16,-1-5-16,-1-4 0,1-2 15,-4 2-15,1-5 0,0-1 16,-1 0-16,2-2 0,1 0 16,2-2-16,0 1 0,2-1 0,5 0 15,7 0-15,1 0 0,2-1 16,12-1-16,6 1 0,0 4 16,1 1-16,9 0 0,0 0 15,-4 2-15,-2 1 0,-1 3 16,-2 2-16,-1 2 0,-6 1 15,-8 4-15,-4 3 0,-6 1 16,-4 1-16,-8 0 0,-6-2 16,-4 0-16,-3 1 0,-5-4 15,-1-1-15,0-3 0,1-3 0,4-1 16,2 0-16,2 0 0</inkml:trace>
  <inkml:trace contextRef="#ctx0" brushRef="#br0" timeOffset="248394.5418">19763 11525 0,'0'0'16,"0"0"-16,0 0 0,0 0 16,0 0-16,-3 28 0,3-28 0,-5 38 15,1-15-15,-2 5 0,1 5 16,-2 8-16,1 0 0,0 9 16,1-2-16,2-5 0,2-5 15,1-5-15,1-4 0,2-6 16,3-5-16,1-14 0,1-7 15,-1-1-15,-2 1 0,0 0 16</inkml:trace>
  <inkml:trace contextRef="#ctx0" brushRef="#br0" timeOffset="248611.9787">20630 11528 0,'0'0'0,"0"0"15,0 0-15,0 0 0,-14 29 16,14-29-16,-20 28 0,6-11 0,-4 1 16,-2 2-16,-1 3 15,-3 3-15,1-3 0,2-2 16,1-1-16,3-4 0,0-3 16,-1-3-16,3-6 0,4-7 0,2-4 15,1 1-15,2 1 16,0 1-16</inkml:trace>
  <inkml:trace contextRef="#ctx0" brushRef="#br0" timeOffset="248811.2242">20432 11300 0,'0'0'0,"0"0"0,0 0 16,24 7-16,-24-7 0,35 14 16,-10-3-16,2 4 0,4 2 0,12 9 15,5 4-15,0-1 0,2 1 16,10 7-16,-1-1 0,7 4 15,-4-2-15,-1 1 0,-8-4 16,-9-6-16,-5-1 0,-9-7 16,-7-2-16,-12-7 0,-10-6 15,0 0-15,0-2 0,-1-1 16</inkml:trace>
  <inkml:trace contextRef="#ctx0" brushRef="#br0" timeOffset="252594.4977">1970 12685 0,'0'0'0,"0"0"16,0 0-16,0 0 0,0 0 15,0 0-15,25-4 0,-25 4 16,0 0-16,28-1 0,-28 1 15,23 3-15,-10-2 0,5 0 16,1 0-16,1-1 0,2 1 0,3-1 16,3 1-16,1 0 0,2-1 15,10 1-15,4 0 0,1 1 16,0-2-16,13 1 16,1 1-16,-3-1 0,-1 0 0,12 1 15,1-2-15,13 1 0,-2 0 16,1 1-16,1-1 15,-12 1-15,-7-2 0,26 4 0,3 0 16,-4-4-16,-6-1 0,0-1 16,-1-1-16,-7 2 0,-5 4 0,10-5 15,6 0-15,-8-1 16,-5 0-16,-2 3 0,0 2 16,1-1-16,0 1 0,10-1 15,5-1-15,0 0 0,-1 1 16,-4 0-16,-2 1 0,-5-1 15,-1-2-15,3 1 0,2 1 16,0-2-16,0-1 0,1 1 16,1 1-16,0 3 0,-1-1 0,7 0 15,5-1-15,3 1 16,2 0-16,-4 0 0,-5 0 16,-15-1-16,-12 2 0,11 1 0,7 3 15,5-5-15,2-1 0,4-1 16,4 1-16,-1-1 0,0-1 0,8 3 15,6 3 1,-14-3-16,-8-2 0,2-4 0,1-1 16,3 2-16,0 0 0,3 0 15,1-1-15,0 0 0,-1 0 0,4 2 16,3 4-16,-3-2 0,-2 1 16,4-2-16,5-2 15,-11 0-15,-5 1 0,1 2 0,1 2 16,0-1-16,0 1 0,6-3 15,6-1-15,-14 2 0,-12 1 16,-1-1-16,-2 1 0,-1 0 0,-1 0 16,5-1-1,4 0-15,0-3 16,-1 0-16,-23-1 0,-15 1 0,0-3 16,1-3-16,-13 3 0,-9 2 0,-5 1 15</inkml:trace>
  <inkml:trace contextRef="#ctx0" brushRef="#br0" timeOffset="253996.3292">14920 11546 0,'0'0'0,"0"0"16,-18-13-16,8 6 0,-2-1 15,-6-1-15,-4 0 0,-10-4 16,-4 2-16,-8-3 0,-6 1 15,-11-4-15,4 2 0,-21-2 16,-7 3-16,3 1 0,3 3 0,-23 4 16,-20 3-16,13 2 0,10-1 15,-51 6-15,7 5 16,17 5-16,12 1 0,-4 9 0,-3 5 16,15 2-16,10 2 0,-5 7 15,-5 5-15,10-1 0,7-1 16,1 7-16,2 2 0,14 0 15,10 1-15,3-1 0,1 2 16,11-4-16,6-3 0,5 7 16,3 3-16,11-10 0,7-8 0,11 0 15,6 0-15,4-1 0,1-2 16,13 2-16,10-1 0,4-6 16,5-5-16,19 4 15,16 1-15,2-8 0,2-5 0,6 0 16,3 1-16,9-9 0,7-4 15,27 1-15,18 2 16,-9-1-16,-7-1 0,9-1 0,7 0 16,4-2-16,4-1 0,12 1 15,6 3-15,-2 1 0,-1-1 16,18 0-16,11 0 16,-9-2-16,-5 0 0,-1 1 0,0 3 15,-9-1-15,-5 0 0,2-3 16,1-2-16,-10 1 0,-5 1 0,4-3 15,3-2-15,-13 4 0,-8 4 16,-1-5-16,-2-5 0,-6-5 16,-6-4-16,10 4 15,6 0-15,13-5 0,10-3 16,-44 5-16,-29 3 0,9-8 16,5-7-16,-18-1 0,-13-2 15,-1 0-15,-1 0 0,-15 2 16,-8 0-16,3-5 0,1-5 15,-11 6-15,-8 0 0,0-3 16,-1-6-16,-7 8 0,-4 4 0,-3-11 16,-1-6-16,-5 7 15,-4 5-15,-9-4 0,-6-2 16,-2 2-16,-1 4 0,-13-4 0,-7-2 16,1 5-16,0 4 0,-15-4 15,-8-1-15,1 3 0,0 4 0,-12-6 16,-11-5-16,3 8 15,2 4-15,-15-5 0,-11-5 16,6 3-16,3 2 0,-18-4 16,-12-3-16,8 8 0,8 7 0,-20-5 15,-13-3-15,9 0 0,8-1 16,-24 5-16,-16 4 16,15 2-16,11 0 0,-19 0 0,-12-2 15,14 0-15,10 1 0,-25 5 16,-16 4-16,19 2 0,13 2 15,-24 1-15,-17 1 0,29 3 16,19 3-16,-7 2 0,-4 2 16,7 1-16,6 3 0,-5 5 15,-2 3-15,14-2 0,12-3 0,1 1 16,2 3-16,16-3 0,9-2 16,3 2-16,3 3 15,9-1-15,6 1 0,8-3 0,4 0 16,17-5-16,9-3 0,9-1 15</inkml:trace>
  <inkml:trace contextRef="#ctx0" brushRef="#br0" timeOffset="255383.7206">20068 12701 0,'0'0'0,"0"0"0,0 0 0,29 2 16,-29-2-16,30 1 0,-11 0 15,5 1-15,3 0 0,18 1 16,8-1-16,6 0 16,5 1-16,19 2 0,20 3 0,15-4 15,-4-1-15,30-2 16,6 2-16,13 0 0,9-1 15,36 0-15,-47-1 0,6 2 16,4 2-16,-15-2 0,-9-3 16,7 1-16,5 1 0,-14 3 0,-8 3 15,10-3-15,6 1 16,-11-6-16,-7-4 0,9 4 0,8 2 16,-13 3-16,-9 1 0,12-5 15,9-3-15,-25 1 0,-18-1 16,10-1-16,6-1 0,-15 0 15,-9-1-15,3-4 0,0-5 16,-1 2-16,-4 0 0,-8 3 16,-5 1-16,-12 2 0,-9 1 0,4-2 15,4-1-15,-6 1 16,-2 1-16,-2 3 0,-1 2 0,-11 1 16,-7 0-16,-1-2 0,-1 1 15,-7-1-15,-3 1 0,-9 5 16,-6 4-16,-2 0 0,-3 0 0,-4-3 15,-2-1-15,-2-2 16</inkml:trace>
  <inkml:trace contextRef="#ctx0" brushRef="#br0" timeOffset="281380.2268">17531 12446 0,'0'0'0,"0"0"0,0 0 0,12 18 15,-12-18-15,10 19 0,-10-19 16,12 32-16,-6-14 0,-3 3 16,-2 3-16,-2 1 0,-1 0 0,-2 7 15,-2 1-15,0-4 16,-2-3-16,-1-1 0,-1-1 16,-1 1-16,0-5 0,-3-3 0,-3-2 15,2-6-15,2-5 0,1-1 16,4 1-16,0-2 0</inkml:trace>
  <inkml:trace contextRef="#ctx0" brushRef="#br0" timeOffset="281679.3153">17489 12495 0,'0'0'0,"0"0"0,0 0 16,32-14-16,-15 8 0,3-1 15,4 1-15,1 1 16,3-2-16,8 1 15,1-1-15,-1 4 0,-1 2 16,3 1-16,-7-3 0,-5 6 16,-3 2-16,-3 2 0,-3 1 0,-5 10 15,-4 7 1,-3 2-16,-2 1 0,-2 2 0,-1 1 16,-1 0-16,0-2 0,-2 3 15,0-1-15,-1-3 0,2-2 0,-1-3 16,0-3-16,-1-2 0,2-2 15,-2-5-15,-3-1 0,-3-1 16,-3-4-16,-1-5 0,-1-4 16,3 2-16,2 0 0,2-1 15</inkml:trace>
  <inkml:trace contextRef="#ctx0" brushRef="#br0" timeOffset="281846.0163">17625 12526 0,'0'0'0,"0"0"16,0 0-16,29 4 0,-29-4 0,31 3 16,-13-3-16,3 0 15,2 0-15,7 2 0,0-1 0,-3 0 16,-2 1-16,-5-1 0,-4 0 16,-2 0-16,-3-1 0,-1 1 15</inkml:trace>
  <inkml:trace contextRef="#ctx0" brushRef="#br0" timeOffset="281978.5188">17657 12656 0,'0'0'0,"0"0"16,0 0-16,0 0 0,0 0 0,0 0 15,0 0-15,35 7 0,-35-7 16,41-1-16,-13 0 0,0 0 16,2-1-16,1-2 0,1-4 15,2-1-15,-5 2 0,-5 2 16</inkml:trace>
  <inkml:trace contextRef="#ctx0" brushRef="#br0" timeOffset="282178.933">18291 12300 0,'0'0'0,"0"0"0,0 0 16,0 0-16,15 12 0,-15-12 15,21 10-15,-7-4 0,0 1 0,0 0 16,1 0-16,-3 0 0,-1 1 16,-1-3-16,-2 1 0,0-2 15</inkml:trace>
  <inkml:trace contextRef="#ctx0" brushRef="#br0" timeOffset="282378.5249">18088 12413 0,'0'0'0,"0"0"15,0 0-15,0 23 0,0-23 0,1 22 16,0-8-16,0-3 0,2 1 16,-1 0-16,1-1 0,0 0 15,1-3-15,-2-1 0,-1-4 16,-1-3-16,2 1 0,-2-1 0,2-1 15,-2 1-15</inkml:trace>
  <inkml:trace contextRef="#ctx0" brushRef="#br0" timeOffset="282579.1968">18115 12483 0,'0'0'0,"0"0"15,0 0-15,0 0 0,0 0 16,25-5-16,-25 5 0,38-5 16,-14 1-16,4 1 0,5 1 15,4 1-15,1 1 0,12-1 16,-3 1-16,8 0 0,-4 3 0,-6 0 15,-4 0-15,-7 0 0,-6 1 16,-6 0-16,-4-1 16,-7 2-16,-5 1 0,-9 1 0,-8 1 15,-7-1-15,-4-2 0,-5 0 16,-6-2-16,6-1 0,5 0 16,4-1-16</inkml:trace>
  <inkml:trace contextRef="#ctx0" brushRef="#br0" timeOffset="282762.1532">18217 12519 0,'0'0'0,"0"0"0,0 0 16,0 0-16,0 0 0,2 30 16,-2-30-16,-5 23 0,5-23 15,-10 27-15,3-12 0,2-3 16,-1-1-16,1-1 15,0-1-15,1-3 0,1 1 16,-1-2-16</inkml:trace>
  <inkml:trace contextRef="#ctx0" brushRef="#br0" timeOffset="282946.1557">18324 12564 0,'0'0'16,"0"0"-16,0 0 0,20 7 0,-20-7 15,22 8-15,-8-1 16,1-1-16,-1 3 0,2-1 15,4 0-15,-1-1 0,-1-1 0,4 4 16,-1 0-16,-4-1 0,-1-2 0,-3 0 16,-3 0-16,-2-1 0,-3-1 15,-1 0-15,1-1 16,-2-1-16</inkml:trace>
  <inkml:trace contextRef="#ctx0" brushRef="#br0" timeOffset="283112.9489">18138 12724 0,'0'0'0,"0"0"0,0 0 0,0 0 16,32-2-16,-32 2 0,37 2 15,-14-1-15,4 2 0,0-2 16,2 1-16,0 0 0,0 1 0,8 1 16,-3-1-16,-5 0 15,-5-2-15,-3 1 0,-4 0 16,-2-1-16</inkml:trace>
  <inkml:trace contextRef="#ctx0" brushRef="#br0" timeOffset="283295.2596">18347 12766 0,'0'0'0,"0"0"16,0 0-16,0 0 0,0 0 0,5 24 15,-5-24-15,2 19 0,-2-19 16,3 20-16,-3-20 15,4 25-15,-1-15 0,-2-1 0,-2 1 16,-2 0-16,0-2 0,1 0 16,0-1-16,0-1 0</inkml:trace>
  <inkml:trace contextRef="#ctx0" brushRef="#br0" timeOffset="283462.1643">18144 12964 0,'0'0'0,"0"0"0,0 0 0,32 0 16,-32 0-16,36 0 0,-13 1 16,2-1-16,3 1 0,12-1 15,6 1-15,-2 0 0,-2-1 16,11-1-16,1 0 0,-9 0 16,-6 1-16,-1-1 0,-9 1 0,-6 0 15</inkml:trace>
  <inkml:trace contextRef="#ctx0" brushRef="#br0" timeOffset="283645.7641">18924 12984 0,'0'0'0,"0"0"0,0 0 16,0 0-16,0 0 0,18 17 0,-18-17 15,0 0-15,27 18 0,-16-13 16,1-1-16,0-3 0,-1-2 15,-1 0-15,-1 0 0,-1 1 16</inkml:trace>
  <inkml:trace contextRef="#ctx0" brushRef="#br0" timeOffset="283828.8313">19350 12601 0,'0'0'0,"0"0"0,0 0 0,25 8 16,-25-8-16,19 8 0,-6-3 15,-1 2-15,1 0 0,0 1 16,-2-1-16,-2-1 0,-1-1 16,-2 0-16</inkml:trace>
  <inkml:trace contextRef="#ctx0" brushRef="#br0" timeOffset="283995.4928">19215 12770 0,'0'0'0,"0"0"0,0 0 16,0 0-16,26 13 0,-26-13 16,30 10-16,-10-3 15,2 2-15,-1 0 16,-1-1-16,-3 0 0,-1-2 0,-3 0 0</inkml:trace>
  <inkml:trace contextRef="#ctx0" brushRef="#br0" timeOffset="284145.4261">19250 13048 0,'0'0'0,"0"0"0,0 0 16,0 0-16,0 0 0,0 0 0,27-7 15,-27 7-15,38-8 0,-13 3 16,4-3-16,0-1 0,-2-1 0,8-6 15,-2-4-15,-5 3 16,-3 4-16,-6 1 0</inkml:trace>
  <inkml:trace contextRef="#ctx0" brushRef="#br0" timeOffset="284381.5516">19720 12529 0,'0'0'0,"0"0"0,0 0 16,-1 19-16,1-19 0,-3 25 16,1-4-16,-1 2 0,0 3 15,-1 3-15,0 2 0,-1 10 16,2 1 0,1-2-16,1-4 0,0-4 0,1-5 15,0 0-15,0-3 0,1-8 16,0-5-16,0-7 0,-1-4 0,2-2 15,-2 2-15,0 0 16</inkml:trace>
  <inkml:trace contextRef="#ctx0" brushRef="#br0" timeOffset="284728.924">19772 12518 0,'0'0'15,"0"0"-15,0 0 0,30-4 0,-30 4 16,37-1-16,-11 2 0,1-1 15,0 1-15,14 2 16,4 1-16,-2 0 0,-1 2 0,7 2 16,-3 0-16,-5 2 0,-5-1 15,0 7-15,-5 4 0,-3-1 16,-4 0-16,-3 2 0,-3 1 16,-5 6-16,-4 4 0,-4 7 15,0 5-15,-3-2 16,-1 0-16,0 0 0,-1 2 0,1 1 15,0-5-15,-2 0 16,-1-1-16,-1-5 0,-1-1 16,0-10-16,-1-7 0,-3-3 15,-1-1-15,-3-7 0,-4-5 16,-9-9-16,-8-8 0,1-3 16,1 0-16,-2-10 0,-1-7 15,3 3-15,8 10 0,5 5 0</inkml:trace>
  <inkml:trace contextRef="#ctx0" brushRef="#br0" timeOffset="284929.2163">19809 12673 0,'0'0'16,"0"0"-16,23-2 0,-23 2 15,35-5-15,-13 5 0,4 0 0,7 0 16,-1 0-16,1 1 0,1 1 15,3 1-15,-6-2 0,-4 2 16,-5 0-16,-7 1 0,-4-1 0,-6 0 16,-7-1-16,2-2 15,-3 3-15,3-3 0</inkml:trace>
  <inkml:trace contextRef="#ctx0" brushRef="#br0" timeOffset="285112.1998">19935 12843 0,'0'0'16,"0"0"-16,0 0 0,0 0 16,12 25-16,-12-25 0,6 23 15,-1-9-15,-1-1 0,2 1 16,0-2-16,0 1 16,-1-2-16,1 0 0,-2-4 0,0 0 15,-2-3-15,0-1 0,-1 1 16,0-1-16</inkml:trace>
  <inkml:trace contextRef="#ctx0" brushRef="#br0" timeOffset="285412.3043">19923 12880 0,'0'0'0,"0"0"0,0 0 16,0 0-16,0 0 0,30 2 16,-30-2-16,36 1 15,-36-1-15,42 1 0,-19 0 0,0 0 16,-1 1-16,-2 0 0,-1-1 15,1 2-15,-1-1 0,-3 2 16,-4 1-16,-3 2 0,-5 0 16,-4-1-16,-3 0 0,-5 0 0,-3 0 15,-6 2-15,0 0 16,0 0-16,1-2 0,1 1 16,2-3-16,3 0 0,3 0 0,1-2 15,2 1-15,4 0 0,3 0 16,4-1-16,4 1 15,4 0-15,5 0 0,7 2 0,3 0 16,1-1-16,0-3 0,0 0 16,-6 1-16,-4-1 0</inkml:trace>
  <inkml:trace contextRef="#ctx0" brushRef="#br0" timeOffset="293846.2025">23894 12672 0,'0'0'0,"0"0"16,19 1-16,-5 1 0,0 1 15,14 0-15,5 1 16,5-2-16,5 1 0,18 1 0,5-1 16,2 0-16,3 0 0,27 0 15,24-1-15,-6 3 0,-4 0 16,57 1-16,17-2 0,-24 0 16,-16-2-16,7-2 0,6-1 15,-15 4-15,-12 2 0,16 0 16,9 3-16,-31-5 0,-22-2 0,0-1 15,1-1-15,-11 1 0,-8 0 16,-4-2-16,-1-1 0,-19-2 16,-14 0-16,-9 4 0,-6 2 15,-10-2-15,-5-1 0,-11-2 16,-6-1-16,-4 1 0,-4-1 16,-20-2-16,-15-1 0,-4-2 15,-3-1-15,-15-2 0,-10 0 16,-2 4-16,-1 3 0,-21-5 15,-14-2-15,1 1 0,3 3 0,-16 1 16,-12 4-16,9 4 0,8 3 16,-17 1-16,-12 2 0,12-1 15,7-1-15,-7 3 0,-7-1 16,17 4-16,10 1 0,4 0 16,5 1-16,17 0 0,11-3 0,10 1 15,10 0-15,21-3 0,15-2 16,15-3-16,12-2 15,17 2-15,12 3 0,31 0 0,22 2 16,2-3-16,3-2 0,22 4 16,14 1-16,-1-2 0,2-3 15,9 3-15,5-1 16,-33-1-16,-23-1 0,-12-12 0,-9-10 16,-21 7-16,-13 4 0,-10 3 15</inkml:trace>
  <inkml:trace contextRef="#ctx0" brushRef="#br0" timeOffset="294296.3469">24642 11253 0,'0'0'0,"0"0"16,0 0-16,0 0 0,0 0 0,20 4 16,-20-4-16,15 17 0,-15-17 15,14 25-15,-14-25 16,13 35-16,-6-16 0,0 2 0,1 3 15,0-1-15,-1 0 0,6 4 16,1-2-16,2-4 16,2-3-16,2-5 0,2-1 15,-1-5-15,-1-3 0,6-3 0,3-6 16,0-4-16,-2-5 0,0-4 16,-1-5-16,0-3 0,2-3 0,0-3 15,-1-3-15,4-6 16,-2 1-16,-1 6 0,0 4 0,-5 4 15,-3 2-15,-2 0 0,-4 5 16,-8 6-16,-3 4 0,-1 2 16,-1 1-16,0 2 0</inkml:trace>
  <inkml:trace contextRef="#ctx0" brushRef="#br0" timeOffset="295680.1621">26062 11083 0,'0'0'16,"15"-2"-16,4 1 0,9 1 15,2 1-15,14 1 0,6 0 16,1-1-16,1 2 0,6 0 0,-1 0 15,-3 0-15,-10 0 0,-16 0 16,-10 1-16,-5 0 0,-3-2 0,-2 0 16</inkml:trace>
  <inkml:trace contextRef="#ctx0" brushRef="#br0" timeOffset="295829.3732">26007 11264 0,'0'0'0,"0"0"0,0 0 16,0 0-16,10 28 0,-10-28 16,9 28-16,-5-12 0,1-1 15,-1-1-15,2 1 0,-1-2 16,2-2-16,-2-2 0,0-1 16,-1 0-16</inkml:trace>
  <inkml:trace contextRef="#ctx0" brushRef="#br0" timeOffset="296146.0918">26112 11308 0,'0'0'16,"0"0"-16,23-3 0,-23 3 15,39-1-15,-13 1 0,6 1 16,11-1-16,0 1 0,12 1 16,1 1-16,-5 0 0,-6 1 0,-1 1 15,-8-2-15,-11 3 0,-7 1 16,-17-1-16,-12 2 0,-5-1 15,-5 1-15,-11 0 0,-10 2 16,-11 1-16,-2 1 0,0-2 16,0 0-16,2 0 0,9-3 0,12-1 15,10-1-15,8-1 16,5 0-16,18-1 0,14 0 16,2-2-16,5 0 0,9-1 15,7 0-15,2-1 0,2-1 0,6 0 16,-3-1-16,-9-1 0,-6-2 15,-11 2-15,-6 2 16,-5-1-16</inkml:trace>
  <inkml:trace contextRef="#ctx0" brushRef="#br0" timeOffset="296396.507">26428 10961 0,'0'0'0,"0"0"0,0 0 0,-3 28 16,3-28-16,-6 41 0,2-8 15,0 6-15,-1 3 0,-3 20 16,-3 20-16,0-6 0,1-4 0,-1 6 16,0 5-16,4-13 15,2-12-15,3-4 0,3-9 0,-1-12 16,0-11-16,2-10 0,3-7 15,-3-2-15,0-1 0,-2-2 16</inkml:trace>
  <inkml:trace contextRef="#ctx0" brushRef="#br0" timeOffset="296548.2901">26434 11578 0,'0'0'0,"0"0"0,0 0 16,0 0-16,-29 12 0,29-12 0,-37 14 15,12-4-15,-1 2 0,-4 3 16,-2 2 0,-11 1-16,0-3 0,8-2 0,5-2 0,5-2 15</inkml:trace>
  <inkml:trace contextRef="#ctx0" brushRef="#br0" timeOffset="296684.3757">26293 11646 0,'0'0'0,"10"1"0,4 2 16,2 1-16,3 1 0,9 4 0,3 1 15,-2 0-15,-1-1 0,7 3 16,0 0-16,-6-1 0,-6-3 0,-6-3 16,-6-3-16,-2 1 15,-2-2-15,-1 1 0</inkml:trace>
  <inkml:trace contextRef="#ctx0" brushRef="#br0" timeOffset="296929.3492">25728 11474 0,'0'0'15,"0"0"-15,0 0 0,-9 21 16,9-21-16,-5 27 0,5-9 16,2 2-16,2-1 0,9 2 0,6 3 15,9 2-15,2-3 0,19 5 16,11-2-16,-2-3 0,0-2 15,18-1-15,4-4 0,4-2 16,-10-4-16,3-7 0,-6-7 16,-15-4-16,-11-3 0,3-3 15,-14 4-15,-11 3 0</inkml:trace>
  <inkml:trace contextRef="#ctx0" brushRef="#br0" timeOffset="297102.5526">27096 10955 0,'0'0'0,"0"0"16,0 0-16,22 14 0,-15-8 0,0-1 16,-1 3-16,-1 0 15,-2 0-15,-1-1 0,0-1 0,1-1 16</inkml:trace>
  <inkml:trace contextRef="#ctx0" brushRef="#br0" timeOffset="297281.6408">26886 11094 0,'0'0'0,"0"0"16,26 3-16,-7 0 0,1-1 0,14 3 15,8 1-15,3-1 0,4 1 16,10 1-16,1 1 0,2-2 15,-6 0-15,-2 0 0,-9-3 16,-13-1-16,-10-2 0,-6 0 16,-4 0-16,-3 0 0</inkml:trace>
  <inkml:trace contextRef="#ctx0" brushRef="#br0" timeOffset="297499.6396">26881 11229 0,'0'0'0,"0"0"0,-6 19 15,0-5-15,0 2 0,-4 8 16,-2 6-16,-5 12 0,0 4 0,-1 14 16,0 6-16,-3 3 15,1-6-15,2-5 0,0-4 16,2-3-16,5-12 0,3-11 16,1-7-16,3-9 0,1-5 0,4-9 15,3-8-15,-2 4 0,0 1 16,-1 1-16</inkml:trace>
  <inkml:trace contextRef="#ctx0" brushRef="#br0" timeOffset="297679.9347">26889 11352 0,'0'0'16,"12"-1"-16,7 0 0,4-1 15,4 1-15,13-1 0,7-1 16,9 1-16,-1 1 0,0-1 15,0 2-15,1-1 0,-6-2 0,-8 3 16,-6 0-16,-7 1 0,-7 0 16,-10-3-16,-6-1 0,-2 1 15,-1 0-15,0 1 0</inkml:trace>
  <inkml:trace contextRef="#ctx0" brushRef="#br0" timeOffset="297883.8808">27133 11168 0,'0'0'0,"0"0"16,0 0-16,0 0 0,-7 30 15,7-30-15,-7 31 0,3-12 16,0 4-16,-2 1 0,2-1 16,0-1-16,2-2 0,0 0 15,2-4-15,1-4 16,1-6-16,0 0 0,1-1 0,-2 0 15</inkml:trace>
  <inkml:trace contextRef="#ctx0" brushRef="#br0" timeOffset="298129.6888">27305 11149 0,'0'0'0,"0"0"0,0 0 15,0 0-15,0 0 0,8 19 16,-8-19-16,-2 21 0,2-21 15,-12 28-15,1-12 0,-1 1 16,-1 0-16,-2 1 0,1 0 16,-5 4-16,2 0 0,1-2 15,4-4-15,1-2 0,2-2 0,7-1 16,5-1-16,4 0 0,4 1 16,6 0-16,5 0 15,5 1-15,6-1 16,-3-1-16,-4-2 0,2 1 0,-6-2 15,-4-1-15</inkml:trace>
  <inkml:trace contextRef="#ctx0" brushRef="#br0" timeOffset="298429.8498">26954 11654 0,'0'0'0,"0"0"16,0 0-16,0 0 0,28-4 0,-28 4 15,39-4-15,-16 0 0,2 1 16,2 0-16,4 2 0,7-3 16,-3 0-16,-1 2 0,-1 1 15,-4 1-15,-4 2 0,-1 3 16,-6 3-16,-9 1 0,-4 0 0,-7 4 16,-7 4-16,-4 1 0,-4 2 15,-13 8-15,-6 1 16,0-1-16,0-2 0,-8-2 15,0-5-15,2-4 0,1-3 0,-2-3 16,3-4-16,4-6 0,3-4 16,8 1-16,7 1 0,4 0 15</inkml:trace>
  <inkml:trace contextRef="#ctx0" brushRef="#br0" timeOffset="298579.4279">27089 11733 0,'0'0'15,"13"6"-15,6 2 0,7 5 0,3 1 16,13 8-16,6 5 0,6 3 16,-3-2-16,1 1 0,-1 1 15,1 1-15,-8-5 0,-11-5 16,-7-6-16,-7-4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8:11:39.0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2146 2453 0,'0'0'0,"0"0"16,0 0-16,0 0 0,27-9 0,-27 9 16,27-4-16,-11 1 15,0 0-15,4 0 0,5 1 16,0-1-16,-2 1 0,13-3 16,5 0-16,-2 1 0,-2 3 0,15-1 15,4 0-15,-3 0 0,-2 2 16,13 0-16,5 2 0,-5-4 15,-4 0-15,16-1 0,5 1 16,-8 2-16,-3 2 0,15-3 16,6-2-16,23 1 0,-16 5 0,4-4 15,3-3-15,-15 1 0,-11 1 16,16-1-16,6 0 16,-12-2-16,-7 2 0,13-1 15,9 1-15,-11 2 0,-9 0 0,12 1 16,8 0-16,-10-6 0,-6-2 15,13 4-15,7 5 0,-14-3 16,-8-2-16,15 2 0,10 0 16,-11 1-16,-8 1 0,12-4 15,10-3-15,-16 4 0,-9 2 0,14-1 16,14 1-16,-9-2 16,-10 1-16,17-2 0,11 2 15,-16 1-15,-8 1 0,19 0 0,13 1 16,-17 0-16,-9 0 0,14-1 15,12 2-15,-16-1 0,-11 0 16,9 4-16,10 3 0,-20 1 16,-11-1-16,-2 6 0,1 1 15,-18 0-15,-12 0 0,-9-2 16,-5-1-16,-19 4 0,-14 3 0,-4-6 16,-6-5-16,0-2 0</inkml:trace>
  <inkml:trace contextRef="#ctx0" brushRef="#br0" timeOffset="1483.7548">2210 3855 0,'0'0'0,"0"0"15,0 0-15,0 0 0,22-13 0,-22 13 16,17-6-16,-5 2 16,4 2-16,0 0 0,5 3 15,-2-2-15,3-1 0,10 0 16,3-1-16,0 2 0,1 1 0,11 1 16,5 1-16,-1 0 0,0 1 15,18 3-15,0-2 16,1-1-16,-4-1 0,20 1 0,2-3 15,-2 1-15,-3-1 0,20-2 16,2-1-16,41-1 0,-15 2 16,5 1-16,4 1 0,-12-1 15,-11-2-15,17-7 0,8-5 16,-10 6-16,-3 5 0,13 1 16,10 0-16,-9 0 0,-7 0 0,12-1 15,4-3-15,-11 4 0,-7-1 16,8-1-16,7-1 0,-14 2 15,-11 1-15,4 3 0,3 4 16,-16-2-16,-10-2 0,-2 0 16,-2 1-16,-17 4 0,-11 4 0,-11-5 15,-7-1-15,-17-1 0,-11 0 16,-10-1-16</inkml:trace>
  <inkml:trace contextRef="#ctx0" brushRef="#br0" timeOffset="3349.7495">11687 2252 0,'0'0'16,"0"0"-16,0 0 0,0 0 0,0 0 15,0 0 1,0 0-16,5-20 0,-5 20 0,0 0 0,0 0 15,25-11-15,-25 11 0,26-4 16,-7 0-16,3 3 0,2 1 16,9 0-16,7 1 0,13-1 15,2 0-15,25-1 0,8 1 16,18-4-16,-1-3 0,32 0 16,8 0-16,9 2 0,-10 3 0,76-2 15,-7-4-15,-28 2 0,-18 0 16,3 11-16,0 8 0,-23 3 15,-17 1-15,1-4 0,2-1 16,-20-2-16,-16-4 0,-21 0 16,-13 0-16,-24 3 0,-14-1 0,-24 3 15,-15 0-15,4-4 0,4-1 16,1-2-16</inkml:trace>
  <inkml:trace contextRef="#ctx0" brushRef="#br0" timeOffset="3916.7151">10062 3829 0,'0'0'0,"0"0"0,0 0 15,0 0-15,0 0 0,19-12 0,-19 12 16,0 0-16,27-5 0,-13 3 15,1 1-15,2 0 0,0-1 0,6 1 16,6-1-16,1 1 16,2-1-16,20-1 0,8-2 15,14 1-15,-2 0 0,28-6 16,10-2-16,9-2 0,-7 0 0,66-6 16,25 0-16,-30 3 0,-21 4 15,7 6-15,4 6 16,-26 7-16,-18 4 0,-4 9 0,-3 3 15,-35-7-15,-24-4 0,-16-4 16</inkml:trace>
  <inkml:trace contextRef="#ctx0" brushRef="#br0" timeOffset="9284.6841">10720 3934 0,'0'0'0,"0"0"0,0 0 16,-27-10-16,16 7 0,-5-3 0,-4 0 16,-2-3-16,-2 1 15,-12-4-15,-5 0 0,0 1 0,0 1 16,-10-6-16,-1 0 0,3 1 16,4 1-16,-6-8 0,4-4 15,3 2-15,3 2 0,-1-8 16,5-4-16,7 2 0,5-1 0,5-2 15,4-3-15,6 2 16,4 1-16,7-3 0,5-2 16,8 1-16,3 1 0,14-3 15,9-1-15,5 5 0,4 3 0,18-7 16,9-3-16,0 7 0,1 3 16,52-6-16,0 11 0,-12 10 15,-9 6-15,13 9 0,9 5 16,-9 2-16,-8 3 0,7 10 15,5 7-15,-12-2 0,-6-2 0,1 8 16,1 6-16,-15-3 0,-10-2 16,-7 6-16,-3 5 15,-12-6-15,-9-4 0,-7 0 16,-4 1-16,-17-3 0,-9-1 0,-15-1 16,-10-1-16,-12-1 0,-8-3 15,-21-2-15,-15 0 0,-5-4 16,-2 0-16,23-5 0,15-3 15,11 0-15</inkml:trace>
  <inkml:trace contextRef="#ctx0" brushRef="#br0" timeOffset="20201.4644">2273 5204 0,'0'0'0,"0"0"15,0 0-15,0 0 0,0 0 0,29-4 16,-29 4-16,0 0 0,27-2 0,-27 2 16,26-2-16,-12 1 0,2-2 15,1 2-15,1 2 0,3-1 16,-1-1-16,2-1 0,2 2 16,8-1-16,-1 0 0,1 0 15,2-1-15,1-1 0,-1 2 16,9 0-16,0 1 0,-2-1 0,1 0 15,0-1-15,1 1 16,-1 1-16,2 1 0,9-1 16,-2-1-16,-1 0 0,0 1 0,-2 0 15,0 1-15,8-1 0,-2 1 16,3-3-16,3-3 0,-5 4 16,0 3-16,-1-3 0,2-1 15,8-3-15,-3 1 0,2 3 16,-3 3-16,-1-2 0,-2-1 0,1 2 15,1 2-15,7 0 0,1-1 16,19-5-16,-6-1 0,-8 1 16,-5-2-16,1 3 0,2-2 15,-1 5-15,2 2 0,0-2 16,0-2-16,-5 3 0,-3 3 16,1 0-16,1 1 0,-1-7 15,2-4-15,3 4 0,3 4 16,-1 4-16,-2 2 0,2-6 15,0-1-15,0-1 0,-1-1 16,2 2-16,2 2 0,-2 1 0,-2-1 16,6 0-16,4 0 0,-4 2 15,-1 1-15,4-1 0,3 1 16,-4-4-16,-3-1 0,4 2 16,4 1-16,-3 0 0,-5-3 15,2 2-15,2 0 0,-1 0 16,0 2-16,7-1 0,6 2 15,-7-3-15,-1 0 0,1 1 16,3-1-16,1 0 0,-1 2 0,3 0 16,1 1-16,-4-8 0,-1-5 15,2 3-15,3 2 0,-2 3 16,-1 4-16,2 0 0,1 2 16,-2-2-16,-2 0 0,4-3 15,0 0-15,2 1 0,1 1 16,-3-1-16,-1 0 0,-2-1 0,-1 1 15,3 0-15,2 3 16,-2-4-16,-2-2 0,1 2 16,0-1-16,-2 2 0,-1 2 0,3-1 15,4 1-15,-3-4 0,-1-2 16,2 0-16,0 2 0,-5-1 16,-2 0-16,1 0 0,0 0 15,1 4-15,-1 5 0,1-4 16,1-2-16,-2-6 0,-2-1 0,0 2 15,1 1-15,0 0 16,0 0-16,-2 0 0,1-1 0,-2 1 16,-2-2-16,2 6 0,2 2 15,-1-7-15,-2-5 0,1 2 16,-1 3-16,-3-3 0,-1-2 16,5 2-16,2 0 0,-7 0 15,-4 2-15,3 1 0,3 1 16,-3-2-16,-3 1 0,0 1 15,0 0-15,-3 0 0,-1-2 0,4 0 16,2 0-16,-2 2 0,-2 2 16,3-3-16,1 0 0,-6 0 15,-4-1-15,0 2 0,-1 3 16,0-2-16,0 0 0,3 1 16,1 3-16,1-4 0,1-4 0,-2 0 15,-1 0-15,-2-1 16,-2 2-16,2 1 0,2 1 15,-2-1-15,-3 0 0,3 0 16,3-1-16,-5 2 0,-1 2 0,3-1 16,1 0-16,-2-2 0,-4 0 15,4 1-15,2-1 0,-2 2 16,-1 1-16,1-3 0,1 0 16,0 4-16,0 3 0,-2-4 15,0-1-15,1-1 0,0 0 16,-3 3-16,0 2 0,0-5 0,-1-2 15,3 2-15,2 1 16,0 1-16,-1-1 0,-3 3 16,-1-1-16,-2-3 0,0-3 0,3-1 15,0 1-15,-1 5 0,-3 5 16,2-2-16,2-1 0,-2-5 16,1-4-16,0 1 0,2 2 15,-7 2-15,-2 2 0,3-2 16,3 1-16,-2 0 0,-2 1 0,2 3 15,2 1-15,0-3 0,0-3 16,-3 3-16,-2-1 16,1 0-16,0 1 0,2-1 0,3 2 15,-5-3-15,-1-3 0,1 4 16,2 2-16,-3 1 0,-2 2 16,-4-1-16,-1 3 0,-1-7 0,2-4 15,-5-1-15,-3 0 16,-8 5-16,-7 5 0,-4-5 15,-1-3-15,-9 0 0,-4 0 0,-11 4 16,-3 3-16,-7-3 0,-6-1 16,6 0-16,2-1 0,5 0 15</inkml:trace>
  <inkml:trace contextRef="#ctx0" brushRef="#br0" timeOffset="22000.3099">5929 5340 0,'0'0'0,"0"0"16,0 0-16,-32-4 0,20 2 0,-9 0 16,-4-1-16,-7-1 15,1 1-15,-13-3 0,-6 2 0,0 1 16,1-1-16,-15 1 16,-3 0-16,7 2 0,4-1 0,-18 2 15,-4-1-15,3 2 0,7 2 0,-20-3 16,-3 1-16,11 2 15,8 1-15,-43-1 0,5-6 16,18 0-16,13-2 0,-5-3 16,-2 0-16,14-2 0,14 1 0,-5-2 15,-3-1-15,9-3 0,6 0 16,0-5-16,1-4 16,10 1-16,7 3 0,9-8 0,3-3 15,3 0-15,3 1 0,5-6 16,3-7-16,5 9 0,4 5 15,6-5-15,4-2 0,1 0 0,0 1 16,8-2-16,1-1 16,1 7-16,2 4 0,4-1 15,9 0-15,-2 2 0,0 1 0,9 1 16,5-2-16,-3 4 0,-6 1 16,9-1-16,10-1 15,-3 3-15,-2 3 0,10-1 0,5 1 16,-7 3-16,-3 2 0,10-2 15,9 2-15,-9-4 0,-8 1 0,12-3 16,11-1-16,-7 6 16,-8 6-16,14-3 0,8-1 15,-9 4-15,-7 1 0,12 1 16,10-1-16,-12 0 0,-7-1 0,10 0 16,11 0-16,-12 1 0,-5 2 0,9-2 15,5 1 1,-11 1-16,-7 0 0,17-2 0,13 0 15,-14 1-15,-11 2 0,12-1 16,6-2-16,-11-1 0,-10 3 0,12 3 16,8 1-16,-9-4 0,-6 0 15,11-1-15,7 1 16,-13 0-16,-11-2 0,14 2 0,8 2 16,-11 1-16,-10 1 0,10 1 15,6 3-15,-14-6 0,-8-1 16,9 2-16,8 1 0,-13 2 15,-8-1-15,7 2 0,5-1 16,-10 1-16,-7 1 0,7 1 16,5 0-16,-11 2 0,-7 3 0,9 2 15,4 1-15,-10-3 16,-8-2-16,3 3 0,3 4 16,-9-3-16,-7-1 0,4 4 0,3 0 15,-9 1-15,-5 1 0,3 7 16,2 5-16,-6-8 0,-4-6 0,6 3 15,3 1-15,-6 3 16,-5 3-16,-1 2 0,-2 5 16,-1-3-16,-2-4 15,6 10-15,2 7 0,-7-2 0,-3-2 0,-4-5 16,0-3-16,-2 1 0,-2 2 16,1 4-16,-2 3 15,-3-7-15,-3-2 0,-5-4 0,-2-1 16,-1-1-16,-2-1 0,-6-9 15,-4 4-15,-5 0 0,-1 2 16,-9-1-16,-6-2 0,-11 0 16,-9 1-16,-13-2 0,-9-2 15,-5-1-15,-3-3 0,-53 8 16,4-1-16,7 3 0,6 0 0,38-7 16,24-4-16,19-3 0</inkml:trace>
  <inkml:trace contextRef="#ctx0" brushRef="#br0" timeOffset="32050.7046">25231 5247 0,'0'0'16,"0"0"-16,0 0 0,20-6 0,-13 6 15,5-2-15,2 2 0,1-1 16,2 1-16,2 0 0,1-1 16,8 1-16,1 1 0,2-1 15,2 1-15,1-2 0,2 0 16,13 0-16,1 0 0,0 1 0,0 1 15,13 1-15,3 1 16,-4-2-16,-2-1 0,15-3 0,3 1 16,-6 0-16,-6 1 0,13-1 15,3 2-15,-9 2 0,-5 1 16,32-3-16,-6-5 0,-10 1 16,-7 1-16,3-1 0,-1 2 15,-7 0-15,-6 3 0,3 0 16,2-1-16,-7 4 0,-5 0 15,5-5-15,3-2 0,-5-2 16,-3 1-16,-2 4 0,-1 4 16,-2-3-16,-2-1 0,-1 0 0,-1-1 15,-8 2-15,-5 1 0,2-2 16,2-1-16,-7 1 0,-3 1 16,-4-1-16,-4 2 0,-1-2 15,-1-3-15,-1 2 0,-3-2 16,-10 3-16,-2 0 0,-5 0 15,0 0-15,-4 1 0,-2-1 16,3-1-16,0 1 0,1 0 0</inkml:trace>
  <inkml:trace contextRef="#ctx0" brushRef="#br0" timeOffset="32575.1448">25456 5293 0,'0'0'16,"0"0"-16,0 0 0,27-5 0,-27 5 16,29-6-16,-9 2 15,2 2-15,1-1 0,13-2 0,5 2 16,-1-1-16,0 1 0,15 0 16,5 0-16,0-1 0,-2 1 15,20-1-15,4-2 0,-6 1 16,-4 1-16,26 1 0,9-2 15,1 0-15,-13 0 0,40-2 16,-12 3-16,-9 3 0,-5 2 16,-3 1-16,1-1 0,-7 0 0,-6 0 15,1 3-15,1 0 0,-9-4 16,-5-3-16,-6 3 0,-2 1 16,-9 4-16,-7 0 0,-4 0 15,-2-2-15,-9-1 0,-5-1 16,-5 4-16,-2 0 0,-11-1 15,-5-2-15,-9 1 0,-4 1 16,-5-2-16,0 0 0,-12 1 16,-9 2-16,15-3 0,2-1 0,2-1 15</inkml:trace>
  <inkml:trace contextRef="#ctx0" brushRef="#br0" timeOffset="34734.9765">25490 5281 0,'0'0'0,"0"0"16,0 0-16,0 0 0,0 0 15,0 0-15,0 0 0,0 0 16,0 0-16,4-18 0,-4 18 16,0 0-16,20-7 0,-20 7 15,22-3-15,-22 3 0,31-3 16,-11 3-16,2-1 0,3 0 15,3 0-15,9-2 0,3 1 16,3-1-16,2 1 0,15-1 16,2 0-16,-2 0 0,1 0 0,13-3 15,1 0-15,0 1 16,0 3-16,26-4 16,10 2-16,-17-2 0,-12 1 0,28-3 15,-5-1-15,-7 5 0,-6 4 0,-3-1 16,-3 1-16,-7 1 0,-4 2 15,0 1-15,-1 3 0,-3-6 16,0-3-16,-3-1 0,0-1 16,-9 4-16,-5 4 0,-2-1 15,-3-1-15,-4-1 0,-3-1 16,-6 1-16,-2 2 0,-8-1 16,-8-2-16,-6 2 0,-4 1 15,-5-2-15,-3-1 0,-3 0 16,-1-1-16,-4 1 0,-3 2 0,-7 0 15,-6-4-15,-5 2 0,-3-1 16,-3 1-16,-7-1 0,-11 0 16,-3 0-16,-6 0 0,-3 0 15,-5 2-15,-4 2 0,-18-3 16,-2-2-16,-11 2 0,5 1 16,-34 2-16,8 2 0,6 1 15,3 3-15,2-1 0,0 0 16,9 5-16,6 0 0,0-4 15,-1-3-15,6 2 0,4 2 0,6 1 16,6 2-16,9-4 0,8-3 16,4-4-16,1-3 0,10 1 15,7 1-15,5-1 0,6 0 16,7-1-16,4 0 0,6 2 16,4 0-16,6 0 0,2-1 0,4-8 15,2-4-15,9 2 16,8 3-16,-4 3 0,5 1 15,3-1-15,2-1 0,4-1 16,6 0-16,6 0 0,4 0 0,4-1 16,4 2-16,9-2 0,-1 1 15,5 2-15,3-2 0,-1 2 16,2-1-16,38 0 0,-7 3 16,-4 0-16,-4-1 0,0-1 15,-1-1-15,-4 2 0,0 0 0,-1 2 16,2 0-16,-3 0 0,-3 2 15,1 1-15,-1 3 0,-7-3 16,-4-2-16,-5 2 0,-5 2 16,-10 1-16,-6 3 0,-7-1 15,-6 1-15,-9 1 0,-8 1 16,-6-3-16,-5-2 0,-3-2 16</inkml:trace>
  <inkml:trace contextRef="#ctx0" brushRef="#br0" timeOffset="37084.5089">2030 6246 0,'0'0'0,"0"0"16,0 0-16,0 0 0,0 0 0,0 0 15,0 0-15,0 0 0,0 0 16,19-8-16,-19 8 16,31 2-16,-31-2 0,45 3 0,-14-2 15,4 0-15,-2 0 0,20 0 16,3 1-16,11-1 0,-3 0 16,20-3-16,5-3 0,-10 0 15,-7 1-15,13 0 0,11 0 16,-17 1-16,-10 0 0,27 4 15,-6 4-15,-25-1 0,-13-2 0,-5 6 16,-3 2-16,-12-2 0,-6-3 16,-13 5-16,-4 2 15,-9-7-15,0-2 0,-7 2 0,-2 2 16,-3-4-16,-3 0 0,-8 1 16,-9-1-16,2-1 0,1 1 0,-7-3 15,-8 0-15,3-2 16,0-1-16,-6 0 0,-6-3 15,2-1-15,0 0 0,-13 2 16,-2 2-16,6 1 0,6 2 0,-6-1 16,-3-1-16,4 0 0,5 0 15,-29-5-15,7-1 16,13 6-16,13 3 0,-1-3 0,-2-3 16,11 0-16,4 0 0,3 3 15,-1 3-15,6-3 0,5-3 0,6 6 16,6 4-16,7-5 15,1-3-15,1 1 0,4 2 16,0 4-16,4 0 0,7 1 16,6 0-16,1-3 0,2-4 0,11 4 15,9 1-15,-1 1 0,2 1 16,9-3-16,7-1 0,9-1 16,-4-1-16,18-1 0,6-1 15,-8 2-15,-2 0 0,38-2 16,-5-3-16,-15 2 0,-15 2 0,3 2 15,3 2-15,-18 0 0,-11 2 16,1 8-16,0 5 16,-19-5-16,-12-4 0,-8-3 0</inkml:trace>
  <inkml:trace contextRef="#ctx0" brushRef="#br0" timeOffset="39701.4633">4431 6340 0,'0'0'0,"0"0"0,0 0 0,32 2 16,-22-2-16,5 1 0,2 1 15,10 0-15,5-1 0,3 1 16,6 0-16,3 0 0,0 1 16,16 0-16,4 1 0,12 0 0,2-2 15,5 3-15,2-1 16,14 3-16,-2-2 0,17 1 0,-5 1 15,44-1-15,-14-2 0,-5-2 16,-2-1-16,-9-1 0,-3 0 16,7 1-16,4 3 0,-1 1 15,-2 1-15,7-6 0,0-4 16,-2 4-16,-3 4 0,3-2 0,6 1 16,-1-4-16,-2-2 0,4 1 15,2-2-15,-6 2 0,-2 0 16,1-1-16,3-1 15,-4 3-15,-3 1 0,4 0 0,2 0 16,-8-2-16,-4-2 0,5 2 16,4 0-16,-6 2 0,-4 2 0,0-2 15,1-1-15,-2 0 16,-2 0-16,4 1 0,1 2 16,-5-3-16,-1-1 0,3 0 15,0 0-15,-5 5 0,-3 2 0,1 0 16,4-2-16,-1-4 0,0-3 15,3 4-15,2 4 0,-11-1 16,-7 1-16,0 5 0,-2 2 16,-3-7-16,-4-2 0,-2 0 15,-2 0-15,-3-2 0,-4 1 0,1 2 16,-1 2-16,-10 0 16,-8 1-16,-6-4 0,-6-3 0,-10-5 15,-6-4-15,-4 5 0,-2 2 16,-11 1-16,-6 1 0,-9 0 15,-8 1-15,-7-3 0,-6-1 16,-14-1-16,-12-3 0,13 3 16,8 1-16,6 2 0</inkml:trace>
  <inkml:trace contextRef="#ctx0" brushRef="#br0" timeOffset="49851.5293">17270 6370 0,'0'0'15,"0"0"-15,0 0 0,0 0 0,25 0 16,-25 0-16,0 0 16,36 2-16,-21 0 0,4 1 0,2 1 15,0-1-15,1-1 0,10-1 16,2-1-16,0 0 0,0 1 0,11 2 15,3-2-15,-2 0 16,-1 0-16,12 1 0,0 0 16,-3-1-16,-2-1 0,5 0 15,5 0-15,2 1 0,-7 2 0,7-1 16,6 2-16,2-2 0,-4 1 16,4-2-16,4-1 15,-5 1-15,-5 1 0,37 2 0,-4 1 16,-19-1-16,-11-1 0,7-1 15,5 3-15,-9-1 0,-7 1 0,9-3 16,5-1-16,-6-2 0,-6-1 16,8 1-16,5 1 15,-9 1-15,-3 1 0,6 1 0,7 1 16,-12-4-16,-7-2 0,9 2 16,6 2-16,-11-4 0,-6 1 0,11 2 15,9 2-15,-9-2 16,-5-1-16,6-1 0,4 0 15,-7 1-15,-6 1 0,10 1 16,7 2-16,-13-3 0,-9-2 0,11 1 16,4 2-16,-5 3 0,-7 1 15,9-3-15,4-6 16,-7 2-16,-4 0 0,7 2 16,7 3-16,-15-2 0,-9-2 0,8 1 15,6 0-15,-4 1 0,-3-4 16,6 0-16,4-3 15,-11 3-15,-9 1 0,9 2 0,5 0 16,-5-1-16,-2 0 0,2 0 16,2 0-16,-7 1 0,-5 1 0,6 1 15,4 1-15,-3-6 0,-2-4 16,6 3-16,4 1 0,-10 1 16,-7 1-16,9-1 15,6-1-15,-9 2 0,-7 1 0,6-2 16,4 0-16,-3-2 0,-2 0 0,2-1 15,2-2-15,-4 4 0,-4 4 16,6-1-16,5 1 16,-9-2-16,-7-1 0,5 2 15,5 4-15,-7-3 0,-5-2 0,6-1 16,5 0-16,-7-1 0,-3-1 0,6 5 16,5 2-16,-5 0 15,-1 0-15,3-2 0,3 0 16,-7-2-16,-4-2 0,8 1 15,5 0-15,-7 1 0,-4 1 16,3-1-16,4-1 0,-7 2 16,-3 0-16,8 2 0,7 0 15,-10 0-15,-5-1 0,6-3 0,6-1 16,-8 0-16,-4 2 0,4-1 16,5 1-16,-6-1 15,-3 0-15,2-2 0,0 0 0,-5 1 16,-4 4-16,2-2 0,1-2 15,-8 2-15,-5 0 0,-2 0 16,-1 2-16,-12-8 0,-2-1 0,-6 7 16,-4 0-16,-4 4 0,-2 0 15,3-1-15,2 0 16,1-2-16</inkml:trace>
  <inkml:trace contextRef="#ctx0" brushRef="#br0" timeOffset="52110.4699">2359 7356 0,'0'0'0,"0"0"0,0 0 16,0 0-16,24 4 0,-24-4 15,19 3-15,-19-3 0,29 5 16,-10-2-16,3-2 0,-1 0 16,3 0-16,10 1 0,2 1 15,2 0-15,-1-1 0,14-1 16,2 0-16,-2 1 0,-1-1 0,14 0 16,5 1-16,-5-2 0,-5-1 15,17-1-15,3 0 0,-9-1 16,-2 0-16,16 0 0,3 3 15,-6-2-15,-5-1 0,40 2 16,-9 1-16,-9-1 0,-10 1 0,2-1 16,5-2-16,-8 4 15,-4 3-15,5-4 0,6 0 16,-8-2-16,-6-2 0,7 3 0,6 3 16,-6-2-16,-6 0 0,9 1 15,3-1-15,-7 0 0,-6 0 16,12-1-16,2 1 0,-5 5 15,-7 4-15,6-5 0,4-2 16,-6-4-16,-4-1 0,6 3 16,3 4-16,-5 0 0,-4 1 0,8-3 15,6-2-15,-9 3 0,-5 1 16,9-3-16,9-1 0,-12-2 16,-9 0-16,13 1 0,8 0 15,-7 1-15,-4 2 0,2 1 16,4 3-16,-6-4 0,-5-3 15,9-3-15,5 0 0,-8 6 0,-4 4 16,7-3-16,6-1 16,-8-2-16,-7-1 0,11 3 15,7 3-15,-11-2 0,-6-1 0,7 1 16,5 3-16,-8-2 0,-5-3 16,12 0-16,7-1 0,-11 2 15,-7 1-15,6-3 0,6-2 16,-8 0-16,-6 2 0,8-1 15,2 0-15,-11-2 0,-9 0 0,3 0 16,2 0-16,-12 1 16,-9-3-16,-1 3 0,-1 2 15,-13-2-15,-10-3 0,-9 2 0,-6-2 16,-5 3-16,-3 0 0,-3 1 16</inkml:trace>
  <inkml:trace contextRef="#ctx0" brushRef="#br0" timeOffset="57985.6045">12388 7448 0,'0'0'0,"0"0"15,27-2-15,-15 1 0,1 1 0,8 0 16,6 0-16,10-1 0,4 1 16,17-1-16,7-1 15,-2-1-15,-1-2 0,21 1 0,6-1 16,6 1-16,-9 1 0,21 0 16,4 3-16,30-6 0,-21-2 15,0 2-15,2 2 0,-18 0 16,-10 2-16,4-3 0,5 1 15,-15 2-15,-10 1 0,9 2 16,7 0-16,-18-1 0,-12-1 0,0 1 16,1-1-16,-10 0 0,-7 0 15,-8 1-15,-3 0 16,-12 1-16,-8-1 0,-5 0 0</inkml:trace>
  <inkml:trace contextRef="#ctx0" brushRef="#br0" timeOffset="59402.1061">16394 7333 0,'0'0'0,"0"0"0,0 0 15,0 0-15,23-6 0,-23 6 0,20-2 16,-8-1-16,0 1 0,3 0 16,3 1-16,1 1 0,2 1 15,2 0-15,3-1 0,8 0 16,1 1-16,3 0 0,4 0 15,2-3-15,1-2 0,14 2 16,0 3-16,1 0 0,-1 0 0,13 1 16,-1 0-16,7 1 0,-3-1 15,-1-2-15,0-1 0,8 4 16,-2 2-16,0-1 0,1-1 16,30-3-16,-12-5 0,-5 1 15,-4 1-15,-4 4 0,-2 3 16,1-2-16,1 0 0,-3 0 15,-3-1-15,3-1 0,2-2 16,-4 3-16,0 2 0,-1-2 16,3 0-16,-3 0 0,1 2 0,-1-1 15,2 0-15,-3 0 0,-2-1 16,3-1-16,0-1 16,0 2-16,-1 1 0,0-1 0,1-1 15,-4 2-15,-1-1 0,4 0 16,4-1-16,-4-2 0,-3-2 15,3 1-15,0 0 0,-1 3 16,1 3-16,1-3 0,4-1 16,-5-1-16,-4 1 0,2-2 15,2 1-15,-4 1 0,-4 2 0,6 0 16,4 0-16,-1-2 0,0-1 16,-4 1-16,-1 1 0,0-5 15,2-1-15,3 2 0,3 3 16,-6 3-16,-4 4 0,5-1 15,3-1-15,0-1 0,1 0 0,1 0 16,0-1-16,-2-1 16,-3-1-16,3-1 0,1 0 15,0-2-15,-2 1 0,2 3 16,1 3-16,-4-3 0,-3 0 0,2-1 16,3-1-16,-2 2 0,0 0 15,2 0-15,3 1 0,-4 1 16,-1 1-16,0 0 0,2-2 15,-1-2-15,0 0 0,3 0 16,1-1-16,-4 1 0,-2 1 16,0 0-16,0 0 0,-3 0 15,-1 2-15,4-2 0,3 1 16,-3 1-16,-2 1 0,2-4 16,3-3-16,-1 4 0,2 2 0,-1-3 15,2-2-15,-1 3 0,-2 2 16,4-4-16,2-1 0,-1 1 15,-1 0-15,2 4 0,0 3 16,-5-2-16,-1-3 0,2 2 16,4 1-16,-4 1 0,-2 0 0,-1-2 15,-2 0-15,-1-1 0,0 2 16,4-2-16,5 0 16,-4 1-16,-3 1 0,0 1 0,2 2 15,-4-6-15,-2-2 0,0-2 16,1 0-16,-2 2 0,0 1 15,-3-3-15,-3-1 0,-7-1 16,-3 3-16,-3 0 0,0-2 16,-4 3-16,-1-1 0,-4 0 15,-3-1-15,-1 1 0,0 0 0,-5 3 16,-3 2-16,-2 1 0,-1-1 16,-4 2-16,0-1 0,-13 3 15,-7-1-15,-1-1 0,-2-2 16,-1 0-16</inkml:trace>
  <inkml:trace contextRef="#ctx0" brushRef="#br0" timeOffset="60702.9004">2754 8647 0,'0'0'0,"0"0"0,0 0 15,0 0-15,24-2 0,-24 2 16,29-2-16,-13 1 0,0 1 0,6 0 15,3 1-15,1-1 16,2-1-16,13 2 0,3 3 16,1-2-16,-1 1 0,19 2 15,3-2-15,-3 0 0,-1-2 0,18-1 16,3-1-16,10-1 0,-6 1 16,16-2-16,2-1 0,-10 0 15,-7 1-15,40-3 0,-9 2 16,-17 0-16,-10 1 0,2 2 15,1-1-15,-15 4 0,-6 1 0,2 5 16,0 4-16,-23-3 0,-17-4 16,-10 0-16</inkml:trace>
  <inkml:trace contextRef="#ctx0" brushRef="#br0" timeOffset="75854.8394">8100 12252 0,'0'0'15,"0"0"-15,0 0 0,0 0 0,0 0 16,6-22-16,-6 22 0,0 0 16,4-25-16,-4 25 0,0-23 15,-3 12-15,2 0 0,-3 0 16,-3 1-16,0 1 0,-3 1 0,-4 1 15,-3 0-15,-1 1 16,1 2-16,-14 3 0,-2 1 16,2 3-16,-1 1 0,-9 6 15,0 4-15,4 1 0,5 0 0,3 2 16,4 1-16,6-3 0,2 0 16,5 4-16,7 0 0,3-7 15,3-2-15,10 0 0,10 0 16,-2-3-16,4-1 0,4-3 15,6-3-15,-1-3 0,-2-1 0,8-3 16,1-3-16,-4-1 0,-2 0 16,-5-3-16,0-2 15,-6 2-15,-5 1 0,-4 2 0,-3 1 16,-2 2-16,-1 4 0,-3 1 16,-2 1-16,-2 2 0,0 4 0,-3 3 15,1 1-15,0 2 16,1-1-16,-1 3 0,2 2 15,2-1-15,0 1 0,4 1 16,5 2-16,4-3 0,-1-1 0,8 0 16,3-1-16,0-3 0,-1 0 15,8-3-15,3-2 0,-5 0 16,-6-1-16,-4-1 0</inkml:trace>
  <inkml:trace contextRef="#ctx0" brushRef="#br0" timeOffset="76153.2946">8859 12126 0,'0'0'0,"0"0"16,0 0-16,0 0 0,0 0 0,0 0 15,-24-15-15,24 15 0,-26-8 16,26 8-16,-42-6 0,20 3 16,-3 1-16,0 0 0,-1 2 15,-4 0-15,3 0 0,6 3 16,5 2-16,5 2 0,4 2 0,8 3 15,6 3-15,2 1 16,2 0-16,6 1 0,9 0 16,0 4-16,1-1 0,0 0 15,1-2-15,-4 0 0,-3-1 0,-6-3 16,-3-2-16,-6-2 0,-3-1 16,-11 1-16,-8-1 0,-5 0 15,-3-2-15,-8-3 16,-5-5-16,6 1 0,5-1 0,6 1 15</inkml:trace>
  <inkml:trace contextRef="#ctx0" brushRef="#br0" timeOffset="76822.3773">3897 13105 0,'0'0'0,"0"0"0,0 0 0,0 0 16,0 0-16,0 0 0,0 0 15,30 2-15,-30-2 0,29 0 16,-29 0-16,40-2 0,-15 0 0,1 0 16,7 1-16,0 0 15,4 0-15,17-1 0,3-1 0,16-1 16,-3 1-16,22 0 0,3-1 16,-5 2-16,-2-2 0,24 2 15,18 0-15,-10 1 0,-4-1 16,54 0-16,-8-3 0,-17 3 15,-16 1-15,11 0 0,8 1 16,-13-2-16,-7-2 0,17-4 16,11-1-16,-6 0 0,-4 1 0,2 1 15,5 2-15,-16-2 0,-9-1 16,6-4-16,3-2 0,-15 3 16,-12 1-16,0-1 0,2 0 15,-19 2-15,-11 1 0,-9-1 16,-6-1-16,-11 3 0,-7 2 15,-16 0-15,-11 1 0,-10 3 16,-7 1-16,-9-2 0,-8-2 16,4 2-16,3 0 0,1 1 0</inkml:trace>
  <inkml:trace contextRef="#ctx0" brushRef="#br0" timeOffset="83453.2293">7501 11717 0,'0'0'0,"-19"6"16,-3 1-16,5-1 0,-5 2 0,-13 9 15,-10 8-15,4 4 16,4 4-16,-4 10 0,6 3 16,6 0-16,8-1 0,11 14 0,11 5 15,10-6-15,6-4 0,19 13 16,14 3-16,4-8 0,4-6 0,46 22 16,6-8-16,-7-8 15,-6-7-15,8-6 0,6-3 16,-13-13-16,-9-9 0,4-7 15,2-5-15,-9-3 0,-6-3 0,1-10 16,-1-7-16,-10-2 0,-9-5 16,0-9-16,-1-7 15,-9-2-15,-3-2 0,-4-8 0,-1-9 16,-10 4-16,-5 0 0,-11-7 16,-6-5-16,-4 1 0,-4 3 15,-12-9-15,-8-5 0,-13 6 16,-8 5-16,-13 4 0,-12 4 15,-3-1-15,-3 4 0,-22 3 16,-17 2-16,-8 10 0,-3 8 0,36 9 16,27 6-16,17 3 0</inkml:trace>
  <inkml:trace contextRef="#ctx0" brushRef="#br0" timeOffset="86671.6723">3723 11444 0,'0'0'0,"0"0"15,0 0-15,0 0 0,0 0 16,33-2-16,-33 2 0,34 0 16,-14-1-16,8 1 0,4 0 15,2 0-15,3 0 0,15 1 16,8-1-16,18 2 0,1 0 0,25 0 15,4 0-15,18 2 0,-3 0 16,19-2-16,-1-2 0,55-2 16,-18-1-16,-4 0 0,-2-1 15,-9 0-15,-7-1 0,7-1 16,6-1-16,-12 3 16,-7 4-16,-15 1 0,-11 1 0,-18-2 15,-14-2-15,-12-1 0,-7-1 16,-19-2-16,-13-1 0,-14-3 15,-7-1-15,-5 3 0,-8 3 0,0 1 16</inkml:trace>
  <inkml:trace contextRef="#ctx0" brushRef="#br0" timeOffset="87304.5684">8438 10349 0,'0'0'0,"0"0"15,0 0-15,-25-14 0,10 11 0,-1 0 16,-5 2-16,-2 1 16,-4 2-16,-10 5 0,-8 2 15,2 2-15,0 0 0,-15 10 16,-1 4-16,-5 7 0,5 3 0,-6 14 15,3 6-15,8 1 0,6 0 16,-4 14-16,4 4 0,13-8 16,9-5-16,6 24 15,14-12-15,10-8 0,9-8 0,18-10 16,11-10-16,2-9 0,1-6 16,21-1-16,12 0 0,0-6 15,1-4-15,9-7 0,7-7 0,-10-4 16,-7-4-16,4-4 15,3-5-15,-15-3 0,-12-4 0,-2-4 16,0-3-16,-6-2 0,-7 1 16,-4-10-16,-4-8 0,-10 6 15,-6 4-15,-8-10 0,-4-7 16,-7 6-16,-4 4 0,-7 0 16,-5 1-16,-11 0 0,-6 2 0,-11 0 15,-8-1-15,-5 7 16,-5 6-16,-16 8 0,-12 7 15,-2 5-15,1 4 0,28 4 0,20 2 16,14 1-16</inkml:trace>
  <inkml:trace contextRef="#ctx0" brushRef="#br0" timeOffset="90257.5699">9079 9912 0,'0'0'0,"0"0"0,0 0 15,0 0-15,21 17 0,-21-17 16,12 31-16,-7-11 0,2 3 0,-4 5 15,1 6-15,-1 12 0,-1 0 16,0 11-16,0 0 16,0-7-16,-2-4 0,-2 2 0,2-6 15,-1-7-15,0-5 0,-1-7 16,-1-4-16,-1-8 0,2-3 0,2-8 16,-2-8-16,1 2 15,1 2-15,-2 0 0</inkml:trace>
  <inkml:trace contextRef="#ctx0" brushRef="#br0" timeOffset="90538.3795">9226 9990 0,'0'0'16,"0"0"-16,20-11 0,-5 4 16,1 3-16,10-2 0,2 1 15,1 2-15,0 1 0,0 1 16,2-1-16,7 3 0,-2 1 0,-2 4 15,-2 4-15,-4 1 16,-4 0-16,-3 7 0,-2 3 16,-4 1-16,-3 1 0,-3 3 0,-3 5 15,-3-1-15,-1-1 0,-2 6 16,-1 1-16,-1-5 0,-2-4 0,-2-1 16,-3-3-16,-2-4 15,-2-2-15,-7-4 0,-4-2 16,1-6-16,-1-1 0,7 0 15,3-2-15,3 0 0</inkml:trace>
  <inkml:trace contextRef="#ctx0" brushRef="#br0" timeOffset="90704.1545">9262 10134 0,'0'0'0,"0"0"0,0 0 0,36-9 16,-20 6-16,1 0 0,4 2 15,7 1-15,-1 0 0,0-1 0,-2 0 16,-2 2-16,-3 1 0,-3 0 16,-3-1-16,-2 1 0</inkml:trace>
  <inkml:trace contextRef="#ctx0" brushRef="#br0" timeOffset="90856.956">9157 10288 0,'0'0'0,"0"0"15,0 0-15,0 0 0,0 0 0,34 1 16,-34-1-16,42 1 0,-19-1 16,5 0-16,4-1 0,-1 0 15,-1 0-15,9 1 0,0 1 16,-7 1-16,-5-1 0,-4 0 16</inkml:trace>
  <inkml:trace contextRef="#ctx0" brushRef="#br0" timeOffset="91004.2044">9228 10461 0,'0'0'0,"0"0"15,0 0-15,33-9 0,-12 4 0,5-1 16,6-2-16,3-1 0,5 0 16,3-2-16,-7 3 0,-5 0 15</inkml:trace>
  <inkml:trace contextRef="#ctx0" brushRef="#br0" timeOffset="91186.6756">10429 9929 0,'0'0'0,"0"0"0,0 0 15,0 0-15,-24 13 0,24-13 16,-40 16-16,16-5 0,-2 3 0,-4 3 15,-4 3-15,-9 3 16,1 0-16,-1 0 0,9-5 0,5-3 16</inkml:trace>
  <inkml:trace contextRef="#ctx0" brushRef="#br0" timeOffset="91370.1144">10043 10192 0,'0'0'0,"0"0"0,0 0 16,5 21-16,-5-21 0,1 26 0,-1-6 16,-1 2-16,0 1 0,-2 9 15,0 1-15,0-5 0,1-3 16,-1-5-16,1-4 0,0-2 16,0-3-16,1-1 0</inkml:trace>
  <inkml:trace contextRef="#ctx0" brushRef="#br0" timeOffset="91620.7681">10063 10219 0,'0'0'0,"0"0"15,23-2-15,-23 2 0,32-6 0,-11 3 16,4 1-16,0 1 0,0 1 16,7 2-16,0 1 0,-1 0 15,-1-1-15,2 7 0,-4 2 16,-3 1-16,-5 1 0,-5 2 15,-3 4-15,-3 1 0,-4-1 0,-3 2 16,-6-1-16,-1-1 0,-2 0 16,-5-1-16,-3 1 0,-1-4 15,1-1-15,-5-4 0,-2-2 16,3-3-16,5 0 0,2-1 16</inkml:trace>
  <inkml:trace contextRef="#ctx0" brushRef="#br0" timeOffset="91753.8441">10083 10373 0,'0'0'0,"0"0"16,0 0-16,0 0 0,0 0 0,0 0 16,38-1-16,-38 1 0,30-4 15,-11 3-15,3 0 0,-1 1 16,0 0-16,-1 1 0,0 0 16,2 0-16,-3 2 0,-3-2 15,-3 0-15,-2 0 0</inkml:trace>
  <inkml:trace contextRef="#ctx0" brushRef="#br0" timeOffset="91909.9002">10069 10489 0,'0'0'0,"0"0"15,0 0-15,0 0 0,0 0 16,26 1-16,-26-1 0,37-2 16,-15 0-16,2-2 0,3-2 15,2 1-15,1-1 0,8-5 16,1-2-16,-6 1 0,-5 2 0,-5 2 15</inkml:trace>
  <inkml:trace contextRef="#ctx0" brushRef="#br0" timeOffset="92304.1468">10882 10067 0,'0'0'0,"0"0"0,0 0 16,0 0-16,0 0 0,0 0 15,-23 13-15,23-13 0,-26 17 0,26-17 16,-34 20-16,17-9 0,2-1 16,0-1-16,2 0 0,2-2 15,1-1-15,1-1 0,3-2 16,2 0-16,4-1 0,5-1 16,2-1-16,6-1 0,2-1 0,5 0 15,3-1-15,8 2 0,2 0 16,-2 1-16,-1 2 15,-3 1-15,0 1 0,0 4 0,-4 3 16,-4 1-16,-3 3 0,-5 3 16,-4 2-16,-6 2 0,-5 0 15,-3 2-15,-1 1 0,-1-1 16,0-3-16,-2 0 0,-3 1 16,-3-4-16,-1-2 0,0-3 15,-2 1-15,-1-4 0,0-1 0,-6-4 16,-3-2-16,0-3 0,1-3 15,6 1-15,4 0 0,4 1 16</inkml:trace>
  <inkml:trace contextRef="#ctx0" brushRef="#br0" timeOffset="92436.6864">10651 10347 0,'0'0'0,"0"0"0,0 0 15,23 3-15,-23-3 0,30 6 16,-10-3-16,-1 2 0,2 0 0,3 1 15,1 1-15,6-2 0,-3 0 16,-3-3-16,-4 1 0,-4 0 16</inkml:trace>
  <inkml:trace contextRef="#ctx0" brushRef="#br0" timeOffset="92592.4574">11513 10587 0,'0'0'0,"0"0"0,0 0 0,-23 3 15,23-3-15,-32-4 0,32 4 16,-24-3-16</inkml:trace>
  <inkml:trace contextRef="#ctx0" brushRef="#br0" timeOffset="106454.5409">11225 9525 0,'0'0'0,"0"0"0,0 0 16,23-13-16,-13 7 0,0-1 15,0-2-15,-1-2 0,-1 1 0,3-5 16,0-1-16,-4-1 0,0 0 16,-3-1-16,-1-1 15,-3 0-15,-1 1 0,-4-1 0,-1 0 16,-3 3-16,-1 2 0,-6 2 16,-3 0-16,-4 3 0,1 3 0,-11 4 15,-3 3-15,0 5 16,0 2-16,-2 7 0,-3 5 15,5 5-15,1 4 0,-2 10 16,3 2-16,6-3 0,5-4 0,5 2 16,8-3-16,8-8 0,7-3 15,7-5-15,7-5 0,1-6 16,6-3-16,8-8 0,7-9 16,3-1-16,2-3 0,12-10 15,0-5-15,-7-1 0,-6-1 0,10-8 16,2-3-16,-9 1 0,-7 1 15,10-20-15,-9 7 16,-9 14-16,-6 9 0,-10 12 0,-4 6 16,-9 7-16,-4 4 0,-7 3 15,-3 1-15,-3 6 0,-3 3 0,-5 8 16,-6 9-16,0 3 16,-3 4-16,-1 7 0,-1 7 15,4-1-15,4 0 0,1 12 16,4 2-16,8-8 0,5-7 0,8-9 15,7-7-15,3-7 16,2-5-16,12-7 0,7-8 16,0-3-16,0-4 0,-10 2 0,-7 2 15,-3-1-15</inkml:trace>
  <inkml:trace contextRef="#ctx0" brushRef="#br0" timeOffset="106771.4767">11959 9221 0,'0'0'16,"0"0"-16,0 0 0,-19 28 0,19-28 16,-26 34-16,10-6 0,-2 2 15,-1 1-15,-6 13 0,1 4 16,-3 3-16,5-7 0,2-1 16,6-9-16,3-8 0,3-7 0,6-11 15,4-7-15,3-5 16,2-4-16,3-7 0,2-5 15,-1-4-15,1 1 0,0-8 16,0-4-16,2-5 0,0 4 0,0 4 16,-2 4-16,-1 6 0,-1 5 15,2 2-15,1 1 0,0 6 16,1 1-16,0 3 0,0 4 16,-2 2-16,2 3 0,0 3 15,1 3-15,-1-2 0,-5-2 0,0-1 16</inkml:trace>
  <inkml:trace contextRef="#ctx0" brushRef="#br0" timeOffset="107137.4873">12012 9541 0,'0'0'0,"0"0"16,0 0-16,0 0 0,25 9 0,-25-9 15,33 2-15,-11-3 0,2 0 16,4-2-16,1-2 0,1-1 16,1 0-16,8-6 0,-3-2 15,4-1-15,-5 0 0,-3-2 16,-3-1-16,-6 1 0,-3 1 16,-9-2-16,-8-1 0,-4 2 15,-3 1-15,-4 1 0,-4 2 16,-7 7-16,-4 3 0,-5 6 15,-3 3-15,0 4 0,0 2 0,-5 9 16,2 6-16,5 0 0,6 0 16,4 2-16,6 1 0,5-2 15,6-1-15,13 1 0,10-3 16,5-3-16,2-4 0,14-4 16,10-5-16,13-5 0,2-7 15,-16 1-15,-14 1 0,-8 1 0</inkml:trace>
  <inkml:trace contextRef="#ctx0" brushRef="#br0" timeOffset="107388.092">13054 9296 0,'0'0'16,"-12"0"-16,-4 0 0,-4 1 0,-3 1 16,-9 3-16,0 2 0,-7 5 15,2 3-15,5 1 0,4 1 16,3 4-16,7-3 0,12 1 15,10 1-15,6-3 0,4-2 16,3-4-16,4-1 0,1 1 0,1 1 16,1-1-16,-3-1 15,-6 0-15,-3-3 0,-7 1 0,-5 2 16,-7 0-16,-5-1 0,-5 5 16,-6 1-16,0 0 0,0-2 15,4-2-15,4-3 0,3 0 16</inkml:trace>
  <inkml:trace contextRef="#ctx0" brushRef="#br0" timeOffset="107721.5201">13861 9296 0,'0'0'0,"0"0"0,0 0 16,-34-4-16,34 4 0,-44 1 15,11 1-15,-11 3 0,-1 2 0,-1 3 16,1 4-16,-3 3 0,7-1 16,1 6-16,8 0 0,12-2 15,9-2-15,14-1 0,10 1 16,3 1-16,4 0 0,9 1 16,5-1-16,-3-2 0,-4 0 15,-1-2-15,-3-1 0,-5-2 16,-5-1-16,-9 2 0,-6 2 15,-5-2-15,-3 1 0,-8-2 16,-9-1-16,4-4 0,0 0 0,-4-2 16,4-3-16,5 1 0,3-2 0,4 1 15</inkml:trace>
  <inkml:trace contextRef="#ctx0" brushRef="#br0" timeOffset="108238.0051">14729 9517 0,'0'0'0,"0"0"0,0 0 0,0 0 16,0 0-16,0 0 0,-10-23 15,10 23-15,-18-15 0,6 5 16,-2-2-16,-3 1 0,1-1 0,-5 2 15,-2 0-15,-1 1 0,1 1 16,-9 1-16,-1 3 0,1 4 16,1 2-16,-4 7 0,3 7 15,2 0-15,4 2 0,2 6 16,2 4-16,7-2 0,7 1 0,8 4 16,8 0-16,9-8 15,5-5-15,13-9 0,12-7 16,0-5-16,1-3 0,5-7 15,4-5-15,0-6 0,-6-2 0,5-8 16,-3-4-16,-12-2 0,-8-2 16,-4-2-16,-1-4 0,-7 6 15,-6 1-15,3-12 0,-5 8 16,-7 24-16,-3 4 0,-1 5 16,-1 2-16,-2 5 0,-2 3 0,-3 7 15,0 5-15,-5 3 16,-2 4-16,-1 7 0,-1 10 15,-4-1-15,-1 2 0,-5 14 0,-2 5 16,7-5-16,2-4 0,8-5 16,6-4-16,4-6 0,4-8 15,5-2-15,2-7 0,-3-3 16,-3-3-16,-1-2 0</inkml:trace>
  <inkml:trace contextRef="#ctx0" brushRef="#br0" timeOffset="108571.0173">15367 9386 0,'0'0'0,"0"0"15,0 0-15,0 0 0,-30 17 0,30-17 16,-36 24-16,15-7 16,-1 2-16,0 2 0,1 1 15,-1 6-15,4-1 0,10-3 16,5-4-16,7-3 0,4-4 15,13-2-15,8-6 0,1-2 0,1-4 16,3-5-16,2-2 0,-2-2 16,-2-1-16,1-9 0,-5-4 15,-6 0-15,-4 2 0,-7-3 16,-6-2-16,-5 4 0,-3 3 0,-12 2 16,-10 3-16,-1 4 15,-3 4-15,-3 4 0,-3 2 16,4 2-16,2 2 0,6 4 15,4 3-15,6 1 0,3-1 0,13 1 16,6-3-16,-1-1 0,-1-1 0,-2-2 16</inkml:trace>
  <inkml:trace contextRef="#ctx0" brushRef="#br0" timeOffset="109088.119">15946 9343 0,'0'0'0,"0"0"16,0 0-16,-20 20 0,20-20 0,-21 27 16,6-5-16,-1 1 0,0 0 15,-3 8-15,4-2 0,2-1 16,5-4-16,4 3 0,8-4 16,4-5-16,6-5 0,8-5 15,6-5-15,1-3 0,0-2 0,3-5 16,2-4-16,-1-3 0,-1-2 15,3-9-15,-3-6 16,-3 3-16,-4 1 0,-5 0 0,-5 1 16,-2 4-16,-2 3 0,-6 4 15,-5 2-15,-1 3 0,-2 5 16,-5 4-16,-3 3 0,1 5 16,-1 3-16,-2 5 0,-3 6 15,3 0-15,1 1 0,4-1 16,4 1-16,3-2 0,3-2 0,5-1 15,4-4-15,3-2 16,3-2-16,6-4 0,4-2 0,-1-3 16,-3-3-16,2-4 0,4-3 15,-2-2-15,1-5 0,2-4 16,-4-5-16,-4 0 0,-3-1 0,-4 2 16,-1 3-16,-5 2 15,-2 4-15,-4 1 0,-3 0 16,0 3-16,-1 3 0,0 3 15,-1 3-15,0 2 0,0 1 0,-1 1 16,2 4-16,1-3 0,0-2 16,2 4-16,-2-4 0,3 2 15</inkml:trace>
  <inkml:trace contextRef="#ctx0" brushRef="#br0" timeOffset="109454.8457">16854 9347 0,'0'0'0,"0"0"16,0 0-16,-7 29 0,1-15 15,-3 3-15,-3 2 0,-1 2 16,-1 0-16,-3 5 0,2-1 16,1-4-16,3-2 0,2 0 15,1-3-15,2-6 0,2-2 0,2-3 16,2-5-16,0 0 0,3-3 15,5-8-15,4-4 16,1-2-16,1-2 0,4-4 16,2-5-16,4-4 0,0 5 0,4 1 15,2 3-15,-2 6 0,0 5 16,3-1-16,-4 5 0,-3 3 16,-5 3-16,0 8 0,-1 4 15,-6 2-15,-2 1 0,-4 8 16,-1 7-16,-4 0 0,-3 0 15,-4 7-15,-2 0 0,1 0 0,-1-2 16,-1 1-16,-1-2 16,-1 0-16,-2-1 0,3-8 0,2-4 15,2-4-15</inkml:trace>
  <inkml:trace contextRef="#ctx0" brushRef="#br0" timeOffset="110107.8463">11502 10165 0,'0'0'16,"0"0"-16,0 0 0,0 0 15,0 0-15,27-1 0,-27 1 16,39 4-16,-15-3 0,8 1 0,6-1 16,4 0-16,2 0 0,23 0 15,8-1-15,17-1 0,-2-1 16,29-2-16,26 0 0,7-4 16,-15-1-16,72-3 0,-6 0 15,-22 5-15,-14 3 0,10 0 16,9 1-16,-15-1 0,-11 1 0,16 5 15,8 3-15,-15-4 16,-11-2-16,17 3 0,9 1 16,-17 2-16,-11 1 0,9 0 0,7 1 15,-19 1-15,-11 0 0,5 2 16,3-3-16,-20 1 0,-13 0 16,0-1-16,-1-2 0,-16 2 15,-10 1-15,-9-4 0,-6-4 16,-16 0-16,-9 0 0,-8-1 15,-6-1-15,-9 0 0,-8 0 0,-7 1 16,-7 0-16,-5 1 0,0 0 16,-9-1-16,-3 0 15,-11 2-15,-7 3 0,-11-5 0,-6-3 16,15 1-16,10 1 0,7 1 16</inkml:trace>
  <inkml:trace contextRef="#ctx0" brushRef="#br0" timeOffset="117488.6009">18946 7924 0,'0'0'0,"0"0"16,0 0-16,0 0 0,0 0 0,0 0 15,0 0-15,0 0 16,0 0-16,-8 26 0,-2-8 16,-2 4-16,-2 4 0,-5 7 15,-5 7-15,-9 14 0,-3 3 16,-11 18-16,-4 3 0,-2 6 15,7-11-15,1 8 0,2 4 16,10-21-16,8-13 0,6 4 0,10-14 16,8-21-16,4-3 0,0-7 15,0-1-15,-2-4 0</inkml:trace>
  <inkml:trace contextRef="#ctx0" brushRef="#br0" timeOffset="117821.5016">19214 8426 0,'0'0'0,"0"0"16,0 0-16,0 0 0,0 0 0,0 0 15,-25 29-15,25-29 16,-28 31-16,9-9 0,-3 6 16,1 2-16,1 0 0,-1 9 15,5-2-15,4 2 0,5-6 16,12-9-16,12-4 0,4-8 0,3-4 15,9-7-15,8-6 16,2-3-16,1-3 0,7-7 0,-3-4 16,2-7-16,-7 0 0,-8-4 15,-5-1-15,-9 3 0,-7 2 16,-11 1-16,-10 2 0,-5 6 16,-5 4-16,-9 3 0,-8 4 15,-3 4-15,-1 2 0,1 6 16,2 3-16,4 1 0,4 1 0,6 4 15,4 2-15,10-1 0,7-2 16,0-2-16,0-3 0,0-1 16</inkml:trace>
  <inkml:trace contextRef="#ctx0" brushRef="#br0" timeOffset="118138.3298">19937 8453 0,'0'0'0,"0"0"15,0 0-15,-20 15 0,20-15 0,-30 25 16,8-8-16,-2 4 0,-2 1 16,-8 11-16,4 2 0,-1 5 15,6-4-15,10-6 0,7-6 16,12-5-16,8-6 0,10-6 16,10-4-16,3-6 0,4-4 0,11-6 15,3-6-15,-6 1 0,-7-1 16,6-9-16,-3-5 15,-10 4-15,-7 1 0,-9-1 0,-6-1 16,-10 4-16,-7 4 0,-9 4 16,-8 4-16,-3 4 0,0 3 0,-8 7 15,-5 3-15,4 3 16,3 2-16,5 4 0,4 4 16,8-3-16,6-1 0,2-2 15,3-4-15,1 0 0</inkml:trace>
  <inkml:trace contextRef="#ctx0" brushRef="#br0" timeOffset="118338.481">20652 8199 0,'0'0'0,"0"0"16,0 0-16,0 0 0,-23 21 0,23-21 15,-24 30-15,9-9 0,-3 3 16,-2 7-16,-2 6 15,-4 9-15,0-2 0,-2 9 0,2-2 16,3-5-16,3-3 0,-1 0 16,4-5-16,3-5 0,3-7 15,3-4-15,1-5 0,1-3 0</inkml:trace>
  <inkml:trace contextRef="#ctx0" brushRef="#br0" timeOffset="118588.0735">20896 8392 0,'0'0'0,"0"0"0,0 0 0,-25 5 15,25-5-15,-41 9 0,10-2 16,0 4-16,-1 0 0,-12 4 16,-3 3-16,4 0 0,4 1 0,0 2 15,8 0-15,7 0 0,8 0 16,10 0-16,11-2 0,8-6 15,7-1-15,12-1 0,10 1 16,8 1-16,1 0 0,5-6 16,6-2-16,-7 0 0,-14-2 0,-10 0 15</inkml:trace>
  <inkml:trace contextRef="#ctx0" brushRef="#br0" timeOffset="118971.53">21558 8449 0,'0'0'0,"0"0"0,0 0 16,-17 18-16,17-18 0,-23 25 16,6-6-16,2 2 0,-1 1 15,0 9-15,3 2 0,3-5 0,3-3 16,9 2-16,8-4 0,6-5 15,5-2-15,8-8 0,9-6 16,-2-4-16,1-4 0,8-6 16,1-4-16,-6-2 0,-6 0 15,1-6-15,2-6 0,-1-3 16,-6 1-16,-6 5 0,-5 6 16,-6 5-16,-3 4 0,-5 3 15,-2 3-15,-6 4 0,-1 2 0,-8 8 16,-6 4-16,4 1 0,0 2 15,-1 5-15,2 4 0,1 2 16,1 0-16,2 5 0,5-2 16,4-3-16,2-3 0,0-4 15,-1-5-15,0-3 0</inkml:trace>
  <inkml:trace contextRef="#ctx0" brushRef="#br0" timeOffset="119171.8528">22459 8464 0,'0'0'0,"0"0"16,0 0-16,-12 26 0,12-26 0,-21 37 15,6-8-15,-4 5 16,-1 2-16,-7 17 0,-1 4 16,-2 8-16,5-7 0,0 4 15,4-6-15,5-10 0,5-8 16,1-6-16,3-10 0,3-11 0,3-9 15,1-2-15,-2 3 0,2-3 16</inkml:trace>
  <inkml:trace contextRef="#ctx0" brushRef="#br0" timeOffset="119405.0996">22431 8522 0,'0'0'15,"10"-1"-15,5-2 0,3 2 0,2 0 16,8 3-16,3 2 0,0 1 15,0 3-15,4 7 16,-2 2-16,-5 1 0,-6 0 0,-6 2 16,-5 2-16,-4-3 0,-5-1 0,-6 1 15,-5 1-15,-3-4 16,-3-2-16,-3 0 0,-4-1 16,-2-2-16,0-1 0,-2-8 0,2-7 15,7 3-15,4 0 0,2 0 16</inkml:trace>
  <inkml:trace contextRef="#ctx0" brushRef="#br0" timeOffset="119638.2101">23632 8334 0,'0'0'15,"0"0"-15,0 0 0,0 0 16,-12 34-16,-1-16 0,-6 5 15,-4 4-15,-4 4 0,-9 11 0,2 1 16,-1 6-16,5-4 0,8-8 16,7-4-16,4-1 0,6-6 15,14-8-15,11-6 0,3-5 16,2-4-16,4-6 0,3-4 16,-3-5-16,-3-3 0,-5 3 15,-4 3-15,-4 2 0</inkml:trace>
  <inkml:trace contextRef="#ctx0" brushRef="#br0" timeOffset="119788.5917">23321 8550 0,'0'0'0,"14"0"16,6 0-16,4-1 0,3 1 15,14-2-15,4 2 0,12 0 0,0 0 16,-3 2-16,-12-2 0,-9 0 15</inkml:trace>
  <inkml:trace contextRef="#ctx0" brushRef="#br0" timeOffset="120105.3012">24066 8618 0,'0'0'16,"0"0"-16,-19 13 0,6-5 15,-2 1-15,-1 4 0,-2 4 0,-4 6 16,2 2-16,7-2 0,5 0 16,8-3-16,7-1 0,12-5 15,9-2-15,10-4 0,0-5 16,3-4-16,3-2 0,6-5 16,-2-3-16,-6-1 0,-5-4 15,-10-2-15,-6-4 0,-10-4 16,-11-2-16,-9 4 0,-6 3 0,-8 3 15,-6 6-15,-3 2 0,-3 3 16,-6 5-16,1 4 16,7 2-16,5 4 0,9 2 0,8 2 15,3-5-15,3-1 0,0-1 16</inkml:trace>
  <inkml:trace contextRef="#ctx0" brushRef="#br0" timeOffset="120454.9825">25132 8533 0,'0'0'0,"0"0"16,0 0-16,-25 11 0,25-11 0,-34 21 15,12-4-15,-1 2 16,-1 1-16,-4 9 0,3 4 0,4 2 15,8-3-15,12-7 0,8-4 16,8-4-16,3-4 0,10-6 16,6-5-16,1-4 0,2-2 15,5-8-15,-2-4 0,-5-1 16,-7-3-16,0-5 0,-7 0 16,-11 2-16,-6 1 0,-8-4 15,-8 2-15,-5 6 0,-4 0 0,-6 10 16,-6 6-16,1 2 0,0 3 15,-4 3-15,3 2 0,12-1 16,6 2-16,8 0 16,11 1-16,-2-4 0,-1-1 0,0-1 15</inkml:trace>
  <inkml:trace contextRef="#ctx0" brushRef="#br0" timeOffset="121005.3593">25616 8585 0,'0'0'0,"0"0"0,-14 18 16,6-6-16,-3 2 0,-7 7 0,-2 7 15,1-2-15,2-1 0,-1 3 16,4-5-16,3-4 0,2-5 0,2-3 16,3-4-16,1-5 15,3-2-15,1-4 0,3-6 0,3-2 16,2-1-16,2-5 0,1-3 15,2-2-15,1-1 0,5-3 16,1-1-16,1 6 0,0 2 16,1 5-16,2 2 15,-4 3-15,-3 2 0,0 6 0,-2 4 16,-2 3-16,-2 1 0,-4 8 16,-4 3-16,-3 4 0,-3 1 15,-4 7-15,-2 7 0,1-5 16,2-3-16,2 2 0,6-3 15,1-4-15,1-3 0,11-6 16,7-4-16,4-6 0,2-3 0,9-6 16,7-5-16,-3-4 0,-2-4 15,3-8-15,2-4 0,1-5 16,-5 3-16,-7-1 0,-5-1 16,-9 5-16,-7 3 0,-11 5 15,-9 3-15,-3 3 0,-2 3 0,-10 7 16,-9 6-16,2 5 0,-1 3 0,-4 8 15,-4 7-15,5 3 16,4 2-16,6 5 0,5 3 16,4-3-16,5-3 0,12-1 15,8 0-15,9-6 0,5-4 16,14-3-16,8-1 0,4-9 0,3-4 16,-9-1-16,-12 0 15,-10 0-15</inkml:trace>
  <inkml:trace contextRef="#ctx0" brushRef="#br0" timeOffset="121271.9519">26864 8561 0,'0'0'16,"0"0"-16,-30 0 0,11 2 0,-1 3 16,-11 5-16,-4 3 0,4 2 15,5-1-15,0 5 0,9 1 16,7 0-16,7 0 0,13-2 15,9 0-15,7-1 0,2 1 0,9 0 16,1-1-16,-5-4 0,-4-2 16,-6-1-16,-4-2 0,-10 3 15,-9-1-15,-11 0 0,-10 1 16,-1-2-16,-5-1 0,-13-1 16,-8-2-16,3-4 0,2-3 15,3-9-15,2-7 0,8 4 0,7 3 16,5 2-16</inkml:trace>
  <inkml:trace contextRef="#ctx0" brushRef="#br0" timeOffset="121439.1159">26870 8167 0,'0'0'0,"0"0"0,0 0 16,-33 22-16,17-11 0,-5 6 15,-6 4-15,-5 9 0,1 1 16,1 1-16,4-6 0,6-4 0</inkml:trace>
  <inkml:trace contextRef="#ctx0" brushRef="#br0" timeOffset="121805.1125">27476 8807 0,'0'0'0,"0"0"0,0 0 15,27 8-15,-15-5 0,6 0 16,4-1-16,1-1 0,1-1 0,10-5 16,3-3-16,-3-2 15,-1-2-15,5-5 0,-3-1 0,-6-2 16,-4 1-16,-6-4 15,-4-1-15,-6 4 0,-5 2 0,-8 0 16,-7 1-16,-2 3 16,-4 3-16,-8 5 0,-7 5 0,-1 4 15,-1 4-15,-8 10 0,-1 7 16,7 1-16,8 2 0,0 13 16,5 4-16,10-4 0,7-5 15,13-2-15,8-2 0,10-5 16,7-4-16,13-6 0,11-6 15,2-4-15,2-3 0,-9 0 16,-15-2-16,-11 1 0</inkml:trace>
  <inkml:trace contextRef="#ctx0" brushRef="#br0" timeOffset="122005.1853">28126 8588 0,'0'0'0,"0"0"15,0 0-15,14 26 0,-14-26 0,15 31 16,-5-9-16,2 3 0,1 2 16,7 7-16,2-1 0,-1-4 15,-1-2-15,6 1 0,3-4 16,-5-7-16,-4-3 0,-4-5 16,-2 0-16,-3-3 0</inkml:trace>
  <inkml:trace contextRef="#ctx0" brushRef="#br0" timeOffset="122191.7002">28499 8604 0,'0'0'0,"0"0"16,0 0-16,-31 21 0,31-21 16,-38 25-16,14-6 0,-2 2 15,-3 2-15,-11 8 0,-2 2 16,-4 4-16,5-3 0,2 1 15,7-4-15,8-8 0,7-5 0,10-8 16,9-9-16,-2-1 0,3 3 0,-3-3 16</inkml:trace>
  <inkml:trace contextRef="#ctx0" brushRef="#br0" timeOffset="122421.9111">28750 8689 0,'0'0'0,"0"0"0,-10 27 0,2-7 16,-2 4-16,-6 18 0,-5 10 15,-4 14-15,-1 0 0,-1 9 16,1-3-16,4 2 0,6-10 0,1-2 16,4-10-16,4-13 0,1-10 15,3-10-15,0-10 0,0-9 16,2-7-16,0 2 15,1 2-15,0 1 0</inkml:trace>
  <inkml:trace contextRef="#ctx0" brushRef="#br0" timeOffset="122655.5057">28716 8542 0,'0'0'15,"10"-3"-15,5 0 0,3 2 0,2 0 16,8 2-16,4 3 15,-2 2-15,-2 1 0,2 8 0,-2 3 16,-7 1-16,-6 2 0,-6 4 16,-4 6-16,-6-1 0,-4-1 15,-5 3-15,-5-3 0,-3-2 16,-3-2-16,-4 0 0,-4 1 16,-3-3-16,-2-4 0,1 0 15,0 0-15,3-4 0,4-2 0,1-2 16,8-2-16,4-2 0</inkml:trace>
  <inkml:trace contextRef="#ctx0" brushRef="#br0" timeOffset="122971.9862">29150 8803 0,'0'0'0,"0"0"15,23 1-15,-8-1 0,0-1 0,6-1 16,2-2-16,1-1 0,2-2 0,-2-2 15,0-2-15,1-3 0,-4 0 16,-5-1-16,-3 1 0,-4-2 16,-4-2-16,-7 1 0,-4 0 15,-6 3-15,-5 1 0,-4 6 16,-3 2-16,-5 6 0,-4 4 0,-1 6 16,-1 3-16,1 3 0,0 1 15,-1 11-15,3 6 16,8 0-16,5 2 0,9-3 15,8-2-15,9-3 0,6-3 0,15-3 16,9-4-16,7-7 0,5-6 16,11-5-16,10-3 0,-18 0 15,-14-1-15,-8 2 0</inkml:trace>
  <inkml:trace contextRef="#ctx0" brushRef="#br0" timeOffset="123154.853">29803 8680 0,'0'0'0,"-10"3"0,-4 1 0,-3 4 16,-2 2-16,-8 10 0,-2 4 15,-4 7-15,3 1 0,5-1 16,4 1-16,4 2 0,9-4 0,11-4 16,10-3-16,8-8 15,4-5-15,10-10 0,6-7 16,-9 2-16,-6 1 0,-6 1 0</inkml:trace>
  <inkml:trace contextRef="#ctx0" brushRef="#br0" timeOffset="123391.629">30392 8359 0,'0'0'15,"0"0"-15,0 0 0,0 0 0,-21 26 16,6-7-16,-5 6 0,-3 6 15,-3 4-15,-7 17 0,0 4 16,-2 10-16,6-4 0,1-1 16,7-8-16,8-10 0,7-9 15,9-2-15,6-10 0,3-9 16,5-6-16,6-2 0,6-1 16,-1-6-16,-1-2 0,1-10 15,-1-6-15,-5 5 0,-5 3 0,-4 2 16</inkml:trace>
  <inkml:trace contextRef="#ctx0" brushRef="#br0" timeOffset="123555.7688">29987 8745 0,'0'0'0,"0"0"16,0 0-16,29-3 0,-29 3 0,39-6 15,-8 3-15,3 1 0,4-2 16,13 0-16,0 1 15,-7 0-15,-7 0 0,-6 0 0</inkml:trace>
  <inkml:trace contextRef="#ctx0" brushRef="#br0" timeOffset="123971.7089">30825 8693 0,'0'0'0,"0"0"15,0 0-15,0 0 0,0 0 0,-10-19 16,10 19-16,-14-16 0,6 8 16,-3 1-16,-4 1 0,-1 2 15,-4 2-15,-1 3 0,-2 4 16,-1 1-16,-2 2 0,-4 9 16,0 4-16,2 4 0,4 1 0,-3 9 15,4 2-15,7-5 16,5-2-16,6-4 0,5-2 15,6-6-15,4-4 0,7-4 0,8-4 16,1-4-16,2-4 0,5-7 16,-1-4-16,-4-2 0,-2-2 15,-5-3-15,-4-3 0,-2 0 16,-4 0-16,-4 1 0,-1 3 16,-2 3-16,0 2 0,-3 5 15,0 2-15,-1 7 0,-2 0 0,-2 7 16,-1 5-16,-1 3 0,0 4 15,0 3-15,2 3 0,2 0 16,2-1-16,3-1 0,2-2 16,3-5-16,1-3 0,-1-3 15,-3-2-15,0-1 0</inkml:trace>
  <inkml:trace contextRef="#ctx0" brushRef="#br0" timeOffset="124221.5236">31226 8493 0,'0'0'0,"0"0"0,0 0 0,-14 28 16,14-28-16,-28 36 0,7-8 16,-1 2-16,0 4 0,-5 13 15,-4 11-15,8-8 0,6-7 0,7-1 16,8-9-16,5-7 0,6-6 15,5-6-15,6-6 0,0-4 16,0-4-16,1-5 0,0-2 16,-2-3-16,-3-1 0,-3 3 15,-3 1-15,-2 3 0</inkml:trace>
  <inkml:trace contextRef="#ctx0" brushRef="#br0" timeOffset="124357.2461">30978 8754 0,'0'0'0,"0"0"0,0 0 0,38-11 16,-21 6-16,5 1 0,4 2 15,7-3-15,0 1 0,-5 1 16,-3 0-16,-5 1 0</inkml:trace>
  <inkml:trace contextRef="#ctx0" brushRef="#br0" timeOffset="124529.566">31401 8765 0,'0'0'0,"0"0"0,0 0 0,-15 24 15,15-24-15,-19 28 0,6-10 16,0 3-16,0-1 0,-2 7 16,2 0-16,2-4 0,2-4 0,3-4 15,1-5-15,3-6 0,2-4 16,-2 0-16,2 0 15,-3 0-15</inkml:trace>
  <inkml:trace contextRef="#ctx0" brushRef="#br0" timeOffset="124671.4116">31533 8458 0,'0'0'0,"0"0"0,0 0 16,0 0-16,23 16 0,-14-11 0,0 2 15,0 0-15,-1-2 0,-1 0 16</inkml:trace>
  <inkml:trace contextRef="#ctx0" brushRef="#br0" timeOffset="124972.1302">31571 8732 0,'0'0'0,"0"0"16,0 0-16,-15 25 0,15-25 0,-20 29 15,8-8-15,0 1 0,0 1 16,1 5-16,4 0 15,4-4-15,3-3 0,6-3 0,6-3 16,4-6-16,3-5 0,5-6 16,6-3-16,3-3 0,-4-2 0,-1-3 15,-2-4-15,-5-1 16,-4-1-16,-4-6 0,-5-4 16,-6 8-16,-3 1 0,-6-3 15,-3 4-15,-3 4 0,-4 3 0,-9 2 16,-3 6-16,5 6 0,1 1 15,-4 3-15,0 2 0,5 2 16,4 2-16,6 1 0,6 1 16,5-3-16,4-2 0,-1-1 15,0-2-15,-1-2 0</inkml:trace>
  <inkml:trace contextRef="#ctx0" brushRef="#br0" timeOffset="125322.9756">32046 8731 0,'0'0'16,"0"0"-16,0 0 0,0 0 16,-21 25-16,21-25 0,-29 34 15,10-12-15,-2 3 0,-7 8 16,0-1-16,2-2 0,4-4 0,0 1 16,5-6-16,3-4 0,3-5 15,6-6-15,5-6 16,2-2-16,5-7 0,3-3 0,3-2 15,1-4-15,1-3 0,5-9 16,5-2-16,-1 2 0,-1 1 16,2 0-16,-2 6 0,-6 3 15,-3 2-15,0 4 0,-3 2 16,-1 8-16,0 4 0,-2 4 16,0 4-16,-3 5 0,-4 3 0,-2 4 15,-4 1-15,1 4 16,-2 3-16,0 1 0,-1 1 15,0-1-15,1-1 0,2-3 0,4-3 16,0-5-16,0-3 0,0-3 16</inkml:trace>
  <inkml:trace contextRef="#ctx0" brushRef="#br0" timeOffset="125621.6502">32549 8661 0,'0'0'0,"0"0"16,0 0-16,0 0 0,0 0 16,-35-7-16,35 7 0,-40 5 15,17 0-15,-1 2 0,-2 1 16,3 2-16,2 1 0,-2 4 16,4 1-16,5-1 0,4 2 0,8 0 15,7 0-15,5 0 0,4 0 16,2-1-16,2 1 15,5 2-15,0-2 0,-4-2 0,-3-2 16,-4-1-16,-2-2 0,-7-1 16,-7 0-16,-6-2 0,-4 0 15,-5-3-15,-6 0 0,-9 0 16,-2-2-16,-7 1 0,-5-3 16,8 1-16,8-1 0,6 1 0</inkml:trace>
  <inkml:trace contextRef="#ctx0" brushRef="#br0" timeOffset="129822.7171">18830 9216 0,'0'0'0,"0"0"0,0 0 15,0 0-15,-13 25 0,13-25 16,-18 32-16,6-11 0,-1 3 0,-3 5 16,-1 5-16,-5 10 15,1 0-15,-6 13 0,0 0 16,0-5-16,2-5 0,0 2 15,4-5-15,7-10 0,7-7 0,0-3 16,2-7-16,0-4 0</inkml:trace>
  <inkml:trace contextRef="#ctx0" brushRef="#br0" timeOffset="130155.1562">19127 9546 0,'0'0'0,"0"0"16,0 0-16,-17 23 0,17-23 0,-21 27 16,6-6-16,1 1 0,2 2 0,1 7 15,5-2-15,6-5 16,5-1-16,8-6 0,6-4 16,10-3-16,3-5 0,4-6 15,5-5-15,-2-3 0,-3-1 0,4-7 16,-4-1-16,-7-3 0,-6 1 15,-8-3-15,-6 1 16,-7-2-16,-4-1 0,-10 3 0,-7 0 16,-5 4-16,-4 2 0,-6 5 15,-5 2-15,2 5 0,2 4 16,-5 4-16,3 5 0,6-1 0,4 1 16,11 4-16,6 1 15,10-2-15,7 0 0,-2-4 0,-1 0 16,0-4-16</inkml:trace>
  <inkml:trace contextRef="#ctx0" brushRef="#br0" timeOffset="130472.7592">19776 9522 0,'0'0'0,"0"0"16,0 0-16,0 0 0,0 0 0,0 0 16,0 0-16,-32 18 15,32-18-15,-34 24 0,15-7 0,1 3 16,1 3-16,1 0 15,3 2-15,2 4 0,6-2 0,7-4 16,7-4-16,6-4 0,6-3 16,13-6-16,8-5 0,-1-2 0,0-2 15,7-5-15,1-3 16,-9-1-16,-4-1 0,-8-4 16,-3-3-16,-10 1 0,-6-2 0,-8 0 15,-7 1-15,-7 0 16,-7 1-16,-8 2 0,-8 4 15,-1 1-15,-3 2 0,-4 5 0,3 3 16,8 2-16,6 0 0,8 1 16,6 2-16,11-1 0,8-2 15,-1 1-15,-2-1 0,-1 0 16</inkml:trace>
  <inkml:trace contextRef="#ctx0" brushRef="#br0" timeOffset="130689.3275">20502 9303 0,'0'0'0,"0"0"15,0 0-15,-13 23 0,13-23 0,-17 38 16,4-10-16,0 2 0,-1 4 16,-6 11-16,-1 3 15,-1 5-15,3-5 0,-1 3 16,3-5-16,2-8 0,4-6 0,3-6 15,1-5-15,2-4 0,0-5 16,2-2-16</inkml:trace>
  <inkml:trace contextRef="#ctx0" brushRef="#br0" timeOffset="130905.722">20909 9435 0,'0'0'0,"0"0"15,0 0-15,-30 2 0,30-2 0,-44 10 16,12 0-16,-1 4 0,-1 0 16,-12 8-16,-2 2 0,-2 4 15,7-1-15,3 4 0,10 2 16,10-5-16,8-3 0,15 0 16,11 0-16,8-3 0,5-3 0,12-2 15,8-1-15,3 0 0,1-1 16,-5-1-16,-12-4 0,-8-2 15</inkml:trace>
  <inkml:trace contextRef="#ctx0" brushRef="#br0" timeOffset="131355.5423">21727 9681 0,'0'0'0,"0"0"15,0 0-15,0 0 0,-11-22 0,11 22 16,-25-16-16,8 8 0,-1 0 16,-4 1-16,-4 2 0,-6 0 15,0 2-15,-1 5 0,-1 3 16,3 1-16,2 2 0,-4 9 16,4 6-16,4 0 0,6 1 0,6 5 15,10 0-15,6-9 0,5-3 16,13-1-16,10-3 0,3-6 15,4-4-15,8-9 0,7-6 16,-5-1-16,-4-1 0,10-10 16,0-5-16,-7 0 0,-6 1 0,2-10 15,-3-4-15,-9 2 16,-7 4-16,-6 0 0,-5 0 16,-4 8-16,-2 4 0,-3 7 15,-2 5-15,0 4 0,-2 5 0,-4 6 16,-4 6-16,-1 4 0,-2 4 15,-6 7-15,-5 9 0,2 1 16,1 1-16,-5 17 0,-3 9 16,1-8-16,2-4 0,5 4 15,8-3-15,8-11 0,4-9 0,0-7 16,0-7-16,-1-4 16</inkml:trace>
  <inkml:trace contextRef="#ctx0" brushRef="#br0" timeOffset="131688.7734">22401 9608 0,'0'0'0,"0"0"16,-19 14-16,6-3 0,-3 0 0,-7 12 16,-3 5-16,3 1 15,2 3-15,3 3 0,8-2 0,7-4 16,5-5-16,11-6 0,9-7 15,7-4-15,4-3 0,10-4 16,1-4-16,-1-3 0,-2-3 16,-5-5-16,0-8 0,-4 1 15,-6-1-15,-8-1 0,-7-3 16,-7 1-16,-3-2 0,-10 5 16,-7 3-16,-2 8 0,-2 2 0,-6 3 15,-5 2-15,0 3 0,1 3 16,-1 5-16,1 2 0,9 2 15,3 1-15,6 2 0,4 1 16,3-4-16,0-1 0,2-3 16</inkml:trace>
  <inkml:trace contextRef="#ctx0" brushRef="#br0" timeOffset="132089.0593">22992 9571 0,'0'0'0,"0"0"15,0 0-15,0 0 0,-19 26 0,19-26 16,-25 36-16,10-14 0,1 1 0,1 2 16,2 2-16,-1 5 15,2-3-15,4-3 0,4-2 16,4 1-16,5-6 0,8-6 16,8-6-16,2-5 0,1-3 0,4-8 15,3-5-15,-2-3 16,-1-1-16,5-10 0,1-3 0,-5 0 15,-3-1-15,-5 2 0,-4 1 16,-6 5-16,-3 3 0,-4 4 16,-2 4-16,-5 9 0,-4 4 15,-7 8-15,-6 7 0,2 3 16,-2 4-16,-1 8 0,2 1 16,4 0-16,3-2 0,4-2 15,5-2-15,3-5 0,4-3 0,9-3 16,9-2-16,2-5 15,1-3-15,10-6 0,6-4 0,-5-1 16,-2-2-16,0-5 0,2-3 16,-7 0-16,-3-2 0,-3 2 15,-6 6-15,-5 1 0</inkml:trace>
  <inkml:trace contextRef="#ctx0" brushRef="#br0" timeOffset="132473.6488">23818 9716 0,'0'0'0,"-6"9"0,-2 5 0,0 0 16,-2 3-16,-7 6 0,-3 4 16,-1 1-16,4-4 0,2-3 15,3-4-15,2-2 0,3-4 0,1-5 16,3-5-16,2-4 0,2-2 15,5-8-15,6-6 16,4-1-16,3 1 0,4-8 0,3-6 16,1 3-16,-2 2 0,8-4 15,2 3-15,-2 4 0,-1 4 0,5 3 16,-3 5-16,-11 7 16,-3 3-16,-2 7 0,-5 7 15,-5 0-15,-3 2 0,-5 10 16,-4 8-16,-2-1 0,0-2 0,-3 3 15,-1 2-15,3-3 0,3-3 16,0 5-16,1 0 0,1-9 16,1 0-16,7-3 0,6-4 15,-5-7-15,-1 0 0,-2-3 16</inkml:trace>
  <inkml:trace contextRef="#ctx0" brushRef="#br0" timeOffset="132705.5754">25125 9485 0,'0'0'0,"0"0"15,0 0-15,0 0 0,-11 29 0,-2-11 16,-8 7-16,-2 1 16,-2 3-16,-10 14 0,-1 4 15,5-5-15,4-3 0,3 6 0,4 2 16,9-9-16,7-7 0,14-7 15,10-5-15,2-6 0,1-5 16,7-4-16,5-2 0,-2-4 16,-3-2-16,-3 0 0,-7 1 15,-4 1-15</inkml:trace>
  <inkml:trace contextRef="#ctx0" brushRef="#br0" timeOffset="132872.7515">24713 9768 0,'0'0'0,"0"0"16,0 0-16,0 0 0,27-7 0,-27 7 16,48-1-16,-17 1 15,3 0-15,15 0 0,8 1 16,-3 0-16,-3 1 0,1-1 16,-9 1-16,-9-2 0</inkml:trace>
  <inkml:trace contextRef="#ctx0" brushRef="#br0" timeOffset="133172.1132">25580 9735 0,'0'0'0,"0"0"15,0 0-15,0 0 0,-32 11 0,32-11 16,-30 18-16,14-5 0,1 3 0,0 0 16,2 1-16,2 3 15,6 0-15,6-2 0,5 0 16,9-4-16,6-4 0,7-2 15,6-5-15,6-2 0,-1-2 0,-2-2 16,0-2-16,-5-1 0,-5-3 16,-4-6-16,-7-3 0,-12-2 15,-7 0-15,-7 1 0,-7 1 16,-1 5-16,-4 2 0,-8 0 16,-1 3-16,3 3 0,4 3 0,5 6 15,5 5-15,9-1 0,6 2 16,13 1-16,10 1 0,-4-2 15,-3-2-15,-4-1 0</inkml:trace>
  <inkml:trace contextRef="#ctx0" brushRef="#br0" timeOffset="133475.0349">26896 9899 0,'0'0'0,"0"0"0,25 1 16,-25-1-16,37 1 0,-9-1 0,6 1 16,15 0-16,3-1 0,25 0 15,9-3-15,14 0 0,-2 0 16,28 2-16,7 2 0,11 0 16,-10 0-16,69 1 0,-8 0 15,-25 4-15,-16 3 0,3 1 0,0 1 16,-19-1-16,-14 1 0,-6 0 15,-5 1-15,-20-3 0,-13-3 0,-16-1 16,-10-1-16,-16-2 16,-12-2-16,-19-5 0,-15 0 15,-11-1-15,-8-3 0,8 3 16,6 2-16,4 1 0</inkml:trace>
  <inkml:trace contextRef="#ctx0" brushRef="#br0" timeOffset="141556.1428">16696 8245 0,'0'0'0,"0"0"16,0 0-16,0 0 0,0 0 0,0 0 15,0 0-15,-4 28 16,4-28-16,-8 25 0,8-25 16,-23 33-16,10-13 0,-2 3 15,-2 2-15,0 2 0,-1 1 0,-6 7 16,-2-2-16,-1 6 0,4-5 15,3-5-15,2-3 0,3-4 16,3-5-16,2-3 0,2-4 16,1-5-16,2-1 0,0-5 15,2-3-15,2 0 0,0-3 0,2-4 16,1-5-16,2 0 16,1-4-16,4 0 0,3-2 15,1 0-15,2 0 0,3-4 16,3-1-16,1 4 0,1 3 0,4 0 15,3 1-15,-2 3 0,1 1 16,6 4-16,2 3 0,-6 4 16,-5 1-16,-1 5 0,0 1 15,-4 3-15,-3 4 0,-4 8 16,-5 5-16,-2 0 0,-3 1 16,-2-1-16,-5 2 0,-1-1 15,-3 2-15,-1-2 0,-1 0 16,1-4-16,2-2 0,-2 1 0,-2 3 15,1-3-15,1-1 0,3-3 16,0-4-16,2-2 0</inkml:trace>
  <inkml:trace contextRef="#ctx0" brushRef="#br0" timeOffset="141906.6969">17215 8415 0,'0'0'0,"0"0"16,0 0-16,0 0 0,-21 22 0,21-22 16,-28 26-16,11-10 0,-1 4 15,2 1-15,1 0 0,0 4 16,3-2-16,6-3 0,7 0 16,5-3-16,4-2 0,6-5 15,7-5-15,3-3 0,2-2 0,8-3 16,-1-3-16,-1-2 0,-1-3 15,3-4-15,-5-2 16,-5-1-16,-6-1 0,-7-1 0,-5-3 16,-6 2-16,-3 1 0,-9 2 15,-6 0-15,-2 5 0,-3 2 16,-7 0-16,-4 1 0,1 6 16,2 5-16,0 5 0,1 2 15,6 2-15,5 1 0,8-2 16,7-1-16,0-2 0,1-1 0,0-2 15</inkml:trace>
  <inkml:trace contextRef="#ctx0" brushRef="#br0" timeOffset="142172.3163">17945 8255 0,'0'0'0,"0"0"15,0 0-15,0 0 0,-29 19 0,29-19 16,-34 27-16,14-8 0,-2 0 16,-6 10-16,0 5 0,4-1 15,1-3-15,1 5 0,5-2 16,6-5-16,3-6 0,7-2 16,4-3-16,7-2 0,6-2 0,2-3 15,5-3-15,1-3 0,0-3 16,1-2-16,1-2 0,-5 1 15,-5 1-15,-3-1 0</inkml:trace>
  <inkml:trace contextRef="#ctx0" brushRef="#br0" timeOffset="142356.4363">17588 8406 0,'0'0'0,"0"0"0,0 0 16,0 0-16,33-10 0,-33 10 0,44-3 15,-15 2-15,6 0 0,12 1 16,4 2-16,-3 0 0,0-1 16,9 1-16,0 1 0,-8 0 15,-6 2-15,-2-1 0,-9 0 16,-7-1-16</inkml:trace>
  <inkml:trace contextRef="#ctx0" brushRef="#br0" timeOffset="142688.993">16728 9157 0,'0'0'0,"18"-3"0,12-3 0,15-3 16,6 0-16,28-2 0,28-2 16,17-1-16,-4 2 0,67-5 15,21-1-15,-24 4 0,-16 2 16,13 4-16,9 3 0,-18 0 16,-12 1-16,16 4 0,12 3 15,-19 4-15,-11 4 0,1 2 16,-1 2-16,-24-1 0,-18-3 0,-20-3 15,-15-2-15,-25-2 0,-17-2 16,-13 0-16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8:14:40.5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1840 3667 0,'0'0'0,"0"0"0,0 0 16,22-2-16,-22 2 0,22 0 15,-8-1-15,4 0 0,1 0 0,4 1 16,2 1-16,9 0 16,2 0-16,3 0 0,3 0 15,9 0-15,2 2 0,1-4 0,4-2 16,11 1-16,-6 0 0,6-1 15,5 3-15,6-1 0,-4-3 16,14 1-16,1-1 16,-8 2-16,-7 0 0,40-1 0,-6-1 15,-12-1-15,-6 3 0,2 0 16,5 4-16,-7-2 0,-3-2 0,8-2 16,7-3-16,-9 4 15,-6 2-15,9 0 0,6-2 16,-9 1-16,-6 0 0,11 3 0,8 2 15,-7-3-15,-9-2 0,5-2 16,4 0-16,-8 8 0,-4 6 16,8-8-16,3-7 0,-6 1 15,-6 0-15,11 4 0,9 5 16,-10-5-16,-8-4 0,7 3 0,5 1 16,-9 0-16,-6 0 0,13-2 15,8 1-15,-11 1 0,-8 0 16,9 1-16,4 1 0,-8-1 15,-6 3-15,7-9 0,4-5 16,-8 6-16,-5 4 0,7 1 16,4 2-16,-6-6 0,-6-2 0,6 5 15,2 4-15,-12-5 16,-7-4-16,5 5 0,5 4 16,-9-1-16,-4 3 0,3-4 0,3-2 15,-9-2-15,-5-2 0,3 4 16,3 2-16,-5 3 0,-3 1 15,-1 2-15,-1-2 16,-7 0-16,-5-3 0,4-2 0,2-1 16,-10 2-16,-7 2 0,2-1 15,-1 3-15,-7 0 0,-6 1 16,-5-4-16,-3-2 0,-5 2 16,-4 0-16,-2 3 0,-3 2 15,-5-6-15,-4-3 0,4 0 0,0-1 16,3 2-16</inkml:trace>
  <inkml:trace contextRef="#ctx0" brushRef="#br0" timeOffset="7534.0476">1604 4956 0,'0'0'15,"0"0"-15,0 0 0,0 0 16,0 0-16,0 0 0,0 0 0,21 3 15,-21-3-15,23 11 0,-23-11 16,38 16-16,-16-5 0,6 2 16,3 1-16,17 5 0,6-1 15,3 3-15,6 0 0,18 3 16,-1-5-16,21 1 0,1-7 16,9-3-16,-7-6 0,15-7 15,-3-7-15,34-11 0,-18-3 0,-18-6 16,-9-5-16,-11-4 15,-12-3-15,-7-2 0,-6-2 16,-13-7-16,-6-1 0,-12-4 16,-4-3-16,-8 2 0,-10 1 0,-16-6 15,-10-5-15,-15 3 0,-9 2 16,-17 0-16,-10 1 0,-8 4 16,-3 4-16,-14 3 0,-9 1 15,-3 7-15,1 6 0,-14 7 16,-12 5-16,6 7 0,0 6 0,-2 5 15,-3 6-15,2 9 0,3 7 16,2 10-16,3 10 0,4 2 16,7 3-16,3 6 0,3 5 15,17 0-15,12 3 0,11 1 16,9 4-16,4 6 0,2 3 0,13 1 16,8 0-16,8-3 15,7-5-15,17-1 0,9-2 16,10-1-16,8-1 0,17-4 15,13-3-15,9-1 0,4-2 16,-24-14-16,-20-9 0,-12-7 0</inkml:trace>
  <inkml:trace contextRef="#ctx0" brushRef="#br0" timeOffset="10517.1328">1750 6542 0,'0'0'0,"0"0"16,22 1-16,-22-1 0,18 0 0,-2 2 15,3 1-15,0-1 0,6-2 16,10 2-16,3 2 0,5-2 15,2-2-15,15 0 0,3-1 16,0 1-16,-1 0 0,21 0 16,3 1-16,11-1 0,-4-1 0,18 4 15,2 2-15,37-2 16,-16-6-16,3 3 0,4 2 0,-14 0 16,-12 1-16,14-3 0,7-2 15,-8-1-15,-8 0 0,14 2 16,10 3-16,-7 1 15,-8 0-15,13 0 0,10-3 16,-13 1-16,-8-1 0,20-4 0,14-3 16,-12 7-16,-8 6 0,12-6 15,6-2-15,-10-2 0,-6 1 16,14 3-16,13 0 0,-13 2 16,-9-1-16,12-4 0,10-1 15,-17 1-15,-8 2 0,13-2 0,9 0 16,-15 4-16,-9 3 0,10 1 15,6-2-15,-11-3 0,-8-1 16,9 0-16,3 0 0,-14 0 16,-9-2-16,8 2 0,5-1 15,-13 0-15,-12 1 0,5 4 16,4 5-16,-18-7 0,-12-4 0,1 4 16,-1 2-16,-15-2 0,-10-2 15,-8 2-15,-5 2 0,-14-2 16,-8 1-16,-12-2 0,-10 1 15,-4-1-15</inkml:trace>
  <inkml:trace contextRef="#ctx0" brushRef="#br0" timeOffset="16517.6435">13325 5389 0,'0'0'0,"0"0"0,-16 18 0,7-11 15,-1 2-15,-5 4 0,-6 5 16,-7 9-16,0-1 0,-13 16 0,-6 7 16,0-1-16,0-1 15,-20 20-15,-5 6 0,2-1 16,13-11-16,-3 0 0,6-10 0,-1 5 16,17-12-16,17-19 0,13-15 15,10-10-15,7-8 0,-6 6 16,0 1-16,-3 1 0</inkml:trace>
  <inkml:trace contextRef="#ctx0" brushRef="#br0" timeOffset="16734.2175">13228 5437 0,'0'0'0,"0"0"0,0 0 15,0 0-15,21 15 0,-21-15 16,9 23-16,-4-4 0,-2 4 0,-1 8 15,-1 3-15,0 15 0,-1 1 16,-1 12-16,-1-2 0,0-6 16,1-8-16,-2 3 0,0-7 15,-2-7-15,-3-5 0,-5-3 16,-4-3-16,0-5 0,-2-2 0,4-5 16,4-2-16,3-2 0</inkml:trace>
  <inkml:trace contextRef="#ctx0" brushRef="#br0" timeOffset="16867.4321">12892 5984 0,'0'0'0,"0"0"0,0 0 16,0 0-16,17-18 0,-17 18 15,28-12-15,-7 4 0,4 0 0,3 1 16,4 1-16,10-2 0,0 1 16,2-1-16,3-1 0,1 1 15,-10 1-15,-6 1 16</inkml:trace>
  <inkml:trace contextRef="#ctx0" brushRef="#br0" timeOffset="17133.8891">14029 5531 0,'0'0'0,"0"0"15,0 0-15,-27 23 0,27-23 0,-28 32 16,8-8-16,-1 4 0,-1 5 15,-7 16-15,0 5 0,-4 12 16,3-2-16,-1 5 0,4-7 16,1-2-16,3-13 0,4-7 15,5-5-15,0-7 0,3-6 0,-1-4 16,0-4-16,-3-6 0,-3-4 16,4-7-16,-1-4 0,4-8 15,1-5-15,3 4 0,1 2 16,2 5-16</inkml:trace>
  <inkml:trace contextRef="#ctx0" brushRef="#br0" timeOffset="17252.9335">13528 5914 0,'0'0'0,"0"0"16,0 0-16,17-16 0,-17 16 0,25-18 15,-6 8-15,3-1 0,2 0 16,5 1-16,3-1 0,10-2 16,-1 3-16,10 1 0,1 2 15,-6 0-15,-4 0 0,-7 3 16,-7-1-16,-5 1 0</inkml:trace>
  <inkml:trace contextRef="#ctx0" brushRef="#br0" timeOffset="17436.5774">14120 5823 0,'0'0'0,"0"0"16,0 0-16,27-4 0,-27 4 0,35-6 15,-11 3-15,2-1 0,1 0 16,11 1-16,1-1 0,-1 0 15,-2-1-15,6-2 0,-3 1 16,-5-1-16,-4 1 0,-5-2 16,-3 0-16,-4 2 0,-4 1 0,-2 0 15</inkml:trace>
  <inkml:trace contextRef="#ctx0" brushRef="#br0" timeOffset="17651.7303">14566 5532 0,'0'0'0,"0"0"16,0 0-16,0 0 0,-15 24 0,15-24 16,-23 34-16,9-12 0,-2 3 15,1 5-15,0 3 0,-3 10 16,1 0-16,3 6 0,3-3 16,4-7-16,5-5 0,3-6 15,4-6-15,4-4 0,2-4 16,5-3-16,5-4 0,-1-3 15,0-3-15,-5-1 0,-2 0 16,-3 0-16</inkml:trace>
  <inkml:trace contextRef="#ctx0" brushRef="#br0" timeOffset="17983.8075">14702 5914 0,'0'0'15,"0"0"-15,0 0 0,20 2 16,-20-2-16,27 0 0,-7 0 15,0-2-15,4-2 0,1 1 16,3-2-16,5-5 0,-4-1 0,-1-2 16,-2-1-16,-4 0 0,-3-1 15,-1-3-15,-6 0 16,-7-1-16,-3-1 0,-6 3 0,-3 0 16,-7 4-16,-3 2 0,-4 5 15,-4 4-15,1 3 0,-1 5 16,-3 5-16,-1 5 15,1 5-15,4 3 0,3 3 0,3 3 16,4 8-16,5 1 0,7-2 16,5-1-16,9-7 0,8-3 15,8-6-15,6-5 0,5-6 16,4-6-16,13-4 0,1-4 16,-2-5-16,-1-1 0,-13 4 0,-10 0 15,-8 3-15</inkml:trace>
  <inkml:trace contextRef="#ctx0" brushRef="#br0" timeOffset="18268.6186">15470 5707 0,'0'0'0,"0"0"0,0 0 0,-18 24 16,18-24-16,-20 29 0,8-8 16,-1 4-16,0 3 0,-4 8 15,1 2-15,2-5 0,3-4 16,1-2-16,3-4 0,0-7 15,3-5-15,3-6 0,3-5 16,1-6-16,0-2 0,2-7 16,1-6-16,3-2 0,2-3 0,6-6 15,2 0-15,0 7 0,1 4 16,0 6-16,0 1 16,-1 6-16,-1 3 0,2 3 0,2 0 31,1 6-31,2 1 0,0 5 0,0 2 0,-4-2 15,-3-3-15,-4 0 0</inkml:trace>
  <inkml:trace contextRef="#ctx0" brushRef="#br0" timeOffset="18700.6289">16213 5773 0,'0'0'0,"0"0"15,0 0-15,-12 21 0,12-21 0,-17 28 16,4-5-16,1 3 0,0 4 16,-2 8-16,4-1 0,5-4 15,3-7-15,6 2 0,7-7 16,4-6-16,2-4 0,9-10 16,4-8-16,1-1 0,-1-2 0,9-12 15,2-7-15,-4-3 16,-4-1-16,7-10 0,-2 1 15,-5 6-15,-4 7 0,-7 5 16,-5 3-16,-6 6 0,-5 2 0,-3 5 16,-3 3-16,-3 4 0,-2 1 0,-6 11 15,-5 8-15,1 6 16,0 4-16,2 3 0,2 4 16,2-4-16,4-2 0,2-2 15,3 0-15,2-4 0,2-5 0,9-4 16,6-5-16,3-6 15,4-2-15,4-8 0,6-2 16,-1-9-16,0-5 0,4-8 0,3-7 16,4-5-16,-3-1 0,-10 11 15,-9 9-15,-5 5 0</inkml:trace>
  <inkml:trace contextRef="#ctx0" brushRef="#br0" timeOffset="19051.565">17376 5352 0,'0'0'0,"0"0"16,0 0-16,0 0 0,0 0 0,0 0 15,-16 19-15,16-19 0,-25 31 16,5-6-16,-4 6 16,-1 4-16,-3 4 0,-9 14 0,-3 3 15,-4 9-15,5-4 0,-3 2 16,-1-1-16,10-11 0,7-10 16,6-11-16,4-8 0,5-7 15,4-5-15,3-10 0,6-5 16,3-8-16,4-3 0,9-9 15,6-5-15,3-3 0,3 0 0,3 1 16,4 1-16,2 1 0,-2 5 16,-1 4-16,0 4 15,-5 6-15,-5 4 0,-7 7 0,-2 5 16,-6 3-16,-2 1 0,-5 8 16,-3 7-16,-3 0 0,-1 3 15,-4 6-15,-2 5 0,-1 0 16,-1-1-16,4 1 0,3-4 15,6-6-15,2-5 0,6-4 16,4-4-16,2-6 0,2-2 0,-2-2 16,-4-1-16,-3-1 0</inkml:trace>
  <inkml:trace contextRef="#ctx0" brushRef="#br0" timeOffset="19434.5807">18051 5773 0,'0'0'0,"0"0"15,0 0-15,-20-9 0,20 9 0,-29 0 16,3 2-16,-5 2 0,-3 0 16,-14 8-16,-1 5 15,1 3-15,3 0 0,-6 11 0,7 4 16,2 2-16,10-5 0,12-4 16,8-4-16,8-4 0,4-4 15,15-5-15,13-6 0,2-3 16,2-5-16,5-5 0,5-3 15,-1-1-15,-2-3 0,6-6 16,-4-5-16,-6 3 0,-7 2 0,-5 1 16,-2-1-16,-5 5 0,-5 4 15,-5 6-15,-2 6 0,-4 0 16,0 0-16,-5 9 0,0 3 16,-1 3-16,1 5 0,0 3 15,1 4-15,1-1 0,2 0 16,3 3-16,2-1 0,5-4 15,3-4-15,9-7 0,8-6 16,1-5-16,2-3 0,3-10 0,2-7 16,-8 4-16,-6 3 0,-5 2 15</inkml:trace>
  <inkml:trace contextRef="#ctx0" brushRef="#br0" timeOffset="19651.5012">18724 5574 0,'0'0'15,"0"0"-15,0 0 0,-24 21 16,24-21-16,-34 32 0,7-8 0,0 5 16,-2 4-16,-8 15 0,-2 5 15,-1 7-15,7-5 0,6 0 16,9-8-16,8-4 0,7-8 16,14-13-16,10-10 0,1-5 15,1-5-15,5-9 0,5-7 16,-4 0-16,0-3 0,-4 3 15,-5 5-15,-5 1 0</inkml:trace>
  <inkml:trace contextRef="#ctx0" brushRef="#br0" timeOffset="19801.3478">18309 5930 0,'0'0'0,"0"0"0,0 0 0,0 0 16,27-1-16,-5-1 0,9-1 15,3-3-15,3 2 0,7-2 16,6 1-16,6-1 0,-9 1 0,-7 1 16</inkml:trace>
  <inkml:trace contextRef="#ctx0" brushRef="#br0" timeOffset="19938.1039">19864 5913 0,'0'0'0,"0"0"16,16 2-16,-5-1 0,1 0 0,-1-1 15,-2 1-15,-2-1 0</inkml:trace>
  <inkml:trace contextRef="#ctx0" brushRef="#br0" timeOffset="20089.2132">20565 5861 0,'0'0'16,"0"0"-16,0 0 0,0 0 0,26 6 15,-26-6-15,27 4 0,-11-1 16,-1 0-16,-1 0 0,-1-1 16,-2 0-16</inkml:trace>
  <inkml:trace contextRef="#ctx0" brushRef="#br0" timeOffset="20229.315">21220 5877 0,'0'0'0,"0"0"15,0 0-15,0 0 0,0 0 16,29 14-16,-29-14 0,22 9 16,-12-5-16,-1 1 0,-2-1 15,0-1-15</inkml:trace>
  <inkml:trace contextRef="#ctx0" brushRef="#br0" timeOffset="20354.3927">21543 5876 0,'0'0'0,"0"0"16,0 0-16,0 0 0,0 0 15,0 0-15,0 0 0,26-4 16,-26 4-16,0 0 0,28 6 16,-28-6-16,0 0 0,23 6 15</inkml:trace>
  <inkml:trace contextRef="#ctx0" brushRef="#br0" timeOffset="20550.9608">22456 6143 0,'0'0'0,"0"0"15,-10 25-15,-1-8 0,-2 1 0,-16 11 16,-8 3-16,6-5 0,4-4 16,5-3-16</inkml:trace>
  <inkml:trace contextRef="#ctx0" brushRef="#br0" timeOffset="21968.2065">23069 5263 0,'0'0'0,"0"0"0,0 0 16,0 0-16,-11 22 0,11-22 0,-17 36 16,5-13-16,-2 4 0,-5 8 15,-4 7-15,-7 13 0,1 1 16,-11 15-16,-3 3 0,-3 6 16,4-6-16,-5 0 0,3-9 15,6-6-15,8-11 0,9-14 16,7-8-16,4-8 0,3-6 15,2-4-15,0-6 0,3-4 0,1-4 16,4-5-16,3-7 16,2-2-16,4-2 0,6-6 0,7-2 15,-1 2-15,0 0 0,2 1 16,3 0-16,-1 3 0,-1 2 16,3 2-16,-2 2 0,-3 7 15,-2 5-15,-2 4 0,-1 5 16,-7 3-16,-3 3 0,-3 8 15,-4 4-15,-4 5 0,-4 3 0,-1 2 16,-3 2-16,1-5 0,3-4 16,-1-1-16,1-2 15,1-3-15,2-4 0,4-3 0,4-2 16,-2-3-16,0-1 0,-2 0 16</inkml:trace>
  <inkml:trace contextRef="#ctx0" brushRef="#br0" timeOffset="22284.0705">23210 6056 0,'0'0'0,"0"0"15,0 0-15,30 0 0,-30 0 0,32-5 16,-10 1-16,1 0 0,0-1 0,7-5 16,1-2-16,-3 0 15,-1 0-15,2-6 0,-4-1 16,-5 1-16,-5 1 0,-7-2 15,-6 0-15,-5 1 0,-4 1 0,-6 4 16,-5 2-16,-5 4 0,-3 0 16,-5 7-16,-2 4 15,1 4-15,1 2 0,-4 10 0,2 4 16,6 4-16,6 3 0,8 5 16,7 3-16,8-5 0,5 0 15,16 2-15,11 0 0,7-10 16,7-8-16,10-6 0,8-5 15,-16-1-15,-12-2 0,-11-1 0</inkml:trace>
  <inkml:trace contextRef="#ctx0" brushRef="#br0" timeOffset="22633.9321">24472 5759 0,'0'0'0,"0"0"0,0 0 16,-12 25-16,12-25 0,-20 28 16,5-5-16,-2 3 0,0 2 0,-4 10 15,1 2-15,4-4 0,1-4 16,1 2-16,4-6 0,1-6 16,0-5-16,5-7 0,3-6 15,1-4-15,2-5 0,1-4 16,1-5-16,0-1 0,2-3 0,3-10 15,4-6-15,1-1 16,1-1-16,1 1 0,-1 2 16,1 2-16,-2 6 0,-1 6 0,-1 5 15,2 1-15,-1 3 0,3 5 16,3 4-16,-1 2 0,0 1 16,0 6-16,0 5 0,-2 4 15,0 1-15,-3-2 0,-3-4 16,-1-2-16</inkml:trace>
  <inkml:trace contextRef="#ctx0" brushRef="#br0" timeOffset="22984.8244">24593 6024 0,'0'0'0,"0"0"0,0 0 15,0 0-15,18 10 0,-18-10 16,30 7-16,-10-5 0,2 1 0,4-3 15,5-3-15,0-1 0,-1-2 16,9-5-16,-1-4 16,3-1-16,-6-1 0,-6 0 0,-6-1 15,-4-1-15,-5 0 0,-6-1 16,-5 0-16,-5 4 0,-6 2 16,-6 2-16,-6 3 0,0 3 15,0 3-15,-4 4 0,-2 2 16,0 4-16,2 1 0,2 7 15,1 6-15,2 2 0,3 0 0,0 11 16,4 4-16,7-3 0,5-5 16,8 1-16,8 1 15,6-7-15,6-4 0,11-9 0,11-7 16,2 0-16,1 2 0,-6 0 16,-12-3-16,-8 0 0</inkml:trace>
  <inkml:trace contextRef="#ctx0" brushRef="#br0" timeOffset="23202.6399">25795 5589 0,'0'0'0,"0"0"0,0 0 16,0 0-16,-19 14 0,19-14 0,-36 29 16,13-9-16,-2 3 0,-3 7 15,0 7-15,-6 10 16,5 2-16,0 4 0,8-5 0,6 1 15,7-9-15,12-9 0,11-9 16,2-6-16,3-5 0,7-7 0,6-4 16,-5-3-16,-1-2 0,-2-2 15,-2-3-15,-4 3 0,-5 1 16,-3 2-16</inkml:trace>
  <inkml:trace contextRef="#ctx0" brushRef="#br0" timeOffset="23354.1281">25384 5899 0,'0'0'16,"0"0"-16,0 0 0,0 0 0,29-7 15,-29 7-15,45-7 16,-15 2-16,3 1 0,3 0 0,5 2 16,3-1-16,-6-1 0,-8 2 15</inkml:trace>
  <inkml:trace contextRef="#ctx0" brushRef="#br0" timeOffset="23784.9371">26214 5778 0,'0'0'0,"0"0"0,0 0 0,0 0 16,0 0-16,-20 16 0,20-16 15,-22 22-15,9-10 0,-3 5 16,-3 4-16,0 1 0,-1 4 0,-3 5 15,1 1-15,4-4 16,5-3-16,2 2 0,5-4 16,5-6-16,4-2 0,9-6 0,7-5 15,4-4-15,3-3 0,4-5 16,3-4-16,0-2 0,0-2 16,7-7-16,-1-5 0,-4 2 15,-3 2-15,-2-4 0,-2 0 16,-5 2-16,-4 3 0,-3 2 15,-5 6-15,-6 5 0,-2 2 0,-4 3 16,-4 4-16,-5 4 0,-2 2 16,0 8-16,-2 3 15,0 4-15,-1 1 0,-1 5 0,2 6 16,0 1-16,1-3 0,9-1 16,5-2-16,4-7 0,2-5 15,8-3-15,4-2 0,6-6 16,2-4-16,3-3 0,3-6 15,-2 0-15,-1 0 0,-7 1 16,-6 3-16,-2 0 0</inkml:trace>
  <inkml:trace contextRef="#ctx0" brushRef="#br0" timeOffset="24089.412">26891 5791 0,'0'0'0,"0"0"0,0 0 0,0 0 15,0 0-15,0 0 0,-14 23 16,14-23-16,-18 25 0,5-8 15,-2 3-15,-1 1 0,2 0 0,-3 4 16,3-1-16,2-4 0,1-3 16,3-4-16,3-3 0,0-3 15,3-3-15,2-4 0,2-4 16,1-3-16,2-3 0,3-3 16,2-4-16,-1 0 0,1-3 15,1 0-15,0 0 0,-1 3 16,0 5-16,1-2 0,-1 1 15,-2 6-15,1 1 0,3 3 16,2 3-16,2 0 0,0 2 0,2 1 16,1 4-16,-1 1 0,0 0 15,1-2-15,1-1 0,-4-1 16,-2 0-16,-3-2 0</inkml:trace>
  <inkml:trace contextRef="#ctx0" brushRef="#br0" timeOffset="24468.0983">27324 5789 0,'0'0'0,"0"0"15,0 0-15,0 0 0,-11 23 16,11-23-16,-23 28 0,8-10 16,-2 1-16,-1 3 0,-3 1 15,1-1-15,1-1 0,-2 3 16,2-1-16,4-4 0,2-3 15,2-4-15,2-2 0,3-4 16,3-2-16,3-4 0,3-5 16,3-1-16,3-5 0,3-4 0,3-4 15,2 0-15,0 0 0,10-7 16,3-2-16,-3 1 0,0 3 16,-1 3-16,1 3 0,-4 6 15,-2 3-15,0 1 0,-2 2 16,-5 4-16,-3 3 0,-2 6 15,-4 3-15,-2 3 0,-3 3 0,-3 4 16,-5 4-16,0 1 0,-2 2 16,0-2-16,0-1 0,2-2 15,0-1-15,2-3 0,0 0 16,2-3-16,-1-4 0,2-1 16</inkml:trace>
  <inkml:trace contextRef="#ctx0" brushRef="#br0" timeOffset="24800.6032">27587 5968 0,'0'0'0,"0"0"0,0 0 0,30-2 16,-18 2-16,3-1 0,5 0 16,1 0-16,0-1 0,8-3 15,-1-3-15,1 1 0,-1 1 16,-2-2-16,-1-2 0,2-4 15,-5 0-15,-6 0 0,-4-1 16,-5 0-16,-5 1 0,-7 0 16,-7 2-16,-3 2 0,-2 3 0,-8 3 15,-4 3-15,-1 2 0,0 3 16,-3 4-16,-2 6 0,5 0 16,4 4-16,-1 9 0,5 4 15,7 0-15,4-1 0,8 1 16,8-1-16,5-3 0,3-2 0,10-2 15,8-1-15,2-4 0,1-3 16,-3-2-16,-8-3 0,-5-3 16</inkml:trace>
  <inkml:trace contextRef="#ctx0" brushRef="#br0" timeOffset="25250.5607">28485 5880 0,'0'0'16,"0"0"-16,0 0 0,-23-12 0,23 12 16,-32-9-16,11 4 0,-2 3 15,-2 0-15,-8 3 0,0 2 16,0 3-16,1 2 0,-6 5 16,2 5-16,5 1 0,4 1 15,5 2-15,4 3 0,6-3 16,4-1-16,7-2 0,5 2 15,6-5-15,4-3 0,8-2 16,6-3-16,2-3 0,2-2 0,7-3 16,3-5-16,-2-2 0,-1-2 15,-1-5-15,1-4 16,-4-2-16,-2-4 0,6-10 0,-2-4 16,-5 1-16,-3 0 0,2-1 15,1-2-15,-4 8 0,-2 5 0,-1-1 16,-3 4-16,-7 5 15,-1 2-15,-5 3 0,-5 6 16,-1 4-16,-3 4 0,-1 5 16,-2 5-16,-4 2 0,0 2 0,-9 9 15,-6 5-15,0 2 0,0 1 16,0 4-16,-1 5 0,3-3 16,2-2-16,1 5 0,2-1 15,6-7-15,5-4 0,1-6 16,1-6-16,-1-4 0</inkml:trace>
  <inkml:trace contextRef="#ctx0" brushRef="#br0" timeOffset="25411.8526">29017 6313 0,'0'0'0,"0"0"15,0 0-15,0 0 0,-24 21 0,24-21 16,0 0-16,-24 13 0</inkml:trace>
  <inkml:trace contextRef="#ctx0" brushRef="#br0" timeOffset="26317.579">16090 6379 0,'0'0'0,"0"0"0,0 0 0,24 2 16,-24-2-16,22 1 0,-8 1 15,1 0-15,3-1 0,3 1 16,2 0-16,9 0 0,2 1 0,7 0 16,4 1-16,2-1 15,-1 0-15,19-1 0,7 1 16,8-2-16,-5-2 0,21-3 0,3-2 16,-5 4-16,-6 2 0,44-3 15,9 0-15,-24-2 0,-14-2 16,5-1-16,4 2 0,-15 0 15,-10 1-15,2 5 0,1 5 16,-12-4-16,-7-2 0,-6 2 16,-3 0-16,-9 1 0,-8 0 0,-14 0 15,-10 0-15,-7-2 0</inkml:trace>
  <inkml:trace contextRef="#ctx0" brushRef="#br0" timeOffset="30834.3443">3303 5447 0,'0'0'0,"0"0"15,0 0-15,0 0 0,-9 26 0,9-26 16,-7 33-16,2-10 0,1 2 16,-1 9-16,1 6 0,-6 13 15,0 2-15,-2 18 0,0 3 16,-7 9-16,0-8 0,0 8 15,4-6-15,2-11 0,3-9 0,0 1 16,3-7-16,4-9 0,3-5 16,-2-9-16,1-4 15,-2-12-15,0-10 0,1-2 0,2-2 16,-1 4-16</inkml:trace>
  <inkml:trace contextRef="#ctx0" brushRef="#br0" timeOffset="31686.8386">3082 5465 0,'0'0'0,"0"0"15,0 0-15,26-9 0,-26 9 0,32-4 16,-8 0-16,1 3 15,4 0-15,15-3 0,10-1 16,-3-1-16,-3 0 0,26-1 0,21-2 16,-6 1-16,-4 0 0,23-3 15,22-3-15,-17 0 16,-12 0-16,60-3 0,-3 4 16,-21-1-16,-16 1 0,14-2 0,9-1 15,-13 1-15,-9 3 0,15 1 16,11-1-16,-18 3 0,-11 2 0,18 0 15,11-1-15,-14-1 16,-13-1-16,20 3 0,16 2 16,-18 1-16,-14 0 0,23 1 15,14 1-15,-25 0 0,-18 1 0,18 0 16,9-1-16,-15 2 0,-11 0 16,16 4-16,14 4 0,-16-5 15,-13-3-15,25 0 0,18 0 16,-32 4-16,-21 1 0,8 0 15,7-2-15,-6 1 0,-2-1 16,6 0-16,2 1 0,-12-2 0,-10-1 16,4 2-16,3-1 15,-8 0-15,-8-2 0,6 1 0,1 0 16,-11 0-16,-9-1 0,5 1 16,4-1-16,-12 0 0,-6-1 15,3 5-15,2 0 0,-8 1 16,-7 1-16,2 2 0,2 1 15,-5 1-15,-4 2 0,-1 4 16,0 1-16,-11-2 0,-5-2 0,-6 3 16,-3 3-16,-3-1 0,-3-2 15,-3 5-15,-3 1 16,-8 1-16,-4-1 0,-1 1 0,-2 3 16,0 2-16,-1 3 0,-2 6 15,-1 3-15,-1 5 0,-1 1 0,-1-4 16,-2-2-16,-1 2 15,0 0-15,0 9 0,3 6 16,0-9-16,1-5 0,-2 0 16,1 1-16,-3-4 0,-3-3 0,0 2 15,1 1-15,-1-6 0,1-6 16,-3-2-16,-2 1 16,2-12-16,-2 1 0,-1 0 0,-1 1 15,-2-1-15,1-2 0,-6-4 16,-3-4-16,-1-2 0,-2-2 0,-11-2 15,-6 0-15,-2-6 0,-2-2 16,-16-1-16,-13 1 16,-12-1-16,1 3 0,-14-1 0,33 2 15,22 2-15</inkml:trace>
  <inkml:trace contextRef="#ctx0" brushRef="#br0" timeOffset="32713.5171">5196 4191 0,'0'0'0,"15"2"15,5 1-15,-4 1 0,0-1 0,8 5 16,3 1-16,0 0 0,-1 0 16,0 1-16,-2 1 15,-5 0-15,-4-1 0,-11 0 0,-8 0 16,0-2-16,1-1 0,2-2 16</inkml:trace>
  <inkml:trace contextRef="#ctx0" brushRef="#br0" timeOffset="32901.8747">4789 4456 0,'0'0'0,"0"0"15,0 0-15,0 0 0,0 0 0,7 25 16,-7-25-16,8 22 0,-8-22 16,9 27-16,-4-10 0,-2-1 15,0 1-15,1-2 0,-2 2 16,0-2-16,1-1 0,1-2 15,-3-1-15,1-2 0</inkml:trace>
  <inkml:trace contextRef="#ctx0" brushRef="#br0" timeOffset="33218.2754">5013 4491 0,'0'0'0,"0"0"16,19-9-16,-6 4 0,6-1 0,9-2 15,10 1-15,-2-3 16,4 2-16,10 0 0,4 2 15,-3 0-15,-1 0 0,4-1 16,-5 1-16,-9 2 0,-8 3 0,-4 2 16,-8 3-16,-9 0 0,-8 4 15,-14 4-15,-12 3 16,-6 0-16,-6 2 0,-13 1 0,-8 3 16,0 0-16,1-1 0,-10 4 15,1 0-15,11-5 0,11-2 16,3-3-16,13-5 0,8-2 15,4-3-15,14-4 0,5 0 16,11-5-16,7-2 0,12-1 16,9-2-16,-4 2 0,-2 1 0,9 0 15,1 0-15,-6 2 0,-4 1 16,-9 2-16,-9-1 0,-4 1 16</inkml:trace>
  <inkml:trace contextRef="#ctx0" brushRef="#br0" timeOffset="33402.4081">5216 4716 0,'0'0'0,"0"0"0,0 0 0,0 0 16,-5 23-16,5-23 0,-4 25 16,4-25-16,-5 28 0,3-13 15,1 2-15,-2-2 0,1-1 16,1-1-16,-1-1 0,2-4 0,0-1 15,0-1-15,0 0 16,0-2-16</inkml:trace>
  <inkml:trace contextRef="#ctx0" brushRef="#br0" timeOffset="33552.8204">5219 4831 0,'0'0'0,"0"0"15,0 0-15,12-16 0,-12 16 16,22-16-16,-22 16 0,33-19 16,-12 10-16,3 1 0,5-2 15,6 0-15,1 2 0,0 0 16,-1 0-16,-2 0 0,-3 3 0,2 0 15,-3 1 1,-7 2-16,-3-1 0,-7 1 0,-3 0 16,-2-1-16,-2 2 0,-1-1 0</inkml:trace>
  <inkml:trace contextRef="#ctx0" brushRef="#br0" timeOffset="33718.023">5491 4770 0,'0'0'0,"0"0"0,0 0 16,0 0-16,0 0 0,0 0 15,9 23-15,-9-23 0,0 0 0,2 29 16,-2-29-16,0 21 0,0-21 16,-5 21-16,-1-10 0,-1 0 15,-3 1-15,-2-4 0,-3 2 16,4-3-16,-1 0 0,2-2 16</inkml:trace>
  <inkml:trace contextRef="#ctx0" brushRef="#br0" timeOffset="33901.6312">5035 5013 0,'0'0'15,"0"0"-15,0 0 0,0 0 16,0 0-16,0 0 0,25-7 0,-25 7 16,39-10-16,-12 2 0,5 1 15,6 0-15,0-2 0,19-1 16,0-3-16,7 1 0,-5 2 16,1-1-16,-4 0 0,3 1 15,-10 1-15,-8 4 0,-6 4 16,-9 0-16,-4 1 0,-7 0 15,-4 0-15,0 0 0</inkml:trace>
  <inkml:trace contextRef="#ctx0" brushRef="#br0" timeOffset="34068.0418">5443 5014 0,'0'0'0,"0"0"0,0 0 0,-18 18 16,18-18-16,-22 21 0,9-7 15,-1 0-15,-1 0 0,2 0 16,-4-1-16,0 1 0,1-1 0,4-3 16,3-1-16,2-3 0,0 0 15,2 0-15</inkml:trace>
  <inkml:trace contextRef="#ctx0" brushRef="#br0" timeOffset="34235.1714">5627 5086 0,'0'0'16,"0"0"-16,0 0 0,18 10 0,-12-5 16,3-1-16,2 1 0,1 1 15,1 1-15,1-1 0,0-1 16,-1 0-16,0-2 0,5-2 16,-4-2-16,1 0 0,-5 0 15,0 0-15</inkml:trace>
  <inkml:trace contextRef="#ctx0" brushRef="#br0" timeOffset="34485.0584">6517 4543 0,'0'0'0,"0"0"0,0 0 16,0 0-16,0 0 0,0 0 15,0 33-15,0-33 0,-8 31 0,0-10 16,-3 6-16,-2-1 0,-1 1 16,-5 6-16,0 1 15,0-4-15,4-2 0,-3 1 0,1-5 16,1-3-16,2-3 0,3-3 16,0-3-16,3-3 0</inkml:trace>
  <inkml:trace contextRef="#ctx0" brushRef="#br0" timeOffset="34634.3878">6480 4849 0,'0'0'0,"0"0"15,0 0-15,0 0 0,18 11 0,-18-11 16,0 0-16,22 19 0,-22-19 16,12 16-16,-5-5 0,-1-3 15,1-1-15,-2 0 0,1-4 16,-1 0-16,1 0 0,-4 0 15</inkml:trace>
  <inkml:trace contextRef="#ctx0" brushRef="#br0" timeOffset="34885.2992">6937 4406 0,'0'0'0,"0"0"0,0 0 15,0 0-15,-6 27 0,6-27 16,-22 37-16,9-12 0,-1 3 0,-3 3 16,-2 4-16,-4 8 0,1-4 15,-2 6-15,1-4 16,4-5-16,0-2 0,-1 0 0,2-5 16,2-3-16,1-4 0,-2-4 15,2-3-15,3-7 0,2-2 0,0-3 16,2 1-16,4-1 0</inkml:trace>
  <inkml:trace contextRef="#ctx0" brushRef="#br0" timeOffset="35135.2689">6859 4759 0,'0'0'0,"0"0"16,0 0-16,31 9 0,-31-9 0,31 12 15,-13-3-15,3-1 16,0 0-16,6 3 0,1 1 15,-1 1-15,-1 0 0,0-2 16,2 1-16,2-1 0,-5-3 0,-2 2 16,-2-3-16,-2 0 0,-4-2 15,-2 0-15,0-3 0,-6 0 16,0-1-16,-2 0 0,0 2 16,-4-2-16,1 0 0,-2-1 15,-3 0-15,-2-2 0,1-3 0,0 1 16,0 1-16,2-1 0</inkml:trace>
  <inkml:trace contextRef="#ctx0" brushRef="#br0" timeOffset="41601.5176">3402 6495 0,'0'0'0,"0"0"16,0 0-16,0 0 0,24 4 0,-24-4 15,30-2-15,-12 4 0,1-1 16,3-1-16,6-1 16,1 1-16,0-2 0,15 1 0,1 0 15,4-1-15,0 1 0,16-1 16,2-2-16,8 2 0,-5-1 15,11-1-15,2 1 0,-9 0 16,-5-1-16,12 0 0,-1 2 16,-8 0-16,-8 0 0,26-1 0,-7-1 15,-16 1-15,-7-1 0,-11 0 16,-2 0-16,-8 3 0,-7 3 16,-2-3-16,-2-3 0,-6 1 15,-5 1-15,-7 0 0,-2-2 16,-4 4-16,-4 0 0,-2 2 15,-4-1-15,-4 0 0,-1-1 0,-4-1 16,-2-1-16,-2 1 0,-1-2 16,-5 3-16,-6 0 0,-2 1 15,-1 2-15,-7-2 0,-3 1 16,-4-1-16,2-1 0,-16 1 16,-4-1-16,1 5 0,2 1 15,-2 0-15,-4-2 0,-4 0 16,3-1-16,1 2 0,-3-1 15,-24-1-15,13-3 0,3 5 16,3 3-16,14-1 0,9-2 0,-2-1 16,-1 0-16,7-3 0,6-1 15,2 1-15,2 0 0,7-1 16,5-1-16,-3 2 0,2 1 16,8 0-16,7 0 0,6-5 15,4-2-15,4 5 0,3-3 16,0 2-16,4 0 0,3-1 0,4 0 15,3 1-15,7 0 16,2 1-16,5 0 0,5-1 0,4-2 16,2 2-16,5 1 0,7-1 15,2 0-15,9-2 0,-2 1 16,5 1-16,3 3 0,7-2 16,-4-1-16,3 2 0,3 3 15,25-1-15,-14 1 0,-3-1 16,-4 1-16,-14-3 0,-8-1 0,-3 4 15,1 1-15,-10-2 16,-5-4-16,-7 3 0,-2-1 0,-3 2 16,-4 1-16,-3-2 0,-2-2 15,-12 0-15,-5-1 0,-9 0 16,-5-3-16,-2 4 0,-2 0 16,-7 1-16,-5-1 0,-4-2 15,-1-2-15,-7-2 0,-7 0 16,-2 4-16,-2 0 0,-6-2 15,-8-3-15,3 3 0,3 4 0,-19-1 16,-3 1-16,4-2 16,5-1-16,-36 3 0,6 2 15,14 2-15,10 3 0,0-4 0,-1-2 16,12-1-16,8 0 0,-6 3 16,-1 1-16,9-1 0,6-2 0,2 0 15,1 0-15,8 1 16,6 1-16,2 1 0,4 0 15,1-2-15,3-4 0,12 1 16,7 1-16,0-3 0,1 1 0,6-2 16,4 0-16,0 0 0,1 2 15,3 0-15,5 0 0,5 0 16,0-2-16,4 2 0,5 2 16,1-2-16,0-2 0,6 3 15,5 1-15,2-1 0,3-1 0,13 0 16,2 1-16,-4-1 15,0 1-15,12-2 0,2 1 16,-6 1-16,-4-1 0,35-1 0,-3 1 16,-12 0-16,-7 0 0,-1 1 15,1 1-15,-15-1 0,-8 0 0,-2 1 16,-5 2-16,-6-1 16,-4-1-16,-5 0 0,-6 0 15,-8 0-15,-8 0 0,-6 1 16,-6-1-16,0 3 0,-5-3 0,-4 0 15,-6-2-15,0 1 16,-4 0-16,-6 0 0,-6-1 16,2 0-16,-2-1 0,-13 0 0,-4 2 15,0-2-15,1 1 0,-9-3 16,-4-1-16,3 5 0,2 3 16,-18-1-16,-2-3 0,4 2 0,5 1 15,-40 2-15,7 0 16,12 1-16,10 1 0,-5 1 15,1 2-15,7-5 0,5-2 0,0 3 16,0-1-16,10 0 0,10-1 16,0 2-16,-2 0 0,12-2 15,7 0-15,6-3 0,4-1 16,7 2-16,5 1 0,4-3 16,9-1-1,1-2-15,5-1 0,6 1 0,4 1 16,0-1-16,-1 0 0,11 1 15,6 3-15,0-3 0,-2-1 0,6 3 16,2 1-16,4 0 0,3 0 16,-1 0-16,3 2 0,2-1 15,4 1-15,10 0 0,0 1 16,-3-2-16,1 0 0,2-1 16,1 1-16,2-1 0,-3-3 15,29 4-15,-7 4 0,-8-3 16,-5 0-16,-4 2 0,-2-1 0,-7 0 15,-5-1-15,-3-1 0,0 0 16,-8 0-16,-6 2 0,-3-1 16,-2-2-16,-6-3 0,-5-2 15,-8 4-15,-6 4 0,-4-1 16,-6-1-16,-3-1 0,-2 1 16,-3 0-16,-1 0 0,-10-2 15,-9-1-15,1 1 0,-6-1 0,-7 1 16,-4-1-16,-6 4 0,-3 1 15,-16 0-15,-4 0 16,0 0-16,1 0 0,-16 0 0,2 1 16,0 2-16,-2-1 0,-34 5 15,13 0-15,11 1 0,6-1 16,4-1-16,3-1 0,9 2 16,10-1-16,8-1 0,4-3 15,6-1-15,3-2 0,13 1 16,6-1-16,13-1 0,8 2 0,5-2 15,1-3-15,1 0 0,1 0 16,9 0-16,4 1 16,9-5-16,4-2 0,3 4 0,5 1 15,2-1-15,3 0 0,10 0 16,3-2-16,3 2 0,3-1 0,12 1 16,0 1-16,2 0 15,-2-1-15,35 0 0,-7 0 16,-12 3-16,-6 3 0,-3-1 0,-3 0 15,-7 0-15,-5 0 0,-2 0 16,0 1-16,-7 0 0,-7 0 16,-6 1-16,-4-1 0,-9 0 15,-6 0-15,-5-1 0,-3-1 16,-7 1-16,-5 0 0,0 0 16,-2 0-16,0 0 0</inkml:trace>
  <inkml:trace contextRef="#ctx0" brushRef="#br0" timeOffset="56869.3499">4483 6905 0,'0'0'0,"0"0"0,0 0 16,0 0-16,0 0 0,0 0 15,0 0-15,0 0 0,0 0 0,-24 21 16,24-21-16,-17 20 15,17-20-15,-19 25 0,8-10 16,2 1-16,-1 1 0,-2-1 0,2-1 16,-2 0-16,2 1 0,-2 3 15,2 1-15,0-5 0,1-3 16,3 0-16,2-4 0,1-1 16,1 0-16,0-2 0</inkml:trace>
  <inkml:trace contextRef="#ctx0" brushRef="#br0" timeOffset="57041.1426">4460 6723 0,'0'0'0,"0"0"15,0 0-15,0 0 0,0 0 0,0 0 16,16 19-16,-16-19 15,0 0-15,12 25 0,-12-25 0,7 18 16,-4-11-16,0 0 0</inkml:trace>
  <inkml:trace contextRef="#ctx0" brushRef="#br0" timeOffset="57339.3179">5047 6709 0,'0'0'0,"0"0"16,0 0-16,0 0 0,0 0 0,0 0 15,-9 21-15,9-21 16,-14 20-16,14-20 0,-28 30 16,13-13-16,-1 2 0,-2 3 15,-1 3-15,-3 2 0,2-1 16,1-3-16,4 0 0,2-2 15,2-2-15,1 3 0,3-1 0,7-6 16,3-1-16,3-2 0,2-3 16,3-1-16,-1-1 0,3-1 15,3-1-15,0-2 0,-1-2 16,-2 0-16,-2 0 0,-1 0 0</inkml:trace>
  <inkml:trace contextRef="#ctx0" brushRef="#br0" timeOffset="57552.7407">4704 6883 0,'0'0'0,"0"0"0,0 0 16,0 0-16,0 0 0,31-10 15,-31 10-15,34-5 0,-18 3 0,5 0 16,4-1-16,0 1 0,0-1 15,10 0-15,2-1 0,-1 2 16,-3-2-16,2 1 0,-9 1 16,-4 0-16</inkml:trace>
  <inkml:trace contextRef="#ctx0" brushRef="#br0" timeOffset="154673.9889">1645 8066 0,'0'0'0,"0"0"16,0 0-16,0 0 0,28-2 0,-28 2 15,28-1-15,-13 1 0,2 0 16,2 1-16,1 0 0,2 0 16,2 1-16,9 1 0,3 0 15,1 0-15,0 1 0,13-1 16,4 1-16,-3-4 0,-2-2 0,15 2 15,2 0-15,-3 0 0,-1 0 16,15 3-16,0 1 16,-2-2-16,-2-1 0,12 2 0,3 0 15,-5-1-15,-7 0 0,42 0 16,-5-2-16,-12 3 0,-10 0 16,4 1-16,0 1 15,-7-6-15,-4-3 0,6 6 0,5 3 16,-7 2-16,-7 0 0,10-5 15,7-3-15,-11 0 0,-6 0 0,10 1 16,9 1-16,-11 1 0,-4 0 16,1 1-16,5 0 15,-6 0-15,-7-2 0,9 2 0,7-2 16,-8 0-16,-6-1 0,4 0 16,5 0-16,-7-2 0,0-2 15,-1 2-15,4 0 0,-9 3 0,-6 2 16,7-2-16,5-1 15,-8 1-15,-6 1 0,4-1 16,1-1-16,-6 0 0,-10-3 0,6 5 16,3 0-16,-8-2 0,-3 2 15,2 0-15,1 1 0,-7 1 16,-4 1-16,3-2 0,1 0 16,-11-2-16,-3-1 0,0 0 15,2 0-15,-5 2 0,-3 1 16,-7 1-16,-3 2 0,-2-4 0,-2-3 15,-4 0-15,-4 0 16,-9 1-16,-3 2 0,1-1 0,0-1 16,2 0-16</inkml:trace>
  <inkml:trace contextRef="#ctx0" brushRef="#br0" timeOffset="156273.9286">8966 8198 0,'0'0'0,"13"0"0,3 0 0,2 1 15,1 1-15,16 0 0,6 1 16,11-1-16,-1-1 0,16 3 16,5 1-16,-3-1 0,-1-2 0,19 1 15,4 1-15,3 0 16,-9-1-16,45-2 0,-4-2 15,-19 0-15,-15-1 0,13 4 16,8 1-16,-16-1 0,-11-2 0,17-2 16,11 4-16,-12 2 0,-8 4 15,9-4-15,9-2 0,-12-5 16,-8-4-16,13 4 0,11 3 16,-11 2-16,-8 0 0,16 1 15,12-1-15,-15 0 0,-8 2 0,15-5 16,9-3-16,-14 1 0,-11 0 15,17 3-15,11 3 16,-14-3-16,-11-1 0,18-1 0,11 2 16,-15 0-16,-11 0 0,12-1 15,10-2-15,-15 5 0,-11 3 0,17-1 16,13 1-16,-16-4 16,-10-1-16,14 0 0,10 0 15,-16 1-15,-12-1 0,17 2 16,13-1-16,-14 2 0,-10 0 0,14-2 15,12 1-15,-16-2 0,-9 0 16,15-3-16,10 0 0,-15 2 16,-11 2-16,16 0 0,12-1 15,-16-1-15,-10 0 0,10 2 16,8 5-16,-16-2 0,-9-2 0,15-3 16,11-3-16,-16 5 15,-11 4-15,15-4 0,10-3 16,-14-2-16,-11 2 0,12 2 15,9 1-15,-16 2 0,-11-2 0,15 1 16,10-1-16,-14 1 0,-11-1 16,15 1-16,8 2 0,-12-3 15,-9 1-15,16 0 0,12-1 16,-20 2-16,-14 0 0,16 1 16,11 0-16,-14-3 0,-7-2 0,8 5 15,6 4-15,-14-1 16,-9 0-16,12-2 0,11-3 15,-16 3-15,-11 1 0,11-1 16,8-3-16,-13 3 0,-9 1 0,5-2 16,4-2-16,-11 0 0,-8 0 15,6 0-15,5 1 0,-15-2 16,-10-2-16,-2 1 0,0 0 16,-10 1-16,-10 0 0,-2-3 15,-3-4-15,-6-1 0,-6-3 0,-7 3 16,-4 2-16,-3 2 0</inkml:trace>
  <inkml:trace contextRef="#ctx0" brushRef="#br0" timeOffset="162805.964">1699 9476 0,'0'0'15,"0"0"-15,0 0 0,0 0 0,28 3 0,-28-3 16,23-1-16,-23 1 16,28-3-16,-7 2 0,1 0 15,4 1-15,-1 1 0,13-1 16,9-1-16,-3 3 0,3 1 0,15 0 15,6 0-15,8-3 0,-6-1 16,21 0-16,5 1 16,-9-1-16,-4 1 0,19 1 0,6 0 15,29 2-15,-20 1 0,8-2 16,7-2-16,-13 0 0,-12 0 0,17 1 16,9-1-16,-15 0 15,-11-1-15,19-1 0,13 0 16,-13-1-16,-8 1 0,18 0 15,12 0-15,-19-3 0,-13-4 0,24 7 16,18 2-16,-18 6 0,-12 4 16,15-3-16,14-1 0,-20-9 15,-17-5-15,22 2 0,16 4 16,-23 4-16,-11 6 0,21-2 16,16-2-16,-21-7 0,-13-6 0,22 3 15,15 3-15,-18 0 0,-13 3 16,18-1-16,12-2 15,-17 2-15,-12 2 0,22 3 16,11 1-16,-20-5 0,-13-5 0,17 4 16,16 2-16,-17-2 0,-12-2 0,15 2 15,11 1 1,-18 4-16,-13 1 0,20-3 0,16-3 16,-20 0-16,-14 0 0,19 4 15,11 3-15,-18-2 0,-15-1 0,20-1 16,13 0-16,-20 0 0,-15 1 15,17 1-15,12 0 16,-19-4-16,-14-3 0,15 5 0,13 4 16,-18-1-16,-10 1 0,17-2 15,14-1-15,-23 1 0,-14 4 16,15 1-16,9 1 0,-18-6 16,-12-5-16,12 3 0,10 1 15,-14-4-15,-9-1 0,10 2 16,8 2-16,-17 3 0,-11 3 0,16-1 15,11-1-15,-17-1 0,-9-2 16,11 0-16,7-2 16,-18 1-16,-14 0 0,7 2 0,4 2 15,-15-2-15,-10-2 0,7-4 16,4-1-16,-8 6 0,-8 4 0,3 1 16,1 1-16,-9-4 15,-6-3-15,5-1 0,4 2 16,-11 1-16,-10 3 0,1-1 0,0 1 15,-8-3-15,-6 1 0,-11-10 16,-6-6-16,-6 4 0,-3 1 16,-3 3-16</inkml:trace>
  <inkml:trace contextRef="#ctx0" brushRef="#br0" timeOffset="163905.1498">5170 8199 0,'0'0'0,"-18"-1"16,-4 3-16,0-1 0,-3 1 0,-13 3 16,-15 3-16,-1 0 15,-2-1-15,-18 4 0,-6 1 16,-6 2-16,8 1 0,-17 7 15,1 3-15,9 0 0,5 0 0,-36 15 16,8 1-16,19 2 16,13 2-16,2 4 0,6 4 0,12-8 15,12-4-15,3 8 0,5 5 16,6-3-16,6-2 0,10 4 16,10 0-16,7-2 0,6-3 0,10 3 15,9 3-15,2-12 16,1-5-16,16 4 0,8 4 15,5-8-15,2-3 0,17-2 16,13-3-16,-1-4 0,1-4 0,13-6 16,12-3-16,-1-1 0,-2-2 15,20-3-15,14-4 0,-13 3 16,-8-1-16,14-5 0,8-4 16,-12 3-16,-7 2 0,-2-5 15,-1-3-15,-17 0 0,-12-2 0,-5-6 16,-5-5-16,-17-4 15,-10-2-15,-5-10 0,-2-5 0,-13-1 16,-6-1-16,-3-9 0,-2-4 16,-3 1-16,-6 2 0,-10-7 15,-10-3-15,-8 4 0,-6 2 16,-11-6-16,-8-5 0,0 2 16,0 3-16,-14 0 0,-6-1 15,-7 9-15,-2 8 0,-12-5 16,-13-3-16,4 7 0,3 7 0,-13 4 15,-8 2-15,5 9 0,5 6 16,-20 2-16,-13 3 16,7 10-16,8 8 0,-15 5 0,-12 5 15,15 3-15,10 2 0,-8 13 16,-6 9-16,16 0 0,11 2 0,5 2 16,0 3-16,21-5 15,11-1-15,9 8 0,8 5 16,12-8-16,9-3 0,7-14 15,5-9-15,3-6 0</inkml:trace>
  <inkml:trace contextRef="#ctx0" brushRef="#br0" timeOffset="165188.2038">14500 8169 0,'0'0'0,"0"0"0,-26-11 16,13 6-16,-2-1 0,-14 0 15,-6 1-15,-4 2 0,-2 1 16,-15 2-16,-5 2 0,3 5 16,1 3-16,-13 9 0,0 5 15,-4 5-15,6 0 0,-5 12 16,2 5-16,14-2 0,9 2 0,-9 24 15,12-5-15,11-6 0,7-3 16,14 9-16,7 6 16,11-11-16,6-8 0,10 0 0,7 1 15,7-3-15,3-2 0,8 4 16,7 2-16,1-6 0,3-3 16,12 4-16,10 3 0,-1-12 15,-3-7-15,11-3 0,6 1 16,-1-4-16,-2-1 0,16-3 15,10 0-15,-4-2 0,-4-4 0,13-3 16,9-3-16,-6-3 0,-4-1 16,17-5-16,11 0 0,-12-2 15,-8 0-15,15-4 0,10-6 16,-13 0-16,-10 0 0,10-4 16,8-3-16,-13-1 0,-6 0 15,10 4-15,6 6 0,-17-7 16,-12-3-16,4-10 0,3-6 15,-15 2-15,-11 2 0,-4-3 0,-5-4 16,-8 2-16,-5 0 0,-5-4 16,-1-5-16,-14 7 0,-10 4 15,-6-8-15,-4-5 0,-8 0 16,-7-1-16,-12-6 0,-8-4 16,-11 4-16,-8 0 0,-12-3 15,-9-4-15,0 3 0,-1 1 16,-18-1-16,-10 0 0,-3 7 15,0 4-15,-18 0 0,-13-1 16,3 0-16,0-2 0,-15-1 0,-11-1 16,4 12-16,5 9 0,-24 10 15,-16 5-15,13-5 0,9-3 16,-20 3-16,-14 6 0,11 4 16,8 4-16,-16 7 0,-12 9 15,14-2-15,7 3 0,-10 6 16,-7 6-16,22-5 0,15-2 0,1 6 15,1 3-15,20 4 16,14 0-16,6 6 0,6 4 0,14-2 16,11 0-16,20-12 0,14-8 15,10-5-15</inkml:trace>
  <inkml:trace contextRef="#ctx0" brushRef="#br0" timeOffset="169107.068">1796 11040 0,'0'0'0,"0"0"15,29 5-15,-16-3 0,4 1 0,12 4 16,6 1-16,3 1 0,0-1 0,23 3 16,8 3-16,3-4 15,1-2-15,26 0 0,29 0 16,-8-3-16,0 0 0,73-2 16,26 0-16,-29-5 0,-14 0 0,9 0 15,7-1-15,-16-1 0,-12-1 16,23-2-16,15-1 0,-14 2 15,-12 1-15,19 1 0,10 2 16,-15 0-16,-12 2 0,16-2 16,11-4-16,-16-1 0,-10-1 15,15 3-15,11 3 0,-18 1 16,-11 1-16,13-2 0,11-2 16,-20 1-16,-13 0 0,13-2 15,7-3-15,-19-2 0,-15 0 0,9 7 16,7 4-16,-20-5 0,-14-2 15,1-1-15,-1 1 0,-20-2 16,-13-1-16,-9 2 0,-3 3 16,-14-1-16,-9-1 0,-8-5 15,-5-4-15,-8 6 0,-8 3 16,-9 0-16,-7-2 0,-2 1 16,-4 1-16,-4 2 0,-4 1 15,-2 2-15</inkml:trace>
  <inkml:trace contextRef="#ctx0" brushRef="#br0" timeOffset="169905.9009">10913 10329 0,'0'0'0,"0"0"0,0 0 0,28-13 15,-28 13-15,30-9 0,-6 3 16,3 1-16,4-1 0,16 1 16,5-2-16,4 1 0,2 1 0,20-1 15,19 2-15,-7 1 0,-8 2 16,14 0-16,-2 2 0,-4 3 15,-11 3-15,19 1 0,-17-2 16,-19-1-16,-13 0 0,-17 1 16,-10 3-16,-10-1 0,-6-1 15,-8 3-15,-2 4 0,-5 1 16,-4 3-16,-9-1 0,-9 3 16,-2-2-16,-3 2 0,-11 5 15,-9 4-15,-2-1 0,1 0 0,-17 7 16,-4 2-16,5-6 0,5-7 15,-31 15-15,9-1 0,21-9 16,13-5-16,4-8 0,3-7 16,13-5-16,7-3 0,12-9 15,7-5-15,4-5 0,5-4 16,4-8-16,4-5 0,3 12 0,3-3 16,8-7-16,6-7 15,-1 0-15,-1-1 0,4-2 16,2-2-16,0 7 0,0 4 0,8-17 15,-6 2-15,-16 26 0,-1 3 16,3-1-16,1 3 0,-5 5 16,0 2-16,0 8 0,2 5 15,-3 7-15,0 2 0,3 5 16,2 6-16,-1 7 0,1 7 0,-1 7 16,-2 5-16,-2 0 15,-2-1-15,-1 6 0,0 6 16,0 0-16,-2-7 0,1 3 0,1 1 15,-1-5-15,-1-4 0,2 8 16,-3-16-16,-5-24 0,0-4 16,-3-2-16,0-3 0,-3-6 15,0-4-15,-8-13 0,-6-10 16,-9-6-16,-6-7 0,-13-12 16,-10-9-16,-1-2 0,-2 0 0,-16-9 15,-5 2-15,-30-16 16,12 18-16,0 9 0,1 8 0,30 16 15,21 11-15,14 7 0</inkml:trace>
  <inkml:trace contextRef="#ctx0" brushRef="#br0" timeOffset="195999.4113">1780 12632 0,'0'0'0,"0"0"0,0 0 0,0 0 16,0 0-16,26-15 0,-26 15 0,31-5 15,-15 3-15,6 0 0,9-1 16,-2 2-16,3 0 0,15-1 16,7 2-16,13-1 0,2 1 15,23-1-15,9 0 16,-3 0-16,-1 2 0,23-1 0,23 0 16,43 1-16,-27 0 0,5-5 15,0-2-15,-16 3 0,-11-1 0,17 0 16,7-2-16,-9 1 0,-7 1 15,14 0-15,11-1 0,-15 1 16,-7 1-16,16-6 0,10-4 16,-13 2-16,-7 0 0,11 0 15,9 0-15,-17-1 0,-7-1 16,8 3-16,10 2 0,-13-2 16,-8-3-16,11 1 0,7 0 15,-13 6-15,-7 3 0,-11 1 16,-5 1-16,-7-4 0,-5-4 0,0 5 15,-2 2-15,-12 2 16,-7 2-16,-5 2 0,-5 2 0,-7-5 16,-4-2-16,-3 2 0,-3 1 15,-16 1-15,-11 2 0,-6 0 16,-4 0-16,-10-2 0,-5-2 16,-18-4-16,-11-2 0,3 1 0,3 1 15,2 1-15</inkml:trace>
  <inkml:trace contextRef="#ctx0" brushRef="#br0" timeOffset="262021.8147">14519 13257 0,'0'0'15,"0"0"-15,0 0 0,0 0 0,21-13 16,-21 13-16,0 0 0,19-17 16,-11 11-16,1 0 0,1-1 15,-1 0-15,1-3 16,0 0-16,0 0 0,-1 1 0,-1-2 15,-2 0-15,-1-1 0,-2 0 16,-1 0-16,-4-1 16,-3 1-16,-3 1 0,-1-2 0,-6-1 15,-3 1-15,-3 2 0,-2 3 16,-1 2-16,-2 3 0,0 3 16,-2 3-16,-7 6 15,-3 5-15,2 6 16,1 3-16,6-2 0,7-4 0,4 5 15,7 2-15,8-4 0,5-3 0,9 0 16,8 0-16,2-5 16,4-2-16,14-1 0,5-2 15,-3 1-15,-3 0 0,7-3 0,3-1 16,-5-5-16,-5-3 0,6-5 16,-1-2-16,-6 0 0,-4 1 0,-7-1 15,-8 0-15,-3-1 16,-4-1-16,-7 1 0,-3-1 15,-4 5-15,-5 0 0,-5 2 16,-5 1-16,0 2 0,-1 1 16,2 4-16,0 2 0,0 2 15,1 3-15,0 1 0,2 2 0,3 1 16,3 0-16,7 3 0,4 1 16,4-1-16,2-1 0,3-2 15,3-2-15,2-2 0,2-3 16,-5 0-16,-2-2 0,-2-1 15</inkml:trace>
  <inkml:trace contextRef="#ctx0" brushRef="#br0" timeOffset="262405.558">15461 13048 0,'0'0'0,"0"0"0,0 0 16,0 0-16,0 0 0,0 0 0,0 0 16,-21-19-16,21 19 0,-21-5 15,21 5-15,-33-3 16,11 3-16,2 0 0,1 1 0,1 2 16,-1 0-16,1 1 15,3 0-15,-2 4 0,3 3 16,3-1-16,3 1 0,6 3 15,3 3-15,2-1 0,3-2 0,5 4 16,6 3-16,2 0 16,0 0-16,6 3 0,2 0 15,-3-2-15,-2-2 0,2 0 0,-2-2 16,-7-6-16,-3-1 0,-3-3 16,-4 0-16,-3-3 0,-2-1 0,-10-5 15,-7-3-15,-5-1 16,-4-3-16,-12-3 0,-13-4 15,10 3-15,8 2 0,6 3 0</inkml:trace>
  <inkml:trace contextRef="#ctx0" brushRef="#br0" timeOffset="263673.4897">11152 13754 0,'0'0'0,"0"0"0,0 0 0,0 0 15,29-7-15,-16 6 0,4 1 16,1-1-16,1 1 0,12-1 16,6-2-16,1 2 0,4-1 0,12 0 15,1-1-15,4 0 0,0 0 16,21-1-16,4-1 15,16-1-15,-3 2 0,12-1 0,-4 1 16,35 0-16,-17 2 0,-9 1 16,-6-1-16,-10-1 0,-6 0 15,-5 3-15,-2 2 0,-10-2 16,-5 0-16,-12 1 0,-8 0 16,-7 0-16,-5 0 0,-8-1 15,-6-1-15,-9-1 0,-8-1 0,-4 2 16,-3 1-16,-5 3 0,-1 1 15,-8-1-15,-4 0 0,-5 2 16,-6 1-16,11-3 0,5 0 16,3-1-16</inkml:trace>
  <inkml:trace contextRef="#ctx0" brushRef="#br0" timeOffset="264138.8351">11047 13847 0,'0'0'0,"0"0"16,0 0-16,0 0 0,0 0 0,24-6 15,-24 6-15,25-5 0,-25 5 16,30-9-16,-9 5 16,0 0-16,1 0 0,4-2 0,3 2 15,9-5-15,-1 0 0,5 0 16,2 0-16,8-2 0,-4 0 16,7-2-16,5-1 0,11-1 15,-2 2-15,8 0 0,6 0 16,6 2-16,-6 2 0,15 0 15,1 2-15,29-1 0,-18 1 16,-4 3-16,-4 0 0,-13 4 0,-9 1 16,1 0-16,0 1 15,-10-2-15,-7 0 0,-8 1 0,-4 4 16,-10-2-16,-7 0 0,-11-1 16,-6-1-16,-10 1 15,-8-2-15,-15 2 0,-11-3 0,7 0 16,7 0-16,3 1 0</inkml:trace>
  <inkml:trace contextRef="#ctx0" brushRef="#br0" timeOffset="285405.5634">2756 13754 0,'0'0'0,"0"0"0,0 0 0,0 0 15,0 0-15,0 0 0,0 0 16,30 10-16,-30-10 0,32 5 0,-8-2 15,5 0-15,2 1 0,7 0 16,11-1-16,16 1 16,2 0-16,21 0 0,4-1 15,12 2-15,-3-2 0,16 0 16,-1-1-16,-5 2 0,-16 3 0,14-2 16,-22-1-16,-24-2 0,-16-1 15,-15-5-15,-12-5 0,-12-4 16,-10-2-16,1 5 0,1 3 15,0 1-15</inkml:trace>
  <inkml:trace contextRef="#ctx0" brushRef="#br0" timeOffset="285795.5648">3547 12136 0,'0'0'0,"0"0"0,0 0 15,0 0-15,0 0 0,-7 22 16,7-22-16,-18 28 0,5-8 15,-3 4-15,-3 6 0,1-2 16,1-1-16,-4 6 0,1-3 0,-1 2 16,4-5-16,4-4 0,5-6 15,8-3-15,6-2 0,7-4 16,6-3-16,3-2 0,6-1 0,15 0 16,6-1-16,-2 0 15,1 0-15,11-1 0,-1-3 16,-2 1-16,-5-3 0,0 3 15,-6 2-15,-12 0 0,-8 1 0,-5 0 16,-5-1-16,-5 2 0</inkml:trace>
  <inkml:trace contextRef="#ctx0" brushRef="#br0" timeOffset="286338.5938">3722 12266 0,'0'0'0,"0"0"0,0 0 16,0 0-16,4 32 0,-4-32 0,0 39 15,0-15-15,0 3 0,0 3 16,0 4 0,0 7-16,0-3 0,-2 5 0,1-2 0,-1-10 15,-4-5-15,2-6 0,1-3 16,-6-4-16,0-3 0,-5-8 15,-4-4-15,1-2 0,0-5 0,-2 1 16,-2-2 0,6 2-16,0 2 0,1-1 0,-4 0 15,5 1-15,3 2 0,4 1 16,2 1-16,4 2 0,7 0 0,3 0 16,3 1-16,5 2 0,3 1 15,3 1 1,3-1-16,2 0 0,1 0 0,6 0 0,-4 1 15,-3 1-15,-6 0 0,-4 1 16,-4-1-16,-5 2 0,-4 1 16,-15 2-16,-8 1 15,-10-1-15,-11-3 0,5 2 16,1-2-16,-9 5 0,-5 0 16,9-3-16,5-1 0,2 0 15,8 0-15,7-3 0,4-1 0,11-1 16,7-1-16,5 1 15,7 0-15,13-1 0,10-3 16,-1 0-16,-4-2 0,7 0 16,4-2-16,-4-1 0,-6 1 0,6-3 15,-3-2-15,-11 2 0,-6 1 0,-7 3 16</inkml:trace>
  <inkml:trace contextRef="#ctx0" brushRef="#br0" timeOffset="286672.3161">4476 12196 0,'0'0'0,"0"0"0,0 0 0,0 0 15,0 0-15,-25 9 0,25-9 16,-26 11-16,26-11 0,-28 15 15,9-6-15,0 1 0,3-2 0,0 0 16,1 2-16,3-2 0,1 0 16,2-2-16,2 1 0,4-1 15,3-1-15,3 0 0,7 0 16,2 1-16,2-1 0,11 0 16,2 0-16,2 0 0,0 1 0,-1 0 15,1-2 1,-3 1-16,0 0 0,-3 1 15,-7 1-15,-2-1 0,-2-2 0,-3 0 16</inkml:trace>
  <inkml:trace contextRef="#ctx0" brushRef="#br0" timeOffset="286847.4907">4083 12468 0,'0'0'15,"0"0"-15,0 0 0,0 0 16,39 0-16,-17 0 0,6 0 15,0 0-15,2 0 0,13 2 16,1 1-16,0 0 0,-1 1 0,7 1 16,-4 1-16,-7 0 15,-9-1-15,-3 0 0,-7 0 0,-13-2 16,-11 0-16,2-3 0,2 0 16,-2 2-16</inkml:trace>
  <inkml:trace contextRef="#ctx0" brushRef="#br0" timeOffset="287139.1374">4043 12646 0,'0'0'0,"0"0"0,0 0 0,0 0 15,0 0-15,7 30 0,-7-30 16,15 22-16,-4-12 0,3 0 16,5-2-16,0 0 0,1-1 15,1-2-15,1-1 0,4 0 16,-4-2-16,-2-1 0,-3-2 15,-3 0-15,-2-1 0,-5-3 0,-3-1 16,-6-2-16,-4 2 0,-4-1 16,-5-1-16,-4 2 15,0 3-15,-3 0 0,-2 2 0,3 1 16,0 0-16,1 0 0,5 1 16,3-1-16,4 1 0,6-2 15,5 1 1,0-1-16,0 1 0,0 0 0</inkml:trace>
  <inkml:trace contextRef="#ctx0" brushRef="#br0" timeOffset="287526.6812">4422 12653 0,'0'0'0,"0"0"16,0 0-16,0 0 0,29 11 0,-29-11 15,22 11-15,-22-11 0,23 13 16,-9-5-16,-1 1 0,1 1 15,-2-1-15,0 2 0,-2 1 16,0 0-16,-2-1 0,-2 2 16,-3-2-16,-2-3 0,-1 0 0,-3 0 15,-4 0-15,1-1 0,-3 0 16,-6-1-16,-4-1 16,0-2-16,0-3 0,2-1 0,-2-4 15,4-1-15,1-1 0,2-2 16,2-4-16,0 2 0,5 1 0,-2 1 15,4 0-15,0 0 16,0 1-16,2 3 0,1 0 16,0 5-16,3 1 0,-1 8 15,1 6-15,0 1 0,1 1 0,-2 8 16,1 5-16,-2-1 0,1 0 16,0 11-16,-2 3 0,-2-3 15,0-3-15,-2 6 0,-2-3 16,-2-10-16,-3-5 0,4-5 15,-1-5-15,4-2 0</inkml:trace>
  <inkml:trace contextRef="#ctx0" brushRef="#br0" timeOffset="289755.5228">6156 12716 0,'0'0'15,"0"0"-15,-27 0 0,8 1 0,-2 1 16,-14 7-16,-8 2 16,-2 2-16,0 0 0,-15 9 0,-14 10 15,8-1-15,8-1 0,-10 16 16,1 7-16,12-3 0,7-3 0,-12 28 15,2 6-15,20-8 16,9-5-16,17-1 0,12-2 16,6-11-16,8-8 0,17 8 15,13 5-15,9-13 0,5-12 0,24 2 16,16-1-16,0-5 0,0-4 16,35 1-16,24 3 0,-18-5 15,-16-5-15,29 1 0,18 2 16,-14-4-16,-11-1 0,22-2 15,16-1-15,-21-1 0,-15 0 0,20-3 16,13-2-16,-22-5 16,-13-4-16,12-2 0,12-3 15,-24-2-15,-16-2 0,11-10 0,8-6 16,-19 3-16,-14 3 0,1-16 16,0-11-16,-19 6 0,-13 4 15,2-8-15,2-7 0,-12 4 16,-8 4-16,0-8 0,1-5 15,-18 7-15,-10 4 0,2-2 16,2-2-16,-10 6 0,-8 4 0,-3-2 16,0-1-16,-5 9 0,-1 6 15,-5-3-15,-3-4 16,-5 7-16,-4 4 0,-7 0 0,-3 1 16,-4 2-16,-2 2 0,-11-3 15,-6-2-15,-5-2 0,-4 1 16,-25-6-16,-16-4 0,2-9 15,2-4-15,-37-9 0,-25-5 16,3 10-16,3 9 0,-44-8 16,-28-4-16,13 12 0,9 9 0,-46 3 15,-32 3-15,25 5 0,18 5 16,-48 25-16,-31 20 16,32 3-16,22 2 0,76-11 15,52-6-15,36-6 0</inkml:trace>
  <inkml:trace contextRef="#ctx0" brushRef="#br0" timeOffset="298588.0955">10865 12138 0,'0'0'0,"0"0"0,0 0 16,15 16-16,-15-16 0,0 0 0,24 23 15,-14-11-15,1 1 0,0 3 16,0 1 0,-1 1-16,0-1 0,2 4 0,0-1 15,-2-3-15,-2-3 0,-1-2 16,-2-1-16,0-3 0</inkml:trace>
  <inkml:trace contextRef="#ctx0" brushRef="#br0" timeOffset="298791.4361">10698 12554 0,'0'0'0,"0"0"0,0 0 15,42-1-15,-42 1 0,48 1 16,-12 0-16,5-2 0,3 0 16,18 0-16,17-1 15,-2 2-15,-2 1 16,-3-1-16,-16-1 0,-9-2 15,-14-2-15,-7 2 0,-7 0 0,-5 0 16</inkml:trace>
  <inkml:trace contextRef="#ctx0" brushRef="#br0" timeOffset="298955.089">10872 12591 0,'0'0'0,"0"0"16,0 0-16,0 0 0,0 0 0,13 31 15,-13-31-15,16 32 0,-7-14 0,2 1 16,1 3-16,0-2 16,-1-1-16,6 1 0,1-3 15,-1-3-15,-4-3 0,-2 0 0</inkml:trace>
  <inkml:trace contextRef="#ctx0" brushRef="#br0" timeOffset="299205.6109">11324 12721 0,'0'0'0,"0"0"0,0 0 16,0 0-16,0 0 0,-17 20 15,17-20-15,-30 28 0,13-13 16,-5 5-16,-4 2 0,1 0 16,0 0-16,-3 4 0,1-3 0,0 2 15,2-3-15,8-2 16,5-4-16,6-3 0,7-2 15,8-4-15,8-2 0,1-3 16,6-2-16,14-4 16,11-3-16,6-5 0,4-4 15,-5 1-15,-4-1 0,-3 1 0,-5 2 16,-10 3-16</inkml:trace>
  <inkml:trace contextRef="#ctx0" brushRef="#br0" timeOffset="299422.2707">11761 12420 0,'0'0'0,"0"0"0,0 0 0,3 31 15,-3-31-15,1 31 0,-2-10 16,0 1-16,0 1 0,-1 7 15,0 0-15,-1-5 0,1-2 0,0-5 16,0-2-16,1-3 0</inkml:trace>
  <inkml:trace contextRef="#ctx0" brushRef="#br0" timeOffset="299589.8806">11692 12707 0,'0'0'0,"0"0"0,0 0 16,27-1-16,-27 1 0,32-1 0,-11 0 15,2 1-15,3-1 0,6 0 16,-1 0-16,3 0 0,-1 1 16,-4-2-16,-1 1 0,-6-1 15,-4-1-15,0 0 0,-2 1 16,-4 0-16</inkml:trace>
  <inkml:trace contextRef="#ctx0" brushRef="#br0" timeOffset="299754.8317">11649 12940 0,'0'0'15,"0"0"-15,0 0 0,2 25 16,-2-25-16,2 25 0,-1-12 16,1 2-16,0-1 0,1 0 15,0-2 1,-1-1-16,0-2 0,1-1 0</inkml:trace>
  <inkml:trace contextRef="#ctx0" brushRef="#br0" timeOffset="300005.7531">11757 12898 0,'0'0'0,"0"0"16,0 0-16,34 0 0,-15 0 0,1 1 15,5 0-15,6 0 0,-2 1 0,2 0 16,1 0-16,1 1 15,-5 2-15,-6 1 0,-3 1 16,-5-1-16,-3 0 0,-7 2 16,-5 2-16,-5-2 15,-5 1-15,-6-1 0,-5 2 0,-2 0 0,-2 0 16,-6 0-16,-1-2 16,3-3-16,1-4 0,5-5 15,2-4-15,4 2 0,4-1 0,1 3 16</inkml:trace>
  <inkml:trace contextRef="#ctx0" brushRef="#br0" timeOffset="300200.8476">12658 12489 0,'0'0'0,"0"0"15,0 0-15,17 17 0,-10-11 0,0 2 16,2 1 0,-1 1-16,-2 2 0,-2-1 0,-3 0 15,0-2-15,0-1 0,0 0 16</inkml:trace>
  <inkml:trace contextRef="#ctx0" brushRef="#br0" timeOffset="300422.4723">12344 12698 0,'0'0'0,"0"0"16,0 0-16,0 0 0,35 2 16,-35-2-16,46 3 0,-19-2 15,3-1-15,4 1 0,4-1 16,10 0-16,1-1 0,6 1 16,-3-1-16,-7 1 0,-4 1 15,-3 0-15,-7 1 0,-10-1 16,-8 2-16,-9-5 0,-8 0 15,2-1-15,0 2 0,0-1 16</inkml:trace>
  <inkml:trace contextRef="#ctx0" brushRef="#br0" timeOffset="300572.2089">12521 12856 0,'0'0'0,"0"0"15,0 0-15,0 0 0,18 18 0,-18-18 16,17 16-16,-17-16 0,16 18 15,-8-7-15,0 0 0,-2 0 16,1-1-16,0-3 0,0-1 16,0-2-16,-1-2 0,-1 0 15,-1-1-15,0 1 0</inkml:trace>
  <inkml:trace contextRef="#ctx0" brushRef="#br0" timeOffset="300921.5781">12814 12809 0,'0'0'0,"0"0"0,0 0 16,0 0-16,0 0 0,9 25 16,-9-25-16,-1 21 0,1-21 0,-6 27 15,3-13-15,-2 0 16,1 0-16,-3-1 0,-1 1 16,-4-2-16,-1 1 0,-1-3 15,-3 0-15,0-3 0,-3-2 16,-7-1-16,0-1 0,4 1 15,4-2-15,-5-1 0,-4-1 0,3 5 16,1 4-16,-2 1 0,5-3 16,5-2-16,4-1 0,7 1 15,7 1-15,5-1 0,4 0 16,10-1-16,8-1 0,5-2 16,6-1-16,11-1 0,4 1 15,10 0-15,1 1 0,-3-2 16,0-2-16,2 0 0,-5-1 0,-10 0 15,-6-3-15,-11 2 16,-9 2-16,-5 0 0</inkml:trace>
  <inkml:trace contextRef="#ctx0" brushRef="#br0" timeOffset="331421.9781">14552 12660 0,'0'0'0,"0"0"0,0 0 16,0 0-16,-26-6 0,26 6 0,-29 0 15,13 1-15,-3 2 16,-4 4-16,-5 1 0,-1 4 0,-2 3 16,-13 8-16,-4 7 0,-10 10 15,-1 4-15,-1 10 16,-3 9-16,1 6 0,11-5 0,2 11 15,2 6-15,14-10 0,11-7 16,16 20-16,17-12 0,11-11 16,8-8-16,19-4 0,15-3 15,10-11-15,6-8 0,14-6 16,9-3-16,4-4 0,3-4 0,5-6 16,1-4-16,-6-3 0,-6-2 15,0-7-15,1-5 16,-11-5-16,-5-2 0,-7-9 0,-1-7 15,-12-1-15,-6-1 0,-13-6 16,-8-3-16,-11 0 0,-8 2 16,-10-9-16,-6-3 15,-13-4-15,-7 1 0,-10-1 0,-7 1 16,-13 7-16,-9 5 0,-16 7 16,-12 3-16,-1 4 0,-3 5 15,-8 5-15,-5 5 0,3 9 16,0 8-16,-5 7 0,-4 4 15,33-2-15,21-1 0,16 0 16</inkml:trace>
  <inkml:trace contextRef="#ctx0" brushRef="#br0" timeOffset="331755.7215">15621 11878 0,'0'0'0,"0"0"16,-23 17-16,8-7 0,-2 1 0,-12 10 15,-4 5-15,-2 1 16,-2 2-16,-12 12 0,-3 3 16,-4 2-16,5-6 0,5-3 15,3-4-15,5-3 0,9-8 0,8-5 16</inkml:trace>
  <inkml:trace contextRef="#ctx0" brushRef="#br0" timeOffset="331938.1784">15540 12171 0,'0'0'0,"0"0"0,-2 23 16,0-6-16,-1 3 0,-5 12 15,-3 6-15,-1-2 0,-2 0 0,0 2 16,1-5-16,4-8 0,4-4 16,-1-3-16,3-4 15,-1-3-15</inkml:trace>
  <inkml:trace contextRef="#ctx0" brushRef="#br0" timeOffset="332205.7612">16159 11733 0,'0'0'0,"0"0"15,0 0-15,-28 14 0,28-14 0,-33 21 16,11-4-16,-1 0 0,0 1 16,-5 5-16,4 0 0,4-2 15,5-3-15,4-1 0,5-2 16,7-2-16,6-3 0,7-1 15,6 0-15,5-3 0,4-3 0,10-1 16,3-1-16,-3-1 0,-1-1 16,1-3-16,-3-2 15,-9 2-15,-6 0 0,-4 1 0</inkml:trace>
  <inkml:trace contextRef="#ctx0" brushRef="#br0" timeOffset="332421.9743">15991 12118 0,'0'0'16,"0"0"-16,0 0 0,-1 40 15,-1-20-15,-4 9 0,-1 6 16,-3 12-16,0 1 0,-2 11 16,0-1-16,2-8 0,1-6 15,-1 1-15,2-9 0,0-7 16,1-5-16,1-11 0,1-7 15,-1-7-15,1-5 0,1 2 16,1 0-16,1 2 16</inkml:trace>
  <inkml:trace contextRef="#ctx0" brushRef="#br0" timeOffset="332539.4639">15963 12258 0,'0'0'0,"0"0"16,0 0-16,0 0 0,0 0 0,23-14 15,-23 14-15,26-7 16,-26 7-16,34-5 0,-15 3 15,0 2-15,1 2 0,-4-2 16,-2 1-16,0 0 0</inkml:trace>
  <inkml:trace contextRef="#ctx0" brushRef="#br0" timeOffset="332690.1942">16065 12401 0,'0'0'0,"0"0"0,0 0 0,35 7 16,-35-7-16,34 3 0,-11-2 0,0-3 16,2-1-16,3-1 15,-5 0-15,-5 1 0</inkml:trace>
  <inkml:trace contextRef="#ctx0" brushRef="#br0" timeOffset="332888.4993">16633 11959 0,'0'0'0,"0"0"0,0 0 16,10 20-16,-10-20 0,7 21 16,-2-8-16,-1 2 0,0 0 0,0 0 15,0 2 1,0-3-16,-1-1 0,0-2 0</inkml:trace>
  <inkml:trace contextRef="#ctx0" brushRef="#br0" timeOffset="333107.0613">17045 11997 0,'0'0'0,"0"0"0,0 0 15,-15 22-15,15-22 0,-21 24 16,3-2-16,-3 3 15,-2 3-15,-12 13 0,-6 6 16,-9 10-16,2 1 0,-5 6 0,4-6 16,3-4-16,7-10 0,0-7 0,-2-4 15,7-7-15,4-5 0,1-6 16,4-7-16,6-9 0,3-7 16,4 2-16,3 2 0,2 0 15</inkml:trace>
  <inkml:trace contextRef="#ctx0" brushRef="#br0" timeOffset="333472.3472">16322 12379 0,'0'0'0,"0"0"0,0 0 16,0 0-16,0 0 16,0 0-16,0 0 0,35-2 0,-15 0 15,3-1-15,4 0 0,2 2 16,4-1-16,3 1 0,1 0 0,11-1 16,-1 0-16,5 1 0,-5 1 15,-4 1-15,-3 3 0,-6 1 16,-5 4-16,-7 3 0,-5 2 15,-3 5-15,-4 5 0,-6 2 16,-3 3-16,-5 1 0,-4 2 16,-5 3-16,-3-3 15,0-2-15,0-1 0,-1 2 16,-2 0-16,-6-10 16,-5-5-16,5-8 0,2-5 0,5-12 15,2-9-15,5-1 16,2-2-16,3-1 0,1-2 0,4-4 15,4-1-15,1 6 0,1 5 16,1 4-16,-2 4 0,3 3 16,1 2-16,2 2 0,1 1 0,2 5 15,5 4-15,-1 5 16,2 4-16,-5-4 0,-2-2 0,-2-2 16</inkml:trace>
  <inkml:trace contextRef="#ctx0" brushRef="#br0" timeOffset="337272.1018">15894 13782 0,'0'0'0,"0"0"0,0 0 16,0 0-16,23-8 0,-23 8 15,22-5-15,-22 5 16,25-4-16,-10 4 0,4 0 15,1 1-15,1-1 0,3 0 16,3 2-16,11 1 0,2-1 0,3 1 16,4 0-16,14-1 0,0-2 15,4 1-15,4 1 0,17 1 16,3 3-16,18-4 0,1-1 16,10 0-16,-4-1 0,52 1 15,-7 3-15,-17-2 0,-10-4 0,5 1 16,4 0-16,-4-1 15,-3 1-15,4-2 0,2 2 16,1-1-16,0 2 0,6 0 16,4 2-16,-8-2 0,-5 0 0,4 0 15,4 1-15,-2 2 0,0 0 16,4-1-16,5 2 0,-6-1 16,-2 0-16,1 0 0,2-1 15,-8-2-15,-4-2 0,2 1 16,3-1-16,-7 2 0,-4 2 0,-3-6 15,-2-5-15,-9 2 0,-3 1 16,-3 2-16,0 3 0,-10-2 16,-8 0-16,-6-2 0,-3-1 15,-7 0-15,-4 0 0,-10 2 16,-5 2-16,-9 0 0,-4 0 16,-8 1-16,-9-1 0,-7 0 15,-5 0-15,-7 1 16,-5-1-16,-10 2 0,-8 0 0,5 0 15,3 0-15,2 0 0</inkml:trace>
  <inkml:trace contextRef="#ctx0" brushRef="#br0" timeOffset="370206.061">29931 12990 0,'0'0'0,"0"0"0,0 0 16,0 0-16,0 0 0,0 0 0,0 0 16,0 0-16,0 0 0,0 0 15,0 0-15,0 0 16,-23 17-16,23-17 0,-29 15 16,29-15-16,-34 27 0,16-12 15,2 0-15,-3 4 0,2 0 16,4-2-16,2 0 0,6-1 15,3-1-15,4-1 0,1-2 16,6-2-16,3-2 0,2-2 16,2-3-16,3-2 0,5-3 15,-2-1-15,-1-2 0,5-5 16,2-1-16,-4-2 0,-2-1 0,-2-5 16,-3-2-16,-2 0 0,-3 0 15,-6-2-15,-4-1 0,-6 2 16,-2 2-16,-9-5 0,-3 2 15,2 8-15,1 1 0,-10 1 16,-2 3-16,1 3 0,2 3 0,1 4 16,1 5-16,5 0 15,4 1-15,3-2 0,3 1 0,1-3 16</inkml:trace>
  <inkml:trace contextRef="#ctx0" brushRef="#br0" timeOffset="370738.2967">30335 12918 0,'0'0'0,"0"0"16,0 0-16,0 0 0,0 0 0,0 0 15,0 0-15,-7 26 0,7-26 16,-4 21-16,4-21 16,-6 27-16,1-12 0,1 2 15,-1 3-15,1 0 0,-1-2 16,0 0-16,1 0 0,-1-2 0,1-1 16,-2 1-16,2-2 0,0-2 15,0-2-15,3-4 0,2-2 16,-1-4-16,4 1 0,-1-3 15,1-3-15,2-2 0,0-2 16,4-5-16,1-2 0,1 2 0,1-1 16,2-4-16,2 1 0,-1 0 15,1-2-15,4 1 16,4 1 0,-1 1-16,-1 2 0,-3 4 0,-2 3 15,1 2-15,-3 4 0,-3 3 16,-3 4-16,-3 1 0,-2 3 15,-1 2-15,-2 1 0,-2 4 0,-1 4 16,-1 1-16,-1 1 0,0 5 16,-1 0-16,0-2 0,2-4 15,-2-1-15,-1-2 0,2-1 16,1-2-16,2-2 16,2-3-16,0-2 0,2-2 0,-2-3 15,0 0-15,0 0 0</inkml:trace>
  <inkml:trace contextRef="#ctx0" brushRef="#br0" timeOffset="371205.7303">30737 13066 0,'0'0'0,"0"0"0,0 0 0,0 0 0,0 0 16,24 9-16,-24-9 0,23 7 16,-10-4-16,3 1 0,0 0 15,1 0-15,0-1 0,2 0 16,1-1-16,-1-2 0,-2 0 0,5-1 16,0-4-16,-2 1 15,-2 0-15,-2-3 0,1-1 16,-4-2-16,-2 1 0,-3-4 0,-4-2 15,0 0-15,-2 0 0,-3-1 16,-2-2-16,-3 3 0,-1-1 16,-1 1-16,-3 1 15,-3 4-15,-1 2 0,-3 3 16,0-1-16,-1 4 0,1 3 0,-7 6 16,-3 7-16,4-1 0,2 3 15,3 2-15,4 3 0,4 1 16,2 2-16,6 3 0,4 2 15,3 0-15,4-2 0,8 5 16,7-2-16,-3-3 0,-1-1 0,4-1 16,4 0-16,-4-8 15,-2-5-15,-5-3 0,-2-2 0,-5-2 16</inkml:trace>
  <inkml:trace contextRef="#ctx0" brushRef="#br0" timeOffset="373405.6041">29280 12376 0,'0'0'0,"0"0"0,0 0 16,0 0-16,-4-23 0,4 23 0,6-18 16,-6 18-16,13-19 0,-1 7 15,4-2-15,2-1 16,1 2-16,9-6 0,5 2 16,0-1-16,2 1 0,13-3 0,5 3 15,-1 3-15,0 2 0,14-1 16,3-1-16,-3 4 0,-1 2 15,21 3-15,7 1 0,-11 4 16,-8 2-16,10 4 0,10 3 16,14 9-16,-11 2 0,-1 12 15,-2 10-15,-8-1 0,-6 1 16,-7 4-16,-5 2 0,-6 0 16,-3 0-16,-9 4 0,-2 1 15,-6 1-15,-5 1 0,-4 7 0,-2 4 16,-10-1-16,-6-2 0,-7-1 15,-5-1-15,-3-4 0,-2-2 16,-6 3-16,-3 3 0,-4-4 16,-3-2-16,-9-1 0,-7 2 15,-3-6-15,0-5 0,-10 2 16,-4 1-16,-4-5 0,-2-5 0,-3-4 16,-3-3-16,-2 0 0,-2-4 15,-4-7-15,-2-8 0,-1-3 16,1-3-16,-18-7 15,-10-5-15,11-3 0,9-1 0,-3-9 16,-1-8-16,6-5 0,2-4 16,0-5-16,3-3 0,3-4 15,4-2-15,2-6 0,1-3 16,10-7-16,6-3 0,2-5 16,0-6-16,7 5 15,5 3-15,3-4 0,1-2 16,7 6-16,4 6 0,9 3 0,7 4 15,1 18-15,0 13 0,1 9 16</inkml:trace>
  <inkml:trace contextRef="#ctx0" brushRef="#br0" timeOffset="374355.0552">29834 12548 0,'0'0'0,"0"0"0,0 0 15,0 0-15,0 0 0,0 0 16,0 0-16,-23-19 16,23 19-16,-27-15 0,8 5 15,-2-1-15,-2-2 0,-4-1 16,-5-1-16,-17-4 16,-5-3-16,2 2 0,4 2 0,-15-6 15,-11-4-15,4 0 0,2 2 0,-14-3 16,-2 0-16,2 0 15,3 0-15,-14-3 0,3 0 16,-30-10-16,14 4 0,-4 3 0,-3 1 16,7 3-16,6 2 0,-11 0 15,-9-1-15,9 4 0,9 2 16,-15-2-16,-10-2 16,11 1-16,8 0 0,-14 6 0,-9 3 15,12 0-15,6 2 0,-11-2 16,-11-1-16,5 2 0,2 0 15,-7 2-15,-8 1 0,24 5 0,17 4 16,-16 0-16,-10 2 16,2 0-16,2 1 0,-14 2 15,-9 0-15,18 2 0,13 2 0,-17 2 16,-12 1-16,9 0 0,8 1 16,-11 6-16,-6 3 0,4 2 15,3 3-15,-20 4 16,-13 2-16,29-4 0,20-3 0,-5 2 15,-2 1-15,0 3 0,-1 1 16,-1 5-16,-2 1 0,3 3 0,2 0 16,-13 3-16,-9 2 15,12-4-15,9-4 0,4 1 16,2 1-16,9 0 0,5 1 0,2 0 16,2 0-16,2 1 0,2-2 15,-6 2-15,-3 0 0,13 0 16,7-1-16,3-5 0,2-3 15,6-1-15,5 0 0,8-1 16,4 0-16,10-8 0,8-5 16,6-2-16,3 0 0,4-3 15,4-3-15,2 4 16,1 1 0,7-4-16,6-2 0,3-2 0</inkml:trace>
  <inkml:trace contextRef="#ctx0" brushRef="#br0" timeOffset="375672.2272">17994 12934 0,'0'0'0,"0"0"0,0 0 16,-17-12-16,17 12 0,-23-9 15,3 3-15,-1 0 0,-2 1 16,-13-2-16,-2 1 0,-4 2 15,-3 0-15,-16 0 0,-4-1 16,3 1-16,3 0 0,-16 4 16,-2 1-16,-12 3 15,3 0-15,-4 3 0,-4 2 16,4-1-16,14-2 0,-27 10 0,13 3 0,4 2 16,2 1-16,6 0 15,3 0-15,6 0 0,7 3 0,3 5 16,5 3-16,-1-1 0,1-3 15,6 2-15,5 3 0,0-5 16,1-2-16,6 3 0,7 2 16,5 0-16,6 2 0,-1-3 15,0-1-15,7-2 0,5-1 16,7 1-16,5 0 0,7 0 0,6 0 16,5 4-16,4 2 0,-7-18 15,3 0-15,10 3 0,8 3 16,6-1-16,4 2 0,11-3 15,8 0-15,9-2 0,-1-3 0,42 6 16,4-2 0,-7-2-16,-5-2 0,5-1 0,3 0 15,7-5-15,4-2 0,41 2 16,28 4 0,3-1-16,3 0 0,-55-4 0,-38-3 15,15 4-15,10 2 0,-6-4 16,-5-2-16,15 1 0,10-1 15,6 0-15,4 1 0,-4-3 16,-3 0-16,-30-2 0,-20 0 16,9-3-16,6-3 0,-3-2 15,-2-1-15,2 2 0,1 3 16,-5-7-16,-4-3 0,-1-4 16,-1-3-16,-2 5 0,-2 4 0,6-7 15,4-3-15,-10-2 16,-9 1-16,-5 3 0,-3 1 0,-5-4 15,-1-3-15,-3 0 0,-2-2 16,-4 2-16,-4 1 0,-3-3 16,-1-2-16,-8 1 0,-5 0 0,3 0 15,1 1-15,-6 0 0,-5 2 16,-1 0-16,-3 3 16,-7 4-16,-5 3 0,-4-7 0,-2-4 15,-6-5-15,-3-3 0,-14-6 16,-11-5-1,-11-4-15,-9-4 0,0 8 16,0 6-16,-14-2 0,-10-1 16,2 2-16,1 4 0,-15-2 0,-8-2 15,4 4-15,5 4 0,-15-1 16,-8 0-16,4 4 0,3 2 0,-16 0 16,-12-1-16,8 8 15,4 6-15,-14-1 16,-11-3-16,12 7 0,7 3 0,-23 1 15,-16-1-15,17 3 0,14 2 16,-24 7-16,-14 6 0,16-3 16,13-3-16,-17 7 0,-13 4 15,14-1-15,9 1 0,-17 6 16,-11 6-16,17-1 0,12 0 0,-10 7 16,-7 3-16,20-2 0,13-2 15,-10 3-15,-9 3 0,19-3 16,14-4-16,-1 4 0,-2 1 15,22-8-15,13-4 0,0 4 16,2 3-16,15-5 0,9-3 0,1-6 16,3-4-16,9-2 0,8 0 15,7 2-15,4-1 16,0-3-16,1-2 0,2-2 0,3 0 16,1-2-16,-1 2 0,4-2 15,2-1-15,-1 0 16,1-2-16,-1 1 0,-2-1 0,6 5 0,1 1 15,-4-5-15,-1 2 16,0-2-16,-2-1 0,2 2 0</inkml:trace>
  <inkml:trace contextRef="#ctx0" brushRef="#br0" timeOffset="376743.4096">31423 13785 0,'0'0'0,"0"0"0,0 0 16,23-3-16,-23 3 0,23-5 16,-8 3-16,3 0 0,2 1 0,8-2 15,4-1 1,1 0-16,3 2 0,9-2 0,3-1 15,-1 1-15,-1 0 0,3 1 0,4 0 16,7-1-16,-4 2 0,3-1 16,2 1-1,-4 0-15,-6 0 0,17 4 16,2 3-16,-6-1 0,-5 0 16,-7-3-16,-9-1 15,-12 0-15,-7 0 0,-8 0 0</inkml:trace>
  <inkml:trace contextRef="#ctx0" brushRef="#br0" timeOffset="377071.4579">31850 11762 0,'0'0'0,"0"0"16,0 0-16,0 0 0,22-9 0,-12 9 15,3 0-15,1 2 0,0 3 16,2 0-16,2 3 0,0 0 15,-1 3-15,8 4 0,-1 4 16,-2-1-16,-2 1 0,-2 1 16,-1 0-16,-3-2 0,-2-4 0,-2-2 15</inkml:trace>
  <inkml:trace contextRef="#ctx0" brushRef="#br0" timeOffset="377273.0549">31686 12032 0,'0'0'0,"0"0"16,0 0-16,-12 23 0,12-23 0,-9 25 16,3-13-16,1 1 0,-1 1 0,1 1 15,0 1 1,2-1-16,0-3 0,1-2 15</inkml:trace>
  <inkml:trace contextRef="#ctx0" brushRef="#br0" timeOffset="377522.3506">31740 12114 0,'0'0'16,"0"0"-16,0 0 0,36 5 0,-20-3 15,1 0-15,4 0 0,1 0 16,3 3-16,5 1 0,1 1 16,-2 1-16,-3-1 0,1 1 15,-1 0-15,3 1 0,-5-1 16,-5 0-16,-6 0 0,-5-1 0,-6 1 16,-7-1-16,-7 1 15,-3-3-15,-1 1 0,-5-5 0,-4-1 16,-8-1-16,-1-1 0,7 1 15,5 1-15,3-1 0</inkml:trace>
  <inkml:trace contextRef="#ctx0" brushRef="#br0" timeOffset="378023.2286">31567 12226 0,'0'0'16,"0"0"-16,0 0 0,0 0 15,0 0-15,0 0 0,0 0 16,0 0-16,0 0 0,0 0 16,31-2-1,-8 7-15,4 1 0,-1 0 16,-2 1-16,7 0 0,0-2 15,-4 2-15,-1 1 0,-3 0 16,-2 1-16,-5-2 0,-3 1 0,-3 0 16,-4 2-16,-3 0 15,-3 1-15,-2 1 0,-2 2 0,-3 1 16,-1 1-16,-2 1 0,-1 3 16,3-2-16,0-2 0,2 4 15,4 0-15,3-4 16,3-2-16,4 3 0,4-3 15,3-3-15,4-2 0,5 2 16,1 0-16,-2-2 0,-1-3 0,0-4 16,-1-3-16,-2-2 0,-2 0 15,-5-3-15,-2 0 0,-5-2 16,-2-1-16,-6-1 0,-5 1 16,0 0-16,-4-2 0,-6 1 15,-4 1-15,-8-3 0,-2-1 0,-2 2 16,-4 1-16,2 3 0,1 1 15,-7 2-15,1 3 0,5 2 16,4 2-16,6 3 0,8 2 16,3 2-16,5 1 0,7 4 15,6 1-15,7-2 0,7 1 0,5 4 16,5 3 0,7-4-16,4 1 0,8 1 0,2 1 15,-4-3-15,-2-2 0,-5-3 0,-9-2 16,-7-4-16</inkml:trace>
  <inkml:trace contextRef="#ctx0" brushRef="#br0" timeOffset="378289.1297">32410 12320 0,'0'0'0,"0"0"0,0 0 16,-5 23-16,5-23 0,-8 25 0,0-6 15,-2 1-15,-1 2 0,-6 9 16,-3-1-16,2-2 0,3-3 16,-1-2-16,3 0 0,-1 0 15,2-2-15,-2-4 0,1-2 16,3-4-16,2-3 0,2-5 15,0-3-15,1 1 0,0 0 0,2-1 16</inkml:trace>
  <inkml:trace contextRef="#ctx0" brushRef="#br0" timeOffset="378489.3149">32314 12563 0,'0'0'0,"0"0"16,0 0-16,0 0 0,0 0 0,10 24 15,-10-24 1,11 19-16,-11-19 0,11 21 0,-4-10 16,1-1-16,-1 1 0,3-1 15,1 0-15,-2-1 0,-1-1 16,2-4-16,1-1 0,-1-3 0,0-2 16,-2 1-16,0 1 0,-1-2 15</inkml:trace>
  <inkml:trace contextRef="#ctx0" brushRef="#br0" timeOffset="378789.019">32800 12308 0,'0'0'0,"0"0"0,0 0 0,0 0 16,0 0-16,-7 25 0,7-25 15,-12 28-15,3-8 0,-1 3 16,-1 3-16,-1-1 0,-2 0 0,-3 7 16,-1-1-16,1-1 0,0 0 15,-2 4-15,2-2 0,2-3 16,2-2-16,1-4 16,1-2-16,1-4 0,0-3 0,-2-2 15,-1-3-15,-1-4 16,0-2-16,2-5 0,0-3 0,3-3 15,4-4-15,-1 2 0,2 1 16,0 2-16</inkml:trace>
  <inkml:trace contextRef="#ctx0" brushRef="#br0" timeOffset="378955.3551">32690 12679 0,'0'0'0,"0"0"0,0 0 0,16 15 16,-9-11-16,3 5 0,1 1 15,1 1-15,1 0 0,3 4 16,1 2-16,-2-3 0,-1-1 16,-1 0-16,-1-1 0,-1-2 0,0-2 15,-2-1-15,-2-1 16,0-2-16</inkml:trace>
  <inkml:trace contextRef="#ctx0" brushRef="#br0" timeOffset="392321.6461">29169 11548 0,'0'0'0,"0"0"15,0 0-15,8 21 0,-8-21 0,4 34 16,-1-9-16,0 4 15,-2 2-15,-1 21 0,0 11 16,-3 13-16,0 0 0,0 23 16,0 8-16,-2 3 0,1-14 0,-1 44 15,3 8-15,2-24 16,2-16-16,4-4 0,0-6 16,3-12-16,0-9 0,7 2 0,3 2 15,-2-18-15,-3-11 0,-3-1 16,-1 0-16,-2-14 0,-4-7 15,2-9-15,-1-6 0,-1-8 0,-1-6 16,0-16-16,2-11 16,-2 8-16,-1 5 0,-1 4 15</inkml:trace>
  <inkml:trace contextRef="#ctx0" brushRef="#br0" timeOffset="393223.0665">29407 11365 0,'0'0'0,"14"-3"0,3 1 0,-1-1 16,4-1-16,14-1 0,9 0 16,14-3-16,1-1 0,23-1 15,7 0-15,-1 1 0,0-1 0,28-1 16,22-1-16,-8 1 0,-6 0 16,66-3-16,-3 1 0,-22 1 15,-13-1-15,4 9 16,3 6-16,-15 2 0,-9 2 0,0-2 15,1 0-15,-19 2 0,-14 2 16,0 2-16,-3 3 16,-13 3-16,-10 1 0,-5 2 0,-2-2 15,-18-4-15,-12-4 0,-1 9 0,-3 5 16,-7 3-16,-4 4 16,-8 4-16,-4 3 0,-4 3 15,-3 0-15,-4 13 0,-4 6 16,1-5-16,1-4 0,0 7 15,1 5-15,3 3 0,3 1 0,-2 11 16,1 5-16,5 6 0,4 3 16,5 2-16,3 1 0,0 0 15,0 1-15,-2 2 0,-3 2 16,-2-3-16,-4-3 0,2 3 16,1 1-16,-1-12 0,1-8 0,-5 3 15,-3-1-15,-6-4 16,-2-6-16,-5-1 0,-2 1 15,0-7-15,-2-5 0,-5-6 16,-3-4-16,1-1 0,-1-1 0,-6-5 16,-4-3-16,-4-6 0,-2-5 15,-5-2-15,-2-5 0,-5-1 16,-4 1-16,-10-9 0,-5-5 16,-6-5-16,-1-3 0,-7-1 15,-3 1-15,-1-1 0,-1 0 0,-9-5 16,-4-2-16,0-1 0,0-2 15,-9-3-15,-8 0 16,3-2-16,0 0 0,-6-5 16,-3-2-16,5 6 0,4 5 0,-10 3 15,-4 2-15,3-6 0,3-1 16,-2 0-16,-1 2 0,10-1 16,5 2-16,4 0 0,3 3 15,7 1-15,5 1 0,-4 2 16,-1 3-16,16-1 15,10 0-15,9 1 0,9 1 0,14 1 16,12 1-16,5-3 0,6-1 16,3 3-16,4 1 0,3 1 15,6 1-15,-1-2 0,0 1 0,1-9 16,2-7-16,-2 6 0,-1 3 16,-1 3-16</inkml:trace>
  <inkml:trace contextRef="#ctx0" brushRef="#br0" timeOffset="393971.7817">29631 10094 0,'0'0'0,"0"0"15,0 0-15,3 25 0,-3-25 0,2 30 16,-1-5-16,-1 3 0,0 2 16,-1 14-16,0 5 15,0-2-15,0-3 0,1 11 16,2 8-16,2-10 0,0-8 0,6 2 15,2-5-15,1-11 0,2-7 0,2-7 16,4-4-16,-3-6 16,-1-3-16,6-7 0,2-7 15,-1-1-15,-1-3 0,0-8 16,1-5-16,-2-1 0,0 0 16,4-12-16,2-4 0,-5 5 15,-1 3-15,-2 1 0,0-1 16,-4 7-16,-2 6 0,-1 2 15,-3 1-15,-4 5 0,0 5 0,-4 5 16,-2 5-16,0 6 0,-2 2 16,-4 12-16,-3 7 0,0 3 15,1 2-15,-4 9 0,-3 4 16,2-2-16,1-2 0,5 5 16,6-3-16,2-6 0,3-6 0,3-3 15,5-3-15,1-6 0,-2-4 16,8-6-16,7-3 0,-2-5 15,-1-2-15,4-11 0,0-9 16,-5-1-16,-1-2 0,2-10 16,2-9-16,-2-6 0,-5 3 0,-3-5 15,-4-4-15,-5 8 0,0 6 16,-2 6-16,0 9 16,-2 8-16</inkml:trace>
  <inkml:trace contextRef="#ctx0" brushRef="#br0" timeOffset="394438.7746">30770 9925 0,'0'0'0,"0"0"16,0 0-16,-3 31 0,3-31 0,-6 37 15,-1-10-15,-4 10 0,-2 0 16,-2 6-16,-3 3 15,-1 10-15,3-3 0,-1 6 0,3-3 16,1-9-16,0-7 0,2 2 16,4-6-16,0-8 0,2-9 0,0-5 15,2-4-15,1-1 16,2-3-16,2-7 0,2-6 16,1-4-16,-1-3 0,4-5 15,1-4-15,3-2 0,1 0 0,4 0 16,1-1-16,1 2 0,1 3 15,3-2-15,1 2 0,0 3 16,1 4-16,0 4 0,0 6 16,-2 3-16,-4 2 0,0 8 15,0 3-15,-4 5 0,-3 1 16,-6 8-16,-5 3 0,-1-2 0,-1-1 16,-2 9-16,-3 2 15,1-8-15,-1-4 0,2-3 16,0-1-16,1-4 0,1 0 0,0-6 15,-1-1-15,2-8 0,1-2 16,-1-8-16,1-6 0,0 3 16,0 1-16,0 3 0</inkml:trace>
  <inkml:trace contextRef="#ctx0" brushRef="#br0" timeOffset="394638.7867">31221 10346 0,'0'0'0,"0"0"0,0 0 15,0 0-15,0 0 0,-7 30 16,7-30-16,-8 34 0,3-15 0,-3 2 16,-1 5-16,0-2 15,2 0-15,-1 2 0,1-1 16,3-4-16,1-4 0,0-4 16,3-3-16,2-3 0,0-4 0,0-8 15,0-8-15,-1 3 0,0 2 16,0-1-16</inkml:trace>
  <inkml:trace contextRef="#ctx0" brushRef="#br0" timeOffset="394772.9573">31148 10078 0,'0'0'0,"0"0"0,0 0 16,0 0-16,0 0 0,29 9 0,-29-9 15,25 10-15,-11-1 0,3 2 16,1 3-16,-1-3 0,-3-1 15,0 0-15</inkml:trace>
  <inkml:trace contextRef="#ctx0" brushRef="#br0" timeOffset="395021.6302">31765 10241 0,'0'0'0,"0"0"0,0 0 16,0 0-16,0 0 0,-34 16 15,34-16-15,-36 18 0,16-5 16,-4 3-16,-5 6 0,2-2 16,2 2-16,-2 5 0,3 0 15,2 4-15,6-3 0,7 0 16,8 1-16,6-5 0,6-3 16,9 0-16,8 0 0,0-4 0,2-3 15,7-2-15,-1-2 16,-2-6-16,-2-3 0,-6 0 0,-7 0 15,-3-1-15</inkml:trace>
  <inkml:trace contextRef="#ctx0" brushRef="#br0" timeOffset="395439.0665">32196 10104 0,'0'0'0,"0"0"0,0 0 16,0 0-16,0 0 0,-3 29 16,-3-11-16,-1 3 0,-1 1 0,-3 2 15,-2 1-15,1 3 16,0 1-16,-5 7 0,0 0 16,0 4-16,2-5 0,3-4 0,4-3 15,0-4-15,1-4 0,3-3 16,-1-5-16,2-3 0,0-3 15,6-5-15,5-4 0,-3-3 16,2-2-16,2-4 0,2-7 16,1 0-16,2-1 0,7-5 15,3 2-15,-3-1 0,-2 2 0,1 1 16,1 1-16,1 3 0,0 5 16,0 3-16,1 4 15,-2 3-15,-3 4 0,-1 6 16,1 5-16,-4 1 0,-3 4 0,-2 2 15,-1 6-15,-4 0 0,-1 2 0,-3 10 16,-4 1-16,0-2 16,-2-1-16,2-8 0,1-7 15,0-4-15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8:21:37.4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2830 3858 0,'0'0'0,"0"0"0,0 0 16,21-3-16,-21 3 0,0 0 0,33-3 15,-18 1-15,2 1 0,4 0 16,1 0-16,7 0 0,-1 0 16,6-1-16,1 1 0,0 0 15,-2 1-15,13-2 0,4 1 16,-3 2-16,-2 1 0,13-2 15,1 0-15,-2 0 0,-7 1 0,16 2 16,1 0-16,-6-2 0,-4-2 16,12 0-16,2 2 15,-6-1-15,-3-1 0,5 3 0,5 1 16,-8-1-16,-6-2 0,40 1 16,0 1-16,-15-3 0,-12 0 15,9 0-15,6 0 0,-13 2 16,-6 2-16,12-1 0,6 1 15,-9-1-15,-6-1 0,12 0 16,3 0-16,-8-2 0,-7-1 0,8 5 16,7 4-16,-8 0 0,-4 0 15,8-4-15,6-3 16,-8 0-16,-8-2 0,11 7 0,3 1 16,-6 4-16,-4 0 0,8-6 15,5-4-15,-8 1 0,-5 2 0,9 2 16,8 1-16,-12-2 15,-4-2-15,8-1 0,8 2 16,-9-1-16,-8 2 0,12-3 16,7-1-16,-11 0 0,-8 1 0,14-2 15,9 0-15,-12 1 0,-8 1 16,10 0-16,5 3 0,-8-4 16,-5-2-16,9 2 0,8 0 15,-11 1-15,-9-1 0,13 3 16,10 1-16,-14-1 0,-10-1 0,11-1 15,8 1-15,-8-4 0,-7-4 16,11 3-16,6 3 16,-12-1-16,-9 0 0,10 1 15,5 1-15,-10-2 0,-8 0 0,13 0 16,8 2-16,-12 2 0,-8 1 16,12-3-16,9-3 0,-13-1 15,-9 0-15,10 3 0,6 1 16,-8 1-16,-2 0 0,10-1 15,9 2-15,-12-1 0,-8-1 16,13 0-16,8 0 0,-11-2 0,-8-1 16,9 1-16,7-1 15,-12 4-15,-8 1 0,10 1 0,7 0 16,-8-1-16,-7 0 0,12-4 16,7-4-16,-12 3 0,-9-1 15,12 1-15,8 0 0,-11 4 16,-7 2-16,15-5 0,10-5 15,-10 2-15,-8 2 0,12-3 16,9 0-16,-13 4 0,-7 2 0,14-2 16,9-1-16,-13-1 15,-9-2-15,15 3 0,10 1 0,-15-2 16,-11-1-16,12 2 0,8 0 16,-13 1-16,-7-1 0,12-1 15,9-1-15,-13 0 0,-8 0 0,11 0 16,9-1-16,-12 4 15,-8 2-15,13-6 0,9-5 16,-13 1-16,-9-3 0,11 3 16,6 3-16,-10 1 0,-7 3 0,11-1 15,7 2-15,-14-2 0,-7 1 16,6 0-16,6 1 0,-11-2 16,-8-1-16,11 3 0,7 2 15,-11-1-15,-8 0 0,9 0 16,7 0-16,-10 2 0,-7 0 0,12-1 15,9 1-15,-12-2 16,-8-2-16,14 2 0,8 2 16,-11-1-16,-8 2 0,11-2 15,8-1-15,-14 2 0,-9 3 0,11-3 16,7-2-16,-9 1 0,-7 0 16,11 1-16,8-1 0,-12-1 15,-10-1-15,11 2 0,8 1 16,-11 0-16,-6 0 0,7 3 15,5 2-15,-11-2 0,-8-4 0,14-2 16,9-1-16,-10-3 16,-9 1-16,8 3 0,8 2 15,-11-1-15,-7 0 0,9 1 0,7-1 16,-11-3-16,-5-6 0,7 7 16,6 2-16,-9 1 0,-3 0 15,10-5-15,5-1 0,-12 2 16,-7 2-16,10-2 0,9-3 15,-11 2-15,-8 0 0,8 0 16,4 3-16,-8 0 0,-6 1 0,8-8 16,6-3-16,-8 5 0,-7 5 15,5 2-15,5 4 16,-10-3-16,-6-2 0,6 1 0,3 1 16,-8 0-16,-6-1 0,4-1 15,4 1-15,-7 0 0,-5 0 0,4 3 16,4 0-16,-9-1 15,-5 1-15,1 0 0,0 2 16,-7-2-16,-6 0 0,-3 3 16,0 2-16,-14-1 0,-8-1 0,-3-4 15,-1 1-15,0-3 0</inkml:trace>
  <inkml:trace contextRef="#ctx0" brushRef="#br0" timeOffset="13566.9277">7285 3882 0,'0'0'0,"0"0"15,0 0-15,19-12 0,-19 12 0,0 0 16,33-10-16,-18 8 0,1-2 16,2 2-16,3-2 15,7 2-15,0-1 0,2 3 0,2 2 16,3-1-16,0 0 0,12 2 15,3 2-15,-1-1 0,1 0 0,15 1 16,6 1-16,-3 0 0,0 0 16,21-3-16,3-1 15,-4-1-15,-4 2 0,21 1 0,3 1 16,33-3-16,-16-4 0,2-2 16,4 0-16,-13 1 0,-9 1 15,10-1-15,5 0 0,-8-1 16,-8-1-16,11 2 0,8 0 15,-12 0-15,-10-1 0,11 3 16,9-1-16,-13 2 0,-7 2 0,11-6 16,7-2-16,-8 2 0,-6 2 15,7-1-15,3-1 16,-12 1-16,-10 1 0,8-4 0,5-1 16,-10 0-16,-6 1 0,1-5 15,-1-4-15,-9 4 0,-6 2 0,2 0 16,4-1-16,-8-2 15,-4-4-15,2-3 0,0-3 16,-12 7-16,-10 5 0,3-9 16,2-5-16,-5 0 0,-4 2 0,-2-5 15,1-3-15,-11 7 0,-6 2 16,-1-6-16,-2-2 0,-3 2 16,-6 3-16,0 0 0,-1-2 15,-5-3-15,-3-3 0,-7-2 16,-5 2-16,-4 1 0,-3 0 15,-12-4-15,-9-4 0,-1 6 16,-2 5-16,-13-5 0,-10-4 16,-2 4-16,1 3 0,-15-5 0,-8-4 15,-1 6-15,2 3 16,-12-3-16,-6-2 0,5 2 0,1-1 16,-12 5-16,-10 2 0,8 5 15,2 2-15,-14-4 0,-9-3 16,8 9-16,5 6 0,-11-3 15,-6 0-15,9 0 0,6-2 0,-10 5 16,-9 2-16,10 2 0,5 1 16,-8 0-16,-5 2 15,11 3-15,11 4 0,-4 1 0,-4 2 16,11-1-16,7 0 0,-7 1 16,-4 2-16,12 6 0,7 3 15,-2-1-15,-2-1 0,7-3 16,8-3-16,-7 2 0,-5 3 15,13 1-15,7-1 0,-7 3 16,-2 3-16,9 2 0,7 4 0,-4-5 16,0 0-16,7-3 0,6-2 15,-2 10-15,0 4 16,4-3-16,-1-2 0,-2 1 0,-5 0 16,10-3-16,8-1 0,-5 8 15,-2 6-15,3-6 0,4-2 16,3 3-16,8 3 0,2-5 15,3-3-15,0 0 0,0-1 16,7 1-16,5 0 0,4 2 16,2 3-16,4-1 0,4 0 0,6 5 15,5 2-15,1-3 0,2-4 16,11 6-16,5 4 16,2-5-16,2-1 0,12 4 0,10 3 15,-1-5-15,-3-5 0,17 1 16,12 2-16,-25-10 0,-16-7 15,-12-6-15</inkml:trace>
  <inkml:trace contextRef="#ctx0" brushRef="#br0" timeOffset="18282.8259">19283 4252 0,'0'0'0,"0"0"16,0 0-16,0 0 0,-6 23 0,6-23 16,-15 35-16,4-13 15,-1 3-15,-2 7 16,-2 7-16,-1 8 0,1-1 0,1 5 15,4-3-15,3-8 0,4-5 16,6-2-16,6-5 0,5-9 16,5-7-16,3-4 0,3-4 15,-3-5-15,2-4 0,4-4 16,1-4-16,-5-1 0,-2-5 16,-5 5-16,-3 3 0,-4 4 0</inkml:trace>
  <inkml:trace contextRef="#ctx0" brushRef="#br0" timeOffset="18433.1243">19000 4517 0,'0'0'0,"0"0"0,0 0 16,27-4-16,-27 4 0,38-6 0,-13 4 16,3-1-16,2 0 0,1 0 15,4 0-15,7 0 0,-2 1 16,2 0-16,-9 1 0,-5 0 15</inkml:trace>
  <inkml:trace contextRef="#ctx0" brushRef="#br0" timeOffset="18866.9368">19757 4195 0,'0'0'0,"0"0"16,0 0-16,-10 22 0,10-22 0,-14 28 16,3-5-16,-1 4 0,-1 3 15,-4 12-15,0 2 0,-1 5 16,1-2-16,2-6 0,0-3 16,1-1-16,3-8 0,2-6 15,4-5-15,0-5 0,2-3 0,3-10 16,0 0-16,2-8 15,3-2-15,1-7 0,3-8 16,0 0-16,2-3 0,4 0 0,4 0 16,-1 2-16,-2 4 0,4-2 15,0 2-15,-4 7 0,-1 4 16,-2 4-16,-1 3 0,-3 4 16,-2 1-16,-3 11 0,-2 5 15,-2 4-15,-2 2 0,-2 5 16,-3 4-16,-1 1 0,1-2 0,-1 8 15,1-1-15,3-6 0,2-6 16,-1-5-16,3-3 16,2-6-16,0-2 0,-1-2 0,0-2 15,0-2-15</inkml:trace>
  <inkml:trace contextRef="#ctx0" brushRef="#br0" timeOffset="19167.9717">19885 4636 0,'0'0'0,"0"0"0,0 0 16,0 0-16,27-3 0,-27 3 16,35-3-16,-15 0 0,-1 0 0,5-1 15,2-4-15,6-1 0,-2-2 16,-4 0-16,0-2 0,-4 0 16,-2-1-16,-2-4 0,-4-3 15,-8 5-15,-3 0 0,-6-1 16,-6 3-16,-3 4 0,-4 1 15,-10 2-15,-2 4 0,-2 5 0,0 3 16,-1 7-16,0 3 16,4 4-16,3 3 0,2 7 15,5 3-15,7-2 0,5-1 0,7 2 16,7 3-16,7-6 0,7-3 16,13-9-16,8-3 0,4-5 15,3-3-15,-5-2 0,-12 0 16,-8-1-16</inkml:trace>
  <inkml:trace contextRef="#ctx0" brushRef="#br0" timeOffset="19466.0618">21155 4318 0,'0'0'0,"0"0"16,0 0-16,-25 0 0,25 0 0,-39 10 15,9-1-15,-3 0 16,-2 0-16,-9 7 0,1 2 15,-2 5-15,6 1 0,9-1 16,8-1-16,8-2 0,5-1 0,9-2 16,8-4-16,6 1 0,5-2 15,3 0-15,2-1 16,-2-3-16,-2 0 0,0 2 0,-5 1 16,-6-3-16,-3 0 0,-6 2 15,-5 2-15,-1-1 0,-2 0 0,-5 2 16,-4 2-16,0-1 15,-1-3-15,1-2 0,2-2 16,3-1-16,2-1 0,2-1 0</inkml:trace>
  <inkml:trace contextRef="#ctx0" brushRef="#br0" timeOffset="19702.1311">21474 4190 0,'0'0'15,"0"0"-15,0 0 0,0 0 0,-18 16 16,18-16-16,-29 30 16,10-7-16,-3 4 0,-3 7 0,0 6 15,-5 12-15,3-2 0,2 8 16,9-4-16,4-1 0,6-8 16,7-12-16,5-11 0,4-7 0,5-5 15,3-5-15,2-3 16,-2-3-16,0-5 0,-3-5 15,0-4-15,-4 3 0,-2 4 0,-3 0 16</inkml:trace>
  <inkml:trace contextRef="#ctx0" brushRef="#br0" timeOffset="19850.2778">21083 4525 0,'0'0'15,"0"0"-15,0 0 0,0 0 16,26-7-16,-26 7 0,37-8 15,-12 5-15,2-1 0,3 0 16,1 2-16,8 0 0,0 0 0,-7 2 16,-4-1-16,-5 1 0</inkml:trace>
  <inkml:trace contextRef="#ctx0" brushRef="#br0" timeOffset="20266.5149">21738 4371 0,'0'0'0,"0"0"16,0 0-16,0 0 0,-15 25 0,15-25 15,-21 32-15,5-11 0,0 2 16,-2 4-16,0 2 0,-4 9 16,2 2-16,2 3 0,7-7 15,4-5-15,4-6 0,5-6 16,5-5-16,6-6 0,7-3 0,5-8 15,5-5-15,0-3 0,1-4 16,6-8-16,2-6 16,-2-1-16,1-2 0,-5 2 0,-2-1 15,0-1-15,-6 7 0,-5 2 16,-6 1-16,-4 7 0,-3 5 16,-5 2-16,-3 2 0,-4 6 15,0 5-15,-8 7 0,-5 6 16,1 0-16,-1 3 0,-2 8 15,1 4-15,5-3 0,3 1 0,4-3 16,5-2-16,4-4 0,5-5 16,10-4-16,9-4 15,0-9-15,2-5 0,5-7 0,4-4 16,-7 3-16,-7 3 0,-5 2 16</inkml:trace>
  <inkml:trace contextRef="#ctx0" brushRef="#br0" timeOffset="20800.0066">22403 4425 0,'0'0'0,"0"0"0,0 0 15,-14 25-15,14-25 0,-16 32 16,5-6-16,-1 0 0,-1-1 16,-4 7-16,1-1 0,3-4 15,3-5-15,-1 0 0,2-4 16,2-5-16,3-3 0,4-10 15,4-3-15,2-3 0,3-1 0,2-8 16,1-3-16,2-4 0,3-1 16,8-6-16,4-1 0,-2 4 15,0 2-15,4-1 0,-2 1 16,-2 9-16,-4 3 0,-3 5 16,-4 4-16,-2 4 0,-2 4 15,-5 5-15,-1 7 0,-3 0 16,-2 1-16,-5 5 0,-5 2 15,0 0-15,0-1 0,-3 2 16,-1-1-16,3-7 0,2-4 0,1 2 16,1-4-16,3-5 15,0-5-15,3-2 0,-2-6 16,7-2-16,3-5 0,7-6 0,6-5 16,1-3-16,-1-1 0,7-1 15,4 0-15,-1 2 0,1 4 0,7-2 16,0 5-16,-6 4 0,-6 5 15,-1 4-15,-4 5 16,-5 3-16,-1 4 0,-6 8 16,-4 8-16,-2 1 0,-3-1 0,-7 8 15,-4 6-15,0-3 0,0-2 0,0-1 16,-1-1-16,4-3 16,0-5-16,4-5 0,1-5 15,1-2-15,-1-1 0,1-1 16</inkml:trace>
  <inkml:trace contextRef="#ctx0" brushRef="#br0" timeOffset="21232.7912">23309 4094 0,'0'0'0,"0"0"0,0 0 16,0 0-16,0 0 0,-12 32 15,3-10-15,-2 2 0,-1 3 0,-2 7 16,-2 8-16,-2 8 0,-1-3 16,-2 6-16,1-3 15,1 0-15,5-10 16,2-7-16,2-8 0,1-7 0,2-6 0,3-5 16,3-4-16,-1-2 0,-1-2 15,3-8-15,2-6 16,1 0-16,3-3 0,2-6 0,2-2 15,1 0-15,0-1 0,7 3 16,4 2-16,2 3 0,4 2 16,3 2-16,4 2 0,5 1 15,-2 2-15,-3 6 0,-5 4 16,-2 5-16,-4 1 0,-7 8 0,-7 3 16,-7 3-16,-6 3 0,-8 2 15,-7 0-15,-5 0 0,-4-2 16,-5-2-16,-4 0 0,-3-3 15,-1-2-15,-4-1 0,3-4 16,7-3-16,4-2 0,8-5 16,6-4-16,5 1 0,2 1 0,3 0 15</inkml:trace>
  <inkml:trace contextRef="#ctx0" brushRef="#br0" timeOffset="21500.217">23899 3985 0,'0'0'16,"0"0"-16,0 0 0,0 0 0,-6 28 16,6-28-16,-17 40 0,4-12 15,-3 4-15,-8 14 0,-2 4 16,0-3-16,3-1 0,-2 5 15,3-2-15,2 1 0,4-7 0,6-7 16,5-6-16,2-5 0,0-4 16,3-4-16,3-3 0,4-8 15,6-4-15,-5 1 0,-1-2 16,-2 0-16</inkml:trace>
  <inkml:trace contextRef="#ctx0" brushRef="#br0" timeOffset="21682.7293">24047 4372 0,'0'0'16,"0"0"-16,0 0 0,0 0 0,-10 31 15,10-31-15,-13 32 0,4-11 16,0 0-16,-1 1 0,0 0 16,0-2-16,0-2 0,-1 1 15,3-3-15,0-5 0,1-3 0,2 0 16,-1-3-16,2 0 0</inkml:trace>
  <inkml:trace contextRef="#ctx0" brushRef="#br0" timeOffset="21833.635">24188 4105 0,'0'0'0,"0"0"0,0 0 15,26 1-15,-15 0 0,3 2 16,0 3-16,-1 2 0,0 1 0,2 3 15,-2 0-15,-2-1 0,-1-2 16,-2-2-16</inkml:trace>
  <inkml:trace contextRef="#ctx0" brushRef="#br0" timeOffset="22150.1678">24377 4370 0,'0'0'0,"0"0"0,0 0 16,-12 22-16,12-22 0,-9 28 15,1-9-15,0 1 0,0 2 0,1 0 16,0 1-16,-2 3 0,2-4 15,0-3-15,1-3 16,3-4-16,1-3 0,0-5 0,2-4 16,0 0-16,1-7 0,2-3 15,2-3-15,1-4 0,3-2 16,2-3-16,3-5 0,2 3 16,0 0-16,5-1 0,0 2 15,0 5-15,-1 2 0,0 4 16,1 2-16,-1 4 0,-2 4 15,-1 4-15,-3 4 0,-3 5 0,-2 5 16,-2 4-16,-3 7 0,-1 1 16,-2 2-16,1 1 0,-1-1 15,1-2-15,1 0 0,6-2 16,3-4-16,-2-4 0,-2-4 16,-3-4-16</inkml:trace>
  <inkml:trace contextRef="#ctx0" brushRef="#br0" timeOffset="22583.5122">25360 4385 0,'0'0'0,"0"0"0,0 0 15,0 0-15,0 0 0,-10-17 0,10 17 16,-28-5-16,28 5 16,-46 5-16,11 4 15,-2 2-15,1 4 0,-9 11 0,1 4 16,-5 7-16,6-2 0,5 5 15,11-1-15,10-6 0,6-3 16,14-7-16,11-5 0,8-7 0,6-4 16,4-9-16,3-5 0,3-4 15,1-1-15,2-8 0,-5-1 16,-1-4-16,-3-2 0,-4 2 16,0-1-16,-7 2 0,-6 2 0,-3 4 15,-3 4-15,-3 5 16,-2 4-16,-4 5 0,1 3 15,-4 8-15,-4 6 0,-3 1 0,-1 4 16,0-2-16,-1 5 0,0 13 16,1 7-16,1 1 0,1 0 15,3-4-15,0-3 0,3-3 16,1-6-16,-1 0 0,1-4 16,-1-6-16,0-2 0,-4-8 15,-2 0-15,-6-3 0,-4-2 0,-4-5 16,-3-5-16,3-2 15,-2-2-15,1 1 0,5 2 0,4 1 16</inkml:trace>
  <inkml:trace contextRef="#ctx0" brushRef="#br0" timeOffset="23066.2095">26187 4025 0,'0'0'0,"0"0"0,0 0 16,-20 35-16,10-15 0,-3 7 16,-2 8-16,-4 10 0,-1 0 15,-5 12-15,1-2 0,0 2 16,4-9-16,4-6 0,1-6 15,4-7-15,4-7 0,-1-1 16,2-6-16,2-7 0,-1-6 0,2-5 16,1-7-16,1 1 0,1-4 15,3-5-15,4-5 16,2-1-16,1-3 0,6 0 0,6 0 16,2 4-16,2 2 0,10-3 15,5 3-15,-1 4 0,-1 4 16,0 5-16,-1 3 0,-6 8 15,-5 2-15,-1 6 0,-4 1 16,-8 2-16,-4 4 0,-8 6 16,-6 3-16,-3-3 0,-3-3 0,-8 1 15,-6 0-15,-1-2 16,-1-2-16,-5-3 0,-4 0 0,2-3 16,1-2-16,-1-4 0,4-4 15,11-4-15,3-5 0,9-12 16,4-9-16,2 7 0,0 4 0,0 4 15</inkml:trace>
  <inkml:trace contextRef="#ctx0" brushRef="#br0" timeOffset="23283.7373">26799 3928 0,'0'0'16,"0"0"-16,0 0 0,-11 27 15,4-11-15,-3 8 0,-2 8 16,-6 11-16,1 3 0,-6 12 16,-1 1-16,5-6 0,1-5 0,1 4 15,3-5-15,1 0 0,3-8 16,2-8-16,3-5 16,0-8-16,2-5 0,1-5 0,-1-1 15,2-2-15</inkml:trace>
  <inkml:trace contextRef="#ctx0" brushRef="#br0" timeOffset="23633.886">26987 4372 0,'0'0'0,"0"0"16,0 0-16,0 0 0,0 0 0,-27 27 15,12-10-15,-1 1 0,-3 4 16,0 3-16,2 5 0,-2 6 15,5-3-15,7-4 0,7-5 16,5 0-16,5-6 0,10-7 16,8-7-16,-1-4 0,2-4 0,3-3 15,4-5-15,-3-2 16,-2-3-16,2-5 0,-3-3 16,-7 0-16,-3-1 0,-8-1 0,-5 1 15,-6 4-15,-4 3 0,-11 5 16,-7 2-16,-4 5 0,-2 1 15,-8 3-15,-4 4 0,2 2 16,4 3-16,5 4 0,2 4 16,6 1-16,5 0 0,7-6 0,6-4 15,1 0-15,0-3 0,0 1 16</inkml:trace>
  <inkml:trace contextRef="#ctx0" brushRef="#br0" timeOffset="23883.1698">27645 4264 0,'0'0'0,"0"0"16,0 0-16,-35 9 0,35-9 0,-37 14 16,10 1-16,-4 2 0,3 0 0,0 6 15,3 2-15,-1 9 16,6 0-16,13 0 15,9 1-15,7-6 0,4-6 16,11-4-16,6-8 0,4-8 0,4-5 16,0-7-16,1-4 0,-1-2 15,0 0-15,-4 1 0,-9 3 16,-6 4-16</inkml:trace>
  <inkml:trace contextRef="#ctx0" brushRef="#br0" timeOffset="24083.3189">28009 4037 0,'0'0'0,"0"0"16,0 0-16,0 0 0,-11 31 15,2-13-15,-2 5 0,-2 3 16,-2 5-16,-5 13 0,0 2 16,2-2-16,3 0 0,-1 5 15,4-4-15,2-1 0,3-6 0,3-9 16,3-4-16,1-7 0,2-5 15,0-5-15,-1 0 0,0-3 16</inkml:trace>
  <inkml:trace contextRef="#ctx0" brushRef="#br0" timeOffset="24317.8529">28305 4217 0,'0'0'0,"0"0"16,0 0-16,0 0 0,-31-1 0,31 1 15,-45 2-15,17 2 0,-2 3 16,-3 2-16,-2 1 0,-7 5 16,4 1-16,4 1 0,5 0 15,2 2-15,9 1 0,12-1 16,8 1-16,11-1 0,9 1 0,7-1 16,6 0-16,3 1 15,1 2-15,8 2 0,-2-2 16,-8 0-16,-5-2 0,-3-2 0,-7-3 15,-5-5-15</inkml:trace>
  <inkml:trace contextRef="#ctx0" brushRef="#br0" timeOffset="24666.6611">26057 4979 0,'0'0'0,"0"0"16,0 0-16,32-2 0,-14 0 0,10 1 15,8 1-15,14 0 16,2 0-16,24 2 0,10 0 15,0-1-15,1-1 0,33 0 16,31 0-16,2 1 0,-16 0 0,60 3 16,-14-1-16,-35-1 15,-24-1-15,-9 5 0,-4 4 16,-32 0-16,-21 2 0,-18-3 0,-12-2 16,-10-2-16,-4-1 0,-6-2 15</inkml:trace>
  <inkml:trace contextRef="#ctx0" brushRef="#br0" timeOffset="24933.5845">26043 5375 0,'0'0'15,"0"0"-15,0 0 0,32-7 16,-32 7-16,45-5 0,-11 0 16,4 1-16,4 0 0,21 0 0,6 0 15,11 1-15,-6-1 0,13 1 16,-2-1-16,-2 1 0,-11 2 16,-6-1-16,-12 0 0,-11-5 15,-6 0-15,-12 1 0,-6 2 16,-6 1-16</inkml:trace>
  <inkml:trace contextRef="#ctx0" brushRef="#br0" timeOffset="25116.7654">26730 5379 0,'0'0'0,"0"0"0,0 0 0,0 0 16,0 0-16,-15 17 0,15-17 15,-20 22-15,20-22 0,-28 31 16,12-11-16,-1 3 0,1 0 15,-6 10-15,-2 1 0,1 0 16,3-2-16,-4 5 0,5-4 16,3-6-16,5-5 0,1-4 0,2-3 15,2-3-15</inkml:trace>
  <inkml:trace contextRef="#ctx0" brushRef="#br0" timeOffset="25499.9849">26704 5564 0,'0'0'0,"0"0"16,0 0-16,0 0 0,8 21 0,-8-21 15,2 28-15,-2-11 0,0 2 16,-1 1-16,-2 2 0,0-3 16,0-2-16,-2 2 0,1-3 15,0-3-15,0-3 0,0-3 16,-1-4-16,3-3 0,0 0 15,2-5-15,1-2 0,1-3 0,3-2 16,2-6-16,5-2 16,2 0-16,2 1 0,4-1 0,3 2 15,2 0-15,-1 1 0,8 0 16,0 3-16,-4 5 0,-2 2 16,-4 6-16,-2 4 0,-3 3 15,-2 1-15,-6 4 0,-5 3 16,-3 3-16,-2 3 0,-8 0 15,-5 1-15,-3-1 0,0-5 0,-5-1 16,-4-3-16,-1-1 16,-2-2-16,-3-3 0,3-3 15,5-4-15,4-2 0,5 0 0,3 2 16,2 1-16</inkml:trace>
  <inkml:trace contextRef="#ctx0" brushRef="#br0" timeOffset="25668.203">27327 5271 0,'0'0'0,"0"0"15,0 0-15,0 0 0,25 13 0,-25-13 16,19 15-16,-10-7 0,-2 2 16,-1 1-16,-3 1 0,-1-1 15,1-1-15,-1-3 0</inkml:trace>
  <inkml:trace contextRef="#ctx0" brushRef="#br0" timeOffset="25817.66">27212 5454 0,'0'0'0,"0"0"0,0 0 0,25 1 16,-25-1-16,26 5 0,-26-5 15,30 6-15,-16-3 0,-1 2 16,-1 2-16,-1-1 0,-1-1 15,-1-1-15</inkml:trace>
  <inkml:trace contextRef="#ctx0" brushRef="#br0" timeOffset="26016.989">27175 5612 0,'0'0'0,"0"0"15,0 0-15,32-3 0,-14 1 0,9-1 16,6-1-16,12-1 15,2 0-15,4 0 0,3 0 16,9-1-16,-2 2 0,3-3 16,-7 1-16,-7 1 0,-7 1 0,-2 0 15,-6 1-15,-16-2 0,-5 0 16,-4-1-16,-3 3 0,0 1 16</inkml:trace>
  <inkml:trace contextRef="#ctx0" brushRef="#br0" timeOffset="26233.3848">27677 5341 0,'0'0'0,"0"0"0,0 0 16,0 0-16,0 0 0,-7 29 0,7-29 16,-14 32-16,4-14 0,-1 4 15,-2 3-15,0 3 0,0 0 0,-7 9 16,-2-1-16,-1-1 15,-2-3-15,-4 4 0,0-3 16,3-6-16,1-5 0,-1-2 16,3-5-16,7-6 0,3 0 0,3-3 15</inkml:trace>
  <inkml:trace contextRef="#ctx0" brushRef="#br0" timeOffset="26366.6687">27668 5714 0,'0'0'0,"6"6"0,2 5 0,2 1 16,1 1-16,2 8 16,2 6-1,2 3-15,-4-5 0,-2-4 0</inkml:trace>
  <inkml:trace contextRef="#ctx0" brushRef="#br0" timeOffset="28149.4684">29149 3891 0,'0'0'0,"0"0"0,0 0 0,-24 16 16,24-16-16,-33 19 0,10-5 15,-3 1-15,0 0 0,-7 6 16,2 4-16,4-4 0,5 0 0,1 1 16,7 0-16,5-4 15,5-3-15,8-1 0,8 0 16,5-2-16,3 0 0,0-3 0,1 1 16,-4 0-16,-1 1 0,-5 1 15,-4 1-15,-4-1 0,-5 1 0,-7 5 16,-7 5-16,-3 2 15,-3 2-15,-3 2 0,-3 1 16,2-1-16,-1-1 0,1 2 16,3-3-16,5-3 0,6-3 0,7-2 15,5-1-15,4-1 0,5 0 16,1-4-16,1-3 0,-4 0 16,-1 0-16,-3 4 0,-2 4 15,-3 0-15,-3-3 0,-6 5 16,-5 0-16,1 0 0,0-1 15,3-1-15,2-1 0,3-2 16,0-1-16,7-4 0,4-3 16,6-3-16,4-1 0,7-7 15,6-5-15,3-1 0,2-2 0,1-4 16,2-3-16,-6 4 0,-6 2 0,-4 3 16</inkml:trace>
  <inkml:trace contextRef="#ctx0" brushRef="#br0" timeOffset="28350.3123">29305 4012 0,'0'0'0,"0"0"16,0 0-16,0 0 0,9 24 0,-9-24 15,11 23-15,-11-23 16,18 28-16,-9-16 0,-1-1 0,-2-1 16</inkml:trace>
  <inkml:trace contextRef="#ctx0" brushRef="#br0" timeOffset="28567.051">29763 4094 0,'0'0'16,"0"0"-16,0 0 0,-32 11 15,16-3-15,-9 3 0,-5 2 16,-4 3-16,-1 1 0,-10 6 16,0 2-16,-4 3 0,7-3 0,4 1 15,8-4-15,9-3 0,8-4 16,13-5-16,11-3 0,5-4 16,6-3-16,8 0 0,5-1 15,7 0-15,0-2 0,0 0 16,0-1-16,-9 2 0,-8-1 0,-5 1 15</inkml:trace>
  <inkml:trace contextRef="#ctx0" brushRef="#br0" timeOffset="28732.5711">29169 4596 0,'0'0'0,"0"0"16,0 0-16,0 0 0,0 0 0,0 0 15,24 11-15,-24-11 0,41 3 16,-10-6-16,7 0 0,4-2 15,2 1-15,15-3 0,-1 1 16,10-1-16,-7-1 0,5-1 16,-6 1-16,-14 1 0,-9 3 0,-9 0 15</inkml:trace>
  <inkml:trace contextRef="#ctx0" brushRef="#br0" timeOffset="28999.7256">29619 4049 0,'0'0'16,"0"0"-16,0 0 0,-6 26 0,6-26 16,-9 38-16,2-10 0,-2 4 15,-2 6-15,-4 19 0,0 6 16,-3 18-16,2 0 0,-3 11 15,2-6-15,-2 1 0,1-12 16,2 0-16,2-8 0,4-16 16,4-11-16,4-11 0,4-10 15,-3-6-15,-3-6 0,2-2 0,0-2 16,1 0-16</inkml:trace>
  <inkml:trace contextRef="#ctx0" brushRef="#br0" timeOffset="29250.3297">30132 4182 0,'0'0'0,"0"0"0,0 0 16,3 23-16,-3-23 0,-4 30 15,1-4-15,-2 3 0,-2 4 0,-6 14 16,-3 5-16,0 6 15,1-3-15,-2 8 0,-1-1 16,4-14-16,1-9 0,-2-1 16,2-9-16,3-10 0,2-7 0,4-5 15,1 0-15,-1-3 0</inkml:trace>
  <inkml:trace contextRef="#ctx0" brushRef="#br0" timeOffset="29533.2222">30278 4148 0,'0'0'0,"7"-2"15,3 2-15,1 0 0,1 3 0,1 2 16,0 4-16,3 3 0,-3 2 16,-2 4-16,-2 6 0,-2 1 15,0-1-15,-3 6 0,0 5 16,-1 8-16,-1 0 0,-2-3 15,-1 0-15,-3-2 0,-3-2 16,-4 9-16,-2-1 0,0-6 0,0-5 16,0-3-16,-2-2 15,2-5-15,2-4 0,-2-4 0,0-3 16,-2-6-16,-2-5 0,5 0 16,2-1-16,2 1 0</inkml:trace>
  <inkml:trace contextRef="#ctx0" brushRef="#br0" timeOffset="29667.901">30254 4386 0,'0'0'16,"6"-1"-16,4 1 0,0-1 0,0 1 16,2 1-16,1 2 0,-1 1 15,-1 2-15,0-2 0,-2 1 16,0-1-16</inkml:trace>
  <inkml:trace contextRef="#ctx0" brushRef="#br0" timeOffset="29799.3336">30097 4662 0,'0'0'0,"0"0"0,0 0 16,26-9-16,-26 9 0,37-8 0,-11 2 15,2 1-15,2-1 0,2 0 16,-6 0-16,-3 1 0</inkml:trace>
  <inkml:trace contextRef="#ctx0" brushRef="#br0" timeOffset="30016.5414">30774 4224 0,'0'0'0,"9"0"0,5 3 16,1-1-16,0 0 0,7-1 16,1-2-16,-1 1 0,-2 0 0,2 0 15,-3 1-15,-5-3 0,-3-1 16,-3 0-16,-1 2 0,-2-1 16</inkml:trace>
  <inkml:trace contextRef="#ctx0" brushRef="#br0" timeOffset="30199.5891">30796 4076 0,'0'0'0,"0"0"0,0 0 16,0 0-16,0 0 0,0 0 0,0 0 16,0 31-16,0-31 0,-5 27 15,1-9-15,1 2 0,-1 1 16,-1 3-16,0 1 0,-1 1 0,2-1 15,-2 3-15,2-4 16,1-4-16</inkml:trace>
  <inkml:trace contextRef="#ctx0" brushRef="#br0" timeOffset="30666.2832">30591 4506 0,'0'0'0,"0"0"0,0 0 0,0 0 16,0 0-16,36-10 0,-36 10 15,39-10-15,-18 8 0,2-2 16,3 1-16,-2-1 0,-1 1 0,2-1 16,-3 0-16,-3 1 0,-3 1 15,-5 2-15,-4 0 0,-5 3 16,-4 3-16,-8-1 0,-6 3 16,-2 1-16,-1 0 0,-5 4 15,-6 2-15,3 2 0,0-1 16,-5 6-16,3-2 0,4 1 0,6-2 15,2 1-15,4 0 16,5-3-16,6-1 0,7-4 16,7-1-16,4-2 0,3-1 0,6-4 15,5-4-15,0-2 0,-2-1 16,6-3-16,-1-2 0,-6 4 16,-5-1-16,-5-1 0,-4-4 15,-6 4-15,0-1 0,-5 0 16,-3 2-16,1-1 0,0 2 0,-2 1 15,-2 2-15,1 1 0,1 1 16,1 2-16,0 1 16,1 3-16,1-1 0,1 5 0,2 4 15,0 0-15,1-2 0,1 2 16,1-1-16,0 0 0,1-2 16,1-3-16,2-4 0,-2 0 15,-2-1-15,0 0 0</inkml:trace>
  <inkml:trace contextRef="#ctx0" brushRef="#br0" timeOffset="31000.5082">30560 4277 0,'0'0'0,"0"0"0,0 0 16,0 0-16,0 0 0,27-6 0,-27 6 16,29-4-16,-12 0 0,2 1 15,1 1-15,-1 0 0,1-2 16,2 1-16,1 0 0,4-1 15,-3 0-15,-1 1 0,-1 1 16,-2 0-16,-2 1 0,0 0 16,-1 1-16,-3 0 0,-2 0 0,-4 1 15,0-1-15,-1 1 0</inkml:trace>
  <inkml:trace contextRef="#ctx0" brushRef="#br0" timeOffset="31500.1727">31068 4252 0,'0'0'0,"0"0"16,0 0-16,0 0 0,0 0 0,26-4 16,-26 4-16,30-1 0,-30 1 15,37 0-15,-15 1 16,1 0-16,0 1 0,6 3 0,-1-1 16,-3 3-16,-2 1 0,-2 2 15,-1 3-15,-2-2 0,-3 0 0,-3 0 16,-1 2-16,-3-1 15,-3 0-15,-2 1 0,-4-1 16,-3 0-16,0-1 0,-5 2 16,-2 0-16,-2 0 0,-3-2 0,-1-2 15,-3 0-15,0-3 0,1 0 16,-3-4-16,1-2 16,7-2-16,1-2 0,-2-4 0,1-4 15,5 2-15,3 0 0,-2-2 16,0-1-16,3-1 0,0 2 0,1 0 15,-1 1-15,2 3 16,0-1-16,-2 5 0,0 3 16,-1 2-16,1 1 0,-1 5 0,0 2 15,-1 5-15,0 2 0,1 9 16,-1 5-16,0 5 0,-2 1 16,-3 17-16,-2 6 15,1-1-15,0 0 0,1 8 0,3-2 16,0-3-16,1-9 0,4-8 15,2-4-15,-3-6 0,0-8 0,0-5 16,1-7-16,1-4 16,1-4-16,-2-7 0,0-4 15,-1-4-15,1-2 0,1 2 0,0 3 16,1 0-16</inkml:trace>
  <inkml:trace contextRef="#ctx0" brushRef="#br0" timeOffset="31766.1156">31686 4249 0,'0'0'0,"14"0"15,7 2-15,10-1 0,2 0 0,14 1 16,6-1-16,7 0 15,-5 1-15,5 0 0,-6 0 16,-10-1-16,-8-1 0,-6 2 16,-6-1-16,-7 0 0,-7-1 0,-8 0 15,-7-2-15,2 0 0,1 1 16,0 0-16</inkml:trace>
  <inkml:trace contextRef="#ctx0" brushRef="#br0" timeOffset="32000.0221">31943 4311 0,'0'0'0,"0"0"0,0 0 0,0 0 0,0 0 15,-23 24-15,23-24 16,-22 25-16,7-10 0,-2 4 16,-3 3-16,-1 0 0,-1 2 0,-10 7 15,-2 3-15,-7 4 0,1-4 0,1 0 16,2 0-16,0-1 15,5-6-15,6-5 0,5-4 16,6-3-16,3-2 0,4-6 16,5-4-16,3-3 0,3 1 0,0 0 15,-1-1-15,1 1 0</inkml:trace>
  <inkml:trace contextRef="#ctx0" brushRef="#br0" timeOffset="32216.2774">31765 4624 0,'0'0'0,"0"0"0,0 0 16,0 0-16,8 26 0,-8-26 15,0 28-15,-1-11 0,-1 2 0,-1 3 16,1 1-16,0 0 0,0 0 16,1 3-16,2-3 0,-1-3 15,0-4-15,0-3 0,1-3 16,0-4-16,0-4 15,-1-6-15,-1-7 0,1 3 16,0 0-16,0 2 0</inkml:trace>
  <inkml:trace contextRef="#ctx0" brushRef="#br0" timeOffset="32485.2802">31771 4684 0,'0'0'0,"0"0"0,0 0 16,0 0-16,25-6 0,-25 6 15,32-8-15,-12 6 0,3 0 16,2 0-16,3 1 0,1 1 0,-1 1 15,6 4-15,-2 3 16,-4-5-16,-4-1 0,-3 2 16,-3 1-16,-6 3 0,-3 1 0,-8 1 15,-6 1-15,-4 0 0,-6 2 16,-4 0-16,-4-1 0,-2 2 16,-4-1-16,-2 4 0,3-2 15,2-2-15,3-1 0,6-2 16,2-2-16,8-3 0,3 0 0,10-2 15,6-2-15,8-1 0,6-1 16,6 0-16,6 1 16,1-1-16,2 0 0,-8 1 0,-5-1 15,-6 1-15</inkml:trace>
  <inkml:trace contextRef="#ctx0" brushRef="#br0" timeOffset="37216.4742">18762 5491 0,'0'0'0,"0"0"0,0 0 16,0 0-16,0 0 0,0 0 0,0 0 15,-1 33-15,1-33 0,-11 30 16,2-12-16,-1 2 0,0 1 16,-1 1-16,0 1 0,0 0 15,0 0-15,-2 5 0,0-1 16,2-8-16,1-2 0,3-5 15,0-2-15,2-3 0,0-1 0,3-6 16,2-5-16,2-2 16,2-1-16,1-6 0,3-1 0,3-3 15,1-1-15,3-2 16,4-3-16,-1 1 0,-1-1 0,8-1 16,1 2-16,-1 3 0,0 2 15,-2 3-15,-1 4 0,-2 4 16,-3 5-16,0 3 0,-2 3 15,-1 5-15,-3 3 0,-3 4 16,-1 3-16,-3 1 0,0-1 0,-2 2 16,-2 2-16,-1-5 0,0-1 15,-1-1-15,-2 0 16,1-4-16,0 0 0,-1-4 0,0-1 16,1-3-16,0 0 0,1-5 15,1-3-15,1-1 0,1-2 0,4-6 16,2-5-16,3-3 15,2 1-15,5-3 0,3-2 16,1 2-16,1 0 0,9-2 16,2 4-16,-4 3 0,-1 2 0,4 4 15,0 3-15,-4 3 0,-5 3 16,-3 4-16,-3 5 0,-5 0 16,-2 3-16,-6 6 0,-6 5 15,-2 2-15,-2 1 0,-2 3 16,-4 3-16,1-3 0,1-1 15,0 3-15,1-1 0,2-5 16,3-4-16,1-5 0,-1-2 0,2-2 16</inkml:trace>
  <inkml:trace contextRef="#ctx0" brushRef="#br0" timeOffset="37399.6534">19755 5563 0,'0'0'0,"0"0"0,0 0 16,0 0-16,0 0 0,-6 29 16,6-29-16,-12 27 0,5-11 0,-2-1 15,0 3-15,0-1 0,1-2 16,3-1-16,1-4 0,-1-2 16,2-1-16,-1-1 0</inkml:trace>
  <inkml:trace contextRef="#ctx0" brushRef="#br0" timeOffset="37566.9185">19749 5235 0,'0'0'0,"0"0"0,0 0 0,0 0 15,24 8-15,-24-8 0,24 11 16,-24-11-16,27 13 0,-13-7 15,-3-1-15,-1 0 0</inkml:trace>
  <inkml:trace contextRef="#ctx0" brushRef="#br0" timeOffset="37817.5259">20332 5203 0,'0'0'0,"0"0"16,0 0-16,-18 21 0,18-21 0,-22 26 15,5-3-15,-1 3 16,-2 2-16,-8 15 0,0 6 16,-3 9-16,3-1 0,1 3 15,4-6-15,9-10 0,6-5 0,7-3 16,7-7-16,-1-12 0,3-5 16,4-3-16,5-3 0,-1-3 15,2-1-15,-2-6 0,1-3 16,-4 2-16,-3 1 0,-2 1 15</inkml:trace>
  <inkml:trace contextRef="#ctx0" brushRef="#br0" timeOffset="38135.6698">20314 5680 0,'0'0'0,"0"0"16,0 0-16,21-2 15,-21 2-15,27-3 0,-5 1 16,1-2-16,-3 1 0,1-2 0,1 0 15,7-3-15,0 0 0,-2-1 16,0-2-16,-5-1 0,-2 0 16,-5 0-16,-2-1 0,-3-1 15,-3 1-15,-6 2 0,-4 0 16,-5 1-16,-3 1 0,-3 2 16,-4 4-16,-3 1 0,-3 3 0,-6 3 15,1 5-15,3 4 0,2 4 16,1 2-16,0 2 0,6 3 15,2 4-15,7-1 0,4 1 16,7 3-16,3-5 0,9-1 16,4-1-16,9-7 0,5-4 15,9-6-15,6-4 0,-9-2 16,-9 0-16,-7 0 0</inkml:trace>
  <inkml:trace contextRef="#ctx0" brushRef="#br0" timeOffset="38433.0021">21408 5429 0,'0'0'0,"0"0"15,0 0-15,0 0 0,-35-5 0,35 5 16,-47 3-16,16 1 16,-3 2-16,-10 4 0,0 2 15,3 3-15,2 2 0,1 5 0,7 0 16,8-1-16,7-2 0,11 1 15,7 2-15,7-3 0,5-2 16,4 0-16,2-1 0,2-2 16,1 1-16,0-1 0,-3 0 15,-5-2-15,-4-1 0,-6-2 16,-5 1-16,-6 1 0,-4-1 0,-3 1 16,-3 0-16,-2-3 15,-2 1-15,-1-2 0,-2-2 0,4-2 16,4 0-16,3 0 0</inkml:trace>
  <inkml:trace contextRef="#ctx0" brushRef="#br0" timeOffset="38699.5213">21685 5271 0,'0'0'0,"0"0"0,0 0 0,0 0 15,-16 23-15,16-23 0,-28 34 16,11-11-16,-2 3 0,-2 4 16,-1 2-16,-3 11 0,1 1 0,3 4 15,7-5-15,5-9 16,5-5-16,6-4 0,7-4 16,2-5-16,2-3 0,4-4 15,1-1-15,1-3 0,1-3 0,-3-2 16,-3-4-16,-3 1 0,-2 1 15,-2-1-15</inkml:trace>
  <inkml:trace contextRef="#ctx0" brushRef="#br0" timeOffset="38850.0232">21379 5570 0,'0'0'0,"0"0"0,26-4 16,-6 2-16,3 0 0,12 0 15,2-1-15,3 0 0,2 2 16,1-1-16,-8 1 0,-6 0 16</inkml:trace>
  <inkml:trace contextRef="#ctx0" brushRef="#br0" timeOffset="40333.4115">22023 5484 0,'0'0'0,"0"0"0,0 0 0,0 0 15,0 0-15,-26 19 0,26-19 16,-25 17-16,12-8 0,-2 5 16,0 2-16,1 0 0,0 2 0,-1 8 15,3 0-15,3-3 0,2-4 16,5-1-16,4-2 0,4-1 16,3-1-16,7-4 0,6-5 15,3-3-15,0-2 0,9-4 16,4-5-16,-4-2 0,-3 0 15,-3-3-15,0-1 0,-6 0 16,-4 0-16,-2-6 0,-3-1 16,-7 1-16,-6 1 0,-7 1 0,-4 0 15,-2 4-15,-2 3 0,-6 4 16,-5 3-16,2 0 0,0 1 16,-5 1-16,0 4 0,3 1 15,1 0-15,4 5 0,3 5 16,7-2-16,4 0 0,10 0 15,4 2-15,-1-2 0,-1-2 0,0-1 16</inkml:trace>
  <inkml:trace contextRef="#ctx0" brushRef="#br0" timeOffset="40783.7117">22543 5493 0,'0'0'16,"0"0"-16,0 0 0,-12 22 0,5-11 15,-3 6-15,-3 4 0,-1 1 16,0 1-16,-5 6 0,1-1 16,3-3-16,2-1 0,-1-1 15,4-4-15,2-3 0,1-4 16,3-3-16,1-6 0,3-3 15,0 0-15,6-7 0,0-2 16,2-4-16,1 1 0,3-6 16,4-4-16,-1 0 0,0 1 0,7-7 15,3 0-15,0 2 16,2 2-16,-1 2 0,0 2 0,1 4 16,-1 1-16,6 0 0,0 4 15,-4 2-15,-5 2 0,-1 4 16,-1 6-16,-4 1 0,-4 3 15,-4 1-15,-4 4 0,-2 2 16,0 2-16,-4 3 0,-4 2 0,1 1 16,-1 2-16,0 1 15,-1 1-15,2-1 0,1-2 0,0-4 16,2-2-16,1-3 0,0-1 16,0-2-16,0-2 0,0-2 15</inkml:trace>
  <inkml:trace contextRef="#ctx0" brushRef="#br0" timeOffset="41166.7785">23074 5640 0,'0'0'15,"0"0"-15,19-3 0,-7 1 16,0 1-16,5-2 0,3-1 15,5-2-15,-1 3 0,5-3 16,3-3-16,-2 0 0,-3 0 16,3-2-16,-3-1 0,-5 0 15,-4-1-15,-3 0 0,-4-1 16,-2 1-16,-4 2 0,-4 2 16,-2 0-16,-3 1 0,-3 1 0,-4 1 15,-3 1-15,-4 4 0,-1 2 16,-4 4-16,-3 2 0,-6 5 15,0 1-15,-1 5 0,0 2 16,2 5-16,3 3 0,1 6 16,5 2-16,6-3 0,6-3 15,9-4-15,7-1 0,7-6 16,7-3-16,8-5 0,8-4 16,2-5-16,3-5 0,-9 1 15,-7 0-15,-5 1 0</inkml:trace>
  <inkml:trace contextRef="#ctx0" brushRef="#br0" timeOffset="46783.5237">18883 6211 0,'0'0'0,"0"0"0,0 0 16,0 0-16,0 0 0,-23-4 0,23 4 15,-23 7-15,23-7 0,-33 14 16,11-3-16,-2 3 0,0 1 15,-10 8-15,-1 2 0,2 0 16,2 1-16,-3 7 0,3 1 16,5 0-16,4 0 0,7-1 15,4 0-15,5-2 0,8-4 0,10-6 16,6-1-16,8-6 0,3-3 16,-5-3-16,-6-2 0,-3-1 15</inkml:trace>
  <inkml:trace contextRef="#ctx0" brushRef="#br0" timeOffset="47116.7001">19260 6399 0,'0'0'0,"0"0"0,0 0 16,0 0-16,0 0 0,-31 14 16,31-14-16,-29 23 0,16-8 15,0 4-15,-1 1 0,2 1 16,0 2-16,3 4 0,3 0 15,4-4-15,4-5 0,8-2 16,7-4-16,2-4 0,2-3 0,5-7 16,1-3-16,6-5 0,-1-3 15,-3-2-15,-3-2 0,-5-1 16,-3 0-16,-4-4 0,-4-3 16,-5 5-16,-3 0 0,-7 0 15,-3 1-15,-7 4 0,-3 2 16,-3 5-16,-1 3 0,-4 2 15,-1 0-15,-5 4 0,1 2 16,5 2-16,5 2 0,6 2 16,3 3-16,6-2 0,4 0 0,1-2 15,0 0-15,0-3 0</inkml:trace>
  <inkml:trace contextRef="#ctx0" brushRef="#br0" timeOffset="47433.4026">19781 6352 0,'0'0'0,"0"0"15,0 0-15,-13 20 0,5-7 0,-3 2 16,-2 5-16,-1-1 0,-2 4 16,-1 5-16,1-1 0,3-3 15,2-2-15,0-1 0,2-5 16,3-5-16,1-4 0,3-6 15,2-4-15,1-3 0,2-4 0,3-1 16,2-1-16,1-3 0,2-1 16,1-2-16,2-3 0,-1 3 15,0 1-15,3 0 0,-1 4 16,2 3-16,2 2 0,0 2 16,2 4-16,-2 0 0,-1 1 15,-1 3-15,1 3 0,-4-1 16,-1-1-16,-4-1 0</inkml:trace>
  <inkml:trace contextRef="#ctx0" brushRef="#br0" timeOffset="47833.254">20236 6303 0,'0'0'16,"0"0"-16,0 0 0,-14 26 15,14-26-15,-19 24 0,4-7 16,1 0-16,1 1 0,-5 8 0,0 2 16,3-4-16,2-3 0,0 2 15,3-7-15,2-1 0,1-3 16,3-5-16,2-4 0,2-3 16,2-3-16,2-5 0,2-4 15,1-2-15,2 0 0,6-4 16,3-3-16,1-1 0,0 0 0,8-7 15,4-1-15,-2 3 16,-1 3-16,1 2 0,0 4 16,-7 4-16,-3 5 0,-2 3 0,0 5 15,-4 2-15,-3 3 0,-6 6 16,-1 5-16,-4 3 0,-3 2 16,-2 5-16,-3 7 0,0-3 15,-1-2-15,0 8 0,0 1 16,-1-4-16,0-4 0,2-6 15,2-5-15,1-3 0,2-3 0,0-4 16</inkml:trace>
  <inkml:trace contextRef="#ctx0" brushRef="#br0" timeOffset="48149.955">20537 6472 0,'0'0'0,"0"0"0,0 0 0,24-1 16,-14 0-16,4-1 0,5 0 15,0 0-15,-1 1 0,9-2 16,3-2-16,-3-1 0,-1-1 0,-3-2 16,-2 0-16,-4-1 0,-2 0 15,-2-5-15,-3 1 0,-5 2 16,-3-1-16,-4 1 0,-5-1 16,-6 2-16,-3 1 0,-7 2 15,-3 3-15,1 3 0,0 3 16,-3 5-16,1 5 0,0 3 15,3 2-15,0 6 0,-1 4 16,5-1-16,4 0 0,5 10 16,6-1-16,7 0 0,4-4 0,9-6 15,5-2-15,8-7 0,5-1 16,8-9-16,4-5 0,-10 0 16,-7 0-16,-6 0 0</inkml:trace>
  <inkml:trace contextRef="#ctx0" brushRef="#br0" timeOffset="48483.2278">21200 6246 0,'0'0'0,"0"0"0,0 0 16,0 0-16,-21 20 0,21-20 15,-25 29-15,10-10 0,-1 3 16,0 2-16,-3 3 0,-3 4 15,2-2-15,3-2 0,3-4 16,0 1-16,2-4 0,2-4 16,2-4-16,1-7 0,2-2 0,0-3 15,2-5-15,1 0 0,2-3 16,2-5-16,3-3 0,2-2 16,3 1-16,1-3 0,2 0 15,0 2-15,-2 2 0,4 0 16,3 3-16,0 3 0,2 4 0,2 4 15,1 2-15,2 1 0,-1 1 16,5 2-16,3 3 16,-7-2-16,-4 0 0,-5-1 0</inkml:trace>
  <inkml:trace contextRef="#ctx0" brushRef="#br0" timeOffset="48783.2141">21819 6220 0,'0'0'0,"0"0"0,0 0 16,-22-5-16,22 5 0,-31 0 16,7 2-16,-2 1 0,0 0 0,-9 6 15,-3 2-15,5 0 0,3 1 16,0 4-16,6 3 0,7-1 16,3-1-16,11 3 0,9 1 15,2-2-15,4-2 0,5-2 16,3-1-16,-1-1 0,-1 0 0,-1 0 15,-3-2-15,-4-1 16,-2 1-16,-6-2 0,-5 1 16,-4 1-16,-2 0 0,-3-1 0,-2 0 15,-4-2-15,-1 2 0,-1-2 16,-3-3-16,5-2 0,1-3 16,3 0-16,3 0 0,2 0 15</inkml:trace>
  <inkml:trace contextRef="#ctx0" brushRef="#br0" timeOffset="49033.1628">22130 6122 0,'0'0'0,"0"0"16,0 0-16,0 0 0,-15 26 15,15-26-15,-23 37 0,6-13 16,-3 2-16,-2 6 0,-3 3 15,-1 6-15,4-2 0,2 1 16,6-5-16,4-6 0,3-3 0,9-6 16,8-3-16,2-5 0,4-4 15,2-5-15,1-3 16,0-4-16,-1-3 0,-4-1 0,-1-2 16,-3 3-16,-1 1 0,-2 0 15</inkml:trace>
  <inkml:trace contextRef="#ctx0" brushRef="#br0" timeOffset="49166.3446">21809 6370 0,'0'0'0,"0"0"0,0 0 15,0 0-15,0 0 0,0 0 0,26-10 16,-26 10-16,36-7 0,-11 4 16,5 0-16,1-1 0,1 1 15,2-1-15,-6 0 0,-3 2 16</inkml:trace>
  <inkml:trace contextRef="#ctx0" brushRef="#br0" timeOffset="49516.9277">22346 6346 0,'0'0'0,"0"0"15,0 0-15,-19 19 0,9-9 16,-2 4-16,-1 3 0,1 3 15,2 1-15,0 7 0,3-1 16,5-4-16,3-2 0,8-7 16,6-3-16,4-2 0,2-3 0,9-5 15,4-4-15,-3-3 16,-4-1-16,0-1 0,-2-1 0,-4-2 16,-4-2-16,-2-4 0,-3-1 15,-8 3-15,-6-1 0,-4-1 16,-4-2-16,-2 2 0,-1 3 0,-4-1 15,-3 1-15,0 3 16,0 1-16,2 2 0,0 1 16,4 0-16,3 2 0,3 3 15,4 4-15,1 1 0,5 2 0,-1-2 16,0 1-16,0-3 0</inkml:trace>
  <inkml:trace contextRef="#ctx0" brushRef="#br0" timeOffset="49919.0258">22839 6331 0,'0'0'0,"0"0"16,0 0-16,-8 22 0,8-22 0,-17 23 16,3-4-16,0 1 0,-1 1 15,-1 6-15,0 1 0,3-5 16,2-3-16,1-2 0,2-3 15,2-4-15,0-1 0,4-5 16,2-5-16,2 0 0,2-4 0,1-3 16,2-4-16,2-1 15,1-1-15,3-5 0,2-3 16,2-1-16,-1 1 0,8-7 0,3-1 16,-2 4-16,-2 2 0,0 3 15,-3 3-15,-1 3 0,-1 1 0,-2 6 16,1 1-16,-3 4 15,-2 2-15,1 8 0,-1 4 16,-4 4-16,-2 2 0,-4 2 16,-3 3-16,-1 2 0,-1-1 0,-2 0 15,2 1-15,0-3 0,0 0 16,1-1-16,0-1 0,0-2 16,1-1-16,0-4 0,-1-3 15,1-1-15,0-2 0,0-1 16</inkml:trace>
  <inkml:trace contextRef="#ctx0" brushRef="#br0" timeOffset="50234.8866">23137 6467 0,'0'0'0,"0"0"0,0 0 16,0 0-16,0 0 0,29 6 15,-29-6-15,30 0 0,-30 0 16,36-2-16,-14-2 0,1 0 15,1 0-15,5-3 0,-1-1 16,-2-2-16,-1 0 0,-3-1 16,-1-4-16,-3-1 0,-1 1 0,-4-2 15,-2 2-15,-3-1 16,-3 0-16,-5 3 0,-5 1 16,-3 1-16,-2 5 0,-6 2 0,-8 4 15,1 4-15,-1 3 0,-9 9 16,-3 6-16,3 1 0,2 2 0,2 8 15,6 2-15,7-2 0,6-3 16,15 0-16,10 1 16,6-9-16,5-4 0,-7-5 0,-3-3 15,-4-2-15</inkml:trace>
  <inkml:trace contextRef="#ctx0" brushRef="#br0" timeOffset="50966.8078">18654 7066 0,'0'0'0,"0"0"0,0 0 0,0 0 16,0 0-16,29-6 0,-29 6 15,30-1-15,-30 1 0,39 0 16,-14-1-16,2 1 0,0 1 15,13 1-15,4 0 0,2-1 16,3-1-16,17-1 0,4-2 16,1 2-16,0-1 0,18-1 0,18 1 15,-6-2-15,-4-1 0,23-2 16,6-1-16,37 0 0,-23 5 16,0-2-16,1 0 0,-12-2 15,-7 0-15,9 2 0,7-1 16,-13 1-16,-7-2 0,9 2 15,6 2-15,-9 1 0,-7-2 0,4 0 16,4 1-16,-14 0 0,-8 2 16,0 1-16,3 1 15,-10-1-15,-7-1 0,1 2 0,0 4 16,-12-4-16,-8 0 0,-5 2 16,-5 1-16,-16-2 0,-11-1 15,-9 0-15,-8-1 0,-7-1 16,-6-1-16,-9 0 0,-6 0 15,-8-1-15,-5-2 0,9 1 16,4 2-16,4 0 0</inkml:trace>
  <inkml:trace contextRef="#ctx0" brushRef="#br0" timeOffset="53333.4414">23928 6262 0,'0'0'0,"0"0"16,31-9-16,-15 5 0,4 0 0,18-3 16,9-3-16,3 2 0,1-1 15,23 0-15,21-4 16,-10 2-16,-6 0 0,13-1 0,8 0 16,-18 1-16,-14 3 15,-13 2-15,-8 2 0,-20 1 16,-11 3-16,-20-2 0,-12 1 15,-11 3-15,-8 6 0,13-4 0,5-1 16,4 0-16</inkml:trace>
  <inkml:trace contextRef="#ctx0" brushRef="#br0" timeOffset="53579.7591">24305 5916 0,'0'0'0,"0"0"0,0 0 0,0 0 16,0 0-16,0 34 0,0-34 16,-6 37-16,3-13 0,-1 3 15,-2 4-15,1 3 0,0 3 16,0 10-16,0-2 0,1 5 16,-1-6-16,2-6 0,1-4 15,0-5-15,1-4 0,1-6 16,0-4-16,1-5 0,0-4 0,-1-6 15,2-1-15,-2 1 0,2-4 16,-2 4-16</inkml:trace>
  <inkml:trace contextRef="#ctx0" brushRef="#br0" timeOffset="53800.0864">24606 5946 0,'0'0'0,"0"0"0,-2 18 0,-2-3 16,-1 5-16,-4 4 0,-2 6 16,-2 14-16,1 1 0,-1 7 15,4-3-15,0-4 0,1-5 16,1 2-16,3-4 0,1-5 16,2-7-16,-2-4 0,1-5 0,-2-5 15,-2-2-15,3-5 16,0 0-16,0-1 0</inkml:trace>
  <inkml:trace contextRef="#ctx0" brushRef="#br0" timeOffset="53952.7104">24322 6302 0,'0'0'16,"0"0"-16,0 0 0,25-2 15,-25 2-15,27 2 0,-27-2 0,29 0 16,-16 1-16,-1 3 0,-1 0 15,-2 1-15,-1-2 0,-1 0 16</inkml:trace>
  <inkml:trace contextRef="#ctx0" brushRef="#br0" timeOffset="54366.2176">24142 6491 0,'0'0'0,"0"0"16,0 0-16,0 0 0,0 0 0,0 0 15,0 0-15,28-2 0,-28 2 16,40-5-16,-14 2 0,3 0 15,1-1-15,1 1 0,0-1 16,6-1-16,-2 0 0,-5 1 16,-4-1-16,-7 2 0,-3 3 15,-7 0-15,-6 2 0,-9 3 16,-5 3-16,-7 0 0,-7 4 16,-3 2-16,-4 2 0,-13 6 15,-6 3-15,-2-2 0,-1 0 0,-8 5 16,5 0-16,-3-1 0,9-2 15,8-4-15,6-2 0,10-5 16,5 0-16,8-7 0,7-2 16,9-7-16,9-3 0,3-5 15,6-1-15,5-2 0,6-3 0,4 2 16,5 1-16,3 0 16,3 0-16,3-1 0,1 2 15,7 1-15,-1 1 0,3 4 0,2 3 16,-2 0-16,-4 2 0,6 2 15,-4 4-15,-6 0 0,-5 2 16,-3-1-16,-3 2 0,-12-4 16,-8 0-16,-6-1 0,-3-1 15,-3-1-15</inkml:trace>
  <inkml:trace contextRef="#ctx0" brushRef="#br0" timeOffset="54539.9011">24196 6775 0,'0'0'0,"0"0"0,0 0 16,35-7-16,-35 7 0,43-5 15,-14 2-15,2 0 0,2 0 16,10-1-16,0 1 0,5-1 16,-3 2-16,-6-3 0,-7-1 15,-6 1-15,-5 1 0,-3 0 16</inkml:trace>
  <inkml:trace contextRef="#ctx0" brushRef="#br0" timeOffset="54782.8412">24439 6692 0,'0'0'0,"0"0"15,0 0-15,-12 22 0,7-8 0,-2 2 16,-1 4-16,2 1 0,-1 3 15,3 4-15,2-1 0,3-3 16,3-2-16,4-4 0,2-4 16,4-3-16,3-3 0,5-6 15,5-2-15,4-3 0,3-4 16,9-6-16,0-3 0,-8 2 16,-6 3-16,-6 1 0</inkml:trace>
  <inkml:trace contextRef="#ctx0" brushRef="#br0" timeOffset="55000.2197">25064 6409 0,'0'0'0,"0"0"0,0 0 16,27-3-16,-27 3 0,40-3 15,-14 0-15,5-1 0,3 0 0,15 0 16,2 0-16,-1-1 0,0 3 15,7-3-15,-3-1 0,0-1 16,-9 2-16,-8 1 0,-8 2 16,-8 0-16,-7 2 0,-3 0 15,-4 0-15,0 0 0</inkml:trace>
  <inkml:trace contextRef="#ctx0" brushRef="#br0" timeOffset="55200.6742">25448 6388 0,'0'0'15,"0"0"-15,0 0 0,0 0 0,0 0 16,-19 19-16,19-19 0,-21 25 16,6-11-16,-2 4 0,0 3 15,-2 2-15,-2 3 0,-8 9 16,0 1-16,2-1 0,3-2 0,-1 4 16,3-4-16,3-5 15,3-2-15,3-5 0,3-3 16,5-6-16,3-6 0,2-3 0,2-4 15,0 1-15,-2 0 0,2 0 16</inkml:trace>
  <inkml:trace contextRef="#ctx0" brushRef="#br0" timeOffset="55416.6916">25412 6598 0,'0'0'15,"0"0"-15,0 0 0,0 0 0,2 22 16,-2-22-16,-2 26 0,2-26 15,-5 33-15,2-12 0,0 0 16,-1 1-16,0 0 0,2 0 16,1-1-16,0 2 0,2-2 15,0-6-15,0-1 0,0-3 16,0-3-16,0-5 0,0-6 16,-2-1-16,-1 0 0,1-2 15,0 2-15,0 1 0</inkml:trace>
  <inkml:trace contextRef="#ctx0" brushRef="#br0" timeOffset="55733.5288">25349 6704 0,'0'0'0,"0"0"0,0 0 16,0 0-16,24-9 0,-24 9 15,28-3-15,-10 1 0,3 1 16,1 1-16,2-1 0,1 2 16,1 0-16,6 2 0,-2 0 15,-5 1-15,-2 0 0,-4 2 16,-1-1-16,-5 2 0,-3 0 0,-4 2 15,-4-1-15,-8 3 0,-5 2 16,-4-1-16,-5 1 0,-2 0 16,-1 3-16,-4-2 0,-1 0 15,-2 1-15,5-3 0,4-2 16,3-2-16,5 0 0,3 0 16,5-5-16,5-3 0,8 0 0,7-3 15,4 0-15,7-2 16,2 0-16,3 1 0,8-2 0,-2 1 15,-2 2-15,-4 2 0,1-1 16,-4 1-16,-7 1 0,-4-1 16,-4 1-16</inkml:trace>
  <inkml:trace contextRef="#ctx0" brushRef="#br0" timeOffset="76716.6105">3074 5259 0,'0'0'0,"0"0"0,0 0 16,0 0-16,0 0 0,0 0 0,0 0 16,27-4-16,-27 4 0,0 0 15,31 0-15,-31 0 0,29 1 16,-12-1-16,4 0 0,2 0 16,3 1-16,10 0 0,5-1 15,-2 0-15,-2 0 0,17-1 16,6 0-16,-6 1 0,0-1 0,15 0 15,4-1-15,-4-2 0,-5 1 16,19 1-16,4 1 16,-1-2-16,-8 2 0,44-1 0,-2 0 15,-17 2-15,-11 1 0,8-1 16,8 0-16,-15-4 0,-9 0 16,10 2-16,11 1 0,-8 1 15,-4 1-15,7 0 0,8 1 16,-12-2-16,-8-1 0,20 0 15,12 0-15,-17-3 0,-13 1 0,16-1 16,8 0-16,-13 3 16,-4 0-16,26 2 0,18 1 15,-27-2-15,-15-1 0,-1-2 0,1-4 16,1 5-16,3 3 0,5 0 16,4 3-16,-7-4 0,-4-1 15,6-2-15,1 0 0,-2 1 0,-2 2 16,3 0-16,1-2 15,-6 1-15,-2 0 16,30 0-16,21 1 0,-30-1 0,-21 0 16,-4 1-16,-3 1 0,6 0 15,6 0-15,2-3 0,1-2 16,-4 1-16,-1 2 0,3 2 16,2 1-16,-3-1 0,-3 0 0,3-6 15,2-2-15,-4 4 0,-2 5 16,5-1-16,3 3 0,-7-3 15,-3 0-15,2-3 0,0-3 16,-3 2-16,-1 0 0,4 3 16,1 2-16,1 2 0,-1-2 0,1-2 15,-1 0-15,-2-2 16,-3-1-16,5 6 0,3 2 16,-4 1-16,-2 1 0,2-3 15,0-4-15,-4 1 0,-2 2 0,4 0 16,4 2-16,-5-4 0,-2-2 15,4 2-15,4 1 0,-6-2 16,-2-2-16,-1 0 0,-2-1 16,2 4-16,1 2 0,1-1 15,0-2-15,-5 1 0,-6 0 0,0 2 16,1 0-16,-4-2 16,-1-2-16,3 1 0,1 1 0,-4-1 15,-3 0-15,1-1 0,3 1 16,-6 2-16,-3-1 0,2 0 15,1-2-15,-1 1 0,-1 1 16,-4 4-16,-4 1 0,-3 4 16,-3 0-16,2-5 0,2-2 15,-9-8-15,-5-7 0,-4 11 16,-3 4-16,-4 0 0,-4-2 0,-3-2 16,-2-2-16,-8 1 0,-4 1 15,-9-3-15,-7 0 0,-1-2 16,0-1-16,-10 6 0,-5 5 15,-8-2-15,-8 0 0,8-1 16,7 1-16,3-2 0</inkml:trace>
  <inkml:trace contextRef="#ctx0" brushRef="#br0" timeOffset="82219.2093">2627 6743 0,'0'0'0,"0"0"16,0 0-16,0 0 0,0 0 16,0 0-16,22-12 0,-22 12 15,0 0-15,27-9 0,-27 9 16,24-8-16,-12 6 0,1 0 16,4-2-16,0 2 0,2 0 15,2 2-15,3 0 0,-1 0 16,4 1-16,8 0 0,4 0 15,-1 0-15,2 0 0,14 1 0,2-1 16,-2 0-16,-2 1 0,17 0 16,0-1-16,0 0 0,-2 0 15,16 0-15,4-1 0,-6-1 16,-4 0-16,17-2 0,2 2 16,31-3-16,-16-1 0,0 1 15,2 0-15,-14 1 0,-9 0 0,12 2 16,6 4-16,-8-2 15,-5 1-15,6-3 0,6-3 16,-11 0-16,-4 0 0,11-3 0,11-1 16,-12 5-16,-2 0 0,2 1 15,6 0-15,-7-1 0,-7-2 16,10 3-16,6 1 0,-9 1 16,-4-1-16,8 0 0,5 0 15,-10-3-15,-6 2 0,8 1 16,6 0-16,-8 1 0,-3 0 0,6 1 15,6 1-15,-11-2 0,-10-3 16,11 2-16,5 3 0,-6-2 16,-5 1-16,5 0 0,5 1 15,-8-2-15,-5-1 0,12 1 16,10 3-16,-10-2 0,-5-1 16,7 1-16,3 1 0,-9-4 15,-5-3-15,9 4 0,10 3 16,-11 1-16,-5 0 0,4 1 15,4 1-15,-8-4 0,-6-1 0,12 1 16,8 2-16,-11-3 0,-6-1 16,7 2-16,6 3 0,-10-2 15,-6-1-15,9 3 0,6 0 16,-8 0-16,-5 1 0,7-3 16,6 2-16,-11-2 0,-4-1 0,6-2 15,4-1-15,-9 2 16,-5-1-16,9 6 0,7 1 15,-12 0-15,-6-1 0,7-3 0,6-2 16,-7 2-16,-5 0 0,6-2 16,6-1-16,-9 2 0,-5 2 15,10-2-15,6 0 16,-11-3-16,-6-1 0,11 0 0,9 0 16,-10 2-16,-5 0 0,5 2 15,3 0-15,-6 0 0,-4-1 16,6-1-16,5-1 0,-9 2 15,-6 1-15,5-2 0,4-3 16,-8 4-16,-5 4 0,6-6 0,4-1 16,-9 6-16,-5 3 0,5-2 15,4 1-15,-11-3 0,-7 1 16,4-2-16,1 0 0,-8 1 16,-7 2-16,3-1 0,1-1 15,-7 1-15,-5 1 0,-4-2 16,-2-1-16,-9 2 0,-7 1 0,-1 0 15,-1 0-15,-7-2 16,-5-2-16,-3 0 0,-2 0 0,-2 0 16</inkml:trace>
  <inkml:trace contextRef="#ctx0" brushRef="#br0" timeOffset="89607.0453">2283 8174 0,'0'0'0,"16"-5"0,0-2 16,0 3-16,-1-1 0,11-2 0,5 0 16,0-2-16,1-1 0,7 1 15,2 0-15,-4 1 0,-2 2 16,3-3-16,-4 1 0,-8 1 16,-1 3-16,-9 2 0,-3 5 15,-4-1-15,-3 1 0,-6 4 16,-6 3-16,-3 2 0,-2 1 0,-7 7 15,-10 4-15,2 0 0,-5-1 16,-3 4-16,-5 4 0,-5 7 16,-1-2-16,-5 7 0,-1 2 15,5-10-15,2-4 0,-1-2 16,4-3-16,11-9 0,8-7 16,3-4-16,7-5 0,2-3 15,4-4-15,4-9 0,-1-7 16,6 2-16,0-2 0,6-7 15,1-4-15,5 0 0,2 1 16,4-4-16,1-3 0,3-4 0,-3 4 16,3 0-16,4 1 15,-4 5-15,1 3 0,-6 7 0,1 5 16,-3 2-16,-1 2 0,5 8 16,1 5-16,-1 3 0,-1 3 15,1 9-15,-3 7 0,-3 0 0,-2 4 16,3 5-16,0 6 15,-1-1-15,0 0 0,-1 4 16,-2-1-16,2-3 0,-2-4 0,-4-4 16,1-3-16,-6-3 0,2-6 15,-5-1-15,1-4 16,-2-6-16,0-1 0,-6-3 0,-1-2 16,-5-1-16,-5-2 0,-2-4 15,-3-3-15,0-1 0,0 1 0,-5-6 16,-2-5-16,2 2 15,2 0-15,-8-2 0,-3 0 0,3 3 16,1 2-16,2 1 16,0 2-16,7 3 0,6 2 0,3 3 15</inkml:trace>
  <inkml:trace contextRef="#ctx0" brushRef="#br0" timeOffset="139466.649">10200 8044 0,'0'0'0,"0"0"0,0 0 0,24-5 15,-11 4-15,6 1 0,4 0 16,4-1-16,3 0 0,17 0 16,7-2-16,3 2 0,3 1 0,21-2 15,21 1-15,-5 0 16,-3-1-16,20 2 0,18 1 16,-12 0-16,-12 0 0,44 3 15,-16 1-15,-23 0 0,-17-2 0,-17-1 16,-10 0-16,-23 2 0,-14 1 0,-10-2 15,-7 0-15,-4-2 16</inkml:trace>
  <inkml:trace contextRef="#ctx0" brushRef="#br0" timeOffset="149016.6752">10586 8424 0,'0'0'0,"0"0"0,0 0 16,0 0-16,12-17 0,-12 17 15,0 0-15,23-11 0,-13 7 0,5 2 16,6-1-16,1 0 0,2 0 16,4 1-16,6-1 15,8 1-15,-2-2 0,12 1 0,1-2 16,-5 1-16,-4-1 0,6 1 15,-4-2-15,-6 2 0,-6-1 16,-7 1-16,-6 0 0,-6 2 0,-3 0 16,-5-4-16,-5-2 15,-3 2-15,-1 0 0,-3 3 0,-3-1 16,-1 4-16,-2 1 0,-1 1 16,1-2-16,0 1 0,2-1 15,0 2-15,-1 2 16,0 0-16,-1 1 0,-5 2 0,-2 3 15,-1 1-15,0 0 0,-1 5 16,-1 3-16,-1 2 0,-1 2 0,-5 8 16,-1 2-16,2-1 15,3 0-15,-5 5 0,2-2 16,2-5-16,1-6 0,6-5 16,3-3-16,4-5 0</inkml:trace>
  <inkml:trace contextRef="#ctx0" brushRef="#br0" timeOffset="149199.9169">10598 8639 0,'0'0'0,"0"0"0,0 0 15,0 0-15,0 0 0,0 0 0,0 0 16,0 0-16,-10 29 0,10-29 16,-4 32-16,1-12 0,1 2 15,0 2-15,1 3 0,1-2 16,0 0-16,3 1 0,5-6 15,-3-2-15,1-3 0,-2-2 16</inkml:trace>
  <inkml:trace contextRef="#ctx0" brushRef="#br0" timeOffset="149516.0499">10699 8685 0,'0'0'0,"0"0"0,0 0 0,37-8 15,-20 3-15,10 0 0,6-1 16,3-1-16,3 1 0,18 0 16,18-1-16,-6 3 0,-6 1 0,12-1 15,-3 2-15,3 1 0,-9 1 16,-10 3-16,-7 2 16,-12 1-16,-7 4 0,-8 2 0,-5 2 15,-8 3-15,-6 2 0,-8 6 16,-6 4-16,-8-2 0,-7-3 15,-5-2-15,-5 1 0,-1-2 16,-1-1-16,-4-4 0,-2-3 16,1-2-16,2-2 0,0-3 15,0-2-15,3-5 0,4-4 0,5 2 16,8 0-16,6 1 0</inkml:trace>
  <inkml:trace contextRef="#ctx0" brushRef="#br0" timeOffset="149699.9488">10872 8681 0,'0'0'0,"0"0"0,0 0 15,0 0-15,6 32 0,-6-32 0,-1 37 16,0-15-16,0 2 0,0 1 16,1 1-16,0 3 0,1-2 0,1-6 15,1-7-15,0-2 16,0-2-16,-2-2 0,0-1 15,0 0-15</inkml:trace>
  <inkml:trace contextRef="#ctx0" brushRef="#br0" timeOffset="149833.4531">10957 8826 0,'0'0'0,"0"0"16,0 0-16,0 0 0,23-11 0,-23 11 15,23-4-15,-23 4 0,29-7 16,-12 5-16,0-1 0,1 0 15,-1 0-15,-3 0 0,-1 2 16,-2-2-16</inkml:trace>
  <inkml:trace contextRef="#ctx0" brushRef="#br0" timeOffset="149983.6597">10983 8892 0,'0'0'0,"0"0"0,0 0 0,0 0 16,0 0-16,0 0 0,0 0 15,22 12-15,-22-12 0,26-1 16,-26 1-16,40-5 0,-19 0 0,-2 1 16,-3 1-16,-2 0 0</inkml:trace>
  <inkml:trace contextRef="#ctx0" brushRef="#br0" timeOffset="150168.0387">11313 8680 0,'0'0'0,"0"0"16,0 0-16,-7 19 0,7-19 15,-10 23-15,3-6 0,1 0 0,-1 1 16,1 1-16,1 1 16,-1-2-16,2 0 0,-3 2 0,0-3 15,0-4-15,2-2 0,0-1 16</inkml:trace>
  <inkml:trace contextRef="#ctx0" brushRef="#br0" timeOffset="150316.9523">10924 8946 0,'0'0'16,"0"0"-16,0 0 0,0 0 0,0 0 16,23 4-16,-23-4 15,32 1-15,-8-1 0,2-1 0,5 0 16,1-4-16,2 0 0,3-1 15,-5 1-15,-5 2 0</inkml:trace>
  <inkml:trace contextRef="#ctx0" brushRef="#br0" timeOffset="151565.7894">12012 8471 0,'0'0'0,"0"0"15,0 0-15,0 0 0,0 0 0,28 0 16,-28 0-16,0 0 0,31 4 16,-31-4-16,22 6 0,-11-3 15,0 1-15,1 0 0,0-1 16,-1 0-16,-2 2 0,-1-2 15,-1-1-15,0 1 0</inkml:trace>
  <inkml:trace contextRef="#ctx0" brushRef="#br0" timeOffset="151799.709">11855 8681 0,'0'0'0,"0"0"0,0 0 0,0 0 16,0 0-16,0 0 0,32 1 16,-32-1-16,24 0 0,-24 0 15,31 0-15,-12-1 0,-1 1 0,1-2 16,0 1-16,-2-1 0,-1 2 16,-2 2-16,-1-1 0,-2 3 15,-1 1-15,-1-1 0,-1-1 16,-1 1-16</inkml:trace>
  <inkml:trace contextRef="#ctx0" brushRef="#br0" timeOffset="151950.2331">11881 8965 0,'0'0'0,"0"0"0,0 0 16,0 0-16,0 0 0,0 0 0,0 0 15,32-10-15,-32 10 0,29-11 16,-9 3-16,1-1 0,1 0 15,-3 1-15,-2 1 0,-3 1 16</inkml:trace>
  <inkml:trace contextRef="#ctx0" brushRef="#br0" timeOffset="152566.6246">12484 8385 0,'0'0'0,"0"0"0,0 0 0,0 0 16,0 0-16,0 0 0,15 22 15,-15-22-15,4 25 0,-4-25 16,-1 38-16,0-16 0,0 0 0,-2 1 16,1 1-16,0-2 15,0 1-15,-1 3 0,-1 0 16,1-3-16,1-1 0,-3-4 0,0-1 16,-2-2-16,-1-2 0,-4-1 15,-3-2-15,-2-4 0,1 1 16,-1-2-16,1-3 0,-1-2 15,2-2-15,-2-2 0,0-4 16,2 0-16,3 0 0,2-2 16,1-1-16,6 0 0,3 1 0,7-1 15,4-1-15,4-1 0,3 0 16,7 0-16,7-1 0,10 0 16,1 0-16,2 2 0,2 2 15,3 1-15,-3 1 0,-4 7 16,-4 3-16,-3 3 0,-5 2 15,-3 4-15,-5 3 0,-4 3 16,-5 2-16,-6 5 0,-6 4 16,-5 1-16,-5 1 0,-4-2 15,-4-2-15,-3 0 0,-2-1 0,-11 3 16,-3-3-16,1-5 0,4-2 16,-6-3-16,-2-1 0,5-5 15,4-3-15,0-6 0,1-3 16,3-5-16,4-3 0,6 3 15,3 2-15,3 1 0</inkml:trace>
  <inkml:trace contextRef="#ctx0" brushRef="#br0" timeOffset="154516.977">12119 8246 0,'0'0'0,"0"0"16,0 0-16,0 0 0,0 0 0,0 0 16,0 0-16,0 0 15,0 0-15,0 0 0,-25 12 16,25-12-16,0 0 0,-29 19 16,17-7-16,-1-1 0,-1 2 0,-3-1 15,-2 1-15,2 0 0,-1-1 16,-3 5-16,2-1 0,4-1 15,2-2-15,2 1 0,3-2 16,2 1-16,3-4 0,4 1 16,5-2-16,4-2 0,3-1 0,2-1 15,3-2-15,-1-1 0,-1 1 16,4-1-16,1-1 16,-1 2-16,-3-1 0,-1 0 0,-3 0 15,-2 1-15,-2 0 0,-3 0 16,-1-1-16,-5 2 0,-5 4 15,-3 1-15,-6 4 0,1-1 16,0 1-16,-5 1 0,-3 1 16,0-2-16,0 1 0,-3 1 15,2 1-15,3-2 0,4-1 16,3 1-16,2-2 0,2 0 0,4-1 16,3-3-16,2 1 0,3-3 15,4-1-15,5-1 0,5-2 16,-2 0-16,1 0 0,2 0 15,0 2-15,1-3 0,0 0 0,2 0 16,-3 0-16,-6 2 16,-2-1-16,-3 2 0,-3 2 15,-5 1-15,-4 2 0,-5 2 0,-4 2 16,-1 0-16,-2 0 0,-4 1 16,-3 2-16,1-1 0,0-1 15,-1 4-15,2 0 16,3-4-16,3-2 0,3-2 0,3-2 15,3-1-15,3-1 0,3-2 16,3 0-16,5 0 0,3-2 0,6-2 16,4-3-16,1 0 15,1-1-15,3-1 0,4 0 16,3-2-16,-2 2 0,-7 1 0,-4 0 16,-3 2-16</inkml:trace>
  <inkml:trace contextRef="#ctx0" brushRef="#br0" timeOffset="159199.8322">13820 8663 0,'0'0'16,"0"0"-16,26-5 0,-7 1 16,3 0-16,12 0 0,5-2 15,2 2-15,1-1 0,11 2 0,1 1 16,-5 1-16,-5 0 0,2 1 16,-6-1-16,-9 0 0,-6 1 0,-7 0 15,-7 0-15,-6-2 16,-4-3-16,0 2 0,0 1 15,-1 2-15</inkml:trace>
  <inkml:trace contextRef="#ctx0" brushRef="#br0" timeOffset="159516.4397">14147 8435 0,'0'0'0,"0"0"0,0 0 16,2 33-16,-2-33 0,1 40 15,-1-12-15,-1 6 0,0 3 16,-1 14-16,-2 4 0,0 6 16,0-4-16,-1 2 0,1-6 15,0-11-15,1-6 0,-1-5 0,-2-7 16,1-7-16,-2-3 0,-7-5 16,-7-1-16,0-6 0,-1-2 15,1-6-15,0-7 0,4-1 16,2-3-16,-2-2 0,3 0 15,4 2-15,2 2 0,6 2 16,5 1-16,3 2 0,3-3 16,13 1-16,10-2 0,2 0 15,2 0-15,17-4 0,6-3 16,-4 0-16,-3-1 0,-6 2 0,-11 6 16,-8 2-16</inkml:trace>
  <inkml:trace contextRef="#ctx0" brushRef="#br0" timeOffset="159700.0229">14577 8310 0,'0'0'16,"0"0"-16,0 0 0,0 0 0,-10 29 15,10-29-15,-9 36 0,3-13 16,1 1-16,-2 1 0,1 0 15,-2 2-15,2-4 0,1-3 16</inkml:trace>
  <inkml:trace contextRef="#ctx0" brushRef="#br0" timeOffset="160249.5012">14636 8310 0,'0'0'0,"0"0"0,22-4 0,-7 3 15,1 0-15,5 0 0,3 1 16,6 2-16,-2 0 0,1 3 16,2 1-16,3 5 0,-3 1 0,-5 1 15,-4 1-15,-3 0 0,-5 2 16,-3 2-16,-5 2 16,-2 0-16,-3-1 0,-6 0 0,-3 1 15,-4-3-15,-3-2 0,-2 0 16,-3-2-16,-2-1 0,-1-1 0,-4-2 15,-2-4-15,3-1 16,2 0-16,-2-4 0,-1-2 16,3-5-16,0-1 0,5-4 15,5-2-15,7 2 0,2 0 0,4 2 16,3 1-16,4 0 0,3 2 16,4 1-16,3 2 15,2 1-15,1 2 0,3 1 0,2 0 16,-2 2-16,-1 0 0,-3 3 15,-2 1-15,-1 1 0,-3 0 0,-4-1 16,-1 2-16,-4-1 16,0 1-16,-7-1 0,-3 3 15,-7 0-15,-3 1 0,-8 1 16,-3 3-16,-12 5 0,-2-1 0,-7 5 16,-7 4-16,-5 3 0,3-1 15,-2 6-15,5 2 16,6-8-16,7-6 0,1-1 0,7-1 15,13-8-15,6-4 0,9-2 16,8-5-16,6-3 0,7-4 0,3-6 16,7-5-16,-7 3 0,-2 3 15,-4 2-15</inkml:trace>
  <inkml:trace contextRef="#ctx0" brushRef="#br0" timeOffset="160500.8779">14622 8790 0,'0'0'15,"0"0"-15,0 0 0,27-4 0,-27 4 16,28-3-16,-8-1 0,2 3 15,3-1-15,13 2 0,4 0 16,-3 0-16,0 2 0,7 1 16,1-1-16,-7 0 0,-3 1 0,-5 0 15,-5 1-15,-4 3 0,-3 0 16,-3 4-16,-4 3 16,-4 1-16,-3 1 0,-2 6 0,-3 6 15,-2-3-15,-1-1 0,-4 2 16,-2 2-16,-2 0 0,-1 0 0,-2 4 15,0-3-15,1-3 16,1-3-16,-1-3 0,0-2 16,-1-4-16,2 0 0,-3-6 15,-1-2-15,4-3 0,2 0 0,2 0 16</inkml:trace>
  <inkml:trace contextRef="#ctx0" brushRef="#br0" timeOffset="160749.8401">14952 8836 0,'0'0'16,"0"0"-16,0 0 0,0 0 16,0 0-16,0 0 0,0 0 15,0 0-15,-29 5 0,29-5 16,-32 19-16,15-7 0,1 1 0,2-1 16,0 1-16,4 1 0,3-3 15,2 1-15,5-1 0,4-1 16,2 0-16,6-1 0,3-2 15,0-1-15,2-2 0,1-2 16,3-3-16,-2 0 0,-1 1 16,-4-3-16,-1-1 0,-2 1 0,-2 0 15,-1 1-15</inkml:trace>
  <inkml:trace contextRef="#ctx0" brushRef="#br0" timeOffset="160949.87">14586 8861 0,'0'0'0,"0"0"0,0 0 16,0 0-16,-15 27 0,15-27 16,-9 28-16,6-12 0,1 0 0,3 4 15,3 2-15,4-1 16,2-2-16,10 3 0,6-2 0,4-4 16,3-2-16,12-3 0,4-4 15,-1-5-15,0 0 0,9-7 16,0-4-16,-5-3 0,-5-2 15,-6 2-15,-9 3 0,-8 2 0</inkml:trace>
  <inkml:trace contextRef="#ctx0" brushRef="#br0" timeOffset="161133.0679">15677 8570 0,'0'0'0,"11"0"0,4 1 0,3-2 15,3-1-15,10 0 0,3 1 16,8 1-16,-2 0 0,0 2 16,3 3-16,-4-3 0,-4-1 0,-3 3 15,-6 1-15,-7 0 0,-3-2 16,-4 0-16</inkml:trace>
  <inkml:trace contextRef="#ctx0" brushRef="#br0" timeOffset="161333.7114">15342 8841 0,'0'0'0,"0"0"0,0 0 16,0 0-16,0 0 0,31 7 0,-6-5 15,6 0-15,4-2 0,10 0 16,8 0-16,17-2 0,-1-1 16,17 0-16,-1-1 15,4 2-15,-9 0 0,0 1 0,-11 0 16,-11 0-16,-15 0 0,-18-3 15,-12-4-15,-6 3 0,-1 2 0,-2 1 16</inkml:trace>
  <inkml:trace contextRef="#ctx0" brushRef="#br0" timeOffset="161525.5088">15707 8687 0,'0'0'0,"0"0"16,0 0-16,0 0 0,-5 31 15,5-31-15,-7 40 0,1-15 16,1 3-16,-2 3 0,-1 4 16,-1 7-16,1-2 0,-2 4 15,1-5-15,2-9 0,3-5 0,2-9 16,1-5-16,-1-7 0,2-4 0,0 0 16,0 0-16,0 0 15</inkml:trace>
  <inkml:trace contextRef="#ctx0" brushRef="#br0" timeOffset="161718.0194">15893 8705 0,'0'0'0,"0"0"16,0 0-16,0 40 0,-1-20 0,-1 8 16,-2 8-16,0 11 0,0 2 15,-1 9-15,1-2 0,0-7 16,1-7-16,1 3 0,1-6 15,1-8-15,1-5 0,1-11 16,1-8-16,0-1 0,-1-2 0,-1 0 16</inkml:trace>
  <inkml:trace contextRef="#ctx0" brushRef="#br0" timeOffset="162166.4951">16835 8681 0,'0'0'0,"0"0"0,0 0 15,0 0-15,-7 34 0,-3-13 16,-3 6-16,-2 1 0,0 0 0,-3 12 16,3 0-16,3-3 0,2-2 15,2-1-15,5-7 0,3-4 16,2-4-16,10-5 0,9-6 15,1-7-15,1-7 0,7-5 16,4-5-16,-1 1 0,0-1 0,7-11 16,0-7-16,-5 1 15,-3 1-15,1-6 0,-3-1 16,-6 6-16,-5 6 0,-5 5 0,-4 6 16,-3 4-16,-3 3 0,-3 5 15,-2 2-15,-4 5 0,-3 7 16,-4 7-16,-4 8 0,5-1 15,0 5-15,-2 9 0,0 1 16,3-1-16,3-1 0,5-2 16,4-2-16,5-6 0,3-4 0,8-5 15,2-5-15,0-7 0,1-1 16,5-8-16,2-4 0,1-7 16,-1-5-16,-6 5 0,-6 2 15,-3 3-15</inkml:trace>
  <inkml:trace contextRef="#ctx0" brushRef="#br0" timeOffset="162550.1166">17588 8731 0,'0'0'0,"0"0"0,0 0 16,-13 25-16,13-25 0,-13 29 16,3-7-16,0 2 0,0 1 0,-2 6 15,0 0-15,1-3 0,1-3 16,0 0-16,3-5 0,1-7 15,1-3-15,-1-7 0,-1-3 16,3-3-16,1-3 0,4-5 16,3-6-16,2-4 0,1-4 0,4-3 15,4-3-15,4-4 0,0 5 16,3 3-16,0 2 16,-1 4-16,-2 3 0,4 0 0,0 3 15,-2 5-15,-2 6 0,-3 5 16,-2 5-16,-4 4 0,-2 2 15,-4 8-15,-2 7 0,-3 0 16,-3 1-16,-2 0 0,0 1 16,0 1-16,3-3 0,-1-3 15,1-1-15,1-2 0,1-5 0,0-2 16,1-5-16,2-6 0,1-4 16,3-6-16,-1-4 0,1 2 15,-2 2-15,-1 1 0</inkml:trace>
  <inkml:trace contextRef="#ctx0" brushRef="#br0" timeOffset="162850.7617">18021 8642 0,'0'0'0,"0"0"16,0 0-16,0 0 0,-5 33 0,5-33 16,-8 40-16,2-15 0,-1 5 15,1-1-15,-1 0 0,-1 4 16,3-4-16,2-3 0,2-3 15,1 1-15,1-4 0,2-7 16,1-3-16,3-5 0,2-5 16,3-4-16,2-4 0,3-3 0,-1-4 15,1-3-15,-1-4 16,5-8-16,0-2 0,0 0 0,-1 0 16,-1 3-16,-3 4 0,0-3 15,-4 2-15,-2 6 0,-2 4 16,-3 3-16,0 3 0,-4 3 15,-2 4-15,-5 2 0,-3 2 16,3 0-16,0 0 0,2 0 0</inkml:trace>
  <inkml:trace contextRef="#ctx0" brushRef="#br0" timeOffset="163206.0585">18329 8904 0,'0'0'0,"0"0"0,0 0 16,29 0-16,-29 0 0,30-1 15,-11-2-15,2 1 0,1-2 0,6-2 16,2-1-16,-2-2 0,-1 1 16,0-3-16,-2-3 0,0-5 15,-4 1-15,-4-2 0,-4-1 16,-4 3-16,-4-1 0,-6 1 15,-6 2-15,-3 2 0,-2 2 16,-6 6-16,-4 2 0,-3 6 16,-3 1-16,-2 7 0,-2 4 15,0 6-15,0 3 0,-3 8 16,3 3-16,7 0 0,6-1 16,6-1-16,4 0 0,6-4 0,3-3 15,12 0-15,9-3 16,0-8-16,4-3 0,8-4 0,7-1 15,-4-5-15,-3-4 0,-3 1 16,-8 0-16,-5 1 0</inkml:trace>
  <inkml:trace contextRef="#ctx0" brushRef="#br0" timeOffset="163400.122">19046 8793 0,'0'0'0,"0"0"15,0 0-15,-12 20 0,12-20 16,-14 23-16,4-7 0,0 2 16,1 0-16,0 1 0,-1 1 15,-1 2-15,2-3 0,2-4 16,1-4-16,2-5 0,0-4 0,2 0 16,0 0-16,0 0 0</inkml:trace>
  <inkml:trace contextRef="#ctx0" brushRef="#br0" timeOffset="163549.8398">19057 8410 0,'0'0'0,"0"0"0,0 0 16,0 0-16,0 0 0,0 0 0,0 0 16,18 17-16,-18-17 0,13 22 15,-13-22-15,17 28 0,-11-17 0,0-2 16</inkml:trace>
  <inkml:trace contextRef="#ctx0" brushRef="#br0" timeOffset="163800.1425">19506 8466 0,'0'0'0,"0"0"16,0 0-16,-11 30 0,4-15 15,-4 9-15,-3 6 0,-6 12 16,0 0-16,-4 12 0,0-2 16,4-7-16,4-5 0,3 1 15,5-7-15,6-6 0,4-3 0,7-5 16,6-3-16,2-5 0,3-5 16,6-5-16,5-4 15,0-4-15,0-2 0,-7 1 0,-4 3 16,-4-1-16</inkml:trace>
  <inkml:trace contextRef="#ctx0" brushRef="#br0" timeOffset="164366.8446">20696 8814 0,'0'0'0,"0"0"15,0 0-15,0 0 0,-3-22 16,3 22-16,0 0 0,-11-24 15,5 14-15,-3 1 0,-3 0 16,-1 1-16,1 1 0,-3 1 16,-4 2-16,-2 2 0,-1 2 0,-10 4 15,-2 7-15,1 1 0,0 3 16,-5 9-16,3 5 16,6-1-16,6-1 0,7 2 0,6 0 15,3-3-15,5-6 0,12-4 16,10-4-16,4-3 0,4-3 15,8-9-15,7-5 0,-3-2 16,-2 0-16,2-7 0,1-5 16,-7 2-16,-4 1 0,2-7 15,-4 0-15,-5 1 0,-3 3 0,-8 4 16,-4 4-16,-3 5 16,-3 3-16,-4 5 0,-3 3 15,-1 5-15,-2 2 0,1 3 16,-1 5-16,2 0 0,0 4 0,4 1 15,2 5-15,1-1 0,3-2 0,8 4 16,5-1-16,4-7 0,4-5 16,-7-3-16,-3-2 0,-3-4 15</inkml:trace>
  <inkml:trace contextRef="#ctx0" brushRef="#br0" timeOffset="164682.7301">21699 8609 0,'0'0'0,"0"0"0,0 0 0,0 0 15,-21-9-15,21 9 0,-34 2 16,11 2-16,-1 0 0,-1 4 0,-3 2 16,-4 2-16,4 1 0,2 2 15,3 4-15,5 0 0,5 1 16,6 4-16,4-1 15,6-2-15,2-2 0,6 0 0,3-1 16,1 0-16,-1-3 0,-2-1 16,-1-1-16,-3 1 0,-4-1 0,-7-1 15,-7-1-15,-3 0 0,-1 0 16,-5-1-16,-2-1 16,-2 1-16,-2-3 0,0-1 0,0 0 15,3-4-15,4-2 0,4 0 16,2 0-16,2 0 0</inkml:trace>
  <inkml:trace contextRef="#ctx0" brushRef="#br0" timeOffset="165016.8219">21637 8881 0,'0'0'0,"0"0"16,0 0-16,26 0 0,-12 0 15,3 0-15,4-1 0,0-1 16,0 0-16,10-3 0,3-1 15,-3 0-15,-2-1 0,2-3 0,-4-1 16,-4-2-16,-3-2 0,-6-2 16,-4-1-16,-4 1 0,-3 3 15,-4 0-15,-3 0 0,-6 3 16,-4 2-16,-5 3 0,-6 3 16,-3 3-16,-4 2 0,-1 5 15,-2 4-15,4 5 0,0 3 0,-4 10 16,5 3-16,5 1 0,7-1 15,8 1-15,7 0 0,8-4 16,5-2-16,9-5 0,6-2 16,8-4-16,7-4 0,15-5 15,5-6-15,1-5 0,0-3 0,-15 1 16,-12 2-16,-8 0 0</inkml:trace>
  <inkml:trace contextRef="#ctx0" brushRef="#br0" timeOffset="165253.5957">22585 8621 0,'0'0'15,"0"0"-15,-20 3 0,20-3 16,-38 11-16,11 0 0,-4 0 16,-10 8-16,1 4 0,-9 9 15,4 1-15,7 0 0,6 0 0,4 2 16,7-2-16,11-5 0,8-4 15,9-3-15,8-4 0,7-4 16,7-3-16,6-4 0,6-2 16,0-4-16,2-5 0,2-1 15,0-5-15,-4 2 0,-12 3 16,-6 1-16</inkml:trace>
  <inkml:trace contextRef="#ctx0" brushRef="#br0" timeOffset="165600.1099">22936 8613 0,'0'0'0,"0"0"0,0 0 15,-19 19-15,19-19 0,-24 31 16,8-6-16,-3 2 0,-2 3 0,-4 9 16,1-2-16,4-5 0,3-4 15,1 0-15,3-4 0,3-6 16,2-2-16,1-6 15,3-3-15,3-5 0,1-2 0,3-4 16,3-5-16,1-3 0,2-4 16,3-4-16,4-4 15,0-2-15,2-3 0,6-3 0,2 3 16,-2 4-16,-2 2 0,2 0 16,-1 2-16,-3 4 0,-1 2 15,-1 5-15,-2 5 0,0 1 16,-1 3-16,0 3 0,1 4 15,-2 1-15,1 1 0,-3 2 0,-2-1 16,-3-1-16,0-1 0,-2-2 16</inkml:trace>
  <inkml:trace contextRef="#ctx0" brushRef="#br0" timeOffset="165965.9246">23020 8843 0,'0'0'0,"0"0"16,0 0-16,0 0 0,0 0 16,34 10-16,-34-10 0,34 5 15,-14-4-15,5-1 16,6 1-16,-3-2 0,0 0 0,7-5 16,-1-2-16,-3 0 0,-3 0 15,-5-3-15,-3-4 0,-5 1 16,-3-1-16,-2-4 15,-4-1-15,-6 3 0,-6 3 0,-6 1 16,-6 2-16,-2 3 0,-1 1 16,-4 4-16,-1 3 0,1 5 15,-1 4-15,2 2 0,1 4 16,2 5-16,1 3 0,2 1 16,3 2-16,4 2 0,5-3 0,9-1 15,3-1-15,4-3 0,3-2 16,7-4-16,7-3 0,1-3 15,2-2-15,5-4 0,4-4 16,-8 2-16,-8-2 0,-4 1 16</inkml:trace>
  <inkml:trace contextRef="#ctx0" brushRef="#br0" timeOffset="166216.7869">23988 8418 0,'0'0'0,"0"0"16,0 0-16,0 0 0,-17 29 0,4-12 16,-5 4-16,-1 4 0,-2 4 15,0 2-15,1 1 0,-4 7 16,1-2-16,1 5 0,4-4 16,7-4-16,6-5 0,5-2 15,4-2-15,4-5 0,1-3 16,6-2-16,5-4 0,1-3 15,2-3-15,1 0 0,1-3 16,-6 0-16,-2 0 0,-4-1 16</inkml:trace>
  <inkml:trace contextRef="#ctx0" brushRef="#br0" timeOffset="166466.8077">23708 8678 0,'0'0'16,"0"0"-16,0 0 0,29-6 0,-29 6 15,34-4-15,-8 3 0,3-2 16,4 0-16,12 0 0,1 1 16,0 0-16,0 1 0,4-1 15,-6 1-15,-7 0 0,-7 0 0,-1 0 16,-6 0-16,-11 2 0,-5 0 15,-9-2-15,-7-1 16,1 0-16,3 1 0,0-1 16</inkml:trace>
  <inkml:trace contextRef="#ctx0" brushRef="#br0" timeOffset="197786.1679">13484 10853 0,'0'0'0,"0"0"16,0 0-16,0 0 0,0 0 0,0 0 15,0 0-15,-15 20 16,15-20-16,-20 23 0,3-7 15,1 2-15,-2 1 0,1 4 16,-2 5-16,2 0 0,2-1 0,-2 6 16,3 7-16,4-7 0,5-2 15,5-5-15,5-2 0,5-6 16,4-2-16,5-5 16,4-4-16,-2-4 0,-3 0 0,-4 0 15,-2-2-15,-2 1 0</inkml:trace>
  <inkml:trace contextRef="#ctx0" brushRef="#br0" timeOffset="197959.7769">13045 11095 0,'0'0'0,"0"0"16,0 0-16,35-2 0,-35 2 15,43-1-15,-14 0 0,4 0 16,3 0-16,14 2 0,6 1 15,4-2-15,-5-2 0,-3 0 16,-11 1-16,-10 0 0</inkml:trace>
  <inkml:trace contextRef="#ctx0" brushRef="#br0" timeOffset="198300.1886">13756 11047 0,'0'0'0,"0"0"0,0 0 0,0 0 15,0 0-15,0 0 0,-13 27 16,13-27-16,-14 24 0,8-5 16,2 3-16,0 0 0,-1 3 0,5-4 15,5 0-15,2 2 16,3-2-16,7-6 0,4-4 16,2-3-16,1-3 0,4-5 0,1-3 15,5-4-15,-5-2 0,-2-5 16,-3-4-16,-4 0 0,-5-2 15,-5-3-15,-5-2 0,-7 2 16,-3 1-16,-9-2 0,-6 5 16,2 5-16,-1 2 0,-9 2 15,-6 4-15,3 2 0,4 4 0,6 4 16,4 3-16,5 3 0,3 1 16,7 2-16,6 3 0,-2-6 15,0-3-15,1 0 0</inkml:trace>
  <inkml:trace contextRef="#ctx0" brushRef="#br0" timeOffset="198632.7924">14662 10898 0,'0'0'0,"0"0"16,0 0-16,-10 30 0,10-30 15,-15 35-15,7-10 0,-2 1 16,1-1-16,-2 10 0,1-1 16,2-5-16,1-3 0,1-1 0,0-6 15,2-5-15,1-6 0,0-8 16,2-7-16,1-1 0,1-1 16,2-4-16,-1-4 0,0-3 15,1-3-15,4-7 0,2-3 16,0 6-16,-1 3 0,0 3 15,0 4-15,1 4 0,0 1 0,0 4 16,2 1-16,0 4 16,1 5-16,1 2 0,1 3 15,0 0-15,1-2 0,-3 0 16,-2-1-16,-2 0 0</inkml:trace>
  <inkml:trace contextRef="#ctx0" brushRef="#br0" timeOffset="199018.0315">14878 10985 0,'0'0'0,"0"0"0,0 0 16,0 0-16,0 0 0,31 11 15,-31-11-15,33 8 0,-16-4 16,4-1-16,2 1 0,2-3 15,0 0-15,6-2 0,-2-3 16,-3-1-16,-1-2 0,-2-2 16,-2-2-16,-4-2 0,-4-1 0,-4-2 15,-5-1-15,-2 0 16,-5-1-16,-3-2 0,-3 2 0,-4 4 16,-4 4-16,-4 4 0,-3 3 15,1 5-15,1 3 0,-3 6 16,-2 4-16,4 3 0,2 2 0,4 4 15,4 3-15,5-1 16,5 1-16,7 6 0,9-1 16,1-6-16,4-3 0,8-3 0,7-1 15,2-3-15,2-3 0,5-5 16,5-5-16,-11 0 0,-7-2 16,-6 0-16</inkml:trace>
  <inkml:trace contextRef="#ctx0" brushRef="#br0" timeOffset="199282.7392">15813 10748 0,'0'0'0,"0"0"16,0 0-16,-28 6 0,28-6 15,-26 13-15,9-2 0,-2 4 0,-1 0 16,-5 10-16,1 4 15,2-1-15,2 0 0,-1 3 16,4-1-16,6-4 0,6-3 16,6-2-16,6-1 0,6-3 0,6-1 15,8-4-15,6-3 16,3-2-16,1-2 0,11-3 0,4-2 16,-11 0-16,-9 0 0,-7 0 15</inkml:trace>
  <inkml:trace contextRef="#ctx0" brushRef="#br0" timeOffset="199718.8373">16367 10882 0,'0'0'15,"0"0"-15,0 0 0,0 0 0,0 0 16,-5-20-16,5 20 0,0 0 16,-24-20-16,10 15 0,-4 2 15,0 1-15,-2 2 0,-4 1 16,-4 1-16,-6 2 0,2 3 0,0 5 15,-1 4-15,3 2 16,3 2-16,-3 6 0,6 2 16,5-2-16,4-1 0,7 0 15,4-3-15,7-2 0,3-1 0,7-4 16,6-3-16,3-2 0,2-6 16,5-2-16,3-4 0,3-2 15,-3-4-15,0-5 0,-1-2 16,-3 0-16,-3-1 0,-4-5 15,-3-4-15,-4 1 0,-2-1 0,-4 4 16,-3 1-16,0 5 16,-2 4-16,-1 2 0,-1 3 15,-1 3-15,0 3 0,-4 4 0,0 7 16,-2 3-16,2 4 0,0 2 16,3 5-16,0-4 0,1 1 15,2-2-15,3 0 0,0-3 16,2-1-16,2-4 0,3-3 15,0-2-15,0-5 0,-3 0 16,-1 0-16,-2-1 0</inkml:trace>
  <inkml:trace contextRef="#ctx0" brushRef="#br0" timeOffset="199966.043">16750 10675 0,'0'0'0,"0"0"0,0 0 16,0 0-16,-11 22 0,11-22 16,-18 35-16,7-10 0,-1 5 0,-1 2 15,-1 3-15,1 6 0,4-4 16,3 5-16,2-4 16,4-5-16,3-5 0,2-4 0,4-2 15,-1-2-15,-1-4 0,3-4 16,2-5-16,1-3 0,0-4 15,0-4-15,0-3 0,-2 0 16,-2 2-16,-1 1 0</inkml:trace>
  <inkml:trace contextRef="#ctx0" brushRef="#br0" timeOffset="200199.2268">17225 10628 0,'0'0'0,"0"0"0,0 0 16,-11 24-16,11-24 0,-16 30 16,4-3-16,-1 2 0,-1 2 0,-2 6 15,3-2-15,3-2 0,2-2 16,6 7-16,4-3 0,5-5 16,4-3-16,4-4 0,4-4 15,1-3-15,2-2 0,1-3 16,3-4-16,0-2 0,3-3 0,-3-1 15,-5 1-15,-4-1 0</inkml:trace>
  <inkml:trace contextRef="#ctx0" brushRef="#br0" timeOffset="201032.7235">9914 12093 0,'0'0'0,"0"0"0,29-3 0,-9 2 16,3 1-16,15-1 0,7 0 15,3 1-15,4-1 0,23 1 16,10-1-16,14-1 0,-3 1 0,25 0 16,22 0-16,-12-2 0,-8-2 15,72-6-15,-2-4 16,-21 4-16,-14 4 0,16-2 0,11 2 16,-15 0-16,-11 3 0,14 0 15,10-2-15,-17 5 0,-9 2 16,12 1-16,9-1 0,-18 1 15,-13 0-15,15 5 0,10 1 16,-29-2-16,-19 0 0,3-1 16,4 2-16,-18 0 0,-10 1 0,-6-1 15,-3-1-15,-16-3 0,-12-5 16,-13-2-16,-8 0 16,-16-6-16,-12-4 0,-5 4 0,-4 3 15,-2 3-15</inkml:trace>
  <inkml:trace contextRef="#ctx0" brushRef="#br0" timeOffset="201532.7979">9749 12290 0,'0'0'0,"0"0"0,0 0 15,0 0-15,11 20 0,-11-20 0,2 29 16,-2-9-16,-1 3 0,-2 7 15,-2 6-15,-1 12 0,-1-1 16,-1 10-16,2 0 0,1-7 16,3-5-16,1 0 0,1-5 15,1-8-15,1-4 0,3-6 16,1-2-16,1-7 0,1-4 0,1-6 16,3-4-16,-2 1 0,-3-1 15,0 0-15</inkml:trace>
  <inkml:trace contextRef="#ctx0" brushRef="#br0" timeOffset="201883.404">10050 12682 0,'0'0'16,"0"0"-16,25 0 0,-25 0 0,35-2 16,-12 1-16,5 0 0,12-2 15,2-1-15,1-2 16,0 0-16,3-2 0,-5 1 0,-5 0 15,-4-1-15,-4 0 0,-4-1 16,-3-3-16,-8-1 0,-8 1 16,-7-1-16,-6-1 0,-4 0 15,-5 1-15,-3 2 0,-5 2 16,-5 1-16,-2 4 0,-2 2 0,0 4 16,-1 0-16,-7 7 0,2 3 15,1 5-15,3 0 0,6 5 16,5 4-16,6 3 0,5 3 15,6-1-15,6 1 0,18 2 16,15 0 0,19-7-16,15-7 0,-8 0 15,-14-7-15,-10-3 16</inkml:trace>
  <inkml:trace contextRef="#ctx0" brushRef="#br0" timeOffset="202215.9961">11394 12659 0,'0'0'0,"0"0"0,0 0 16,-12-23-16,12 23 0,-20-17 16,0 9-16,-5 0 0,-4 2 0,-14 0 15,-4 5-15,-4 4 0,-1 4 16,-12 7-16,2 4 0,0 7 16,10 1-16,12-1 0,10 1 15,6 2-15,9-3 0,14-3 16,9-2-16,9-7 0,7-2 15,11-7-15,8-2 0,3-2 16,0-2-16,9-4 16,0-4-16,-4-2 0,-3-2 0,-2-8 15,-8-2-15,-9 1 0,-8 1 16,-7 7-16,-4 6 16,-4 2-16,-3 3 15,-3 4-15,0 0 0,-2 6 0,-2 4 16,1 6-16,1 4 0,2 4 15,2 4-15,4-6 0,1-2 0,1-1 16,-2-4-16,-2-2 0</inkml:trace>
  <inkml:trace contextRef="#ctx0" brushRef="#br0" timeOffset="202616.1935">12124 12762 0,'0'0'0,"0"0"0,0 0 15,-8-20-15,8 20 0,-18-17 16,18 17-16,-36-19 0,14 11 0,-5 4 16,-3 1-16,-9 3 15,2 2-15,-9 8 0,2 5 16,7 3-16,4 2 0,2 7 0,8 3 16,7-3-16,7-1 0,12-4 15,8-2-15,5-5 0,5-5 0,8-4 16,5-4-16,1-4 15,2-4-15,1-5 0,3-4 16,-2-3-16,-3-1 0,5-13 16,-2-9-16,-5 1 0,-5 0 0,5-8 15,1-2-15,-9 6 0,-6 5 16,-5 7-16,-4 6 0,-3 6 16,-2 7-16,-3 3 0,-1 3 15,-2 7-15,0 0 0,-2 14 16,-5 12-16,0-3 0,-2 2 15,-6 8-15,-2 7 16,0 5-16,2 4 0,2 8 0,3-1 16,4-9-16,5-7 0,0-6 15,0-10-15,0-6 0</inkml:trace>
  <inkml:trace contextRef="#ctx0" brushRef="#br0" timeOffset="202933.0405">13288 12674 0,'0'0'15,"0"0"-15,0 0 0,0 0 16,-22-21-16,22 21 0,-41-14 16,14 8-16,-3 2 0,-9 3 0,1 2 15,2 2-15,2 1 0,-1 4 16,5 3-16,8-1 0,8 2 15,10 4-15,11 3 0,3-1 16,3 1-16,8 1 0,7 1 16,-3-1-16,-3-2 0,0 3 15,-3-1-15,-6-2 0,-4-3 0,-8 1 16,-4 1-16,-8-5 16,-6-1-16,-5-1 0,-5-3 0,-3-2 15,-1-1-15,1-1 0,7 1 16,5-2-16</inkml:trace>
  <inkml:trace contextRef="#ctx0" brushRef="#br0" timeOffset="203366.6737">13603 12418 0,'0'0'0,"0"0"0,-3 23 15,-1-6-15,-2 2 0,-8 16 16,-6 8-16,1 1 0,0 0 16,-1 7-16,0 6 0,2-10 0,2-6 15,1-2-15,2-6 0,4-11 16,2-5-16,3-5 0,1-2 16,0-3-16,2-3 0,4-9 15,2-9 1,2-7-16,2-4 0,5-6 0,5-3 15,4 2-15,3 4 0,8-1 16,2 5-16,3 6 16,4 5-16,-4 5 0,-5 5 0,5 6 15,-2 3-15,-10 2 0,-6 2 16,-4 11-16,-5 6 16,-7-6-16,-4 0 0,-10 4 0,-6-1 15,-1-6-15,0-2 0,-8 0 16,-3-1-16,0-1 0,2-2 15,-8-1-15,-2-2 0,5-3 16,-1-1-16,-3-3 0,2-3 16,8-4-16,6-4 0,5 3 15,3 2-15,2 0 0</inkml:trace>
  <inkml:trace contextRef="#ctx0" brushRef="#br0" timeOffset="203509.4638">14097 13011 0,'0'0'0,"0"0"16,0 0-16,0 0 0,0 0 0,12 20 15,-12-20-15,0 0 16,0 0-16,23 5 0</inkml:trace>
  <inkml:trace contextRef="#ctx0" brushRef="#br0" timeOffset="203782.8907">15207 12444 0,'0'0'0,"0"0"0,0 0 0,0 0 15,5 24-15,-5-24 16,-10 36-16,0-14 0,-2 3 0,-3 4 15,-1 7-15,-5 7 0,0 1 0,-1 6 16,2-5 0,2-4-16,3-5 0,2-2 0,3-7 15,2-6-15,3-5 0,1-4 16,3-1-16,0-5 0,1-6 16,0 2-16,0-2 0,0 0 0</inkml:trace>
  <inkml:trace contextRef="#ctx0" brushRef="#br0" timeOffset="204183.3262">14918 12694 0,'0'0'0,"0"0"0,26-1 16,-26 1-16,40 0 0,-15 0 16,5 0-16,10 1 0,3-1 0,5 2 15,4 0 1,9 2-16,-1 1 15,-12-3-15,-7 1 0,0-2 0,-8 1 16,-8-1-16,-7 1 0,-7 4 16,-6 1-16,-5 2 0,-3 1 0,-6 5 15,-5 4-15,-2 2 16,-2 0-16,0 4 0,2 3 16,4-4-16,3-3 0,7-1 0,6-3 15,8 0-15,7-2 0,5-4 16,8 0-16,1-4 0,1-1 15,13-4-15,5-4 16,-6-3-16,-3-1 0,3-7 0,-3-4 16,-9-4-16,-5-2 0,-9-2 15,-6 0-15,-7-5 0,-7-1 16,-16 2-16,-10-1 16,-12 9-16,-11 2 0,-6 5 15,3 7-15,13 0 0,11 2 16,6 2-16</inkml:trace>
  <inkml:trace contextRef="#ctx0" brushRef="#br0" timeOffset="204733.435">10087 13642 0,'0'0'16,"-2"13"-16,-1 6 0,0 2 0,-1 1 15,-2 13-15,-3 13 0,1 0 16,0 1-16,-1 3 0,-2-5 15,2-8-15,2-6 0,4-8 16,2-5-16,3-10 0,2-4 0,0-3 16,-2 0-16,0-1 0</inkml:trace>
  <inkml:trace contextRef="#ctx0" brushRef="#br0" timeOffset="205100.7404">10360 13826 0,'0'0'0,"0"0"0,0 0 16,20 8-16,-20-8 0,29 7 16,-9-1-16,4-1 0,4-1 0,3-1 15,1 1-15,9-3 0,-1 0 16,-1-2-16,-1-2 0,5-3 16,-3 0-16,-4-2 0,-7 0 15,-5-2-15,-6 0 0,-6-3 16,-5-2-16,-6-2 0,-5-1 15,-5-1-15,-5-1 0,-4 3 16,-3 3-16,-4 4 0,-4 3 16,-2 4-16,0 3 0,-6 7 15,-1 5-15,5 4 0,3 4 0,4 4 16,2 1-16,5 1 0,6 2 16,6 2-16,6 1 0,7-1 15,3 1-15,13-1 0,10-1 16,4-5-16,2-2 0,15-4 15,6-5-15,1-3 0,3-5 0,-10 0 16,-15-1-16,-12-2 16</inkml:trace>
  <inkml:trace contextRef="#ctx0" brushRef="#br0" timeOffset="205450.6665">11833 13793 0,'0'0'0,"0"0"0,0 0 15,-16-18-15,16 18 0,-26-10 16,7 4-16,-3 2 0,-4 3 0,-4 3 16,-4 4-16,-11 4 15,0 3-15,-5 9 0,3 5 16,9 0-16,5-2 0,2 5 16,6-2-16,11-3 0,8-1 0,7-5 15,5-2-15,10-3 16,6-6-16,5-6 0,5-6 0,5-5 15,2-5-15,1-1 16,0-3-16,-7 2 0,-5 2 0,8-8 16,-1-3-16,-6 1 0,-6 1 0,-8 5 15,-4 6-15,-3 3 16,-1 4-16,-3 2 0,-1 3 16,0 4-16,-2 5 0,0 3 0,-1 5 15,1 2-15,0 3 0,4 7 16,5 6-1,5-6-15,2-5 0,0 0 0,-4-6 16,-3-3-16</inkml:trace>
  <inkml:trace contextRef="#ctx0" brushRef="#br0" timeOffset="205882.9524">12507 13931 0,'0'0'0,"0"0"16,0 0-16,-7-25 0,7 25 0,-14-24 15,2 13-15,-4-1 0,-5 2 16,-3 2-16,-4 3 0,-8 4 16,-1 3-16,-1 7 0,-2 3 15,-4 7-15,4 1 0,8 7 16,7 6-16,7-3 16,6-3-16,11 2 0,11-6 0,5-3 15,5-5-15,9-4 0,7-4 16,1-4-16,0-3 0,3-6 15,2-3-15,3-9 0,-4-6 16,2-12-16,2-9 16,-7-8-16,-4-7 0,-7 4 15,-4 6-15,-2-5 0,-4 6 16,-8 9-16,-5 6 0,-3-2 0,-2 10 16,2 14-16,0 4 0,-1 5 15,0 3-15,-2 2 0,-2 4 0,-4 10 16,-3 8-16,1 1 15,0 2-15,-5 14 0,-4 10 16,1-1-16,2 0 0,2 10 16,6 1-16,5-11 0,6-8 15,10 1-15,8-6 0,-7-10 0,-3-8 16,-3-6-16</inkml:trace>
  <inkml:trace contextRef="#ctx0" brushRef="#br0" timeOffset="206199.9553">13612 13846 0,'0'0'0,"0"0"0,0 0 16,0 0-16,-18-16 0,18 16 0,-34-9 16,11 6-16,-2 0 0,-3 3 15,-1 2-15,-5 3 0,3 1 16,4 2-16,3 3 0,6 1 15,6 1-15,5 1 0,7 0 16,5 1-16,3 0 0,10 5 16,5 1-16,-1-1 0,0-1 0,0-3 15,0-2-15,-4-2 0,-4-3 16,-8 1-16,-8-1 16,-7 0-16,-5 0 0,-10-2 0,-6-1 15,-3-2-15,-1-1 0,-1-8 16,-1-5-16,2 0 0,7 3 0,6 1 15</inkml:trace>
  <inkml:trace contextRef="#ctx0" brushRef="#br0" timeOffset="206665.9234">13948 13575 0,'0'0'16,"-2"14"-16,-2 6 0,-3 4 0,-2 1 16,-7 11-16,-9 12 0,2-1 0,2 0 15,-1 4-15,4-2 0,2-8 16,3-3-16,0-1 16,1-4-16,3-9 0,3-4 0,3-8 15,2-3-15,0-2 0,1-4 16,3-5-16,3-4 0,-1-3 15,2-4-15,1-6 0,2-5 16,4-2-16,1-2 0,5-3 16,3-3-16,5 3 15,4 3-15,4 1 0,-2 4 0,0 8 16,0 6-16,-2 3 0,-1 4 16,2 7-16,-1 3 0,-11 3 15,-4 1-15,-5 6 0,-4 5 16,-4-2-16,-1 1 0,-7 3 15,-6 3-15,-3-5 0,-3-3 0,-2-1 16,-3-1-16,0-2 0,0-3 16,-8-1-16,-6-2 15,3-1-15,3-2 0,-3-3 0,-2-2 16,4-1-16,5-2 0,2-4 16,5-4-16,8-1 0,4-4 15,0 4-15,2 3 0,0 1 16</inkml:trace>
  <inkml:trace contextRef="#ctx0" brushRef="#br0" timeOffset="206798.565">14433 14226 0,'0'0'0,"0"0"15,0 0-15,0 0 0,0 0 0,0 0 16</inkml:trace>
  <inkml:trace contextRef="#ctx0" brushRef="#br0" timeOffset="207332.7277">15326 14088 0,'0'0'0,"0"0"16,0 0-16,0 0 0,0 0 0,6-28 16,-6 28-16,-8-28 15,-1 10-15,-3-2 16,-2-1-16,-3 3 0,0 1 0,-9-2 16,0 4-16,-1 4 0,2 4 15,-2 4-15,-3 3 0,1 6 16,2 2-16,-4 8 0,3 4 15,4 6-15,3 3 0,8 2 16,5 4 0,9-3-16,8-2 0,3-6 0,3-5 0,11-5 15,4-6-15,2-7 0,2-4 16,3-10-16,4-5 16,-4-1-16,0-2 0,4-12 0,-2-6 15,-2-1-15,-4-2 0,2-5 16,1-6-16,-4 0 0,-6 6 15,-6 8-15,-5 5 0,-3 7 16,-3 5-16,-2 6 0,-3 4 16,-1 3-16,1 0 0,-4 9 15,-3 5-15,0 4 0,-2 3 0,-4 9 16,-4 10-16,-2 2 0,0 4 16,-5 5-16,-3 4 0,4 0 15,3-1-15,2 2 0,7-5 16,1-7-16,4-5 0,3-4 15,3-4-15,0-5 0,-2-4 0,-1-4 16</inkml:trace>
  <inkml:trace contextRef="#ctx0" brushRef="#br0" timeOffset="207652.0423">15847 13899 0,'0'0'0,"0"0"0,0 0 15,0 0-15,0 0 0,-21 20 16,21-20-16,-30 28 0,15-9 0,-1 4 16,1 1-16,3-1 0,3 0 15,3 3-15,6-3 16,6-2-16,4-5 0,6-4 16,7-5-16,3-2 0,0-3 15,7-4-15,-1-5 0,-4-3 16,-4-3-16,-3-5 0,-3-5 15,-5-3-15,-3-5 0,-5-5 16,-4 2-16,-5 4 0,-5 4 16,-10 5-16,-6 2 0,0 7 0,0 3 15,-3 6-15,-3 3 0,3 3 16,3 5-16,6-1 0,6 3 16,3-3-16,2-1 0,2-1 15</inkml:trace>
  <inkml:trace contextRef="#ctx0" brushRef="#br0" timeOffset="208433.1607">16821 12941 0,'0'0'0,"0"0"0,0 0 15,9-24-15,-6 14 0,1-4 0,-1-6 16,-1 1-16,-1 2 0,-1-6 15,0 1-15,-2 2 0,-1 1 16,-5 1-16,-3 2 0,-2 5 16,-3 3-16,0 2 0,-2 4 15,0 1-15,-1 3 0,-4 9 0,-4 9 16,-1 6-16,2 3 0,5 1 16,5 0-16,4-2 0,3-2 15,4 0-15,6-1 16,6-5-16,5-4 0,7-4 0,6-4 15,4-4-15,3-1 16,-1-7-16,3-4 0,2-4 0,-1-3 16,-2-5-16,0-3 0,-5-9 15,0-7-15,3-12 16,-1-1-16,-5 4 0,-3 3 0,-2-2 16,-5 6-16,-5 7 0,-4 8 15,-3 6-15,-2 4 0,2 6 16,1 3-16,-3 3 0,-1 4 15,-5 4-15,0 7 0,-5 4 16,-2 4-16,-3 10 0,0 9 0,-4 4 16,-2 4-16,4 0 0,1-1 15,3 3-15,4-7 0,4-6 16,1-4-16,5-5 0,3-3 16,1-4-16,3-1 0,-1-6 15,-3-2 1,-1-2-16</inkml:trace>
  <inkml:trace contextRef="#ctx0" brushRef="#br0" timeOffset="208716.7503">17337 12875 0,'0'0'15,"0"0"-15,0 0 0,-13 22 0,13-22 16,-16 27-16,6-10 0,3 0 15,3 1-15,6 0 16,7 0-16,3-4 0,2-2 0,9 1 16,5 0-16,3-6 0,3-1 0,7-3 15,-2-4 1,-3-5-16,-6-2 0,1-4 0,-5-2 16,-10-6-16,-5-6 0,-9-2 15,-7-1-15,-11 3 0,-8 2 0,-9 4 16,-5 4-16,-7 6 15,-2 5-15,-3 7 0,0 5 16,5-1-16,10-2 0,10 0 0</inkml:trace>
  <inkml:trace contextRef="#ctx0" brushRef="#br0" timeOffset="209282.8811">16317 13915 0,'0'0'0,"-1"8"0,-2 3 15,-1 2-15,-3 0 0,-2 8 16,0 2-16,-1 0 0,1 2 0,-2 6 15,1-1-15,1-4 0,1-1 16,3-6-16,1-3 0,1-6 16,1-3-16,2-7 0,4-4 15,1-6-15,0-3 0,1-5 16,0-3-16,0-11 0,-2-6 0,-1 8 16,1 6-16,-2 4 15</inkml:trace>
  <inkml:trace contextRef="#ctx0" brushRef="#br0" timeOffset="209399.844">16336 13497 0,'0'0'16,"0"0"-16,0 0 0,0 0 0,0 0 16,0 0-16,0 0 0,0 0 15,29 5-15,-29-5 0,33 15 16,-14-5-16,-1 2 0,-1-3 16,-3 0-16,-2-1 0</inkml:trace>
  <inkml:trace contextRef="#ctx0" brushRef="#br0" timeOffset="209766.5111">16562 14011 0,'0'0'15,"0"0"-15,0 0 0,-12 22 16,7-10-16,-1 0 0,1 3 16,-2-2-16,0-1 0,0 2 15,0-2-15,0-3 0,2-1 16,2-4-16,1-1 0,2-3 0,2-3 15,-1-2-15,1-3 0,1-1 16,1-2-16,0-2 0,1-2 16,5-5-16,1 0 0,4 0 15,3 1-15,1 2 16,0 0-16,1 5 0,2 2 0,6 3 16,2 5-16,-2 2 0,-3 1 15,-2 5-15,-1 1 0,-3 8 16,-2 5-16,-4 0 0,-1 1 0,-3 0 15,-4 1-15,-5 1 0,-3 2 16,-1-2-16,-2-1 16,1-3-16,-1-1 0,2-1 0,-1-1 15,3-6-15,2-3 0,1-4 16,1-3-16,-2 0 0,3 0 16,-3 0-16</inkml:trace>
  <inkml:trace contextRef="#ctx0" brushRef="#br0" timeOffset="210233.2615">17532 14077 0,'0'0'15,"0"0"-15,0 0 0,0 0 0,0 0 16,5-25-16,-5 25 16,-18-20-16,1 10 15,-3 3-15,-1 3 0,-5 3 0,-3 3 16,-11 7-16,-1 3 15,0 6-15,1 4 0,-3 2 0,6-2 16,11 1-16,8-1 0,6-2 16,8-4-16,9 3 0,9 3 15,2-6-15,4-4 0,8 1 16,4-6-16,-2-3 0,-1-4 16,2-5-16,1-3 0,-3-4 15,0-2-15,-5-4 0,-3-2 16,-4 3-16,-4-1 0,-2 4 0,-3 4 15,-2 0-15,0 4 0,-3 2 16,-1 1-16,-2 6 0,-1 3 16,0 8-16,0 5 0,0 5 15,1 3-15,0 5 0,0 3 16,-1 1-16,0 0 0,-3 0 16,1-1-16,-2 4 0,-1-1 0,-3-5 15,-2-1-15,-4-4 16,-5-3-16,-5-5 15,-4-4-15,-7-5 0,-7-6 16,5-3-16,5-5 0,4 0 16,7 2-16,6-1 0</inkml:trace>
  <inkml:trace contextRef="#ctx0" brushRef="#br0" timeOffset="221804.9851">18644 12476 0,'0'0'0,"0"0"0,0 0 0,0 0 15,0 0-15,0 0 16,0 0-16,-29 18 0,29-18 0,-35 24 16,14-9-16,-3 4 0,-4 1 15,-9 9-15,-2 3 0,-1 1 16,-1 1-16,-9 9 16,-2 1-16,3-2 15,3-1-15,3-3 0,10-7 0,4-5 16,7-5-16,6-6 0</inkml:trace>
  <inkml:trace contextRef="#ctx0" brushRef="#br0" timeOffset="221949.8805">18307 12798 0,'0'0'0,"0"0"0,0 0 16,0 0-16,0 0 0,13 28 0,-13-28 16,4 33-16,-4-10 15,-2 6-15,-3 8 0,0 1 16,-1-2-16,-4 11 0,-3 7 0,3-9 15,1-9-15,3-7 0</inkml:trace>
  <inkml:trace contextRef="#ctx0" brushRef="#br0" timeOffset="222149.4611">18655 12644 0,'0'0'0,"0"0"16,28-1-16,-28 1 0,46-2 0,-9 2 16,6 0-16,0 2 15,1-1-15,11 2 0,0 1 16,-5 0-16,-5-1 0,-2 0 16,-10 0-16,-6-1 0</inkml:trace>
  <inkml:trace contextRef="#ctx0" brushRef="#br0" timeOffset="222321.072">18769 12780 0,'0'0'0,"0"0"16,0 0-16,-7 30 0,7-30 0,-7 29 15,4-12-15,-1 0 0,1 1 16,0 4-16,1-2 15,-1-3-15,1-3 0,0-3 16</inkml:trace>
  <inkml:trace contextRef="#ctx0" brushRef="#br0" timeOffset="222666.3319">18750 12769 0,'0'0'15,"0"0"-15,0 0 0,35-1 0,-35 1 16,38 1-16,-14-1 0,2 2 15,3 0-15,9 3 16,3-1 0,-3 2-16,-3 2 0,-5-2 0,-6 0 15,-9 2-15,-9 1 0,-6-4 0,-5 2 16,-10 0-16,-9 2 16,-8 1-16,-1 2 0,-6-1 15,-4-1-15,4 0 0,4-1 0,-1 0 16,5-4-16,9 0 0,6-2 15,12-1-15,7-1 0,6 2 16,6 1-16,9 1 0,9-2 16,3-1-16,5-1 0,8 0 15,-1 1-15,-2-3 0,-2-1 0,-6-2 16,-6-3-16,-3 1 0,-7 2 16,-6 1-1</inkml:trace>
  <inkml:trace contextRef="#ctx0" brushRef="#br0" timeOffset="222916.0803">18971 12401 0,'0'0'0,"0"0"0,0 0 0,1 31 16,-1-31-16,-3 43 15,0-7-15,-2 5 0,0 5 16,-4 14-16,-2 12 0,-3 7 0,-1-9 16,1-9-16,1-7 0,-5 0 15,0-8-15,1-6 0,-1-5 16,-5-10-16,-5-7 0,0-8 16,-3-7-16,2-7 0,2-6 15,6 3-15,5 2 0,4 1 16</inkml:trace>
  <inkml:trace contextRef="#ctx0" brushRef="#br0" timeOffset="223100.3048">18575 13009 0,'0'0'0,"0"0"0,0 0 0,28 20 16,-15-9-16,5 2 0,3 2 16,7 4-16,2 2 0,3 1 15,4 1-15,0 0 16,2 1-16,6 1 0,-3-3 0,3-4 15,-4-4-15,-10-4 16,-7-2-16,-4-1 0</inkml:trace>
  <inkml:trace contextRef="#ctx0" brushRef="#br0" timeOffset="223368.6332">19634 12628 0,'0'0'0,"0"0"16,0 0-16,-8 30 0,8-30 0,-12 39 15,2-8-15,-2 3 16,-3 5-16,-3 14 0,1 2 16,1 4-16,2-9 0,3 3 15,4-5-15,1-8 0,2-5 0,2-7 16,0-6-16,1-6 0,0-4 15,1-5-15,1-4 16,3-9-16,1-5 0,1-10 16,0-5-16,4-8 0,2-4 0,0 2 15,-2 8-15,-2 6 0</inkml:trace>
  <inkml:trace contextRef="#ctx0" brushRef="#br0" timeOffset="223532.7433">19949 12509 0,'0'0'0,"0"0"0,0 0 15,0 0-15,0 0 0,0 0 16,10 21-16,-10-21 0,-1 24 16,-1-7-16,-2 2 0,0 3 0,0 4 15,-1 0-15,2 0 16,-1 3-16,2-4 0,0-6 0,1-6 16,0-2-16,1-1 0,0-3 15</inkml:trace>
  <inkml:trace contextRef="#ctx0" brushRef="#br0" timeOffset="224249.3535">20221 12487 0,'0'0'0,"0"0"0,0 0 16,17 15-16,-17-15 0,16 14 15,-6-5-15,0 1 0,1 1 0,-2 0 16,-1 0-16,-2 0 0,0 0 15,-4 3-15,-3 0 0,-3-1 16,-4-1-16,-4-3 16,-4-2-16,-5 2 0,-4-1 15,2 1-15,2-1 0,0-4 16,-1-1-16,2-3 0,1 0 0,0-6 16,2-3-16,8 2 15,5 1-15,4-2 0,3 0 16,1 0-16,1 1 0,3 2 15,3 2-15,2 2 0,1 2 0,3 2 16,0 4-16,-1-1 0,-2 2 16,0 3-16,-1 1 0,-5-2 15,-1 0-15,-1 5 0,-4 3 16,-3-5-16,-3-1 0,-7 2 16,-6 0-16,-2-2 0,-1-2 0,-12 1 15,-6-1-15,2-2 0,4-4 16,-9 1-16,1-1 0,6-1 15,5-2-15,7-1 0,6 0 16,5 0-16,3 0 0,11 1 16,10 1-16,1-1 0,4 0 0,8 0 15,10 1-15,-3 2 16,-1-1-16,11 3 0,4 1 16,-7 0-16,-6 0 0,-3 0 15,-2 0-15,-4 0 0,-4 0 0,-9 1 16,-8 1-16,-6 1 0,-7-1 15,-12 2-15,-9 0 0,3 0 16,0 0-16,-19 5 0,-8 0 16,3-2-16,0 0 0,-3 1 15,3-1-15,10-3 0,8-3 0,5-2 16,8-3-16,9 0 16,5 1-16,14-3 0,10-1 15,5-1-15,5-1 0,15 0 0,11 0 16,-4-2-16,-4-2 0,12 2 15,0 3-15,-6 1 0,-6 1 16,3-2-16,-4 1 0,-13 0 16,-9 0-16,-11-1 0,-7-3 15,-3 2-15,0 0 0,-2 2 16</inkml:trace>
  <inkml:trace contextRef="#ctx0" brushRef="#br0" timeOffset="224550.0416">20225 12996 0,'0'0'0,"0"0"16,0 0-16,0 0 0,0 0 0,10 31 16,-8-12-16,0 0 15,0 1-15,-1 5 0,-1 4 16,0 0-16,-1 0 0,-1 10 16,0 0-16,-2 2 0,1-6 0,-3-4 15,-3-4-15,-2-3 0,-3-5 16,-3-3-16,-4-7 15,-1-2-15,0-4 0,-6-4 0,-4-4 16,4-1-16,1-1 0,-4-9 16,1-2-16,5 2 0,4 2 0,8 3 15,5 2-15,6 0 16,5 2-16,16 0 0,12-1 16,4 1-16,5 1 0,26-4 15,13-2-15,-16 3 0,-14 3 0,-11-1 16</inkml:trace>
  <inkml:trace contextRef="#ctx0" brushRef="#br0" timeOffset="234733.1064">12880 14482 0,'0'0'16,"0"0"-16,0 0 0,0 0 0,0 0 15,0 0-15,0 0 0,-6 29 16,6-29-16,-9 24 0,9-24 16,-16 34-16,8-16 0,1 2 15,-2-1-15,-1 2 0,0-1 16,-3 7-16,-2 1 0,4-3 0,3-4 16,2 0-16,3-2 15,3 0-15,3-1 0,4-2 16,3-2-16,2-2 0,2-3 0,5-4 15,4-2-15,-1-2 0,0-2 16,7-2-16,-1-3 0,-4 1 16,-6 2-16,-2 0 0</inkml:trace>
  <inkml:trace contextRef="#ctx0" brushRef="#br0" timeOffset="234934.1649">12564 14702 0,'0'0'0,"0"0"0,0 0 15,26 2-15,-26-2 0,29 1 0,-29-1 16,41 1-16,-19 0 0,5-1 16,5 0-16,7 1 0,-3-1 15,2 2-15,-1 0 0,5 0 0,-3-2 16,-9 0-16,-4 0 15,-5 0-15</inkml:trace>
  <inkml:trace contextRef="#ctx0" brushRef="#br0" timeOffset="235249.2559">13182 14773 0,'0'0'0,"0"0"0,0 0 16,0 0-16,-12 21 0,12-21 0,-9 21 15,9-21-15,-5 25 0,4-10 16,1 3-16,3-1 0,3-1 16,4-2-16,2-1 0,3-1 15,0-2-15,12 0 16,5-2-16,-1-2 0,-3-4 0,1-3 16,1-1-16,3-4 0,-2-2 15,-6-4-15,-4-4 16,-5 0-16,-3 0 0,-7-4 0,-4-2 15,-6-2-15,-6-1 0,-5 3 16,-4 1-16,-6 4 0,-6 2 16,-10 2-16,-1 5 0,-2 3 15,-1 4-15,9 0 0,9 0 16,5 0-16</inkml:trace>
  <inkml:trace contextRef="#ctx0" brushRef="#br0" timeOffset="235817.9958">12284 14644 0,'0'0'0,"0"0"0,0 0 16,0 0-16,0 0 0,0 0 15,0 0-15,0 0 0,28-18 0,-28 18 16,34-13-16,-14 5 0,-1 0 15,5-5-15,5-2 16,-2 0-16,0 1 0,10-7 0,3 0 16,-4-2-16,-1-1 0,8-8 15,1-4-15,-6 6 0,-2 2 0,-1-6 16,-4 0-16,-7 6 16,-3 5-16,-4 3 0,-4 1 15,-3 4-15,-3 3 0,-1 3 16,-2 3-16,0 0 0,-1 2 0,-3 4 15,1 7-15,-1 1 0,1 1 16,5 6-16,4 4 16,2-3-16,3 0 0,15 8 0,8 4 15,2-1-15,1-2 0,17 6 16,7-3-16,3-1 0,1 1 16,17 3-16,1-1 0,4 2 15,-9-2-15,33 16 0,-11-2 16,-21-11-16,-13-8 0,-23-7 15,-14-6-15,-10-4 0</inkml:trace>
  <inkml:trace contextRef="#ctx0" brushRef="#br0" timeOffset="241899.7988">18283 13738 0,'0'0'0,"0"0"0,0 0 0,0 0 16,0 0-16,33-5 0,-33 5 15,34 4-15,-16-2 0,4 0 0,3 3 16,1-1-16,0 0 0,10 3 16,1 1-1,-2 1-15,-2-2 0,4 3 0,-4 0 16,-7 1-16,-4 0 0,-7 0 0,-6-1 16,-7 0-16,-7 1 15,-10 0-15,-9 0 0,-6-2 16,-5-1-16,-5-1 0,-3-1 0,-1 0 15,-1 2-15,-7 1 0,3-1 16,4 0-16,4 1 0,5-3 16,8-6-16,9 1 0,5-1 15,11 0-15,5 1 16,8 0-16,6 0 0,6-3 0,4 0 16,0 2-16,5 0 0,12 2 15,6 1 1,-4 0-16,-2-1 0,-9 3 0,-6 1 0,-7 0 15,-4 1-15,-6 0 16,-5-1-16,-9 2 0,-8 2 0,-10 1 16,-8 0-16,-12 0 15,-7-1-15,1 1 0,4 1 0,-6 3 16,0 1-16,8 0 0,7 0 16,10-5-16,6-3 0,7-2 15,6-1-15,7-2 0,7 0 16,9-1-16,8-2 0,8-2 15,8 0-15,1 0 0,2 0 0,6 1 16,3-2-16,6 2 16,-3 0-16,-8 0 0,-4 1 15,-11 2-15,-7 2 0,-8-4 16,-7-2-16,-9 0 0,-6 1 0,1 1 16,0-1-16,2 1 0</inkml:trace>
  <inkml:trace contextRef="#ctx0" brushRef="#br0" timeOffset="242083.0666">18009 14384 0,'0'0'0,"0"0"0,0 0 15,35 1-15,-13-1 0,8 0 16,6 1-16,3-1 0,0-1 16,17 0-16,0 0 0,10 1 15,-4 0-15,5 0 0,-5-1 16,-12 0-16,-9 0 0,-8-3 15,-6 1-15,-6 1 0,-5 0 0,-4 1 16</inkml:trace>
  <inkml:trace contextRef="#ctx0" brushRef="#br0" timeOffset="242384.0781">18558 14247 0,'0'0'0,"0"0"16,0 0-16,0 0 0,15 32 15,-10-14-15,-2 4 0,0 2 16,-1 1-16,-1 1 0,-1 2 16,-1 7-16,-1-1 0,-1-1 0,-2-3 15,-3 2-15,-3-4 0,-3-6 16,-1-2-16,-2-3 0,0-3 16,-6-5-16,-5-4 0,2-2 15,0-2-15,1-4 16,1-4-16,0-4 15,4-1-15,3 2 0,5 2 0,10-2 16,8 0-16,4 0 0,2 1 16,13-1-16,8 0 0,2 1 15,1 2-15,-2 0 0,-7 1 16,-6 2-16</inkml:trace>
  <inkml:trace contextRef="#ctx0" brushRef="#br0" timeOffset="242932.6383">19088 13941 0,'0'0'0,"0"0"0,0 0 16,0 0-16,0 0 0,26 5 15,-26-5-15,29 4 0,-29-4 0,31 5 16,-12-3-16,-2 0 0,1-2 16,0 1-16,-1 1 0,-1 0 15,-4 0-15,0 1 0,-3-1 16,-6-1-16,-3-1 0,-5 3 16,-5-1-16,-4 2 0,-2 0 0,-11 3 15,-2 1-15,-1 1 0,0 2 16,-5 1-16,1 0 15,5-4-15,6 1 0,5-2 0,5 0 16,4 1-16,3 1 0,10 1 16,8 1-16,5-1 0,1 0 15,9 0-15,6-1 0,-1-2 16,-1-1-16,10 0 0,2 0 16,-6-3-16,-4-1 0,-5-3 15,-5-1-15,-6 0 0,-2 0 0,-5-3 16,-4-1-16,-2 0 0,-2 0 15,-3 1-15,-1 0 16,-1-1-16,0 2 0,0-1 0,-1 3 16,2 0-16,2 2 0,-3 2 15,1 3-15,1 4 0,1 0 0,2 3 16,1 3-16,0-1 16,1-1-16,0 3 0,1-1 15,-1-1-15,-1-3 0,1-2 16</inkml:trace>
  <inkml:trace contextRef="#ctx0" brushRef="#br0" timeOffset="243132.7572">19022 14360 0,'0'0'16,"0"0"-16,0 0 0,35 9 0,-19-5 15,5 0-15,4 1 0,7 0 16,0-1-16,1 0 0,2 1 16,-4-3-16,-3 1 0,0-2 15,-3-2-15,-6 1 0,-3 0 0,-3 0 16</inkml:trace>
  <inkml:trace contextRef="#ctx0" brushRef="#br0" timeOffset="243417.1138">19151 14255 0,'0'0'0,"0"0"15,0 0-15,-2 31 0,2-31 0,-5 34 16,2-11-16,0-1 0,-2 2 16,1 5-16,-1-2 0,1-1 15,0-3-15,-3-2 0,-1-1 16,1-3-16,-1-1 0,0-4 15,0-1-15,1-4 0,0-1 0,2-1 16,1 0-16,4-2 16,2-1-16,5-2 0,3 0 0,3-1 15,5 1-15,4-1 0,4 0 16,4-3-16,3-1 0,1-2 16,2-1-16,-1-1 0,-6 2 15,-6 1-15</inkml:trace>
  <inkml:trace contextRef="#ctx0" brushRef="#br0" timeOffset="243716.4766">19753 13990 0,'0'0'0,"0"0"0,0 0 16,0 0-16,-8 26 0,8-26 15,-13 23-15,4-11 0,-1 1 0,-1 0 16,-1 3-16,1-2 0,1-2 16,1-1-16,1 1 15,3-2-15,1-1 0,4 0 0,3 0 16,3-1-16,3-1 0,4 0 16,5 0-16,9 0 0,3-2 0,5 1 15,2-1-15,0-1 0,-2-1 16,7-1-16,-4-1 15,-2-1-15,-2 2 0,-2-3 16,-8-1-16,-8 1 0,-2 1 0,-3-1 16</inkml:trace>
  <inkml:trace contextRef="#ctx0" brushRef="#br0" timeOffset="243950.4391">19876 14280 0,'0'0'0,"0"0"0,0 0 0,0 0 15,-4 23-15,4-23 0,-3 23 16,-1-7-16,0 2 0,-3 3 16,-1 2-16,0-1 0,-1-1 0,-4 9 15,-1 1-15,0 0 16,0-2-16,-5 1 0,-1-3 0,-1-4 16,-1-1-16,1-4 0,1-5 15,1-3-15,-1-4 0,-1-6 16,0-5-16,2-1 0,2-2 15,4 1-15,2 1 0,2 1 16</inkml:trace>
  <inkml:trace contextRef="#ctx0" brushRef="#br0" timeOffset="244133.1635">19627 14403 0,'0'0'0,"0"0"16,19 17-16,-7-4 0,1 1 0,9 5 15,4 1-15,1 3 0,2 3 16,12 9-16,3 2 16,-3-2-16,-3-1 0,3 4 0,-5-4 15,-4-5-15,-3-3 0,-4-3 16,-6-5-16,-5-5 0</inkml:trace>
  <inkml:trace contextRef="#ctx0" brushRef="#br0" timeOffset="244499.3321">18337 14965 0,'0'0'0,"0"0"16,0 0-16,0 0 0,0 0 0,0 0 15,0 0-15,28 20 0,-28-20 16,31 9-16,-9-5 0,2 2 16,2-1-16,6 1 0,6 0 15,13 2-15,0 0 0,18 3 16,1-1-16,0 1 0,-3-1 0,20 4 15,4 0-15,3-1 0,-10-1 16,12-2-16,-1-2 16,-15-2-16,-10-3 0,20-2 0,-14-3 15,-24 0-15,-16 1 0,-11 0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4T08:26:47.0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2295 3643 0,'0'0'0,"0"0"0,0 0 16,0 0-16,0 0 0,0 0 0,0 0 16,0 0-16,12-20 0,-12 20 15,0 0-15,0 0 16,0 0-16,29-3 0,-29 3 0,20-3 15,-20 3-15,24 0 0,-11 2 16,3 0-16,-1 0 0,2-2 16,5 1-16,-3 0 0,-1 0 15,4 0-15,4 0 0,6-1 16,-3 0-16,5 0 0,-2 0 16,2 2-16,-2-2 0,10 2 0,1 0 15,-2 0-15,0-1 0,3 0 16,0-1-16,1 0 0,-2 0 15,9 1-15,2 2 0,-4 0 16,-3 1-16,7 0 0,3-3 16,-7-1-16,-2 1 0,0 1 15,5 0-15,-5-1 0,-4-1 0,3 4 16,2-1-16,0-2 16,2-2-16,5 1 0,-2-1 0,0 3 15,-4 2-15,5-4 16,1-1-16,-5 0 0,-4 1 0,5-2 15,7 2-15,-5 0 0,-4 2 0,29-1 16,-9 0-16,-5 1 16,-4 1-16,2-2 0,1-1 15,-8-2-15,-9 0 0,8 1 16,6 1-16,-3 1 0,-4 1 0,6-2 16,1-2-16,-4 1 15,-1 0-15,4 2 0,6 2 16,-8-1-16,-3-2 0,6 0 0,2-1 15,-2 0-15,-5 2 0,7-2 16,5-1-16,-6 2 0,-5 1 0,6 0 16,2-2-16,-6 0 15,-2 0-15,7-1 0,5-1 16,-4 2-16,-1 1 0,4 0 16,4 1-16,-8-2 0,-6-1 0,6 0 15,6 2-15,-3 0 16,0-1-16,3-1 0,6-1 0,-7 3 15,-5 3-15,6 0 0,5-1 16,-8-1-16,-2 1 0,7-2 16,5-1-16,-7 1 0,-5 1 15,7-1-15,4 0 0,-5 2 16,-3-2-16,6 0 0,2 0 16,-5 1-16,-4 1 0,7-3 0,2 0 15,-5 1-15,-1 2 0,5-3 16,5-3-16,-7 1 0,-5 1 15,7-1-15,5 2 0,-9-2 16,-4 2-16,5 2 0,6 0 16,-6 1-16,-2-4 0,5 2 15,2-1-15,-4 1 0,-4 0 0,5 0 16,3-1-16,-6-2 16,-6-1-16,9 1 0,5 1 15,-7 1-15,-6 2 0,9-1 0,7-1 16,-9-2-16,-6-1 0,5 1 15,4 2-15,-4-2 0,-4-2 16,6 0-16,3 1 0,-6 3 16,-4 2-16,6-1 0,4 1 15,-6-2-15,-4-1 0,8 0 16,5 1-16,-8-2 0,-7-4 0,10 1 16,5 1-16,-7 1 0,-5 2 15,5 1-15,4 1 16,-4 0-16,-3 0 0,5-3 0,4-2 15,-4 3-15,-3 5 0,3 2 16,3 0-16,-8-4 0,-6-2 16,14-3-16,8-1 0,-8 0 15,-5-1-15,0 3 0,2 2 16,-2 1-16,-2 2 0,7 2 16,6 0-16,-8 0 0,-4-1 0,5 4 15,2 0-15,-6 1 0,-6 1 16,8-3-16,6-2 0,-9 1 15,-6-1-15,-2 1 0,-1-1 16,-14 2-16,-10-1 0,-11 0 16,-9-3-16,-6 0 0</inkml:trace>
  <inkml:trace contextRef="#ctx0" brushRef="#br0" timeOffset="10200.5757">6081 2377 0,'0'0'0,"0"0"15,22-13-15,-22 13 0,24-12 0,0 4 16,6-3-16,6 1 0,0-1 0,23-2 15,17-3-15,-5 3 16,-2-1-16,16-4 0,13-2 16,-16 3-16,-11 1 0,1 1 15,-7 3-15,-16 3 0,-9 2 0,-3-1 16,-15 3-16,-15 3 16,-7 2-16,-11 1 0,-11 4 0,8-1 15,4-1-15,3-2 16</inkml:trace>
  <inkml:trace contextRef="#ctx0" brushRef="#br0" timeOffset="10383.9173">6520 2155 0,'0'0'16,"0"0"-16,0 0 0,0 0 0,0 0 15,4 22-15,-4-22 0,3 25 16,-3-25-16,-3 35 0,2-12 15,-2 0-15,1-1 0,2-1 16,2-3-16,1 2 0,-2-2 0,2-3 16</inkml:trace>
  <inkml:trace contextRef="#ctx0" brushRef="#br0" timeOffset="10551.1989">6827 2176 0,'0'0'0,"0"0"0,0 0 16,0 0-16,0 0 0,-5 31 16,5-31-16,-7 30 0,7-30 15,-10 36-15,4-15 0,-2 1 16,0 0-16,-2 3 0,1 0 0,-1-6 16,2-2-16,1-3 0</inkml:trace>
  <inkml:trace contextRef="#ctx0" brushRef="#br0" timeOffset="10733.906">6356 2474 0,'0'0'0,"0"0"16,0 0-16,0 0 0,28-3 0,-28 3 15,23 3-15,-23-3 0,26 3 16,-13 1-16,1 1 0,0 1 15,-1 1-15,-2-1 0,-1-1 16,-1 0-16</inkml:trace>
  <inkml:trace contextRef="#ctx0" brushRef="#br0" timeOffset="10916.7004">6330 2687 0,'0'0'0,"0"0"16,0 0-16,0 0 0,0 0 15,0 0-15,0 0 0,0 0 16,33-11-16,-33 11 0,27-3 16,-27 3-16,25 0 0,-12 2 15,-2 1-15,0-1 0,-4-2 0,0 1 16,-2-1-16,2 0 0</inkml:trace>
  <inkml:trace contextRef="#ctx0" brushRef="#br0" timeOffset="11049.669">6331 2913 0,'0'0'15,"0"0"-15,0 0 0,0 0 0,0 0 0,0 0 16,0 0-16,0 0 16,20-14-16,-20 14 0,33-15 15,-13 4-15,2-3 0,4 0 16,1-3-16,0-1 0,-2 0 0,2-2 16,-3 4-16,-5 2 0</inkml:trace>
  <inkml:trace contextRef="#ctx0" brushRef="#br0" timeOffset="11383.7237">6909 2369 0,'0'0'0,"0"0"0,0 0 16,0 0-16,0 0 0,0 0 15,0 0-15,-25 7 0,25-7 0,-21 18 16,21-18-16,-26 26 0,15-11 16,4-1-16,1 1 15,4-3-15,2-2 0,2-3 16,4-2-16,2-1 0,4-1 0,1-3 15,2-1-15,3-1 0,-1-2 16,-3 1-16,-2 1 0,-2 0 16,-1 0-16,-3 2 0,-1 0 15,-2 3-15,-2 0 0,-2 3 16,-2 0-16,-2 3 0,-5 1 0,-4 7 16,-4 2-16,2 0 0,-1 0 15,-3 2-15,-3 2 0,0-3 16,1 2-16,-4 1 0,1 0 15,3-1-15,2-3 0,1-3 16,-1-5-16,5-2 0,1-1 0,4-3 16</inkml:trace>
  <inkml:trace contextRef="#ctx0" brushRef="#br0" timeOffset="11536.1949">6700 2657 0,'0'0'0,"0"0"0,0 0 0,35-4 15,-21 0-15,8 2 0,5 1 16,6-3-16,0 2 0,2 1 16,2 1-16,2 2 0,-6 3 15,-3-2-15,-3-1 0,-8 0 0,-3 0 16,-2-2-16,-5 1 0,0-1 16</inkml:trace>
  <inkml:trace contextRef="#ctx0" brushRef="#br0" timeOffset="11824.9197">6783 2845 0,'0'0'16,"0"0"-16,0 0 0,0 0 0,-4 23 15,4-23-15,4 22 16,-4-22-16,10 23 0,-10-23 0,19 15 16,-5-9-16,4-2 0,2-4 15,2-3-15,-1-4 0,0 0 0,4-2 16,-1-3-16,-3 2 15,-3-1-15,-6 1 0,-4 0 16,-5 1-16,-4-1 0,-6 1 16,-4 2-16,-3 4 0,-2 1 0,-5 2 15,-5 1-15,4 0 0,0-1 16,0 3-16,0 3 16,4-4-16,7-2 0,1 2 0,5 2 15,5-4-15,0 3 0,0-3 16,2 3-16,-2-3 0</inkml:trace>
  <inkml:trace contextRef="#ctx0" brushRef="#br0" timeOffset="12050.7021">7241 2456 0,'0'0'0,"0"0"0,0 0 16,32-10-16,-18 5 0,6 1 15,4-1-15,9-2 0,2-1 16,-1-1-16,1 1 0,1-1 16,-1 0-16,-5 1 0,-1 3 15,-6-1-15,-4 0 0,-6 5 16,-4 2-16,-6 1 0,-3-2 0,-2 2 16,2-2-16,0 0 0</inkml:trace>
  <inkml:trace contextRef="#ctx0" brushRef="#br0" timeOffset="12266.9888">7502 2436 0,'0'0'0,"0"0"0,0 0 16,0 0-16,0 0 0,0 0 15,0 0-15,-1 30 0,1-30 0,-1 29 16,0-7-16,-1 3 0,-1-1 16,2 2-16,-2 1 0,1-1 15,0-2-15,1 4 0,1-2 16,0-4-16,0-2 0,0-2 15,1-3-15,0-3 0,0-1 16,1-3-16,-2-2 0,-2-1 16,0-1-16,1-2 0,-1 1 15,2-3-15</inkml:trace>
  <inkml:trace contextRef="#ctx0" brushRef="#br0" timeOffset="12386.7346">7494 2599 0,'0'0'0,"0"0"0,0 0 0,28 1 16,-28-1-16,28 3 0,-12 2 16,-2 1-16,2 3 0,-2-2 15,-4-2-15,0 1 0</inkml:trace>
  <inkml:trace contextRef="#ctx0" brushRef="#br0" timeOffset="16602.8548">7869 2791 0,'0'0'0,"0"0"0,0 0 0,0 0 15,9 19-15,-9-19 0,0 0 16,12 24-16,-6-14 0,-1-2 15,1 2-15,-1-2 0,0 0 0,-1-2 16</inkml:trace>
  <inkml:trace contextRef="#ctx0" brushRef="#br0" timeOffset="16850.7823">8181 2406 0,'0'0'0,"10"-3"15,6-1-15,1-1 0,2-2 0,10-4 16,4-1-16,5-1 0,-1 2 16,-1 1-16,-2 1 0,-5 1 15,-4 0-15,1 1 0,-5 2 16,-9 3-16,-5 0 0,0 2 15,-1-1-15,-2 1 0</inkml:trace>
  <inkml:trace contextRef="#ctx0" brushRef="#br0" timeOffset="17033.4406">8324 2416 0,'0'0'0,"0"0"0,0 0 15,0 0-15,-3 30 0,3-30 16,0 40-16,0-14 0,0 1 15,0 11-15,0 1 0,1-4 16,1-4-16,1 10 0,1-3 16,0-4-16,-1-5 0,0-4 0,2-4 15,-3-4-15,-2-4 0,0-1 16,0-4-16,0-1 0</inkml:trace>
  <inkml:trace contextRef="#ctx0" brushRef="#br0" timeOffset="17201.0487">8402 2589 0,'0'0'15,"0"0"-15,0 0 0,25-2 0,-14 2 16,5 1-16,2 0 0,1 0 16,1 1-16,3 1 0,0 1 15,-3-2-15,-3 0 0,-3 1 16</inkml:trace>
  <inkml:trace contextRef="#ctx0" brushRef="#br0" timeOffset="17633.8459">8918 2277 0,'0'0'0,"0"0"15,0 0-15,26-4 0,-14 2 0,2 1 16,1 1-16,-2 0 15,-1 0-15,0 1 0,0 3 16,-3-1-16,0 3 0,-2 3 16,-3 2-16,-2-1 0,0 0 0,-7 5 15,-3 1-15,-3 0 0,-1 1 16,-2 0-16,-3-1 0,2 0 16,1-2-16,-1-3 0,1 0 15,0-2-15,-1-2 0,2-1 16,0-3-16,1-3 0,2-1 15,-1-3-15,3-3 0,1-1 0,1-1 16,-1-3-16,0-1 16,1-1-16,1 1 0,0 2 15,1 2-15,-1 1 0,3 2 0,-1 3 16,3 3-16,-2 3 0,0 3 16,0 5-16,-1 5 0,-1 3 15,-1 3-15,2 8 0,0 6 16,0 1-16,1-1 0,1 7 15,1-2-15,1-4 0,1-4 0,4 1 16,2-6-16,0-7 16,2-5-16,-2-4 0,-2-2 0,-2-2 15</inkml:trace>
  <inkml:trace contextRef="#ctx0" brushRef="#br0" timeOffset="18633.8614">9329 2053 0,'0'0'0,"0"0"0,0 0 16,0 0-16,-21 20 0,21-20 0,-19 28 16,10-10-16,1-2 0,2 4 15,1 2-15,2-3 0,3-1 16,6 0-16,4-4 0,2-3 15,2-1-15,2-2 0,0-3 16,0-3-16,-2 0 0,0-2 16,0 0-16,-3-1 0,-1 0 0,-3 1 15,-1 0-15,-3 0 0,-3 0 16,-3 7-16,-6 4 0,-4 0 16,-5 0-16,-3 5 0,-3 3 15,-3 2-15,0 0 0,-4 4 16,2-1-16,4-3 0,3-2 0,4-4 15,4-4-15,3-2 16,3 0-16,5-8 0,1-4 16,4-3-16,0 1 0,4-1 15,2-3-15,2 0 0,1 0 0,0-2 16,2-2-16,-1 2 0,0 1 16,2 0-16,-1 4 0,-2 1 15,0 3-15,-2 2 0,-1 3 16,0 4-16,-1 1 0,-2 2 15,-4 3-15,-2 2 0,-3 0 0,-2 5 16,-4 1-16,-2 0 16,-1 1-16,-11 5 0,-3-3 15,2-2-15,0-5 0,0-1 16,0-1-16,3-4 0,2-2 0,3-3 16,4-1-16,3-4 0,2-1 15,9-2-15,7-2 0,3-1 16,1-1-16,6-1 0,4-1 15,2 0-15,2 3 0,0-2 16,0 0-16,0-1 0,-2 1 0,-1 3 16,-1 2-16,-4 1 15,-3 0-15,-5 5 0,-4 4 0,-8-1 16,-6 1-16,-6 6 0,-5 3 16,-4 0-16,-3-1 0,-4 3 15,-3 0-15,1 2 0,2-1 16,-3 3-16,4-3 0,6-4 15,5-3-15,7-3 0,6-3 16,7-2-16,5-3 0,9-3 16,7-2-16,6-4 0,3 0 0,4-3 15,3-2-15,6 0 16,-2 1-16,-1-1 0,0 1 16,-6 0-16,-7 2 0,0-2 0,-2 0 15,-11 1-15,-2 2 0,-7-1 16,-3-1-16,-7 1 0,-4 1 0,-4-1 15,-4-1-15,2 1 16,0 0-16,0-1 0,-1 0 16,2 2-16,0 1 0,2 1 15,1 2-15,1 4 0,-2 2 0,0 3 16,1 4-16,2 0 16,1 5-16,0 5 0,1 5 0,-3 4 15,0 4-15,-2 14 0,2 8 16,0-4-16,1-1 0,2 5 15,1-4-15,2-9 0,1-7 16,0-5-16,1-8 0,0-5 0,0-4 16,0-4-16</inkml:trace>
  <inkml:trace contextRef="#ctx0" brushRef="#br0" timeOffset="19186.6361">10571 2306 0,'0'0'0,"0"0"16,0 0-16,0 0 0,-23-8 15,23 8-15,-31-2 0,13 2 16,-2 0-16,-6 6 0,-3 1 16,-8 4-16,2 0 0,0 2 15,-2 2-15,-3 3 0,4-1 0,9-1 16,6 3-16,6-2 0,7-1 16,10 0-16,8 2 0,2-1 15,2-3-15,5 2 0,2 0 16,1-1-16,1 0 0,0 3 15,-3 2-15,-9-7 0,-3-2 16,-8 1-16,-6 1 0,-2-1 16,-5 2-16,-3 0 0,-3 2 15,-2-2-15,-1 0 0,-1-3 16,-1-2-16,3-4 0,3-1 0,7-6 16,6-7-16,0 2 0,1 1 0,0 2 15</inkml:trace>
  <inkml:trace contextRef="#ctx0" brushRef="#br0" timeOffset="19433.829">10793 2150 0,'0'0'0,"0"0"15,-12 18-15,3-4 0,0 3 0,-6 16 16,-4 10-16,0 2 15,1-1-15,-4 16 0,1 0 16,0 1-16,5-7 0,3-2 16,4-8-16,4-11 0,1-6 0,9-5 15,5-1-15,2-8 0,1-4 16,2-8-16,4-5 0,1-1 16,1 0-16,-4 1 0,-5 1 15,-2 1-15</inkml:trace>
  <inkml:trace contextRef="#ctx0" brushRef="#br0" timeOffset="19633.9077">11149 2475 0,'0'0'16,"0"0"-16,0 0 0,0 0 0,-10 21 0,10-21 16,-15 27-16,15-27 15,-18 37-15,8-15 0,0 3 16,0-1-16,2-2 15,-2 4-15,1-3 0,1-4 0,1-3 16,3-6-16,0-4 0,0-2 16,2 1-16,0-2 0</inkml:trace>
  <inkml:trace contextRef="#ctx0" brushRef="#br0" timeOffset="19784.4543">11138 2324 0,'0'0'0,"0"0"16,0 0-16,0 0 0,27 3 16,-27-3-16,25 8 0,-25-8 15,29 10-15,-16-5 0,-2 0 16,-1-3-16</inkml:trace>
  <inkml:trace contextRef="#ctx0" brushRef="#br0" timeOffset="20016.9658">11513 2475 0,'0'0'0,"0"0"0,0 0 0,-8 31 16,2-10-16,-4 6 0,-4 4 16,-4 13-16,-1 3 0,-3 11 15,1-1-15,2-7 0,2-4 0,-2 2 16,2-6-16,3-9 0,2-8 15,3-5-15,2-6 0,2-3 16,1-1-16,0-3 0,2-4 16,2-3-16,0-5 0,1 1 15,-1 2-15,0 0 0</inkml:trace>
  <inkml:trace contextRef="#ctx0" brushRef="#br0" timeOffset="20267.1732">11610 2426 0,'0'0'0,"7"-2"16,3-1-16,3 2 0,3 0 15,6 0-15,1 2 0,0 3 16,-4 1-16,-1 2 0,-3 3 16,-1 0-16,-4 1 0,-4 1 0,-2 1 15,-4 1-15,-4 1 0,-4-1 16,-5 2-16,-2 0 0,-3 1 15,-8 5-15,-3-3 0,-1-1 16,-1-1-16,3-1 0,0 0 16,6-3-16,5-3 0,2-3 15</inkml:trace>
  <inkml:trace contextRef="#ctx0" brushRef="#br0" timeOffset="23752.1137">12242 2778 0,'0'0'0,"0"0"16,0 0-16,0 0 0,0 0 0,0 0 15,7 23-15,-7-23 16,0 0-16,6 18 0,-6-18 15,0 0-15,0 0 0,0 0 16,-17 14-16,17-14 0,0 0 0,-22-3 16,22 3-16,0 0 0</inkml:trace>
  <inkml:trace contextRef="#ctx0" brushRef="#br0" timeOffset="24217.2852">13199 2307 0,'0'0'0,"0"0"16,0 0-16,0 0 0,0 0 0,-8-19 15,8 19-15,0 0 16,-25-5-16,25 5 0,-35 0 16,14 2-16,-1 2 0,-3 3 15,-4 2-15,-5 5 0,1 0 0,3 1 16,4-1-16,-2 3 0,5 1 16,4 1-16,4 1 0,4-2 15,3-2-15,5 2 0,3 1 16,3-1-16,3-2 0,3-2 15,3 0-15,-1 0 0,0-1 16,0 0-16,-1-1 0,-4 1 16,-1-1-16,-7-1 0,-5-1 15,-1-1-15,-2 0 0,-1-2 0,-1 1 16,-1-1-16,-1 0 0,-2-2 16,0-3-16,0 1 0,2-3 15,2-1-15,2-1 16,4 0-16,3-4 0,1 2 0,0 0 15,-1 2-15</inkml:trace>
  <inkml:trace contextRef="#ctx0" brushRef="#br0" timeOffset="24433.3564">13267 2516 0,'0'0'0,"0"0"0,0 0 0,-11 29 15,4-15-15,0 3 0,-2 1 16,0 2-16,0 0 0,-2 4 16,1-1-16,1-4 0,2-3 15,0-4-15,2-1 0,0-4 0,2-1 16,3-6-16,0 0 0,1-6 16,1-3-16,-1 0 0,0 2 15,0 2-15</inkml:trace>
  <inkml:trace contextRef="#ctx0" brushRef="#br0" timeOffset="24583.1057">13352 2253 0,'0'0'0,"0"0"0,0 0 16,0 0-16,25-9 0,-25 9 0,27-3 16,-13 3-16,0 1 0,2-1 15,1 1-15,-1 0 0,-3 0 0,-2-1 16</inkml:trace>
  <inkml:trace contextRef="#ctx0" brushRef="#br0" timeOffset="24967.8842">13578 2431 0,'0'0'15,"0"0"-15,0 0 16,-17 25-16,5-5 16,0 2-16,1 2 0,-2 7 0,0 1 15,2-4-15,2-6 0,0 1 16,2-5-16,2-3 0,1-3 0,2-5 15,1-3-15,1-4 16,3 1-16,2-6 0,2-5 16,-1 1-16,2-3 0,3-4 0,2-5 15,0 1-15,1 0 0,2-5 16,2-1-16,-2 2 0,0 3 16,2 3-16,5 1 15,-4 3-15,0 2 0,-2 4 0,-3 5 16,-2 1-16,-2 4 0,-2 2 15,-2 5-15,-1 1 0,-2 2 0,-3 6 16,-2 4-16,-1 1 16,-2 1-16,-1 2 0,-3-1 15,1-4-15,2-2 0,1-3 0,-1-3 16,1-3-16,1-2 0,1-3 16,3 0-16,3-3 0,1-3 15,3-7-15,2-4 0,0 1 16,-1 1-16,-2 3 15</inkml:trace>
  <inkml:trace contextRef="#ctx0" brushRef="#br0" timeOffset="25184.623">14105 2111 0,'0'0'15,"0"0"-15,0 0 0,0 0 0,-3 27 16,3-27-16,-10 40 0,1-13 15,-2 3-15,-2 4 0,-3 3 16,-3 12-16,2-2 0,-3 7 16,2-5-16,2-8 0,0-4 0,0 1 15,0-6-15,3-4 16,1-5-16,2-3 0,2-6 16,6-6-16,3-2 0,0-3 15,0 1-15,1-2 0</inkml:trace>
  <inkml:trace contextRef="#ctx0" brushRef="#br0" timeOffset="25433.2061">14365 2320 0,'0'0'16,"0"0"-16,0 0 0,0 0 16,0 0-16,-35 14 0,35-14 0,-43 16 15,16-6-15,0 0 0,-3 1 16,0 2-16,2-2 0,-4 1 15,5-2-15,5-1 0,4-1 16,6-1-16,6 0 0,8 1 16,7-1-16,7 1 0,7 3 15,3 1-15,2 1 0,10 5 16,0 3-16,-1 1 0,-3 0 0,-1-2 16,-8-3-16,-5-5 0</inkml:trace>
  <inkml:trace contextRef="#ctx0" brushRef="#br0" timeOffset="29448.9774">14765 2703 0,'0'0'0,"0"0"0,0 0 16,0 0-16,0 0 0,0 20 0,0-20 15,0 0-15,-4 20 0,4-20 16,-8 18-16,8-18 0,-21 15 16,7-8-16,-3-1 0,1 0 15,-1-1-15,3-2 0,1 1 16,2 0-16</inkml:trace>
  <inkml:trace contextRef="#ctx0" brushRef="#br0" timeOffset="29883.8102">15506 2320 0,'0'0'0,"0"0"0,0 0 16,0 0-16,0 0 0,-7-21 0,7 21 15,0 0-15,-26-13 0,26 13 16,-34-5-16,12 5 0,-1 1 16,-4 0-16,0 2 0,-8 2 15,3 0-15,3 4 0,1 1 16,5-1-16,3 0 0,0 3 15,5 2-15,6-1 0,2 3 16,5-1-16,4 3 0,3-2 16,3 0-16,4 5 0,3-2 0,-1 0 15,1-1-15,-2-2 0,1 0 16,-3-1-16,-2-3 0,-4 1 16,-4 2-16,-4-4 0,-1-1 15,-4-3-15,-2 0 0,-2 0 16,-1-2-16,-2 1 0,-2-1 15,2-2-15,1-3 0,2 0 16,1 0-16,1 0 0,2-1 0,1 1 16,1 0-16,1 0 0</inkml:trace>
  <inkml:trace contextRef="#ctx0" brushRef="#br0" timeOffset="30205.417">15460 2523 0,'0'0'0,"0"0"15,0 0-15,33-2 0,-19 2 0,9 0 16,3-1-16,-2 0 16,-2 2-16,-2-2 0,-3-3 15,-1 1-15,-2-3 0,-2-1 0,-1-1 16,-2-1-16,-2 2 0,-4-2 16,-2 0-16,-2 0 0,-1 1 15,-6 2-15,-5 1 0,-2 2 16,-2 0-16,0 1 0,1 2 15,-1 3-15,2 0 0,-3 2 16,0 3-16,2 3 0,3 1 0,2 3 16,1 3-16,3 1 0,3 1 15,4 7-15,3 0 16,5-3-16,2-3 0,6-4 16,8-1-16,1-4 0,4-2 0,4-3 15,3-5-15,-1-2 0,0-2 16,-4 0-16,-5 0 0,-6 1 15</inkml:trace>
  <inkml:trace contextRef="#ctx0" brushRef="#br0" timeOffset="30483.4967">16257 2121 0,'0'0'0,"0"0"16,0 0-16,0 0 0,0 0 0,0 0 15,-18 30-15,18-30 0,-22 31 16,7-7-16,-4 4 16,0 1-16,1 2 0,-6 12 15,2-1-15,4-3 0,1-4 0,2 6 16,4-3-16,3-7 0,2-3 16,6-1-16,6-6 0,2-8 15,3-2-15,5-3 0,4-1 16,-1-3-16,-1-1 0,-2-4 15,-2-2-15,-2 0 0,-2 1 0,-2 1 16</inkml:trace>
  <inkml:trace contextRef="#ctx0" brushRef="#br0" timeOffset="30666.6658">15955 2436 0,'0'0'0,"0"0"16,0 0-16,0 0 0,32-10 0,-32 10 15,44-10-15,-17 3 16,2 3-16,3 0 0,3 1 16,8 0-16,-1-1 0,7-2 15,-4 0-15,-6 1 0,-6 4 0,-7-1 16,-4 1-16,-4 0 0</inkml:trace>
  <inkml:trace contextRef="#ctx0" brushRef="#br0" timeOffset="38066.4537">16817 3900 0,'0'0'0,"15"-1"0,8 0 15,12-2-15,1 1 0,22 2 16,23 1-16,-5-2 0,-3 0 0,23 1 15,21 3-15,-14 0 16,-8 1-16,56-1 0,-3-2 16,-21 2-16,-16 1 0,15-1 15,9 1-15,-15-3 0,-8-2 0,18 2 16,13 0-16,-16 0 0,-14 1 16,22-1-16,14-2 0,-17 6 15,-12 2-15,22-3 0,16-2 16,-18 0-16,-11-1 0,20-1 15,13-1-15,-19 5 0,-10 3 0,20-4 16,16-3-16,-17 0 0,-11 2 16,22-3-16,16 0 15,-21-2-15,-11 2 0,19-2 0,14 0 16,-21 0-16,-14 3 0,22-5 16,14-4-16,-19 7 0,-12 3 0,21-1 15,14 0-15,-22-7 16,-14-5-16,22 7 0,15 7 15,-22-8-15,-14-3 0,20 4 16,14 4-16,-21 2 0,-15 2 0,23-7 16,15-2-16,-23 0 0,-14 3 15,20 1-15,13 2 16,-21 0-16,-15 0 0,22 0 0,14-1 16,-21 2-16,-15 1 0,20-6 15,12-1-15,-20 0 0,-16 1 0,19 1 16,13 0-16,-21 0 15,-16-4-15,17 4 0,9-1 16,-22 4-16,-17 3 0,12-3 16,8-3-16,-20 5 0,-16 0 0,0 1 15,0 0-15,-20-4 0,-12-5 16,-8 5-16,-7 1 16,-14 2-16,-12 0 0,-11-1 0,-7 1 15,-5-1-15</inkml:trace>
  <inkml:trace contextRef="#ctx0" brushRef="#br0" timeOffset="39783.0723">2605 4646 0,'0'0'16,"0"0"-16,0 0 0,0 0 0,0 0 15,9-18-15,-9 18 16,0 0-16,0 0 0,18-15 0,-18 15 16,18-7-16,-7 4 0,4-1 15,2 3-15,2-2 0,0 1 16,4 0-16,4 0 0,9-1 15,-5 1-15,7-1 0,3-2 16,0 0-16,1 0 0,12 0 16,5 3-16,-4-1 0,0 1 0,13 0 15,3-2-15,-4 0 0,-4-1 16,17 0-16,5-1 0,1 2 16,-8 1-16,10 1 0,7 2 15,32 0-15,-17 1 0,4-5 16,1-3-16,-9 1 0,-10 1 0,14 0 15,9 2-15,-9-2 16,-8-1-16,12 4 0,6 2 16,-9 0-16,-6 1 0,12-2 15,8-2-15,-8 3 0,-8 3 16,12-5-16,6 0 0,-6-1 0,-8 2 16,15-1-16,10-2 0,-12 4 15,-7 1-15,12 1 0,6-2 16,-11-2-16,-7 1 0,11 4 15,8 1-15,-13-1 0,-10-2 16,12-1-16,10-1 0,-10 2 16,-7 0-16,11 4 0,5 3 15,-6-1-15,-4-3 0,6 0 0,5 1 16,-13 0-16,-8 1 0,14-1 16,9-1-16,-10 2 0,-8-1 15,8 1-15,6-1 0,-10-1 16,-6-2-16,14 1 0,8 1 15,-12 0-15,-9 2 0,10-1 16,6 1-16,-12-5 0,-7-4 0,10-1 16,7 1-16,-9 2 15,-8 2-15,10 0 0,7 3 16,-13-3-16,-8-1 0,13-3 0,8 1 16,-15 1-16,-10 2 0,9-1 15,7-1-15,-12-3 0,-7 0 16,3 0-16,3-2 0,-10 3 15,-7-2-15,2-2 0,1-3 16,-14 9-16,-10 5 0,-1 2 16,-2 1-16,-9-5 0,-7-3 0,-14 5 15,-9 2-15,-10-1 0,-8-3 16,-4 0-16</inkml:trace>
  <inkml:trace contextRef="#ctx0" brushRef="#br0" timeOffset="45866.5882">2437 5859 0,'0'0'16,"0"0"-16,0 0 0,0 0 0,0 0 16,0 0-16,0 0 0,0 0 15,23 11-15,-23-11 0,0 0 0,26 10 16,-26-10-16,24 6 0,-11-4 16,3 0-16,0 0 0,5-1 15,1 2-15,2-2 0,-2 1 16,3-1-16,4-1 0,7 2 15,-1-1-15,3-1 0,3 0 16,-2 1-16,1-1 0,11 2 16,-1-1-16,-1 0 0,1-1 0,7 0 15,-1-1-15,0 0 16,2 0-16,-3 0 0,3 1 16,6 0-16,-3 0 0,2 1 0,3-1 15,-6 2-15,1-1 0,6 1 16,-2-1-16,0 3 0,-3 0 15,3-3-15,-1-3 0,26 2 16,-12 3-16,0 1 0,-3-1 16,-3-3-16,-5-3 0,2 3 15,2 2-15,-1-1 0,1 0 0,1-2 16,-1 0-16,-1 2 0,-3 0 16,1-1-16,2-1 0,-1 2 15,1 2-15,-3 1 0,0 1 16,-1-5-16,0-3 0,4 2 15,2 1-15,-3 2 0,-3 2 16,-1 1-16,-1 0 0,1-5 16,1-3-16,3 2 0,1 1 0,-1-2 15,-3 0-15,2 0 16,3 2-16,-4 3 0,-1 0 0,-2 2 16,2-1-16,-3-5 0,-3-2 15,1 2-15,1 0 0,0 3 16,0 4-16,1-2 0,5-3 15,-4 1-15,-3 2 0,2-1 16,0 1-16,0 1 0,-2-2 0,2-3 16,3-1-16,-3 2 15,1 1-15,-1 1 0,0 0 16,-2 0-16,-1 0 0,5 3 0,4 2 16,-4-5-16,-2-4 0,2 0 15,3-1-15,-4 3 0,-1 5 16,1-3-16,2 1 0,1-3 15,2-1-15,0-1 0,2-1 16,-4 2-16,-3 2 0,3 2 16,5 1-16,-4-3 0,-3-4 0,2 0 15,3-1-15,-1 3 0,1 3 16,0-3-16,2-1 0,-4 1 16,-3 2-16,-1 1 0,0 1 15,2-3-15,3-2 0,0 4 16,2 2-16,-2-3 0,1-1 15,2 3-15,3 2 0,-3-3 16,-1-2-16,-2-2 0,0-4 16,-2 5-16,-3 1 0,6 0 15,5 0-15,-3 1 0,-2-2 0,2 1 16,2 0-16,-3 0 0,1-2 16,2 3-16,1 1 15,-1 2-15,-1-1 0,0-2 0,2-2 16,-1-4-16,-1-1 0,-2 4 15,-1 4-15,2-3 0,1-3 16,2 1-16,3 1 0,-4 0 16,-4 1-16,3 2 0,0 3 15,-3-7-15,0-2 0,3 1 16,2 1-16,-3 4 0,-1 4 0,0-5 16,2-4-16,-2 0 0,-2-2 15,1 0-15,-1-1 0,0 2 16,-1 0-16,-2 1 0,-2 1 15,1 1-15,1 0 0,3 2 16,0 0-16,-4-1 0,-1 0 0,-2 1 16,-3 1-16,0 2 15,-1 3-15,1-4 0,0-2 0,1-3 16,-1-2-16,2 6 0,-1 5 16,1 0-16,-1 0 0,-1-7 15,2-3-15,-2 1 0,0 1 16,-1 0-16,-1-1 0,1 2 15,-2 1-15,1 1 0,2-1 16,-4 0-16,-1-1 0,3 0 16,2 0-16,-3 1 0,-3 1 15,3-5-15,2-2 0,-1 1 16,-2 4-16,-1 4 0,0 1 0,-1-6 16,-3-3-16,0 1 0,-1 3 15,2-6-15,5-2 0,-5 4 16,-2 4-16,-5 2 0,-3 2 15,2-5-15,1-4 0,0 6 16,-1 3-16,1-4 0,1-1 16,-1 1-16,-1 1 0,0 1 15,-1 0-15,-1 1 0,0-1 0,1-3 16,1-3-16,-15 6 0,4 4 16,0-5-16,2-2 0,1 3 15,0 2-15,1-3 0,3 0 16,0 1-16,-1 0 0,2-2 15,-1-3-15,1 3 0,-1 3 16,2-3-16,0 0 0,-1 0 16,-1 3-16,0-3 0,2 0 15,-1 1-15,-2 2 0,-1 0 16,-1-1-16,2-1 0,0-2 0,-1-1 16,-3-2-16,-7 3 0,1 0 15,-5 2-15,-2 1 0,-2-1 16,-3 1-16,-4-2 0,-2 1 15,-7-1-15,-6-1 0,1 1 16,0-2-16,2 2 0</inkml:trace>
  <inkml:trace contextRef="#ctx0" brushRef="#br0" timeOffset="46966.4779">17811 4845 0,'0'0'16,"-11"1"-16,-6 2 0,-2-1 0,-1 2 15,-13 4-15,-7 1 16,-7 4-16,0 1 0,-2 4 0,-2 4 16,-4 4-16,4-1 0,-5 11 15,3 4-15,5-4 0,3-4 16,0 1-16,4-1 0,4 4 0,5 1 15,0 12-15,5 2 16,4-6-16,4-4 0,4 3 16,4 2-16,7-4 0,4-2 0,8 1 15,5 2-15,5-8 0,1-2 16,8-2-16,5 1 0,1-2 16,2-2-16,7-2 0,4-1 15,0-3-15,-2 1 0,32 2 16,3-6-16,-23-8 0,4-2 15,35-1-15,2-2 0,-9-3 16,-5-1-16,7-4 0,7-4 16,-5 2-16,-5 2 0,8-8 15,4-3-15,-11-1 0,-8-1 0,5-4 16,2-2-16,-12 0 0,-7 1 0,-2-5 16,0-1-1,-12-2-15,-8 1 0,-5-7 0,-5-5 16,-8-4-16,-7-3 0,-3 0 15,-3 0-15,-5 2 0,-5 1 16,-9-5-16,-7-3 0,-2 3 0,-3 3 16,-9-2-16,-7 0 15,-4 2-15,-4 2 0,-16-3 0,-12-2 16,2 10-16,1 8 0,-23 3 16,-16 4-16,2 5 0,0 4 0,-24 9 15,-18 7 1,46-1-16,30 1 0,22-2 0</inkml:trace>
  <inkml:trace contextRef="#ctx0" brushRef="#br0" timeOffset="49693.8879">17209 6505 0,'0'0'16,"0"0"-16,25-1 0,-25 1 0,23 0 16,-9 2-16,4 2 0,-1-2 15,2 0-15,1 1 0,-3-1 16,-3 0-16</inkml:trace>
  <inkml:trace contextRef="#ctx0" brushRef="#br0" timeOffset="49858.7141">17179 6756 0,'0'0'0,"0"0"0,0 0 0,30 0 16,-30 0-16,35 3 0,-12 0 15,0-1-15,1 3 0,3-2 16,-5 2-16,-4-3 0</inkml:trace>
  <inkml:trace contextRef="#ctx0" brushRef="#br0" timeOffset="50017.1681">17214 7059 0,'0'0'0,"0"0"0,0 0 0,28-19 15,-28 19-15,36-19 0,-9 6 16,3-4-16,1-1 0,12-6 16,2-2-16,1 0 0,-8 6 0,-7 3 15</inkml:trace>
  <inkml:trace contextRef="#ctx0" brushRef="#br0" timeOffset="50233.646">17664 6513 0,'0'0'0,"0"0"16,0 0-16,0 0 0,0 0 0,35-20 16,-13 12-16,3 0 0,4 1 15,4-1-15,5 1 16,8-3-16,-1 1 0,10-1 0,0 1 16,-6 2-16,-7 2 0,-2-2 15,-6 1-15,-10 1 0,-5 2 16,-8 0-16,-6 2 0,-5 1 15,-4-4-15,0 3 0,2-2 16,0 2-16</inkml:trace>
  <inkml:trace contextRef="#ctx0" brushRef="#br0" timeOffset="50416.5409">18019 6296 0,'0'0'0,"0"0"16,0 0-16,2 20 0,-2-20 0,1 25 15,-1-7-15,-1 2 16,0 1-16,1 3 0,0 2 16,0 8-16,0-3 0,0-4 0,-1-2 15,-3-5-15,0-3 0,-1 1 16,1-3-16,1-4 0</inkml:trace>
  <inkml:trace contextRef="#ctx0" brushRef="#br0" timeOffset="50733.8421">17769 6628 0,'0'0'0,"0"0"15,0 0-15,0 0 0,0 0 0,15-18 16,-15 18-16,26-11 16,-26 11-16,42-12 0,-13 6 15,1 0-15,0 0 0,12-1 16,1 1-16,-3 0 0,-3 2 0,2-1 16,-6 2-16,-7 1 0,-7 4 15,-9 1-15,-9 2 0,-8 5 16,-8 2-16,-10 2 0,-9 1 15,-3 1-15,0-1 0,-14 4 16,-4 0-16,4-1 0,4-2 0,3-2 16,10-3-16,9-2 15,8-1-15,10-3 0,9-1 16,8-3-16,8-2 0,16-3 0,12-1 16,6-4-16,3-1 0,15-3 15,3-1-15,-7 4 0,-6 3 16,4 0-16,-5 0 0,-14-1 15,-9-2-15,-9 3 0,-8 3 16,-6 0-16</inkml:trace>
  <inkml:trace contextRef="#ctx0" brushRef="#br0" timeOffset="51218.1757">18015 6813 0,'0'0'0,"0"0"16,0 0-16,-4 26 0,4-26 0,-8 31 15,3-9-15,-1 2 16,1 2-16,-3 9 0,-1-2 16,1-1-16,2-4 0,-2 5 15,1-4-15,3-6 0,0-5 0,1-5 16,2-3-16,1-6 0,0-4 16,3-8-16,0-1 15,0-2-15,0 0 0,2-7 0,-1-4 16,2-1-16,-1 0 0,5-6 15,3 0-15,3 1 0,1 2 0,4 3 16,4 4-16,-1 2 16,1 2-16,4 7 0,2 1 15,-4 3-15,-1 4 0,5 5 0,1 5 16,-6 3-16,-4 2 0,-3 5 16,-4 1-16,-3-1 0,-2-3 15,-4 0-15,-3 2 0,-5 0 16,-5 1-16,-4-2 0,-3-3 15,1-4-15,-2-1 0,-2-3 16,-4 0-16,0-3 0,1-2 16,1-3-16,1-4 0,3-2 15,3-2-15,5-3 0,4-2 0,5-1 16,5 1-16,8-2 16,6-1-16,5 0 0,2 0 0,4-2 15,3-2-15,3-2 0,-1 1 0,-9 6 16,-6 3-16,-4 2 15</inkml:trace>
  <inkml:trace contextRef="#ctx0" brushRef="#br0" timeOffset="51700.1237">18774 6581 0,'0'0'0,"0"0"0,0 0 0,-4 19 16,4-19-16,-6 27 0,-1-7 15,-2 3-15,0 0 0,-4 12 16,1 2-16,2-2 0,3-1 0,-2-1 16,2-4-16,3-5 15,0-5-15,2-4 0,1-2 0,0-6 16,1-3-16,0-4 0,3-7 16,-2-1-16,1-3 0,-1-6 15,1-5-15,1-3 0,3-2 16,3-7-16,2 2 0,-2 1 15,2 2-15,1 4 0,-1 0 16,1 6-16,1 2 0,3 6 16,4 2-16,0 6 0,0 2 0,-1 4 15,-1 4-15,0 3 0,0 4 16,-3 5-16,-1 3 16,-1 0-16,-3 0 0,-2 1 0,0 0 15,-2-2-15,-3-2 0,-3 3 16,-2-3-16,-4-4 0,-2 0 15,-3-2-15,-3 0 0,0-5 16,-2-3-16,-2-4 0,-3-3 16,1-3-16,2-2 0,4-2 15,3-2-15,4 0 0,3 1 0,8 0 16,7-1-16,6 0 0,3 1 16,6 0-16,7-2 0,0 1 15,0 0-15,-6 3 0,-5 1 16,-5 1-16</inkml:trace>
  <inkml:trace contextRef="#ctx0" brushRef="#br0" timeOffset="51899.5947">19119 6693 0,'0'0'0,"0"0"0,0 0 0,35-6 16,-17 3-16,7-2 0,6 1 15,1 0-15,0-1 0,11 0 16,1 1-16,5 1 0,-8 1 0,-2-1 16,-3 0-16,-7 0 15,-6-1-15,-4 1 0,-4 1 0,-2-1 16</inkml:trace>
  <inkml:trace contextRef="#ctx0" brushRef="#br0" timeOffset="52133.4534">19445 6517 0,'0'0'15,"0"0"-15,0 0 0,0 0 0,1 26 16,-1-26-16,-2 34 0,0-11 16,0 4-16,-1 5 0,1 3 15,-1 9-15,0-3 0,-1 9 16,2 0-16,1-6 0,1-4 15,0 1-15,1-6 0,0-6 16,1-4-16,1-8 0,-1-5 16,-1-3-16,0-3 0,0 0 15</inkml:trace>
  <inkml:trace contextRef="#ctx0" brushRef="#br0" timeOffset="52300.2947">19463 6825 0,'0'0'0,"0"0"0,0 0 16,0 0-16,-24 13 0,24-13 16,-31 23-16,13-9 0,0-1 15,-1 2-15,-2 2 0,-5 3 0,2 0 16,2-5-16,2-4 16,4-2-16,2-1 0,2-1 0</inkml:trace>
  <inkml:trace contextRef="#ctx0" brushRef="#br0" timeOffset="52449.9072">19480 6852 0,'0'0'0,"0"0"15,0 0-15,25 13 0,-14-6 0,1 2 16,0 2-16,1-1 0,0 1 16,6 1-16,2 1 0,-1-5 15,0-1-15,-4 0 0,-1-3 16,-3 1-16</inkml:trace>
  <inkml:trace contextRef="#ctx0" brushRef="#br0" timeOffset="52666.5074">20145 6530 0,'0'0'0,"0"0"16,0 0-16,-20 12 0,20-12 0,-23 19 15,5-5-15,-2 1 0,-1 0 16,-8 4-16,-2-1 16,1-3-16,2 0 0,-4 0 15,2 0-15,4-5 0,2-2 0,6-1 16,2-3-16,4 0 0</inkml:trace>
  <inkml:trace contextRef="#ctx0" brushRef="#br0" timeOffset="52866.5683">20070 6733 0,'0'0'0,"0"0"0,0 0 15,5 26-15,-4-11 0,-1 4 0,-1 6 16,0-1-16,-1 1 0,-1 7 16,-1 2-16,-1-4 0,1-1 15,-3 0-15,1-5 0,-1-4 16,0-4-16,-1-4 0,-3-2 15,2-6-15,0-1 0,1 0 16,3-1-16,-1-1 0</inkml:trace>
  <inkml:trace contextRef="#ctx0" brushRef="#br0" timeOffset="53049.7125">20047 6846 0,'0'0'0,"0"0"0,0 0 0,32-7 15,-13 4-15,5-2 0,5 0 16,1-1-16,2 0 0,14 0 15,5-2-15,4 1 0,-5 0 0,9-1 16,-3-2-16,-10 3 0,-7 2 16,-7-1-16,-6 1 15,-6 1-15,-4 1 0,-9 1 16,-3 2-16,-4 0 0,-3-2 0,3 2 16,-2-1-16,2 1 0</inkml:trace>
  <inkml:trace contextRef="#ctx0" brushRef="#br0" timeOffset="53250.5471">20556 6784 0,'0'0'15,"0"0"-15,0 0 0,0 0 16,0 0-16,3 20 0,-3-20 0,1 23 16,-1-23-16,1 38 0,-1-17 15,0 3-15,0 5 0,-1-1 16,0-2-16,0 10 0,1-1 16,0-3-16,0-1 0,1 4 15,0-4-15,0-2 0,0-2 16,-1-2-16,0-1 0,0-4 15,0-1-15,-2-2 0,-2 0 16,0-4-16,0-2 0,0-3 0,2-1 16,0-3-16</inkml:trace>
  <inkml:trace contextRef="#ctx0" brushRef="#br0" timeOffset="53408.6673">21225 7294 0,'0'0'0,"0"0"15,0 0-15,0 0 0,-32 8 0,32-8 16,-22 1-16,22-1 0</inkml:trace>
  <inkml:trace contextRef="#ctx0" brushRef="#br0" timeOffset="54616.4288">3900 7037 0,'0'0'0,"0"0"0,0 0 16,27-1-16,-13-1 0,3 0 15,5 1-15,2 0 0,5 0 16,13 1-16,5-1 0,3 0 16,0-2-16,20-1 0,7-2 15,13 1-15,-4 0 0,19 0 16,3-1-16,5 3 0,-11-1 0,41-1 16,-11-1-16,-24-1 0,-16 1 15,-1 5-15,-1 3 0,-16 0 16,-8 3-16,-11 3 0,-7 2 15,-15 3-15,-11 3 0,-7-6 0,-5-3 16,-1-3-16</inkml:trace>
  <inkml:trace contextRef="#ctx0" brushRef="#br0" timeOffset="58488.758">6460 6735 0,'0'0'0,"0"0"0,0 0 15,0 0-15,16 21 0,-16-21 16,4 21-16,-4-21 0,5 25 0,-4-11 15,-1 1-15,0-1 0,0-3 16,0 0-16</inkml:trace>
  <inkml:trace contextRef="#ctx0" brushRef="#br0" timeOffset="58703.2381">6273 7006 0,'0'0'0,"10"-2"15,5 0-15,4-1 0,4-1 0,12 1 16,8 0-16,11-3 0,-2 0 16,12 2-16,0 2 0,-3 2 15,-6 1-15,3-2 0,-7-1 16,-11 0-16,-7 2 0,-13 0 16,-6 3-16,-8 1 0,-6 0 0,-9-2 15,-6-1-15,4 0 16,3-1-16,1 1 0</inkml:trace>
  <inkml:trace contextRef="#ctx0" brushRef="#br0" timeOffset="58856.6853">6571 7065 0,'0'0'0,"0"0"15,0 0-15,0 0 0,0 0 0,-17 27 16,17-27-16,-5 26 0,1-11 0,2 3 16,0 3-16,0-1 15,1 2-15,1 5 0,1-1 16,1-5-16,0-2 0,1-6 15,1-4-15,-2-1 0,0-2 0,0-1 16</inkml:trace>
  <inkml:trace contextRef="#ctx0" brushRef="#br0" timeOffset="59016.7765">6786 7092 0,'0'0'0,"0"0"16,0 0-16,0 0 0,0 0 0,0 30 15,0-30-15,-7 33 0,0-14 16,1 1-16,-3 1 16,0-1-16,0-2 0,-1 3 0,3-4 15,1-2-15</inkml:trace>
  <inkml:trace contextRef="#ctx0" brushRef="#br0" timeOffset="59168.8627">6359 7247 0,'0'0'0,"0"0"0,0 0 0,0 0 15,0 0-15,15 28 0,-15-28 16,27 19-16,-11-10 0,-1-1 16,-3-1-16,-1 0 0</inkml:trace>
  <inkml:trace contextRef="#ctx0" brushRef="#br0" timeOffset="59553.755">7145 7146 0,'0'0'0,"0"0"15,0 0-15,0 0 0,0 0 0,-31 18 16,9-7-16,-3 2 0,-4 2 16,-4 2-16,-3 2 0,-14 4 15,3 1-15,-12 4 0,1-2 16,7-3-16,6-4 0,1 0 15,7-3-15,9-4 0,7-6 0,7 0 16,7-3-16,7-3 0,7 1 16,11-6-16,10-4 15,4 0-15,3-1 0,13-3 0,5-1 16,-2 2-16,-1 1 0,2 2 16,-4 2-16,-6 4 0,-9 2 15,-9 4-15,-5 4 0,-14 1 16,-6 5-16,-10 3 0,-7 5 15,-4 2-15,-6 2 0,-8 2 16,-8 1-16,-9 1 0,1-4 0,-1-2 16,0-2-16,8-5 0,1-4 15,-4 0-15,4-3 0,8-6 16,7-2-16,5-8 0,2-6 16,7 5-16,4 2 0,4 1 15</inkml:trace>
  <inkml:trace contextRef="#ctx0" brushRef="#br0" timeOffset="59716.5086">6538 7460 0,'0'0'16,"0"0"-16,0 0 0,33 14 0,-19-7 16,6 3-16,5 3 0,7 4 15,1 0-15,4 0 0,3 2 16,8 3-16,-3-1 0,7 1 16,0-3-16,-11-4 0,-3-4 15,-5-4-15,-3-2 0,-7-3 16,-5 0-16,-4 1 0</inkml:trace>
  <inkml:trace contextRef="#ctx0" brushRef="#br0" timeOffset="59949.9622">7327 7143 0,'0'0'16,"0"0"-16,0 0 0,0 0 0,7 25 15,-7-25-15,-3 35 16,1-11-16,-1 0 0,-3 4 0,2 2 16,-1 7-16,1-1 0,1-4 15,1-3-15,0-4 0,-1-5 16,1 0-16,1-3 0,0-9 16,0-3-16,-2-5 0,1-5 15,0-3-15,0-3 0,1 1 16,-2 3-16,2-1 0</inkml:trace>
  <inkml:trace contextRef="#ctx0" brushRef="#br0" timeOffset="60233.8331">7341 7225 0,'0'0'0,"0"0"16,0 0-16,0 0 0,30-14 15,-30 14-15,31-9 0,-12 7 16,3 2-16,-2 1 0,0 1 16,6 4-16,-2 5 0,-2 0 15,-2 3-15,-4 3 0,-1 4 16,-4 0-16,-3 0 0,-4 4 15,-4 1-15,-3-2 0,-2-2 0,-5 0 16,-4 1-16,-5-5 16,-3-1-16,1-5 0,1-2 15,-1-5-15,3 1 0,0-6 0,3-5 16,0-1-16,5-5 0,13-3 16,4-5-16,9 0 0,5 1 15,7-2-15,8-2 0,3 3 16,4 1-16,14-2 0,2 1 15,-14 4-15,-8 3 0,-10 3 0</inkml:trace>
  <inkml:trace contextRef="#ctx0" brushRef="#br0" timeOffset="60484.4948">8110 6844 0,'0'0'0,"0"0"16,0 0-16,0 0 0,0 0 0,-24 28 15,10-12-15,-1 1 0,-2 1 16,-2 4-16,-1 4 0,-3-1 16,1-1-16,-5 6 0,0-1 15,0 2-15,3-3 0,2-4 16,2-4-16,3-2 0,3-3 0,3-3 15,1-7-15,2 1 16,2-2-16,0 0 0</inkml:trace>
  <inkml:trace contextRef="#ctx0" brushRef="#br0" timeOffset="61433.6901">7991 6735 0,'0'0'0,"0"0"16,0 0-16,0 0 0,0 0 0,16 17 15,-16-17-15,10 20 0,-10-20 16,9 28-16,-5-9 0,0-1 16,0 1-16,-1-1 0,0-2 15,-1 0-15,0-4 0,-1 1 16</inkml:trace>
  <inkml:trace contextRef="#ctx0" brushRef="#br0" timeOffset="61616.6424">7625 7115 0,'0'0'0,"0"0"16,0 0-16,0 0 0,0 0 0,33-4 15,-33 4-15,47-11 0,-18 4 16,7-1-16,6-3 0,10-2 16,-3 2-16,13-2 0,0 1 15,-9 2-15,-4 3 0,4-3 16,-4 1-16,-11 2 0,-8 3 15,-12 3-15,-9 2 0,-6 0 0,-5-1 16,2 0-16,-2 0 16,2 0-16</inkml:trace>
  <inkml:trace contextRef="#ctx0" brushRef="#br0" timeOffset="61786.6953">7878 7132 0,'0'0'0,"0"0"15,0 0-15,0 0 0,0 0 0,1 27 16,-1-27-16,-1 24 0,1-24 16,-2 27-16,2-13 0,1-2 15,1-1-15,2-2 0,1-3 16,-1 0-16,1 0 0,-2-2 16</inkml:trace>
  <inkml:trace contextRef="#ctx0" brushRef="#br0" timeOffset="62133.0549">8196 7047 0,'0'0'0,"0"0"15,0 0-15,0 0 0,-10 21 0,10-21 16,-20 21-16,20-21 0,-29 28 0,10-11 16,-4 2-16,0-1 15,0-1-15,-10 3 0,-3 0 16,0-3-16,3-2 0,-8 0 15,1-1-15,3-3 0,4 0 0,6-4 16,3-3-16,6 0 0,2-2 16,7-1-16,6 1 15,9-4-15,8-1 0,11-2 0,8-1 16,5 0-16,2 0 0,10-1 16,8-1-16,9-1 0,-2 2 15,10 0-15,-2 0 0,-13 2 16,-8 2-16,2 0 0,-4-2 15,-13 3-15,-10 1 0,-12 4 16,-8 3-16,-8-1 0,-6 1 0,2-2 16,0-2-16,2 1 15</inkml:trace>
  <inkml:trace contextRef="#ctx0" brushRef="#br0" timeOffset="62350.1377">7969 7424 0,'0'0'0,"0"0"0,0 0 16,-7 24-16,4-12 0,0 3 0,1 6 16,0-1-16,0 2 0,0 6 15,-1 0-15,2-4 0,0-2 16,1 0-16,0-3 0,1-3 16,0-3-16,0-3 0,1-3 15,-1-3-15,-1-4 0,0 0 16,1-4-16,-1 1 0,0 0 0,0 1 15</inkml:trace>
  <inkml:trace contextRef="#ctx0" brushRef="#br0" timeOffset="62600.0522">7967 7443 0,'0'0'0,"0"0"0,0 0 16,20-11-16,-20 11 0,26-9 0,-26 9 16,36-10-16,-14 5 0,1 2 15,1 1-15,0 0 0,-1 0 0,7 3 16,-1 1-16,-2 3 0,-2 3 15,-3 1-15,-2 0 0,-3 3 16,-4 3-16,-2 3 0,-1 1 16,-6 1-16,1 1 0,-3 5 15,-2-3-15,-2-2 0,-3-2 16,-1-3-16,-3-1 0,-1 0 16,-1 1-16,-1-5 0,-3-1 15,-1-2-15,-2-2 0,-4-2 16,-3-2-16,0-2 0,1-2 0,4 0 15,5 1-15,2 0 0</inkml:trace>
  <inkml:trace contextRef="#ctx0" brushRef="#br0" timeOffset="62733.0158">7961 7590 0,'0'0'0,"0"0"16,0 0-16,25-9 0,-25 9 16,33-7-16,-11 3 0,3 1 15,1 0-15,8-1 0,1 1 16,0 2-16,-2 1 0,-2-1 15,-3 0-15,2 0 0,-5 0 0,-6 1 16</inkml:trace>
  <inkml:trace contextRef="#ctx0" brushRef="#br0" timeOffset="62866.5053">7995 7731 0,'0'0'0,"0"0"16,0 0-16,35-7 0,-14 2 0,6 0 15,5 1-15,2-2 0,3 1 16,5-2-16,-8 2 0,-4 0 16</inkml:trace>
  <inkml:trace contextRef="#ctx0" brushRef="#br0" timeOffset="64751.462">13131 5945 0,'0'0'0,"-18"0"0,-12 0 15,-10 3-15,0 1 0,-14 2 0,-13 3 16,0 5-16,0 2 0,-10 8 16,0 1-16,0 6 0,8-1 0,4 3 15,3 3-15,-10 21 0,16-2 16,13 3-16,9 1 0,13-3 15,9-2-15,10 3 0,7 3 16,10-7-16,4-3 0,14-4 16,8 0-16,8-5 0,5 0 0,17-11 15,12-5-15,5-7 0,4-5 16,16-2-16,11-4 16,13-2-16,10-4 0,14-2 0,7-4 15,2-1-15,2-2 0,7 6 16,4 3-16,-10-3 0,-5-2 15,-7-3-15,-6 0 0,-18-6 16,-12-1-16,-11-3 0,-7-2 16,-14-3-16,-9-4 0,-11-5 15,-10-4-15,-13-4 0,-8-5 0,-14-6 16,-9-7-16,-14 3 16,-10 0-16,-17-8 0,-12-7 15,-15 5-15,-10 2 0,-22 5 0,-15 3 16,-16 4-16,-10 5 0,-22 9 15,-15 7-15,-4 13 0,0 7 16,-16 14-16,-11 10 0,61-6 16,43-2-16,28-2 0</inkml:trace>
  <inkml:trace contextRef="#ctx0" brushRef="#br0" timeOffset="65049.9044">12922 7362 0,'0'0'0,"16"-4"15,4 1-15,-2 0 0,3-2 0,15 0 16,8-4-16,10 1 0,0 0 16,13-2-16,-1 1 15,-8 0-15,-5 2 0,1 0 0,-7 2 16,-12 3-16,-11 3 0,-5 0 16,-6-1-16,-3 1 0</inkml:trace>
  <inkml:trace contextRef="#ctx0" brushRef="#br0" timeOffset="65399.8015">13336 7314 0,'0'0'0,"0"0"0,0 19 0,0-4 15,2 1-15,-1 13 0,1 6 16,0 0-16,1 1 0,1 7 15,-1 1-15,-1-6 0,-1-5 0,1 2 16,1-3-16,-3-8 0,-3-4 16,-6-6-16,-6-3 15,3-5-15,-1-3 0,-3-7 0,-1-2 16,-2-3-16,-1 1 0,1-6 16,2-4-16,2 2 0,4 0 15,4 2-15,2 0 0,4 1 16,2-2-16,9 0 0,9-1 15,3-1-15,5-2 0,7-1 16,6-1-16,3 2 0,3 2 0,11-2 16,3 2-16,-6 2 0,-14 5 15,-10 1-15</inkml:trace>
  <inkml:trace contextRef="#ctx0" brushRef="#br0" timeOffset="65567.0957">13873 7035 0,'0'0'0,"0"0"0,0 0 15,0 0-15,0 0 0,17 16 16,-17-16-16,10 19 0,-10-19 0,9 27 16,-6-8-16,-1 0 0,-1 1 15,0-2-15,0-3 0,1-2 16</inkml:trace>
  <inkml:trace contextRef="#ctx0" brushRef="#br0" timeOffset="65735.8654">13675 7299 0,'0'0'0,"0"0"0,0 0 15,0 0-15,0 0 0,0 0 16,32-17-16,-32 17 0,38-10 0,-11 6 16,4-3-1,2 2-15,2-1 0,11-1 0,2 0 16,-4 2-16,-3 1 0,3-1 15,-6 2-15,-6 2 0,-6 0 0,-5 1 16,-5-2-16,-3 2 0</inkml:trace>
  <inkml:trace contextRef="#ctx0" brushRef="#br0" timeOffset="65902.6291">13814 7332 0,'0'0'0,"0"0"16,0 0-16,0 0 0,0 0 0,2 23 15,-2-23-15,7 18 0,-7-18 16,6 22-16,-6-22 16,13 24-16,-6-14 0,0-3 0,-1-1 15,0-2-15,-1-1 0,0-1 16,-1 0-16,-1-1 0</inkml:trace>
  <inkml:trace contextRef="#ctx0" brushRef="#br0" timeOffset="66366.8704">14018 7299 0,'0'0'16,"0"0"-16,0 0 0,0 0 0,0 0 16,0 0-16,-4 30 0,4-30 15,-15 27-15,3-9 0,-4 4 16,-1 0-16,-2 2 0,-5 5 16,-2-1-16,2-5 0,1-3 15,-5 1-15,1-5 0,3-2 16,3-3-16,4-4 0,3-2 15,4-4-15,3-3 0,8-2 16,5-3-16,4-1 0,2-1 0,7-1 16,5-2-16,1 0 0,3-1 15,9 0-15,4 1 0,-3 4 16,-5 0-16,3 4 0,-3 1 16,-6 0-16,-5 1 0,-6 4 15,-4 5-15,-6 1 0,-4 2 16,-7 4-16,-6 4 0,-7 0 15,-5-1-15,-3 0 0,-2 2 16,-3 0-16,0-2 0,-5 3 0,1-1 16,9 0-16,4 0 0,5-6 15,5-3-15,3-2 0,4-2 16,7 3-16,6 2 0,4-5 16,5 0-16,3 0 0,6-1 15,0 1-15,2 0 0,1 0 16,0 1-16,-2 1 0,-2-1 0,2 4 15,-3 0-15,-4-2 0,-4-2 16,-3-3-16,-3 0 0,-2 0 16</inkml:trace>
  <inkml:trace contextRef="#ctx0" brushRef="#br0" timeOffset="66566.9478">14159 7647 0,'0'0'0,"0"0"15,0 0-15,0 0 0,0 0 0,0 0 16,-19 25-16,19-25 0,-13 24 16,13-24-16,-19 34 0,8-15 15,0 0-15,-3 1 0,-3-1 16,-4 3-16,1-2 0,-5-3 16,-4-2-16,1-4 0,0-4 0,0 0 15,4-2-15,6-1 16</inkml:trace>
  <inkml:trace contextRef="#ctx0" brushRef="#br0" timeOffset="66719.882">13570 7763 0,'0'0'0,"0"0"15,0 0-15,17-15 0,-17 15 0,29-15 16,-3 7-16,2 0 0,6-1 16,14-3-16,6 1 0,-2 0 15,-2 1-15,11-1 0,1 1 16,5 0-16,-5 0 0,-7 2 15,-13 3-15,-11 0 0</inkml:trace>
  <inkml:trace contextRef="#ctx0" brushRef="#br0" timeOffset="67011.2079">14744 7189 0,'0'0'15,"0"0"-15,0 0 0,0 0 0,0 0 16,0 0-16,-24 23 16,24-23-16,-31 21 0,11-8 0,-2 1 15,1-2-15,0 1 0,-3 0 16,2-1-16,4-4 0,4 0 16,5-5-16,6-1 0,3-2 15,3-3-15,8-1 0,6-4 16,3-1-16,2 1 0,5-1 15,5-1-15,6-1 0,-2 1 0,-1 0 16,1 2-16,-5 1 0,-4 1 16,0 0-16,-8 2 15,-3 0-15</inkml:trace>
  <inkml:trace contextRef="#ctx0" brushRef="#br0" timeOffset="67183.8773">14739 7293 0,'0'0'0,"0"0"16,0 0-16,0 0 0,0 0 0,0 0 16,0 0-16,12 28 0,-12-28 15,0 0-15,10 27 0,-8-18 16,0 1-16,2-3 0,0 0 16,0-2-16,0 0 0,-1-1 15</inkml:trace>
  <inkml:trace contextRef="#ctx0" brushRef="#br0" timeOffset="67483.8834">15168 7085 0,'0'0'0,"0"0"16,0 0-16,-7 20 0,7-20 0,-12 17 15,2-3-15,-2 2 16,0 3-16,-3 0 0,0-2 15,-5 5-15,0-4 0,3-2 0,0-2 16,4-3-16,2-2 0,3-3 16,4-3-16,1-2 0,3-1 15,8-5-15,5 0 0,2 0 16,1 0-16,7-2 0,6 1 16,0-1-16,-1 1 0,8 1 15,-1 0-15,-3 1 0,-3 2 16,-5 2-16,-4 2 0,-5-2 0,-3 0 15,-3 0-15,-1 0 0,-2 0 16</inkml:trace>
  <inkml:trace contextRef="#ctx0" brushRef="#br0" timeOffset="67649.9847">14982 7313 0,'0'0'15,"0"0"-15,0 0 0,0 0 16,0 0-16,28-2 0,-28 2 15,28 5-15,-28-5 0,33 8 16,-14-5-16,0 1 0,-1 0 0,-2 1 16,0 0-16,-4 0 0,-2-1 15,-1-1-15,-2 0 0,0-1 16</inkml:trace>
  <inkml:trace contextRef="#ctx0" brushRef="#br0" timeOffset="67816.7475">14823 7400 0,'0'0'0,"0"0"0,0 0 15,21 5-15,-21-5 0,19 3 0,-19-3 16,28 6-16,-13-2 0,0 1 16,-1-1-16,-1-2 0,-2 2 15,-1 1-15,-1-2 0,-1-1 0</inkml:trace>
  <inkml:trace contextRef="#ctx0" brushRef="#br0" timeOffset="67983.6656">14751 7486 0,'0'0'0,"0"0"16,-12 4-16,3-1 0,-1 2 15,-3 4-15,-4 1 0,1 1 16,-1 3-16,-6 4 0,-1 3 16,1-1-16,1 2 0,-2 2 15,5 0-15,2-4 0,4-1 0,3-5 16,2-3-16,4-4 15,0-3-15,2-2 0,2-2 0,-2 4 16</inkml:trace>
  <inkml:trace contextRef="#ctx0" brushRef="#br0" timeOffset="68201.2108">14665 7543 0,'0'0'0,"8"-4"16,4-2-16,5 0 0,7-2 15,13-1-15,7 2 0,4 0 16,1-1-16,13 0 0,0 2 15,4 3-15,-8 3 0,1 0 16,-9 1-16,-10 2 0,-9 2 0,-10 0 16,-8 0-16,-9 2 0,-4 0 15,-9 3-15,-9 2 0,-5-1 16,-4 0-16,-6 0 0,-5 0 16,1 0-16,1-2 0,8-2 15,6 0-15,5-3 0</inkml:trace>
  <inkml:trace contextRef="#ctx0" brushRef="#br0" timeOffset="68400.6721">14826 7618 0,'0'0'0,"0"0"0,0 0 0,-1 25 16,1-25-16,-2 29 0,2-11 15,1 1-15,1 1 0,0 4 16,1-1-16,1-2 0,0-2 0,-1-3 15,1-3-15,-2-3 0,-1-3 16,-2-5-16,-2-2 0,0-1 16,1 1-16,-3-7 0,-4-5 15,1 2-15,2 1 0,0 2 16</inkml:trace>
  <inkml:trace contextRef="#ctx0" brushRef="#br0" timeOffset="68649.7737">14907 7557 0,'0'0'16,"0"0"-16,0 0 0,25-5 15,-12 3-15,0 1 0,1 1 0,0 0 16,-1 0-16,-1 1 0,0 2 16,-2 0-16,-1 2 0,-2 0 15,-3 0-15,-3 2 0,-2 2 16,-2-1-16,-3 0 0,-4 0 16,-3-1-16,-1 0 0,-1 1 15,0 1-15,1-1 0,1-2 16,4 0-16,1-1 0,2-2 15,3 1-15,2 0 0,4-2 16,4-1-16,3 1 0,1 0 0,1-1 16,1 1-16,-2-1 0,-1 0 15,-1-1-15</inkml:trace>
  <inkml:trace contextRef="#ctx0" brushRef="#br0" timeOffset="68950.3477">14849 7794 0,'0'0'16,"0"0"-16,0 0 0,0 0 0,0 0 16,28-2-16,-28 2 0,33 1 15,-33-1-15,39 1 0,-18 0 16,0 0 0,0 1-16,-1 0 0,-1 2 15,-4-1-15,-2 1 0,-4 1 0,-4 1 16,-4 0-16,-5 2 0,-2 1 15,-3 0-15,-6 3 0,-4-1 0,0-3 16,-1 1-16,3-1 0,1-1 16,4-1-16,2-1 0,2-1 15,2 0-15,6-1 0,5-2 16,6 1-16,5-1 0,4-1 16,3-1-16,2 0 0,2 1 15,-5 0-15,-4 0 0,-1 0 0</inkml:trace>
  <inkml:trace contextRef="#ctx0" brushRef="#br0" timeOffset="82183.6543">13697 8438 0,'0'0'15,"0"0"-15,0 0 0,0 0 0,0 0 16,-23-8-16,23 8 0,-20-6 16,20 6-16,-28-4 0,12 2 15,-3 2-15,-2 1 0,-2 1 16,-2 1-16,-11 4 0,1 2 16,-3 4-16,-2 1 0,0 1 15,2 0-15,-12 6 0,-1 3 16,4 0-16,4 2 0,-7 7 15,3 3-15,4 1 0,2 0 0,0 9 16,6-1-16,3-2 0,2-2 16,3 3-16,2 1 0,4-2 15,4-1-15,2 9 0,6-1 16,5-2-16,8-3 0,2-1 16,3 2-16,5-6 0,5-4 0,3-1 15,2 0-15,7 1 16,5 0-16,4-3 0,5-2 15,4-3-15,3-2 0,3-2 16,2-3-16,29 4 0,-4-6 0,1-4 16,0-5-16,-3-2 0,-3-2 15,-1-1-15,0-2 0,-4-4 16,-3-1-16,1-3 0,0 1 16,-3-4-16,-3-2 0,-3-8 15,-2-6-15,-6-2 0,-5-1 16,-1-1-16,2-1 0,-5-1 15,-2-2-15,-1-3 0,-1-1 0,-7 1 16,-6-2-16,-5-2 0,-2-3 16,-3 2-16,1 0 0,0-1 15,-2-2-15,-1 3 0,-3 1 16,-7-2-16,-3-4 0,-3-2 16,-1-1-16,-6 0 0,-2 1 15,-3 5-15,-3 4 0,-6 2 16,-3 3-16,0-1 0,1-1 0,-12 1 15,-4 1-15,-3 1 0,-1 2 16,-12 2-16,-6 0 0,-6 4 16,-1 4-16,-10 3 0,-7 3 15,-13 3-15,-8 1 0,-23 7 16,-16 3-16,-12 8 0,-6 8 0,50-6 16,36-2-16,25-4 0</inkml:trace>
  <inkml:trace contextRef="#ctx0" brushRef="#br0" timeOffset="99866.9542">2393 11079 0,'0'0'0,"0"0"16,0 0-16,0 0 0,0 0 0,0 0 15,0 0-15,0 0 16,16-17-16,-16 17 0,0 0 16,25-2-16,-25 2 0,29 0 15,-13-2-15,3 1 0,0 0 0,4 1 16,5 1-16,-1-1 16,2 0-16,12-1 0,3-2 15,0 1-15,1 1 0,15 0 16,2 0-16,-3 1 0,-2 1 0,15-3 15,3 0-15,4-1 0,-3 0 16,6 2-16,0 1 0,7-2 16,-9 0-16,40 0 0,-4 2 15,-18-2-15,-9-1 0,5 1 16,4 2-16,-6 0 0,-7 2 0,6-2 16,4-2-16,-8 2 0,-6-1 15,10-1-15,8 0 0,-7 2 16,-6 2-16,5-2 0,6 0 15,-7-3-15,-3 1 0,4-1 16,7 0-16,-11 1 0,-5 0 16,8 1-16,3 2 0,-6 0 0,-3 0 15,5 0-15,4 0 16,-6-2-16,-3-2 0,7 1 0,7 1 16,-9 2-16,-6 1 0,9-5 15,7-4-15,-10 2 0,-5 1 16,8 4-16,5 1 0,-6 0 15,-3-1-15,4 0 0,3 0 16,-7 0-16,-4 1 0,12-5 16,8-3-16,-9 3 0,-8 0 0,10 1 15,8 1-15,-8 0 0,-6 1 16,6 0-16,4 0 0,-7-1 16,-5-1-16,9-1 0,6 0 15,-7-1-15,-6 0 0,8 2 16,5 3-16,-6 0 0,-4 0 15,12-1-15,7-2 0,-8 1 16,-7 0-16,10 0 0,8 2 16,-7-1-16,-4-1 0,5 1 0,4 1 15,-10-4-15,-6-3 0,13 4 16,8 3-16,-8-1 0,-3-1 16,6 2-16,4 2 0,-8-3 15,-4-1-15,12 1 0,8 0 16,-9 1-16,-6 1 0,9 0 15,8 2-15,-9 0 0,-7-1 0,9-2 16,6 0-16,-9 0 0,-7 0 16,7 0-16,4 1 15,-10 1-15,-6 1 0,8-6 0,5-1 16,-10-3-16,-6 0 0,10 1 16,6 1-16,-11 1 0,-7 0 15,9-1-15,5-3 0,-4 3 16,-5-1-16,7 2 0,3 1 15,-9-1-15,-7 1 0,8-5 16,7-6-16,-8 3 0,-6 1 0,7 2 16,4 1-16,-8 0 0,-5-3 15,8 3-15,6 1 0,-9 2 16,-3 0-16,6 0 0,4 1 16,-10-2-16,-5 1 0,8-5 15,5-1-15,-7 1 0,-8 2 0,11 1 16,7 0-16,-12 0 15,-6 0-15,7 0 0,5-1 16,-11-3-16,-6-1 0,8 3 16,7 2-16,-10-3 0,-5 0 0,5 2 15,5 0-15,-7 1 0,-4 2 16,9-6-16,8-3 0,-7 3 16,-4 3-16,10-3 15,7 0-15,-12 3 0,-6 5 0,8 0 16,7 1-16,-8 1 0,-6 1 0,9-4 15,5-1-15,-9 0 16,-8-2-16,8 4 0,3 2 16,-8-2-16,-7 0 0,6-2 15,2-1-15,-7 2 0,-7 0 0,7-2 16,5 0-16,-10 2 0,-6 1 16,7-1-16,5-1 15,-6 2-15,-5 2 0,5-2 0,1-1 16,-5 1-16,-7-2 0,8 4 15,3 2-15,-9 1 0,-3-3 16,5 0-16,4 0 0,-11 1 16,-5 1-16,4-3 0,4-1 15,-8 2-15,-5 2 0,1-1 0,1 2 16,-6-2-16,-5 1 0,2 3 16,1 2-16,-9 2 0,-4 1 15,-1-1-15,-2-1 0,-6-3 16,-5 0-16,-6 0 0,-6 2 15,-7-1-15,-5-2 0,-1 0 16,1-1-16,-2-3 0</inkml:trace>
  <inkml:trace contextRef="#ctx0" brushRef="#br0" timeOffset="109450.1009">27437 10003 0,'0'0'0,"0"0"0,0 0 0,-25 0 0,25 0 16,-22 6-16,4 2 16,-1-1-16,-1 2 0,-7 9 0,-3 5 15,1-1-15,1 3 0,-7 11 16,2 5-16,3 0 0,2-1 16,-1 15-16,4 5 0,6-3 15,6-3-15,10 12 0,8 2 16,3-8-16,3-8 0,21 13 15,14 0-15,3-9 0,1-6 0,51 17 16,8-10-16,-13-10 0,-8-7 16,13-10-16,10-7 15,-20-10-15,-10-9 0,5-9 0,4-7 16,-11-6-16,-7-4 0,1-10 16,0-6-16,-15 1 0,-8 1 0,-7-11 15,-5-10-15,-11 6 16,-9 3-16,-9-10 0,-5-8 15,-10 3-15,-5 2 0,-15-7 16,-11-3-16,-1 5 0,-3 3 0,-19-4 16,-12-1-16,-6 8 15,-1 7-15,-18 2 0,-12 0 16,6 9-16,4 6 0,-22 12 0,-15 10 16,5 12-16,3 8 0,40-1 15,27-2-15,19-2 0</inkml:trace>
  <inkml:trace contextRef="#ctx0" brushRef="#br0" timeOffset="139316.4185">8858 12252 0,'0'0'0,"0"0"16,0 0-16,0 0 0,0 0 0,0 0 16,0 0-16,0 0 15,0 0-15,0 0 0,0 0 0,23-13 16,-23 13-16,0 0 0,0 0 16,0 0-16,0 0 0,24-14 15,-24 14-15,0 0 0,0 0 16,0 0-16,23-6 0,-17 6 15,-1 0-15,1 0 0,3-1 16,0-1-16,0 0 0,-2 2 16,1 0-16,1 0 0,0 1 0,0-1 15,-1 0-15,0-1 0,0 1 16,1-1-16,0 1 0,0-1 0,4 1 16,-1-1-16,0 0 15,0 1-15,-1-1 0,1 1 16,0 1-16,-1-1 0,0 1 0,0-1 15,0 1-15,0 1 16,0-1-16,0 0 0,0 0 0,2 0 16,0-1-16,0 1 0,0-1 15,-1 2-15,1-2 0,-2-2 16,0 2-16,0-1 0,0 1 16,0 1-16,1 1 0,0-1 15,-1 0-15,0-1 0,0 0 16,0 1-16,1 0 0,0-1 15,0 1-15,-1 1 0,-1-1 0,0 0 16,1 0-16,0 0 0,0 0 16,1 0-16,2-1 0,-1 0 15,0 0-15,0 1 0,1 0 16,-2-1-16,0 0 0,-1 0 16,0 0-16,0 1 0,1-1 15,1 0-15,2 0 16,-2 0-16,-1 0 0,1 0 0,0 0 15,0 0-15,-1 0 0,0 0 16,-1 0-16,0 0 0,0 0 0,1 2 16,0-1-16,0 0 0,2-1 15,0 1-15,1-1 16,0 1-16,-1 0 0,-1 0 0,-1 0 16,2 0-16,-1 0 0,1 1 15,3-2-15,-2 1 0,0 1 0,4 2 16,0 1-16,-2-3 15,-2 0-15,-1-1 0,1 0 16,-2 0-16,0 2 0,0 0 16,1 0-16,-5-2 0,2 0 0,1 1 15,-1-2-15,0 0 0,1 0 16,-1 0-16,0 0 0,-1 2 16,0 0-16,0-1 0,-1-1 15,2 0-15,0 1 0,2 0 16,-1 0-16,0-1 0,0 0 0,0 0 15,0 1-15,-1-1 0,-1-1 16,0 1-16,0 0 16,-1-1-16,0-1 0,-1 1 0,1 1 15,0 1-15,1 0 0,0 0 16,0-1-16,0 0 0,0 0 16,0-1-16,0 0 0,0 1 15,-1 0-15,1 0 0,-1-1 16,0 1-16,-1-1 0,-1-1 15,0 1-15,0 1 0,-2 0 0,1-1 16,-1-1-16,1 2 16,-1 0-16,1 0 0,-1 0 15,1 0-15,-1-3 0,1 2 0,-1-1 16,1 1-16,-1 0 0,1 1 16,-1 0-16,1 0 0,0 0 15,0-1-15,-1 0 0,1 1 16,0-1-16,-1 1 0,1 1 15,-1-1-15,1 0 0,-1 0 16,1-1-16,-1 1 0,1-1 0,-1 2 16,1 0-16,-1-1 15,2-1-15,-1-1 0,2 1 0,0 0 16,1 1-16,-1 0 0,1 0 16,0 0-16,1 0 0,0 0 15,1-2-15,-1 1 16,0 0-16,0 0 0,0 1 0,0 0 15,-1-1-15,3 1 0,0 1 16,0 0-16,0-1 0,0 0 16,0 0-16,0-1 0,0 1 0,1-1 15,0-1 1,0 1-16,1 1 0,1 0 0,-1 1 16,0 0-16,1-1 0,-1-1 15,1 0-15,0 1 0,-2-1 0,1 0 16,1-1-16,0 2 0,1-1 15,-1-1-15,1 2 0,5 0 16,-1 0-16,-1 0 0,-1-1 16,-1 1-16,1 1 0,1-1 15,2 0-15,-2 0 0,0 2 0,-1-2 16,-1 0-16,1-2 16,-1 1-16,1 1 15,3 3-15,1-2 0,3-1 16,-4 1-16,-3 0 0,2-1 15,1-2-15,-1 2 0,0 0 0,1 1 16,1 1-16,-1 0 0,-1-1 16,1 0-16,1-1 0,-1 1 15,0 2-15,5-1 0,0-1 16,-2-1-16,-3-1 0,2 1 16,2 1-16,-1 0 0,-1-1 15,-1 1-15,2 0 0,-3-1 0,-3-1 16,3 2-16,1 0 15,0 0-15,0-2 0,2 1 0,-1-1 16,-1 2-16,-2 0 0,3 0 16,2-1-16,-1 0 0,0 0 15,-1-2-15,0 1 16,-1 0-16,0 2 0,2-1 0,3 1 16,-4 1-16,-2-2 0,2 1 15,1 1-15,0-1 0,0-1 0,0 0 16,1 1-16,-3-1 0,-1 0 15,5 2-15,1-1 16,0 0-16,-3-1 0,1 0 0,-1 0 16,1 1-16,-2 2 0,3-1 15,3-2-15,-4 0 0,-3 0 0,4 1 16,1 2-16,-1-1 16,-1-1-16,4-1 0,-1-1 15,-5 2-15,0 1 0,6-1 16,4-1-16,-8 0 0,-3 0 0,5 0 15,2 1-15,-6 0 0,-1-2 16,6 1-16,0-1 0,-6-1 16,-2 0-16,7 1 0,1 1 15,-5 0-15,1 0 0,3-1 16,0-3-16,-5 4 0,0 0 16,6 0-16,4-1 0,-8-1 15,-4 1-15,8 1 0,1 0 16,-6 0-16,0 0 0,5-2 15,-1 0-15,-3 0 0,1 1 0,6 2 16,0 1-16,-3-2 0,-4-2 16,3 1-16,1 1 0,0 0 15,0 0-15,-1 0 0,2 0 16,-1-2-16,0 0 0,2 0 16,1-1-16,-4 2 0,-3 1 0,5 0 15,3 3-15,-2-3 16,-1-1-16,-2-1 0,2-1 15,-3 1-15,-2 4 0,4-3 16,2-2-16,-4 0 0,-3 1 0,5 0 16,2 2-16,-2-3 0,0 2 15,-1-2-15,0 0 0,-1 1 16,0 0-16,1-1 0,2-1 16,-4 2-16,-1 0 0,2-1 15,3-2-15,-3 1 0,-1 2 0,0 1 16,-1 0-16,-1-2 15,-1-1-15,4 0 0,1 0 16,-3 0-16,-2 0 0,2 0 0,-1 0 16,-3 1-16,0-1 0,7 1 15,0 0-15,-6 1 0,-2-2 16,5 2-16,1 1 0,-7-1 16,1 1-16,1 0 0,2-2 15,-3 0-15,-2 0 0,2 1 0,2 2 16,-2-1-16,-1-1 0,-2 1 15,1 0-15,-2-1 0,-1-1 16,0 0-16,-1 0 16,-2 2-16,-2-2 0,-1 0 0,0 0 15,-2 2-15,-2 0 0,-1-1 16,-3 2-16,0 0 0,0 0 0,-4-2 16,-4-1-16,2 0 15,-1 1-15,2 0 0</inkml:trace>
  <inkml:trace contextRef="#ctx0" brushRef="#br0" timeOffset="143233.5565">14543 12507 0,'0'0'15,"0"0"-15,0 0 0,-28-3 0,28 3 16,-31-2-16,7 1 16,-2 0-16,0-1 0,-13-1 15,-4-1-15,-1 2 0,0-1 0,-15-1 16,-4 1 0,-7 0-16,-3 0 0,-6-2 0,11 1 15,-16-2-15,-1 0 16,0-4-16,11 0 0,-41-6 15,0 3-15,22-1 0,16 2 0,0-3 16,0-1-16,10 2 0,6 3 16,-3-5-16,-2-2 0,3 3 15,5 3-15,4-5 0,2-1 16,6-1-16,3 0 0,4-4 16,4-4-16,9 2 0,8 2 15,0-4-15,0-3 0,4 2 16,3 0-16,9-4 0,6-2 15,6 3-15,4 2 0,3-4 16,2-3-16,-8 12 0,2-4 16,5 0-16,3-2 0,1 1 0,1 1 15,5-6-15,4-3 0,3 3 16,1 3-16,5-1 0,2-1 16,2 6-16,0 4 0,29-17 15,-1-1-15,-10 6 0,-6 7 0,7 2 16,5 1-16,0 3 0,-1 2 15,5 0-15,2 0 0,-7 3 16,-5 4-16,10 1 0,5 0 16,-5 1-16,-4 1 0,7 2 15,5-1-15,-5 3 0,-2 3 16,6-1-16,4 1 0,-9-4 16,-5 0-16,9 10 0,3 9 15,-7-4-15,-4-4 0,3 3 16,1 2-16,-7 1 0,-4 2 0,6 2 15,2-1-15,-7 0 0,-4 1 16,2 4-16,2 4 16,-4-4-16,-2-6 0,1 6 0,0 3 15,-8-1-15,-6 0 0,6 2 16,2 1-16,-9-3 0,-6-2 0,3 6 16,2 1-16,-8 2 15,-6 0-15,2 1 0,2-1 16,-5-5-16,-5-5 0,-4 8 0,-2 3 15,-3-2-15,-1-5 0,-1 2 16,-4-3-16,0 0 0,-1-4 16,-2 4-16,-2 2 15,-6-6-15,-3 6 0,1-3 0,-2 1 16,1 2-16,-2 4 16,-4-1-16,-3 2 0,1-5 0,1-1 15,-4 1-15,-2 1 0,-1 0 16,-3-3-16,-3 4 15,-1 1-15,-4 0 16,-4 3-16,-1-2 0,4-6 0,-4-1 16,-4 1-16,1-3 0,3-2 15,-5 1-15,-1 1 0,2-2 16,3-1-16,-5-1 0,-2 1 16,2-2-16,2-2 0,-15 4 15,-5 0-15,5-3 0,4-2 16,-6 1-16,-4 1 15,18-4-15,11-1 0,9-2 16</inkml:trace>
  <inkml:trace contextRef="#ctx0" brushRef="#br0" timeOffset="144298.6886">16214 10818 0,'0'0'0,"0"0"0,0 0 16,23 4-16,-23-4 0,21 7 16,-8-1-16,0 1 0,1 1 0,-1 2 15,0-1-15,-1 1 0,-1 0 16,0 2-16,-2-1 0,-1-1 16,-3-1-16,1-2 0</inkml:trace>
  <inkml:trace contextRef="#ctx0" brushRef="#br0" timeOffset="144483.8678">15949 10964 0,'0'0'0,"0"0"16,0 0-16,-11 23 0,11-23 16,-9 25-16,6-7 0,-1-1 15,-1 1-15,1 0 0,1 0 16,-1-2-16,2-2 0,0 1 15,0-3-15,-1-2 0,1-3 0,1 0 16</inkml:trace>
  <inkml:trace contextRef="#ctx0" brushRef="#br0" timeOffset="144716.8997">15884 11020 0,'0'0'0,"0"0"16,0 0-16,21-8 0,-21 8 15,34-7-15,-8 3 0,3 0 16,5 1-16,13 1 0,5 0 15,1 1-15,2 1 0,10 1 16,-3 1-16,4 1 0,-8 1 0,-9-2 16,-9 1-16,-6 1 0,-7 2 15,-8-2-15,-7 0 16,-7 2-16,-5 1 0,-8 0 0,-9-1 16,-2-1-16,-5 0 0,-6 0 15,-5 0-15,-6-1 0,3-1 16,8-1-16,7 0 0,4-1 15</inkml:trace>
  <inkml:trace contextRef="#ctx0" brushRef="#br0" timeOffset="144869.7671">16072 11043 0,'0'0'0,"0"0"16,0 0-16,0 0 0,0 0 15,19 13-15,-19-13 0,16 12 16,-16-12-16,14 17 0,-14-17 15,10 18-15,-7-11 0,-1-2 16,-1-1-16,-1 0 0,0 1 16,0-3-16</inkml:trace>
  <inkml:trace contextRef="#ctx0" brushRef="#br0" timeOffset="145016.9635">15905 11161 0,'0'0'0,"0"0"15,0 0-15,0 0 0,0 0 0,0 0 16,26 7-16,-26-7 0,25 7 15,-25-7-15,27 11 16,-11-5-16,0 1 0,0-2 16,-1 1-16,-1-2 0,-3 0 0,-2 0 15</inkml:trace>
  <inkml:trace contextRef="#ctx0" brushRef="#br0" timeOffset="145191.5685">15815 11290 0,'0'0'0,"0"0"16,0 0-16,25-1 0,-25 1 0,41 0 16,-14 0-16,4 0 0,4 0 15,12 0-15,1 0 0,0 1 16,-3 0-16,9-1 0,-2-1 16,-7 0-16,-5 0 0,-3 0 15,-7 0-15,-7 0 0</inkml:trace>
  <inkml:trace contextRef="#ctx0" brushRef="#br0" timeOffset="145399.8022">16331 11129 0,'0'0'0,"0"0"0,0 0 16,0 0-16,0 0 0,-18 24 0,18-24 15,-20 28-15,8-12 0,-1 1 16,-1 2-16,-2 3 0,0 0 15,-6 6-15,-2-1 0,2-2 16,2-3-16,1-3 16,0 1-16,3-3 15,3-4-15,2-1 0</inkml:trace>
  <inkml:trace contextRef="#ctx0" brushRef="#br0" timeOffset="145550.2338">16203 11385 0,'0'0'0,"0"0"15,0 0-15,15 18 0,-15-18 0,15 18 16,-15-18-16,15 25 0,-7-11 16,1 2-16,-1 1 15,0 0-15,0-2 0,3 0 0,0-7 16,-2 0-16,-2-1 0,0-2 16</inkml:trace>
  <inkml:trace contextRef="#ctx0" brushRef="#br0" timeOffset="145714.7036">16886 10999 0,'0'0'0,"0"0"15,0 0-15,18 12 16,-18-12-16,0 0 0,19 24 0,-15-17 0,1-2 15,-2 1-15</inkml:trace>
  <inkml:trace contextRef="#ctx0" brushRef="#br0" timeOffset="145900.678">16652 11160 0,'0'0'15,"0"0"-15,0 0 0,29 2 16,-29-2-16,40 2 0,-10 0 15,1 0-15,1 0 0,12 1 16,3 3-16,-4-2 0,-3 0 0,6-1 16,-2-1-16,-10-2 0,-8-1 15,-2 0-15,-5 1 0,-5-1 16</inkml:trace>
  <inkml:trace contextRef="#ctx0" brushRef="#br0" timeOffset="146116.1183">16896 11271 0,'0'0'0,"0"0"16,0 0-16,12 20 0,-12-20 16,14 23-16,-6-7 0,0 0 15,0 1-15,-1 1 0,-1 0 16,0 2-16,-2 1 0,0 4 16,0-3-16,-3-3 15,-1-3-15,-5-1 0,-2 0 0,-2-3 16,-2-3-16,-2-3 0,-2-4 15,2 6-15,1 3 0,2-1 16,1-1-16,2-3 0</inkml:trace>
  <inkml:trace contextRef="#ctx0" brushRef="#br0" timeOffset="146283.12">16871 11297 0,'0'0'0,"0"0"0,0 0 0,0 0 15,0 0-15,0 0 0,0 0 16,-19 21-16,19-21 0,-23 23 15,7-7-15,-1 0 0,-1 1 16,1 0-16,-1-1 16,3 0-16,1-2 0,1-2 0,3-6 15,3 0-15,0-2 0,1 0 16</inkml:trace>
  <inkml:trace contextRef="#ctx0" brushRef="#br0" timeOffset="146533.1799">17474 10992 0,'0'0'0,"0"0"15,0 0-15,0 0 0,-24 9 0,24-9 16,-30 14-16,30-14 0,-33 18 16,17-7-16,2-2 0,3 1 15,2 0-15,4 0 0,3-1 16,3 0-16,3-2 0,6 1 15,4 0-15,3-1 0,2-1 0,6 0 16,3-2-16,-2 1 16,0 1-16,-2-3 0,-5-2 15,-3 1-15,-5-2 0,-1 1 16,-1-1-16,-3 0 0</inkml:trace>
  <inkml:trace contextRef="#ctx0" brushRef="#br0" timeOffset="146783.7791">17119 11301 0,'0'0'0,"0"0"0,0 0 0,0 0 16,0 0-16,0 0 0,0 0 16,0 0-16,21-2 0,-21 2 15,39 4-15,-15-4 0,3 1 0,3 0 16,2 1-16,9 1 0,-3-2 16,0 1-16,-2 1 0,2 0 15,-7 1-15,-7 1 0,-4 0 16,-5 2-16,-3-1 0,-5 2 15,-6 1-15,-4 0 0,-5 0 16,-3-1-16,-2 0 0,0-1 16,-1-1-16,-1 1 0,-2-1 15,1-2-15,-1-2 0,4 1 0,1-2 16,2 2-16</inkml:trace>
  <inkml:trace contextRef="#ctx0" brushRef="#br0" timeOffset="146983.5865">17500 11227 0,'0'0'0,"0"0"0,0 0 0,0 0 15,0 0-15,0 0 0,-2 29 16,2-29-16,-7 23 0,7-23 0,-14 28 16,5-13-16,1-1 0,-2 0 15,-1-1-15,0-1 0,1-1 16,1-1-16,0-5 0,1 2 15,2-3-15,0 1 0</inkml:trace>
  <inkml:trace contextRef="#ctx0" brushRef="#br0" timeOffset="147283.9564">17302 11244 0,'0'0'15,"0"0"-15,0 0 0,0 0 16,0 0-16,0 0 0,-8 28 15,8-28-15,-11 24 0,5-10 16,-1 0-16,2 1 0,-1 0 16,2-1-16,0-1 0,2-2 15,1 0-15,2 1 0,2 0 16,3-1-16,2 0 0,-1-1 16,2 0-16,2-1 0,2 0 0,3-2 15,3-1-15,4 0 0,0-1 16,0-2-16,1 0 15,-1-2-15,2-2 0,-2-1 0,-1 0 16,-2-2-16,-2-1 0,-1-3 16,-2-3-16,-1-1 0,-3-2 0,-1 3 15,-3 1-15,0 1 16</inkml:trace>
  <inkml:trace contextRef="#ctx0" brushRef="#br0" timeOffset="147883.8656">16622 12382 0,'0'0'0,"0"0"0,0 0 0,23-1 0,-23 1 16,29 0-1,-5-1-15,5 0 0,2 0 0,14 0 16,0 0-16,1 0 16,1-1-16,14-2 0,10-1 0,-3 1 15,-2-1-15,10 1 0,-3 1 16,-1-1-16,-1 3 0,13-3 16,0 0-16,-3 1 0,1 1 0,39-3 15,-5 0-15,-10 1 0,-7 1 16,3 1-16,0 0 0,-6 0 15,-4-1-15,1 2 0,1-1 16,-7 3-16,-4 2 0,-1-1 16,2 1-16,-7 0 0,-3 2 0,-1-2 15,-1-1-15,-8 1 16,-5 1-16,0-3 0,-1-1 16,-1 1-16,0 0 0,-6 1 15,-2-1-15,-6 0 0,-2 1 0,-8-2 16,-5-2-16,-3 2 0,-5 2 15,-4-1-15,-2 0 0,-5-2 16,-4 0-16,-9-1 0,-5-2 16,5 3-16,1 1 0,1-1 15</inkml:trace>
  <inkml:trace contextRef="#ctx0" brushRef="#br0" timeOffset="151218.102">22359 11284 0,'0'0'0,"0"0"0,0 0 15,-18-12-15,18 12 0,-19-8 16,3 4-16,1 1 0,-1 0 0,-1 2 15,-2-1-15,-1 4 0,0 0 16,-6 3-16,-1 3 0,2 1 16,0 2-16,-3 2 0,-1 4 15,3-1-15,2 1 0,-5 6 16,1 4-16,3 2 0,1 2 16,-1 5-16,1 4 0,-1 7 15,2 0-15,4 2 0,2 3 16,4-4-16,2-2 0,1 8 15,4 2-15,2-6 0,3-1 0,6 9 16,2 2-16,7-12 0,1-6 16,8 0-16,6-1 15,-2-3-15,1-4 0,6-2 0,6-2 16,-3-5-16,0-4 0,5-2 16,4-2-16,-2-4 0,-1-2 15,7-4-15,-2-5 0,-7-1 16,0-1-16,4-7 0,0-5 15,-6-1-15,-3 0 0,3-7 16,-1-2-16,-2-2 0,-5 0 0,4-5 16,1-5-16,-6 3 0,-5-1 15,2-3-15,-1-2 0,-1 0 16,-1 2-16,0-8 0,-1-2 16,-8 9-16,-2 2 0,-4-5 15,0-2-15,-3 2 0,-4 3 0,-3-5 16,-2-3-16,-4 4 15,-2 4-15,-5-2 0,-4-3 16,-3 4-16,-1 4 0,-2 0 16,-3 0-16,-2 4 0,-2 2 0,-2 2 15,-1-1-15,-2 5 0,0 3 0,-3 1 16,-1 3-16,-1 2 16,1 2-16,-3 4 0,-1 3 15,1 5-15,2 5 0,-1-1 16,0 2-16,13-2 0,7-2 0,6 0 15</inkml:trace>
  <inkml:trace contextRef="#ctx0" brushRef="#br0" timeOffset="151983.5404">23814 12479 0,'0'0'0,"0"0"15,0 0-15,31-5 0,-17 3 0,4 0 16,1 1-16,3 0 15,2 1-15,15 0 16,4 1-16,1 2 0,1-1 0,15 1 16,2-1-16,12 1 15,8-2-15,4 2 0,-10 1 16,26-3-16,24-2 16,-13 0-16,-11-1 0,46-2 15,-14 0-15,16 0 16,9 1-16,-40 0 0,-27 2 0,8-5 15,6-1-15,-15-1 0,-7 0 16,17 2-16,13 2 16,-11-3-16,-9-2 0,3 0 15,1-1-15,-4 2 0,-2 1 0,-5 1 16,-2 0-16,-5-1 0,-2-1 16,2-1-16,-1-1 0,-1-1 15,0 0-15,0 2 0,1 1 16,-5 4-16,-3 0 0,3 2 15,1 1-15,1 0 0,1 2 0,3-2 16,4-2 0,0 2-16,0 2 0,-3 0 0,-1 4 15,-7 0-15,-4 1 0,0-1 16,1-2-16,-7 4 0,-5 1 0,2 1 16,1 1-16,-9 0 15,-6-1-15,1 0 0,-1 1 16,-9 0-16,-5 2 0,-6-3 15,-4-3-15,-7-1 0,-5-2 0,-2-1 16</inkml:trace>
  <inkml:trace contextRef="#ctx0" brushRef="#br0" timeOffset="153116.9551">2053 13477 0,'0'0'0,"0"0"0,0 0 16,27-1-16,-27 1 0,26 0 0,-4-1 16,3 2-16,5 0 0,16-1 15,5 0-15,-2 0 0,3-1 16,13-2-16,3 1 0,13-1 0,2-1 16,13 1-16,1 0 15,0 2-15,-2 1 0,16-3 16,-3 0-16,40 4 0,-19 5 0,-9-2 15,-8-2-15,-9 0 0,-7 1 16,-31-2-16,-20 0 0,-14-1 16</inkml:trace>
  <inkml:trace contextRef="#ctx0" brushRef="#br0" timeOffset="159801.0307">22920 12186 0,'0'0'15,"0"0"-15,0 0 0,0 0 0,0 0 16,0 0-16,0 0 16,-30-4-16,30 4 0,-27-4 15,27 4-15,-42-3 0,21 1 0,-4 1 16,-4-2-16,-2 2 16,-1 0-16,-14-1 0,-5 1 15,4-1-15,3 1 0,-9 0 16,2-1-16,-4 1 0,4 1 0,3 0 15,0 1 1,4 0-16,3 0 0,7 0 16,5-1-16,2 1 0,0 1 15,3-1-15,3-1 0,4 0 0,2-1 16,5-1-16,4 2 0,1 0 16,2 0-16,0 0 0</inkml:trace>
  <inkml:trace contextRef="#ctx0" brushRef="#br0" timeOffset="160133.0741">22812 12225 0,'0'0'0,"0"0"15,0 0-15,0 0 0,0 0 16,0 0-16,0 0 0,0 0 15,0 0-15,0 0 0,-33-6 16,33 6-16,-36-4 0,10 3 16,-5 1-16,1-2 0,-2 1 0,-10 0 15,-1 1-15,-12 0 0,-2 2 16,3-2-16,3 0 16,1-2-16,2 0 0,-3 1 0,2 2 15,5 2-15,3 1 0,6-2 16,3-1-16,7-2 0,5 0 15,4 0-15,5 0 0,6 3 16,4 1-16,0 0 0,1-3 16,-3 2-16</inkml:trace>
  <inkml:trace contextRef="#ctx0" brushRef="#br0" timeOffset="160418.3179">22847 12243 0,'0'0'0,"0"0"16,0 0-16,0 0 0,0 0 0,0 0 15,0 0-15,0 0 16,0 0-16,-32-11 0,32 11 0,-37-4 16,37 4-16,-45-4 0,15 2 15,-1-2-15,-1 1 0,-12 0 16,-3 2-16,-1 0 0,1 1 15,-9-1-15,2-1 0,2 0 16,2-2-16,-3 3 0,6-1 16,6 1-16,5 0 0,5 2 0,4 0 15,9-1-15,4-1 0,10 0 16,6-2-16,0 1 0,-2 2 16,3-2-16</inkml:trace>
  <inkml:trace contextRef="#ctx0" brushRef="#br0" timeOffset="160716.9727">22757 12200 0,'0'0'16,"0"0"-16,0 0 0,0 0 0,-29-3 15,29 3-15,-26-4 0,8 2 16,-3 0-16,-4 0 15,-4 1-15,-2-1 0,-2 1 0,-12 1 16,-2 1-16,-8-1 0,3-1 0,2 1 16,2-1-16,4 1 15,3 1-15,-3 1 0,4 0 16,6 0-16,5 0 0,8 1 16,6-1-1,13 0-15,7 0 0,3-4 0,3-2 0,-2-1 16,-3 1-16,0 1 15</inkml:trace>
  <inkml:trace contextRef="#ctx0" brushRef="#br0" timeOffset="161016.274">22829 12215 0,'0'0'0,"0"0"16,0 0-16,0 0 0,0 0 0,0 0 15,0 0-15,0 0 0,0 0 16,0 0-16,-10-22 15,10 22-15,-28-9 0,28 9 16,-37-7-16,12 3 0,-1 2 0,-4 0 16,-2 1-16,-11-1 0,-1 0 15,-3 0-15,-4 2 0,-7 0 16,4 0-16,-10 3 16,2 0-16,6 1 0,4 1 0,-1 0 15,7 2-15,9-2 0,7-3 16,8 0-1,7 1-15,12 1 16,8 1-16,5-1 0,3-1 0,5-2 16,5-3-16,-4 1 0,-4 1 15,-1-1-15</inkml:trace>
  <inkml:trace contextRef="#ctx0" brushRef="#br0" timeOffset="161200.1657">22675 12144 0,'0'0'0,"0"0"0,0 0 16,0 0-16,0 0 0,-34 2 0,34-2 15,-39 4-15,13 1 16,-6 2-16,-5 2 0,-2-1 0,-1-2 16,-17 2-16,-19 2 0,14-1 15,13-2-15,8-1 0</inkml:trace>
  <inkml:trace contextRef="#ctx0" brushRef="#br0" timeOffset="164017.0358">7585 12419 0,'0'0'0,"0"0"16,0 0-16,0 0 0,0 0 0,0 0 15,0 0-15,-22 31 16,22-31-16,-22 33 0,9-11 16,-3 4-16,-3 2 0,-5 11 0,-1 2 15,2-2-15,1-2 0,-3 5 16,5-2-16,2-5 15,2-2-15,3-2 0,2-5 16,2-7-16,1-3 0,3-6 0,1-2 16,0-1-16</inkml:trace>
  <inkml:trace contextRef="#ctx0" brushRef="#br0" timeOffset="164183.1809">7683 12839 0,'0'0'0,"0"0"0,0 0 16,0 0-16,0 0 0,-3 23 16,3-23-16,-8 25 0,8-25 15,-10 27-15,6-14 0,-3-1 16,3-1-16,-1-5 16,2-3-16,0 1 0,-1-1 15,2-1-15</inkml:trace>
  <inkml:trace contextRef="#ctx0" brushRef="#br0" timeOffset="164333.5789">7717 12523 0,'0'0'16,"0"0"-16,0 0 0,0 0 0,0 0 16,28 21-16,-28-21 15,25 18-15,-11-8 0,0-1 0,-3-1 16,-1-1-16</inkml:trace>
  <inkml:trace contextRef="#ctx0" brushRef="#br0" timeOffset="164568.3346">8148 12507 0,'0'0'0,"0"0"0,0 0 15,0 0-15,-15 29 0,5-10 16,-3 9-1,-5 6-15,-2 6 0,-5 12 0,-1 0 16,-4 14-16,-2 2 0,-3 3 16,6-6-16,0-3 0,7-10 0,4-11 15,4-7-15,2-8 0,1-6 16,-3-6-16,-2-3 0,0-6 16,-2-5-16,1-13 15,2-11-15,3 5 0,2 5 16,2 2-16</inkml:trace>
  <inkml:trace contextRef="#ctx0" brushRef="#br0" timeOffset="164721.6035">7908 12787 0,'0'0'0,"9"0"0,5 0 0,3 0 16,2 0-16,9 3 0,4 1 15,0 0-15,1 1 0,9 1 16,0-2-16,-8 0 0,-6-1 0,-6-1 15</inkml:trace>
  <inkml:trace contextRef="#ctx0" brushRef="#br0" timeOffset="164885.5186">8314 12831 0,'0'0'0,"0"0"16,0 0-16,36 3 0,-36-3 0,35 3 15,-12-2-15,8 1 0,1 1 0,2-1 16,3 0-16,-3-1 0,-2 0 16,0 0-1,-6 0-15,-5-1 0</inkml:trace>
  <inkml:trace contextRef="#ctx0" brushRef="#br0" timeOffset="165132.9491">8665 12644 0,'0'0'0,"0"0"15,0 0-15,-21 28 0,13-14 16,-5 7-16,-2 6 0,-5 9 16,0-2-16,-1 8 0,5-1 0,4-3 15,4-1-15,8-3 0,3-3 16,8 0-16,5-4 0,6-5 15,5-3-15,4-6 0,4-3 16,6-5-16,4-3 0,-9-1 0,-9 0 16,-5 0-16</inkml:trace>
  <inkml:trace contextRef="#ctx0" brushRef="#br0" timeOffset="165341.6947">9424 12925 0,'0'0'0,"0"0"0,0 0 15,0 0-15,0 0 0,20 16 0,-20-16 16,17 10-16,-17-10 0,0 0 0,23 8 15,-16-6-15</inkml:trace>
  <inkml:trace contextRef="#ctx0" brushRef="#br0" timeOffset="165495.0247">9870 12963 0,'0'0'0,"0"0"16,0 0-16,0 0 0,0 0 0,0 0 15,19 17-15,-19-17 16,0 0-16,28 10 0,-28-10 16,0 0-16</inkml:trace>
  <inkml:trace contextRef="#ctx0" brushRef="#br0" timeOffset="165624.8253">10245 13005 0,'0'0'0,"0"0"15,0 0-15,0 0 0,0 0 16,23 18-16,-23-18 0,17 13 16,-17-13-16,0 0 0</inkml:trace>
  <inkml:trace contextRef="#ctx0" brushRef="#br0" timeOffset="166002.2203">10844 12939 0,'0'0'0,"0"0"15,0 0-15,0 0 0,0 0 0,0 0 16,-37 20-16,37-20 0,-34 21 0,15-5 16,0 2-16,2 0 15,3 1-15,2 5 0,5-2 16,6-1-16,4-2 0,9-1 15,8 0-15,4-5 0,4-3 0,11-2 16,4-4-16,-2-3 16,0-2-16,6-7 0,-3-5 15,-8-4-15,-4-4 0,-8-5 0,-6-3 16,-7 0-16,-6 0 16,-13 0-16,-12 0 0,-2 4 0,-4 5 15,-11 1-15,-7 5 0,1 3 16,2 2-16,1 5 0,2 3 15,6 4-15,5 2 0,11 6 16,6 2-16,10 1 0,8-1 0,-3-4 16,-1-2-16,0-2 0</inkml:trace>
  <inkml:trace contextRef="#ctx0" brushRef="#br0" timeOffset="166383.4326">11579 12909 0,'0'0'0,"0"0"16,0 0-16,-30 14 0,15-5 0,-5 4 15,-3 3-15,0 3 0,0 2 16,-5 7-16,3 0 0,0 2 16,8-3-16,8-4 0,7-2 15,5-3-15,5-1 0,9-6 16,10-7-16,-1-3 0,2-2 0,4-7 15,3-6-15,-1-3 0,1-4 16,5-6-16,1-3 16,-6 5-16,-5 2 0,-7 5 0,-5 2 15,-5 6-15,-3 3 0,-3 4 16,-3 5-16,-5 4 0,-5 5 16,-1 2-16,-4 5 0,-2 3 15,-3 3-15,2 2 0,-1 2 16,3 3-16,5-1 0,3-4 15,5-3-15,8-3 0,6-4 0,12-6 16,9-7 0,-10 0-16,-6-2 0,-4 1 0</inkml:trace>
  <inkml:trace contextRef="#ctx0" brushRef="#br0" timeOffset="166616.6627">12439 12811 0,'0'0'0,"0"0"16,-22 14-16,5-1 0,-2 4 0,-7 4 15,-4 5-15,-6 8 0,1 1 16,-2 3-16,9-3 0,4-4 16,4-5-16,8 3 0,9-2 15,8-5-15,4-4 0,7-6 16,7-2-16,2-4 0,0-3 15,6-9-15,2-4 0,-8 2 16,-5 1-16,-5 2 0</inkml:trace>
  <inkml:trace contextRef="#ctx0" brushRef="#br0" timeOffset="166767.2702">12085 12940 0,'0'0'16,"0"0"-16,0 0 0,0 0 15,35 3-15,-13 0 0,6-1 16,5 2-16,5-2 0,3 2 16,6-1-16,10 2 0,-2 1 0,1 1 15,-10-3-15,-9 0 0</inkml:trace>
  <inkml:trace contextRef="#ctx0" brushRef="#br0" timeOffset="167117.2284">13089 12926 0,'0'0'0,"0"0"15,-23 5-15,23-5 0,-32 16 0,14-5 16,-4 3-16,-5 6 0,2 2 16,6 1-16,6-1 0,8-1 15,8-1-15,8 1 0,6-4 16,10-2-16,6-1 0,5-5 15,6-5-15,-3-2 0,-3-3 0,7-4 16,-1-4-16,-5-7 0,-5-6 16,-4-9-16,-9-3 0,-12 1 15,-7 1-15,-16 4 0,-8 3 16,-5 4-16,-4 4 0,-7 5 16,-4 3-16,3 4 0,0 1 0,4 3 15,2 2-15,7 4 16,7 2-16,9 4 0,6 3 15,17 0-15,10 0 0,-8-5 0,-3-3 16,-2-1-16</inkml:trace>
  <inkml:trace contextRef="#ctx0" brushRef="#br0" timeOffset="167350.0179">13850 12737 0,'0'0'0,"0"0"0,0 0 16,-28 17-16,14-5 0,-3 7 0,-4 6 16,-8 12-16,0 6 0,1 3 15,-1 3-15,-2 4 0,5-6 16,0 2-16,7-7 0,3-6 16,5-6-16,0-5 0,0-4 15,1-5-15,2-2 0,-2-7 16,-1-5-16,0-4 0,-1-2 0,2-1 15,3 3-15,0-1 16</inkml:trace>
  <inkml:trace contextRef="#ctx0" brushRef="#br0" timeOffset="167502.9875">13410 12907 0,'0'0'16,"0"0"-16,27 0 0,-6 1 15,4 1-15,7 1 0,4 0 16,15 3-16,3 0 0,16 0 15,0 0-15,-3-1 0,-14 0 0,-12-2 32</inkml:trace>
  <inkml:trace contextRef="#ctx0" brushRef="#br0" timeOffset="167722.0562">14592 12953 0,'0'0'0,"0"0"0,0 0 15,16 15-15,-16-15 0,15 12 16,-15-12-16,18 13 0,-8-8 0,-2 0 15,0 0-15,-1-2 16</inkml:trace>
  <inkml:trace contextRef="#ctx0" brushRef="#br0" timeOffset="167886.1361">15002 13001 0,'0'0'0,"0"0"15,0 0-15,0 0 0,0 0 0,22 12 16,-22-12-16,20 11 16,-20-11-16,31 10 15,-18-6-15,-2-1 0</inkml:trace>
  <inkml:trace contextRef="#ctx0" brushRef="#br0" timeOffset="167994.507">15526 13041 0,'0'0'0,"0"0"0,8 17 16,-3-4-16,3 2 0,-2-1 0,0-3 16,0-1-16</inkml:trace>
  <inkml:trace contextRef="#ctx0" brushRef="#br0" timeOffset="182216.3934">2562 14723 0,'0'0'16,"0"0"-16,0 0 0,0 0 0,0 0 15,0 0-15,0 0 0,0 0 16,0 0-16,0 0 0,14-17 16,-14 17-16,0 0 0,0 0 15,0 0-15,22-7 0,-22 7 0,0 0 16,29-2-16,-17 2 16,-1 0-16,4 0 0,-2 0 15,3 0-15,3 2 0,3 0 16,6-1-16,-3 1 0,0-1 0,11 1 15,2-1-15,2 0 0,-1 1 16,10 0-16,5 1 16,0-1-16,0 0 0,7 0 0,-2 1 15,1-2-15,-3 1 0,15 0 16,4 0-16,-3 0 0,0 1 16,6-1-16,-4-1 0,-1 0 15,-4 2-15,36-2 0,-4-1 16,-18 0-16,-13-2 0,1-1 15,-3-2-15,2 2 0,1 1 0,13 1 16,9-2 0,2 4-16,2 4 0,-22-4 15,-16 0-15,15-2 0,11-2 16,-11 2-16,-6 1 0,3 3 0,2-1 16,-3 1-16,-1-1 0,6-4 15,5-1-15,-8 5 0,-5 2 0,7 2 16,7 2-16,-8-5 0,-9-2 15,8 2-15,4 1 16,-4 1-16,-6 2 0,8-2 0,5-2 16,-6 1-16,-4 0 0,6 3 15,4 1-15,-3-3 0,-2-3 16,6 0-16,-1 1 0,-3-1 16,-2-2-16,5 2 0,2 0 15,-2-1-15,-4 2 0,4-3 16,4 2-16,-6-1 0,-4 0 15,5 0-15,1-2 0,1 0 16,0-2-16,-1 3 0,-2 0 16,-10 3-16,-6 0 0,13-2 0,10-2 15,-6 2-15,-3 2 0,1-1 16,-1-1-16,-6-3 0,-7 1 16,11 1-16,6 1 0,-6 0 15,-5 0-15,6-2 0,5-1 16,-7-2-16,-4 0 0,4 1 15,3 0-15,-6 4 0,-2 2 0,3-1 16,4-1-16,-8-1 0,-4 1 16,8-5-16,6-2 15,-10 2-15,-5 2 0,9 2 0,5 1 16,-2-1-16,-3-1 0,3 1 16,1-1-16,-7 0 0,-4 0 0,7-2 15,5 0-15,-10 5 16,-6 2-16,8-3 0,5-2 15,-5-1-15,-4-2 0,5 2 16,4 1-16,-3-1 0,-2-1 0,5 0 16,3 1-16,-9 2 0,-5 2 15,3 0-15,4 0 0,-4 0 16,-3 1-16,7-2 0,2-1 16,0 2-16,-2 1 0,2-1 15,-1 1-15,-6 2 0,-5 1 16,5-1-16,3 1 0,-5-5 15,-4-2-15,6 0 0,2-1 0,-5 5 16,-5 2-16,-2 0 0,-1-2 16,1-1-16,1 0 0,-6-1 15,-6 1-15,-6-1 0,-4 0 0,-3-1 16,-3 0 0,-4-1-16,-5 0 0,-1-1 0,-2-1 15,-13-2-15,-7-4 0,-9-7 16,-7-11-16,6 9 0,4 4 0,4 5 15</inkml:trace>
  <inkml:trace contextRef="#ctx0" brushRef="#br0" timeOffset="215100.6885">22043 14849 0,'0'0'0,"0"0"0,22-7 0,-22 7 0,27-8 15,-7 3-15,3-3 16,8-1-16,0 1 0,5-1 15,4 0-15,6-3 0,-2 0 0,15 0 16,3 0-16,-5 3 0,-3 1 16,13 1-16,3 1 0,-10-1 15,-6-1-15,10 1 0,0 0 16,-11 5-16,-7 4 0,5-3 16,4-1-16,-11 3 0,-7 1 0,2-1 15,2 0-15,-7 0 16,-4 1-16,-5-2 0,-2 0 15,-8 0-15,-4 0 0,-2 0 16</inkml:trace>
  <inkml:trace contextRef="#ctx0" brushRef="#br0" timeOffset="216267.1135">21695 12984 0,'0'0'0,"0"0"0,0 0 16,0 0-16,18 28 0,-18-28 15,14 38-15,-6-15 0,0 2 0,1 2 16,-1 1-16,2 5 0,-1-1 15,2 3-15,0-4 16,-2-5-16,-1-4 0,-2-6 16,-1-6-16,-2-3 0,-1 0 0,0-3 15</inkml:trace>
  <inkml:trace contextRef="#ctx0" brushRef="#br0" timeOffset="216533.2784">21833 13012 0,'0'0'15,"0"0"-15,0 0 0,21-5 16,-21 5-16,30-5 0,-9 3 16,4 0-16,4 3 0,9 2 15,2 2-15,0 0 0,-1 1 0,10 1 16,-2 0-16,-3 3 0,-3 3 0,2 5 16,-4 1-16,-8-3 15,-7-1-15,-5 2 0,-6 2 16,-4 2-16,-5 3 0,-5-3 15,-6-3-15,-6 0 0,-4 0 0,-4-2 16,-4 0-16,3-5 16,-2-2-16,-8 0 0,-2-1 0,-1-2 15,-2-2-15,10-1 0,5-1 16,4 0-16</inkml:trace>
  <inkml:trace contextRef="#ctx0" brushRef="#br0" timeOffset="216700.382">21884 13169 0,'0'0'16,"0"0"-16,0 0 0,32 0 0,-32 0 15,33 5-15,-11 0 0,1-1 16,1-1-16,7 3 0,0 0 16,-3 0-16,-3 1 0,-3-2 15,-1 0-15,-3-1 0,-4-1 0,-2 0 16</inkml:trace>
  <inkml:trace contextRef="#ctx0" brushRef="#br0" timeOffset="216883.709">21749 13326 0,'0'0'16,"0"0"-16,0 0 0,40 3 0,-40-3 0,44 3 15,-15-1-15,4 3 0,4 0 16,13 3-16,2 0 15,6 1-15,-5-1 0,4-1 16,-5-2-16,-11-1 0,-10-1 0,-7-1 16</inkml:trace>
  <inkml:trace contextRef="#ctx0" brushRef="#br0" timeOffset="217133.4938">22054 13010 0,'0'0'0,"0"0"0,0 0 0,0 0 16,0 0-16,0 0 0,11 27 15,-11-27-15,8 39 0,-5-12 16,-3 4-16,-1 4 0,-1 2 0,0 13 16,-1 2-16,0 7 0,-1-3 15,1-3-15,0-2 16,1 1-16,0-7 0,0-8 0,0-7 15,0-6-15,0-5 0,-2-6 16,0-5-16,1-6 0,-1-7 0,1 3 16,1-1-16,0 1 0</inkml:trace>
  <inkml:trace contextRef="#ctx0" brushRef="#br0" timeOffset="217416.6319">22517 13323 0,'0'0'0,"0"0"0,0 0 16,0 0-16,0 0 0,22-1 16,-22 1-16,23-1 0,-23 1 15,32 0-15,-11 0 0,2 0 16,2 1-16,4-1 0,3 0 15,9 0-15,-2 0 0,2 1 16,1-1-16,4 2 0,-4-1 0,-6-1 16,-6-1-16,-5-1 0,-5 1 15,-6-2-15,-4-1 0,-1 0 16,-3 0-16,0 2 0</inkml:trace>
  <inkml:trace contextRef="#ctx0" brushRef="#br0" timeOffset="217683.639">22943 13106 0,'0'0'0,"0"0"0,0 0 16,5 33-16,-4-18 0,-2 5 0,-1 4 15,-3 12-15,0 5 0,-2 2 0,-1 2 16,-3 7-16,1-4 0,-1 8 15,1-3-15,3-9 0,0-5 16,2-8-16,0-5 0,2-4 16,-1-3-16,1-6 0,0-2 15,-3-6-15,1-3 0,-2-5 16,1-5-16,0-7 0,1-6 16,0 5-16,2 2 0,1 3 15</inkml:trace>
  <inkml:trace contextRef="#ctx0" brushRef="#br0" timeOffset="217850.1587">22878 13383 0,'0'0'0,"0"0"0,0 0 15,0 0-15,0 0 0,0 0 0,0 0 16,-17 29-16,17-29 0,-22 25 16,5-10-16,-1 2 0,0 0 0,-2 0 15,0 1-15,0-3 0,1-2 16,-4 2-16,1-4 15,3-1-15,3-1 0,3-2 0</inkml:trace>
  <inkml:trace contextRef="#ctx0" brushRef="#br0" timeOffset="218033.5348">22883 13472 0,'0'0'0,"0"0"0,0 0 16,14 16-16,-14-16 0,15 15 15,-6-4-15,-1 1 0,0 0 0,-1 0 16,1-1-16,0-1 16,1 1-16,2-1 0,0-1 0,-1-2 15,-3-4-15,-1-1 0,-2 0 16,1-1-16</inkml:trace>
  <inkml:trace contextRef="#ctx0" brushRef="#br0" timeOffset="218233.8043">23509 13317 0,'0'0'0,"0"0"0,0 0 0,0 0 16,0 0-16,0 0 0,0 0 16,-37 12-16,37-12 0,-38 12 15,14-3-15,-3-1 0,-1 2 0,-1-2 16,0 0-1,-6 1-15,2-1 0,5-1 0,5-1 16,3-2-16</inkml:trace>
  <inkml:trace contextRef="#ctx0" brushRef="#br0" timeOffset="218416.647">23231 13393 0,'0'0'15,"0"0"-15,0 0 0,9 19 16,-9-19-16,6 24 15,-4-5-15,-5 4 16,-1 3-16,-2-1 0,2-2 0,-4 9 16,1 0-16,0-5 0,1-5 0,1 0 15,1-5 1,0-8-16,2-4 0,0-1 0,0-1 16,-1 0-16</inkml:trace>
  <inkml:trace contextRef="#ctx0" brushRef="#br0" timeOffset="218732.9358">23305 13561 0,'0'0'0,"0"0"16,0 0-16,0 0 0,29-12 0,-29 12 15,30-6-15,-13 2 0,0-1 0,1 1 16,3 1 0,0-2-16,0 1 0,3 0 0,-2 0 15,-2 0-15,-2 1 0,-4 1 16,-2 0-16,-2 4 15,-1 4-15,-3 3 0,-3 4 16,-3 1-16,-2 2 0,-5 2 0,-3 3 16,-1 3-16,-1-1 0,-1-1 15,1-1-15,-3 2 0,2-2 16,0-3-16,0-1 0,1-2 16,-1-3-16,1 0 0,0-2 15,0-3-15,-2-3 0,-1-2 16,1-2-16,1-2 0,1-2 0,1-3 15,0-1-15,2 0 0,1 2 16,1 1-16</inkml:trace>
  <inkml:trace contextRef="#ctx0" brushRef="#br0" timeOffset="218917.0739">23320 13589 0,'0'0'16,"0"0"-16,0 0 0,0 0 0,0 0 15,25 13-15,-25-13 16,27 13-16,-13-3 0,2 2 15,-1 3-15,2-1 0,2 2 0,5 4 16,1 1-16,-2-1 0,-1-1 16,-1 0-16,-1 1 0,0-2 15,0-1-15,1-1 16,-5-3-16,-2-2 0</inkml:trace>
  <inkml:trace contextRef="#ctx0" brushRef="#br0" timeOffset="219366.3874">21139 14852 0,'0'0'15,"0"0"-15,0 0 0,0 0 0,0 0 16,0 0-16,26 9 0,-26-9 16,0 0-16,40 3 15,-17-2-15,1-1 0,0 0 0,7-1 16,5 1-16,12-2 0,3-1 16,4 2-16,4 1 0,10 0 15,-5-1-15,13 2 0,1 1 16,5 2-16,-8 0 0,-5 1 15,-2 2-15,-7 2 0,-12 0 0,-14-2 16,-10-3-16,-7 0 0</inkml:trace>
  <inkml:trace contextRef="#ctx0" brushRef="#br0" timeOffset="221383.7681">18736 14783 0,'0'0'0,"0"0"16,0 0-16,27-8 0,-13 6 0,6-1 15,6 1-15,13-1 0,3 0 16,7 2-16,9 1 0,13 0 16,1 2-16,20 3 0,4 3 15,7 5-15,-7 1 0,17 1 16,-1-1-16,28 8 0,-22 0 15,-14 0-15,-12 0 0,-19-5 0,-15-4 16,-11 1-16,-9 1 0,-11-4 16,-10-4-16,-4-3 15</inkml:trace>
  <inkml:trace contextRef="#ctx0" brushRef="#br0" timeOffset="222716.5901">19261 13121 0,'0'0'0,"0"0"0,0 0 15,0 0-15,0 0 0,0 0 16,0 0-16,-20 27 15,20-27-15,-24 28 0,9-7 16,-1 0-16,1-1 0,-3 4 0,-2 2 16,-7 8-16,-1 0 0,-15 10 15,-7 2 1,0-5-16,-1-2 0,7-6 16,5-4-16,-1-1 0,5-5 15,8-7-15,5-3 0,5-7 0,5-5 16,2 0-16,2 0 0,3-1 15</inkml:trace>
  <inkml:trace contextRef="#ctx0" brushRef="#br0" timeOffset="222901.036">19148 13642 0,'0'0'15,"0"0"-15,0 0 0,24 20 16,-13-9-16,-1 2 0,0 0 15,0 1-15,-2 0 0,6 3 16,-1-1-16,0-2 0,0-2 0,-1-3 16,1-3-16,-1-5 0,-1-4 15,-1 1-15,-3 0 0,0 0 16</inkml:trace>
  <inkml:trace contextRef="#ctx0" brushRef="#br0" timeOffset="223150.2864">19689 13235 0,'0'0'0,"0"0"16,0 0-16,23-3 0,-13 3 0,4 0 15,6 0-15,1 1 16,0 0-16,10 2 0,3 0 15,-1 1-15,-1 1 0,4 3 0,-1 1 16,-5-3-16,-1-2 0,-5 0 16,-4 2-16,-5-2 15,-5 0-15,-3-1 0,0-1 0,-2 0 16</inkml:trace>
  <inkml:trace contextRef="#ctx0" brushRef="#br0" timeOffset="223366.9211">19618 13441 0,'0'0'0,"0"0"0,0 0 0,0 0 15,29 1-15,-29-1 0,32 4 16,-32-4-16,45 2 0,-17 1 16,1 0-16,2 0 0,0-1 0,7 1 15,-2-2-15,-3 1 16,-2 2-16,2-1 0,-4 0 15,-9-1-15,-7-1 0,-2 0 0,-2-1 16,-3 1-16</inkml:trace>
  <inkml:trace contextRef="#ctx0" brushRef="#br0" timeOffset="223587.6304">19501 13554 0,'0'0'0,"0"0"15,0 0-15,0 0 0,33 6 0,-33-6 16,40 7-16,-16-4 0,3 0 16,5 1-16,5 2 0,12 1 15,-1-1-15,10 1 0,-4-1 16,-5-1-16,-2-3 0,1 1 16,-5-2-16,-10 0 0,-6 0 15,-9-5-15,-5-3 0,-8-3 16,-5-2-16,0 5 0,0-1 15,0 2-15</inkml:trace>
  <inkml:trace contextRef="#ctx0" brushRef="#br0" timeOffset="223849.9789">19908 13299 0,'0'0'0,"0"0"15,0 0-15,0 0 0,0 0 0,0 0 16,0 0-16,0 0 0,0 0 15,11 25-15,-11-25 16,5 34-16,-4-15 0,-1 6 16,-1 3-16,0 1 0,-1-1 0,0 11 15,0 1-15,0-2 0,1-2 16,0 5-16,0-2 0,-2-6 16,1-3-16,0-4 0,0-2 15,0-6-15,-2-3 0,-6-2 16,-5-3-16,-4-7 0,-3-4 0,4-1 15,4 0-15,3 1 0</inkml:trace>
  <inkml:trace contextRef="#ctx0" brushRef="#br0" timeOffset="233616.3544">8618 14852 0,'0'0'0,"0"0"0,0 0 0,0 0 15,0 0-15,-22 0 0,22 0 0,-22-2 16,22 2-16,-30-8 0,13 1 16,1-1-16,-4-1 0,0-3 15,0-1-15,-5-6 0,0-1 16,0-2-16,3-4 16,0-1-16,1-2 0,-3-7 0,1 0 15,5-3-15,5-2 0,1 0 16,0-1-16,-1-9 0,1 0 0,4-1 15,2-1-15,3 2 0,1-1 16,1-5-16,2 1 0,3 4 16,3 3-16,-1-1 0,2-1 15,4-2-15,3 5 0,0 6 16,2 4-16,5 6 0,3 3 16,6 8-16,5 4 0,4 7 15,3 6-15,8 10 0,7 11 16,4 8-16,3 8 0,2 13 15,3 10-15,28 30 0,-11-4 0,-7 3 16,-4 2-16,-12-3 0,-8-1 16,-11 3-16,-10 6 0,-12-11 15,-9-7-15,-8 0 0,-7-1 16,-5-7-16,-1-8 0,-17 0 16,-8-1-16,-4-11 0,-3-7 15,-11-13-15,-8-6 0,-3-6 16,-2-4-16,-7-9 0,-4-8 15,-13-15-15,-9-12 0,-10-20 16,-9-13-16,35 22 0,26 14 0,17 9 16</inkml:trace>
  <inkml:trace contextRef="#ctx0" brushRef="#br0" timeOffset="280233.2158">2059 16055 0,'0'0'0,"0"0"0,0 0 15,0 0-15,0 0 0,0 0 16,0 0-16,0 0 0,0 0 0,0 0 15,0 0-15,0 0 0,0 0 16,0 0-16,0 0 0,0 0 16,0 0-16,0 0 0,28 4 15,-28-4-15,0 0 0,22 7 16,-22-7-16,26 7 0,-26-7 0,30 5 16,-13-3-16,1 1 15,1-2-15,3 2 16,5-1-16,0 0 0,0-1 0,12 1 15,2 0-15,1 0 16,-3 0-16,10-1 0,2 2 0,0-1 16,3-2-16,6 1 0,-1-1 15,-2 2-15,-1 1 0,12-1 16,1-1-16,-6-2 0,-6-1 0,1 0 16,-1 1-16,9 0 0,-1 0 15,1 1-15,0 1 0,-5-1 16,-4 0-16,1 1 0,1 3 15,24 0-15,-5-2 0,-5 2 16,-4 0-16,-5-1 0,-5 0 16,1-3-16,2-2 0,4 1 15,3 1-15,3 4 0,3 0 16,-10-1-16,-6 0 0,14 1 16,9 2-16,6-5 15,4-2-15,-26-1 0,-18-2 0,21 4 16,17 2-1,-8-1-15,-1-1 0,-4-3 0,-3 0 0,1 2 16,0 1-16,5 0 0,3 1 16,-2 0-16,0 1 0,0-1 15,2 0-15,-1 0 0,1 2 16,1-2-16,4-1 0,-3 1 16,0 0-16,3 1 0,3 1 15,-2-1-15,-3 2 0,6-4 16,3-1-16,-2 0 0,0 0 0,2 2 15,1 1-15,2-2 0,2 0 16,5-2-16,2-1 16,-5 1-16,-6 0 0,4 3 0,2 1 15,-3-4-15,-2-2 0,9 2 16,8 0-16,-4 0 0,-5-3 0,3 5 16,1 2-16,-1-1 15,1-1-15,4 0 0,5-1 16,-6 5-16,-3 2 0,8-1 15,7-4-15,-8 4 0,-6 1 0,7 1 16,5 0-16,-3 1 0,-3 0 16,3 1-16,1 1 0,-4-2 15,-3-3-15,5 1 0,2 0 16,0 1-16,1 1 0,3-3 16,3-1-16,-6 0 0,-4 3 15,6 0-15,3 3 0,-5-5 16,-2-1-16,5 1 0,5 0 15,-5-1-15,-2 0 0,3-2 0,4-2 16,-6 2-16,-3 2 0,5-1 16,5-1-16,-7 3 0,-6 4 15,9-8-15,3-2 0,-6-1 16,-5 1-16,8 3 0,6 3 16,-9-1-16,-6-1 0,6-1 15,3 0-15,-7 1 0,-6-2 0,10-1 16,7 0-16,-10-1 15,-4 1-15,4 1 0,3 1 16,-5 1-16,0 1 0,3-2 0,2 0 16,-6 0-16,-4 1 0,5 1 15,4-1-15,-3-3 0,-1-1 16,1 1-16,1 1 0,-7 1 16,-3 1-16,9-1 0,9-1 15,-12 0-15,-6 0 0,7 0 16,5 0-16,-6-2 0,-3 0 15,5 1-15,2 1 0,-10 0 0,-3 1 16,5-3-16,3-2 0,-5 2 16,-3 0-16,17-2 15,13-2-15,-19 1 0,-15-1 0,-1 2 16,-1 0-16,-1-4 0,-1-4 16,6 4-16,6 3 0,-6-1 15,-4 0-15,0 0 0,-1 0 16,-4 0-16,0 1 0,5 0 15,2 0-15,-5 0 0,-4 2 0,4-3 16,2 0-16,-7 2 0,-4 0 16,-1 4-16,-2 1 0,-3 0 15,-4-1-15,2 2 0,2 1 16,-7 0-16,-6 0 0,-2 3 16,0 1-16,-8 2 0,-4 3 15,-3 1-15,1 1 0,-8-3 16,-6-3-16,-8-1 0,-6-1 15,-2-2-15,-1 0 0,-6-3 0,-4 0 16,-3-1-16</inkml:trace>
  <inkml:trace contextRef="#ctx0" brushRef="#br0" timeOffset="285868.7631">6648 15091 0,'0'0'0,"0"0"15,0 0-15,0 0 0,0 0 16,0 0-16,21-6 0,-21 6 16,0 0-16,0 0 0,20 3 15,-20-3-15,0 0 0,16 13 16,-16-13-16,0 0 0,16 27 0,-11-14 16,2 1-16,-2 1 15,0-1-15,0 1 0,1-1 16,-2 2-16,-1 1 0,1-1 15,-2 1-15,1-2 0,0-1 0,1 4 16,-1 0-16,0 1 0,0 0 16,0 0-16,0 1 15,1-1-15,-2 0 0,0 4 0,0 3 16,0-3-16,2-2 0,-3 2 16,1 1-16,-1-1 0,0-1 15,0 3-15,0 0 0,-1-4 0,1 0 16,-1 5-16,0 0 15,-1-1-15,0-1 0,0-1 0,-1-1 16,0-3-16,1-2 0,-3 1 16,1 1-16,-1 0 0,-1-1 15,0 0-15,-2 1 0,-1-1 16,0 0-16,-5 1 0,2 2 16,0-3-16,-1-1 0,-1 1 15,0 1-15,1-1 0,2-1 0,-6-2 16,0 1-16,0-3 0,-1 1 15,-2-2-15,-1 0 16,0 0-16,2 2 0,-3-1 0,-1-1 16,-2-1-16,1-2 0,0 0 15,0-1-15,-1 1 0,-2 0 0,0-3 16,-3 0-16,2-1 0,3 0 16,-2 0-16,-3-1 15,0 0-15,-3 0 0,-3 0 16,1 0-16,1-3 0,2-3 0,-4 3 15,-1 3-15,-1 0 0,0-1 16,-1-2-16,1 1 16,2-2-16,3-1 0,-5 1 0,1 0 15,-4 1-15,0 1 0,1 0 16,-1-2-16,0 0 0,2 1 0,-9 1 16,3 1-16,2-1 15,4-1-15,-5 1 0,1 1 0,0-1 16,2 0-16,-1 1 0,-2-1 15,1 0-15,3-2 0,-4 3 16,1 1-16,0-3 0,5 0 16,-4 2-16,-2 1 0,2-1 15,2-1-15,-2 2 0,-3 1 16,2 1-16,4-3 0,-6-2 16,1 0-16,3 1 0,3 2 15,1-3-15,-4 1 0,6-2 16,0 0-16,-2 0 0,1-1 15,-1-1-15,3-2 0,-2 1 16,1 0-16,1-2 0,0 0 0,1 0 16,0 1-16,0-1 0,-2 1 15,-1-2-15,-1 0 16,6-1-16,4 1 0,-2 0 0,-3-3 16,4-1-16,5-1 0,-3 0 15,-3-1-15,4 3 0,-1 1 16,1-3-16,2-2 0,0 0 15,0 0-15,2-5 0,2-3 16,-1 5-16,0 3 0,-1 1 16,2 0-16,-1-2 0,0-3 0,2 0 15,-1 0-15,2-1 0,2 0 16,3 1-16,1 0 0,-2-1 16,0-1-16,2 1 0,1-3 15,3 2-15,-1 2 0,0-4 16,4-1-16,0-1 0,-2-1 0,4 1 15,-1 1-15,4 0 0,-1 0 16,2 0-16,0 0 16,2-1-16,2 2 0,0-1 0,1-1 15,0 2-15,0 1 0,2-1 16,0 1-16,-2 1 0,2 2 16,0-1-16,2 0 0,-2-2 15,2 1-15,4-1 0,-2 2 16,2 2-16,1-1 0,-2 2 15,0 1-15,1-2 0,0 0 0,3-1 16,2 0-16,-2 1 16,-2 2-16,2 1 0,2 1 0,-2-2 15,-3-1-15,6 0 16,6 1-16,-2 1 16,3 2-16,-5-1 0,-2 1 0,1 1 15,2 0-15,-2 1 16,-1 0-16,2-1 0,1-1 0,-1 2 15,-4 0-15,6 1 16,-1 1-16,1-1 0,-1 0 0,5-1 16,-1 0-16,-3 1 0,-4 1 0,8-3 15,0 1-15,-3 0 16,-5 1-16,6 0 0,2 0 16,-1 0-16,-4 1 0,1 0 15,0 0-15,1-1 0,-1 0 0,2 2 16,0 0-16,-2-1 0,-4-1 15,4 3-15,3 2 0,-2 2 16,0-1-16,3-1 0,-1-3 16,2 1-16,-3-1 0,2 2 15,1 1-15,-3 1 0,-4 0 0,5-1 16,3 1-16,-3 0 16,-1-1-16,0 1 0,4 1 15,-3-3-15,-3 1 0,3 1 0,-1 1 16,2-3-16,-3-3 0,3 4 15,5 1-15,-7 2 0,-2 1 16,2-1-16,3-1 0,1 1 16,-3-1-16,0 2 0,0 1 15,1-2-15,-5-2 0,4 0 16,1 1-16,-3 1 0,-1 1 16,2-1-16,4 0 0,-3 2 15,-4-1-15,5 2 0,2 0 16,-3 0-16,-4 0 0,2 0 0,0 0 15,1 0-15,-3 1 0,2 1 16,2 0-16,-2 0 0,-3-1 16,3-4-16,1-2 0,0 5 15,-5 6-15,2-3 0,3 1 16,-6-2-16,0-1 0,1 2 16,5-2-16,-3 2 0,-1 1 0,0 1 15,1 0-15,-3-2 0,0-2 16,1 3-16,5 1 15,-4 0-15,-2-1 0,1 2 0,0-1 16,-2-1-16,1 0 0,-2 1 16,1 1-16,-3-3 0,-2-2 0,1 1 15,-1 0-15,0 0 16,0 2-16,2-2 0,1 1 16,-2 1-16,1 0 0,-4 1 15,2 1-15,-2 0 0,-4-1 0,2 2 16,-2 0-16,0 1 0,-1 1 15,1 4-15,-1 2 0,-1 1 16,-1 0-16,-2-3 0,0-4 16,-2-2-16</inkml:trace>
  <inkml:trace contextRef="#ctx0" brushRef="#br0" timeOffset="306850.4832">8321 15056 0,'0'0'0,"0"0"15,0 0-15,0 0 0,15-19 0,-15 19 16,5-16-16,-5 7 0,-1-1 0,-1-2 16,-1-1-16,-4 1 0,-2 0 15,-4 2-15,-4-1 16,-8-1-16,-4 2 0,-8 1 0,-7 1 15,-4 2-15,-3 2 0,-23 4 16,-8 4-16,-11 4 16,5 4-16,-11 8 0,4 4 0,-7 4 15,6-1-15,-50 31 16,3 9 0,31 6-16,20 3 0,34-16 0,22-12 15,10 6-15,5 2 0,14 2 0,11 1 16,20 2-16,14 3 0,13-4 15,8-2-15,12-1 0,11-1 16,10-4-16,9-3 0,13 1 16,12 2-16,-2-8 0,-2-7 15,7-8-15,2-5 0,-6-5 16,-5-2-16,3-9 0,1-7 16,-10-8-16,-4-5 0,-8-10 15,-5-7-15,-11-4 0,-6-2 0,-8-14 16,-3-8-16,-18-1 0,-9-1 15,-10-10-15,-5-8 0,-17 0 16,-10-2-16,-21-2 0,-13-1 16,-7 3-16,-4 4 0,-23-2 15,-14 0-15,-7 11 0,-1 7 16,-15 3-16,-7 4 0,-4 10 16,0 9-16,-6 9 0,-8 8 15,9 10-15,4 7 0,3 14 16,3 9-16,18 12 0,14 7 0,24-14 15,17-8-15,12-7 0</inkml:trace>
  <inkml:trace contextRef="#ctx0" brushRef="#br0" timeOffset="307517.1932">11856 15004 0,'0'0'0,"0"0"0,0 0 0,-26-23 15,14 14-15,-5-1 0,-6 0 16,-13-3-16,-3 1 0,-10 3 0,-6 2 15,-13 0-15,-1 3 0,-19 6 16,-5 8-16,-8 6 0,5 3 16,-20 10-16,-1 6 0,-27 17 15,25-2-15,10 10 0,6 7 16,15-2-16,11-2 0,16 3 16,13 3-16,20-13 0,16-6 0,21 0 15,15 1-15,15-3 0,8-3 16,28 6-16,19 2 0,16-4 15,11-3-15,20-1 0,14 0 16,-5 2-16,-4 1 0,10-3 16,5-4-16,-12-5 0,-9-4 15,3-7-15,2-6 0,-9-7 16,-6-4-16,-9-12 0,-5-7 16,-17-7-16,-9-7 0,-10-9 15,-6-6-15,-15-12 0,-13-7 0,-16-12 16,-13-8-16,-20-3 0,-16-2 15,-27-18-15,-19-12 0,-19 2 16,-13-1-16,-37-4 0,-25-2 16,-15 9-16,-12 8 0,60 32 15,38 21-15,28 16 0</inkml:trace>
  <inkml:trace contextRef="#ctx0" brushRef="#br0" timeOffset="309416.7325">13816 16070 0,'0'0'0,"0"0"16,0 0-16,22-4 0,-22 4 0,0 0 15,33 3-15,-33-3 0,33 3 16,-12-1-16,3 1 15,1-1-15,0 0 0,11 2 0,5 2 16,1-1-16,2 1 0,11 0 16,2 1-16,-2 0 0,0 0 0,20 2 15,7 1 1,-4 0-16,-6 0 0,14 1 0,-2 1 16,9 0-16,-5-4 0,35 1 15,-11-2-15,-10-1 0,-6-1 16,-1 2-16,-1 2 0,-6-4 15,-2-3-15,5-3 0,4-2 16,-9 1-16,-6 0 0,0 0 0,2 0 16,-3 0-16,-1-1 0,5 0 15,3 0-15,-2 2 0,0 2 16,-2 1-16,1 2 0,-4-4 16,-2-2-16,7-6 0,3-5 15,-12 5-15,-7 3 0,10 0 16,8-2-16,-9 3 0,-5 2 15,8 0-15,6 2 16,-10-1-16,-6 0 0,-3-1 0,0 1 16,2 1-16,-1 0 0,0-1 15,2-2-15,-6-4 0,-4-3 0,3 4 16,0 3-16,2 4 0,1 1 16,-1-2-16,-1 0 0,-3-1 15,-2-2-15,-2-3 0,-3-2 16,3 6-16,1 2 0,3 1 15,0 1-15,-8-6 0,-5-4 16,5 3-16,2 1 0,-2 1 16,-2 0-16,-1 2 0,1 0 15,2 0-15,2 1 0,-4-1 16,-4-1-16,1 0 0,0-1 0,5 1 16,2 0-16,-5 1 0,-4 0 15,5 2-15,3 0 0,-1 0 16,0 1-16,-5 3 0,-1 1 15,3-3-15,3-2 0,1-1 16,0 0-16,-5 1 0,-4 3 16,6 1-16,4 2 0,0-7 15,1-4-15,-1 1 0,0 0 16,3 5-16,0 4 0,2-3 16,-1-2-16,-5-2 0,-3-3 0,6 6 15,5 3-15,1-1 0,1-1 16,-4-2-16,-1-3 0,-3-3 15,-2-3-15,7 5 0,3 2 16,-3 2-16,-1 1 0,-3-3 16,-2-1-16,2-2 0,0-1 0,4 1 15,3 0-15,-4 2 16,0 0-16,-3 0 0,-1 1 0,3-2 16,-1 0-16,5 1 0,3-1 15,-7 0-15,-5 2 0,1 1 16,0 1-16,2-3 0,3-3 15,-1-1-15,2 0 0,-6 6 16,-2 2-16,2-2 0,3-4 16,-1 2-16,-2 0 0,2-1 15,3-1-15,-4 1 0,-2 1 0,6 0 16,4-1-16,-4 0 0,-4-1 16,0 4-16,1 2 0,-1 1 15,0-1-15,0 0 0,1 0 16,-7 0-16,-2 2 0,2 0 15,3 1-15,-8 0 0,-5-1 0,-1-5 16,-2-2-16,-8 1 16,-6 1-16,-6 3 0,-4 3 15,-2-5-15,-1-3 0,-10-7 16,-4-6-16,2 5 0,0 4 0,1 1 16</inkml:trace>
  <inkml:trace contextRef="#ctx0" brushRef="#br0" timeOffset="314450.2975">25132 14859 0,'0'0'16,"0"0"-16,0 0 0,0 0 0,0 0 15,3-18-15,-3 18 0,0 0 16,0 0-16,-32-7 0,11 12 15,-1 1-15,-1 3 0,-5 5 16,-4 5-16,-13 9 0,-1 2 16,-13 14-16,1 3 0,5-2 15,5-4-15,-2 12 0,1 8 16,10-4-16,5-1 0,9 10 16,12 1-16,10-5 0,7-3 0,16-3 15,11-1-15,12 7 0,4-2 16,37 16-16,8-6 15,2-10-15,3-7 0,9-1 0,7-1 16,-2-5-16,-1-2 0,13-6 16,8-4-16,-5-11 0,-5-6 15,0-10-15,1-6 0,-6-3 0,-4-1 16,-4-10-16,-3-7 16,-10-5-16,-8-2 0,-5-14 15,-5-7-15,-15-4 0,-11-2 0,-10-12 16,-3-8-16,-16 0 0,-9-1 15,-16-12-15,-11-7 0,-14 2 16,-7 0-16,-24-1 0,-15-2 16,-12 7-16,-6 4 0,-29 0 15,-19 0-15,-11 12 0,-8 7 0,-29 13 16,-19 9-16,0 11 16,1 9-16,-26 21 0,-15 14 15,77-4-15,54-2 0,35-2 0</inkml:trace>
  <inkml:trace contextRef="#ctx0" brushRef="#br0" timeOffset="321050.054">7528 16507 0,'0'0'0,"0"0"15,0 0-15,0 0 0,0 0 0,0 0 16,0 0-16,0 0 0,0 0 16,0 0-16,1 31 15,-1-31-15,-10 25 0,10-25 0,-16 35 16,7-16-16,1 0 0,-4 2 15,-3 2-15,2-1 0,-4 0 16,-1 4-16,-1-3 0,4-3 16,-1-2-16,3-2 0,2-1 15,1-3-15,1-1 0,2-3 16,3-1-16,1 0 0,1-1 0,5 2 16,3 0-16,4 2 15,4-2-15,2 3 0,4 1 16,0 0-16,1 0 0,4 3 0,4 1 15,-2 2-15,-3 0 0,6 6 16,1 0-16,-1-2 0,-1-3 16,-4 0-16,-3 0 0,-4-3 15,-4-3-15,-2-6 0,-3-5 16,-1 0-16,-1-1 0,-2 1 16</inkml:trace>
  <inkml:trace contextRef="#ctx0" brushRef="#br0" timeOffset="321300.1451">7622 16831 0,'0'0'16,"0"0"-16,0 0 0,0 0 0,0 0 15,-4 25-15,4-25 0,-8 25 16,2-12-16,-4 2 0,-2 2 15,-3 0-15,0-1 0,0 5 16,-1 1-16,-5 4 0,0-3 16,-3-4-16,-2-1 0,3-3 15,2-3-15,-2 0 0,1-2 16,4-2-16,4-1 0,3-1 16</inkml:trace>
  <inkml:trace contextRef="#ctx0" brushRef="#br0" timeOffset="321500.2273">7272 16631 0,'0'0'0,"0"0"0,0 0 16,0 0-16,0 0 0,35 16 0,-35-16 15,34 7-15,-16-6 0,3 0 16,4 0-16,1-1 0,-1 0 15,9-1-15,1 1 0,0-1 16,-2 0-16,1 0 0,-7 0 16,-5 1-16</inkml:trace>
  <inkml:trace contextRef="#ctx0" brushRef="#br0" timeOffset="321768.9809">7891 16518 0,'0'0'0,"0"0"16,0 0-16,0 0 0,0 0 0,0 0 16,30 1-16,-30-1 0,24 3 15,-24-3-15,35-2 0,-18 0 16,1-1-16,4 0 0,1 0 15,1 0-15,-2 1 0,4-4 16,-1-2-16,-2-1 0,-2 2 0,-3-1 16,-3 1-16,0 0 15,-6 2-15,0 0 0</inkml:trace>
  <inkml:trace contextRef="#ctx0" brushRef="#br0" timeOffset="321983.0444">7766 16650 0,'0'0'0,"0"0"0,0 0 15,0 0-15,4 24 0,-4-24 16,8 22-16,-8-22 0,8 25 0,-2-10 16,2 1-16,1-1 0,-1-1 15,1-2-15,0-1 0,-1-1 16,0-1-16,0 1 0,0-3 15,-2-2-15,-2 0 0,0-1 16</inkml:trace>
  <inkml:trace contextRef="#ctx0" brushRef="#br0" timeOffset="322302.2236">7816 16706 0,'0'0'0,"0"0"0,0 0 0,0 0 15,27 3-15,-27-3 0,26-3 16,-26 3-16,34-2 0,-11 0 16,2 0-16,2 1 0,3 0 0,9-2 15,-1-2-15,-1-1 0,-2 2 16,7 0-16,1 2 16,-7 1-16,-4 1 0,-4 0 0,-4 1 15,-4 1-15,-2-2 0,-5 1 16,-3 0-16,-4 2 0,-2 1 15,-4 1-15,-3 0 0,1 2 16,-1 0-16,-4 1 0,-3 2 16,-1 0-16,-2-2 0,-1 2 15,-2 0-15,1-1 0,1 0 0,-1-1 16,1-1-16,-1 0 16,-1-2-16,3 0 0,2-1 15,1-1-15</inkml:trace>
  <inkml:trace contextRef="#ctx0" brushRef="#br0" timeOffset="322533.8469">7971 16515 0,'0'0'0,"0"0"15,0 0-15,0 0 0,0 0 0,9 29 16,-9-29-16,4 22 0,-4-22 0,5 28 15,-3-13-15,0 0 16,0 0-16,0 0 0,-1-1 16,2-1-16,0-2 0,-2-3 15,-1-3-15,0-1 0,1-1 0,-1 0 16,0-1-16,0-2 0</inkml:trace>
  <inkml:trace contextRef="#ctx0" brushRef="#br0" timeOffset="322733.5324">8123 16548 0,'0'0'0,"0"0"16,0 0-16,0 0 0,0 0 0,0 0 15,10 24-15,-10-24 0,3 21 16,-3-21-16,-1 29 16,0-14-16,0 1 0,0 0 0,-3-1 15,2 1-15,0 0 0,-1-1 16,-1 1-16,1-3 0,-1-1 0,0-1 15,1-1-15,1-2 16</inkml:trace>
  <inkml:trace contextRef="#ctx0" brushRef="#br0" timeOffset="322950.3777">7983 16851 0,'0'0'0,"0"0"0,0 0 16,0 0-16,0 0 0,0 0 15,32 3-15,-32-3 0,0 0 0,35 0 16,-35 0-16,31-1 16,-16 1-16,2 0 0,2 0 15,-4 1-15,1-1 0,-2 1 16,-1-1-16,0 1 0,-1-1 0,0 0 16,-4 0-16,-1 0 0,-3-1 15,1 0-15,-2 1 0,0-1 16</inkml:trace>
  <inkml:trace contextRef="#ctx0" brushRef="#br0" timeOffset="323183.5415">7899 16982 0,'0'0'0,"0"0"0,0 0 15,0 0-15,0 0 0,0 0 0,0 0 16,31 9-16,-31-9 0,24 4 15,-6-2-15,-1-2 0,1 0 0,5-2 16,6 0 0,-4-1-16,-2 0 0,5 0 15,-3 0-15,-3-1 0,-1-1 0,-5 1 16,-5-2-16,-2 3 0,-4 2 16,0 0-16,-1 0 0,-1 0 15</inkml:trace>
  <inkml:trace contextRef="#ctx0" brushRef="#br0" timeOffset="323400.2553">7832 17125 0,'0'0'0,"0"0"16,0 0-16,0 0 0,0 0 0,26 14 16,-26-14-16,20 7 0,-20-7 15,33 5 1,-5-4-16,0 0 15,1-1-15,1 0 0,-1 0 0,5-1 16,-2-1-16,-4-1 0,-1-1 0,3 1 16,-3 0-16,-8 2 0,-4-1 15,-1 1-15</inkml:trace>
  <inkml:trace contextRef="#ctx0" brushRef="#br0" timeOffset="323650.8308">8104 17162 0,'0'0'0,"0"0"16,0 0-16,0 0 0,0 0 0,0 0 15,7 27-15,-7-27 0,0 0 0,6 34 16,-6-34-16,5 26 16,-3-14-16,0 2 0,0 1 15,-1-1-15,2-1 0,-3 0 16,0 0-16,0 0 0,0 0 0,-4-2 15,2-1-15,-1-1 0,-2 0 16,-2-2-16,-3-2 16,0-2-16,0-2 0,-1 0 15,3 0-15,-1-1 0</inkml:trace>
  <inkml:trace contextRef="#ctx0" brushRef="#br0" timeOffset="323833.2555">7940 17235 0,'0'0'0,"0"0"0,0 0 16,0 0-16,0 0 0,0 0 16,-3 31-16,3-31 0,-6 22 15,6-22-15,-11 34 16,3-16-16,1 1 0,-1-2 16,1-2-16,2-1 0,0-1 15,2-2-15,0-2 0,2 0 16,-3-2-16,2 0 0</inkml:trace>
  <inkml:trace contextRef="#ctx0" brushRef="#br0" timeOffset="324006.2208">8358 17340 0,'0'0'0,"0"0"15,0 0-15,0 0 0,16 14 0,-16-14 16,0 0-16,13 23 15,-8-15-15,-1 0 0,1 1 16,-2-1-16,0-2 0,1-1 0,-2-3 16,1 0-16,-2 0 0,1 0 15</inkml:trace>
  <inkml:trace contextRef="#ctx0" brushRef="#br0" timeOffset="324283.6728">8887 16312 0,'0'0'0,"0"0"0,0 0 16,0 0-16,0 0 0,21 21 15,-21-21-15,15 13 0,-15-13 0,19 12 16,-7-7-16,-1 1 0,-1 0 16,0 0-16,0 1 0,-1-1 15,-2 0-15,0-3 0,-1 1 16,-1 0-16</inkml:trace>
  <inkml:trace contextRef="#ctx0" brushRef="#br0" timeOffset="324466.2904">8723 16551 0,'0'0'0,"0"0"0,0 0 15,0 0-15,0 0 0,-5 30 16,5-30-16,0 27 0,0-27 16,0 26-16,0-15 0,1 1 15,0-1-15,2-2 0,-2-1 16,1-2-16,0 0 0,0-2 15,1 0-15,-1 0 0</inkml:trace>
  <inkml:trace contextRef="#ctx0" brushRef="#br0" timeOffset="324716.5411">8867 16624 0,'0'0'0,"0"0"0,0 0 15,0 0-15,30 1 0,-30-1 16,37-1-16,-17 0 0,2 0 0,5-1 15,2 1-15,7 0 16,-3 1-16,1-1 0,2 0 16,3 0-16,-3 0 0,-4 2 0,-3 2 15,-5-2-15,-4-2 0,-3 1 16,-4 1-16,-3 1 0,-4 2 16,-3 1-16,-5 0 0,-2 1 15,-1 0-15,-9-3 0,-4-1 16,1 0-16,4-1 0,2 0 0</inkml:trace>
  <inkml:trace contextRef="#ctx0" brushRef="#br0" timeOffset="324933.5903">8920 16721 0,'0'0'0,"0"0"16,0 0-16,0 0 0,0 26 0,0-26 15,-2 26-15,2-26 0,-5 28 16,3-14-16,-1 1 16,-2-1-16,0-1 0,-1-1 15,1-2-15,-2-1 0,2 0 16,0-5-16,2-3 0,1 1 0,-3-1 16,3 0-16</inkml:trace>
  <inkml:trace contextRef="#ctx0" brushRef="#br0" timeOffset="325099.5121">9071 16784 0,'0'0'16,"0"0"-16,0 0 0,0 0 16,0 0-16,22 17 0,-22-17 15,18 12-15,-18-12 0,21 12 16,-11-6-16,-1 0 0,0 0 0,0 1 16,-1 1-16,0 0 0,-2 0 15,0 1-15,-2-1 0,-1 7 16,0 6-16,-2-3 0,0-2 15,0-2-15</inkml:trace>
  <inkml:trace contextRef="#ctx0" brushRef="#br0" timeOffset="325332.8647">8717 17172 0,'0'0'16,"0"0"-16,0 0 0,0 0 0,0 0 16,25 5-16,-25-5 0,28 3 15,-13-2-15,2-1 0,0 1 16,-1-1-16,2-1 0,0 0 16,3 0-16,-1-2 0,-1 0 0,3-2 15,-3-2-15,-3 1 16,-2 1-16,-3 1 0</inkml:trace>
  <inkml:trace contextRef="#ctx0" brushRef="#br0" timeOffset="325616.6369">8913 16976 0,'0'0'0,"0"0"0,0 0 16,0 0-16,0 0 0,-1 23 15,1-23-15,-2 25 0,2-25 0,-3 37 16,-1-15 0,1 0-16,1-1 0,0 1 0,0 1 15,-2 4-15,2-3 0,1-2 16,1-1-16,1-1 0,0 0 0,2-1 16,1-1-16,1-3 0,2-2 15,3-4-15,3-2 16,1-4-16,3-2 0,-2-4 0,2-3 15,-1-3-15,1-2 0,-3 1 16,-2 3-16,-2 0 0</inkml:trace>
  <inkml:trace contextRef="#ctx0" brushRef="#br0" timeOffset="326000.6">9198 17155 0,'0'0'0,"0"0"15,0 0-15,0 0 0,0 0 16,0 0-16,0 0 0,0 0 16,0 0-16,0 0 0,30 6 15,-30-6-15,0 0 0,35-3 16,-35 3-16,33-6 16,-17 3-16,0 1 0,-1-1 15,2 0-15,0 0 0,0 1 16,-3 0-16,1 1 0,-2 1 15,-1 0-15,-1 2 0,-1 1 16,-1 1-16,-1 1 0,-2 0 0,0 3 16,-2 1-16,-1 2 0,0 0 15,-1 4-15,-1 2 0,-2-2 16,-1 1-16,-2 7 0,0 5 16,1-2-16,-1 0 0,0-3 15,-2-1-15,1-2 0,-1 0 0,0 1 16,0-1-16,1-5 15,-1-2-15,1-7 0,-2-1 16,2-5-16,-1-2 0,2 0 0,0 1 16,1 0-16</inkml:trace>
  <inkml:trace contextRef="#ctx0" brushRef="#br0" timeOffset="326200.38">9370 17188 0,'0'0'15,"0"0"-15,0 0 0,0 0 0,0 0 16,-1 24-16,1-24 16,-6 25-16,6-25 0,-11 33 0,2-11 15,-1 1-15,-1 2 0,0-2 16,-1 1-16,-3 6 0,0-2 0,-3-1 16,-4-2-16,4-3 0,3-3 15,1-3-15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2026/2/4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5" Type="http://schemas.openxmlformats.org/officeDocument/2006/relationships/image" Target="../media/image7.emf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/>
              <a:t>《读后续写工具箱》三十四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5130"/>
            <a:ext cx="10968990" cy="584454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从外部环境到人物内心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sound of the rain tapping on the window seemed distant. 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力度不同：</a:t>
            </a:r>
            <a:r>
              <a:rPr lang="en-US" altLang="zh-CN" sz="2000">
                <a:solidFill>
                  <a:schemeClr val="tx1"/>
                </a:solidFill>
              </a:rPr>
              <a:t>the rain drums / beat / pound against the window 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海浪轻轻拍打海岸？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air was still, and yet, inside her mind, an overwhelming sense of urgency took hold.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air was thick with tension, but to the casual observer, everything seemed normal. </a:t>
            </a:r>
          </a:p>
          <a:p>
            <a:pPr marL="0" indent="0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22.5 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清洁与整理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个人健康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apply sunscreen</a:t>
            </a:r>
            <a:r>
              <a:rPr lang="zh-CN" altLang="en-US">
                <a:solidFill>
                  <a:schemeClr val="tx1"/>
                </a:solidFill>
              </a:rPr>
              <a:t>涂防晒霜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applied sunscreen before going out for a run in the sun.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take medication</a:t>
            </a:r>
            <a:r>
              <a:rPr lang="zh-CN" altLang="en-US">
                <a:solidFill>
                  <a:schemeClr val="tx1"/>
                </a:solidFill>
              </a:rPr>
              <a:t>服药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took his medication after breakfast to manage his condition. 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包扎伤口？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医生告诉他，三天之后回诊所换药，以防止感染。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家务与卫生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dust</a:t>
            </a:r>
            <a:r>
              <a:rPr lang="zh-CN" altLang="en-US">
                <a:solidFill>
                  <a:schemeClr val="tx1"/>
                </a:solidFill>
              </a:rPr>
              <a:t>除尘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dusted the furniture before the guests arrived.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stack</a:t>
            </a:r>
            <a:r>
              <a:rPr lang="zh-CN" altLang="en-US">
                <a:solidFill>
                  <a:schemeClr val="tx1"/>
                </a:solidFill>
              </a:rPr>
              <a:t>堆放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She stacked the plates on the counter. </a:t>
            </a: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04440" y="752040"/>
              <a:ext cx="9740880" cy="50580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5080" y="742680"/>
                <a:ext cx="9759600" cy="50767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</a:rPr>
              <a:t>P</a:t>
            </a:r>
            <a:r>
              <a:rPr lang="en-US" altLang="zh-CN" sz="2000" baseline="-25000">
                <a:solidFill>
                  <a:srgbClr val="FF0000"/>
                </a:solidFill>
              </a:rPr>
              <a:t>317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zh-CN" altLang="en-US" sz="2000">
                <a:solidFill>
                  <a:srgbClr val="FF0000"/>
                </a:solidFill>
              </a:rPr>
              <a:t>整理着装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put on</a:t>
            </a:r>
            <a:r>
              <a:rPr lang="zh-CN" altLang="en-US" sz="2000">
                <a:solidFill>
                  <a:schemeClr val="tx1"/>
                </a:solidFill>
              </a:rPr>
              <a:t>穿上、</a:t>
            </a:r>
            <a:r>
              <a:rPr lang="en-US" altLang="zh-CN" sz="2000">
                <a:solidFill>
                  <a:schemeClr val="tx1"/>
                </a:solidFill>
              </a:rPr>
              <a:t>wear</a:t>
            </a:r>
            <a:r>
              <a:rPr lang="zh-CN" altLang="en-US" sz="2000">
                <a:solidFill>
                  <a:schemeClr val="tx1"/>
                </a:solidFill>
              </a:rPr>
              <a:t>穿着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</a:rPr>
              <a:t>她穿上了自己设计的裙子，浅色显得她的肤色更白了，也很合身。她不禁觉得自己是很好的设计师。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She put on the skirt designed by herself,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light color made her skin appear even fairer, and the fit was perfect. She couldn’t help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(feel) she was a talented designer.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She put on the skirt she designed. Her skin appeared even fairer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its light color. It also fit her. She couldn’t help feeling she was cut out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design.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000">
                <a:solidFill>
                  <a:schemeClr val="tx1"/>
                </a:solidFill>
              </a:rPr>
              <a:t>模特们穿上了由废旧报纸做成的衣服，自信地走上</a:t>
            </a:r>
            <a:r>
              <a:rPr lang="en-US" altLang="zh-CN" sz="2000">
                <a:solidFill>
                  <a:schemeClr val="tx1"/>
                </a:solidFill>
              </a:rPr>
              <a:t>T</a:t>
            </a:r>
            <a:r>
              <a:rPr lang="zh-CN" altLang="en-US" sz="2000">
                <a:solidFill>
                  <a:schemeClr val="tx1"/>
                </a:solidFill>
              </a:rPr>
              <a:t>台，用实际行动彰显了环保理念。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In striking garments made entirely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recycled newspaper, the models turned heads on the runway. Their confident walk was more than a fashion show; it was a living proof of eco-consciousness.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68240" y="782640"/>
              <a:ext cx="10785960" cy="41292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8880" y="773280"/>
                <a:ext cx="10804680" cy="41479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take off</a:t>
            </a:r>
            <a:r>
              <a:rPr lang="zh-CN" altLang="en-US" sz="2400">
                <a:solidFill>
                  <a:schemeClr val="tx1"/>
                </a:solidFill>
              </a:rPr>
              <a:t>脱下</a:t>
            </a: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</a:rPr>
              <a:t>其他的：</a:t>
            </a:r>
            <a:r>
              <a:rPr lang="en-US" altLang="zh-CN" sz="2400">
                <a:solidFill>
                  <a:schemeClr val="tx1"/>
                </a:solidFill>
              </a:rPr>
              <a:t>kick off one’s shoes, remove ..., undress (sb.) </a:t>
            </a:r>
          </a:p>
          <a:p>
            <a:pPr marL="0" indent="457200" algn="just">
              <a:buNone/>
            </a:pPr>
            <a:r>
              <a:rPr lang="en-US" altLang="zh-CN" sz="2400">
                <a:solidFill>
                  <a:schemeClr val="tx1"/>
                </a:solidFill>
              </a:rPr>
              <a:t>Before undergoing magnetic resonance imaging (MRI), patients are required to 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remove</a:t>
            </a:r>
            <a:r>
              <a:rPr lang="en-US" altLang="zh-CN" sz="2400">
                <a:solidFill>
                  <a:schemeClr val="tx1"/>
                </a:solidFill>
              </a:rPr>
              <a:t> all personal metal items, including </a:t>
            </a:r>
            <a:r>
              <a:rPr lang="en-US" altLang="zh-CN" sz="2400" u="sng">
                <a:solidFill>
                  <a:schemeClr val="tx1"/>
                </a:solidFill>
              </a:rPr>
              <a:t>     </a:t>
            </a:r>
            <a:r>
              <a:rPr lang="en-US" altLang="zh-CN" sz="2400">
                <a:solidFill>
                  <a:schemeClr val="tx1"/>
                </a:solidFill>
              </a:rPr>
              <a:t> not limited to jewelry, watches, and removable dental work. This standard is necessary due to the powerful static magnetic field generated by the scanner. Metal objects </a:t>
            </a:r>
            <a:r>
              <a:rPr lang="en-US" altLang="zh-CN" sz="2400" u="sng">
                <a:solidFill>
                  <a:schemeClr val="tx1"/>
                </a:solidFill>
              </a:rPr>
              <a:t>      </a:t>
            </a:r>
            <a:r>
              <a:rPr lang="en-US" altLang="zh-CN" sz="2400">
                <a:solidFill>
                  <a:schemeClr val="tx1"/>
                </a:solidFill>
              </a:rPr>
              <a:t> (introduce) into the scan suite are strongly attracted to the magnet bore at high velocity, posing a serious risk that can cause significant patient injury and damage to the imaging system.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09200" y="994680"/>
              <a:ext cx="10803240" cy="37926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9840" y="985320"/>
                <a:ext cx="10821960" cy="38113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1000"/>
            <a:ext cx="10968990" cy="586867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button (up) </a:t>
            </a:r>
            <a:r>
              <a:rPr lang="zh-CN" altLang="en-US" sz="2000">
                <a:solidFill>
                  <a:schemeClr val="tx1"/>
                </a:solidFill>
              </a:rPr>
              <a:t>扣上纽扣（反）</a:t>
            </a:r>
            <a:r>
              <a:rPr lang="en-US" altLang="zh-CN" sz="2000">
                <a:solidFill>
                  <a:schemeClr val="tx1"/>
                </a:solidFill>
              </a:rPr>
              <a:t>unbutton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zip (up)</a:t>
            </a:r>
            <a:r>
              <a:rPr lang="zh-CN" altLang="en-US" sz="2000">
                <a:solidFill>
                  <a:schemeClr val="tx1"/>
                </a:solidFill>
              </a:rPr>
              <a:t>拉上拉链（反）</a:t>
            </a:r>
            <a:r>
              <a:rPr lang="en-US" altLang="zh-CN" sz="2000">
                <a:solidFill>
                  <a:schemeClr val="tx1"/>
                </a:solidFill>
              </a:rPr>
              <a:t>unzip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She pulled at the zipper on the back of her dress, but the fabric strained and then split, leaving her skin exposed. As she fumbled to cover herself, a warm coat settled over her shoulders. Surprised, she looked up and met the kind gaze of her art teacher.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dress up</a:t>
            </a:r>
            <a:r>
              <a:rPr lang="zh-CN" altLang="en-US" sz="2000">
                <a:solidFill>
                  <a:schemeClr val="tx1"/>
                </a:solidFill>
              </a:rPr>
              <a:t>盛装、装扮成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She dressed up for the wedding ceremony.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He dressed up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a pirate in the party.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05960" y="776160"/>
              <a:ext cx="11012040" cy="39427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6600" y="766800"/>
                <a:ext cx="11030760" cy="3961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3545" y="332105"/>
            <a:ext cx="11468100" cy="59175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321</a:t>
            </a:r>
            <a:r>
              <a:rPr lang="en-US" altLang="zh-CN" sz="2000">
                <a:solidFill>
                  <a:schemeClr val="tx1"/>
                </a:solidFill>
              </a:rPr>
              <a:t> 23.2 </a:t>
            </a:r>
            <a:r>
              <a:rPr lang="zh-CN" altLang="en-US" sz="2000">
                <a:solidFill>
                  <a:schemeClr val="tx1"/>
                </a:solidFill>
              </a:rPr>
              <a:t>时间过渡</a:t>
            </a:r>
          </a:p>
          <a:p>
            <a:pPr marL="0" indent="0" algn="just">
              <a:buNone/>
            </a:pPr>
            <a:r>
              <a:rPr lang="zh-CN" altLang="en-US" sz="2000">
                <a:solidFill>
                  <a:schemeClr val="tx1"/>
                </a:solidFill>
              </a:rPr>
              <a:t>时间很慢（该部分不用看</a:t>
            </a:r>
            <a:r>
              <a:rPr lang="en-US" altLang="zh-CN" sz="2000">
                <a:solidFill>
                  <a:schemeClr val="tx1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zh-CN" altLang="en-US" sz="2000">
                <a:solidFill>
                  <a:schemeClr val="tx1"/>
                </a:solidFill>
              </a:rPr>
              <a:t>补充：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after what seemed like hours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with time going by, with time wearing on, with time progressing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in the coming years, in the years (yet) to come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Time seemed to stand still.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Time dragged terribly.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life of Professor Yang stands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a </a:t>
            </a: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timeless</a:t>
            </a:r>
            <a:r>
              <a:rPr lang="en-US" altLang="zh-CN" sz="2000">
                <a:solidFill>
                  <a:schemeClr val="tx1"/>
                </a:solidFill>
              </a:rPr>
              <a:t> chapter in human history, </a:t>
            </a:r>
            <a:r>
              <a:rPr lang="en-US" altLang="zh-CN" sz="2000" u="sng">
                <a:solidFill>
                  <a:schemeClr val="tx1"/>
                </a:solidFill>
              </a:rPr>
              <a:t>       </a:t>
            </a:r>
            <a:r>
              <a:rPr lang="en-US" altLang="zh-CN" sz="2000">
                <a:solidFill>
                  <a:schemeClr val="tx1"/>
                </a:solidFill>
              </a:rPr>
              <a:t> that shines not only for China but for the global community of thinkers and innovators. </a:t>
            </a: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425880" y="1289520"/>
              <a:ext cx="11559600" cy="39232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6520" y="1280160"/>
                <a:ext cx="11578320" cy="3942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68300"/>
            <a:ext cx="10968990" cy="588137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000">
                <a:solidFill>
                  <a:srgbClr val="FF0000"/>
                </a:solidFill>
              </a:rPr>
              <a:t>P</a:t>
            </a:r>
            <a:r>
              <a:rPr lang="en-US" altLang="zh-CN" sz="2000" baseline="-25000">
                <a:solidFill>
                  <a:srgbClr val="FF0000"/>
                </a:solidFill>
              </a:rPr>
              <a:t>323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zh-CN" altLang="en-US" sz="2000">
                <a:solidFill>
                  <a:srgbClr val="FF0000"/>
                </a:solidFill>
              </a:rPr>
              <a:t>从现在到未来的转换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present is a stepping stone to the great events that lie ahead. 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或</a:t>
            </a:r>
            <a:r>
              <a:rPr lang="en-US" altLang="zh-CN" sz="2000">
                <a:solidFill>
                  <a:schemeClr val="tx1"/>
                </a:solidFill>
              </a:rPr>
              <a:t>The present is the seed of a great future.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或</a:t>
            </a:r>
            <a:r>
              <a:rPr lang="en-US" altLang="zh-CN" sz="2000">
                <a:solidFill>
                  <a:schemeClr val="tx1"/>
                </a:solidFill>
              </a:rPr>
              <a:t>What unfolds today will shape the future.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What lies before us is veiled in uncertainty, yet the seeds of tomorrow are planted in the actions of today. </a:t>
            </a:r>
          </a:p>
          <a:p>
            <a:pPr marL="0" indent="0">
              <a:buNone/>
            </a:pPr>
            <a:r>
              <a:rPr lang="zh-CN" altLang="en-US" sz="2000">
                <a:solidFill>
                  <a:srgbClr val="FF0000"/>
                </a:solidFill>
              </a:rPr>
              <a:t>从现在到过去的回忆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present moment leads me</a:t>
            </a:r>
            <a:r>
              <a:rPr lang="en-US" altLang="zh-CN" sz="2000" u="sng">
                <a:solidFill>
                  <a:schemeClr val="tx1"/>
                </a:solidFill>
              </a:rPr>
              <a:t>           </a:t>
            </a:r>
            <a:r>
              <a:rPr lang="en-US" altLang="zh-CN" sz="2000">
                <a:solidFill>
                  <a:schemeClr val="tx1"/>
                </a:solidFill>
              </a:rPr>
              <a:t>(recall) a time that now feels almost surreal. </a:t>
            </a:r>
          </a:p>
          <a:p>
            <a:pPr marL="0" indent="0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60680" y="821160"/>
              <a:ext cx="10859400" cy="46368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1320" y="811800"/>
                <a:ext cx="10878120" cy="46555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5765"/>
            <a:ext cx="10968990" cy="58439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</a:rPr>
              <a:t>P</a:t>
            </a:r>
            <a:r>
              <a:rPr lang="en-US" altLang="zh-CN" baseline="-25000">
                <a:solidFill>
                  <a:srgbClr val="FF0000"/>
                </a:solidFill>
              </a:rPr>
              <a:t>327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从光明到黑暗</a:t>
            </a:r>
          </a:p>
          <a:p>
            <a:pPr marL="0" indent="0">
              <a:buNone/>
            </a:pPr>
            <a:r>
              <a:rPr lang="en-US" altLang="zh-CN" b="1">
                <a:solidFill>
                  <a:schemeClr val="tx1"/>
                </a:solidFill>
              </a:rPr>
              <a:t>As the sun dipped below the horizon, the warmth of the day quickly faded</a:t>
            </a:r>
            <a:r>
              <a:rPr lang="en-US" altLang="zh-CN">
                <a:solidFill>
                  <a:schemeClr val="tx1"/>
                </a:solidFill>
              </a:rPr>
              <a:t>, and the shadows crept in, swallowing the light.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bright room, once filled with warmth and clarity, now grew cold and distant as the light dimmed and the shadows took over. </a:t>
            </a:r>
          </a:p>
          <a:p>
            <a:pPr marL="0" indent="0">
              <a:buNone/>
            </a:pPr>
            <a:r>
              <a:rPr lang="zh-CN" altLang="en-US">
                <a:solidFill>
                  <a:srgbClr val="FF0000"/>
                </a:solidFill>
              </a:rPr>
              <a:t>从黑暗到光明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darkness of the night slowly lifted as the first rays of dawn broke through.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(lift</a:t>
            </a:r>
            <a:r>
              <a:rPr lang="zh-CN" altLang="en-US">
                <a:solidFill>
                  <a:schemeClr val="tx1"/>
                </a:solidFill>
              </a:rPr>
              <a:t>雾、云等消失。</a:t>
            </a:r>
            <a:r>
              <a:rPr lang="en-US" altLang="zh-CN">
                <a:solidFill>
                  <a:schemeClr val="tx1"/>
                </a:solidFill>
              </a:rPr>
              <a:t>The fog began to lift. / Gradually my depression started to lift.)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Local officials then drafted and carried out “micro-plans” to </a:t>
            </a:r>
            <a:r>
              <a:rPr lang="en-US" altLang="zh-CN" b="1">
                <a:solidFill>
                  <a:schemeClr val="tx1"/>
                </a:solidFill>
              </a:rPr>
              <a:t>lift </a:t>
            </a:r>
            <a:r>
              <a:rPr lang="en-US" altLang="zh-CN">
                <a:solidFill>
                  <a:schemeClr val="tx1"/>
                </a:solidFill>
              </a:rPr>
              <a:t>each household out of poverty. (</a:t>
            </a:r>
            <a:r>
              <a:rPr lang="zh-CN" altLang="en-US">
                <a:solidFill>
                  <a:schemeClr val="tx1"/>
                </a:solidFill>
              </a:rPr>
              <a:t>翻译</a:t>
            </a:r>
            <a:r>
              <a:rPr lang="en-US" altLang="zh-CN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We’ve got a heavy lift with this client; we need all hands on deck. (</a:t>
            </a:r>
            <a:r>
              <a:rPr lang="zh-CN" altLang="en-US">
                <a:solidFill>
                  <a:schemeClr val="tx1"/>
                </a:solidFill>
              </a:rPr>
              <a:t>翻译</a:t>
            </a:r>
            <a:r>
              <a:rPr lang="en-US" altLang="zh-CN">
                <a:solidFill>
                  <a:schemeClr val="tx1"/>
                </a:solidFill>
              </a:rPr>
              <a:t>)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 admitted to lifting the melody from an old folk song for his latest single.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39080" y="739080"/>
              <a:ext cx="10215000" cy="55807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29720" y="729720"/>
                <a:ext cx="10233720" cy="5599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32105"/>
            <a:ext cx="10968990" cy="59175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从繁忙到宁静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As the day drew to </a:t>
            </a:r>
            <a:r>
              <a:rPr lang="en-US" altLang="zh-CN" u="sng">
                <a:solidFill>
                  <a:schemeClr val="tx1"/>
                </a:solidFill>
              </a:rPr>
              <a:t>      </a:t>
            </a:r>
            <a:r>
              <a:rPr lang="en-US" altLang="zh-CN">
                <a:solidFill>
                  <a:schemeClr val="tx1"/>
                </a:solidFill>
              </a:rPr>
              <a:t> close, the busy pace slowed.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hustle and bustle quieted, replaced by a gentle calm, as the night took over with its soothing embrace.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23.4 </a:t>
            </a:r>
            <a:r>
              <a:rPr lang="zh-CN" altLang="en-US">
                <a:solidFill>
                  <a:schemeClr val="tx1"/>
                </a:solidFill>
              </a:rPr>
              <a:t>人物视角过渡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Her thoughts swirled, but as she looked out the window, the bustling streets outside seemed to ground her once again.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(ground oneself</a:t>
            </a:r>
            <a:r>
              <a:rPr lang="zh-CN" altLang="en-US">
                <a:solidFill>
                  <a:schemeClr val="tx1"/>
                </a:solidFill>
              </a:rPr>
              <a:t>回到现实；冷静下来；感到踏实</a:t>
            </a:r>
            <a:r>
              <a:rPr lang="en-US" altLang="zh-CN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Deeping breathing really helps to ground ourselves during stressful moments.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I have a really great dad. He grounds me. He shows me the blessing when I can’t see. 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coffee grounds/ ground coffee</a:t>
            </a:r>
            <a:r>
              <a:rPr lang="zh-CN" altLang="en-US">
                <a:solidFill>
                  <a:schemeClr val="tx1"/>
                </a:solidFill>
              </a:rPr>
              <a:t>一样吗？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电梯的负一、负二？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972</Words>
  <Application>Microsoft Office PowerPoint</Application>
  <PresentationFormat>宽屏</PresentationFormat>
  <Paragraphs>71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Arial</vt:lpstr>
      <vt:lpstr>Wingdings</vt:lpstr>
      <vt:lpstr>微软雅黑</vt:lpstr>
      <vt:lpstr>WPS</vt:lpstr>
      <vt:lpstr>《读后续写工具箱》三十四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187</cp:revision>
  <dcterms:created xsi:type="dcterms:W3CDTF">2019-06-19T02:08:00Z</dcterms:created>
  <dcterms:modified xsi:type="dcterms:W3CDTF">2026-02-04T08:34:54Z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74022BACFF81411993C414550D2A3405_11</vt:lpwstr>
  </property>
</Properties>
</file>