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618" y="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21:40.3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24488 3059 0,'0'0'0,"0"0"16,0 0-16,-16 22 0,9-11 0,-4 5 15,-4 3 1,-6 8-16,-2 3 0,-2 1 16,-3 3-16,-4 6 0,3 0 15,2-2-15,4-2 0,3 2 16,7-6-16,7-5 0,8-6 15,7-5-15,7-7 0,5-2 16,5-3-16,-1-6 0,2-3 0,4-5 16,-2-2-16,-2 0 0,0-2 0,-8 3 15,-3 3-15,-4 2 0</inkml:trace>
  <inkml:trace contextRef="#ctx0" brushRef="#br0" timeOffset="169.3777">24008 3355 0,'0'0'0,"0"0"16,0 0-16,0 0 0,31-11 15,-9 4-15,6-1 0,4 1 16,3 2-16,3-3 0,2 1 16,12-1-16,0 1 0,0 0 0,-10 1 15,-8 2-15</inkml:trace>
  <inkml:trace contextRef="#ctx0" brushRef="#br0" timeOffset="617.0997">24777 2938 0,'0'0'0,"0"0"0,0 0 15,-7 24-15,7-24 0,-12 25 16,0-6-16,-1 3 0,-2 1 0,-8 14 31,-3 3-31,-1 0 16,1 1-16,-10 6 0,0 0 0,-1 2 0,4-6 0,2-3 16,6-7-16,8-8 0,2-7 15,10-11-15,5-5 0,0-2 0,3-4 16,6-7-16,4-6 15,3-4-15,0 0 0,10-6 16,7-6-16,3-3 0,-2 4 0,4-1 16,-3 4-16,-4 11 0,-2 4 15,-4 2-15,-2-1 16,-3 5-16,-2 4 0,-5 5 16,-1 4-16,-1 2 0,-1 3 0,-6 3 15,-3 5-15,-3 0 0,-1 2 16,-2 0-16,0 2 0,-2 4 15,0 1-15,-1 7 16,0 2-16,3-3 0,0-3 16,2-5-16,1-6 0,-1-4 15</inkml:trace>
  <inkml:trace contextRef="#ctx0" brushRef="#br0" timeOffset="1033.9387">25368 3131 0,'0'0'16,"0"0"-16,0 0 0,0 0 0,-30 5 15,30-5-15,-44 12 16,17-2-16,0 2 0,-6 5 16,-6 6-16,-8 5 0,0-2 0,-6 10 0,5 2 15,2 2-15,10-3 0,8-3 16,8-7-16,9-8 0,5-3 0,13-7 15,11-5-15,1-1 16,2-5-16,8-5 0,6-8 16,-3 1-16,-3-1 0,3-5 15,2-3-15,-2-2 16,-2 1-16,4-6 0,-2-3 16,-7 5-16,-4 4 0,-4 3 15,-5 6-15,-3 3 0,-4 3 0,-4 5 16,-3 4-16,-2 3 15,-3 2-15,-3 6 0,-3 7 16,2-4-16,0 2 0,-1 7 16,1 2-16,5-5 0,4-1 0,4 5 0,5 1 15,2-6-15,1-3 0,7-5 16,8-2-16,-3-3 0,2-2 16,-1 0-16,-5-1 0,-5-1 0</inkml:trace>
  <inkml:trace contextRef="#ctx0" brushRef="#br0" timeOffset="1287.547">25897 2955 0,'0'0'0,"0"0"16,0 0-16,-31 21 0,31-21 0,-40 27 15,12-5-15,-2 4 0,-2 2 16,-12 14-16,-12 17 0,6-4 0,6-1 15,-2 5-15,1 5 0,13-15 16,8-11-16,10-9 0,6-7 16,7-5-16,4-4 0,7-9 15,5-7-15,-2-3 0,2 0 16,5-6-16,3-3 0,-2 0 0,0-2 16,-5 3-16,-4 5 0,-2 0 0</inkml:trace>
  <inkml:trace contextRef="#ctx0" brushRef="#br0" timeOffset="1411.4053">25417 3262 0,'0'0'0,"0"0"0,0 0 16,0 0-16,26-20 0,-4 13 15,10 2 1,0-2-16,0 1 0,12 2 0,4 0 16,1 0-16,-10 2 0,-7-1 15</inkml:trace>
  <inkml:trace contextRef="#ctx0" brushRef="#br0" timeOffset="2440.1159">25258 3324 0,'0'0'0,"0"0"0,0 0 16,0 0-16,0 0 0,0 0 0,-16-23 16,16 23-16,0 0 0,-14-23 15,14 23-15,-13-24 0,8 13 16,-2-2-16,0-2 0,-1-1 0,0 0 15,-1-1-15,1-2 0,-2 2 16,-1 0-16,-6-6 0,-1-1 16,0 1-16,-3 2 0,-1-1 0,-3 0 15,0 1-15,-1 0 0,-10-3 16,-1 0-16,-1 4 0,1 2 16,-5-3-1,-3-3-15,-6 0 0,3 3 16,-1-1-16,-1 0 0,2 2 0,-1 0 15,-11-3-15,-3-1 0,3 4 16,3 3-16,-11-8 0,-3-4 16,6 6-16,3 3 0,-36-9 15,2 3-15,11 0 0,7 1 16,-4 0-16,-3 4 0,6 2 0,7 4 0,-13-7 16,-7-2-16,6 2 15,2 2-15,-4 0 0,-2 0 16,4 1-16,2 2 0,-10-4 0,-7-2 15,9 5-15,8 4 0,-11-7 16,-6-4-16,9 1 0,4 2 16,-11 3-16,-5 3 0,7-2 15,4 0-15,-31-6 0,-23-2 16,27 7-16,19 4 0,2 1 0,1 1 16,-7-1-16,-3-1 0,-4 0 15,-2-1-15,3 1 0,2 2 0,-8 2 16,-3 3-16,-3-2 0,1-1 15,0 2 1,0-1-16,0 1 0,0 1 16,-6 0-16,-3 0 15,-3 4-15,1 2 0,-5-5 0,-2-2 16,9 4-16,6 4 0,-7-5 0,-5-5 16,2 3-16,1 0 0,3 5 15,1 3-15,-5 1 0,0 1 16,-1-4-16,2-2 0,5 2 0,3 2 15,-6 3-15,-5 3 0,9-1 16,6 1-16,-8-3 0,-5-5 16,4 5-16,3 3 0,-1 1 15,-1 1-15,-1 0 0,-2 1 0,0 0 16,-1 1-16,1 1 0,3 0 16,0 4-1,0 6-15,-2 6 0,-3 6 16,-6 2-16,-4 1 0,3 3 0,5 1 15,-2 11-15,-2 6 16,1 5-16,1 2 0,-1 13 16,0 8-16,14-2 0,10 0 0,10-2 15,7-1-15,20-9 0,14-7 16,5-10-16,5-6 0,13-9 0,8-5 0,2-2 16,1 1-16,3-4 0,0 0 15,-3 0-15,-2 0 0,-2-1 16,-1-2-16,12-8 0,7-5 15,4-4-15</inkml:trace>
  <inkml:trace contextRef="#ctx0" brushRef="#br0" timeOffset="2791.9878">10347 3755 0,'0'0'0,"0"0"0,0 0 15,0 0-15,0 0 0,0 0 16,0 0-16,0 0 0,0 0 0,24 6 16,-24-6-16,0 0 15,35 0-15,-35 0 0,41 3 16,-18 0-16,2-1 0,8-2 0,6-3 15,12-2-15,-1 1 0,23-3 0,8-3 16,-6 0-16,-5 0 0,20-1 16,14 0-16,-12 0 15,-12 4-15,21 0 0,3 4 16,-21 1-16,-17 2 0,16 6 0,-21 3 16,-11 3-1,-8 3-15,-12-5 0,-10-3 0,-6-2 16</inkml:trace>
  <inkml:trace contextRef="#ctx0" brushRef="#br0" timeOffset="5183.8176">12743 3768 0,'0'0'0,"0"0"0,0 0 16,0 0-16,0 0 0,0 0 16,0 0-16,0 0 0,16 20 0,-16-20 15,0 0-15,11 28 0,-11-28 0,10 20 16,-3-10-16,1-2 16,1 1-16,3-1 0,5 2 15,-1-3-15,1 1 0,4-1 0,4 0 16,0-2-16,2-2 0,10 2 0,5-1 0,-2 0 15,-3-3-15,14-1 0,3-4 16,-4 1-16,-4 0 0,12-2 16,3 1-16,-4 1 0,-3-2 0,13 0 15,0 1-15,-7 0 0,-4-1 16,13 0-16,4 0 16,-8 3-16,-7 1 0,33-3 15,-5-1-15,-15 2 16,-9-1-16,6 4 0,5 2 15,-7 0-15,-4-4 0,8 1 0,7 1 16,-11-1-16,-8 0 0,12-1 16,6-3-16,-9 3 0,-4 1 15,6-1-15,6-1 16,-6 0-16,-4-1 0,9 0 16,6 2-16,-9 1 0,-6 0 0,5-3 15,5-2-15,-8 3 0,-4 2 0,10 0 0,8-1 16,-10 1-16,-7 0 0,8 0 15,6 1-15,-8-2 0,-7-2 0,14-1 16,9-2-16,-14 7 0,-7 3 16,11 2-1,8-2-15,-13-1 0,-10-1 16,9-3-16,7-1 16,-11 1-16,-6 1 0,8-2 15,7 2-15,-9 1 0,-4 2 0,11 2 16,7-2-16,-9 0 0,-7-1 0,8-1 15,7 1-15,-10-4 16,-6-4-16,11 4 0,8 2 0,-13 2 0,-6 0 16,8 1-16,9 2 15,-10-3-15,-5-1 0,9 0 0,7 0 16,-11 1-16,-6 3 0,9 0 16,6 1-16,-8-4 0,-6-2 0,10 1 15,5-2-15,-10 2 16,-8 2-16,12-1 15,7 2-15,-8-2 16,-7-2-16,6 0 0,3 1 0,-6 1 16,-5 0-16,9 1 0,5 0 15,-10 1-15,-6-1 0,10-2 16,7-3-16,-10 0 0,-9 0 0,12 4 16,6 2-16,-6 0 0,-6-2 15,8 2-15,5 1 0,-7-2 0,-6-2 16,9 0-16,7 1 15,-12 1-15,-6 0 0,8 1 0,6 1 16,-10-2-16,-7 0 0,7 1 16,6-2-16,-7 1 0,-4 0 0,7 0 15,4 1-15,-9-3 0,-7-1 16,7-2-16,5 0 0,-11 0 0,-7 0 16,7-1-16,5-4 0,-6 2 15,-5 1-15,2-4 0,2-1 16,-7 0-16,-6 0 0,3-4 15,3-2-15,-6 0 0,-3 1 0,-5-5 16,-2-3 0,-4 1-16,-3-1 0,-1-2 15,2-3-15,-8 0 0,-3 1 16,3-6-16,1-5 0,-5 8 16,-1 6-16,-5-2 0,-3-2 15,-1 5-15,-2 3 0,0-5 16,-2-3-16,-2 11 0,-1 1 0,-5-2 15,-3 0-15,4 4 16,0-2-16,-5 0 0,-3-1 0,-1 1 0,-2 0 16,-2 1-16,-2-1 0,2 5 15,1 1-15,-4 0 0,-2-1 16,0 4-16,3 4 0,-3-1 16,0 1-16,0 0 0,0-1 0,0 1 15,0-1-15,0 1 0,1 1 16,-2 1-1,0 0-15,0 1 0,0 1 16,-2-3-16,0-3 0,4 1 16,-1 3-16,-7-2 0,0 1 15,6-1-15,0-1 0,-12 1 16,-2 1-16,1-2 0,2 0 0,-5 0 16,-3-3-16,3 3 0,0 0 15,-3-1-15,-3-1 0,0-1 0,1-1 0,-10 0 16,-1 2-16,2-1 15,2 1-15,-2-1 0,-2-1 16,-5 2-16,4 2 0,-5-2 16,-2-1-16,0 2 0,0 0 0,-35-4 15,4-4-15,12 6 0,10 3 16,-9-3-16,-5 2 0,6-2 0,6 3 0,-8-1 16,-7 1-16,11 1 15,5 1-15,-7 1 0,-7 1 16,7-1-16,3 0 0,-7-2 15,-6 0-15,6 0 0,6-1 0,-10 2 16,-7 2-16,5 0 0,5 0 16,-5 4-1,-5 0-15,7 0 0,5 0 16,-10-3-16,-6 0 0,7-3 16,4-2-16,-10 2 0,-8 3 15,9 0-15,5 3 0,-8-3 16,-6-1-16,10 0 0,7 0 0,-12-2 15,-9-3-15,7 7 0,6 4 16,-8 0-16,-4 2 0,7-4 0,6-2 0,-9 1 16,-4 0-16,8-1 15,5-1-15,-10 0 0,-7 2 16,7 2-16,5 0 0,-5-3 16,-3-1-16,9-2 0,5 0 0,-11 1 15,-7 0-15,10 3 0,8 4 16,-5-2-1,-5 2-15,9 0 0,5-1 0,-9-1 16,-6-4-16,12 1 16,9 0-16,-5-1 0,-5 0 15,7 0-15,7 1 0,-3-1 16,-1-1-16,5 0 0,5 1 0,-2-1 16,-1 0-16,7 0 0,7 0 15,-8 0-15,-4 0 0,9-2 0,6-2 16,0 1-16,0 1 0,3 1 0,2 0 15,-4-3-15,-2-1 16,14 4-16,8 2 0,-7 1 0,-4 1 16,6 0-16,4-3 0,-3 2 15,-1 0-15,6-1 0,7 2 16,-4 2 0,-4 4-16,5-2 0,5-3 0,-5 0 15,-2 0-15,6 4 16,4 2-16,2 2 0,-1 0 15,0 2-15,-1-1 0,2 0 0,-1 2 16,15-9-16,0-1 0,-2 5 16,-3 5-16,2-1 0,0 2 15,3-1-15,0 3 0,3 0 0,3 0 0,0 6 16,1 1-16,1 1 16,2-2-16,0 5 0,0 4 0,-1-4 15,1-1-15,-1 7 0,1-1 16,-2 0-16,1-3 0,0 3 15,1 2-15,-1-1 0,1-2 0,1 2 16,1 0-16,1-5 0,1-2 16,7 0-1,4 0-15,4-3 0,3-3 0,3-1 16,2-4-16,3 0 0,2-3 0,4 2 16,3 2-16,1-2 0,0-2 15,-9-4-15,-8-2 0,-4-2 16</inkml:trace>
  <inkml:trace contextRef="#ctx0" brushRef="#br0" timeOffset="19230.7871">12489 3038 0,'0'0'16,"0"0"-16,0 0 0,0 0 16,-8 19-16,5-7 15,-1 6-15,1 0 0,-1 1 16,-1 10-16,1 4 0,0 0 15,2-1-15,0 5 0,1 4 16,0 6-16,1-2 0,3 8 16,3 1-16,4-5 0,3-2 15,6-4-15,4-1 0,4 0 16,2-5-16,2-4 0,2-1 0,2-11 0,2-8 16,0-6-16,3-3 0,-1-8 15,2-6-15,1-6 0,2-5 16,-3-6-16,-2-3 0,-5-3 15,-2-1-15,1-8 0,-5-4 16,-4 0-16,-6 0 0,-3-2 16,-5-1-16,-6-2 0,-4-2 0,-4 5 0,-5 3 15,-7 0-15,-4 0 0,0 7 16,-4 5-16,-8-4 0,-3 5 16,4 6-16,0 4 0,-4 5 15,-3 2-15,1 4 0,2 4 0,1 5 16,1 4-16,1 7 15,0 2-15,2 4 16,1 2-16,8-5 0,7-3 16,3-3-16</inkml:trace>
  <inkml:trace contextRef="#ctx0" brushRef="#br0" timeOffset="33130.8963">13082 3770 0,'0'0'15,"0"0"-15,0 0 0,23 19 0,-12-10 16,3 5-16,3 2 0,6 11 16,0 5-16,4 6 0,1 5 0,6 13 0,-1 1 15,5 12-15,-2 0 16,7 5-16,-1-5 0,-2-4 0,-3-4 0,4 1 15,-2-5-15,-3-1 0,-1-1 16,-6-7-16,-4-4 0,9 14 16,-6-9-16,-2-8 0,-3-4 15,-8-13-15,-4-7 0,-3-5 16</inkml:trace>
  <inkml:trace contextRef="#ctx0" brushRef="#br0" timeOffset="33331.5148">14399 5027 0,'0'0'0,"0"0"0,0 0 16,27 0-16,-27 0 0,20 4 15,-7 2-15,-1 1 0,0 2 0,-1 1 16,-1 0-16,-1 0 0,-3 0 15,2 0-15,-1-1 0,-2-1 0</inkml:trace>
  <inkml:trace contextRef="#ctx0" brushRef="#br0" timeOffset="33532.1305">13989 5259 0,'0'0'16,"0"0"-16,0 0 0,0 0 0,-8 25 16,8-25-16,-2 28 0,2-12 15,0-1-15,2 0 0,2-1 16,0-1-16,2-2 0,-1 2 16,0-2-16,-2-2 0</inkml:trace>
  <inkml:trace contextRef="#ctx0" brushRef="#br0" timeOffset="33717.0496">14303 5195 0,'0'0'0,"10"-4"0,6-1 16,2 3-16,4-1 0,12-1 15,2-2-15,10-1 16,1 0-16,-3 3 0,-3 5 16,2 2-16,-5 0 0,-7 3 15,-6 1-15,-9 1 0,-8 3 0,-10 4 16,-8 3-16,-4-2 15,-7 0-15,5-3 0,2-2 0,3-3 16</inkml:trace>
  <inkml:trace contextRef="#ctx0" brushRef="#br0" timeOffset="34118.2663">14142 5489 0,'0'0'0,"0"0"0,0 0 16,0 0-16,30-13 0,-30 13 0,31-11 15,-11 6-15,2 0 0,0 2 16,0-2-16,-1 4 0,-1 1 15,4 2-15,-1 2 0,-3 2 0,-5 1 0,-4 3 16,-3 4-16,-3 1 16,-3 1-16,-1 0 0,-1 2 15,0 0-15,0 0 16,4-1-16,4 0 0,1-3 16,1-3-16,2-2 0,2-4 0,1-2 15,-1-3 1,1-3-16,1-2 0,-2-1 15,-1-3-15,-3 2 0,-2 0 16,-5-1-16,-4 0 0,-3 1 16,-4 0-16,-5 3 0,-6 2 0,-5 3 15,-4 1-15,-4 3 0,-3 2 16,-9 6-16,0 4 0,3 1 16,2 0-16,1 4 0,5 0 0,9 1 15,6 0-15,9-1 0,7 2 16,10-4-16,7-1 0,10-4 15,8-4-15,6-1 0,5-3 0,6-2 16,5-4-16,8-3 0,-2-4 16,-14 2-16,-12 2 0,-9-1 15</inkml:trace>
  <inkml:trace contextRef="#ctx0" brushRef="#br0" timeOffset="34318.9082">15045 5306 0,'0'0'0,"0"0"15,0 0-15,0 0 0,0 0 0,-15 29 16,15-29-16,-20 36 0,7-11 16,-2 4-16,0 5 0,-6 10 15,0-3-15,1-3 0,3-3 16,-2-1-16,5-6 0,1-4 0</inkml:trace>
  <inkml:trace contextRef="#ctx0" brushRef="#br0" timeOffset="34481.7816">14882 5612 0,'0'0'0,"0"0"0,0 0 15,0 0 1,0 0-16,24 20 0,-24-20 15,17 21-15,-17-21 0,18 25 16,-11-12-16,1-2 0,0-2 0,-2 0 16,1-2-16,-2 0 15</inkml:trace>
  <inkml:trace contextRef="#ctx0" brushRef="#br0" timeOffset="34698.0337">15305 5305 0,'0'0'0,"0"0"0,0 0 15,-2 29 1,-1-12-16,-5 6 0,-2 6 0,-5 13 16,-3 1-16,-6 8 0,-4 0 15,4-6-15,2-5 0,-2 2 16,3-5-16,-2-8 0,-2-7 15,7-4-15,2-5 0,5-2 16</inkml:trace>
  <inkml:trace contextRef="#ctx0" brushRef="#br0" timeOffset="34867.4721">15261 5614 0,'0'0'0,"0"0"0,22 6 15,-7 2-15,0 2 0,3 4 16,1 3-16,6 6 0,1 1 15,-1 2 1,-2 2-16,2 2 0,-1-1 0,-4-6 16,-4-5-16,-3-2 0</inkml:trace>
  <inkml:trace contextRef="#ctx0" brushRef="#br0" timeOffset="38048.4657">15817 5800 0,'0'0'16,"0"0"-16,0 0 0,0 0 0,12-17 0,-12 17 15,0 0 1,0 0-16,18-12 0,-18 12 16,14 0-16,-6 2 0,1 0 15,-2 4-15,1-1 0,-1 3 16,-3 2-16,-1 4 0,0 2 15,-2 1-15,-1 2 0,-1-1 16,-2 1-16,-1 3 0,0-1 0,-2-3 16,-1-2-16,-1-1 0,-2-1 0,-4 0 15,-1-3-15,-2-2 0,0 0 0,0-6 16,3-5-16,1-2 16,1 0-16,1-1 0,2 2 15,1 0-15</inkml:trace>
  <inkml:trace contextRef="#ctx0" brushRef="#br0" timeOffset="38286.7815">16268 5305 0,'0'0'16,"0"0"-16,0 0 0,26-1 0,-15 1 15,7-1-15,5 0 0,1-1 16,3 0-16,11-1 0,7 1 16,-4-2-16,1-1 0,11 0 15,0 0-15,-4-1 0,-4 1 16,5-2-16,-4 3 0,-10 0 16,-7 4-16,-6-1 0,-5 1 0,-5 0 0</inkml:trace>
  <inkml:trace contextRef="#ctx0" brushRef="#br0" timeOffset="38486.9984">16775 5484 0,'0'0'0,"0"0"0,0 0 0,-5 36 15,1-18-15,1 4 0,0 3 16,-1 6-16,2-4 0,-1 1 15,1 0-15,-1 1 0,2-4 0,2-3 16,2-2-16,-1-4 0,0-5 16,0-2-16,-1-1 0,0-2 0</inkml:trace>
  <inkml:trace contextRef="#ctx0" brushRef="#br0" timeOffset="38634.263">16846 5614 0,'0'0'0,"0"0"0,0 0 0,24-7 0,-24 7 15,25-4 1,-8 1-16,0 1 0,1-2 16,0 0-16,-1-1 0,5-1 15,-1-1-15,-3 2 0,-2 3 16,-2 0-16,-3 0 0,-1 1 16</inkml:trace>
  <inkml:trace contextRef="#ctx0" brushRef="#br0" timeOffset="38835.0496">16580 5607 0,'0'0'16,"0"0"-16,0 0 0,0 0 0,-2 28 16,2-28-16,-5 29 0,5-29 0,-6 36 15,1-15-15,1 2 0,1-1 16,-1-2-16,0 3 0,1-5 15,0-3-15</inkml:trace>
  <inkml:trace contextRef="#ctx0" brushRef="#br0" timeOffset="38988.8166">16465 5935 0,'0'0'0,"0"0"0,0 0 16,0 0-16,0 0 0,0 0 15,28-4-15,-28 4 0,34-5 16,-12 1-16,3 1 0,2 0 15,-1 1-15,11-2 0,1-2 16,1 2-16,1 0 0,7-1 0,-2 0 16,-8 0-16,-8 2 0,-4 0 0</inkml:trace>
  <inkml:trace contextRef="#ctx0" brushRef="#br0" timeOffset="39367.979">17579 5232 0,'0'0'0,"0"0"0,0 0 16,0 0-16,0 0 0,3 24 0,-3-24 16,-9 29-16,1-9 0,-1 3 15,-5 5-15,0 1 0,-1 2 16,-7 6-16,-3 1 0,3-4 0,2-2 0,-1 3 15,4-3-15,2-7 16,3-4-16,4-4 0,1-4 16,2-2-16,3-1 0,6 1 15,3-1-15,4-4 0,4 1 0,1 0 16,3 2-16,1-1 0,0 2 16,8 3-1,3-1-15,-3-2 0,-3-2 0,-2 1 16,-2-1-16,-3 1 15,-3-3-15,-2-2 0,0-3 16,-3-1-16,-2-2 0,-2-6 0,-4-4 16,0 5-16,-1 0 0,0 2 15</inkml:trace>
  <inkml:trace contextRef="#ctx0" brushRef="#br0" timeOffset="39574.8222">17674 5466 0,'0'0'15,"0"0"-15,0 0 0,0 0 16,-5 22-16,5-22 0,-10 26 0,1-7 16,-3 2-16,-2 5 0,-4 4 15,1 1-15,-1-2 0,-7 7 16,-3-1-16,-3 0 0,1-4 0,3-5 16,2-5-16,0-5 0,1-5 15,0-4-15,0-6 0,0-3 16,2-5-16,5 1 0,2 1 15,3 2-15</inkml:trace>
  <inkml:trace contextRef="#ctx0" brushRef="#br0" timeOffset="39768.9869">17160 5570 0,'0'0'0,"0"0"16,0 0-16,0 0 0,30-13 0,-30 13 15,34-13-15,-12 6 0,2 1 16,11-4-16,4 1 0,1 1 0,0-1 0,9-2 15,-3 2-15,-3-1 16,-3 1-16,3 0 0,-5 2 16,-7 1-16,-6 0 0,-6-1 0,-3 0 15,-6 2-15,-1 2 0,-3-1 16</inkml:trace>
  <inkml:trace contextRef="#ctx0" brushRef="#br0" timeOffset="39969.6403">17833 5464 0,'0'0'0,"0"0"0,0 0 16,10 17-16,-10-17 0,6 22 15,-4-7-15,-1 4 0,-1 3 0,-1 1 16,-1 5-16,0 5 0,-1-1 0,3-2 16,2-1-16,-1-3 15,1-5-15,2 0 0,4-3 16,-1-8-16,-1-5 0,1-1 0,-1-3 15,0 0-15,-2 0 0,1-1 16</inkml:trace>
  <inkml:trace contextRef="#ctx0" brushRef="#br0" timeOffset="40292.7557">17962 5566 0,'0'0'0,"0"0"0,0 0 16,0 0-16,30-1 0,-16-1 15,4 1-15,0 0 0,-1 1 0,4 0 16,4 1-16,3 0 0,-1 0 0,-4 0 16,-2 1-16,-4-1 0,-2 2 15,-4 0-15,-2 3 0,-5 2 16,-4 2-16,-8 0 0,-6 3 16,-3 2-16,-1 0 0,-7 2 15,-4 0-15,-3 2 0,3-3 0,5 0 16,3 1-16,3-6 0,4-1 0,3-2 15,3-2-15,5-3 0,3-3 0,11 1 16,9-2-16,-2-1 16,3 1-16,9-4 0,3 0 15,-1 0-15,-2-1 0,-2 2 16,-3 2-16,-4 0 0,-2 2 16,-5 1-1,-3 0-15,-2 2 0,-3-1 0,0-1 16</inkml:trace>
  <inkml:trace contextRef="#ctx0" brushRef="#br0" timeOffset="43302.1719">19935 5571 0,'0'0'0,"0"0"0,0 0 0,0 0 15,23-16-15,-23 16 0,16-17 16,-7 8-16,0 1 0,-1-3 15,-2-1-15,0 0 0,-1 1 0,-1-5 16,-3-3-16,-1 3 16,-1 1-16,-5 2 0,-3 2 15,-2 1-15,-1 2 0,-3 2 0,-3 2 0,-1 1 16,0 3-16,-5 5 0,0 4 16,0 2-16,0 0 0,-9 9 15,-2 5-15,7-2 0,3 0 0,1 8 16,4 5-16,5-4 15,3 0-15,6-2 0,5-1 16,3-7-16,3-6 16,10-5-16,9-3 15,3-2-15,2-2 0,8-8 16,9-4-16,-4-3 0,-2-2 0,3-7 16,-2-3-16,-6-1 0,-4 0 15,-5 1-15,-1-2 0,-6 4 16,-2 1-16,-3 3 0,-2 3 15,-3 1-15,-3 4 0,-5 6 0,-3 3 16,-3 2-16,0 4 0,-3 1 0,-1 4 16,0 4-16,1 3 0,0 5 15,1 0-15,2 2 0,0 3 16,4 0-16,1-1 0,5-2 16,1-3-16,0-5 0,-2-3 15,-1-3-15</inkml:trace>
  <inkml:trace contextRef="#ctx0" brushRef="#br0" timeOffset="43634.0627">20891 5356 0,'0'0'0,"0"0"0,0 0 0,0 0 0,0 0 15,-36 3 1,16 1-16,-4 1 0,-3 0 0,-2 3 0,-1 2 15,-6 3-15,0 1 0,5-1 16,1 1-16,4-1 0,5 2 16,6 1-16,7 2 0,7-2 15,6-1-15,3-3 0,7-1 16,7 1-16,3-1 0,-1 1 0,-2 0 16,-4 0-16,-4-1 0,-4 1 15,-4-1-15,-6 2 0,-6 0 16,-8 0-16,-7 1 0,-2 1 15,-4 0-15,-2-2 0,-4-2 16,2 1-16,3-1 16,5-1-16,3-2 0,6-6 15,5-2-15,1-1 0,2 1 16,1-1-16</inkml:trace>
  <inkml:trace contextRef="#ctx0" brushRef="#br0" timeOffset="44467.7733">21566 5446 0,'0'0'0,"0"0"0,0 0 0,0 0 16,0 0-16,0 0 0,0 0 15,-21 28-15,21-28 0,-19 24 0,5-6 16,2 1-16,1 2 0,2 1 16,3 1-16,0 4 0,3-5 15,5-3-15,5-3 0,2-5 16,2-2 0,6-7-16,7-5 0,1-4 15,-1-2-15,5-4 0,-1-2 16,0-3-16,-2-2 0,1-2 15,-1-3-15,1 0 0,-6 3 0,-5 4 16,-3 3-16,-3 4 0,-2 4 16,-4 4-16,-1 3 0,-3 3 15,-1 3-15,-4 4 0,-1 3 0,-2 3 16,1 1-16,-1 6 0,1 4 0,0-2 16,3-1-16,2-1 15,3-2-15,1-5 0,2-3 0,3-1 16,2-2-16,0-2 0,0-3 15,4-2-15,2-3 0,3-3 16,1-1 0,0-5-16,0-4 0,-1-2 15,-3-2-15,0-2 0,0-2 0,-2 1 0,0 1 0,-1 2 16,1 2-16,-4 0 0,0 4 16,-2 2-16,-3 1 0,0 2 15,-2 1-15,0 4 0,1 1 16,0 1-16,-1 1 0,2 2 15,3 4-15,2 0 16,0 1-16,6-1 0,1 0 16,4 0-16,2-1 0,2-2 0,4-2 15,0-1-15,0-2 0,9-3 16,-2-3-16,-4-1 0,-4 0 16,0-3-16,-3-2 0,-2-1 15,-3-1 1,-5 0-16,-3-2 0,-3 0 0,-4 2 15,-6 0-15,-6 2 16,-1 0-16,-3 4 0,-6 1 0,-6 5 16,-3 3-16,1 1 0,-5 7 15,-3 3-15,2 3 0,1 2 0,-1 7 16,4 4-16,6-1 16,4-3-16,7 2 0,6 2 0,5-3 15,4-2-15,16-3 0,11-1 0,5-3 16,5-3-16,10-6 0,6-5 15,-5 1-15,-13-2 0,-11 1 16</inkml:trace>
  <inkml:trace contextRef="#ctx0" brushRef="#br0" timeOffset="44953.2533">23643 5534 0,'0'0'15,"0"0"-15,0 0 0,0 0 0,17-16 16,-17 16 0,0 0-16,3-19 0,-5 9 15,-4 2-15,-1-2 0,-4 3 16,-2-2-16,-5 3 0,-3 0 16,-2 3-16,-4 2 0,-11 4 15,-4 4-15,1 0 0,1 2 0,-4 7 16,3 2-16,6 3 15,4 1-15,0 7 0,6 1 0,9-2 0,5-4 16,9-1-16,8-2 0,4-5 16,4-5-16,12-4 0,9-4 15,3-4-15,5-4 0,3-5 16,2-4-16,-3-2 0,-3-1 0,2-4 16,-3-1-16,-4 1 15,-3-1-15,-8 1 16,-6 1-16,-5 4 0,-4 4 15,-3 2-15,-2 2 16,-3 3-16,-1 4 0,-3 4 0,-2 5 16,-3 1-16,0 3 0,0 3 15,0 3-15,0 3 0,2 0 0,0 1 16,3 3-16,2-4 0,3-2 16,2-1-16,4-1 0,2-3 0,3-3 15,1-4-15,3-5 0,-4-1 16,-1 0-16,-5 1 0</inkml:trace>
  <inkml:trace contextRef="#ctx0" brushRef="#br0" timeOffset="45207.4771">24407 5221 0,'0'0'0,"0"0"0,0 0 15,0 0-15,-23 15 0,23-15 16,-32 23-16,14-6 0,-3 2 15,-5 6-15,-1 5 0,-10 8 0,2 0 16,-4 10 0,6 0-16,7-7 0,5-4 0,4-2 15,9-6-15,5-4 16,8-5-16,10-6 0,8-6 16,6-6-16,4-2 0,6-7 15,3-5-15,1-5 0,-2-2 0,8-8 16,-3-3-16,1-1 0,-2-2 15,-11 9-15,-9 5 0,-6 5 0</inkml:trace>
  <inkml:trace contextRef="#ctx0" brushRef="#br0" timeOffset="45412.5712">24890 5229 0,'0'0'15,"0"0"-15,0 0 0,0 0 16,0 0-16,0 0 0,0 0 0,-20 10 16,20-10-16,-29 25 0,10-8 15,-4 4 1,-4 4-16,1 4 0,-2 4 0,-5 12 15,-5 10-15,7-5 16,5-5-16,9 2 0,9-7 16,8-7-16,6-5 0,9-8 15,9-5-15,5-6 0,3-3 0,6-7 16,7-6-16,-4-2 0,0-3 16,-4 1-16,-11 2 0,-6 3 0</inkml:trace>
  <inkml:trace contextRef="#ctx0" brushRef="#br0" timeOffset="45623.9717">25694 5135 0,'0'0'0,"0"0"0,0 0 16,0 0-16,-18 16 0,18-16 15,-22 24-15,8-6 0,-2 3 0,-3 6 16,-6 6-16,-4 9 0,1 1 15,-6 8-15,0-1 16,4-5-16,5-5 0,-2 3 0,5-6 16,4-5-16,4-7 0,5-7 0,5-4 15,4-4-15,4-5 0,-1-1 16,-1-1-16,0 0 0</inkml:trace>
  <inkml:trace contextRef="#ctx0" brushRef="#br0" timeOffset="45893.6289">26014 5411 0,'0'0'0,"0"0"16,0 0-16,-23 2 0,23-2 0,-37 3 15,8 0-15,-1 1 0,-3 0 16,-12 6-16,0 2 0,3 0 16,4 1-16,-4 1 0,4 2 15,8-2 1,4 0-16,9-1 0,5-2 15,8 1-15,5 2 0,7-1 16,5-1-16,3 0 0,0-1 16,6 2-16,5 1 0,-2-1 0,0-1 15,3-3-15,2-2 0,-6-2 16,-4-1-16,-5 0 0</inkml:trace>
  <inkml:trace contextRef="#ctx0" brushRef="#br0" timeOffset="46241.4557">26222 5459 0,'0'0'0,"0"0"0,0 0 15,0 0-15,-21 18 16,21-18-16,-25 26 16,10-11-16,1 3 0,0 1 15,-2 3-15,1-4 0,1 0 0,-3 0 16,4-3-16,2-5 0,2-3 15,3-4-15,4-5 0,2-3 16,2-2-16,4-4 0,2-5 16,2-2-16,2-1 0,3-3 0,4-1 15,3-2-15,-1 2 0,0 3 0,0 1 16,0 5-16,-1 2 0,-2 5 16,0 2-16,-3 4 0,0 3 15,-3 4-15,-1 1 0,-2 3 16,-4 1-16,-2 4 0,-1 4 15,-6 0-15,-1 0 0,-5 4 0,-4-1 16,1 1-16,1 1 0,2-1 0,2-2 16,0-4-16,2-3 0,2-2 15</inkml:trace>
  <inkml:trace contextRef="#ctx0" brushRef="#br0" timeOffset="46611.602">26737 5486 0,'0'0'0,"0"0"16,0 0-16,0 0 0,0 0 0,-32 19 16,14-8-16,1 2 0,-1 1 0,-1 4 15,-1 2-15,4 0 0,2-1 16,3 2-16,6-3 0,5-2 15,5-2-15,9-4 0,8-3 16,2-3-16,2-3 0,8-3 16,1-4-16,-4-5 0,-4-2 0,-2-3 15,-3-2 1,-7-2-16,-4 2 0,-5-6 16,-7 2-16,-5 2 0,-3 2 15,-8 2-15,-7 1 0,5 2 16,-1 2-16,-6 2 0,1 4 15,1 3-15,1 0 0,2 6 16,3 5-16,5-1 0,3 2 16,8 0-16,5 3 0,-1-3 0,0-2 0,0-1 15</inkml:trace>
  <inkml:trace contextRef="#ctx0" brushRef="#br0" timeOffset="47132.1701">27239 5401 0,'0'0'0,"0"0"0,0 0 0,0 0 0,0 0 16,-18 20-16,18-20 16,-20 22-16,8-8 0,-4 4 0,-1 2 15,1 0-15,2-1 0,-1 4 16,2-1-16,5-3 0,2-3 0,9-1 15,7-1-15,5-3 0,2-2 16,5-5-16,5-4 0,-1-3 16,2 0-16,7-6 0,0-3 15,-3-1-15,-3-4 0,3-4 0,-2-3 16,-6 1-16,-3-2 0,-3 6 16,-3 4-16,-4 6 0,-2 3 0,-4 2 15,0-1-15,-3 4 0,-2 1 16,-1 7-16,-2 5 0,-1 0 15,0 3-15,-5 9 0,-2 5 16,1 0-16,1-2 0,4 1 0,3 1 16,1-5-16,2-3 0,4-3 15,6-3 1,1-2-16,3-3 0,7-6 16,6-3-16,-1-3 0,-2-2 0,4-5 15,2-5-15,-3-2 0,0-4 16,2-9-16,-4-4 0,-5 1 15,-4-1-15,-5 1 0,-2-2 16,-7 7-16,-4 3 0,-7 4 16,-5 0-16,1-5 15,0-4-15,2 6 0,2 5 0,3 3 0</inkml:trace>
  <inkml:trace contextRef="#ctx0" brushRef="#br0" timeOffset="48949.2099">20075 4956 0,'0'0'0,"0"0"0,0 0 16,-27 7-1,27-7-15,-25 10 0,25-10 0,-31 15 16,12-4-16,-3 4 0,-2 2 16,-9 6-16,0 0 0,-2 3 15,-3 3-15,-7 9 0,1 2 0,0 3 16,0 3-16,-4 7 0,5-1 15,-2 14-15,5 0 0,9-2 16,7-4-16,5 7 0,8-5 0,10-1 16,8-2-16,11-7 0,7-4 15,13-4-15,7-7 0,28 0 16,7-11-16,7-11 0,6-7 0,6-12 16,4-7-16,1-3 0,0-2 15,4-4-15,2-1 0,-4-8 16,-4-4-16,-8-6 0,-7-4 0,-16-1 15,-12 1-15,-9-6 0,-7-5 16,-7-4-16,-3-4 0,-7-6 16,-8-4-16,-11 2 0,-8 2 15,-13-5-15,-11-4 0,-5 5 16,-4 7-16,-19 8 0,-13 7 16,-13 10-16,-9 8 15,-24 12-15,-16 9 0,-5 15 16,-5 11-16,43-4 0,30-4 15,20-3-15</inkml:trace>
  <inkml:trace contextRef="#ctx0" brushRef="#br0" timeOffset="125444.9876">5458 7348 0,'0'0'0,"0"0"0,0 0 0,0 0 15,0 0-15,0 0 0,-15 16 16,15-16-16,0 0 0,-24 27 16,24-27-16,-20 24 0,10-10 0,0 2 15,1 2-15,-1-1 16,2 1-16,5-1 16,2 0-16,2 4 0,2-4 15,8-5-15,8-6 0,-1-1 16,3-3-16,3-3 0,2-3 15,0 0-15,-2 0 0,5-5 16,-1 0-16,-6-2 0,-3-2 16,-2-1-16,-2-1 0,-4 0 15,-3-1-15,-5 0 0,-5 3 0,-2 1 0,-3 2 16,-5 1-16,-7 1 0,0 0 16,1 1-16,1 3 0,2 1 15,3 1-15,2 2 0,3 1 0,0 2 16,4-1-16,0-1 0,1 1 15</inkml:trace>
  <inkml:trace contextRef="#ctx0" brushRef="#br0" timeOffset="125842.1212">5987 7331 0,'0'0'0,"0"0"0,0 0 16,0 0-16,0 0 0,-19 13 16,19-13-16,-17 19 0,17-19 15,-22 26-15,11-10 0,0-1 16,1 0-16,1 0 0,3-1 16,-2 0-16,2-2 0,1 1 15,-2-3-15,5-4 0,0-3 0,2-3 0,5-2 16,1-3-16,-2-2 0,5-2 15,1-2-15,2 0 0,0-2 16,8-5-16,2 0 0,2 0 16,-2 3-16,4-2 0,2 0 15,3 0-15,0 0 0,-1 4 16,0 2-16,-5 4 16,-4 3-16,-2 4 0,-4 1 15,-2 6-15,-5 3 0,-3 4 16,-4 2-16,-5 2 0,-1 2 0,-5 6 15,-3 3-15,-1 2 0,-1 0 16,4-6-16,1-5 16,2-4-16</inkml:trace>
  <inkml:trace contextRef="#ctx0" brushRef="#br0" timeOffset="128812.5204">13761 6127 0,'0'0'0,"0"0"16,0 0-16,-23-8 0,11 7 0,-5 0 0,-3 2 16,-2 1-16,-2 2 0,-9 3 15,-1 3-15,-2 2 0,1 0 0,-10 7 32,0 4-32,2 3 0,2 1 15,-6 9-15,1 3 0,4-3 0,3 1 16,-1 9-16,6 1 0,6 0 15,5 1-15,9-4 0,7-2 16,9-5-16,8-2 0,12 3 16,8-3-16,3-8 0,6-3 0,24 3 15,12-1-15,3-6 0,2-2 16,63 5-16,4-3 16,-10-7-16,-8-6 0,17 1 0,9-1 15,-6-1-15,-5 0 0,13 0 0,7-2 16,-16-2-16,-12-1 0,12-3 15,8-4-15,-21-1 0,-13-3 0,1-3 16,2-4-16,-15-2 0,-9 0 16,-5-6-16,-3-2 15,-16 0-15,-10 1 0,-7-8 0,-5-3 16,-9-1 0,-6 1-16,-9-2 0,-6 0 15,-12 4-15,-7 2 0,-15-8 16,-10-6-16,-10 7 0,-9 2 15,-13 1-15,-8 1 0,-2 3 0,1 2 16,-19-1-16,-11-1 0,-1 3 16,1 3-16,-14 2 0,-8 4 15,1 7-15,1 6 0,-11 3 0,-7 1 16,11 3-16,8 2 0,-11 4 16,-7 3-16,13 5 0,8 2 0,-4 6 15,-3 3-15,24 1 0,15 1 16,23-8-16,17-6 0,10-3 15</inkml:trace>
  <inkml:trace contextRef="#ctx0" brushRef="#br0" timeOffset="129714.7403">13752 6778 0,'0'0'16,"0"0"-16,0 0 0,0 0 0,-25-4 15,25 4-15,-28-2 16,28 2-16,-34 0 0,12 1 0,-5 0 16,1-1-16,-2 1 0,-10 2 15,-4 0-15,-1 0 0,0 1 16,-13 0 0,0 0-16,0 0 0,2 0 0,-13 3 15,-1 0-15,4 0 0,3-2 16,-13 2-16,-2-2 15,7 1-15,3 2 0,-15-1 0,0-3 16,3-2-16,5-1 0,-37 2 16,8 3-16,11 1 0,11 3 0,-7 0 15,-5 0-15,8 1 0,4 1 0,-5-2 16,-3-2-16,8-2 0,5-1 16,-9 6-16,-7 3 0,7-5 15,4-3-15,-4-1 0,-3 0 16,3-1-16,4-1 0,-7 4 15,-4 3-15,8-1 0,3-1 16,-8 3-16,-4 1 0,9 1 0,7 1 0,-7-6 16,-5-2-16,9-1 0,4 0 0,-6 7 15,-4 4-15,7-2 16,5-1-16,-5-2 0,-5-3 16,8 2-16,6 0 0,-5-1 15,-3 3-15,5-1 0,5 1 16,-5 2-1,-2 1-15,13-1 0,3-2 0,-5 0 16,-4-1-16,3-2 0,2 0 0,-3 1 0,-2 1 31,9 1-31,6 0 0,-4 0 16,-3 2-16,3-5 0,2 1 0,-2-3 16,-2 1-16,8 2 15,5 1-15,-3 3 0,-1 0 0,6-3 0,4-1 0,-3 0 16,-4-2-16,8 0 0,6-1 15,3 1-15,1 2 0,4-6 16,3-3-16,0 1 0,1 0 16,5-2-16,5-2 0,5 2 15,1 0-15,-1 1 0,3 1 0,-1-1 32,1 0-32,1-1 0,-3-1 0,2 1 15,2 0-15,0 0 0,0 0 16,-2 0-16,2 0 0,0 0 15,0 0-15,0 0 0,0 0 16,0 0-16,-1-2 0,1 2 16</inkml:trace>
  <inkml:trace contextRef="#ctx0" brushRef="#br0" timeOffset="130052.8477">7017 7544 0,'0'0'0,"0"0"15,0 0-15,0 0 0,0 0 0,0 0 16,0 0-16,0 0 0,-12 26 0,12-26 16,0 0-16,-18 24 0,18-24 15,-15 16-15,3-9 0,2 1 16,-2 1-16,2-1 0,-1 2 16,2-1-16,0-1 0,3 1 15,0-2-15,3 0 0,2 1 0,5-1 31,6-4-31,1 1 0,2 1 0,6-3 16,4 1-16,8-3 0,1 0 16,5-2-16,2 0 15,0 1-15,-3-1 0,9-1 0,0 3 0,-5 0 16,-8 0-16,2 5 0,-5 1 16,-7-1-16,-3-2 0,-7 1 0</inkml:trace>
  <inkml:trace contextRef="#ctx0" brushRef="#br0" timeOffset="177415.6048">11240 8141 0,'0'0'0,"0"0"16,0 0-16,0 0 0,0 0 0,0 0 16,0 0-16,0 0 15,0 26-15,0-26 0,0 0 0,-6 23 0,6-23 16,-5 23-16,5-23 15,-10 27 1,4-12-16,1 2 0,-1 4 16,-1-2-16,0 0 0,-2 3 15,0 3-15,-2 6 0,0-2 16,-1 1-16,0 1 0,1-2 16,0-1-16,-2 8 0,0 2 0,2-4 15,3-1-15,0-1 0,1 1 16,2-2-16,-1-2 0,2 1 0,-1 0 15,2-2-15,1-3 0,0 6 16,2-2-16,0-6 0,1-2 0,2 3 16,3-2-16,-1-4 0,2-2 15,2-2-15,2 0 16,3-5-16,4-1 0,0 0 0,1 4 16,3-3-16,1-3 0,5-1 0,3-2 15,-1 0-15,1-2 0,5 1 16,2 0-16,6 1 0,-1 2 15,6-3-15,3-1 0,-2 1 0,-1-1 16,15 0-16,3-1 16,-6-1-16,-6 0 0,4 0 0,3 0 15,6 0 1,-1 2-16,3-1 0,3 1 16,-7 1-16,-3 2 0,32-2 15,-5-1-15,-12-1 0,-8 0 0,6 2 16,4-2-16,-5 1 0,-4 2 15,4 0-15,4-1 16,-5 2-16,-3 1 0,4-1 0,3 0 16,-6-2-16,-6 0 0,4-1 0,4-2 15,-4 2-15,-4 0 0,8-1 0,5 0 16,-7 2-16,-5 1 0,5 0 16,3-2-16,-3-1 0,0-1 15,4 2-15,3 2 16,-6 3-16,-6 0 0,6-5 0,4-4 15,-8 1 1,-6 2-16,7 0 0,7 1 16,-6 2-16,-5 2 0,3-2 15,4-2-15,-2-3 0,-2-5 0,5 6 16,3 2-16,-7-2 0,-7-1 16,4 3-16,2 2 0,-4-1 15,-3 0-15,2-2 0,2 0 16,-2 1-16,-1 1 0,5 0 0,5 1 15,-9-2-15,-6 1 0,5-1 0,3 1 16,-2-1-16,-2 0 0,6 2 16,4 0-16,-5 0 0,-3 2 15,5-2-15,1 1 16,-9-2-16,-7 1 0,8-2 16,4-1-16,-1-1 0,-1 0 0,2 3 0,3 0 15,-10 2-15,-10 1 0,8-6 0,2-2 16,1 4-16,-2 3 0,4-1 15,1-1-15,-7-1 0,-4-1 16,5 1-16,5 2 0,-5-3 16,-3 0-16,2-3 0,2 0 15,-7 3-15,-3 2 16,3 1-16,2-2 0,-8 0 16,-3 0-16,2-2 0,2 0 15,-4 2-15,-5 1 0,3-3 16,0 0-16,-2 0 0,0 0 15,-1-1-15,2 0 0,-6-1 16,-3-2-16,1 0 0,0-2 16,-14 6-16,3 1 0,0-1 0,2-1 15,-1-2-15,-1 1 0,3-1 0,2 0 16,-4 2-16,0 1 0,-2-2 16,-2 1-16,-1 0 0,-3 0 15,3 1-15,0 1 0,-2-1 16,1-1-16,-1 1 0,0-1 15,0 1-15,-1 0 16,-1 0-16,0 0 0,-1-1 16,-1 0-16,2-1 0,1-2 15,2-1-15,-1 1 0,2-1 16,0-1-16,0-2 0,-3 0 16,0-2-16,0-3 0,-3 3 15,1 1-15,3-8 0,2-5 16,-1 0-16,0-1 0,-1-5 0,0-4 0,0 1 15,-2 1-15,-1-2 0,-1 0 16,-2 0-16,1-2 0,0-2 16,0 3-16,-2 1 0,-2 2 15,-1-1-15,1-1 0,-2 5 16,-1 4-16,-2-4 0,0-4 16,-1 4-16,0 3 15,0 4-15,-1 2 0,0 1 16,-1 1-16,1 3 0,-1 2 15,0 4-15,-1 0 0,0 2 16,-3-2-16,1 3 0,-1-1 16,-2 2-16,-1 0 0,2 2 15,-1 0-15,-2 2 0,-1 2 16,-1-1-16,1 0 0,-1 0 0,-1 2 0,-2 1 16,1 2-16,-3-2 0,-3 0 15,1-1-15,2-1 0,-3 1 16,-1 1-16,-3-1 0,1 0 15,-10 2-15,-2 0 0,0-1 0,1-2 16,-2-1-16,-3 2 16,0-2-16,1-2 0,-11-3 0,-1-2 0,2 3 15,1 2-15,-5-2 0,-4-1 16,5-2-16,4 1 0,-13-4 16,-3 0-16,2 0 0,2 2 15,-13 1-15,0 1 0,8-1 0,4-3 16,-32-1-16,2 0 15,12 2-15,7 3 16,-4-4-16,-3 2 0,3-3 16,2 0-16,-4 4 0,-3 4 15,7 0-15,6-2 0,-8 1 16,-5 0-16,8-3 0,4-2 0,-6 3 16,-5 0-16,8 3 0,6 0 15,-9-1-15,-8-2 16,8 3-16,4 5 0,-8-3 0,-4 0 0,7 1 15,6 4-15,-7-5 0,-6-3 16,7 1-16,6-2 0,-8 2 16,-3-1-16,4 3 0,3 2 0,-5 0 15,-2 2-15,4-3 16,3 0-16,-5 0 0,-5-1 16,5 0-16,4-1 15,-5 3-15,-4 1 0,5 0 16,4 1-16,-5-2 0,-3-4 15,7 1-15,5 1 0,-8 1 16,-7 2-16,6-1 0,5 0 0,-6-1 16,-4 1-16,7-1 0,4-1 15,-8 2-15,-4 0 0,7 0 16,4 2-16,-7-2 0,-3-2 0,6 1 16,4 0-16,-9-1 0,-4-1 15,8 1-15,5 0 0,-7 2 0,-4 1 16,6 0-16,3-1 0,-6-4 15,-7-5-15,7 7 0,3 3 16,-7 0-16,-4-2 0,4 0 16,2-2-16,-6 5 0,-3 6 0,10-3 15,4-2-15,-7 5 0,-7 4 16,13 0-16,7 0 0,23-4 16,17-3-16,10-3 0</inkml:trace>
  <inkml:trace contextRef="#ctx0" brushRef="#br0" timeOffset="181787.2477">28505 7038 0,'0'0'16,"0"0"0,0 0-16,0 0 0,0 0 0,-10 18 15,10-18-15,-10 19 0,10-19 0,-14 27 0,4-8 0,-1 3 16,0 2-16,-1 3 0,0 2 15,-4 7-15,2-2 0,-5 7 16,-1-1-16,4-6 0,2-4 16,-1-3-16,2 0 15,2-6-15,2-5 0,1-4 16,3-4-16,1-3 0,0-3 16,4-2-16,-2-4 0,2-5 15,0-2-15,1-2 0,2 0 16,2-3-16,0 0 0,4-2 15,2-2-15,1 2 0,2 1 0,7-2 16,5 1-16,0 4 0,1 2 0,3 3 16,4 2-16,-1 5 0,-1 3 15,4 5-15,0 5 0,-6 1 16,-3 2-16,-4 3 0,-2 3 16,-6-1-16,-2 2 0,-7 0 15,-4 2-15,-3-5 0,-2-2 0,-6-3 16,-4-2-1,1-2-15,-1-3 0,-7 1 16,-6-2-16,0-4 0,-2-1 16,-11-3-16,-5-1 0,4-2 0,3 1 15,3-4-15,0-2 16,4-1-16,4-1 0,5 3 16,4 2-16,4 3 0</inkml:trace>
  <inkml:trace contextRef="#ctx0" brushRef="#br0" timeOffset="182289.0337">29059 7266 0,'0'0'16,"0"0"-16,0 0 0,0 0 15,-19 17-15,19-17 0,-19 21 16,8-7-16,-1 1 0,0 2 16,-1 0-16,1 1 0,1 0 0,1 4 15,3-1-15,5-3 0,2-1 0,5-1 16,6-2-16,4-1 0,2-5 16,5 0-16,5-3 0,-2-2 15,1-2-15,7-3 0,2-3 16,-3-2-16,-2-4 0,0-2 15,2-1-15,-3-1 0,-4 1 0,3-3 16,-3-1 0,-5 4-16,-3 2 0,-5 4 0,-3-1 15,-4 4-15,1 2 0,-3 0 16,-1 3-16,-1 3 16,-1 1-16,-2 4 0,-2 2 0,-4 6 15,-2 3-15,-2 4 0,-2 5 16,-3 7-16,2-4 0,0 1 15,2-2-15,0-1 0,0-2 0,-3 3 16,1-2-16,-1-3 0,1-4 0,-4-1 16,-2-1-16,-2-5 0,-1-5 15,-9-4-15,-8-4 0,0-2 16,-1-2-16,9 0 0,8 2 16,5-1-16</inkml:trace>
  <inkml:trace contextRef="#ctx0" brushRef="#br0" timeOffset="187414.8947">27341 7943 0,'0'0'0,"0"0"0,0 0 15,0 0-15,0 0 0,0 0 16,0 0-16,0 0 0,25-13 16,-25 13-16,36-9 0,-15 6 0,1-1 15,4-2-15,5 0 16,1 0-16,1 0 0,9-2 15,0 0-15,5-1 0,-3 2 0,-3 0 16,-2 0-16,-6 1 0,-5 0 16,-4 2-1,-6 1-15,-6 2 0,-5-1 16,-5-2-16,-4-1 0,1 0 16,0 1-16,0 2 0</inkml:trace>
  <inkml:trace contextRef="#ctx0" brushRef="#br0" timeOffset="187561.535">27703 7750 0,'0'0'0,"0"0"0,0 0 15,0 0-15,0 0 0,0 0 0,0 0 16,2 28-16,-2-28 16,1 25-16,-1-25 0,1 32 15,-1-14-15,-1 1 0,0 0 16,0-2-16,0 0 0,0-2 0,-1-2 15,1-2-15</inkml:trace>
  <inkml:trace contextRef="#ctx0" brushRef="#br0" timeOffset="187752.6573">27434 8058 0,'0'0'0,"0"0"0,0 0 15,23-4-15,-23 4 0,34-8 16,-6 4-16,2-2 0,5 1 0,12-4 15,4 2-15,-1-2 16,1 1-16,12-3 0,-1 1 0,2 0 0,-9 1 16,-7 0-16,-6 1 0,-9 1 15,-7 2-15,-7 1 0</inkml:trace>
  <inkml:trace contextRef="#ctx0" brushRef="#br0" timeOffset="187952.7291">27520 8065 0,'0'0'0,"-9"5"16,-6 1-16,-1 4 0,-3 3 0,-7 5 15,-3 4-15,-6 6 0,0 1 16,1 2-16,2 2 16,-2 3-16,5-3 0,6-5 15,8-2-15,6-6 0,6-4 16,0-4-16,0-3 0,1-2 15</inkml:trace>
  <inkml:trace contextRef="#ctx0" brushRef="#br0" timeOffset="188153.9437">27510 8176 0,'0'0'0,"0"0"15,0 0-15,-10 21 0,10-21 0,-12 29 16,5-9-16,2 2 15,0 2-15,1 1 0,-1 2 16,2 4-16,1-4 0,1-4 16,0-2-1,1-4-15,1-4 0,0-5 16,0-5-16,0 0 0,0 0 0,-1-3 16</inkml:trace>
  <inkml:trace contextRef="#ctx0" brushRef="#br0" timeOffset="188306.6649">27745 7981 0,'0'0'0,"0"0"15,0 0-15,0 0 0,0 0 0,20 6 16,-20-6-16,0 0 16,18 13-16,-18-13 0,0 0 15,3 25-15,-3-25 0,0 0 0,-6 23 16,6-23-16</inkml:trace>
  <inkml:trace contextRef="#ctx0" brushRef="#br0" timeOffset="188469.5672">27535 8178 0,'0'0'32,"0"0"-32,0 0 0,0 0 0,33-9 15,-33 9-15,33-6 0,-13 3 0,1 0 16,2 2-16,0-1 0,-1 0 15,-1-2-15,4 1 0,-3 1 16,-4 1-16,-2 0 0,-3 0 16</inkml:trace>
  <inkml:trace contextRef="#ctx0" brushRef="#br0" timeOffset="188654.4861">27542 8261 0,'0'0'0,"0"0"0,0 0 16,26-6-16,-26 6 0,29-7 16,-13 4-16,3 0 0,2-1 0,0 1 15,1 0-15,-2 0 0,-1 2 16,0-2-16,-3 0 0,-3 1 16,-2-1-16,-1 1 0</inkml:trace>
  <inkml:trace contextRef="#ctx0" brushRef="#br0" timeOffset="188808.3285">27506 8380 0,'0'0'0,"0"0"0,0 0 16,0 0-16,0 0 0,0 0 15,0 0-15,37-9 0,-37 9 0,37-9 16,-16 4-16,3-1 0,2 0 16,-1-1-16,-1-2 15,5-2-15,-2 0 0,-5 1 0,-4 2 16,-2 1-1</inkml:trace>
  <inkml:trace contextRef="#ctx0" brushRef="#br0" timeOffset="189024.5848">27696 8203 0,'0'0'0,"0"0"0,0 0 0,0 0 0,-10 25 0,10-25 16,-7 26-16,7-26 0,-3 31 15,3-16-15,1 0 16,1-2-16,2-1 0,2-3 0,2-3 16,3-2-16,1-1 0,3-4 15,0-2-15,0-3 0,2-3 16,3-5-16,1-4 0,-4 3 0,-2 2 0,-3 2 16</inkml:trace>
  <inkml:trace contextRef="#ctx0" brushRef="#br0" timeOffset="189272.0892">27965 7820 0,'0'0'16,"0"0"-16,0 0 0,3 24 0,-3-24 16,4 37-16,-1-9 0,1 4 15,1 4-15,2 12 0,3 1 16,3-5-16,1-2 0,5 2 15,-1-8-15,4 2 0,-1-5 16,-2-6-16,-2-4 0,-3-6 0,-1-5 0,-3-6 16,1-4-16,-2-3 15,-1-1-15,-2-1 0,0 2 0,-2 0 16</inkml:trace>
  <inkml:trace contextRef="#ctx0" brushRef="#br0" timeOffset="189430.9652">28219 8073 0,'0'0'16,"0"0"-16,0 0 0,0 0 0,-18 15 16,18-15-16,-24 28 0,7-8 15,-3 2-15,-1 5 0,-2 1 16,-5 8-16,0 2 0,2-3 16,0-3-16,0-1 0,5-8 15,3-10-15,3-7 0,3-1 0,2-1 0,2-1 0</inkml:trace>
  <inkml:trace contextRef="#ctx0" brushRef="#br0" timeOffset="189604.0362">28172 7697 0,'0'0'0,"0"0"16,0 0-16,0 0 0,11 22 0,-11-22 15,12 31-15,-4-12 0,1 2 16,1-1-16,0-1 0,-1-3 16,-2-1-16,0-3 0</inkml:trace>
  <inkml:trace contextRef="#ctx0" brushRef="#br0" timeOffset="189791.2468">28666 7891 0,'0'0'0,"0"0"0,0 0 0,0 0 16,5 29-16,-5-29 0,0 34 15,-1-12-15,-1 4 0,0 1 16,0 4-16,0 6 0,0-3 16,-1-5-16,1-4 0,1-5 0</inkml:trace>
  <inkml:trace contextRef="#ctx0" brushRef="#br0" timeOffset="189942.5806">28711 8117 0,'0'0'0,"0"0"0,0 0 0,25-3 16,-25 3-16,23-2 0,-10 2 0,1 1 15,2 0-15,-1 0 0,1 2 0,-2-1 16,-2-1-16,1 1 0,-2-1 15,-1 0-15</inkml:trace>
  <inkml:trace contextRef="#ctx0" brushRef="#br0" timeOffset="190174.4402">28464 8227 0,'0'0'0,"0"0"15,0 13-15,2-3 0,0 2 0,2 1 16,2 1-16,1-2 16,3 0-16,8 3 0,5-1 15,0-3-15,2-2 0,3-6 0,4-1 0,0-4 16,0 0-16,8-5 0,1-2 16,-4-2-16,-3-2 0,6-8 15,-1-3-15,-10 4 0,-6 5 0,-4 4 16</inkml:trace>
  <inkml:trace contextRef="#ctx0" brushRef="#br0" timeOffset="190644.7539">29258 7863 0,'0'0'16,"0"0"-16,0 0 0,0 0 0,0 0 16,19-9-16,-19 9 0,0 0 0,24-2 15,-24 2-15,23-2 16,-11 2-16,1 0 15,-2 0-15,0 0 0,0 0 16,-1 0-16,-2-1 0,0 1 16,-1 0-16,-2 0 0,-3 1 15,-2-1-15,-3 4 0,-2-1 16,-5 2-16,-3 1 0,-2 3 0,0 0 16,-3 2-16,-1 1 15,-5 4-15,1 1 0,3 0 0,2 1 0,4-2 16,3 1-16,3-2 0,4-2 15,4-1-15,6 1 0,5-4 16,4-2-16,3-3 0,3-3 0,3 0 16,4 2-16,6-3 0,-4-4 15,2-3-15,1-3 16,-3 0-16,-2 1 16,-5-2-16,-3 0 0,-3 1 15,-1 1-15,-4 1 0,-3 2 16,-1 2-16,-3 2 0,-2 0 15,1-2-15,-4 4 0,0 0 16,0 6-16,-1 0 0,-2 4 0,1 0 16,-1 2-16,0 0 15,-2 4-15,0 2 0,-1 1 0,2 2 0,-2-3 16,1-4-16,0-1 0,2-4 16,0 0-16</inkml:trace>
  <inkml:trace contextRef="#ctx0" brushRef="#br0" timeOffset="190845.4925">29149 8249 0,'0'0'16,"0"0"-16,0 0 0,0 0 16,0 0-16,24-6 0,-24 6 15,30 0-15,-30 0 0,36 1 16,-13 0-16,0 1 0,1 0 0,-1-1 15,0-3-15,5-1 0,-3 0 0,-2-1 16,-2-1-16,-3 2 0,-3 0 0,-1 1 16</inkml:trace>
  <inkml:trace contextRef="#ctx0" brushRef="#br0" timeOffset="191093.1895">29406 8182 0,'0'0'0,"0"0"16,0 0-16,0 0 0,0 0 0,-9 27 15,9-27-15,-10 25 0,4-9 16,0 1-16,1 1 16,-1 0-16,-1 1 0,2-3 0,1-2 15,0-1-15,1 0 0,1-4 16,1-1 0,1-4-16,1-2 0,3-1 15,3-3-15,2 0 0,2 0 0,1-2 16,2 0-16,1-1 0,2 1 15,7-3-15,3 2 16,-3-4-16,-1 1 0,-3 0 0,-4 1 16,-1 1-16</inkml:trace>
  <inkml:trace contextRef="#ctx0" brushRef="#br0" timeOffset="191293.6105">29828 8022 0,'0'0'0,"0"0"0,0 0 16,0 0-16,0 0 0,2 31 15,-2-31-15,3 23 0,-3-23 0,0 27 16,0-14-16,-1 0 0,-1-1 16,2-2-16,2-3 0,-1 0 15,0 0-15,0-2 0</inkml:trace>
  <inkml:trace contextRef="#ctx0" brushRef="#br0" timeOffset="191547.6637">30113 7921 0,'0'0'0,"0"0"0,0 0 16,0 0-16,5 33 0,-5-33 15,0 43-15,-2-15 0,-1 3 0,-2-1 16,0 2-16,-3 7 0,0-3 0,-3 3 15,0-4-15,0-5 0,0-2 16,0-2-16,-1-5 0,0-2 16,0-6-16,-3-3 0,-1-5 15,-3-4-15,-2-1 0,-3-7 16,-1-6 0,-3-3-16,-2-4 0,6 5 0,4 1 15,4 4-15</inkml:trace>
  <inkml:trace contextRef="#ctx0" brushRef="#br0" timeOffset="192149.855">28716 6950 0,'0'0'15,"0"0"-15,0 0 0,-26-3 0,17 5 16,-6 0-16,-2 3 0,-3 1 15,-1 2-15,-10 4 0,-2 2 0,0 3 16,1 2-16,0 3 0,0 2 16,-8 8-16,2 2 0,2 1 0,3 4 15,-2 6-15,4 1 0,5-1 16,4 1-16,4 6 0,7-2 16,9-6-16,5-3 0,7-3 0,5-2 15,12-5 1,8-2-16,5-3 0,4-5 15,8-2-15,6-3 0,10-3 16,3-4-16,4-3 0,3-4 16,8-2-16,-4-1 0,23-11 15,-10-5-15,-9 0 0,-5-2 16,-5-3-16,-3-4 0,-9-2 16,-7 0-16,-5-6 0,-4-1 0,-6-4 0,-3-2 15,-6-1-15,-5-1 0,-11 4 16,-8 3-16,-6-3 0,-3-2 15,-9 2-15,-5 0 0,-13 5 16,-10 3-16,-7 0 0,-6 1 0,-12 5 16,-9 1-16,-2 5 0,-1 2 15,-5 9-15,-3 3 0,26 2 0,18 1 16,11 2-16</inkml:trace>
  <inkml:trace contextRef="#ctx0" brushRef="#br0" timeOffset="192703.3245">28183 7217 0,'0'0'16,"0"0"-16,0 0 0,0 0 0,0 0 16,11-20-16,-11 20 0,0 0 15,0 0-15,-3-25 0,-2 17 16,-2-1-16,-2 0 0,-4 1 16,-5-1-16,-1 0 0,0-1 15,-6-2 1,-3 0-16,-9-3 0,1 2 0,-5 0 15,-4-1-15,-12-2 0,-1 2 16,-13-3-16,-2 1 0,5 1 16,4 1-16,-17-2 0,-3 3 15,7 1-15,5 3 0,-16 1 16,-3-2-16,-4 3 0,9 2 16,-36 2-16,0 3 0,14 5 0,10 4 0,-7 6 15,-4 4-15,9 1 0,6 3 16,-5 5-16,-3 3 0,10-2 15,9-1-15,2 5 0,-1 6 16,12-7-16,7-5 0,5 2 16,4 2-16,14-6 0,7-5 0,8-4 31,7-3-31,2-3 0,4-2 16,5-2-16,4-2 0,3-4 0,0 0 15,0 0-15,4 1 0,-4-1 16,-2 1-16,2-1 0,-2 5 15,2-5-15,0 3 0,0-3 0</inkml:trace>
  <inkml:trace contextRef="#ctx0" brushRef="#br0" timeOffset="193600.592">24154 7997 0,'0'0'0,"0"0"0,0 0 0,0 0 15,0 0-15,28 1 0,-28-1 16,28 4-16,-13-3 0,5 2 16,3 1-16,2 0 0,1 0 0,13 2 15,3 1 1,0-2-16,-1 1 0,17 0 15,1 1-15,1 0 0,-1 2 16,17-4-16,4 0 0,-3-2 16,-2-1-16,15-2 0,2-1 15,5-1-15,-6-2 0,42-1 16,-9 1-16,-17 0 0,-12 1 0,1 0 16,1-3-16,-14 2 0,-10 1 0,6-4 15,2-2-15,-8 0 0,-6 3 16,3-1-16,0 2 0,-12-2 15,-10-2-15,2-3 0,1-1 16,-5 3-16,-2 4 0,-3-10 16,-3-6-16,-6 1 0,-4-1 15,-2-3-15,1-2 16,-4 2-16,-2 3 0,-7-9 16,-3-6-16,-3 5 0,-4 1 15,0-2-15,-2 0 0,-1-1 16,0 1-16,-3 3 0,-1 2 15,-1 13-15,1-2 0,-3-4 16,0-3-16,-3 3 0,0 3 16,-5-4-16,-4 0 0,2 2 0,-2 2 0,-4-2 15,-2-3-15,-4 5 0,0 4 16,-7-3-16,-3-2 0,-3 4 16,-2 0-16,-4-1 0,-5 1 15,2 1-15,2 3 0,-16-2 16,-4 1-16,3 1 0,1 3 0,-14-3 15,-2 2-15,-16 2 0,12 2 0,-2 2 16,0 0-16,8 0 0,5 1 0,-8 1 16,-5 0-16,7 3 15,4 3-15,-8 2 0,-5 0 16,8 4 0,5 2-16,-8 0 0,-4 3 15,10-3-15,6-2 0,-3 6 0,-2 3 16,7 1-16,4 0 0,-2 3 15,-3 2-15,11-3 0,5-1 0,4 7 16,4 5-16,6-6 16,6-4-16,-1 1 0,-2-1 15,11 1-15,8-2 0,5 3 16,2 2-16,4-1 0,4-1 0,4 3 16,3 1-16,5-3 0,2-5 0,5 5 15,4 5-15,2-3 0,1-3 0,-1-7 16,6 3-16,-4 0 15,-1 3-15,1 5 0,0 5 16,-6-12-16,-6-4 0,-3-7 0</inkml:trace>
  <inkml:trace contextRef="#ctx0" brushRef="#br0" timeOffset="230926.5304">24298 8990 0,'0'0'0,"0"0"0,0 0 0,0 0 16,0 0-16,0 0 0,0 0 16,1 29-1,-1-29-15,-4 24 0,1-5 16,-3 0-16,-1-1 0,-2 3 0,-4 2 16,0 1-16,-1 1 0,-4 6 15,1 0-15,1-1 0,2-2 16,-3 0-16,3-4 0,2-6 15,2-3-15,3-4 0,3-2 16,2-5-16,2-1 0,2-6 0,2-4 16,2-3-16,0-2 15,8-3-15,3-1 16,3 1-16,1-3 0,10-2 0,3 2 0,-1 2 0,0 3 16,1 3-16,1 3 0,-3 3 15,-4 4-15,5 4 0,-3 3 16,-6 3-16,-5 0 15,-5 4-15,-3 1 16,-4-2-16,-3 1 0,-4 1 0,-4 0 16,-4 0-16,-4 1 0,-3-3 15,-5-1-15,0-3 0,-1 1 16,-7-2-16,-7-1 0,3-2 0,1-3 0,-8 1 16,-2 0-1,7-5-15,3 0 0,8-1 0,4 1 0,5 1 16</inkml:trace>
  <inkml:trace contextRef="#ctx0" brushRef="#br0" timeOffset="231391.6228">24938 9161 0,'0'0'0,"0"0"15,0 0-15,0 0 0,0 0 0,-10 31 16,10-31-16,-19 30 0,7-14 16,-1 4-16,-2 3 0,2-1 0,1 0 15,1 2-15,3-2 0,4-5 16,3-2-16,7-4 0,9-3 16,1-3-16,3-1 0,5-6 15,5-3-15,-2-2 0,0-2 16,8-5-16,2-3 0,-2-1 15,-2 1-15,3-6 0,-3-3 16,-3 6-16,-2 2 0,-6 5 0,-4 3 16,-3 2-16,-3 1 0,-3 4 0,-4 4 15,-3 3-15,-2 2 0,-4 7 16,-5 3-16,-1 4 0,-1 4 16,-3 7-16,-1 5 0,-2-1 0,0-1 15,-1 5-15,1-4 16,2-2-16,0-5 15,2-4-15,1-3 0,1-4 16,1-2-16,-2-3 0,-2-2 16,-3-3-16,-2-1 0,-3-5 15,-2-4-15,4 0 0,-1-2 0,3-5 16,0-4-16,4 3 0,1 3 0,3 1 16</inkml:trace>
  <inkml:trace contextRef="#ctx0" brushRef="#br0" timeOffset="231705.9504">25749 9336 0,'0'0'0,"0"0"0,0 0 15,31 0-15,-31 0 0,34 0 0,-10-3 0,2 2 16,0 0-16,11 0 0,1-2 16,0 0-16,-3 0 0,7 0 15,-2 2-15,-7-2 0,-6 2 0,-4-2 16,-4 0-16,-4 2 15,-2-2-15,-3 1 0</inkml:trace>
  <inkml:trace contextRef="#ctx0" brushRef="#br0" timeOffset="231913.1519">26054 9103 0,'0'0'0,"0"0"0,0 0 16,-2 28-16,2-28 0,-9 38 15,0-8-15,-4 5 0,-1 6 0,-6 19 16,-5 15-16,1-4 0,-1-5 16,2-3-16,2-7 0,6-15 15</inkml:trace>
  <inkml:trace contextRef="#ctx0" brushRef="#br0" timeOffset="232414.9828">26730 9262 0,'0'0'0,"0"0"31,0 0-31,25 0 0,-25 0 0,30 2 15,-9-2-15,4 0 0,1 2 0,9-1 16,2-1-16,-1 0 0,0-2 0,7 1 16,-1-1-16,-4 1 0,-5-2 0,-8 1 15,-6 0-15,-5 0 16,-2 1-16,-2 0 0</inkml:trace>
  <inkml:trace contextRef="#ctx0" brushRef="#br0" timeOffset="232631.4076">26999 9092 0,'0'0'0,"0"0"0,0 0 0,0 0 16,8 22-16,-8-22 16,1 31-16,-2-10 0,-1 2 15,-3 5-15,-1 5 0,-4 7 16,-1-3-16,1 0 0,1 0 15,-1 2-15,0-5 0,1-5 16,2-3-16,-1-6 0,0-1 0,-3-8 16,-3-3-16,2-2 0,2 0 15,2-2-15</inkml:trace>
  <inkml:trace contextRef="#ctx0" brushRef="#br0" timeOffset="232762.9983">26716 9478 0,'0'0'0,"0"0"0,0 0 0,32 3 0,-17-2 16,2 1 0,2-2-16,-1 0 0,1 0 0,4-2 15,0-1-15,-3 0 16,-3 2-16,-3-1 0</inkml:trace>
  <inkml:trace contextRef="#ctx0" brushRef="#br0" timeOffset="232994.9451">26557 9240 0,'0'0'0,"0"0"0,-9 18 16,3-5-16,-2 1 0,-1 7 15,-1 4-15,-1 9 0,2 2 0,5 7 0,6-2 16,6-5-16,4-6 0,9-2 15,8-3-15,7 0 0,3-4 16,6-7-16,6-4 0,-2-3 0,1-4 16,-6-1-16,-11 1 0,-9-2 15</inkml:trace>
  <inkml:trace contextRef="#ctx0" brushRef="#br0" timeOffset="233207.1352">27330 9313 0,'0'0'16,"0"0"-16,0 0 0,28-5 15,-14 3-15,6-1 0,3 0 16,2 0 0,3 0-16,10 1 0,3 1 0,-1-1 0,-2-1 15,8 0-15,-2 1 0,-9 0 0,-6-1 16,-6 1-1</inkml:trace>
  <inkml:trace contextRef="#ctx0" brushRef="#br0" timeOffset="233390.5122">27667 9116 0,'0'0'0,"0"0"15,0 0-15,-8 26 0,8-26 16,-10 27-16,1-6 0,0 3 0,0 1 16,-1 5-16,1 0 15,2-5-15,1-3 0,1-5 16</inkml:trace>
  <inkml:trace contextRef="#ctx0" brushRef="#br0" timeOffset="233866.3428">27369 9508 0,'0'0'0,"0"0"16,0 0-16,0 0 0,26-1 0,-26 1 16,33 3-16,-13 0 0,0-1 0,4 0 15,5-1-15,-2 0 0,1 2 16,6-1-16,-1-2 15,-4 1-15,-4 2 0,-1-3 16,-4 0-16,-8 0 0,-3 1 0,-9-1 16,-3 2-16,-6 1 0,-2 1 15,-7 4-15,-5 0 0,-1 2 0,-1 1 0,-11 4 16,-3 4-16,2 0 0,3 1 16,-1 4-16,4-1 15,8-4-15,5-2 0,8-3 16,8-2-16,4-2 0,4-3 0,11 0 15,11-2-15,-5-3 0,0-3 0,13-1 32,4-3-32,-2 1 0,-4 2 0,3-7 15,3-5-15,-6 0 0,-4 0 16,2-5-16,-2 0 16,-9 5-16,-2 2 0,-4 3 0,-6 3 15,-3 2-15,1 2 0,-7 2 16,-2 6-16,-3 1 0,0 0 0,-2 4 15,0 3-15,0-1 0,0 2 0,2-1 16,0 1-16,2-4 0,2-4 16,0-1-16,0 0 15,0-2-15</inkml:trace>
  <inkml:trace contextRef="#ctx0" brushRef="#br0" timeOffset="234420.8949">28226 9315 0,'0'0'0,"0"0"0,0 0 16,-4 23-16,4-23 0,-10 30 0,0-5 0,-1 1 15,-1 2-15,-5 7 0,1 0 16,2-6-16,1-3 0,1 0 15,3-6-15,1-5 0,0-2 0,3-5 16,3-5-16,2-3 16,-1-3-16,2-7 0,1-2 15,3-2-15,2-3 0,4-5 0,2-4 0,3-5 16,1 2-16,3 1 0,2 2 16,-1 3-16,0 2 0,4 1 31,0 4-31,0 3 0,-2 3 0,2 4 0,3 2 0,-5 5 0,-3 3 31,-3 4-31,-1 2 0,-5 1 0,-1 1 16,-4 6-16,-1 6 0,-2-2 15,-2-1-15,-1 6 0,-2 1 16,-1-9-16,-1-3 0,-3 2 16,-4-1-16,2-6 0,0-3 0,-5-1 15,-5 0-15,0-3 0,1 1 16,-1-5-16,-2-6 15,2-1-15,1-3 0,3-2 0,1-3 0,4 1 16,2 1-16,6 0 0,4 0 16,2 2-16,3 2 0,5 0 15,3 3-15,4 1 0,2 0 0,5 2 16,3-1-16,1 3 0,-1 2 16,-6-1-16,-4 2 0,-4-2 15</inkml:trace>
  <inkml:trace contextRef="#ctx0" brushRef="#br0" timeOffset="234621.6129">28623 9351 0,'0'0'0,"0"0"16,0 0-16,0 0 0,31-2 0,-31 2 15,41-1-15,-17 2 0,3 0 0,10-1 16,3 0-16,-3 1 15,0 1-15,6 0 0,-1-1 16,-8-1-16,-6-3 0,-3 0 0,-4 0 16,-5-1-16,-2 2 0,-3 0 15</inkml:trace>
  <inkml:trace contextRef="#ctx0" brushRef="#br0" timeOffset="234938.2557">28879 9278 0,'0'0'0,"0"0"0,0 0 16,9 25-16,-6-14 0,-1 7 0,-1 4 0,-1 4 15,-2 2-15,-3 13 0,-2 3 16,-1-4-16,2-2 0,-2 6 16,3-3-16,0-8 0,1-6 0,-1-1 15,1-6-15,-1-6 0,1-2 16,-7-4-16,-4-4 0,0-5 15,1-5-15,-2-3 0,1-3 0,1-3 16,2-5-16,2 1 0,2 1 16,2 1-16,2 2 0,4 1 15,3 0-15,4 3 0,4 1 0,7 1 16,4 0-16,4 1 0,4 1 16,4-2-16,4 1 0,-2-3 15,0-1-15,-1-1 16,-9 3-16,-5 2 0</inkml:trace>
  <inkml:trace contextRef="#ctx0" brushRef="#br0" timeOffset="235123.2552">29478 9133 0,'0'0'16,"0"0"-16,0 0 0,21 11 0,-13-5 15,3 0-15,2 1 0,-1-2 16,-1 3-16,-1-3 0,-2 0 16,0 1-16</inkml:trace>
  <inkml:trace contextRef="#ctx0" brushRef="#br0" timeOffset="235301.7693">29379 9479 0,'0'0'0,"-3"10"0,-2 4 16,-1 1-16,1 1 0,-3 10 16,0 4-16,3-2 0,0-2 0,1 2 15,2-1-15,1-5 0,1-1 0,2-5 16,3-3-16,1-4 0,0-3 16,4-7-16,2-4 0,1-4 15,-2-1-15,-3 2 0,0 1 16,-2 2-16</inkml:trace>
  <inkml:trace contextRef="#ctx0" brushRef="#br0" timeOffset="235617.9806">29953 9253 0,'0'0'0,"12"-2"16,4 2-16,2-1 0,1 0 0,8 1 15,5 0-15,5 0 0,-3 1 0,-1 1 16,0 2-16,-3 2 0,-3 1 15,2 5-15,-4 0 0,-9 1 16,-4 0-16,-3 7 0,-4 6 16,-4 2-16,-2 2 0,-8 12 15,-5 6-15,0-3 0,1-1 16,2 0-16,1 0 0,-1 2 16,2-5-16,-1-3 0,0 0 0,2-8 0,2-3 15,-1-3-15,0-2 0,0-4 16,-1-3-16,-2-5 0,-2-2 15,0-7-15,-1-2 0,-5-9 16,-3-6-16,-1-3 0,-1-3 16,4 5-16,5 4 0,3 2 0</inkml:trace>
  <inkml:trace contextRef="#ctx0" brushRef="#br0" timeOffset="235856.4347">29645 9512 0,'0'0'0,"0"0"0,0 0 15,-3 19-15,3-19 0,-6 20 16,2-6-16,0 0 0,-1 0 0,0 4 16,-1 0-16,2-1 15,1-2-15,1-3 0,1-2 16,0-3-16,1-2 0,0-5 15,0-3-15,1-2 16,1 0-16,1-2 0,-2 3 16,0-1-16</inkml:trace>
  <inkml:trace contextRef="#ctx0" brushRef="#br0" timeOffset="236119.6046">29752 9431 0,'0'0'15,"0"0"-15,0 0 0,21-5 0,-21 5 16,24-2-16,-6 2 0,-1 1 0,-1 0 0,1 1 15,-1 2-15,0-1 16,-2 1-16,2 1 0,0 0 16,-2 0-16,-1 3 0,-4 2 15,-4 2-15,-3 0 0,-2 0 0,-2 2 16,-2 2-16,1 0 16,-1 1-16,-1 1 0,0 0 0,0-1 0,1-2 15,-2 0-15,0-3 0,-1-1 16,1 0-16,-3 0 0,-1-2 15,0-1-15,0-2 0,0-3 16,1-3-16,1 0 0,2 0 0,0 0 16</inkml:trace>
  <inkml:trace contextRef="#ctx0" brushRef="#br0" timeOffset="236273.1018">29644 9609 0,'0'0'0,"0"0"0,0 0 0,22 1 15,-22-1-15,27 1 0,-27-1 16,36 5-16,-16-1 0,1 0 16,0-1-16,-1-1 0,-2 0 15,2 0-15,-2 0 0,-4 0 0</inkml:trace>
  <inkml:trace contextRef="#ctx0" brushRef="#br0" timeOffset="236404.6678">29661 9733 0,'0'0'0,"0"0"15,22 2-15,-8 0 0,1 2 0,4-1 16,3-1-16,1 0 0,-3 0 16,-3 0-16</inkml:trace>
  <inkml:trace contextRef="#ctx0" brushRef="#br0" timeOffset="362452.9401">26709 10539 0,'0'0'0,"0"0"0,0 0 0,0 0 0,0 0 0,0 0 15,11-22-15,-11 22 16,4-14-16,-4 4 0,0 0 15,0 0-15,0 0 0,-1 0 0,-2 0 16,0 0-16,-1 0 0,-2 0 16,0 0-16,-2 1 0,0 1 15,-3 1-15,-2 2 0,0 0 0,-1 1 0,-7 1 16,-2 2-16,0 4 16,0 1-16,-2 4 15,-2 2-15,3 1 16,1 2-16,-5 5 0,1 3 0,5-1 15,4-3-15,7 0 0,6 1 16,4-1-16,4-2 0,5-1 16,8 2-16,3-3 0,2-3 15,4-2-15,4-1 0,-3-3 16,-1 0-16,8-4 0,3-3 16,-4-1-16,-4 0 0,0-4 0,-1-3 15,-3 2-15,-3 2 0,-2-2 16,0 0-16,-5-1 0,-1 1 15,-6 1-15,-2 0 0,-2 4 0,0-1 0,-2 1 16,-1 2-16,0 2 16,-2 0-16,-1 4 0,-3 3 15,1-1-15,-2 0 0,1 3 16,-2 5-16,1 0 0,2 3 0,0-3 16,2 2-16,2-3 0,1-1 15,2 1 1,2 0-16,2-3 0,4-2 0,-2-3 15,-2 0-15,0 1 16</inkml:trace>
  <inkml:trace contextRef="#ctx0" brushRef="#br0" timeOffset="362838.1785">27484 10387 0,'0'0'15,"0"0"-15,0 0 0,0 0 0,0 0 16,0 0-16,-8-23 0,8 23 16,-19-12-16,6 6 0,-3-1 15,0 1-15,-2 0 0,-3 0 0,-3 2 16,-2 2-16,1-1 0,-7 3 0,2 0 16,3 0-16,2-1 0,5 4 15,2 1-15,4 2 0,1 1 16,6 2-16,2 1 0,5 1 15,4 2-15,6 0 0,5 3 16,4-2 0,2 1-16,5 3 0,3 1 15,-4-2-15,-3-2 0,-1 1 0,-2-1 16,-5-3-16,-3-1 0,-4-1 16,-4-4-16,-6-1 0,-5 1 15,-6-1-15,-7 2 16,1-4-16,-2 0 0,-11-3 0,-5-1 15,8 0-15,5 0 0,5 0 0</inkml:trace>
  <inkml:trace contextRef="#ctx0" brushRef="#br0" timeOffset="503233.4978">21079 11187 0,'0'0'16,"0"0"-16,0 0 0,0 0 15,0 0-15,0 0 0,0 0 0,0 0 0,17-17 32,-17 17-32,0 0 0,24-6 15,-24 6-15,0 0 0,32-2 16,-19 2-16,2 0 0,4 2 16,3 1-16,3 0 0,1 0 0,4 2 15,4-1-15,11 1 0,3 0 0,17 0 16,5-1-16,0 0 0,-2 2 15,20-2-15,5-2 0,7 2 16,-7 1-16,16 1 0,2 1 16,4-3-16,-9-1 0,44 2 15,-2 1-15,-17-1 0,-16 1 0,7-2 0,2-1 16,-8 1-16,-7 1 0,1 0 16,1 1-16,-10-2 0,-6-2 0,8-1 15,9-2-15,-13 0 16,-8-2-16,2 2 0,2 1 15,-9-1-15,-6-2 0,0 1 16,-1 1-16,-12-1 0,-7-1 0,-3 3 16,-1 0-16,-6-5 0,-5-5 15,-3 3 1,-2 2-16,-6-2 0,-3-1 16,-2-4-16,-3-2 0,-5 0 15,-5 0-15,5 2 0,5 1 16,-5 0-16,-1-1 0,-3-5 15,0-3-15,-4 4 0,-2 2 0,1-5 16,0-5-16,-5 8 0,-1-3 16,3-4-16,1-5 0,0 1 0,0 1 0,-1-5 15,-1-5-15,-2 6 16,0-1-16,-3-4 0,-1-3 16,0 2-16,1 3 0,-1-7 15,-1 0-15,-1 10 0,0 2 0,1 0 16,0-1-16,-2 2 0,-2 1 15,-2 1-15,1 2 0,1 1 0,-1 3 0,-3 0 16,-4 1-16,0 3 16,-2 1-16,1 0 0,-1 1 15,-3 1-15,-2 0 0,-5 1 16,-6 0-16,2 3 0,0 0 0,-7 0 16,-5 1-16,0 1 0,-2 1 15,-3 0 1,-4-1-16,0 2 0,-2 2 15,-16-2-15,-6 1 0,6-4 16,5-2-16,-18-1 0,-2 2 16,5 1-16,3 3 0,-41-6 15,4 2-15,13-2 0,9-2 0,-8 3 16,-4 3-16,8-1 0,7 0 16,-11-2-16,-7 3 0,9-2 0,8 3 0,-10 1 15,-4 0-15,8-1 16,7 1-16,-13-6 0,-8-1 15,16 6-15,11 4 0,-10 2 16,-3 2-16,9-3 0,8-2 16,-6 4-16,-4 3 0,9-2 0,6-2 15,-5 3 1,-4 3-16,5 1 0,3 1 16,0 5-16,-1 0 0,7 0 15,3-3-15,-2 6 0,-2 3 16,10 1-16,7-1 0,-1 1 15,-2 0-15,7 3 0,4 1 0,0 3 16,-1 4-16,7-6 0,5-1 16,0 9-16,1 6 0,2-5 0,3-1 0,6 3 15,5 3-15,4-3 16,3-3-16,0 5 0,3 3 0,3-1 16,3-2-16,4 5 0,3 1 15,3-4-15,3-2 0,12 4 16,8 4-1,-4-4-15,-3-3 0,2 7 16,1 4-16,-2-9 0,-3-7 0,-7-11 16,-7-7-16,-4-5 0</inkml:trace>
  <inkml:trace contextRef="#ctx0" brushRef="#br0" timeOffset="531749.5308">28170 11290 0,'0'0'15,"0"0"-15,0 0 0,0 0 0,0 0 16,0 0-16,0 0 0,0 0 0,0 0 0,31-4 16,-31 4-1,24 0-15,-24 0 0,32 4 0,-9 0 16,2-2-16,0-1 0,4 0 0,3 1 15,11 1-15,2 1 0,5-1 16,6-1-16,13 0 0,1-1 0,14-1 31,2 1-31,-1 1 0,0 0 0,17 0 16,-1-1-16,10 2 16,-5 2-16,41-3 0,-14-2 15,-11 0-15,-9 2 0,-6-2 16,-6 0-16,-4-2 0,-4-1 0,3 3 0,2 2 15,-4 2-15,-4 1 0,2-1 16,0-1-16,-9 2 0,-5 0 16,3 0-16,0-1 0,-6-3 0,-4-2 15,-6 2-15,-3 2 0,-4 1 16,-3 0-16,-5-5 0,-3-4 16,0 3-16,-1-1 0,-6 2 15,-5-2-15,-5 0 0,-5-2 16,-5 2-16,-4 2 0,-1-4 0,-4 0 0,-4-2 15,-2 0-15,-4 2 0,-3 0 16,-5 0-16,-3-2 16,-4 2-16,-4 2 0,5 1 15,3 0-15,2 1 0</inkml:trace>
  <inkml:trace contextRef="#ctx0" brushRef="#br0" timeOffset="536882.6634">2278 12416 0,'0'0'15,"0"0"-15,0 0 0,0 0 0,0 0 16,0 0-16,0 0 16,0 0-16,29 3 15,-29-3-15,0 0 0,42 2 16,-16 0-16,-1-2 0,4 0 0,28-2 15,18 0 1,16-1-16,14-2 0,14 1 0,-11 2 0,31-3 16,30 1-16,45-1 15,-3 1-15,-18-1 16,-12-1-16,-26 2 0,-19 3 0,-3-2 0,-4 1 16,-4 0-16,-1-1 0,-6 4 15,1 2 1,-18-4-16,-9-3 0,-7-1 15,-6 0-15,-15 1 0,-10-2 16,-13 1-16,-8 0 0,-10 1 16,-8 1-16,-5 2 15</inkml:trace>
  <inkml:trace contextRef="#ctx0" brushRef="#br0" timeOffset="538655.5681">7228 11162 0,'0'0'0,"-14"-3"0,-1-1 15,3 0-15,-4 0 0,-9-2 16,-4-2-16,-1 1 0,0 1 0,-11-2 15,-6-2-15,0 2 0,2 4 16,-19 1-16,-3 1 16,6 2-16,6 2 0,-15 1 0,-5 2 15,4 1-15,4 0 16,-16 5-16,-2 2 0,11-1 16,8-1-16,-36 16 0,4 7 15,16-1-15,13 2 0,-8 1 16,-3 3-16,12-6 0,10-3 15,8 4-15,4 5 0,2-1 16,0-2-16,1 7 0,1 4 16,11-10-16,12-6 0,3 4 0,7 5 15,5-5-15,1-1 0,7 1 16,5 1-16,6-8 0,4-4 0,7 5 16,9 3-16,-1-8 0,-2-6 15,9 5-15,9 5 0,5-1 16,7-1-16,11 2 0,9 1 15,-16-10 1,-11-6-16,7 0 0,5 0 16,6 1-16,6 0 0,4 1 0,1 0 15,1-5-15,-2-3 0,6 1 16,5 2-16,-2-1 0,-3-1 16,5 0-16,3 0 0,-4-3 15,-1-3-15,2 1 0,1 1 16,-1-2-16,-2 1 0,2-1 0,5 1 0,-5-3 15,-2-1-15,3-1 0,1 1 16,-5 0-16,-3 1 0,-1 0 16,1 0-16,-4-2 15,0-2-15,0 4 0,1 2 0,-4-1 16,0-1-16,1 3 0,0 1 16,-4-3-1,-3-4-15,2 2 0,-1 0 16,-6 1-16,-3 1 0,1-1 0,0 0 15,-3-1-15,-1 1 0,-2-2 16,-2 0-16,2 0 0,-1-1 0,-5 0 16,-2-1-16,-4-4 15,-3-3-15,2 4 0,0 2 16,-1-1-16,-2-1 0,1 0 0,3-1 0,-6 0 16,-4-1-16,2-2 0,1-2 15,-4 2-15,-2 0 0,2-1 16,3-2-16,-5 1 15,-3-1-15,5 3 0,4 0 0,-5 1 16,-3-1-16,2-4 0,-1-5 16,-2 2-16,-2 0 0,0 3 0,1 1 15,-12 4-15,4-1 0,-1 2 0,-1-2 16,1-3-16,2-3 0,0-1 16,-1-2-16,-4 4 0,-2 1 15,-3 1-15,1 0 16,-2-3-1,1-4-15,-1 2 0,0 1 16,-3 1-16,-1-1 0,0-1 0,1-3 0,-4 5 0,-2 0 16,-1-1-16,-3-1 0,-2 1 0,0 0 15,-2-1-15,-2-1 0,-1 0 16,-3 1-16,-4-3 16,-3-1-16,0 4 0,-1 1 0,-9-6 15,-1 2 1,-4-1-16,-1 2 0,-3 0 0,-2 0 15,-3 0-15,-1 3 16,-4 0-16,-4 0 16,-7-3-16,1 0 0,-3 2 0,-1-1 15,-1 2-15,-1-1 0,-8 2 16,-1 2-16,3-3 0,1-3 16,-3 4-16,-3 5 0,-28-4 15,10 4-15,3-1 0,1 0 16,4 3-16,4 0 0,-1 0 15,-2-1-15,2 1 0,1 1 0,-3-1 16,0 0-16,3 4 0,3 1 0,-3 1 16,-1 2-16,3-3 15,1-3-15,-1 2 16,-1 3-16,3 2 0,2 1 0,4 0 16,4 0-16,-1 3 0,1 3 0,-6-1 15,-1 1-15,6-1 0,4-1 16,2 3-16,-4 2 0,7-2 15,1-1-15,-2 0 0,-2 0 0,2 4 16,3 3-16,1-1 0,4-2 16,-7 0-16,-5 1 0,-3 3 0,-2 3 15,0 2-15,3 0 0,21-6 16,11-3-16,10-4 0</inkml:trace>
  <inkml:trace contextRef="#ctx0" brushRef="#br0" timeOffset="540343.8979">11333 12335 0,'0'0'16,"0"0"-16,0 0 0,0 0 0,22-3 16,-22 3-16,26-3 0,-10 2 15,2-1-15,6 1 0,6 0 16,1 0-16,2-1 0,15 0 16,6-1-1,11 2-15,-2 4 0,18-2 16,1-2-16,0 2 0,-3 1 0,23-1 15,4 0-15,6 0 0,-8 0 0,50 3 16,-7 2 0,-17-4-16,-10-1 0,8 1 15,6 1-15,-10 2 0,-10 2 0,13-1 16,8-3-16,-12 2 0,-7 2 0,11-1 16,8 0-16,-6-5 0,-5-3 0,4 5 15,2 5-15,-10 2 0,-8 1 16,18-1-16,13-2 15,-2-4-15,-1-2 0,3 0 16,5-1-16,3 2 16,2 1-1,-40-5-15,-30-2 0,13-2 0,7-3 16,-15 2-16,-11 0 0,10-1 16,7-2-16,-13 4 15,-9 1-15,2-6 0,2-3 0,-11 1 16,-6 1-16,5 4 0,4 0 15,-10 3-15,-6-1 0,7 4 16,3 1-16,-5 0 0,-4 0 0,1 10 16,1 6-16,-6-4 0,-3-3 0,4 3 15,4 3-15,-10 1 0,-6 2 16,6 2-16,6-1 16,-6-1-16,-3-2 0,-10 0 15,-4-1-15,-4-4 0,-2-2 16,-8 2-16,-6 0 0,-3-3 15,0-3-15,-2-1 0</inkml:trace>
  <inkml:trace contextRef="#ctx0" brushRef="#br0" timeOffset="547582.1354">19127 12294 0,'0'0'0,"0"0"0,32-2 0,-18 1 15,1-1-15,5 0 0,4 2 16,11-1-16,0 1 0,6-1 0,3 1 16,12 0-16,1-1 0,6 1 15,4 1 1,26-1-16,8 0 0,-11 0 0,-11 0 0,23 1 15,18 2-15,23 0 16,-24-2-16,10-1 0,6-2 16,-25 0-16,-15 0 0,1 5 15,-1 1-15,-2-2 16,-1-2-16,10 1 0,9 1 0,-12 0 0,-9 1 0,10-3 16,8 0-1,-7 3-15,-8 1 0,10 0 16,5 1-16,-11-1 0,-8 1 0,13-3 15,9-4-15,-8 4 16,-6 2-16,7-2 0,7 1 16,-11-3-16,-6 0 0,8 3 15,6 2-15,-8-2 0,-5-1 16,13-1-16,9 0 0,-11 1 0,-8 0 0,7 3 16,5 0-16,-8-1 0,-7-2 15,14-1-15,7-1 0,-9 1 16,-5 1-16,2 2 0,5 1 15,-6-2-15,-1-2 0,7-1 16,4-1-16,-10 3 0,-8 1 0,13-1 16,9 3-16,-13-3 0,-7-1 0,6-1 15,3-1-15,2 1 16,3 0-16,3 2 0,0-2 16,-1 1-16,-3 0 0,-3-2 15,-2-1-15,-7 1 0,-3-1 0,3 0 16,4 1-16,-5-1 0,-4 0 15,-1 1 1,1 1-16,-1 1 0,-2 0 16,3-7-16,2-3 0,-3 4 15,-5 3-15,2-2 0,1 0 16,-4-1-16,-3 1 0,5 1 0,2 0 16,-4 0-16,-1 1 0,-1-2 15,-1 0-15,-1 0 0,-2 1 0,4 0 16,2 2-16,-2 1 0,0 3 15,2 2-15,1 2 0,-1 1 16,-1 1-16,3-1 0,1 1 16,-4 0-16,-4 0 0,5-1 0,3-1 15,-9 3-15,-7 4 0,-2-1 16,-1 0-16,-1-5 0,-2-1 16,-6 1-1,-6 2-15,-11-1 0,-7-3 16,-10-4-16,-7-4 0,-9-9 15,-6-8-15,-2 6 0,0 5 0,-1 2 16</inkml:trace>
  <inkml:trace contextRef="#ctx0" brushRef="#br0" timeOffset="548315.2053">27076 11564 0,'0'0'0,"0"0"0,0 0 15,-17-10-15,17 10 0,-22-11 0,3 2 16,-2 0-16,-1 0 0,-8 0 16,-5-1-16,-14-3 0,0 0 15,-17-3-15,-4-1 0,-10 0 16,3 4-16,-19-1 0,-2 2 0,5 2 0,4 2 15,-16 4-15,1 4 16,-29 8-16,18 5 0,6 2 0,3 1 16,16 2-16,12 3 0,2 6 15,3 4-15,10 0 0,7 3 16,5 10-16,5 6 16,14-11-16,9-9 0,9 7 15,8 4-15,9 3 0,6 1 16,17 0-16,12 2 15,18-2-15,12 0 0,24-5 16,15-1-16,6-7 0,6-2 0,17-5 16,11-3-16,8 0 0,5-2 15,13 2-15,9 0 0,-2-6 16,-4-4-16,4-6 0,2-2 0,-17-2 16,-11-1-16,-2-9 0,0-8 15,-17-4-15,-8-2 0,-11-8 16,-8-2-16,-17-9 15,-10-6-15,-7-11 16,-6-7-16,-17-12 16,-13-9-16,-20 23 0,-15 14 0,-12-4 15,-8-3-15,-10 4 0,-5 4 16,-25 0-16,-18 1 16,-2 8-16,-4 4 0,-33 4 15,-24 0-15,-21 2 0,-14 0 0,-13 18 16,-9 13-16,60 0 0,42-2 15,31 1-15</inkml:trace>
  <inkml:trace contextRef="#ctx0" brushRef="#br0" timeOffset="550707.2711">2166 13482 0,'0'0'16,"0"0"-16,0 0 0,0 0 16,0 0-16,28-1 0,-28 1 15,0 0-15,26 2 0,-26-2 0,28 0 16,-12 0-1,2-1-15,3 2 0,3 0 16,-1-1-16,4 0 0,11-1 16,4 0-16,1-1 0,1 2 15,17-1-15,5 1 0,-3-2 16,1 1-16,21-3 0,20-2 16,-11 1-16,-5 1 0,24-2 15,4 3-15,29-4 0,-26-2 0,8 0 0,4 0 16,-15 3-16,-8 3 0,14-2 15,13-4-15,-18 5 0,-11 3 0,10 2 16,10 2-16,-16-3 0,-10-1 16,8 2-16,5 3 15,-16 0-15,-13-1 0,2-1 0,4-1 16,-18 1 0,-8 0-16,-1-1 0,0 2 15,-14-1-15,-10-1 0,-8-2 16,-4-1-16,-10-3 0,-7-1 0,-3 1 15,-3 2-15,-2 1 0</inkml:trace>
  <inkml:trace contextRef="#ctx0" brushRef="#br0" timeOffset="556277.9476">25744 11608 0,'0'0'0,"0"0"0,0 0 0,0 0 0,19-7 0,-13 4 15,1 0-15,-2-1 0,-1-1 16,0-1-16,-2 1 0,-2-2 16,-2 0-16,-4-4 0,-1-4 15,-4 1-15,-4-2 0,-11-9 16,-7-2-16,-3 0 0,0 2 0,-17-9 31,-6-6-31,-8-4 0,6 0 0,-19-9 16,-4-2-16,8 3 0,6 1 15,-40-30-15,-11-8 16,18 16-16,9 9 0,-7-4 0,-5-2 16,13 5-16,11 5 0,-13-8 15,-9-7-15,11 10 0,10 8 16,-7-7-16,-2-5 0,7 10 0,6 7 0,-10-3 15,-5-1-15,10 6 0,8 5 16,-6-2-16,-4-4 0,10 8 16,7 6-16,0 0 0,2-2 15,16 8-15,13 5 0,-5 0 16,-3 1-16,13 3 0,9 4 0,4 1 31,4 1-31,4 4 0,3 5 0,0-2 16,-1 0-16,3 5 0,3 1 15,4 3-15,0 0 0,2-1 16,-2 1-16,1-2 0,-1 2 16,0 0-16,0 0 0,0 2 15,3 1-15,0-1 0,0-2 0,-3 0 16,0 0-16,1-2 0,-1 2 0,0 0 16</inkml:trace>
  <inkml:trace contextRef="#ctx0" brushRef="#br0" timeOffset="556741.8335">21478 8920 0,'0'0'0,"0"0"16,0 0-16,0 0 0,0 0 15,21-5-15,-21 5 0,0 0 16,0 0-16,17 18 0,-17-18 16,0 24-16,0-24 0,-11 36 15,0-14-15,-3 2 0,0 0 0,-5 9 16,1 0-16,-1-3 0,-1-4 0,-1 3 15,2-4-15,7-2 0,4-3 16,10-3-16,6-3 0,8-5 16,4-3-16,13-5 0,11-3 15,3-1-15,4-1 0,19-3 16,10-3-16,-7 2 0,-6 3 0,11-5 16,7-2-1,-16 1-15,-10 1 0,5-1 16,-19 6-16,-26 2 0,-7 0 15,-14-1-15,-10-3 0,-6 0 16,-3-1-16,8 3 0,3 1 16,2 2-16</inkml:trace>
  <inkml:trace contextRef="#ctx0" brushRef="#br0" timeOffset="556942.3925">21873 8994 0,'0'0'0,"0"0"0,0 0 15,0 0-15,10 27 0,-10-27 0,1 36 16,-2-13-16,-1 0 0,-3 6 16,-3 5-1,-4 10-15,-2-1 0,-9 11 16,-3-1-16,1-5 0,0-5 16,-12 6-16,-1-5 0,4-6 0,3-4 15,-6-2-15,2-6 0,9-6 16,6-6-16,5-3 0</inkml:trace>
  <inkml:trace contextRef="#ctx0" brushRef="#br0" timeOffset="557111.3846">22007 9578 0,'0'0'0,"8"4"15,2 2-15,1 2 0,1-1 0,6 5 16,2 0-16,-3 0 0,0 0 0,0 3 15,0-2-15,-3-4 0,-2-3 0,-2-1 16,-2-2-16,-1 0 0</inkml:trace>
  <inkml:trace contextRef="#ctx0" brushRef="#br0" timeOffset="557365.4633">22452 8778 0,'0'0'16,"0"0"-16,0 0 0,17 24 0,-11-12 0,-1 6 16,0 4-16,-1 2 0,1 1 0,-1 9 15,-1 0-15,1-2 16,0-3-16,1 4 0,2-1 15,-1-7-15,-1-4 0,3-5 0,2-5 16,-3-2-16,0-2 0,-1 0 16</inkml:trace>
  <inkml:trace contextRef="#ctx0" brushRef="#br0" timeOffset="558098.7755">22606 8815 0,'0'0'0,"0"0"0,0 0 16,22-12-16,-22 12 0,23-10 0,-4 6 16,0-1-16,0 0 0,9 1 15,1 2-15,0 1 0,2 1 16,0 1-16,0 2 16,-2 4-16,-2 0 0,5 5 0,-2 3 15,-3-1-15,-4 0 0,-6 3 16,-2 2-1,-5-1-15,-4 1 0,-5 1 0,-5 2 16,-3 0-16,-2-1 0,-3 0 16,-3 1-16,-3-3 0,1-1 15,-7-3-15,-3-3 0,0 0 16,1 1-16,-7-4 0,-1-4 16,0 0-16,0-1 0,4-2 15,-1-2-15,3-2 0,3-2 0,1-2 0,0-2 16,6-1-16,2 0 0,5-2 15,5-1-15,1 2 0,3 2 16,6-4-16,7 0 0,3 1 16,1 0-16,4 3 0,2 2 15,1-1-15,2 1 0,1 2 16,2 1-16,-2 1 0,1 0 0,0 4 16,2-1-16,-3 2 0,-3 0 0,-2 2 15,-4 0-15,-1 1 0,-3 0 16,-3 1-16,-3 1 0,-2 1 15,-3 1-15,-7 3 0,-5 3 16,-5 0-16,-5-2 0,-6 3 16,-4-1-1,-3 1-15,-3 0 0,-7 2 0,-6 0 16,-5 4-16,3-4 0,-8 4 16,2-1-16,4-3 0,3-3 15,4-3-15,3 1 0,5-2 16,5-1-16,4-3 0,7-4 15,9 0-15,4 0 0,8-1 16,6-2-16,6-2 0,4-1 0,15-2 0,12-5 16,4 0-16,5 1 15,11-3-15,11-3 0,7 1 16,-3 1-16,14 0 0,0 2 16,-10 2-16,-9 3 0,21-4 0,-16-1 15,-14 3-15,-10 2 0,-13 6 16,-9 4-1,-14 0-15,-7 0 0,-14-2 16,-10 0-16,2-1 0,-2 0 0,5-1 16,2 0-16,2-1 0</inkml:trace>
  <inkml:trace contextRef="#ctx0" brushRef="#br0" timeOffset="558396.2032">22649 9378 0,'0'0'0,"0"0"16,0 0-16,-1 23 0,1-23 0,-3 30 16,-1-10-16,1 3 0,-1 0 0,-3 10 15,-1 1-15,0-1 0,0-3 16,-1 5 0,1-2-16,1-5 0,2-5 15,2-2-15,2-3 16,3-3-16,2-3 0,4-3 0,3-2 15,0-3-15,1 0 0,5-4 16,2-4-16,4 0 0,1-3 16,7-5-16,1-6 0,-3-1 0,0-2 15,-6 4-15,-4 4 0,-4 2 0</inkml:trace>
  <inkml:trace contextRef="#ctx0" brushRef="#br0" timeOffset="558584.6474">23133 9463 0,'0'0'0,"0"0"0,0 0 0,0 0 0,0 0 16,0 0-16,-32 12 0,32-12 15,-22 9-15,22-9 0,-25 15 16,11-8-16,1 0 0,-2 1 16,-3 1-16,0-3 0,1 0 0,-1-1 15,0 0-15,2-1 0,-1-2 16,0 0-1,1-1-15,3 1 0</inkml:trace>
  <inkml:trace contextRef="#ctx0" brushRef="#br0" timeOffset="558785.2751">22702 9514 0,'0'0'0,"0"0"0,23 14 0,-8-6 0,2 2 16,12 4-16,6 2 0,4 1 15,1-1-15,18 6 0,3 0 16,0-3-16,-1-1 0,17-1 16,15 0-16,-9-4 0,-8-1 0,8-5 15,-5-3-15,-13-3 0,-10-1 16,6-2 0,-19 1-16,-14 0 0</inkml:trace>
  <inkml:trace contextRef="#ctx0" brushRef="#br0" timeOffset="560473.9213">19032 8811 0,'0'0'0,"0"0"0,0 0 15,0 0-15,24 11 0,-24-11 16,0 0-16,26 19 0,-13-11 16,1 2-16,2 1 0,1 1 0,0 0 15,-2 0-15,-2 0 0,3 2 16,-3-2-16,-2 1 0,-3-2 15,-2-1-15,0-1 0,-1-2 16</inkml:trace>
  <inkml:trace contextRef="#ctx0" brushRef="#br0" timeOffset="560674.5886">18723 9169 0,'0'0'16,"0"0"-16,0 0 0,38-3 0,-13-3 15,8 1-15,8-1 0,16-1 16,5 0-16,18-3 16,4 3-16,12-2 0,-6 1 15,7 1-15,-7 2 0,-8 2 16,-14 3-16,-17-1 0,-10 1 16,-11 0-16,-9 0 0,-6 0 0</inkml:trace>
  <inkml:trace contextRef="#ctx0" brushRef="#br0" timeOffset="560953.4775">19366 9184 0,'0'0'0,"0"0"0,0 0 0,0 0 0,0 0 32,0 0-32,24 16 0,-24-16 0,0 0 15,17 27-15,-17-27 0,11 29 16,-7-13-16,-2 4 0,-1 2 15,-1 2-15,-1 2 0,-3 6 16,-4 1-16,-3-1 0,-2-3 16,-3 0-16,0 2 0,-6 5 15,0-5-15,-6-2 0,-2-4 0,1-2 0,0-2 16,-7 0-16,-2-3 0,3-4 16,2-4-16,3-7 0,1-4 15,2-3-15,0-2 0,6 1 0,5 2 16,3 0-16</inkml:trace>
  <inkml:trace contextRef="#ctx0" brushRef="#br0" timeOffset="561191.6647">19165 9417 0,'0'0'0,"8"7"0,4 2 15,0 3-15,1 1 0,9 8 16,5 3-16,2 1 0,0 0 16,13 8-16,3 0 15,-3-2-15,-2-2 0,8 3 0,2-3 16,-8-2-16,-6-3 0,4-1 16,-4-5-16,-6-4 0,-6-3 15,-6-6-15,-6-5 0,-7-5 16,-6-4-16,1 2 0,0 2 0,0 1 15</inkml:trace>
  <inkml:trace contextRef="#ctx0" brushRef="#br0" timeOffset="562092.815">20319 8938 0,'0'0'0,"0"0"0,0 0 16,0 0-16,0 0 0,0 0 0,15 18 16,-15-18-16,0 0 0,-7 35 15,-3-14-15,0-1 0,0 1 16,-1 1-16,0 2 0,3-2 15,1-2-15,1 5 0,3-3 16,3-2-16,2-2 0,9-2 16,9-4-16,2-2 15,2-3-15,7-2 0,6-1 16,9-1-16,0 0 0,2-4 0,-1-2 16,7 0-16,-3 0 0,-7-2 15,-3-2-15,-7-3 0,-5-2 16,-2-2-16,-5-1 0,-10 2 15,-5 2-15,-2 3 0,0 0 0,-2 3 0</inkml:trace>
  <inkml:trace contextRef="#ctx0" brushRef="#br0" timeOffset="562353.8428">20609 8978 0,'0'0'0,"0"0"0,0 0 15,0 0-15,0 0 0,6 25 0,-6-25 16,0 33-16,0-33 0,-5 44 16,1-14-16,-1 3 0,-1 3 0,-5 14 15,-2 3-15,-5 7 16,1-5-16,-6 5 0,1-5 16,3-9-16,0-7 0,-2-6 0,-2-3 15,-3-3-15,1 0 0,-7 1 16,0-5-16,5-8 0,0-6 15,-3-4-15,2-3 0,7-8 0,2-3 16,5 2-16,3 2 16,2 1-16</inkml:trace>
  <inkml:trace contextRef="#ctx0" brushRef="#br0" timeOffset="562545.6807">20586 9533 0,'0'0'0,"0"0"0,29 9 16,-11-2-16,-2 2 0,12 7 16,4 1-16,-2 1 0,1 1 0,10 9 0,1 3 15,-3 0-15,-4-2 0,8 4 16,0-2-16,-9-6 0,-7-6 0,-7-4 16</inkml:trace>
  <inkml:trace contextRef="#ctx0" brushRef="#br0" timeOffset="580958.5503">2103 13400 0,'0'0'0,"0"0"0,0 0 15,0 0-15,0 0 0,0 0 16,0 0-16,0 0 0,31 8 15,-31-8 1,27 8-16,-10-3 0,-1-1 0,7 0 16,6-2-16,5 1 15,3 0-15,21 1 16,8-1-16,3-1 0,2-1 0,20 1 16,18 0-16,12 0 0,-8-1 15,24-3-15,-2-2 16,33-1-16,-26 3 0,-2-3 0,1 1 0,-12 1 0,-8 1 15,-1-1-15,-3-2 16,3 2-16,-2 0 0,-5 0 16,-2 0-16,-9-2 0,-5 1 0,-4-4 15,-3-1-15,-16 1 0,-11 1 16,-5-1-16,-4 0 16,-18 1-16,-14-2 0,-14 0 15,-10-2-15,-8 0 0,-7-3 16,6 5-16,4 4 0,0 1 15</inkml:trace>
  <inkml:trace contextRef="#ctx0" brushRef="#br0" timeOffset="581644.8327">5866 12780 0,'0'0'0,"-12"-12"0,-1-3 16,0 4-16,-3-2 0,-15-5 0,-6-4 16,-8-2-16,-3 0 0,-18-2 15,-10-2-15,0 5 0,3 3 16,-24 5-16,-4 5 0,-7 3 0,5 3 0,-52 14 15,5 6 1,17 10-16,14 5 0,11 8 0,8 6 16,24 2-16,15 3 0,7 11 15,1 7 1,21 6-16,14 4 0,17-20 0,12-15 16,25 1-1,18 1-15,5-9 0,5-6 0,25-2 0,16 0 0,-2-4 16,-2-5-16,24-4 0,19-2 15,-15-3-15,-7 1 0,15-13 16,13-5-16,-23-1 0,-17-3 0,3-6 16,-2-7-16,-18 1 15,-13 1-15,-12-9 16,-8-4-16,-17-1 0,-15-1 0,-18-9 16,-14-5-16,-8 8 0,-5 4 15,-30-8-15,-18-7 16,-2 12-16,-1 6 0,-22 1 0,-11 0 15,9 8-15,8 6 0,-9 9 16,-7 7-16,21 1 0,15 3 0,7 12 31,2 9-31,19-7 0,10-4 0,7-2 16</inkml:trace>
  <inkml:trace contextRef="#ctx0" brushRef="#br0" timeOffset="582008.3349">6531 12105 0,'0'0'0,"0"0"0,0 0 0,0 0 16,0 0-16,0 0 0,0 0 15,-16 27-15,16-27 0,-17 27 16,0-6-16,0 0 0,-2 1 0,-4 5 16,-4 2-1,-6 10-15,-2-2 0,-9 9 16,0-2-16,3-7 0,2-7 0,2 2 15,2-2 1,6-8-16,6-7 0,4-10 0,3-6 16,3-2-16,3 2 0,3 0 15</inkml:trace>
  <inkml:trace contextRef="#ctx0" brushRef="#br0" timeOffset="582193.3343">6441 12297 0,'0'0'0,"0"0"0,0 0 0,-2 35 16,0-16-16,-2 5 0,-3 4 16,-4 8-1,-1 4-15,1-1 0,0-3 16,-1 6-16,3-6 0,2-5 0,2-5 16,2-6-16,0-5 0,6-11 15,2-7-15,1 0 16,-3 1-16,-2 0 0</inkml:trace>
  <inkml:trace contextRef="#ctx0" brushRef="#br0" timeOffset="582378.5029">6786 12062 0,'0'0'0,"0"0"15,0 0-15,4 24 0,-4-24 16,2 28-16,-1-10 15,0 1-15,1 1 0,0 0 16,0 1-16,2 3 0,0-3 16,-1-3-16,-2-3 0,1-2 15</inkml:trace>
  <inkml:trace contextRef="#ctx0" brushRef="#br0" timeOffset="582617.4122">7171 12079 0,'0'0'0,"0"0"16,0 0-16,-12 31 0,7-15 0,-6 6 15,-4 4-15,-7 10 0,-3 2 16,-8 11-16,-6 1 0,3-6 16,0-2-16,-6 2 0,0-3 15,1-8-15,1-4 0,-7-1 16,0-6-16,4-6 0,2-5 0,5-8 15,7-5-15,2-13 0,4-11 16,5 7-16,5 4 16,3 4-16</inkml:trace>
  <inkml:trace contextRef="#ctx0" brushRef="#br0" timeOffset="582794.9231">6653 12341 0,'0'0'0,"0"0"0,20 13 16,-8-2-16,1 1 0,2 4 15,0 3-15,6 8 0,2 2 16,3-1-16,2-1 0,2 7 0,-1-2 0,-1-2 16,1 0-16,1 1 0,-7-3 0,-2-6 15,-3-5 1,-4-5-16,-2-5 0,-4-2 0,-2-1 16,0 0-16</inkml:trace>
  <inkml:trace contextRef="#ctx0" brushRef="#br0" timeOffset="582964.4041">7465 12300 0,'0'0'0,"13"1"0,7 1 15,1 0-15,-1 0 0,12-1 0,11 2 0,2 1 16,2 1-16,7 0 0,-2 0 0,-5-2 15,-4 0-15,-10 0 0,-6-2 16,-6 1-16</inkml:trace>
  <inkml:trace contextRef="#ctx0" brushRef="#br0" timeOffset="583296.2268">7282 12413 0,'0'0'15,"0"0"-15,0 0 0,0 0 0,28 10 16,-28-10-16,38 10 0,-16-3 16,4 0-16,2 1 15,-1 1-15,7 2 16,-4 0-16,-4 0 0,-6 0 0,-5 0 16,-5 1-16,-7 0 0,-4 0 15,-9 2-15,-5-1 0,-4 1 16,-3 1-16,-1 0 0,0-1 15,-3 2-15,3-1 0,4-2 16,4 0-16,10-1 0,7 0 16,8-1-16,6-1 0,11-5 0,8-3 15,2-4-15,3-2 0,1-4 16,1-2-16,-4 1 0,-6 2 16,-8 1-16</inkml:trace>
  <inkml:trace contextRef="#ctx0" brushRef="#br0" timeOffset="583565.3482">7766 12094 0,'0'0'15,"0"0"-15,2 22 0,-1-5 0,0 3 0,-1 6 0,-1 6 16,0 14-16,0 5 0,0 13 15,1 1 1,2 8-16,1-5 0,4-3 16,1-4-16,4 1 0,2-10 0,3-7 0,1-6 15,-1-7-15,-1-5 0,-1-8 16,-3-6 0,-2-5-16,-1-2 0,2-25 15,1-16 1,0-18-16,2-19 0,0 7 0,-5 17 15,-2 12-15</inkml:trace>
  <inkml:trace contextRef="#ctx0" brushRef="#br0" timeOffset="583696.9482">8176 12021 0,'0'0'0,"0"0"16,0 0-16,26 2 0,-26-2 0,0 0 16,30 17-16,-19-5 0,-1 4 15,-1-3-15,0-1 0,-4-2 16</inkml:trace>
  <inkml:trace contextRef="#ctx0" brushRef="#br0" timeOffset="584035.8452">5349 13976 0,'0'0'15,"0"0"-15,0 0 0,0 0 0,0 0 16,0 0 0,0 0-16,0 0 0</inkml:trace>
  <inkml:trace contextRef="#ctx0" brushRef="#br0" timeOffset="618155.5421">6469 13490 0,'0'0'0,"0"0"16,0 0-16,0 0 0,0 0 0,0 0 15,0 0-15,0 0 0,0 0 16,0 0-16,0 0 0,0 0 16,0 0-1,0 0-15,0 0 0,0 0 0,0 0 16,0 0-16,0 0 16,0 0-16,0 0 0,-9 32 15,9-32-15,-12 24 0,12-24 0,-15 26 16,7-8-16,0 0 15,1 0-15,0 0 0,-1 0 16,2-1-16,1-2 0,-4 3 0,2-2 16,-1-2-16,1-1 0,1-3 0,0-3 15,2-2-15,-2-5 0,5 0 16,-2 0-16,1 0 0</inkml:trace>
  <inkml:trace contextRef="#ctx0" brushRef="#br0" timeOffset="618340.6458">6529 13230 0,'0'0'0,"0"0"0,0 0 15,17 11-15,-17-11 0,17 13 0,-6-4 0,-2 1 0,1 3 16,2 4-1,1 1-15,-1-1 0,-1-2 16,-2-3-16</inkml:trace>
  <inkml:trace contextRef="#ctx0" brushRef="#br0" timeOffset="618640.5366">7070 13410 0,'0'0'0,"0"0"0,0 0 0,0 0 16,0 0-16,0 0 0,0 0 15,0 0-15,-31 2 0,31-2 16,-32 7-16,32-7 0,-38 13 0,17-5 16,-2 2-16,-2 1 0,-1 2 15,-6 6-15,2 0 16,5 0-16,3-2 0,7 4 15,8 1 1,8-1-16,6-1 0,2-4 0,1-2 0,9 0 16,5-4-1,-4-1-15,-5-2 0,-1-1 0</inkml:trace>
  <inkml:trace contextRef="#ctx0" brushRef="#br0" timeOffset="619072.8306">7122 13510 0,'0'0'0,"0"0"16,0 0-16,0 0 0,27 8 0,-27-8 16,30 8-16,-12-5 15,1 0-15,1 1 0,4 1 0,-1-1 0,1-1 16,6 0-16,2-2 0,-2 2 15,-2-2-15,-1-1 0,-2-1 16,-4-2-16,-2-1 0,-1-3 16,-3-2-16,-4 0 0,-5 1 0,-1-3 15,-3 0-15,-2-2 16,-1 1-16,-6-1 16,-4 0-16,-2 0 15,-1 1-15,-4 2 0,-1 1 16,-3 3-16,0 2 0,-6 2 0,-1 2 15,0 3-15,1 2 0,-2 6 16,-1 5-16,5 0 16,3 2-16,7 2 0,2 2 0,6-1 15,2 1-15,9 5 0,4 0 0,8-3 0,2-1 16,5 1-16,3 1 16,3-4-16,4-4 0,1-2 0,3-3 15,-3-2-15,3-3 0,-10-2 16,-5-1-16,-4-1 0</inkml:trace>
  <inkml:trace contextRef="#ctx0" brushRef="#br0" timeOffset="619642.9818">8056 13619 0,'0'0'0,"0"0"0,0 0 16,0 0-16,0 0 0,8-23 0,-8 23 15,0 0-15,-1-28 0,-2 17 16,-1 0-16,-2 0 0,0 1 0,-4-4 16,-3 0-1,-2-1-15,-2 1 0,1 0 0,1 3 16,-10 0-16,-1 3 16,-1 4-16,2 3 0,-1 6 15,-3 4-15,4 0 0,2 0 0,-2 10 0,3 7 16,4-3-16,4-1 0,4 5 15,8 1-15,4-8 0,3 0 0,11 2 16,8 0-16,3-6 16,0-5-16,6-5 0,5-3 15,-1-4-15,1-3 0,6-9 32,-1-8-32,-8-4 0,1-9 15,1-1-15,-4 0 0,-3-3 0,-4-3 0,-5 4 0,-4 3 16,-2-6-16,-3 0 15,-3 6-15,-1 5 0,-4 2 0,1 2 16,-3 6-16,-1 3 0,1 1 16,0-1-1,0 3-15,-2 3 0,1 3 0,0 2 16,-1 1-16,0 2 0,0 2 16,-2 4-16,0 1 0,0 1 0,-1 4 15,-1 5-15,-1 0 0,3 2 16,-5 6-16,1 5 15,-2 0-15,-1 0 0,-3 7 0,-3 8 16,-1 1-16,-3 1 0,-4 18 0,-2 6 16,-6 7-16,0-6 0,5-11 15,7-16-15,5-13 0</inkml:trace>
  <inkml:trace contextRef="#ctx0" brushRef="#br0" timeOffset="630332.2472">7185 12864 0,'0'0'0,"-14"-2"16,1 1-16,-6 0 0,-1 2 0,-17 1 15,-7 2-15,-15 3 16,-4 2-16,-9 6 0,-6 4 16,-9 5-16,7 0 0,-13 12 0,-10 9 0,-24 20 15,18-2-15,20 0 0,9 3 16,18-1-16,8 0 0,17-1 15,16-4-15,16-2 0,9-3 0,24-4 16,14-5-16,16-7 0,7-5 16,22-8-16,11-5 0,10-5 15,8-3 1,16-4-16,12-3 0,0-3 16,1-3-16,14-4 0,12-4 15,-15-3-15,-10-3 0,-7 0 16,-4-2-16,-12-1 0,-8-2 0,-7-5 15,-3-4-15,-17-4 0,-10-3 16,-13-7-16,-10-6 16,-9-3-16,-9-1 0,-17-6 0,-11-5 0,-14-3 15,-9-1-15,-19-2 0,-15-1 16,-11 9-16,-9 8 0,-18 5 16,-14 3-16,-9 8 0,-7 4 15,-21 12-15,-16 7 0,1 10 16,0 8-16,47-2 0,34 0 15,21-1-15</inkml:trace>
  <inkml:trace contextRef="#ctx0" brushRef="#br0" timeOffset="630827.536">6185 14540 0,'0'0'16,"0"0"-16,28 0 0,-28 0 0,27 1 16,-6 0-16,4-1 0,5 0 15,2 0-15,15-2 16,5-1-16,13 0 0,0-1 16,1 3-16,-2 0 15,6 3-15,-7 3 0,3 3 0,-9 2 16,-11 4-16,-9 3 0,-11 8 15,-6 6-15,-9 0 16,-5 0-16,-9 4 0,-4 3 0,-9-1 16,-4 1-16,-5-2 0,0-3 0,-4-4 15,-2-5-15,-1-2 0,-5-3 16,1-3-16,2-5 0,-7-6 16,0-6-16,5-6 0,5-6 0,9-10 15,4-10-15,3 8 16,4 7-16,5 4 0</inkml:trace>
  <inkml:trace contextRef="#ctx0" brushRef="#br0" timeOffset="631012.5694">6809 14203 0,'0'0'0,"0"0"15,0 0-15,-5 22 0,5-22 0,-14 34 16,0-6-16,-4 6 0,-2 6 0,-13 20 15,-2 6-15,-7 13 0,2-2 16,-3 5-16,0-9 0,2-2 16,8-13-16,3-10 0,10-12 15,4-12-15</inkml:trace>
  <inkml:trace contextRef="#ctx0" brushRef="#br0" timeOffset="631213.1981">7285 14565 0,'0'0'16,"0"0"-16,0 0 0,7 22 0,-7-22 15,3 30 1,-2-8-16,0 3 0,-1 1 16,1 3-16,1 3 0,-2 7 15,0 0-15,2 0 0,1-5 16,-1-6-16,0-5 15,-1-5-15</inkml:trace>
  <inkml:trace contextRef="#ctx0" brushRef="#br0" timeOffset="631529.3956">7300 14622 0,'0'0'0,"0"0"15,0 0-15,26 4 0,-26-4 0,42 8 31,-8-1-15,1 2-16,5 1 0,-2-1 0,-5 1 16,8 2-16,6 4 0,-9-1 15,-4-3-15,-12 1 0,-6-1 16,-8 1-16,-8-1 0,-15 0 16,-12 1-16,-9-2 0,-4 1 0,-5 1 15,2 2-15,-5 2 0,2-1 0,2 0 16,7-3-16,12-4 0,7-3 15,9-2-15,8 0 0,12-2 16,10-2-16,15-3 0,11-2 16,4-2-16,0-3 0,20-4 15,7-1-15,-19 4 0,-15 2 16,-11 3-16</inkml:trace>
  <inkml:trace contextRef="#ctx0" brushRef="#br0" timeOffset="631729.9708">8172 14484 0,'0'0'0,"0"0"0,0 0 16,21 17-16,-21-17 0,19 18 15,-7-5-15,2 3 0,0 3 0,2 0 16,2-1-16,1 4 0,-3-1 15,-2-5-15,-3-2 16,-2-1-16</inkml:trace>
  <inkml:trace contextRef="#ctx0" brushRef="#br0" timeOffset="631868.0728">7924 15093 0,'0'0'0,"0"0"15,0 0-15,0 0 0,31-1 0,-31 1 16,44-9-16,-15 1 0,5-1 15,7-6 1,10-7-16,8-6 16,-1 0-16,0-1 0,-3 2 0,-12 5 15</inkml:trace>
  <inkml:trace contextRef="#ctx0" brushRef="#br0" timeOffset="632084.3508">8788 14438 0,'0'0'0,"0"0"0,0 0 16,13 24-16,-13-24 0,7 34 0,-7-6 16,-2 3-16,0 5 0,-1 17 15,-2 8-15,1 0 16,-1 0-16,-2 8 0,0 5 0,1-1 16,1-12-1,1-9-15,-2-8 0,1-9 0,-1-7 16,-2-10-16,-5-7 0,-2-9 15,-3-8-15,6 3 16,2 0-16,3 1 0</inkml:trace>
  <inkml:trace contextRef="#ctx0" brushRef="#br0" timeOffset="632315.9386">8337 14698 0,'0'0'0,"0"0"15,0 0-15,28-5 0,-28 5 16,32-5-16,-10 1 0,0 3 15,2 0-15,-1 1 16,1 3-16,-1 1 0,-1 0 0,1 4 0,-4 3 16,-8 3-16,-5 3 0,-7 3 15,-7 4-15,-6 2 0,-5 2 0,-10 8 16,-3 2-16,-4 0 0,-3 0 16,-5 1-16,5-4 0,6-9 15,7-7-15,1-3 0,7-3 16,5-4-16</inkml:trace>
  <inkml:trace contextRef="#ctx0" brushRef="#br0" timeOffset="632585.1741">9291 14712 0,'0'0'0,"0"0"16,0 0-16,0 0 0,0 0 0,-33 2 0,33-2 15,-45 6-15,19-1 0,-5 0 32,-1 1-32,-2 2 0,1 0 0,-8 5 15,2 1-15,6 0 0,6-2 0,2 3 0,9 1 0,10 3 16,11 2-16,8 3 0,7 2 31,8-2-31,7-3 0,8 2 16,6 2-16,13 2 0,2-1 0,7-1 15,-5-5-15,-17-5 0,-11-3 16,-10-4-16</inkml:trace>
  <inkml:trace contextRef="#ctx0" brushRef="#br0" timeOffset="632843.522">10460 14712 0,'0'0'0,"0"0"16,-3 20-16,3-20 0,-8 27 0,3-9 16,-2 2-1,-3 6-15,0 2 0,1-2 0,0-1 16,2-5-16,-1-2 0,-2-3 15,0-7-15,4-1 0,0-2 0,2 0 16</inkml:trace>
  <inkml:trace contextRef="#ctx0" brushRef="#br0" timeOffset="633000.9791">10459 14387 0,'0'0'0,"0"0"0,0 0 15,25 8-15,-15-2 0,2 1 0,4 1 16,1 3-16,2 1 0,1 0 16,-3-1-16,-3-2 0</inkml:trace>
  <inkml:trace contextRef="#ctx0" brushRef="#br0" timeOffset="633254.3921">11126 14550 0,'0'0'15,"0"0"-15,0 0 0,-34 6 0,34-6 16,-40 14-16,13-2 0,-5 2 0,-4 3 0,-9 9 16,1 5-1,-2 5-15,6-2 0,4 4 0,8-3 16,10-1-16,9-1 0,13 0 15,10 0 1,11-6-16,8-3 0,-3-8 0,0-6 16,-3 0-1,-7-2-15,-5-4 0</inkml:trace>
  <inkml:trace contextRef="#ctx0" brushRef="#br0" timeOffset="633605.4421">11069 14819 0,'0'0'0,"0"0"0,0 0 16,26 8-16,-26-8 0,29 9 0,-8-4 15,3-1-15,4 1 0,4-1 16,4 0 0,7 0-16,-2 0 0,11-1 0,-1-1 15,-3-1-15,-4 0 0,3-3 0,-4-3 0,-7-1 0,-8-2 16,-6-5-16,-4-5 15,-6-1-15,-4-2 0,-12-1 0,-7 1 16,-4-1-16,-3-1 0,-10 1 16,-10 2-16,1 3 0,-1 5 15,-6 4-15,-4 5 0,0 3 16,2 3-16,-5 9 0,3 5 16,7 4-16,6 1 15,9 3-15,7 2 16,11 0-16,7 2 0,10 3 0,10 2 15,11 2-15,9 1 16,5-4-16,4-4 0,-11-6 0,-10-7 0,-6-4 16</inkml:trace>
  <inkml:trace contextRef="#ctx0" brushRef="#br0" timeOffset="634203.4153">11312 15437 0,'0'0'0,"0"0"0,0 0 0,-28 12 16,28-12-16,-29 8 0,11-4 16,-3-1-16,-2 0 0,-9 0 15,-2 1-15,-2-4 0,-3-1 0,-12-5 16,-3-3-16,3-3 15,1-1-15,-15-8 0,-5-3 16,3 0-16,1-1 0,-13-11 0,-1-4 16,-11-15-16,0-5 15,8-5-15,2-4 0,-5-13 0,29 21 16,7 4-16,6 2 0,7 4 16,5 3-16,11-2 0,7-1 15,9 0-15,4 0 0,12 2 0,8 2 16,10 3-16,9 3 0,10-4 0,10-2 15,5 7-15,3 5 0,17 5 16,12 3-16,5 4 0,2 3 0,12 8 16,6 5-16,3 8 0,3 5 15,17 14-15,14 10 16,-9 7-16,-7 5 0,-2 5 16,-2 6-16,-9 9 15,-6 8-15,-11 4 0,-6 2 16,-17 3-16,-11 0 0,-17 0 15,-13-1-15,-14-4 0,-9-2 16,-16 1-16,-12-1 0,-18-6 16,-13-3-16,-9-8 0,-6-3 15,-7-9-15,-1-6 0,-23-5 16,-13-5-16,-6-4 0,-1-2 0,-12-7 0,-4-5 16,-8-6-16,-4-4 0,-8-11 15,-5-5-15,45 4 0,30 5 0,20 3 16</inkml:trace>
  <inkml:trace contextRef="#ctx0" brushRef="#br0" timeOffset="638054.539">13689 14572 0,'0'0'16,"0"0"-16,0 0 0,0 0 0,0 0 16,0 0-16,0 0 0,21 14 15,-21-14-15,2 25 16,-2-25-16,-3 36 0,-1-17 0,-3 4 15,-3 1-15,-3 9 0,0 0 0,-1 2 16,1 1-16,1-5 16,2-3-16,-1 2 0,2-4 0,2-6 15,1-5-15,2-4 0,0-7 16,4-4-16,-1-3 0,1-1 16,0 2-1,0 0-15</inkml:trace>
  <inkml:trace contextRef="#ctx0" brushRef="#br0" timeOffset="638220.6815">13759 14242 0,'0'0'0,"0"0"0,0 0 0,0 0 16,0 0-16,0 0 0,0 0 0,25 16 0,-25-16 15,22 24-15,-8-7 0,1 0 16,-1 0-16,-2-2 15,-1-2 1,-1-2-16</inkml:trace>
  <inkml:trace contextRef="#ctx0" brushRef="#br0" timeOffset="638443.9469">14461 14554 0,'0'0'0,"0"0"0,0 0 16,0 0-16,-30 0 0,30 0 15,-43 6-15,15-1 0,-4 2 16,-2 3-16,-1 3 0,-10 4 16,1 3-16,-1 3 0,7 1 0,10 1 0,5-3 15,14 1-15,7-1 0,8-2 16,6-2-16,10 0 16,8 0-16,-1-4 15,-1-2-15,6-3 0,2-2 0,-9-3 16,-6-1-16,-4 0 0</inkml:trace>
  <inkml:trace contextRef="#ctx0" brushRef="#br0" timeOffset="638772.2377">14421 14709 0,'0'0'0,"0"0"16,0 0-16,25 5 0,-25-5 16,38 7-16,-14-5 0,3 1 15,0 1-15,8 1 16,4 1-16,8 2 15,-6 0-15,10-1 0,-2-3 16,-5-2-16,-5-3 0,1-3 0,-7-2 16,-6-2-16,-6-1 0,-9-1 15,-6-3-15,-2-4 0,-4-3 16,-9-2-16,-8-2 16,-3 4-16,-3 2 0,-10 0 0,-4 4 0,0 5 15,1 2-15,-4 5 0,-2 6 16,5 3-16,3 4 0,2 14 15,5 12 1,14-3-16,8 4 0,7-5 0,5-4 16,18 11-16,10 2 0,9-4 15,8-4-15,-13-7 16,-11-8-16,-6-4 0</inkml:trace>
  <inkml:trace contextRef="#ctx0" brushRef="#br0" timeOffset="639220.4134">15708 14859 0,'0'0'0,"0"0"15,0 0-15,-16-24 0,6 13 0,-4-1 16,-5 1-16,-9-4 0,-4 0 16,-4 2-16,-1 1 0,-9 0 15,0 3-15,1 5 16,0 3-16,4 6 0,4 4 0,-2 7 15,7 3 1,8 1-16,5 1 0,10 2 0,8 2 16,8 3-16,6 1 0,18-4 15,12-2 1,10-7-16,7-5 0,-8-6 16,-4-2-16,15-13 0,4-8 15,-9-2-15,-6-3 0,3-15 0,3-10 16,-11 2-16,-5 2 0,8-19 0,-7 2 15,-13 14-15,-8 9 0,-7 7 16,-5 4-16,-4 10 0,-1 6 0,-4 7 16,-1 4-16,-5 5 15,1 4-15,-5 3 0,-3 5 16,-3 4-16,-3 2 0,-5 14 16,-5 13-16,5-3 0,3-2 0,2 3 0,1 2 15,5-4-15,2-4 0,6 1 16,4-4-16,2-5 0,2-4 0,-1-9 15,0-5-15,-2-5 0</inkml:trace>
  <inkml:trace contextRef="#ctx0" brushRef="#br0" timeOffset="639637.0788">16544 14667 0,'0'0'0,"0"0"16,0 0-16,33-2 0,-19 1 0,4-1 16,4 1-16,3 1 15,4 1-15,13 2 0,3 1 0,-4 0 16,-5 0-16,11 1 0,3 1 15,-6 0 1,-4 1-16,0 6 0,-5 2 16,-8 0-16,-5 0 0,-5 6 15,-5 3-15,-5 4 0,-5 1 0,-6 4 16,-3 2-16,-3 2 16,-1 1-16,-5-4 0,-2-3 15,2-7-15,3-7 0,2-2 0,1-1 16,-1-6-16,-1-5 0,-4-2 15,0-1-15,-2-12 16,-2-11-16,2 2 0,0-1 0,-3-16 16,2-10-16,4-1 0,4-2 15,1 6-15,2 11 16,3 9-16</inkml:trace>
  <inkml:trace contextRef="#ctx0" brushRef="#br0" timeOffset="639815.9587">17052 14370 0,'0'0'15,"0"0"-15,0 0 0,-2 19 0,-3-7 16,-3 5-16,-3 6 0,-11 16 16,-5 6-16,-7 5 0,-6 4 15,-3 10 1,5-3-16,-3 5 0,-2 1 16,7-13-16,5-11 0,1-8 0,3-8 0,8-10 0,8-5 15,4-5-15,1-2 16,2-1-16</inkml:trace>
  <inkml:trace contextRef="#ctx0" brushRef="#br0" timeOffset="640022.5589">17500 14770 0,'0'0'0,"0"0"16,0 0-16,5 33 0,-5-19 0,-1 5 31,-3 6-31,0 9 0,-1 3 16,-3-2-16,0-1 0,0-4 0,2-4 15,-1-2-15,2-8 0,0-2 16,2-2-16,0-3 0</inkml:trace>
  <inkml:trace contextRef="#ctx0" brushRef="#br0" timeOffset="640339.1598">17527 14789 0,'0'0'0,"0"0"15,25 5-15,-8-1 0,-1 1 0,12 3 16,5 1-16,-1 0 0,-2-1 16,7 6-1,1 0-15,-6 0 0,-5 0 16,-7 1-16,-6 1 0,-5-1 0,-4 0 15,-13-1-15,-10 1 0,-8-3 16,-7-1-16,-4 2 0,-2 1 16,0-3-16,2-2 0,-2 0 15,5 1-15,6-2 0,5-1 16,8-1-16,4-2 0,6 3 0,5 0 0,13 2 16,11 1-16,-1-3 0,3-1 15,12 0-15,7 0 16,11-3-16,1-3 0,-6 0 0,-12 0 15,-11 0-15</inkml:trace>
  <inkml:trace contextRef="#ctx0" brushRef="#br0" timeOffset="640539.9166">18342 14701 0,'0'0'0,"0"0"0,0 0 16,23 13-16,-23-13 0,19 18 0,-8-5 15,0 1-15,0 2 0,-3 0 16,0 2-16,1 0 0,-1-2 16,-3-2-16</inkml:trace>
  <inkml:trace contextRef="#ctx0" brushRef="#br0" timeOffset="640693.8126">18158 15174 0,'0'0'0,"0"0"0,0 0 0,39-1 16,-39 1-16,43-2 0,-14-1 16,9-4-1,3-2-15,1-4 0,0-3 16,1 0-16,-8 2 0,-6 3 0</inkml:trace>
  <inkml:trace contextRef="#ctx0" brushRef="#br0" timeOffset="640979.051">18970 14548 0,'0'0'0,"0"0"16,0 0-16,0 0 0,0 0 0,0 0 15,23 4-15,-23-4 0,15 15 16,-15-15-16,13 34 0,-8-10 15,-1 3-15,-3 9 0,-2 6 16,-5 15-16,-2 3 0,-2 14 31,0 2-31,1 1 0,1-10 0,0 4 16,2-7-16,-1-8 0,0-8 16,-3-3-16,-1-8 0,1-12 0,-1-6 0,-5-10 15,-5-8-15,1-7 0,1-5 16,2-12-16,1-7 0,6 10 15,3 4-15,0 4 0</inkml:trace>
  <inkml:trace contextRef="#ctx0" brushRef="#br0" timeOffset="641213.7914">18591 14753 0,'0'0'0,"0"0"0,0 0 16,0 0-16,0 0 0,26-14 15,-26 14-15,36-2 0,-16 2 16,6 2-16,2 2 0,0 2 0,-3 1 0,4 5 15,-4 3-15,-4-2 0,-4 0 16,-7 7-16,-5 2 16,-8 2-16,-7 1 0,-10 8 15,-6 2-15,-3-3 0,-1-3 0,-4 2 16,1-4-16,2-5 0,3-5 16,-2-1-16,2-4 15,11-5-15,3-4 0,14-7 16,10-6-16,-2 2 15,-2 3-15,-2 0 0</inkml:trace>
  <inkml:trace contextRef="#ctx0" brushRef="#br0" timeOffset="641455.6751">19549 14869 0,'0'0'0,"0"0"0,0 0 0,0 0 16,-29 0-16,29 0 0,-45-1 15,17 1-15,-2 0 0,-5 4 16,-1 1-16,-6 6 16,6 2-1,6-1-15,6 0 0,4 7 16,9 5-16,10 2 0,7 0 16,9 1-16,7 1 0,6-2 0,5 1 15,15 6-15,4 1 0,-12-6 0,-8-8 16,-6-4-16</inkml:trace>
  <inkml:trace contextRef="#ctx0" brushRef="#br0" timeOffset="641681.0783">20218 14712 0,'0'0'16,"0"0"-16,0 0 0,-22 17 0,22-17 16,-26 19-16,8-5 0,-3 1 15,-2-1-15,-11 6 0,-3-1 16,0-10-16,-2-11 16,6 1-1,6 1-15,3-1 0</inkml:trace>
  <inkml:trace contextRef="#ctx0" brushRef="#br0" timeOffset="641866.1828">19909 14902 0,'0'0'0,"0"0"0,4 21 0,-2-4 16,0 2-16,-2 5 0,-1 1 15,-2 10-15,-2 1 0,-1 1 16,-3 3-16,0 1 0,2-6 0,3-8 15,2-6-15,0-3 0,0-4 16,1-3 0</inkml:trace>
  <inkml:trace contextRef="#ctx0" brushRef="#br0" timeOffset="642113.7074">20057 14957 0,'0'0'0,"0"0"0,0 0 15,22 12-15,-12-6 0,4 1 16,4 1-16,0 2 16,-1 2-16,2-1 15,0 3-15,1 4 0,-5-1 0,-1-1 16,0 0-16,-4 2 0,-3 0 0,-5 4 16,-5 2-16,-2-2 0,-2-2 15,-11 4 1,-6 0-1,-2-5-15,-2-5 0,4-5 0,2-5 16,4 0-16,4-1 0,3-1 16</inkml:trace>
  <inkml:trace contextRef="#ctx0" brushRef="#br0" timeOffset="642245.286">19914 15143 0,'0'0'0,"0"0"0,0 0 0,0 0 0,0 0 16,34 9-16,-34-9 0,33 6 15,-16-3-15,-1 1 0,1 0 16,-1 0-16,0-2 0,-3 0 16,-1 0-16,-2 0 0</inkml:trace>
  <inkml:trace contextRef="#ctx0" brushRef="#br0" timeOffset="642398.6899">19912 15265 0,'0'0'0,"0"0"0,0 0 15,19 7-15,-19-7 0,30 12 16,-8-6-16,5-3 16,2-1-1,-1-1-15,-2-2 0,3 0 0,-5 0 16,-4 0-16</inkml:trace>
  <inkml:trace contextRef="#ctx0" brushRef="#br0" timeOffset="642846.3698">20619 14691 0,'0'0'0,"0"0"15,0 0-15,0 0 0,0 0 0,0 0 16,-20 18-16,20-18 0,-22 20 16,6-6-16,-3 1 15,1 0-15,3-4 0,0 2 16,0 1-1,3-2-15,2 0 0,0 4 0,4 0 16,4 0-16,2 1 0,6-4 16,6-1-16,3-3 0,0 0 15,2-4-15,-1-1 0,4-2 0,3-4 16,1 0-16,2-1 0,1 1 16,-1 3-16,-1 3 15,3 3-15,-6 2 0,-4 2 0,-3 5 16,-5 2-16,-5 1 15,-3 2-15,-4 4 0,-3 2 16,-3 4-16,0 5 0,-1-2 16,1-1-16,-1-2 0,1-4 0,-3 5 15,0-3-15,-1-4 0,0-2 16,-3-7-16,0-2 0,-1-4 0,1-3 0,1-9 16,-1-6-16,-2-7 0,-4-4 15,-3-9-15,-3-7 0,2 2 16,5 7-16,4 6 0</inkml:trace>
  <inkml:trace contextRef="#ctx0" brushRef="#br0" timeOffset="642962.2336">20391 14973 0,'0'0'0,"0"0"0,0 0 0,21 20 16,-10-10-16,3 4 0,4 3 15,2 4-15,-1 1 0,-3 1 0,-2 0 16,2 0-16,-4-3 15,-2-5-15</inkml:trace>
  <inkml:trace contextRef="#ctx0" brushRef="#br0" timeOffset="730444.0418">8265 9321 0,'0'0'0,"0"0"16,0 0-16,0 0 0,0 0 0,-31 10 16,31-10-16,-36 11 0,17-3 15,-6 3-15,-6 2 16,0 0-16,-1 1 0,-13 7 0,-3 2 16,-9 4-16,5-2 0,-6 6 0,4-1 15,10-5-15,6-1 0,6 1 16,7-2-16,12-5 0,4-1 0,12-3 15,8 0-15,9-4 16,7-1-16,12-3 0,11-2 16,-4-1-16,-2-2 0,19-3 0,8-3 15,-9 1 1,-4 0-16,4-1 0,-5-1 16,-12-1-16,-9-1 0,-5-8 15,-8-3-15,-9 5 0,-6 2 0,-1 3 16,-2 3-16,-2 1 0</inkml:trace>
  <inkml:trace contextRef="#ctx0" brushRef="#br0" timeOffset="730682.3762">8160 9325 0,'0'0'0,"0"0"0,0 0 16,0 0-16,0 0 0,0 0 0,0 0 15,-13 29-15,13-29 0,-12 25 16,5-5-16,-3 2 0,2 3 15,-7 7-15,1 4 0,-5 10 0,1-1 0,-2 10 16,1 0-16,3-9 16,1-6-16,1 5 0,3-3 15,1-6-15,2-7 0,3-6 0,0-6 16,2-3-16,2-3 0,-3-4 16</inkml:trace>
  <inkml:trace contextRef="#ctx0" brushRef="#br0" timeOffset="731061.6338">8587 9732 0,'0'0'0,"0"0"0,0 0 16,0 0-16,0 0 0,26-3 0,-26 3 0,43-1 15,-17 1-15,7-2 0,7 0 16,0 1-16,1 0 0,17 0 16,15-1-16,-8 2 0,-5-1 15,-4 1-15,-11-1 0,-12 1 16</inkml:trace>
  <inkml:trace contextRef="#ctx0" brushRef="#br0" timeOffset="734510.3885">10004 9519 0,'0'0'0,"0"0"0,0 0 0,0 0 0,0 0 16,0 0-1,-30 18-15,30-18 0,-21 10 16,21-10-16,-25 18 0,10-9 16,-1 0-16,-3 5 0,-2 1 0,1 3 0,1 1 15,-7 10-15,-3 3 0,2-1 16,0 0-16,-1 7 0,3-2 16,6-4-16,3-2 0,5 2 15,4-4-15,7-7 0,5-3 16,8-4-16,7-2 0,1-3 15,1-4-15,6-4 0,4-2 16,-4-3-16,0-2 0,4-5 16,-1-3-16,-2 0 0,0 0 0,-6-3 15,-4-1-15,-5-2 16,-4 2-16,-9 1 0,-7-2 0,-4 2 0,-2 1 16,-6 0-16,-3 1 0,-3 5 15,-3 3-15,-2 3 0,-3 3 16,1 1-16,2 1 0,-1 3 15,-1 3-15,5 2 0,3 1 16,5 3-16,5 3 0,5-4 16,5 0-16,0-3 15,0-2-15,1-2 0</inkml:trace>
  <inkml:trace contextRef="#ctx0" brushRef="#br0" timeOffset="734757.9949">10177 9965 0,'0'0'0,"0"0"0,0 0 16,0 0-16,0 0 0,0 0 16,0 0-16,20 17 0,-20-17 0,0 0 15,11 18-15,-11-18 0,0 0 16,12 19-1,-12-19-15,9 10 0,-5-4 0,0-3 16,1 1-16,-1 0 16,1-1-16,-1-1 0,-1 0 15,1-1-15,-2 1 0,0-1 0</inkml:trace>
  <inkml:trace contextRef="#ctx0" brushRef="#br0" timeOffset="735059.1032">10721 9528 0,'0'0'16,"0"0"-16,0 0 0,0 0 0,0 0 15,-1 23-15,1-23 31,-5 26-31,5-26 0,-9 37 0,2-13 0,1-1 0,-1 0 0,-1 7 16,1 1-16,0-2 0,2-3 16,-1 1-1,1 1-15,-1-1 0,0-3 0,0 6 16,-1 1-16,1-6 16,0-2-16,1-3 0,-1-6 15,2-3-15,0-2 0,2-1 0</inkml:trace>
  <inkml:trace contextRef="#ctx0" brushRef="#br0" timeOffset="735992.7709">9449 10479 0,'0'0'0,"-14"-1"0,-8-1 16,-8 0-16,-1-1 0,-18-1 0,-10-2 15,-11 0-15,-1 3 0,-17-6 0,-3-3 16,-3 0-16,6 1 0,-39-6 15,6 2-15,18 1 0,12 1 0,-2-3 16,-2 0-16,8 0 0,5 1 16,-6-1-16,-4-1 0,19-1 15,10 0-15,-3-9 0,-2-2 16,4 2 0,6 3-16,0-7 0,1-2 0,7-2 15,9 3-15,6-5 0,6-4 0,7 2 0,4 2 16,5-7-16,4-4 0,6 4 15,4 1-15,10-6 0,8-4 16,3 2-16,0 2 0,10-2 16,6-2-16,4 5 0,2 2 15,13-1-15,7-2 16,-2 6-16,0 1 0,9 0 0,7-2 16,2 8-16,2 2 0,12 1 15,8 0-15,-5 3 0,-4 3 0,13 3 16,9 2-16,-5 3 15,-7 3-15,10 4 0,5 6 16,-4 2-16,0 3 0,6 2 0,6 3 16,-9 6-16,-6 6 0,7-2 0,4-2 15,-11 4-15,-10 1 0,10 11 16,6 8-16,-9-5 0,-6-6 16,1 8-16,2 3 0,-14 2 15,-9-2 1,4 5-16,3 3 0,-9-1 15,-8-1-15,-4 5 0,-4 5 16,-9-6-16,-6-4 0,-6 4 0,-4 1 16,-8-1-16,-7-2 0,-2 3 15,-1 3-15,-9-5 0,-5-4 16,-9 2-16,-5 2 0,-7-6 16,-5-3-16,-4 6 0,-4 4 15,0-5-15,-2-4 0,-7-3 0,-5-1 16,2-2-16,4-1 0,-8 2 0,-4-1 31,4-3-31,2-5 0,-9-2 0,-5-2 16,-1-2-16,-1-2 0,-8-3 15,-6-1-15,6-2 0,4-1 16,-11-3-16,-10-1 0,6-2 16,4-2-16,-8-1 0,-7-1 0,2-1 15,2 0-15,-6 0 0,-5-1 16,9 0-16,6 0 0,-7-2 15,-6 1-15,10 4 0,6 5 0,-4-3 16,0-1-16,24 0 16,17 0-16,12 0 0</inkml:trace>
  <inkml:trace contextRef="#ctx0" brushRef="#br0" timeOffset="744014.0056">13773 9642 0,'0'0'0,"0"0"0,0 0 15,0 26-15,0-26 0,-1 26 16,-1-6-16,-1 1 0,1 2 16,-2 11-16,-3 4 0,2-2 15,0-1-15,-3 6 0,-2-1 0,2-5 0,1-4 16,1-2-16,0 0 15,2-6-15,0-3 0,2-4 16,0-4-16,2-2 0,1-1 0,-1-5 16,0-4-16,-2 1 0,2-1 15,-2 1 1</inkml:trace>
  <inkml:trace contextRef="#ctx0" brushRef="#br0" timeOffset="744256.0689">14334 9508 0,'0'0'0,"0"0"16,0 0-16,0 24 0,0-24 0,-2 32 16,-2-6-16,-3 1 0,-1 2 0,-3 10 15,-1 4-15,0-2 16,0-2-16,-1 7 0,2-3 15,0-2-15,1-3 0,-3 3 16,2-4 0,2-3-16,0-4 0,1-4 15,2-5-15,2-4 0,1-4 0,-1-2 16</inkml:trace>
  <inkml:trace contextRef="#ctx0" brushRef="#br0" timeOffset="744826.7297">14048 10590 0,'0'0'0,"0"0"16,0 0-16,0 0 0,-30 4 0,30-4 15,-38 1-15,15-3 16,-2-1-16,-5-1 0,-4-2 16,-8-2-16,1-2 0,-13-5 0,-4-4 15,3-1-15,3-1 0,-10-9 0,2-4 16,4 0-16,4 1 0,-5-9 15,3-1-15,6 3 0,3-1 16,0-6-16,6-1 0,8 4 16,8 4-16,4-2 0,3-2 15,6 4-15,5 3 0,6-7 16,6-2-16,7 2 16,6 4-16,11-6 0,7-2 15,8 6-15,2 5 0,40-14 16,4 8-16,-7 7 0,-5 4 0,15 6 15,10 5-15,-5 5 16,-3 5-16,9 4 0,6 4 16,-9 6-16,-8 4 0,5 6 0,4 3 15,-12 7-15,-6 2 0,1 11 0,3 10 16,-17-5-16,-9-1 0,-9 8 16,-5 5-16,-8-2 0,-6-2 0,-10 5 15,-9 5-15,-7-8 16,-5-5-16,-8 8 0,-2 6 15,-5-8-15,-2-3 0,-10-4 0,-8 2 16,-3-8 0,-1-3-16,-7-1 0,-5 1 15,1-6-15,0-5 0,-7-2 16,-9 1-16,6-5 0,3 0 16,-8-4-16,-5-1 0,0-4 0,1-2 15,-5-4-15,-4-3 16,5-2-16,3 0 0,21 0 0,13 0 15,10 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35:31.1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3496 4291 0,'0'0'0,"0"0"0,22 0 0,-8-1 16,4 0-16,11 1 0,5 0 15,1-1 1,6 1-16,13-1 0,5 1 16,0 0-16,-1 0 0,19-1 15,5-1-15,8 0 0,-4 2 0,16 0 0,2-1 16,-3 1-16,-6-1 0,48-3 16,-7-2-16,-17 4 0,-11 2 15,9-2-15,6-3 0,-13 2 16,-8 2-16,11 1 0,7 1 15,-9 1-15,-10 1 0,10-2 16,8-1-16,-10 2 0,-6-1 0,11 2 16,9 2-16,-14-2 0,-9-3 15,10 2-15,8 2 16,-11 1-16,-10 2 0,9 1 0,5 2 16,-7-4-16,-6-2 0,5-2 0,5 0 15,-11 1-15,-12 1 0,8-1 16,4 2-16,-9 0 0,-5 1 0,4-1 15,4 2-15,-11-5 0,-9-2 16,4-1-16,4-1 16,-11 3-16,-6 3 0,-1-2 0,2-1 15,-8-4 1,-4-5-16,1 2 0,1 0 16,-9 0-16,-8-1 0,1 0 15,-1 0-15,-5-1 0,-5 1 0,-6 1 16,-3 0-16,-4-2 0,-1 0 15,-2-1-15,-1-1 0,-2-8 16,-3-5-16,-2 6 0,-2 6 16,-3 6-16,-2-3 0,-2-5 0,-2-4 15,1 1-15,-1-3 0,2-4 16,-1-3-16,1-2 0,1 0 0,0-4 16,1-2-16,-1 2 0,2 1 15,2-8-15,3-5 0,-1 3 16,0 3-16,3-4 0,2-6 15,1 4 1,-2-1-16,3-2 0,0 4 16,-4 10-16,-2 2 0,1-9 15,2-4-15,-4 9 0,-2 2 0,-1-7 16,-1 0-16,-1 8 0,1 2 16,-5 0-16,-2 2 0,1 5 15,-1-2-15,-5 4 0,-5-1 16,0 3-16,0 2 0,-4 1 0,-1 4 15,-2 3-15,1 3 0,-5-1 16,-2 0-16,0 0 0,0 2 0,-5 1 16,-5 2-16,-2 1 0,-1-1 15,-6 1-15,-4-2 0,2 3 16,1 0-16,-17 3 0,-6-1 16,5 3-1,4 2-15,-48 0 0,-2-3 16,17-1-16,10-1 0,-10 0 0,-6 2 15,6 0-15,5 0 16,-8-4-16,-5-4 0,6 0 0,5 1 16,-9 0-16,-6-2 0,9 1 15,8 1-15,-11-1 0,-7 0 0,7-2 16,6 0-16,-1 0 0,-4 0 16,10 0-16,6 0 0,-12-1 0,-8 1 15,7 0-15,5-1 0,-2 2 16,-1-1-16,7-1 15,7 0-15,-5 4 0,-2 2 0,6 1 16,8 2-16,-6-5 0,-3-1 16,9 0-16,10 1 0,-10 0 0,-2-2 15,7 0-15,3-1 0,1 5 0,0 2 16,5-2-16,4-1 0,-1-2 16,-2 1-16,8 4 0,5 3 15,-7-4-15,-3 0 0,6 2 16,6 0-16,-1 3 0,4-1 15,-1 0 1,1 1-16,3 0 0,-3 1 0,9 0 16,0 2-16,3 0 0,3 2 15,3 2-15,2 0 0,0 3 16,0 4-16,5-2 0,3-4 16,0 6-16,-1 2 15,5-1-15,0-1 0,1 4 0,2 3 16,7-11-16,0 2 0,0 6 15,0 6-15,-1 1 0,1-3 0,2 8 0,0 7 16,2-6-16,1 3 0,0 11 16,1 2-16,-2-1 0,-3 0 0,1 2 15,3 5-15,-2-4 0,1-2 16,-1 28-16,-1-5 0,0-13 31,0-10-31,2-1 0,1-1 16,0-5-16,3-4 0,1-3 0,4-5 15,-1-7-15,-1-6 0,6-3 16,7-2-16,-9-7 0,3 1 0,7-4 0,6-1 16,4-3-16,8-2 0,-1-1 15,5 1 1,1 0-16,0 1 0,12 0 0,0 0 16,-5 2-16,-6 0 0,-12-1 0,-9-1 15,-5 1-15</inkml:trace>
  <inkml:trace contextRef="#ctx0" brushRef="#br0" timeOffset="6210.0838">9760 4773 0,'0'0'0,"13"2"16,0 0-16,1-1 0,-1 1 0,10 0 15,11 0-15,2-2 0,1-2 16,3-3-16,1-4 0,5-1 15,-2-1-15,-3-1 0,-4-3 16,-3 0-16,-3-4 0,-5 1 16,-5-1-16,-6 0 0,-4-1 0,-8 3 31,-5 1-31,-9 2 0,-7 0 0,-7 2 16,-5 2-16,-5 6 0,-5 4 15,-4 4-15,-4 6 0,1 6 16,3 2-16,-6 9 0,1 0 0,6 4 15,6 1-15,6 1 16,4 3-16,10-2 0,5-3 0,7 2 16,6-3-16,9-8 15,7-1-15,12-7 0,12-4 16,8-5-16,5-4 0,-13 0 0,-12 0 16,-5-1-16</inkml:trace>
  <inkml:trace contextRef="#ctx0" brushRef="#br0" timeOffset="6615.3204">10876 4530 0,'0'0'0,"0"0"0,0 0 0,-21 2 16,21-2-16,-29 7 0,9-2 16,-4 1-16,-4 3 0,-8 4 0,-1 4 15,-2 1-15,-1 1 0,-6 8 16,3 4-16,6 1 0,3-2 0,2 2 15,8-3-15,8-3 0,6-5 16,8-3-16,5-2 0,8-9 16,7-4-16,2-8 0,7-3 15,2-3 1,1-3-16,7-7 0,-1-2 16,-4-4-16,-4-3 0,-2 1 15,0 1-15,-3 3 0,-2 1 0,-3 2 16,-4 4-16,-7 7 0,0 3 15,-5 5-15,-2 3 16,-2 5-16,0 5 0,-2 1 0,0 5 16,1 4-16,1 7 0,2 1 0,2 3 15,4-3-15,4-1 0,6-3 0,5-1 16,11-1-16,6-4 0,-8-4 16,-7-3-16,-4-3 0</inkml:trace>
  <inkml:trace contextRef="#ctx0" brushRef="#br0" timeOffset="6890.1667">11486 4452 0,'0'0'0,"0"0"16,-23 4-16,23-4 0,-42 13 15,17-3-15,-2 2 0,-7 4 0,5 2 0,-4 5 16,3 1-16,7-2 0,5-2 0,7-1 15,6-2-15,3 1 0,4-1 16,2 1-16,4 0 0,-1-1 16,2-1-16,-2-1 0,-2-1 15,-2 0-15,-5 0 0,-3 2 16,-4 2-16,-1 0 0,-1 1 16,-3-2-1,-4-2-15,1-2 0,-1-4 0,1 0 16,3-3-16,3 0 0,1-2 15,2-1-15</inkml:trace>
  <inkml:trace contextRef="#ctx0" brushRef="#br0" timeOffset="7230.5883">11514 4774 0,'0'0'0,"0"0"0,22 1 16,-22-1-16,33 0 0,-13-1 15,1 1-15,8-4 16,2 1-16,-2-3 0,0-2 0,-3-2 16,0-1-16,1-1 0,-1-1 15,-5-1-15,-5 0 0,-6-3 16,-6-2-16,-4 0 0,-3 1 0,-5 0 0,-3 2 16,-2 3-16,-2 3 0,-6 3 15,-5 2-15,2 4 0,1 3 0,-1 6 16,-3 3-16,0 6 0,-2 3 15,4 6-15,3 4 16,1 6-16,5 2 0,6-2 16,6-1-16,7-4 0,8-3 15,9-4-15,8-3 0,6-6 16,7-2-16,5-5 0,6-2 16,-6-1-16,-12-1 0,-7-1 15</inkml:trace>
  <inkml:trace contextRef="#ctx0" brushRef="#br0" timeOffset="7500.3376">12814 4317 0,'0'0'16,"0"0"-1,0 0-15,0 0 0,-24 24 0,8-9 16,-5 6-16,-3 7 0,-4 5 15,-8 15-15,0 7 0,-3 7 16,6-4-16,4 2 0,8-8 16,8-12-16,5-7 0,10-1 15,5-8-15,9-7 0,6-4 0,3-3 16,3-4-16,0-4 0,2-4 0,0-5 16,-1-4-16,-6 2 0,-6 2 0,-3 2 15</inkml:trace>
  <inkml:trace contextRef="#ctx0" brushRef="#br0" timeOffset="7653.7733">12356 4657 0,'0'0'0,"0"0"0,0 0 0,40-7 15,-17 1-15,5 1 0,4 1 16,2 1-16,2-1 0,4 0 15,-7 2-15,-4-2 0</inkml:trace>
  <inkml:trace contextRef="#ctx0" brushRef="#br0" timeOffset="8270.8305">13302 4247 0,'0'0'0,"0"0"0,0 0 16,0 0-16,-13 26 0,13-26 0,-26 30 16,8-8-16,-1 2 0,-4 7 15,-3 5-15,-9 11 0,3 1 0,-4 11 16,3-4-16,-1 3 16,4-9-16,5-10 15,2-6-15,4-7 0,3-6 16,5-4-16,4-4 0,1-5 15,3-3-15,7-8 0,5-3 16,4-7-16,4-4 0,5-5 16,4-5-16,3 0 0,2-1 0,7-2 15,2 3-15,-4 4 16,-1 4-16,-4 3 0,-7 4 0,-9 6 0,-2 2 16,-3 7-16,-3 6 0,-5 4 15,-3 5-15,-7 4 0,-4 5 16,-3 2-16,-4 4 0,3 4 15,0 3-15,6-5 0,5-7 0,7-3 16,6-5-16,6-6 16,5-5-16,7-6 15,7-5-15,4-5 0,1-4 16,5-5-16,2-4 0,-3-2 0,-2-1 0,4-11 0,-1-3 16,-5 2-16,-5-2 0,-7 0 15,-7 4-15,-10 12 0,-5 6 16,-8 5-16,-9 3 0,-3 6 15,-4 2-15,-3 8 16,-1 5-16,-1 3 0,0 3 16,1 3-16,1 2 0,6 7 15,5 5-15,5 5 0,6 0 16,11-6-16,8-6 0,9-3 16,9-3-16,4-6 0,5-5 15,11-7-15,10-3 0,-16-2 0,-13 0 16,-9 0-16</inkml:trace>
  <inkml:trace contextRef="#ctx0" brushRef="#br0" timeOffset="8518.3106">14629 4315 0,'0'0'0,"-7"9"15,-3 3-15,-2 4 0,-4 3 0,-9 17 16,-6 10-16,-7 14 16,-1 0-16,-1 7 15,6-4-15,7-3 0,8-15 0,10-1 0,10-8 0,8-14 16,5-7-16,9-8 0,9-8 16,1-2-16,3-2 0,0-8 15,3-6-15,-3 1 0,-1-1 0,-8 6 16,-7 2-16,-5 3 0</inkml:trace>
  <inkml:trace contextRef="#ctx0" brushRef="#br0" timeOffset="8671.7863">14317 4605 0,'0'0'0,"0"0"0,23-3 0,-6 0 0,3 2 0,7-2 16,5 0-16,9-1 15,2 0-15,2 0 16,-10 0-16,-6 2 0</inkml:trace>
  <inkml:trace contextRef="#ctx0" brushRef="#br0" timeOffset="9046.7976">14674 4824 0,'0'0'15,"0"0"-15,0 0 0,24 2 16,-24-2-16,35-3 0,-8 1 16,4-4-16,3-1 0,11-4 15,2-1-15,-1-3 0,-2 1 0,5-8 16,-4-2-16,1-4 0,-9 1 16,-9 2-1,-10 0-15,-8 5 0,-6 3 16,-12 4-16,-7 0 0,-6 5 15,-6 2-15,-6 9 0,-6 7 16,1 3-16,-1 3 0,1 7 16,-2 4-16,0 6 0,6 2 0,7 2 15,3 3-15,9-5 0,5-1 16,11-3-16,9-2 0,6-7 0,5-7 0,9-3 16,10-3-16,3-6 15,2-6-15,9-4 0,7-4 16,-4-5-16,-2-3 15,5-6-15,-4-1 0,-7-7 0,-5-2 16,3-7-16,-14 14 0,-10 9 0</inkml:trace>
  <inkml:trace contextRef="#ctx0" brushRef="#br0" timeOffset="9420.8355">15576 4538 0,'0'0'0,"0"0"0,0 0 15,-14 19-15,14-19 0,-13 23 0,1-7 16,-2 5-16,-2 2 0,1 4 15,-1 2-15,-1 7 0,0-2 16,1 2-16,2-6 0,3-6 0,3-3 0,1-6 16,1-5-16,3-5 0,3-5 15,-1-2-15,2-8 16,0-2-16,0-4 0,3-5 16,0-5-16,3-2 0,1 0 0,7-8 15,1 0-15,1 4 0,0 4 16,3 1-1,0 6-15,0 4 0,0 3 0,3 3 16,2 4-16,-1 4 0,-2 3 0,-3 9 0,0 4 16,-6 0-16,0 4 0,-5 6 15,-1 5-15,-3 1 0,-1 2 0,-5 3 16,-1 0-16,-1-5 0,-1-3 16,0 0-1,-2-2-15,1-3 0,0-4 16,5-3-16,3-3 0,6-5 0,4-4 15,-4-1-15,-2-1 0,0 1 16</inkml:trace>
  <inkml:trace contextRef="#ctx0" brushRef="#br0" timeOffset="9706.3134">16358 4492 0,'0'0'0,"0"0"16,0 0-16,-39 5 0,19 0 0,-6 2 15,-4 2-15,-8 4 16,3 1-16,-5 6 0,4 1 16,8 0-16,7-1 15,9-1-15,7 2 0,6-2 16,4 0-16,8-1 0,8 0 16,0-2-16,1 0 0,0-1 15,-3 0-15,-6-3 0,-2 0 16,-2 2-16,-3-1 0,-5-3 15,-2 3-15,-7-4 0,-3 1 16,-4 0-16,-4 0 0,-2-3 0,0-1 16,1-3-16,2 0 0,2-4 15,2-4-15,1 0 0,3 2 0,3 1 16</inkml:trace>
  <inkml:trace contextRef="#ctx0" brushRef="#br0" timeOffset="9922.5776">16569 4662 0,'0'0'0,"0"0"0,0 0 16,-19 33-16,9-18 0,-2 4 16,-2 1-16,-4 5 0,2-4 0,1-1 15,3-2-15,2-1 0,1-3 0,3-3 16,2-4-16,4-7 0,4 1 15,0-9-15,1-3 0,-2 1 16,0 2-16,-1 1 0</inkml:trace>
  <inkml:trace contextRef="#ctx0" brushRef="#br0" timeOffset="10060.3043">16671 4345 0,'0'0'0,"8"3"0,3 2 0,0-2 0,0 1 0,4 4 16,1 4-16,6 3 0,1 3 0,-4-2 16,-2-4-1,-4-1-15</inkml:trace>
  <inkml:trace contextRef="#ctx0" brushRef="#br0" timeOffset="10408.1662">16996 4628 0,'0'0'0,"0"0"0,0 0 16,0 0-16,-26 11 0,26-11 0,-31 17 0,13-2 16,-2 3-16,-2 3 0,-3 4 15,-1 6-15,3 1 0,7-3 16,8-2-16,2 2 0,5-6 0,10-4 16,7-5-16,5-5 0,3-5 15,8-3-15,7-2 16,-3-4-16,0-3 15,3-8-15,-1-5 0,-5 2 16,-2 0-16,-5-6 0,-3-6 16,-7 3-16,-6 1 0,-9-2 15,-9 2-15,-4 8 0,-5 1 16,-9 1-16,-8 1 0,-3 5 16,0 4-16,-7 4 0,1 6 15,5 0-15,5 1 0,5 1 0,2 2 0,8-2 16,4-2-16,11 3 0,9 1 15,-3-4-15,-1 1 0,0-1 0</inkml:trace>
  <inkml:trace contextRef="#ctx0" brushRef="#br0" timeOffset="10840.3345">17571 4580 0,'0'0'0,"0"0"0,0 0 16,-15 23-16,15-23 0,-20 25 0,4-4 16,-1 0-16,-2 2 0,-4 8 15,1-1-15,3-2 0,4-2 0,-2 1 16,3-3-16,3-5 0,1-4 16,2-2-16,1-5 0,4-3 15,1-2-15,1-6 0,1-4 0,2-3 0,1-2 16,5-6-16,4-3 0,1 0 15,3-3-15,5-5 0,2 0 16,0 1-16,1 3 0,4 1 16,2 3-16,-4 4 0,-2 4 0,5 2 15,-1 4-15,-2 3 0,-2 1 16,-2 6-16,-2 3 16,-7 2-16,-2 2 0,-3 3 0,-2 3 15,-4 1-15,-2-1 0,-2 3 16,-2 3-1,0 0-15,-2-1 0,-1 0 16,-3 1-16,0 0 0,0 1 0,0-2 16,0-2-16,1 1 0,2-2 15,1 0-15,3-2 0,1-3 16,-1-2-16,1-1 0</inkml:trace>
  <inkml:trace contextRef="#ctx0" brushRef="#br0" timeOffset="10994.1142">18302 5114 0,'0'0'15,"0"0"-15,0 0 0,0 0 0</inkml:trace>
  <inkml:trace contextRef="#ctx0" brushRef="#br0" timeOffset="14405.5415">2102 6624 0,'0'0'0,"0"0"0,22 0 0,-5 2 15,2 0-15,12 4 0,4 0 16,2 1-16,2 0 0,18 0 16,8 0-16,-3 2 0,1 0 15,18-3-15,4-5 16,8 0-16,-7 0 0,14-3 16,1-5-16,-13-4 0,-6-3 15,30-11-15,-15-2 0,-15-3 16,-10-3-16,-8-6 0,-10-5 15,-10 1-15,-6 0 0,-9-7 16,-3-6-16,-12 3 0,-6 2 0,-6-6 16,-7-4-16,-3 6 0,-3 4 0,-16-3 15,-8-2-15,-6 6 0,0 4 16,-13 0-16,-8 1 0,-5 5 16,0 4-16,-14 4 0,-11 5 15,6 5-15,1 6 0,-12 3 16,-5 6-16,2 6 0,6 4 0,-12 12 31,-10 7-31,11 2 0,7 1 0,-7 14 16,-7 11-16,21 2 0,13 3 15,6 11-15,5 9 0,13-3 16,8 1-16,14 4 0,9 5 16,11-14-16,12-9 0,16 0 15,15 0-15,7-10 0,3-7 0,16-3 16,10-3-16,1-2 0,-2-5 0,14-10 15,12-9-15,-32-2 0,-18-4 16,-11-1-16</inkml:trace>
  <inkml:trace contextRef="#ctx0" brushRef="#br0" timeOffset="15123.1671">5389 6690 0,'0'0'15,"0"0"-15,25-1 16,-12 1-16,3 0 0,4 0 16,7 1-16,11 1 0,0-4 15,9 2-15,4-1 0,16 1 16,0 0-16,21-3 0,6 0 16,10 1-16,-3 0 0,22 2 15,2-1-15,42 1 0,-18-1 0,-2 0 16,-1 2-16,-13-3 0,-11-1 0,12 2 15,8 1-15,-10-1 0,-8 1 16,11 1-16,5 0 0,-13 4 16,-10 1-16,7-1 0,6-1 15,-9 0-15,-12 0 0,3-1 0,3-1 16,-10-3-16,-7-3 0,-3 4 16,-4 0-1,-8-5-15,-7-4 0,4-1 16,3-2-16,-11 3 0,-8 1 0,4 0 15,2 0-15,-3-2 16,-5 0-16,8 1 0,4 2 16,-8 0-16,-4 3 0,3 0 0,2-1 15,-10-1-15,-6-2 0,1 4 16,0 1-16,-9-1 0,-7 0 0,-1 3 16,1 2-16,-8-2 0,-4-3 0,-7 2 15,-5 1-15,-4-1 0</inkml:trace>
  <inkml:trace contextRef="#ctx0" brushRef="#br0" timeOffset="32104.9048">7309 5668 0,'0'0'0,"-13"-10"16,-1-1-16,-3 2 0,0 0 0,-14-3 15,-8-2-15,-8-1 0,0 1 16,-14 2-1,-4 3-15,1 2 16,3 3-16,-15 6 0,-2 7 16,4 6-16,2 3 0,-13 13 0,-1 5 0,4 8 15,10 1-15,-14 27 0,8 4 16,14-2-16,9-4 16,15 9-16,8 4 0,14-5 15,12-5-15,14 2 0,11 3 16,11-13-16,10-9 0,23-6 0,15-6 15,6-13-15,0-7 0,26-12 16,14-8-16,1-6 0,0-5 16,19-9-16,12-5 0,-10-2 15,-9 0-15,7-7 0,1-5 16,-17 4-16,-13 0 0,-12-12 0,-9-9 16,-21 4-16,-16 2 0,-14-10 15,-8-5-15,-17 0 0,-9 2 0,-17-3 16,-10-4-16,-13 9 0,-8 8 0,-14-2 31,-11-2-31,3 13 0,1 8 0,-23 6 16,-14 7-16,3 11 0,2 9 15,-9 17-15,-6 11 0,12 4 16,9 1-16,26-10 0,20-8 0,11-4 0</inkml:trace>
  <inkml:trace contextRef="#ctx0" brushRef="#br0" timeOffset="32446.3481">7786 6473 0,'0'0'0,"0"0"15,0 0-15,23 3 0,-23-3 0,25 6 16,-8 0-16,2-1 16,3 2-16,6-1 0,5 2 15,11 2-15,0-2 0,8 2 16,7 1-16,13 3 0,2-3 0,23 4 16,6 1-16,14 1 0,-4-1 15,27-4-15,7-2 0,41 1 0,-25 0 16,1-5-16,-2-5 0,-21 6 15,-13 3-15,-4 4 0,0 4 16,-20-3-16,-12-3 0,-7 4 16,-6 2-16,-14-2 15,-10-4-15,-17-3 0,-13-3 16,-7-2-16</inkml:trace>
  <inkml:trace contextRef="#ctx0" brushRef="#br0" timeOffset="33076.7202">11629 6402 0,'0'0'0,"0"0"16,0 0-16,0 0 0,0 0 0,0 0 15,0 0-15,0 0 16,-28 5-16,28-5 0,-31 15 16,11-5-1,-2 1-15,-2 3 0,-2 2 0,-1 1 16,1 0-16,-7 6 0,1 0 16,5-1-16,5-2 0,2 2 15,7-1-15,8-3 0,6-2 16,9-4-16,7-2 0,5-4 15,5 0-15,6-5 0,5-4 16,1 2-16,2 2 0,2-1 16,-3 0-16,-11-1 0,-7-1 0,-10 3 15,-7 1-15,-12 4 16,-7 2-16,-10 3 0,-11 3 16,-3 2-16,-3 0 0,-10 6 0,0 1 15,6-3-15,7 0 0,5 1 0,9-4 16,7-3-16,7-3 0,16-2 15,10-2-15,3-4 0,4-1 0,11-2 16,9-1-16,-4 0 0,-3 1 16,4 0-16,-5 1 15,-8 2-15,-8 0 0,-17 4 0,-15 4 16,-3 2 0,-6 3-16,-10 5 0,-9 3 15,-2 3-15,-1 1 0,-3 7 16,4-1-16,8-5 0,8-4 0,6-4 15,8-4-15,8-6 0,6-2 16,15-5-16,10-4 16,5-6-16,3-6 0,15-6 0,9-7 15,3-2-15,1 0 0,-11 4 0,-13 6 16,-12 5-16</inkml:trace>
  <inkml:trace contextRef="#ctx0" brushRef="#br0" timeOffset="33324.316">12212 6376 0,'0'0'16,"0"0"-16,0 0 0,0 0 15,0 0-15,-32 6 0,32-6 16,-40 18-16,17-4 0,-7 4 0,-4 5 16,-10 10-16,2 1 0,-9 11 15,1-2-15,-1 4 0,9-5 16,9-12-1,7-5-15,7-7 0,6-5 16,6-9-16,5-7 0,3-1 0,3 0 16,3-6-16,3-5 15,-2 4-15,-2 1 0,0 2 0</inkml:trace>
  <inkml:trace contextRef="#ctx0" brushRef="#br0" timeOffset="33455.8739">11846 6574 0,'0'0'15,"0"0"-15,0 0 0,0 0 0,0 0 0,9 28 16,-9-28-16,3 23 0,-3-23 15,3 24-15,0-9 16,-1-2-16,1-1 0,1-1 0,2-4 16,1-2-16,-1-5 0,0 1 15,-1-1-15,0 0 0</inkml:trace>
  <inkml:trace contextRef="#ctx0" brushRef="#br0" timeOffset="33609.6309">12034 6496 0,'0'0'0,"0"0"0,0 0 16,0 0-16,2 26 0,-2-26 0,3 29 15,-1-12-15,1 0 0,3 0 0,3 1 16,1-4-16,2-3 0,-2-1 0,-2-2 16,0 0-16</inkml:trace>
  <inkml:trace contextRef="#ctx0" brushRef="#br0" timeOffset="34147.7263">12494 6533 0,'0'0'16,"0"0"-16,0 0 0,0 0 0,-33 8 0,12-3 16,-4 3-16,-5 3 0,-5 3 15,-4 2-15,-4 2 0,-6 5 16,3 0-16,-3 2 0,6-3 16,7-1-16,8-3 0,9 1 15,11-3-15,11-8 0,5-3 16,11-3-1,9-4-15,6 0 0,4-1 0,10-3 16,-1-2-16,-2 2 0,0-2 16,-4 1-16,-6 0 0,-13 2 15,-8 0-15,-16 5 0,-10 5 16,-7 1-16,-5 4 0,-12 1 16,-8 1-16,-8 3 0,-5 0 15,-1 5-15,-2 4 0,0 1 0,6 1 0,2 1 16,8-5-16,15-3 0,11-6 15,12 0-15,6-2 0,7-3 16,6-3-16,15-3 0,13-3 16,7-4-16,7-4 0,7 0 15,7-2-15,-3-2 0,-2-2 16,1-5 0,-7 0-16,-9 1 0,-7 1 0,-6 4 15,-9 3-15,-15 1 0,-8-1 16,-9-2-16,-9-3 15,0 5-15,-3 0 0,-7 1 16,-7 1-16,0 4 0,1 4 0,-7 7 16,-2 4-16,1 6 0,3 3 15,-3 6-15,1 4 0,1 3 0,5 2 0,2 3 16,2 3-16,0 2 0,-3 1 16,-2 8-16,3 1 0,6-6 15,5-6-15,3-8 0,4-5 16,3-8-16,3-5 0,1-4 0</inkml:trace>
  <inkml:trace contextRef="#ctx0" brushRef="#br0" timeOffset="34380.7386">12147 7063 0,'0'0'0,"12"-4"0,2 0 15,3 1-15,2-1 0,5 1 16,0 0-16,0 0 0,1 0 0,-4 3 15,-3 3-15,-2 1 0,-4 2 0,-8 3 16,-6 3-16,-3 2 16,-5 0-16,-5 4 0,-2 3 0,-11 6 15,-3 1-15,-1-1 0,0 0 16,1-4-16,2-3 0,-3-3 16,3-4-16,5-7 0,4-6 0,4 0 15,4 0-15,2 0 0</inkml:trace>
  <inkml:trace contextRef="#ctx0" brushRef="#br0" timeOffset="34512.353">12136 7150 0,'0'0'16,"0"0"-16,0 0 15,23 13-15,-23-13 0,30 17 0,-13-7 0,2 1 16,1 0 0,10 1-16,2-2 0,0-2 15,0-1-15,-6-2 0,-4 0 16,-3-1-16</inkml:trace>
  <inkml:trace contextRef="#ctx0" brushRef="#br0" timeOffset="34944.1218">12893 6541 0,'0'0'0,"0"0"16,0 0-16,0 0 0,0 0 0,-15 34 15,4-10-15,0 3 16,0 4 0,1 4-16,0 1 0,1 7 15,5-5-15,4 2 0,5-6 16,5-7-16,4-4 0,6-7 16,6-5-16,1-6 0,3-2 0,2-7 15,1-5-15,2-6 16,-3-3-16,-2-8 0,-2-3 15,-5-1-15,-5-1 0,-4-3 0,-7-2 0,-3 7 16,-4 5-16,-9 5 0,-7 5 16,2 9-16,0 5 0,-7 7 15,-4 4-15,-1 4 0,1 3 0,2 11 16,-1 10-16,4 3 16,1 2-16,-1 16 0,3 1 15,5-6-15,2-5 0,2 3 16,1-1-16,6-9 0,5-7 0,4-9 0,2-7 15,1-6-15,0-6 0,0-9 16,2-8-16,-3 3 0,-2 1 0,-3 1 16</inkml:trace>
  <inkml:trace contextRef="#ctx0" brushRef="#br0" timeOffset="35442.0948">13370 6424 0,'0'0'16,"0"0"-16,0 0 0,-6 23 15,6-23-15,-10 32 0,1-7 0,0 3 16,1 1-16,-3 9 0,0 0 16,2-5-16,2-7 0,1 0 15,2-7-15,2-6 0,1-5 0,1-8 16,3-6-16,1-5 15,1-3-15,2-7 0,1-8 0,6-5 16,0 4-16,4-1 16,2-2-16,-1 5 15,1 3-15,10 1 0,4 7 0,-3 2 0,-1 4 0,2 3 16,1 3-16,-2 5 0,-4 0 16,-2 7-16,-3 3 15,-4 2-15,-2 0 0,-4 5 0,-2 5 16,-5-4-16,-3-1 0,-4 0 15,-2 1-15,-3 0 16,0-2-16,-11-2 0,-7-4 16,3-2-16,-1-4 0,-9 1 15,-3-2-15,2-3 0,3-3 0,3-3 16,1-2-16,7-3 16,2 0-16,6-2 0,6-1 0,3 3 15,5 4 1,5 1-16,7 1 0,5 1 15,4 2-15,5 2 0,4 0 16,-3 4-16,1 2 0,2 2 16,-4 1-16,-6-1 0,-5-2 0,-4-2 15</inkml:trace>
  <inkml:trace contextRef="#ctx0" brushRef="#br0" timeOffset="35613.6767">13296 6852 0,'0'0'0,"0"0"0,0 0 0,0 26 15,0-14-15,0 2 0,1 2 0,0-3 0,0 0 16,2 0-16,1-7 16,-1 0-16,0 0 0,-1-3 0</inkml:trace>
  <inkml:trace contextRef="#ctx0" brushRef="#br0" timeOffset="35829.9234">13292 6804 0,'0'0'0,"0"0"16,0 0 0,0 0-16,0 0 0,28-12 0,-28 12 15,40-7-15,-16 4 16,6 0-16,4-1 0,2 0 0,2 2 16,12 0-16,3 2 15,5 1-15,-9-1 0,1 2 0,-8 1 16,-9 2-16,-7-1 0,-7 4 15,-7 0-15,-6-2 0,-5 0 0,-11 2 0,-8 1 16,-4 2-16,-2 1 0,-6-3 16,-3-5-16,5-1 0,6-1 15,5 1-15</inkml:trace>
  <inkml:trace contextRef="#ctx0" brushRef="#br0" timeOffset="35983.7412">13432 6774 0,'0'0'16,"0"0"-16,0 0 0,0 0 0,0 0 16,0 0-16,7 27 0,-7-27 15,1 21-15,-1-21 0,2 26 16,-1-14-16,2 1 0,1-3 16,3-3-16,-1-1 0,0 1 0,-2-3 0</inkml:trace>
  <inkml:trace contextRef="#ctx0" brushRef="#br0" timeOffset="36569.1193">13754 6779 0,'0'0'0,"0"0"0,0 0 0,0 0 15,0 0-15,-25 21 0,25-21 0,-30 25 16,14-11-16,-4 3 16,-2 0-16,2-2 0,2-1 0,1 2 15,2 0-15,4-4 0,2-4 16,8 1-16,6-2 0,2-2 0,4-2 15,4-2-15,2-2 16,2 1-16,1 0 16,-1 0-16,-3-1 0,-2 1 15,-3 0-15,-5 0 0,-1 2 16,-9 0-16,-5 2 0,-4 2 16,-3 0-16,-5 3 0,-4 0 0,0 1 15,-1 0-15,-2 1 0,4-1 16,4-1-16,3 2 15,4-2-15,3-1 0,5 1 0,4-4 0,5 1 16,5-3-16,6-1 0,5 1 16,2-1-16,1 0 0,3 1 15,0 1-15,5-1 0,-3 1 0,-3 2 16,-2 2-16,-4 1 0,-4 1 16,-5 0-16,-3 0 0,-5 1 15,-2 1 1,-8 1-16,-5 1 0,-7-2 15,-4-1-15,-8 1 0,-5 1 16,-3-3-16,0-1 0,-3-3 0,-2-1 0,-3 0 16,5-3-16,4-3 0,4-4 15,4 1-15,5 0 0,10-5 16,6-2-16,10-1 0,8-1 16,6-1-16,6 2 0,6 2 15,6 2-15,4 4 0,1 2 16,4 4-16,1 5 0,2 2 15,1 4-15,-2-2 0,-2-2 0,6 1 16,0-1-16,-13-1 0,-9-4 16,-5 0-16</inkml:trace>
  <inkml:trace contextRef="#ctx0" brushRef="#br0" timeOffset="36769.5368">14373 6532 0,'0'0'0,"10"-1"0,3 0 0,3 1 16,3 1-16,7 2 0,-1 2 0,-1 2 15,-1 0-15,3 5 0,-4 1 16,-5-3-16,-2-1 0,-4-3 15</inkml:trace>
  <inkml:trace contextRef="#ctx0" brushRef="#br0" timeOffset="36954.6728">14094 6840 0,'0'0'0,"0"0"0,0 0 16,24-3-16,-24 3 0,42-3 15,-10 1-15,3-1 16,3-1-16,15-3 0,4-1 15,-3 1-15,-2 0 0,3-1 0,-7 1 16,1-3-16,-9-2 0,-14 0 16,-9 1-16,-4 3 0,-3 1 0,-3 1 15</inkml:trace>
  <inkml:trace contextRef="#ctx0" brushRef="#br0" timeOffset="37271.1879">14479 6638 0,'0'0'0,"0"0"0,0 0 15,0 0-15,17 23 0,-17-23 16,11 29-16,-6-8 0,-2 1 0,-1 6 16,-1 4-16,1 11 0,1 0 15,-2-1 1,-1-3-16,-1 5 0,0-2 16,-3-3-16,-1-2 0,-1-6 15,0-4-15,-2-4 0,-1-4 16,-1-6-16,-1-3 0,0-4 15,0-3-15,0-3 0,-1-2 0,-1-7 16,-2-4-16,3-5 0,3-4 0,4-4 16,3-4-16,4 0 0,5-2 15,5 0-15,4-1 0,10-7 16,4 2-16,7-1 0,4-1 16,2 3-16,2 1 0,15-8 15,5 0-15,-16 12 0,-13 7 0,-8 8 16</inkml:trace>
  <inkml:trace contextRef="#ctx0" brushRef="#br0" timeOffset="38034.6354">15375 6396 0,'0'0'0,"0"0"0,0 0 16,0 0-16,0 0 0,0 0 0,-28 10 15,28-10-15,-38 12 0,11-2 16,-4 1-16,1 2 0,-1 1 0,-7 4 16,3 0-16,5-2 0,4-3 15,4 2 1,7-1-16,10-3 0,6-2 0,6-2 15,5-2-15,4 0 16,4-2-16,5 1 0,2 0 16,-4-1-16,-2 0 0,-3 0 0,-3 1 15,-3 2-15,-2 0 0,-7 3 16,-4 2-16,-3 1 0,-3 1 16,-3 3-16,-3 1 0,-2 0 0,-2 1 15,-3 6-15,2-1 0,-1-2 16,0-1-16,-1-4 0,-1 0 15,-1-3-15,-1 0 0,0-5 16,0-1-16,-2-3 0,0-1 0,1-2 16,1-2-16,2-3 0,3-1 15,4-4 1,3-1-16,3-1 16,1-1-16,6-4 0,5-3 15,1 4-15,4 1 0,6 3 0,6 1 16,4 1-16,2 2 0,6 4 15,6 2-15,1 0 0,1 0 0,8 2 16,-2 2-16,-5 2 0,-3 2 16,-6 1-16,-3-1 0,-8-1 0,-6 0 15,-8 4-15,-8 2 0,-10 3 16,-8 1-16,-5 0 0,-4 1 16,-4 1-16,-3 1 0,3-1 15,3 2-15,5-5 0,3-1 0,6-5 16,4-1-16,6 1 0,5 3 15,6-3-15,7-2 0,4 0 0,8 0 16,3 0-16,5 0 0,-1 0 16,0-2-16,2 1 0,-4 1 15,-6 2-15,-4 0 0,-3 0 16,-3 1-16,-5-1 0,-3 0 0,-7 0 16,-5 1-16,-3-1 0,-7 2 15,-6 0 1,-5 1-16,-5-2 0,-3-1 15,-3 1-15,-1-2 0,-6 1 16,1-3-16,3-3 0,3-2 16,6-3-16,5-2 0,6-2 15,5-2-15,4-2 0,4-1 0,7 1 16,6-1-16,4 4 16,3 0-16,6 0 0,4 2 0,2 2 0,3 2 15,2 3-15,2 3 0,0 0 16,1-2-16,-3 0 0,-5-1 15,-7 1-15</inkml:trace>
  <inkml:trace contextRef="#ctx0" brushRef="#br0" timeOffset="38250.9676">15709 6568 0,'0'0'15,"0"0"-15,0 0 0,0 0 0,23 17 16,-23-17-16,19 19 0,-9-6 16,-1 2-16,-2-1 0,0-3 15,-2 0-15</inkml:trace>
  <inkml:trace contextRef="#ctx0" brushRef="#br0" timeOffset="38754.0554">15529 6828 0,'0'0'0,"0"0"15,0 0-15,0 0 0,28 0 0,-28 0 16,37 0-16,-12 0 0,1 0 15,3 0-15,0-1 0,-1 1 0,0-1 16,5 1-16,-3-1 0,-3 0 16,-5 1-16,-4 0 0,-4 1 15,-6 0-15,-6-1 0,-7 3 16,-6 2-16,-5 0 0,-5 3 16,-7 4-16,-4 2 0,-8 6 0,-1-1 0,0 3 15,1 0-15,1 3 0,7-2 16,5-2-16,5-3 0,9-3 15,6-3-15,10-3 0,5 1 16,6-3-16,2-1 0,8-5 16,8-4-16,1-2 0,2-1 15,5-6 1,1-1-16,-6-1 0,-5 2 0,-5-3 16,-5-1-16,-2-1 0,-4 1 15,-5-1-15,-3 0 0,-3 3 0,-2 3 0,-1 3 16,-2 4-16,0 4 0,-2 2 15,1 4-15,0 5 0,1 2 0,-1 2 16,5 2 0,0 1-16,2 0 0,3 1 0,3 1 15,3-1-15,0-2 0,1-3 16,1-3-16,0-1 0,0-5 16,-3-2-16,-2 0 0,-2 0 0,-1-2 15</inkml:trace>
  <inkml:trace contextRef="#ctx0" brushRef="#br0" timeOffset="39090.3468">16040 6824 0,'0'0'16,"0"0"-16,0 0 0,29-2 0,-29 2 15,34-3-15,-12 0 16,3 1-16,2 1 0,10-2 0,0 1 0,0 0 15,-1-2-15,4 2 0,-4 2 16,-5 1-16,-3 0 0,-4 3 16,-1 0-16,-4 4 0,-4 0 15,-5 7-15,-5 7 0,-5-1 16,-4 2-16,-3 8 0,-3 4 16,-3 0-16,0-1 0,-4 1 0,-1-3 15,3-6-15,0-2 0,1-5 0,0-2 16,0-5-16,3-2 0,-3-8 15,-3-7-15,3-2 0,0-4 0,-2-4 16,0-3-16,-1-1 16,2-3-16,0 3 0,1 0 0,3 3 15,1 5-15,2 1 16</inkml:trace>
  <inkml:trace contextRef="#ctx0" brushRef="#br0" timeOffset="39268.8889">16245 6602 0,'0'0'15,"0"0"1,0 0-16,0 0 0,27 26 16,-27-26-16,14 31 0,-12-8 0,-3 5 0,-3 1 15,0 1-15,-5 11 0,-2 4 16,-3 7-16,-1-4 16,-9 5-16,-10 3 0,1-11 15,1-7-15,2-1 0,4-4 0,6-9 16</inkml:trace>
  <inkml:trace contextRef="#ctx0" brushRef="#br0" timeOffset="46219.6244">22194 5274 0,'0'0'0,"-9"-6"16,-4-1-16,-4 0 0,-3 0 0,-15 1 15,-9 0-15,-15-2 0,-1 1 16,-17 6-16,-4 6 16,3 3-16,1 3 0,-15 9 0,-11 6 15,8 7-15,8 2 0,-35 24 0,12 0 16,20-1-16,11-2 0,8 13 16,5 7-16,14-8 0,10-6 0,14 2 15,11 1-15,7-7 0,6-6 16,12 4-16,8 3 15,9 0-15,6-4 0,16-1 0,12-4 16,4-8-16,3-8 0,24 1 0,16 3 16,-1-7-16,-1-3 0,22-1 0,14-2 15,-2-6-15,-3-2 0,23-6 16,14-3-16,-8 0 0,-6 1 16,20-3-16,12 0 0,-13-1 15,-11-2-15,17-6 0,12-4 16,-21 4-1,-14 6-15,21-7 0,14-5 16,-18-3-16,-14-1 0,14 0 16,12-2-16,-15 4 0,-7 4 0,0-6 15,2-4-15,-22-4 0,-12-2 16,-5 0-16,-1-2 0,-22 3 16,-15 3-16,-11-10 0,-5-7 15,-10-2-15,-6-2 0,-18-9 0,-12-4 16,-17 1-16,-11 0 0,-15-9 0,-12-7 15,-9 4-15,-5 2 0,-25-12 16,-16-6-16,-4 6 16,-2 4-16,-20-14 0,-16-9 15,0 15-15,-2 10 0,-20 0 0,-14-2 16,8-2 0,6-1-16,-27 12 0,-17 10 15,5 13-15,4 9 0,-18-2 0,-15-2 16,17 9-16,10 7 0,-22 14 15,-12 9-15,16 8 0,10 6 0,-19 13 16,-16 10-16,28 6 0,17 6 16,-13 12-16,-10 10 15,26 1-15,15-1 0,53-23 0,34-18 16,25-11-16</inkml:trace>
  <inkml:trace contextRef="#ctx0" brushRef="#br0" timeOffset="61502.54">27847 5648 0,'0'0'0,"0"0"0,-15 38 0,4-15 16,-4 5-16,1 1 0,0 0 0,-7 21 15,-7 19-15,2-8 16,1-5-16,-3 10 0,-3 11 16,8-18-16,4-11 0,1-3 15,4-8-15,4-12 0,3-6 0,3-8 16,1-7-16,1-4 0,-1-1 0,3-7 15,1-7-15,2-2 16,1-4-16,4-7 0,3-8 16,2 4-16,2 1 0,5 0 0,5-1 15,-2 5-15,0 6 0,12 0 16,8 4 0,-4 2-16,-3 3 0,6 8 15,4 5-15,-6 4 0,-6 2 16,-1 8-16,-2 10 0,-9-5 0,-5 0 15,-8 1-15,-7 4 0,-6-1 16,-3 0-16,-8-1 0,-6-2 16,-4-1-16,-5 0 0,-6-2 15,-5-1-15,-2-1 0,0-2 0,-2-3 0,-1-3 16,7-3-16,6-4 0,8-6 16,5-5-16,5 3 0,4 2 15,3 2-15</inkml:trace>
  <inkml:trace contextRef="#ctx0" brushRef="#br0" timeOffset="61916.3283">28420 6022 0,'0'0'0,"0"0"0,0 0 15,-17 28-15,8-15 0,-4 6 16,-4 7-1,-5 9-15,-1 3 16,2-1-16,2 2 16,2 1-16,4-3 0,10-5 0,9-7 15,5-9-15,5-3 0,4-10 0,5-4 16,3-3-16,3-4 0,7-7 16,2-3-16,-1-2 0,-2-3 15,-2-5-15,1-5 0,-1-2 0,-3 1 0,-7 5 16,-4 2-16,-5 6 0,-6 3 15,-6 4-15,-3 3 0,-5 4 16,-4 1-16,-3 6 0,-2 2 16,0 6-16,-1 3 0,3 6 15,0 4-15,-2 1 0,-2-3 0,-2 12 16,3 1 0,5 0-16,5-4 0,5-1 15,5-2-15,4-5 0,2-2 0,8-7 16,6-2-16,-1-8 15,1-4-15,-6-1 0,-4 2 0,-4 1 16</inkml:trace>
  <inkml:trace contextRef="#ctx0" brushRef="#br0" timeOffset="62217.2251">29117 6069 0,'0'0'0,"0"0"0,0 0 16,-13 24-16,13-24 0,-20 31 0,8-12 15,-1 4-15,-1 4 0,-1 4 16,1-1-16,0-4 0,3-4 0,3-4 31,0-4-31,3-3 0,3-3 0,3-4 16,3-4-16,1-5 0,3-4 16,2-4-16,1-5 0,1-3 0,2-2 0,1-2 0,-1-2 15,1-3-15,-1 3 0,-3 4 16,-3 4-1,0 2-15,-2 3 0,-1 5 16,1 2-16,-1 5 0,2 2 16,1 3-16,0 5 0,3 1 15,3 2-15,-1 1 0,0 2 16,-2-1-16,-2-3 0,-1-2 0</inkml:trace>
  <inkml:trace contextRef="#ctx0" brushRef="#br0" timeOffset="62686.5404">29857 6113 0,'0'0'0,"0"0"0,0 0 0,0 0 16,0 0 0,-24-16-16,24 16 0,-33-2 15,10 0-15,-2 4 0,-2 1 16,-3 2-16,-2 2 0,-11 7 15,-1 2-15,-6 8 0,5 1 0,5 3 16,6 2-16,2 2 0,9-1 16,10-6-16,6-4 0,9-3 15,8-3-15,11-5 16,8-5-16,6-5 0,6-4 0,1-3 0,2-1 0,-2-7 16,-1-4-16,2-8 0,-5-3 15,-5 0-15,-4 1 0,-8 3 16,-6 1-16,-5 6 0,-4 4 0,-6 7 15,-4 4-15,-1 6 16,-3 4 0,0 8-16,1 8 0,-2 3 15,1 6-15,-2 5 0,-1 6 16,1 2-16,2 3 0,1 1 16,2 0-16,1 0 0,1-6 0,1-6 15,0-4-15,0-7 0,0-6 0,-5-6 0,-2-3 16,-5-8-16,-2-2 15,-5-6-15,-5-4 0,-2-4 16,-3-3-16,8 4 0,4 2 0,5 2 16</inkml:trace>
  <inkml:trace contextRef="#ctx0" brushRef="#br0" timeOffset="62956.2585">30276 5708 0,'0'0'0,"0"0"0,-9 21 15,1-4-15,-2 2 0,-10 18 16,-5 11-16,-1 0 0,-2 1 15,-7 16-15,0 4 0,-1 2 16,8-13-16,1 3 0,4-2 16,9-12-16,5-10 0,7-8 0,5-6 15,4-7-15,2-6 0,-2-3 0,-1-3 16,-3-1-16</inkml:trace>
  <inkml:trace contextRef="#ctx0" brushRef="#br0" timeOffset="63442.105">30655 6182 0,'0'0'0,"0"0"16,0 0-16,0 0 0,11-19 0,-11 19 16,-1-22-16,-1 11 0,-2 0 15,-1 0-15,-4 0 0,-2 0 16,-2 2-16,-6 1 0,-3 3 15,-8 2-15,1 2 0,-3 4 0,-3 5 16,2 3-16,2 4 0,-6 8 0,-1 6 16,5-1-16,5 0 0,1 9 15,9 1-15,5-5 0,8-4 16,10-4-16,10 0 16,2-7-16,3-4 0,9-5 0,7-7 15,0-1-15,-3-3 0,3-5 0,1-3 16,-2-3-16,-4-3 0,5-6 15,-1-3-15,-6 2 0,-5 0 0,-5 3 16,-5 1-16,-4 4 0,-3 2 16,-4 3-16,-2 3 0,-3 6 15,-1 1-15,-4 3 0,-2 2 16,3 4 0,-1 3-16,-1 3 0,1 4 15,0 3-15,0 2 0,4 0 0,2 2 16,3-3-16,3-5 0,3 1 15,3-1-15,3-3 16,1-3-16,3-4 0,0-6 16,3-1-16,2-1 0,-4 0 0,-3 0 15,-4 0-15</inkml:trace>
  <inkml:trace contextRef="#ctx0" brushRef="#br0" timeOffset="63758.8352">31049 6107 0,'0'0'0,"0"0"0,0 0 0,-10 29 15,3-16-15,-3 7 0,-2 5 16,-2 7-16,-1 1 0,4-3 16,3-1-16,0-4 0,2-1 15,1 2-15,1-4 16,1-4-16,0-5 0,2-4 0,2-2 15,-1-7-15,4 0 0,1-8 0,-1-7 16,2-1-16,0-2 0,3-7 0,2-5 16,3-4-16,1 0 0,-2 3 15,0 3-15,-2 4 0,-1 6 16,6 3-16,3 3 0,5 6 16,1 3-16,6 8 0,5 8 15,-6-2 1,-6-3-16,-4-1 0</inkml:trace>
  <inkml:trace contextRef="#ctx0" brushRef="#br0" timeOffset="105534.3675">8172 6822 0,'0'0'0,"0"0"0,0 0 0,0 0 16,0 0-16,-18 22 0,18-22 16,-18 31-16,10-14 0,-5 6 15,-1 5-15,-1 3 0,1 2 0,-5 15 16,1 6-16,-4 11 0,1-1 0,-1 12 15,3-1-15,1-4 16,2-3-16,1 8 16,4-3-16,6-1 0,5-10 15,2-5-15,2-4 0,1-8 16,0-7-16,4 8 0,3 0 0,-1-11 0,1-4 0,7-2 16,7-2-1,-1-3-15,1-6 0,6 1 16,5-1-16,-1-4 0,2-3 0,9 0 15,8-2-15,-4-2 16,-4-4-16,11-2 0,7-3 16,-5 0-16,1 0 0,37 1 15,-1 0-15,-8-1 0,-4 0 0,5 0 16,3-1-16,-7 0 0,-5-1 0,7 0 16,5 0-16,-7 1 0,-6 3 15,9-1-15,7 0 0,-10 0 16,-8 1-16,5 1 0,3 0 15,-9 3-15,-4-1 0,5 0 16,5-1-16,-7 3 0,-4 0 0,3-4 16,3-5-16,-5 3 0,-4 0 0,2 1 15,2 0-15,-10-1 0,-4-3 16,3 0-16,2-3 0,-7 2 16,-4-1-16,0-2 0,1-2 15,-9-1-15,-6 0 0,2-2 16,2-1-16,-7 1 0,-5 0 0,-3-8 15,-1-4 1,-3-2-16,-1-1 0,0 0 16,2-1-16,-9-1 0,-4-3 15,-2-2-15,-1-2 0,-2-3 16,-2-2-16,1-2 0,-2-1 16,0 5-16,1 4 0,-2 1 0,-1-1 15,-2 15-15,-1-1 0,-2-3 16,-3-2-16,0 4 0,-2-1 0,-2 2 15,0-1-15,-3 3 0,-1 2 0,-6 1 16,-4 1-16,-1 0 16,2 1-16,-4-1 0,-4-1 15,-2 1-15,-2 3 0,-4-2 0,-5 0 16,2 2-16,2 0 0,-6 1 16,-5 0-1,5 2-15,3 0 0,-12-4 16,-4-3-16,0 3 0,-2 1 0,-5-2 15,-5 1-15,7 1 0,6 3 16,-38-3-16,0 3 16,10-1-16,7 0 0,-9 2 0,-7 0 15,7 1-15,4 1 0,-12 4 16,-7 1-16,9 2 0,4 0 0,-7 4 16,-6 3-16,6-3 0,4 1 0,-14 5 15,-10 3-15,10-1 0,8 1 16,-3 5-16,-4 3 15,11 3-15,8 1 0,27-7 0,19-7 16,13-3-16</inkml:trace>
  <inkml:trace contextRef="#ctx0" brushRef="#br0" timeOffset="107107.3181">12312 8092 0,'0'0'16,"0"0"-16,28-4 0,-13 1 15,4 1-15,7-2 0,9 1 16,12-1-16,4 0 0,17 0 15,5 0-15,7-1 0,-6-1 0,6 1 16,-9 1-16,-10 1 0,-8 0 16,-5 1-1,-8-2-15,-11 2 0,-8 1 0,-7-1 16</inkml:trace>
  <inkml:trace contextRef="#ctx0" brushRef="#br0" timeOffset="107261.0357">13069 8023 0,'0'0'0,"0"0"0,0 0 15,-20 6-15,20-6 0,-20 11 0,7-2 16,-4 2-16,-2 1 0,-2 4 16,-3 6-16,-10 8 0,-1 2 0,-9 14 15,-1 4-15,6-1 0,2-3 0,-2 8 16,1-4-16,4-1 0,7-11 16,9-10-16,8-9 15,3-6-15,2-2 0,0-3 0</inkml:trace>
  <inkml:trace contextRef="#ctx0" brushRef="#br0" timeOffset="107456.3536">13011 8243 0,'0'0'0,"0"0"0,0 0 15,1 27-15,-1-27 0,-3 33 0,0-12 16,-1 4-16,0 2 0,0 8 15,-1 2-15,2-4 0,1-4 0,1-3 16,2-1-16,3-4 0,3-7 16,-2-2-16,0-2 0,-2-2 15</inkml:trace>
  <inkml:trace contextRef="#ctx0" brushRef="#br0" timeOffset="107604.5384">13247 8220 0,'0'0'0,"0"0"16,0 0-16,28 11 0,-15-5 0,5 0 15,3 1-15,5-1 0,5-1 0,2 1 16,-6-1 0,-2 0-16</inkml:trace>
  <inkml:trace contextRef="#ctx0" brushRef="#br0" timeOffset="107777.9641">14265 7913 0,'0'0'0,"0"0"15,0 0-15,0 0 0,-33 15 0,33-15 16,-41 20-16,14-7 0,-3 2 16,-15 6-16,-1 2 0,2 2 15,2 3-15,-7 2 0,1-3 16,4 0-1,9-8-15,7-3 0</inkml:trace>
  <inkml:trace contextRef="#ctx0" brushRef="#br0" timeOffset="107962.51">13816 8277 0,'0'0'0,"2"8"0,2 5 16,-1 2-16,0 2 0,2 10 0,-1 5 15,0-2-15,1-1 0,2 6 16,2-2-16,-2-5 0,-2-5 16,2-5-16,0-2 0,-3-5 15,-1-3-15,0-3 0,-1 0 16,0 0-16</inkml:trace>
  <inkml:trace contextRef="#ctx0" brushRef="#br0" timeOffset="108210.0101">14001 8196 0,'0'0'0,"0"0"16,21-7-16,-7 4 0,3-1 0,4 2 15,3 0-15,8 0 0,1 1 0,1 2 16,2 2-16,3 3 0,-2 1 16,-4 4-16,-2 3 0,-3 1 15,0 2-15,-6 4 0,-4 1 16,-5 0-16,-4 2 0,-7 1 15,-5 3-15,-5-4 0,-3 0 0,-6 3 16,-1 1-16,-6-5 0,-1-2 0,-2-4 16,-3-4-16,0-2 0,0-5 15,7-1-15,5-1 0,4-1 16</inkml:trace>
  <inkml:trace contextRef="#ctx0" brushRef="#br0" timeOffset="108363.7844">14055 8272 0,'0'0'0,"0"0"0,17-2 16,-5 2-16,3 0 0,3 0 15,2 0-15,6 0 0,1 0 0,-1 2 16,1 1-16,-5 0 16,-2 1-16,-4-1 0,-2-1 15,-1 0-15</inkml:trace>
  <inkml:trace contextRef="#ctx0" brushRef="#br0" timeOffset="108526.6949">13916 8437 0,'0'0'0,"0"0"15,0 0-15,0 0 0,0 0 0,32-1 16,-32 1 0,43-5-16,-17 3 0,1 1 15,3-2-15,1 2 0,1 1 0,5 0 16,0 0-16,-8 0 15,-3 0-15,-4 0 0</inkml:trace>
  <inkml:trace contextRef="#ctx0" brushRef="#br0" timeOffset="108664.4856">14010 8571 0,'0'0'0,"0"0"0,0 0 0,0 0 15,25-3-15,-25 3 0,42-5 0,-14 2 0,4-2 16,4 0-16,4-1 0,4 0 15,-8 0 1,-5 1-16</inkml:trace>
  <inkml:trace contextRef="#ctx0" brushRef="#br0" timeOffset="108880.4527">14766 8102 0,'0'0'0,"0"0"16,27-2-16,-7-1 0,2 1 16,7 0-16,9 0 0,12 0 15,1 1-15,17-1 0,1 1 16,7-1-16,-6 1 0,1-3 16,-7 0-16,-13 0 0,-9 0 0,-15 0 15,-9 0-15,-5 1 0,-3 1 0,-2 0 16</inkml:trace>
  <inkml:trace contextRef="#ctx0" brushRef="#br0" timeOffset="109081.0725">15298 7856 0,'0'0'0,"0"0"0,0 0 16,-17 15-16,17-15 0,-23 20 15,4-4-15,-2 4 0,-1 1 16,-12 14-16,-4 8 0,0-1 15,2 3-15,-13 12 0,-11 12 16,9-8-16,7-7 0,2 0 0,9-8 16,5-10-16,6-5 0,3-7 15,7-8-15,5-5 0,1-4 0,2-1 16</inkml:trace>
  <inkml:trace contextRef="#ctx0" brushRef="#br0" timeOffset="109266.0806">15055 8404 0,'0'0'0,"0"0"0,0 0 0,0 29 15,0-29-15,-3 32 0,0-11 16,-2 3-16,0 0 0,-3 7 16,0 1-16,2-4 0,0-1 15,2-1-15,0-5 0,2-6 16,0-3-16,1-3 0</inkml:trace>
  <inkml:trace contextRef="#ctx0" brushRef="#br0" timeOffset="109428.8793">15152 8398 0,'0'0'16,"0"0"-16,33-5 0,-10 2 16,2 0-16,9-1 0,3 0 0,9-1 15,-1 1-15,1 2 0,3 1 0,-8 1 16,-2 0-16,-3 0 0,-6 1 15,-8-1-15,-5-3 0,-4 2 16,-3 0-16,-2 0 0</inkml:trace>
  <inkml:trace contextRef="#ctx0" brushRef="#br0" timeOffset="109682.723">15372 8314 0,'0'0'0,"0"0"0,0 0 16,0 29-16,0-15 0,0 5 0,-2 2 16,0 8-16,-1 2 0,2 0 15,1-1-15,0-3 0,0-2 0,1 2 16,0-2-16,1-4 0,0-4 16,3-1-16,0-1 0,4-5 15,4 0-15,6-3 0,5-1 16,6-2-16,4 0 0,16-1 15,5 2-15,2 1 0,2-1 0,-3 1 16,-13-2 0,-9-1-16</inkml:trace>
  <inkml:trace contextRef="#ctx0" brushRef="#br0" timeOffset="110455.4215">8257 8149 0,'0'0'0,"10"-4"0,6-2 16,1 0-16,2 1 16,10-4-16,4 1 0,5-3 15,0-1-15,1 1 0,1 1 16,-2 1-16,-3 1 0,6 0 16,-6 1-16,-4 1 0,-2 1 15,-7 1-15,-2 1 0,-6 1 16,-4 1-16,-10 1 0,-9 3 15,-1 1-15,-6 1 0,-10 1 0,-8 2 0,-3-1 16,-3 1-16,-11 3 0,-2 4 16,4-4-1,-1-1-15,-1 0 0,7-1 0,7 0 0,5-1 0,9-4 16,6-1-16,8-2 0,6-1 16,11-5-16,7-6 0,8 0 15,7 0 1,11 2-16,8 0 0,-2 0 15,-3-2-15,10 1 0,0 4 16,-9 1-16,-8 0 0,-7 6 16,-9 3-16,-8 3 0,-6 1 0,0-1 15,-5-3-15,1-1 16</inkml:trace>
  <inkml:trace contextRef="#ctx0" brushRef="#br0" timeOffset="114663.3245">2170 9697 0,'0'0'0,"0"0"15,0 0-15,27-6 0,-27 6 0,29-5 16,-9 5-16,4 1 0,2 1 0,15 1 15,7 0-15,4 2 0,6-1 0,20 4 16,5-1-16,17 3 0,3 0 16,23-3-16,6 0 0,13-3 15,-2-2-15,71 0 0,-9-2 16,-12-2-16,-6-1 0,9 1 16,6 2-16,-5-3 0,-2-4 0,13 2 31,11-2-31,-4 1 0,-3-2 0,15 2 15,7 0-15,-2 0 0,-3 0 16,17 1-16,8 1 0,-5 0 16,-3-3-16,10 5 0,9 2 15,-11-1-15,-9-1 0,11 0 16,7-1-16,-15 1 0,-9 1 0,6 1 16,4 1-16,-14 1 0,-12 0 0,10-1 15,6-1-15,-10-1 0,-8-2 16,4 6-16,3 3 0,-16-3 15,-11 0-15,8-5 0,7-3 16,-15-3-16,-11 0 0,6 2 16,1 1-16,-12 1 0,-10 2 0,0-4 15,-2-4 1,-16 3-16,-10-1 0,-11 6 16,-10 4-16,-13-1 0,-11-1 15,-10-6-15,-7-6 0,-14 7 0,-9 2 0,-8-1 16,-5 0-16,-14-1 0,-9-2 0,-7 4 15,-6 0-15,-4 1 0</inkml:trace>
  <inkml:trace contextRef="#ctx0" brushRef="#br0" timeOffset="115655.1546">16189 9133 0,'0'0'0,"0"0"16,0 0-16,24-1 0,-24 1 0,31-1 15,-5 3-15,4 1 0,2-1 16,20 2-16,9 1 16,12 1-16,-3 0 0,21 1 0,8-1 0,4-1 15,-12-3-15,7 2 0,-5 2 16,-16-3-16,-11-3 0,10-6 15,-17-4-15,-18 3 0,-13 4 0,-10 0 16,-9-1-16,-8 1 0,-4 0 16,-7 1-16,-7 1 15,1 1-15,-4 1 0,-9 5 16,-7 4-16,-1 1 16,0 1-16,-7 6 0,-5 6 15,3-5-15,2-3 0,-15 19 16,-2 10-16,7-7 0,5-6 0,-27 25 15,3-2-15,17-10 0,11-9 16,1 4-16,0 4 16,8-8-16,9-5 0,4-5 0,3-4 0,6-4 0,3-2 15,3-6-15,3-6 16,3-3-16,2-1 0,2-4 16,2-1-16,-1-4 0,-1-3 0,4-14 15,1-11-15,0 6 0,1 1 16,2-18-16,1-8 0,-2 2 15,-1 1-15,3-11 16,3-1-16,-1 8 0,0 4 16,4-12-16,0-3 15,1 17-15,0 13 0,8-11 16,0 8-16,-2 7 0,-2 5 0,-1 8 16,0 5-16,-3 8 0,0 6 15,-8 9-15,1 3 0,-1 4 16,0 2-16,1 5 0,2 7 0,-2 1 15,-1 1-15,1 10 0,1 8 16,0-2-16,1 0 0,1 15 16,-1 5-16,-2-10 0,-2-8 0,8 25 15,3-6-15,-10-26 0,-1 2 16,2 22-16,-3-6 0,-2-14 16,1-10-16,-3-8 0,0-6 0,-5-2 15,-4-4-15,-4-10 0,-4-3 16,4 0-16,3 2 0,-6-8 15,-6-3-15,-3-5 0,-1-3 0,-8-10 16,-6-5-16,-1-4 0,1-2 16,-9-9-16,-7-8 0,-3-1 15,3 6-15,-30-31 16,4 3-16,19 19 16,12 12-16,-3 5 0,-3 1 15,12 5-15,8 5 0,-6 12 0,-3 7 16,14 4-16,8 2 0,7 1 15</inkml:trace>
  <inkml:trace contextRef="#ctx0" brushRef="#br0" timeOffset="125020.8576">12835 9539 0,'0'0'0,"0"0"0,28-2 0,-28 2 16,36-1-16,-12-1 0,5 0 0,13-2 0,4-2 16,2 2-16,2-1 0,10-1 15,-2 2-15,8-2 0,-4 2 16,-10 0-16,-8-3 0,-8 2 16,-5 1-16,-8-1 0,-5 0 15,-5 2-15,-2 0 0,-3 0 16</inkml:trace>
  <inkml:trace contextRef="#ctx0" brushRef="#br0" timeOffset="125221.4154">13279 9302 0,'0'0'0,"0"0"16,0 0-1,0 29-15,0-9 0,0 8 16,0 8-16,0 4 0,0 7 0,0 20 15,0 4-15,0 17 16,0-2-16,0 5 0,0 3 16,0-23-16,1-16 0,0-7 15,0-14-15,1-12 0,-2-12 0,0-2 16,0-3-16,0 0 0</inkml:trace>
  <inkml:trace contextRef="#ctx0" brushRef="#br0" timeOffset="125384.2953">13349 9601 0,'0'0'0,"0"0"0,0 0 0,0 0 16,-18 21-16,18-21 0,-20 34 0,6-11 16,-4 4-16,-1 2 15,0 1-15,-7 8 0,1-2 0,-1 2 16,6-8-16,3-6 0</inkml:trace>
  <inkml:trace contextRef="#ctx0" brushRef="#br0" timeOffset="125553.2075">13351 9722 0,'0'0'0,"6"6"0,3 1 15,1 2-15,0 3 0,0 2 16,1 0-16,3 5 0,2-1 0,0-2 15,2-3-15,-3-6 0,-1-4 0,-3-1 16,-1 1-16,-3-2 0</inkml:trace>
  <inkml:trace contextRef="#ctx0" brushRef="#br0" timeOffset="125722.6805">13544 9611 0,'0'0'0,"0"0"0,24-3 15,-4 2-15,4-1 0,6 0 0,4-1 16,11 0-16,0 0 0,11 1 16,-1 0-16,-5 2 0,-2 0 15,4 0-15,-5-1 0,-10 1 16,-8-1-16,-6 1 0</inkml:trace>
  <inkml:trace contextRef="#ctx0" brushRef="#br0" timeOffset="126099.713">13868 9562 0,'0'0'0,"0"0"0,-7 24 16,2-6-16,-2 4 0,-4 12 0,-1 6 15,-2 9-15,0-1 0,1-5 16,1-2-16,1-4 0,2-6 15,1-9-15,3-7 0,1-1 16,0-3-16,2-5 0,0-5 16,1-6-16,1-2 0,4-8 0,3-4 0,3 0 15,3-1-15,8 1 0,6 1 0,0 7 16,-1 5-16,3 6 0,2 5 16,-2 1-16,-3 1 0,0 6 15,-4 1-15,-4 1 0,-5 0 0,-4 2 16,-3 2-16,-6-6 15,-5 1-15,-6-2 16,-6 1-16,-3-2 0,-2 0 16,-8-1-16,-6-2 15,-3-2-15,5-4 0,-1-4 0,-1-4 16,6-6-16,5-5 0,5 3 0,5 4 0,3 2 16</inkml:trace>
  <inkml:trace contextRef="#ctx0" brushRef="#br0" timeOffset="126286.9956">14343 9445 0,'0'0'16,"0"0"-16,22-5 15,-5 4-15,4 0 0,13-1 16,6 1-16,3-1 16,3 1-16,13-3 0,3 0 0,5 1 15,-5 1-15,3-1 0,-8 0 16,-10-2-16,-10 0 0,-9 1 15,-7 1-15,-6 0 0</inkml:trace>
  <inkml:trace contextRef="#ctx0" brushRef="#br0" timeOffset="126444.7873">14592 9330 0,'0'0'16,"0"0"-16,0 0 0,11 23 0,-11-23 15,10 28-15,-4-8 16,-2 0-16,0 2 0,2 4 16,-1 2-16,1-5 0,-1-3 0,1-3 0,-2-3 15,0-3-15</inkml:trace>
  <inkml:trace contextRef="#ctx0" brushRef="#br0" timeOffset="126629.3858">14909 9298 0,'0'0'0,"0"0"15,0 0-15,-2 28 0,2-28 0,-6 33 16,0-12-16,0-1 0,-2 0 16,-4 3-16,-1-3 15,-1-2-15,1-2 0,2-3 0,2-2 16,2-1-16</inkml:trace>
  <inkml:trace contextRef="#ctx0" brushRef="#br0" timeOffset="126791.8142">14525 9568 0,'0'0'0,"0"0"15,0 0-15,0 0 0,30 3 0,-30-3 16,40 3-16,-13-3 0,2-2 16,4 2-1,3 0-15,9 0 0,-2 0 16,6 0-16,-5-1 0,-8 1 15,-4 0-15,-6 0 0,-8 0 16,-4-1-16,-7 0 0,-1-1 0,-1 0 16,0 1-16</inkml:trace>
  <inkml:trace contextRef="#ctx0" brushRef="#br0" timeOffset="126976.5361">14525 9707 0,'0'0'16,"0"0"-16,0 0 0,30 0 0,-30 0 15,42-1-15,-13-1 0,2 1 16,1 1-16,12-2 0,4 2 16,-4 0-16,-2 0 0,6 2 0,0-1 15,-7 0-15,-4 0 0,-2 0 0,-7 0 16,-7 1-16</inkml:trace>
  <inkml:trace contextRef="#ctx0" brushRef="#br0" timeOffset="127393.4037">14885 9621 0,'0'0'16,"0"0"-16,0 0 0,-2 35 0,1-19 16,0 7-16,-1 4 15,-2 7-15,1-3 0,1 0 0,1-1 16,0 1-16,0-4 0,1-5 0,1-6 15,1-4-15,0-6 0,0-6 16,1-4-16,-1 2 0,0 1 0,0-5 16,0-6-16,-1 0 15,1-2-15,0-3 0,1-3 16,-1 3-16,1 3 0,-1 3 0,-1 3 16,-1 1-1,-1 2-15,-5 3 0,-3 2 16,-4 1-16,-3 1 0,-4 5 0,-3 2 15,-3 1-15,-1 1 0,-7 1 16,0 0-16,7-1 0,3 0 16,4-2-16,3 0 0,6-2 15,6-4-15,7 1 0,8 1 16,6-4-16,6-2 0,10-1 0,9-1 16,1-2-16,0-1 0,10-1 0,1-1 15,-6 0-15,-5 0 0,-4 1 16,-10 2-16,-7 0 0</inkml:trace>
  <inkml:trace contextRef="#ctx0" brushRef="#br0" timeOffset="127590.7754">15043 9956 0,'0'0'0,"-7"6"0,-2 0 16,-4 2-16,0 1 0,-9 8 16,-3 5-16,-1 1 0,0 0 0,-5 6 15,2 0-15,6-4 0,5-3 16,3-3-16,5-2 0,7 0 15,5-2-15,10-2 0,9-2 16,2-2-16,3 1 0,6-3 0,4 0 16,0-1-16,0 0 0,7-1 15,-1-1-15,-7-3 0,-4 0 0,-7 0 16,-5-1 0,-5 0-16</inkml:trace>
  <inkml:trace contextRef="#ctx0" brushRef="#br0" timeOffset="127794.576">15056 10099 0,'0'0'0,"0"0"0,0 0 0,-10 25 16,10-25-16,-13 26 0,2-9 16,-2 2-16,-1 0 15,-7 5-15,-3-2 16,0-2-16,-1-3 0,-8-1 15,-1-3-15,-1-6 0,1-4 0,0-6 16,0-5-16,6 2 0,5 0 16,4 2-16</inkml:trace>
  <inkml:trace contextRef="#ctx0" brushRef="#br0" timeOffset="127932.6948">14462 10082 0,'0'0'16,"0"0"-16,25 0 0,-25 0 0,43 0 15,-10 0-15,10-1 0,16 0 16,2 0-16,22 1 0,7 0 15,11 1-15,-6 0 0,-10 0 16,-14-1-16,-19 1 0</inkml:trace>
  <inkml:trace contextRef="#ctx0" brushRef="#br0" timeOffset="131465.393">17907 8489 0,'0'0'0,"0"0"0,0 0 0,37 1 0,-18 1 16,11-2-16,8 0 0,15 0 15,3 0-15,22-2 0,7 2 16,12-1-16,-5 0 0,12 1 15,-3 1-15,-4 0 0,-15 2 0,9 1 16,-26 0-16,-24 1 16,-18 0-16,-20-5 0,-13-3 0,7 2 15,-1 0-15,2 0 0</inkml:trace>
  <inkml:trace contextRef="#ctx0" brushRef="#br0" timeOffset="131637.1867">18576 8536 0,'0'0'0,"0"0"0,0 0 16,0 0-16,0 0 16,-14 22-16,14-22 0,-15 25 15,15-25-15,-19 37 0,7-11 16,-1 0-16,-3 3 0,-7 6 16,-2 0-16,3-3 0,2-1 0,1-1 15,5-6-15,3-5 0,2-2 16,1-5-16</inkml:trace>
  <inkml:trace contextRef="#ctx0" brushRef="#br0" timeOffset="132088.005">19237 8161 0,'0'0'0,"0"0"0,0 0 0,0 0 0,0 24 15,0-24-15,-9 32 16,1-12-16,-2 1 0,-3 10 16,-3 8-16,-6 9 0,-2 0 0,-5 7 15,-1 1-15,6-8 0,3-3 0,0-1 0,4-6 16,4-9-16,3-6 16,1-4-16,4-7 0,1-6 15,2-5-15,2-8 0,2-7 16,1 2-16,-1-3 0,6-5 15,3-7-15,2 0 0,2 0 0,6-6 16,1-2-16,-2 7 0,-2 5 16,3 1-16,2 4 0,-2 4 15,-3 4-15,2 6 0,0 4 0,-4 4 16,-3 4-16,-2 5 0,-2 5 16,-4 1-16,-2 1 0,-1 7 15,-5 4-15,1 0 0,-1 0 0,-3 1 16,-1 1-16,-1-6 0,0-1 15,2-7-15,-1-3 0,1-4 16,2-2-16,-1-5 16,-3-5-16,3 1 15,1-1-15,1 0 0</inkml:trace>
  <inkml:trace contextRef="#ctx0" brushRef="#br0" timeOffset="132376.6249">19367 8645 0,'0'0'0,"0"0"0,0 0 0,27 2 0,-14-2 0,3 1 16,5-1-16,1 1 0,0 1 0,11 0 31,4-3-31,-3 0 0,-1 0 0,8-4 0,-2-5 16,-4-1 0,-6 0-16,-6-2 0,-4-2 0,-8 0 0,-5-2 0,-11-1 15,-6-1 1,-4 0-16,-5 3 0,-8 1 15,-5 3-15,-4 5 0,-4 4 16,-10 7-16,-2 4 0,5 7 16,3 3-16,1 9 0,8 2 15,11 1-15,7 2 0,16 0 0,11 1 16,12-1-16,9-4 0,16-5 16,11-3-16,7-6 0,6-2 0,-12-2 15,-16-4-15,-12-1 0</inkml:trace>
  <inkml:trace contextRef="#ctx0" brushRef="#br0" timeOffset="133009.7186">20391 8534 0,'0'0'0,"0"0"0,-8 22 16,2-6-16,-3 1 0,-6 16 16,-4 9-16,1 1 0,2 3 15,-5 10 1,-1 0-16,-4 5 0,3-5 0,1 0 16,4-8-16,4-12 0,2-9 15,4-12-15,3-10 0,0-7 16,2-6-16,1 3 0,0 1 15,-1 1-15</inkml:trace>
  <inkml:trace contextRef="#ctx0" brushRef="#br0" timeOffset="133263.8">20422 8429 0,'0'0'15,"13"-1"-15,6 1 0,0 0 16,1 2-16,8 5 0,10 6 15,-5 1-15,-3-2 0,-6 5 0,-5 3 0,-5 0 16,-3-2-16,-6 9 16,-7-1-16,-6-8 0,-5-1 0,-10 3 15,-7-1-15,-3 2 0,-2 1 16,-8 0-16,-4-2 0,0-3 16,3-2-16,-2-1 0,3-3 15,9-6-15,6-4 0,7-1 16,6 2-16,3-2 15</inkml:trace>
  <inkml:trace contextRef="#ctx0" brushRef="#br0" timeOffset="133564.6685">20791 8604 0,'0'0'0,"0"0"0,25 2 16,-10-1-16,0 2 0,11 1 0,5 1 0,-2-2 15,0 0-15,9-3 0,0-3 16,-4-1-16,-4-3 0,-3-3 15,-4-5-15,-6 2 0,-3 2 16,-7-7-16,-3-4 0,-7 1 16,-2 2-16,-9 1 0,-7 0 15,1 3 1,0 3-16,-3 4 0,-4 4 0,1 5 16,-1 4-16,-1 8 0,2 7 15,4 2-15,4 5 0,2 7 16,4 7-16,4-4 0,5-1 0,7-1 15,7 0-15,8-6 0,7-4 16,15-4-16,10-7 16,0-6-16,0-5 0,-13-2 0,-9 2 0,-8-3 0</inkml:trace>
  <inkml:trace contextRef="#ctx0" brushRef="#br0" timeOffset="133796.6466">21782 8246 0,'0'0'0,"0"0"16,0 0-16,-19 12 0,19-12 0,-27 27 15,5-4-15,-1 5 0,-2 3 16,-10 12-16,-1 4 16,-1 3-16,6-6 0,5 5 0,9-6 15,7-8-15,5-6 16,11-5-16,6-5 0,1-5 0,2-5 0,3-5 15,3-3-15,-1-4 0,-2-2 0,-4 0 16,-3 2-16,-2 1 0</inkml:trace>
  <inkml:trace contextRef="#ctx0" brushRef="#br0" timeOffset="133950.4134">21383 8511 0,'0'0'0,"0"0"0,0 0 16,0 0-16,29-7 0,-9 4 0,6 0 15,4 1-15,2 0 0,6 0 16,3-1-16,5 1 0,-8 0 16,-6 0-16</inkml:trace>
  <inkml:trace contextRef="#ctx0" brushRef="#br0" timeOffset="134382.1415">22309 8545 0,'0'0'0,"0"0"0,0 0 0,0 0 0,0 0 15,-11-17-15,11 17 0,-18-14 16,18 14-16,-26-14 0,11 4 16,-4 2-16,-2 1 0,-2 2 15,-3 3-15,-2 1 0,-1 2 16,-8 6-16,-1 3 0,2 3 15,1 2-15,-6 8 16,2 5-16,7-1 16,6 0-16,5 5 0,8 1 15,9-8-15,8-5 0,10-5 0,9-3 16,6-6-16,4-4 0,6-8 16,2-6-16,0 0 0,-2-2 15,3-4-15,-5-1 0,-2-4 16,-3-3-16,-3 0 0,-4 0 0,-6 3 0,-5 5 15,-4 4-15,-3 4 0,-3 4 16,-1 3-16,-6 4 0,-2 4 16,-3 2-16,-2 0 0,0 8 15,-1 6-15,3-1 0,0 1 16,2 3-16,3-1 0,2 0 16,2-1-16,8 1 0,6-4 0,0-7 15,0-2-15,-3-4 0,-2 0 16,-2-2-16</inkml:trace>
  <inkml:trace contextRef="#ctx0" brushRef="#br0" timeOffset="134598.549">22772 8209 0,'0'0'0,"0"0"0,0 0 0,0 0 16,-14 29-16,4-11 0,-3 5 15,-4 5-15,-1 5 0,-10 15 16,-3 7-16,1-3 0,3-1 0,-4 6 16,0 6-16,8-12 15,6-10-15,8-9 0,5-12 0,2-8 16,0-2-16,1-2 0</inkml:trace>
  <inkml:trace contextRef="#ctx0" brushRef="#br0" timeOffset="134899.2046">23153 8426 0,'0'0'0,"0"0"0,0 0 0,0 0 16,-26-1-16,26 1 0,-41 6 15,14 1-15,-2 2 0,-1 1 16,-1 1-16,-7 2 0,4-1 0,5 0 0,6 1 15,2 3-15,8 0 0,12 0 16,9 1-16,3-2 0,3 0 16,8 3-16,2 0 0,-2-2 15,-3 0-15,-3 0 0,-3 0 16,-4-1-16,-4 0 0,-8-1 16,-7 2-1,-4-3-15,-5 0 0,-5-1 0,-5-1 16,-1-2-16,-2-1 0,1-2 15,8-1-15,4-1 0</inkml:trace>
  <inkml:trace contextRef="#ctx0" brushRef="#br0" timeOffset="135754.9617">23808 8583 0,'0'0'0,"0"0"16,0 0-16,-7 28 0,7-28 15,-13 31-15,4-10 0,-3 5 16,-1 2-16,3-5 0,2-2 16,6-2-16,4-2 0,5-4 15,4-5-15,4-3 0,4-4 0,4-4 16,3-5-16,6-5 0,-2-2 0,3-5 16,2-3-16,-3-3 0,-3-1 15,2-4-15,-5 2 0,-5 4 16,-3 4-16,-5 4 0,-3 2 15,-4 6-15,-4 4 0,-5 4 16,-5 4-16,-2 5 0,-2 3 0,-5 6 16,-1 6-16,0 2 0,2 2 0,7-1 15,3-2-15,5 2 0,4-5 16,8-6-16,6-4 0,-1-6 16,3-2-16,4-6 0,5-3 15,-2-5-15,0-1 0,3-5 16,0-2-16,-2-6 0,-2 0 0,-3-6 15,-2-3 1,-5 0-16,-2 1 0,-4 1 16,-3 3-16,-3 6 0,-1 5 0,-3 3 15,-2 4-15,-5 4 16,-2 1-16,-1 4 0,-2 4 16,4 4-16,3 5 0,0-3 0,2-1 15,0-1-15</inkml:trace>
  <inkml:trace contextRef="#ctx0" brushRef="#br0" timeOffset="135917.865">24747 8569 0,'0'0'0,"0"0"0,0 0 0,-13 20 16,13-20-16,-21 22 15,8-7-15,-2 2 0,1 3 16,1-4-16,-1 0 15,1 0-15,2-5 0,1-1 0,3-3 16,0 0-16</inkml:trace>
  <inkml:trace contextRef="#ctx0" brushRef="#br0" timeOffset="136055.945">24780 8275 0,'0'0'0,"0"0"0,24 3 15,-7-2-15,2 1 0,5-1 0,4 1 16,3 1-16,-4-1 0,-5 1 16</inkml:trace>
  <inkml:trace contextRef="#ctx0" brushRef="#br0" timeOffset="136250.0275">25240 8468 0,'0'0'0,"-13"11"15,-8 6-15,-7 8 0,0-1 0,-6 10 16,1 4-16,1 3 0,6-3 0,7-6 16,7-4-16,10-7 0,7-4 15,11-5-15,7-4 0,3-5 16,4-6-16,2-4 0,2-3 16,-4-3-16,-3-4 0,-4 5 0,-7 2 15,-3 1-15</inkml:trace>
  <inkml:trace contextRef="#ctx0" brushRef="#br0" timeOffset="136388.3232">24975 8547 0,'0'0'0,"0"0"16,0 0-16,0 0 0,0 0 0,0 0 15,0 0-15,0 0 0,0 0 16,37-13-16,-10 8 0,6 0 16,6-1-1,14 1-15,2-1 0,1 0 16,-11 2-16,-7 1 0</inkml:trace>
  <inkml:trace contextRef="#ctx0" brushRef="#br0" timeOffset="136974.4741">25802 8267 0,'0'0'0,"0"0"0,0 0 16,-15 16-16,15-16 0,-20 24 15,3-5-15,-2 5 0,-2 1 0,-9 11 16,-3 4-16,-6 6 16,1-1-16,7-2 15,2 0-15,0-3 0,5-8 16,5-7-16,4-6 16,3-3-16,2-4 0,3-6 0,4-3 15,3-3-15,-1-6 0,5-5 0,4-5 0,4-1 0,4-4 16,8-2-16,3-3 0,3 1 15,1 2-15,4-1 16,-1 3-16,-4 5 0,-5 3 16,-4 3-16,-3 5 0,-6 3 15,-3 2-15,-4 5 0,-1 4 16,-5 2-16,-3 5 0,-3 3 16,-6 5-16,0 0 0,0 2 0,3 1 15,3 3-15,6-5 0,6-3 16,9-3-16,8-4 0,6-6 0,6-3 15,12-5-15,5-6 0,-1-1 16,-2-4-16,2-3 0,0-2 16,3-8-16,-4-2 15,-7-7-15,-4-6 0,-11 3 16,-10 1-16,-10 1 0,-9 4 16,-7 9-16,-6 2 0,-9 5 15,-4 5-15,-3 6 0,-2 4 16,-4 5-16,-1 7 0,0 5 15,3 4-15,5 6 0,5 4 16,6-3-16,6-1 0,6 1 16,6 0-16,7-2 0,6-3 0,11-3 15,10-4-15,5-5 0,3-3 16,8-6-16,4-7 0,-13 2 0,-11 0 16,-7 1-16</inkml:trace>
  <inkml:trace contextRef="#ctx0" brushRef="#br0" timeOffset="137306.8581">26649 8437 0,'0'0'16,"0"0"-16,0 0 0,0 0 16,-21 29-16,10-13 0,-3 5 15,-1 2-15,-3 4 0,1 1 16,-1 1-16,-2 4 0,3-1 0,-1 0 15,4-4-15,2-7 0,3-3 16,1-4-16,3-3 0,2-8 0,3-3 16,1-3-16,4-6 0,0-3 15,2-3-15,2-4 0,2-5 16,2-2-16,1-1 0,5-5 0,1 0 16,-1 4-16,-2 3 0,0 4 15,-1 5-15,1 2 0,1 3 16,-1 5-1,2 5-15,0 1 0,-1 3 16,1 3-16,1 4 0,-3-3 16,-4 0-16,-2-1 0</inkml:trace>
  <inkml:trace contextRef="#ctx0" brushRef="#br0" timeOffset="137660.569">26721 8643 0,'0'0'0,"0"0"16,0 0-16,0 0 0,28 8 0,-28-8 15,32 5-15,-11-3 0,2 1 0,4-3 32,2-1-32,8-1 0,-3-3 0,1-1 0,0-3 15,-4 0-15,-3 0 0,1-4 16,-5-2-16,-5 1 0,-6-2 0,-6 1 15,-2 2-15,-6 0 0,-4 0 16,-7 5-16,-7 4 16,0 2-16,-2 0 0,-8 6 15,-5 6-15,1 1 0,1 3 16,-1 4-16,-1 4 16,-1 5-16,6 0 0,7 2 0,6 2 0,11-1 15,6-1-15,14-5 16,13-1-16,6-3 0,6-3 0,19-3 15,8-2-15,-16-2 0,-12-3 0,-11-2 16</inkml:trace>
  <inkml:trace contextRef="#ctx0" brushRef="#br0" timeOffset="138093.0437">27866 8621 0,'0'0'0,"0"0"15,0 0-15,-17-13 0,6 7 16,-5-1-1,-6 1-15,-3 0 0,-2 2 0,-12 3 16,-2 3-16,1 3 0,0 3 16,-5 6-16,3 4 15,6 0-15,4 0 0,0 7 0,4 0 16,9 0-16,7 0 0,10-3 16,7-2-16,8-6 0,3-3 15,12-4-15,7-2 0,4-3 0,2 0 16,7-6-16,3-6 0,-4-3 15,-2-2-15,8-11 0,0-3 0,-6-4 16,-5-5-16,3-10 0,-3-7 16,-7 4-16,-6 4 0,-2-4 15,-5 5-15,-9 11 0,-4 7 16,-1-8-16,-6 10 0,-2 15 0,-2 5 0,-6 2 16,-3 4-16,-2 4 0,-3 4 15,-1 9-15,-2 8 16,-2 3-16,-1 3 0,-2 6 0,-2 6 15,4-4-15,3-5 0,5 4 16,2 2-16,3-3 0,1-3 16,3 2-1,2 1-15,0-3 0,1-3 0,1-8 16,0-5-16,0-4 0</inkml:trace>
  <inkml:trace contextRef="#ctx0" brushRef="#br0" timeOffset="138262.4281">28413 8943 0,'0'0'0,"0"0"0,0 0 16,0 0-16,-17 22 0,17-22 15,-41 11-15,20-6 0,3-1 0,1-1 16</inkml:trace>
  <inkml:trace contextRef="#ctx0" brushRef="#br0" timeOffset="143377.1018">20544 9482 0,'0'0'0,"0"0"16,0 0-16,0 0 0,-24 19 0,24-19 15,-26 30-15,10-10 0,1 4 16,-9 13-16,-3 7 16,2 0-16,0 0 0,-2 12 15,2 2-15,-1 3 0,5-7 0,0-1 16,5-8-16,3-11 0,3-8 0,1-10 16,0-8-16,2-7 0,2-6 0,0 3 15,2-1-15,1 2 0</inkml:trace>
  <inkml:trace contextRef="#ctx0" brushRef="#br0" timeOffset="143661.8592">20243 9592 0,'0'0'0,"0"0"0,0 0 0,11-23 16,-4 12-16,5-1 0,5 0 16,0 1-16,3 1 0,11-1 0,4 0 0,1 4 0,-1 1 15,10 4-15,1 4 0,-3 3 16,-3 2-16,4 10 0,-2 5 15,-7-3-15,-5 1 16,-8 0-16,-4 2 0,-6-1 16,-3-2-16,-8-1 0,-7-1 15,-3-2-15,-3-1 0,-7 0 16,-8-2-16,-3-4 0,-2-2 0,-4 0 16,-3-1-16,1-1 0,-1-3 15,3-2-15,2-1 0,3-1 16,2-1-16,6-4 0,4-3 0,4-2 0,4 0 15,2 3-15,1 2 16,3 1-16</inkml:trace>
  <inkml:trace contextRef="#ctx0" brushRef="#br0" timeOffset="144009.5872">20950 9570 0,'0'0'0,"0"0"0,0 0 15,24 7-15,-13-5 0,3 2 0,1 0 16,3-1-16,1-1 0,9 0 16,2-2-16,-2-1 0,1-2 15,1-2-15,0-2 0,-5-2 16,-2 0-16,1-4 0,-3 0 0,-4 0 16,-4 0-16,-4-2 0,-5-2 15,-3 1-15,-3 0 0,-5-1 0,-7 1 16,-2 3-16,-3 3 0,-5 4 15,-4 5-15,1 2 0,-2 4 16,0 4-16,2 3 0,0 2 16,3 3-16,-1 8 15,2 3-15,6-1 0,7 0 16,9 2-16,7 3 16,3-1-16,5-1 0,10-1 0,10-2 15,4-5-15,2-3 0,-3-2 16,-10-3-16,-6-5 0</inkml:trace>
  <inkml:trace contextRef="#ctx0" brushRef="#br0" timeOffset="144464.2992">22027 9608 0,'0'0'16,"0"0"-16,0 0 0,1-22 16,-1 22-16,-2-25 0,-3 11 15,-3-1-15,-1 1 0,-8-2 16,-3 0-16,-3 3 0,1 1 0,-5 4 15,-4 2-15,0 4 0,0 3 0,-8 6 16,-1 4-16,3 4 0,4 1 16,-1 7-16,4 3 0,6 1 15,5-1-15,10 1 0,5 0 16,5-3-16,4-4 0,9-4 16,8-2-1,2-5-15,3-2 0,7-7 0,7-4 16,-3-3-16,-1-2 0,1-8 15,3-4-15,1-6 0,-4-1 16,-4-7-16,-1-4 0,-5 0 16,0 2-16,1-8 0,-2 1 15,-6 4-15,-4 3 0,-5 4 16,-2 5-16,-4 6 0,-1 6 0,-2 6 0,-1 2 16,-2 6-16,0 2 0,-4 12 15,-3 5-15,-4 0 0,-3 1 16,-5 11-16,-3 9 0,1 1 15,2 1-15,2 5 0,0 4 16,3 7-16,3-3 0,9-8 16,5-4-16,3-9 15,0-6-15,0-5 0,-3-6 16,0-3-16</inkml:trace>
  <inkml:trace contextRef="#ctx0" brushRef="#br0" timeOffset="144865.3199">22782 9552 0,'0'0'0,"0"0"0,0 0 15,-14-14-15,14 14 0,-22-13 0,22 13 16,-38-11-16,15 5 0,-4 4 16,-5 3-16,-9 2 0,0 1 0,0 5 15,2 3-15,-6 4 0,3 0 0,6 3 16,8 2-16,1 0 0,8-3 15,11 2-15,7 1 0,6-6 16,6-3-16,9-2 0,6-3 16,4-3-16,2-3 0,7-5 15,-1-3-15,0-1 0,-2 1 0,-4-6 16,-3-2-16,-5-1 16,-3 1-16,-3-1 15,-2-2-15,-3 2 0,-3 3 16,-2 1-16,-2 5 0,-3 1 15,-2 4-15,-1 2 0,-4 7 16,-1 0-16,1 3 0,0 2 16,2 3-16,1 3 0,0 3 0,2 0 15,2-1-15,4-1 0,2-1 16,3-5-16,3-4 0,-2-2 0,-3-1 0,-2-1 16</inkml:trace>
  <inkml:trace contextRef="#ctx0" brushRef="#br0" timeOffset="145112.7804">23316 9143 0,'0'0'0,"0"0"16,0 0-16,0 0 0,0 0 0,-11 27 15,11-27-15,-25 37 0,8-15 16,-4 9-16,-4 5 15,-6 12-15,1 0 0,1 7 0,6-2 16,7-7-16,4-4 0,6-1 0,8-8 16,9-6-16,6-5 0,9-5 15,10-3-15,0-2 0,0-1 16,8-5-16,6-4 0,-6 0 0,-11-1 16,-7-1-16</inkml:trace>
  <inkml:trace contextRef="#ctx0" brushRef="#br0" timeOffset="146153.3781">24195 9776 0,'0'0'0,"0"0"0,0 0 16,0 0-16,0 0 0,6 28 15,-6-28-15,-1 22 0,1-22 16,-5 22-16,5-22 0,-10 19 16,3-12-16,-3 0 0,-3-3 15,-1-1-15,-2-1 0,-1-3 16,-3-3-1,-1-2-15,0-1 0,-1 0 0,3 0 16,2 3-16</inkml:trace>
  <inkml:trace contextRef="#ctx0" brushRef="#br0" timeOffset="146701.3075">25368 9534 0,'0'0'0,"0"0"0,0 0 15,0 0-15,-10-21 0,10 21 0,-26-18 32,9 9-32,-4 1 0,-6-2 0,-4 0 15,-9-1-15,-1 4 0,-3 3 16,-3 2-16,-7 3 0,4 3 15,-9 7-15,3 4 0,8 4 16,5 1-16,7 6 0,8 2 16,7 0-16,5-2 0,12 4 15,9-5-15,7-6 0,8-2 0,17-4 0,9-6 16,-6-5-16,0-2 16,11-8-16,2-6 0,-8 1 0,-5 1 0,3-6 15,-3 0-15,-13 1 0,-5-1 16,-1-1-16,-4 1 0,-7 4 15,-3-1-15,-2 3 0,-4 1 16,-1 6-16,0 5 0,-6 6 0,0 4 16,-1 2-16,1 5 0,0 1 15,-1 6-15,1 3 0,0 2 0,1 9 16,-1 1-16,3-3 16,3-2-16,-2-5 0,0-3 15,-2-2-15,1-3 0,-4-1 0,-1 0 16,-4-6-1,1-4-15,-7-2 0,-7-2 16,3-4-16,-2 0 0,-10-6 16,-2-5-16,7 2 0,6 1 0,5 2 15</inkml:trace>
  <inkml:trace contextRef="#ctx0" brushRef="#br0" timeOffset="147133.1799">25898 9507 0,'0'0'0,"0"0"16,7-11-1,-4 4-15,0-1 0,-2 0 0,-1 0 0,-1-1 16,-1 0-16,-4 1 16,-3 0-16,-5 0 0,-3 2 15,-13 2-15,-4 4 0,-2 2 16,0 2-16,-11 8 0,-4 5 15,7 3-15,5 2 0,0 3 16,4-1-16,10-3 0,5-3 0,10 0 16,8-2-16,4-1 15,4-2-15,12-5 0,11-2 0,1-6 0,0-3 16,4-4-16,3-1 0,-4-3 16,-2-2-16,0-3 0,1-3 15,-4 1-15,-3-1 0,-1-3 16,-3 3-16,-8 3 0,-3 4 0,-2 1 15,-2 0-15,-2 6 0,-1 1 16,-3 4-16,-2 6 0,-2 1 0,-2 4 16,1 3-16,-1 4 0,1 1 15,0 1-15,6 4 0,6 2 16,2-3-16,1 1 0,7-2 16,7-2-16,-6-5 0,-2-2 0,-4-2 15</inkml:trace>
  <inkml:trace contextRef="#ctx0" brushRef="#br0" timeOffset="147417.9796">26721 9355 0,'0'0'0,"0"0"0,0 0 16,0 0-16,0 0 0,-20-16 0,20 16 15,-41-3-15,15 3 0,-2 3 0,-4 2 16,-8 2-16,1 2 0,3 5 15,2 1-15,0 4 0,6 0 16,14 1-16,12 0 0,7 1 16,7-3-16,9 1 0,8 0 15,0-1-15,0-1 0,8 4 0,-1-2 32,-8 0-32,-6-1 0,-9-2 0,-6 1 15,-9-3-15,-3-2 0,-6-1 16,-5-1-16,-2 0 0,-3-2 0,-2-1 15,-2-1-15,4-4 16,4-2-16,2-1 0,4 1 16,3 0-16</inkml:trace>
  <inkml:trace contextRef="#ctx0" brushRef="#br0" timeOffset="147687.5384">27288 9499 0,'0'0'0,"-3"9"15,-3 7-15,-1 2 0,-2 1 0,-7 19 16,-1 9-16,-4 8 0,2-2 0,-2 9 16,1 0-16,4-11 0,2-6 15,2-2-15,2-7 0,3-8 0,1-6 16,0-8-16,-1-5 0,0-6 15,2-3-15,-2-11 0,1-8 16,0 3-16,2 5 0,0 1 0</inkml:trace>
  <inkml:trace contextRef="#ctx0" brushRef="#br0" timeOffset="147919.4338">27108 9468 0,'0'0'0,"0"0"0,22-10 15,-6 5-15,2-1 0,12 1 0,7-1 16,0 3-16,2 3 0,7 3 0,-2 3 15,-4 1-15,-4 1 16,2 4-16,-6 3 0,-7 1 16,-5 1-16,-9 1 0,-8 3 15,-5-5-15,-6 0 0,-5 0 0,-4 1 16,-1-3 0,-3-2-16,-10 3 0,-3 1 15,0-1-15,0 0 0,-3-1 16,0-1-16,4-4 0,4-1 0,5-2 15,3-2-15,4-1 0,5 0 16,2-2-16</inkml:trace>
  <inkml:trace contextRef="#ctx0" brushRef="#br0" timeOffset="148236.1391">27765 9567 0,'0'0'0,"0"0"15,0 0-15,30 1 0,-19 0 16,5 1-16,2-1 0,1 1 15,1-1-15,5 0 0,1-1 16,-1-1 0,0 0-16,2-5 0,-1-2 15,-1-2-15,-4 1 0,2-4 0,-3-1 16,-4 0-16,-2-2 0,-5-1 16,-5-1-16,-3 2 0,-2-1 15,-7 4-15,-4 0 0,-3 3 16,-1 2-16,-6 4 0,-4 4 15,-1 6-15,-1 1 0,-1 9 0,-3 6 16,3 2-16,4-1 0,-2 10 0,5 1 16,9-3-16,7-2 0,14 3 15,9-1-15,9-3 16,7-4-16,12-4 0,9-5 16,-5-2-16,-13-2 0,-8-4 0</inkml:trace>
  <inkml:trace contextRef="#ctx0" brushRef="#br0" timeOffset="148696.1376">28681 9511 0,'0'0'0,"0"0"0,0 0 16,-18-14-16,18 14 16,-22-8-16,5 4 0,1 1 15,-2 1-15,-3 4 0,-2 2 16,-7 4-16,2 1 0,0 3 15,0 4-15,4 0 0,2 2 0,0 4 16,4-1-16,5-1 16,4-1-16,7-2 0,6-2 15,2-1-15,4-3 0,9-3 0,5-3 16,1-4-16,2-2 0,2-4 0,3-4 16,-2-2-16,0-3 0,5-9 15,0-4-15,-3-1 0,-2-2 16,-1-8-16,-1-4 0,-3-1 15,-1 2-15,4-7 0,1 0 16,-5 4 0,-2 3-16,-1 2 0,-4 9 15,-4 11-15,-5 4 0,-2 7 0,-3 3 16,-1 2-16,-2 3 0,-3 7 16,-6 8-16,-3 4 0,-2 1 15,-6 11-15,-4 7 0,-2 2 0,2-1 0,-7 15 16,-2 3-16,7-6 15,4-6-15,5 4 0,8-3 16,6-5-16,3-4 0,5-9 0,5-8 16,5-3-16,2-3 0,-5-6 15,-3-1-15,-2-2 0</inkml:trace>
  <inkml:trace contextRef="#ctx0" brushRef="#br0" timeOffset="149138.0028">29490 9489 0,'0'0'15,"0"0"-15,0 0 0,0 0 16,0 0-16,-19-21 0,19 21 0,-28-10 16,11 6-16,-6 1 0,-4 3 15,0 0-15,-3 0 0,-12 7 0,-3 3 16,4 3-16,3 2 0,-5 6 15,4 0-15,6 2 0,5 1 0,7 2 16,9 1-16,9-3 16,5-1-16,11-4 0,10-2 15,4-5-15,1-2 0,7-4 0,2-4 0,-2-3 16,-1-3-16,1-7 0,1-5 16,-6 1-16,-5 0 0,3-8 15,-3-5-15,-5 1 0,-3 1 16,-5 2-16,-3 5 0,-4 6 15,-1 2-15,0 3 0,-2 4 16,-2 4-16,0 0 16,0 5-16,-2 6 15,0 2-15,-2-1 0,-1 6 0,-3 4 16,0 1-16,2 1 0,0 2 16,2 0-16,3-5 0,2-4 0,0-4 15,-1-3-15,0-1 0</inkml:trace>
  <inkml:trace contextRef="#ctx0" brushRef="#br0" timeOffset="149407.7693">29933 9250 0,'0'0'0,"0"0"0,0 0 16,-24 26-16,12-11 0,-12 13 0,-4 6 16,-2 2-16,-1 3 15,-3 8-15,2-2 0,3 3 16,7-8-16,8-4 0,5-5 16,5-6-16,4-5 0,8-3 0,9-2 0,4-4 15,4-2-15,8-3 0,5-2 16,-1-5-16,0-3 0,4-5 0,2-6 15,-9 4-15,-8 2 0,-5 2 16</inkml:trace>
  <inkml:trace contextRef="#ctx0" brushRef="#br0" timeOffset="155814.411">3392 9912 0,'0'0'0,"-16"0"15,-10 0-15,-11-1 0,-9-2 16,-18 3-16,-6 2 0,-15 7 16,-1 5-16,-15 4 0,0 3 15,-39 21-15,14 4 0,12 4 0,7 2 32,19 1-32,12 1 0,6 10 0,8 7 0,11-4 15,6-2-15,8 5 0,8 6 16,13-9-16,7-5 0,19-2 0,15-1 15,12-7-15,10-4 0,17-2 16,15-1-16,12-6 0,11-3 16,19-9-16,13-4 0,9-1 15,5 0-15,17-6 0,10-5 16,7-4-16,2-3 0,11 0 16,5 0-16,-7 0 0,-5-2 15,2-2-15,6 0 0,-15-8 16,-8-6-16,-6-6 0,-2-5 15,-20-6-15,-13-4 0,-10-6 16,-9-5-16,-16 0 16,-15 0-16,-20-10 0,-15-11 15,-22-1-15,-14-1 0,-16-4 16,-13-1-16,-15 0 0,-12 1 16,-19-8-16,-13-6 15,-8 8-15,-4 4 0,-27 4 0,-15 5 16,-4 6-16,-1 8 0,-29 8 15,-18 5-15,-4 10 0,-2 8 0,-25 17 0,-15 13 16,-1 12-16,-1 7 0,74-10 16,49-4-16,35-5 0</inkml:trace>
  <inkml:trace contextRef="#ctx0" brushRef="#br0" timeOffset="158959.2078">7125 11283 0,'0'0'0,"34"-3"0,7 2 16,15 0-16,2-1 0,30 0 15,25 0-15,22-3 0,3-2 0,73-3 16,-8 2-16,-14 3 0,-12 0 16,6 4-16,4 2 0,-10-1 15,-6-2-15,5 5 0,5 6 16,-17-2-16,-11 2 0,-6 0 0,-1 0 15,-22-1-15,-13 0 0,-14-8 16,-8-6-16,-21-4 0,-15-4 0,-20-9 16,-14-6-16,-6 9 15,-4 6-15,-2 6 0</inkml:trace>
  <inkml:trace contextRef="#ctx0" brushRef="#br0" timeOffset="159482.6071">6448 9631 0,'0'0'0,"0"0"0,0 0 0,0 0 15,0 0-15,0 0 0,0 0 16,-23 9-16,23-9 0,-31 25 0,10-5 15,-2 2-15,-2 0 0,-14 13 0,-5 5 16,3-1-16,3 0 0,-11 7 16,-8 9-16,8-10 0,9-6 15,4-6-15,8-9 0,6-5 16,6-6-16,3-2 0</inkml:trace>
  <inkml:trace contextRef="#ctx0" brushRef="#br0" timeOffset="159661.0519">6356 9837 0,'0'0'0,"0"0"0,0 0 16,0 0-16,6 24 0,-6-24 0,-2 32 0,1-13 16,-2 3-16,-3 2 15,2 4-15,-2 5 0,1-3 0,0-2 16,2-4-16,1-3 0,1-4 0,0-3 15,-1-3-15,1-1 0</inkml:trace>
  <inkml:trace contextRef="#ctx0" brushRef="#br0" timeOffset="159850.2033">6604 9694 0,'0'0'0,"0"0"0,17-4 16,-6 1-16,4-1 0,0 0 0,4 1 0,2 0 16,-1 1-16,-2 0 0,0 2 15,-3-1-15,-1-1 0,-3-1 0,-1 1 16,-3 1-16</inkml:trace>
  <inkml:trace contextRef="#ctx0" brushRef="#br0" timeOffset="160015.0566">6543 9803 0,'0'0'0,"0"0"0,0 0 0,28-2 16,-28 2-16,30-4 0,-4 0 15,0 0-15,1 0 0,11-1 16,4 1-16,-3 0 0,-4 0 16,5 0-16,-3 2 15,-8 0-15,-8 0 0,-3 1 16,-3 0-16,-5-1 0</inkml:trace>
  <inkml:trace contextRef="#ctx0" brushRef="#br0" timeOffset="160462.9475">6669 9533 0,'0'0'0,"0"0"0,0 0 15,0 0-15,0 0 0,-2 25 16,2-25-16,-2 28 0,2-28 0,0 39 15,0-15-15,2 2 16,0 1-16,1 7 0,3-1 16,0-4-16,-1-1 15,-3-1-15,-1-2 0,-2-2 16,-1 0-16,-5 2 0,-3-3 16,0-6-16,-1-2 0,-5 0 15,-3-2-15,2-2 0,2-1 0,3-3 16,3-1-1,3-2-15,3-1 0,5 0 0,5 1 16,4-2-16,0 0 0,7 0 0,4 0 0,0 2 16,1 0-16,1 1 0,1 2 15,4 1-15,-2 2 0,-2 1 16,-2 3-16,-4 0 0,-3 0 16,-7 1-16,-2 1 0,-9-2 15,-4 1-15,-4 2 16,-4 1-16,-4-1 0,-2-3 15,-5-1-15,-4-2 0,1-3 16,0-3-16,-1-3 0,1-2 16,1-4-16,4-4 0,3-3 15,5-2-15,6 0 0,5-3 0,-1 4 16,2 1-16,1 4 0</inkml:trace>
  <inkml:trace contextRef="#ctx0" brushRef="#br0" timeOffset="160664.1855">6788 9991 0,'0'0'0,"0"0"16,0 0-16,0 0 0,-16 24 0,5-8 16,-4 4-16,1 1 0,-4 3 15,-5 8-15,-5 2 0,3-3 16,2-3-16,-4 1 0,6-4 0,6-7 16,1-5-16,5-8 0,3-6 15,7-5-15,5-4 0,5-3 16,4-3-16,3-5 0,4-4 15,-7 6-15,-1 2 0,-2 5 0</inkml:trace>
  <inkml:trace contextRef="#ctx0" brushRef="#br0" timeOffset="161117.8389">7342 9627 0,'0'0'16,"0"0"-16,0 0 0,0 0 0,0 0 15,0 0-15,0 0 0,0 0 16,-23 26-16,23-26 0,-32 31 15,13-14-15,1 1 0,0 2 16,2 1-16,-1 4 0,5-2 0,2-4 16,4-3-16,6-2 0,5-2 0,6-2 15,8 0-15,-2-3 0,2-3 16,3 2-16,2-1 0,4 3 16,-3 1-16,-4 0 0,-3 1 15,-5 3-15,-3 0 0,-7 5 16,-5 4-1,-6 1-15,-4 0 0,-4 1 16,-4 2-16,-2-3 0,0-3 0,-11 1 16,-2-4-16,6-2 15,1-2-15,-2-6 0,-2-4 16,4-6-16,2-1 0,4-6 16,5-5-16,3 0 0,5-2 0,3-3 15,5-2-15,4 4 0,2-1 0,6 5 16,4 3-16,-1 5 0,2 3 0,3 5 15,2 4-15,1 2 0,2 2 16,6 5-16,-1 1 16,-1 1-16,-5 1 0,2 0 0,3-2 15,-5-1-15,1-3 0,-1-3 16,-4-3-16,0-3 0,-1-4 0,-5-1 16,-2 2-16,-2 0 0</inkml:trace>
  <inkml:trace contextRef="#ctx0" brushRef="#br0" timeOffset="161534.6534">7841 9577 0,'0'0'0,"0"0"15,0 0-15,-19 28 0,10-12 0,-1 7 16,-5 5-16,-4 10 0,2 0 15,1 11-15,5 0 16,5-6-16,5-5 0,7 0 0,6-7 0,0-7 0,1-6 16,8-5-16,6-4 15,-2-5-15,0-4 0,-1-4 0,-1-5 16,-2-3-16,-3-3 0,-1-8 16,-3-6-16,-3 0 15,-2-2-15,-3 1 16,-3-3-16,-3 4 0,-2 1 0,-3 6 15,-1 4-15,-2 5 16,-2 4-16,-2 8 0,-2 8 16,-3 4-16,1 5 0,-3 9 0,-1 8 15,2 2-15,3 3 0,2 7 16,0 6-16,4-4 16,1-1-16,0 6 0,4-5 15,2-7-15,0-4 0,4-11 0,1-4 0,2-9 0,2-7 16,3-12-16,2-9 15,-4 5-15,-2 2 0,-1 2 0</inkml:trace>
  <inkml:trace contextRef="#ctx0" brushRef="#br0" timeOffset="162051.5222">8213 9394 0,'0'0'0,"0"0"0,0 0 16,-4 35-16,4-35 0,-8 42 0,-1-11 16,-1 8-16,0 0 0,-1 5 15,4-7-15,-1-4 0,3-5 16,0-8-16,2-5 16,2-5-16,1-5 0,0-5 0,3-3 15,-1-4-15,0-3 16,4-8-16,3-6 0,1-1 0,0 1 0,4-4 15,4-2-15,-1 3 16,1 5-16,7 1 0,5 6 0,-2 3 0,-2 2 16,6 4-16,4 5 0,-3 1 15,-2 1-15,-2 5 0,-4 4 16,-3 1-16,-3 2 0,-3 3 16,-4 0-16,-5 0 0,-2-3 0,-6 4 15,-5 4-15,-2-3 16,-1-1-16,-10-2 15,-8 0-15,1-3 0,1-3 16,-7-2-16,-8-1 0,5-3 16,1-1-16,1-3 0,-1 0 15,8-2-15,4 0 0,5 0 16,3-2-16,7 1 0,6 1 0,9-4 16,10-1-16,-1 2 15,6 0-15,13-1 0,7 3 0,-3 3 0,0 2 16,0 2-16,-1 1 0,-3 2 15,-5 1-15,-4-2 0,-6 0 16,-5-1-16</inkml:trace>
  <inkml:trace contextRef="#ctx0" brushRef="#br0" timeOffset="162405.5681">8164 9881 0,'0'0'15,"0"0"-15,0 0 0,-15 24 16,15-24-16,-11 23 0,6-9 16,0 1-16,0-1 0,-1 2 15,2-3-15,1-2 0,0-3 0,2-7 0,-1-3 16,2-2-16,0-1 0,2-1 16,-2 0-16,4-1 0,-3-2 15,5-2-15,5-2 0,3-2 16,2-1-16,5 2 0,3 2 15,5 2-15,3 2 0,4 1 16,4 3-16,6 0 0,-2 1 0,-1 1 0,-2 2 16,3 3-16,-4 1 0,-8 2 15,-4 0-15,-9 0 0,-4 1 16,-9 0-16,-3 3 0,-11 0 16,-6 2-16,-5 1 0,-4 2 15,-6-1-15,-4 1 0,-9-3 16,-2-4-16,10-1 15,7-3-15,6 0 0</inkml:trace>
  <inkml:trace contextRef="#ctx0" brushRef="#br0" timeOffset="162568.4145">8321 9809 0,'0'0'0,"0"0"0,0 0 0,0 0 0,0 0 16,-11 26-16,11-26 0,-11 24 15,6-10-15,-1 2 0,1 2 16,0-2-16,2-2 0,0-1 0</inkml:trace>
  <inkml:trace contextRef="#ctx0" brushRef="#br0" timeOffset="163085.0835">8605 9867 0,'0'0'0,"0"0"0,0 0 15,0 0-15,0 0 0,-25 17 16,25-17-16,-41 15 0,16-6 0,-2 2 16,-5 1-16,0-1 15,0 1-15,-9 2 0,1 0 16,-2 1-16,8-2 0,7-2 16,5-3-16,5-1 0,6-2 0,6-2 15,7 0-15,7-1 0,5 1 16,7-1-16,5 0 0,10-1 15,2-1-15,3 1 0,3 0 16,-4-1 0,-3 1-16,2 1 0,-5 2 15,-8 0-15,-3 1 0,-10-1 16,-6 0-16,-7 2 0,-7 1 0,-10 1 16,-6 1-16,-8 1 15,-2 0-15,-8 0 0,-5-1 0,-11 1 16,-1-3-16,0-1 0,-1-2 15,0 1-15,8 0 0,4-4 0,5-4 16,4 2-16,4-1 0,8-3 16,4-2-16,7-1 0,7-1 0,8-2 15,6-1-15,5 4 0,5 1 16,4 2-16,3 3 0,4 0 16,4 1-16,4 3 0,5 4 15,2 0-15,1 2 0,3 3 0,4 2 16,4 2-16,-4 1 0,0 3 15,1 2-15,-6-2 0,-4-2 0,-2 2 16,-1 2-16,-7-3 0,-6-2 16,-4-3-16,-5-3 0,-5-3 15</inkml:trace>
  <inkml:trace contextRef="#ctx0" brushRef="#br0" timeOffset="163492.9113">8255 11065 0,'0'0'0,"0"0"16,0 0 0,0 0-16,0 0 0,-10 18 0,10-18 15,0 0-15,0 0 0,8 18 16,3-13-16,6 0 0,5-1 0,8-1 16,8-1-16,19-1 0,7-3 15,28 1-15,8 1 0,22-2 16,2-1-16,26-2 0,21-2 15,54-7-15,-25 2 0,-6 1 0,-3 2 16,-15 1-16,-9 3 0,-4 3 16,-3 4-16,-16 0 0,-10 1 0,-16-1 15,-10-2-15,-23 1 0,-16-1 16,-19-3-16,-15-1 0,-20-10 16,-14-4-16,1 6 0,-1 3 15,-1 4-15</inkml:trace>
  <inkml:trace contextRef="#ctx0" brushRef="#br0" timeOffset="173246.8081">8584 11225 0,'0'0'16,"23"-5"-16,2-1 0,3 1 0,2-2 15,21-1-15,12 1 16,14-1-16,2 1 0,20-2 0,6-1 15,7-2-15,-7 0 0,56-7 0,-5 1 16,-20 5-16,-14 2 0,7 4 16,4 3-16,-13-2 0,-9-2 15,3 1-15,0 3 0,-13-2 0,-10-1 16,3 3-16,2-1 16,-15 0-16,-8 1 0,-8-4 0,-4-2 15,-9 3-15,-7-1 0,-8 1 0,-5 1 16,-9-2-16,-6-3 0,-8 3 15,-7-1-15,-8-1 0,-3-2 16,-15 2-16,-8 3 0,-6 0 0,-4-1 16,-14 5-16,-9 3 0,2 3 15,1 3-15,-15-2 0,-10-1 16,3 3 0,4 2-16,-15 5 0,-9 3 15,5-1-15,3-1 0,-11 2 16,-8 3-16,6-5 0,4-3 0,-9-1 15,-9 0-15,11 2 0,7-1 16,-7-3-16,-5 0 0,12-1 16,9 0-16,-3-1 0,-2-1 15,15 1-15,11-2 0,2 3 0,3 0 16,9-2 0,6-2-16,12-5 0,8-3 0,11 0 15,5-2-15,12 1 0,7 1 0,4-2 0,5 0 0,13-7 16,9-3-16,9 1 0,5 0 15,19 4-15,12 1 16,-1 0 0,0 0-16,13-1 0,9 3 15,-2 3-15,-3-1 0,19 3 0,11 0 16,-7 3-16,-4 0 0,12 1 16,9 1-16,-13 2 0,-8 2 15,9 0-15,7 2 0,-13 1 16,-10 1-16,0 1 0,0 0 15,-14 1-15,-10-1 0,-5-1 0,-3-2 16,-16-3-16,-12-1 0,-11 0 0,-7 1 16,-12-1-16,-6-1 0,-15-3 15,-9-4-15,-11 2 0,-7 1 16,-20-2-16,-14 1 16,-3-1-16,-1 1 0,-16-1 0,-12-1 15,-4 1-15,-3 1 0,-17 1 0,-14 2 16,8 3-16,4 0 0,-18 0 0,-13-1 15,18 5-15,13 4 0,-10 7 16,-5 3-16,18-3 0,15 0 16,9 2-16,6 2 0,18-4 15,13-2-15,19-1 0,15 0 16,13-7 0,8-5-16,11-2 0,5 2 15,10-7-15,5-3 0,25-6 0,17-3 16,10 2-16,7 3 0,22-3 15,15-3-15,-3 0 0,-3-2 16,17-1-16,12-1 0,-10 4 16,-7 2-16,10 5 0,8 4 15,-15 4-15,-10 0 0,-2 2 0,0 0 0,-17 3 16,-11 0-16,-8 0 0,-6-1 16,-21 1-16,-14-3 0,-14 0 15,-12-1-15,-11-2 0,-8 0 16,-19-1-16,-15-1 0,-15-3 0,-10-2 15,-31-2-15,-20 0 16,-3 2 0,-1 4-16,-49 8 0,-34 7 15,27-2-15,18-1 0,-9 5 0,-7 5 16,-9 9-16,-7 5 0,5 5 16,1 4-16,58-13 0,39-8 15,27-5-15</inkml:trace>
  <inkml:trace contextRef="#ctx0" brushRef="#br0" timeOffset="173347.1582">8096 11282 0,'0'0'0,"22"-9"0,7-1 0,8 0 16,11-3-16,35-5 0,35-3 16,29 1-16,6 6 0,28 4 15,26 3-15,11 4 0,-67 0 16,-47 2-16</inkml:trace>
  <inkml:trace contextRef="#ctx0" brushRef="#br0" timeOffset="185395.3848">2074 12156 0,'0'0'0,"0"0"0,0 0 16,0 0-16,0 0 0,0 0 16,0 0-16,25-5 0,-25 5 0,0 0 15,32-2 1,-32 2-16,25 0 0,-8 1 15,4 0-15,-1 1 0,1-2 0,4 1 16,4 0-16,9 2 16,0 1-16,6 0 0,3-1 15,8 1-15,0 0 0,14-1 16,5 0-16,-5 0 0,-2 0 0,18-2 16,3-1-16,-5 0 0,-7 0 0,19 1 15,15 1-15,14-1 0,-17 0 0,2-2 16,3 0-16,-14-1 15,-13 1-15,18 2 0,10 4 16,-12-1-16,-10-1 0,14 1 0,10 0 16,-13 1-16,-7 0 0,14-3 15,12-2-15,-13 2 0,-8 2 0,9-3 16,8-2-16,-16 1 0,-6 1 0,12-1 16,10 0-16,-13-4 0,-11-4 15,19 1-15,12 3 16,-19 5-16,-12 5 0,8-1 15,5-1-15,-15-4 0,-7-1 0,8 4 16,8 3 0,-19-3-16,-11-2 0,-1 1 15,4 2-15,-11-4 0,-5-1 0,-10-3 16,-7-2-16,-9 2 16,-8 2-16,-9-4 0,-4-1 15,-12-6-15,-6-2 0,-10-10 0,-9-5 16,10 9-16,3 5 0,6 7 15</inkml:trace>
  <inkml:trace contextRef="#ctx0" brushRef="#br0" timeOffset="185997.2048">6703 11068 0,'0'0'0,"0"0"0,0 0 16,-16-16-16,16 16 0,-18-7 0,18 7 0,-38-13 15,15 7-15,-8 0 0,-7 2 16,-15 0-16,-1 2 0,-22 4 15,-5 3-15,-11 5 0,3 2 0,-18 10 16,-1 6-16,-3 5 0,13-1 16,-41 31-16,13 6 0,25-5 15,18-6-15,8 7 0,8 7 0,13-9 0,13-6 16,14 0-16,11 1 16,15-3-16,8-3 0,17-3 0,11-3 15,13-6-15,6-3 0,22-2 16,15 0-16,4-3 0,3 0 15,22-7-15,17-3 0,2-4 16,2-1 0,20 3-16,10 3 0,-27-6 15,-19-2-15,16-3 0,11-2 0,-10-2 16,-8-1-16,0-5 0,3-4 16,-22-5-16,-12-4 0,-2-9 15,-4-7-15,-17-2 0,-10 0 16,-11-9-16,-6-6 0,-11 1 15,-9 1-15,-14-12 0,-10-10 0,-12 3 0,-4 2 16,-21-7-16,-13-6 16,-14 5-16,-8 3 0,-19-4 0,-14-3 15,-9 10-15,-4 7 0,-36 2 16,-28 1-16,4 12 0,0 10 16,52 8-16,38 7 0,25 5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39:48.1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6283 7948 0,'0'0'0,"0"0"0,0 0 0,0 0 0,0 0 16,0 0-16,23-7 0,-23 7 15,0 0-15,28-3 16,-12 1-16,1 2 0,0 2 0,2 1 0,3-1 15,3 1-15,2-2 0,14 0 16,5 0-16,1 0 0,1 1 0,17-1 16,5 0-16,11-1 15,-5 0-15,18-2 0,2 0 16,-6 0-16,-4-1 0,18-1 0,1-1 16,34 1-1,-16 3-15,-1-1 0,2-2 0,-13 1 0,-7-1 16,8-4-16,8-1 0,-10 3 15,-7 3-15,14 1 0,8 1 16,-8-2-16,-6 0 0,9-1 0,8 0 16,-8 0-16,-6-2 0,14 2 15,8-1-15,-15 2 16,-8 2-16,7-1 0,7 2 16,-8-1-16,-5-1 0,11 1 15,6-2-15,-11 3 0,-8 2 0,9-1 16,7-1-16,-11 1 15,-8 2-15,9-1 0,6-2 16,-12 1-16,-9-1 0,5 3 0,6 2 16,-10-3-1,-7-1-15,11-1 0,6-1 16,-12 1-16,-10 2 0,5-4 16,4-1-16,-9 1 0,-4 2 0,8-3 15,7-2-15,-12 2 0,-6 1 16,6 2-16,2 1 0,-9-1 15,-7-1-15,5 0 0,3-2 16,-9 0-16,-7 0 0,2-1 0,-1-4 16,-7 6-16,-5 2 0,1 1 0,2 3 15,-9-4-15,-6-2 0,-3 0 16,-1-2-16,-12 0 0,-9 0 16,-9 0-16,-7 2 0,-5 2 15,-6 2-15,2-1 0,2 0 16,0-1-16</inkml:trace>
  <inkml:trace contextRef="#ctx0" brushRef="#br0" timeOffset="18452.9062">5064 9594 0,'0'0'0,"-7"-7"0,-2-2 0,0 3 16,-2 2-16,-13-4 0,-8 0 15,-3 2-15,-2 1 0,-18 4 16,-10 4-16,1 3 0,0 3 0,-18 12 16,-19 14-16,8-3 0,6 0 15,-42 29-15,-9 11 16,26-7-16,19-6 0,7 14 0,4 7 0,18-7 16,12-5-16,9 7 0,5 8 15,13-11-15,10-7 0,17 3 16,10 1-16,7-11 0,3-8 0,23-1 15,18-3-15,-3-6 16,0-6-16,25-5 0,21-5 16,-9-5-16,-5-3 15,24-6-15,20-2 16,-15-7-16,-5-4 0,20-7 0,13-3 16,-24-1-16,-16-1 0,12-4 15,6-3-15,-19-3 0,-12-3 0,1-1 16,3-2-16,-23 1 15,-18 0-15,-6-11 0,-5-8 16,-15 3-16,-10 4 0,-16-15 0,-12-9 16,-6 9-16,-2 6 0,-18-9 0,-12-8 15,-3 9-15,-2 6 0,-16-5 16,-11-4-16,6 7 0,4 4 0,-13 6 16,-10 1-16,12 6 0,9 4 15,-8-3-15,-5 1 16,10 9-16,7 7 15,-9 2-15,-4 2 0,13 5 16,9 6-16,-5 2 0,-1 0 16,7 1-16,5 2 0,0 5 15,-3 3-15,10-2 0,9-1 0,-2 2 16,1 1-16,11 2 16,7 1-16,2-4 0,1-1 15,5-2-15,1 0 0,4-1 0,4-1 0,-1-1 16,1-1-16,-2 0 0,2-3 15,-2 3-15,0 0 0,0 0 16,0 0-16,0 0 0,0 0 0,0 0 16,0 0-16,0 0 0,-3 0 15,-1-1-15,0 0 16,0 1-16,1 0 0,1-1 0</inkml:trace>
  <inkml:trace contextRef="#ctx0" brushRef="#br0" timeOffset="19487.5734">8546 10730 0,'0'0'15,"0"0"-15,17 12 0,-3-4 0,4 1 16,12 4 0,6 3-16,4 1 0,4 2 15,21 6-15,9 0 0,13 4 0,-1-1 16,21 0-16,4-2 0,12-1 15,-5-3-15,57 3 0,-11-3 16,-18-3-16,-12 0 0,-1-12 16,1-6-16,-14-4 0,-8-2 15,2-8-15,2-4 0,-11-3 0,-5-1 0,-4-4 16,-3-3-16,-9-1 0,-8-1 16,-3-9-16,-4-6 0,-8 2 15,-6 1-15,-4-3 0,-3-4 16,-13-1-16,-11-3 0,-10-4 15,-5-4-15,-9-2 0,-4-1 16,-12 1-16,-7 2 0,-9 2 0,-7 4 0,-8-4 16,-7-2-16,-8 7 0,-3 3 15,-10 0-15,-5-2 16,-3 7-16,-1 5 0,-14 3 0,-10 0 16,1 2-16,1 0 0,-6 12 15,-4 9-15,4 6 0,0 2 16,-3 1-1,-3-1-15,0 8 0,1 5 0,-3 2 16,-4 5-16,9 5 0,6 2 16,-2 7-16,-1 3 0,10 2 15,8 0-15,4 13 0,1 10 16,8-8-16,6-4 0,4 5 16,2 4-16,12 1 0,8 0 0,7-1 15,5-3-15,9 0 0,7 1 0,7 6 16,5 5-16,7-7 0,4-4 15,6-9-15,3-6 0,6 2 16,2 1-16,9 1 0,2 2 16,2-12-16,1-7 0,3-3 15,6-1-15,-3-4 0,-2 0 0,2-1 16,-1-1 0,-1-4-16,-2-2 15,-11-3-15,-7 0 0,-6-2 16</inkml:trace>
  <inkml:trace contextRef="#ctx0" brushRef="#br0" timeOffset="21925.3198">8917 8646 0,'0'0'16,"0"0"-16,0 0 0,0 0 0,0 0 15,36 2 1,-36-2-16,31 9 0,-17-3 0,4-1 15,1 3-15,0 2 16,4 0-16,0 4 0,1 2 16,-5-3-16,-3-2 0,-1-1 15</inkml:trace>
  <inkml:trace contextRef="#ctx0" brushRef="#br0" timeOffset="22094.3859">8747 9097 0,'0'0'0,"0"0"16,0 0-16,0 0 0,27 7 0,-27-7 16,38 5-16,-14-2 0,3 0 15,2 0 1,3-1-16,7-1 0,-4 2 0,-4-2 16,-7 0-16,-3 1 0</inkml:trace>
  <inkml:trace contextRef="#ctx0" brushRef="#br0" timeOffset="22241.6287">8790 9485 0,'0'0'0,"0"0"0,0 0 15,27-6-15,-27 6 0,37-10 16,-7 1-16,4-4 0,3 0 0,18-7 16,6-5-16,10-3 0,-4 0 15,-3 2-15,-15 5 0,-10 5 16</inkml:trace>
  <inkml:trace contextRef="#ctx0" brushRef="#br0" timeOffset="22842.683">9780 8550 0,'0'0'0,"0"0"0,0 0 15,-2 22-15,2-22 0,-5 31 0,3-6 16,-1 1-16,-1 6 0,0 8 16,1-1-16,-1-2 0,2-3 15,0 4-15,2-3 0,-1-6 16,0-5-16,-1-3 0,-3-4 16,0-3-16,-2-2 0,-5-2 0,-3-2 15,-4-2-15,-2-4 0,-1-2 16,-1-3-16,-1-4 0,1 0 0,1-2 15,0 0-15,3-1 0,4-1 16,4 0-16,3 0 16,6 0-16,5 1 0,8-5 0,8-1 15,5 0 1,6 1-16,7-1 0,4 0 16,1 1-16,0 1 0,11 1 0,1 2 15,-8 4-15,-5 0 0,-1 4 16,-7 5-16,-9 3 0,-7 2 15,-11 4-15,-6 4 16,-8-1-16,-8 2 0,-8 7 0,-7 5 16,-3-5-16,-2-2 0,-9 9 0,1 4 15,2-1-15,2-2 0,3 1 16,4 0-16,8-6 0,5-4 0,1 5 16,4 1-16,5-4 0,3 2 0,4 5 15,2 4-15,1-5 16,1-4-16,1 3 0,1 3 15,0-2-15,-1-1 0,0-3 0,0-2 16,2-3-16,-1-1 0,2-6 0,2-2 16,0-6-16,-1-2 0,1-8 15,1-5-15,-3 1 0,0 4 0,-2-1 16</inkml:trace>
  <inkml:trace contextRef="#ctx0" brushRef="#br0" timeOffset="23096.8478">9740 9143 0,'0'0'16,"0"0"-16,0 0 0,0 0 0,23-8 0,-23 8 15,27-4-15,-27 4 16,32 0-16,-12 1 0,3 3 16,-1 1-16,0 2 0,4 5 0,1 4 0,-3 2 15,-2-1-15,0 4 0,-1 0 16,-2 2-16,-3 0 0,0 6 15,-3-1-15,-4-1 0,-3-2 16,-3 0-16,-4 0 0,-5-2 16,-3-1-16,-5-2 0,-4-1 15,-2-3-15,-1-4 16,4-1-16,3-3 0,2 0 16</inkml:trace>
  <inkml:trace contextRef="#ctx0" brushRef="#br0" timeOffset="23244.0562">9716 9350 0,'0'0'0,"0"0"0,0 0 16,0 0-16,26-11 0,-26 11 0,32-9 0,-13 5 15,1 0-15,3 2 0,2-1 16,-1 0-16,-2 1 0,3 1 16,-4 1-16,-3 1 0,-3-1 0,-2 0 15</inkml:trace>
  <inkml:trace contextRef="#ctx0" brushRef="#br0" timeOffset="23360.0279">9769 9469 0,'0'0'0,"0"0"15,0 0-15,0 0 0,0 0 0,0 0 16,0 0-16,41-4 0,-41 4 16,49-14-16,-13 3 0,0-1 0,3-2 15,2-1-15,-5 2 0,-7 3 16</inkml:trace>
  <inkml:trace contextRef="#ctx0" brushRef="#br0" timeOffset="23655.6346">10831 8693 0,'0'0'0,"0"0"0,0 0 0,0 0 15,0 0-15,0 0 0,0 0 16,0 0-16,26-3 0,-26 3 15,30 7-15,-30-7 0,33 12 0,-17-3 16,2 4-16,-1-1 0,-2 1 16,5 5-16,-1 1 15,-3-1-15,-2 0 16,-3 0-16,-3 2 0,-3-1 16,-3-1-16,-3 2 0,-4-1 15,-1-1-15,-3 0 0,-2 2 0,-2-2 0,-3 0 16,0 0-16,-9-2 0,0-3 15,4-2-15,3-3 0,4 0 0</inkml:trace>
  <inkml:trace contextRef="#ctx0" brushRef="#br0" timeOffset="23783.1971">10708 8996 0,'0'0'0,"0"0"16,0 0-16,23-7 0,-23 7 0,31-8 15,-10 2-15,3 2 0,3 1 16,7 0-16,0-2 15,-2 2-15,-1 1 16,-6 1-16,-3-2 0,-4 2 16</inkml:trace>
  <inkml:trace contextRef="#ctx0" brushRef="#br0" timeOffset="23968.184">10553 9145 0,'0'0'0,"0"0"15,0 0-15,33-8 0,-33 8 0,42-9 16,-13 3-16,5 0 0,0-1 16,12-2-16,1 0 15,7-2-15,-4 1 0,-5 0 16,-3 0-16,-2 0 0,-9 2 0,-7 2 16</inkml:trace>
  <inkml:trace contextRef="#ctx0" brushRef="#br0" timeOffset="24215.823">10722 8897 0,'0'0'16,"0"0"-16,0 0 0,-5 23 0,5-23 16,-6 31-16,3-6 15,-1 3-15,-1 1 0,-1 12 0,-1 0 16,2-1-16,0-1 0,3 6 15,2-3-15,0-6 0,1-6 0,2 2 16,2-3-16,0-10 16,1-3-16,6-2 0,6-2 0,1-4 15,2-3-15,7-7 0,4-5 0,-6 1 16,-5 2-16,-3-1 0</inkml:trace>
  <inkml:trace contextRef="#ctx0" brushRef="#br0" timeOffset="24432.0297">11245 9273 0,'0'0'0,"0"0"15,0 0 1,0 0-16,0 0 0,-35-15 16,35 15-16,-41-2 0,19 1 0,-3 2 15,-4 1-15,1 2 0,1-1 16,-3 3-16,4 1 0,5 0 16,4 1-16,6 2 0,7 2 15,6 1-15,4 1 0,9-1 16,6 0-16,3-1 0,2 0 0,10 1 15,0-3-15,-3-3 0,-2 0 0,0 0 16,-5 0-16,-8-5 0,-6-2 16,-4 0-16,-2 0 0,0 0 0</inkml:trace>
  <inkml:trace contextRef="#ctx0" brushRef="#br0" timeOffset="24848.6205">10189 9140 0,'0'0'0,"0"0"0,0 0 16,0 0-16,0 0 0,15 28 0,-15-28 16,17 31-16,-7-14 0,1 2 15,0 3-15,0-1 0,1-3 16,2 7-16,-2 1 0,-2-4 15,-1-1-15,-2-3 0,-2-2 16,-1-1-16,-3 0 0,-6-2 16,-5-2-16,-2-1 0,-1-1 0,-1-2 0,-2-1 15,2-1-15,0-1 0,-2-1 16,1-1-16,2 0 0,3 0 16,3 1-16,5 2 0,3 0 15,2 1-15,9 3 0,8 3 16,6-2-16,3 1 0,14 1 15,11 3-15,16 3 16,0 1-16,27 1 0,8 0 16,12 0-16,-7-2 0,46 4 15,3-2-15,-28-3 0,-21-1 16,-8-1-16,-5 2 0,-22-2 16,-16-1-16,-18-3 0,-14-4 15,-7-3-15</inkml:trace>
  <inkml:trace contextRef="#ctx0" brushRef="#br0" timeOffset="26376.8993">14806 11065 0,'0'0'0,"0"0"0,0 0 0,30-7 16,-30 7-16,23-1 0,-7 1 16,5-1-16,4 1 15,6-1-15,4 1 0,14-2 16,4 2-16,18-2 0,4-1 16,3 1-16,4 1 0,20 0 15,18 0-15,-3 1 0,-1 0 16,52-1-16,9-2 0,-16 0 0,-11 2 15,-1-2-15,0 0 16,-3-4-16,-1-3 0,0 2 0,1 1 0,-4 2 16,-3 1-16,-6 3 0,-4 2 15,-11-3-15,-6-2 0,-9-2 16,-4-1-16,-16 4 0,-10 4 0,-15 3 16,-8 3-16,-8-6 15,-7-2-15,-11-1 0,-7 2 16,-5 0-16</inkml:trace>
  <inkml:trace contextRef="#ctx0" brushRef="#br0" timeOffset="26894.4305">20072 11335 0,'0'0'15,"0"0"-15,29-2 0,-13 1 16,1 1-16,16-2 0,8 1 15,3 0-15,5 1 0,20 0 0,8-2 16,16 1-16,-2-1 0,30 2 16,6 2-1,11-2-15,-8-1 0,70-3 16,-6-1-16,-19-3 0,-13-2 0,9-2 16,6-1-16,-12 3 0,-7 3 15,9 0-15,8 2 16,-15 1-16,-10 0 0,9 7 0,6 5 15,-16-1-15,-10-3 0,7 5 16,4 2-16,-17 1 0,-12 2 0,-2 1 16,-1 3-16,-15-3 0,-9-2 15,4 2-15,3-1 0,-16-2 0,-12 1 16,-5 1-16,-3 1 0,-11-6 16,-6-4-16,-16-4 0,-9-2 15,-12-6-15,-8-3 0,-1 3 16,-1 2-1,0 1-15</inkml:trace>
  <inkml:trace contextRef="#ctx0" brushRef="#br0" timeOffset="32535.4867">20396 10224 0,'0'0'0,"0"0"0,0 0 16,0 0-16,0 0 0,0 26 0,0-26 15,-6 24-15,6-24 0,-8 25 16,3-12 0,-1 0-16,1-1 0,-1-2 15,2 0-15,-1-2 0,2 0 16,0-2-16,1-1 0,0-3 15,2-2-15,0 0 0,0 0 0,0 0 16</inkml:trace>
  <inkml:trace contextRef="#ctx0" brushRef="#br0" timeOffset="32689.3137">20579 9860 0,'0'0'16,"0"0"-16,0 0 0,0 0 0,28 5 15,-28-5-15,24 8 0,-24-8 16,25 13-16,-13-5 16,0 1-16,-1-1 15,-2-1-15,-1 0 0</inkml:trace>
  <inkml:trace contextRef="#ctx0" brushRef="#br0" timeOffset="33030.0969">20766 10260 0,'0'0'0,"0"0"16,0 0-16,0 0 15,-10 28-15,6-17 0,-1 2 0,1 0 16,-2 0-16,2-1 0,-1-2 16,2-2-16,1 0 0,0-1 15,1-4-15,1-3 0,0 0 0,0-6 16,2-1-16,1-2 0,2 0 0,1-4 15,2-2-15,4-5 0,2 0 16,2-1-16,0 1 0,1-1 16,-2 1-16,2 4 0,0 1 15,0 4-15,-2 4 0,0 1 16,-1 2 0,-1 3-16,-1 1 0,-1 5 15,1 6-15,-5 1 0,-1 4 0,-3 3 16,-2 3-16,-2 4 0,-1 0 15,0 2-15,1-5 0,-1-5 16</inkml:trace>
  <inkml:trace contextRef="#ctx0" brushRef="#br0" timeOffset="33692.0532">20376 10896 0,'0'0'0,"0"0"16,0 0-16,0 0 0,28 15 16,-28-15-16,44 9 0,-12-4 15,7 1-15,22 0 0,9-2 16,23 1-16,5-3 0,28 0 15,5-2-15,18 0 0,-6 1 0,66-2 0,16-2 16,-22 2-16,-14-1 0,-1 1 16,2 1-16,16 0 0,11 3 15,35-9-15,22-2 16,-20-12-16,-14-7 0,-72 5 16,-51 5-16,-2-5 0,-1-5 0,-6-3 31,-5-4-31,-9-7 0,-6-5 15,-14 4-15,-10 4 0,-13-14 16,-9-10-16,-19-5 0,-13-2 0,-18-5 16,-12-3-16,-11 4 15,-7-1-15,-23 2 0,-15 2 16,-12 4-16,-9 4 0,-15 3 16,-9 2-16,-8 7 0,-4 4 0,-17 7 15,-10 6-15,1 2 16,2 3-16,-19 13 0,-11 10 0,2 8 0,1 5 15,-18 13-15,-13 8 0,8 1 16,4 0-16,-13 15 0,-9 10 16,16 11-16,13 5 0,1 14 15,0 9-15,22 3 0,16 2 0,28 2 0,21 2 16,29-11-16,20-8 0,24-6 16,16-4-16,19-14 0,15-9 15,24-8-15,19-7 0,17-3 16,12-5-16,24-3 0,16-1 15,2-5-15,2 0 0,9-3 16,6-1-16,-15-6 16,-11-7-16,-37 0 0,-26-1 15,-17 1-15</inkml:trace>
  <inkml:trace contextRef="#ctx0" brushRef="#br0" timeOffset="34077.9248">19079 8663 0,'0'0'0,"0"0"0,0 0 15,-3 22-15,3-22 0,-3 24 16,-1-4-16,1 1 0,-1 3 15,-1 3-15,0 3 0,-2 6 0,1-4 16,3-2-16,1-3 16,1-6-16,0-3 0,0-1 0,0-3 15,-1-1-15</inkml:trace>
  <inkml:trace contextRef="#ctx0" brushRef="#br0" timeOffset="34225.1004">19299 8406 0,'0'0'15,"0"0"-15,0 0 0,29 6 0,-14-3 16,0 2-16,2 1 0,-3-1 16,-1 0-16,-2-1 0</inkml:trace>
  <inkml:trace contextRef="#ctx0" brushRef="#br0" timeOffset="34541.8353">19511 8751 0,'0'0'15,"-2"7"-15,-1 5 0,-2-1 0,0 1 16,-3 7-16,0 0 0,2 0 16,-1-1-16,2-4 0,0 0 15,2-5 1,1-1-16,0-6 0,2-2 15,-2-6-15,4 0 0,1-3 0,2-2 16,2-3-16,2-3 0,3-4 16,3-2-16,1 3 0,-2-2 15,5-2-15,1 0 0,0 5 16,-2 3-16,1 4 0,0 2 16,-2 6-16,0 1 0,-3 5 0,-2 3 15,-2 4-15,-1 0 0,-2 7 0,-2 5 16,1 1-16,-2 1 0,2 1 15,-1 0-15,1-4 0,-2-5 16,0-2-16</inkml:trace>
  <inkml:trace contextRef="#ctx0" brushRef="#br0" timeOffset="34892.5459">20439 8609 0,'0'0'0,"0"0"0,0 0 0,-25 24 0,12-11 0,-4 5 15,-2 6-15,-3 7 16,2 0-16,2 4 0,5-3 16,6-5-16,6-3 0,12-7 0,11-6 15,4-4-15,1-3 0,5-4 16,5-6-16,-3-2 0,-2-3 15,6-7-15,1-5 0,-8-1 0,-6-3 0,-6-5 16,-8 0-16,-9 6 0,-4 2 16,-11-1-16,-8 4 15,1 6 1,-1 3-16,-11 1 0,-6 2 16,10 5-16,1 1 0,-4 6 0,3 6 0,9-1 15,5 2-15,7-2 16,6 2-16,0-3 0,0-2 0,1 0 15</inkml:trace>
  <inkml:trace contextRef="#ctx0" brushRef="#br0" timeOffset="35512.4951">21032 8522 0,'0'0'16,"0"0"-16,0 0 0,-24 28 0,12-15 15,-2 7-15,0 4 0,-5 8 16,0 0-16,-3 4 0,1-3 16,5-5-16,4-6 0,3-3 15,2-4-15,0-3 16,2-4-16,3-5 0,2-3 16,1-5-16,2-2 0,3-7 15,1-5-15,2-2 0,1 0 0,8-11 16,4-3-16,1 2 0,0 3 0,3-4 15,-4 5-15,-3 4 16,0 4-16,-1 4 0,1 2 16,-4 5-16,-2 2 0,-2 5 0,-1 4 15,-2 4-15,-2 2 0,-1 5 0,-3 6 16,-3 3-16,-2 3 0,-5 2 16,-3 2-16,3 0 0,3-1 0,0 3 15,4-3-15,1-7 16,2-2-16,6-1 0,4-2 15,0-4-15,3-2 0,2-4 0,4-4 16,2-2-16,2-4 0,1-6 0,3-4 16,-1-3-16,1-1 0,4-9 15,0-5-15,-5 2 0,-5-1 16,-3 2-16,-4 2 0,-3 4 0,-4 2 16,-2 2-16,-3 2 15,-1 5-15,-3 1 16,-7 8-16,-4 4 0,-4 4 15,-4 3-15,0 4 0,-2 5 16,0 0-16,-1 2 0,-3 9 16,-1 3-16,6 1 0,2-2 0,8 2 15,6-1-15,5-2 16,4-4-16,8-1 0,6-2 16,6-6-16,6 0 0,10-5 0,7-4 0,-1-3 15,0-4-15,-4 0 0,-11 1 16,-7-1-16</inkml:trace>
  <inkml:trace contextRef="#ctx0" brushRef="#br0" timeOffset="35814.5114">22067 8383 0,'0'0'15,"0"0"-15,0 0 0,0 0 0,-29-3 0,15 5 0,-4 1 16,1 3-16,0 0 0,-2 8 15,3 4-15,3 0 0,2-1 16,5 1 0,5 1-16,6 1 0,5-1 0,5-1 15,2 2-15,4-1 0,0 1 16,1-4-16,1-1 0,-4-2 16,-2-2-16,-5-1 0,-3 0 15,-6-1-15,-4 1 0,-7 0 16,-6-2-16,-1-1 0,-1-1 15,-9 1 1,-6-1-16,3-1 0,2-1 0,-2-8 16,-2-7-16,6 2 0,4 2 0,5 1 15</inkml:trace>
  <inkml:trace contextRef="#ctx0" brushRef="#br0" timeOffset="35966.5033">22044 8078 0,'0'0'0,"0"0"0,0 0 15,-15 16-15,15-16 0,-22 20 16,5-3-16,0 1 0,1 3 16,-3 2-16,3-3 0,3-5 0</inkml:trace>
  <inkml:trace contextRef="#ctx0" brushRef="#br0" timeOffset="36523.0204">22731 8383 0,'0'0'0,"0"0"0,0 0 15,-9 30-15,4-15 0,0 4 0,-1 1 16,0 7-16,1-3 0,3 0 16,2-1-16,3-4 0,4-2 0,4-7 15,3-2-15,2-5 0,0-1 16,4-4-16,3-1 0,4-5 16,-3-2-16,0-5 0,2-3 15,-2-4-15,-1 0 0,-1-2 0,-1 1 16,-3 3-16,-3 3 0,-1 2 15,-3 4 1,-4 5-16,-1-1 0,-5 5 16,-1 2-16,-5 9 0,0 2 0,-4 7 15,-2 6-15,2-2 16,1-1-16,3-1 0,2 0 16,1-1-16,4-2 0,4-4 0,6-3 15,2-3-15,1-3 0,3-1 16,3-2-16,1-4 0,1-2 0,2-4 15,3-6-15,-3 1 0,-2-4 0,3-5 16,1-8-16,-2 1 16,0-1-16,1-7 0,-2 1 15,-5 4-15,-5 4 0,-4 4 0,-2 2 16,-3 3-16,-2 3 0,-3 6 16,-2 3-16,-2 2 15,-1 1-15,0 6 0,0 6 16,-1 1-16,2 3 0,1 6 0,2 2 15,-1-3-15,1-3 0,0-3 16</inkml:trace>
  <inkml:trace contextRef="#ctx0" brushRef="#br0" timeOffset="36963.081">24019 8375 0,'0'0'15,"0"0"-15,0 0 0,0 0 0,-17-17 16,17 17-16,-29-15 0,10 10 16,-1-1-16,-3 2 0,-3 2 0,-2 2 15,0 2-15,-11 5 0,-2 4 16,4 4-16,1 2 0,-3 11 0,2 4 16,9-2-16,6-1 0,4 3 15,8-4-15,8-4 0,6-3 16,12-4-16,9-1 0,4-5 15,2-4-15,3-7 16,4-5-16,0-4 16,-2-1-16,7-8 0,-1-4 15,-7-2-15,-5 2 0,-4-3 16,-3 0-16,-5 2 0,-2 4 0,-6 4 16,-4 1-16,-1 5 0,-1 2 15,-4 4-15,-2 3 0,-1 5 16,-3 5-16,0 1 0,-3 6 0,1 1 15,0 1-15,2 2 0,0 1 16,3-2-16,1-1 0,3-1 0,2-1 16,3-4-16,1-4 0,5-6 15,5-5-15,-4 1 0,-2 0 0,-2 0 16</inkml:trace>
  <inkml:trace contextRef="#ctx0" brushRef="#br0" timeOffset="37200.9933">24308 8058 0,'0'0'0,"0"0"0,0 0 0,0 0 16,0 0-16,0 0 0,-6 25 0,6-25 0,-10 34 16,0-9-16,-4 6 0,1 1 15,-1 1-15,-4 10 0,1 1 16,2-4-16,2-2 0,-1 6 15,1-4-15,0-5 0,3-3 16,-1-3-16,2-5 0,2-9 16,2-2-16,3-5 0,2-2 0,5-5 0,2-3 15,0 0-15,-1-1 0,-2 2 16</inkml:trace>
  <inkml:trace contextRef="#ctx0" brushRef="#br0" timeOffset="37432.8677">24615 8364 0,'0'0'0,"0"0"15,0 0 1,0 0-16,0 0 0,0 0 0,0 0 16,0 0-16,-28-11 0,28 11 15,-40-1-15,15 2 0,-4 2 16,0-1-16,-2 1 0,-5 0 16,4 1-16,3 0 0,2 0 15,5 3-15,6 2 0,7 3 16,7 3-16,4-1 0,4 2 0,5 1 0,4-1 15,4 3-15,0 0 0,2-3 16,0 1-16,-3-3 0,-3-2 0,-1-2 16,-3-2-16,-3-2 0</inkml:trace>
  <inkml:trace contextRef="#ctx0" brushRef="#br0" timeOffset="37787.0247">24466 8564 0,'0'0'0,"0"0"0,0 0 0,0 0 15,0 0-15,0 0 0,25 0 16,-25 0-16,24 0 0,-24 0 16,30-2-16,-12 0 0,2-1 15,2 0-15,2-1 0,1-2 16,2 0-16,7-6 0,1-1 0,-2-1 0,-3 2 16,5-5-16,0-3 0,-6 1 15,-1 1-15,-6 0 0,-3-2 0,-6 3 16,-3 4-16,-7-1 0,-4 1 15,-4 1-15,-5 2 0,-7 4 16,-5 2-16,-4 2 0,-5 1 0,-4 4 16,-1 6-16,0 3 15,-1 2-15,-3 5 0,1 3 0,8-2 16,7-2-16,7 4 0,8 4 16,7-2-16,6 1 0,9 0 15,8-1-15,3-2 0,4-1 16,2-2-16,5 1 0,0-5 15,2-2-15,-4-3 16,-7-1-16,-7-3 0</inkml:trace>
  <inkml:trace contextRef="#ctx0" brushRef="#br0" timeOffset="38451.6046">19770 9549 0,'0'0'16,"0"0"-16,0 0 0,0 0 0,0 0 15,-8 29-15,8-29 0,-10 28 16,4-13-16,1 2 0,-1 1 0,-2 0 15,1 0-15,0 1 0,3-2 16,-2 2-16,2-3 0,0-4 0,3-4 16,0-5-16,1-3 0,0 0 15,0 0-15,0 0 0</inkml:trace>
  <inkml:trace contextRef="#ctx0" brushRef="#br0" timeOffset="38589.8459">19764 9171 0,'0'0'16,"0"0"-16,0 0 0,0 0 0,0 0 15,34-2-15,-34 2 0,32 2 16,-14 2-16,-3-2 0,-2 0 0,-2 0 16</inkml:trace>
  <inkml:trace contextRef="#ctx0" brushRef="#br0" timeOffset="38937.6179">20069 9481 0,'0'0'0,"0"0"16,-9 18-1,2-5-15,-3 1 0,0 3 0,0 2 16,-3 4-16,1-3 0,2-3 16,1-1-16,2-4 0,2-3 15,2-4-15,3-5 0,3-1 16,1-6-16,4-3 0,3-3 15,1-2-15,1-2 0,1-3 16,1-1-16,1-1 0,3-2 0,6-1 16,2 0-16,-3 4 0,-2 2 0,1 6 15,2 3-15,-3 6 0,-1 3 16,-4 5-16,-1 4 0,-3 3 16,-2 2-16,-3 5 0,-4 6 15,-2 2-15,-2 0 0,-2 4 16,-2-1-16,-1-2 0,1-2 0,-1 2 0,2-2 15,3-6-15,2-4 0,4-7 16,2-3-16,0-5 0,3-4 16,-2 0-16,-2 1 0,-2 1 15</inkml:trace>
  <inkml:trace contextRef="#ctx0" brushRef="#br0" timeOffset="39176.1056">20986 9130 0,'0'0'0,"0"0"16,0 0-16,-12 26 0,2-8 15,-2 4-15,-2 6 0,-2 3 0,0 3 16,-1 7-16,4-3 0,0 2 0,4-4 16,6-6-16,4-3 0,4-4 15,4-4-15,3-4 0,3-3 16,1-4-16,3-3 0,0-3 15,1-5-15,-4-5 0,-2-6 0,-3 3 16,-2 2-16,-1 1 16</inkml:trace>
  <inkml:trace contextRef="#ctx0" brushRef="#br0" timeOffset="39323.3452">20714 9422 0,'0'0'15,"0"0"-15,0 0 0,0 0 16,0 0-16,0 0 0,0 0 15,31-7-15,-31 7 0,45-10 0,-15 3 16,3 1-16,2-3 0,13 0 0,0-1 16,1 0-16,-2 0 0,2 2 15,-10 0-15,-7 2 0</inkml:trace>
  <inkml:trace contextRef="#ctx0" brushRef="#br0" timeOffset="39900.7898">21384 9032 0,'0'0'0,"0"0"0,0 0 15,0 0-15,0 0 0,-11 21 16,11-21-16,-16 32 0,4-10 0,-3 2 16,-1 5-16,-1 3 0,1 2 15,-4 9 1,1-1-16,-2 3 0,4-4 0,2-6 0,3-6 0,2-6 15,3-4-15,-1-3 16,0 0-16,5-7 0,2-4 0,3-8 16,2-5-16,2-2 0,3-4 0,2-4 15,2-5-15,7-6 16,3 0-16,1 2 0,0 4 0,-3 4 0,-2 3 16,-3 3-16,-2 2 0,-2 3 15,-1 4-15,-2 4 0,-1 3 16,-4 3-16,-2 4 0,-1 4 15,-2 5-15,0 2 0,0 2 0,3 1 16,4 0-16,2-1 0,3-2 16,7-3-1,4-4-15,4-3 0,3-4 16,4-4-16,4-2 0,1-4 16,2-4-16,5-5 0,-3-5 15,-3-2-15,-3-4 0,-4-3 16,-3-3-16,-4-3 0,-7 2 0,-9 3 15,-6 4-15,-10-1 0,-6 2 16,-1 11-16,-3 4 0,-3 4 16,-2 1-16,-3 7 15,-4 4-15,4 5 0,2 4 0,3 3 16,3 4-16,5 2 0,4 2 0,7-2 16,7 0-16,7-2 0,8-3 0,9-4 15,7-3-15,6-4 0,6-5 16,11-5-16,3-3 15,-15-1-15,-13 1 0,-9 1 0</inkml:trace>
  <inkml:trace contextRef="#ctx0" brushRef="#br0" timeOffset="40440.2462">22619 9079 0,'0'0'0,"0"0"15,0 0-15,0 0 0,-14 20 0,14-20 16,-21 32-16,9-10 0,0 2 16,0 1-16,0 2 0,3 4 0,3-3 0,4-3 15,2-1-15,3-4 0,4-3 16,4-4-16,4-3 0,2-2 16,2-3-16,-1-4 0,2-4 15,1-4-15,0-4 0,5-8 16,1-6-16,-4-2 0,-2-3 15,-1-2-15,-1-1 0,-1-3 0,-1 3 0,-5 3 16,-2 3-16,-3 7 16,-2 3-16,-2 6 0,0 2 15,-3 9-15,-3 2 0,-1 8 16,-2 6-16,1 3 0,-2 3 0,3 1 16,2 4-16,4-3 0,3-1 15,5-2 1,5-3-16,1-2 0,3 0 0,0-4 15,1-1-15,2-4 0,2-1 16,1-3-16,1-3 0,-2-6 16,-2-2-16,1-5 0,0-4 15,-1-5-15,-1-1 0,1-8 16,-2 0-16,-5 0 0,-1 0 0,-7 5 16,-2 1-16,-4 5 0,-2 4 0,-4 3 15,-2 2-15,-3 5 0,-1 4 16,0 3-16,0 2 0,1 3 15,2 2-15,3 3 0,1 3 16,4 2-16,4 3 0,-1-4 16,-1-2-16,0-4 0</inkml:trace>
  <inkml:trace contextRef="#ctx0" brushRef="#br0" timeOffset="40841.3334">23764 9078 0,'0'0'0,"0"0"16,0 0-16,0 0 0,-9-24 0,9 24 16,-19-14-16,7 8 0,-1 1 0,-5 1 15,-3 2-15,-1 2 0,-2 2 16,-8 6 0,0 4-16,0 3 0,0 3 0,3 3 15,3 2-15,0 6 0,7-1 16,5-3-16,7-3 0,7-1 15,5-3-15,7-4 0,6-2 0,3-4 0,2-3 0,3-2 16,3-3-16,-1-4 0,-3-4 16,6-5-16,1-4 0,-4-2 15,-1-2-15,-4-2 0,-2 0 16,-6 2-16,-3 3 0,-5 2 16,-1 0-16,-3 5 0,-2 2 0,-2 5 15,-1 2 1,-3 4-16,0 2 0,-1 5 15,2 3-15,-2 3 0,0 3 16,1 0-16,2 0 0,3 1 16,3 2-16,4-4 0,2-2 15,1-3-15,1-3 0,-2-1 16,-3-1-16,0-1 0</inkml:trace>
  <inkml:trace contextRef="#ctx0" brushRef="#br0" timeOffset="41057.1426">24085 8875 0,'0'0'0,"0"0"0,0 0 0,-2 21 16,2-21-16,-9 25 0,0-6 15,-1 4-15,-1 3 0,-4 10 16,1 4-16,1-2 0,-1-3 15,0 4-15,1-3 0,2-4 0,1-3 16,2-4-16,2-4 0,0-5 16,2-4-16,0-2 0,1-2 0,1-2 15</inkml:trace>
  <inkml:trace contextRef="#ctx0" brushRef="#br0" timeOffset="41304.6422">24326 9041 0,'0'0'0,"0"0"15,0 0 1,0 0-16,0 0 0,0 0 16,-31-5-16,31 5 0,-36-1 15,12 1-15,-1 3 0,-1-1 0,-2 1 16,-8 5-16,-1 2 16,5 1-16,5-1 0,1 1 15,3-1-15,2 4 0,7 0 0,7 3 16,8 2-16,4-4 0,1 1 0,10 3 15,4-1-15,2 0 0,1 0 0,2-1 16,2-3-16,-2-3 0,0-1 16,-1-1-16,-6-2 0,-3 0 15</inkml:trace>
  <inkml:trace contextRef="#ctx0" brushRef="#br0" timeOffset="41643.4276">24335 9291 0,'0'0'0,"0"0"0,0 0 0,0 0 16,26-7-16,-26 7 16,24-5-16,-9 2 0,0 0 0,4-1 15,3 0 1,-1-1-16,0-2 0,6-1 16,1-1-16,-3 0 0,-2 1 0,-2-1 15,-2-1-15,-3 0 0,-3 1 16,-4-3-16,-3 0 15,-2 2-15,-4-1 0,-6 0 0,-5 0 16,-2 4-16,-2 0 0,-6 4 16,-5 2-16,1 3 0,0 3 0,-5 5 15,-2 3-15,2 3 0,2 2 0,5 4 16,3 3-16,6-1 0,5-1 16,8 6-16,6-1 15,8-1-15,4-2 0,12-4 0,10-1 16,-1-6-16,2-5 0,-9-2 0,-7-1 31,-5-1-31</inkml:trace>
  <inkml:trace contextRef="#ctx0" brushRef="#br0" timeOffset="42007.1064">25197 9208 0,'0'0'0,"0"0"16,0 0-16,-27 18 0,17-10 16,-2 2-16,-1 3 0,-2 5 15,0 1-15,4 0 0,3 0 16,5-1-16,4-1 0,5-2 16,4 0-1,4-2-15,5-2 0,4-1 0,5-5 16,3-1-16,1 0 0,-1-4 15,-1-2-15,-5-4 0,-4 1 16,-4-9-16,-4-4 0,-4-1 16,-4 0-16,-5-1 0,-3-2 15,-5 1-15,-1 2 0,-7 1 16,-3 0-16,2 4 0,0 3 0,1 3 0,-1 2 16,3 1-16,2 2 0,4 1 15,4 1-15,4 1 0,4-1 16,-1 1-16,-1 0 0,1 0 0</inkml:trace>
  <inkml:trace contextRef="#ctx0" brushRef="#br0" timeOffset="42311.7231">25846 8931 0,'0'0'0,"0"0"15,0 0-15,0 0 0,-15 16 16,15-16-16,-20 26 0,8-8 0,0 4 16,-5 5-16,-3 3 0,-5 10 15,1 0-15,-1 11 0,4 1 16,5-4-16,1-6 0,2 7 16,3-3-16,3-7 0,1-4 15,2-5-15,0-2 0,1-5 0,1-2 16,1-6-16,0-1 0,-2-4 0,1-3 0,-3-9 15,-3-5-15,-3-1 0,-1-3 16,2 3-16,2 0 0,2 2 16</inkml:trace>
  <inkml:trace contextRef="#ctx0" brushRef="#br0" timeOffset="42424.1099">25445 9295 0,'0'0'16,"0"0"-1,0 0-15,33-12 0,-15 8 0,6 1 16,8 1-16,2 1 15,3-1-15,14 0 0,3 2 16,8 0-16,-4 1 0,-3 0 0,-12-1 16,-10 0-16</inkml:trace>
  <inkml:trace contextRef="#ctx0" brushRef="#br0" timeOffset="43072.3397">26426 9600 0,'0'0'0,"0"0"15,0 0-15,0 0 0,-2 25 0,2-25 0,-8 28 16,8-28-16,-11 34 0,2-16 16,-2 0-16,0-2 0,0-1 15,-1 1-15,2-2 0,1-2 16</inkml:trace>
  <inkml:trace contextRef="#ctx0" brushRef="#br0" timeOffset="43410.6359">27509 8864 0,'0'0'0,"0"0"16,0 0-16,-25 5 0,25-5 0,-29 13 15,9-2-15,-3 4 16,-3 2-16,-7 13 0,0 8 16,0 2-16,-1 2 0,-5 15 15,3 1-15,1 6 0,6-6 0,4 5 0,5-6 16,3-10-16,3-8 0,1-4 16,1-2-16,-2-7 0,1-1 0,-3-3 15,-3 0-15,1-7 16,2-4-16,-2-4 0,-3-4 15,6-1-15,2 1 0,4-1 16</inkml:trace>
  <inkml:trace contextRef="#ctx0" brushRef="#br0" timeOffset="43557.9185">26929 9279 0,'0'0'0,"11"-3"0,6 0 16,5-2-16,5 1 0,11 0 15,5-2-15,11-1 0,1-1 0,6-1 0,-1 1 16,-14 1-16,-10 2 0,-8 1 16</inkml:trace>
  <inkml:trace contextRef="#ctx0" brushRef="#br0" timeOffset="43874.5527">27557 9329 0,'0'0'0,"0"0"16,0 0-16,-16 24 0,6-10 16,-2 2-16,-2 2 0,2 2 15,1 1-15,2 2 0,5 1 0,5-5 16,6-3-16,5-6 0,4-3 16,6-5-16,5-3 0,1-5 0,3-4 15,5-2-15,-3 0 0,-5-1 16,-2-2-16,-5-3 0,-5-2 0,-5-4 15,-5 0-15,-10 4 16,-4 0-16,-7 2 0,-3 2 0,-7 3 16,-3 1-16,-9 2 0,1 5 15,-1 3-15,2 3 0,3 4 0,4 2 16,7-1-16,6 0 0,12-2 16,8-1-16,0 0 0,-2-2 0,1 1 15</inkml:trace>
  <inkml:trace contextRef="#ctx0" brushRef="#br0" timeOffset="44128.6436">28472 8846 0,'0'0'0,"0"0"15,0 0-15,-16 16 0,16-16 0,-26 24 0,8-5 16,-3 3-16,-4 2 0,-9 15 16,-3 7-16,0-1 0,2-1 0,-2 10 15,-2 6-15,10-9 0,8-6 16,6-3-16,7-8 0,8-7 16,6-4-16,9-11 0,8-6 15,-1-6 1,1-3-16,-4 0 0,-4 2 15,-4-2-15</inkml:trace>
  <inkml:trace contextRef="#ctx0" brushRef="#br0" timeOffset="44391.3836">28948 8836 0,'0'0'0,"0"0"0,0 0 15,-24 25-15,24-25 0,-30 30 0,8-5 16,-10 12-16,-1 1 0,-11 17 16,-2 5-16,5-6 0,4-1 15,2 3 1,5 5-16,9-13 0,6-7 16,11-4-16,6-4 0,9-8 15,6-5-15,9-7 0,7-3 16,1-8-16,3-4 0,-10 1 0,-7-1 15,-4 1-15</inkml:trace>
  <inkml:trace contextRef="#ctx0" brushRef="#br0" timeOffset="44730.1838">29139 9253 0,'0'0'0,"0"0"0,0 0 15,-29 17-15,29-17 0,-33 23 16,14-5-16,-1 2 0,0 0 15,-2 6-15,3 1 0,7-5 0,5 0 0,11-1 16,8-2-16,8-7 16,5-5-16,8-4 0,8-5 15,-3-2-15,0-1 0,5-4 0,0 0 16,-6-5-16,-4-3 0,-4-6 16,-8-1-16,-10 2 0,-6 2 15,-11-1 1,-8 0-16,-2 4 0,-1 4 15,-11-1-15,-7 1 0,-1 5 16,2 5-16,-1 3 0,-1 3 0,4 3 16,4-2-16,3 4 15,6 1-15,8-1 0,3-1 0,10 0 16,7-1-16,-2-1 0,-2 0 0,0-3 16</inkml:trace>
  <inkml:trace contextRef="#ctx0" brushRef="#br0" timeOffset="45246.9181">29621 9222 0,'0'0'0,"0"0"0,0 0 16,-20 31-16,8-15 0,-5 6 0,-1 5 15,-4 6-15,3-1 0,1 3 16,6-3-16,4-3 0,5-4 15,6-3-15,5-4 0,5-4 16,4-6-16,7-4 0,5-5 16,-1-5-16,1-1 0,0-7 0,1-4 15,3-4-15,-2-1 0,-1-5 0,1-4 16,-5 3-16,-4 3 0,-4 0 16,-1 2-16,-5 3 0,-2 4 15,-5 5-15,-2 4 0,-6 3 16,-2 3-16,-8 7 0,-6 8 15,4 0-15,-2 2 0,-1 8 0,-1 6 16,-1 2-16,3-1 0,7-2 0,6-1 16,4-4-16,3-3 0,4-1 15,3-1-15,4-3 0,5-4 0,4-5 16,6-2-16,-3-3 16,-1-2-16,4-6 0,2-5 15,-2-2-15,-2-4 16,-1-6-16,-3-4 15,-2-1-15,-2-2 0,-2 1 0,-3-1 16,-2 3-16,-1 3 0,-4-2 16,-4 3-16,-2 7 0,-2 1 15,-2 4-15,-2 2 0,-1 6 16,1 2-16,-2 5 0,-1 0 16,2 1-16,0 2 0,2-1 0,-1-1 15,2-1-15</inkml:trace>
  <inkml:trace contextRef="#ctx0" brushRef="#br0" timeOffset="45481.0932">30447 9354 0,'0'0'0,"0"0"16,0 0-16,-11 28 0,4-17 0,-3 5 15,-3 3-15,1 0 16,0-1-16,-2 6 0,2-3 16,2-3-16,2-3 0,2 1 0,4-5 0,3-5 15,2-1-15,3-8 0,1-4 16,1-4-16,0-3 0,-1 3 16,-2 1-16,-1 2 0</inkml:trace>
  <inkml:trace contextRef="#ctx0" brushRef="#br0" timeOffset="45608.1111">30599 9021 0,'0'0'0,"0"0"16,0 0-16,22 10 0,-13-5 0,1 2 16,1 1-16,-1-1 0,-2-1 0,0-1 15</inkml:trace>
  <inkml:trace contextRef="#ctx0" brushRef="#br0" timeOffset="45932.6411">30729 9335 0,'0'0'0,"0"0"16,0 0-16,-11 24 0,4-11 0,-3 5 15,-2 4-15,-2 4 16,1-2-16,1-2 0,1 0 16,1-3-16,2-3 0,-2 1 0,0-4 15,6-5-15,1 0 0,3-8 0,3-1 16,0-4-16,1-2 0,4-6 15,2-2-15,2-1 0,1 0 0,3-3 16,0-2-16,0 0 0,-1 1 16,6-3-16,2 2 15,-1 3-15,-1 4 16,0 4-16,-1 4 0,-2 3 16,-3 1-16,1 6 0,-1 3 15,-2 3-15,-2 2 0,-3 5 16,-3 1-16,-2 2 0,-4 1 0,-2 1 15,-1 1-15,0 0 16,-2-1-16,-1 1 0,1-2 16,1 0-16,2-3 0,1-3 0,0-2 0,1-3 15</inkml:trace>
  <inkml:trace contextRef="#ctx0" brushRef="#br0" timeOffset="46450.0969">31568 9340 0,'0'0'15,"0"0"-15,0 0 0,0 0 16,0 0-16,0 0 0,-36-9 16,36 9-16,-36 4 0,12 0 15,-7 3-15,0 1 0,0 2 0,-11 10 16,-1 5-16,6 0 0,4 1 0,-1 4 15,4-1-15,9-2 0,8-1 0,7 1 16,10-4-16,4-5 0,6-2 16,9-6-16,8-4 15,-2-1-15,2-1 0,2-9 0,2-2 16,-6-2-16,-1 0 0,1-4 16,-1-4-16,-2 1 0,-3 0 0,-1-4 15,-5-1-15,-4 8 0,-2 2 0,-4 2 16,-1 0-16,-3 2 15,-2 0-15,-2 4 0,-1 3 16,-1 1-16,-2 4 0,-1 5 0,-3 5 16,-1 2-16,-1 2 0,-2 8 15,-2 9 1,2-4-16,1-1 0,0 8 16,1 1-16,1-4 0,1-5 0,-1 1 15,-2 0-15,1-3 0,0-4 16,-2 0-16,-3-1 15,0-5-15,-2-4 0,-1-2 0,-2-2 16,0-4-16,2-2 0,-7-2 16,-4-4-16,3-2 0,2-1 0,5 0 15,4 1-15,4 1 0</inkml:trace>
  <inkml:trace contextRef="#ctx0" brushRef="#br0" timeOffset="57395.4974">11900 12314 0,'0'0'15,"0"0"-15,0 0 0,-34 4 0,18-3 16,-12 3-16,-7 3 16,-3 2-16,-3 1 15,-14 6-15,-2 4 0,3 1 16,2 2-16,-12 12 0,0 6 16,-6 6-16,5 0 0,-1 12 15,7 4-15,7-3 0,6-1 16,8 4-16,7 4 0,6 16 15,14-17-15,22-5 0,16-5 16,10-6-16,6-7 0,17 3 0,14 1 0,10-5 16,7-5-16,12-5 0,11-3 15,4-3-15,2-2 0,9-4 16,6-4-16,-4-2 0,-5-2 16,3-10-16,1-6 0,-3-7 0,-2-6 15,-6-8-15,-5-4 0,-13-6 31,-12-5-31,-7-9 0,-6-5 0,-12-4 16,-8 1-16,-14-8 0,-11-5 16,-15-2-16,-9-2 0,-20-7 15,-14-7-15,-13 6 0,-8 2 16,-25-2-16,-15-3 0,-9 8 16,-6 7-16,-19 7 0,-14 3 15,-7 12-15,-5 8 0,-21 9 0,-17 7 0,6 13 16,1 7-16,57 2 0,38 0 15,27 1-15</inkml:trace>
  <inkml:trace contextRef="#ctx0" brushRef="#br0" timeOffset="66428.2454">12792 8520 0,'0'0'0,"0"0"0,0 0 16,0 0-16,0 0 0,-8 31 15,8-31-15,-12 32 0,5-13 0,-1 5 16,-3 6-16,1 0 0,0 0 16,0 10-1,2 1-15,4-3 0,1-4 16,9 0-16,6-5 0,2-7 16,2-8-16,7-6 0,7-7 15,-2-4-15,1-4 0,6-9 16,1-3-16,-4 0 0,-2-3 15,-1-5-15,-1-6 0,-5 2 0,-3-1 16,0-4-16,-3 0 0,-4 7 0,-3 7 16,-4 3-16,-5 6 0,-2 4 15,-2 2-15,-4 7 0,-2 6 16,-1 4-16,-1 3 0,-3 4 16,-3 5-16,1 6 0,1 3 0,2 6 15,3 2-15,7-7 16,6-5-16,9-6 0,7-3 0,1-6 0,1-3 15,6-7-15,7-5 0,-2-2 16,-2-4-16,3-2 0,2-2 16,-3-4-16,-4-4 0,3-9 15,-2-5-15,-5 2 0,-2 2 0,-5-5 16,-4-1-16,-5 7 16,-5 4-16,-4 3 15,-5 2-15,-1 6 0,-3 5 0,-2 5 16,-3 5-16,3 1 0,-1 3 15,0 5-15,-2 3 16,5 1-16,4-1 0,0-3 0,2-1 16,1-3-16</inkml:trace>
  <inkml:trace contextRef="#ctx0" brushRef="#br0" timeOffset="66844.9197">14086 8514 0,'0'0'0,"0"0"16,0 0-16,0 0 15,-30-4-15,30 4 0,-37 5 16,13 1-16,-4 0 0,-3 5 16,-3 4-16,-9 6 0,1 2 15,-10 15-15,2 6 0,5-2 16,8-3-16,4 0 0,10-6 15,10-5-15,6-5 0,11-5 16,8-4-16,5-7 0,3-3 0,9-9 0,6-7 16,1-3-16,1-2 0,6-9 15,-2-4-15,-3-2 0,-4 0 0,-1-1 16,0-1-16,-6 7 16,-6 3-16,-8 5 0,-4 2 0,-3 7 15,-1 6-15,-5 4 0,-7 2 16,-1 4-1,0 4-15,-5 5 0,-1 5 16,1 1-16,2 1 0,1 2 16,2 3-16,4-1 0,2-2 0,6-2 15,5-1-15,4-7 16,5-4-16,-5-3 0,-2 0 16,-2-3-16</inkml:trace>
  <inkml:trace contextRef="#ctx0" brushRef="#br0" timeOffset="67052.0049">14408 8221 0,'0'0'0,"0"0"0,0 0 0,-9 25 0,9-25 0,-16 37 16,0-7-16,1 3 0,-1 3 15,-7 17-15,-8 15 16,5-8-16,3-5 0,-2 6 15,5-1-15,1-3 0,6-10 0,4-14 16,4-9-16,2-6 0,1-4 16,1-4-1</inkml:trace>
  <inkml:trace contextRef="#ctx0" brushRef="#br0" timeOffset="67298.5963">14706 8465 0,'0'0'0,"0"0"15,0 0-15,0 0 0,0 0 0,0 0 16,-27-15-16,27 15 0,-39 1 0,11 4 16,-4 3-16,-2 0 0,-3 2 15,-7 6-15,1 2 16,-2 2-16,7-2 0,6 1 0,6-2 16,10 0-16,7 0 0,7 0 15,5 0-15,9 0 0,7 0 16,3-1-1,1 2-15,1-1 0,2 1 0,7-4 16,2-3-16,-7-3 0,-7-1 16,-5-2-16</inkml:trace>
  <inkml:trace contextRef="#ctx0" brushRef="#br0" timeOffset="67624.5058">14605 8703 0,'0'0'16,"0"0"-16,0 0 0,0 0 15,0 0-15,35-4 0,-35 4 0,37-4 16,-13 2-16,4-1 0,2 0 16,2-1-16,1 0 0,10-1 15,1-4-15,-2 0 0,-3-4 16,4-1-16,-4-1 0,-8 1 0,-6-1 0,-7 0 16,-6 1-16,-9-2 0,-5 1 15,-10 2-15,-7 1 0,-5 6 16,-6 4-16,-4 4 0,-5 4 15,-1 4-15,-3 4 0,-4 12 16,6 4-16,5 1 0,3 0 16,7 9-1,9 3-15,10-4 0,10-2 0,10-5 16,9-2-16,11-5 0,8-4 16,12-8-16,10-6 0,2-8 15,1-6-15,-11 1 0,-15 2 0,-12 2 0</inkml:trace>
  <inkml:trace contextRef="#ctx0" brushRef="#br0" timeOffset="67815.5222">15891 8101 0,'0'0'16,"0"0"-1,0 0-15,0 0 0,15 20 0,-15-20 16,16 21-16,-16-21 0,15 27 16,-6-11-16,1-1 0,-1-1 15,-2-2-15,0-1 0</inkml:trace>
  <inkml:trace contextRef="#ctx0" brushRef="#br0" timeOffset="67984.9996">15596 8470 0,'0'0'0,"0"0"0,0 0 15,-11 25-15,11-25 0,-8 29 0,3-9 16,1 0-16,-1 2 0,1 6 0,1 0 16,0-6-16,2-3 0,0-3 0,0-2 15,0-4-15</inkml:trace>
  <inkml:trace contextRef="#ctx0" brushRef="#br0" timeOffset="68317.1152">15657 8477 0,'0'0'0,"0"0"0,0 0 16,21-11-16,-21 11 0,33-10 0,-9 4 16,5 1-16,4 0 0,13 0 15,4 0-15,1 1 0,-1 2 16,12 0-16,-2 2 0,0 2 15,-9 2-15,-9 0 0,-7 1 16,-10 2-16,-8 3 0,-12 2 0,-10-1 0,-11 1 16,-11 0-16,-11 4 0,-11 3 15,-3 1-15,-3-1 0,-8 3 16,2 0-16,2-5 0,3-3 16,4 1-16,11-1 0,12-4 15,8-3-15,7-3 0,7 0 16,7-4-16,5 0 15,16-1-15,11-1 0,1-1 16,5-2-16,5 0 0,5-1 16,11-1-16,-1-3 0,-14 4 15,-11 1-15,-7 2 0</inkml:trace>
  <inkml:trace contextRef="#ctx0" brushRef="#br0" timeOffset="68571.3172">16032 8626 0,'0'0'0,"0"0"15,0 0-15,0 33 0,0-18 0,0 6 16,1 6 0,0 9-16,0 3 0,-1 11 15,0 4-15,0-5 0,0-3 0,0 4 16,-1-4-16,0-6 0,-1-6 15,-1-4-15,-3-3 0,-2-4 16,-1-2-16,-7-5 16,-6-5-16,1-2 0,0-3 0,-3-7 15,-3-4-15,6 0 0,6 1 0,3 1 16</inkml:trace>
  <inkml:trace contextRef="#ctx0" brushRef="#br0" timeOffset="68718.5261">15816 8994 0,'0'0'0,"0"0"0,0 0 0,23-7 16,-23 7-16,22 0 0,-8 2 0,1 0 16,0 1-16,2 0 0,0 1 15,1-1-15,0-1 0,0-1 0,-2 0 16,-3 1-16</inkml:trace>
  <inkml:trace contextRef="#ctx0" brushRef="#br0" timeOffset="68988.256">16824 8339 0,'0'0'0,"9"-3"0,6 1 0,-1-1 15,0 1-15,7 0 0,1 1 0,2 1 16,-1 2-16,3 2 0,0 3 0,-5-1 15,-4 2-15,-1 4 0,-2 3 16,-4 4-16,-2 3 0,-6 1 16,-6 1-16,-1-2 0,-3-1 15,-3 1-15,-2 2 0,1-2 16,1-2 0,-4-4-16,-1-1 0,-1-5 0,0-2 15,2-2-15,4-1 0,3-1 16</inkml:trace>
  <inkml:trace contextRef="#ctx0" brushRef="#br0" timeOffset="69134.9937">16667 8532 0,'0'0'0,"0"0"16,0 0-16,31-4 0,-16 7 0,5-3 16,4-3-16,2 1 0,1 0 15,9 0-15,0 2 0,-4-1 16,-2-2-16,-1 0 0,-4 1 15,-5 0-15</inkml:trace>
  <inkml:trace contextRef="#ctx0" brushRef="#br0" timeOffset="69304.4538">16551 8679 0,'0'0'0,"0"0"15,0 0-15,0 0 0,33-1 0,-33 1 16,47 2-16,-19-1 15,2-2-15,5 0 0,5 1 0,10-1 0,-2 0 16,8-2-16,-4-3 16,-10 1-16,-8 2 0,-5 0 0</inkml:trace>
  <inkml:trace contextRef="#ctx0" brushRef="#br0" timeOffset="69540.2369">16756 8867 0,'0'0'15,"-7"3"-15,-3 1 0,-1 4 0,-2 3 16,-1 4-16,0 1 0,2-2 16,1 1-16,4-1 0,4 2 15,5-3-15,5-3 0,7-2 16,7-1 0,5-3-16,5-1 0,12-2 15,3-3-15,1-1 0,-1 0 16,5-4-16,-4 1 0,-4 1 0,-3-1 0,-7-5 15,-5-4-15,-8 1 0,-3 4 16,-4 3-16</inkml:trace>
  <inkml:trace contextRef="#ctx0" brushRef="#br0" timeOffset="69758.7448">16934 8821 0,'0'0'0,"0"0"0,0 0 0,0 0 0,-16 23 16,16-23-16,-16 30 0,6-12 15,0 3-15,-2 5 16,-4 4 0,2 0-16,0-3 0,-4 6 15,0-2-15,-2 3 0,1-4 16,-2-2-16,-1-3 16,0-6-16,0-4 0,1-5 0,1-5 15,2-4-15,3-2 0,3 0 16,2 0-16,2 1 0</inkml:trace>
  <inkml:trace contextRef="#ctx0" brushRef="#br0" timeOffset="69874.69">16944 9182 0,'0'0'0,"9"4"0,4 2 16,1-1-16,2 2 0,6 2 16,1 3-16,-1-1 0,-1-1 0,0 2 15,0 3-15,0-2 0,-4-1 0,-2-3 16</inkml:trace>
  <inkml:trace contextRef="#ctx0" brushRef="#br0" timeOffset="100247.5002">18163 13642 0,'0'0'0,"14"0"0,7-1 0,2 1 16,3-1-16,19 0 16,-978-1-16,2004-1 0,-1001 0 15,15-1-15,12-1 0,-2 0 0,-2 0 16,15-1-16,-2-1 0,40-5 16,-12 1-16,-1 2 0,0 1 0,-3 0 15,-2 0-15,2-2 0,3 2 16,-3 1-16,-2 4 0,0-2 15,0-2-15,-3 1 0,0 0 0,-1 0 16,1 0-16,-5 2 16,-3 0-16,13-4 0,9-2 15,-9 5 1,-5 3-16,-13-3 0,-8-3 16,-9 5-16,-6 2 0,10-6 15,6-2-15,4-2 0,3 0 16,-29 2-16,-20 2 0,5 0 15,6 0-15,-12-2 0,-8 0 16,1-1-16,2-1 0,-16 4 16,-11-1-16,-1-3 0,-1-4 0,-1 2 15,-3 0-15,-11 0 0,-6-1 16,-7 4-16,-5 1 0,-8 0 16,-6-2-16,7 2 0,3 4 0,4 1 15</inkml:trace>
  <inkml:trace contextRef="#ctx0" brushRef="#br0" timeOffset="117502.1122">22131 14546 0,'0'0'0,"0"0"15,-27 6-15,27-6 0,-27 10 0,7-2 16,-4 6-16,-9 4 0,-2 2 15,-1 5 1,-3 3-16,-5 6 0,2 2 0,-7 13 16,0 5-16,9 3 15,5 1-15,7 17 0,7 5 16,9-10-16,6-4 0,17 9 16,13 1-16,26 18 0,4-13 0,23-4 15,16-4-15,6-5 0,5-6 16,6-13-16,6-7 0,-2-11 0,1-4 0,3-6 15,2-2-15,-6-17 16,-5-9-16,4-13 0,3-10 0,-12-3 16,-8-3-16,-9-12 0,-5-7 15,-7-9-15,-5-7 0,-16-5 16,-12-5-16,-12-5 0,-8-1 16,-19-7-16,-12-6 0,-13 6 0,-8 4 0,-19-2 15,-14-2-15,-7 11 0,-5 7 16,-16 8-16,-12 6 15,2 8-15,2 6 0,-17 8 0,-11 4 16,6 13-16,3 9 0,-3 5 16,-3 3-16,15 14 0,11 9 15,9 11 1,6 6-16,11 3 0,9 1 0,18 4 16,13 2-16,17 3 0,12 2 15,0-16 1,1-9-16,1-9 0</inkml:trace>
  <inkml:trace contextRef="#ctx0" brushRef="#br0" timeOffset="117906.9334">24967 14652 0,'0'0'0,"0"0"0,0 0 0,0 0 16,0 0-16,0 0 0,0 0 16,-16 24-16,16-24 0,-27 28 15,4-7-15,-3-1 0,-4 0 0,-16 10 16,-7 2-16,2-2 0,3-5 0,-2 2 15,4-2-15,9-5 0</inkml:trace>
  <inkml:trace contextRef="#ctx0" brushRef="#br0" timeOffset="118092.0371">24299 14940 0,'0'0'0,"0"0"0,0 0 15,-1 29-15,1-29 0,-3 33 16,0-8-16,-2 5 0,0 4 0,-3 12 16,-1 1-16,-3 7 15,0-5-15,3-7 0,4-6 16,-1-3-16,2-6 0,0-7 0</inkml:trace>
  <inkml:trace contextRef="#ctx0" brushRef="#br0" timeOffset="118392.9666">24416 14965 0,'0'0'0,"0"0"16,0 0-1,21-13-15,-8 9 0,6-1 16,4 0-16,4 4 0,2 1 0,13 6 16,1 4-1,0 0-15,-1 1 0,5 4 0,-6 2 16,2 4-16,-6 2 0,-6 4 15,-6 5-15,-8 4 0,-7 5 16,-12 8-16,-7 7 0,-7-1 0,-3-1 16,-6 4-16,-4-5 0,3-2 0,3-6 15,3-7-15,3-5 0,2-6 16,1-5-16,-1-6 0,1-6 16,0-8-16,-2-6 0,2-9 15,-3-6-15,3-7 0,1-5 16,3 8-1,2 6-15,3 4 0</inkml:trace>
  <inkml:trace contextRef="#ctx0" brushRef="#br0" timeOffset="118539.764">24485 15033 0,'0'0'0,"0"0"16,0 0-16,24 9 0,-24-9 0,26 13 15,-10-2-15,0 2 0,3-1 0,0 3 16,1 1-16,2 5 0,-3-1 15,-3 1-15,-5-1 0,-2-2 16,-2-4-16,0-2 16</inkml:trace>
  <inkml:trace contextRef="#ctx0" brushRef="#br0" timeOffset="118724.7922">23975 15105 0,'0'0'0,"0"0"0,0 0 16,0 0-16,24 2 0,-24-2 0,53 5 15,-14 1-15,6 2 0,8 4 16,8 2-16,19 8 0,18 7 16,17 5-1,-4-2-15,6 3 0,-12-5 0,-4 2 16,-15-3-16,3 1 0,-29-9 16,-18-8-16</inkml:trace>
  <inkml:trace contextRef="#ctx0" brushRef="#br0" timeOffset="118909.8901">24493 15207 0,'0'0'0,"0"0"0,0 0 0,0 0 16,-2 27-16,2-27 0,2 25 16,-2-25-16,5 25 0,-2-12 15,0 2-15,3 1 0,2 0 16,2-2-1,2-2-15,-2-1 0,-2-2 0,0-1 16</inkml:trace>
  <inkml:trace contextRef="#ctx0" brushRef="#br0" timeOffset="119326.9668">25413 14969 0,'0'0'0,"0"0"16,0 0-16,-8 25 0,8-25 0,-18 28 16,4-9-16,0 1 0,-2-1 15,-3 4 1,-1 0-16,3-4 0,3-3 0,3-2 0,2-2 16,2-4-16,2-1 15,4-5-15,1-2 0,6-5 16,3-4-16,2-2 0,1-4 0,5-4 15,4-4-15,-1 3 0,-1 1 0,5-2 16,-1 2-16,-3 3 16,-2 4-16,0 2 15,-1 3-15,-2 3 0,-1 4 16,0 4-16,-2 4 0,-3 2 16,-2 1-16,-1 6 15,-2 5-15,-2-1 0,-1 1 0,-2 1 16,-2 4-16,-1 0 0,-1 1 15,-2-2-15,-3-1 0,-3-2 16,0-2-16,-2-2 0,-2-1 0,-1-3 0,-3-2 16,3-3-16,4-1 0,3-2 15</inkml:trace>
  <inkml:trace contextRef="#ctx0" brushRef="#br0" timeOffset="119712.6147">25061 15380 0,'0'0'0,"0"0"16,0 0-16,0 0 0,0 0 0,5 27 16,-5-27-16,0 23 0,0-23 15,-2 25-15,1-11 0,0-1 16,1-1-16,0 1 0,-1-2 16,1 0-16,0-2 0,1-1 15,1 0-15,2-1 0,-1-1 0,1-2 0,1-1 16,0-2-16,2-1 0,4-2 15,3-2-15,2 0 0,0 0 16,1 2-16,1 1 0,0 2 16,2 3-16,4 3 0,0 4 15,-4 1-15,-1 2 0,-2 0 16,-3 2-16,-3 1 16,-2 1-16,-4 0 0,-2 0 15,-3 0-15,-1 0 0,-3-3 0,0 0 0,-5-4 0,-3-2 16,-1-2-16,-1-2 15,-1-3-15,-2-2 0,-2-3 16,-5-2-16,-1-7 0,2-3 0,3-5 16,4-3-16,2 4 15,3 3-15,2 4 0</inkml:trace>
  <inkml:trace contextRef="#ctx0" brushRef="#br0" timeOffset="120145.1852">26239 14981 0,'0'0'15,"0"0"-15,0 0 0,0 0 0,0 0 16,23 12-1,-23-12-15,17 11 0,-17-11 16,18 19-16,-9-7 16,-3 0-16,1 0 0,-3 1 0,-1 1 15,-3 0-15,-3-2 0,-3 1 16,-4-1-16,-3-2 0,-3 0 0,-8-1 16,-4-4-16,2-2 0,0-2 15,-6-3-15,-5-1 0,4-1 16,3-3-16,-3-1 0,3-2 0,6 4 15,4 2-15,5 0 0,4 2 16,3 0-16,4 0 0,8 7 16,7 4-16,5 1 0,6 2 15,10 4-15,5 3 16,0 0 0,-2-1-16,3 1 0,-2-2 0,-4-3 15,-3-4-15,-4-6 16,-5-5-16,-5 0 0,-3 0 15,-2 0-15</inkml:trace>
  <inkml:trace contextRef="#ctx0" brushRef="#br0" timeOffset="120399.2995">26201 15100 0,'0'0'0,"0"0"16,-10-17-16,2 7 0,0-1 15,-2 0-15,0-3 0,-1-2 0,1 0 0,1 4 16,1 2-16,1 2 16,0 2-16,-1 5 0,-1 3 15,1 4-15,-2 3 0,-6 8 0,-5 9 16,1 0-16,1 0 0,-14 19 15,-7 9-15,2 2 0,3-1 16,-15 20 0,-11 18-16,9-15 0,8-13 0,-9 17 15,9-10-15,13-16 16,10-12-16,7-9 0,4-6 16,3-8-16,3-7 0,2-6 15,0-4-15,2-4 0,0 0 0,5-2 16,1-6-16,4-3 0,2-4 0,-4 5 15,-1 2-15,-3 2 0</inkml:trace>
  <inkml:trace contextRef="#ctx0" brushRef="#br0" timeOffset="120617.8879">25995 15342 0,'0'0'0,"0"0"0,0 0 0,0 0 0,24 7 16,-24-7-16,20 7 16,-8-2-16,1 0 0,2 2 0,0 0 15,1 1-15,-1 1 0,-1 1 16,0-1 0,1 2-16,-2-1 0,-3-1 0,-3-4 0,-2 0 15,1 0-15,-2-3 0</inkml:trace>
  <inkml:trace contextRef="#ctx0" brushRef="#br0" timeOffset="120799.8517">25862 15428 0,'0'0'16,"0"0"-16,0 0 0,0 0 16,0 0-16,0 0 0,0 0 0,29 17 15,-29-17-15,30 14 0,-30-14 16,39 18-16,-20-8 0,4 1 15,0 1-15,0-1 0,0-1 16,2 2 0,-3-3-16,-3 0 0,-2-2 0,-4-1 15</inkml:trace>
  <inkml:trace contextRef="#ctx0" brushRef="#br0" timeOffset="121016.2787">25823 15569 0,'0'0'16,"0"0"-16,0 0 0,0 0 0,0 0 16,0 0-16,23 14 0,-23-14 15,29 14-15,-29-14 0,42 18 16,-19-8-16,0 1 0,1-2 16,2 2-16,4-1 0,0 0 0,-1-2 15,0-4-15,-5 0 0,-4-1 16,-4 0-16</inkml:trace>
  <inkml:trace contextRef="#ctx0" brushRef="#br0" timeOffset="121364.1837">26081 15462 0,'0'0'0,"0"0"0,0 0 16,0 0-16,0 0 0,0 0 0,-14 25 15,14-25-15,-14 21 0,14-21 16,-21 31-16,9-12 16,0-1-16,1 0 0,1-1 0,2 1 15,2 2-15,-1 3 0,2-2 0,4-2 16,2-1-16,3-1 0,3 0 0,4 0 16,4 0-16,2-1 15,0 0-15,8 1 0,4-1 16,8 1-16,-2-2 0,4-1 15,3-1-15,-4-3 0,-3-2 0,7 3 16,0-1 0,-8-2-16,-5-2 0,-6-4 15,-3-2-15,-5 3 0,-3 0 16,-6-6-16,-4-5 0,-5-1 16,-4 1-16,2 0 0,0 2 15,2 2-15</inkml:trace>
  <inkml:trace contextRef="#ctx0" brushRef="#br0" timeOffset="124734.8365">13538 11999 0,'0'0'0,"0"0"15,0 0-15,21-6 0,-21 6 0,20-3 16,-5 1-16,3 1 16,3 0-16,2 1 15,4 1-15,6 1 0,0 0 0,0 2 16,1-1-16,-1 1 0,-1 1 0,6 3 15,-4 2-15,-6-2 16,-2 0-16,-8-1 0,-2 1 16,-5 0-16,-3 0 0,-9 1 15,-6 0-15,-6 0 0,-5 0 0,-11 0 16,-8 2-16,1-1 0,1-2 0,-11 2 16,-5 1-16,5-1 15,4 0-15,0 0 0,-1-1 0,8-3 16,5 0-16,8-2 15,7-3-15,6 1 0,6-1 0,13 0 16,9-2-16,9-2 0,5-1 0,6-1 16,4-1-16,4 0 0,4 0 0,1 0 15,0 1-15,4 0 0,-7 2 16,-7 1-16,-4 2 0,-9 0 16,-6 0-16,-5 0 0,-5 0 15,-3 0-15</inkml:trace>
  <inkml:trace contextRef="#ctx0" brushRef="#br0" timeOffset="126293.1935">13565 11851 0,'0'0'0,"0"0"15,0 0-15,0 0 0,0 0 0,-8 24 16,8-24-16,-10 33 15,2-13-15,1 9 0,-2 7 16,0 3 0,0 2-16,-2 24 0,1 6 0,-1 15 15,1-3-15,-1 13 0,-2 9 16,2-16-16,1-13 0,2-2 16,3-13-16,0-7 15,2-13-15,1-1 0,2-11 0,-1-13 0,0-3 16,0-5-16,-1-3 15,2-5-15,0 0 0,-7-10 0,-3-12 16,3 8-16,2 3 0,0 3 0</inkml:trace>
  <inkml:trace contextRef="#ctx0" brushRef="#br0" timeOffset="126498.5127">13769 12291 0,'0'0'0,"0"0"0,23-5 16,-7 3-16,3 1 0,3 0 0,3-1 15,9 1-15,-3-3 0,-1 1 16,-1 0-16,-3 2 0,0 0 0,-1-2 16,-5-1-16,-7 1 0,-2 0 15,-2 0-15</inkml:trace>
  <inkml:trace contextRef="#ctx0" brushRef="#br0" timeOffset="126678.4861">13604 12428 0,'0'0'0,"0"0"0,0 0 0,0 0 0,0 0 16,0 0-16,39 0 0,-18-3 16,3-1-16,5 1 0,3-1 15,3 1-15,3-1 0,8 0 16,-2-3-16,-2 2 0,-4 1 0,1-1 15,-9 2-15,-10 0 0,-8 2 16,-2-2 0,-3 2-16,0 0 0</inkml:trace>
  <inkml:trace contextRef="#ctx0" brushRef="#br0" timeOffset="126825.7427">13594 12575 0,'0'0'0,"0"0"15,0 0-15,0 0 0,0 0 0,0 0 16,0 0-1,45 6-15,-9-9 0,1 0 0,1-1 0,16-5 16,4-2-16,-1 0 0,-3 0 16,4-6-16,4-4 0,-15 5 15,-9 3-15,-10 4 0</inkml:trace>
  <inkml:trace contextRef="#ctx0" brushRef="#br0" timeOffset="127042.1017">14062 12246 0,'0'0'0,"0"0"0,0 0 16,0 0-16,0 0 0,-23 12 0,23-12 16,-21 20-16,9-6 15,-3 7-15,0 6 0,2 0 16,1 1-16,-1 10 0,5 3 0,1 4 16,5-5-16,7-6 0,7-3 0,5-6 15,4-5-15,12-3 0,6-3 16,6-10-16,4-5 15,5-9-15,5-6 0,-10-2 16,-5 0-16,-4 3 0,-10 3 0,-8 3 16</inkml:trace>
  <inkml:trace contextRef="#ctx0" brushRef="#br0" timeOffset="127211.4472">14642 12197 0,'0'0'0,"0"0"16,0 0-16,0 0 0,30 16 0,-30-16 0,19 12 0,-19-12 15,18 18-15,-9-7 0,-1-1 16,-2-1-16,1 0 16,-2-2-16</inkml:trace>
  <inkml:trace contextRef="#ctx0" brushRef="#br0" timeOffset="127396.5443">14431 12393 0,'0'0'0,"0"0"16,0 0-16,0 0 0,0 0 0,0 0 15,32 13-15,-32-13 0,30 10 16,-10-6-16,2 1 16,1-1-16,0 1 0,-1-1 15,0 0 1,1 1-16,-3-2 0,-3 0 15</inkml:trace>
  <inkml:trace contextRef="#ctx0" brushRef="#br0" timeOffset="127543.7335">14437 12636 0,'0'0'16,"0"0"-16,0 0 0,27-7 0,-27 7 0,34-12 15,-12 3-15,3-1 0,2-2 0,13-6 16,3-2-16,-1 0 15,-1-4-15,8-5 0,0-1 16,-11 6-16,-6 4 0,-6 4 0</inkml:trace>
  <inkml:trace contextRef="#ctx0" brushRef="#br0" timeOffset="127719.216">15039 11932 0,'0'0'15,"0"0"-15,0 0 0,0 0 0,0 0 16,16 22 0,-16-22-16,15 17 0,-15-17 0,22 20 15,-9-10-15,-1-1 0,0-5 16,-2 1-16,-1-1 0,-2-1 0</inkml:trace>
  <inkml:trace contextRef="#ctx0" brushRef="#br0" timeOffset="128213.4783">14868 12136 0,'0'0'0,"0"0"0,0 0 0,0 0 16,0 0-16,24 10 0,-24-10 16,36 4-16,-14-4 0,6 0 15,3-1-15,1 1 16,1-2-16,11 1 15,0-1-15,-1 1 16,-1-1-16,-7 2 0,-5-1 0,0 1 16,-7-1-16,-10 0 0,-8 0 0,-9 2 0,-5 4 15,-6 2-15,-5 1 0,-16 7 16,-8 3 0,-3 5-16,-1 3 15,7-2-15,7-2 0,-1 0 0,6-2 16,7-4-16,5-2 0,9-1 0,5-2 15,9-4-15,6-3 0,8-3 16,5-2 0,3-3-16,5-3 0,7-4 0,-1-1 15,-1-1 1,-3-2-16,-2-1 0,-3 1 16,-4 2-16,-3 2 0,-3 3 0,-3 1 15,-4 1-15,-3 3 0,-1 4 16,-3 3-16,-3 1 0,-3 1 15,-1 5-15,-3 5 0,1 0 16,0 0-16,-2 0 0,1 1 0,-1-1 0,1-2 16,-2 0-16,1-4 0,-2-2 15,1-4-15,1-1 0,1 1 16,1-2-16</inkml:trace>
  <inkml:trace contextRef="#ctx0" brushRef="#br0" timeOffset="128429.7559">14924 12429 0,'0'0'0,"0"0"16,0 0-16,0 0 0,0 0 0,7 19 15,-7-19-15,7 21 0,-7-21 16,12 29-16,-5-13 0,1 2 16,-1 0-16,1-1 0,0 1 15,0-3-15,-1 0 16,2 0-16,-1-1 0,0-3 15,-2-4-15,0-4 16,-2-4-16,1 1 16,-2-1-16,0 0 0</inkml:trace>
  <inkml:trace contextRef="#ctx0" brushRef="#br0" timeOffset="128583.4518">15187 12533 0,'0'0'0,"0"0"15,0 0-15,0 0 0,0 0 0,14 21 16,-14-21-16,7 21 15,-7-21-15,7 23 0,-4-11 16,0 0-16,-1 0 0,0 0 0,0-1 16,0-1-16,1-1 0,0-5 15,1-3 1,1-1-16,-1-1 0,1 1 0,-2-1 16,0 1-16</inkml:trace>
  <inkml:trace contextRef="#ctx0" brushRef="#br0" timeOffset="128861.8276">15366 12520 0,'0'0'0,"0"0"0,0 0 16,0 0-16,0 0 0,0 0 16,0 0-16,7 28 0,-7-28 0,6 19 15,-6-19-15,14 22 0,-5-12 16,6-1-16,4 1 0,3-1 16,3-2-16,2 0 0,4-2 15,11-1-15,1-1 0,1-1 16,2-1-16,6 0 0,0 0 15,-3-1-15,-4-1 16,4 0-16,-7 0 0,-5-2 16,-5 0-16,-7 0 0,-5 1 0,-5-2 15,-2 1-15,-6-3 16,-1-3-16,-6-3 0,-5-4 16,0 1-16,-2 1 0,2 2 0,0 2 15,2 2-15</inkml:trace>
  <inkml:trace contextRef="#ctx0" brushRef="#br0" timeOffset="154590.5456">13505 15775 0,'0'0'0,"0"0"15,0 0-15,23 2 0,-23-2 0,20 4 16,-7-1-16,3 0 0,1-2 0,4 4 15,3 1-15,7 3 16,4 1-16,4 0 0,7 1 16,12 4-16,4 1 0,6-2 15,7-1 1,6-1-16,-9-1 0,16 1 0,2-1 16,9 1-16,-3 0 0,37 0 15,-11-4-15,-13-5 0,-9-2 16,-3-8-16,0-4 0,-8 0 15,-3 1-15,1-3 0,3-1 16,-9-1-16,-3 0 0,0-5 31,1-1-31,-6-3 0,-5 0 0,-2-2 0,-2 0 0,-4-3 0,-3-2 0,-2-2 16,-1-3-16,-6 1 0,-4 1 16,0 1-16,1 3 0,-6-2 15,-4 1-15,0-1 0,1 2 16,-6 2-16,-1 0 0,-6-8 15,-3-7-15,1 10 0,0 8 0,-3-2 0,-4 2 32,-4 0-32,-3 2 0,-2 2 15,2 1-15,-5 1 0,-2-1 0,-5 5 16,0-5-16,-2-1 16,0 0-16,-10-2 15,-5-2-15,0 3 0,-3 0 0,-4 0 16,-4 0-16,0 2 0,-1 2 0,-10-3 15,-4 2-15,-4-3 0,-2-1 0,-5 2 16,-5 2-16,4 3 16,5 5-16,-30-5 0,6 2 15,0-1-15,-1 2 0,-1 3 0,-2 2 16,2 0-16,2 0 0,-4 2 16,0 2-16,1 2 0,1 3 0,0 3 15,-2 0-15,4 1 0,2 2 0,-4 3 16,-1 3-16,4-1 15,4 0-15,-1 4 0,-2 2 16,3 8-16,4 6 0,-15 3 16,-9 5-1,5 3-15,2 3 16,27-8-16,20-5 0,-10 11 16,-5 8-16,3-5 0,2-4 0,10-2 15,4-3-15,7 0 0,3 1 16,2 2-16,1 2 0,4-2 15,5 0-15,7-2 0,6 0 16,5 2-16,4 1 0,9 0 16,6 0-16,3-2 0,3-1 0,2 0 0,2 1 15,2 0-15,3 0 0,-13-13 16,-7-8-16,-6-6 0</inkml:trace>
  <inkml:trace contextRef="#ctx0" brushRef="#br0" timeOffset="173715.4855">12754 10681 0,'0'0'0,"0"0"0,0 0 16,-12 17-16,12-17 0,-11 17 15,11-17-15,-19 31 16,10-12-16,-3 5 0,0 4 15,-4 10-15,-2 3 0,-2 0 16,-2 0-16,-2 8 0,2-3 16,-1 3-16,2-5 0,3-8 15,4-6-15,3-7 0,1-7 16,2-2-16,3-4 0,0-5 16,2-2-16,1-5 0,1-2 0,0-4 0,1-3 15,2-1-15,2-5 0,4-4 16,2 0-16,6 0 0,6 1 15,3 1-15,1 1 0,5 2 16,2 4-16,2 2 16,3 4-16,6 1 0,-1 4 0,-3 4 0,-3 2 15,-4 6 1,-3 3-16,-5 3 0,-4 1 16,-4 2-16,-4 0 0,-7 2 15,-8 0-15,-4-2 0,-5-3 0,-8-2 0,-6-3 0,-5 1 16,-3 0-16,-8-5 0,-6-4 15,-2 0-15,1 1 0,-6-3 16,2 0-16,4-5 16,3-1-16,8-7 0,4-2 15,8 2-15,7 4 0,4 1 0</inkml:trace>
  <inkml:trace contextRef="#ctx0" brushRef="#br0" timeOffset="173943.4994">13481 10631 0,'0'0'0,"0"0"16,0 0-16,0 0 0,-9 31 0,9-31 16,-13 38-16,2-12 0,-4 5 15,-3 6 1,-3 6-16,-8 11 0,0-3 15,-6 12-15,1-1 0,0 1 16,5-10-16,3 1 0,5-11 16,4-10-16,4-9 0,3-6 15,2-4-15,3-3 0</inkml:trace>
  <inkml:trace contextRef="#ctx0" brushRef="#br0" timeOffset="174413.9205">13919 11136 0,'0'0'0,"0"0"0,0 0 16,0 0-16,0 0 0,-4-22 0,4 22 15,-14-16-15,14 16 0,-25-16 16,8 8-16,-2 2 0,-2 0 15,-4 4-15,-4 0 0,-8 2 16,-1 3-16,0 4 0,-1 3 16,-5 8-16,3 3 0,4 4 0,3 5 15,2 1-15,7-2 0,12-1 0,9-2 16,7-2-16,6-6 0,6-2 16,6-1-16,7-5 0,4-4 15,5-3-15,4-5 0,-2-1 16,-3-2-16,3-6 0,-3-3 15,-3-1-15,-1-2 0,-3-5 0,-3-1 16,-6 1-16,-5 3 0,-2 1 0,-5 3 16,-2 5-16,-2 4 0,-1 1 15,-2 1-15,-1 4 0,-4-2 16,0 6-16,-2 3 0,1 5 16,0 3-16,2 5 0,2 7 15,3-2 1,3 1-16,2 1 0,3 1 15,4-3-15,1-5 0,-3-3 0,-2-3 16,-1-2-16</inkml:trace>
  <inkml:trace contextRef="#ctx0" brushRef="#br0" timeOffset="174915.5498">14576 11251 0,'0'0'0,"0"0"0,0 0 0,0 0 0,-10-26 0,10 26 32,-20-19-32,6 9 0,-3 0 0,-6 0 15,-5 2-15,1 1 16,0 1-16,-8 4 0,-1 3 16,-6 5-16,2 4 0,4 5 15,3 3-15,5 4 0,6 0 0,5-2 16,6-1-16,6 0 0,3 1 15,6-1-15,6-2 0,5-4 16,6-2-16,3 0 0,2-3 16,3-3-16,0-4 0,6-6 0,-3-4 15,-3-5-15,-1 0 0,-1-8 16,1-5-16,-4-2 0,-2-4 0,-3-3 16,-2-3-16,-4 1 0,-2 2 15,0-5-15,-1 1 0,-3 5 16,0 3-16,0 6 0,-1 4 15,-2 6 1,-3 5-16,-1 4 0,0 0 16,0 7-16,0 0 0,-2 9 15,-2 3-15,0 7 0,-1 5 0,-1 8 16,-2 5-16,-2 3 0,-1 2 16,-1 9-16,1 2 0,0-5 15,1-4-15,3-2 0,4-5 16,2-9-16,1-6 0,1-6 0,1-5 15,2-4-15,0-2 0,-1-1 0,0 0 16,-1-2-16</inkml:trace>
  <inkml:trace contextRef="#ctx0" brushRef="#br0" timeOffset="175270.0687">14652 11301 0,'0'0'16,"0"0"-16,0 0 0,22 0 15,-22 0-15,28 2 0,-28-2 16,41 1-16,-18-1 0,3 1 16,2-1-16,9 1 0,-1-1 15,-1-1 1,1-2-16,-1-1 0,1-1 0,5-4 16,-4-3-16,-4 1 0,-4-2 15,-4-1-15,-4-2 0,-6 1 16,-4-1-16,-8-1 0,-6-1 15,-6 2-15,-3 3 0,-10 2 16,-9 2-16,-6 3 0,-6 4 0,-11 8 16,-3 6-16,4 4 0,4 2 0,-1 9 15,7 4-15,10 1 0,8-1 16,17 1-16,14-2 0,17-1 16,13-1-16,14-3 0,9-1 15,5-9-15,5-2 0,-12-4 16,-15-2-1,-12-2 1</inkml:trace>
  <inkml:trace contextRef="#ctx0" brushRef="#br0" timeOffset="198448.7528">26543 10697 0,'0'0'15,"0"0"-15,0 0 0,0 0 0,0 0 0,0 0 0,19-14 16,-19 14-16,0 0 0,0 0 15,28-11-15,-19 8 0,0-1 0,1 2 16,2-1-16,0 1 16,-1 1-16,2-1 15,2 1-15,0-1 0,2 1 16,1 0-16,4 2 16,3-1-16,0 1 0,10-1 0,3 0 15,-2-1-15,1 1 0,12-1 16,5 0-16,-2-1 0,-1 0 0,14 0 15,2 1-15,-6-1 0,-5 1 16,14-3-16,4-1 0,-8 1 16,-4 2-16,13-4 0,2-1 15,-12 0-15,-10 2 0,29-6 0,-4 1 16,-12 5-16,-7 4 16,-1-4-16,1-4 0,-8 1 0,-7 2 0,5 2 15,3 3-15,-10 0 0,-7-2 0,5-4 16,2-2-16,-5 4 0,-4 2 15,3-1 1,1-2-16,-5 3 0,-5 1 0,0-5 0,-1-2 16,-13 4-16,2 1 0,0 0 15,2-2 1,-1 2-16,-2 0 0,1-2 0,1-2 16,-3 0-16,-1 2 0,4 3 15,3 2-15,-3-1 16,0-2-16,-4 2 0,1-1 15,-1 0-15,0-1 0,3 3 16,2 2-16,-2-3 0,1-2 0,0 1 16,0 1-16,-3 0 0,-2 1 0,2 1 15,2 0-15,-1 0 0,1 0 0,1 0 16,0 1-16,-1 0 0,-2-1 16,1 0-16,-1 1 15,-1-1-15,1 0 0,0 1 0,3 1 16,-5 0-16,-1 0 0,1 0 15,2 0-15,-2-1 0,-1-2 0,1 1 16,2 0-16,-1 0 16,0 0-16,2 1 0,1 1 15,0-1-15,-1 0 0,2 1 0,1-2 16,0 0 0,0 2-16,2 0 0,3 2 15,-2-1-15,0-2 0,6 2 16,3 1-16,-1-1 0,-1 2 15,0-1-15,1-2 0,0 2 16,0 1-16,1 0 0,1-1 16,-3-1-16,-1 0 0,8-1 15,2 0-15,-10 1 0,-1 1 0,6 0 0,1 1 16,-3-2-16,-3-1 0,0 0 16,1 1-16,-1-3 0,1-1 0,1 2 15,2 2-15,-6 2 16,-2 1-16,-2-1 0,1 0 15,-1-1-15,-1-3 0,1 1 16,1 1-16,-3-1 0,-4 0 0,1 0 0,-1 0 16,-4-1-16,-2 2 0,0-2 15,0 1-15,-1 0 0,0 1 0,-2 1 16,-1-1-16,0 0 16,0-2-16,0 2 0,-2-2 15,1 0-15,-1-1 0,-1 0 0,1 0 16,-1 0-1,-1-1-15,1 1 0,2 0 16,-2 1-16,0-1 0,1 1 16,-2-1-16,1-1 0,1 0 0,-1 1 15,0-1-15,-1 2 0,1 0 16,-1-1-16,0 0 16,-2 0-16,3-1 0,-3 1 0,3 0 15,-3 0-15,2-1 0,-2 1 0,0 0 16,0 0-16,0 0 0,0 0 15,1-3-15,-1 3 0,2 0 0,-2 0 16,0 0-16,0 0 0,0 0 16,0 0-16,0 0 15,0 0-15,0 0 0,0 0 0,0 0 16,0 0 0,0 0-16,-5 3 0,5-3 15,-5 2-15,5-2 0,-6 2 0,6-2 0,-8 3 0,8-3 16,-9 3-16,3-2 15,0 1-15,-2 2 0,-1-1 16,0 1-16,0 0 0,0 0 0,-2 0 16,0 1-16,0 0 15,0-1-15,-3 2 0,-1-1 16,1 0-16,-1 0 0,0 0 16,-1 1-16,0-1 0,-1 0 0,-6 1 15,-1-1-15,1 0 0,1 0 16,-1-1-16,-2 1 0,1 1 15,1 0-15,-2-1 0,-2 1 16,3-2 0,2 1-16,-7 0 0,-2 1 15,3 1-15,0-1 0,1 1 16,-2 0-16,1 0 0,3-2 0,-5 1 16,-2 0-16,5 2 0,2 0 15,-4 0-15,-6 0 0,5 0 16,1-3-16,-7 4 0,-3 1 15,3-4-15,0-2 0,-1 3 16,-3 2-16,5-1 0,3-2 0,0 1 16,0 0-16,-1-2 0,-1-1 0,-2 3 15,0 1-15,0 0 0,-1-2 16,0 1-16,-2-1 0,2-2 16,-1-1-16,-7 1 0,-1 1 15,3 1-15,3 1 0,-2-1 0,0-2 16,1 0-16,3 0 0,-4 0 15,-2 2-15,2-1 0,1 2 0,0-2 16,-1 0-16,3 0 0,0-1 16,-2 2-16,0 0 0,1 0 15,1 0-15,-2 0 0,0 0 16,1 0 0,1-1-16,-2 0 0,0 1 15,2-1-15,3-1 0,-5 1 16,-1 0-16,2-2 0,2 0 0,-3 1 15,-1 3-15,2-2 0,2-1 16,-4-1-16,-1 1 0,1-1 16,1-1-16,-1 0 0,-1 1 15,4-3-15,0 2 0,-6-2 0,1 1 16,7 0-16,2 0 0,-2 1 16,-2 1-16,1 0 0,2 1 0,0 0 15,-1-1-15,3 1 0,1 0 16,-1-4-16,-2-1 0,0 1 15,2 1-15,1 1 0,1-1 16,-1 2-16,1-2 16,2 1-16,3 1 0,0-1 15,3-1-15,1 1 0,1 1 16,4-2-16,2 0 0,1 1 16,3 1-16,3-2 15,3 0-15,0-1 0,2 0 0,0 1 16,1 0-16,0 0 0,1-1 15,2 0-15,-3 0 0,1 0 0,0 0 16,-1-1-16,-2-1 0,1-2 0,-3-1 16,2 0-16,0 1 0,1 1 15</inkml:trace>
  <inkml:trace contextRef="#ctx0" brushRef="#br0" timeOffset="201764.9887">26494 10782 0,'0'0'0,"0"0"0,0 0 16,0 0-16,0 0 0,0 0 0,0 0 15,0 0-15,0 0 0,0 0 16,0 0-16,0 0 0,0 0 0,0 0 16,0 0-16,0 0 0,-25 4 15,25-4 1,0 0-16,0 0 0,0 0 15,0 0-15,0 0 0,0 0 16,-24 3-16,24-3 0,0 0 16,0 0-16,0 0 0,0 0 0,-23 3 15,23-3-15,0 0 0,0 0 16,0 0-16,-27 0 0,21 1 16,-2-1-16,-1-1 0,-1 1 0,0-2 0,-1 2 15,-1 2-15,1-2 0,0 0 16,0 0-16,0 1 15,0-1-15,-1-1 0,0 1 16,1 0-16,0 1 0,1 0 16,-1 0-16,-2 0 0,0 0 15,0 1-15,1-2 0,1 0 0,0-1 0,1 1 0,0-1 16,-1-1-16,0 1 0,0 0 16,-1 0-16,0-2 0,1 2 15,1 1-15,0-1 0,1 0 16,-1 0-16,0-1 0,1 1 15,0-2-15,2 2 0,-1 1 16,0 0 0,2 0-16,-1 1 0,0 0 0,1 0 15,-1 1-15,1-1 16,-1 0-16,0-1 0,1 0 0,-1 1 16,1-1-16,0 0 15,1 1-15,-1 0 0,-1-1 0,2 1 16,1-1-16,-2 1 0,0-1 15,1 2-15,1-1 0,-1 0 0,1-1 0,-1 0 16,1 0-16,0 0 0,-1 0 16,1 0-16,-1-1 15,0 1-15,-1-1 0,2-2 16,-1 0-16,1 0 0,0 1 0,-1-1 16,1-1-16,-2 0 0,0 1 15,-1 0 1,0-1-16,1 1 0,-2 0 0,0-2 15,2-1-15,-1 0 0,-1 1 16,2-1-16,-1 1 16,-1 0-16,1 0 0,-1 1 0,1-3 15,1 1-15,0-1 0,0 2 16,-1-1-16,0 0 0,2 1 16,-2-2-16,1 1 0,-1-1 0,1 1 0,-1 1 15,0 0-15,1 0 0,-1 0 0,0 0 16,1 1-16,-1-1 0,2 1 15,-1-1-15,1 1 0,-2-2 16,0 3-16,2-1 0,1 0 16,-1 1-16,1-1 0,0 2 31,1 0-31,0-1 0,1 0 0,-1 2 16,1-1-16,0 1 0,0 1 15,0-1-15,2 1 16,-3-3-16,3 3 0,-2-2 0,2 2 15,-2-2-15,2 2 0,0 0 16,0 0-16,0 0 0,0 0 0,0 0 16,0 0-16,0 0 0,0 0 0,0 0 15,0 0-15,0 0 0,0 0 16,0 0-16,0 0 0,0 0 16,0 0-16,0 0 0,0 0 15,0 0-15,0 0 0,0 0 16,0 0-16,0 0 0,0 0 15,0 0-15,0 0 0,0 0 0,-4-3 16,4 3-16,0 0 0,0 0 16,0 0-16,0 0 15,0 0-15,0 0 0,0 0 0,0 0 16,0 0-16,0 0 0,0 0 16,0 0-16,0 0 0,-5-4 15,5 4-15,0 0 16,0 0-16,0 0 0,0 0 0,-4-3 15,4 3-15,0 0 0,-3-5 16,3 5-16,0 0 0,-3-5 16,3 5-16,-1-7 0,1 7 15,-2-7-15,2 7 0,-2-4 16,2 4-16,-3-5 0,3 5 0,-3-7 16,3 7-16,-4-7 0,4 7 0,-5-7 15,5 7-15,-3-7 0,3 7 16,-7-5-16,7 5 0,-6-6 15,6 6-15,-7-6 0,4 2 16,0 0-16,-1 0 0,1 0 16,0 1-16,-1 0 0,0 0 0,1 0 15,-1 1 1,1-2-16,1 2 0,0-2 16,-1 0-16,1 1 0,0 0 15,0 0-15,0 2 0,0-2 16,1 2-16,1 1 0,-1-4 15,1 4-15,0 0 0,0 0 16,0 0-16,0 0 0,0 0 0,0 0 16,0 0-16,0 0 0,0 0 0,0 0 15,0 0-15,0 0 0,0 0 16,0 0-16,0 0 0,0 0 16,0 0-16,0 0 0,-6 1 15,6-1-15,-5 3 0,5-3 16,-7 3-16,7-3 0,-11 1 0,11-1 15,-12 2-15,12-2 0,-11 4 0,5-2 16,-2-1-16,0 1 0,1-1 16,-1 1-16,-1-1 0,0 1 15,-1 0-15,0-1 0,2 0 16,-1-1-16,1 1 0,0 1 16,0-1-16,0-1 0,0 0 0,2 0 15,-1 1 1,1-1-16,1 1 0,-1 0 15,2-1-15,-2 1 0,2 0 16,-1 1-16,0 1 0,1-2 0,-1 1 16,1-1-16,-1-1 15,2 1-15,0 0 0,0 0 16,0-1-16,1 0 0,0 1 16,0 1-16,0-1 0,-1 0 0,3-1 0,-2 1 15,2-1-15,0 0 0,0 0 16,0 0-16,0 0 0,-6 0 15,6 0-15,0 0 0,0 0 16,0 0-16,0 0 0,0 0 0,0 0 16,0 0-16,0 0 0,0 0 15,0 0 1,4 5-16,-4-5 0,0 0 16,0 0-16,5 3 0,-5-3 15,0 0-15,7 2 0,-7-2 16,4 2-16,-4-2 0,5 4 15,-5-4-15,4 4 0,-4-4 16,5 6-16,-5-6 0,4 7 16,-4-7-16,5 6 0,-2-1 0,0-2 0,0 1 15,1 1-15,-1-2 0,0 1 0,1 0 16,0-1-16,0 2 16,1-2-16,0 3 0,1-2 15,-2 2-15,1-1 0,-1 1 16,2 1-16,-1-1 0,1 0 0,-1 1 15,1-1 1,-2 1-16,1-2 0,-1 2 16,0 0-16,1 0 0,0-2 0,0 1 15,-1 0-15,1-1 0,-1 2 16,0-2-16,0 1 0,-1 0 16,0 0-16,1 0 0,-1 0 15,1 0-15,1-1 0,-1 1 16,1 1-16,-1 0 0,0 0 0,1-1 15,-1 1-15,1 1 0,-1-1 16,0 0-16,2 0 0,-2 1 16,1 0-16,-1-1 0,2 1 0,-1-1 15,1 0-15,-1 0 0,1 0 16,-1 0-16,1 0 16,-1 1-16,2 1 0,-2-1 0,1 0 0,-2 0 15,1 1-15,-1-1 0,0 0 0,1 1 16,-1-1-16,1 0 15,-1 1-15,1-1 0,-2 0 16,0 1-16,2-2 0,-1 0 0,0 0 16,1-2-16,-1-1 0,1 2 15,-1 1 1,0 0-16,2-2 0,-2 1 16,1 1-16,-2-3 0,0 2 0,2-1 15,-1 1-15,0-1 0,-1 1 16,1-1-16,1 0 0,-1-1 15,-1 1-15,1-1 16,-1 2-16,0-1 0,2 1 0,-1 0 16,1-1-16,-1 1 0,-1-2 0,1 1 15,-1-1-15,0 1 0,0-2 16,1 0-16,-1 0 0,-1 0 0,0 0 16,1 0-16,-1-1 0,0 0 15,0-1-15,1 1 0,-1 0 16,0 0-16,-2-2 0,2 3 15,-1-1 1,-1-2-16,4 2 0,-2 0 16,0 0-16,0 0 0,0 0 0,-2-2 15,5 5-15,-5-5 0,0 0 16,5 4-16,-5-4 0,5 2 16,-5-2-16,7 3 0,-7-3 15,11 2-15,-5-1 0,1-1 16,-1 1-16,2 0 0,1 0 15,1 0-15,0-1 0,1 0 0,0-1 0,2 2 16,2 0-16,2 1 0,-1 0 0,1 0 16,1-1-16,-1 1 0,2-1 15,1 1-15,2-1 0,0 1 16,0 0-16,5-1 0,0-1 16,0 2-16,1 0 0,0-1 15,0-1-15,-1 1 0,-2 0 0,2 0 16,0-1-16,-2 0 0,0 0 15,1-1-15,-2 1 0,-2-1 16,-1 0-16,-2 0 0,-2 1 16,-5-1-16,-1 1 0,-1-1 15,0-1 1,-3 1-16,0 1 0,-3-2 0,-1 0 16,-4-1-16,-3 0 0,-1-1 0,-4-1 15,1 1-15,2 1 0,0-1 16</inkml:trace>
  <inkml:trace contextRef="#ctx0" brushRef="#br0" timeOffset="203315.9265">29342 10516 0,'0'0'0,"0"0"0,0 0 0,0 0 16,0 0-16,0 0 15,0 0-15,0 0 0,0 0 16,0 0-16,0 0 15,21-12-15,-21 12 0,0 0 16,0 0-16,25-4 0,-25 4 0,17-2 16,-7 3-16,0-1 0,0 1 15,1 0-15,1 1 0,-1-2 16,0-1-16,1 2 0,0 0 0,0 2 0,-1-1 16,0 0-16,-1 0 15,-1 0-15,-1 0 16,-2-1-16,0 2 0,-1-2 0,0 2 0,-2-1 15,0-1-15,0 1 0,-3-2 0,1 5 16,-4-1-16,1-1 0,-1 1 16,-1-1-16,-2-1 0,-1 2 0,1-1 31,-3 1-31,0-1 16,0-1-16,1 0 0,-1 1 0,0 1 15,0 0-15,1-1 0,0-3 16,-2 0-16,1-1 0,1-1 0,-1 2 0,0-1 15,1 0-15,-1-1 0,0 0 16,0 0-16,1-1 0,1 2 16,0-1-16,0 1 15,2-2-15,-1 2 0,2-2 0,1 1 16,-1 0-16,2-1 0,1 1 16,1 0-16,1-1 0,1 0 15,3 0-15,1-2 16,1 2-16,0 0 0,0 1 0,3 1 0,-1-1 15,0 1-15,1 2 0,1 1 16,-1 0-16,-1-1 0,-1 0 16,1 0-16,0 1 0,-1 0 0,0 0 15,-2 0-15,0-1 0,-3 1 16,-1 0-16,0 0 0,0 0 16,-2-2-16,-3 5 15,0-1-15,-1-1 16,-1 0-16,0 1 0,-2-2 15,-1 1-15,0 0 0,-2-1 16,-3 0-16,2 0 0,0-1 0,0-1 16,-1-1-16,0 1 0,1 0 15,1 0-15,1 0 0,1-1 16,0 1-16,1-1 0,2-1 0,0 0 0,2-2 16,2 1-16,1-1 15,1 2-15,1 0 0,4 1 0,3-1 16,0 2-16,1-1 0,1 1 15,0 1-15,0-1 0,-1 2 0,0 1 16,0 2-16,0-2 16,0 2-16,-1-1 15,-1-1-15,-2 0 0</inkml:trace>
  <inkml:trace contextRef="#ctx0" brushRef="#br0" timeOffset="205278.8031">28003 10726 0,'0'0'0,"0"0"0,0 0 16,0 0-16,0 0 0,0 0 0,23-6 16,-23 6-16,0 0 0,33 0 15,-19-1-15,0 0 0,2-1 0,3 1 16,4 2-16,0 0 15,0-1-15,8-2 0,2 0 16,0 0-16,0 1 0,0 0 0,0-1 16,-1-1-1,-1 1-15,5 0 0,0-1 16,-4 0-16,-4 1 0,0 1 16,0-1-16,-4 0 0,-3 0 0,-1 0 15,-3 1-15,-1 0 16,-3 2-16,-2 0 0,-1 1 15,-4 0-15,0 2 0,-3-1 0,-1 2 16,0-1-16,-2 0 0,-2 1 0,1 1 16,-1 0-16,-1 1 0,-2 1 15,0 2-15,-1-2 0,0 0 0,-5 5 16,-2 1-16,0-1 0,2 0 16,-1 3-16,-1 2 15,0-1-15,0-1 0,-3 2 0,0 0 16,-1-2-1,1 1-15,-1 0 0,0 2 16,-3 2-16,-1 0 0,-4 0 16,-2 0-16,1-2 0,3-1 0,-1 1 15,-2 2-15,-2 1 0,-1-1 16,-5 4-16,0-2 0,2-1 16,2-1-16,-2 0 0,-1 1 15,0-2-15,1 0 0,-1 0 0,-1 2 16,3 0-16,2-1 0,0 3 15,-3 1-15,2-1 0,2-2 0,-3 4 16,3-3-16,0 1 16,1 1-16,1-4 15,0 3-15,3-5 0,4-4 0,1-1 16,4-2-16,4-3 0,2-4 0,1 2 16,0-2-16,0-4 15,2-4-15,2 1 0,0-3 16,2 2-16,0 1 0,0 0 15</inkml:trace>
  <inkml:trace contextRef="#ctx0" brushRef="#br0" timeOffset="205836.6982">28082 10799 0,'0'0'0,"0"0"0,0 0 16,0 0-16,0 0 0,0 0 15,0 0-15,0 0 0,0 0 16,0 0-16,0 0 15,-16 23-15,16-23 0,-17 20 16,17-20-16,-27 28 0,12-11 16,-3 1-16,-2 3 0,-1 0 15,1 1-15,-10 8 0,-2 1 16,2 1-16,2 2 0,-8 9 16,-1-2-16,0 0 0,3-1 15,-5 4-15,3-2 0,3-3 0,2-2 0,-2 4 16,1-3-16,6-5 0,4-5 0,2-1 15,2-2-15,2-3 16,1-1-16,1-2 0,1 0 16,4-6-16,2-1 0,4-3 0,2 0 15,3-1-15,4-2 0,0-1 32,4-1-32,1-1 0,1-1 0,6-1 15,3-1-15,2 1 16,2-1-16,3 2 0,1-2 0,0 0 15,2 0-15,1 0 16,1 1-16,-4-1 0,-3-1 0,3 1 16,-4 0-16,-4-2 0,-3-1 15,-6 1-15,-2 1 16,-2 0-16</inkml:trace>
  <inkml:trace contextRef="#ctx0" brushRef="#br0" timeOffset="207156.709">27975 10544 0,'0'0'0,"0"0"0,0 0 16,0 0-16,0 0 16,0 0-16,0 0 0,0 0 15,0 0-15,-28-4 0,28 4 16,0 0-16,-26-4 0,26 4 15,-21-7-15,10 4 0,-1-2 16,-4-1-16,-2 1 0,-1-2 16,0 1-16,-2-1 0,-1 2 15,-2-3-15,-1-1 0,-9-2 0,0 1 0,1 2 16,1-1-16,-7-1 0,-1 1 16,1 1-16,3 2 0,-4 1 15,-2-2-15,2 1 0,0 1 0,-8 0 16,3 3-16,2-1 0,2 0 15,0 0-15,-2 2 16,3 0-16,2 0 0,0 2 0,-3 0 0,5-1 16,1 0-16,-6 0 0,-1 0 15,6 0-15,6 0 0,-2-1 16,-2 0-16,8 1 0,1 1 0,-3-2 16,3-3-16,6 2 0,4 0 15,-2 1-15,1 0 16,2 0-16,3 1 15,1-1-15,2-2 0,1 2 16,0 1-16,2-1 0,0 1 16,1-1-16,0 1 0,-1-1 15,1 0-15,0 1 0,2 2 0,-1-2 16,1-1-16,-1 0 16,1 1-16,0 0 0,0 1 15,0-1-15,2 0 0,-3 1 0,3-1 0,-2 2 16,2-2-16,-2 1 0,2-1 15,-2 3-15,2-3 0,0 4 16,0-2-16,0-2 0,-2 2 0,1 1 16,-1 0-16,1 0 0,1-1 15,0 1-15,0 0 0,0 0 16,0-3 0,-2 3-16,1-1 0,1-2 15,-2 3-15,2-3 0,0 0 16,0 0-16,-2 3 0,2-3 15,0 0-15,0 0 0,-5 3 0,5-3 16,0 0-16,-2 4 16,2-4-16,-3 7 0,3-7 15,-7 5-15,7-5 0,-8 6 0,3-1 0,-1 0 16,0 0-16,-2 1 0,-1 0 16,0 1-16,1-1 0,-1 1 15,-1 0-15,1 0 0,0-1 0,1 0 16,2-3-16,-1 1 0,2 0 15,-1-1-15,2-1 16,-1-1-16,2 0 16,1 1-16,0 0 0,-1-1 15,1 0-15,0 0 0,2-1 16,-2 2-16,2-2 0,-2 1 16,2-1-16,0 0 0,0 3 0,2-1 15,1 0-15,3 0 0,0 1 16,3 1-16,2-2 15,0 1-15,1 0 0,3 1 0,0-2 0,2 2 16,0-1-16,3 2 0,2 0 16,1 0-16,0 1 0,10 0 15,4 0-15,-3-1 0,-2-1 0,1 2 16,2-2-16,5 2 0,-2-1 16,0 1-16,1 1 0,-3-2 15,-2 1-15,-2 1 0,-2 0 0,-2-1 0,-3-1 16,1 0-16,-2-2 15,-9-1-15,-3 0 0,-2-1 0</inkml:trace>
  <inkml:trace contextRef="#ctx0" brushRef="#br0" timeOffset="209166.9637">28258 10488 0,'0'0'0,"0"0"15,0 0-15,0 0 0,0 0 0,0 0 16,0 0-16,0 0 0,19 15 16,-19-15-16,0 0 0,0 0 0,12 22 0,-12-22 15,0 0-15,10 19 16,-7-14-16,1 1 0,-1-1 0,0 1 16,0-1-16,0 0 0,0 2 15,-1-2-15,1 1 0,-1-1 16,0 0-16,0 1 0,-1-2 15,0 1-15,0 1 0,1-1 0,-1 0 0,0 0 16,-1 1-16,0-1 0,0-1 16,0 1-16,0-1 0,0-1 15,0 0-15,0-1 0,0 1 16,0-3-16,2 1 0,-2-1 16,0 0-16,0-3 0,0 1 15,-1-1 1,0-1-16,0 0 0,0-1 0,-1 1 15,1-3-15,0 2 0,-1 0 16,0-1-16,0 1 0,-1 0 16,1 1-16,0 1 0,1-2 15,0 0-15,0 3 0,1-2 16,0 1-16,0-1 0,0 4 16,0-5-16,1 2 0,0 0 0,0 1 0,0-1 15,1 1-15,1 0 0,-1 0 16,1 0-16,1 0 0,2 2 15,1-1-15,-1 2 0,2 1 16,0 0-16,-1 0 0,1 0 16,0 1-16,-2-1 0,1 1 0,-1-2 31,-2 2-31,0-2 0,0 1 0,-2-2 16,-2 0-16,0 0 0,-3 0 15,-3-1-15,-3 0 0,0-2 16,1 1-16,-3-1 0,-2 0 15,2 0-15,0 0 0,-1-1 16,0 0-16,1 1 0,2-1 0,2 2 16,0 0-16,1 1 0</inkml:trace>
  <inkml:trace contextRef="#ctx0" brushRef="#br0" timeOffset="209282.9152">28126 10542 0,'0'0'15,"0"0"-15,0 0 0,0 0 0,0 0 16,0 0-16,-24-3 15,24 3-15,0 0 0,-25-3 0,25 3 0,0 0 16</inkml:trace>
  <inkml:trace contextRef="#ctx0" brushRef="#br0" timeOffset="210430.1589">27957 10493 0,'0'0'0,"0"0"0,0 0 15,0 0-15,0 0 0,0 0 0,27-3 16,-27 3-16,0 0 0,0 0 16,30-1-16,-30 1 0,17 0 15,-7-1-15,1 0 0,0 1 16,0-1-16,1 1 0,0 0 16,1 0-16,-1 0 0,1 0 0,1-1 0,2 1 15,0 0-15,1 0 0,0 0 16,0 0-16,-2 1 0,0-1 15,-1-1-15,-1 1 0,-1 0 16,1 0-16,-2-2 0,-2 2 16,0 0-16,-2 0 0,-2 0 15,0-1-15,-3 0 16,-2 1-16,-2-1 0,-3 1 16,1 1-16,-4-1 0,-2 0 15,-1 1-15,-1-1 0,-2 1 0,-2 2 0,1-1 16,0 0-16,-6 1 0,-3-2 15,1 2-15,0-2 0,0 1 0,1 1 16,0-2 0,0 1-16,-3 0 0,-3-2 0,3 1 15,0-1-15,1 1 0,0 0 16,0 1-16,0 0 0,-5 0 16,-1-2-16,5 1 0,2 1 15,0-1-15,1-3 0,1 3 16,1 1-16,2 0 0,-1-2 15,2 0-15,2 0 0,1-2 0,0-1 16,5 1-16,0 1 0,0 0 0,0 1 16,0 0-16,0-1 0,1-1 15,-1 1-15,1 1 0,0 1 16,2-2-16,-1 0 0,3 1 16,0 1-16,1-1 0,1 0 15,2 0-15,-2 0 16,2 0-16,0 0 15,0 0-15,1-2 0,-1 2 0,3-1 16,-1 0-16,1 0 0,-1 0 16,0 1-16,0 0 0,1 2 15,1-1-15,-1-1 0,0 0 16,1 0-16,-1 0 0,0 0 16,1 1-16,0-1 0,2 1 0,0 1 0,2-2 15,2 0-15,1-1 0,1 1 16,1-1-16,2 1 0,0-1 15,3 0-15,0-2 0,1 1 0,2 0 32,2 0-32,0 0 0,-1-2 15,11 1-15,3-1 0,-2 0 16,-1 0-16,3-2 0,4-1 0,9-3 16,-2 0-16,1 1 0,1 2 15,-1-1-15,0 1 0,10-4 16,1 0-16,-3 1 0,-2 0 15,12-3-15,0 0 0,-5-2 16,-5 0-16,9-1 0,1 1 16,-4 2-16,-2 4 0,5 0 0,2-1 0,-6 1 15,-6-1-15,28-6 0,-2 0 0,-9 2 16,-6 3-16,2 1 0,2 1 16,-9 0-16,-3 2 0,4-7 15,5-1-15,-5 7 0,-1 5 0,3-1 16,1-2-16,-10 2 15,-6 2-15,5-6 0,3-4 16,-5 3-16,-6 1 0,-2 0 0,-1-2 16,-6 2-16,-5 1 0,0-1 15,0 0-15,-5-1 0,-4 1 16,-3 2-16,-4 3 0,-3-3 16,-2-2-16,-7 4 0,2 2 0,-2-1 15,1 0 1,-5 3-16,-6-3 15,-1 2-15,-1 0 0,-5 0 0,-2-1 16,-5-1-16,-4-2 0,5 1 16,5 1-16,3 1 0</inkml:trace>
  <inkml:trace contextRef="#ctx0" brushRef="#br0" timeOffset="211184.9595">26800 10094 0,'0'0'0,"0"0"15,0 0-15,0 0 0,0 0 0,0 0 16,-15-15-16,15 15 16,0 0-16,0 0 0,0 0 15,-11-17-15,11 17 0,0 0 0,0 0 16,0 0-16,0 0 0,0 0 15,18-13 1,-18 13-16,0 0 0,26-1 16,-26 1-16,26 3 0,-26-3 0,32 5 15,-10-2-15,-1-1 16,-1 1-16,11 2 0,3 0 16,-2-2-16,-1-1 0,5 2 0,5 0 15,5 1-15,-3-3 0,4 4 16,5 1-16,0-1 0,-1-1 0,15-1 15,3 0-15,-6 1 0,-5-1 0,16 1 16,6 1-16,4-1 0,-8 0 16,15 1-16,2 1 15,13 2-15,-16-3 0,0 0 0,2 0 16,-12 0-16,-7 0 0,8 1 16,5 0-16,-14 1 0,-9-1 0,12 3 15,9 0-15,-9-2 0,-7-1 0,7 2 16,6-1-16,-12 2 0,-7-1 15,9 0-15,5-2 32,-10-1-32,-8 0 0,7 1 0,5-1 0,-11 3 0,-7 1 0,4-3 31,3-4-31,-9 1 0,-2-1 0,0 2 16,2 0-16,-10 1 0,-8 3 0,2-9 15,1-5-15,-5 4 0,-5 1 16,-1 1-16,-1 2 15,-8 1-15,-4-1 0,-1-3 0,-1-1 16,-5 2-16,-2 2 0,-4-2 16,0 1-16,-3 1 0,-1-1 0,1 1 15,2-2-15,1 0 0</inkml:trace>
  <inkml:trace contextRef="#ctx0" brushRef="#br0" timeOffset="242048.3494">2305 17127 0,'0'0'15,"0"0"-15,0 0 16,0 0-16,0 0 0,0 0 0,0 0 16,0 0-16,0 0 0,0 0 15,0 0-15,0 0 0,0 0 16,29-8-16,-29 8 0,0 0 16,27-5-16,-27 5 0,29-3 0,-12 1 15,4 1-15,-2-1 0,3 2 16,6 0-16,4 0 0,3 0 15,1 0-15,11 0 0,3 1 0,-3 0 16,-2 0-16,17 1 0,11-1 16,-4 2-16,1 0 0,-2-1 15,4 0-15,6 0 0,-8 1 0,16-1 16,2-1-16,0 0 16,1 0-16,-1 2 0,0 2 15,26 0-15,-19-1 16,-3 0-16,2-1 0,-2 0 15,-2-1-15,1 2 0,1 1 16,-4-2-16,-2 0 0,30-1 16,20 0-16,-22 1 15,-12 0-15,-12-1 0,-5 3 0,-2-4 16,1-1-16,21-1 16,16-2-16,-3 5 0,-2 3 0,-23-3 15,-17 0-15,11-2 0,9 0 16,-7 1-16,-7 3 0,14-1 0,11 0 15,-19-4-15,-9-4 16,16 4-16,12 2 0,-17 3 0,-9 1 16,7-5-16,7-3 0,-11 3 15,-8 3-15,11-2 16,4 1-16,-9 0 16,-6-1-16,7 0 0,5-1 15,-9 0-15,-5 0 0,8-1 0,6 0 0,-9 0 0,-6-1 16,7 4-16,6 1 0,-8-1 15,-4 1-15,7-1 0,7-2 16,-11 0-16,-7 0 0,8 4 16,7 1-16,-14-1 15,-10-1-15,15-3 0,12-3 16,-13 4-16,-8 1 0,9 1 0,7-1 16,-14 0-16,-7 1 0,10-2 15,9 1-15,-8 1 0,-6-1 0,7 0 16,4-1-16,-6-4 0,-5-3 31,8 5-31,4 3 0,-12-2 16,-10 1-16,9-4 0,6 0 15,-11 0-15,-5 1 0,4-1 0,4-2 16,-7 3-16,-5 1 0,6-5 16,2-3-16,-5 3 0,-2 3 15,6 3-15,5 1 0,-13 0 16,-8-1-16,9-2 0,6-2 0,-8 0 15,-2 0-15,2 2 0,3 1 16,-4 0-16,-4 1 0,1 2 0,2-1 16,-4 1-16,-1 1 0,-2-3 15,-2-1-15,-3 1 0,-4 2 16,0 1-16,0-1 0,-4-2 16,-2-2-16,-1 4 0,-1 3 0,-3-2 0,-2-2 15,-10-1-15,-1 0 16,-2 0-16,-3-1 0,-1 1 15,1-1-15,-3 1 0,0-5 0,0 5 16,0-3-16,0 3 0</inkml:trace>
  <inkml:trace contextRef="#ctx0" brushRef="#br0" timeOffset="249036.5345">11807 15797 0,'0'0'0,"0"0"15,0 0-15,0 0 0,-28-8 0,28 8 0,-29-5 16,11 4-16,-1-1 0,-6 1 15,-1 1-15,-3 1 0,-1 1 16,-13 1-16,-3 0 16,-2 2-16,-2 2 0,-13 3 0,-1 4 15,-8 4-15,6 5 0,-8 6 16,-6 5-16,-7 13 0,5 3 16,15-3-16,11-4 0,-13 20 0,7 3 15,13-8-15,9-6 0,11 6 16,4 2-16,12-9 0,9-6 15,17 3-15,12 3 0,4-6 16,3-5-16,18 1 0,11 2 16,3-7-1,1-5-15,17 1 0,12 2 16,-3-8-16,-3-4 0,9-4 0,6-4 16,-8-2-16,-6-3 0,15 1 15,11 2-15,-9-4 0,-7-4 16,4-5-16,1-5 15,-10-4-15,-4-3 0,5-2 0,4-2 16,-15 3-16,-12 2 0,-1-15 0,-2-9 16,-9 2-16,-7 4 0,-8-11 15,-5-4-15,-8-1 0,-6 1 0,-5-7 16,-3-5-16,-13 2 0,-8 4 16,-19-5-16,-12-3 0,-2 5 15,1 3-15,-22-5 0,-14-3 16,-10 4-16,-9 4 15,-28 0-15,-21-1 16,-4 4-16,-3 1 0,44 15 0,33 10 16,21 7-16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44:05.8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5904 3957 0,'0'0'0,"0"0"0,0 0 15,0 0-15,0 0 0,0 0 0,0 0 16,29 3-1,-29-3-15,0 0 0,28 4 16,-28-4-16,28 4 0,-11-4 16,4 0-16,1 1 0,1 1 0,5-1 15,1 1-15,11-1 16,2-1-16,3 2 0,4-1 16,10-1-16,2 0 0,2-1 15,4 1-15,13-2 0,-2 2 0,10 0 0,0 0 16,-4-1-16,-5 1 0,13 0 15,-2 0-15,3 0 0,-5-1 0,28 2 16,-7 2-16,-6-1 16,-4 1-16,1-1 0,-2 2 15,-5 0-15,-3 1 0,3-2 0,4-3 16,-5 0 0,-2 0-16,3 2 0,4 3 15,-3-1-15,-1-1 0,3 1 16,3 1-16,-3-4 0,-2 0 0,7 3 15,7 2-15,-9-2 0,-6-2 16,5-1-16,3-2 16,-4 1-16,-2 0 0,2-1 0,4 0 15,-1 4-15,0 3 0,3-2 0,-1-1 16,-3-5-16,-3-1 0,5 3 16,2 3-16,-3 0 0,-5-2 0,5-1 15,2-1-15,0 0 16,-3-1-16,-2 2 0,-2 3 0,-5-2 15,-2-2-15,6 2 0,4-1 16,-6 1-16,-5-1 0,1 1 0,0 0 16,-3-1-16,-2 0 0,0-1 15,2 0-15,-5 2 0,-4 2 0,-1-3 16,0-4-16,-6 2 0,-5-1 16,3 2-16,2-1 0,-1-3 15,0-4-15,-2 1 0,-3 0 16,-5 5-1,-5 2-15,0-4 0,-2 0 16,-5 0-16,-6 0 0,2 1 16,0 1-16,-4-2 0,-4 1 0,-3-1 15,-3 2-15,-4 2 0,-5 1 16,-5-2-16,-6-1 0,-2 1 16,-4 4-16,-2-2 0,-3 2 15,3-2-15,-2 0 0,2 0 0</inkml:trace>
  <inkml:trace contextRef="#ctx0" brushRef="#br0" timeOffset="1203.2692">7012 4067 0,'0'0'0,"-11"2"0,-3 0 16,-1 1-16,-3-2 0,-11-1 16,-10-1-16,-7 1 0,0 1 15,-3 0-15,-4-1 0,-8 1 16,5 1-16,1-1 0,-2-2 15,-5-1 1,3-1-16,4-5 0,3-2 0,8-3 16,4 1-16,-5-7 0,8-1 15,9 3-15,5 1 0,1-8 16,2-4-16,5-1 0,3-1 16,5-4-16,5-2 0,5-2 15,5 2-15,3-5 0,3-3 16,2 3-16,0 2 0,14-12 15,10-2-15,-4 6 0,1 6 0,10-3 0,6 0 16,0 2-16,-1 2 0,35-18 16,2 6-16,-8 7 0,-7 4 0,10 4 15,7 3-15,-11 6 16,-5 5-16,10 5 0,7 4 16,-8 0-16,-3 2 0,6 5 15,4 2-15,-8 6 0,-6 4 0,8 5 0,6 3 16,-9 7-16,-3 1 0,2 7 15,3 3-15,-12 0 0,-10 1 0,-2 3 16,-2 4-16,-11-3 16,-9 2-16,-5 2 0,-3 4 15,-4-5-15,-4-1 0,-5 6 16,-2 4-16,-9 0 16,-4-3-16,-10 7 0,-8 3 15,-2-7-15,1-4 0,-9 4 16,-2 2-16,-6-2 0,-6-1 15,-10-9-15,-7-5 0,0 1 0,0 1 16,-16-2-16,-13 0 16,1-11-16,2-4 0,-11-1 15,-7-1-15,13-3 0,8-4 0,25-3 0,18-1 16,11-2-16</inkml:trace>
  <inkml:trace contextRef="#ctx0" brushRef="#br0" timeOffset="4860.9799">8667 4264 0,'0'0'0,"14"6"16,-1-1-16,-2-1 0,-2 1 0,2 2 15,-1 1-15,-3 1 0,-1 0 16,-5 1-16,-4 0 0,-6-1 16,-4 0-16,-6 3 0,-3 3 15,-9-1-15,-3-1 0,0-2 16,0-1-16,3 0 0,2-1 0,5-1 0,4-2 15,6-1-15,3-2 0,6-1 16,5-2-16,9-2 0,4 0 16,7 1-16,9 0 0,2-2 15,2 2-15,2 0 0,2 1 16,1 0-16,-1 2 0,0 2 16,-6 2-16,-9 1 0,-7 2 0,-9 0 0,-9 1 15,-7 2-15,-6 2 0,-9 1 16,-10 5-16,-1-3 0,-1 1 15,-6 2-15,1-1 0,9-2 16,5-4-16,5-1 0,6-5 16,10-1-16,6-2 0,8-4 15,9-3-15,6-1 16,4-2-16,5 1 0,4 1 16,0 1-16,-2 0 0,-3 1 15,0 2-15,-3 4 0,-4 1 16,-4 1-16,-4-1 0,-5 3 15,-5 1-15,-3 1 0,-4 0 16,-2-2-16,0 0 0,-3-1 16,-1-1-16,1-1 0,0-2 0,1-2 0,2 0 15,2-4-15,2-4 0,4-3 16,5-2-16,-2 0 0,-2 4 16,1 0-16</inkml:trace>
  <inkml:trace contextRef="#ctx0" brushRef="#br0" timeOffset="5061.6726">9181 4281 0,'0'0'0,"0"0"0,0 0 16,-14 34-16,7-17 0,0 8 16,-2 4-16,-3 13 0,1 0 0,-2 6 15,2-3-15,3-4 16,0-2-16,0 0 0,3-5 0,1-11 0,2-4 15,1-9-15,1-2 0,0-8 16,2-6-16,0-4 0,2-3 16,-2 2-16,0 1 0,2 3 15</inkml:trace>
  <inkml:trace contextRef="#ctx0" brushRef="#br0" timeOffset="5231.0764">9333 4327 0,'0'0'16,"0"0"-16,19-9 0,-3 4 15,3-1-15,11-2 0,4 1 16,4 0-16,2-2 0,8 2 16,1 1-16,-4 2 0,-1 1 0,2 0 15,-5 1-15,-6-1 0,-4 2 16,-8-1-16,-5-1 0,-8-1 0,-6-3 0,-2 3 16,1 0-16,-1 1 0</inkml:trace>
  <inkml:trace contextRef="#ctx0" brushRef="#br0" timeOffset="5716.8416">9616 4203 0,'0'0'0,"0"0"16,0 0-16,-5 25 0,5-25 0,-6 31 16,0-10-16,2 2 0,-1 2 15,-1 4-15,0-1 0,-2-6 16,0-2-16,-1-4 0,0 1 15,0-2 1,0 1-16,3-5 0,0-3 16,2-4-16,0-1 0,4-3 15,3 0-15,2-3 0,6 0 0,2-1 16,6-3-16,4 2 0,4-1 16,4-2-16,3 0 0,-1-1 15,0 2-15,6-1 0,-3 0 16,-2 2-16,-2 1 0,-7-1 0,-4 0 15,-5 2-15,-5 2 0,-8 2 16,-6 0-16,-6 4 0,-4 0 0,-7 4 16,-5 3-16,-3 3 0,-2 2 15,1 0-15,-1 2 16,1-1-16,2-2 0,1 2 0,6-2 16,6-2-1,5-2-15,9-4 0,7-1 16,4-3-16,4-1 0,5-4 15,3-2-15,2-1 0,0-1 0,-2-2 16,-2 1-16,-2-2 0,-3 1 16,-4-2-16,-2 2 0,-2-3 15,-1 1-15,-2 2 0,0 2 16,-2 0-16</inkml:trace>
  <inkml:trace contextRef="#ctx0" brushRef="#br0" timeOffset="5848.3398">9587 4560 0,'0'0'0,"0"0"16,0 0-16,0 0 0,-20 21 15,20-21-15,-21 24 0,9-9 16,0 0-16,-1 2 0,-1 1 16,-2 5-16,0 0 0,2-3 0,1-3 15,0-2-15,-1-2 0,3-2 0,3-3 32,1 0-32</inkml:trace>
  <inkml:trace contextRef="#ctx0" brushRef="#br0" timeOffset="6033.0682">9573 4669 0,'0'0'16,"0"0"-16,0 0 0,32 13 0,-17-6 15,4 1-15,2 3 0,6 5 16,2 2-16,0-2 0,-2-1 16,1-2-16,0-2 0,7 2 15,-1-1-15,-4-3 0,-3-5 16,-3-3-16,-2-3 0,-2-4 0,-3-4 0,-4 3 15,-2 1-15,-2 1 0</inkml:trace>
  <inkml:trace contextRef="#ctx0" brushRef="#br0" timeOffset="6450.0431">10052 4292 0,'0'0'0,"0"0"0,0 0 16,24-7-16,-10 4 0,1 2 0,2 2 15,0 1-15,1-1 0,0 2 16,-1 1-16,2 3 0,-4 4 16,-4 0-16,-3 0 0,-3 1 15,-4 0-15,-5 2 0,-3 0 16,-4 1-16,-3 2 0,-1-2 0,-2 2 0,2-3 16,2 1-16,2-1 0,1 1 15,3-2-15,3-1 0,4-1 16,4 0-16,5-1 0,3-3 15,4 0-15,1-1 0,3-3 16,3-2-16,1-2 0,3 0 16,5-1-16,-1 0 15,-4-2-15,-1-1 0,-3-2 16,-1-2-16,-3-1 0,-4-1 16,-2-1-16,-2 0 0,-2-1 15,-2-1-15,-3 0 0,-2 1 16,-1 2-16,-1 1 0,-2 3 15,-2 0-15,-2 1 0,1 2 16,-2 2-16,1 1 0,0 1 0,2 2 0,-2 3 16,2 0-16,-1-1 0,2 1 15,1-2-15</inkml:trace>
  <inkml:trace contextRef="#ctx0" brushRef="#br0" timeOffset="6581.2411">10980 4628 0,'0'0'0,"0"0"16,0 0-16,0 0 0,-17 17 0,17-17 15,0 0-15,-22 12 0</inkml:trace>
  <inkml:trace contextRef="#ctx0" brushRef="#br0" timeOffset="7938.1084">11182 4063 0,'0'0'0,"0"0"0,0 0 16,0 0-16,0 0 0,-23 21 16,23-21-1,-25 26-15,10-11 0,0 6 16,-2 5-16,1 1 0,-1-1 0,-6 16 16,-1 6-16,-3 9 15,5-2-15,5 2 0,4 2 0,3 1 0,5-12 16,9 2-16,4-5 0,9-10 0,4-3 15,3-7-15,3-3 16,3-5-16,6-3 0,-1-7 16,1-5-16,-8-1 0,-7 0 0,-6-1 15</inkml:trace>
  <inkml:trace contextRef="#ctx0" brushRef="#br0" timeOffset="8408.4973">11638 4136 0,'0'0'0,"0"0"16,0 0-16,0 0 0,-25 15 16,25-15-16,-28 26 0,10-7 0,-2 4 15,0 3-15,0 3 0,-2 8 0,5 2 16,1 5-16,8-4 0,4-5 15,8-6-15,4-4 16,7-6-16,4-4 0,7-5 0,3-3 16,1-5-16,7-2 0,-1-5 0,-1-2 15,1-4-15,-5 0 0,-3-1 16,-1-4 0,-4-2-16,-4-3 0,-4 1 15,-4-5-15,-3 0 0,-6 2 16,-4 1-16,-4 4 0,-3 2 15,1 4-15,-1 1 0,-3 6 16,-4 5-16,0 5 0,-3 2 0,-1 6 16,-1 2-16,1 6 15,2 5-15,-6 10 0,1 4 0,1 2 0,2 2 16,4 4-16,2 6 16,0 3-16,4-4 0,5-6 0,3-4 15,2-10-15,3-6 0,5-8 16,4-5-16,2-6 0,3-2 0,-5-3 15,-2-1-15,-4 1 0</inkml:trace>
  <inkml:trace contextRef="#ctx0" brushRef="#br0" timeOffset="8609.1578">12067 4253 0,'0'0'16,"15"-4"-16,7 0 15,2-1-15,1 0 0,12 1 0,10-2 16,0 2-16,-1 2 0,7 1 16,-2 1-16,-7-1 0,-6-3 15,-6 2-15,-5 1 0,-8-3 16,-5-1-16,-7-1 0,-2 1 16,-6 0-16,-5 1 0,3 1 15,0 0-15,0 2 0</inkml:trace>
  <inkml:trace contextRef="#ctx0" brushRef="#br0" timeOffset="9258.0847">12376 4064 0,'0'0'16,"0"0"-16,0 0 0,0 0 16,0 0-16,0 0 0,0 0 15,-8 22-15,8-22 0,-7 27 16,1-9-16,0 2 16,-1 4-16,-2 2 0,-1 3 15,-3 8-15,1-1 0,0-4 16,-1-2-16,-1-4 0,1-4 15,-3 0-15,-1-5 0,2-2 16,0-4-16,0-4 0,-2-3 16,3-4-16,-1-4 0,0-2 15,1-3-15,1 0 0,0 0 0,4 1 0,0 2 16,3-1-16,4 0 0,6 1 16,6 1-16,5-2 0,2 0 15,8 1-15,4 0 0,2 1 16,1-2-16,9 0 0,1 1 15,-5 3-15,-2 3 0,-2 0 16,-6 0-16,-6 0 0,-7 2 0,-7 1 0,-5 0 16,-8 4-16,-9 1 0,-8 2 15,-7 0-15,-6 4 0,-6 0 0,-5 2 16,-4 4-16,-5-1 0,4-1 16,-1-1-16,6-1 15,11-5-15,11-3 0,10-2 0,6-1 16,13-1-1,9-3-15,8-2 0,8-3 16,7-2-16,6 0 0,7-1 16,5-1-16,0 1 0,1 1 0,3-1 15,-5-2-15,-9 1 0,-5 1 16,-9 0-16,-8 3 16,-10 0-16,-8 1 0,-9 0 0,-8 1 15,-5 1-15,-4 2 0,-8 2 0,-5 3 16,-6 2-16,-3 1 0,-1 3 15,-2 4-15,-5 4 0,1 1 0,3 5 16,4 3-16,5 0 0,2 1 16,1 8-16,5 3 0,8-3 15,5-3-15,7-1 0,5 1 16,6-3 0,4-3-16,7-11 0,4-7 15,4-7-15,3-5 0,-5-1 16,-4 2-16,-3-1 0</inkml:trace>
  <inkml:trace contextRef="#ctx0" brushRef="#br0" timeOffset="9728.6204">12279 4613 0,'0'0'0,"0"0"0,0 0 15,0 0-15,24 7 0,-24-7 0,22 12 16,-11-4-16,1 3 0,-1 2 15,0 3-15,0 0 0,-1 2 16,1 4 0,-3-1-16,-1-2 0,-2-1 0,0-2 15,-3 1-15,-2-1 0,-2-2 16,-6-1-16,-3-2 16,-2 1-16,-1 0 0,-4-3 0,-2 1 15,-3-2-15,-2-2 0,-1-3 16,1-1-16,-5-3 0,3-5 15,0-2-15,2-3 0,3-3 0,3 0 0,5-1 16,3 1-16,4 0 16,4 1-16,5 1 0,6-2 0,3 3 15,2 2-15,0 3 0,1 1 16,0 3-16,-1 2 0,-2 1 16,-1 2-16,-5 1 0,-1 2 15,-4 3-15,-4 2 0,-1 1 0,-2-1 0,-3 1 16,-2 1-16,-1-1 0,-1 0 15,1-2-15,2-1 0,3-2 16,2-2-16,6 0 0,5-2 16,6-3-16,5-2 0,9-6 15,7-1-15,4-2 0,2 0 16,1-1-16,-7 2 16,-7 3-16</inkml:trace>
  <inkml:trace contextRef="#ctx0" brushRef="#br0" timeOffset="9991.4769">12889 4365 0,'0'0'0,"0"0"0,0 0 0,-20 28 15,10-12-15,-2 5 0,-2 6 0,-6 11 16,-1 2-16,-2 12 0,2 2 15,4-6-15,4-7 0,4 0 32,6-7-32,5-7 0,6-7 0,5-6 15,4-7-15,2-5 0,5-4 16,2-6-16,3-5 0,-3-3 16,-1-3-16,-1-5 0,-3-6 15,-5 7-15,-3 6 0,-3 2 0</inkml:trace>
  <inkml:trace contextRef="#ctx0" brushRef="#br0" timeOffset="10160.864">13039 4245 0,'0'0'0,"0"0"0,0 0 16,28-6-16,-28 6 0,34-5 0,-10 3 16,0 0-16,0 0 0,9 1 15,2 1-15,-5 0 0,-1-3 0,-4 2 16,-1-1-16,-6 0 0,-2 0 0,-4-1 15,-1 2-15,-2 0 0</inkml:trace>
  <inkml:trace contextRef="#ctx0" brushRef="#br0" timeOffset="10345.8475">13314 4178 0,'0'0'0,"0"0"0,0 0 16,0 0-16,0 0 0,5 23 0,-5-23 15,-6 22-15,6-22 0,-10 29 16,4-10-16,-4 1 0,-2 0 16,-2 1-16,1 0 15,-4 3-15,-1-1 0,0-3 0,1-4 0,1-2 16,3-2-16,2-2 0</inkml:trace>
  <inkml:trace contextRef="#ctx0" brushRef="#br0" timeOffset="10562.2588">12908 4538 0,'0'0'0,"0"0"0,0 0 0,0 0 16,0 0-16,0 0 0,0 0 15,0 0-15,14-17 0,-14 17 16,43-14-16,-12 5 16,5-1-16,3 2 0,2-1 15,16-2-15,3 2 16,12 0-16,-3 1 0,8 2 0,-6-1 16,-9 2-16,-9 0 0,0 1 15,-8 3-15,-9 0 0,-6 0 16,-8 0-16,-6-1 0,-9 0 15,-2 1-15,-7-4 0,-6 0 0,-2-1 16,-1-2-16,3 4 0,3 0 16,0 1-16</inkml:trace>
  <inkml:trace contextRef="#ctx0" brushRef="#br0" timeOffset="10767.5401">13724 4212 0,'0'0'0,"0"0"15,0 0 1,0 0-16,0 0 0,0 0 15,-34 6-15,34-6 0,-27 16 0,8-3 16,-3 2-16,-2 4 0,-2 2 16,-11 9-16,-5 5 0,0 1 15,0 2-15,-12 10 0,0 1 16,-5 2-16,5-4 0,1 1 16,7-7-16,12-7 0,7-6 0,6-9 15,5-7-15,4-2 0,3-3 0,3-1 16</inkml:trace>
  <inkml:trace contextRef="#ctx0" brushRef="#br0" timeOffset="11231.8559">13232 4674 0,'0'0'0,"0"0"0,0 0 16,0 0-1,-4 29-15,4-29 0,-11 32 16,5-13-16,-2 3 0,0 0 15,1 1-15,-1 4 0,0-4 0,3-4 16,1-3-16,1-3 0,0-3 0,3-4 16,3-4-16,3-4 15,1-4-15,3-4 0,1-2 16,0-4-16,1-2 0,2-5 0,1-1 0,3-2 16,2 2-16,6-5 15,3 1-15,-2 2 0,0 5 16,1 4-16,3 3 0,2 4 0,-2 4 15,-2 4-15,-3 4 16,-1 4-16,-3 2 0,-4 6 0,-1 5 16,-5 1-16,-2 2 0,-5 0 15,-2 1-15,-4-5 16,-2-1-16,-3-1 0,-4-1 16,0-4-16,-1-1 0,-6-1 15,-4-2-15,-1-1 0,-1-2 0,1-1 16,1 0-16,1-4 0,2-4 0,1-2 0,2-2 15,2-2-15,4-1 0,3 0 16,3-1-16,5 0 0,5-1 16,6 0-16,5 1 0,6 0 15,2 1-15,5-1 0,3-2 16,-6 4-16,-6 1 0,-5 3 16</inkml:trace>
  <inkml:trace contextRef="#ctx0" brushRef="#br0" timeOffset="11448.1254">14274 4487 0,'0'0'0,"0"0"16,0 0-16,20 21 0,-12-10 0,-2 4 16,-2 1-16,-2 2 15,-2 3-15,-5 7 0,-4 0 16,-3 0-16,-2-2 0,-12 4 15,-5-2-15,-1-2 0,-2-2 0,-6 1 16,-4-2-16,2 0 16,9-6-16,8-3 0</inkml:trace>
  <inkml:trace contextRef="#ctx0" brushRef="#br0" timeOffset="11564.196">14331 4950 0,'0'0'0,"0"0"0,0 0 15,0 0-15</inkml:trace>
  <inkml:trace contextRef="#ctx0" brushRef="#br0" timeOffset="18369.6962">15179 5498 0,'0'0'0,"0"0"16,0 0-16,0 0 0,0 0 0,22-7 15,-22 7-15,0 0 0,33 1 0,-33-1 16,36-3-16,-15 2 0,0 1 0,6 0 16,4 1-16,10-1 15,-1-1-15,5 0 0,6 0 32,10 0-32,-3 0 0,19 0 0,6 0 0,-7-2 15,-4 0-15,17 1 0,3 1 16,3-1-16,-10 1 0,45 4 15,-3 1-15,-24-2 0,-17-2 0,12 2 16,9 1-16,-11 1 16,-8-1-16,11-2 0,8-2 15,-15 2-15,-7 2 0,11 4 16,9 1-16,-12-4 0,-8-5 0,14 4 16,9 2-16,-10-1 0,-8 2 0,13-1 15,6 0-15,-12 0 0,-8 1 16,15-3-16,11-2 0,-14 0 15,-8-1 1,9 4-16,6 0 0,-9-1 16,-6 0-16,30-2 15,22-2-15,-24 2 0,-14 2 0,-7-1 16,-4-1-16,1-1 0,1 0 0,2 2 16,0 3-16,-1-1 0,-1-2 15,5-2-15,3 1 0,-7 0 16,-4 1-16,4-1 0,2-1 15,-1 0-15,-3 0 0,0 2 16,-1 1-16,1 0 0,0 2 0,1 0 16,1 1-16,-5-2 0,-3 0 0,5-4 0,2-3 15,-3 6-15,-2 1 0,0-2 16,2-2-16,-3 2 0,-2 4 0,3-2 16,1-1-16,-2 0 0,-2-1 15,0 1-15,-2-3 16,-4 2-16,-2-1 0,4 3 15,3 1-15,-3-3 0,-2 1 0,0-2 16,0 1-16,-7-1 0,-3 2 16,-3 0-16,-2 0 0,-9-2 15,-8-1-15,-2 3 0,-1-1 16,-9 0-16,-5-1 0,-7-5 16,-2-1-16,-9 0 0,-5 3 0,-4 0 15</inkml:trace>
  <inkml:trace contextRef="#ctx0" brushRef="#br0" timeOffset="19720.3428">19460 3855 0,'0'0'0,"-16"-3"0,0-1 0,0 2 16,-2-2-16,-12 0 0,-7 1 16,-6 0-16,1 3 0,-14-1 15,-3-3-15,2 2 0,4 1 0,-14 4 16,-3 5-16,7-1 0,4 1 15,-16 9-15,-4 4 0,6-4 16,5-1-16,-37 15 0,6 4 16,16-3-16,12 1 0,-4 4 0,-3 5 15,15 0-15,6 3 0,-4 3 16,-6 2-16,11-4 0,8-3 0,-1 11 16,1 10-16,7-7 0,6-4 0,2 7 15,1 5-15,9-10 16,8-7-16,7 5 0,7 6 15,3-7-15,3-4 16,10 2-16,8 2 16,7-7-16,5-7 0,11-2 15,7-3-15,4-6 0,2-2 0,16-5 16,11 0-16,-5-5 0,-2-2 16,19-3-16,14-1 0,-4-5 15,-3-1-15,14-3 0,11 0 16,-8-5-16,-3 0 0,13-2 0,11 1 15,-12-1-15,-8-1 0,14 0 16,10 1-16,-12-4 0,-5-2 0,10-2 16,7 0-16,-16 2 0,-10 2 15,7-4-15,6-5 0,-12 4 16,-8-2-16,2-1 0,5-4 16,-14 5-16,-10 0 0,3 0 0,0-2 15,-8 1-15,-8-1 0,-4-5 16,-1-4-16,-14 4 0,-8 3 0,-4-7 15,-3-4-15,-9-1 0,-8 2 16,-7-3-16,-7-3 0,-8 2 16,-6-2-16,-13-6 0,-7-5 15,-13 2-15,-7 2 16,-13-3-16,-8-2 0,0 2 16,1 1-16,-27-3 0,-18-4 15,1 11-15,1 6 0,-23-2 16,-13-4-16,3 8 0,2 3 0,-28 7 15,-18 3-15,6 6 16,6 7-16,-23 11 0,-17 7 16,11 9-16,7 6 0,-16 14 0,-10 12 0,23 5 15,17 3-15,4 13 0,2 5 16,35-6-16,23-7 0,33-19 16,24-14-16,15-9 0</inkml:trace>
  <inkml:trace contextRef="#ctx0" brushRef="#br0" timeOffset="20206.2963">22667 4269 0,'0'0'0,"0"0"16,25 4-16,-12-2 0,4 0 0,8 1 15,4-1-15,-1 2 0,0-1 16,6 1-16,0-1 16,-3-2-16,-3 0 0,-6-1 0,-3 1 0,-5-1 0</inkml:trace>
  <inkml:trace contextRef="#ctx0" brushRef="#br0" timeOffset="20504.5014">23292 4062 0,'0'0'0,"10"-3"0,5 1 16,4 0-16,2-1 0,13 0 0,7 0 16,6 0-16,-3 2 0,4 0 15,1-1-15,6 2 0,-4 1 16,3 2-16,-3 1 15,-17 0-15,-6 1 0,-2 3 0,-5 2 16,-3 3-16,-3 4 0,-9 0 16,-6 4-16,-4-1 0,-2 0 0,-9-1 0,-6-1 15,-2-2-15,-2-3 0,-5-1 16,-4 1-16,1-5 0,0 0 16,-5-4-16,2-1 15,12-2-15,5-1 0,5 1 0</inkml:trace>
  <inkml:trace contextRef="#ctx0" brushRef="#br0" timeOffset="20727.5112">23565 4161 0,'0'0'0,"0"0"0,0 0 15,-9 24-15,9-24 0,-9 31 16,4-9-16,1 2 0,0 2 0,-1 12 0,-1 2 15,2-3-15,-1-2 16,2 6-16,2-1 0,0-5 16,2-6-16,1-1 0,0-6 15,2-10-15,-1-3 0,4-4 0,1-4 16,-1 0-16,-1-1 0,-2 1 16</inkml:trace>
  <inkml:trace contextRef="#ctx0" brushRef="#br0" timeOffset="20959.4829">24395 4112 0,'0'0'0,"10"0"0,3 0 0,3 1 15,1-1-15,10 1 0,3 0 16,-2 0-16,1-1 0,5 0 15,-1 0-15,-4-2 0,-5 0 16,-3-3-16,-2 2 0,-5-2 0,-3-1 16,-2 1-1,-3-1-15,-3 1 0,-2 1 16,0 0-16,0 1 0,0 0 16</inkml:trace>
  <inkml:trace contextRef="#ctx0" brushRef="#br0" timeOffset="21244.7668">24652 3960 0,'0'0'0,"0"0"16,0 0-16,0 0 0,0 0 0,0 0 0,-22 15 16,22-15-16,-24 17 0,7-4 15,-1 2-15,-1 2 0,0 4 16,-3 1-16,-3 4 0,-6 4 0,2-2 16,-3 6-16,3-2 15,6-4-15,5-4 0,2-2 16,4-2-16,5-3 0,4-1 0,4-3 0,4-5 15,3-1-15,5 0 0,5-4 16,8-2-16,0 1 0,2-1 16,4-1-16,4-1 0,-1-2 15,1-1-15,3 2 0,-1 2 16,-6-1-16,-5 0 0,-6 1 16,-4 1-16,-5-1 15,-4 0-15,-3 0 0,0 0 16,-2 0-16</inkml:trace>
  <inkml:trace contextRef="#ctx0" brushRef="#br0" timeOffset="21507.9018">24042 4615 0,'0'0'0,"0"0"15,0 0-15,23-1 0,-23 1 0,31 2 16,-5-2-16,1 1 15,3 0-15,12 1 0,3-1 16,0-1-16,1 0 0,9 0 0,-1-1 16,-5-1-1,-3 0-15,4 0 0,-2 0 16,-10 1-16,-5-1 0,-6-2 16,-5 1-16,-6-1 0,-2-1 0,-10-2 15,-6-1-15,-3 1 16,-1-1-16,0 0 0,2 2 0,1 2 15</inkml:trace>
  <inkml:trace contextRef="#ctx0" brushRef="#br0" timeOffset="21767.5162">24518 4274 0,'0'0'0,"0"0"15,0 0-15,0 0 0,-11 24 16,11-24-1,-13 33-15,7-11 0,-1 3 0,0 6 16,-2 3-16,-1 11 16,0-2-16,0 10 0,1-2 15,1-4-15,1-1 0,-3 4 0,0-2 16,2-8-16,2-6 0,-1 0 16,0 0-16,2-3 15,0-1-15,0-3 0,-2 0 0,0-7 0,-2-3 16,2-5-16,2-1 0,1-3 0</inkml:trace>
  <inkml:trace contextRef="#ctx0" brushRef="#br0" timeOffset="22448.3493">23872 5443 0,'0'0'0,"-10"3"16,-7-1-16,-3 0 0,-2 1 0,-17-3 31,-11 1-31,-10 1 0,2 0 0,-23-4 16,-6-2-16,-5-2 0,8-1 16,-17-5-16,-2-6 0,12 2 15,8 1-15,-38-21 0,7-3 16,21 0-16,15 1 0,2-8 15,2-6-15,16 2 0,10 3 0,5-11 16,4-8-16,10 5 0,9 2 0,6-9 16,3-6-16,5 10 0,5 6 15,10-10-15,5-6 16,7 7-16,5 5 0,12-5 0,10-2 16,1 5-16,3 4 0,23-4 15,17-1-15,-4 11 0,-3 9 16,25-3-1,17-3-15,-7 12 0,-6 8 0,13 4 16,9 5-16,-12 5 0,-6 5 0,8 9 16,6 8-16,-11 5 15,-8 2-15,5 9 0,3 6 16,-14 4-16,-9 1 0,-1 4 16,0 4-16,-14 1 0,-10 2 0,1 7 15,1 6-15,-7-4 0,-4-4 0,-6 8 16,-4 5-16,-7-4 0,-6-2 15,-9 3-15,-6 3 0,-5-5 16,-5-5-16,-3 10 0,-5 3 16,-6-6-16,-7-5 0,-8 4 15,-6 3-15,2-9 0,-1-8 16,-6 0-16,-6 0 0,-3-3 0,-2-3 0,-6-3 16,-3-1-16,2-5 0,1-3 15,-5-3-15,-5-4 0,1 0 16,2-1-16,-13-6 0,-7-6 15,-2-1-15,0-4 0,-8 1 16,-5-1-16,7 0 0,4-1 16,22 1-16,16 0 15,11 0-15</inkml:trace>
  <inkml:trace contextRef="#ctx0" brushRef="#br0" timeOffset="50792.2715">12517 7958 0,'0'0'0,"0"0"16,-16-2 0,-4 0-16,-8 4 0,-1-1 15,-2 1-15,-13 3 0,-4 1 0,-19 9 16,-7 4-1,-10 13-15,-7 8 0,-13 10 16,8-1-16,0 3 0,15-5 0,-18 33 0,5 16 16,20-13-16,13-9 15,15 1-15,11-1 0,15-5 16,10-2-16,8-5 0,6-3 16,9-5-16,7-6 0,17 3 0,11 1 15,5-9 1,2-8-16,22-7 0,16-4 15,-2-4-15,2-2 0,14-5 0,11-2 16,-2-6-16,-3-4 0,18-3 16,12-5-16,-13-3 0,-9-1 15,12-7-15,10-1 0,-17 2 16,-9 4-16,-1-8 0,0-4 16,-16-1-16,-11 2 0,-6-7 0,-5-4 15,-16-3-15,-10-1 0,-7-5 0,-3-2 16,-11 1-16,-9 1 0,-10-8 15,-6-5-15,-5 5 0,-2 3 16,-9-7-16,-6-7 16,-4 6-16,-2 3 0,-12 0 0,-9-1 15,-4 7-15,-4 5 0,-14-4 0,-9-4 16,3 7-16,2 6 0,-22 0 0,-16 2 16,-2 9-16,-2 7 0,-22 5 15,-16 4-15,4 2 0,1 1 16,-26 19-16,-17 11 0,16 4 15,11 2-15,50-10 0,35-5 16,23-4-16</inkml:trace>
  <inkml:trace contextRef="#ctx0" brushRef="#br0" timeOffset="53114.578">14341 9083 0,'0'0'0,"0"0"16,0 0-16,0 0 0,0 0 0,28 14 15,-28-14-15,24 11 0,-10-5 16,5 0-16,4 2 16,3 0-16,4-1 0,14 3 0,6 2 0,3-2 15,1-2-15,22 3 0,6 0 16,15 1 0,-2-2-16,27 1 0,5-4 0,11-1 15,-9 0-15,67 2 0,-5 1 16,-25-2-16,-20 0 0,15-5 15,10-3-15,-12-3 0,-9 0 16,12-1-16,9 2 0,-11-1 0,-8-1 0,16-4 16,12-3-16,-13 3 0,-10 0 15,21 1-15,12 1 0,-17 1 16,-12 1-16,17-4 0,13-4 16,-15 2-16,-8 1 0,9 5 15,7 4-15,-17 1 0,-13 3 16,11 2-16,10 3 0,-17 0 15,-9-1-15,11 7 0,7 2 16,-18 1-16,-10 1 0,8 3 16,5 4-16,-21 0 0,-15 0 0,6 8 15,5 3-15,-16-1 16,-12-3-16,-8-5 0,-5-2 16,-16-13-16,-13-7 0,-18-1 0,-13-2 0,-7 1 31</inkml:trace>
  <inkml:trace contextRef="#ctx0" brushRef="#br0" timeOffset="55167.6633">13989 7718 0,'0'0'15,"0"0"1,0 0-16,0 0 0,0 0 0,-1 28 0,1-28 0,2 24 0,-2-24 31,2 32-31,0-16 0,0 2 16,0 0-16,0-1 0,0 0 16,3-3-16,0-1 0,3 0 15,2-3-15,1-1 0,1-2 0,10-1 16,6-3-16,-2-2 0,-1-1 15,4-4-15,3-2 0,-2-1 16,-1-1-16,5-3 0,-2-3 0,-4 1 16,-2 0-16,-2-3 0,0-2 15,-4 2-15,-3 0 0,-3 1 16,-1 1-16,-3 0 0,-1 0 16,-1 2-16,-2 1 0,-1 2 15,-2 1-15,-1 3 0,0 2 16,-2 3-16,0 0 0,0 3 0,-1 2 0,-2 2 15,-1 3-15,-2 2 0,-1 5 16,2 1-16,-1 3 0,1 0 16,-1-1-16,2 0 0,1-1 0,0-3 15,2-2-15,1-2 0,0-1 16,0-4-16,-1 0 0,0-4 16,0 0-1,-1-5-15,-1-2 0,-1-3 16,1-1-16,-3-13 0,0-11 15,0 4-15,1 5 0,0 3 0</inkml:trace>
  <inkml:trace contextRef="#ctx0" brushRef="#br0" timeOffset="55305.7277">14334 7629 0,'0'0'0,"0"0"16,0 0-16,0 0 0,0 0 0,3 29 16,-3-29-16,-2 37 0,1-14 0,-1 6 15,-1 5-15,-1 2 16,1-1-16,-2 12 0,-1 0 15,-1 3-15,2-7 0,-2-6 0,1-6 16,0-7-16,1-6 0,0-3 16,1-3-1,1-2-15</inkml:trace>
  <inkml:trace contextRef="#ctx0" brushRef="#br0" timeOffset="55622.286">14062 8147 0,'0'0'0,"0"0"0,0 0 0,0 0 16,-3 22-16,3-22 0,4 23 0,-4-23 16,8 26-16,-1-12 0,3 0 15,4-2-15,1 0 0,5-4 0,3-2 16,1-2-16,3-3 0,7-4 16,1-4-16,-2 0 0,-2-1 15,7-5-15,-2 0 0,-5-3 16,-5-2-16,-4 0 15,-3 0-15,-3 3 16,-3 3-16,-2 2 0,-1 4 16,-2 4-16,1 3 0,-2 6 0,0 5 15,-4 1-15,-1-1 0,1 5 16,1 1-16,-1 5 0,0-1 16,1 0-16,-1-3 0,4-2 0,1-3 15,0-3-15,-1-2 0,-2-3 0</inkml:trace>
  <inkml:trace contextRef="#ctx0" brushRef="#br0" timeOffset="55879.0129">14975 7703 0,'0'0'0,"0"0"0,0 0 15,0 0-15,-27 19 0,27-19 0,-26 28 16,11-11-16,1 3 0,3-1 15,2 1-15,4 3 0,4-4 16,7-2-16,7-5 0,6-1 16,5-4-16,7-3 15,8-4-15,6-2 0,-1-2 16,4-2-16,1-1 0,4-3 16,-7 0-16,-4-1 0,-4-1 15,-8-1-15,-7 0 0,-2 2 0,-6 1 0,-3 4 16</inkml:trace>
  <inkml:trace contextRef="#ctx0" brushRef="#br0" timeOffset="56054.4486">15221 7675 0,'0'0'0,"0"0"16,0 0-16,0 0 0,-18 20 0,18-20 16,-22 24-16,8-4 0,-1 5 15,-1 5-15,-2 7 0,-7 12 16,-3 2-16,-4 11 15,2-2-15,-1 4 0,5-7 16,0-9-16,-1-6 0,-2-5 16,4-9-16,6-6 0,5-5 15,3-5-15</inkml:trace>
  <inkml:trace contextRef="#ctx0" brushRef="#br0" timeOffset="56455.7599">15192 8067 0,'0'0'0,"10"-1"0,2 0 16,1-1-16,1 0 0,6 1 16,0-2-16,-2 3 0,-2 0 15,-1 1-15,-3 1 0,-3 2 16,-3 3-16,-2 1 0,-3 5 0,-5 2 0,-3 1 16,-5 3-16,-5 1 0,-1 0 15,0 1-15,-9 3 0,-3-4 16,2-1-16,0-1 0,3-3 15,1-2-15,-1-3 0,2-4 16,2-4-16,4-4 0,2-3 16,4-3-16,2-3 15,3-3-15,2 2 0,4 0 16,3 0-16,1-2 0,3 6 16,1 3-16,4 4 15,0 2-15,1 5 0,3 3 0,3 4 16,2 3-16,6 6 0,0 3 0,3 0 15,2 2-15,0-2 0,0-2 16,6 1-16,2-3 0,-4-8 0,0-6 16,-5-5-16,-4-5 0,-5-8 15,-3-6-15,-4 3 0,-2 3 16,-5 3-16</inkml:trace>
  <inkml:trace contextRef="#ctx0" brushRef="#br0" timeOffset="56625.1733">15337 7604 0,'0'0'15,"0"0"-15,0 0 0,0 0 16,0 0-16,31 3 0,-31-3 16,28 15-16,-28-15 0,32 24 15,-15-7-15,-1-3 0,-3-2 0,-1-1 0</inkml:trace>
  <inkml:trace contextRef="#ctx0" brushRef="#br0" timeOffset="56810.2026">15867 8032 0,'0'0'0,"0"0"0,0 0 15,29 1-15,-13 0 0,3 0 0,3-1 16,6 0-16,2-2 0,0 2 16,0 1-16,-5 0 0,-4-1 15,-4 1-15</inkml:trace>
  <inkml:trace contextRef="#ctx0" brushRef="#br0" timeOffset="56973.023">15874 8196 0,'0'0'0,"0"0"0,0 0 16,0 0-16,32 0 0,-32 0 0,42-1 16,-14-1-16,3 0 0,6 0 15,6 0-15,11 0 0,-1-2 0,1 2 16,-10-1-16,-9 1 0</inkml:trace>
  <inkml:trace contextRef="#ctx0" brushRef="#br0" timeOffset="57242.2851">16777 7875 0,'0'0'15,"0"0"-15,-22 3 0,8 0 0,-2 2 16,-7 2-16,-3 3 0,2 1 16,3 4-16,4 2 15,4 2-15,2 5 0,5 0 0,10 1 0,8 2 16,2-3-16,3-2 0,1-2 15,3 1-15,-2-5 0,-2-4 0,-4 1 16,-1 0-16,-3-1 0,-4-1 16,-8 0-16,-7 0 15,-2-1-15,-2 1 0,-11-4 0,-6-2 16,2-2 0,0-1-16,-3-5 0,-2-4 15,6 1-15,6 1 0,5 2 0</inkml:trace>
  <inkml:trace contextRef="#ctx0" brushRef="#br0" timeOffset="57543.2625">16801 8102 0,'0'0'0,"9"-1"0,2 1 15,3 1-15,1 0 0,10 1 0,5-1 16,0 0-16,1 3 0,8-3 0,2-1 16,-3 0-16,-3 1 0,5-3 15,-2-4-15,-6 0 0,-5-4 16,-7-1-16,-5-2 15,-4-1-15,-4 1 0,-7 0 0,-5-2 16,-5 0 0,-5 1-16,-6 3 0,-4 3 0,-4 3 15,-2 0-15,-11 5 0,-2 2 16,5 5-16,6 4 0,2 5 16,2 5-16,6 2 0,5 1 15,9 5-15,6 6 0,5-4 16,4-2-16,11 2 0,7-3 15,4-9-15,6-5 0,14 0 0,4-1 16,-3-7-16,-3-4 0,-12 1 0,-7-2 16,-7-1-16</inkml:trace>
  <inkml:trace contextRef="#ctx0" brushRef="#br0" timeOffset="57800.4039">17752 7833 0,'0'0'0,"0"0"0,0 0 0,0 0 16,-16 24-16,16-24 0,-22 37 16,7-13-16,-3 3 0,-2 4 15,-2 4-15,-2 8 0,4-2 16,2 4 0,4-4-16,7-6 0,4-4 0,10-1 15,7-7-15,0-7 0,1-3 16,2-4-16,1-4 0,0-4 15,-2-3-15,-1-5 16,-3-4-16,-2 1 0,-2 3 0,-2 0 0</inkml:trace>
  <inkml:trace contextRef="#ctx0" brushRef="#br0" timeOffset="57928.6164">17402 8126 0,'0'0'0,"0"0"0,0 0 0,0 0 0,29-10 0,-29 10 16,44-6-16,-14 2 0,3 0 15,13-1-15,3 1 0,0 1 16,2 1 0,0-2-16,-9 2 0,-8 1 15</inkml:trace>
  <inkml:trace contextRef="#ctx0" brushRef="#br0" timeOffset="58292.1517">18423 8039 0,'0'0'0,"0"0"0,0 0 0,-25 11 15,25-11-15,-27 14 0,11-2 16,0 4-16,2 2 0,-4 5 16,3 4-16,5-2 0,5-2 0,6-3 15,5-1-15,6-2 0,6-5 0,11 0 16,6-3-16,2-5 0,2-4 0,0-2 15,-1-3-15,3-4 16,-3-1-16,-5-4 0,-4-4 16,-5-1-16,-7-3 0,-8 1 15,-6-2-15,-4 5 0,-4 1 0,-9 1 16,-7 1 0,-3 2-16,-2 4 0,-6 2 15,-2 2-15,2 2 0,2-1 0,2 6 16,2 1-16,4 1 15,4 2-15,7 2 0,7 0 16,6-2-16,6-4 0,-3 0 0,0-1 16,-2 0-16</inkml:trace>
  <inkml:trace contextRef="#ctx0" brushRef="#br0" timeOffset="58715.6992">19008 7982 0,'0'0'16,"0"0"-16,0 0 16,0 0-16,0 0 0,-20 26 15,20-26-15,-19 27 0,19-27 0,-24 35 16,9-15-16,2 1 16,1-3-16,0 4 0,3-2 15,4-3-15,2-3 0,9-2 16,4-2-16,2-6 0,1-1 0,7-3 15,4-2-15,0-1 0,0-3 0,6-7 16,2-6-16,-1 1 0,-2-1 0,-3-3 16,0-3-16,-4 4 15,-2 1-15,1 1 0,-5 3 16,-6 5-16,-2 2 0,-4 4 0,-2 1 16,-2 4-16,-2-1 0,-3 7 15,-2 5 1,-1 1-16,0 1 0,-5 10 15,1 3-15,1 0 0,2-2 0,5-1 16,3 0-16,3-4 0,3-2 16,3-3-16,5-3 15,2-2-15,1-3 0,5-6 0,3-4 16,-6 1-16,-2 0 0,-3 1 16</inkml:trace>
  <inkml:trace contextRef="#ctx0" brushRef="#br0" timeOffset="58947.6307">19680 7872 0,'0'0'0,"0"0"15,0 0-15,0 0 0,-14 21 0,14-21 16,-18 31-16,4-12 0,-3 3 0,-3 4 16,-2 2-16,-2 4 0,2-2 15,3-4-15,4 0 16,0 2-16,6-4 0,6-2 0,8-3 15,2-3-15,6-5 0,2-3 16,4-1 0,-2-3-16,0-1 0,-3 0 15,-3-2-15,-2 1 0</inkml:trace>
  <inkml:trace contextRef="#ctx0" brushRef="#br0" timeOffset="59117.0085">19398 8074 0,'0'0'0,"0"0"0,23 0 16,-5 0-16,3 0 0,12 1 0,4 2 15,1-2-15,-2 1 0,12 0 16,3 1-16,-10 0 0,-8-1 0,-5 0 16</inkml:trace>
  <inkml:trace contextRef="#ctx0" brushRef="#br0" timeOffset="94290.1595">10446 6006 0,'0'0'15,"0"0"-15,0 0 0,0 0 0,13-20 0,-13 20 16,8-15-16,-5 5 15,0 1 1,0-4-16,-2-1 0,-1-1 0,-1 2 0,-2 0 16,-1-1-16,-4-2 0,-2 2 15,-1 2-15,-2 3 0,-2 3 16,-2 2-16,-3 1 16,-2 3-16,-1 4 15,-1 3-15,-4 4 0,-3 1 0,0 2 0,2 3 0,-7 9 16,2 4-16,1 2 0,1 2 0,-2 5 15,5 0-15,7-6 0,7-2 16,7-3-16,7-4 0,7-2 16,3-6-16,7-3 0,4-5 15,4-4-15,4-3 0,2-5 16,5-2-16,0-4 16,1-3-16,0-2 0,-1-5 15,-2 1-15,-2-2 0,3-5 16,-2-1-16,-6 3 15,-4 0-15,-4 2 0,-4-1 0,-5 5 16,-2 3-16,-4 3 0,-1 1 16,-1 2-16,-1 3 0,-3 2 15,-3 3-15,-2 2 0,-3 2 0,0 4 16,-1 6-16,0 2 0,0 4 0,1 3 16,0 4-16,2-3 0,-1-2 15,3 1-15,3 2 0,1-5 16,2-2-16,3-1 0,3-2 15,1-3-15,3-2 0,-1-3 0,-2-1 16,-2-1 0</inkml:trace>
  <inkml:trace contextRef="#ctx0" brushRef="#br0" timeOffset="94738.3785">10718 5924 0,'0'0'0,"0"0"0,0 0 15,-7 24-15,7-24 0,-8 29 0,1-12 16,-2 2-16,-1 2 0,-1-1 16,0 0-16,-3 4 0,1-3 0,1-3 31,1-2-31,2-3 15,1-3-15,1-1 0,2-2 0,0-3 16,2-1-16,3-3 0,-1-5 0,3-2 16,2-2-16,1-2 0,3-2 15,4-7 1,2-6-16,6-2 0,3-3 16,1 3-16,3 4 0,1-2 0,-3 3 15,-1 3-15,-1 3 0,-1 5 16,0 2-16,-2 6 0,0 3 15,-3 3-15,-3 3 0,-3 5 0,-2 4 16,-4 3-16,0 1 16,-6 8-16,-5 5 0,-2-2 0,1-2 15,-3 5-15,0-3 0,0-3 0,0-1 0,1 2 16,0 0-16,2-5 0,1-5 16,2-4-16</inkml:trace>
  <inkml:trace contextRef="#ctx0" brushRef="#br0" timeOffset="95471.8186">10015 6706 0,'0'0'15,"0"0"-15,0 0 0,0 0 0,0 0 0,0 0 16,0 0-16,-23 1 0,23-1 16,0 0-16,0 0 0,-22-15 15,22 15-15,-13-15 0,6 3 16,-2-1-16,1-1 0,-1-3 16,0-1-16,-2-1 0,-2-2 15,-6-8 1,0-2-16,0 0 0,1 0 0,-3-10 15,3 0-15,0 1 0,0-1 16,2-2-16,-1 0 0,2-7 16,4 5-16,3-2 0,3-1 15,2 3-15,4 3 0,6-10 16,4 0-16,0 5 0,1 7 0,9-2 16,7-1-16,0 5 0,2 2 0,11-2 15,5 2-15,-3 5 0,-3 6 0,8 3 16,8 2-16,-6 4 15,0 2-15,9 0 0,8 0 16,-8 7-16,-4 4 0,32 7 16,-3 6-16,-10 1 15,-7 0-15,-3 9 0,-1 5 0,-8 1 0,-5 2 0,-4 4 16,-2 0-16,-5 1 16,-4 0-16,-6 8 0,-5 6 0,-5-3 15,-5-3-15,0 2 0,2 0 16,-9-3-16,-4-2 0,-7 5 15,-2 3-15,-2-1 0,0-2 0,-2 1 16,-2 1 0,0-4-16,-1-2 0,-3-1 15,-1 2-15,-5-7 0,-2-6 0,-6 3 16,-4 0-16,1-5 16,1-2-16,-11 0 0,-7 2 15,18-14-15,-1-2 0,-27 8 0,-2 1 16,2-2-16,3-4 0,-7-3 15,-5-4-15,11-5 0,5-4 0,-2-1 16,-2-2-16,5 2 0,2-1 0,8-4 16,7-2-16,11 0 15,7 1-15,9 1 0,5 2 16,8-1-16,5 2 0,-5 5 0,-2 0 16,0 0-16</inkml:trace>
  <inkml:trace contextRef="#ctx0" brushRef="#br0" timeOffset="96196.119">11456 5925 0,'0'0'0,"0"0"0,0 0 15,0 0-15,0 0 0,0 0 0,0 0 16,-22-3-16,22 3 0,0 0 16,-24 17-16,24-17 0,-14 24 0,6-9 15,1 3-15,0 3 0,0 4 0,-2 8 16,-3 3-16,1 0 0,2-1 16,-4 10-16,0 2 0,2-4 15,1-2-15,3-2 0,1-1 0,4 4 0,2-5 16,4 1-16,3 0 15,3-4-15,2-6 0,2 1 16,3 1-16,1-5 0,3-1 16,4-3-16,1 0 0,0-6 0,-2-4 15,4 0-15,3 0 16,-1-4-16,-1 0 0,2-4 0,1-2 16,0-2-16,-2-3 0,-1-5 15,-2-2 1,-4-3-16,-3-2 0,-2-5 15,0-1-15,-3-2 0,1-1 0,-5-6 16,-2-4-16,-2 0 0,-1 1 16,-4-9-16,-3 0 0,0 3 15,0 0-15,-6-1 0,-3-2 16,-1 4-16,-1 4 0,-1-1 16,-2 1-16,0 3 0,-1 3 0,-5 2 15,-4 1-15,2 0 0,0 2 0,-3 3 16,-3 3-16,-2 4 0,-1 1 15,-4 6-15,-5 3 16,-1 6-16,0 2 0,-4 10 0,-4 5 16,13-4-16,8-4 0,8-3 15</inkml:trace>
  <inkml:trace contextRef="#ctx0" brushRef="#br0" timeOffset="106634.7485">11829 6883 0,'0'0'0,"0"0"16,20-2-16,-5-1 0,0 0 15,5 0-15,3 2 0,8 0 16,0-2-16,6 2 16,7 1-16,-3 1 0,-3-1 0,10-1 0,2-1 15,6-3-15,-3 0 0,3 4 0,1 1 16,0-1-16,-2-3 0,10 1 15,-2-2-15,-2 4 16,-1 1-16,13-1 16,8 0-16,-9 0 0,-7 0 0,29 0 0,0-2 15,-4 2 1,-4 1-16,-1-1 0,0 1 16,-6-2-16,-3 1 0,2 1 15,3 1-15,-5-2 0,-1 0 0,5 0 16,4 1-16,-7-2 0,-3 2 15,4 0-15,4 0 16,-3-2-16,-2 0 0,4 2 16,3 2-16,-3 0 0,0 3 0,0-3 0,2 0 15,-4-2-15,-2-2 0,5 2 16,4 0-16,-4 0 0,-3 0 0,5-4 16,3-2-1,-1 5-15,1 3 0,0-1 16,1-1-16,-4 0 0,-2 0 0,4 5 0,3 3 15,-4-4 1,-2 0-16,2-9 0,1-6 16,-2 0-16,0 3 0,-1 0 15,-2 0-15,-4-1 0,-4 0 16,1-1-16,0-1 0,-4 2 16,-4 2-16,0 1 0,0 1 15,-3 1-15,-4 0 0,-17 1 0,-13 1 0,-9 1 16</inkml:trace>
  <inkml:trace contextRef="#ctx0" brushRef="#br0" timeOffset="111067.9717">13005 6838 0,'0'0'0,"-13"-2"16,-1-2-16,0 2 0,-4 0 16,-11 1-16,-4 2 0,-4 1 15,-4 3-15,-16 1 0,-6 3 16,-1 4-16,-2 1 0,-17 9 15,-2 5-15,-9 7 0,3 4 16,-13 5-16,3-1 0,-29 23 0,19-3 0,11 4 16,10 2-16,15-10 0,11-8 0,12 2 15,9 1-15,12-3 0,8-3 16,6-7-16,3-2 16,12-2-16,8 0 0,9-5 15,8-4-15,6-5 0,4-3 0,11-4 31,8-2-31,7-2 0,5-3 0,12-2 16,9-3-16,4-3 0,0-3 0,6 1 16,5-1-16,-1 0 15,0 1-15,11 2 0,6 2 0,-6-3 16,-7-3-16,9 3 16,4 3-16,-2-3 0,-2-1 0,4 2 15,3 1-15,-3-1 0,-2 0 0,4-1 16,2 0-16,-6-1 0,-1 0 0,0 1 15,3 2-15,-3-3 16,-3-2-16,3-1 0,3 0 0,-9 2 16,-6 1-16,2 0 15,1-2-15,-3 1 0,-1-2 0,3-1 16,3-2 0,-9 2-16,-5 2 0,4-4 15,1 1-15,-4 1 0,-3 0 0,2 1 16,2-2-16,-6 1 0,-2 1 15,2 1-15,2 0 0,-5-5 16,-3-6-16,3 6 0,2 2 16,-7 0-16,-3 1 0,-2-5 15,-1-1-15,-6 2 0,-5-1 0,0 0 16,-1-1-16,-2 3 0,-2 3 0,-5-3 16,-3-1-16,-4-3 15,-2-3-15,-2-8 16,-1-5-16,-13 3 0,-8 3 15,-9 3-15,-5 3 0,-9-7 16,-2-4-16,-4 5 0,-2 3 0,-9-8 16,-5-4-16,3-1 0,3 1 0,-14-3 15,-9-3-15,2 7 0,3 3 16,-15-3-16,-10-5 16,7 4-16,7 1 0,-21-1 0,-13-2 15,6 7-15,5 5 0,-13-5 16,-7-3-1,4 1-15,3-1 0,-17 5 16,-13 4-16,11-3 0,9-1 16,-32-3-16,-21-3 0,22 9 0,12 8 15,-4 4-15,-2 4 0,-3 2 16,-3 1-16,-3 2 0,-2 0 16,4-5-16,2-3 0,-7 6 15,-5 5-15,5 3 0,4 2 0,2 3 0,0 1 16,9 1-16,7 0 0,1 1 15,0-1-15,10 2 0,8 0 16,-2-2-16,1-1 0,-2 3 16,0 2-1,-7 3-15,-6 2 0,29 0 0,20-3 16,6-5 0,5-3-16,5 2 0,3-1 0,1-4 15,-1 0-15,6-2 0,4-1 16,1-1-16,2-1 0,2 2 15,1-2-15,3-2 0,1-1 16,5-1-16,3-1 0,2 1 16,2 1-16,0 0 0,1 1 0,-2-1 15,1-2-15,6 2 0,-3-3 0,3 3 16,-3-3-16,3 3 0,-2-1 16,2 1-16,-2-2 0,2 2 15,-3 0-15,3 0 0,0 0 16,3 0-16,-1 1 0,0 0 15,1 0-15,1 1 0,-1 2 0,1-2 16,1-1-16,-2 0 0,0 0 0,0 1 16</inkml:trace>
  <inkml:trace contextRef="#ctx0" brushRef="#br0" timeOffset="112603.9866">22905 8079 0,'0'0'0,"0"0"0,22 0 16,-8 0-16,2 0 0,10 0 15,7 2-15,2-1 0,3 2 0,17 0 0,7-1 16,-4-2-16,-2-1 0,19 1 16,7 2-16,3-2 0,-9-2 0,20 2 15,4 2-15,-11-2 0,-7-1 16,49 1-16,-2 0 0,-21 4 16,-13 2-16,8-5 0,5-5 15,-10 2 1,-8 1-16,12 1 0,6 1 15,-10-2-15,-7-1 0,17 0 16,12 2-16,-13 0 0,-9 2 0,19 1 16,13 1-16,-16-3 0,-10-1 15,16-1-15,11-2 16,-14 3-16,-10 1 0,14-1 0,11-1 16,-15 1-16,-9 1 0,14-4 0,8-3 15,-16 3-15,-10 2 0,14-1 16,11-2-16,-18 1 0,-12 1 0,12-1 15,7-2-15,-17 1 0,-11 1 16,11-4-16,6-4 0,-14 2 16,-7-2-16,5 2 0,3 2 15,-11-2-15,-6 0 0,8 0 0,5 1 16,-14 3-16,-10 2 0,15-1 16,12-3-16,-14-5 0,-8-3 0,-4 12 15,-2 8-15,-10 2 0,-5 1 16,2-6-16,1-3 0,-7 0 15,-4 0-15,-1 4 0,-2 3 16,-2-4 0,-4-2-16,0-1 0,-1-3 15,-9 5-15,-6 3 0,0-2 0,2-4 16,-6 4-16,-2 0 0,-3 0 16,-2-1-16,-3 0 0</inkml:trace>
  <inkml:trace contextRef="#ctx0" brushRef="#br0" timeOffset="180781.6007">15008 12440 0,'0'0'0,"0"0"0,0 0 0,0 0 15,15 20-15,-15-20 0,0 0 0,9 14 16</inkml:trace>
  <inkml:trace contextRef="#ctx0" brushRef="#br0" timeOffset="183019.8206">8438 11425 0,'0'0'0,"0"0"16,0 0-16,0 0 0,0 0 0,0 0 15,26 0 1,-26 0-16,0 0 0,28 5 15,-28-5-15,27 6 0,-13-3 16,6 0-16,5-1 0,2 1 16,0-1-16,16 1 0,5-1 15,0 1-15,4-2 0,16 1 16,4-1-16,11 2 0,-4-1 0,17-3 16,1-3-16,-7 0 0,-4 1 0,12-3 15,-1-1-15,28-2 0,-17 0 16,-5 0-16,-3 2 0,-11-1 15,-7 2-15,2 1 0,1 0 16,-8 3-16,-6 2 0,8-1 16,3 0-16,-8 0 0,-5 1 0,4 5 15,5 4 1,-8 0-16,-5 2 0,4 1 16,2 2-16,-4-4 0,-3-1 15,6-2-15,4-1 0,0 0 16,1-2-16,5 1 0,5 2 15,-5-4-15,-2-2 0,9 0 16,6-1-16,-4-4 0,-6-4 0,19 5 16,12 4-16,-20-3 0,-14-2 0,8-2 15,7 0-15,-2 1 0,1 2 0,3 1 16,2 3 0,6 1-16,3 2 0,-8 2 0,-4 2 15,-9 0-15,-5 2 0,12 5 16,7 4-16,25 4 15,17 2-15,-34-5 0,-22-6 0,22 1 16,16-1-16,-17-3 0,-11-2 0,23-1 16,17 0-16,-19-1 15,-12 0-15,24-1 0,15-1 16,-15-1-16,-9 0 0,16-3 16,13-2-16,-18 0 0,-13-2 0,18 2 15,14 1 1,-20-2-16,-16 1 0,9-1 15,4 1-15,-15 7 0,-9 2 0,13-1 16,9-2-16,-15-1 16,-13-2-16,9 2 0,5 0 15,-11 0-15,-9 0 0,14 1 0,9 0 16,-11-4-16,-4-2 0,15-6 16,12-4-16,-13 3 0,-12 2 0,13-7 15,8-3-15,-12 2 0,-10 3 0,16-3 16,10-4-16,-15 2 15,-10-1-15,12-1 0,10-1 16,-16 2-16,-12 3 0,12 2 16,9 2-16,-17 2 0,-11 1 0,8 2 15,6 1 1,-15 3-16,-9 1 0,12 3 16,7-1-16,-12 1 0,-9 2 0,17 1 15,10 0-15,-13 1 16,-11-2-16,16 1 0,11-1 15,-10-5-15,-5-2 0,8-4 0,7 0 16,-10-3-16,-6 0 0,12-2 16,8 1-16,-13 1 0,-8 1 0,8-2 15,7-3-15,-15 5 0,-10 1 0,16-6 16,10-6-16,-14 4 0,-8 1 16,7 4-16,7 3 15,-16 4-15,-13 2 0,7 1 0,6 0 16,-6 1-16,-3 3 0,2-1 15,2 2-15,-11-2 0,-8-1 0,20 4 16,11 4-16,-9-2 0,-6 1 0,18-5 16,11-3-16,-9-4 15,-7-3-15,11-3 0,8-4 32,-10-2-32,-7-3 0,15-6 0,10-1 0,-14-3 15,-8 0-15,11-2 0,6-2 16,-10 4-16,-6 3 0,11-1 15,8-2-15,-12 6 0,-8 3 0,6 9 16,6 3-16,-17-1 0,-11-2 16,8 7-16,5 2 15,-14 1-15,-9 0 0,7 4 0,4 3 16,-8 1-16,-4 0 16,8 4-16,5 3 0,-16 4 0,-10 1 0,-5 4 15,-1 2-15,-16-9 0,-7-4 16,-9-6-16</inkml:trace>
  <inkml:trace contextRef="#ctx0" brushRef="#br0" timeOffset="184477.3015">30161 12424 0,'0'0'0,"0"0"0,0 0 0,0 0 15,0 0-15,0 0 0,-23 16 16,23-16-16,0 0 0,-36 8 15,15-5 1,-1 0-16,-2 1 0,-3-1 16,-5 1-16,-9 1 0,0 0 0,-4 1 15,-3 0-15,-12 3 16,3 1-16,-14 0 0,1 0 16,2-1-16,3-2 0,-17 2 15,-4 1-15,-7-1 16,-5-1-16,1-1 0,14-5 0,-38 0 0,9-3 15,13 1-15,11 1 0,-2-1 16,-1 1-16,7 2 0,4 0 16,7 2-16,5 2 0,3-3 15,2-1-15,-4 0 16,-3 1-16,11 1 0,7-2 0,0 4 16,0 1-16,-3 0 0,-1-2 0,-7 2 0,-5 1 15,-6 1-15,-3 0 0,-10-10 16,-7-6-16,1 2 0,2 2 15,-15 2-15,-10 1 0,7-2 16,3-3-16,1-1 0,-2-1 16,4 3-16,3 1 0,-2-4 15,1-2 1,5 5-16,6 6 0,0-2 0,1-1 16,4-3-16,2-1 0,-6-1 15,-5 0-15,5 1 0,3 1 16,-3-2-16,-3-1 0,1 5 15,-2 1-15,-13-1 16,-7 1-16,-2-3 0,0 0 0,-12 2 16,-10 2-16,-30 5 0,-19 3 15,37-4-15,26-4 0,-6 3 16,-6 2-16,16 1 0,10-1 0,-19-3 16,-12-2-16,18 1 15,10 2-15,-17-5 0,-13-3 16,14-2-16,10 1 0,-23-4 15,-15-2 1,17 0-16,13-2 0,-18-3 0,-13-5 16,20 4-16,15 3 0,-27-2 15,-17-1-15,20-2 0,16-1 0,-15 9 16,-13 6-16,15 0 0,9 1 16,-21-4-16,-15-2 0,25 6 15,14 3-15,-42 3 0,-31 3 16,21-5-16,15-3 0,-6 3 15,-5 2-15,-40 7 16,-28 4-16,59-4 0,42-3 0,-19 0 16,-10 2-16,22-5 15,16-2-15,-31 4 16,-20 2-16,3 0 0,3 0 16,5-3-1,5 0-15,-7 1 0,-8 2 16,49-2-16,32 2 0,-16-1 15,-10-1-15,13-1 0,9-1 0,-15-2 16,-9-1-16,15 3 16,10 4-16,-22 1 0,-13 1 15,10-1-15,5-3 0,3 0 16,2-1-16,10 0 0,5 2 0,-8 1 0,-6 1 16,5-1-16,5 0 0,-7 0 15,-6-1-15,9-4 0,8-2 16,-9 0-16,-4-1 0,5-2 15,4 1-15,-5-1 0,-2 1 16,2-4-16,1-1 0,-1-1 16,-2 0-16,1-2 0,1 2 0,-5-3 0,-4-2 15,3 5-15,3 2 0,-6 1 16,-2 1-16,5 0 0,3 0 0,-12-2 16,-7-1-16,9-1 0,5 0 15,-4 1-15,-3 1 0,-2 2 16,2 3-16,-8-3 0,-4-1 15,11 2 1,6 2-16,-6 3 0,-8 4 16,11-6-16,6-1 0,-6 2 15,-3 1-15,6 1 0,5 0 0,-6 2 16,-4-1-16,10 3 16,6 0-16,-2 0 0,1-2 0,1-1 15,6-1-15,-6 1 0,-3 2 16,9-2-16,8 1 0,-5 2 0,-6 3 15,7-1-15,6-1 0,-4 0 16,2-1-16,1 1 0,4 3 0,-7-1 16,-2 0-16,6 2 0,3 2 15,2 2-15,0 1 0,32-5 16,18-4-16,15-3 0</inkml:trace>
  <inkml:trace contextRef="#ctx0" brushRef="#br0" timeOffset="185928.2253">2614 13600 0,'0'0'0,"20"6"0,2 0 16,-3-1-16,0 0 0,18 5 0,15 6 15,0-1-15,0-1 0,18 2 16,5-4-16,-3-1 0,1-3 0,28-2 16,22-3-1,-9-6-15,-10-4 0,47-13 0,-10-4 16,-9 2-16,-12 0 0,0 0 15,-2 0-15,-4 0 16,-5 0-16,0 1 0,0 0 16,-8 6-16,-6 2 0,-2 7 15,1 5-15,-6-1 0,-6 0 16,3 2-16,-3 2 0,1 1 16,-4 1-16,12 4 15,9 3-15,19-3 0,13-1 16,-28-7-16,-22-5 0,23 0 0,12 0 15,-16 2-15,-10 2 0,23-4 0,15-2 16,-15 1-16,-13 2 0,24-1 16,16 0-16,-21 1 0,-12 1 0,23 1 15,16 1 1,-14 2-16,-7 1 0,12 1 0,9 2 16,-25 0-16,-16 0 15,18 3-15,15 3 16,-14-1-16,-10-3 0,14 3 0,11 2 15,-16-1-15,-10-4 0,18 0 16,13 0-16,-18 2 0,-12 1 0,17-2 16,14 0-16,-22-4 15,-12-2-15,29-1 0,20 1 16,-8-4-16,-5-3 0,14-1 16,11-2-16,7 1 15,5 0-15,-44 6 0,-31 2 0,16-1 16,12 1-16,-15 1 0,-9-1 15,18 5-15,12 3 0,-21-3 16,-16-4-16,37 4 16,26 4-1,-8-2-15,-7-2 0,-7-4 16,-3-2-16,-16-1 0,-9-1 0,4 1 16,3 1-16,-1-1 0,-1-2 0,7-1 15,4-2-15,0-3 16,1-3-16,2 0 0,2 0 15,-6 0-15,-4 0 0,6-3 16,4-2-16,-5 5 0,-4 0 0,14 7 16,7 2-16,12 2 0,10-1 15,-34 2-15,-24 2 0,5-1 16,4 2-16,-11-2 0,-4 1 0,10 5 16,8 2-16,-10-5 15,-7-2-15,21-5 0,12-1 16,-25 1-16,-16 1 0,19 0 0,14-1 0,-14-1 15,-10 1-15,17-1 0,11-1 16,-16-1-16,-10 0 0,21-5 16,15-5-16,-21 3 0,-12 2 0,18-2 15,13-1-15,-14 5 0,-10 2 16,16 0-16,11 1 16,-23 1-16,-16 2 15,17 0-15,13 2 0,-21 2 16,-14 1-16,14 4 0,8 3 15,-17-5-15,-9-3 0,16 3 16,11 3-16,-15 1 0,-11 0 0,16 0 16,11 2-16,-15-1 0,-11 0 15,18 2-15,11 2 16,-16-4-16,-13 0 0,13-5 0,9 0 0,-12 2 16,-8-1-16,12 5 0,8 1 15,-16-4-15,-9-3 0,14 2 16,8-1-16,-11 1 0,-9-2 0,12 1 15,8 0-15,-13-3 0,-11-2 16,10-1-16,7-3 0,-13-1 16,-8-1-1,10 2-15,7 1 0,-14 0 16,-9-2-16,13-7 0,7-4 16,-11 3-16,-10 4 0,6-5 15,4-3-15,-12 0 0,-8 2 0,9-4 16,7-1-16,-11 2 0,-9 1 15,10 2-15,6-1 0,-12 6 16,-5 3-16,7-2 0,5 0 0,-8 3 16,-5 1-16,9 0 0,5 1 15,-8 2-15,-6-1 0,5 8 16,5 5-16,-12 1 0,-9 2 0,3-2 16,2-1-16,-9-4 0,-9 0 15,-2-5 1,-3 0-16,-9-2 0,-5 0 0,-6-11 0,-6-9 0,-9 0 15,-5-2-15,-2 7 0,-1 6 16,-1 2-16</inkml:trace>
  <inkml:trace contextRef="#ctx0" brushRef="#br0" timeOffset="187234.4776">15260 14775 0,'0'0'0,"-16"-2"16,-2 1-16,2-1 0,-3 1 15,-10-2-15,-8-1 0,-3 1 16,0 1-16,-13-1 0,-3 0 16,4 0-16,4 2 0,-7 1 15,-5 3-15,-10-1 0,1 0 16,-4-2-16,-4 0 0,-7 1 0,5-1 0,-38 2 16,7-1-16,11 0 0,7-1 15,0 2-15,-3-2 0,8 1 16,4-1-16,-11 1 0,-7-1 15,7 0-15,6 0 0,-9-2 16,-6-4-16,9 6 0,5 3 0,-4 3 16,-6 0-1,5 0-15,3 0 0,-10-1 16,-6-2-16,8 4 0,7 3 16,-6 3-16,-5 3 0,9-5 15,6-1-15,-3 2 0,0 3 16,-3-1-16,-2 0 0,1 2 15,2 1-15,11-3 0,8-2 0,-8 1 16,-6 0-16,2-2 0,0-1 16,0-2-16,0-1 15,7 1-15,5 1 0,-10-4 0,-6-3 16,5 0-16,4-1 16,-13 0-16,-9 0 0,7-6 0,4-4 15,-6 1-15,-4-1 0,6 2 0,3 2 0,-14-2 31,-10-1-31,11-1 0,8-2 0,-7 1 0,-5-1 16,7 2-16,6-1 0,-6 3 0,-5 2 16,11 0-16,6 1 0,-2 1 15,-4 1-15,8 4 0,8 3 16,-10 3-16,-3 2 0,-2 4 16,-1 1-16,-7 0 15,-5-2-15,14-1 0,10-2 0,-10 2 16,-6 0-16,2 0 0,2 0 15,-14 4-15,-7 4 16,10-4-16,8-4 0,-17 0 16,-10 0-16,11 1 0,8 2 15,-9 1-15,-8 0 0,4-3 16,1-3-16,-1 1 0,1 0 0,9-3 0,11-2 0,-13-3 16,-6-1-16,6-4 0,-1 1 15,0-1-15,-2 1 0,22-3 16,18 0-16,-4-3 0,-1-1 15,1 1-15,2 0 16,4-2-16,5-2 0,15 4 0,14 4 16,-8-3-16,-5-2 15,-6 0-15,0 0 0,-10 1 16,-1 3-16,-2 1 0,3 1 0,20 1 16,17 0-16,8 0 0</inkml:trace>
  <inkml:trace contextRef="#ctx0" brushRef="#br0" timeOffset="194529.6168">5524 10265 0,'0'0'0,"-17"6"0,-3 3 15,3 0-15,2 3 0,-14 9 0,-8 12 0,1-1 16,3-1-16,-5 20 15,0 9 1,9-6-16,5-4 0,3 16 0,3 4 0,5-4 0,5-4 16,13 29-1,14 5-15,1-17 0,1-12 0,19-5 16,15-3-16,0-13 0,1-7 16,22-6-16,14-2 15,-3-4-15,-1-2 0,24-5 0,17-3 16,-10-6-16,-7-4 0,23-2 15,13 0-15,-19-4 0,-11-1 0,14-4 16,9-2-16,-20 1 16,-13-1-16,6-11 0,4-7 15,-21 1-15,-16-2 0,2-9 0,2-7 0,-18 1 16,-11 2-16,-3-12 16,-1-8-16,-10 7 0,-7 4 15,-8-8-15,-6-6 16,-8 4-16,-7 3 0,-11-11 15,-8-7-15,-7 11 0,-4 5 0,-18-4 16,-12-3-16,-2 6 0,-2 5 16,-21-8-16,-14-5 15,6 10-15,4 6 0,-28 7 0,-21 5 16,10 4-16,9 5 0,-33 8 16,-20 6-16,15 6 0,10 5 0,-26 14 15,-19 10-15,15 4 0,7 4 16,-28 16-16,-21 11 15,33 4-15,23 1 0,49-18 0,35-14 0,20-9 16</inkml:trace>
  <inkml:trace contextRef="#ctx0" brushRef="#br0" timeOffset="205401.8363">12483 12528 0,'0'0'0,"0"0"0,0 0 0,0 0 15,0 0-15,0 0 0,0 0 16,0 0-16,25-10 16,-25 10-16,27-5 15,-7 3-15,5 1 0,0 1 0,0 0 16,7 0-16,5 1 0,8 0 16,-2 0-16,27 1 15,14-1 1,3 2-16,3-1 0,20-1 15,16-2-15,11 0 0,-9 1 0,49-2 16,-15-1-16,-9 0 0,-6 2 16,2-1-16,2 0 0,-8-1 15,-4 0-15,2 2 0,2-1 16,-2 1-16,0 1 0,2-4 16,2-2-16,-11-1 0,-5 1 0,3 0 15,3 1-15,-12 0 0,-7-1 16,2-5-16,0-4 0,-6 6 15,-2 4-15,-9-1 0,-4 0 16,-8 0-16,-4 0 0,-2-1 0,-3 1 16,-4 0-16,-2 2 0,-2 0 0,-2-1 15,-9 0-15,-7 0 0,-6 2 16,-5 2-16,-9 2 0,-6 2 0,-2-2 16,-3-2-16,-9-2 0,-6 0 15,-12 3-15,-9 3 0,6-2 16,1 1-16,3-1 0</inkml:trace>
  <inkml:trace contextRef="#ctx0" brushRef="#br0" timeOffset="209631.1639">19580 12390 0,'0'0'0,"0"0"0,0 0 0,0 0 0,0 0 16,35 0-16,-35 0 0,35 1 15,-17-1-15,6 1 16,7-1-16,3 1 0,5 0 16,15 2-16,3 0 15,13 1-15,-2-3 0,22 1 16,8 2-16,-5 0 16,-4-1-16,38 0 15,32 1 1,6 1-16,5 3 0,33 0 0,-51-2 0,12 2 15,8-2-15,17 0 16,10-5-16,-52 0 0,-36-2 0,27-2 16,19-2-1,-8 2-15,-6 2 0,-12 0 0,-7-1 0,-11 1 16,-5-1-16,1 0 0,1-3 16,0 1-16,-2-3 0,-5-2 15,-2-2-15,-4 2 0,-5 2 0,6 0 16,5 2-16,-10-2 0,-7-2 15,3 1-15,2 0 16,-10 0-16,-8 2 16,-4-1-16,-2-1 0,-3-1 15,-3-1-15,1 2 0,-1 1 16,-3 4-16,-5 2 0,-4-2 16,-1 0-16,-3 0 0,-1 1 0,-3-5 15,-2-1-15,1 8 0,0 4 16,-4 1-16,-2 0 0,-1-4 15,-1-1-15,-2 2 0,-1 1 0,-5-3 16,-3-2-16,-2-2 0,-3-1 16,-1 6-16,-2 4 0,-3-2 15,-1-1-15,-9-2 0,0 0 0,0 0 16,0 0-16,1-4 0,-2-1 16,-8 0-16,-4-1 15,1 1-15,4 1 0,1 1 0</inkml:trace>
  <inkml:trace contextRef="#ctx0" brushRef="#br0" timeOffset="225761.7744">15972 10248 0,'0'0'0,"0"0"0,0 0 0,20 4 15,-20-4-15,23 5 0,-4-3 16,3 1-16,2 0 0,6 0 15,6-1-15,9 0 0,1 1 0,14-4 16,1-4-16,-3-1 0,-4 0 16,5-4-16,-4 1 0,-11-1 15,-7 0-15,-4-6 0,-9-3 0,-13 5 16,-5 1-16,-15-1 0,-10-2 16,-8 5-16,-8 2 0,-12 7 0,-9 3 15,1 1-15,1 1 0,-14 4 16,0 5-16,6 3 0,5 3 15,1 6-15,6 3 0,15-3 16,8 0-16,13 0 0,8-1 0,11-4 16,6-2-16,21-3 0,14 1 0,2-3 15,5-1-15,21-2 0,12-3 16,-3-4-16,-2 0 0,38-4 16,-10-3-16,-34 2 0,-23 1 0,-17 1 15</inkml:trace>
  <inkml:trace contextRef="#ctx0" brushRef="#br0" timeOffset="226140.319">17413 10267 0,'0'0'0,"0"0"15,0 0-15,0 0 0,0 0 0,-2-24 0,2 24 16,0 0-16,-22-24 0,10 15 0,-2 0 16,-4 0-16,-2 1 0,-4 2 15,-4 1-15,-8 0 0,-2 2 0,-1 5 16,-3 2-16,-8 3 15,3 4-15,4 1 0,2 4 16,0 3-16,8 4 0,9 0 0,6 2 16,8-7-16,7-6 0,8 3 15,7 1-15,6-2 0,8-3 32,9-7-32,9-4 0,0-4 15,0-2-15,2-3 0,1-3 0,0-4 16,-6-3-16,-6-1 0,-3-2 15,-6 3-15,-6 1 0,-6 3 16,-4 4-16,-5 4 0,-1 5 16,-7 3-16,-3 3 15,-4 4-15,-1 1 0,-5 9 0,-2 5 0,2-3 0,1 1 16,-3 13-16,2 4 16,1-1-16,4-3 0,2 1 0,4 0 15,3-3-15,4-3 0,6-8 16,3-11-16,-5-2 0,0-3 0,-2-1 15</inkml:trace>
  <inkml:trace contextRef="#ctx0" brushRef="#br0" timeOffset="226526.007">17785 10144 0,'0'0'15,"0"0"-15,0 0 0,0 0 16,-18 18-16,18-18 15,-26 32-15,8-9 0,-3 2 16,-2 3-16,-1 2 16,-4 6-16,4-1 0,1 1 0,5-3 15,5-6-15,4-6 0,11-4 16,9-4-16,5-6 0,4-5 16,8-7-16,8-3 0,-3-5 15,-1-3-15,12-11 0,3-3 0,-5-1 0,-4 1 16,0 0-16,-3 4 0,-8 5 15,-7 5-15,-6 3 0,-4 5 16,-3 1-16,-3 1 0,-6 4 16,-5 3-16,-2 1 0,-1 1 0,-2 9 15,-3 3-15,-1 4 0,1 1 16,-2 2 0,0 2-16,2-2 0,4 0 15,4 2-15,5-1 0,6-6 16,5-4-16,3-8 0,3-5 15,-1 0-15,-5 0 0,0 0 16</inkml:trace>
  <inkml:trace contextRef="#ctx0" brushRef="#br0" timeOffset="227366.4282">18335 10226 0,'0'0'15,"0"0"-15,0 0 0,0 0 16,0 0-16,0 0 0,0 0 15,-14 20-15,14-20 0,-10 18 0,10-18 16,-13 25 0,13-25-16,-13 23 0,9-11 15,0-2-15,-1 0 0,2-2 16,0-1-16,0-1 0,1-2 16,0 0-16,1-2 0,1-2 15,0 0-15,-1-3 0,1-1 16,-1 0-16,1 0 0,0-1 15,0 0-15,0 0 0,-1-1 0,1 1 0,0 0 16,0 2-16,0-1 0,0 0 16,0 2-16,-2 0 0,1-1 0,1 3 15,0-3-15,0 3 16,0-2-16,0 2 0,0 0 16,0 0-16,-1-3 0,1 3 0,0 0 15,0 0-15,0-2 0,0 2 0,0 0 16,0 0-16,0 0 0,0 0 15,0 0-15,0 0 0,0 0 16,0 0-16,0 0 0,0-7 16,0 7-16,0 0 0,0 0 15,0 0-15,0 0 0,0 0 0,0 0 16,0 0 0,0 0-16,0 0 0,0 0 15,0 0-15,0 0 0,0 0 16,0-5-16,0 5 0,0 0 15,0 0-15,0 0 0,0 0 16,0 0-16,0 0 0,0 0 0,0 0 16,0 0-16,0 0 0,0 0 15,0 0-15,0 0 0,0 0 0,0 0 16,0 0-16,0 0 0,0 0 16,0 0-16,0 0 0,0 0 0,0 0 15,0 0-15,0 0 16,0 0-16,0 0 0,0 0 15,0 0-15,0 0 0,0 0 0,0 0 16,0 0 0,0 0-16,0 0 0,0 0 15,0 0-15,0 0 0,0 0 16,0 0-16,0 0 0,0 0 0,0 0 16,0 7-16,-1 0 0,0-2 15,-1 5-15,-1 2 0,-1 1 16,0-1-16,-2 1 0,1 2 15,-1-1-15,1 1 0,-1-1 0,0 2 16,0-1-16,2-2 0,-1-2 16,1-1-16,1-1 0,-1 0 15,2-4-15,0-1 0,1-1 0,1-3 16,0 0-16,5-6 0,-1 1 16,-1 0-16,0 1 0</inkml:trace>
  <inkml:trace contextRef="#ctx0" brushRef="#br0" timeOffset="227498.0764">18294 10021 0,'0'0'0,"0"0"0,0 0 16,0 0-16,0 0 16,18 21-16,-18-21 0,17 18 15,-17-18-15,17 18 0,-9-10 16,-2-1-16</inkml:trace>
  <inkml:trace contextRef="#ctx0" brushRef="#br0" timeOffset="227767.9052">18647 10228 0,'0'0'0,"0"0"0,0 0 0,-7 34 15,3-15-15,-5 4 0,-3 5 16,-5 11-16,-1 1 16,-5 12-16,-2 3 15,2-5-15,0-3 0,-5 3 0,2-4 16,5-9-16,3-7 0,3-3 16,4-6-16,4-7 0,3-4 0,1-8 15,-1-4-15,3-5 16,1-4-16,0 3 0,0 2 15,0 2-15</inkml:trace>
  <inkml:trace contextRef="#ctx0" brushRef="#br0" timeOffset="228015.3509">18510 10231 0,'0'0'0,"0"0"0,0 0 16,25-9 0,-25 9-16,30-5 0,-6 2 0,0 1 15,1 1-15,12 4 0,2 3 16,-2 2-16,-2 0 0,3 7 15,-2 5-15,-6-1 0,-5 1 16,-6-3-16,-6 0 0,-5-1 16,-6-2-16,-7 2 0,-3 1 15,-7-1-15,-4 0 0,-6-2 16,-6 1-16,-2-2 0,-2-2 16,-7 1-16,0-1 0,6-1 0,4-3 0,6-4 15,5-6-15,7-2 0,5-3 16,3 2-16,0 2 0,2-1 15</inkml:trace>
  <inkml:trace contextRef="#ctx0" brushRef="#br0" timeOffset="228247.3053">19216 10321 0,'0'0'0,"-6"10"15,-4 6-15,-1 4 0,-1 2 0,-11 17 16,-6 7-16,-5 8 15,2-3-15,-4 5 0,2-5 16,3 0-16,7-7 16,3-8-16,3-6 0,5-9 15,4-5-15,3-9 0,4-6 16,0-8-16,1-4 0,4-11 16,5-6-16,0-4 0,1-5 0,-2 10 15,-1 6-15,-2 4 0</inkml:trace>
  <inkml:trace contextRef="#ctx0" brushRef="#br0" timeOffset="228470.1363">19119 10233 0,'0'0'0,"0"0"0,0 0 16,33-3-16,-18 2 0,5 1 15,3 1-15,-1 1 0,-1 2 0,6 6 16,-1 1-16,-3 1 16,-2 1-16,-4 2 0,-4 2 15,-3-2-15,-2 2 16,-4 4-16,-4 1 0,-4-4 15,-3-1-15,-7-1 0,-7-1 16,-1 0-16,0-2 0,-6 0 16,-6-3-16,3-2 0,1-3 0,2-3 15,0-1-15,7-3 0,5-1 16,0 0-16,4 0 0,2 2 16</inkml:trace>
  <inkml:trace contextRef="#ctx0" brushRef="#br0" timeOffset="228771.0673">19417 10383 0,'0'0'0,"0"0"0,18 2 16,-5 1-16,2 1 0,7 0 0,3 1 16,1-1-16,0-1 0,3 0 15,2-3 1,-3 0-16,0-1 0,7-4 16,-1 1-16,-3-2 0,-3 0 15,-5-4-15,-4-2 0,-5-3 16,-3-2-16,-4 0 0,-4-1 15,-5 1-15,-5 2 0,-7 3 0,-7 0 16,-2 4-16,-2 2 0,-6 6 16,-4 5-16,1 4 0,2 3 0,-4 10 15,2 6-15,7 1 0,7-2 0,12 3 16,10 1-16,6-1 0,8 0 16,15 4-16,10 0 15,4-6-15,2-4 0,12-2 0,7-3 16,-3-5-16,-5-5 0,-8-2 15,-15-1-15,-10-3 0</inkml:trace>
  <inkml:trace contextRef="#ctx0" brushRef="#br0" timeOffset="229172.1358">20421 10380 0,'0'0'0,"0"0"16,0 0-16,-16-13 0,16 13 0,-25-11 15,4 5 1,-2 1-16,-2 2 0,-14 1 15,-4 5-15,1 1 0,0 5 16,-7 3-16,2 4 0,9-1 0,6-2 16,5 4-16,10 0 15,7-1-15,8 0 0,10-3 0,9-1 16,5-1-16,3-3 0,16-2 16,5-3-16,-3-5 0,-3-2 0,4-9 15,5-5-15,-5-3 0,-2-2 0,6-14 16,0-8-16,-10 3 0,-6 3 15,1-6-15,-3 4 0,-5 6 16,-3 6-16,-7 1 0,-5 0 16,-5 6-16,-2 4 0,-4 5 15,-4 5 1,-2 6-16,0 3 0,-7 10 16,-3 8-16,-1 0 0,-2 3 0,-5 10 15,-4 10-15,3 2 0,0 5 16,-2 10-16,-1 1 0,5-5 15,2-5-15,1 6 0,4-1 16,5-17-16,3-10 0,3-7 16</inkml:trace>
  <inkml:trace contextRef="#ctx0" brushRef="#br0" timeOffset="229905.063">19291 11713 0,'0'0'0,"-14"8"16,-3 1-16,-2 1 0,-2-1 0,-20 4 16,-20 5-16,-5-2 15,-4-2-15,-26 1 16,-8-1-16,-16-3 0,6-3 15,-65-4-15,-16-4 16,16-3-16,12-2 0,-5-4 0,-3-4 16,25 0-16,17 1 0,-18-5 15,-12-1-15,15-1 0,12 1 16,-5-7-16,-3-5 0,20 4 16,11 2-16,-2-7 0,-3-4 0,13-3 0,9-1 15,8-8-15,5-7 16,21 7-16,15 4 0,6-9 0,5-6 15,10-3-15,9-4 0,13-6 16,11-4-16,10 4 0,7 2 16,17-9-16,12-5 0,7 5 15,5 3-15,24-7 16,16-4-16,4 3 0,4 3 16,25-1-16,17-3 0,-4 13 15,-2 7-15,28-9 0,22-7 16,-11 14-16,-6 9 0,26 4 15,18 1-15,-8 9 16,-4 6-16,26 8 0,20 7 0,-23 7 0,-14 6 16,25 10-16,18 7 0,-22 5 0,-14 5 15,8 16-15,6 10 0,-31 6 16,-17 2-16,0 7 0,2 4 16,-27-1-16,-19-1 0,-3 13 15,-2 8-15,-22-4 0,-12-4 16,-7 9-16,-6 4 0,-18-4 15,-15-3-15,-12 0 16,-8 2-16,-10-6 0,-7-4 16,-14 5-16,-7 5 0,-13-14 15,-10-7-15,-18 4 0,-13 3 16,-8-11-16,-4-7 0,-20-3 0,-14-2 16,-5-7-16,-2-7 0,-32-2 15,-22-3-15,-5-1 0,-2-2 0,-43-2 16,-31 0-16,73-7 15,51-4-15,34-4 0</inkml:trace>
  <inkml:trace contextRef="#ctx0" brushRef="#br0" timeOffset="259382.0492">2956 14822 0,'0'0'0,"0"0"0,0 0 16,0 0-16,0 0 0,0 0 0,0 0 15,0 0-15,0 0 0,0 0 16,19-17-16,-19 17 0,0 0 0,0 0 16,0 0-16,0 0 0,0 0 0,0 0 15,25-8-15,-25 8 0,0 0 16,0 0-16,18 18 0,-18-18 16,10 26-16,-5-4 0,0 6 15,1-3-15,-3-3 0,0-3 16</inkml:trace>
  <inkml:trace contextRef="#ctx0" brushRef="#br0" timeOffset="261187.0306">7918 14484 0,'0'0'0,"0"0"0,0 0 0,0 0 16,11 22-16,-9-6 0,-1 5 16,0-2-16,0-4 0,0 0 15</inkml:trace>
  <inkml:trace contextRef="#ctx0" brushRef="#br0" timeOffset="263131.4108">13152 14437 0,'0'0'15,"0"0"-15,0 0 0,0 0 0,0 0 16,0 0-16,0 0 0,25 4 15,-25-4-15,0 0 0,0 0 0,25 14 16,-25-14-16,0 0 0,20 22 16,-14-12-16,0 1 0,-1 2 15,1 1-15,-2 2 0,0 0 0,-1 1 16,-1 1-16,0-1 16,1 0-16,-1 2 0,-1-3 15,0-2-15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48:36.4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2533 2338 0,'0'0'0,"0"0"0,0 0 0,0 0 16,0 0-16,0 0 15,21-21-15,-21 21 0,0 0 16,23-10-16,-11 8 0,1 1 16,-1 1-16,4 1 0,3 1 15,0 0-15,0 0 0,4 0 16,4 2-16,5 0 0,2-2 16,5 2-16,3 2 0,1-2 15,1-3-15,14 3 0,5 2 0,7-4 0,-5-1 16,4-1-16,5 1 0,11-1 15,-7-1-15,17 1 0,0 1 16,-6-2-16,-6-1 0,47 3 16,-4 2-16,-18-7 0,-11-4 0,6 5 15,5 2-15,-6-1 16,-6 0-16,6 1 16,3 0-16,-4 0 0,-4-1 15,12 4-15,7-1 16,-9 0-16,-4-1 0,10-1 0,8 0 15,-13 1-15,-9 2 0,10 0 16,8-1-16,-7 4 0,-3 0 16,9-1-16,6-2 0,-7-2 15,-4-2-15,12 5 0,10 4 0,-13-6 0,-9-4 16,15 6-16,10 4 16,-12-1-16,-7-1 0,10-4 0,7-2 15,-9 5-15,-6 4 0,13-1 0,6-1 16,-10-1-16,-8-1 0,10 1 15,7 1-15,-10-1 0,-8-1 16,15 0-16,10 0 0,-14 4 0,-9 2 16,12 2-16,9 2 0,-11-4 15,-6-1-15,15 1 0,10 0 16,-14-2-16,-10-2 0,13-1 16,8-2-16,-13 4 0,-12 4 0,14-3 15,8-3-15,-7-1 16,-6-1-16,11 4 15,9 1-15,-14-3 0,-9-1 16,14-1-16,11-1 0,-10 3 16,-8-1-16,12 2 0,8-2 15,-13-1-15,-9-2 0,12-4 16,10 0-16,-12 1 0,-6 2 16,11 0-16,9 2 0,-16-5 15,-11-3-15,12 0 0,8 3 0,-11 1 0,-9 2 16,14 1-16,8 0 0,-14 0 15,-12 0-15,10 2 0,7-1 16,-11-1-16,-8-2 0,13-1 16,8-3-16,-15 7 0,-8 5 15,5-1-15,3-4 0,-9 2 16,-5 3-16,7-2 16,6-1-16,-10-3 0,-5-2 15,7 5-15,6 2 0,-14-4 16,-9-2-16,11-3 0,8-1 15,-14 4-15,-10 3 0,12 4 16,7 3-16,-10-6 0,-6-1 0,11-5 16,6-2-16,-11 1 0,-9 2 15,9 0-15,5 0 0,-9 0 0,-5 0 16,7-1-16,5 1 0,-10 2 16,-6 2-16,11-1 0,7 2 15,-8-1-15,-5 1 0,8-3 16,7-2-16,-7-2 0,-5 0 0,9-1 15,7 1-15,-10 4 0,-6 5 16,10-3 0,7 1-16,-7 0 0,-6-1 15,7 1-15,8 2 0,-12-1 16,-6 0-16,5 1 0,4 3 16,-11-1-16,-10-1 0,2-1 15,0-1-15,-17 3 0,-11 4 0,-5-6 16,-3 1-16,-18-4 0,-13 0 15,-8-2-15</inkml:trace>
  <inkml:trace contextRef="#ctx0" brushRef="#br0" timeOffset="986.5953">18381 1011 0,'0'0'16,"-11"-4"-16,-1 0 0,1 2 16,-1 2-16,-12-3 0,-7-1 15,-2-1-15,-1 1 0,-17 0 16,-5-1-16,1 3 0,1 5 0,-23 1 16,-6 5-16,2 0 0,4 1 15,-22 14-15,-20 9 0,15-8 16,12-6-16,-49 22 0,9 4 15,24-2-15,17-2 0,4 13 0,2 7 16,16-11-16,12-10 0,5 6 16,4 4-16,10-3 0,10-2 0,7 8 15,4 4-15,8-7 0,6-4 16,6 4-16,6 3 0,8-8 16,4-3-16,12 3 0,7 7 15,1-13-15,1-7 0,17 5 0,12 2 16,-10-9-16,-8-7 0,16-5 15,12-1-15,-4-4 0,-1 1 0,19 3 16,12 1-16,-10-1 0,-6-1 16,15-3-16,10-3 0,-10-7 15,-8-3-15,15-1 0,12 0 16,-12 0-16,-7 2 16,18-6-16,11-1 15,-16-2-15,-9-1 0,15-6 16,12-4-16,-15 1 0,-8 1 0,4-4 15,4 1-15,-19-3 0,-13-2 16,2-9-16,-1-7 0,-15 3 16,-10 3-16,-3-3 0,-1-5 15,-15-2-15,-9-3 0,-4-5 0,-1-4 16,-10 10-16,-6 7 0,-8-9 16,-7-5-16,-4 9 0,-2 6 0,-5-8 15,-4-7-15,0 12 0,0 9 16,-10-3-16,-8-4 0,-5 8 15,-2 4-15,-17-2 0,-13-1 16,0 4 0,-1 5-16,-33 3 0,-20 2 15,6 5-15,5 5 0,-34-1 0,-23 0 16,10 6-16,8 4 0,-37 9 16,-26 6-16,19 0 0,13-1 15,-33 19-15,-23 13 0,27 1 16,19 3-16,60-16 0,40-12 15,28-7-15</inkml:trace>
  <inkml:trace contextRef="#ctx0" brushRef="#br0" timeOffset="7065.1245">2232 3581 0,'0'0'15,"0"0"-15,0 0 0,26 7 16,-17-5-16,6 3 0,5 0 16,2 3-16,1 2 0,13 4 0,5 3 0,1 0 15,2 0-15,14 5 0,4 1 16,8 5-16,-3-3 0,20 6 15,5-2 1,-6-3-16,-5-4 0,25-1 0,4-4 16,39 5-16,-18-4 0,9-6 15,6-2-15,-12 2 0,-7 3 0,15-8 0,14-5 16,-13 1-16,-7 0 0,14 0 0,11 0 16,-5-1-16,-3 1 0,14 1 15,8-2-15,-14 3 0,-9 1 16,21-2-16,16-3 0,-16 1 15,-10-1-15,13 3 0,9 1 16,-17-1-16,-8-2 16,11 4-16,6 1 0,-12-2 15,-10 1-15,14 2 16,7 2-16,-18-4 0,-14-3 0,14 1 0,11 0 16,-17-1-16,-12 1 0,11-3 15,7 1-15,-15-2 0,-9-1 16,5-4-16,5-1 0,-17 0 15,-12 0-15,7-4 0,2-2 16,-10-1-16,-7-1 0,6-2 16,7-4-16,-14 3 0,-9 1 0,1-2 15,2-1-15,-9 2 0,-5 1 16,7-3-16,5-5 0,-12 2 0,-9-2 16,2 3-16,2 2 15,-10-3-15,-3-2 16,-5-2-16,-5-1 15,-7 1-15,-7 4 0,-9-9 0,-6-5 16,-11 0-16,-5 1 0,-11-6 16,-7-2-16,-7-1 0,-5 0 0,-13-6 15,-10-5-15,-3 0 16,-1 1-16,-23-8 0,-16-6 16,0 9-16,1 8 0,-16-7 0,-10-6 0,2 4 15,3 5-15,-18-2 0,-11 0 16,6 0-16,5 1 0,-14 2 15,-9 1-15,8 8 0,7 7 0,-14-6 16,-9-2-16,7 2 0,6 4 16,-13 1-16,-10 3 0,9 6 15,5 5-15,-16-3 0,-9-1 0,12 3 16,9-1-16,-21 4 0,-15 2 16,13 8-16,7 3 0,-17 1 15,-12-1-15,16 6 0,11 5 0,-17 2 16,-12 0-16,12 5 15,9 1-15,-11 4 0,-8 3 16,16-1-16,12 0 16,-17 7-16,-14 6 0,25 1 15,16 0-15,-12 9 0,-7 5 16,14-4-16,13-3 0,-12 4 16,-5 2-16,17 1 0,14-2 0,-4 4 15,-3 2-15,12-3 0,9-2 16,-1 6-16,1 2 0,14-7 15,9-4-15,0 1 0,1 3 0,15-2 16,13-3-16,2 7 0,1 3 16,10-3-16,10-4 0,4 6 15,6 4-15,6-2 0,5 0 0,0 7 16,3 5-16,2-10 0,5-5 16,9 3-16,4 4 15,8-4-15,1-2 16,17 2-16,10 1 0,9-4 15,3-2-15,17-1 0,9 3 16,11-10-16,2-8 0,33-7 16,23-4-16,0-3 0,1-2 0,23-4 15,18-4-15,-17-2 0,-9-1 16,-47 1-16,-36-1 0,-22 1 16</inkml:trace>
  <inkml:trace contextRef="#ctx0" brushRef="#br0" timeOffset="19081.2736">1958 3457 0,'0'0'0,"0"0"0,0 0 0,21-7 16,-21 7-16,23-1 0,-4 0 16,3 1-16,5 0 0,12 0 15,5 0-15,1 0 0,2 1 0,19 0 16,4 1-16,2 1 0,1 2 0,21 1 16,18 3-16,-5-2 0,-5-1 15,52 2-15,11 1 0,-16 0 16,-11 2-16,7-1 0,2 0 15,-6 0-15,-6 1 0,16 2 16,12 3-16,-15-6 0,-8-3 16,17 2-16,12 1 15,-13-3-15,-10-3 16,18-2-16,12 2 0,-10 3 0,-9 3 16,14 2-16,12 2 0,-17-7 15,-10-5-15,22 2 0,13-1 16,-20 4-16,-14 4 0,16-1 15,12 0-15,-11-4 0,-6-4 0,11 5 16,6 3-16,-15-5 0,-11-3 0,16-2 16,10 0-16,-19 1 0,-11 1 15,10 2-15,9 0 0,-17-2 16,-12-1-16,7-3 0,6-2 16,-15 0-16,-8 0 0,6 1 15,5 2-15,-19 5 0,-12 1 0,6 1 16,5-3-16,-12-1 0,-7-2 0,1 4 15,2 1-15,-15 2 0,-12 0 16,1-2-16,1 1 0,-13-2 16,-8-1-16,-7 1 0,-4 1 15,-10-3-15,-7-5 0,-9 0 0,-7 1 16,-12 2-16,-5 1 0,-8-2 16,-4 0-1,-7-6-15,-6-3 0,-12-1 16,-9 0-16,3-6 0,1-4 15,-17 1-15,-11-1 0,-1 12 16,-1 5-16,-12-6 0,-10-5 16,-5 2-16,-4 5 0,-9-1 15,-8 1-15,6-8 0,3-5 16,-15 4-16,-10 3 0,-3 1 0,-2 0 0,-9 0 16,-7-1-16,6 0 0,3 1 0,-10 3 15,-7 4-15,-10 1 16,-7 0-16,-49 3 15,-33 2-15,61-3 0,42 0 0,8 3 16,5 2-16,-13 0 0,-7 0 16,-5 2-1,-2 0-15,5 0 0,2 1 0,1 2 16,0 2-16,1-5 0,2-2 16,-1 0-16,-2 3 15,6 2-15,2 4 0,-1-6 0,-2-1 16,8-2-16,7 0 0,0 2 15,-5 1-15,10-2 0,4-3 16,-3 1-16,-2 2 0,10-5 0,6-4 0,-2 3 16,-2 3-16,10 2 0,5 1 15,1 1 1,-2-2-16,7 1 0,3-2 0,5-3 16,8-2-16,6 4 15,6 5-15,3 2 0,1 3 0,8-5 16,10-5-16,8 1 0,4 0 0,5 2 0,3 3 0,6 2 15,6 3-15,6-7 0,6-3 16,8 1-16,3 1 0,2 3 16,2 2-16,6 0 0,4 0 15,7-3-15,4-4 0,8 3 16,5-1-16,1 0 0,2-1 16,8 3-1,6 5-15,-14-9 0,7-1 0,18 1 16,9 3-16,26-3 0,-2 0 15,4-2-15,4-2 0,2-1 16,1-1-16,4 3 0,2 0 16,3 1-16,-3-2 0,12 3 15,4 2-15,-3-1 0,-1-2 16,4 1-16,6-1 0,2 2 0,1 0 0,7-2 16,3-1-16,2 5 0,1 4 15,2-2-15,1 1 0,1-2 16,-2-3-16,13 6 0,7 4 15,-8-1-15,-1-4 0,-2 3 16,1 3-16,-1-3 0,-4 0 16,8-2-1,3-2-15,-1 2 0,0 4 0,-1 1 16,1 1-16,-5-2 0,-2-1 16,2-2-16,-1-2 0,-4 1 15,-3 0-15,-3 0 0,-1 0 16,-7-6-16,-6-4 0,-5 2 15,-1 1-15,-9-5 0,-4-2 16,-2-2-16,-1 0 0,-10 3 0,-7 2 0,-3-1 16,-1 1-16,-14 1 0,-8-1 15,-9 3-15,-6 2 0,-15 2 16,-9 0-16,-14 7 0,-9 4 16,-3-5-16,-4-3 0,-2-1 15</inkml:trace>
  <inkml:trace contextRef="#ctx0" brushRef="#br0" timeOffset="131271.9347">2263 5095 0,'0'0'0,"0"0"16,0 0-16,0 0 0,26 0 16,-26 0-16,25 4 15,-10-2-15,3-1 0,3 1 16,4 3-16,1-3 0,0-1 0,14 3 15,1-1-15,3 1 0,0-2 16,13 1-16,2-3 0,0 0 16,1-1-16,15-1 0,-1 1 15,8-2-15,-4-2 16,2 2-16,-1 0 16,9-1-16,-4 1 0,0 1 0,0 3 15,30-3-15,-12 0 0,-2 2 0,-4 2 16,-5 0-16,-5 0 0,4 1 15,3 0-15,-4-1 0,-2 0 16,4 0-16,4-2 0,-7 1 16,0 0-16,3 2 0,4-2 15,-4-1-15,0-2 0,7 3 16,8 2-16,-7-2 0,-4-1 16,3 3-16,3 0 0,-5-2 15,-2 1-15,7 0 0,10 2 16,-9-2-16,0 1 0,1 1 15,2 1-15,-6-6 0,-2-5 0,9 1 16,4 2-16,-6 6 0,-4 5 0,2-1 16,0 0-16,-6-4 0,-1-2 15,6-1-15,6 0 0,-3-2 16,-2-1-16,1 1 0,1 1 16,-4 2-16,-2 2 0,8 0 15,4-1-15,-4-1 0,-4 2 0,3-3 16,2 0-16,-5 0 0,-3 0 0,5-3 15,7 0-15,-9 3 0,-3 2 16,5 2-16,3 0 0,-4-1 16,-3-2-16,2 0 0,4-2 15,-5 4-15,-5 1 0,6 0 16,5 2-16,-4-4 0,-5-2 0,3 1 16,2 0-1,-6 1-15,-5 2 0,9-1 16,4 0-16,-1 0 0,-1-2 15,2-1-15,3-1 0,-5 1 16,-3 2-16,8-4 0,8-1 16,-6-2-16,-3 2 0,6 1 15,4 4-15,-5-1 0,-3-1 0,1 0 16,2-1-16,-5 1 0,-4 0 0,2 0 16,2 1-16,-10-1 0,-8 0 15,-6 2-15,-4 2 0,-17 1 16,-11 3-16,-13-2 0,-7 1 15,-21 0-15,-13 0 0,1-4 0,-1 0 16,3-3-16</inkml:trace>
  <inkml:trace contextRef="#ctx0" brushRef="#br0" timeOffset="159000.1073">15592 5881 0,'0'0'0,"0"0"15,-27-12-15,10 11 0,-4 1 16,0 2-16,-1 0 0,-12 4 0,-5 2 16,-2 3-16,-3 2 15,-18 14-15,-8 7 0,6-5 0,5-1 16,-12 11-16,-9 8 0,-4 14 16,7 2-16,7-4 0,7 1 0,-11 26 15,17-8-15,20-2 0,12-2 0,12-9 16,10-3-16,14-3 0,11 1 15,11-10-15,9-8 0,17 2 16,14 0-16,7-4 0,4-3 16,13-10-16,9-8 0,5-1 15,2-3-15,17 0 16,11-1-16,6-8 0,3-5 16,11 1-16,8 0 0,-3-2 15,-1-1-15,7-9 0,5-5 16,-4-2-16,-2 0 0,0-1 15,1 2-15,-5-6 0,-3-4 0,-5 0 16,-4 1-16,-14-3 0,-10-2 16,-4 1-16,-3 1 0,-19-2 0,-14-2 15,-10-5-15,-7-2 0,-19-1 16,-12 1-16,-10-7 0,-7-5 16,-11-1-16,-11 0 0,-19-3 15,-15-1-15,-9-2 0,-5 0 16,-13-2-16,-10 0 0,-13 7 15,-7 6-15,-13-4 0,-9-4 0,1 6 0,1 2 16,-22 4-16,-13 2 0,-5 6 16,-2 2-16,-10 8 0,-8 4 15,5 6-15,2 2 0,-15 6 16,-11 2-16,2 7 0,1 7 16,-7 10-16,-6 12 0,8 2 15,5 4-15,-3 9 16,-3 6-16,59-16 0,41-10 15,27-10-15</inkml:trace>
  <inkml:trace contextRef="#ctx0" brushRef="#br0" timeOffset="160637.2563">15577 7587 0,'0'0'0,"14"-1"0,3 0 16,-4 0-16,1 1 0,6 2 15,1 1-15,-2 2 0,-3 1 0,-4 2 16,-4 1-16,-1-1 0,-2 0 16,0-2-16</inkml:trace>
  <inkml:trace contextRef="#ctx0" brushRef="#br0" timeOffset="160806.7397">15139 7889 0,'0'0'0,"0"0"0,0 0 15,37-7-15,-18 4 0,7 1 16,6-2-16,9 1 0,4 0 16,10 1-16,1 2 0,-8 0 0,-5 0 0,-2-1 15,-10 1-15,-7 0 0</inkml:trace>
  <inkml:trace contextRef="#ctx0" brushRef="#br0" timeOffset="160953.6515">15250 8242 0,'0'0'0,"0"0"0,0 0 0,0 0 16,0 0-16,0 0 0,0 0 16,0 0-16,0 0 0,33-14 0,-4 5 15,3-3-15,4-3 0,20-7 16,6-2-16,2 0 0,-12 4 0,-10 4 16</inkml:trace>
  <inkml:trace contextRef="#ctx0" brushRef="#br0" timeOffset="161355.7867">16290 7338 0,'0'0'0,"0"0"0,-22 0 0,5 2 16,-2 3-16,-12 4 0,-4 1 16,1 3-16,1 1 15,-2 3-15,5 2 16,8-5-16,7-1 0,12-3 0,11-3 15,8-2-15,6-2 0,14-3 16,14-2-16,-1-3 0,2-2 16,15-2-16,2-2 0,5 2 15,-7 2-15,1 3 0,-9 4 16,-13 6-16,-8 2 0,-9-4 0,-6-1 0,-8 11 16,-7 8-16,-6 6 0,-4 7 15,-2 1-15,-1 1 0,-4 10 16,-2 9-16,2-3 0,2-4 15,1 10-15,1 0 0,1-7 16,0-6-16,2-1 0,0-3 16,-1-7-16,1-7 15,-1-2-15,-2-3 0,-3-3 16,-2-1-16,-10-6 16,-6-3-16,3-6 0,1-3 0,-9-5 15,-6-4-15,4-6 0,3-4 0,8 4 16,5 5-16,5 1 0</inkml:trace>
  <inkml:trace contextRef="#ctx0" brushRef="#br0" timeOffset="161771.8037">16363 7579 0,'0'0'16,"0"0"-16,0 0 0,-23 5 15,23-5-15,-32 12 0,8 0 16,-2 1-16,-2 1 0,-6 5 0,1 2 0,4-1 15,5-3-15,1 0 0,5-4 16,7-3-16,5-2 0,9-3 16,7-4-16,5-1 0,5-1 15,12-1-15,6-3 0,-3 0 16,-1 1-16,0 0 0,-1 0 16,-3 1-16,-2 1 15,-6 1-15,-8 2 0,-9 3 16,-8 3-16,-8 2 0,-6 1 15,-4 2-15,-3 0 0,-11 3 16,-5 1-16,-7 2 0,3 1 16,6-3-16,2-1 0,8-4 0,3-4 15,7 0-15,7-2 16,8-2-16,6-1 0,12-1 0,10-2 0,1-1 16,2-2-16,17-3 0,5 0 15,-2 0-15,-3 1 0,0-3 16,-1-1-16,-1-1 0,-8 1 15,-8 3-15,-7 2 0,-5 1 0</inkml:trace>
  <inkml:trace contextRef="#ctx0" brushRef="#br0" timeOffset="161956.7835">16415 7795 0,'0'0'0,"0"0"0,0 0 16,0 0-16,0 0 0,-23 5 15,18-1-15,-1 2 0,1 1 16,-2 4-16,0 1 0,-1 2 0,1 2 15,1 3-15,-1 1 16,2 2-16,0 0 0,1 6 0,-1-3 0,2-3 16,0-3-16,0-3 0,1-3 15,0-4-15,0-2 0,-3-4 16,0-5-16,-1-1 0,1 1 0,0-1 16,2 1-16,0 1 0</inkml:trace>
  <inkml:trace contextRef="#ctx0" brushRef="#br0" timeOffset="162226.5419">16068 8020 0,'0'0'0,"0"0"0,0 0 16,0 0-16,0 0 0,0 0 15,-2 25-15,2-25 0,11 16 0,-11-16 16,30 18-16,-8-12 0,3-1 16,5-2-16,4-1 15,10-2-15,-2-1 0,-1-1 0,0 0 0,3 0 16,-4-1-16,-7 0 0,-6-1 15,-5 2-15,-4 2 0,-8 3 16,-6 6-16,-6-1 0,-5 2 0,-2 2 16,-5 2-16,1-2 0,0 0 15,-3-1-15,-1-1 0,5-1 16,4-2-16,4-2 0,1-3 0,6-3 16,1-2-16,5-8 0,3-6 15,-2 2-15,-1 3 0,-3 2 16</inkml:trace>
  <inkml:trace contextRef="#ctx0" brushRef="#br0" timeOffset="162480.5198">17514 7297 0,'0'0'0,"0"0"0,0 0 16,-27 13-16,27-13 0,-31 15 0,10-5 15,2 1-15,0 1 0,0 4 16,5 0-16,4 0 16,3-3-16,11 0 0,7 0 15,6-4-15,6-1 0,14 0 0,5 0 16,-4-1-16,-1-2 0,-2 1 16,-1 0-16,-1 1 0,-6 1 15,-15-6-15,-12-2 0,0-3 16,0 3-16,0-2 15</inkml:trace>
  <inkml:trace contextRef="#ctx0" brushRef="#br0" timeOffset="162627.7587">17104 7672 0,'0'0'0,"0"0"0,0 0 16,0 0-16,0 0 0,0 0 0,0 0 16,23 5-16,-23-5 0,43 2 15,-12-2-15,3 1 0,2 0 0,15 1 16,3 1-16,4 2 0,-6 1 0,-4-3 15,-5 0-15,-3-2 0,-8 2 16,-6-2-16</inkml:trace>
  <inkml:trace contextRef="#ctx0" brushRef="#br0" timeOffset="162812.8131">17143 7850 0,'0'0'0,"0"0"0,0 0 15,0 0-15,0 0 0,0 0 0,0 0 16,0 0-16,29 1 0,-6 0 15,8 0-15,1-1 0,1 0 16,12-2-16,3 0 0,-4 0 16,-4 0-16,8-4 15,-5-1-15,-8 1 0,-6 2 16,-6-1-16</inkml:trace>
  <inkml:trace contextRef="#ctx0" brushRef="#br0" timeOffset="163283.0695">17439 7767 0,'0'0'0,"0"0"0,0 0 16,0 0-16,5 26 0,-5-26 15,6 32-15,-3-11 0,0 1 16,1 3-16,-1 3 0,-1-1 0,0 0 16,2 5-16,-2-1 15,0-5-15,0-4 0,-1 3 16,-1-4-1,-2-7-15,-2-2 0,-8-5 0,-7-3 16,-1-1-16,-1-1 0,-4-2 16,-5-2-16,-4-3 0,2-4 0,3 2 15,3-2-15,5 2 16,4 2-16,4-4 0,3-2 16,8 2-16,6 2 0,13-2 15,10 0-15,4 1 0,3 1 0,7 2 0,4-1 16,1 4-16,-2 1 0,3 1 15,-5-1-15,-9 3 0,-6 1 16,-6 4-16,-8 2 0,-11-1 16,-6 1-16,-16 4 0,-13 6 15,-6 1-15,-4 2 0,-2 0 16,-3 0-16,7 0 16,3-1-16,3 1 0,6-2 15,9-3-15,7-3 0,17-1 16,14-1-16,7-4 0,7-2 0,11-4 15,13-1-15,9-2 16,-1-1-16,5-3 0,5-4 16,-12 1-16,-17 2 0,-13 2 15</inkml:trace>
  <inkml:trace contextRef="#ctx0" brushRef="#br0" timeOffset="163499.1209">18087 7518 0,'0'0'0,"0"0"0,0 0 0,18-10 15,-18 10-15,22-6 0,-3 4 16,6 0-16,2-1 0,14 0 16,4 3-16,0 1 0,2 3 0,9 1 31,0 2-31,-5-3 0,-6-2 15,-2 0-15,-9 0 0,-7-1 0</inkml:trace>
  <inkml:trace contextRef="#ctx0" brushRef="#br0" timeOffset="164062.5858">18337 7296 0,'0'0'16,"0"0"-16,0 0 0,0 0 15,0 0-15,18 18 0,-18-18 16,8 22-16,-8-22 0,5 32 16,-4-5-16,-1 2 0,-2 3 0,-1 11 15,-1 3-15,2-4 0,1-2 16,2 7 0,4-2-16,0-5 0,2-5 0,-1 0 15,1-6-15,-2-9 0,0-4 0,-2-2 16,0-1-16,-1-3 0,-2-4 15,-5-1-15,-4-2 0,-1-3 16,-2-2-16,-3-1 0,-3-2 16,1-3-16,-1-2 0,-5-7 15,0-3-15,4 1 0,3 1 16,4-1-16,5 2 0,6-1 16,6 1-16,12-2 0,8 1 15,7 0-15,4 1 0,12 2 16,8 0-16,10-1 0,-1 4 0,10-1 15,-1 1-15,-12 3 16,-9 2-16,-6 4 0,-8 4 0,-14 2 0,-10 0 0,-11 8 16,-10 6-16,-7 0 15,-6 1-15,-4 7 0,-5 6 16,9-5-16,3-1 0,8-2 16,6 0-16,7-6 0,3-2 0,13-4 15,9-1-15,-4-3 0,-1-2 16,7-3-1,4-4-15,-4 0 0,-4-1 0,3-5 16,-2-3-16,-9-1 16,-2-3-16,-4-9 0,-5-5 15,-6 0-15,-4-2 0,1 6 0,0 7 16,0 2-16</inkml:trace>
  <inkml:trace contextRef="#ctx0" brushRef="#br0" timeOffset="164532.9505">18947 7451 0,'0'0'0,"0"0"0,0 0 0,0 0 16,0 0-16,-24 9 0,24-9 15,-18 19-15,5-3 16,0 3-16,-1 4 0,-4 11 0,-2 5 16,0-2-16,1 1 0,-3 5 15,1-3-15,3-6 0,4-7 16,0 1 0,2-6-16,3-5 0,1-3 15,-1-3-15,-1-4 0,-2-4 0,-2-2 16,-5-4-16,-2-3 15,1-3-15,3-3 0,2-2 0,2-3 16,3 4-16,3 4 0,0 0 16,1 5-16,4 2 0,2 2 15,7 1-15,6 3 0,3 2 0,1 2 0,5 2 16,2 2-16,1 1 0,-1-2 16,4 5-16,-4 4 15,-4-2-15,-4 0 0,-5 3 0,-5 1 16,-5-3-16,-4-1 0,-11 2 15,-6-1-15,-4-1 0,-3-1 16,-13 3 0,-5-2-16,-2-4 0,1-2 0,2 0 15,2 1-15,7-2 0,5-3 16,4 1-16,5-1 16,7-3-16,7-3 0,12 4 0,11 1 15,9 0-15,8-1 0,13 1 16,10 2-16,-5-1 0,-1 0 0,9 3 15,1 2-15,-6-3 0,-4-2 0,-3 3 16,-7-1-16,-13-5 0,-7 0 16,-6-2-16,-4-2 0,-2 2 15</inkml:trace>
  <inkml:trace contextRef="#ctx0" brushRef="#br0" timeOffset="190435.7685">10611 4457 0,'0'0'0,"0"0"0,0 0 16,0 0-16,-12 25 0,12-25 15,-11 23-15,11-23 0,-12 29 0,6-14 16,1 2-16,-1-1 0,1 0 15,-1-2 1,0 1-16,-1-1 0,2 0 16,-3 0-16,1-1 0,3-4 15,-1-2-15,2 1 0</inkml:trace>
  <inkml:trace contextRef="#ctx0" brushRef="#br0" timeOffset="190589.0075">10653 4245 0,'0'0'0,"0"0"15,0 0-15,0 0 0,28 1 0,-28-1 16,27 3-16,-11 1 0,0 2 16,-2-1-1,-1-1-15,-2 1 0</inkml:trace>
  <inkml:trace contextRef="#ctx0" brushRef="#br0" timeOffset="190952.0557">10988 4490 0,'0'0'0,"0"0"0,-5 13 16,0-3-16,0-2 0,-3 5 15,-1 2-15,0 0 0,1 1 0,-3 2 16,1-3-16,1 0 0,1-2 15,1-3-15,3-2 16,0-3-16,0-1 0,4-4 0,0 0 16,0-5-16,3-2 0,2-1 0,4-5 15,4-4-15,1 2 0,2-7 16,0-4-16,1 1 0,-1 0 0,9-1 16,1 4-16,-3 3 0,-2 4 15,-1 3-15,-2 3 0,-2 5 16,1 1-16,-2 6 0,0 4 15,-4 2 1,-3 4-16,-3 5 0,-4 5 16,-3 0-16,-3 0 0,-2 5 15,-3 3-15,-2-1 0,-3 0 0,-7 9 16,-5 2-16,0-6 0,2-5 16,5-6-16,5-5 0,2-5 15</inkml:trace>
  <inkml:trace contextRef="#ctx0" brushRef="#br0" timeOffset="191638.7197">6880 4893 0,'0'0'0,"0"0"15,0 0-15,0 0 0,0 0 0,0 0 16,-18 13-16,18-13 0,-10 23 15,2-4-15,1 6 0,0 2 16,-1 5-16,-3 14 0,-1 6 16,2 3-16,1 1 0,0 17 0,2 3 15,3 8-15,2-5 0,9 6 16,5-7-16,4-10 0,4-7 16,11 0-16,7-7 0,-1-8 15,2-6-15,26 3 0,-4-14 16,4-12-16,4-7 0,-4-12 0,0-7 15,-3-11 1,-1-4-16,3-8 0,0-3 16,-2-7-16,0-6 0,-7-5 15,-3-4-15,-9-5 0,-6 0 0,-8-3 16,-6-3-16,-7 2 16,-3 2-16,-11-1 0,-6 0 15,-8 8-15,-3 6 0,-10 5 0,-7 3 16,-9 4-16,-4 1 0,-14 11 0,-8 7 15,1 8-15,2 4 0,-14 9 16,-8 6-16,7 1 0,5 2 0,3 10 16,-1 8-16,4 6 0,2 4 15,4 0-15,5-1 0,6 0 16,5-2-16,10 0 0,10 0 16,5-3-1,6-2-15,8 1 0,3 0 16,7-2-16,1-1 0,14-2 15,5-1-15,6-4 0,3-1 0,-10-7 16,-7-4-16,-5-2 0</inkml:trace>
  <inkml:trace contextRef="#ctx0" brushRef="#br0" timeOffset="191970.8889">7070 5707 0,'0'0'16,"0"0"-16,0 0 0,28 0 0,-17-1 0,4-1 16,4 1-16,3-3 0,1-2 15,11 0-15,4-1 0,2-2 16,1-1-16,14-5 0,4-1 15,3-5-15,3-2 0,18-6 16,4-1-16,15-5 0,-3-2 16,16-7-1,-1 1-15,36-11 0,-18 10 0,-13 6 16,-5 5-16,-6 0 0,-3-2 16,-5 4-16,-4 1 0,-12 5 15,-8 5-15,-5-1 0,-3 2 16,-8 1-16,-5 2 0,-6 1 15,-3 1-15,-10 2 0,-6 1 16,-8 1-16,-6 1 0,-6 2 0,-3 2 0,-5 1 16,-2 1-16,-2-1 0,0 2 15,-5 1-15,-2 1 0,0 1 16,-2 0-16,0-3 0,-1-2 16,3 2-16,3-1 0,1 2 15</inkml:trace>
  <inkml:trace contextRef="#ctx0" brushRef="#br0" timeOffset="192271.9204">9480 4739 0,'0'0'0,"0"0"0,0 0 15,0 0-15,0 0 0,28-8 16,-28 8-16,25-7 0,-10 6 0,4-1 16,2 1-1,1 0-15,1 0 0,3 0 16,1 0-16,6-1 0,-2 1 15,0 1-15,0 0 0,-1 0 16,-3 1-16,-3 2 0,-2 0 16,-3 4-16,-2 2 0,-3 3 15,-2 3-15,-4 2 0,-4 1 0,-3 4 16,-3 1-16,-5 7 0,-4 2 0,-3-1 16,0 4-16,0-3 0,-1-3 15,-2 2-15,-3 0 0,-4 6 16,-1-1-16,1 0 0,0 3 15,5-10-15,5-6 0,3-5 16</inkml:trace>
  <inkml:trace contextRef="#ctx0" brushRef="#br0" timeOffset="199198.8737">23733 6156 0,'0'0'15,"14"-2"-15,7 0 0,3-2 0,4 2 16,27-4-16,29-3 0,16-1 16,-2 2-16,51-6 0,25-1 15,5 0-15,-19 2 0,78-5 0,-18 3 16,-13-1-16,-7 2 0,-6 4 15,-3 3-15,-20 2 0,-13 2 0,-8 6 16,-5 3-16,-20 1 31,-11 3-31,-6 3 0,-4 4 16,-36-3-16,-24-2 0,-18-5 0,-14-2 16,-4-3-16,-2 0 0,-3-1 15</inkml:trace>
  <inkml:trace contextRef="#ctx0" brushRef="#br0" timeOffset="199568.8544">28483 5072 0,'0'0'0,"0"0"16,0 0-16,-28-4 0,28 4 0,-26 7 16,26-7-16,-33 20 0,13-5 15,-1 4-15,-2 5 0,-6 14 0,2 3 16,-8 19-16,-2 5 16,3 6-16,1 4 15,-4 12-15,-3 11 0,7-10 16,5-6-16,3-2 0,4-12 15,0 7-15,6-18 0,6-13 16,4-9-16,0-9 0,-1-6 16,-1-13-16,-3-4 0,0-3 0,-1-1 15,-3-7-15,-1-3 0,3 3 16,3 2-16,2 1 0</inkml:trace>
  <inkml:trace contextRef="#ctx0" brushRef="#br0" timeOffset="199753.8314">27793 5531 0,'0'0'0,"12"-6"16,6-1-1,4 1-15,5 0 0,15-3 16,5 0-16,12-1 0,3 3 16,10 0-16,-3 2 0,0 0 15,-9 1-15,-5 1 0,-3 1 16,-7 0-16,-5 2 0,-10 2 0,-7-2 15,-7 0-15</inkml:trace>
  <inkml:trace contextRef="#ctx0" brushRef="#br0" timeOffset="200078.3077">28635 5459 0,'0'0'0,"0"0"16,0 0-16,-21 14 0,21-14 0,-25 20 16,11-6-16,-4 4 0,-2 3 15,-5 10-15,1 1 0,3 1 16,2 1-16,5 3 0,6-5 0,9-6 15,8-5-15,7-7 0,7-3 16,5-8-16,3-5 0,3-3 16,2-3-16,5-5 0,-1-4 0,-5-4 15,-3-4-15,-5-1 0,-5-3 16,-5 0-16,-3-3 0,-6 0 16,-4 2-1,-8 3-15,-3 1 0,-8 7 16,-5 4-16,-6 4 0,-5 4 15,-3 4-15,-3 5 0,-1 2 16,2 3-16,-4 4 0,2 3 0,5 3 16,4 2-16,4 2 0,6 0 15,10-1-15,9 2 0,11-5 16,9-4-16,-7-5 0,-3-1 0,-3-3 16</inkml:trace>
  <inkml:trace contextRef="#ctx0" brushRef="#br0" timeOffset="200417.6951">29118 5439 0,'0'0'0,"0"0"0,0 0 16,0 0-16,-21 28 0,21-28 0,-26 36 15,9-12-15,0 3 0,-2 2 16,-2 2-16,-3 7 0,3-4 15,0 3-15,3-5 0,4-8 16,3-4-16,3-6 0,3-3 0,1-6 16,4-5-16,2-5 0,4-1 15,-1-2-15,2-3 0,2-6 16,2-4-16,1-2 0,1-1 0,6-5 16,2 1-16,1 0 0,1 2 15,0 6-15,2 5 0,1 0 16,2 1-16,8 3 15,3 6-15,0 2 0,2 0 16,2 7-16,1 2 16,-2 5-16,0 2 0,-9-2 0,-8-3 15,-5-1-15</inkml:trace>
  <inkml:trace contextRef="#ctx0" brushRef="#br0" timeOffset="201257.7254">28840 6530 0,'0'0'0,"-11"8"0,-4 3 0,-9 4 16,-4-1-16,-14 6 0,-6 0 0,-16 4 0,-3-4 16,-4-1-16,-2-5 0,-12 1 15,2-5-15,-13-5 0,2-2 16,-5-7-16,5-3 0,-22-11 15,13-4-15,8-2 0,7-3 0,4-4 16,3-4-16,15-5 0,9-2 16,4-4-1,2-2-15,8-6 0,6-3 16,7-6-16,7-4 0,10-2 16,7-1-16,12-1 0,6 0 15,6 4-15,6 3 0,6-6 16,7-3-16,7 2 0,7 2 0,8 0 15,8 0-15,5 3 0,3 4 16,13 1-16,9 0 0,0 5 0,-1 5 16,10 4-16,6 2 0,2 11 15,0 7-15,6 7 0,5 3 16,-3 4-16,-4 6 0,3 9 16,4 5-16,-9 2 0,-4 5 0,-6 11 15,-5 9-15,-2-1 0,-2 2 16,-6 5-1,-5 4-15,-8 2 0,-5 4 16,-8 0-16,-5 2 0,-3-4 16,-4 2-16,-5 3 0,-1 5 15,-8-2-15,-6 0 0,-4-4 16,-4-1-16,-2 2 0,-2 2 0,-8-1 16,-5 0-16,-6-7 0,-3-5 15,-8 2-15,-4 2 0,-6-2 0,-3 1 0,-4-1 16,-4-3-16,-1-5 15,-1-5-15,-8 2 0,-6-1 16,1 1-16,1-1 0,-2-7 16,-1-6-16,-4 1 0,-3 1 0,-2-2 15,0 0-15,0-2 0,0-2 16,-8-4 0,-4-2-16,-5-4 0,-1-2 0,-3 1 15,-3 2-15,3 1 0,1 3 0,-1-1 0,-1 1 16,0 0-16,1-3 0,1 0 15,1 0-15,9-1 0,7 0 0,3 0 16,6-3-16,10-2 0,10-3 16,14 0-1,8-1-15,6 1 0,2 2 16,3-7-16,-1 0 0,3-2 16,1-1-16,0 2 0,0-1 0,-1 1 15,-2 3-15,-6-5 0,-5-1 16,-7 0-16,-6 0 0,4 1 15,4 3-15,3 2 0</inkml:trace>
  <inkml:trace contextRef="#ctx0" brushRef="#br0" timeOffset="211389.4189">2472 9829 0,'0'0'0,"0"0"16,0 0-16,35-3 0,-20 1 15,11-2 1,2 1-16,4 0 0,3 1 0,10-1 15,5 1-15,3-1 16,-1 3-16,18-1 0,5-1 16,-3 1-16,-1 1 0,19-2 0,5 0 15,5-1-15,-7 3 0,50-3 16,-3 0-16,-13-1 0,-10 2 16,8-4-16,3 0 0,-5 4 0,-7 2 0,13 0 15,9 0-15,-12 1 16,-6 0-16,19 4 0,10 2 0,-10-6 15,-7-2-15,15 2 0,13 3 16,-11 0-16,-10 2 0,19-2 16,16 0-16,-14 1 0,-7 0 15,16-4 1,13-1-16,-13 0 0,-10 2 0,17-2 16,13 1-16,-13 1 0,-7 0 15,16 1-15,11 0 16,-13-5-16,-9-3 0,16 1 0,10 1 15,-15 1-15,-10 2 0,21-2 16,16 0-16,-19 1 0,-12 2 0,19-5 16,15-1-16,-15 0 0,-12 2 0,19-3 15,10 0-15,-20-1 0,-12 4 16,15-5-16,10 0 0,-18-1 16,-13 0-16,16 3 0,12 3 15,-16-1-15,-14-1 0,20 0 16,11-2-16,-15 1 0,-11-1 15,15-1-15,11-1 0,-18 3 0,-12 4 0,16-4 16,12 0-16,-15-2 0,-12 1 16,12 4-16,8 2 0,-19 0 15,-10 1-15,13 3 0,10 3 16,-22 3-16,-16 0 0,4 5 16,2 5-16,-21-7 0,-15-4 15,-10-2 1,-7-3-16,-26-6 0,-18-4 0,-23-10 15,-16-8-15,-7 9 0,-6 4 16,-3 4-16</inkml:trace>
  <inkml:trace contextRef="#ctx0" brushRef="#br0" timeOffset="212310.127">8752 8454 0,'0'0'0,"-24"-4"16,-2 1-16,-4-1 0,-2 0 0,-19 1 15,-19-3 1,-20 1-16,-2 0 0,-22 4 15,-3 2-15,-52 4 0,12 5 0,3 3 16,2 5-16,7 10 0,3 5 16,-4 6-16,-4 3 15,5 3-15,2 1 0,8 10 16,7 6-16,10 0 0,7 3 0,8 1 16,5 0-16,20-2 0,14-3 0,17 4 15,11 1-15,18-2 0,9-2 16,19-7-16,12-6 0,19-6 0,13-5 15,24-6-15,14-2 0,19-4 16,12-3-16,19-8 0,14-5 16,12-4-16,10-4 0,18-3 15,14-2 1,6 0-16,4 1 0,14 4 16,9 2-16,-3-1 0,0 0 0,8 4 15,5 3-15,-16 0 0,-11-1 16,-19-6-16,-11-6 0,-29-6 15,-21-4-15,-21-10 0,-14-5 16,-30-12-16,-21-9 0,-19-12 16,-13-9-16,-15-3 0,-10-4 0,-18-3 15,-14-2-15,-13 0 0,-8 1 0,-19-5 16,-12-1-16,-6 8 16,-4 7-16,-17 1 0,-12 0 15,-8 10-15,-6 5 0,-22 7 16,-13 6-16,-4 12 0,-1 7 0,-19 11 15,-11 9-15,11 8 0,8 9 0,-4 11 16,-4 8-16,8 10 0,9 7 0,15 7 16,11 4-16,22 3 0,16 3 15,35-21-15,25-14 0,14-9 32</inkml:trace>
  <inkml:trace contextRef="#ctx0" brushRef="#br0" timeOffset="212777.3178">9885 7474 0,'0'0'16,"0"0"-16,-20 16 0,20-16 0,-24 24 16,7-3-16,-3 7 0,-6 11 0,-2 4 15,-6 19-15,0 5 0,-2 8 16,6-5-16,-2 8 0,3-5 16,5-13-16,4-10 0,-3-1 15,1-4-15,3-11 0,2-8 0,-7-5 16,-5-4-16,-1-6 0,-1-4 15,-7-7 1,-4-5-16,7-1 0,0-3 0,5 2 16,9 1-16,6 3 15</inkml:trace>
  <inkml:trace contextRef="#ctx0" brushRef="#br0" timeOffset="212893.2437">8938 8064 0,'0'0'0,"0"0"0,22-11 15,0 2-15,6-3 0,7 1 16,3 0-16,23-2 0,9-1 0,16 0 0,-1 2 15,17-2-15,12 0 0,-17 2 16,-27 2-16,-21 4 0</inkml:trace>
  <inkml:trace contextRef="#ctx0" brushRef="#br0" timeOffset="213294.6679">10513 7908 0,'0'0'15,"0"0"-15,0 0 0,0 0 0,0 0 16,-15-25-16,15 25 15,-26-18-15,26 18 0,-36-16 16,10 7-16,0 4 0,-2 3 0,-12 1 16,-6 3-16,3 3 0,3 3 15,-11 8 1,0 6-16,5 4 0,4 2 16,-2 8-16,5 0 0,10-3 15,5-3-15,10 2 0,9-3 16,7-6-16,6-6 0,8-6 15,8-6-15,4-4 0,3-4 0,6-6 16,5-6-16,-3-3 0,-3-3 16,9-9-16,1-5 0,-8 3 0,-3 2 15,-3-1-15,-6 4 0,-11 10 16,-4 3-16,-3 6 0,-3 3 16,-2 5-16,-2 4 0,-2 5 0,-3 6 15,0 6-15,-2 2 0,0 6 16,-1 4-16,4-1 0,1 1 15,5 0 1,4-1-16,4-4 0,2-2 0,10-9 16,8-7-16,-7-3 0,-4-1 15,-5-1-15</inkml:trace>
  <inkml:trace contextRef="#ctx0" brushRef="#br0" timeOffset="213749.1417">11112 7938 0,'0'0'0,"0"0"0,0 0 0,0 0 16,0 0-16,-9-18 0,9 18 15,-19-12-15,7 6 0,-5 1 16,-4 1-16,1 1 0,-3 1 16,-1 0-1,-2 2-15,-10 3 0,1 1 0,-2 6 16,-2 4-16,-6 4 0,3 4 15,6 2-15,3 3 0,6 1 16,5-1-16,6 2 0,8-1 16,7-6-16,5-5 0,14-6 15,9-5-15,4-4 0,2-6 0,6-8 16,3-7-16,-1-2 0,-2-1 0,5-10 16,-2-4-16,-3-1 15,-4 0-15,4-14 0,-2-6 16,-8 2-16,-5 1 0,-4 6 15,-2 6-15,-5 7 0,-2 7 0,-3 7 16,-2 6-16,-1 4 0,-2 6 16,-5 8-16,-5 8 0,0 4 0,1 3 0,-6 9 15,-5 7-15,0 4 0,-2 2 16,-4 15-16,-2 4 0,6-3 16,2-3-16,3 2 15,5-1-15,3-9 0,4-4 0,2-7 16,2-5-16,-1-8 0,1-6 0,-1-4 31</inkml:trace>
  <inkml:trace contextRef="#ctx0" brushRef="#br0" timeOffset="214065.7491">11146 8079 0,'0'0'0,"0"0"0,0 0 0,0 0 15,0 0-15,0 0 0,33-4 16,-33 4-16,34-3 0,-11-2 0,4-1 15,0 1-15,2-2 0,10-2 0,0 1 16,-1-2-16,-2-1 0,5-3 16,-4-4-16,-6 2 0,-5 1 15,-7-1-15,-4-1 0,-6 1 16,-6 1-16,-10 3 0,-7 3 16,-6 2-1,-3 3-15,-9 7 0,-7 7 16,2 3-16,-1 3 0,-6 10 0,0 4 15,7 0-15,5 1 0,6 6 16,11 1-16,12-3 0,8-3 0,19-6 16,15-4-16,5-4 15,6-4-15,15-7 0,13-4 16,-13-1-16,-18-1 0,-12 0 0</inkml:trace>
  <inkml:trace contextRef="#ctx0" brushRef="#br0" timeOffset="214429.1753">12504 7901 0,'0'0'16,"0"0"-16,0 0 0,0 0 0,0 0 0,-26-11 15,6 13-15,-3 1 0,-3 1 0,-5 3 16,-4 2-16,-3 5 16,-3 4-16,-11 5 0,-8 9 15,10-5-15,8 0 0,2 1 16,9-1-16,11-6 0,8-2 15,11-5-15,9-2 16,6-3-16,6-4 0,8-6 16,7-4-16,0-4 0,-1 1 15,2-8-15,0-5 0,-3 0 16,-3-3-16,4-4 0,-2 2 16,-8 5-16,-4 6 0,-7 5 15,-3 2-15,-3 4 0,-2-2 16,-1 6-16,-3 4 0,-2 3 0,-3 3 0,0 3 15,-2 3-15,2 3 0,0 1 0,3 2 16,3 1-16,1-2 16,3-1-16,3-3 0,5-3 15,1-5-15,2-3 0,-4-2 16,-2 1-16,-2-3 0</inkml:trace>
  <inkml:trace contextRef="#ctx0" brushRef="#br0" timeOffset="214914.5748">12808 7811 0,'0'0'16,"0"0"-16,0 0 0,0 0 0,-6 23 15,6-23-15,-13 30 0,3-12 16,-3 3-16,0 4 0,-1 0 0,2 1 16,1-1-16,0 3 0,3-2 15,2-3-15,3-4 0,4-5 16,5-3-16,2-4 0,1-3 0,5-5 15,1-6-15,1-2 0,-1-2 16,4-5-16,1-5 0,4-8 16,0-2-1,-1-2-15,-1-2 0,-3 7 0,-4 5 0,0 3 0,-3 5 16,-4 3-16,-3 2 0,-3 9 16,-3 6-16,-2 5 0,-1 3 15,-4 7-15,-2 8 0,-2 0 16,0 0-16,2 3 0,1-1 15,2 3-15,5-4 0,6-6 16,6-4-16,1-3 16,2-3-16,6-5 0,8-5 15,-4-3-15,0-2 0,4-9 16,-2-8-16,-1-2 0,0-1 0,0-9 16,-1-6-16,-2-2 0,-4 1 0,1-7 15,-5 0-15,-3 6 16,-2 7-16,-4 6 0,0 3 0,-3 6 15,-1 3-15,-3 6 0,-1 3 16,0 5-16,-1 3 0,2 4 16,0 0-16,0-1 0,2-2 0,0 0 15</inkml:trace>
  <inkml:trace contextRef="#ctx0" brushRef="#br0" timeOffset="215315.944">13770 7844 0,'0'0'16,"0"0"-16,0 0 0,0 0 0,0 0 15,-15-15-15,15 15 0,-27-6 16,27 6-16,-40 0 0,13 5 0,-1 1 16,-1 3-16,-11 6 0,-5 6 15,5 2-15,1 3 0,-4 5 16,4 2-16,5 2 0,9-4 0,13-3 15,10-1-15,6-8 0,6-4 16,12-4-16,9-2 0,2-6 16,2-4-16,4-7 15,2-6-15,-3-1 0,1-3 16,4-10-16,-2-5 16,-8 1-16,-6 1 0,-5 9 0,-4 5 15,-5 2-15,-3 2 0,-4 7 16,-4 3-16,-2 3 0,-6-1 15,1 5-15,-2 4 0,0 3 16,1 3-16,-2 5 0,-1 2 0,1 2 16,0-3-16,4 3 0,4 2 15,6-4-15,3-2 0,-1 0 16,-2-5-16,-1-3 0</inkml:trace>
  <inkml:trace contextRef="#ctx0" brushRef="#br0" timeOffset="215728.4687">14110 7809 0,'0'0'0,"0"0"0,0 0 16,-12 20-16,12-20 0,-20 28 16,3-7-1,-1 2-15,0 0 0,-1 7 16,1-1-16,5-2 0,4-1 0,7 1 15,6-2-15,7-7 16,6-4-16,7-6 0,6-4 0,2-4 16,0-3-16,2-8 0,1-5 15,5-5-15,-2-4 0,-2-3 16,-5-1-16,-6 6 0,-4 3 0,-1 0 16,-5 5-16,-5 4 0,-3 4 0,-4 4 15,-3 3-15,-2 4 0,-3 4 16,-1 8-16,-4 5 0,-5 7 15,-2 5-15,-6 15 0,0 9 16,4-4-16,6-3 0,2 10 31,3 1-31,1-8 0,2-5 0,-5 2 0,-2-5 0,-4-10 0,-3-5 16,-8-7-16,-7-3 0,-3-7 16,-5-5-16,-23-3 0,-10-4 15,21-1-15,16 0 0,10 0 0</inkml:trace>
  <inkml:trace contextRef="#ctx0" brushRef="#br0" timeOffset="220103.2862">2589 11076 0,'0'0'0,"0"0"0,0 0 16,23-1-16,-23 1 0,27 0 0,-7 3 16,2-1-16,2 1 0,16-1 15,6 1-15,2-1 0,-1-1 16,24 1-16,7 0 0,14 1 16,-4 0-16,22-2 0,7-2 15,6 0 1,-6-1-16,62 0 0,-7 0 0,-19-1 15,-12 0-15,11 2 0,10 1 16,-16-1-16,-12-3 0,13 2 16,13 2-16,-14 3 0,-6 0 15,16-2-15,11-1 0,-14 2 16,-8 2-16,15 0 0,9 0 16,-15-2-16,-8-2 0,11-1 0,5 0 0,-10 0 15,-7-1-15,16 4 0,11 1 16,-15-1-16,-10 0 0,15-1 15,8 2-15,-11-2 0,-13-1 0,20 1 16,10 0-16,-15 2 0,-11 0 16,14 0-16,11 2 15,-12-3 1,-10-1-16,17 1 0,10 2 16,-11 0-16,-10 1 0,15-1 0,9 1 15,-18 1-15,-12-1 0,20 0 16,13 0-16,-16 4 0,-12-1 15,16 3-15,7 0 0,-10-1 16,-6-4-16,14 3 0,12 1 16,-17-2-16,-10-3 0,15 0 0,10 0 0,-16 1 15,-11 1-15,14-1 0,10-1 16,-12-3-16,-11-3 0,14 0 16,12 1-16,-16 0 0,-10 0 0,16-2 15,11-2-15,-14 0 16,-10 1-16,14-2 0,8-1 15,-15 5-15,-9 4 16,12-3-16,10 0 0,-17 0 16,-11 2-16,12-4 0,11-3 15,-19 0-15,-13 0 0,12-1 16,8-1-16,-17 0 0,-10 0 0,13 1 16,7 1-16,-14-2 15,-9-1-15,6-1 0,2-2 0,-8 4 16,-7 2-16,6 2 0,6 2 0,-16-1 15,-10-1-15,1 2 0,2 1 16,-10 1-16,-5 1 0,0 2 16,1 3-16,-16-1 0,-9-1 0,4 1 15,1-3-15,-15 0 0,-12-1 16,2 0-16,0-1 16,-9-1-16,-6 0 0,-10 2 0,-8-1 0,-7-7 15,-5-2-15,-6 1 0,-3 3 16,-3 1-16</inkml:trace>
  <inkml:trace contextRef="#ctx0" brushRef="#br0" timeOffset="232847.8718">18607 9818 0,'0'0'0,"0"0"0,-16-12 15,6 7-15,-2 2 0,-7-1 16,-5 2-16,-12 3 0,-2 4 0,-7 7 15,-6 5-15,-13 9 16,0 3-16,-13 17 0,0 8 0,-2 14 16,12 3-1,-4 22-15,4 10 0,-6 35 16,17-15-16,23-5 0,15-3 16,18-15-16,13-11 0,27-4 15,18-1-15,11-15 0,9-9 0,28-10 16,22-5-16,5-9 0,2-7 15,25-8-15,17-6 0,-9-8 16,-4-7-16,14-4 0,8-3 0,-17-9 16,-11-5-16,-4-14 0,-2-10 15,-24-2-15,-17-3 0,-13-16 16,-7-12-16,-25 0 0,-16 1 0,-17-15 16,-12-11-16,-17 6 0,-11 2 15,-26-8-15,-17-6 16,-12 13-16,-6 9 15,-33-1-15,-19-1 0,-2 14 16,-2 9-16,-20 10 0,-14 6 16,7 14-16,4 12 0,-19 13 15,-14 11-15,20 10 0,15 6 0,-2 15 16,0 10-16,23 4 0,16 2 16,13 13-16,10 8 0,23-8 15,14-6-15,15-17 0,10-12 0,7-7 0</inkml:trace>
  <inkml:trace contextRef="#ctx0" brushRef="#br0" timeOffset="233311.8861">20603 8722 0,'0'0'0,"0"0"16,0 0-16,0 0 0,-5 24 0,5-24 15,-7 28-15,2-9 16,0 5-16,-4 5 0,-2 6 15,-2 3-15,-2 4 0,-3 14 16,0 2-16,0 7 0,4-6 0,0 2 16,3-10-16,3-9 0,2-9 0,1-4 15,0-8-15,3-8 0,0-5 16,2-8-16,1-2 0,0-6 16,1-3-16,2-8 0,1-5 15,1-1-15,0-3 0,7-1 16,3-3-1,4-2-15,0 3 0,3 0 16,2 2-16,2 4 0,0 4 0,6 2 16,5 3-16,-1 6 0,1 4 15,8 3-15,2 1 0,-8-1 16,-4-2-16,-10 2 0,-6 1 16,-5-1-16</inkml:trace>
  <inkml:trace contextRef="#ctx0" brushRef="#br0" timeOffset="233565.4211">21286 9055 0,'0'0'16,"0"0"0,-7 21-16,0-6 0,-1 1 15,-5 10-15,-1 6 0,-1 0 16,2 0-16,-3 7 0,0 1 15,3-8-15,2-5 0,5-7 16,4-4-16,1-8 0,1-2 0,3-12 16,3-8-16,-1-4 0,1-4 15,1-10-15,0-8 0,0 7 0,-2 6 16,0 6-16</inkml:trace>
  <inkml:trace contextRef="#ctx0" brushRef="#br0" timeOffset="233681.3175">21305 8493 0,'0'0'0,"0"0"0,0 0 15,0 0-15,0 0 0,18-15 0,-18 15 16,20 7-16,-8 1 0,3 4 0,3 5 16,-1 5-16,1 2 0,1 3 15,-3-4-15,-2-5 0</inkml:trace>
  <inkml:trace contextRef="#ctx0" brushRef="#br0" timeOffset="234166.9285">22325 9121 0,'0'0'0,"0"0"0,0 0 15,0 0-15,-17-17 0,1 10 16,-7-2-16,-6 1 0,-3 0 16,-18 1-16,-5 3 0,-2 3 15,-2 1-15,-12 11 0,-12 12 0,14 2 0,9 0 16,6 8-16,12 0 0,16-3 15,10-3-15,22 2 0,16-4 16,4-8-16,7-4 0,16-3 16,12-2-16,-2-6 0,1-5 15,9-5-15,1-2 0,-12-3 0,-8-3 16,19-22 0,-8-7-16,-17 3 0,-10 3 15,-12 2-15,-8 0 0,-7 11 16,-6 9-16,-6 5 0,-4 5 15,1 7-15,-1 3 0,-4 11 16,-5 6-16,0 4 0,-3 4 16,0 13-16,0 9 0,4 1 0,5 1 15,-2 11-15,1 2 0,5-9 0,3-7 16,4-1-16,1-4 0,-1-7 16,0-8-16,-3 0 0,-3-4 15,-5-7-15,-4-5 0,-7-4 16,-4-2-16,0-5 0,-2-1 15,-7-4-15,-5-7 0,3-2 0,3-3 16,0-9-16,2-8 0,9 8 0,5 6 0,6 4 16</inkml:trace>
  <inkml:trace contextRef="#ctx0" brushRef="#br0" timeOffset="234536.6557">22799 9111 0,'0'0'0,"0"0"16,-20 13-16,6-4 0,-2 5 0,-9 8 16,-4 6-1,4 0-15,2 0 0,5 7 0,10-2 0,11-5 0,7-5 16,17 2-16,13-4 0,3-4 15,1-5-15,5-5 0,5-4 16,5-5-16,-4-3 0,-4-10 16,-4-6-16,-8-4 0,-6-1 0,-9-11 15,-10-3-15,-11 5 16,-10 3-16,-12-2 16,-7-2-16,-7 5 0,-6 3 15,-8 6-15,-6 4 0,4 6 16,5 4-16,0 7 0,0 5 15,9 2-15,5-1 0,8 8 16,6 6-16,10-1 0,5-1 0,1-3 16,0-6-16,0-2 0</inkml:trace>
  <inkml:trace contextRef="#ctx0" brushRef="#br0" timeOffset="234853.3838">23604 9088 0,'0'0'0,"0"0"0,0 0 15,-6 33-15,1-18 0,-5 4 16,-3 7-16,-6 7 0,-1 2 0,0-3 16,1 1-16,-2 0 15,4-5-15,2-7 0,4-4 0,1-5 16,3-4-16,-1-7 0,1-7 15,2-4-15,0-3 0,5-5 0,3-4 16,2-3-16,4-4 0,3-3 16,4-4-16,1 4 0,2 3 0,10 0 15,5 2-15,-1 10 0,0 4 16,6 8-16,4 6 0,-2 6 16,2 5-16,8 5 0,-1 2 15,-13-6-15,-9-2 0,-7-3 0</inkml:trace>
  <inkml:trace contextRef="#ctx0" brushRef="#br0" timeOffset="235586.6614">22651 10048 0,'0'0'0,"-20"2"0,-8 2 0,-14 2 16,-3 0-16,-29-1 0,-28-2 15,-9-1-15,7-2 0,-59-4 0,-17-1 0,29-9 16,21-7-16,-12-3 0,-9-3 16,19 2-16,13 3 0,-14-9 15,-8-7-15,18 5 0,10 4 0,-10-12 16,-9-8-16,17 5 15,13 4-15,1-7 0,1-5 16,17 4-16,12 2 16,4-11-16,3-8 0,17 7 15,12 6-15,7-13 0,6-7 16,13 4-16,8 3 0,20-9 16,12-7-16,0 12 0,1 8 15,24-16-15,17-12 0,-3 16 16,0 10-16,29-9 0,22-7 15,-9 9-15,-5 8 0,27-4 0,18-3 16,-12 10-16,-8 6 0,28 1 0,20 4 16,-16 10-16,-10 8 0,31 8 15,20 7-15,-25 5 0,-15 2 16,26 12-16,21 9 0,-21 7 16,-14 6-16,22 17 0,14 14 15,-34-1-15,-22 0 16,13 18-16,9 12 0,-24-4 15,-18-3-15,5 21 0,2 14 16,-25-13-16,-15-8 0,-14 6 16,-7 5-16,-15-16 0,-9-10 15,-14 5-15,-9 2 0,-16-7 16,-10-3-16,-11 0 0,-8 0 16,-5-12-16,-5-10 0,-11-1 0,-7-3 0,-5-5 15,-2-6-15,-13-1 0,-6-2 16,2-6-16,4-3 0,-15-3 15,-10 0-15,1-4 0,0 1 0,-12-5 16,-9-4-16,2-5 0,2-5 16,-18-9-16,-12-6 15,1 1-15,2 1 0,-25-5 0,-17-4 0,15 0 16,11 1-16,44 6 0,30 4 16,20 3-16</inkml:trace>
  <inkml:trace contextRef="#ctx0" brushRef="#br0" timeOffset="235972.2296">22769 10224 0,'0'0'16,"0"0"-16,0 0 0,28-10 0,-28 10 16,33-8-16,-6 4 15,6 0-15,4 1 0,19 1 16,8 1-16,13 1 0,-2 1 0,13 2 16,-3 1-16,1 0 0,-10 1 0,-12-1 15,-19-2-15,-12 1 0</inkml:trace>
  <inkml:trace contextRef="#ctx0" brushRef="#br0" timeOffset="236172.7945">23240 10301 0,'0'0'16,"-6"11"-16,0 3 0,-2 3 0,-1 1 15,-4 10-15,-4 5 16,2-1-16,0 0 0,-1 4 0,4-3 15,4-6-15,5-5 0,3-5 16,3-8 0,-1-3-16,1 0 0,-2-2 0</inkml:trace>
  <inkml:trace contextRef="#ctx0" brushRef="#br0" timeOffset="236836.1267">23336 10266 0,'0'0'0,"0"0"15,0 0-15,0 0 0,15 16 0,-15-16 16,11 24-16,-11-24 0,7 34 0,-7-12 16,-2 3-16,-2 2 0,0 1 15,-4 8-15,-2 2 0,-1-4 16,0-1-16,-6 0 0,-4-4 16,0-5-16,0-4 0,-5-6 15,-3-4 1,0-5-16,0-4 0,-2-3 15,-2-3-15,0-2 0,0-2 0,-1-8 16,3-7-16,7 3 0,5 1 16,6 2-16,4 1 15,6 3-15,4 2 0,14 1 0,13 2 16,3 2-16,4 0 0,14 7 16,9 3-16,-2 1 0,-2 0 0,11 3 15,-1 0-15,-5 4 0,-6 0 16,-3 2-16,-7 1 0,-12-3 0,-9 2 15,-11-2-15,-9 1 16,-9 0-16,-9 1 0,-13 1 0,-11 0 16,-3-2-16,-2-2 0,-13 3 15,-9 0 1,2-1-16,2-3 0,-14 2 0,-1-1 0,8 0 0,7-2 16,-13 3-16,19 1 0,21-6 15,14-3-15,11-1 0,8-1 16,7-2-16,2 0 0,26-3 0,18-1 15,1 1-15,6-1 0,20 2 16,8 4 0,-7 2-16,-5 3 0,31 10 15,-14 3-15,-25 2 0,-16 1 0,-14 9 16,-8 6-16,-11 3 0,-8 2 16,-19 11-16,-13 7 0,0 2 0,0 1 15,-15 12-15,-10 7 0,0-4 16,2-4-16,-8-2 0,-6-3 15,5-16-15,4-11 0,-1-11 16,0-9-16,1-7 0,1-6 0,-11-10 16,-7-9-16,6-12 0,3-9 15,6-22-15,3-15 0,14 7 16,8 4-16,10 19 0,6 11 16,4 9-16</inkml:trace>
  <inkml:trace contextRef="#ctx0" brushRef="#br0" timeOffset="237438.1567">24341 10491 0,'0'0'0,"-1"17"15,0 3 1,-1-1-16,-1 4 0,-5 17 0,-3 8 16,-6 18-16,-3 3 0,-5 13 15,0 1-15,3-2 0,5-12 16,5-6-16,6-12 0,3-10 15,1-8-15,0-10 0,1-6 16,-3-10-16,0-6 0,-3-5 16,-2-7-16,-2-7 0,-1-7 0,0-6 15,-2-9-15,-4-4 0,-3-5 0,3 5 16,3 12-16,-8-13 0,-8-7 16,-3 2-16,1 7 0,10 12 15,7 10-15,6 0 0,6 3 16,5 1-16,5 4 0,12 0 15,11 3-15,-1 6 0,1 0 0,8 4 0,5 1 16,-2 2-16,0 1 0,-5 2 16,-2 1-16,-8 1 0,-7-1 15,-8 3-15,-6 2 0,-11 3 16,-7 0 0,-9 1-16,-9 4 0,-4 1 15,-1-2-15,-6 6 0,0 2 16,6-6-16,7-4 0,5-4 0,8-2 15,7-3-15,5-2 0,15-1 16,12 0-16,5-3 0,5-2 16,14-7-16,13-5 0,-2-8 15,0-3-15,-6 0 0,-13 7 16,-9 3-16</inkml:trace>
  <inkml:trace contextRef="#ctx0" brushRef="#br0" timeOffset="237923.5869">25149 10380 0,'0'0'0,"0"0"0,0 0 16,-23-5-16,23 5 0,-32-1 0,9 1 31,-1 4-31,-3 2 0,-6 5 0,0 2 0,6 3 16,5 1-16,4 3 15,9 0-15,6-2 0,5-1 0,5-1 16,4-2-16,0-1 0,1-1 0,0 0 15,0-2-15,-1-1 0,-1 0 16,-3-1-16,-2 0 0,-4 0 16,-2-1-16,-4 3 0,-3 1 15,-4 0-15,-4 2 0,-6 2 16,-5 3-16,-4-1 0,-4 2 16,-13 7-16,-3 1 0,-5 3 15,4-3-15,4-2 0,2-2 16,0-3-16,8-6 0,5-5 15,5-6-15,7-3 0,5-3 0,2-4 16,5-2-16,2 0 0,3-2 0,1-2 16,3-2-16,4 0 0,1 0 15,7-1-15,6-1 0,1 3 16,-1-1-16,6 7 0,2 1 16,4 5-16,2 3 0,11 4 15,4 4-15,-1 2 16,1 1-16,6 7 0,5 5 15,7 3-15,-3-2 0,-5-2 16,-3 0-16,-3 2 0,-8-3 16,-12-7-16,-9-4 0,-7-2 15</inkml:trace>
  <inkml:trace contextRef="#ctx0" brushRef="#br0" timeOffset="238246.363">24784 11165 0,'0'0'0,"0"0"0,0 0 16,-30 15-16,14-6 0,-2 2 0,-1 3 15,0 1 1,1 0-16,1 5 0,4-1 16,8-1-16,4-1 0,11-2 15,9 0-15,3 0 0,3-2 0,12 1 16,6-4-16,-1-3 0,-1-4 15,8-1-15,-1-2 16,-5-4-16,-4-4 0,-6-1 0,-5 0 16,-6 1-16,-3 1 0,-7-4 0,-4-2 15,-8 0-15,-4-2 0,-10-1 16,-4-1-16,-9-1 0,-5 2 16,-9 1-16,-5 2 0,0 5 15,1 5-15,-10 0 0,-3 2 16,12 6-16,7 2 0,11-1 0,7-2 15,4-1 1</inkml:trace>
  <inkml:trace contextRef="#ctx0" brushRef="#br0" timeOffset="238763.7311">22874 11766 0,'0'0'0,"0"0"0,0 0 15,41-5-15,-19 2 0,10 3 0,8 2 16,16-1-16,2 1 0,24 4 16,5 3-16,10 2 0,-7 0 15,10 3-15,-5 2 0,-7 0 16,-16-2-16,5-2 0,-22-6 15,-17-2 1,-13 0-16,-7-3 16</inkml:trace>
  <inkml:trace contextRef="#ctx0" brushRef="#br0" timeOffset="238980.0241">23471 11828 0,'0'0'16,"0"0"-16,0 0 0,-14 29 0,14-29 0,-19 34 15,5-9 1,-1 5-16,-1 4 0,-4 10 0,-1 1 16,0 4-16,4-5 0,5-3 15,5-5-15,5-2 0,4-9 16,4-9-16,1-8 0,1-7 16,1-3-16,2-5 15,1-4-15,-2 2 0,-2 1 16,-2 2-16</inkml:trace>
  <inkml:trace contextRef="#ctx0" brushRef="#br0" timeOffset="239111.5323">23603 11919 0,'0'0'0,"0"0"15,0 0-15,0 0 0,0 0 0,17 21 16,-17-21-16,8 24 0,-8-24 0,4 32 16,-4-12-16,-1 4 0,-1 0 0,-3 3 15,-3 3-15,-5 6 16,-3-2-16,3-6 0,2-4 15,2-3-15</inkml:trace>
  <inkml:trace contextRef="#ctx0" brushRef="#br0" timeOffset="239628.8789">23076 12107 0,'0'0'0,"0"0"0,0 0 15,0 0-15,25-6 0,-25 6 16,47 3-16,-15 1 0,5 0 0,4 2 15,3 1 1,12 5-16,0 1 16,11 5-16,-3 0 0,-12-3 0,-9-1 15,-1-1-15,-9-4 0,-10 4 16,-7 0-16,-15 0 0,-12 1 16,-9-2-16,-8 0 0,-10-1 15,-11-1-15,-5-2 0,-3-2 0,-13 2 0,0-1 16,7 0-16,6-2 0,-4-1 15,6-2-15,13 1 0,10-2 16,10 1-16,8-1 0,5-1 16,3-1-16,12 0 0,7 1 15,14 0-15,9 0 0,8 0 16,12 0-16,11 1 0,2 0 0,1 3 16,1 1-1,3 4-15,-8 2 0,-7 4 16,-4 4-16,5 9 0,-16-2 15,-15 0-15,-11 1 0,-16-10 16,-6 3-16,-8 10 0,-6 5 16,-10 7-16,-6 5 0,-12 4 15,-10 3-15,6-6 16,1-5-16,-17 8 0,11-12 0,6-10 0,5-7 0,-1-9 16,-1-6-16,2-12 0,0-8 15,-4-9-15,-1-6 16,7-14-16,5-8 15,13 15-15,6 12 0,6 6 0</inkml:trace>
  <inkml:trace contextRef="#ctx0" brushRef="#br0" timeOffset="239798.336">24572 12092 0,'0'0'0,"8"7"0,0 3 16,-2-2-16,-1 3 0,-3 1 0,-2 2 15,0 1-15,0-2 0,0-2 16</inkml:trace>
  <inkml:trace contextRef="#ctx0" brushRef="#br0" timeOffset="240083.617">24171 12340 0,'0'0'0,"0"0"0,27 7 0,-6-2 16,4 2-16,2 2 0,0 2 15,7 5-15,-1 3 0,4 5 16,-4 1-16,-10 1 0,-7-2 16,-12 2-1,-10-1-15,-7 1 0,-6 0 0,-5-1 16,-6 1-16,-6 4 0,0-1 15,3-3 1,3-2-16,11-3 0,10-4 16,9-1-16,8-2 0,15-3 0,12-4 15,3-4-15,0-6 0,17-3 16,12-4-16,-6-4 0,-3-3 0,-7 2 16,-8 2-16,-13 4 0</inkml:trace>
  <inkml:trace contextRef="#ctx0" brushRef="#br0" timeOffset="240299.2818">24767 12101 0,'0'0'0,"17"3"15,4 1 1,3 0-16,1 0 0,21 6 0,23 4 0,13 4 0,1 2 15,10 2-15,-4 1 16,-10-5-16,-5-1 0,-1-3 16,-9-4-16,-19-5 0,-13-2 0,1-2 15,-11-1-15,-7 1 16</inkml:trace>
  <inkml:trace contextRef="#ctx0" brushRef="#br0" timeOffset="241457.1666">25026 11892 0,'0'0'0,"0"0"0,0 0 15,0 0-15,0 0 0,1 33 0,-1-33 16,0 29-16,0-29 0,-3 39 16,-1-15-1,0 2-15,-2 0 0,1 2 16,-1 0-16,1 3 0,0-2 0,2-4 15,2-1-15,1-5 0,0-4 16,2-4-16,2-4 16,2-3-16,4-3 0,1-5 0,1-3 15,0-2-15,1 0 0,-4 0 16,0 2-16,11-10 0,9-8 0,9-3 16,5 3-16,-3 7 0,-2 5 15,5 2-15,-3 3 0,-3 4 0,-4-1 16,-6 3-16,-2 2 15,-10 0-15,-6 1 0,-10 2 16,-9 1-16,-6 2 0,-6 2 0,-14 1 31,-11 0-15,-7 5-16,-6 2 0,-2 3 0,8-2 0,4 3 16,8-1-16,11 0 0,9-1 15,10 3-15,8 2 0,13 0 16,9-1-16,15 3 15,11 3-15,0-1 0,0 1 16,5-6-16,2-3 0,-8-6 0,-6-3 16,-2-1-16,-5-3 15,-16-5-15,-11-4 0,-5-3 16,-4-2-16,-13 0 0,-10-1 0,-2 3 16,-4 1-16,-7 1 0,-5 0 15,-11 2-15,0 3 0,1 5 16,1 4-16,5-1 0,6 1 0,4 2 15,11 1-15,10 2 0,8 1 0,15 1 16,11 6-16,9-2 0,7 0 16,14 1-16,10 2 15,-3-1-15,0-2 0,2 0 0,-7-4 16,-6-3-16,-5-2 0,-8-2 31,-8-3-31,-8-2 0,-6-2 0,-9-3 16,-8-2-16,-6-2 0,-5 1 0,-4 2 15,-4 2-15,-2 1 0,-1 1 16,-1 2-16,-1 1 16,7 0-16,6 1 0,3 5 15,6 3-15,8 0 0,6 5 0,10 1 16,9 1-16,4 0 0,2 0 0,6 0 16,3 0-16,-4-2 0,-2-2 0,-4-1 15,-7-4-15,-4-4 16,-6-3-16,-12-3 15,-10-3-15,-7-5 0,-4-2 0,-9-1 16,-6-1-16,-2 0 0,-2 0 0,-2 2 31,0 1-31,5 1 0,3 1 0,2 2 16,6 2-16,7 3 0,5 2 16,15 9-16,10 7 15,16 1-15,13 4 16,0-3-16,1-5 0,15 5 0,6 0 15,-2-3-15,-1-3 0,14-1 16,2-4-16,-10-5 0,-7-3 0,-8-7 16,-10-4-16,-13 3 0,-6 0 0,3-20 15,5-16-15,-9-4 16,-5-5-16,-8-1 0,-4-3 16,-2 3-16,-2 1 0,-7-26 15,-1 3-15,0 22 0,2 14 0,-1 10 0,0 6 31,-1 8-31,1 5 0,0 11 16,-6 6-16,-2 4 0,0 4 0,-1 10 16,-3 8-16,-6 7 0,-3 5 15,-8 22-15,-1 9 16,4-4-16,4-4 0,-5 11 0,13-25 16,8-18-16</inkml:trace>
  <inkml:trace contextRef="#ctx0" brushRef="#br0" timeOffset="242554.0604">19047 11196 0,'0'0'0,"0"0"0,0 0 0,0 0 15,0 0-15,0 0 0</inkml:trace>
  <inkml:trace contextRef="#ctx0" brushRef="#br0" timeOffset="271955.4445">2312 13682 0,'0'0'0,"0"0"0,0 0 15,0 0-15,0 0 0,0 0 16,0 0-16,0 0 0,0 0 0,0 0 15,0 0-15,0 0 16,25-7-16,-25 7 0,22 2 16,-22-2-16,31 5 0,-9-3 0,5 3 15,3-2-15,5 1 0,15-1 0,10 0 16,-3-1-16,2-1 0,22-1 16,23-1-16,-6-1 0,-7 1 15,23 1-15,19 0 0,-16 1 16,-12 1-16,61 1 0,-1-2 15,-23 0-15,-16 0 16,20 1-16,14 0 16,-19 0-16,-10 1 0,18-2 0,12 0 15,-12-1-15,-8 0 0,23-1 16,18-1-16,-17 1 0,-13 0 0,41-1 16,29-3-1,-13 3-15,-11-2 0,18 2 16,11 0-16,24 0 0,15 0 15,-67 1-15,-47 0 0,28-2 0,19-1 16,-29-1-16,-21-2 0,32 0 16,22-1-16,-17 2 0,-11 0 15,7 0-15,3 1 0,-14 0 16,-11 1-16,15 0 0,11-1 16,-17 2-16,-10 2 15,9-2-15,5-1 0,-8 8 16,-4 6-16,10-11 0,8-6 15,-22 3-15,-12 3 0,12 4 16,12 2-16,-20-1 0,-14-1 0,32-2 16,20 0-16,-11 0 15,-8 0-15,3 1 0,2-1 16,-26-2-16,-18-1 0,20 3 16,13 1-16,-5 0 0,-2-1 0,7-2 15,4-1-15,19 1 16,14 2-16,-44-2 0,-29-1 0,22 0 15,14 1-15,-21-3 0,-14-1 16,30 1 0,22 0-16,-11 0 0,-7 0 0,-10 0 0,-7 0 15,-7-1-15,-5-2 0,6 1 0,2 1 16,-5 1-16,-1-2 0,1 2 16,2-2-16,-8 3 0,-5 1 0,7 0 15,4 1-15,-9-5 16,-7-1-16,6 3 0,4 4 15,-8 3 1,-5 0-16,6 0 0,5-1 16,-11-2-16,-8-3 0,1 2 0,1 1 15,-6 3-15,-4 2 0,-1 0 16,-1-1-16,-7 1 0,-5 3 16,-28-3-16,-17-2 0,-13 0 15</inkml:trace>
  <inkml:trace contextRef="#ctx0" brushRef="#br0" timeOffset="273062.4986">22673 14926 0,'0'0'0,"-13"-1"0,-4 0 0,2 0 16,-3 0-16,-11-1 15,-8 1-15,-2 1 16,-2-1-16,-17 1 0,-2 1 16,1 1-16,3 0 0,-18 4 0,-3 3 15,-12 2-15,2 1 16,-6-1-16,-3 0 0,-1 0 0,12-1 15,-43-1-15,8-2 0,4-6 16,5-5-16,-11 11 0,-9 7 0,17-2 16,11-3-16,-5-7 0,-4-7 15,1 3-15,1 2 0,-3-3 16,-4-3-16,-1 5 0,0 3 0,-5 0 16,-4 0-16,6-1 0,4 1 15,-5-9-15,-2-5 0,1 10 16,2 4-16,-6 1 0,-3 0 0,7-2 15,3-1-15,-8-3 0,-4-1 16,8 0-16,7-1 0,-11-2 0,-6 1 16,6-1-16,4 0 0,-23 0 15,-18-1 1,16-3-16,10-1 0,1 3 0,1 2 16,3-1-16,0 0 15,-25-1-15,-17 1 16,18 2-16,13 2 15,6 3-15,4 3 0,-2-5 0,-3-5 0,-24 1 16,-16 0 0,-14 3-16,-8 4 0,45-4 0,31-1 15,-13 0-15,-8 1 0,1 2 16,2 1-16,-10-1 0,-7-2 0,-1 0 16,1-1-16,-13 1 0,-9 1 15,31-2-15,22 2 0,-13 1 0,-9 1 16,0-2-16,1 1 0,-11-1 15,-6 1-15,8 2 0,5 1 16,-8 0-16,-5 1 0,6-2 0,5-1 16,-6 0-1,-5 1-15,7 0 0,5 1 16,-7 0-16,-5 1 0,5-1 16,5-1-16,-10 2 0,-6 1 15,11-1-15,6-2 0,-7 2 16,-7 0-16,8 1 0,5 0 0,-4 1 15,-6 2-15,13-2 0,7-3 16,-33 4-16,-20 2 16,23-2-16,17-1 0,10-2 0,7-1 15,-2 3-15,1 4 0,-2 1 16,-2 2-16,5-2 0,4-1 0,-5 2 16,-3 2-16,9-3 0,6 2 15,3 2-15,0 1 0,6 0 16,2-2-1,6-1-15,-1-2 0,10-1 16,5 2-16,2-1 0,1 1 16,7 4-16,5 1 0,1 2 15,0 0-15,11-5 0,8-1 0,-6-2 16,0 0-16,23-2 0,13-3 16,14-1-16</inkml:trace>
  <inkml:trace contextRef="#ctx0" brushRef="#br0" timeOffset="273899.5906">2720 16543 0,'0'0'0,"17"2"16,5 2-16,-5-2 15,3 1-15,13-1 0,7 1 0,11 3 0,3 1 0,8 1 16,6 2-16,5-3 0,-7-3 0,20 1 15,5 1 1,8-1-16,-4-1 0,47 1 0,-4 0 16,-18-2-16,-10-3 0,9 3 15,7 1-15,-9 0 0,-7 0 0,17 1 16,11 0-16,-10 1 16,-6-1-16,17 0 15,12-1-15,-8 0 0,-4-1 0,19-5 16,9-5-16,-8 8 15,-6 4-15,18 0 0,11 0 16,-14-4-16,-11 0 0,23 1 16,15 0-16,-15-2 0,-9 0 0,13-1 15,9 0-15,-11 1 0,-8 1 16,12 0-16,7 0 16,-12 0-16,-8 0 0,14-1 0,11-1 15,-15 1-15,-11 0 0,11 1 0,6 0 16,-14 0-16,-11-1 0,16 0 15,10-2-15,-14 2 0,-12-1 16,17-2-16,12-4 0,-17 3 16,-10 2-16,20-1 0,13 0 15,-18 1-15,-12 2 0,14 4 0,10 1 16,-14-2-16,-9-2 0,14-5 0,10-3 16,-16 8-16,-12 6 0,11 0 15,7 0-15,-12-2 0,-9-2 0,8 4 16,4 3-16,-15 1 15,-11 0-15,7-3 0,6-1 0,-16 0 16,-10-2-16,4-1 0,4-2 16,-18-4-1,-12-3-15,6-1 0,6-1 16,-13 2-16,-11 2 0,4 3 0,2 2 16,-11-1-16,-5-1 0,-1-2 15,1-3-15,-11 5 16,-6 4-16,0 0 0,-1 1 15,-15-1-15,-9 1 0,-7-1 0,-3 0 16,-13-7-16,-7-3 0,-7 2 0,-4 1 16,-2 1-16</inkml:trace>
  <inkml:trace contextRef="#ctx0" brushRef="#br0" timeOffset="286041.1773">11543 14194 0,'0'0'16,"0"0"-16,0 0 0,17 23 0,-17-23 15,10 21-15,-3-8 0,0 0 16,0 1-16,0 2 0,-1 2 16,2 5-16,0 0 0,0 2 15,-2 2-15,0-1 0,-2 0 0,1 1 16,0 0-16,-1 0 0,0-2 16,-1 5-16,-1 1 0,1-2 15,-2-3-15,0 2 0,-1 0 16,-1-3-16,0-3 0,-2 1 0,0 0 15,-1 2-15,-1 0 0,-5 4 16,-4 4 0,-5 3-16,-3 1 0,2-5 15,2-5-15,-10 8 0,-4 3 0,1-3 0,2-2 0,-9 3 16,-3-2-16,3-6 31,0-5-31,-7 0 0,-7-1 16,6-2-16,3-5 0,-16 0 0,-4-3 15,4-3-15,3-1 0,-9-2 16,-7 0-16,8 0 0,5 0 0,-39 0 16,1-4-16,11 0 0,8 1 15,-9-1-15,-6-2 0,11 1 16,7-1-16,-10-3 0,-8-1 16,10 3-16,6 1 0,-8-5 0,-7-4 15,10 7-15,9 3 0,-18-1 16,-9-2-16,18-6 15,14-5-15,-11 0 0,-6-1 0,7 2 0,10-1 0,-6-9 16,-4-4-16,8 2 16,8 3-16,-7-11 0,-1-5 15,6 1-15,8 1 0,-2-3 0,2-2 16,5 5-16,7 5 0,-1-15 16,-1-9-16,7 4 0,6 3 15,7-5 1,0-3-16,4 8 15,3 4-15,4-9 0,2-6 0,2 8 0,5 6 16,5-5-16,3-2 16,6 6-16,3 5 0,8-2 15,3 1-15,-3 8 0,0 7 0,13-6 16,10-5-16,-5 3 16,-5 1-16,15 1 0,13 0 0,-13 6 0,-3 4 15,8-2-15,9-1 0,-1 6 16,2 3-16,7 2 0,6 1 15,-11 3-15,-4-1 0,12 1 0,8 0 16,-9 2-16,-8 1 0,17 3 16,9 2-16,-11 1 0,-6 2 0,11 1 31,8 0-31,-14 1 0,-7 0 0,26 5 16,18 2-1,-12 0-15,-9 0 0,-6-3 16,-4-2-16,4 2 0,3 1 15,-23-1-15,-14 0 0,12 6 16,10 6-16,-12-2 0,-8-2 16,1 2-16,0-1 0,-2 0 0,-2 0 15,-4 2-15,-4 2 0,-1 4 16,-1 2-16,-2-1 0,1 0 16,-7 1-16,-4 1 0,3-1 0,4-1 15,-9-1-15,-2-2 0,-3 4 16,-2 3-16,-1-2 0,-1-4 15,0 1-15,-2 1 0,-6 2 0,-5 3 0,0-4 16,-1-2-16,-4-17 0,1 0 16,-1-4-16</inkml:trace>
  <inkml:trace contextRef="#ctx0" brushRef="#br0" timeOffset="289223.9526">8905 14470 0,'0'0'0,"0"0"16,0 0-16,0 0 0,0 0 0,0 0 16,0 0-16,0 0 15,0 0-15,16-20 0,-16 20 16,0 0-16,9-23 0,-9 23 0,4-29 15,-2 11-15,1-1 0,-2-5 16,0-4-16,0-1 16,0 0-16,-1-13 0,0-5 0,-2 0 0,0-1 15,-3-17-15,1-3 0,-2-7 16,2 5-16,-2-14 0,1 1 16,-2 5-16,1 6 0,-3-17 15,-1-3-15,-2 3 0,-1 10 0,-3-23 16,2 6-16,1 11 0,0 9 15,2 0 1,0 2-16,3 11 0,0 9 0,2 3 16,2 1-16,2 9 15,1 6-15,-2 5 0,2 5 16,0 7-16,1 5 0,1 5 0,3 6 16,-4 2-16,1-1 0,-1 1 15,0 0-15,0 0 0</inkml:trace>
  <inkml:trace contextRef="#ctx0" brushRef="#br0" timeOffset="289640.6645">8738 11227 0,'0'0'16,"0"0"-16,0 0 0,0 0 0,0 0 15,12 21-15,-12-21 0,0 32 16,-2-12-16,-7 7 0,-4 6 16,-4 4-16,0 3 0,-13 21 0,-4 8 15,-4 7-15,5-8 0,2 6 16,4 5-16,8-14 0,6-9 0,10-4 16,9-8-16,10-13 0,3-6 15,5-9-15,0-4 0,0-8 16,3-5-16,0-6 15,3-7-15,-8 5 16,-6 1-16,-3 3 0</inkml:trace>
  <inkml:trace contextRef="#ctx0" brushRef="#br0" timeOffset="289803.5347">8308 11692 0,'0'0'15,"16"-2"-15,8 1 0,4 0 0,4-1 16,17 1-16,16 1 0,13 0 16,1 0-16,8-2 0,-4-2 15,-20 2-15,-16 1 0,-12-2 16</inkml:trace>
  <inkml:trace contextRef="#ctx0" brushRef="#br0" timeOffset="290073.2433">9312 11348 0,'0'0'0,"0"0"0,-12 21 16,3-4-16,0 2 0,-11 19 0,-7 8 15,-6 16-15,2 2 16,-4 2-16,0 2 0,1 1 0,6-10 15,5-4-15,4-4 0,7-13 16,4-6-16,2-10 0,0-6 16,5-10-16,3-4 0,8-9 0,7-6 15,-2-6-15,3-6 0,-5 5 0,-3 5 16,-2 2-16</inkml:trace>
  <inkml:trace contextRef="#ctx0" brushRef="#br0" timeOffset="290204.8762">9291 11745 0,'0'0'0,"0"0"0,0 0 0,0 0 16,19 11-16,-19-11 0,15 19 15,-15-19 1,12 29-16,-8-7 16,-1 7-16,0 3 0,-1 2 15,1 6-15,0-5 0,3 2 16,1-4-16,-1-6 0,1-5 16,-2-5-16,0-3 0,-2-2 0</inkml:trace>
  <inkml:trace contextRef="#ctx0" brushRef="#br0" timeOffset="290521.4437">9837 11729 0,'0'0'0,"0"0"16,-3 23-1,0-7-15,-1 3 0,-3 11 16,-4 3-16,0 0 15,-1-1-15,1 4 0,2-3 0,1-7 16,1-4-16,2-4 0,1-3 16,1-4-16,0-2 0,-1-7 15,1-6-15,2-3 0,1-1 0,3-8 16,2-7-16,1-1 0,2-3 0,5-7 16,4 1-16,-1 4 15,2 2-15,3 4 0,2 4 16,1 2-16,1 5 0,2 1 0,1 3 15,-2 5-15,0 3 0,-7 1 16,-3 0-16,-4-1 0</inkml:trace>
  <inkml:trace contextRef="#ctx0" brushRef="#br0" timeOffset="290891.5825">10055 11980 0,'0'0'0,"0"0"16,0 0-16,34 7 0,-34-7 15,36 5-15,-13-2 0,4-2 16,1 0-16,12-3 0,2-4 16,-2 0-16,-3-3 0,4-3 0,-5-2 15,-4 0-15,-4-1 0,-7-5 16,-6-3-16,-7 1 0,-7 1 15,-4 1-15,-4 0 0,-6 3 0,-6 3 16,-6 6-16,-5 5 0,-2 5 16,-2 3-16,-5 8 15,3 5-15,4 4 0,2 6 0,6 3 16,5 3-16,9 1 0,8 2 0,11 4 31,8-3-31,12-5 0,7-3 0,25-7 16,18-5-1,-19-5-15,-16-2 0,-11-4 16</inkml:trace>
  <inkml:trace contextRef="#ctx0" brushRef="#br0" timeOffset="291261.5766">11327 11872 0,'0'0'0,"0"0"0,0 0 15,-28-10-15,12 8 0,-9 1 0,-6 2 16,-10 3-16,-2 2 0,-4 7 15,-2 4-15,-10 8 0,5 1 16,1 5-16,10 0 0,12-4 16,9-2-1,12 1-15,13-1 0,7-6 16,6-3-16,15-3 16,11-4-16,4-7 0,5-4 0,5-9 15,-2-5-15,-3-5 0,-2-3 0,2-12 16,-5-5-1,-10 7-15,-10 6 0,-9 10 16,-6 7-16,-9 4 0,-5 3 0,-3 5 0,-3 3 16,-4 9-16,-3 9 0,-1 0 15,-1 1-15,0 7 0,-1 5 16,5-2-16,3-1 0,11 0 16,8-1-16,6-10 0,3-7 0,7-7 15,6-5-15,-4-2 16,0-3-16,10-14 0,5-10 0,-11 7 15,-7 5-15,-6 4 0</inkml:trace>
  <inkml:trace contextRef="#ctx0" brushRef="#br0" timeOffset="291462.2277">11898 11617 0,'0'0'0,"0"0"0,0 0 0,-10 23 16,10-23-16,-20 37 0,2-7 15,-3 4-15,-3 4 0,-10 18 16,-4 3-16,0 5 0,6-8 16,3-1-16,9-11 0,7-2 15,8-9-15,12-8 0,10-5 16,1-10-16,1-3 0,11-10 0,7-5 0,-1-6 16,-1-3-16,-4 2 0,-8 2 0,-5 5 15</inkml:trace>
  <inkml:trace contextRef="#ctx0" brushRef="#br0" timeOffset="291631.6018">11513 11810 0,'0'0'0,"0"0"16,0 0-16,0 0 0,0 0 0,35-6 15,-9 5-15,4 0 16,6 1-16,6 1 15,5 1-15,5 0 0,-8 0 0,-8 0 16</inkml:trace>
  <inkml:trace contextRef="#ctx0" brushRef="#br0" timeOffset="291995.1034">11943 11980 0,'0'0'15,"0"0"-15,0 0 0,0 0 16,0 0-16,0 0 15,0 0-15,0 0 0,0 0 16,23 23-16,-3-19 0,4-1 16,5-2-16,3 0 0,3 0 15,12-2-15,2-3 0,-4-1 16,-2-3-16,5-3 0,-7-1 16,-4-4-1,-5-6-15,-15-1 0,-10-1 0,-5 6 16,-4 3-16,-11 6 0,-10 4 15,-5 1-15,-3 1 0,-13 8 0,-4 7 16,-3 6-16,-2 3 0,-3 12 16,5 6-16,9 1 15,7-1-15,11 2 0,12-2 16,13-6-16,10-4 0,24-5 0,17-4 16,19-10-16,20-6 15,-1-4-15,-11-4 0,13-3 16,-28 3-16,-21 2 0</inkml:trace>
  <inkml:trace contextRef="#ctx0" brushRef="#br0" timeOffset="292364.7773">12878 11887 0,'0'0'0,"0"0"16,0 0-16,-22 20 0,22-20 15,-26 25-15,7-6 0,-2 3 16,-1 2-16,-7 8 0,0 1 15,3-2-15,2-4 0,-1 0 16,4-5-16,6-5 0,3-4 0,6-5 16,5-4-16,3-5 0,3-4 0,0-5 15,3-3-15,2-4 0,1-4 16,8-9-16,4-4 0,1 1 16,1 3-16,2 3 0,2 4 15,3 0-15,-2 6 0,-1 5 16,-1 5-1,-2 4-15,-1 3 0,-1 3 16,-2 4-16,-6 5 0,-4 4 0,-5 3 16,-5 4-16,-3-3 0,-2 1 15,-3 7-15,0 0 0,-2-1 16,-1-3-16,-1-2 16,-1 1-16,1-5 0,0-4 0,0-1 15,0-2-15,7-10 0,3-5 16,0 1-16,0 0 0,0 1 0</inkml:trace>
  <inkml:trace contextRef="#ctx0" brushRef="#br0" timeOffset="292581.1161">13452 11937 0,'0'0'0,"0"0"15,0 0-15,-13 34 0,3-18 0,-5 9 16,-4 5-16,-4 9 0,1-2 15,0 2-15,5-6 16,4-7-16,2-5 0,3-6 0,4-4 16,1-7-1,3-4-15,-1-10 0,2-6 16,2-10-16,0-7 0,-1 5 16,0 6-16,1 4 0</inkml:trace>
  <inkml:trace contextRef="#ctx0" brushRef="#br0" timeOffset="292697.021">13323 11564 0,'0'0'0,"0"0"0,0 0 0,0 0 0,0 0 0,0 0 16,33 1-16,-33-1 0,30 10 15,-9-3-15,4 3 0,1 0 16,-1 0-16,-3 0 0,-2-2 16,-2-1-16</inkml:trace>
  <inkml:trace contextRef="#ctx0" brushRef="#br0" timeOffset="293035.3599">13706 12000 0,'0'0'15,"-8"8"-15,-3 5 0,0 1 0,0 1 16,-4 7-16,-2 3 0,-4 1 16,0-2-16,3-4 0,4-4 15,3-4-15,2-2 0,3-4 0,1-2 16,4-7-16,3-3 0,4-5 15,3-5-15,1-3 0,2-2 0,8-9 16,4-4-16,1 0 0,3 1 16,7-4-16,0 4 0,-1 6 15,0 6-15,-2 7 0,-2 7 16,0 4 0,0 7-16,-1 4 15,-2 3-15,-4 5 0,-4 5 16,-6 3-16,-4 4 0,-7 2 0,-5 1 15,-6 4-15,-4 4 16,2-1-16,2 0 0,3-8 16,0-8-16,2-3 15</inkml:trace>
  <inkml:trace contextRef="#ctx0" brushRef="#br0" timeOffset="293486.6207">14735 12014 0,'0'0'0,"0"0"0,0 0 0,0 0 0,0 0 0,-17-25 16,17 25-16,-38-10 0,13 8 15,-6 1-15,-5 2 0,-14 4 16,-1 2-16,1 4 0,-2 4 16,-1 3-16,9 1 0,6 4 15,13 1-15,12 0 16,11-1-16,12 0 15,10 2-15,10-6 0,8-2 0,5-4 16,4-3-16,1-6 0,-1-4 16,7-9-16,-1-6 0,-7-6 15,-5-2-15,-4-4 16,-6 0-16,-13 7 0,-7 2 0,-4 1 16,-5 1-16,-6 8 0,-1 3 15,-4 2-15,-2 3 0,-1 4 0,-1 4 0,-5 9 16,-2 7-16,0 5 0,1 7 0,3 9 15,3 10 1,6 2-16,5 2 16,2-9-16,2-9 0,3 2 0,2-2 15,-3-9-15,-3-4 0,-4-5 16,-3-7 0,-2-9-16,-2-5 0,-4-12 15,-4-12-15,2 3 0,-1-3 0,4 5 16,3 4-16,2 3 0</inkml:trace>
  <inkml:trace contextRef="#ctx0" brushRef="#br0" timeOffset="293768.6815">15286 11636 0,'0'0'0,"0"0"16,0 0-16,-5 30 0,5-30 0,-11 35 15,1-10-15,-2 2 16,-3 3-16,-8 12 0,-4 3 16,-2 4-16,5-3 0,2-3 15,3-1-15,1 1 0,2-6 0,4-3 16,2-3-1,5-8-15,2-6 0,1-2 16,1-5-16,0-2 0</inkml:trace>
  <inkml:trace contextRef="#ctx0" brushRef="#br0" timeOffset="294170.0484">15401 11975 0,'0'0'15,"0"0"-15,0 0 0,-1 25 16,1-25-16,-5 27 0,5-27 0,-9 36 16,5-17-16,0 2 15,3 1-15,2-2 0,3 0 16,10 2 0,8-1-16,0-5 0,0-3 0,3-4 15,5-4-15,6-5 0,1-4 0,1-6 16,2-5-16,-2-5 0,-3-3 15,1-2 1,-3 1-16,-6 5 0,-6 4 0,-6 4 16,-3 2-16,-6 8 0,-5 4 0,-3 6 15,-4 5-15,-4 8 0,-2 6 0,-7 8 16,-4 5-16,-1 9 0,3-2 16,3-1-16,5 0 0,0 5 15,2-5-15,-2-2 0,-2-2 16,1-7-16,-1-7 0,-6-4 15,-4-4-15,-4-8 0,-6-4 0,10-3 32,6-2-17,5 0-15</inkml:trace>
  <inkml:trace contextRef="#ctx0" brushRef="#br0" timeOffset="301261.4565">21695 13762 0,'0'0'0,"0"0"16,-21-7-16,6 4 0,-4 1 15,-6 2-15,-7 2 0,-11 3 16,-1 2-16,-19 6 0,-5 5 16,-3 5-16,0 5 0,-10 10 15,-8 11-15,-3 9 0,10 0 0,-5 17 16,6 5-16,-3 18 0,19-10 15,19-6-15,13-4 0,17-9 0,13-5 16,21-1-16,15-1 0,8-9 16,8-7-16,20-3 0,16-2 15,11-10-15,7-9 0,17-5 16,13-3 0,5-3-16,3-2 0,11-1 15,7-2-15,-1-6 0,-1-4 0,2-3 16,1 0-16,-9-3 0,-8-5 15,-5-2-15,-4-2 0,-15-6 16,-10-4-16,-7-18 16,-4-12-16,-20 0 0,-17-1 0,-21-5 15,-15-6-15,-15-3 0,-11-3 0,-25-4 16,-18-1-16,-15-1 0,-9 0 0,-22 0 16,-16 2-16,-9 8 15,-5 9-15,-31 6 0,-21 5 16,-31 11-16,-21 8 15,-25 19-15,-18 13 0,84 1 16,58 1-16,39-1 0</inkml:trace>
  <inkml:trace contextRef="#ctx0" brushRef="#br0" timeOffset="301694.7442">22098 15406 0,'0'0'0,"22"1"0,6 0 15,-2 1-15,2 1 0,23 2 16,24 1-16,12 3 0,-2 0 0,19 1 16,3-1-16,-1 0 0,-15 0 0,25-2 15,-21-2-15,-28-7 0,-20-4 0,-14 1 16,-10 2-16,-7 1 0</inkml:trace>
  <inkml:trace contextRef="#ctx0" brushRef="#br0" timeOffset="301963.4272">22793 15215 0,'0'0'0,"0"0"0,7 25 16,-7-25-16,7 33 0,-5-6 0,-1 7 15,-1 14-15,-2 2 0,-5 17 16,-2 6-16,-3-4 15,-1-4-15,-4 3 0,0 1 0,1-14 0,3-8 16,-7-6-16,-3-9 0,-3-13 16,-5-7-16,-1-9 0,-1-5 15,-1-10-15,-1-6 0,1-2 16,1-1-16,9 4 0,5 5 16,5 3-16</inkml:trace>
  <inkml:trace contextRef="#ctx0" brushRef="#br0" timeOffset="302057.2031">22339 15677 0,'0'0'0,"0"0"0,26-2 0,-4 0 15,5-1-15,7 1 0,6 0 16,15 0-16,5 1 0,14-1 16,-1 0-16,-3 0 0,-15 0 0,-12 1 15</inkml:trace>
  <inkml:trace contextRef="#ctx0" brushRef="#br0" timeOffset="302242.1359">23189 15462 0,'0'0'16,"0"0"-16,0 0 0,39 1 0,-15 1 15,7 1-15,6 1 0,5 2 0,3 2 16,16 3-16,1 2 16,13 3-16,-1-1 0,5 3 0,-7-2 15,-5-2-15,-14-4 0,-13-2 16,-11-3-16,-7-1 0</inkml:trace>
  <inkml:trace contextRef="#ctx0" brushRef="#br0" timeOffset="302464.4777">23596 15667 0,'0'0'0,"0"0"0,0 24 15,0-4-15,-1 5 0,-1 6 0,-3 5 16,-1 11-16,-1 0 0,-1 10 15,1-2-15,-3 2 0,0-8 16,0-7-16,0-5 0,1-8 16,0-5-16,-4-9 0,-5-4 0,-3-8 15,-2-6-15,0-8 0,0-4 16,4-9-16,3-5 0,2 7 16,5 4-16,1 4 0</inkml:trace>
  <inkml:trace contextRef="#ctx0" brushRef="#br0" timeOffset="302611.7237">24309 15562 0,'0'0'0,"15"2"16,6 1-16,12 2 0,4 2 15,11 2-15,-1 1 0,-1-1 16,-1-1-16,-2-2 0,-10-1 15,-6-1-15</inkml:trace>
  <inkml:trace contextRef="#ctx0" brushRef="#br0" timeOffset="302796.7523">24127 15753 0,'0'0'0,"14"4"16,8 1-16,4 2 0,6-2 0,18 4 15,6 2-15,17 3 0,1 1 16,10-1 0,-2-1-16,-9-2 0,-18-3 15,-14-1-15</inkml:trace>
  <inkml:trace contextRef="#ctx0" brushRef="#br0" timeOffset="303012.6981">24644 15322 0,'0'0'0,"0"0"0,0 0 15,0 0-15,-4 31 16,-2-8-16,0 6 16,-6 10-16,-5 8 0,1-1 15,-1-1-15,-3 19 0,-2 19 16,-1 1-16,4-10 0,3 2 15,5-6-15,3-19 0,1-12 16,3-10-16</inkml:trace>
  <inkml:trace contextRef="#ctx0" brushRef="#br0" timeOffset="303366.3184">24069 16245 0,'0'0'0,"0"0"0,0 0 16,5 25-16,-1-14 0,2 3 15,5 2-15,5-1 0,3 0 0,10 3 0,7-1 0,2-2 16,3-2 0,14-2-16,2-3 0,-3-6 15,-2-3-15,4-3 0,-5 0 16,-10-2-16,-8 0 0,0-5 15,-3-3-15,-9 4 0,-6 3 16,-5 2-16,-2 1 0,-3 3 16,-1 3-16,-4 5 0,-1 4 15,-3 4-15,0 2 0,0 6 0,-1 5 0,1 1 16,0 1-16,2-2 0,1-1 16,1-3-16,1-2 0,1 1 15,3-2-15,0-7 16,3-4-16,-2-3 0,-2-2 15,-1-1-15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6-02-05T01:54:11.9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20359 3187 0,'0'0'0,"0"0"16,0 0-16,22 0 0,-22 0 0,24 0 15,-5 1-15,1 2 0,0-2 16,7 1-16,6 0 0,8 0 0,-2 0 0,12 2 16,2-1-16,1 2 15,0-2-15,13 2 0,2-2 16,-3 1-16,-1-1 0,15 0 0,-1 1 15,-3-2-15,-3 0 0,12-1 32,1 0-32,-3-1 0,-4-1 0,36 1 15,-10 1-15,-10-1 0,-8 0 16,3 0-16,0 0 0,-5-2 16,-3-5-16,2 4 0,4 2 15,-5-3-15,-2 1 0,3 0 16,0-2-16,-3-1 0,-5 0 0,2 3 15,2 3-15,-5 0 0,-4 0 0,1 3 16,-1 1-16,-8-1 0,-3-3 16,-7 0-16,-7 3 0,-5 0 15,-3 3-15,-12-2 0,-6 1 16,-7-2-16,-4 0 0,-3-2 0</inkml:trace>
  <inkml:trace contextRef="#ctx0" brushRef="#br0" timeOffset="14967.3748">28224 2128 0,'0'0'0,"0"0"0,0 0 16,-21 13-16,21-13 0,-20 16 0,5-4 15,-3 4-15,0 1 0,-11 9 16,-3 3-16,0 2 0,0 2 16,-9 13-1,0 3-15,3 1 0,0 0 0,-4 12 16,4-2-16,-1 8 16,6-2-16,1 11 0,6-2 15,7-8-15,7-8 0,14 26 0,12-9 16,4-16-16,2-12 0,9-3 15,6-4-15,6-9 0,3-6 0,12-6 16,8-7-16,0-8 0,-1-7 0,13-7 16,10-4-16,-3-3 15,1-3-15,8-11 0,5-8 0,-6 1 16,-4 5-16,7-11 0,4-6 16,-11 3-16,-6 3 0,1-7 15,3-2-15,-10 1 0,-5 3 16,-3-6-1,-1-2-15,-13 6 0,-9 2 0,-4-3 16,-3-2-16,-8 2 0,-6 3 16,-10-7-16,-6-5 0,-4 8 15,-2 6-15,-9 3 0,-10 4 16,-6 1-16,-6 3 0,-8 4 16,-6 5-16,-3 4 0,-4 5 0,-12 4 15,-8 3-15,5 4 0,5 6 0,-11 6 16,-6 6-16,7 3 0,6 0 15,-8 9-15,-7 4 0,6 3 16,4 1-16,1 11 0,3 7 16,21-16-16,14-11 0,10-6 15</inkml:trace>
  <inkml:trace contextRef="#ctx0" brushRef="#br0" timeOffset="15589.224">28278 3625 0,'0'0'0,"13"-5"15,2 0-15,-3 0 0,1 1 0,8-3 16,3 0-1,-2 2-15,-2-1 0,1 4 16,-3 2-16,-4 2 0,-3 1 16,-7 3-16,-5 3 0,-4 1 15,-5 2-15,-7 4 0,-5 4 16,-5 7-16,-1 0 0,-2 1 16,-1 2-16,4-4 0,4-3 0,0 5 15,4-1-15,6-6 0,3-3 0,4-5 16,4-1-16,7-4 0,3-2 15,9-5-15,8-3 0,1-3 16,0-2-16,6-3 0,3-1 16,4-3-16,-3-2 0,0-2 15,-1-2-15,-4 3 0,-5 3 16,-3 2-16,-3 2 16,-5 2-16,-6-1 0,-1 3 0,-1 3 15,0 1-15,2 2 0,-3 3 16,-1 3-16,-2 2 0,-5 4 15,-1 4-15,-1 1 0,-1-1 16,1 2-16,-1-1 0,2-3 16,0-2-16</inkml:trace>
  <inkml:trace contextRef="#ctx0" brushRef="#br0" timeOffset="15773.1469">28319 4190 0,'0'0'15,"0"0"-15,0 0 0,25-19 0,-10 11 16,2-1-16,5-2 16,1 1-16,1-1 15,6-2-15,1-1 0,-4 3 16,-4-2-16,5-1 0,-3-1 16,-5 2-16,-5-2 0,-2 4 15,-2 3-15,-2 0 0</inkml:trace>
  <inkml:trace contextRef="#ctx0" brushRef="#br0" timeOffset="16043.8536">28511 4013 0,'0'0'15,"0"0"-15,0 0 0,0 0 16,0 25-16,0-25 0,0 27 16,0-8-16,0 1 0,0 2 15,0 1-15,0 2 0,0 0 0,-2-4 16,-2-2-1,0-1-15,-2-1 0,1-3 16,-1-2-16,2-2 0,1-2 16,0-3-16,2-3 0,2 0 0,2 1 15,0-5-15,3-1 16,3-3-16,3 1 0,5-3 0,4-1 16,6-3-16,1-2 0,2-1 15,2-3-15,3-7 0,-3 0 0,-7 3 16,-4 5-16,-3 3 0</inkml:trace>
  <inkml:trace contextRef="#ctx0" brushRef="#br0" timeOffset="16206.6242">29001 3684 0,'0'0'0,"0"0"16,0 0-16,0 0 0,0 0 0,0 0 15,3 22-15,-3-22 0,0 0 16,3 33-16,-3-33 15,2 31-15,-2-31 0,1 30 0,-1-17 16,0-2-16</inkml:trace>
  <inkml:trace contextRef="#ctx0" brushRef="#br0" timeOffset="16476.4282">29230 3607 0,'0'0'0,"0"0"16,5 18-16,-1-5 0,1 3 0,0 14 15,1 9-15,1-1 0,-1-1 16,1 7-16,-2-2 0,0-3 16,-2-3-16,-1 4 0,-2-2 15,-2-4-15,-1-1 0,-5-4 16,-3-3-1,-6-4-15,-4-5 0,-1-3 16,0-3-16,3-5 0,0-4 0,0-4 16,1-5-16,4 2 0,3 1 0,2 1 15</inkml:trace>
  <inkml:trace contextRef="#ctx0" brushRef="#br0" timeOffset="16677.061">29739 3557 0,'0'0'0,"11"-4"0,4 0 0,3-2 16,2 2-16,12-4 0,6 0 0,8-2 0,-5 2 16,9-1-16,-1 1 15,-9 1-15,-3 0 0,-7 3 0,-5-1 16,-5 2-16,-5 1 0,-3 1 15</inkml:trace>
  <inkml:trace contextRef="#ctx0" brushRef="#br0" timeOffset="16861.7716">29947 3707 0,'0'0'16,"0"0"-16,0 0 0,0 0 0,0 0 15,7 18-15,-7-18 16,0 0-16,5 21 0,-5-21 0,5 18 0,-5-18 0,0 0 16,8 21-16,-3-17 0,-1-1 15,1 1-15,-2-2 0</inkml:trace>
  <inkml:trace contextRef="#ctx0" brushRef="#br0" timeOffset="17193.9916">30308 3642 0,'0'0'0,"0"0"0,0 0 15,0 0-15,-15 18 0,15-18 16,-22 23-16,8-8 0,-2 0 0,-3 4 16,-1 2-16,-8 6 0,0 0 15,-1-2-15,0 0 0,-3 2 16,3-1-16,1-5 0,3-3 0,5-4 15,4 0-15,4-4 0,2-4 16,6 0-16,4-3 0,7-3 16,5-3-16,3-3 0,4-2 0,11-4 15,5-2-15,1 1 0,2 2 16,2-3 0,1-1-16,6-3 0,-4 3 15,-6-1-15,-3 1 0,-5 3 16,-4 1-16,-4 2 0,-4 2 15,-3 1-15,-1-1 0,-3 1 16,-2 2-16,-2 1 0</inkml:trace>
  <inkml:trace contextRef="#ctx0" brushRef="#br0" timeOffset="17548.6373">30145 3307 0,'0'0'0,"0"0"0,0 0 15,0 0-15,0 0 0,0 0 0,-5 28 16,5-28-16,0 29 0,1-6 16,0 4-16,1 3 0,-2 3 0,0 4 15,0 2-15,0 14 0,1-2 16,0 12-1,0-2-15,1 4 0,0-7 16,-2-3-16,0-4 0,0-4 16,-1-4-16,1 2 0,0-7 15,0-5-15,0-7 0,0-2 16,0-5-16,1-7 0,1-1 0,0-3 16,-2-1-16,0-5 15,0-2-15,-4-2 0,-1-4 0,0 3 0,2-1 16,0 2-16</inkml:trace>
  <inkml:trace contextRef="#ctx0" brushRef="#br0" timeOffset="17769.9715">30181 3983 0,'0'0'0,"0"0"0,0 0 0,0 0 16,-14 29-16,14-29 0,-15 30 15,5-10-15,-1 0 0,-2 2 16,-2 1-16,-6 6 0,-1-1 0,0-1 16,0-2-16,1-2 0,0-2 15,-2 2-15,2-1 0,2-8 0,1-3 16,4-2 0,3-5-16,4-3 0,2-3 0,0 1 0,2 0 0,0 1 15</inkml:trace>
  <inkml:trace contextRef="#ctx0" brushRef="#br0" timeOffset="17949.9104">30131 4086 0,'0'0'0,"0"0"0,0 0 15,29-7-15,-29 7 0,32-1 16,-13 3-16,2 0 0,2 3 0,8 1 16,0 3-16,-1-1 0,2 3 15,0-2-15,1 0 0,6 2 0,-3 1 16,0 0-16,-2-1 0,-2 0 15,-2-1-15,-6-2 0,-5-2 16,-4-1-16</inkml:trace>
  <inkml:trace contextRef="#ctx0" brushRef="#br0" timeOffset="32947.5464">21689 1964 0,'0'0'0,"0"0"16,0 0-16,0 0 0,-21-9 0,21 9 15,-26 0-15,11 1 16,0-1-16,-5 2 0,-3 2 15,0 1-15,1-1 0,-10 10 16,-1 4 0,1-1-16,3 0 0,-9 11 0,1 5 15,0-1-15,2-1 16,-1 11-16,-2 8 0,-3 6 0,6-4 0,-3 8 16,2 0-16,6 2 0,4 0 15,5 6-15,7-2 0,5-3 16,6-2-16,7 23 0,6-11 15,12-13-15,8-10 0,4 1 16,5-1-16,3-4 0,5-4 0,10-5 16,7-6-16,2-2 15,1-2-15,34-3 0,21-2 16,-20-11-16,-15-6 0,0-1 0,0-3 16,5-4-16,6-2 0,2-1 15,2-2-15,-1 0 0,-2-2 0,3-6 16,3-5-16,-2-2 0,-1-1 15,-1-2-15,-1 1 0,-10-1 0,-5 2 16,-1-8-16,-1-6 0,-7-2 16,-5-1-16,-3 1 0,-4-1 15,-3-1-15,1-3 0,-2-1 16,-2-3 0,-7-3-16,-5-2 0,-4-5 15,-2-2-15,-10 4 0,-4 1 16,-5-2-16,-4-2 0,-7-2 15,-4-2-15,-8 1 0,-6-1 16,-5 2-16,-5 2 0,-12-5 16,-7-3-16,-7 17 0,-4 13 0,-11 6 15,-10 3-15,-2-10 0,-3-5 0,-12 14 16,-8 9-16,-4 8 0,-3 6 0,-15 6 16,-10 2-16,-4 5 0,-3 2 15,-14 11-15,-9 6 0,-7 14 16,-3 8-16,-9 10 0,-7 7 15,57-20-15,39-14 0,28-9 16</inkml:trace>
  <inkml:trace contextRef="#ctx0" brushRef="#br0" timeOffset="36789.7082">20445 3110 0,'0'0'0,"20"-1"0,-1 1 0,-2 0 15,0 3-15,10-5 0,5 0 16,6-1-16,-2-3 16,3 3-16,2 1 0,-4 2 0,-2 3 15,-2-1-15,-2 1 16,-7 0-16,-6-1 0,-3-1 0</inkml:trace>
  <inkml:trace contextRef="#ctx0" brushRef="#br0" timeOffset="37179.9948">20691 3703 0,'0'0'0,"0"0"0,0 0 0,0 0 16,0 0-16,0 0 0,0 0 15,0 0-15,0 0 16,0 0-16,10 21 0,-10-21 16,-2 28-16,-1-8 0,0 5 0,-1 3 15,-1 3-15,-1 15 16,-1 2-16,1 0 0,-1-1 16,-2 7-16,0 0 0,-1 2 15,2-6-15,-2-7 0,0-6 16,0-5-16,1-4 0,-1-9 15,-2-6-15,3-3 0,1-1 16,3-3-16</inkml:trace>
  <inkml:trace contextRef="#ctx0" brushRef="#br0" timeOffset="37534.1133">20806 3760 0,'0'0'0,"0"0"0,18-4 0,-7 3 16,2-2-16,3 2 0,6 1 15,5-1-15,-2 1 0,1 3 16,2 4-16,-3 1 0,0 2 0,2 7 16,-2 4-16,-2 0 0,-5 1 15,-2 6 1,-4 5-16,-2-2 0,-3 0 15,0 12-15,-1 3 0,-2-4 16,-1-6-16,0 2 0,-3-1 16,0-4-16,-2-5 0,-3 3 15,-4-1-15,1-8 0,0-2 16,-7 1-16,-2-2 0,1-7 16,0-1-16,-8-7 0,-4-6 0,0 0 15,2-1-15,6 0 0,4 1 0,4 1 16</inkml:trace>
  <inkml:trace contextRef="#ctx0" brushRef="#br0" timeOffset="37681.357">20609 4066 0,'0'0'0,"0"0"0,0 0 16,25-9-16,-25 9 0,29-8 15,-10 2-15,2 1 0,2-2 16,0 3-16,2 0 0,4 2 15,0 1-15,-5 0 0,-4 1 0,-2-1 16</inkml:trace>
  <inkml:trace contextRef="#ctx0" brushRef="#br0" timeOffset="37850.8027">20753 4212 0,'0'0'0,"0"0"16,0 0-16,36-3 0,-16-1 0,5-1 31,5-2-31,3-1 0,2 0 16,12-5-16,0-2 0,1 0 15,-10 2-15,-6 4 0</inkml:trace>
  <inkml:trace contextRef="#ctx0" brushRef="#br0" timeOffset="38035.6086">21390 3546 0,'0'0'0,"0"0"15,0 0-15,0 0 0,0 0 16,16 17-16,-16-17 0,14 19 0,-14-19 16,14 27-16,-4-11 0,-1-2 0,-2-1 15,0-3-15</inkml:trace>
  <inkml:trace contextRef="#ctx0" brushRef="#br0" timeOffset="38205.04">21983 3630 0,'0'0'0,"0"0"0,0 0 16,0 0-16,-25 4 0,25-4 15,-37 12-15,13-3 0,-2 2 16,-4 3-16,-2 0 0,-9 5 0,0 1 15,2 0-15,-1 1 0,0 1 16,8-5-16,6-3 0</inkml:trace>
  <inkml:trace contextRef="#ctx0" brushRef="#br0" timeOffset="38367.9333">21330 3905 0,'0'0'0,"0"0"16,0 0-16,0 0 0,0 0 0,0 0 16,0 0-16,0 0 0,15 19 15,-15-19-15,0 0 0,13 33 16,-9-18-16,2 2 0,-1 0 15,1 0 1,1 1-16,-1 0 0,2 1 16,1-1-16,1-2 0,3-1 15,0-1-15,-2-5 0,-2-2 0,-1-1 16,-2-2-16,0 1 0</inkml:trace>
  <inkml:trace contextRef="#ctx0" brushRef="#br0" timeOffset="38884.8412">21521 4037 0,'0'0'0,"0"0"0,0 0 16,0 0-16,0 0 0,-6-20 0,6 20 15,0 0-15,0-21 0,2 15 16,2 0-16,3 0 0,3-1 0,3-1 16,5 0-16,1 2 15,2 1-15,4 0 0,2 3 0,7-2 16,-1-1-16,2 2 0,-1 1 16,3 0-16,-3-2 0,-5 4 0,-5 1 15,-5 3-15,-4-1 0,-6 2 16,-4 2-16,-9-1 0,-4 3 0,-7 1 15,-5 2-15,-4-1 0,-6 1 16,-10 4-16,-4 2 0,1-1 16,1-1-16,-5 2 0,5 0 15,5-2 1,4-1-16,6-4 0,5-1 16,6-2-16,5-3 0,5 0 15,6-3-15,8 0 0,6-1 0,7-3 16,5-4-16,2 0 0,4-2 15,4-1-15,1-1 0,5 1 16,-2-1-16,-5 1 0,-2 0 16,-5 1-16,-5 3 0,-6-1 0,-3 3 15,-6 2-15,-2 0 0,-7 3 16,-6 3-16,-3 1 0,-2 2 0,-7 3 16,-5 2-16,-1 2 0,-3 1 15,-3 3-15,-3 4 16,1 0-16,1 2 0,-6 9 0,0 3 15,4-2 1,3 0-16,1-2 0,5-3 16,7-3-16,7-2 0,6-10 0,5-5 15,3-6-15,4-7 0,6-2 16,6-4-16,-5 1 0,-3 2 16,-2 1-16</inkml:trace>
  <inkml:trace contextRef="#ctx0" brushRef="#br0" timeOffset="39123.1764">21757 4211 0,'0'0'16,"0"0"-16,0 0 0,0 0 0,0 0 0,0 0 16,-7 22-16,7-22 15,-4 28-15,2-9 0,0 0 0,1 3 16,1 1-16,4 0 16,3-2-16,4 0 15,3-3-15,10-1 0,5-3 16,2-4-16,2-4 0,11-1 0,3-4 15,-3-4-15,-1-3 0,-1-3 16,0-3-16,2-4 0,-6 0 16,-1-1-16,1-3 0,-6-2 15,-5-3-15,-6 7 0,-4 4 16,-4 1-16</inkml:trace>
  <inkml:trace contextRef="#ctx0" brushRef="#br0" timeOffset="39455.419">22960 3668 0,'0'0'0,"0"0"16,0 0-16,0 0 0,0 0 0,0 0 15,3 24-15,-3-24 16,-5 26-16,-2-1 15,-3 10-15,0 0 0,0-2 0,-2 12 16,1 1-16,2-3 16,2 0-16,-2 8 15,2-2-15,2-5 0,0-4 0,1-6 16,-1-5-16,1 0 0,1-5 0,-1-4 16,1-1-16,-2-6 15,-2-2-15,-2-2 0,-3-2 0,-2-5 16,-3-4-16,-1-4 0,1-3 0,3 2 15,2 0-15,4 2 16</inkml:trace>
  <inkml:trace contextRef="#ctx0" brushRef="#br0" timeOffset="39709.061">22428 4099 0,'0'0'0,"0"0"0,0 0 0,0 0 16,0 0-16,-2-24 0,2 24 16,0 0-1,23-22-15,-23 22 0,30-19 0,-11 9 16,1 4-16,0-2 15,-1 3-15,6-2 0,-3 1 0,-1 3 16,-1 2-16,-3 1 0,-1 2 16,-5 3-16,-3 3 0,-3 3 15,-4 3-15,-3 1 0,-4 5 16,-1 2-16,-3 2 0,-6 4 16,-4 1-16,-4 6 0,0-4 0,0 0 15,-1-2-15,3-4 16,2-3-16,-1 0 0,4-2 0,5-7 0,4-2 15,7-7-15,4-3 0,6-8 16,4-3-16,-3 1 0,-1 2 16,-2 1-16</inkml:trace>
  <inkml:trace contextRef="#ctx0" brushRef="#br0" timeOffset="40109.4267">23382 3900 0,'0'0'0,"0"0"0,0 0 16,0 0-16,0 0 0,-22 17 0,22-17 15,-26 18-15,8-7 0,-2 2 16,-2-1-16,-2-1 0,-3 0 16,-8 4-16,-1 0 0,1-2 15,2 0-15,0-3 0,0-2 16,-2 0-16,5-2 0,6-1 0,5 1 15,4-3-15,3-1 0,2 0 16,2 2-16,5-1 0,2 1 0,6 3 16,5 0-16,4 1 0,3 2 15,4-1-15,3 2 0,5 0 16,3 0-16,13 3 0,6 0 16,-1-1-1,1 0-15,13 0 0,2 0 16,-2 0-16,-2-2 0,7 0 0,-3-2 15,-7 0-15,-6 1 0,3-2 16,-5-1-16,-9-3 0,-7-1 16,-10 0-16,-6-1 0,-9 0 15,-6 1-15,0-2 0,-2 1 16,0 0-16</inkml:trace>
  <inkml:trace contextRef="#ctx0" brushRef="#br0" timeOffset="43838.807">10479 3920 0,'0'0'0,"0"0"0,0 0 15,32-4-15,-18 4 0,6 1 16,5 0-16,10 1 0,0-1 0,8-1 16,8 1-16,9-1 15,0-1-15,22 2 0,9 1 0,-6-1 0,-4 1 16,27-2-16,22-2 0,-15-1 16,-11-1-16,64 2 0,1 2 15,-23 1-15,-16 0 0,15-1 16,12 2-16,-24-1 0,-15 2 0,24-2 15,18-1-15,-17-3 0,-11-2 16,18 4-16,13 2 0,-20 3 0,-13-1 16,17-3-16,10-3 0,-18 4 15,-13 1-15,10-1 0,6-2 16,-22-1-16,-15-2 0,4 1 16,3 0-16,-19 2 0,-15 1 0,-5-4 15,-5 0-15,-17-4 0,-11 0 16,-16-4-1,-10-1-15,-13 3 0,-8 3 16,1 1-16,2 2 0,2 1 16</inkml:trace>
  <inkml:trace contextRef="#ctx0" brushRef="#br0" timeOffset="44811.0003">11818 3903 0,'0'0'16,"0"0"-16,0 0 0,0 0 0,-15 24 15,15-24-15,-20 25 16,20-25-16,-22 30 0,12-12 0,1 3 15,4-1-15,3-2 0,6 5 16,8 0 0,5-6-16,2-3 0,11-5 15,8-5-15,3-3 0,3-1 16,16-5-16,5-2 0,7-3 0,-6-1 16,5-4-16,-6-2 0,-11 2 15,-9 3-15,-2-4 0,-8 2 16,-12-2-16,-8 1 0,-14 0 15,-10 0-15,-4-2 0,-4 1 0,5 4 0,2 3 16,4 2-16</inkml:trace>
  <inkml:trace contextRef="#ctx0" brushRef="#br0" timeOffset="45043.0101">12077 3918 0,'0'0'0,"0"0"16,-15 4-16,4 1 0,-1 1 16,-1 2-16,-2 1 0,-6 4 15,-1 3-15,4 1 0,1 3 0,2 0 0,1 3 16,4 0-16,3 1 0,2 2 15,6-2-15,7-5 0,4-2 16,9-3-16,8-2 0,3-5 16,3-1-16,8-3 0,6-2 15,6-2-15,-5-2 0,2 0 16,1-2 0,3-2-16,-5-2 0,-6 1 0,-4-1 15,-8 1-15,-6-1 0,-8 3 16,-4 2-16,-4 1 0</inkml:trace>
  <inkml:trace contextRef="#ctx0" brushRef="#br0" timeOffset="45397.3224">12323 4162 0,'0'0'16,"-10"2"-16,-2 2 0,-11 6 15,-6 2-15,-1 1 0,-5 2 0,-5 7 16,-1 4-16,-2 4 0,4-1 0,5 2 16,3 2-16,8-1 0,5-2 15,8 1-15,9-3 0,9-4 16,6-6-16,5-7 0,5-4 15,4-3-15,2-3 0,6-4 16,5-1 0,-3-4-16,0-2 15,5-5-15,3-7 0,-2 0 0,-8 1 16,-7 1-16,-4 0 0,-7 2 0,-3 0 16,-6 2-16,-4 3 0,-6 2 15,-5 2-15,-7 6 0,-7 4 16,-2 1-16,-1 3 0,-6 5 15,-5 5-15,-1 5 0,0 2 0,-4 4 16,-1 4-16,0 6 0,3 3 0,5 1 16,3 3-16,2-2 0,2 1 15,1 1-15,4-6 0,5-7 16,5-4-16,6-6 0,5-5 16,-1-4-16,0-4 0,0-1 15</inkml:trace>
  <inkml:trace contextRef="#ctx0" brushRef="#br0" timeOffset="45560.1801">12158 4692 0,'0'0'16,"0"0"-16,0 0 0,22 17 16,-22-17-16,26 21 0,-10-10 0,0 2 0,1 1 15,3 0-15,2 0 0,5 1 16,1-2-16,1-3 0,1-3 15,-3-3-15,-5 1 0,-3-1 16</inkml:trace>
  <inkml:trace contextRef="#ctx0" brushRef="#br0" timeOffset="46299.9853">12876 4073 0,'0'0'0,"0"0"16,23-3-16,-6 2 0,2-1 0,12 1 15,6-1-15,1 0 0,1 0 16,10-1-16,2 1 16,-5-3-16,-3 2 0,3-4 0,-3 1 15,-6-3-15,-6 2 0,-8-3 16,-5-2-16,-6 3 0,-6-1 0,-7-1 15,-7-2-15,1 3 0,-2 0 0,-4 1 16,-4 2-16,1 1 16,0 1-16,-1 2 0,-3-1 15,2 4-15,3 0 0,-1 4 16,2 0-16,0 2 0,-1 1 0,1 4 16,0 2-16,1 2 0,3-1 15,1 8 1,0 4-16,1 2 0,1 2 15,1 6-15,-1 4 0,3-3 0,0-2 16,2 5-16,3 0 16,0-6-16,1-5 0,-1-4 15,0-2-15,-1-3 0,-1-5 16,-3-4-16,-1-6 0,-1-2 0,1-1 16,-2-5-16,-1-2 0,0-4 0,-2-2 15,0-2-15,0-2 0,2-2 16,3-1-16,2-1 0,6-1 15,1 1-15,4 1 0,5 0 16,5 3-16,5-1 0,5-1 0,8 1 16,5 1-16,2 0 0,1 2 15,9-1-15,-2 3 0,-3 5 0,-5 3 0,1 1 16,-6 5-16,-8 1 16,-6 2-16,-8 5 0,-7 6 15,-6-2-15,-3 3 0,-4 3 16,-4 4-16,1-3 0,1 0 0,2-1 15,4 1-15,5-4 0,4-3 16,4-3 0,4-7-16,1-2 0,2-3 0,3-1 15,2-2-15,1 0 0,-2-3 16,-1-1-16,-1-1 16,-3 0-16,-2-2 0,-5-2 15,-3-2-15,-6-4 0,-3-1 0,0 2 16,0 5-16,0 1 0</inkml:trace>
  <inkml:trace contextRef="#ctx0" brushRef="#br0" timeOffset="46776.9971">13614 4095 0,'0'0'0,"0"0"15,0 0-15,0 0 0,0 0 16,-16 19-16,16-19 0,-16 23 16,6-6-16,-2 2 0,-1 3 15,0 2 1,1 0-16,-4 8 0,1 0 15,0-3-15,2-3 0,-1 2 16,3-4-16,2-5 0,1-3 0,0-6 16,-2-2-16,2-5 0,0-3 15,0-2-15,1-4 16,-1-1-16,1 0 0,3-2 0,1 0 16,-1-1-16,1-1 0,2 1 0,1 0 15,2 2-15,3 1 0,1 3 16,3 1-16,2 3 0,1 3 0,2 0 15,2 1-15,-1 2 0,2 1 16,-1 3-16,1 1 0,-2 0 16,0 1-16,-4 0 0,-1 2 15,-4-1 1,-2-1-16,-6 0 0,-3-1 16,-5 1-16,-3-1 0,-6 1 15,-4 0-15,-2-1 0,-4 1 0,-6 1 16,0-4-16,2 0 15,1-3-15,5 0 0,3-3 0,5 1 16,5-1-16,2-2 0,5 0 16,7-1-16,6 2 0,9-2 0,6 0 15,2-1-15,5 0 0,12-1 0,4 1 16,4-1 0,1 4-16,11-2 0,0 0 0,-2-2 15,-3-1-15,-5 1 0,-13 0 0,-9 1 16</inkml:trace>
  <inkml:trace contextRef="#ctx0" brushRef="#br0" timeOffset="47202.0616">14430 4243 0,'0'0'0,"0"0"0,0 0 15,0 0-15,0 0 0,-9 28 0,9-28 16,-14 31-16,5-16 0,-4 2 16,-3 2-16,1-2 15,1-2-15,-4 2 0,0-3 0,1-2 0,-1-4 16,0-2-16,1-5 0,0-2 16,2-2-16,2-4 0,1-1 0,2-3 15,1-1-15,3-3 0,3-3 16,3 0-16,2 0 0,5 0 15,4 0-15,1 1 0,2 4 16,8-3-16,5 2 0,-2 6 16,-1 3-16,1 3 0,-1 3 15,-2 4-15,-1 0 16,-2 6-16,-3 3 0,0-1 16,-1 2-16,-2 2 0,-2 1 15,-2 0-15,-1-2 0,-3 0 0,-1-2 16,-4 1-16,-3-3 0,-1 0 15,-3 0-15,0-1 0,-1 0 16,1-2-16,2-3 0,0 0 16</inkml:trace>
  <inkml:trace contextRef="#ctx0" brushRef="#br0" timeOffset="47433.6211">14878 4131 0,'0'0'0,"8"-1"0,6-1 16,1 0-16,3 0 0,12-1 15,6-2-15,0 2 0,1-2 0,11 0 16,3-2-16,2-1 0,-7 1 16,-2-3-16,-1 1 15,-6-1 1,-7 1-16,-2 2 0,-8 0 0,-11 1 15,-7 1-15,0 1 0,-1 1 16,0 1-16</inkml:trace>
  <inkml:trace contextRef="#ctx0" brushRef="#br0" timeOffset="47681.6751">15141 3982 0,'0'0'16,"0"0"-16,0 0 0,-8 21 15,8-21-15,-12 26 0,2-6 16,-2 2-16,-1 4 0,-10 11 16,-6 3-1,1 2-15,-1-2 0,-6 7 16,-1-2-16,1-1 0,6-8 0,6-7 16,5-5-16,2-5 0,5-4 0,1-3 15,1-3-15,2-4 16,0-4-16,4-5 0,2-4 15,-1 2-15,1 0 0,0 1 0</inkml:trace>
  <inkml:trace contextRef="#ctx0" brushRef="#br0" timeOffset="47851.1003">15127 4273 0,'0'0'16,"0"0"-16,0 0 0,34 1 0,-19 0 16,5 3-16,5 1 0,4 2 15,1 4 1,2-2-16,2 4 0,4 0 0,-4-1 15,-3 3-15,-3-1 16,-3 0-16,-4-2 0,-5 0 16,-3-1-16,-6-3 0,-6 0 0,0 0 15,0-2-15,0-2 0</inkml:trace>
  <inkml:trace contextRef="#ctx0" brushRef="#br0" timeOffset="48020.3431">15023 4466 0,'0'0'16,"0"0"-16,0 0 0,0 0 0,0 0 16,28 7-1,-28-7-15,27 7 0,-27-7 0,32 11 0,-14-6 16,0-1-16,0 1 0,3-2 16,1 0-16,-2 0 0,-3-1 0,-2 1 0</inkml:trace>
  <inkml:trace contextRef="#ctx0" brushRef="#br0" timeOffset="48537.778">15970 4066 0,'0'0'0,"0"0"0,18 3 0,-8 1 15,0 0-15,4 4 0,0 1 16,1 2-16,-1 0 0,-2 4 16,-2 0-16,-2 1 0,-3 0 0,-5 0 0,-4 1 15,-3-1-15,-2-2 0,-3 1 16,-2-2-16,-4-1 0,-1-2 16,-8 2-16,-2-2 0,0-2 15,-1 1-15,-1-5 0,-1 0 16,4-3-16,4 1 0,1-5 15,1-1 1,2-2-16,4-2 0,2-3 0,3-3 16,5-1-16,1 1 0,4-3 15,2 0-15,2 3 0,1 1 16,0 3-16,2 4 0,-1 2 16,2 3-16,-1 4 15,0 1-15,1 4 0,-1 0 0,2 5 16,0 6-16,0 1 0,-2 3 0,1 12 0,-2 3 15,1 1-15,-2-2 0,3 0 16,2 0-16,1-1 0,-2-5 16,1-4-16,0-4 0,-1-4 15,-1-5-15,0-2 0,-1-5 16,-1-2-16,-1-4 0,2-4 16,0-4-16,-2 3 0,-1-1 0,-1 1 0</inkml:trace>
  <inkml:trace contextRef="#ctx0" brushRef="#br0" timeOffset="48791.4265">16406 4118 0,'0'0'16,"0"0"-16,0 0 0,0 0 15,10 20-15,-10-20 0,2 24 16,-2-24-16,-3 33 0,-2-14 15,0 5-15,-1-1 0,1 3 0,-1 5 16,1 1-16,-1-5 0,2-3 16,0-3-16,2-2 0,0-4 0,1-3 15,0-2-15,1-3 0,-1-4 16,1-3-16,-4 0 0,2-4 16,-1-7-16,-2-2 0,2 2 15,1 1 1,0 2-16</inkml:trace>
  <inkml:trace contextRef="#ctx0" brushRef="#br0" timeOffset="49054.6451">16420 4148 0,'0'0'16,"0"0"-16,0 0 0,23-11 15,-11 7-15,3 1 0,2 0 16,2 1-16,0 1 0,6 1 16,0 1-16,0 1 0,-2 1 0,-1 2 15,0 3-15,-3 2 16,-3 2-16,-1-2 0,-2 0 0,-2 1 0,-1 4 0,-1 4 15,-3 6-15,-1-5 16,-3 0-16,-2 8 0,-1 1 16,-3-3-16,0 0 0,-2-1 15,1 1-15,-2-8 0,2-3 0,-3-2 16,-1-1-16,0 0 16,0-2-16,-6-2 15,-4-2-15,1-3 0,-2-6 0,4 1 16,3 1-16,3 0 0</inkml:trace>
  <inkml:trace contextRef="#ctx0" brushRef="#br0" timeOffset="49186.1074">16372 4385 0,'0'0'0,"0"0"16,0 0-16,0 0 0,24-7 0,-24 7 0,31-2 16,-12 3-16,5 0 0,-1 2 15,1-2-15,-2 1 0,-2 0 16,3 4-16,-3 1 0,-4-1 15,-1-1-15,-3-2 0</inkml:trace>
  <inkml:trace contextRef="#ctx0" brushRef="#br0" timeOffset="49355.6153">16364 4523 0,'0'0'0,"0"0"15,0 0-15,0 0 0,34-2 0,-34 2 16,40 2-16,-17-2 0,2 1 15,2 1 1,0 0-16,6-2 0,-1-2 0,-5 0 16,-5-1-16,-4 2 0</inkml:trace>
  <inkml:trace contextRef="#ctx0" brushRef="#br0" timeOffset="50412.3079">11646 2987 0,'0'0'16,"0"0"-1,-22-4-15,8 2 0,-1-1 0,-5 1 16,-5 0-16,-7-1 0,0 1 16,-3 0-16,-3 2 0,-9 4 15,2 0-15,-4 3 0,-4 0 0,-9 3 0,3 0 0,2 4 16,1 3-16,-4 2 0,5 0 15,3 1 1,4 2-16,4-1 0,3 1 0,-2 8 16,3 4-16,5-5 0,3-3 15,0 3-15,0 2 0,9 2 16,6-2-16,3 5 0,1 0 16,4-3-16,4-2 0,2 5 15,4 1-15,4-4 0,1-4 16,10 0-16,5 0 0,-5-6 0,1-1 0,4 0 15,3 0-15,3-1 0,1 1 16,3-1-16,2 0 0,-1-5 16,0 0-16,6-1 0,2 0 15,1-2-15,1-2 0,3-4 16,4-2-16,-1 1 0,1 1 16,11 0-16,2-2 15,-3-2-15,-4-4 16,3 2-16,3 0 0,-5-2 15,-1-3-15,30-4 0,-4-2 16,-12 0-16,-7 2 0,1-2 0,1 0 16,-4 1-16,0-2 0,-1 2 15,1 2-15,-5-4 0,-3 0 0,1-6 16,2-1-16,-6 2 0,-1 3 0,0-5 16,3-3-16,-7 2 0,-3-1 15,0 7-15,-2 3 0,-4-8 16,-6-5-16,0-3 0,-2-2 15,-6 5-15,-5 3 0,-3-6 16,-1-3-16,-8 13 0,-3 0 0,-2-8 31,-2-3-31,-1-1 0,-3-1 0,-5-1 16,-3 1-16,-1 6 0,-1 3 16,-2-5-16,-1-1 0,-2-1 15,-2 1-15,-4-4 0,-3 0 16,0 2-16,1 2 0,-8 0 15,-4 2-15,-1 2 0,0 0 0,-11-1 16,-2 0-16,0 5 0,0 1 0,-6 5 16,-3 3-16,1 3 0,0 1 15,-35 7-15,3 3 0,8 5 16,6 4-16,-6 4 0,-4 5 16,7 6-16,6 3 0,-5 4 15,-2 2-15,27-12 0,18-7 0,13-6 16</inkml:trace>
  <inkml:trace contextRef="#ctx0" brushRef="#br0" timeOffset="50929.1319">10648 3759 0,'0'0'0,"0"0"16,-24 5-16,24-5 0,-23 8 15,6-1-15,-7 3 16,0 0-16,0 3 0,-12 5 0,-5 2 0,-7 4 16,4-2-16,-3 4 0,-4 1 15,-2 3-15,7-3 0,-9 3 16,0 0-16,11-3 0,6 0 0,3-5 16,1-2-16,5-5 0,6-4 15,5-3-15,5-1 0,4-1 16,4-4-16,1 0 15,2-1-15,0 1 0</inkml:trace>
  <inkml:trace contextRef="#ctx0" brushRef="#br0" timeOffset="51176.6576">9917 4008 0,'0'0'0,"0"0"16,0 0-16,0 0 0,0 0 0,-14 22 15,14-22-15,-6 19 0,6-19 16,-7 26-16,4-9 16,1-1-16,1 1 0,1-3 15,2 1-15,3-3 0,3-1 0,6-3 16,5-1-16,2 0 0,1-1 0,11-1 16,5-1-16,-2 0 0,0-3 15,7-1-15,-1-1 0,-8-3 0,-5 1 16,-6 1-16,-4-1 0,-4 2 15</inkml:trace>
  <inkml:trace contextRef="#ctx0" brushRef="#br0" timeOffset="51609.2529">8590 3930 0,'0'0'0,"0"0"0,0 0 0,0 0 16,0 0-16,-32 8 15,32-8-15,-33 14 0,17-4 16,-4 3-16,-2 4 16,0 1-16,-1 3 0,-5 5 0,4-1 15,3 2-15,3-1 0,5 2 16,3-3-16,8-7 0,4-4 16,11-5-16,9-5 0,5-2 15,3-1-15,6-6 0,6-4 0,0 0 0,0-1 16,8-2-16,1-2 0,-5 1 15,-4 1-15,1-1 0,-4 4 16,-7-1-16,-8 0 0,-7 3 16,-7 0-16,-7-1 0,-3-1 0,0 1 15,0 3-15,0 1 0</inkml:trace>
  <inkml:trace contextRef="#ctx0" brushRef="#br0" timeOffset="51831.8647">8772 3966 0,'0'0'0,"0"0"0,0 0 16,0 0-16,0 0 0,0 0 15,0 0-15,-19 16 0,19-16 16,-16 24-16,16-24 0,-25 33 0,10-12 16,1 4-1,-2 4-15,-4 8 0,-1 1 16,-1 0 0,-2 2-16,-1 4 0,0-2 0,-1 4 0,4-5 15,4-8-15,-1-6 16,2-4-16,2-5 0,2-5 0,2-6 0,4-5 0,4-8 15,3-1-15,1 0 0,0 1 16,-1 1-16,0 1 0</inkml:trace>
  <inkml:trace contextRef="#ctx0" brushRef="#br0" timeOffset="52016.862">8623 4282 0,'0'0'0,"0"0"0,0 0 15,0 0-15,20 23 0,-20-23 16,18 26-1,-8-9-15,0 1 0,0 2 0,0 3 16,-1-3-16,0-1 0,5 2 16,0-2-16,-1-1 0,1-3 15,0-4-15,-2-4 0,-1-2 16,-1-2-16,-1-4 0,-2-4 16,-1-2-16,-2-2 0,0 2 15,-1 0-15,-1 2 0</inkml:trace>
  <inkml:trace contextRef="#ctx0" brushRef="#br0" timeOffset="52217.5666">9168 3903 0,'0'0'0,"0"0"15,17-4-15,-6 1 0,0 0 0,4-1 16,4 1-16,3-1 0,0 2 15,-2-1-15,-2 1 0,0 1 16,-1 1-16,-4 1 0,-1 1 16,-4-1-16,-1 1 0,0-1 0,-1 0 15,-2-1-15</inkml:trace>
  <inkml:trace contextRef="#ctx0" brushRef="#br0" timeOffset="52418.2264">9329 3785 0,'0'0'15,"0"0"-15,0 0 0,0 0 0,0 0 16,0 0-16,-18 24 0,18-24 0,-13 27 0,13-27 16,-13 34-16,6-15 15,1 1-15,-2 2 0,0 0 16,0 2-16,2-2 0,-2 4 16,0 0-16,1-4 0,-3-4 0,2-4 15,1-1-15,2-3 0</inkml:trace>
  <inkml:trace contextRef="#ctx0" brushRef="#br0" timeOffset="52650.2309">8928 4191 0,'0'0'16,"0"0"-16,0 0 0,0 0 0,25-8 15,-25 8-15,35-9 0,-12 5 0,3-1 16,4 0-16,3-2 0,10-3 15,0 1-15,1 1 0,1 0 16,7-1-16,-5 0 0,-2 2 0,-2-1 16,3 0-16,-7 1 0,-5 2 15,-4 2-15,-8-1 16,-6 2-16,-5-1 16,-5-1-16,-3 2 0,-3-2 0,0 2 15,0 2-15,0-3 0</inkml:trace>
  <inkml:trace contextRef="#ctx0" brushRef="#br0" timeOffset="52897.7272">9620 3906 0,'0'0'0,"0"0"0,0 0 16,0 0-16,0 0 0,-24 11 0,24-11 16,-23 21-16,7-9 0,-1 4 15,-3 0-15,-2 4 16,-1 1-16,-11 8 0,-1 5 0,0-3 15,0 0-15,-11 4 0,1 1 16,4-2 0,4-1-16,-4 1 0,3-2 15,6-6-15,5-2 0,4-3 16,2-2-16,4-5 0,4-3 0,3-3 16,3-2-16,3-3 0,1-5 0,1 2 15,2 0-15,-2-1 16</inkml:trace>
  <inkml:trace contextRef="#ctx0" brushRef="#br0" timeOffset="53067.1179">9078 4331 0,'0'0'16,"0"0"-16,0 0 0,21-14 0,-6 8 16,2 0-16,-1 0 0,6-1 15,5 1-15,6-1 0,-1-1 16,1 3-16,2-2 0,4 1 16,-5 1-16,-3 0 0,-4 1 15,-4 1-15,-3 1 0,-3 0 0,-3 1 16,-4-1-16,-2 1 0,-4 0 0,0-1 15,0 2-15</inkml:trace>
  <inkml:trace contextRef="#ctx0" brushRef="#br0" timeOffset="53421.5389">9433 4267 0,'0'0'0,"0"0"0,0 0 16,0 0-16,0 0 16,0 0-16,0 0 15,0 0-15,0 0 0,-22 19 0,22-19 16,0 0-16,-13 23 0,13-23 15,-8 16-15,3-9 0,1 0 16,-1 0-16,2 1 0,0-2 16,1 0-16,0 0 0,2-1 15,3 2-15,-1-1 0,2-2 0,4-2 16,-1 1-16,1-1 0,3 0 0,2 1 16,-1-2-16,0 2 0,0-1 15,0 2-15,-2 0 0,-1-3 16,-1 2-16,-2 2 0,-1 0 15,-2-1-15,-4 1 0,-4 3 16,-1-1-16,-4 1 16,-3 0-16,-4 3 0,-2-3 15,-1 2-15,-7 2 0,-2 1 16,2-2-16,0-2 0,1-2 16,-2-2-16,-3 1 0,4-2 15,4-3-15,3-2 0,3-1 16,4 1-16,2 1 0</inkml:trace>
  <inkml:trace contextRef="#ctx0" brushRef="#br0" timeOffset="73427.4394">3679 5060 0,'0'0'0,"0"0"0,0 0 15,21 0-15,-10 0 0,2 2 0,6 1 0,0 0 16,-1 1-16,11 0 16,4 1-16,0-1 0,0 1 0,15 0 15,4-1-15,-2-1 0,-1-2 0,15-1 16,5-1-16,-3 1 16,-3 1-16,19-3 0,6-3 15,-9 2-15,-4-1 16,40-2-16,10-1 0,-23 5 15,-13 2-15,8-1 0,2 0 16,-11-1-16,-12 0 16,7 1-16,8 0 0,-14 2 15,-8 0-15,18 1 0,14 0 16,-21-1-16,-14-1 0,-9 1 0,-7 0 16,0 0-16,-1-1 0,-1-1 0,2-1 0,-7 2 15,-5 1-15,-1 0 0,-3-1 16,-4 0-16,-5 0 0,-2 0 15,-1-1-15,-2 1 0,1 1 0,-6-1 16,0 1-16,-7 0 16,2-1-16,-3 0 0,0 0 15,-2 1-15,1-1 0,-3 1 0,1-1 0,1 3 16,-1-1-16,-2 0 0,-2-2 16,0 0-16,0 0 0,0 0 15,0 0-15,-4 3 0,-2 0 0,2-1 16,0-1-16,0 0 0</inkml:trace>
  <inkml:trace contextRef="#ctx0" brushRef="#br0" timeOffset="87985.7506">7159 5061 0,'0'0'0,"0"0"15,0 0-15,0 0 0,0 0 0,0 0 16,21-9-16,-21 9 0,0 0 16,32-3-16,-32 3 15,29 3-15,-10-3 0,3-2 0,3 1 16,0 1-16,4 0 0,13 0 15,3 0 1,3 0-16,1 0 0,17 3 16,6-1-16,10-1 0,-2-2 0,17-1 15,1-1-15,-6 1 0,-5 1 16,19 1-16,4 0 16,35 2-16,-16 0 0,-3-2 0,-1-1 15,-13 2-15,-7 3 0,8-4 0,8-4 16,-10 2-16,-6 0 15,9 2-15,9 0 0,-11-2 0,-5-1 16,3 3-16,3 1 0,-12 1 16,-8 1-16,9-2 0,6-3 15,-13 2-15,-9 0 0,1 1 16,0 0-16,-12 1 0,-7 2 0,-3 1 16,-1-1-1,-10-3-15,-7-3 0,-5 2 0,-5 1 0,-6 1 0,-5-1 16,-7-2-16,-1-4 15,-7 2-15,-5 0 0,-3 1 16,-1 0-16,-2 2 0,0 3 0,-16-1 16,-13-1-16,5 3 0,-5 1 15,11-2-15,5 1 0,4-3 16</inkml:trace>
  <inkml:trace contextRef="#ctx0" brushRef="#br0" timeOffset="89738.8767">9275 4900 0,'0'0'0,"0"0"0,0 0 16,0 0-16,0 0 0,0 0 0,-9 31 16,9-31-1,-11 35-15,3-12 0,0 3 16,-5 5-16,-2 4 0,-7 18 16,-1 8-16,-8 11 0,-2-1 15,-6 12-15,2-1 0,-2 3 16,6-10-16,-2-3 0,3-13 15,7-7-15,4-6 0,2-6 16,1-4-16,6-7 0,1-3 0,2-6 0,2-2 16,-2-2-16,1-2 0,5-5 15,-2-1-15,2-3 0</inkml:trace>
  <inkml:trace contextRef="#ctx0" brushRef="#br0" timeOffset="90086.704">9108 6013 0,'0'0'16,"0"0"-16,24-6 0,-8 2 0,3 0 15,5-2-15,6-1 0,7 0 0,1 1 16,8-1-16,2 0 0,-6 0 15,-4 0-15,0 4 0,-3 2 16,-2-1-16,-8 1 0,-6 4 16,-8 2-16,-5 4 0,-5 3 0,-10 4 15,-7 4-15,-1 1 0,-2 2 16,-7 5 0,-8 3-16,-5 5 0,-3 3 15,1-2-15,-1 0 0,-2 1 16,3-5-16,5-5 0,4-3 15,7-4-15,4-5 0,7-5 16,7-5-16,7-6 0,3-6 0,-1 2 16,0 1-16,-2 3 0</inkml:trace>
  <inkml:trace contextRef="#ctx0" brushRef="#br0" timeOffset="90271.7225">9698 6185 0,'0'0'0,"0"7"0,0 4 0,-1 3 15,0 7-15,-1 9 0,-1 5 16,-1 0-16,2-2 0,0 5 0,1-3 16,1-5-16,1-4 0,0-6 15,-1-4-15,1-4 0,0-3 0,0-7 16,-1-2-16,2-2 0,-2 2 16,3-1-16</inkml:trace>
  <inkml:trace contextRef="#ctx0" brushRef="#br0" timeOffset="90394.2501">9859 6223 0,'0'0'0,"0"0"0,0 0 15,0 0-15,0 0 0,25 18 0,-25-18 16,23 15-16,-9-7 0,0-1 16,2 0-16,-3-2 0,-1 0 0,-2-1 15</inkml:trace>
  <inkml:trace contextRef="#ctx0" brushRef="#br0" timeOffset="90588.3659">10323 5986 0,'0'0'0,"10"-2"16,5-1-16,2-1 0,3 0 0,12-1 15,4 0-15,7-1 16,0 3-16,2-2 0,-1 0 0,2 4 15,-6 1-15,-6-2 0,-4-6 16,-7 3-16,-4 1 0,-5 0 16</inkml:trace>
  <inkml:trace contextRef="#ctx0" brushRef="#br0" timeOffset="90861.2723">10661 5907 0,'0'0'0,"0"0"15,0 0-15,0 0 0,-4 34 0,-1-17 16,-4 6-16,-1 1 0,-1 4 0,-3 7 16,0 0-16,0-2 0,2-3 15,-2 2-15,1-5 0,2-7 16,2-4-16,2-6 0,3-4 31,4-6-31,2 0 0,6-6 16,4-2-16,5-1 0,5 0 0,8-2 15,5 0-15,7-3 0,-2-1 0,3 0 16,3-1-16,2 1 0,-7 4 0,-7 1 16,-4 2-16,-5-1 0,-4 1 15,-5 2-15,-2 1 0,-4 0 16</inkml:trace>
  <inkml:trace contextRef="#ctx0" brushRef="#br0" timeOffset="91058.2977">10805 6197 0,'0'0'16,"0"0"-1,0 0-15,-19 12 0,19-12 0,-15 14 16,7-3-16,2 1 0,0 2 16,3-1-16,2 0 0,3-1 15,2-2-15,7 2 0,5-1 16,0-3-16,1-2 0,2-3 16,2-1-16,0-1 0,-2-2 0,-1 0 15,-1-2-15,-4-1 0,-2-1 0,-2 2 16,-2-1-16,0 1 15</inkml:trace>
  <inkml:trace contextRef="#ctx0" brushRef="#br0" timeOffset="91259.0334">10532 6347 0,'0'0'0,"0"0"0,0 0 16,-17 23-16,8-11 0,-2 4 15,-2 3-15,1 0 0,0 2 16,-2 7-16,0 1 0,3-4 15,2-4-15,1 1 0,0-5 16,4-7-16,0-2 16,2-5-16,2-3 0,-1-4 15,3-1-15,1-3 0,2-5 16,-2 2-16,0 2 0,0 1 16</inkml:trace>
  <inkml:trace contextRef="#ctx0" brushRef="#br0" timeOffset="91397.0459">10562 6417 0,'0'0'0,"0"0"16,0 0-16,27 9 0,-9-2 0,3-1 15,3 2-15,5 1 0,3 1 16,9 2-16,2-1 0,13 6 0,0 4 16,-4-2-16,-4-2 0,11 1 15,-3-1-15,-8-6 0,-6-4 16,0-3-16,-6-5 0,-10-2 0,-6-2 16,-5 1-16,-3 1 0,-2 1 15</inkml:trace>
  <inkml:trace contextRef="#ctx0" brushRef="#br0" timeOffset="91675.4109">11260 6084 0,'0'0'16,"0"0"-16,0 0 16,24-3-16,-24 3 0,0 0 15,26 3-15,-18 1 0,-2 0 0,-2 4 16,-4 3-16,-6 2 0,-3 1 15,-4 2-15,-4 4 0,-6 4 16,3 1-16,-3-1 0,0-1 16,1 0-16,5-3 0,3-2 15,6-1-15,8-1 0,6-3 0,11-3 16,8-2-16,3-4 0,0-1 0,9-5 16,5-2-16,-2-1 15,0-2-15,-1-1 0,-10 2 0,-5 2 16</inkml:trace>
  <inkml:trace contextRef="#ctx0" brushRef="#br0" timeOffset="91864.2509">11955 6061 0,'0'0'0,"0"0"0,0 0 15,0 0-15,0 0 0,-24 23 0,24-23 0,-28 26 0,14-11 0,-5 5 31,-4 2-31,1 0 0,0 1 0,-5 4 0,2 0 16,4-4-16,2-3 0,2 1 16,4-3-16,3-8 0,3-4 0,3-3 15,0 0-15,1-1 0</inkml:trace>
  <inkml:trace contextRef="#ctx0" brushRef="#br0" timeOffset="92044.8359">11866 6228 0,'0'0'15,"0"0"-15,0 0 0,0 0 16,5 32-16,-5-32 0,1 35 16,-1-13-16,0 1 0,0 1 0,0-1 15,1 3-15,2-5 0,1 0 16,2-3 0,1-5-16,3-4 0,1-5 15,2-4-15,2-7 0,-1-3 16,-2 1-16,-2 1 0,-1 2 15</inkml:trace>
  <inkml:trace contextRef="#ctx0" brushRef="#br0" timeOffset="92261.1198">12389 5846 0,'0'0'0,"0"0"0,0 0 0,-19 12 15,19-12-15,-19 15 0,10-4 0,1 0 16,2-2-16,2 2 0,4-1 15,7 0-15,5 0 0,6-2 16,4-3 0,10 2-16,2-1 0,1-2 15,2-2-15,3 0 0,-3 0 0,-6-2 16,-5-2-16,-4 1 0,-4 0 16,-4 1-16</inkml:trace>
  <inkml:trace contextRef="#ctx0" brushRef="#br0" timeOffset="92446.2095">12393 6104 0,'0'0'16,"0"0"-16,0 0 0,-2 30 15,2-30-15,-6 32 0,3-7 0,-1 1 16,0 3-16,-3 14 0,1 2 16,0-3-16,1-2 0,-2 6 15,2-5 1,0-5-16,1-4 0,-1-1 15,2-7-15,0-7 0,-1-4 0,-1-5 16,-2-5-16,3 1 0,0-3 16,0 1-16</inkml:trace>
  <inkml:trace contextRef="#ctx0" brushRef="#br0" timeOffset="92615.5895">12460 6193 0,'0'0'0,"9"-2"15,3-2-15,3 1 0,4 0 0,5 0 16,1 2-16,-1 1 0,0 0 16,5 2-16,-3 2 0,-4-1 15,-4-2-15,-4 0 0,-2 0 0,-2 1 0</inkml:trace>
  <inkml:trace contextRef="#ctx0" brushRef="#br0" timeOffset="92762.7603">12441 6366 0,'0'0'0,"0"0"0,0 0 15,0 0-15,0 0 0,0 0 16,0 0-16,33 3 16,-33-3-16,40-6 0,-16 0 15,3-2-15,1 1 0,2-1 16,1-1-16,8-3 0,-2-1 16,-5 2-16,-4 1 0,-5 3 15</inkml:trace>
  <inkml:trace contextRef="#ctx0" brushRef="#br0" timeOffset="92979.0924">13171 6034 0,'0'0'0,"0"0"16,0 0-16,0 0 0,-1 27 16,1-27-16,-8 36 0,3-14 15,-2 4-15,-2 3 16,-2 3-16,-2 7 0,0-4 15,-2 2-15,1-6 0,3-5 16,3-5-16,2-6 0,1-4 16,4-6-16,3-6 0,-2 1 15,3-1-15,-3 1 0</inkml:trace>
  <inkml:trace contextRef="#ctx0" brushRef="#br0" timeOffset="93279.9523">13296 5944 0,'0'0'0,"11"-2"16,5-2-16,4 1 0,2-1 0,11-1 16,4 1-16,8 2 0,0 2 15,-2 2-15,-1 2 0,3 2 16,-3 4-16,-2 5 16,-2 4-16,-7 0 0,-6-1 0,-5 4 15,-5 3-15,-5 3 0,-3 2 0,-5 1 16,-2 2-16,-3 1 0,-2-1 15,-2-3-15,-1 1 16,-1-3-16,0-2 16,-2-2-16,0-1 0,1-2 15,0-2-15,-2-2 0,-2-2 16,-4-3-16,-6-3 0,-2 0 16,-3-1-16,-2-4 0,-1-4 0,7 0 15,5 0-15,5 0 0</inkml:trace>
  <inkml:trace contextRef="#ctx0" brushRef="#br0" timeOffset="93449.4723">13350 6130 0,'0'0'0,"0"0"0,21-3 16,-7 1-16,2 1 0,4-2 15,2 1 1,6 0-16,-3 0 0,0 2 15,-3 1-15,-4 1 0,-1 1 0,-3 1 16,-2-2-16,-2-1 0</inkml:trace>
  <inkml:trace contextRef="#ctx0" brushRef="#br0" timeOffset="93634.4562">13234 6375 0,'0'0'16,"0"0"-16,0 0 0,31-12 0,-11 7 15,5 0-15,5 0 0,3 0 16,2-1-16,12-2 0,2-2 16,6 1-16,-4 1 0,-6 1 15,-4 0 1,0-2-16,-7 1 0,-8-1 16,-5 1-16,-4 1 0,-4 3 0,-3-1 15</inkml:trace>
  <inkml:trace contextRef="#ctx0" brushRef="#br0" timeOffset="93834.9015">13507 6049 0,'0'0'0,"0"0"16,0 0-16,0 0 0,0 0 16,11 32-16,-11-32 0,-1 41 15,-3-16-15,-2 5 0,0 4 16,-1 1-1,2 1-15,-1 10 0,2-2 0,-1 8 0,2-3 0,0-10 0,0-6 16,1-7-16</inkml:trace>
  <inkml:trace contextRef="#ctx0" brushRef="#br0" timeOffset="211695.3789">9346 5822 0,'0'0'0,"0"0"15,0 0-15,0 0 0,0 0 0,24-4 16,-24 4-16,0 0 16,23 0-16,-23 0 0,27 2 0,-11-1 0,-1-2 15,1 1-15,0 1 0,2 0 16,1-1-16,3 0 0,2 0 15,7 0-15,0-2 0,2 2 16,2-1-16,0 0 0,0 0 0,10 0 16,1-2-16,-1 2 0,-2 1 15,2-2-15,2-1 0,5 2 0,-3 1 0,2 0 16,1-1-16,-2 0 16,1 1-16,9 0 0,-2 0 15,-3 1-15,-2-1 0,2-2 16,3 0-16,-4 1 0,-3 2 0,9-1 15,-1 1-15,2 0 0,0 0 16,1 0 0,-1-1-16,-3 0 0,-4 1 0,27 0 15,-4 3-15,-3-3 0,-3-1 16,-2-1-16,0-1 16,-5 3-16,-5 0 0,5 2 0,4 1 15,0-1-15,-1-1 0,1-3 16,2-1-16,-6 0 0,-4 2 15,3 1-15,1 2 0,0-1 0,-1 1 0,3-3 16,2 0-16,-3 1 16,-1 1-16,-1 2 0,1 0 0,-5 0 15,-3 1-15,7-2 0,3-1 16,-1 2-16,-1 0 0,1-3 16,0-1-16,-2 2 15,-2 2 1,19-3-16,11 0 0,-18 1 15,-13 2-15,-2-2 0,-1 0 0,2-1 16,0-1-16,3 2 0,1 2 16,-8-2-16,-3-1 0,4-2 15,2-2-15,-4 3 0,-3 1 16,-2-1-16,-2 0 0,-5-2 16,-2-1-16,0-1 0,2 0 0,-1 0 0,0-2 15,-6 5-15,-3 2 0,-5-3 16,-4-3-16,2-5 0,2-2 15,-6 2-15,-4 3 0,-9 2 16,1-1-16,0-3 0,-1-3 16,0 0-16,0 0 0,-3-2 15,0 2-15,-2-2 0,-1-3 0,-1 2 0,-1 0 16,0-2-16,-1-1 0,-1-1 16,0-1-16,-1 1 0,-1 0 15,1 2-15,-1 0 0,-2 0 16,0-1-16,-1-2 15,-1-3 1,-1 4-16,-1 1 0,0 0 0,0-2 0,1 2 16,-1 1-16,0-1 0,0 0 15,-1 0-15,0 2 0,0-1 16,0 0-16,-1 0 0,-2 1 16,-1 1-16,-3 0 0,1 2 15,-1 2-15,-1-2 0,0 1 16,-1 2-16,-3 0 0,0 1 15,-1 0-15,-1 0 0,-2 0 16,-6 1-16,-4 1 0,4 0 0,2 3 16,-11-3-16,-4 0 15,5 2-15,3 0 0,-4 1 0,-4-3 16,4 3-16,4 3 0,-14-4 16,-3-1-16,5 2 0,5 2 0,-14-1 31,-3 0-31,12 0 0,3 1 15,-15-1-15,-4 1 0,11 0 0,7-2 0,-32-2 16,-2-2-16,10 5 16,9 2-16,-7 2 0,-4 1 15,17-3-15,11-4 0,-12-1 16,-7 0-16,5 0 0,3 1 0,-8-2 16,-6 0-16,13 2 0,11 3 0,-14-1 15,-8 2-15,6 0 0,5 0 0,-10-2 16,-6-1-16,15-1 15,8-2-15,-9 2 0,-9 3 16,7 0-16,7 1 0,-9-3 16,-5-4-16,13 7 0,8 2 0,-8 0 31,-7 1-31,7-6 0,5-1 0,-7 1 16,-5 1-16,9 3 0,7 0 15,-10-1-15,-5 0 0,10 0 16,8 1-16,-12 4 0,-5 2 15,5-5-15,4-3 0,-7 2 16,-5 0-16,13 2 0,6 2 0,-8 1 16,-7 1-16,12-1 0,10 1 0,-10 0 15,-4 2-15,6-5 0,7-4 16,-7 2-16,-3 3 0,4 2 16,3 0-16,-5-1 0,-1 2 15,5-4-15,4 0 0,-1 3 16,-2 1-16,6-1 0,6-1 0,-6 3 15,-1 1-15,7 0 0,6-2 0,-7-1 16,-3-2-16,9 4 0,8 3 16,1 0-16,2 2 0,6-8 15,-1-2-15,-4 1 0,-4 3 16,6 0-16,5 0 0,-2 3 16,0 2-16,0 0 0,1-1 0,1 2 15,1 3 1,1-4-16,2 0 0,-1 6 15,0 4-15,0-2 0,-2-3 0,1 5 16,0 3-16,0 0 16,1 0-16,0 5 0,-2 4 15,1-6-15,-1-4 0,-1 4 16,-2 3-16,1-3 0,2-3 0,-1 2 16,2 2-16,1-4 0,0-4 0,3-1 15,2-1-15,0 0 0,0-1 16,2-3-16,2-1 0,-2-4 0,1-2 15,-4-2-15</inkml:trace>
  <inkml:trace contextRef="#ctx0" brushRef="#br0" timeOffset="219521.0404">16093 5207 0,'0'0'0,"8"1"16,6 1-16,-1 2 0,0 1 0,6 3 0,2 2 15,-2 0-15,-3 0 0,-4-1 16,-4 1-16,-1-2 0,-2-1 0,-1-2 16</inkml:trace>
  <inkml:trace contextRef="#ctx0" brushRef="#br0" timeOffset="219705.6199">15589 5435 0,'0'0'0,"0"0"0,0 0 16,4 18-16,-4-18 0,8 21 15,-8-21 1,13 33-16,-6-15 0,-1 2 15,1 1-15,0-2 0,0-1 0,2 2 16,-1-3-16,-3-4 0</inkml:trace>
  <inkml:trace contextRef="#ctx0" brushRef="#br0" timeOffset="220307.4718">15732 5542 0,'0'0'0,"0"0"0,25-14 0,-6 7 0,3 0 16,15-2-16,5-1 15,2 0 1,2 0-16,13-1 0,3 0 0,3 3 0,-7 2 16,2 2-16,-5 1 0,-11 5 15,-7 2-15,-11 4 16,-7 1-16,-10 2 0,-7-1 16,-13 5-16,-10 3 0,-3 1 15,-4 2-15,-8 0 0,-7 0 16,9-5-16,7-3 0,-12 4 15,-12 4-15,1 2 0,9 0 0,7-9 16,6-5-16,8-5 16,7-6-16,9 0 0,8-4 0,3 0 0,5-3 15,4 3-15,3 0 0,-2 1 16,1 2-16,1 3 0,-1 3 16,-1 3-16,-3 1 0,-2 4 15,-3 2-15,-3-1 0,-3 4 0,-3 3 16,-2 5-16,-2 0 0,0 0 15,2-3-15,2-3 0,2-2 0,2-2 16,7-4-16,5-3 0,4-3 16,4-2-16,5-4 0,4-3 15,-1 1-15,0-1 0,2-5 16,-2-4-16,-8 1 0,-5-2 0,-9 2 16,-7 0-16,-8 4 0,-9 0 15,-6 4 1,-6 1-16,-5 2 0,-3 2 15,-15 6-15,-3 4 0,2 3 16,2 3-16,-4 5 0,1 0 16,10-1-16,9 1 0,9 0 15,8 1-15,7 2 0,6-2 0,15-2 16,10-2-16,7-3 16,3-6-16,11-2 0,8-4 0,1-2 0,1-1 15,4 0-15,3-1 0,0 0 16,-5 0-16,-17 0 0,-10 1 15,-9-1-15</inkml:trace>
  <inkml:trace contextRef="#ctx0" brushRef="#br0" timeOffset="220539.5846">17165 5349 0,'0'0'0,"0"0"0,0 0 0,-26 12 16,26-12-16,-39 20 0,9-5 16,0 2-16,-3 5 0,-14 9 0,-1 6 15,-7 9-15,3-2 0,-6 11 16,6 1-16,3-1 0,12-11 0,10-9 16,9-9-16,9-10 0,4-9 15,2-1-15,1-1 0,1-2 16</inkml:trace>
  <inkml:trace contextRef="#ctx0" brushRef="#br0" timeOffset="220724.7348">16929 5560 0,'0'0'0,"0"0"16,0 0-16,5 19 0,-5-19 0,-2 32 15,-2-7-15,-1 3 0,-2 5 16,-2 9-16,-1 3 0,3-4 0,2-3 15,3 0-15,2-6 0,2-5 16,3-5-16,-1-4 0,-1-4 0,0-1 16</inkml:trace>
  <inkml:trace contextRef="#ctx0" brushRef="#br0" timeOffset="221009.7519">17590 5263 0,'0'0'0,"0"0"16,0 0-16,0 0 0,0 0 0,21 11 16,-21-11-16,-6 18 0,6-18 15,-24 30 1,3-10-16,-4 1 0,-4 1 0,-12 6 16,-2 0-16,-4 1 0,4-5 15,5-4-15,5-5 16,2 0-16,7-4 0,6-2 0,5 0 15,10-4-15,6-1 0,13-4 16,9-4-16,8-1 0,7-1 16,5 0-16,3-1 0,9 1 0,-2-2 0,-4 2 15,-3 1-15,-2-1 0,-7 0 16,-10 2-16,-8 0 0,-5 2 16</inkml:trace>
  <inkml:trace contextRef="#ctx0" brushRef="#br0" timeOffset="221178.8592">17313 5650 0,'0'0'0,"0"0"15,0 0-15,0 0 0,-1 35 0,1-35 16,0 29-16,0-29 0,-2 33 0,1-14 16,0-1-16,1 0 0,0-1 15,0-1-15,0 0 0,0 0 16,0-3-16,0-1 0</inkml:trace>
  <inkml:trace contextRef="#ctx0" brushRef="#br0" timeOffset="221526.1128">17617 5736 0,'0'0'16,"0"0"-16,0 0 0,-16 17 0,16-17 0,-31 22 15,9-6-15,-2 3 0,-3 0 16,0 3-16,-2 0 0,-4 5 15,3-1-15,-1 0 0,7-6 16,5-3-16,6-3 0,10-1 16,8-4-16,7-1 0,6-2 15,7-3 1,7-1-16,5-1 0,3-1 0,0 0 16,0 0-16,5 0 0,-2-2 15,-3 1-15,-4-1 0,-6 1 16,-6 1-16,-4 0 0,-4 0 15,-3 0-15,-5 1 0,-1 0 16,-3-1-16,0 0 0,-2 0 0,0 0 16,0 1-16,-2-1 0,3-1 0,-3 1 15,0 0-15,0 0 0,-3-3 16,-1 0-16,-3 1 0,2 0 16,0 0-16,1 0 0</inkml:trace>
  <inkml:trace contextRef="#ctx0" brushRef="#br0" timeOffset="234988.1344">12193 12290 0,'0'0'0,"10"0"0,7 0 16,1 1-16,4 0 0,14 0 0,6 2 16,11-2-16,1 1 0,18 1 15,8 0-15,-3 1 0,0 1 0,22 1 16,6-3-16,5 2 16,-7 0-16,54 2 0,-3 1 15,-17 1-15,-9 1 16,5-4-16,3-2 15,-9-1-15,-6 2 0,11-1 0,7 0 16,-12 0-16,-5 3 0,21-4 16,15-1-16,-1 2 15,1 1-15,-2-1 16,0 0-16,-11-3 0,-5-2 0,15-1 16,9 0-16,18 0 0,12 1 15,-46 2-15,-32 1 0,10-2 0,9-2 16,-10 0-16,-4 0 0,14-2 15,10-1-15,-16 6 0,-10 2 0,20-4 16,14-3 0,0-1-16,1 0 0,-1 2 15,-1 0 1,27-2-16,19-1 0,-46 0 16,-32 2-16,17 2 0,9 1 15,-18 0-15,-12 0 0,23-5 16,16-2-16,-17 1 0,-10-1 15,15 4-15,12 1 0,-18 4 0,-13 1 16,17-4-16,11-4 16,-18 2-16,-13 0 0,17 0 0,12 1 0,-17-1 15,-9-1-15,13-1 0,12 0 16,-18-2-16,-9 0 0,14 2 16,12 4-16,-17-3 0,-10 0 0,14-5 15,11-2-15,-16 4 0,-11 3 16,15-2-16,11-2 0,-18 4 15,-12 3-15,16-4 16,13-4-16,-17 2 0,-12-1 0,19 0 0,11 0 16,-15 3-16,-8 1 0,21-2 15,16 0-15,-23 2 0,-13 0 0,18 3 16,12 2-16,-19 0 0,-14 2 16,14-1-16,11 1 15,-22 0-15,-14-1 0,4 3 16,1 2-16,-17-6 15,-12-3-15,-3-2 0,-2-2 16,-14 1-16,-9 0 0,-10-2 16,-5-1-16,-12 2 0,-9 2 0,-7 2 15,-4 1-15,-3 0 0</inkml:trace>
  <inkml:trace contextRef="#ctx0" brushRef="#br0" timeOffset="259189.1926">13987 7215 0,'0'0'0,"18"0"16,4 3-16,-1-2 0,3 0 0,20 1 15,22 4-15,2-3 0,2 0 0,31-1 16,30 0-1,-8-1-15,-7-2 0,81-5 0,34-3 0,-27-2 0,-18-1 16,32 0-16,23-2 16,-22-3-16,-17-2 0,34 5 0,22 3 15,-34 0-15,-23-2 0,26 5 16,18 2-16,-33 6 0,-22 3 0,14 12 16,11 8-16,-36-4 15,-26-1-15,-11-18 16,-9-14-16,-41 6 15,-29 1-15,-20 3 0</inkml:trace>
  <inkml:trace contextRef="#ctx0" brushRef="#br0" timeOffset="260668.7293">2529 8151 0,'0'0'0,"30"-3"0,6 0 15,13-2-15,5 0 0,39-2 16,36-4-16,14 1 0,-7 0 0,98-1 31,6 1-31,-28 1 0,-22 0 0,35 7 16,23 3-16,-27 4 0,-20 3 15,29 7-15,21 7 16,-34 3-16,-22 4 0,11 9 0,8 6 16,-36-2-16,-24-2 0,-48-12 15,-34-9-15,-22-6 0</inkml:trace>
  <inkml:trace contextRef="#ctx0" brushRef="#br0" timeOffset="264622.6576">2747 6963 0,'0'0'0,"0"0"15,0 0-15,0 0 0,0 0 0,0 0 0,0 0 0,0 0 16,0 0-16,0 0 0,0 0 15,-28 18-15,28-18 0,-19 20 16,19-20-16,-29 30 0,14-10 16,-2 5-16,-5 3 0,-5 10 15,1 3-15,-1 1 0,0 3 16,-4 5 0,5-4-16,-2 0 0,9-6 0,3-9 15,1-4-15,5-8 0,3-5 16,4-5-16,6-6 0,2-5 15,3-6-15,1-4 0,1-1 0,2-3 16,1-2-16,6-4 16,1-2-16,5-3 0,3-1 15,1 1-15,-3 1 0,8-3 0,0 3 0,-3 3 16,-4 5-16,-2 3 0,-1 4 16,-5 1-16,-2 2 0,-1 6 15,0 5-15,-4 5 0,-3 1 0,-8 3 16,-5 6-16,-1 2 15,-3 1-15,1 1 0,2 1 16,-1 0-16,3 2 0,2 0 0,2-3 0,2-2 16,3-1-16,6-4 0,5-4 15,-4 0-15,-2-4 0,-1 0 16</inkml:trace>
  <inkml:trace contextRef="#ctx0" brushRef="#br0" timeOffset="265008.5125">3365 7129 0,'0'0'0,"0"0"15,0 0-15,0 0 0,-26-5 0,26 5 16,-29 9-16,8-3 0,-1 1 16,-2 6-16,0 2 0,-8 8 15,2 1-15,3 2 0,1-1 0,2 3 16,4-1-16,8-5 0,6-1 15,5-5-15,5-2 16,6-7-16,4-2 16,5-6-16,3-3 0,3-3 0,1-6 15,-3-2-15,-1-2 0,2-3 16,-1-1-16,-1-3 0,-1 2 16,0-3-16,-2 2 0,-5 5 15,-4 4-15,-3 4 0,-2 5 16,-5 3-16,0 2 0,-4 4 15,-4 6-15,-4 4 0,0 2 0,1 3 16,2 1-16,3 3 0,0 0 16,5 2-16,4-1 0,5-3 15,7-5-15,6-3 0,5-6 0,-4-1 16,-6-2-16,0 0 0</inkml:trace>
  <inkml:trace contextRef="#ctx0" brushRef="#br0" timeOffset="265293.5714">3875 7056 0,'0'0'0,"0"0"16,0 0-16,-35-1 0,19 3 0,-6 1 15,-2 3-15,1 2 16,-1 2-16,-3 3 0,5 1 0,5 0 16,2 1-16,10 1 0,2 0 15,9-2-15,4 0 0,3-1 16,5-2-1,1 4-15,-1-1 0,-1 0 16,-2-1-16,-5 0 0,-1 0 0,-9 0 16,-3 0-16,-5 0 15,0-1-15,-3-1 0,-2 0 0,-2-1 16,-3 0-16,-3-1 0,1-2 16,1-2-16,5-2 0,7-4 15,6-4-15,1 2 0,0 1 0,0 2 16</inkml:trace>
  <inkml:trace contextRef="#ctx0" brushRef="#br0" timeOffset="265548.2929">4390 6992 0,'0'0'0,"0"0"15,0 0-15,0 0 0,0 0 0,-12 25 16,12-25-16,-24 29 0,7-9 15,-2 6-15,-1 4 0,-2 1 16,1 2-16,-1 8 0,6-4 16,3 4-16,7-6 0,8-7 15,5-5-15,4-7 16,7-4-16,1-3 0,7-5 0,1 0 16,-1-2-16,0-6 0,2-3 15,-6 0-15,-3 1 0,-6 3 16</inkml:trace>
  <inkml:trace contextRef="#ctx0" brushRef="#br0" timeOffset="265710.1293">4033 7234 0,'0'0'0,"0"0"0,0 0 16,0 0-16,0 0 0,30-13 15,-10 9-15,6-2 0,2 0 16,3 1-16,5 0 0,11 0 15,2 1-15,0 1 0,0-2 0,0 1 0,-8 1 16,-8 0-16</inkml:trace>
  <inkml:trace contextRef="#ctx0" brushRef="#br0" timeOffset="266095.3745">4717 7149 0,'0'0'0,"0"0"0,0 0 16,0 0-16,0 0 0,0 0 15,0 0-15,-17 19 0,17-19 16,-21 18-16,21-18 0,-27 26 16,12-11-16,2 1 0,1 3 15,2-1-15,1 0 0,2-2 16,4-2 0,1 2-16,4-3 0,8-2 0,5-4 15,2-3-15,3-2 0,4-5 16,5-1-16,-2-4 0,0-2 15,3-4-15,-3-2 0,-2-4 16,-2 0-16,-3-3 0,-7 0 16,-3 1-16,-4 1 0,-7 2 15,-5 1-15,-3 3 16,-3 5-16,-6 3 0,-7 3 0,1 2 0,0 2 0,0 3 16,-2 4-16,2 1 15,1 3-15,2 2 0,2 2 16,6 2-16,3 1 0,7-2 15,7-1-15,6-3 0,5-1 0,-2-3 16,-4-1-16,0-1 16</inkml:trace>
  <inkml:trace contextRef="#ctx0" brushRef="#br0" timeOffset="266495.9163">5233 7074 0,'0'0'0,"0"0"0,0 0 0,0 0 0,-25 15 16,25-15-16,-30 20 0,13-6 16,-1 3-16,1 3 0,-1 3 15,-1 4-15,1-1 0,5-3 16,3-1-16,5-3 0,1-2 16,6-3-16,3-2 0,6-3 15,5-3-15,3-2 0,2-2 0,2-4 0,0-3 16,8-3-16,1-4 0,-1-4 15,-3-2-15,0-3 0,1-1 16,-2 1-16,-2 1 0,-1-3 16,-4 2-16,-7 5 15,-4 2 1,-3 4-16,-2 2 0,-3 3 0,-1 3 16,-4 2-16,-3 2 0,-4 3 0,-1 1 0,0 3 0,2 2 15,-1 4-15,3 2 0,-2 6 16,4 2-16,1-1 0,4-2 15,3-1-15,6-2 0,4-3 16,4-2-16,6-4 0,1-2 16,1-4-16,-1-5 0,-4 1 15,-4 0-15,-3 0 0</inkml:trace>
  <inkml:trace contextRef="#ctx0" brushRef="#br0" timeOffset="266816.9566">5790 7122 0,'0'0'0,"0"0"16,0 0-16,-18 14 0,18-14 15,-18 26-15,7-9 0,0 3 16,0 1-16,0-1 0,1-1 16,0 1-16,2-1 0,3-4 15,-2-4-15,4-3 0,-1-2 0,4-6 16,4-1-16,-3-4 15,2-1-15,4-6 0,1-4 16,2-2-16,1-2 0,0-2 0,2-3 16,-1 1-16,-4 1 0,6 0 15,-3 2-15,-2 5 16,-3 5-16,0 1 0,-1 1 0,0 3 16,0 3-16,-2 3 0,3 4 15,1 2-15,0 3 0,4 2 0,3 2 0,0 1 0,1 1 16,0-2-1,-5-2-15,-2-2 0</inkml:trace>
  <inkml:trace contextRef="#ctx0" brushRef="#br0" timeOffset="267228.3775">5901 7229 0,'0'0'0,"0"0"0,0 0 15,0 0-15,0 0 0,0 0 16,0 0-16,35 7 0,-35-7 0,29 5 16,-8-3-16,1 0 0,-2-2 15,2-2 1,3 0-16,-3 0 0,3-2 0,1-1 16,0-2-16,-4-1 0,-3 0 0,-5-2 15,-1-1-15,-6-1 0,-4 0 16,-4-1-16,-4-1 0,-2 1 15,-5 0-15,-2 3 0,-3 5 16,-3 1-16,-3 3 0,-1 1 16,-1 1-16,-3 5 0,1 3 15,0 3-15,0 2 0,4 2 16,3 4-16,4 2 0,2 2 16,7 1-16,6-1 0,6 0 15,6 0-15,5-3 0,2-5 0,10 0 16,7-1-16,10 1 0,3-3 15,1-5-15,0-4 0,2-1 0,-1-3 16,-5 1-16,-10-1 0,-9 1 0</inkml:trace>
  <inkml:trace contextRef="#ctx0" brushRef="#br0" timeOffset="267576.2303">6685 7186 0,'0'0'0,"0"0"16,0 0-16,0 0 0,-15-21 15,7 17 1,-5-2-16,-3 1 0,-1 1 0,-2 3 15,-1 2-15,-3 2 16,-2 2-16,-6 5 0,-1 4 16,4 3-16,3 2 0,1 4 15,4 0-15,7-2 0,5 0 0,6-2 16,4 0-16,9-2 0,8-3 16,3-6-16,6-2 0,2-3 0,2-5 0,1-3 15,0-6-15,7-5 16,1 0-16,-6-5 0,-2-5 15,-3-2-15,-1-3 0,-5-2 0,0-4 16,-1 0-16,-3 5 0,-6 4 16,0 0-16,-6 8 0,0 2 15,-5 5-15,1 5 0,-4 5 0,-4 6 0,-5 3 16,-4 3-16,1 4 16,-1 2-16,-1 6 0,-3 6 0,1 2 15,-2 2-15,-3 5 0,0-1 16,0-2-16,4-1 0,1-7 15,3-6-15,4-3 0</inkml:trace>
  <inkml:trace contextRef="#ctx0" brushRef="#br0" timeOffset="268214.9813">4359 6163 0,'0'0'0,"0"0"0,0 0 15,-23-18-15,9 12 0,-5-2 0,-4-2 16,-11-3-16,-2 1 0,-8 0 16,-3 1-16,-18 1 0,-3 3 0,-14 5 15,-1 8 1,-4 1-16,1 1 0,-12 7 0,3 3 15,-3 9-15,6 2 0,-18 24 16,21 4-16,24-1 0,20 0 16,10-3-16,12 0 0,9-2 15,10-1-15,11-1 0,14-2 0,11-5 0,12-4 0,19-7 16,17-4-16,11-7 0,10-7 16,7-2-16,8-3 0,6-5 15,3-6-15,4-1 0,2-3 16,-5-1-16,-4 1 0,-7-2 15,-5 0-15,-13 0 0,-7-1 0,-15-3 32,-6-1-32,-8-7 0,-9-5 0,-13 1 15,-10 0-15,-10-5 0,-5-1 16,-9-4-16,-6-4 0,-7-3 16,-7 0-16,-12-4 0,-10-3 15,-8 3-15,-8 2 0,-13-3 16,-10 0-16,-10 7 0,-9 4 0,-18 6 15,-14 4-15,0 7 0,1 5 0,40 5 16,27 2-16,18 3 0</inkml:trace>
  <inkml:trace contextRef="#ctx0" brushRef="#br0" timeOffset="273462.3901">12188 8141 0,'0'0'0,"0"0"15,0 0-15,0 0 0,0 0 0,0 0 16,25 0-16,-25 0 16,0 0-16,23 0 0,-23 0 15,23 0-15,-11 1 16,4-1-16,2 0 15,-1 0-15,2 0 0,2-1 0,1 1 16,1 0-16,1 1 0,10-1 16,3 0-16,-3 0 0,-1 0 0,11 1 15,3-1-15,-3 0 16,-2 0-16,4-1 0,3 1 16,7 0-16,-5 2 0,6-2 0,2-1 15,-5-1-15,-4 1 0,14-1 0,3 0 16,-4 1-16,-4 1 0,14 1 15,3 1-15,-10-2 0,-6 1 16,36 1-16,-1 0 0,-16 0 16,-10-2-16,5 0 0,3 0 15,-6 1-15,-6 0 0,9 4 0,5 2 0,-9-2 16,-7-1-16,8-2 0,8 1 16,-11 0-16,-6 2 0,10-1 15,9 0-15,-8-1 0,-5 0 0,9-2 16,7-2-16,-8 3 0,-4 2 15,6 2-15,6 1 16,-9-1-16,-6 0 16,11-1-16,7-2 0,-11-3 15,-7-2-15,13 1 0,7 1 16,-10 2-16,-7 1 0,11-2 16,7-2-16,-10 3 0,-9 3 0,14-1 15,9 2-15,-7-9 0,-4-3 16,7 0-16,6 1 15,-12 4-15,-8 2 0,14 0 0,10-2 16,-11 1-16,-9-1 0,11 1 0,6 0 16,-13-1-16,-6-1 0,10 0 15,7 1-15,-10-1 0,-8 0 0,9 2 16,5 2-16,-11-2 16,-8 0-16,11-2 0,7 0 15,-15 0-15,-10 0 16,13 0-16,8 2 0,-9 0 15,-7 3-15,7 0 0,5-1 16,-10 0-16,-7-1 0,11-4 16,8-2-16,-12 2 0,-7 0 0,10 3 15,6 2-15,-7-4 0,-7 0 16,8 0-16,4-1 16,-8 2-16,-6 0 0,7 0 0,4-1 0,-9 1 15,-5 0-15,8 0 0,7-2 16,-9 2-16,-9 1 0,12-2 15,6 1-15,-8 0 0,-6-1 0,8 1 16,4-1-16,-10 0 16,-7 0-16,11-1 0,6 1 15,-10-1-15,-7 0 0,9 2 16,6 1-16,-9-2 16,-6 0-16,6-2 0,5 1 15,-10 0-15,-4 3 0,7-2 16,4-3-16,-6 4 0,-5 0 0,8-2 15,4-2-15,-9 4 0,-5 0 16,5 0-16,2 0 16,-7 0-16,-5 1 0,8-1 0,6-1 0,-8 3 15,-5 1-15,5-2 0,5-2 16,-10 1-16,-4-2 0,9 2 16,6 1-16,-7-1 0,-6-1 0,8 3 15,6 1-15,-7-1 0,-4 2 16,8-3-16,5-3 15,-9 2-15,-7 2 0,9 0 0,3 1 0,-4-4 16,-3 0-16,5 1 0,4 0 16,-9 4-16,-6 2 0,10-2 15,7-3-15,-9 0 0,-4-1 0,5 0 16,3 1-16,-5 0 0,-3 1 16,4 5-16,3 1 15,-4-2-15,-2-2 0,8 0 16,8-1-16,-12-1 15,-8 1-15,8-2 0,4 1 16,-6-1-16,-5 0 0,7-2 0,5 0 16,-8 1-16,-6 1 0,7 1 15,4 1-15,-6-4 0,-6 0 16,9-2-16,6 1 16,-8 0-16,-2 2 0,7-4 0,6-2 0,-9 4 15,-5 1-15,6-1 0,6 1 16,-4-5-1,-2-2-15,2 2 0,2 2 16,-7 3-16,-5 4 0,6-1 0,5 0 16,-4-3-16,-2-4 0,8 0 15,5-1-15,-6 1 0,-4 0 0,7-2 16,4-4-16,-8 8 16,-8 4-16,11 4 0,6 0 15,-11-5-15,-6-2 0,5 5 0,5 6 16,-11-4-16,-5 1 0,1 0 15,0 2-15,-11-3 0,-9-1 16,-7-1-16,-6-1 0,-3-1 0</inkml:trace>
  <inkml:trace contextRef="#ctx0" brushRef="#br0" timeOffset="275329.3832">2333 8889 0,'0'0'0,"0"0"0,0 0 0,28-8 0,-28 8 0,24-5 15,-9 6-15,4-1 16,-1 0-16,9 2 0,4 1 15,1 0-15,0-2 0,5 2 16,4 1-16,9 1 0,-2-1 0,6 0 16,5-1-16,8 2 0,-3-2 15,4 2 1,5 0-16,3-1 0,-3 0 16,13-1-16,2 1 0,-9-2 0,-6 1 15,41 0-15,-2 1 16,-17-2-16,-9 0 0,6-1 0,7 0 15,-9 0-15,-4-1 0,5 2 16,4 1-16,-6 2 0,-7 0 0,15-4 16,10-3-16,-9-2 0,-7-2 0,8 2 15,6 3-15,-7 1 16,-5 0-16,4-1 0,3 0 16,-5 0-16,-4 0 0,12-1 15,6-2-15,-8 0 0,-5 0 0,8-1 16,1 0-16,-4 2 0,-4 1 15,6-3 1,9-2-16,-12 2 0,-7 2 16,7-1-16,6 1 0,-7 0 15,-3 0-15,8 0 0,7-1 16,-11 0-16,-7 2 0,4-1 0,4 1 16,-10 0-16,-6-2 0,7 3 15,6 0-15,-12 0 0,-7 1 16,7-2-16,2 1 0,-9 4 0,-6 0 0,6 1 15,7-1-15,-10-2 16,-6-3-16,3 2 0,2 0 16,-7 0-16,-5 0 0,2 1 0,2 0 15,-8-1-15,-7 0 0,1 1 16,-2 2-16,-7 0 0,-4-3 16,-10-5-1,-7-4-15,-11 6 0,-8 3 16,-8 2-16,-7 0 0,-7-2 0,-5-2 15,8 1-15,4 1 0,3-1 16</inkml:trace>
  <inkml:trace contextRef="#ctx0" brushRef="#br0" timeOffset="291013.977">10251 7904 0,'0'0'16,"0"0"-16,0 0 0,0 0 15,0 0-15,0 0 0,0 0 0,0 0 16,0 30-16,0-30 0,-1 37 16,-1-10-16,0 4 0,-1 5 15,-1 5-15,-3 12 0,-1 2 0,-4 13 16,-2 0-16,-6 4 0,-1-8 0,2-10 15,3-8-15,-1-2 0,4-10 16,2-11-16,2-9 0,2-10 16,2-5-16,2 0 0,-1-1 15,2 1-15</inkml:trace>
  <inkml:trace contextRef="#ctx0" brushRef="#br0" timeOffset="291252.3771">10347 7896 0,'0'0'16,"8"-2"-16,4-1 0,5 1 15,2 1-15,7 2 0,2 2 0,0 4 16,2 1-16,4 7 0,-3 4 0,-4 3 16,-5 1-16,-7 4 0,-4 2 15,-5-1-15,-5-2 0,-8 1 16,-5-1-16,-8 1 0,-4-3 15,-8 1-15,-5-2 0,-3 0 16,-1 0-16,-4-3 0,-4-3 0,-4 1 16,5-4-1,3-5-15,2-3 0,7-5 16,8-4-16,6 2 0,5-1 16,5 1-16</inkml:trace>
  <inkml:trace contextRef="#ctx0" brushRef="#br0" timeOffset="291599.8157">10814 8065 0,'0'0'15,"0"0"-15,0 0 0,4 21 16,-4-21-16,-1 38 0,-1-13 16,-2 2-16,-4 4 0,-4 10 0,-2 4 15,0-5-15,2-3 0,-1 3 16,1-4-16,3-10 0,1-6 0,3-8 15,0-5-15,1-2 0,1-4 16,2-4-16,2-4 0,2-4 16,2-6-16,5-9 0,2-3 15,4-4-15,3-1 0,1 0 0,-1 0 16,1 3-16,0 2 0,3 3 16,-1 5-1,-1 7-15,-1 4 0,-1 4 16,-2 1-16,-1 7 0,-1 3 15,-1 3-15,0 3 0,3 3 16,2 2-16,0 1 0,0-1 16,-5-4-16,-2-2 0,-2-1 0</inkml:trace>
  <inkml:trace contextRef="#ctx0" brushRef="#br0" timeOffset="291969.0654">11163 8306 0,'0'0'0,"0"0"0,0 0 0,20 8 16,-20-8-1,29 7-15,-10-3 0,3-1 16,2 0-16,2-1 0,2-1 16,8-2-16,1-1 0,-3-4 15,-1-1-15,2-5 0,-4 0 0,-7-1 0,-5-2 0,-4 0 16,-6-2-16,-6 0 0,-7 0 15,-4 2-15,-5 0 16,-3 1 0,-5 1-16,-4 3 0,-4 5 0,-2 3 0,-1 6 15,-1 4-15,0 2 0,-5 10 16,3 5-16,5 2 0,6 3 0,5-1 16,6 2-16,5-1 15,4 1-15,7-2 0,6 0 0,9-5 16,6-6-16,8-4 0,7-4 0,3-5 15,2-4-15,11-6 0,1-5 16,-14 3-16,-10 2 0,-9 1 0</inkml:trace>
  <inkml:trace contextRef="#ctx0" brushRef="#br0" timeOffset="292741.6467">11958 8086 0,'0'0'0,"0"0"16,0 0-16,-23 26 0,23-26 0,-23 31 15,10-9-15,0 3 0,-2 3 16,-2 8-16,-1 0 0,1-2 15,2-4-15,-2 0 0,4-5 16,3-5-16,3-2 0,1-7 0,3-4 16,3-7-16,0-2 15,4-6-15,3-4 0,1-3 0,0-2 0,3-6 16,4-4-16,7-8 0,4-1 16,4 0-16,2 0 0,3 0 15,-2 7-15,-2 6 0,-2 5 16,-5 2-16,-4 3 15,-4 6-15,-2 6 16,-2 4-16,-2 4 0,-3 8 0,0 6 16,-4-1-16,-2 3 0,-2 3 15,-1 2-15,-2-1 0,-1 0 16,-2 0-16,-2-3 0,1-5 16,0-3-16,1-2 0,-1-2 0,0-5 15,-1-2-15,2-4 0,-1-3 0,2-2 16,2-3-16,4-5 0,3-4 15,6-1-15,4-4 0,9-8 16,5-1-16,3 1 0,2 0 0,1 4 16,0 3-16,5 0 15,-1 4-15,-5 5 0,-4 4 0,-2 5 0,-4 4 32,-2 4-32,-3 5 0,-3 5 15,-6 5-15,-3 5 0,-5 4 16,-4 1-16,-1 0 0,-3-1 0,-2 1 15,0-2-15,0-1 0,1-1 16,-1-4-16,0-3 0,1-5 0,2-4 16,2-2-16,5-7 0,5-10 15,-1 4-15,-1 1 0,-1 3 0</inkml:trace>
  <inkml:trace contextRef="#ctx0" brushRef="#br0" timeOffset="292904.5262">12803 8111 0,'0'0'0,"0"0"0,0 0 0,-6 22 0,6-22 16,-11 35-16,1-13 15,-1 2-15,-1 1 0,0 0 16,1 0-16,-2 4 0,2-2 0,2-8 16,3-5-16,1-2 0,1-3 15,0 0-15</inkml:trace>
  <inkml:trace contextRef="#ctx0" brushRef="#br0" timeOffset="293069.4304">12796 7808 0,'0'0'0,"0"0"0,0 0 15,0 0-15,30 13 0,-30-13 16,29 19-16,-15-5 0,-1 4 15,-1-4-15,-2-1 0,-1-2 16</inkml:trace>
  <inkml:trace contextRef="#ctx0" brushRef="#br0" timeOffset="293443.436">12980 8187 0,'0'0'0,"0"0"15,0 0-15,26 1 0,-26-1 0,33 1 16,-33-1-16,42 1 0,-18-1 16,2-2-16,2 0 0,-1-3 15,2 0-15,5-2 0,-2-3 0,-4 0 0,-3 1 16,-3-2-16,-3-1 0,-5-2 16,-4-1-16,-3 0 0,-3-2 15,-4 1-15,-3 2 0,-6 2 16,-4 0-16,-4 4 0,-1 3 15,-11 3-15,-4 3 0,1 4 16,1 6-16,-1 4 0,0 6 0,2 5 0,4 4 16,-1 7-16,8 0 0,6-3 15,8 0-15,9-2 0,9-5 16,4-1-16,4-3 0,10-6 16,8-2-16,4-7 0,3-3 15,9-5-15,1-5 0,-14 2 16,-10 0-16,-9 2 15</inkml:trace>
  <inkml:trace contextRef="#ctx0" brushRef="#br0" timeOffset="293759.968">13781 8047 0,'0'0'0,"0"0"0,0 0 0,-15 28 0,8-13 16,-4 3-16,-3 5 0,-3 6 15,0 1-15,2-1 0,2-1 16,2-4-16,2-2 0,0-2 16,2-4-16,2-5 0,1-1 15,3-8-15,1-2 0,4-8 16,1-2 0,3-4-16,2-5 0,1-1 0,1-5 15,3-6-15,2-2 0,-1 1 16,1 2-16,-2 3 0,1 3 15,-2 5-15,-1 4 0,-3 2 16,-3 3-16,2 4 0,2 3 16,0 3-16,-1 3 0,0 3 15,0 5-15,0 4 0,-2 2 0,1 3 0,0 0 16,-2-4-16,-2-2 0,0-3 16</inkml:trace>
  <inkml:trace contextRef="#ctx0" brushRef="#br0" timeOffset="294145.3522">13913 8197 0,'0'0'0,"0"0"0,0 0 0,0 0 16,0 0-16,25 11 0,-25-11 0,33 5 31,-33-5-31,42 4 0,-15-2 0,-1-2 15,2-2-15,6-4 0,-1-1 16,-1-1-16,-1-2 0,-4-1 16,-1 0-16,-5-1 0,-4-1 0,-1-3 15,-4 1-15,-8 1 0,-3-1 16,-6 0-16,-6 0 16,-3 5-16,-3 3 0,-9 4 0,-5 3 15,1 3-15,1 2 0,-3 4 0,-1 5 16,1 2-16,1 3 0,2 7 15,3 3-15,9-1 0,5-2 0,7 1 16,7 0-16,9-1 0,7-2 16,11-1-16,7-2 0,7-5 15,4-4-15,7-3 0,6-2 16,-6-2 0,-13 1-16,-11-3 0</inkml:trace>
  <inkml:trace contextRef="#ctx0" brushRef="#br0" timeOffset="294546.6091">14894 8071 0,'0'0'0,"0"0"0,0 0 15,-17-13-15,17 13 0,-29-5 0,10 2 0,-4 4 16,-3 2-16,-2 1 0,-1 3 16,-7 5-16,1 3 0,0 4 15,4 1-15,-1 6 0,5 0 16,8 1-16,6 2 0,9-3 15,5-5-15,9-2 0,5-2 16,7-5 0,6-2-16,7-3 0,4-4 15,1-3-15,3-4 0,0-6 0,0-7 16,-4-2-16,-3-2 0,5-12 16,-2-4-16,-7-2 0,-5 0 15,0-2-15,-2 0 0,-4 1 16,-3 1-16,-2-3 0,-1 4 15,-6 9-15,-2 7 0,-2 6 0,-3 2 0,0 5 16,0 2-16,-2 4 0,0 3 16,-5 1-16,-2 3 0,-3 9 15,-1 7-15,-1 3 0,-2 6 16,-3 8-16,-1 5 0,-4 13 16,0 4-16,0 11 0,2 0 15,6-17-15,3-13 0,3-10 0</inkml:trace>
  <inkml:trace contextRef="#ctx0" brushRef="#br0" timeOffset="306315.1008">16026 8315 0,'0'0'0,"0"0"0,0 0 0,0 0 0,0 0 15,0 0-15,-15 32 0,15-32 16,-18 35-16,6-9 0,-1 4 16,-1 2-16,0 2 0,-6 13 15,-5 5-15,-2 9 0,0-3 16,-1 6-16,1-4 16,4-8-16,3-6 15,0 0-15,5-7 0,2-12 0,2-10 16,3-4-16,1-2 0,3-4 15</inkml:trace>
  <inkml:trace contextRef="#ctx0" brushRef="#br0" timeOffset="306631.7034">15891 8349 0,'0'0'15,"10"-4"-15,6 1 0,3-1 0,2-1 16,12 1-16,6 1 0,0 3 15,2 3-15,10 6 0,0 3 16,-3 3-16,-3 5 0,4 9 16,-7 3-16,-8-1 0,-7 2 0,-2 8 0,-8 4 15,-7-6-15,-5-4 0,-12 1 16,-7 2-16,-9-4 0,-6 0 16,-13-1-16,-9 1 0,-2-3 15,0-2-15,-11 0 0,-1-3 16,5-6-16,4-3 0,-23 1 15,10-8 1,17-8-16,12-6 0,15-10 0,10-7 16,9-4-16,7-3 0,8 6 15,6-6-15,-4 8 0,-3 7 0,-2 2 16</inkml:trace>
  <inkml:trace contextRef="#ctx0" brushRef="#br0" timeOffset="307016.7364">16379 8900 0,'0'0'0,"0"0"15,0 0-15,30 10 0,-30-10 0,33 7 32,-9-3-32,2 0 0,1-2 15,13 0-15,3-1 0,-3-3 0,-2-4 16,9 0-16,-1-1 0,-5-1 15,-5 0-15,4-2 0,-4 2 16,-6-3-16,-6-4 0,-5-5 16,-5-6-16,-5 4 0,-4 1 0,-8 0 0,-7 0 15,-6 1-15,-6 2 0,-5 3 16,-3 4-16,0 3 0,-2 1 16,-3 10-16,1 7 0,3 2 15,4 0-15,1 11 0,2 6 16,5-1-16,4 1 0,10 11 15,8 5-15,6-5 0,4-4 0,12 1 16,9-1-16,3-8 0,2-6 16,15-8-16,12-5 0,3-8 0,-3-5 15,0-10-15,2-5 0,-20 5 16,-14 3-16,-8 4 0</inkml:trace>
  <inkml:trace contextRef="#ctx0" brushRef="#br0" timeOffset="307458.7951">17669 8391 0,'0'0'16,"0"0"-16,0 0 0,0 0 0,-6 27 16,-1-9-16,-3 6 0,-3 3 15,-3 2-15,-2 8 0,-3 7 16,-8 13-16,0-1 0,-4 9 15,2-1-15,2-3 16,5-11-16,3-5 0,5-12 0,4-8 16,2-7-16,1-9 0,1-9 15,4-5-15,1-3 0,2-7 16,2-6-16,2 0 0,1-4 16,8-7-16,6-3 0,3 5 0,3 2 15,4 4-15,3 2 16,3 4-16,2 4 0,12 3 0,2 4 15,-4 6-15,-4 3 0,-3 9 0,-1 6 16,-5 1-16,-3-1 0,-7 2 16,-6 2-16,-6-3 0,-3-3 0,-12 2 15,-10-1-15,-1-4 16,-3-2-16,-9 1 0,-8 0 0,-2-1 16,0-1-16,-13 0 0,-4 0 15,7-1 1,5-2-16,4-5 0,4-5 15,5-5-15,6-5 0,6 5 0,3 1 16,4 3-16</inkml:trace>
  <inkml:trace contextRef="#ctx0" brushRef="#br0" timeOffset="307828.6634">18284 8705 0,'0'0'15,"0"0"-15,-12 18 0,2-5 0,-3 3 16,-2 5-16,-3 6 16,-5 5-16,0 1 0,-2 6 0,6 0 15,5-8-15,5-4 16,9 1-16,7-6 16,3-8-16,2-1 0,10-9 15,8-5-15,1-4 0,1-2 0,7-10 16,3-4-16,-5-2 0,-3 0 0,2-6 15,3-2-15,0-4 16,-8 2-16,-6 4 0,-8 5 16,-3 6-16,-6 6 0,-2 2 0,-3 4 15,-3 6-15,0 0 0,-4 8 16,-6 8-16,-3 1 0,-3-1 0,1 4 16,-3 5-16,1 3 0,2 0 15,4 2-15,2 2 0,5-4 0,2-3 16,7-3-16,8-3 0,5-6 15,4-5-15,-5-2 0,-4-1 0,-3 0 16</inkml:trace>
  <inkml:trace contextRef="#ctx0" brushRef="#br0" timeOffset="308075.5067">19106 8599 0,'0'0'0,"0"0"16,0 0-16,-16 25 0,16-25 0,-26 34 16,7-5-16,-7 11 0,-2 0 0,-1 4 15,1 2-15,-1 4 16,6-4-16,5-2 0,8-6 16,6-10-16,4-8 0,9-4 0,7-5 15,1-5-15,-1-3 0,2-7 0,0-3 16,-2-5-16,0-4 0,-4 5 15,-4 1-15,-1 3 0</inkml:trace>
  <inkml:trace contextRef="#ctx0" brushRef="#br0" timeOffset="308229.327">18821 8793 0,'0'0'0,"0"0"16,0 0-16,35-4 0,-18 3 0,6-1 15,6 0-15,8 0 16,1 0-16,3 0 0,2 1 16,0 0-16,-8 0 0,-6 0 0</inkml:trace>
  <inkml:trace contextRef="#ctx0" brushRef="#br0" timeOffset="308592.9879">19210 8996 0,'0'0'0,"0"0"16,0 0-16,32-1 0,-16 1 0,8-2 16,4-2-16,-1 0 15,1-2-15,1 0 0,5-2 16,1-3-16,-4-1 0,-4-3 0,-1-1 0,-2 1 15,-2-2-15,-7 1 0,-5-1 16,-5 1-16,-4 1 0,-6 3 16,-2 2-16,-5 2 0,-3 3 0,-7 5 15,-5 5-15,-1 3 16,0 2-16,-2 5 0,-5 3 16,6 3-16,2 0 0,1 8 0,5 2 0,6-2 15,7-1-15,10-1 0,8 0 16,10-5-16,6-2 0,13-3 15,9 0-15,0-7 0,-1-4 0,-4 0 16,-11-3-16,-8 0 0</inkml:trace>
  <inkml:trace contextRef="#ctx0" brushRef="#br0" timeOffset="308978.5825">20225 8883 0,'0'0'15,"0"0"-15,0 0 0,-22-5 0,22 5 16,-27-5-16,8 4 16,-3 3-16,-4 2 0,-3 3 0,-3 1 0,-9 6 15,3 4-15,-7 8 0,3 6 16,8-2-16,6 0 0,6 6 16,10-4-16,6-3 0,5-3 0,16-5 15,11-4-15,4-6 16,2-3-16,7-8 0,8-7 15,-3-3-15,0-3 16,6-12-16,-3-6 0,-4-3 0,-1-1 16,1-18-16,-5-7 15,-7 3-15,-5 2 0,-5 1 16,-5 4-16,-4 11 0,-3 7 0,-2 0 16,-5 9-16,-2 13 15,0 2-15,-3 3 0,-4 0 16,0 11-16,-1 5 0,-7 12 0,-4 9 0,0 1 15,-5 6-15,-6 22 0,-5 10 16,1 1-16,1 1 0,6-11 16,7-18-16,5-12 0</inkml:trace>
  <inkml:trace contextRef="#ctx0" brushRef="#br0" timeOffset="314852.9768">20178 7710 0,'0'0'0,"-13"-7"0,-1 0 16,-4-1-16,-4-1 15,-17-3-15,-9 0 16,-13-1-16,1 0 0,-25 4 0,-9 4 16,-12 7-16,5 5 0,-23 10 15,-1 6-15,-36 20 0,25-1 16,10 16-16,8 10 0,17-4 15,12 0-15,8 9 0,7 10 16,23-13-16,13-7 0,20-3 0,14-1 16,11-2-16,7-3 0,28-8 0,20-6 15,10-8-15,9-4 0,28-3 16,21-1-16,-3-3 0,-1-3 0,28-4 16,20-5-16,-6 1 15,-5 1-15,22-4 0,16 1 16,-16-3-16,-11 0 15,6-1-15,2-1 0,-19-5 16,-14-3-16,-4-8 0,0-8 16,-26-2-16,-18-1 0,-9-14 15,-9-9-15,-16-1 0,-13-2 16,-19-12-16,-11-9 0,-22 3 16,-14 3-16,-29-9 0,-19-5 15,-14 4-15,-11 3 0,-34-2 0,-24-1 16,-4 12-16,-3 9 0,-40 8 0,-26 5 15,1 14-15,2 10 0,-37 21 16,-23 15-16,18 14 0,15 10 0,75-13 16,51-10-16,36-6 0</inkml:trace>
  <inkml:trace contextRef="#ctx0" brushRef="#br0" timeOffset="317785.8596">21854 5424 0,'0'0'16,"0"0"-16,0 0 0,0 0 0,31 4 15,-31-4-15,35-1 0,-11 1 0,4 0 16,6-1-16,6 0 0,11-1 16,-1-2-16,18-1 0,1 0 15,-2 2-15,-2-1 0,10 2 16,-3 0-16,-3 0 0,-10 2 0,-7 1 16,-5 3-16,-13-1 0,-10-1 15,-6 0 1,-5-1-16,-3-1 0</inkml:trace>
  <inkml:trace contextRef="#ctx0" brushRef="#br0" timeOffset="318064.8925">22410 5575 0,'0'0'15,"0"0"-15,0 0 16,-10 21-16,10-21 0,-10 25 15,2-6-15,0 1 0,0 1 0,-8 9 16,-1 5-16,-1-3 0,0-1 16,-3 6-16,0 3 0,3-4 15,0-3-15,1-3 16,1 0-16,0-3 0,2-2 16,1 1-16,4 0 0,5-9 15,0-3-15,3-5 0,3-3 16,1-3-16,-2 1 0,0-1 0</inkml:trace>
  <inkml:trace contextRef="#ctx0" brushRef="#br0" timeOffset="318488.5886">22933 5729 0,'0'0'0,"0"0"16,0 0-1,-16 16-15,16-16 0,-23 23 0,7-2 0,-1 0 0,-1 1 0,-5 10 16,0 3-16,3-4 16,3-2-16,3 4 0,4-3 15,6-6-15,3-3 0,9-7 0,10-4 16,2-4-16,3-3 0,7-4 16,5-5-16,-2-1 0,-2-1 15,10-9 1,3-3-16,-4-3 0,-4 0 0,0-2 15,1-2-15,-5 2 16,-5 2-16,0-3 0,-7 2 16,-6 7-16,-4 2 0,-2 6 0,-3 4 15,-5 5-15,1 3 0,-6 4 16,-6 1-16,-2 2 0,-2 2 16,-3 8-16,0 6 0,2 2 0,3 2 0,1 4 15,2 1-15,4-5 0,4-3 16,6-3-16,4-1 15,7-5-15,3-4 0,8-5 0,5-5 16,4-1-16,2-4 0,3-9 16,2-7-16,-10 3 0,-7 3 0,-5 3 31</inkml:trace>
  <inkml:trace contextRef="#ctx0" brushRef="#br0" timeOffset="318789.5251">23759 5796 0,'0'0'16,"0"0"-16,0 0 0,-23 27 0,23-27 16,-22 30-16,11-11 0,0 5 0,1 0 0,-1 6 15,1-1-15,2-4 16,2-2-16,-1-5 0,2-1 0,1-5 16,3-1-16,2-6 0,3-4 15,0-2-15,1-1 0,2-6 16,2-4-16,2-3 0,1-3 15,2-4 1,2-2-16,-2 2 0,0 1 16,1 1-16,-2 4 0,-1 2 0,0 2 15,2 2-15,1 3 16,2 3-16,1 2 0,-2 5 0,0 2 16,1 3-16,-1 1 0,7 7 15,2 3-15,-5-3 0,-4-4 16,-3-1-16</inkml:trace>
  <inkml:trace contextRef="#ctx0" brushRef="#br0" timeOffset="319253.1879">24730 5993 0,'0'0'0,"0"0"0,0 0 15,0 0-15,8-21 0,-8 21 0,0 0 16,-4-23-16,-1 16 0,-2 0 15,-4-1-15,-2 1 0,0 1 16,-3 1-16,-4 1 0,-3 3 16,-3 3-16,-11 3 0,-4 4 15,1 5-15,1 4 16,-11 6-16,0 3 0,9 3 16,3 0-16,4 4 0,9-4 15,7-2-15,6-1 0,8-4 16,9-3-16,9-3 0,9-4 15,8-5-15,7-5 0,1-3 16,3-3-16,3-4 0,3-4 16,1-5-16,-3 0 0,-3-3 0,0-3 0,-8-1 15,-5 0-15,-7-4 16,-3-2-16,-7 5 0,-4 6 0,-5 1 16,-2 1-16,-1 3 0,1 2 15,-4 5-15,-1 4 0,-3 4 16,-2 4-16,-1 6 0,1 4 15,2 1-15,-2 5 16,2 0-16,2 2 16,3 0-16,3-1 0,5 0 15,3-1-15,2-2 0,2-2 0,-2-3 16,-3-3-16,-1-2 0</inkml:trace>
  <inkml:trace contextRef="#ctx0" brushRef="#br0" timeOffset="319622.7581">25105 5918 0,'0'0'15,"0"0"-15,0 0 0,-13 24 16,13-24-16,-19 30 0,6-10 16,0 2-16,0 2 0,-2 4 0,2-3 0,2-3 15,2-3-15,1-2 16,3-3-16,1-3 0,0-4 0,4-3 15,2-3-15,4-5 0,1-4 16,4-6-16,3-4 0,1-3 16,1-3-16,1-2 0,2 0 15,5-5-15,2 4 16,-3 3-16,-1 2 16,-3 3-16,-3 5 0,0 5 0,-2 3 15,-1 6-15,-1 5 0,-2 3 16,-1 3-16,-3 8 0,-3 4 0,-3 5 15,-3 3-15,-1 2 16,0-2-16,1 1 0,0 0 16,3 3-16,2-1 0,2-4 0,4-4 0,-3-6 15,0-4-15,-1-4 16</inkml:trace>
  <inkml:trace contextRef="#ctx0" brushRef="#br0" timeOffset="320086.3056">25991 6093 0,'0'0'0,"0"0"16,0 0-16,17-21 0,-12 11 15,-3 0-15,-1-2 0,-3-1 16,-4 0-16,-4 0 0,-4 1 16,-10-2-16,-5 4 0,-4 2 15,-3 4-15,-4 1 0,-2 5 0,-10 4 0,1 7 16,-4 8-16,6 3 0,8 3 15,7 2-15,7 0 16,7-1-16,8 0 0,8-3 0,8-7 16,7-1-16,11-3 0,8-4 15,7-4-15,3-2 0,4-6 16,3-4-16,6-5 0,-2-1 16,-2-8-16,-3-4 0,-2-4 0,-2-5 0,1-11 15,-5-3-15,-7 1 0,-5 1 16,-4 1-16,-3 1 0,-4 6 15,-1 3-15,-6 6 0,-2 5 16,-2 5-16,1 4 0,-4 6 16,-2 1-16,-3 8 0,-1 5 0,-7 6 15,-6 5 1,0 6-16,1 4 0,-6 7 16,-4 5-16,1 4 0,0 2 0,1 4 15,3-1-15,5-3 16,5-3-16,5-5 0,2-4 15,5-5-15,2-6 0,1-5 16,-2-3-16,0-6 0</inkml:trace>
  <inkml:trace contextRef="#ctx0" brushRef="#br0" timeOffset="320424.8441">26544 5984 0,'0'0'0,"0"0"15,0 0 1,0 0-16,-36 13 0,17-3 16,-3 3-16,-2 2 0,-4 3 0,3 3 15,0 4-15,0 3 0,6-2 16,5 3-16,7-4 16,11-5-16,8-3 0,10-5 15,9-4-15,2-4 0,2-3 0,1-3 16,2-1-16,4-4 0,-3-4 0,-5-4 15,-6-5 1,-6-2-16,-4-2 0,-7-1 0,-4 0 16,-5 1-16,-4 0 0,-9 2 15,-7 1-15,-5 4 0,-5 4 16,-3 3-16,-1 5 0,-1 4 16,0 5-16,4 2 0,3 1 15,2 4-15,1 3 0,5 1 16,5 4-16,3-4 0,2-4 15,3-2-15</inkml:trace>
  <inkml:trace contextRef="#ctx0" brushRef="#br0" timeOffset="320710.2907">27181 5789 0,'0'0'0,"0"0"15,0 0-15,0 0 0,-20 13 16,20-13-16,-28 26 0,9-9 0,-2 2 16,-3 6-16,-3 6 0,-2 6 0,3-1 15,2 4-15,6-4 0,5-5 16,5-4-16,7-5 0,7-5 16,6-1-16,3-1 0,4-3 15,2-5-15,0-1 0,0 0 16,-2-3-16,-1-5 0,-2 2 0,-4-1 15,-2 1 1</inkml:trace>
  <inkml:trace contextRef="#ctx0" brushRef="#br0" timeOffset="320873.1499">26868 5907 0,'0'0'0,"0"0"0,22-3 0,-5 3 0,3-1 0,9 1 15,5 1-15,2 1 16,0 0-16,12 4 0,-1 0 16,-2-2-16,-2-3 15,-8 0-15,-6 0 0,-6 0 0</inkml:trace>
  <inkml:trace contextRef="#ctx0" brushRef="#br0" timeOffset="321713.8345">24712 6666 0,'0'0'0,"-11"-1"16,-7 1-16,-4-1 0,-5 1 0,-17-2 15,-7 0-15,-17-1 16,-1 1-16,-22 1 0,-3 0 15,-13 0-15,5-2 0,-23-1 0,-5 1 16,-38-1-16,25 2 0,-5-8 0,-2-3 16,15 0-16,13 0 0,-7 0 15,-5-1-15,15 0 0,10 0 0,-5-4 16,-5-5-16,15 0 16,12-1-16,-1-6 0,0-6 0,14 0 15,9 0-15,3-8 0,2-4 16,13 4-16,9 2 0,11-8 0,7-7 15,10 2-15,7 4 0,12-11 16,10-5-16,5 5 0,8 1 0,19-10 16,15-7-16,9 7 0,9 6 15,19-7-15,15-5 16,1 8-16,2 5 0,21-7 0,17-8 16,-2 11-1,-1 10-15,23-2 0,16 1 16,-4 7-16,-3 3 0,22 10 15,16 7-15,-11 6 0,-7 5 0,22 12 16,15 6-16,-15 10 0,-10 6 16,22 11-16,16 10 0,-24 3 15,-15 3-15,4 18 0,3 12 16,-29-2-16,-18-1 0,-1 12 0,0 9 16,-28-9-16,-18-5 0,-5 4 15,-1 5-15,-23-7 0,-16-6 0,-8 7 16,-8 5-16,-17-11 15,-13-5-15,-15-2 0,-11 0 0,-9-7 16,-6-3-16,-17-7 0,-12-2 16,-7-9-1,-4-4-15,-22 2 0,-14 3 16,-2-8-16,-1-4 0,-24-3 16,-17-3-16,-3-2 0,-1 0 0,-29 5 15,-21 5-15,7-7 0,5 0 16,-30 12-16,-21 11 0,11-1 15,5 3-15,-32 3 0,-23 1 16,80-15-16,56-11 0,37-7 0</inkml:trace>
  <inkml:trace contextRef="#ctx0" brushRef="#br0" timeOffset="356267.5194">28588 5437 0,'0'0'0,"0"0"0,0 0 0,9 21 0,-9-21 0,6 25 16,-2-3 0,-1 4-16,0 4 0,-1 16 15,0 7-15,-2 1 0,-3 0 0,1 16 16,-1-3-16,0 5 0,0-8 15,4 1-15,4-7 0,-1-11 16,1-5-16,-3-9 0,-1-6 16,0-6-16,-1-5 0,-1-7 15,-2-5-15,-1-6 0,0-2 0,1 0 0,-1 1 16,2 2-16</inkml:trace>
  <inkml:trace contextRef="#ctx0" brushRef="#br0" timeOffset="356631.0937">28821 5488 0,'0'0'0,"9"-4"0,6-2 0,1 1 16,2-2-16,13-4 0,6-1 16,9-1-16,-1 1 0,4 0 15,6 1-15,8 0 0,-3 2 16,9 1-16,0 1 0,-11 2 15,-6 4-15,0 0 0,0-1 0,-8 1 0,-6 0 16,3 5-16,-4 4 0,-9 3 16,-4 3-16,-3 8 0,-2 5 15,-4 1-15,-1 2 0,-6 15 16,-2 12-16,-3 1 0,-3-1 16,-2 18-16,-2 6 0,-1-10 0,2-8 15,1 22 1,3-13-16,1-18 0,1-10 15,-4-5-15,-2-3 0,-4-9 16,0-6-16,-8-7 0,-3-4 16,4-9-16,-2-1 0,-8-5 15,-7-1-15,9 0 0,6 2 0,5 2 16</inkml:trace>
  <inkml:trace contextRef="#ctx0" brushRef="#br0" timeOffset="357031.9615">29236 5546 0,'0'0'0,"0"0"16,0 0-16,0 0 0,0 0 0,0 0 16,-23 14-16,23-14 0,-23 19 15,23-19-15,-31 30 0,14-14 16,1 0-16,2 0 0,0-3 15,1 2-15,3-3 0,9-4 16,7-2-16,5-3 0,4-2 16,10-6-16,9-2 0,3-1 0,4 0 0,10-4 15,-1 0-15,-5 2 16,-3 3-16,-1 2 0,-7 2 16,-7 1-16,-7 1 0,-7 5 15,-7 5-15,-6 3 0,-6 4 0,-7 6 16,-7 8-16,-7 5 0,-1 1 15,-8 5-15,-3 5 0,-3-2 0,-1 0 0,-10 3 16,-1-4-16,0-3 16,6-7-16,5-7 0,5-6 15,5-3-15,4-2 0,0-9 16,3-6-16,5-6 0,3-4 0,6 3 16,3 3-16,3 1 0</inkml:trace>
  <inkml:trace contextRef="#ctx0" brushRef="#br0" timeOffset="357185.7082">29196 5861 0,'0'0'16,"0"0"-16,26 1 0,-10 0 0,3 0 15,12 4-15,5 3 16,2 1-16,-1 2 0,10 5 0,-1 1 16,-5-1-16,-4-1 0,0 2 0,-7-1 15,-5-4-15,-7-2 0,-3-3 16</inkml:trace>
  <inkml:trace contextRef="#ctx0" brushRef="#br0" timeOffset="357333.0646">29398 6061 0,'0'0'0,"0"0"15,0 0-15,29-1 0,-29 1 0,30 2 16,-13 0-16,0 2 0,-2 0 15,3 5-15,-2 1 16,-1-2-16,-4-1 0,-1-2 0</inkml:trace>
  <inkml:trace contextRef="#ctx0" brushRef="#br0" timeOffset="357502.3782">29233 6226 0,'0'0'0,"0"0"0,0 0 15,31-2-15,-18 2 0,6 1 0,4 2 16,6 0-16,-2-1 0,1 0 16,0 2-16,-5 1 0,-4-2 0,0 2 15,-4-3-15,-2 1 0</inkml:trace>
  <inkml:trace contextRef="#ctx0" brushRef="#br0" timeOffset="357640.5753">29160 6451 0,'0'0'0,"0"0"16,29-4-16,-7 2 0,3-1 15,16-5-15,6-4 16,3 3-16,1-1 0,1 0 0,-3 2 16,-10 1-16</inkml:trace>
  <inkml:trace contextRef="#ctx0" brushRef="#br0" timeOffset="357864.2576">30265 5450 0,'0'0'0,"0"0"16,0 0-16,0 0 0,0 0 0,15 18 15,-15-18-15,18 28 0,-18-28 16,17 33 0,-4-11-1,-2-5-15,-3-1 0,0-1 0</inkml:trace>
  <inkml:trace contextRef="#ctx0" brushRef="#br0" timeOffset="358142.2308">30890 5459 0,'0'0'0,"0"0"0,0 0 15,-39 12-15,18-2 0,-8 2 16,-8 4-16,-12 8 0,-2 2 16,-12 7-16,0 0 0,-1 2 15,11-3-15,5-1 0,10-6 16,11-6-16,8-4 0,9-5 0,6-1 0,9-3 15,7 1-15,11-4 0,8-3 16,5 0-16,2-1 0,4-1 16,2 0-16,-1-1 0,-1-2 0,1 1 15,-5 1-15,-10 2 0,-6 0 16,-5 1-16,-5 0 16,-3 0-16</inkml:trace>
  <inkml:trace contextRef="#ctx0" brushRef="#br0" timeOffset="358305.0936">30175 6074 0,'0'0'0,"0"0"16,0 0-16,0 0 0,31-3 0,-31 3 15,44-4 1,-14 0-16,2 2 0,3-3 16,4 1-16,10-1 0,0 1 15,6 1-15,-4-1 0,-9 1 16,-8 1-16,-6 0 0</inkml:trace>
  <inkml:trace contextRef="#ctx0" brushRef="#br0" timeOffset="358474.4649">30304 6374 0,'0'0'0,"0"0"16,29-3-16,-8 1 0,3 0 0,16-4 15,6-3 1,1 0-16,-1 1 0,15-7 16,0-1-16,-1 2 0,-14 2 0,-9 2 15</inkml:trace>
  <inkml:trace contextRef="#ctx0" brushRef="#br0" timeOffset="358976.1037">31335 5343 0,'0'0'0,"0"0"0,0 0 16,0 0-16,-2 31 0,2-31 15,-8 40-15,3-16 16,-2 2-16,1 2 0,-2 2 15,0 5-15,0-2 0,3-5 16,-1-4-16,2 2 0,1-6 16,-1-4-16,2-3 0,1-5 0,0-4 15,4-5-15,5-5 0,1-5 16,1-3-16,3-7 0,2-5 0,1-4 16,-1-4-16,8-7 0,4-1 15,-2 5-15,1 6 0,2-4 16,0 3-16,-5 5 0,-3 6 0,-1 5 15,-1 5-15,-2 3 0,-3 4 16,-2 4-16,-1 4 16,-3 3-16,-2 2 0,-3 8 0,-3 6 0,-1 2 15,-2 0-15,-3 2 0,-1 2 16,0-2-16,3-2 0,3 5 0,4 0 16,6-4-16,5-3 0,7 0 15,4 0-15,2-2 0,3-5 16,2-2-16,2-2 0,-5-2 15,-4-2 1,-5-1-16,-5-2 0,-3-1 16,-2 0-16,-3-2 0</inkml:trace>
  <inkml:trace contextRef="#ctx0" brushRef="#br0" timeOffset="359192.5087">31083 6084 0,'0'0'16,"0"0"-16,30-4 0,-8 1 0,4 0 16,18-3-16,9-1 0,11-2 15,-1 0-15,13-1 0,1 1 16,-9 2-16,-6 1 0,1 0 16,-8 0-1,-13-1-15,-10-2 0,-10 4 0,-12 5 16,-10 0-16,-4 3 0,-1-3 15,2 1-15,1-1 0</inkml:trace>
  <inkml:trace contextRef="#ctx0" brushRef="#br0" timeOffset="359446.6754">31529 5888 0,'0'0'0,"0"0"0,0 0 16,0 0-16,1 34 0,-1-14 15,-1 6-15,-1 5 0,-1 4 16,-3 15-16,0 3 0,-2-1 16,0-2-16,-1 13 0,1-1 0,1 0 0,4-9 15,-1-2-15,2-10 0,1-12 16,1-9-16,0-6 0,1-3 16,-1-4-16,-1-2 0,-2-12 15,-3-10-15,1-1 0,-1-4 0,2 5 16,-1 3-16,2 2 0</inkml:trace>
  <inkml:trace contextRef="#ctx0" brushRef="#br0" timeOffset="359609.6051">31421 6196 0,'0'0'0,"0"0"16,0 0-16,0 0 0,0 0 0,0 0 15,0 0-15,-25 22 0,25-22 16,-29 22-16,10-10 0,-3 3 0,-1 0 15,-2 4-15,-3 1 0,-6 4 16,2-2-16,4-1 0,1-3 16,1 0-16,5-3 0,3-2 15</inkml:trace>
  <inkml:trace contextRef="#ctx0" brushRef="#br0" timeOffset="359799.1322">31527 6243 0,'0'0'16,"9"2"-16,5 3 0,2-1 0,1 3 16,9 1-16,0 2 15,-1 2-15,1 1 0,6 2 0,0 0 16,-4-2-16,-2-2 0,-4-3 0,-3-3 16,-4 0-16,-3-3 0,-3 1 15,-1 0-15,-2-1 0</inkml:trace>
  <inkml:trace contextRef="#ctx0" brushRef="#br0" timeOffset="360064.3338">32210 6028 0,'0'0'0,"8"1"0,6 1 15,1 2-15,3 2 0,8 3 16,4 0-16,0 3 0,-1 1 0,4 2 15,-3 0-15,-4 2 16,-4 1-16,-5-4 0,-2-3 0,-3-2 0,-2-1 16,-7 1-16,-3 2 15,-4 0-15,-4 0 0,-8-1 0,-6 0 16,1-1-16,-3-2 0,-12 3 16,-5-1-16,1-2 0,3 1 0,-8 0 15,-1 0-15,10-5 0,5-4 16,7 1-16,5 0 0,5 0 0</inkml:trace>
  <inkml:trace contextRef="#ctx0" brushRef="#br0" timeOffset="360840.413">28340 6053 0,'0'0'0,"0"0"16,0 0-16,0 0 0,0 0 0,0 0 15,-21 17-15,21-17 0,-30 21 0,13-6 16,-2 0-16,-1 1 0,-1 0 16,1 1-16,1 2 15,-2 3-15,4 0 0,2-2 0,4 0 16,4-3-16,2-1 0,4-2 0,5 2 16,1-4-16,3-2 0,2-2 15,1 1 1,1-2-16,1 0 0,4-1 15,1-1-15,0-2 0,0-3 16,-4 1-16,-2-1 0,-1 1 0</inkml:trace>
  <inkml:trace contextRef="#ctx0" brushRef="#br0" timeOffset="361067.07">28415 6166 0,'0'0'0,"0"0"15,0 0-15,0 0 0,-26 13 16,26-13-16,-20 17 0,7-7 0,0 0 0,0 2 16,0 2-16,2-1 15,1 0-15,4 0 16,4 0-16,3 1 0,4-1 16,1 0-16,3 0 0,6 1 15,4 0-15,1-3 0,1-1 16,-3-2-16,-3-1 0,-3-1 15</inkml:trace>
  <inkml:trace contextRef="#ctx0" brushRef="#br0" timeOffset="418847.6916">4261 9918 0,'0'0'0,"0"0"0,0 0 16,0 0-16,26-1 0,-26 1 16,30-3-16,-11 0 0,2 2 0,5-1 15,6 1-15,7 0 0,2 0 0,13 1 16,6-1-16,-2-2 0,-3 1 16,15-1-16,6 0 0,-4 2 15,-5-1-15,22 1 0,4 0 16,4 0-16,-10-1 0,49 1 15,-4 1 1,-18 1-16,-13 1 0,7 3 16,8 0-16,-13-3 0,-11-4 0,22-2 15,12-3-15,-11 6 16,-9 4-16,13 1 0,10 0 16,-12-4-16,-9-3 0,21 3 0,14 2 15,-17-1-15,-13 1 0,21 0 16,14 1-16,-18-1 0,-12-3 0,21-2 15,15 0-15,-16 2 0,-13 2 0,19-2 16,12 0-16,-17-1 0,-13 1 16,20-2-16,15 2 0,-19-1 15,-15 1-15,16 0 0,10 1 16,-17 1-16,-13 1 0,19-4 16,15-2-1,-19 4-15,-13 0 0,15 0 16,10-3-16,-18 5 0,-11 0 0,20 0 15,13 0-15,-17-2 0,-13-2 16,16-1-16,11 2 0,-15 2 16,-10 4-16,16-3 0,11-4 15,-19 2-15,-14 2 0,18-4 16,12-1-16,-20 5 0,-14 6 0,10 1 0,8 3 16,-20-8-16,-11-7 0,-1 12 15,1 7-15,-17-1 0,-11-3 0,2-1 16,2-1-16,-18-7 15,-14-3-15,-11-2 0,-10-3 16,-7 2-16,-7 1 0,-3 1 16</inkml:trace>
  <inkml:trace contextRef="#ctx0" brushRef="#br0" timeOffset="432696.5902">5484 9484 0,'0'0'0,"0"0"0,0 0 16,0 0-16,0 0 0,0 0 0,0 0 16,0 0-16,0 0 0,0 0 15,0 0-15,-28 6 0,28-6 0,0 0 16,-26 20-16,26-20 0,-22 25 15,10-9-15,1 2 16,0 2-16,0 1 0,-1 9 0,2 2 16,5-2-1,2-3-15,5-2 0,4-1 16,5-5-16,5-5 0,11 0 16,8-6-16,0-3 0,-1-3 0,2-5 15,2-5-15,-3-1 0,-1-3 16,4-7-16,-4-3 15,-8-1-15,-5 2 0,-6-5 0,-4 0 16,-10 1-16,-2 3 0,-14-1 0,-7 3 16,-2 3-16,-2 2 0,-10 2 0,-6 5 15,-2 1-15,-2 4 0,-5 3 16,3 0-16,7 4 0,2 3 16,5 0-16,1 3 15,9 0-15,6-2 0,12 0 0,6 1 16,0-2-16,0-2 15,0-1-15</inkml:trace>
  <inkml:trace contextRef="#ctx0" brushRef="#br0" timeOffset="432943.7246">6052 9421 0,'0'0'0,"0"0"16,0 0-16,0 0 0,-12 29 15,12-29-15,-13 36 16,2-14-16,0 3 0,-5 6 0,-2 5 16,-4 13-16,2-1 0,-4 15 15,1 3 1,-3 2-16,0-11 0,2-1 16,5-10-16,4-10 0,4-6 0,1-9 15,5-7-15,-1-6 0,2-2 16,-1-7-16,-2-4 15,1-4-15,2-4 0,-2 5 0,3 1 16,1 1-16</inkml:trace>
  <inkml:trace contextRef="#ctx0" brushRef="#br0" timeOffset="433213.1504">5948 9473 0,'0'0'0,"11"-4"15,3 1-15,3 0 0,1 0 16,10 0-16,2 2 0,8 3 15,2 2-15,-1 2 0,0 4 16,0 2-16,-5 1 0,5 3 0,-7 3 0,-7-1 16,-5 0-16,-6 0 0,-6 1 15,-6-2-15,-5-1 0,-8-2 16,-7 2-16,-4-1 0,-3-1 0,-10-1 16,-3-1-16,-2 1 15,-1-1-15,-1 0 0,1 0 16,0-3-1,1-3-15,0-2 0,5-3 0,9-1 16,6 1-16,7-1 0</inkml:trace>
  <inkml:trace contextRef="#ctx0" brushRef="#br0" timeOffset="433583.2217">6484 9658 0,'0'0'0,"8"1"16,4 0-16,2 0 0,2 0 15,8 1-15,3 1 0,1-1 16,2 1-16,-1-4 0,1-2 16,4-1-16,-1 0 0,-1-3 15,0-2-15,-4-3 0,-4 0 0,-3-2 16,-2-1 0,-4-1-16,-2 1 0,-4-1 15,-2 1-15,-4-1 0,-3 2 16,-3 1-16,-6 2 0,-7 2 15,-3 3-15,-6 6 0,-1 4 16,-7 4-16,-3 3 0,2 5 16,1 3-16,1 4 0,5 2 15,-3 8-15,5 1 0,8 0 0,9-2 0,8-3 16,9-3-16,8-4 0,5-5 16,9-2-16,7-4 0,6-4 15,5-6-15,8 0 0,2-1 16,-9-4-16,-1-6 0,-2-4 15,-1-3-15,-8 3 0,-9 3 0,-11 4 16</inkml:trace>
  <inkml:trace contextRef="#ctx0" brushRef="#br0" timeOffset="433899.6771">7339 9433 0,'0'0'0,"0"0"0,0 0 16,-13 21-16,13-21 15,-15 29-15,4-8 0,-3 3 16,0-1-16,-4 8 0,2-1 16,0-3-16,3-4 0,0 0 15,2-5-15,2-3 0,2-2 0,3-8 16,1-2-16,0-3 0,3 0 16,3-9-16,1-3 0,3-2 15,1-4-15,5-3 0,2-4 0,0 2 0,0 2 16,2-4-16,-1 3 15,0 3-15,1 4 0,0 3 0,1 2 16,-1 5-16,-1 1 0,0 4 16,-1 4-16,2 1 0,0 4 15,4 2-15,2 4 0,1 0 16,-2 2 0,-4-3-16,-3-3 0,-3-3 15</inkml:trace>
  <inkml:trace contextRef="#ctx0" brushRef="#br0" timeOffset="434401.1606">7986 9570 0,'0'0'0,"0"0"0,0 0 16,0 0-16,0 0 0,0 0 15,-2-21-15,2 21 0,0 0 0,-10-17 16,10 17-16,0 0 0,-20-15 15,9 8-15,-2 1 16,-4 3-16,0 1 16,-3 2-16,-2 1 0,-2 2 0,-2 2 15,-7 5-15,1 5 0,2 2 16,2 1-16,-4 6 0,2 2 16,6 0-16,5-1 0,7-1 15,6-2-15,6-2 0,6-4 16,5-2-16,5-3 0,7-1 0,2-3 15,4-4-15,1-3 0,2-3 16,3-1-16,3-5 0,-1-3 16,-4-2-16,-3 0 0,-1-2 15,-1-1-15,-5 0 0,-3 0 0,-5 2 16,-3 1-16,-2 4 0,-2 4 16,-3 0-16,1 2 0,-6 4 15,-2 0-15,-3 4 0,-1 3 0,-1 4 16,2 4-16,-1-1 0,2 4 15,0 1-15,3 0 0,0 5 16,2 0-16,3-4 0,2-2 0,2-1 16,2-2-16,-1-3 15,-1-2-15,1-7 0,0-3 0,-3 0 16,-1 0 0,0 0-16</inkml:trace>
  <inkml:trace contextRef="#ctx0" brushRef="#br0" timeOffset="434666.8919">8464 9365 0,'0'0'0,"0"0"0,0 0 16,0 0-16,0 0 0,-16 28 0,16-28 15,-20 31-15,8-12 0,-3 2 16,-4 5-16,2 1 0,1-2 15,-2 8-15,3-1 16,3-6-16,4-3 0,2 3 16,8-3-16,3-3 15,5-3-15,7-3 0,5-5 16,1 0-16,-1-3 0,4-2 16,6-2-16,-3-3 0,-3-1 0,0 0 15,-6 0-15,-5 1 0</inkml:trace>
  <inkml:trace contextRef="#ctx0" brushRef="#br0" timeOffset="434886.2932">8207 9606 0,'0'0'0,"0"0"0,0 0 0,0 0 15,0 0-15,25-10 0,-25 10 0,35-6 0,-14 4 16,7 0-16,5-1 15,-1 1-15,0 0 0,9-1 16,3 1-16,-5 0 0,-3 1 0,2 0 16,-4 1-16,-6 0 0,-4 0 15,-6 0-15</inkml:trace>
  <inkml:trace contextRef="#ctx0" brushRef="#br0" timeOffset="435102.6442">8848 9585 0,'0'0'0,"0"0"0,0 0 15,0 0-15,0 0 0,-1 25 16,1-25-16,-5 22 0,5-22 0,-10 30 16,4-14-16,2-1 0,-1-2 15,2 0-15,0-1 0,1-1 16,-1-1-16,1-1 0,1-2 15,0-1-15,0-2 0,1-4 16,-2 1 0,2-1-16,0 0 0,0 0 0</inkml:trace>
  <inkml:trace contextRef="#ctx0" brushRef="#br0" timeOffset="435287.7616">8887 9332 0,'0'0'0,"0"0"0,0 0 0,0 0 16,0 0-16,26 22 0,-26-22 15,19 23-15,-8-10 0,2 1 16,3 1-16,-3-1 0,-2-3 16,-1-1-16</inkml:trace>
  <inkml:trace contextRef="#ctx0" brushRef="#br0" timeOffset="435604.4259">9596 9581 0,'0'0'0,"0"0"0,0 0 0,0 0 16,0 0-16,0 0 0,-1-21 15,1 21-15,0 0 0,-17-14 16,17 14-16,-27-8 0,27 8 0,-39-3 16,16 4-16,-3 1 0,0 1 15,-7 3-15,1 4 0,4 1 0,4 0 16,4 3-16,3 2 0,5 0 16,5-1-16,9 6 0,10 0 15,8-3-15,5-3 0,12-1 16,7 0-16,3-1 0,2-2 0,11-3 15,2-4-15,-13-1 0,-12-1 16,-8 0 0</inkml:trace>
  <inkml:trace contextRef="#ctx0" brushRef="#br0" timeOffset="439648.4194">8002 13498 0,'0'0'0,"0"0"0,0 0 0,0 0 16,0 0-16,-28 8 15,28-8-15,-25 13 0,25-13 16,-36 26-16,18-7 0,-2 4 15,2 3-15,-2 7 0,5 0 16,6-2-16,6-1 0,12 5 16,10-4-16,8-6 0,5-5 15,10-5-15,8-4 16,-2-5-16,0-5 0,8-6 0,4-8 0,-8-3 16,-7-4-16,-11-8 0,-7-6 15,-11-3-15,-6-1 0,-11-5 16,-10 1-16,-9 5 0,-6 4 0,-8 1 15,-7 3-15,-1 6 0,-2 4 16,-4 2-16,-2 1 0,6 10 16,3 5-1,0 10-15,-1 8 16,11 2-16,9 0 16,5-4-16,6-5 0,2-2 0</inkml:trace>
  <inkml:trace contextRef="#ctx0" brushRef="#br0" timeOffset="439879.4974">8817 13504 0,'0'0'0,"0"0"0,0 0 16,-2 23-16,2-23 0,-7 32 0,-2-7 15,-2 5-15,-4 4 0,-9 16 0,-5 7 16,2-1-16,0-2 0,-8 14 15,-7 10-15,8-13 0,5-8 0,5-6 16,8-10-16,2-14 0,6-7 16,1-14-16,1-9 0,3-5 15,1-3-15,0 4 0,1 1 16,-1 2-16</inkml:trace>
  <inkml:trace contextRef="#ctx0" brushRef="#br0" timeOffset="440133.7493">8762 13460 0,'0'0'0,"15"1"0,7 0 15,11 5-15,2 0 0,10 6 16,2 2-16,3 6 0,-5 1 0,-5 6 16,-5 3-16,-8 0 0,-6 0 0,-5 2 15,-6-2-15,-6-7 0,-6-2 16,-14-3-16,-12-1 15,3-5-15,-1-2 0,-14-2 0,-6-2 16,-3-2-16,-2-3 0,1-4 16,-1-1-16,4-2 15,1 0-15,8-1 0,10 3 16,8 1-16</inkml:trace>
  <inkml:trace contextRef="#ctx0" brushRef="#br0" timeOffset="440465.943">9332 13780 0,'0'0'0,"15"3"0,1 0 0,4 1 0,1 0 16,14 0-16,6 0 15,8 0-15,-3-2 0,7-1 16,-4-1-16,-5-5 0,-4-3 0,-5-5 16,-4-2-16,-5-5 0,-4-3 15,-8-3-15,-5 0 0,-7 0 16,-5 2-16,-8 3 0,-8 3 0,-5 4 15,-6 3-15,-6 7 0,-5 6 16,1 4-16,2 4 0,-10 11 16,1 6-16,7 5 0,6 4 0,10 2 15,6 3-15,8-2 0,7-3 16,14 4-16,12-1 0,3-9 16,5-2-1,17-1-15,3-5 0,7-6 16,2-6-16,7-7 15,2-5-15,-18 0 0,-15 1 16,-11 0-16</inkml:trace>
  <inkml:trace contextRef="#ctx0" brushRef="#br0" timeOffset="440751.3893">10345 13662 0,'0'0'0,"0"0"15,0 0-15,-9 24 0,9-24 0,-17 34 16,2-7-1,-1 2-15,0 1 0,-4 7 0,0-1 16,-1 4-16,3-7 0,5-6 16,3-6-1,2-5-15,2-6 0,4-7 16,2-7-16,3-5 0,2-6 0,5-10 16,4-7-1,5-6-15,7-4 0,-3 7 16,-1 4-16,2 1 0,-2 4 15,-3 7-15,-2 5 0,6 7 0,4 4 16,-2 4-16,-2 1 0,1 10 0,1 5 16,1 1-16,0-1 0,-6-3 15,-5-4-15,-2-2 0</inkml:trace>
  <inkml:trace contextRef="#ctx0" brushRef="#br0" timeOffset="441168.4323">11321 13884 0,'0'0'0,"0"0"16,0 0-16,0 0 0,0 0 0,-14-22 16,14 22-16,-24-18 0,24 18 15,-38-17-15,12 12 0,-1 0 0,0 2 0,-13 1 16,-4 5-16,2 1 15,2 3-15,-6 8 0,2 3 0,7-1 16,8-2-16,4 5 0,10 0 16,9 0-16,8 0 0,10-3 15,8 0-15,4-3 0,3-1 0,11-2 16,2-4-16,-1-2 0,1-3 0,-3-6 16,0-4-16,-2-4 15,-2-3-15,-2-2 0,-2-2 16,-7 2-16,-5 2 0,-1 1 0,-5 3 15,-3 4-15,-2 1 0,-3 5 16,-3 1-16,0 4 0,-4 0 0,-3 5 31,0 4-31,-1 8 0,1 5 16,3 2-16,3 1 0,2-3 16,1-3-16,5-1 0,3-1 15,-1 0-15,-3-6 0,0-2 0</inkml:trace>
  <inkml:trace contextRef="#ctx0" brushRef="#br0" timeOffset="441454.0523">11868 13547 0,'0'0'0,"0"0"15,0 0-15,0 0 0,-15 20 0,15-20 16,-28 31-16,9-7 0,-3 2 16,-4 7-16,-6 5 15,-5 8-15,4 0 0,1 5 0,8-5 16,3 1-16,6-7 0,9-6 16,8-4-16,9-4 0,6-4 0,4-4 15,3-4-15,1-6 0,3-5 0,1-7 16,-1-5-16,-4 2 0,-7 0 15,-3 3-15</inkml:trace>
  <inkml:trace contextRef="#ctx0" brushRef="#br0" timeOffset="441622.5284">11499 13785 0,'0'0'0,"0"0"0,0 0 15,32-2-15,-32 2 0,35 0 0,-8 1 16,3 0-16,1 1 0,14 2 16,5 2-16,6 0 0,-3-1 0,-10 0 15,-8-2-15,-6 0 0</inkml:trace>
  <inkml:trace contextRef="#ctx0" brushRef="#br0" timeOffset="441970.2092">11872 14001 0,'0'0'16,"0"0"-16,27 3 0,-10 0 15,2-1-15,10 0 0,3-2 0,3 2 32,4 1-32,9-3 0,2-1 0,-3-2 15,1-1-15,0-5 0,-5-2 0,-8-1 0,-4 1 16,-8-6-1,-4-2-15,-9-2 16,-7-1-16,-7 1 0,-7 2 0,-10 3 16,-9 4-16,-4 2 0,-5 3 15,0 6-15,-2 3 0,-2 7 16,-2 4-16,1 8 0,6 4 0,11 3 16,7 1-16,10 1 0,7 0 0,14 0 15,11 1-15,9-1 0,6 0 16,9-5-16,6-3 0,3-4 15,3-2-15,-10-4 0,-13-4 16,-9-1-16</inkml:trace>
  <inkml:trace contextRef="#ctx0" brushRef="#br0" timeOffset="449183.2757">14035 13906 0,'0'0'0,"0"0"16,0 0-16,0 0 0,0 0 15,-23-7-15,23 7 0,-23 0 16,23 0-16,-34 7 0,10 1 0,1 0 16,0 2-16,-7 8 0,-2 5 15,1 4-15,2 2 0,6 1 16,4 1-16,5 3 0,6-4 0,13-4 16,8-3-16,9-4 0,5-2 15,14-6-15,7-5 0,1-4 16,3-1-16,3-5 0,2-4 0,2-6 15,-8-3-15,-7-5 0,-6-2 16,-8-3-16,-7-2 0,-7-8 0,-9-3 16,-9 10-16,-6 3 0,-8-2 15,-7-2-15,-6 5 0,-4 3 16,-7 7-16,2 7 0,-1 0 16,1 2-1,0 7-15,3 6 0,11 1 16,5 2-16,4-2 0,6-1 0,1-2 15</inkml:trace>
  <inkml:trace contextRef="#ctx0" brushRef="#br0" timeOffset="449452.6232">14755 13796 0,'0'0'0,"0"0"15,0 0-15,0 0 0,-2 37 0,-2-17 16,-3 7-16,-2 4 16,-2 5-16,-8 17 15,-3 5-15,-3 11 0,1-2 16,-6 8-16,-1-4 16,5-10-16,4-7 0,1-6 0,4-11 15,3-10-15,1-7 0,1-11 16,2-8-16,1-8 0,1-8 0,3 6 15,0 2-15,2 2 0</inkml:trace>
  <inkml:trace contextRef="#ctx0" brushRef="#br0" timeOffset="449699.8749">14566 13726 0,'0'0'0,"0"0"0,20-5 15,-5 2-15,4 0 0,7 2 16,7 1-1,9 2-15,0 2 0,10 3 0,-1 5 16,-3 0-16,-2 3 0,5 5 16,-5 3-16,-10 3 15,-10 2-15,-9-4 0,-9-1 0,-12 0 16,-12-1-16,-4-1 0,-2-3 16,-11 0-16,-8 0 15,-2-3-15,-1-3 0,-9-2 16,-1-2-16,6-1 0,5 1 0,7-2 15,11-1-15,6-2 0</inkml:trace>
  <inkml:trace contextRef="#ctx0" brushRef="#br0" timeOffset="450031.7738">15264 13983 0,'0'0'0,"0"0"15,19 9-15,-5-4 0,1-1 0,4 0 16,3 0-16,8 2 0,0-2 15,5-2-15,2-2 0,0-2 16,-2 0-16,9-7 31,0-3-31,-5-1 0,-6-1 0,-4-5 16,-7-2-16,-7-3 0,-7 0 16,-13 1-16,-8 1 0,-7 2 15,-4 2-15,-8 7 0,-6 6 16,-2 6-16,-3 5 0,0 8 15,1 6-15,1 3 0,1 4 0,2 10 16,6 4-16,11-1 0,9-1 0,10 0 16,10 0-16,9-4 0,6-5 15,15-4-15,12-5 0,13-2 16,3-6-16,5-11 0,2-9 16,-20 2-16,-15 2 0,-11 0 15</inkml:trace>
  <inkml:trace contextRef="#ctx0" brushRef="#br0" timeOffset="450332.9289">16200 13815 0,'0'0'16,"0"0"-16,-14 25 0,3-8 15,-3 3-15,1 1 0,-1 1 0,-3 8 0,0 2 16,0 2-16,2-6 0,3-4 15,2-5-15,3-2 0,0-4 0,4-8 16,3-5-16,0-9 16,1-2-16,2-4 0,3-7 15,2-3-15,2 0 0,6-8 16,2-6-16,0 5 0,0 5 0,-1 0 0,-1 5 16,-2 6-16,-1 5 0,5 6 15,3 5-15,-1 1 0,0 2 0,3 5 16,1 4-16,-1 2 15,1 2-15,0-2 0,-7-1 16,-2-2-16</inkml:trace>
  <inkml:trace contextRef="#ctx0" brushRef="#br0" timeOffset="450749.7825">17154 13940 0,'0'0'15,"0"0"-15,0 0 0,0 0 0,0 0 16,-5-29-16,5 29 0,-20-26 0,4 12 0,-4 1 16,-6 2-16,-1 1 15,-2 2-15,-15 0 16,-7 1-16,-1 7 0,-2 5 0,-6 8 16,-6 7-16,8 3 0,9 0 15,4 6-15,14 1 0,12 0 16,10-2-16,17-2 15,10-1 1,12-5-16,9-5 0,5-4 0,3-4 16,1-3-16,-1-4 0,4-4 15,3-1-15,1-3 0,-7 0 0,-1-10 16,-2-7-16,-10 0 16,-6-1-16,-8 6 15,-6 5-15,-5 5 0,-3 2 0,-4 7 0,-3 1 16,-3 14-16,-4 9 15,-1-2-15,0 3 0,3 1 0,4 0 16,1 1-16,2-1 0,4 0 16,2-3-16,6-4 0,6-5 15,-5-3-15,-3-2 0,-2-1 0</inkml:trace>
  <inkml:trace contextRef="#ctx0" brushRef="#br0" timeOffset="451003.5348">17805 13659 0,'0'0'0,"0"0"0,-20 24 0,4-7 16,-1 3-16,-11 10 0,-3 4 15,2 3-15,0 3 0,-1 4 0,7-3 16,3-1-16,7-6 0,6-4 15,6-4-15,8-5 0,7-3 16,4-3-16,4-3 0,0-6 0,0-4 16,2-7-16,3-4 0,-6 2 15,-5 1-15,-3 1 0</inkml:trace>
  <inkml:trace contextRef="#ctx0" brushRef="#br0" timeOffset="451188.486">17412 13781 0,'0'0'0,"0"0"16,0 0-16,0 0 0,29 0 15,-29 0-15,48 1 0,-16 0 16,5 1-16,4 0 0,4 1 16,12 0-16,0-1 0,12 1 15,-3 2-15,-3-1 0,-14 0 0,-10-2 0</inkml:trace>
  <inkml:trace contextRef="#ctx0" brushRef="#br0" timeOffset="451389.1737">18115 13968 0,'0'0'0,"0"0"0,0 0 0,-14 33 16,7-15-16,-2 0 0,-1 2 15,1 0-15,1 1 0,-1 2 16,4-3-16,1-3 0,0-2 0,4-4 16,5-2-16,1-8 15,4-6-15,-1 0 0,-1 1 0,-3 0 0</inkml:trace>
  <inkml:trace contextRef="#ctx0" brushRef="#br0" timeOffset="451536.3346">18332 13461 0,'0'0'0,"0"0"15,0 0-15,26 18 0,-14-11 0,2 5 16,0 4-16,2-2 0,4 0 16,1 1-16,-3-2 0,-3-3 15</inkml:trace>
  <inkml:trace contextRef="#ctx0" brushRef="#br0" timeOffset="451849.6557">18418 13866 0,'0'0'16,"-10"8"-16,-5 4 0,2 4 0,0 3 15,0 3-15,3-1 0,11 8 16,12 3-16,6-5 0,5-2 0,8-5 15,7-4-15,0-5 0,1-3 16,6-4-16,0-4 0,-7-4 16,-3-3-16,-2-10 0,-6-6 15,-11-4-15,-6-8 16,-7 3-16,-4 1 16,-10-8-16,-6 1 15,-7 7-15,-4 6 0,-7 4 0,-4 2 0,0 5 0,1 6 0,0 4 16,1 4-16,6 4 0,5 1 15,4 3-15,6 0 16,5-3-16,4-1 0,0-1 0</inkml:trace>
  <inkml:trace contextRef="#ctx0" brushRef="#br0" timeOffset="452272.5849">19120 13882 0,'0'0'0,"0"0"16,-4 18-16,-1-6 0,0 1 0,-9 9 15,-4 6-15,-1-2 16,0 1-16,4-3 0,2-3 16,-1-1-16,4-5 0,3-4 15,2-5-15,2-5 16,2-4-16,3-4 0,2-4 15,2-4-15,2-3 0,4-8 16,4-3-16,3-9 0,0 0 16,4 0-16,3 1 0,5-2 0,-1 7 0,-2 7 15,-2 6-15,2 5 0,-1 6 16,3 5-16,1 6 0,-4 5 16,-2 2-16,-2 4 15,0 3-15,-4 5 16,-4 3-16,-5 2 15,-6 2-15,-1 1 0,-2-1 16,-2 0-16,-3 0 0,-1-4 0,-3-2 16,0-3-16,1-1 15,-1-3-15,1-3 0,3-5 0,1-1 16,-1-4-16,2 1 0,0-1 16</inkml:trace>
  <inkml:trace contextRef="#ctx0" brushRef="#br0" timeOffset="452723.4133">20335 13981 0,'0'0'16,"0"0"-16,0 0 0,0 0 0,10-24 15,-11 13-15,-4-3 0,-2-2 16,-4 0-16,-4 0 0,-1 1 15,-11-2-15,-1 2 0,-6 3 16,-2 3-16,-9 1 0,1 2 16,-4 5-16,-2 3 15,3 7-15,5 6 0,-1 6 0,6 0 16,7 1-16,7 1 0,10 1 16,8 2-16,8-1 0,4 1 15,12-4-15,8 0 0,5-4 0,3-2 16,5-7-16,3-3 15,3-5-15,-3-5 0,0-5 0,0-2 0,-7-9 16,-4-4-16,-3-1 16,-4-1-16,-7 7 0,-6 4 0,-7 2 15,-3 1-15,-4 4 0,-1 4 16,-1 3-16,-2 1 0,-2 4 16,-1 4-16,-4 5 0,0 4 15,0 2-15,-1 2 0,6 3 16,5 2-16,6-2 0,7 0 15,1-6-15,0-4 0,-1 0 16,-2-4-16,-2-2 0</inkml:trace>
  <inkml:trace contextRef="#ctx0" brushRef="#br0" timeOffset="453008.7358">20805 13521 0,'0'0'0,"0"0"0,0 0 0,-11 31 16,11-31-16,-17 39 0,5-6 16,-6 11-16,1 2 0,-7 10 0,0-1 15,4-7-15,4-5 0,1 6 16,7-2-16,2-5 0,4-5 15,7 1-15,8-7 0,0-7 16,0-4-16,0-5 16,2-1-16,0-4 15,2-5-15,9-3 0,8-5 16,4-2-16,1-3 0,-8 3 16,-7 0-16,-5 1 0</inkml:trace>
  <inkml:trace contextRef="#ctx0" brushRef="#br0" timeOffset="466267.1264">3848 11314 0,'0'0'0,"0"0"0,0 0 16,0 0-16,0 0 0,-5 25 15,5-25-15,-9 30 0,3-9 0,-3 8 16,-3 6 0,-1 5-16,-3 6 15,-7 21-15,-2 3 16,-5 7-16,3-9 0,2 3 0,3 1 0,3-15 15,7-11-15,2-7 0,4-7 16,0-9 0,3-6-16,2-13 0,-2-8 0,2-6 0,-1-5 15,1 4-15,1 3 0,-2 1 0</inkml:trace>
  <inkml:trace contextRef="#ctx0" brushRef="#br0" timeOffset="466498.9614">3753 11278 0,'0'0'0,"0"0"16,22-5-16,-7 3 0,4 0 0,3 0 15,3 2-15,5 2 0,1 4 16,0 3-16,1 3 0,5 5 16,-4 2-16,-3 5 0,-4 3 15,-10 0-15,-4 1 0,-7 2 16,-9 2-16,-7-4 15,-4-2-15,-4-4 0,1-5 0,-11 1 16,-10-2-16,2-5 0,-1-2 0,-3-6 16,-1-2-16,6-5 0,4-7 15,3 2-15,10 2 16,3 2-16</inkml:trace>
  <inkml:trace contextRef="#ctx0" brushRef="#br0" timeOffset="466837.4817">4442 11153 0,'0'0'16,"0"0"-16,0 0 0,9 22 0,-9-22 15,3 33-15,-5-9 0,-2 3 16,0 2-16,-5 9 16,-1 3-16,0-7 15,0-2-15,2 2 0,-1-5 16,3-7-16,2-5 0,1-9 15,-3-6-15,2-4 0,0-4 0,4-2 16,1-4-16,2-3 16,0-1-16,4-9 0,1-4 0,6-1 15,1 0-15,4-1 0,2 1 0,0 5 16,-5 6-16,6-1 16,2 3-16,-1 6 0,2 6 15,-3 3-15,1 5 0,-5 4 16,-2 5-16,0 2 0,-2 2 15,-3-4-15,-2-1 0,-1-2 16</inkml:trace>
  <inkml:trace contextRef="#ctx0" brushRef="#br0" timeOffset="467169.6957">4660 11417 0,'0'0'0,"0"0"15,0 0-15,24 8 0,-24-8 0,32 8 0,-10-4 16,4-2-16,1 1 0,12-1 16,-2-2-16,0-2 0,-3-2 15,6-3-15,-2-2 0,-10-1 16,-6-2-16,-8-1 0,-5-2 16,-9-2-16,-6 1 0,-5 0 15,-4 1-15,-7 2 0,-3 2 0,-7 5 16,-2 4-16,-2 5 0,-1 4 0,-6 7 15,4 5-15,7 5 0,1 2 16,9 3-16,7 1 0,7 0 16,8 2-16,7-1 15,5-1-15,10-5 0,10-4 0,15 0 16,4-4 0,5-6-16,3-4 0,-15-2 15,-11-1-15,-8-1 0</inkml:trace>
  <inkml:trace contextRef="#ctx0" brushRef="#br0" timeOffset="467470.7452">5681 11218 0,'0'0'0,"-8"-3"0,-3 0 0,-3 1 16,-5-1-16,-12 3 0,-3 2 15,1 1-15,-2 3 0,-6 6 16,1 5-16,7 2 0,3 0 15,11 2-15,6 1 0,9 1 16,4-2-16,8-2 16,4-1-16,7-1 0,3 1 15,5 4-15,2-1 0,-6-2 16,-1-3-16,-9 0 16,-5-1-16,-12 0 15,-10 0-15,-1-5 0,-4-3 0,-5 0 16,-4 0-16,1-2 0,0-3 15,-4-2-15,3-3 0,6 0 0,5 0 0,3 2 16</inkml:trace>
  <inkml:trace contextRef="#ctx0" brushRef="#br0" timeOffset="467802.9992">5706 11387 0,'0'0'0,"0"0"0,20 3 15,-7 0-15,2 0 0,2-1 16,3 1-16,8 3 0,-2-2 0,2-1 16,-1-2-16,0-2 15,-2-2-15,6-3 0,-3-2 16,-5 0-16,-3-1 0,-6-3 0,-4-2 16,-6-1-16,-4-1 0,-7-2 0,-8-2 15,1 3-15,-4 2 0,-5 0 16,-6 3-16,2 4 0,-1 6 0,-2 5 15,-5 4-15,3 2 0,2 3 16,1 10-16,1 5 0,9 0 16,6 0-16,8 2 0,7 1 15,4-1-15,8 0 0,10-2 0,7-2 16,7-3-16,7-3 0,9-10 16,5-7-16,-5-1 0,-13 1 0,-9-1 15</inkml:trace>
  <inkml:trace contextRef="#ctx0" brushRef="#br0" timeOffset="468204.2583">6330 11186 0,'0'0'0,"0"0"0,0 0 15,-17 21-15,17-21 0,-20 31 16,7-11-16,0 2 0,-2 2 0,0 5 15,0 0-15,3-3 0,2-2 0,1 0 16,1-6-16,2-5 0,2-4 16,0-4-16,2-3 15,2-2-15,-1-3 0,4-5 16,1-4-16,1-5 0,2-4 0,3-3 16,3-1-16,1 0 0,3 1 15,-1-4 1,2 3-16,0 2 0,0 4 0,1 4 15,1 3-15,-1 3 0,-2 2 16,0 6-16,-1 2 16,-1 5-16,-5 4 0,-2 6 0,-1 4 15,-5 4-15,0 2 0,-3 3 16,-2 2-16,-4 1 0,-1-2 16,-1 4-16,1-2 0,3-8 15,0-2-15,3-3 0,3-7 0,-1-2 16,0-3-16,0-1 15</inkml:trace>
  <inkml:trace contextRef="#ctx0" brushRef="#br0" timeOffset="468420.0945">6928 11144 0,'0'0'0,"0"0"0,0 0 0,-38 17 15,22-6-15,-8 5 0,-3 5 16,-7 8-16,2 2 0,-4 8 16,6 1-16,4-3 0,8-3 0,2 1 15,10-4-15,6-4 0,4-3 0,7-5 16,2-5-16,7-4 0,5-4 16,-5-1-16,-3-2 15,-6 0-15</inkml:trace>
  <inkml:trace contextRef="#ctx0" brushRef="#br0" timeOffset="468736.8327">6902 11428 0,'0'0'15,"0"0"-15,0 0 0,0 0 0,0 0 16,37 1-16,-37-1 0,37 0 16,-15-1-16,6-2 0,4 0 15,2-1 1,-2-3-16,11-4 15,0-2-15,-5 2 0,-4 0 0,-3-3 16,-6-2-16,-6-2 0,-6-3 0,-9 1 16,-8 0-16,-7 4 0,-6 5 15,-8 1-15,-9 2 0,-4 6 16,-1 4-16,-9 8 0,1 7 16,6 3-16,2 2 0,5 8 0,9 0 15,9 1-15,11 0 0,10 0 16,9 2-16,10-1 0,9 0 0,18-2 15,14-4 1,-17-7-16,-11-3 0,-9-5 16</inkml:trace>
  <inkml:trace contextRef="#ctx0" brushRef="#br0" timeOffset="468959.404">6696 11766 0,'0'0'16,"0"0"-16,0 0 0,36 2 0,-36-2 0,45 1 0,-7 1 16,9-1-16,4 0 15,26 2-15,6 2 0,13 0 0,-5-1 16,10 0-16,12-1 0,-19 0 15,-25-2-15,-21 0 0</inkml:trace>
  <inkml:trace contextRef="#ctx0" brushRef="#br0" timeOffset="470511.3184">4823 12335 0,'0'0'0,"13"-3"0,4 1 0,4 0 15,4-1-15,17-1 0,11-1 31,13 0-31,4 1 0,21-2 16,7 2-16,8 0 0,-6 0 0,7 1 0,-7 3 16,12 1-16,-30 3 0,-19-3 15,-14-1-15,-18-3 0,-14-3 0,-5 2 16,-5 1-16,-1 1 16</inkml:trace>
  <inkml:trace contextRef="#ctx0" brushRef="#br0" timeOffset="470727.3084">5550 12058 0,'0'0'0,"0"0"0,0 0 16,-12 23-16,12-23 0,-14 26 0,2-10 31,-2 4-31,-4 2 0,-3 2 16,-2 3-16,-10 11 0,-3 2 15,-8 9-15,0-1 0,-7 2 16,3-4-16,4-8 0,6-5 16,0-5-16,7-9 0,8-3 0,8-5 15,0-3-15</inkml:trace>
  <inkml:trace contextRef="#ctx0" brushRef="#br0" timeOffset="470950.0404">5313 12354 0,'0'0'0,"0"0"16,0 0-16,4 25 0,-2-8 0,-1 4 16,-1 3-16,-1 5 0,-4 3 0,-2 12 15,1 3-15,-4 4 0,0-5 16,2-6-16,0-4 0,2-2 0,2-8 16,3-11-16,3-8 0,1-7 15,1-4-15,-1 1 16,0 1-16,0 0 15</inkml:trace>
  <inkml:trace contextRef="#ctx0" brushRef="#br0" timeOffset="471282.3054">5525 12382 0,'0'0'0,"0"0"0,0 0 0,35-4 16,-35 4-16,37-2 0,-14 2 15,2 0-15,0 0 0,4 2 16,-2 2-16,-2 2 0,-1 0 0,-2 5 15,-6 0-15,-8-1 0,-6 2 0,-6 1 16,-8 2-16,-2-2 16,-1-1-16,-5 1 0,1-2 15,4-2-15,1-1 16,4-1-16,3 0 0,9 1 16,5 3-1,3-1-15,3-2 0,5 2 0,0 1 16,1 1-16,1 0 0,5 4 15,1-1-15,-6 1 0,-3 0 0,-5 0 16,-2-1-16,-5 2 0,-4-2 16,-10 2-16,-9 1 15,0-3-15,-3 0 0,-4-5 16,-2-3-16,0-4 0,-1-4 0,6 1 16,3-1-16,5 1 15</inkml:trace>
  <inkml:trace contextRef="#ctx0" brushRef="#br0" timeOffset="471432.3441">5513 12577 0,'0'0'0,"0"0"0,0 0 0,27-6 16,-27 6-1,42-7-15,-13 5 16,2 0-16,4 1 0,9-1 0,1-1 16,11-1-16,-1 0 0,0 1 15,-1 3-15,6-2 0,-3 0 0,-15 0 16,-8 1-16,-7 0 0</inkml:trace>
  <inkml:trace contextRef="#ctx0" brushRef="#br0" timeOffset="471651.9207">6552 12197 0,'0'0'0,"12"1"0,7 2 0,8-1 0,3 0 15,12 1-15,5 1 0,3 0 16,-3 3-16,13-1 16,-2 0-16,-5-2 0,-8-1 0,2-1 15,-8 0-15,-8-4 0,-6 0 16,-9 0-16,-3 1 0,-3-1 16</inkml:trace>
  <inkml:trace contextRef="#ctx0" brushRef="#br0" timeOffset="471895.4982">6804 12046 0,'0'0'0,"0"0"16,-16 18-16,3-3 0,-4 2 0,-9 14 15,-8 8-15,1 3 0,-1 4 0,-11 13 0,-10 13 0,6-7 16,6-4-16,-1 0 0,6-10 15,2-3-15,8-11 0,7-10 16,7-8-16,7-9 0,7-6 16,3-13-1,4-5 1,3-3-16,3-4 0,-3 5 0,-2 5 0,-2 3 0</inkml:trace>
  <inkml:trace contextRef="#ctx0" brushRef="#br0" timeOffset="472068.9173">6659 12368 0,'0'0'15,"0"0"-15,0 0 16,0 0-16,1 25 0,-3-7 16,-2 6-16,-3 6 15,-3 8-15,-2-2 0,2-2 0,-4 11 16,2 1 0,0 2-16,3-7 0,6-1 0,5-8 15,-2-16-15,0-6 0,5-6 16,2-5-16,0 0 0,0-1 0,-4 2 0</inkml:trace>
  <inkml:trace contextRef="#ctx0" brushRef="#br0" timeOffset="472269.5391">6674 12465 0,'0'0'0,"0"0"16,0 0-16,0 0 15,24-5-15,-24 5 0,30-5 16,-30 5-16,43-2 0,-17 0 15,1 1-15,2 0 0,2 0 16,7 1-16,-1 0 0,-2 0 16,-2 2-16,5-1 0,-3 1 15,-7-1-15,-4-1 0,-7-3 16,-5-3-16,-3 1 0,-2 2 0,-2 0 0</inkml:trace>
  <inkml:trace contextRef="#ctx0" brushRef="#br0" timeOffset="472454.4867">6975 12287 0,'0'0'0,"0"0"16,0 0-16,0 0 15,2 29-15,-2-29 0,3 31 16,-3-31-16,0 39 0,0-15 16,-1 2-16,-2 0 0,2 2 15,-4 6-15,-1-1 0,-2-7 16,0-2-16,-3-4 15,-1-6-15,2-1 16,1-3-16,2-2 0</inkml:trace>
  <inkml:trace contextRef="#ctx0" brushRef="#br0" timeOffset="472570.4617">6662 12664 0,'0'0'0,"0"0"0,0 0 0,0 0 16,0 0-16,30 0 0,-30 0 16,46 1-16,-11 1 0,5-1 15,3 0-15,22 2 0,8 0 16,11 0-16,-4-1 15,-6 1-15,-6-1 16,-19-1-16</inkml:trace>
  <inkml:trace contextRef="#ctx0" brushRef="#br0" timeOffset="477406.6706">3922 15963 0,'0'0'15,"0"0"-15,0 0 0,7 32 16,-7-32-16,10 41 0,-3-11 16,-1 3-16,1 2 0,4 14 15,-1 4-15,2 9 0,-2-3 0,2 10 31,-2-1-31,-3-8 0,1-9 0,0 7 16,1-1-16,0-11 0,-3-8 16,4-4-16,0-2 15,0-8-15,1-5 0,-1-9 0,-1-6 16,1-8-16,0-6 0,-4 4 0,0 1 0,-3 1 16</inkml:trace>
  <inkml:trace contextRef="#ctx0" brushRef="#br0" timeOffset="478710.0347">3721 15790 0,'0'0'0,"0"0"16,0 0-16,0 0 0,16-18 0,-16 18 15,37-20-15,-14 10 0,2 1 16,13-1-16,7 0 15,13-3-15,-4 1 0,19 1 16,4 1-16,17-1 0,-3 0 0,21-2 16,0-1-1,8-3-15,-7 2 0,50-6 16,-9 4-16,-14 3 0,-10 2 16,5 0-16,1 0 0,-12 3 15,-4 2-15,8-5 0,6 0 16,-9-1-16,-1 1 0,8-3 0,6-1 15,-8 0-15,-5 1 0,27 1 16,19-1-16,-17 3 0,-14 3 0,-2 1 16,-3 4-16,-2-3 0,-3 0 15,21 2 1,15 2 0,-21-2-16,-16-2 0,1 1 0,0-1 15,-4 5-15,-3 3 0,13-2 0,9 0 0,9 3 31,7 2-31,-34-3 0,-24 0 0,15 0 16,10 0-16,-15 4 0,-8 3 0,13 0 16,10-2-16,-18-2 0,-12-2 0,8 1 15,6 1 1,-18-1-16,-11-2 0,10 2 16,10 0-16,-14 1 0,-8 1 0,7 4 0,8 2 15,-18-3-15,-11-1 0,7-1 16,5-1-16,-15-3 0,-9-2 0,2 2 15,1 4-15,-7-2 0,-6 0 16,-2 5-16,-1 3 16,-12-2-16,-8-1 0,2-4 0,2 1 15,-7 4-15,-2 2 0,-3 6 16,0 3 0,-6 0-16,-1 1 0,-3 7 15,0 6-15,-2-5 0,-1-2 0,0 8 16,1 6-16,1-4 0,-1-1 15,3 6-15,3 5 16,0-3-16,1-5 0,7 17 0,5 11 16,-2-8-16,-2-6 0,2 10 15,1 7-15,-5-8 0,-1-4 0,4 4 16,4 4-16,-6-16 0,-5-8 0,-7 5 16,-3 6-16,-5-11 0,-4-5 15,-4-3-15,-3-3 16,1-9-16,1-5 0,-4-5 0,-4-4 15,-1-2-15,0-2 0,-12 0 16,-6 3-16,17-5 0,-2 1 0,-11-1 16,-7 0-16,-1-4 0,-1-3 0,-11 0 31,-5 0-31,7 2 0,4 0 0,-40-2 16,-6-1-16,11 1 0,8 0 15,-11 0-15,-6 2 0,8-1 16,6 1-16,-15 1 0,-12-1 15,16 2-15,12 2 0,-16-3 16,-11-1-16,8 0 0,7 0 0,-11 2 16,-7 2-16,10-2 0,6 0 15,-16-1-15,-11-3 16,13 1-16,9-1 0,-19-1 0,-12-1 16,13 2-16,10 1 0,-16 4 15,-10 3-15,16 0 0,13 0 0,-18 0 16,-14-1-16,14 1 0,12 1 0,-13-1 15,-7 0-15,13 0 0,11 1 16,-15-1-16,-10 0 0,13-1 16,12 0-16,-14 3 0,-8 3 15,15 1-15,14 0 0,-14-4 16,-10-3 0,13 1-16,8 1 0,-16 2 15,-11 1-15,14-3 0,12-3 0,-17-1 16,-10 2-16,18-1 0,10-1 15,-11 4-15,-11 3 0,15-2 0,10 3 0,-9-2 16,-6 0-16,15 0 0,9 0 0,-15 2 16,-11 1-1,15 0-15,10-2 0,-4 2 16,-3 3-16,11 1 0,5 2 0,-3-2 16,-1-1-16,10-3 0,12-1 15,-7 0-15,-3 1 16,10 0-16,13-1 0,-8 5 0,-2 3 15,19-6-15,12-2 0,11-4 16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2026/2/5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《读后续写工具箱》三十五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54990"/>
            <a:ext cx="10968990" cy="56946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zh-CN" altLang="en-US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语篇填空课前小测</a:t>
            </a: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Although we might believe, as numerous studies have shown, </a:t>
            </a:r>
            <a:r>
              <a:rPr lang="en-US" altLang="zh-CN" sz="2000" u="sng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1   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stories have the power to build empathy and connect people across divides, it can be hard to see how individuals can make a difference. </a:t>
            </a: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 world-first study will test the effect of reducing the time teens spend on social media </a:t>
            </a:r>
            <a:r>
              <a:rPr lang="en-US" altLang="zh-CN" sz="2000" u="sng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    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their mental health. But the results aren’t due until mid-2027, </a:t>
            </a:r>
            <a:r>
              <a:rPr lang="en-US" altLang="zh-CN" sz="2000" u="sng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 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which time multiple governments may have already imposed out-and-out bans on social media for teens. </a:t>
            </a:r>
          </a:p>
          <a:p>
            <a:pPr marL="0" indent="0" algn="just">
              <a:lnSpc>
                <a:spcPts val="3000"/>
              </a:lnSpc>
              <a:spcAft>
                <a:spcPts val="0"/>
              </a:spcAft>
              <a:buNone/>
            </a:pP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For generations, traditional Chinese medicine arrived with ceremony </a:t>
            </a:r>
            <a:r>
              <a:rPr lang="en-US" altLang="zh-CN" sz="2000" u="sng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1   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dried roots and peels carefully measured from wooden drawers, taken home, and simmered in a slow, bitter ritual that demanded attention when the body called for care. Today, it can be ordered </a:t>
            </a:r>
            <a:r>
              <a:rPr lang="en-US" altLang="zh-CN" sz="2000" u="sng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2   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(ice) and sipped while commuting.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57080" y="556560"/>
              <a:ext cx="10785960" cy="50450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7720" y="547200"/>
                <a:ext cx="10804680" cy="5063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332 </a:t>
            </a:r>
            <a:r>
              <a:rPr lang="en-US" altLang="zh-CN" sz="2000">
                <a:solidFill>
                  <a:schemeClr val="tx1"/>
                </a:solidFill>
              </a:rPr>
              <a:t>23.5</a:t>
            </a:r>
            <a:r>
              <a:rPr lang="zh-CN" altLang="en-US" sz="2000">
                <a:solidFill>
                  <a:schemeClr val="tx1"/>
                </a:solidFill>
              </a:rPr>
              <a:t>情感过渡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As the tension eased, a feeling of relief settled in, slowly turning the atmosphere to one of optimism.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ease: She eased the key into the lock and turned it with alertness.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Most people feel ill at ease when asked about personal private matters. </a:t>
            </a: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As days dragged on, his hope withered. </a:t>
            </a:r>
          </a:p>
          <a:p>
            <a:pPr marL="0" indent="0">
              <a:buNone/>
            </a:pPr>
            <a:r>
              <a:rPr lang="en-US" altLang="zh-CN" sz="2000" b="1" u="sng">
                <a:solidFill>
                  <a:schemeClr val="tx1"/>
                </a:solidFill>
              </a:rPr>
              <a:t>Arrogance</a:t>
            </a:r>
            <a:r>
              <a:rPr lang="en-US" altLang="zh-CN" sz="2000">
                <a:solidFill>
                  <a:schemeClr val="tx1"/>
                </a:solidFill>
              </a:rPr>
              <a:t> once stood tall, but the realization of human fragility gradually nurtured humility and respect for others. </a:t>
            </a: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一想到要和这个傲慢的新同学一起做实验，我就头大。很快就到了做实验的时间。当我提出用一个相对稳妥的方法获得实验结果时，他鄙夷地看了我一眼，然后说：</a:t>
            </a:r>
            <a:r>
              <a:rPr lang="en-US" altLang="zh-CN" sz="2000">
                <a:solidFill>
                  <a:schemeClr val="tx1"/>
                </a:solidFill>
              </a:rPr>
              <a:t>“</a:t>
            </a:r>
            <a:r>
              <a:rPr lang="zh-CN" altLang="en-US" sz="2000">
                <a:solidFill>
                  <a:schemeClr val="tx1"/>
                </a:solidFill>
              </a:rPr>
              <a:t>我有一个冒险但简单的办法。</a:t>
            </a:r>
            <a:r>
              <a:rPr lang="en-US" altLang="zh-CN" sz="2000">
                <a:solidFill>
                  <a:schemeClr val="tx1"/>
                </a:solidFill>
              </a:rPr>
              <a:t>”</a:t>
            </a:r>
            <a:r>
              <a:rPr lang="zh-CN" altLang="en-US" sz="2000">
                <a:solidFill>
                  <a:schemeClr val="tx1"/>
                </a:solidFill>
              </a:rPr>
              <a:t>还没等我反应过来，他就开始按照他的想法做起了实验，完全忽视了我的存在。这个我实在忍受不了，于是站起来走了出去。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88600" y="973800"/>
              <a:ext cx="10672200" cy="34866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9240" y="964440"/>
                <a:ext cx="10690920" cy="35053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8785"/>
            <a:ext cx="10968990" cy="581088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idea of partnering with that arrogant new classmate for the lab experiment made my head spin. When the day finally came, I proposed a relatively safe method to secure the results. He merely shot me a look of pure disdain. "I've got a bolder, simpler way," he declared. Before I could even process his words, he had already plunged into the experiment following his own plan, acting as if I weren't even there. That was the final straw. I pushed back my chair and walked out.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23.6 </a:t>
            </a:r>
            <a:r>
              <a:rPr lang="zh-CN" altLang="en-US" sz="2000">
                <a:solidFill>
                  <a:schemeClr val="tx1"/>
                </a:solidFill>
              </a:rPr>
              <a:t>事件过渡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chaos finally subsided, leaving peacefulness </a:t>
            </a:r>
            <a:r>
              <a:rPr lang="en-US" altLang="zh-CN" sz="2000" u="sng">
                <a:solidFill>
                  <a:schemeClr val="tx1"/>
                </a:solidFill>
              </a:rPr>
              <a:t>      </a:t>
            </a:r>
            <a:r>
              <a:rPr lang="en-US" altLang="zh-CN" sz="2000">
                <a:solidFill>
                  <a:schemeClr val="tx1"/>
                </a:solidFill>
              </a:rPr>
              <a:t> its wake.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When seals follow a ship, perhaps out of curiosity or in hope of finding food, they sometimes swim into its </a:t>
            </a:r>
            <a:r>
              <a:rPr lang="en-US" altLang="zh-CN" sz="2000" b="1">
                <a:solidFill>
                  <a:schemeClr val="tx1"/>
                </a:solidFill>
              </a:rPr>
              <a:t>wake</a:t>
            </a:r>
            <a:r>
              <a:rPr lang="en-US" altLang="zh-CN" sz="2000">
                <a:solidFill>
                  <a:schemeClr val="tx1"/>
                </a:solidFill>
              </a:rPr>
              <a:t>, an area of churning water that makes it hard for them to sense danger or swim freely, which greatly increases their chance of being struck by the fast-moving propeller at the ship’s stern.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tension in the room lifted, and a sense of relief spread over everyone. </a:t>
            </a: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29800" y="2809440"/>
              <a:ext cx="10536120" cy="34066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0440" y="2800080"/>
                <a:ext cx="10554840" cy="34254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0535"/>
            <a:ext cx="10968990" cy="57791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23.7 </a:t>
            </a:r>
            <a:r>
              <a:rPr lang="zh-CN" altLang="en-US" sz="2000">
                <a:solidFill>
                  <a:schemeClr val="tx1"/>
                </a:solidFill>
              </a:rPr>
              <a:t>逻辑关系的过渡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Her choice set off a chain of events that no one could have foreseen.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(</a:t>
            </a:r>
            <a:r>
              <a:rPr lang="zh-CN" altLang="en-US" sz="2000">
                <a:solidFill>
                  <a:schemeClr val="tx1"/>
                </a:solidFill>
              </a:rPr>
              <a:t>读续好句子</a:t>
            </a:r>
            <a:r>
              <a:rPr lang="en-US" altLang="zh-CN" sz="2000">
                <a:solidFill>
                  <a:schemeClr val="tx1"/>
                </a:solidFill>
              </a:rPr>
              <a:t>) The faded photo album set off an attack of homesickness.</a:t>
            </a:r>
          </a:p>
          <a:p>
            <a:pPr marL="0" indent="45720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Claude Brouir, </a:t>
            </a:r>
            <a:r>
              <a:rPr lang="en-US" altLang="zh-CN" sz="2000" u="sng">
                <a:solidFill>
                  <a:schemeClr val="tx1"/>
                </a:solidFill>
              </a:rPr>
              <a:t>   1    </a:t>
            </a:r>
            <a:r>
              <a:rPr lang="en-US" altLang="zh-CN" sz="2000">
                <a:solidFill>
                  <a:schemeClr val="tx1"/>
                </a:solidFill>
              </a:rPr>
              <a:t> 83-year-old Belgian cycling enthusiast who successfully completed a monumental 12, 000-kilometer journey from Brussels to Shanghai </a:t>
            </a:r>
            <a:r>
              <a:rPr lang="en-US" altLang="zh-CN" sz="2000" u="sng">
                <a:solidFill>
                  <a:schemeClr val="tx1"/>
                </a:solidFill>
              </a:rPr>
              <a:t> 2     </a:t>
            </a:r>
            <a:r>
              <a:rPr lang="en-US" altLang="zh-CN" sz="2000">
                <a:solidFill>
                  <a:schemeClr val="tx1"/>
                </a:solidFill>
              </a:rPr>
              <a:t> a solar-powered tricycle, set off from Brussels on April 19. Sticking strictly to a philosophy of sustainable travel, Brouir made the journey on a customized solar-powered tricycle. The unique vehicle, </a:t>
            </a:r>
            <a:r>
              <a:rPr lang="en-US" altLang="zh-CN" sz="2000" u="sng">
                <a:solidFill>
                  <a:schemeClr val="tx1"/>
                </a:solidFill>
              </a:rPr>
              <a:t>   3    </a:t>
            </a:r>
            <a:r>
              <a:rPr lang="en-US" altLang="zh-CN" sz="2000">
                <a:solidFill>
                  <a:schemeClr val="tx1"/>
                </a:solidFill>
              </a:rPr>
              <a:t> (equip) with a trailer carrying his tent and essentials, features two electric motors and four solar panels </a:t>
            </a:r>
            <a:r>
              <a:rPr lang="en-US" altLang="zh-CN" sz="2000" u="sng">
                <a:solidFill>
                  <a:schemeClr val="tx1"/>
                </a:solidFill>
              </a:rPr>
              <a:t>   4    </a:t>
            </a:r>
            <a:r>
              <a:rPr lang="en-US" altLang="zh-CN" sz="2000">
                <a:solidFill>
                  <a:schemeClr val="tx1"/>
                </a:solidFill>
              </a:rPr>
              <a:t> together generate up to 500 watts of theoretical power, allowing him to tackle both level roads and steep climbs emission-free.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83440" y="1004040"/>
              <a:ext cx="10132560" cy="44978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4080" y="994680"/>
                <a:ext cx="10151280" cy="4516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What seemed like a small action at the time snowballed into something far greater.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snowball, mushroom, balloon</a:t>
            </a:r>
            <a:r>
              <a:rPr lang="zh-CN" altLang="en-US">
                <a:solidFill>
                  <a:schemeClr val="tx1"/>
                </a:solidFill>
              </a:rPr>
              <a:t>这三个词是近义词，迅速增大或扩大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recent sharp rise </a:t>
            </a:r>
            <a:r>
              <a:rPr lang="en-US" altLang="zh-CN" u="sng">
                <a:solidFill>
                  <a:schemeClr val="tx1"/>
                </a:solidFill>
              </a:rPr>
              <a:t>   1    </a:t>
            </a:r>
            <a:r>
              <a:rPr lang="en-US" altLang="zh-CN">
                <a:solidFill>
                  <a:schemeClr val="tx1"/>
                </a:solidFill>
              </a:rPr>
              <a:t> the price of gold has been accompanied by an unexpectedly large increase in buyers, suggesting a heightened level of public enthusiasm </a:t>
            </a:r>
            <a:r>
              <a:rPr lang="en-US" altLang="zh-CN" u="sng">
                <a:solidFill>
                  <a:schemeClr val="tx1"/>
                </a:solidFill>
              </a:rPr>
              <a:t>   2   </a:t>
            </a:r>
            <a:r>
              <a:rPr lang="en-US" altLang="zh-CN">
                <a:solidFill>
                  <a:schemeClr val="tx1"/>
                </a:solidFill>
              </a:rPr>
              <a:t> the metal that some observers are calling a ‘gold rush’.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P</a:t>
            </a:r>
            <a:r>
              <a:rPr lang="en-US" altLang="zh-CN" baseline="-25000">
                <a:solidFill>
                  <a:schemeClr val="tx1"/>
                </a:solidFill>
              </a:rPr>
              <a:t>346</a:t>
            </a:r>
            <a:r>
              <a:rPr lang="en-US" altLang="zh-CN">
                <a:solidFill>
                  <a:schemeClr val="tx1"/>
                </a:solidFill>
              </a:rPr>
              <a:t> </a:t>
            </a:r>
            <a:r>
              <a:rPr lang="zh-CN" altLang="en-US">
                <a:solidFill>
                  <a:schemeClr val="tx1"/>
                </a:solidFill>
              </a:rPr>
              <a:t>从纠结到确定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Uncertainty melted away, replaced by clear direction.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assumption was eventually proven through rigorous tests.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P</a:t>
            </a:r>
            <a:r>
              <a:rPr lang="en-US" altLang="zh-CN" baseline="-25000">
                <a:solidFill>
                  <a:schemeClr val="tx1"/>
                </a:solidFill>
              </a:rPr>
              <a:t>351</a:t>
            </a:r>
            <a:r>
              <a:rPr lang="zh-CN" altLang="en-US">
                <a:solidFill>
                  <a:schemeClr val="tx1"/>
                </a:solidFill>
              </a:rPr>
              <a:t>天气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Rain lashed at the windows as thunder cracked through the sky.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Thunder rumbled menacingly in the distance as the rain battered the earth.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Snowflakes drifted, coating the world in a blanket of white.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04880" y="350640"/>
              <a:ext cx="10251000" cy="56908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5520" y="341280"/>
                <a:ext cx="10269720" cy="57096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5902960"/>
          </a:xfrm>
          <a:ln>
            <a:solidFill>
              <a:schemeClr val="accent1"/>
            </a:solidFill>
          </a:ln>
        </p:spPr>
        <p:txBody>
          <a:bodyPr>
            <a:normAutofit fontScale="90000" lnSpcReduction="20000"/>
          </a:bodyPr>
          <a:lstStyle/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366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heat was unbearable, and without enough water, dehydration began to set in as we pushed forward under the scorching sun.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compass malfunctioned, and we realized we were lost in the vast expanse of wilderness, unable to find our bearings. </a:t>
            </a:r>
          </a:p>
          <a:p>
            <a:pPr marL="0" indent="45720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Since the start of the new year, the Italian opera, set against a Chinese backdrop, </a:t>
            </a:r>
            <a:r>
              <a:rPr lang="en-US" altLang="zh-CN" sz="2000" u="sng">
                <a:solidFill>
                  <a:schemeClr val="tx1"/>
                </a:solidFill>
              </a:rPr>
              <a:t>   1    </a:t>
            </a:r>
            <a:r>
              <a:rPr lang="en-US" altLang="zh-CN" sz="2000">
                <a:solidFill>
                  <a:schemeClr val="tx1"/>
                </a:solidFill>
              </a:rPr>
              <a:t> (tour) several Chiense cities, continuing a long-standing tradition of cultural exchange between China and Italy. </a:t>
            </a:r>
            <a:r>
              <a:rPr lang="en-US" altLang="zh-CN" sz="2000" u="sng">
                <a:solidFill>
                  <a:schemeClr val="tx1"/>
                </a:solidFill>
              </a:rPr>
              <a:t>   2   </a:t>
            </a:r>
            <a:r>
              <a:rPr lang="en-US" altLang="zh-CN" sz="2000">
                <a:solidFill>
                  <a:schemeClr val="tx1"/>
                </a:solidFill>
              </a:rPr>
              <a:t> (premier) in 1926, </a:t>
            </a:r>
            <a:r>
              <a:rPr lang="en-US" altLang="zh-CN" sz="2000" i="1">
                <a:solidFill>
                  <a:schemeClr val="tx1"/>
                </a:solidFill>
              </a:rPr>
              <a:t>Turandot</a:t>
            </a:r>
            <a:r>
              <a:rPr lang="en-US" altLang="zh-CN" sz="2000">
                <a:solidFill>
                  <a:schemeClr val="tx1"/>
                </a:solidFill>
              </a:rPr>
              <a:t> has remained a cornerstone of the global </a:t>
            </a:r>
            <a:r>
              <a:rPr lang="en-US" altLang="zh-CN" sz="2000" u="sng">
                <a:solidFill>
                  <a:schemeClr val="tx1"/>
                </a:solidFill>
              </a:rPr>
              <a:t>   3    </a:t>
            </a:r>
            <a:r>
              <a:rPr lang="en-US" altLang="zh-CN" sz="2000">
                <a:solidFill>
                  <a:schemeClr val="tx1"/>
                </a:solidFill>
              </a:rPr>
              <a:t> (opera) repertoire (</a:t>
            </a:r>
            <a:r>
              <a:rPr lang="zh-CN" altLang="en-US" sz="2000">
                <a:solidFill>
                  <a:schemeClr val="tx1"/>
                </a:solidFill>
              </a:rPr>
              <a:t>曲目</a:t>
            </a:r>
            <a:r>
              <a:rPr lang="en-US" altLang="zh-CN" sz="2000">
                <a:solidFill>
                  <a:schemeClr val="tx1"/>
                </a:solidFill>
              </a:rPr>
              <a:t>). By blending the grand traditions of Western opera with his own interpretations of the East, Puccini crafted a work that continues to inspire fresh interpretations across diverse cultural contexts, securing its enduring </a:t>
            </a:r>
            <a:r>
              <a:rPr lang="en-US" altLang="zh-CN" sz="2000" u="sng">
                <a:solidFill>
                  <a:schemeClr val="tx1"/>
                </a:solidFill>
              </a:rPr>
              <a:t>   4   </a:t>
            </a:r>
            <a:r>
              <a:rPr lang="en-US" altLang="zh-CN" sz="2000">
                <a:solidFill>
                  <a:schemeClr val="tx1"/>
                </a:solidFill>
              </a:rPr>
              <a:t> (present) on stages worldwide. Puccini was successful for his finding his bearings.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sudden drop in temperature caught us off guard, leaving us shivering in the freezing cold. </a:t>
            </a:r>
          </a:p>
          <a:p>
            <a:pPr marL="0" indent="0" algn="just">
              <a:buNone/>
            </a:pPr>
            <a:r>
              <a:rPr lang="en-US" altLang="zh-CN" sz="2000">
                <a:solidFill>
                  <a:schemeClr val="tx1"/>
                </a:solidFill>
              </a:rPr>
              <a:t>P</a:t>
            </a:r>
            <a:r>
              <a:rPr lang="en-US" altLang="zh-CN" sz="2000" baseline="-25000">
                <a:solidFill>
                  <a:schemeClr val="tx1"/>
                </a:solidFill>
              </a:rPr>
              <a:t>368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r>
              <a:rPr lang="zh-CN" altLang="en-US" sz="2000">
                <a:solidFill>
                  <a:schemeClr val="tx1"/>
                </a:solidFill>
              </a:rPr>
              <a:t>第</a:t>
            </a:r>
            <a:r>
              <a:rPr lang="en-US" altLang="zh-CN" sz="2000">
                <a:solidFill>
                  <a:schemeClr val="tx1"/>
                </a:solidFill>
              </a:rPr>
              <a:t>25</a:t>
            </a:r>
            <a:r>
              <a:rPr lang="zh-CN" altLang="en-US" sz="2000">
                <a:solidFill>
                  <a:schemeClr val="tx1"/>
                </a:solidFill>
              </a:rPr>
              <a:t>章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r>
              <a:rPr lang="zh-CN" altLang="en-US" sz="2000">
                <a:solidFill>
                  <a:schemeClr val="tx1"/>
                </a:solidFill>
              </a:rPr>
              <a:t>里面涉及到主题的一些单词，可以用</a:t>
            </a:r>
            <a:r>
              <a:rPr lang="en-US" altLang="zh-CN" sz="2000">
                <a:solidFill>
                  <a:schemeClr val="tx1"/>
                </a:solidFill>
              </a:rPr>
              <a:t>5</a:t>
            </a:r>
            <a:r>
              <a:rPr lang="zh-CN" altLang="en-US" sz="2000">
                <a:solidFill>
                  <a:schemeClr val="tx1"/>
                </a:solidFill>
              </a:rPr>
              <a:t>分钟自己读一下</a:t>
            </a:r>
          </a:p>
          <a:p>
            <a:pPr marL="0" indent="0" algn="just">
              <a:buNone/>
            </a:pPr>
            <a:r>
              <a:rPr lang="zh-CN" altLang="en-US" sz="2000">
                <a:solidFill>
                  <a:schemeClr val="tx1"/>
                </a:solidFill>
              </a:rPr>
              <a:t>至此，《读后续写工具箱》结束了。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39880" y="576360"/>
              <a:ext cx="10877760" cy="56937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0520" y="567000"/>
                <a:ext cx="10896480" cy="5712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1001</Words>
  <Application>Microsoft Office PowerPoint</Application>
  <PresentationFormat>宽屏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Wingdings</vt:lpstr>
      <vt:lpstr>微软雅黑</vt:lpstr>
      <vt:lpstr>WPS</vt:lpstr>
      <vt:lpstr>《读后续写工具箱》三十五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179</cp:revision>
  <dcterms:created xsi:type="dcterms:W3CDTF">2019-06-19T02:08:00Z</dcterms:created>
  <dcterms:modified xsi:type="dcterms:W3CDTF">2026-02-05T02:27:51Z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184089622275478EB26BB65AE021B71C_11</vt:lpwstr>
  </property>
</Properties>
</file>