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ink/ink1.xml" ContentType="application/inkml+xml"/>
  <Override PartName="/ppt/tags/tag71.xml" ContentType="application/vnd.openxmlformats-officedocument.presentationml.tags+xml"/>
  <Override PartName="/ppt/tags/tag72.xml" ContentType="application/vnd.openxmlformats-officedocument.presentationml.tags+xml"/>
  <Override PartName="/ppt/ink/ink2.xml" ContentType="application/inkml+xml"/>
  <Override PartName="/ppt/tags/tag73.xml" ContentType="application/vnd.openxmlformats-officedocument.presentationml.tags+xml"/>
  <Override PartName="/ppt/tags/tag74.xml" ContentType="application/vnd.openxmlformats-officedocument.presentationml.tags+xml"/>
  <Override PartName="/ppt/ink/ink3.xml" ContentType="application/inkml+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6T01:41:21.082"/>
    </inkml:context>
    <inkml:brush xml:id="br0">
      <inkml:brushProperty name="width" value="0.05292" units="cm"/>
      <inkml:brushProperty name="height" value="0.05292" units="cm"/>
      <inkml:brushProperty name="color" value="#FF0000"/>
    </inkml:brush>
  </inkml:definitions>
  <inkml:trace contextRef="#ctx0" brushRef="#br0">2267 3340 0,'0'0'0,"0"0"16,0 0-16,0 0 0,0 0 0,0 0 15,0 0-15,0 0 16,0 0-16,25-4 0,-25 4 16,0 0-16,0 0 0,0 0 0,26 0 15,-26 0-15,0 0 16,29 6-16,-17-6 0,0 3 0,0-1 15,-1 0-15,4 0 0,0 0 16,2 2-16,-1-2 0,5-1 16,-2 2-16,3-2 0,-1 1 15,3 1-15,7-1 0,-1 0 0,1 0 16,0 1-16,1 0 16,0 1-16,2-2 0,-1 0 0,10 1 15,-1-2-15,1 1 16,-1-1-16,-2 1 0,1 0 0,7 0 15,0-1-15,2-1 0,-3 1 16,4-2-16,3 0 0,-6-1 16,0 0-16,10 0 0,0 1 15,-2 0-15,-2-1 0,-2 2 16,1 0-16,-1-1 0,2 1 0,5-2 16,-1 2-16,-3 0 0,-2 3 15,4-3-15,-2-3 0,-1 5 16,-1-1-16,3 0 0,-1-2 15,3 1-15,0 0 0,24 0 16,-7 0-16,-8 0 0,-5-1 16,2 2-16,0-1 0,1 2 15,1 1-15,0-3 0,-1 0 16,-6 0-16,-2-1 0,5 2 16,3 1-16,1-3 0,0 0 0,1 2 15,2 3-15,-4-3 0,0 0 16,1-2-16,4 0 0,-1 1 15,-2 0-15,4 2 0,2 2 16,-2-2-16,0-2 0,3-1 16,2 1-16,-2 5 0,0 2 0,3-8 15,2-5-15,-3 5 16,-2 3-16,4 4 0,6 3 16,-4-4-16,-1-1 0,1-5 15,1-4-15,-3 3 0,-1 2 0,5 2 16,4 2-16,1-2 0,1 0 15,-1 3-15,0 5 0,-2-5 16,-2-3-16,3-2 0,2 0 16,-2 2-16,0 3 0,6-1 15,3 0-15,-4 0 0,-2-2 0,2 2 16,0-1-16,1 1 16,-1 1-16,4-3 0,2-2 15,-2 1-15,-4 3 0,4 0 0,2 1 16,-1-1-16,0 1 0,1 0 15,2-2-15,-3-1 0,-1-2 16,2 0-16,1 2 0,0-2 16,0 0-16,5 0 0,2 1 15,-5-1-15,-3-3 0,2 2 16,2-1-16,-2 0 0,0-1 0,2 1 16,2 2-16,-3-1 15,-1-1-15,2-1 0,1 1 0,-5-1 16,-4 2-16,3-1 0,2 0 15,0-2-15,0 1 0,0 2 16,-1 1-16,-3 0 0,-4-1 16,3-1-16,1-1 0,-4 3 15,-2 3-15,3-3 0,1-2 16,-1 0-16,-2-1 0,2 4 16,1 2-16,-3-2 0,-1 1 0,-1 0 15,2 2-15,-4-1 0,-3-1 16,3-1-16,2-2 0,-2 2 15,0 1-15,0 0 0,1 1 16,-3-2-16,-2-1 0,3 0 16,1-2-16,-3 4 0,-3 5 15,2-2-15,0-1 0,-3-3 16,-2 2-16,5-2 0,3 0 16,-3 1-16,0 2 0,-1 0 15,2-2-15,-2 3 0,0 1 0,0 0 16,1 0-16,-2-2 15,-2-3-15,3 3 0,0 0 0,-2 1 16,0 0-16,1-1 0,1 0 16,0-2-16,-3-2 0,0-1 15,0 0-15,-2 2 0,-2 1 0,3 1 16,3-1-16,2 0 0,-1 0 16,0-2-16,-2-2 15,-2-2-15,-1-1 0,7 3 0,4 3 16,-7-4-16,-4 0 0,1-1 15,3-1-15,-4 1 0,-1 1 16,3 1-16,4 4 0,-7-4 16,-4 0-16,2 2 0,1 2 15,1-4-15,0-2 0,-1-1 16,2 0-16,-5 0 0,-4 3 0,2-1 16,2-1-16,-4 0 0,-2 1 15,0 3-15,-1 1 0,-2-2 16,1-3-16,1-4 0,1-1 15,-6 3-15,-3 5 0,3-2 16,0 2-16,-2 0 0,-2 0 16,-1 1-16,0 0 0,-3 2 15,-3 2-15,-3-1 16,-1 0-16,-3-1 0,-1 0 0,-8 2 16,-6 3-16,-4 1 0,-2 3 15,-5-6-15,-4-3 0,-2 0 16,-4-1-16,-1 0 0</inkml:trace>
  <inkml:trace contextRef="#ctx0" brushRef="#br0" timeOffset="2666.2546">3033 4627 0,'0'0'0,"0"0"0,0 0 0,0 0 0,27-2 16,-27 2-16,20-2 15,-5 2-15,-2 0 0,3-1 0,2 0 16,1 0-16,-2 1 0,4-2 15,5 1-15,2 0 0,0-1 16,4 1-16,0 1 0,0-2 0,0 1 16,7-2-16,2 1 15,-1 0-15,0 1 0,0-2 16,2 2-16,0-2 0,-1 1 0,12 1 16,-1 1-16,-4 0 0,-3 0 15,3-1-15,5-2 16,-3-1-16,-2 1 0,9 0 0,3 2 15,-6-1-15,0-3 16,9 2-16,3 2 0,-6 1 0,-3 0 16,3 1-16,4 0 15,-6-2-15,-6-2 0,31-4 0,-4-2 16,-5 8-16,-4 4 0,3-1 16,0-5-16,-8 1 0,-4-2 15,6 3-15,6 1 0,-7-1 16,-5-4-16,7 4 0,6 2 15,-3 1-15,-3-1 0,5 3 0,4 1 16,-5-4-16,-4-2 0,6-2 16,3-1-16,-6 5 0,-4 5 15,7-4-15,5-2 0,-12-3 16,-6-2-16,12 5 0,8 5 16,-6-3-16,-4-1 0,6 1 15,7-2-15,-7 4 0,-3 4 0,7-6 16,4-3-16,-5 0 0,-6 1 15,7 0-15,6-1 0,-5-2 16,-4 0-16,8 2 0,6 0 16,-9 0-16,-7 2 0,10-1 15,8 2-15,-11-6 0,-8-4 16,14 6-16,9 5 16,-10-1-16,-6-1 0,9-4 0,7-6 15,-9 6-15,-5 0 0,6 4 0,6 2 16,-9-6-16,-5-1 15,6 0-15,4-1 0,-5 6 16,-3 4-16,8-3 0,6-2 0,-7-2 16,-3-2-16,5 3 0,6 0 15,-5-3-15,-5-3 0,5 2 16,3 1-16,-6 0 0,-5 0 16,11 1-16,7 2 0,-9 0 0,-8 1 15,9 0-15,7-1 16,-10 0-16,-6-2 0,8 0 0,5-1 15,-8 0-15,-4 2 0,9 1 16,7 1-16,-10-1 0,-7-2 16,10 3-16,5 0 0,-9-1 15,-8-1-15,7-1 0,5-1 16,-6 3-16,-5 0 0,6 1 16,7-1-16,-10 1 0,-5 0 0,6 0 15,6 0-15,-9 0 0,-6-1 16,7 2-16,4 0 0,-6-1 15,-5 0-15,4 1 0,4 0 16,-7 1-16,-5-1 0,7 2 16,5 4-16,-9-5 0,-5-1 0,7 0 15,5 0 1,-7 0-16,-5-2 0,7 1 0,3 1 16,-7 1-16,-4 3 0,6-4 0,5 0 15,-9 0-15,-4 1 16,3 5-16,2 5 0,-4-6 15,-5-5-15,8-8 0,6-4 16,-13 16-16,-7 11 0,9-2 0,6 0 16,-5-10-16,-3-7 0,1 3 15,0 0-15,-8 2 0,-7 1 16,6-1-16,4 1 0,-6-2 16,-2-1-16,7 0 0,4-1 15,-9 1-15,-5 2 0,2 0 0,2 1 16,-3-2-16,-1-1 0,3 0 15,3 1-15,-8-2 0,-5 0 16,4 3-16,3 3 0,-6-1 16,-3 0-16,2-3 0,0-2 15,-6 3-15,-5 3 0,5-3 16,2 0-16,-5 0 0,-5 0 0,1 0 16,0-2-16,-8 0 0,-5-2 15,-3-1-15,-2-1 0,-9 4 16,0 0-16,-2 1 0,1 0 15,-3-1-15,-3 0 0,-1 2 16,-4 1-16,1-1 0,1-1 0,1 0 16</inkml:trace>
  <inkml:trace contextRef="#ctx0" brushRef="#br0" timeOffset="33447.7313">1977 5520 0,'0'0'0,"0"0"0,0 0 16,0 0-16,0 0 0,0 0 0,0 0 15,10-23-15,-10 23 0,0 0 16,17-10-16,-17 10 0,0 0 0,30-6 15,-30 6-15,28 0 0,-13 0 16,4 1-16,3 1 16,3 0-16,0 0 0,4 1 0,3-1 15,12 0-15,0-2 0,2 0 16,1-1-16,15 3 0,-2 1 16,17-2-16,2-2 0,-1 0 15,1-1-15,13 2 0,-1 2 16,11-4-16,-2-3 0,2 0 15,2 1-15,44-1 0,-10 1 0,-9-2 16,-7 0-16,2 4 0,-2 2 16,2-4-16,-3-2 0,1 0 15,2 0-15,2 3 0,5 0 16,-4 1-16,0 0 0,4-1 16,4-2-16,-5 4 0,-3 2 15,-3 3-15,1-1 0,-4-5 16,-2-4-16,-3 7 0,-2 7 15,-3 0-15,-4-1 0,0-2 16,0-4-16,-10 4 0,-6 0 0,0 2 16,-1-1-16,-8 6 0,-6 3 15,-24-6-15,-16-1 0,-12-3 16</inkml:trace>
  <inkml:trace contextRef="#ctx0" brushRef="#br0" timeOffset="34297.0393">7179 5893 0,'0'0'0,"0"0"16,0 0-16,0 0 0,0 0 0,0 0 16,23-11-16,-23 11 0,25-8 15,-25 8-15,38-11 0,-14 6 16,4-1-16,4-1 0,4-2 16,14 0-16,1 0 0,15 0 15,2-1-15,-3 0 0,-3 3 0,10-2 16,-3 2-16,-7 2 0,-5 3 15,2-2-15,-8 2 0,-11 2 16,-9 2-16,-9 5 0,-5 4 16,-6 0-16,-5-1 0,-8 2 15,-5 5-15,-7 0 0,-6 2 0,-7 4 16,-8 4-16,-3 3 0,-4 1 16,-14 6-16,-5 1 0,-2-2 15,1 0-15,-6 3 0,2-2 16,6-5-16,6-3 0,-17 9 15,10-6-15,13-14 0,8-8 16,11-10-16,9-4 0,8-4 16,2-2-16,0-7 0,3-5 15,3-6-15,4-4 0,5-4 16,4-6-16,4-2 0,3-2 16,10-14-16,4-2 0,-1 6 15,2 4-15,3 2 0,4-1 0,9-10 16,-7 13-16,-10 13 0,-8 8 15,-3 9-15,-4 7 0,-3 7 16,-2 5-16,-2 3 0,2 1 16,1 7-16,0 4 0,-2 2 15,-2 5-15,2 5 0,0 5 16,1 2-16,2 1 0,4 8 16,4 4-16,2 1 0,1 0 0,-2 4 15,-1-1-15,-1 0 0,-4-6 16,1-3-16,0-2 0,-2-6 15,-1-5-15,-5-5 0,-4-6 16,-1-4-16,0-5 0,-3-3 16,-3-3-16,-3-1 0,-4-3 0,-6-5 15,-3-4-15,-8-5 16,-5-4-16,-5-3 0,-3-2 16,-3-4-16,1 0 0,-9-8 15,-2 2-15,8-1 0,2 0 0,-5-5 16,1 3-16,7 6 0,3 7 15,1 5-15,3 6 0,1 3 16,4 1-16,8 3 0,6 1 16,4 1-16</inkml:trace>
  <inkml:trace contextRef="#ctx0" brushRef="#br0" timeOffset="40089.5677">12881 4457 0,'0'0'0,"-11"-2"0,-1-1 0,-2 0 16,-2 0-16,-12 0 0,-9 1 15,1 1-15,-2 2 16,-20 2-16,-9 3 0,3 1 0,3 2 16,-12 4-16,2 4 0,-10 1 15,5 3-15,-10 8 0,3 3 16,6-1-16,4-3 0,-26 23 16,11 1-16,11-5 0,7-3 0,12 2 15,7 2-15,6-4 0,3-4 16,8 6-16,5 5 0,8-6 15,6-5-15,8 3 0,6-1 16,3-2-16,4-1 0,10-2 16,9-1-16,8-4 0,5-3 0,9-2 15,3-2-15,9 0 16,5 3-16,11-6 0,7-3 16,1-5-16,2-4 0,11 1 0,8 1 15,0-2-15,2 0 0,11-3 16,8-1-16,-1-5 0,1-1 15,6 4-15,6 3 0,-1 0 16,1-2-16,4-1 0,4-4 16,-4 1-16,-4 1 0,8 0 15,3 2-15,-5-4 0,-2-3 0,2 1 16,3-2-16,-12 3 0,-7-2 16,0 1-16,-1-2 15,-8 2-15,-7 1 0,-1-6 0,0-7 16,-8-3-16,-7-2 0,-5 3 15,-3 1-15,-3-2 0,-2-3 16,-2-1-16,-1 0 0,-9-3 16,-7 0-16,0 0 0,-2-2 15,0-4-15,-2-3 0,-6-5 16,-5-2-16,-1 8 0,1 6 0,-8-6 16,-4-4-16,-5-3 15,-4-2-15,-11 5 0,-9 2 0,-7 4 16,-4 2-16,-8-9 0,-4-5 15,-10 6-15,-7 4 0,-6-5 16,-4-2-16,-8-1 0,-5-2 16,-10 6-16,-8 1 0,-4 3 15,-4 3-15,-8 1 0,-5 2 16,-3-1-16,-1 1 0,-9 3 16,-6 2-16,3 1 0,2 1 0,-9 6 15,-7 4-15,0-1 16,-1 3-16,-4 2 0,-4 4 0,4 2 15,2 4-15,0 1 0,1 2 16,4 7-16,4 3 0,0 2 16,1-4-16,6 7 0,4 2 15,3 4-15,3 5 0,12 0 16,7 1-16,27-10 0,18-9 16,11-3-16</inkml:trace>
  <inkml:trace contextRef="#ctx0" brushRef="#br0" timeOffset="41480.5313">20254 4589 0,'0'0'15,"-14"3"-15,-2 0 0,1 1 16,0 0-16,-13 3 0,-4 1 16,-3 2-16,-3 1 0,-14 5 15,-6 1-15,-7 4 0,3 0 0,-2 3 16,-2 3-16,-3 2 0,7-1 16,-7 6-16,1 3 15,13-3-15,9-3 0,2 3 0,2 1 16,9 0-16,6 1 0,-1 12 15,9-5-15,11-16 0,4 0 16,4 3-16,4 2 0,4-5 16,3-3-16,8 6 0,6 5 15,2-4-15,0-5 0,12 1 0,7-1 16,-1-3-16,1 2 0,10-4 16,9-1-16,-2-2 15,-1 1-15,50 3 0,4-4 0,-9-1 16,-6 1-16,14-11 0,10-5 15,-7 3-15,-5 3 0,17-2 16,12-2-16,-10 0 0,-5 2 16,13-1-16,9 0 0,-12-3 15,-8 0-15,15-4 0,11 0 16,-13 2-16,-12 2 0,9 3 16,5 3-16,-13-4 0,-7 0 0,6 2 15,5 2-15,-14-2 16,-12-1-16,5-2 0,5 0 0,-12-1 15,-7-1-15,1 0 0,2 0 16,-12-1-16,-7-1 0,0 1 16,-1 3-16,-11-5 0,-7-2 15,-6-7-15,-5-5 0,-13 3 16,-9 2-16,-4-6 0,-3-5 0,-7-4 16,-5-4-16,-11-9 0,-6-7 15,-8 3-15,-4 3 0,-9-7 16,-6-3-16,-5 2 0,-5 1 15,-9-4-15,-6-4 0,3 5 16,3 2-16,-13-7 0,-8-4 16,-3 7-16,-2 7 0,-5-2 15,-4-1-15,3 5 0,3 2 0,-10-5 16,-6-3-16,3 10 16,3 8-16,-11-2 0,-7 0 0,5 5 15,6 5-15,-12 1 0,-9 3 16,10 3-16,8 0 0,-15 9 15,-11 5-15,13 2 0,7-1 16,-15 3-16,-12 2 0,10-2 16,7 1-16,-17 11 0,-11 7 15,12 1-15,7 3 0,-8 5 0,-6 4 16,12-5-16,10-2 0,-5 8 16,-1 4-16,38-11 0,27-10 15,17-5-15</inkml:trace>
  <inkml:trace contextRef="#ctx0" brushRef="#br0" timeOffset="50531.7584">12472 5551 0,'0'0'0,"0"0"0,0 0 0,21-9 16,-21 9-16,28-7 0,-7 4 15,3-1-15,2 0 0,5 0 16,4-1-16,10-1 0,-1-1 16,12-3-16,2-1 0,-4 3 0,-3-1 15,9 2-15,-3 2 0,-10 1 16,-6 1-16,-8 0 0,-6 3 15,-8-1-15,-4-1 0,-4 0 16,-2 1-16,-3 0 0</inkml:trace>
  <inkml:trace contextRef="#ctx0" brushRef="#br0" timeOffset="50731.1845">12889 5572 0,'0'0'0,"0"0"0,0 0 16,0 0-16,0 26 0,0-26 16,0 26-16,0-26 0,0 35 0,-1-14 15,0 3-15,1-1 16,1 0-16,1 5 0,1-2 16,1-5-16,0-1 0,-1-5 0,1-2 15,-2-1-15</inkml:trace>
  <inkml:trace contextRef="#ctx0" brushRef="#br0" timeOffset="50997.4563">13161 5467 0,'0'0'0,"0"0"0,0 0 15,0 0-15,0 0 0,-4 31 0,4-31 16,-7 34-16,3-14 0,-2 7 15,-2 7-15,2 2 0,-1 1 16,0 15-16,0 2 16,0 7-16,3-5 0,1 6 0,0-5 15,3-7-15,0-7 0,3-6 16,1-4-16,-2-6 0,0-4 0,1-3 16,-1-4-16,-2-5 0,-2-4 15,1-1-15,-1-1 0,1-2 16</inkml:trace>
  <inkml:trace contextRef="#ctx0" brushRef="#br0" timeOffset="51181.4095">12926 5653 0,'0'0'0,"0"0"15,0 0-15,18-11 0,-18 11 16,21-7-16,-7 2 0,2 2 15,-1-1-15,1 2 0,-1 2 16,-1 1-16,0 1 0,-1-1 16,-4-1-16,-3 0 15,0 0-15,-2 0 0</inkml:trace>
  <inkml:trace contextRef="#ctx0" brushRef="#br0" timeOffset="51348.9434">12847 5821 0,'0'0'0,"0"0"0,0 0 0,0 0 16,0 0-16,31-4 0,-31 4 16,30-5-16,-30 5 0,39-6 15,-17 2-15,-1 1 0,-2-1 16,-1 3-16,-3 1 0,-2 0 0,-3-1 16,-1 0-16,-1 1 0,-2-1 15</inkml:trace>
  <inkml:trace contextRef="#ctx0" brushRef="#br0" timeOffset="51516.2268">12739 6054 0,'0'0'0,"0"0"16,0 0-16,0 0 0,0 0 0,0 0 15,0 0-15,0 0 16,30-11-16,-13 1 0,8-3 0,2-1 16,3 2-16,2-4 0,2-1 15,10-5-15,0 0 0,6-5 16,-5 0-16,-9 6 0,-6 3 0,-6 4 15</inkml:trace>
  <inkml:trace contextRef="#ctx0" brushRef="#br0" timeOffset="51681.1962">13276 5380 0,'0'0'0,"0"0"0,0 0 0,0 0 15,0 0-15,0 0 0,6 22 16,-6-22-16,0 0 0,8 33 16,-8-33-16,9 24 0,-6-13 0,1-3 15</inkml:trace>
  <inkml:trace contextRef="#ctx0" brushRef="#br0" timeOffset="51864.3157">13739 5419 0,'0'0'0,"0"0"0,0 0 16,-28 11-16,28-11 0,-31 16 15,9-3-15,0 1 0,-1-1 0,-7 7 16,1 1-16,1 1 0,3-1 16,-4-2-16,4-6 15,4-1-15,4-3 0,3-1 0</inkml:trace>
  <inkml:trace contextRef="#ctx0" brushRef="#br0" timeOffset="52030.9919">13295 5642 0,'0'0'0,"0"0"0,0 0 15,0 0-15,0 0 0,0 0 16,0 0-16,0 0 0,11 22 0,-11-22 16,0 0-16,9 31 0,-5-18 15,-1 0-15,0 1 0,1 0 16,0-2-16,1 1 0,-1-2 15,-1-1-15,1-1 0,-2-1 16</inkml:trace>
  <inkml:trace contextRef="#ctx0" brushRef="#br0" timeOffset="52381.3464">13350 5699 0,'0'0'0,"0"0"0,0 0 16,0 0-16,28-10 0,-28 10 15,30-8-15,-11 4 0,1 2 16,1-2-16,1 1 0,0-1 16,-1 1-16,4 1 0,-1 0 15,-4 2-15,-2 1 0,-7 2 16,-6 2-16,-5 2 0,-4-1 0,-6 6 16,-5 2-16,-4-2 0,-4-1 15,-4 3-15,-3 0 0,-5 3 16,1-2-16,4-3 0,3 0 15,5-2-15,4-2 0,4-2 16,4 0-16,3-1 0,4-2 0,8-2 16,9-1-16,0-2 0,2-2 15,10-1-15,2-1 16,2 1-16,1 0 0,-2 1 0,-2 0 16,-2 0-16,-5-1 0,-2 4 15,-2 2-15,-7 1 0,-3-1 16,-2 0-16,0 0 0,-1-1 15</inkml:trace>
  <inkml:trace contextRef="#ctx0" brushRef="#br0" timeOffset="52547.919">13410 5904 0,'0'0'15,"0"0"-15,0 0 0,0 0 0,0 0 16,0 0-16,-18 15 16,18-15-16,-14 17 0,14-17 0,-16 25 15,7-11-15,0 0 0,-1 3 16,0 2-16,0 1 0,-1-1 15,-1 5-15,0-1 0,2-4 0,1-3 16,2-3-16,0-2 16,2-2-16</inkml:trace>
  <inkml:trace contextRef="#ctx0" brushRef="#br0" timeOffset="52898.0289">13451 6106 0,'0'0'0,"0"0"15,0 0-15,0 0 0,0 0 0,18 26 16,-18-26-16,21 16 16,-9-7-16,1-1 0,2-1 15,2-1-15,0-1 0,1-1 0,2 0 16,-2-2-16,-2-1 0,3 0 16,-2-1-16,-3-1 0,-3-1 15,-3-2-15,-4-2 0,-4-1 16,-4-1-16,-5-2 0,-4 0 15,-1 0-15,1 1 0,-2 0 16,-3 1-16,0 0 0,2 0 16,2-3-16,0 1 0,4 0 15,3 2-15,1-1 0,2 4 16,4-2-16,3-1 0,6 1 0,4-2 16,4 1-16,1 1 0,6 0 15,2 1-15,-1 0 0,1 1 16,7-1-16,0-1 0,-7 2 15,-4 1-15,-4 0 0</inkml:trace>
  <inkml:trace contextRef="#ctx0" brushRef="#br0" timeOffset="53131.0969">14033 5658 0,'0'0'0,"0"0"16,0 0-16,0 0 0,0 0 0,0 0 16,13 26-16,-13-26 0,5 23 15,-5-23-15,4 38 16,-3-17-16,0-1 0,1 3 0,-1 0 16,1-1-16,0-1 0,1 4 15,2-4-15,-2-3 0,0-3 16,1-3-16,-2-2 0,0-1 15</inkml:trace>
  <inkml:trace contextRef="#ctx0" brushRef="#br0" timeOffset="53431.7794">14025 5695 0,'0'0'0,"0"0"15,0 0-15,20-13 0,-20 13 0,21-8 16,-5 4-16,0 0 0,2-1 15,1 3-15,-1 0 0,1 1 16,0 1-16,5 0 0,0 2 16,-2 0-16,-2 2 0,-1 3 15,-1 1-15,-3 2 0,-2 1 0,-2 3 16,-2-1-16,-1 2 0,-3-2 16,0 3-16,-2 2 0,-1 0 15,-1 0-15,-2-2 0,-1-1 16,-1-2-16,-2 0 0,-1 1 15,-3-2-15,-1-1 0,-1-1 16,-1-3-16,0-4 0,1 1 0,2-1 16,1-1-16</inkml:trace>
  <inkml:trace contextRef="#ctx0" brushRef="#br0" timeOffset="53581.1853">14085 5866 0,'0'0'0,"0"0"0,0 0 15,0 0-15,0 0 0,0 0 16,11-21-16,-11 21 0,20-10 0,-20 10 15,34-10-15,-15 5 16,0 1-16,0-1 0,3 1 16,-1 1-16,-1 0 0,1 1 15,-4 0-15,-3 1 0,-2 0 0,-2 1 16</inkml:trace>
  <inkml:trace contextRef="#ctx0" brushRef="#br0" timeOffset="53730.9695">14081 6025 0,'0'0'0,"0"0"0,0 0 0,21-8 16,-21 8-16,25-8 0,-6 1 15,0 1-15,1-1 0,3-1 16,3-2-16,3-2 0,-3 1 0,-3-1 16,-2-2-16,-3 3 0,-3 1 15,-2 2-15</inkml:trace>
  <inkml:trace contextRef="#ctx0" brushRef="#br0" timeOffset="54001.4547">14458 5613 0,'0'0'0,"0"0"0,0 0 0,0 0 15,0 0-15,19 18 0,-19-18 16,6 26-16,-6-26 0,2 37 15,-2-14-15,0 2 0,0 0 16,-1 5-16,0 5 0,0 6 16,0-1-16,-1 3 0,0-3 15,1-6-15,0-5 0,0-3 0,0-2 16,0-4-16,0-3 0,-4-4 16,0-3-16,-2-5 0,0-5 15,1 0-15,2 0 0,0 0 16</inkml:trace>
  <inkml:trace contextRef="#ctx0" brushRef="#br0" timeOffset="54332.2653">14516 5621 0,'0'0'0,"0"0"16,0 0-16,24-11 0,-13 7 0,3-1 15,1 0-15,2 1 0,-1 1 16,5 0-16,-1 3 0,-1 0 15,-2 3-15,1 0 0,0 3 16,-3 0-16,-2 4 0,0 3 16,1 3-16,-3 2 0,-1 2 0,-2 3 15,-1 4-15,-1 1 16,-2 1-16,0 8 0,1 2 16,-3-3-16,0-3 0,-1-1 0,-1-3 15,0 4-15,0-4 0,-1-5 16,-1-2-16,0-7 0,0-3 15,-1 0-15,1-3 0,0-2 16,0-1-16,-5-4 0,-2 0 16,1-2-16,-1-1 0,-2-5 15,-3-1-15,3 0 0,3 0 0,0 3 16</inkml:trace>
  <inkml:trace contextRef="#ctx0" brushRef="#br0" timeOffset="54497.378">14548 5784 0,'0'0'0,"0"0"16,0 0-16,0 0 0,21-3 0,-21 3 15,28-4-15,-13 2 16,2 1-16,-1 0 0,2 1 16,-2 0-16,2 1 0,-2 2 0,0 2 15,0 1-15,-1 0 0,-3 0 16,-2-2-16,-1-1 0</inkml:trace>
  <inkml:trace contextRef="#ctx0" brushRef="#br0" timeOffset="54649.1575">14538 5995 0,'0'0'0,"0"0"16,0 0-16,0 0 0,34-6 0,-34 6 15,39-5-15,-18 3 0,1-2 16,2 1-16,3 1 0,5 0 15,-3 1-15,-3-1 0,-5 2 16,-4-1-16</inkml:trace>
  <inkml:trace contextRef="#ctx0" brushRef="#br0" timeOffset="58974.7425">20642 5406 0,'0'0'16,"0"0"-16,0 0 0,0 0 15,16 21-15,-16-21 0,12 19 16,-12-19-16,11 20 0,-3-9 16,2 1-16,-1-2 0,-2-2 0,0 0 15</inkml:trace>
  <inkml:trace contextRef="#ctx0" brushRef="#br0" timeOffset="59268.5266">21198 5364 0,'0'0'0,"0"0"16,0 0-16,0 0 0,-35 7 15,15 0-15,-5 0 0,-2 3 16,-1-1-16,-12 5 0,-3 0 15,2 2-15,1 0 0,-5 2 16,3-2-16,7-3 0,4-2 16,8-4-16,5-2 0,8 1 0,7 2 15,9-5-15,6-3 16,8 0-16,6-1 0,5-3 0,4-3 16,3 1-16,0-1 0,9 1 15,-2 0-15,-4 1 0,-5 0 16,-7-1-16,-6 0 0,-6 1 15,-2 1-15,-4 2 0</inkml:trace>
  <inkml:trace contextRef="#ctx0" brushRef="#br0" timeOffset="59447.3951">20691 5688 0,'0'0'0,"0"0"0,-10 1 16,6 1-16,-1-2 0,2 0 0,1 1 15,2-1-15,4 1 0,5-3 16,5-1-16,4 0 0,4-1 15,6-1-15,5-1 0,8-1 16,0 0-16,10-1 0,0 2 16,-6 1-16,-4 2 0,-3-1 15,-8 2-15,-7-1 0,-5 2 0,-4 0 16</inkml:trace>
  <inkml:trace contextRef="#ctx0" brushRef="#br0" timeOffset="59614.4876">20596 5864 0,'0'0'0,"0"0"0,0 0 0,0 0 16,29 0-16,-29 0 0,41-7 15,-15 0-15,3 0 0,4-1 0,4 0 16,8-2-16,-3 0 0,10 0 16,-1 2-16,-7-2 0,-5-1 15,-3 2-15,-7 0 0,-6 4 16</inkml:trace>
  <inkml:trace contextRef="#ctx0" brushRef="#br0" timeOffset="59815.1496">20971 5642 0,'0'0'0,"0"0"15,0 0-15,0 0 0,-11 27 16,11-27-16,-10 33 0,5-15 15,-1 1-15,1 4 0,-1 3 16,2-2-16,0 2 0,1 5 16,2-1-16,1-4 0,2-5 0,-1-3 15,0-3-15,0-2 0</inkml:trace>
  <inkml:trace contextRef="#ctx0" brushRef="#br0" timeOffset="60282.4281">20730 5943 0,'0'0'0,"0"0"15,0 0-15,0 0 0,-16 15 0,16-15 16,0 0-16,-6 19 0,6-19 16,0 0-16,15 15 15,-15-15-15,30 3 0,-7-4 0,7-1 16,0-4-16,2 1 0,11-2 15,2 0-15,3 0 0,-5 1 16,-8 1-16,-5 2 0,-7 2 16,-5 1-16,-10 5 0,-9 5 15,-11 2-15,-6 4 0,-12 2 16,-9 1-16,1 1 0,-1-1 0,-10 6 16,-3-1-16,9-2 0,6-4 15,0 0-15,4-4 0,10-3 16,7-2-16,14-5 15,10-3-15,4-1 0,4-3 0,13-1 16,10-5-16,1 0 0,3 1 0,3-1 16,1 1-16,-4 1 15,-3 2-15,-1 0 0,-4 2 16,-9 3-16,-6 2 0,-7 2 0,-5 3 16,-7-1-16,-4 1 0,-13 3 15,-10 0-15,-1-2 0,0-3 16,-8 2-16,-6 0 0,4-3 15,4-3-15,7 1 0,5-1 16,5 0-16</inkml:trace>
  <inkml:trace contextRef="#ctx0" brushRef="#br0" timeOffset="60464.9747">21828 5307 0,'0'0'0,"0"0"0,0 0 16,0 0-16,19 11 0,-13-1 15,-1 3-15,0 2 0,-2 0 0,-2 2 16,-1-1-16,0 0 0,0-4 16,0 1-16</inkml:trace>
  <inkml:trace contextRef="#ctx0" brushRef="#br0" timeOffset="60731.3322">21651 5565 0,'0'0'15,"0"0"-15,0 0 0,23-4 0,-23 4 16,30-5-16,-7 2 16,2 1-16,0-1 0,10 0 0,2 1 15,-3 1-15,-3-1 0,5 2 16,-2 2-16,-5-1 0,-4 1 15,-4 3-15,-3 1 0,-6 2 16,-3 1-16,-7 0 0,-5 3 16,-3 0-16,-1 2 0,-4 2 15,-2 2-15,-6 3 0,-1-1 0,-4-1 16,0 0-16,2-7 16,1-5-16,5-2 0,2-1 0,3 0 15</inkml:trace>
  <inkml:trace contextRef="#ctx0" brushRef="#br0" timeOffset="60866.8719">21688 5770 0,'0'0'0,"0"0"0,0 0 16,0 0-16,0 0 0,0 0 16,0 0-16,0 0 0,24-24 15,-24 24-15,27-11 0,-27 11 0,38-10 16,-18 5-16,0 0 0,1 1 16,-1 2-16,-2 0 0,-2 1 15,0 1-15,-2-1 0,-1 1 16</inkml:trace>
  <inkml:trace contextRef="#ctx0" brushRef="#br0" timeOffset="61016.5317">21564 5880 0,'0'0'16,"0"0"-16,0 0 0,28-9 0,-28 9 16,32-11-16,-11 4 0,1 1 15,1 0-15,0-1 0,0 0 16,5-3-16,-3 0 0,-4 2 15,-3 1-15,-3 1 0</inkml:trace>
  <inkml:trace contextRef="#ctx0" brushRef="#br0" timeOffset="61467.0455">21641 5760 0,'0'0'0,"0"0"16,0 0-16,-9 21 0,9-21 0,-7 26 16,2-5-16,0 1 15,-1 3-15,-1 10 0,-1 2 16,1-1-16,2-3 0,0 7 0,3-3 16,1-6-16,1-6 0,4-4 15,3-3-15,1-4 0,2-3 0,3-4 16,3-5-16,1-2 15,0-2-15,5-5 0,4-3 16,-1 0-16,1-1 0,-2-1 16,0-2-16,-1 3 0,-1 0 15,-3-2-15,-2 0 0,-4 1 0,-3 1 16,-3 3-16,-4-1 16,-2 0-16,-2 2 0,-6 1 15,-4 0-15,0 2 0,-1 2 0,-4 3 16,-3 2-16,0 0 0,1 2 15,-1 2-15,0 2 0,4 0 16,4 2-16,7 4 0,5 4 16,8-1-16,5-2 0,11 2 15,8 1-15,1-2 0,2-4 0,6 5 16,5 3-16,-2-2 0,-10-3 16,-8-4-16</inkml:trace>
  <inkml:trace contextRef="#ctx0" brushRef="#br0" timeOffset="64314.5948">27840 5438 0,'0'0'0,"0"0"16,0 0-16,0 0 0,23-3 0,-23 3 15,24-3-15,-10 1 0,2 0 16,3 1-16,5-1 16,0 2-16,1 0 0,14 3 0,4 4 15,1-5-15,0 0 0,20 2 16,6 3-16,11 0 0,-5-1 0,23-2 15,7 2-15,-8-2 16,-6 2-16,50 4 0,13 2 16,-21-7-16,-16-2 0,10-4 15,6-1-15,-17 3 0,-11 1 0,11 2 16,8 2-16,-16-2 0,-10-2 16,3 1-16,4 1 15,-16-3-15,-11-2 0,-1 6 0,0 2 16,-14-3-16,-10-2 0,-10 4 15,-6 0-15,-13-1 0,-6-2 0,-13 1 16,-8-1-16,-3 0 16,-4-2-16,3 0 0,2-1 15,2 2-15</inkml:trace>
  <inkml:trace contextRef="#ctx0" brushRef="#br0" timeOffset="65980.6844">27725 5757 0,'0'0'0,"0"0"16,0 0-16,23-6 0,-23 6 0,22-1 16,-8 0-16,3 0 0,0 1 15,4 1-15,4 0 16,-1 1-16,-1 0 0,8 0 16,0 2-16,-5-1 0,-3-1 0,-3 3 15,-3-1-15,-6 1 0,-5 1 16,-7 1-16,-6 4 0,-4-1 15,-4 0-15,-4 1 0,-4 1 16,0 1-16,0-1 0,-2 4 16,1-1-16,5-1 0,3-1 0,6-1 15,6-3-15,3 2 16,2 0-16,7 2 0,6 1 0,2 0 16,3-2-16,0 4 0,1 2 15,-3 2-15,-1-1 0,-4 2 16,-2 1-16,-3 1 0,-3-2 0,-4 1 15,-3-1-15,-4 0 16,-2-2-16,-4 1 0,-5-2 16,1-3-16,-2-1 0,0-2 15,2-2-15,-2-1 0,0 1 0,0-6 16,0-3-16,2-4 0,3-3 16,3 1-16,1 1 0,2 0 15</inkml:trace>
  <inkml:trace contextRef="#ctx0" brushRef="#br0" timeOffset="66201.41">28417 5722 0,'0'0'0,"9"-2"15,4 0-15,3 1 0,1-1 0,12 0 16,5-1-16,2-1 0,2 1 15,8-1-15,0 1 0,-1 0 16,-2 1-16,1-1 0,-6 2 16,-7 0-16,-6 2 0,-7 0 15,-7 0-15,-6 1 0,-8 0 0,3-2 16,-2 3-16,2-3 0</inkml:trace>
  <inkml:trace contextRef="#ctx0" brushRef="#br0" timeOffset="66414.2082">28726 5761 0,'0'0'0,"0"0"0,0 0 16,0 0-16,0 0 0,0 0 16,-22 20-16,22-20 0,-18 21 0,5-6 15,-4 0-15,0 2 0,-1 1 16,-2 3-16,-1 4 16,-6 6-16,-1 0 0,-3 5 0,3-2 15,3-4-15,4-3 0,5-5 16,1-5-16,4-3 0,4-3 15,3-6-15,7-4 0,1-6 16,3-6-16,-2 3 0,0 1 16,-2 1-16</inkml:trace>
  <inkml:trace contextRef="#ctx0" brushRef="#br0" timeOffset="66627.2323">28705 5864 0,'0'0'0,"0"0"0,0 0 0,0 0 15,-1 32-15,1-32 0,-8 35 16,4-11-16,-1 2 0,0 3 16,-2 3-16,-1 10 0,2-4 0,-2 7 15,1-3-15,2-7 0,0-5 16,2-4-16,1-6 16,0-4-16,1-3 0,0-6 0,-2-5 15,1-2-15,0-1 0,2 1 16,-2-3-16,2 3 0</inkml:trace>
  <inkml:trace contextRef="#ctx0" brushRef="#br0" timeOffset="66798.7445">28784 5956 0,'0'0'0,"0"0"16,0 0-16,0 0 0,0 0 0,17 23 15,-17-23-15,9 27 0,-5-13 16,1 1-16,2 2 0,0 1 15,0-1-15,0-2 0,0-3 16,-1-1-16,0-2 0,-2-1 16</inkml:trace>
  <inkml:trace contextRef="#ctx0" brushRef="#br0" timeOffset="66997.9849">29259 5757 0,'0'0'0,"0"0"0,21-3 16,-6 0-16,0 1 0,8-2 15,4 1-15,-2-1 0,0 1 0,8 0 16,2-1-16,-6 2 16,-3 1-16,-5 0 0,-5 0 0,-3 0 15,-3 1-15,-1 0 0,-2 0 16,-2 0-16</inkml:trace>
  <inkml:trace contextRef="#ctx0" brushRef="#br0" timeOffset="67180.7775">29384 5636 0,'0'0'0,"0"0"16,0 0-16,0 0 0,0 0 0,0 0 15,-7 32-15,7-32 16,-7 28-16,1-11 0,1 3 15,-1 1-15,1 0 0,-1 3 16,2 0-16,-1 6 0,2-3 16,0-4-16,0-2 0,1-6 0</inkml:trace>
  <inkml:trace contextRef="#ctx0" brushRef="#br0" timeOffset="67315.5977">29279 6033 0,'0'0'0,"0"0"0,0 0 16,0 0-16,0 0 0,0 0 15,11-22-15,-11 22 0,18-10 16,-18 10-16,34-12 0,-14 6 15,1 0-15,1 1 0,2 0 16,-1-1-16,0-1 0,4-2 16,-3 1-16,-3 1 0,-2 1 0,-4 0 15,-2 2-15,-2 0 0</inkml:trace>
  <inkml:trace contextRef="#ctx0" brushRef="#br0" timeOffset="67522.1404">29453 6013 0,'0'0'0,"0"0"0,0 0 15,-17 11-15,8-6 0,-1 4 16,0 0-16,1 1 0,2 0 16,1 0-16,3-1 0,2 0 15,2-1-15,5-1 0,5 0 0,3-4 16,1 1-16,7-3 0,3-1 16,-1-1-16,-2-2 0,0 0 15,0-1-15,-5 1 0,-2 1 16,-4-1-16,-4-4 0,0 3 15,-1 0-15,-2 0 0</inkml:trace>
  <inkml:trace contextRef="#ctx0" brushRef="#br0" timeOffset="67748.2664">29209 6104 0,'0'0'0,"0"0"16,0 0-16,-11 23 0,11-23 0,-11 25 15,5-10-15,1 1 16,-1 3-16,-3 5 0,-1 2 16,1-1-16,2-2 0,-1-2 15,1-2-15,2-2 0,2-4 0,0-1 16,1-2-16,1-4 0,2-1 16,-1-5-16,0-5 0,0 0 15,0 3-15,0-2 0</inkml:trace>
  <inkml:trace contextRef="#ctx0" brushRef="#br0" timeOffset="67934.388">29236 6203 0,'0'0'0,"0"0"0,0 0 15,0 0-15,26 13 0,-26-13 0,29 20 16,-10-6-16,1 2 0,1 0 16,1 3-16,8 2 0,1 0 15,-1 0-15,2-1 0,-1 0 16,0-1-16,7 3 0,-1-1 15,-4-4-15,-4-3 0,-3-4 16,-1-4-16,-6-2 0,-1-3 0,-4-1 16,-3 1-16,-2 0 15</inkml:trace>
  <inkml:trace contextRef="#ctx0" brushRef="#br0" timeOffset="68297.8787">29806 5896 0,'0'0'0,"0"0"16,0 0-16,28-6 0,-15 4 0,0 0 15,0 2-15,1 0 0,-1 2 16,-1 1-16,-1 1 16,-1 1-16,-2 3 0,-4 2 0,-3 2 15,-3 1-15,-1 0 0,-7 4 16,-5 2-16,0 0 0,0 0 15,0 0-15,2-1 0,1-3 16,1 0-16,3 0 0,1-1 16,3-1-16,2 0 0,4-2 15,4-3-15,4 0 0,4 0 0,3-1 16,4-2-16,1-1 0,2-2 16,0-1-16,0-1 0,3 1 15,-4 1-15,-3-2 0,-4-2 16,0 1-16,-3-2 0,-3-1 15,-3 1-15,-2-1 0,-3-3 0,0-1 16,0-2-16,1 3 16,-2 0-16,0 2 0</inkml:trace>
  <inkml:trace contextRef="#ctx0" brushRef="#br0" timeOffset="68498.1276">30732 5821 0,'0'0'0,"0"0"0,0 0 16,0 0-16,0 0 0,-26 18 15,26-18-15,-30 17 0,11-6 0,-3 0 16,-2 2-16,0-1 0,1 2 16,-7 4-16,2 0 0,3-4 15,2-3-15,3-1 0,3-2 16,3-1-16</inkml:trace>
  <inkml:trace contextRef="#ctx0" brushRef="#br0" timeOffset="68680.655">30442 6052 0,'0'0'0,"0"0"0,0 0 0,0 0 16,5 25-16,-5-25 0,-1 26 15,-1-10-15,0 2 0,-1 1 16,-1 2-16,-1 0 0,2 1 15,-2 2-15,1-2 0,0-5 16,0-3-16,0-3 0,-1-2 16,2-2-16,1-1 0,0-1 15</inkml:trace>
  <inkml:trace contextRef="#ctx0" brushRef="#br0" timeOffset="69047.6402">30442 6054 0,'0'0'0,"0"0"16,0 0-16,20-9 0,-20 9 0,23-7 15,-8 4-15,0 1 0,0 0 16,2 2-16,0 3 0,-1-1 16,1 1-16,1 3 0,0 1 15,-3 3-15,0 0 0,-4 2 16,-2 1-16,-4 3 0,-2 1 0,-1 1 16,-4 1-16,-1-1 0,-1 0 15,-2 0-15,0-1 0,-2-2 16,-1 0-16,-1-2 0,-1-1 15,-1-2-15,-1-2 0,-3-2 16,0-2-16,0-3 0,2-3 16,-1-2-16,-1-4 0,2-2 15,2-2-15,0 1 0,1 0 16,3 0-16,2 1 0,1-1 16,0 1-16,3 0 0,1 3 0,1-1 15,2 0-15,5 1 0,3 1 16,3 0-16,4 1 0,-1 1 15,1 0-15,-2 3 0,-1 0 16,1 1-16,-1 1 0,-2-1 16,-2 1-16,-1-1 0</inkml:trace>
  <inkml:trace contextRef="#ctx0" brushRef="#br0" timeOffset="69197.4676">30429 6261 0,'0'0'0,"0"0"16,0 0-16,0 0 0,0 0 15,0 0-15,0 0 0,28 5 16,-28-5-16,28-2 0,-28 2 16,38-3-16,-17-2 0,2-1 15,1-1-15,-2 0 0,-3 2 0,-3-1 16</inkml:trace>
  <inkml:trace contextRef="#ctx0" brushRef="#br0" timeOffset="69566.1977">31096 5858 0,'0'0'0,"0"0"16,0 0-16,0 0 0,0 0 15,0 0-15,-29 16 0,29-16 0,-29 15 16,29-15-16,-31 21 16,15-9-16,1-1 0,2-1 0,1 1 15,2-2-15,2-1 0,3-1 16,3 1-16,3-1 0,3-1 15,2-1-15,4-2 0,3 1 16,3-2-16,0-1 0,2 1 16,4-1-16,0 2 0,-2 0 15,-1 1-15,-2 1 0,-1 1 0,-3 1 16,-2 2-16,-1 3 0,-1 0 16,-4 2-16,-1 2 15,-4 0-15,-3 1 0,-1 1 0,-3 1 16,0 0-16,-2 2 0,-1 0 15,-1 1-15,-1-3 0,0-3 16,-6 2-16,-1-3 0,-2-4 16,-1-3-16,-1-4 0,0-5 15,4 0-15,4 1 0,3-1 16</inkml:trace>
  <inkml:trace contextRef="#ctx0" brushRef="#br0" timeOffset="69680.9075">30852 6159 0,'0'0'0,"0"0"16,0 0-16,0 0 0,0 0 15,0 0-15,29-5 0,-29 5 16,27 5-16,-27-5 0,36 9 16,-20-5-16,-1 0 0,-2-1 15</inkml:trace>
  <inkml:trace contextRef="#ctx0" brushRef="#br0" timeOffset="70464.867">27920 3995 0,'0'0'15,"0"0"-15,0 0 0,0 0 0,0 0 16,0 0-16,0-21 16,0 21-16,0 0 0,-17-13 0,6 11 15,-2-1-15,-1 2 0,-6 2 16,-3 0-16,-2 3 0,0-1 0,-10 6 15,-2 2-15,3 2 16,1 0-16,-8 8 0,0 4 16,4-2-16,5 1 0,-3 9 15,3 5-15,5-3 0,6-3 0,6 0 16,5-2-16,5-5 16,2-3-16,16-4 0,10-3 15,2-8-15,3-6 0,2-7 0,6-3 16,0-4-16,3-4 0,-2-3 15,0-3-15,2-4 0,-3 1 16,-4-3-16,-3 0 0,-4 1 16,-6 1-16,-4 3 0,-3 3 15,-6 2-15,-2 2 0,-3 4 16,-1 6-16,-1 3 0,-1 2 0,-3 3 16,0 4-16,-2 2 0,-1 3 15,0 4-15,-2 4 0,-1 2 16,0 2-16,1 1 0,1 2 15,3 0-15,3-1 0,3-1 16,3 0-16,4-4 0,2-2 0,2-5 16,3-2-16,4-3 15,3-4-15,1-4 0,2-3 16,-4 1-16,-4 0 0,-2 1 16</inkml:trace>
  <inkml:trace contextRef="#ctx0" brushRef="#br0" timeOffset="70997.6733">28198 3966 0,'0'0'0,"0"0"16,0 0-16,-10 22 0,10-22 0,-12 28 16,3-10-16,-1 3 0,-1 1 15,0 7-15,2-1 0,3-2 16,3-3-16,2-4 0,3-1 15,3-6-15,2-3 0,4-4 16,5-6-16,1-3 0,3-2 16,0-2-16,0-5 0,4-5 15,-1-4-15,1-2 0,-1-2 16,-1 0-16,-1 2 0,-4 0 16,-1 2-16,-4 3 0,-1 3 0,-3 5 15,-3 2-15,0 3 0,-3 2 16,-2 4-16,-3 4 0,-4 4 15,-2 5-15,0 0 0,-1 6 16,-3 7-16,0 3 0,3 0 16,2 2-16,3-1 0,1-2 15,4-2-15,5-2 0,4-3 16,4-3-16,5-7 0,2-2 16,1-8-16,1-2 0,4-6 0,0-3 15,0-4-15,-2 0 0,3-9 16,0-1-16,-4-4 0,-2-1 15,-3-1-15,-4 0 0,-4 4 16,-2 4-16,-6 1 0,-3 5 16,-2 3-16,0 2 0,-1 1 15,-2 3-15,2 4 0,1 5 0,1 0 16,4 2-16,-1 2 0,0 1 16,2 3-16,1 1 15,2-1-15,1-2 0,-2-1 0,0 0 16,-1-2-16</inkml:trace>
  <inkml:trace contextRef="#ctx0" brushRef="#br0" timeOffset="71333.4137">28803 4195 0,'0'0'0,"0"0"16,0 0-16,0 0 0,0 0 0,0 0 15,0 0-15,0 0 0,30 4 16,-30-4-16,22-3 16,-22 3-16,28-7 0,-11 2 0,1 0 15,0-1-15,2-1 0,0 0 16,0-2-16,-1 1 0,-2-3 15,3-2-15,-2 1 0,-3 0 16,-1 0-16,-3 0 0,-2 0 16,-2 1-16,-2 0 0,-2 0 15,-3 2-15,-3 0 0,-1 2 0,-5 2 16,-4 2-16,-2 2 0,-3 2 16,-1 2-16,-1 2 0,-1 3 15,-2 2-15,1 2 0,-1 4 16,3 1-16,3 2 0,-2 6 15,3 3-15,5-2 0,4 0 16,4-1-16,5-1 0,5-2 16,5-1-16,7-5 0,6-3 15,7-3-15,6-2 0,-2-2 16,-8 0-16,-6-2 0</inkml:trace>
  <inkml:trace contextRef="#ctx0" brushRef="#br0" timeOffset="71701.9786">29830 3880 0,'0'0'0,"0"0"0,0 0 16,0 0-16,0 0 0,-30-3 0,30 3 16,-35 4-16,14-1 0,-3 1 15,-2 1-15,-2 0 0,1 2 16,-7 3-16,4 1 0,1 1 15,4 0-15,3 1 0,3 3 16,4-2-16,6 2 0,3 0 16,6 2-16,3-1 0,3 1 0,4 0 15,3 0-15,5 3 0,0 0 16,-1-3-16,-3 0 16,-2-4-16,-3-1 0,-4-2 0,-4-1 15,-7-1-15,-5 0 0,-2-3 16,-2 0-16,-4-1 0,-1 0 15,-7 1-15,-1-2 0,2-1 16,3 0-16,2-2 0,4-2 16,3-4-16,6-5 0,0 3 15,2 1-15,2 1 0</inkml:trace>
  <inkml:trace contextRef="#ctx0" brushRef="#br0" timeOffset="72064.0388">29849 4070 0,'0'0'0,"0"0"16,-13 14-16,5-5 0,-1 1 0,-4 8 16,-2 4-16,0-1 15,1 0-15,5-1 0,4-1 0,3-3 16,2-3-16,6 2 0,6-3 15,3-4-15,2-3 0,14-2 16,5-4-16,0-5 0,-3-2 16,0-3-16,-1-2 0,-3-2 15,-4 1-15,1-7 0,-2-3 0,-8 2 16,-6-1-16,-7 2 0,-5-1 16,-3 4-16,-2 3 0,-8 0 15,-6 4-15,-3 2 0,-1 1 16,-4 5-16,-1 1 0,1 2 15,1 0-15,3 4 0,3 2 16,4 1-16,4 1 0,5 1 16,5 0-16,5-3 0,3-3 0,0 0 15,-1-1-15,-1 0 0</inkml:trace>
  <inkml:trace contextRef="#ctx0" brushRef="#br0" timeOffset="72697.7395">30426 3989 0,'0'0'0,"0"0"0,0 0 0,0 0 0,-11 20 15,11-20-15,-18 23 0,18-23 16,-25 31-16,10-13 16,1 3-16,1-2 0,1 1 0,-4 3 15,2 0-15,1-4 0,2-2 16,2-2-16,1-4 0,3-1 15,0-2-15,3-5 0,2-3 16,2-1-16,3-2 0,0-6 16,2-2-16,0-3 0,3-1 0,4-3 15,2-3-15,2 2 0,2-2 16,6-4-16,2-1 16,-2 3-16,1 4 0,-2 2 0,0 5 15,-4 2-15,-2 4 0,-2 4 16,-2 3-16,-1 1 0,0 4 0,-5 1 15,-1 4-15,-2 3 16,-2 2-16,-3 0 0,-3 1 16,0 2-16,-2 1 0,1-1 15,-1 0-15,-1-1 0,0-1 0,-1-3 16,0-1-16,0-4 0,2-2 16,0-2-16,1-2 15,0-2-15,-2-2 0,3-4 0,0-3 16,2-2-16,1-1 0,2-5 15,3-4-15,1 1 0,0-1 16,4-1-16,4-2 0,0 2 16,2 2-16,4-2 0,0 3 15,-2 4-15,-1 2 0,1 4 0,1 2 16,-2 2-16,0 2 0,-2 4 16,1 4-16,-4 1 0,-2 0 15,-3 5-15,-2 4 0,-3 1 16,-1 1-16,-1 2 0,-2 4 15,-2-1-15,-2-2 0,-2 1 16,-2 0-16,0-1 0,0-3 0,3 0 16,0-1-16,4-1 15,2-4-15,0-1 0,0-3 16,0-1-16</inkml:trace>
  <inkml:trace contextRef="#ctx0" brushRef="#br0" timeOffset="73048.5457">31009 4201 0,'0'0'0,"0"0"16,0 0-16,22-5 0,-22 5 15,22-5-15,-7 2 0,3-2 0,2 0 16,1 1-16,1 0 16,7-5-16,0 0 0,0 0 0,0-1 15,-4 0-15,-2-1 0,-1-2 16,-2 0-16,-4 0 0,-4-2 15,-5 0-15,-3 2 0,-4 1 16,-5 1-16,-6 3 0,-4 1 16,-5 3-16,-4 0 0,-10 3 15,-5 3-15,3 4 0,0 2 0,1 3 16,-1 4-16,-3 5 0,5 0 16,7 2-16,6 4 15,8-1-15,6 2 0,10 0 0,9 0 16,8-4-16,7-1 0,12-1 15,7-1-15,8 1 0,6-1 16,-7-1-16,-14-6 0,-9-2 16</inkml:trace>
  <inkml:trace contextRef="#ctx0" brushRef="#br0" timeOffset="82981.4234">1887 6565 0,'0'0'16,"7"-1"-16,2 0 0,1 0 0,0-1 16,8-1-16,6-2 15,6-2-15,1-2 0,6-2 0,6-1 16,4-1-16,-2 1 0,9-4 16,-1 1-16,-5 1 0,-4 2 15,3-4-15,-3 1 0,-13 4 16,-6 3-16,-3 3 0,-4 1 15,-7 1-15,-3 0 0,-6 6 16,-2 3-16,-7 3 0,-1 0 0,-9 5 16,-7 6-16,1-2 0,-3 0 15,-11 11-15,-11 6 16,1-2-16,0-1 0,-16 12 0,-1 2 16,5-6-16,5-5 0,-10 8 15,0 1-15,14-7 0,9-7 16,-10 5-16,8-9 0,17-10 15,10-9-15,6-12 0,8-11 16,2 3-16,4-3 0,5-9 16,7-8-16,-1 4 0,1-1 0,7-7 15,5-8-15,0 5 0,0 1 0,4-12 16,0-6-16,-1 5 16,-3 6-16,11-19 0,-4 10 15,-17 23-15,-4 4 0,5-6 16,-2 7-16,-3 6 0,-2 6 0,-6 13 15,3 3-15,-2 3 16,-1 2-16,2 8 0,3 8 16,-1 3-16,2 2 0,-1 9 0,0 7 15,-4-1-15,-3-1 0,2 8 16,-3 5-16,3-7 0,0-4 16,4 5-16,2 1 15,-2-7-15,-1-4 0,-1-5 0,1-2 16,-6-7-16,-3-5 0,-1-3 15,1-1-15,-5-5 0,1-4 16,-9-5-16,-8-5 0,1-1 0,-4-3 16,-9-7-16,-8-4 15,-2-1-15,-2 1 0,-13-9 0,-5-5 16,7 4-16,6 4 0,8 3 16,11 8-16,9 2 0</inkml:trace>
  <inkml:trace contextRef="#ctx0" brushRef="#br0" timeOffset="90482.2512">2741 7749 0,'0'0'0,"13"0"0,2 1 16,4-2-16,0 0 0,13-2 0,9-3 15,9 2-15,-1 0 0,19 0 16,5-1-16,-6 0 0,-2-1 16,18-3-16,3-1 0,-7 1 15,-4 3-15,42-1 0,16 4 16,-23-7-16,-17-2 0,10 1 15,7 1-15,-13 4 0,-9 2 0,13-4 16,9-4-16,-14 3 0,-8 3 16,16 1-16,9 1 15,-15 0-15,-9-1 0,10 1 16,10 0-16,-13-4 0,-6 0 0,12 3 16,5 2-16,-15 2 0,-7 2 0,10-5 15,8-3-15,-11 3 16,-9 1-16,8 0 0,7-3 15,-10 1-15,-5 0 0,6 1 16,6 2-16,-12 1 0,-9 1 0,9-5 16,5-2-16,-11 5 0,-8 5 15,7-4-15,5-1 16,-12 2-16,-7 2 0,4 4 0,4 3 16,-12-4-16,-6-2 0,-17-2 15,-11 0-15,-7 0 0</inkml:trace>
  <inkml:trace contextRef="#ctx0" brushRef="#br0" timeOffset="91469.7727">10361 7557 0,'0'0'0,"13"0"0,3-1 16,-2 0-16,2 1 0,12-2 15,5-1-15,1 2 0,2 1 16,12-1-16,4-2 0,0 1 15,-2-1-15,15 1 0,3 0 16,-4-2-16,-5 0 0,16 0 16,2-3-16,-3 4 0,-2 4 0,13-3 15,1-1-15,-8 1 0,-5 0 16,39 0-16,-4 5 16,-13-4-16,-9-1 0,1-1 0,2 0 15,-10 0-15,-9-2 0,9 0 16,4 0-16,-7 0 0,-3 1 15,4 3-15,4 1 0,-7-1 16,-5 0-16,7-2 0,4 1 16,-9 0-16,-5 1 0,9-1 0,6 1 15,-6 1-15,-2-1 0,3 1 16,3 0-16,-6 4 0,-4 1 16,7 2-16,5 1 0,-7-7 15,-5-4-15,7-1 0,6-1 16,-10 4-16,-5 2 0,7 0 15,3 2-15,-5-5 0,-1-4 16,6 5-16,7 1 0,-10-1 0,-8-1 16,8-2-16,5-1 15,-5 0-15,-2 1 0,2 2 0,1 3 16,-2-2-16,0 0 0,2-3 16,2 0-16,-7-1 0,-6-2 15,6 2-15,5 2 0,-6 2 16,-5 2-16,7-5 0,6-2 15,-5 1-15,-5 3 0,7 1 16,6 1-16,-7 0 0,-3 1 0,6-3 16,6-2-16,-4 0 0,-3 1 15,3 0-15,1 2 16,-6 1-16,-4 0 0,8-1 0,6 1 16,-6 0-16,-7 0 0,7-2 15,4-1-15,-6 1 0,-5 0 16,7 2-16,5 2 0,-7-2 15,-6 0-15,8 1 0,3 1 16,-6-2-16,-6-1 0,7 0 16,5 1-16,-7-3 0,-3 1 0,3 0 15,1 1-15,-5 3 0,-3 1 16,2-3-16,2-4 0,-9 3 16,-7-1-16,4 4 0,3 2 15,-5 0-15,-3-2 0,2-2 16,3-2-16,-5 1 0,-5 1 15,0 2-15,1 3 0,-6-3 16,-4 0-16,2 0 0,0 0 16,-7 1-16,-3 1 0,-8-1 0,-4-2 15,-8-2-15,-6-2 0,-8 3 16,-7 3-16,6-2 0,0 0 16,2-1-16</inkml:trace>
  <inkml:trace contextRef="#ctx0" brushRef="#br0" timeOffset="93115.3808">22723 7611 0,'0'0'15,"0"0"-15,0 0 0,0 0 16,22 3-16,-22-3 0,0 0 16,31-1-16,-19 1 0,3 1 0,3 2 15,1-2-15,-1 2 0,4-3 16,3 0-16,7 0 0,2 1 16,3-1-16,5 0 0,0-1 15,0-2-15,15 0 0,6-1 16,1 0-16,0 1 0,18-2 15,3 1-15,9-1 0,-3 2 16,16-1-16,0 3 0,-8-3 16,-7 1-16,46-1 0,-8 1 0,-20 5 15,-13 3-15,-5 2 16,-3 0-16,-15-1 0,-11 0 0,-3 5 16,-3 4-16,-11-7 15,-8-3-15,-12-1 0,-8-2 0,-6 1 0</inkml:trace>
  <inkml:trace contextRef="#ctx0" brushRef="#br0" timeOffset="95026.3272">22786 7635 0,'0'0'0,"0"0"15,0 0-15,0 0 0,0 0 0,19-10 16,-19 10-16,0 0 0,29-9 16,-29 9-16,39-5 0,-16 4 15,0-1-15,8-1 0,5 0 16,13-2-16,0 2 0,20-1 15,2 2-15,1-3 0,1 0 0,17-3 16,3 1-16,8-1 0,-6 2 16,16-1-16,2 1 15,25-2-15,-25 1 0,-7 3 0,-7 0 16,-18 0-16,-14-1 0,-4 7 16,-5 5-16,-10-6 0,-10-2 15,-5 1-15,-2-2 0,-9 4 16,-7 1-16,-11-1 0,-6 0 15,0-1-15,2-1 16,-3 1-16</inkml:trace>
  <inkml:trace contextRef="#ctx0" brushRef="#br0" timeOffset="95334.5545">22986 7677 0,'0'0'0,"0"0"16,0 0-16,27-8 0,-27 8 0,33-4 16,-5 1-16,3-1 0,2-1 0,20-2 15,10 0-15,13 0 16,-2 0-16,26-1 0,10 1 15,3 0-15,-11 1 0,44 2 16,10-1-16,-32 2 0,-20 1 0,-10 2 16,-8 1-16,-19 3 0,-14 2 15,-17-2-15,-11-2 0,-7 0 16</inkml:trace>
  <inkml:trace contextRef="#ctx0" brushRef="#br0" timeOffset="96001.3174">23252 6127 0,'0'0'0,"0"0"0,-26 9 16,26-9-16,-31 10 0,9-2 16,-4 2-16,-11 4 0,-3 3 0,0 2 15,1 3-15,-6 3 0,3-2 16,6-3-16,5 0 0,4 1 16,8-5-16,8 0 0,7-2 15,5-3-15,3 0 0,5-2 16,3 2-16,4-1 0,1-1 15,2 3-15,1 1 0,-4 1 0,0-1 16,-6 3-16,-5-1 16,-3 2-16,-3 1 0,-7 0 15,-7 0-15,1 1 0,1-2 0,1 0 16,0-1-16,3-1 0,1-1 16,3 0-16,4-3 0,2 1 15,1-2-15,1 1 0,1 1 16,2-4-16,0 1 0,0-1 15,-3 2-15,-1 0 0,0 2 0,-5 2 16,-2 1-16,-3 1 0,-1-2 16,-2 1-16,-1-2 0,1-2 15,0 0-15,3-2 0,3-2 16,3-1-16,4-1 0,4-4 16,7-2-16,6-4 0,7-3 15,7-4-15,7-2 0,-1-1 16,-7 2-16,-5 3 0</inkml:trace>
  <inkml:trace contextRef="#ctx0" brushRef="#br0" timeOffset="96198.0626">23716 6228 0,'0'0'0,"0"0"15,0 0-15,0 0 0,-31 8 0,31-8 16,-42 14-16,17-5 0,-1 0 16,-14 8-16,-3 4 15,1-5-15,1-1 0,0 0 0,8-3 16,6-4-16</inkml:trace>
  <inkml:trace contextRef="#ctx0" brushRef="#br0" timeOffset="96447.9112">23319 6454 0,'0'0'0,"0"0"15,0 0-15,-2 19 0,2-19 0,-7 23 16,2-4-16,-2 4 0,0 0 16,0 4-16,0 1 0,2 6 15,0-2-15,4-3 0,4-2 16,2 2-16,3-4 0,5-6 15,5-4-15,0-5 0,3-4 16,1-5-16,2-4 0,-2-1 16,-1-2-16,-2-3 0,1-4 15,-4 3-15,-3 1 0,-2 2 0</inkml:trace>
  <inkml:trace contextRef="#ctx0" brushRef="#br0" timeOffset="96638.2081">23340 6564 0,'0'0'0,"0"0"0,0 0 16,24-6-16,-24 6 0,38-8 0,-11 4 15,1 0-15,1 1 0,14-2 16,4 0-16,-3-1 0,-3 1 16,6 0-16,0-1 0,-8 2 15,-4 2-15,-5 0 0,-6-1 16,-10 2-16,-4 0 0,-1 0 15,-3 1-15,0-1 0</inkml:trace>
  <inkml:trace contextRef="#ctx0" brushRef="#br0" timeOffset="96867.0514">23616 6457 0,'0'0'0,"0"0"15,0 0-15,0 0 0,0 0 0,0 0 16,6 25-16,-6-25 0,5 26 0,-2-6 15,3 3-15,0 2 16,3 2-16,2 0 0,3 2 16,5 5-16,1-3 0,5 4 0,2-4 15,-1-6-15,1-3 0,-2-9 16,0-6-16,-1-4 0,-2-2 16,-2-4-16,-3-5 0,0-4 15,-2-4-15,-2 4 0,-2 1 16,-2 3-16</inkml:trace>
  <inkml:trace contextRef="#ctx0" brushRef="#br0" timeOffset="97065.4321">24068 6241 0,'0'0'0,"0"0"0,20-8 0,-4 3 16,4-1-16,13-1 0,8-1 15,1 3-15,2 0 0,13 1 16,4 2-16,-4-1 0,-3-1 15,7 2-15,-4 1 0,1 1 16,-9 1-16,-9-1 0,-8-1 16,-12 2-16,-9 1 0,-3 0 0,-1 0 15,-3-1-15</inkml:trace>
  <inkml:trace contextRef="#ctx0" brushRef="#br0" timeOffset="97281.378">24167 6262 0,'0'0'0,"0"0"16,0 0-16,-4 20 0,4-20 0,-5 26 15,3-6-15,0 2 0,0 3 16,-1 9-16,2 4 0,-1-1 16,0-3-16,0 6 0,-1-1 15,2-7-15,1-3 0,0-4 16,1-5-16,1-2 0,-1-4 0,-1-4 15,-1-5-15,1-2 0,0 0 16,0-1-16</inkml:trace>
  <inkml:trace contextRef="#ctx0" brushRef="#br0" timeOffset="97498.6567">24130 6410 0,'0'0'0,"0"0"0,0 0 0,33-7 15,-16 2-15,8 0 0,4 0 16,10-2-16,-1 1 0,12-2 16,2 2-16,-1-1 0,-3 1 0,5 0 15,-4 0-15,-9 4 0,-4 0 16,-3 1-16,-4-2 0,-5 0 16,-8-1-16,-6 1 0,-6-2 15,1 1-15,-2 2 0,-1-1 16</inkml:trace>
  <inkml:trace contextRef="#ctx0" brushRef="#br0" timeOffset="97648.2899">24608 6263 0,'0'0'0,"0"0"0,0 0 16,0 0-16,0 0 0,0 0 15,-11 22-15,11-22 0,0 0 16,-19 32-16,19-32 0,-17 29 15,7-16-15,1-1 0,1-1 0,2-1 16</inkml:trace>
  <inkml:trace contextRef="#ctx0" brushRef="#br0" timeOffset="98051.2919">24464 6543 0,'0'0'0,"0"0"0,0 0 0,0 0 16,0 0-16,0 20 0,0-20 15,-3 18-15,3-18 0,-2 21 16,2-21-16,-2 23 0,1-12 0,0-1 16,1 0-16,0-1 0,0-2 15,2-1-15,1-1 0,2-3 16,0-1-16,1-2 0,0-1 16,2-2-16,2-1 0,1-3 15,2-1-15,0-3 0,2-1 0,1 1 16,4 0-16,4-4 15,0 0-15,-2 3 0,0 2 16,-2 1-16,-1 2 0,1 1 16,0 0-16,-1 2 0,0 3 0,-3 2 15,-2 4-15,0 0 0,-3 3 16,-1 3-16,-2 2 16,-1 2-16,0 0 0,-5 3 0,-2 1 15,-2-1-15,-2 0 0,-1 1 16,-3 0-16,0-1 0,0 0 15,-3 2-15,0-3 0,1-3 16,1-1-16,-1-5 0,-1-3 0,4-1 16,2-1-16,-1 1 0</inkml:trace>
  <inkml:trace contextRef="#ctx0" brushRef="#br0" timeOffset="98282.7228">24739 6636 0,'0'0'0,"0"0"0,0 0 16,0 0-16,0 0 0,-13 22 16,13-22-16,-17 19 0,17-19 0,-20 26 15,8-11-15,1 1 0,-1 1 16,0-1-16,-1-2 0,1 1 16,0-2-16,-3 3 0,2-3 15,0-2-15,1-3 0,1-1 16,1-2-16,2-3 0,2-3 0,2-2 15,2-1-15,0-1 0,1 1 16,0 2-16</inkml:trace>
  <inkml:trace contextRef="#ctx0" brushRef="#br0" timeOffset="98414.8926">24610 6787 0,'0'0'0,"0"0"0,0 0 0,0 0 16,27 10-16,-27-10 0,28 12 0,-11-2 16,2 0-16,0 3 15,1-1-15,7 7 0,-1 2 16,-2-2-16,-1 0 0,-3-2 15,1-2-15,-2-2 0,-2-4 16,-1 1-16,-3-2 0,-1-1 0</inkml:trace>
  <inkml:trace contextRef="#ctx0" brushRef="#br0" timeOffset="101634.809">2267 8688 0,'0'0'0,"0"0"0,0 0 15,0 0-15,26-1 0,-26 1 16,31 0-16,-15 0 0,5 0 15,1 0-15,7 0 0,5 0 0,2 0 16,2 0-16,4-1 16,10 0-16,0-1 0,2 1 15,4 0-15,6-2 0,-1 0 0,3-1 16,4 0-16,6 0 0,-7-1 16,5-1-16,4 1 0,2 0 15,-5 0-15,8 1 0,2 1 16,12-1-16,-13 3 0,0-3 15,-4 0-15,-6 0 0,-4 2 0,-2-2 16,0-2-16,-10 0 16,-9 1-16,3 1 0,3 4 15,-5 0-15,-4 0 0,-2-1 0,-3 1 16,-8-2-16,-3-1 0,-2 1 16,4-1-16,-6 3 0,-6 0 15,-6 1-15,-6-1 0,-6 0 16,-2 0-16,3-1 0,-3 1 15,1 0-15</inkml:trace>
  <inkml:trace contextRef="#ctx0" brushRef="#br0" timeOffset="104898.3547">5802 8617 0,'0'0'0,"10"0"0,-3 1 16,2-1-16,0 0 0,8-1 15,5 1-15,1 0 0,1 1 0,7 1 16,1 0-16,1 0 0,2-1 16,11 0-16,5 2 0,0-1 15,6 0-15,12 1 0,1-2 16,-1 0-16,0 0 0,16-1 15,0-3-15,10 2 0,-3-2 16,0-1-16,2-3 0,36-1 16,-13 1-16,-7 4 0,-4 4 15,-2-3-15,-2-4 0,2 1 16,2-1-16,-4 2 0,1 1 0,-2 1 16,0 1-16,-1-2 0,-3-1 15,2 0-15,1 2 0,1 1 16,-1 1-16,-2-1 0,-2-2 15,-5-1-15,-2 0 0,-3 0 16,0 3-16,-2-1 0,1 1 16,4 1-16,2 1 0,-6-1 15,-5 0-15,3 1 0,1 1 16,-4 0-16,-1 0 0,-2-1 16,0 1-16,1 1 0,1 2 0,-1-7 15,0-1-15,-2 0 0,-1 0 16,-1 1-16,1 1 0,-6 0 15,-4 2-15,-1 2 0,-1 1 16,2-3-16,0-4 0,4 2 16,1 0-16,-4-2 0,-2 1 15,4 2-15,0 2 0,-1-6 16,-1-3-16,0 1 0,2 1 16,-3 3-16,-1 2 0,2 0 15,1 0-15,0-1 0,2 0 0,-1 1 16,2 0-16,-7-3 0,0-1 15,0 4-15,1 3 0,-2-1 16,-3 1-16,4-6 0,2-2 16,-5 3-16,-4 1 0,-3 0 15,0 0-15,-4-1 0,-1-3 0,-6 3 16,-4 2-16,-1-2 0,-3 1 16,-4 1-16,-5 0 0,-8-1 15,-6 1-15,-7-1 16,-4 1-16,0 0 0,-7-1 0,5 1 15,0 0-15,2 0 0</inkml:trace>
  <inkml:trace contextRef="#ctx0" brushRef="#br0" timeOffset="107732.2589">8544 7346 0,'0'0'0,"0"0"16,0 0-16,0 0 0,0 0 0,-28 22 15,28-22-15,-20 24 16,7-10-16,-1 3 0,-2 2 16,-2 0-16,0 1 0,-5 7 15,0-2-15,1 1 0,1-1 16,-3 3-16,1-2 0,4-6 0,3-3 0,3-3 16</inkml:trace>
  <inkml:trace contextRef="#ctx0" brushRef="#br0" timeOffset="107915.2965">8748 7436 0,'0'0'0,"0"0"0,0 0 0,0 0 16,0 0-16,0 0 0,-34 20 15,34-20-15,-35 23 0,12-7 16,-2 0-16,1 2 0,0 0 0,-8 5 15,-1 1-15,5-5 16,5-2-16,3-3 0</inkml:trace>
  <inkml:trace contextRef="#ctx0" brushRef="#br0" timeOffset="108131.4906">8590 7557 0,'0'0'0,"0"0"0,0 0 16,0 0-16,-1 26 0,1-26 16,-3 28-16,0-11 0,0 2 0,-2 3 15,-2 2-15,1 1 16,-1 0-16,-1 4 0,3-1 16,0-3-16,2-3 0,0-4 0,-1-1 15,3-6-15,1-4 0,0-1 16,0-1-16,0-1 0</inkml:trace>
  <inkml:trace contextRef="#ctx0" brushRef="#br0" timeOffset="108320.5258">8901 7474 0,'0'0'15,"0"0"-15,0 0 0,29-7 0,-16 4 16,3 0-16,1 2 0,5-2 15,1 2-15,2 1 0,0 0 16,-3 1-16,-2 1 0,-5 2 16,-3 2-16,-2-1 0,-1-1 0,-1-1 15</inkml:trace>
  <inkml:trace contextRef="#ctx0" brushRef="#br0" timeOffset="108466.5822">8735 7657 0,'0'0'15,"0"0"-15,0 0 0,0 0 16,0 0-16,24-6 0,-4 2 16,1-1-16,2-1 0,5 1 15,2-1-15,1 1 0,0-1 0,9 0 16,-2 0-16,-5 1 0,-5 1 16,-5 0-16</inkml:trace>
  <inkml:trace contextRef="#ctx0" brushRef="#br0" timeOffset="108715.518">9078 7645 0,'0'0'0,"0"0"0,0 0 16,0 0-16,0 0 0,-5 27 0,5-27 15,-6 27-15,6-27 0,-8 38 16,2-14-16,2 1 15,0-1-15,-3 3 0,0-2 0,0-3 16,-1-3-16,-1-3 0,-2-2 16,0 0-16,-1-3 0,0-4 15,0-2-15,-1-4 0,1-1 0,-1-4 16,0-3-16,2 0 0,1 2 16,2 0-16</inkml:trace>
  <inkml:trace contextRef="#ctx0" brushRef="#br0" timeOffset="108898.3813">9401 7483 0,'0'0'15,"10"-3"-15,6-1 0,2 0 0,0 1 16,13-1-16,6 2 16,6-2-16,-4-1 0,3 2 15,0 2-15,-5 0 0,-5-1 0,0 0 16,-6 0-16,-4 0 0,-3 1 0,-5 0 15,-3 0-15,-2 1 16</inkml:trace>
  <inkml:trace contextRef="#ctx0" brushRef="#br0" timeOffset="109081.5975">9671 7399 0,'0'0'0,"0"0"0,0 0 0,0 0 15,0 0-15,0 0 0,-6 28 16,6-28-16,-4 20 0,4-20 16,-5 33-16,4-14 0,0 1 15,1-7-15,0-6 0,0 0 0,0-1 16,0-2-16</inkml:trace>
  <inkml:trace contextRef="#ctx0" brushRef="#br0" timeOffset="109249.0121">9553 7669 0,'0'0'15,"0"0"-15,0 0 0,0 0 16,0 0-16,0 0 0,25-14 16,-25 14-16,32-9 0,-12 5 15,1 1-15,2-1 0,1 1 0,1-1 16,-1 1-16,6 0 0,-2-1 16,-2 1-16,-4 1 0,-4 0 15,-2-1-15,-3 2 0</inkml:trace>
  <inkml:trace contextRef="#ctx0" brushRef="#br0" timeOffset="109485.6352">9644 7728 0,'0'0'0,"0"0"0,0 0 16,-18 11-16,12-5 0,-2-1 0,2 3 15,0-1-15,2 0 0,2 0 16,2 1-16,2-2 0,3-2 15,5-2-15,6-2 0,0 0 16,2-2-16,8 0 0,4 0 16,-2-3-16,-3 0 0,-1 1 15,-1 0-15,-2-1 0,-2 2 16,-1 1-16,-5 0 0,-5-1 0,-4 1 16,-1 0-16,1 0 0,-1 1 15</inkml:trace>
  <inkml:trace contextRef="#ctx0" brushRef="#br0" timeOffset="109681.5108">9466 7752 0,'0'0'16,"0"0"-16,0 0 0,0 0 0,-17 16 15,17-16-15,-14 21 16,14-21-16,-16 28 0,8-12 0,-2 0 15,0-2-15,2 1 0,-1 0 16,1 0-16,0 1 0,0-2 16,1-3-16,2-1 0,0-2 0</inkml:trace>
  <inkml:trace contextRef="#ctx0" brushRef="#br0" timeOffset="109848.8751">9395 7882 0,'0'0'0,"0"0"0,0 0 16,0 0-16,0 0 0,25 4 15,-25-4-15,32 10 0,-32-10 0,39 10 16,-13-5-16,2 2 16,0-1-16,11 2 0,5 1 15,-1-1-15,-1-1 0,11 0 16,0 1-16,-10-1 0,-8-2 0,-6-1 16</inkml:trace>
  <inkml:trace contextRef="#ctx0" brushRef="#br0" timeOffset="110274.5761">10442 7678 0,'0'0'0,"0"0"0,0 0 15,0 0-15,-17 19 0,17-19 0,-16 21 16,8-9-16,-1 1 0,-1 1 15,-1 0-15,1-2 0,1 0 16,-2-2-16,-1-2 0,0-1 16,0-2-16,0-2 0,-1-3 15,2 0-15,1-2 0,-3-3 0,1-3 16,3 2-16,0-2 0,2-4 16,1-1-16,4-2 0,2 1 15,2 0-15,3 2 0,2 0 16,3 1-16,6 3 0,5 1 15,0 3-15,0 1 0,4 3 16,4 4-16,-2-1 0,1 2 16,4 5-16,0 3 0,-3-2 0,-1 0 15,-5 1-15,-2 1 16,-4 1-16,-5-1 0,-3 0 0,-5 1 16,-4-2-16,-4 0 0,-6-1 15,-5 1-15,0-2 0,-2-2 0,3-2 16,1-3-16,3-1 15,1 0-15,2-1 0</inkml:trace>
  <inkml:trace contextRef="#ctx0" brushRef="#br0" timeOffset="110517.3556">11040 7381 0,'0'0'0,"0"0"0,23-3 0,-23 3 16,32-3-16,-10 2 0,6 0 16,8 1-16,2-1 0,8 0 15,1 1-15,-6 0 0,-5 1 0,0 0 16,-2-1-16,-5 0 0,-5 0 16,-4 2-16,-6 1 15,-8 0-15,-6-3 0,-5 2 0,-6-1 16,2 0-16,2 0 0,1 0 15</inkml:trace>
  <inkml:trace contextRef="#ctx0" brushRef="#br0" timeOffset="110682.4075">11300 7418 0,'0'0'0,"0"0"16,0 0-16,0 0 0,0 0 0,0 0 16,0 0-16,-21 25 0,21-25 15,-17 24-15,6-8 16,-2 2-16,0 0 0,-2 3 0,-3 2 15,0-1-15,1 0 0,-5 5 16,2-1-16,2-5 0,3-3 0,-1 1 16,4-4-16,2-2 0</inkml:trace>
  <inkml:trace contextRef="#ctx0" brushRef="#br0" timeOffset="111214.8053">11119 7634 0,'0'0'0,"0"0"16,0 0-16,0 0 0,-10 26 0,10-26 15,-8 31-15,3-12 0,2 1 16,0 2-16,-1 1 16,0 4-16,2-4 0,1-2 0,1-3 15,0-3-15,0-3 0,1-3 16,1-3-16,1-5 0,3-1 15,0-5-15,1-5 0,1-4 16,0-3-16,1-3 0,1 0 16,1-3-16,1 1 0,5-5 15,2 2-15,-2 1 0,0 4 0,2 2 16,0 2-16,2 3 0,1 2 16,3 3-16,1 2 15,-2 4-15,0 1 0,-2 4 0,-1 4 16,-2 2-16,-1 1 0,1 5 15,-1 3-15,-1-2 0,-3 3 0,-2 1 16,-3 1-16,-2 0 16,-3-3-16,-3 0 0,-2-1 15,-3-1-15,-4 0 0,-4-4 16,-4-1-16,-2-4 0,-2 0 0,-3-4 16,-4-2-16,3-2 0,2-2 15,2-2-15,2-3 0,2-3 16,3-1-16,4 0 0,2 1 15,3 0-15,2-1 0,6 2 16,5 2-16,2 0 0,3 2 0,7-1 16,6-2-16,2 2 0,0 0 15,4 3-15,4 1 16,-2-2-16,0 1 0,-1 0 0,-7 1 16,-6 1-16</inkml:trace>
  <inkml:trace contextRef="#ctx0" brushRef="#br0" timeOffset="111465.5932">11854 7349 0,'0'0'0,"0"0"0,0 0 0,30-5 16,-30 5-16,35-4 0,-12 3 15,1 1-15,1 0 0,10 1 16,1 1-16,-3 0 0,-2 1 0,1 5 16,-5 3-16,-6-2 0,-5-1 15,-10 1-15,-6 0 0,0-2 16,0 0-16,0-2 0</inkml:trace>
  <inkml:trace contextRef="#ctx0" brushRef="#br0" timeOffset="111615.6944">11789 7607 0,'0'0'0,"0"0"15,0 0-15,0 0 0,0 0 0,0 0 16,0 0-16,0 0 16,0 0-16,27-5 0,-4 0 15,4 0-15,1-1 0,4-1 16,4 1-16,9-2 0,-1-1 0,7-2 16,-4-1-16,-8 3 0,-6 0 15,-7 2-15,-4 1 0,-4 2 16</inkml:trace>
  <inkml:trace contextRef="#ctx0" brushRef="#br0" timeOffset="111954.7">12020 7451 0,'0'0'0,"0"0"15,0 0-15,0 0 0,1 23 16,-1-23-16,0 28 0,0-28 15,0 36-15,0-13 0,1 4 16,0-1-16,2 0 0,-1 8 16,0-1-16,-1-3 0,-1-3 0,0 1 15,0-4-15,0-8 0,-1-3 16,0-2-16,-1-2 16,-2-2-16,0-1 0,-2-3 0,0-1 15,-1-3-15,1-2 0,0-4 16,1-3-16,1-2 0,2-3 15,1 2-15,0 1 0,1 1 16,1 0-16,3 1 0,3 1 16,2 0-16,2 1 0,5-1 15,5 1-15,1-1 0,0 2 0,-3 0 16,-3 2-16,-3 0 0</inkml:trace>
  <inkml:trace contextRef="#ctx0" brushRef="#br0" timeOffset="112146.5581">12391 7492 0,'0'0'0,"0"0"16,0 0-16,0 0 0,0 0 15,25 8-15,-25-8 0,0 0 16,23 17-16,-23-17 0,0 0 15,18 18-15,-18-18 0,0 0 16</inkml:trace>
  <inkml:trace contextRef="#ctx0" brushRef="#br0" timeOffset="112331.7247">12236 7628 0,'0'0'0,"0"0"0,0 0 0,23-1 15,-23 1-15,26-1 0,-26 1 16,35 0-16,-15-1 0,1 2 16,1 1-16,4 1 0,-1 1 0,-2 1 15,-2 1-15,-4-1 0,-1-1 16,-4-1-16</inkml:trace>
  <inkml:trace contextRef="#ctx0" brushRef="#br0" timeOffset="112524.4394">12318 7800 0,'0'0'0,"0"0"16,0 0-16,0 0 0,0 0 0,0 0 16,34-14-16,-34 14 15,41-15-15,-14 9 0,5-1 16,2-1-16,3 0 0,10-3 0,1 1 16,-4 0-16,-1 2 0,3-3 15,-4 1-15,-9 2 0,-5 1 16,-4 1-16,-8 1 0,-5 1 15,-2 2-15,-1-1 0</inkml:trace>
  <inkml:trace contextRef="#ctx0" brushRef="#br0" timeOffset="112734.443">12664 7443 0,'0'0'0,"0"0"0,0 0 15,0 0-15,0 0 0,-3 29 16,3-29-16,-5 31 0,3-13 0,0 6 16,0 5-16,-1-1 15,0 1-15,1 8 0,0 3 16,1-3-16,-1-4 0,2 4 0,0-5 16,2-4-16,-1-6 0,0-4 15,0-3-15,-1-3 0</inkml:trace>
  <inkml:trace contextRef="#ctx0" brushRef="#br0" timeOffset="113038.7398">13299 7318 0,'0'0'0,"0"0"0,0 0 0,0 0 16,0 0-16,0 0 0,-27 20 15,27-20-15,-30 21 0,30-21 16,-32 25-16,16-12 0,1 2 0,2 0 16,0-1-16,4-1 0,1-3 15,3 3-15,5-2 16,4-3-16,2-3 0,10 1 0,5-4 16,1 0-16,1 0 0,3-1 15,4-1-15,-2-1 0,-2-2 16,4 1-16,-1 1 0,-4 1 15,-4 1-15,-8-2 0,-5-3 16,-2 2-16,0 0 0,-2 0 16</inkml:trace>
  <inkml:trace contextRef="#ctx0" brushRef="#br0" timeOffset="113214.9898">13020 7674 0,'0'0'0,"0"0"0,0 0 15,24-3-15,-24 3 0,31-4 16,-8 1-16,2 1 0,-1-2 0,4 2 16,6 0-16,4 0 0,-1-1 15,4 0-15,-1 2 0,-6-1 16,-4 1-16,-6-1 0,-5 1 16,-4 0-16</inkml:trace>
  <inkml:trace contextRef="#ctx0" brushRef="#br0" timeOffset="113415.4828">13076 7799 0,'0'0'15,"0"0"-15,0 0 0,0 0 0,0 0 16,26-6-16,-26 6 16,36-10-16,-15 6 0,4 2 15,4-1-15,-1-1 0,-1 0 0,8-2 16,1 0-16,-3 1 0,-2 3 15,-4 0-15,-2-1 0,-4 1 0,-3 1 16,0 0-16,-4 0 16,-3 0-16</inkml:trace>
  <inkml:trace contextRef="#ctx0" brushRef="#br0" timeOffset="113755.6258">13333 7669 0,'0'0'0,"0"0"15,0 0-15,0 0 0,0 0 0,0 0 16,-1 26-16,1-26 0,0 0 16,0 33-16,0-33 0,0 31 15,0-14-15,-1-1 16,0 0-16,1 0 0,0-1 0,-2-2 16,-2-2-16,0-1 0,-1 0 15,0-2-15,-2-3 0,1 1 16,-1-1-16,-2-1 0,-1-1 15,0 0-15,2-1 0,1-1 16,2-1-16,0 1 0,1-1 0,4 0 16,0 0-16,4-3 0,3 2 15,4-3-15,5 1 16,3-1-16,1 1 0,10-3 16,2 1-16,1-2 0,1 0 0,2 1 15,3-2-15,4-2 0,-3 0 0,-7 0 16,-7 3-16,-4 1 0</inkml:trace>
  <inkml:trace contextRef="#ctx0" brushRef="#br0" timeOffset="114365.9215">13771 7474 0,'0'0'15,"0"0"-15,0 0 0,0 0 0,26-7 16,-26 7-16,34-6 16,-14 4-16,1 0 0,3-1 15,4 1-15,6-1 0,-2 0 0,1 2 16,1 2-16,-3 0 0,-3 2 16,3 0-16,-4 3 0,-4 0 15,-3-1-15,-5 4 0,-5 0 16,-5 1-16,-3 1 0,-5 1 15,-6 3-15,-2-3 0,-3-1 0,-8 6 16,-5 1-16,-1-1 0,-2-1 16,-3 2-16,-3 0 15,2-3-15,1-5 0,-6 2 16,0 1-16,7-4 0,7-1 0,3-1 16,4-3-16,5 1 0,3-2 0,3 0 15,4-1-15,3-2 16,3-4-16,13-1 0,9-4 15,1-1-15,2 2 0,8-3 16,8-3-16,1 3 0,-2 0 0,12-2 16,2 2-16,-5 2 0,-5 0 15,3 4-15,-6 2 16,-8 2-16,-6 1 0,-3 2 0,-4 3 16,-6 2-16,-3 0 0,-8 6 15,-4 4-15,-4-3 0,-3 2 0,-6 1 16,-4 1-16,-1 0 15,-2 2-15,-8 0 16,-7 2-16,5-5 0,5-5 0,-4-1 16,-1 1-16,1-5 0,2-4 15,2-2-15,1-1 0,2-4 16,1-3-16,5-4 0,3-5 16,0-1-16,1-1 0,2 5 0,3 1 15,0 3-15</inkml:trace>
  <inkml:trace contextRef="#ctx0" brushRef="#br0" timeOffset="114631.5737">14124 7269 0,'0'0'0,"0"0"16,0 0-16,0 0 0,0 0 0,0 0 15,-2 28-15,2-28 0,-3 32 16,0-9-16,-2 4 15,0 4-15,-2 2 0,-1 12 0,-2 2 16,0-1-16,0-2 0,-1 9 16,2-4-16,1-5 0,2-4 15,-1 3-15,1-5 0,3-6 16,2-6-16,0-1 0,0-4 16,2-3-16,1-3 0,-2-5 15,0-2-15,0-2 0,-1-3 0,1-1 16,0-2-16,0 3 0</inkml:trace>
  <inkml:trace contextRef="#ctx0" brushRef="#br0" timeOffset="114815.2589">14480 7352 0,'0'0'0,"0"0"15,0 0-15,26 5 0,-26-5 0,21 7 16,-9 0-16,0 1 16,-1 2-16,3 3 0,-1-1 0,-2-1 15,-2-1-15,-2-3 0</inkml:trace>
  <inkml:trace contextRef="#ctx0" brushRef="#br0" timeOffset="124616.0257">23215 8679 0,'0'0'0,"0"0"15,0 0-15,22-1 0,-22 1 0,23 0 16,-23 0-16,33 0 15,-14 0-15,3 1 0,3 0 16,8 0-16,1 0 0,5-1 16,4 1-16,0-1 0,0 2 0,15-1 15,5-1-15,6 0 0,-5 0 16,19 0-16,4-1 0,-9 1 16,-7 1-16,21-2 0,5-3 15,-13 0-15,-6 1 0,46 1 16,0 6-16,-22-4 0,-12 0 0,7-1 15,6-2-15,-11 2 0,-9 0 16,9 1-16,6-1 16,-10 0-16,-7 1 0,9 1 15,7 0-15,-12 0 0,-8 0 0,16-1 16,10 0-16,-14-1 0,-11 0 16,12-1-16,10 1 0,-13-1 15,-8 0-15,11 2 0,7 1 16,-11 0-16,-8 3 0,8-1 15,5 1-15,-10-2 0,-6-3 0,9 0 16,9 1-16,-7 0 0,-5 1 16,5 2-16,4 2 15,-10-3-15,-5-2 0,6 0 0,5-1 16,-8 2-16,-5 1 0,4-1 16,4-1-16,-10-1 0,-6 1 15,8-1-15,5 0 0,-14 1 16,-8 2-16,7-3 0,7 0 15,-6 0-15,-4 0 0,5-3 16,3-1-16,-12 3 0,-8 2 0,7 1 16,4 0-16,-4-2 0,-2-4 15,-2 0-15,-1 1 16,-1 3-16,-2 1 0,4-2 0,2-3 16,-10 1-16,-7 1 0,7-1 15,5 2-15,-9 0 0,-3 0 0,4 1 16,5 1-16,-8 1 15,-4 1-15,-1-2 0,0 0 16,-4 1-16,-3 1 16,1 0-16,2 2 0,-7 0 0,-5 3 0,3-4 15,1-1-15,-11-1 0,0 2 16,0 2-16,-1 1 0,-1-2 16,-3 0-16,0-2 0,-1 0 15,-1 0-15</inkml:trace>
  <inkml:trace contextRef="#ctx0" brushRef="#br0" timeOffset="126033.7814">2453 9694 0,'0'0'0,"0"0"16,0 0-16,22 1 0,-22-1 0,26-1 15,-26 1-15,39-2 0,-18 0 16,4 1-16,6-1 16,9 0-16,0 1 0,14-1 15,3-2-15,-1 1 0,-5 0 0,18-1 16,7 0-16,-8 1 0,-3 0 0,14 1 16,6 1-16,-8 2 15,-5 0-15,38 5 0,7 3 16,-22-5-16,-19 1 0,5 1 15,5 3-15,-15-2 0,-9 0 0,-20-4 16,-12 0-16,-11-1 0</inkml:trace>
  <inkml:trace contextRef="#ctx0" brushRef="#br0" timeOffset="128082.457">29723 7526 0,'0'0'0,"0"0"0,0 0 16,0 0-16,0 0 0,-3 29 16,3-29-16,-14 28 0,6-13 0,-1 5 15,-2 4-15,0 1 16,0 0-16,-5 10 0,-3 1 15,1-2-15,2 1 16,-4 4-16,1-4 0,4-4 0,3-5 16,2-6-16,2-3 0,1-4 15,2-5-15,0-2 0,2-1 16,1 0-16</inkml:trace>
  <inkml:trace contextRef="#ctx0" brushRef="#br0" timeOffset="128398.9395">29669 7506 0,'0'0'15,"0"0"-15,0 0 0,28-6 0,-14 5 16,2 1-16,1 0 16,2 1-16,1 1 0,5 3 0,1-1 15,-3 3-15,0 2 0,-2 1 16,-1 1-16,-3 0 0,-1 1 15,-3 0-15,-1-1 0,-3 0 16,-2 1-16,-3-1 0,-2 1 16,-4 1-16,-3 1 0,-4-2 15,-2 0-15,-3-1 0,-1 0 16,-4-2-16,-3 0 0,0-1 0,-1 1 16,-6-3-16,2-2 15,0-2-15,3-1 0,2-1 0,3-1 16,4-3-16,4-4 0,1 2 15,2 2-15,2-1 0</inkml:trace>
  <inkml:trace contextRef="#ctx0" brushRef="#br0" timeOffset="128649.0659">30303 7561 0,'0'0'0,"0"0"0,0 0 16,0 0-16,0 0 0,-14 24 0,14-24 15,-13 17-15,13-17 0,-19 23 16,8-10-16,0-1 16,1-2-16,1 0 0,0 1 0,2-2 15,-1-2-15,1-1 0,2 0 16,0-2-16,2-2 0,0 1 15,1-2-15,-1 1 0</inkml:trace>
  <inkml:trace contextRef="#ctx0" brushRef="#br0" timeOffset="128831.0941">30275 7338 0,'0'0'15,"0"0"-15,0 0 0,0 0 0,0 0 16,24 10-16,-24-10 16,19 12-16,-19-12 0,16 15 0,-8-7 15,-1-1-15,-2-1 0,1-1 16</inkml:trace>
  <inkml:trace contextRef="#ctx0" brushRef="#br0" timeOffset="129131.9547">30655 7342 0,'0'0'0,"0"0"16,0 0-16,0 0 0,0 0 15,0 0-15,-9 22 0,9-22 16,0 0-16,-17 32 0,17-32 15,-18 33-15,6-14 0,-3 3 16,0 3-16,1-2 0,2 1 0,-3 6 16,2-1-16,2-3 0,2-2 15,3-3-15,1-1 16,3-2-16,1-3 0,3-1 0,2 0 16,1-3-16,-1-3 0,3-1 15,3 0-15,0-3 0,1-1 16,-2 0-16,-2 0 0,0 0 0</inkml:trace>
  <inkml:trace contextRef="#ctx0" brushRef="#br0" timeOffset="129616.8724">30719 7641 0,'0'0'0,"0"0"0,0 0 16,0 0-16,0 0 0,23 5 0,-23-5 15,0 0-15,30 1 0,-30-1 16,25-1-16,-12 1 0,2 0 16,-2-3-16,0-1 0,1 0 15,-1-1-15,1 0 16,2 1-16,-2-2 0,0-2 0,2-2 15,-2 0-15,-3 0 0,-1-1 0,-3 1 16,-4 2-16,-1-1 16,-2 1-16,-1 2 0,-1-1 15,-3 2-15,-1 0 0,-3 3 16,-2-1-16,-1 2 0,-2 1 0,-5 1 16,-5 3-16,1 2 0,1-1 15,-2 4-15,-1 3 0,0 2 16,2 1-16,3 3 0,4 1 15,-2 5-15,5 0 0,5-3 16,4 0-16,5-3 0,5 1 16,5-3-16,3-3 0,3-2 0,3-1 15,5-2-15,2-2 0,1-2 16,-2 0-16,2-3 0,0-2 16,0-1-16,-2-4 0,-4 3 15,-4-1-15,-4 2 0</inkml:trace>
  <inkml:trace contextRef="#ctx0" brushRef="#br0" timeOffset="148299.3799">9241 9646 0,'0'0'0,"0"0"0,0 0 0,20 3 0,-20-3 16,0 0-16,33 4 16,-19-4-16,0 1 0,4-1 0,3 1 15,1-1-15,0 0 0,10 0 16,4 0-16,0 2 0,-2 1 16,11-2-16,4-2 0,-4-1 15,-2 0-15,13 2 0,6 1 16,-6-2-16,-4-2 0,15-1 15,5 1-15,-8 1 0,-5 2 0,13 2 16,2 0-16,-8-3 0,-4-2 16,6 2-16,6-2 15,-1 0-15,-11 0 0,30-1 0,-2 0 16,-11 3-16,-9 2 0,6-1 16,4-1-16,-14-2 0,-9 0 0,4 1 15,3 1-15,-5-1 16,-2-1-16,6-1 0,3 0 15,-12 2-15,-7 2 0,7 0 16,6-1-16,-7-1 0,-5 0 0,2 2 16,2 2-16,-5-2 0,-5 0 15,-1 1-15,2 1 16,-4-2-16,-3-1 0,-4 2 0,-1 2 16,-5-1-16,-7-2 0,5-2 15,0-1-15,-7 0 0,-2 1 16,-11 2-16,1-2 0,-3 2 15,-2 0-15,-5 0 0,-5 0 16,-3 2-16,-1 0 0,4-1 0,2 0 16,3 0-16</inkml:trace>
  <inkml:trace contextRef="#ctx0" brushRef="#br0" timeOffset="151168.9773">12974 9615 0,'0'0'0,"0"0"15,0 0-15,0 0 0,0 0 0,22 0 16,-22 0-16,0 0 16,23 0-16,-23 0 0,0 0 15,32 0-15,-21-1 0,1 1 16,2 1-16,2-1 0,-1 1 0,3-1 15,2 1-15,-2-1 0,1-1 16,9 1-16,3 0 0,-2 1 16,-1 0-16,4 2 15,2 0-15,-1-2 0,0-1 0,12 0 16,4 0-16,-4 1 0,-3 0 0,14-1 16,4-2-16,-6 1 15,-3-1-15,11 1 0,3 1 16,-5 3-16,-4-1 0,6 0 15,4-1-15,0-2 0,-8 0 0,6 0 16,5 0-16,-5 3 16,-5 3-16,34 0 0,-4 0 15,-13-7-15,-9-3 0,2 1 0,2 0 16,-10 5-16,-6 4 0,8-1 16,5-1-16,-12-4 0,-7-3 0,5 2 15,5 1-15,-4 5 16,-2 2-16,9-4 0,5 0 15,-13-3-15,-7 0 0,7 0 16,5 0-16,-7-2 0,-5 0 0,6 3 16,5 4-16,-6-2 0,-3-4 15,5 1-15,4 0 0,-6-2 16,-6-1-16,7 3 0,4 1 16,-6-1-16,-5-1 0,4-1 15,1-3-15,-3 2 0,-1 0 0,9 1 16,7-1-16,-13 0 0,-7 1 15,4 0-15,1 3 16,-5-1-16,-3 1 0,5-2 16,5-1-16,-7 3 0,-4 1 0,8-2 15,2-1-15,-7-1 0,-5 2 16,7 1-16,4 2 0,-7 1 16,-5-3-16,10 1 0,5 1 15,-9-1-15,-6 0 0,7 1 16,5 1-16,-7-1 0,-5 0 0,8-2 15,6-1-15,-9 3 0,-5 4 16,8-5-16,6-2 16,-25 0-16,1 2 0,24-1 0,3 1 15,-24-1-15,-2 0 0,24-1 16,1-1-16,-23 1 0,-1 2 0,25-1 16,-1 0-16,-26-1 15,-1 1-15,8-1 0,5 0 16,-3 0-16,-6 0 0,8 2 15,3 0-15,-5-2 0,-6-1 0,7 2 16,2 0-16,-4 0 0,-3 1 16,2-2-16,3 0 0,-5 0 15,-2-2-15,0 3 0,1 0 16,-7 2-16,-2-1 0,5-2 16,4-3-16,-4 1 0,-1 2 15,-1 3-15,1 2 0,0-4 16,-1-2-16,0 0 0,1 2 15,-7 0-15,-2 0 0,-1 2 16,2 0-16,-2 1 0,0-1 0,1-3 16,0-1-16,-4 2 0,0 0 15,-1 2-15,0 0 0,-3-1 16,0-1-16,-1 0 0,-1 2 16,-1-2-16,-2 1 0,-1-1 15,0 1-15,1-1 0,-1 0 0,-2 0 16,2-1-16,-2 1 0,2 0 15,-2 0-15,-2 2 16,-1-2-16,-2-1 0,1 1 0,1 0 16,-1 0-16</inkml:trace>
  <inkml:trace contextRef="#ctx0" brushRef="#br0" timeOffset="153032.8071">14023 9822 0,'0'0'0,"0"0"0,0 0 15,-23 0-15,13-1 0,-3 0 0,-5 0 16,0 0-16,-2 1 0,-8-2 16,-2-1-16,2 0 0,0 1 0,-3-2 15,-2 0-15,-6 1 16,0-2-16,-1 0 0,-1 0 16,4 1-16,2 0 0,-10-3 15,-1-3-15,6 1 0,2 0 0,-2-4 16,-2 0-16,6 1 0,4 1 15,-8-5-15,0-1 16,9 4-16,2 0 0,-3-7 0,1-3 16,4 2-16,2 3 0,-1-5 15,-2-3-15,5 2 0,3 4 0,2-4 16,-1-4-16,4 3 16,2 3-16,0-5 0,-2-2 15,5 2-15,3 3 0,3 0 16,0 0-16,2 4 0,1 1 0,4-4 15,5 0-15,-1 2 16,-1-1-16,3-1 0,3-1 16,2 1-16,0 2 0,6-1 0,3 3 15,-1-1-15,1 2 0,6-3 16,4-1-16,-2 3 0,-3 1 16,12-3-16,5-1 0,-4 4 15,-2 5-15,7-4 0,6 0 16,-6 0-16,-4 1 0,14 0 0,6 1 15,-6 2-15,-4 0 0,3 0 16,2 1-16,-1 3 0,-4 5 16,31-8-16,-3-1 0,-17 0 15,-9 1-15,9-1 0,7 1 16,-8 4-16,-5 4 0,7 0 16,5 0-16,-11 1 0,-9 1 0,10-3 15,6 1-15,-6 0 0,-1 0 16,5 1-16,7 2 15,-11-1-15,-6 0 0,7 2 0,5 1 16,-6 1-16,-3-1 0,8 0 16,6 1-16,-9 4 0,-7 1 15,8-2-15,6-4 0,-5 3 16,-5 0-16,2 7 0,0 5 16,-7-5-16,-3-3 0,7-1 15,7 0-15,-8 2 0,-6 1 0,4 3 16,3 0-16,-6-1 0,-4-1 15,2 3-15,2 1 16,-9 2-16,-6 1 0,6-2 0,3-3 16,-8 4-16,-3 3 0,-2 7 15,1 5-15,-4-10 0,-1-7 0,-2 4 16,0 3-16,-5-3 16,-4-2-16,1 8 0,-1 3 15,-2-9-15,-1-5 0,-6 1 0,2 9 16,-1-5-16,-2-2 0,0 7 15,-3 5-15,3-3 0,1-1 16,-5 4-16,-2 2 16,-1-8-16,0-3 0,-2 2 0,-1 2 15,-4-1-15,-1-1 0,-8 2 16,-5 3-16,0-2 0,1 0 16,-7-1-16,-7 3 0,2-7 15,3-4-15,-11 2 0,-6 1 16,2-2-16,2-1 0,-16-1 0,-6-3 15,3-6-15,1-2 0,17-2 16,12 0-16,9-1 0</inkml:trace>
  <inkml:trace contextRef="#ctx0" brushRef="#br0" timeOffset="153789.8472">14913 9444 0,'0'0'16,"0"0"-16,0 0 0,0 0 0,0 0 15,0 0-15,0 0 0,0 0 16,0 0-16,0 0 0,0 0 15,0 0-15,0 0 0,0 0 16,0 0-16,0 0 0,0 0 0,0 0 16,-24-5-16,24 5 0,0 0 15,0 0-15,0 0 0,-22 8 16,22-8-16,0 0 0,0 0 16,-18 16-16,18-16 0,0 0 15,0 0-15,0 0 0,3 21 0,-3-21 16,0 0-16,17 16 15,-17-16-15,0 0 0,25 12 16,-25-12-16,21 3 0,-21-3 16,22-1-16,-22 1 0,21-2 0,-21 2 15,20-5-15,-11 2 0,-1 0 16,-2-1-16,-1 0 0,-2 1 16,-1-2-16,-2 1 0,-1-2 15,-1 0-15,-2 1 0,-1 1 16,-1 0-16,0 1 0,-1-1 0,-1 1 15,1 1-15,1 2 16,2 0-16,-1 1 0,2-1 0,0 1 16</inkml:trace>
  <inkml:trace contextRef="#ctx0" brushRef="#br0" timeOffset="154313.6578">15193 9428 0,'0'0'0,"0"0"0,0 0 16,0 0-16,0 0 0,0 0 0,0 0 15,0 0-15,0 0 0,0 0 16,0 0-16,-26-1 0,26 1 16,0 0-16,0 0 0,-18 15 15,18-15-15,0 0 0,0 0 16,-18 16-16,18-16 0,0 0 15,-9 18-15,9-18 0,-1 13 0,2-8 16,3 2-16,0-2 0,2-1 16,1-1-16,2-1 0,0 1 15,-1-2-15,1-1 0,-1 0 16,1-1-16,-1 1 0,0-3 16,-1-1-16,0 0 0,0 0 0,-2 0 15,-1-1-15,1 1 16,-2-2-16,-3 0 0,-2 0 15,0 0-15,-2 1 0,-1 0 16,-3 0-16,-2 1 0,-1 1 0,-2 1 16,-2 3-16,1-1 0,3 1 0,1-1 15</inkml:trace>
  <inkml:trace contextRef="#ctx0" brushRef="#br0" timeOffset="161315.9058">23235 9474 0,'0'0'15,"0"0"-15,0 0 0,0 0 0,0 0 0,0 0 16,24 5-16,-24-5 16,0 0-16,26 2 0,-26-2 15,28 1-15,-14 1 0,3 0 16,2 1-16,0-2 0,0 2 0,9 1 15,4 1-15,-2-1 0,-2 1 16,5-1-16,4-1 16,0 0-16,-2 0 0,16 3 15,4 0-15,-1-2 0,0-2 0,16 0 16,5 0-16,-6-1 0,-6 1 0,21 1 16,19 1-16,-14-3 15,-9-1-15,44 0 0,-1 0 16,-18 2-16,-9 1 0,7 0 15,5 1-15,-11-3 0,-10-2 0,11 4 16,9 2-16,-14 3 0,-11 0 16,17-4-16,11-4 0,-15 1 15,-9 1-15,5 2 0,6 2 16,-12-1-16,-9-2 0,7 0 16,5 2-16,-15 0 0,-10 0 0,8-1 15,6-1-15,-7-3 16,-7-3-16,2 1 0,1 1 15,-9 3-15,-6 2 0,1-1 16,1 1-16,-9-3 0,-5 1 0,-1-6 16,-3-3-16,-11 1 0,-7 2 15,-5 2-15</inkml:trace>
  <inkml:trace contextRef="#ctx0" brushRef="#br0" timeOffset="161717.5951">28158 9536 0,'0'0'0,"0"0"16,0 0-16,0 0 0,0 0 0,0 0 15,0 0-15,0 0 0,24-4 16,-24 4-16,23 0 0,-23 0 16,30 2-16,-9-1 0,4 0 15,1 1-15,0-1 0,16 1 16,7-1-16,-2 1 0,-1 0 0,19 1 16,7-1-16,-5 1 15,-2 1-15,19 0 0,16 0 16,-14 1-16,-11 0 0,11-2 15,-1-1-15,-11 0 0,-8 0 0,24 3 16,-12 4-16,-19-4 0,-11-3 16,-7 1-16,-5 2 0,-8-3 15,-7-2-15,-7-4 0,-5-3 16,-7 0-16,-4 1 0,-1 3 16,3 3-16,-2-2 0</inkml:trace>
  <inkml:trace contextRef="#ctx0" brushRef="#br0" timeOffset="162099.302">30037 8579 0,'0'0'0,"0"0"16,0 0-16,0 0 0,0 0 0,23 11 15,-14-7-15,-1 1 16,1 0-16,0 1 0,0 2 0,0-1 16,-2 1-16,0-2 0,-2 1 15,1-3-15,-2 0 0,0 0 16</inkml:trace>
  <inkml:trace contextRef="#ctx0" brushRef="#br0" timeOffset="162269.257">29750 8729 0,'0'0'0,"0"0"15,0 0-15,0 0 0,0 0 0,-11 32 16,11-32-16,-8 25 16,6-10-16,1-1 0,0 3 15,0 1-15,0 0 0,1-1 16,1-3-16,1-2 0,2-2 0,1 2 15,-2-2-15,0-2 0</inkml:trace>
  <inkml:trace contextRef="#ctx0" brushRef="#br0" timeOffset="162518.1211">29962 8767 0,'0'0'0,"0"0"0,0 0 16,29 3-16,-29-3 0,33 3 15,-11-1-15,1 0 0,0 1 0,6 2 16,2 0-16,-2 2 0,-3 0 16,3 2-16,-4 0 0,-5 0 15,-4-1-15,-9 1 0,-4 1 16,-6-1-16,-3-1 0,-8 2 16,-6-1-16,-2 0 0,-3-1 0,-7 2 15,-1 0-15,6-2 0,5-1 16,4-2-16</inkml:trace>
  <inkml:trace contextRef="#ctx0" brushRef="#br0" timeOffset="162882.6625">29848 8978 0,'0'0'0,"0"0"0,0 0 0,0 0 16,0 0-16,26-6 0,-26 6 15,29-1-15,-29 1 0,43 0 16,-20 1-16,2 1 0,0 1 16,-1 1-16,0-2 0,4 2 15,-4 2-15,-3 0 0,-4-2 0,-5 1 16,-3 1-16,-5-1 0,-3 1 15,-6 1-15,-6 1 16,-1-1-16,-2 1 0,-1 1 0,-3 1 16,1-2-16,-1 0 0,1-1 15,2 2-15,2-2 0,2 1 0,4 2 16,3 1-16,3 0 16,2-1-16,4 0 0,3 3 15,1-1-15,1 1 0,1 0 16,0 1-16,-1-2 0,0 0 0,-2 0 15,0 0-15,0 1 0,-2 0 16,-1 0-16,-3-1 0,-1 0 16,-1-1-16,-2-2 0,-1 1 15,-3-1-15,-2-2 0,-3 1 16,-4 0-16,0-2 0,-2-2 16,-3 0-16,-2 0 0,0-1 0,0-1 15,-1-3-15,-1-1 16,4-2-16,2 2 0,4 0 0</inkml:trace>
  <inkml:trace contextRef="#ctx0" brushRef="#br0" timeOffset="163315.9299">29781 9196 0,'0'0'0,"0"0"15,0 0-15,0 0 0,24 0 0,-24 0 16,29-1-16,-13 0 0,1 0 0,4-2 15,3 2-15,0 0 0,0-1 16,8 0-16,3-1 0,-3 1 16,-3 1-16,0 0 0,-1-1 15,2-1-15,-2 2 0,-3 0 16,-3 0-16,-2 0 0,-3 1 16,-3 1-16,-2 3 0,-4-2 15,-2 0-15,-1-1 0,-1-1 16,1 1-16,-2-1 0,-1 2 15,1-1-15,-3-1 0,2-1 0,-2 1 16,2 0-16,-2 0 16,2 1-16,-2-1 0,0 0 0,0 0 15,0 0-15,2 0 0,-2 0 16,0 0-16,0 0 0,0 0 16,0 0-16,0 0 0,0 0 15,0 0-15,3-1 0,-3 1 16,2 0-16,-2 0 0,0 0 15,0 0-15,0 0 0,0 0 0,0 0 16,0 0-16,0 0 0,-6 4 16,2-2-16,4-2 0,-7 5 0,7-5 15</inkml:trace>
  <inkml:trace contextRef="#ctx0" brushRef="#br0" timeOffset="164999.4203">30598 8731 0,'0'0'0,"0"0"0,0 0 16,0 0-16,-11 20 0,11-20 0,-12 19 15,12-19-15,-20 24 0,8-8 16,-2 0-16,1 2 0,1 1 0,-7 6 16,-1-2-16,2-1 0,-1-1 15,1-1-15,2-1 0,1-2 16,2-3-16,3-2 0,3-2 16,0-2-16,1-1 0,1 0 15</inkml:trace>
  <inkml:trace contextRef="#ctx0" brushRef="#br0" timeOffset="165219.3293">30523 8993 0,'0'0'0,"0"0"16,0 0-16,-8 21 0,8-21 15,-10 25-15,3-10 0,1 2 16,-1 3-16,1 0 0,0 1 15,0 5-15,0-2 0,0-2 16,3-3-16,0-2 0,1-1 0,1-4 16,1-2-16,1-3 15,2-3-15,0-4 0,1-6 0,-1 2 16,-1 0-16,0 1 0</inkml:trace>
  <inkml:trace contextRef="#ctx0" brushRef="#br0" timeOffset="165416.2782">30604 8917 0,'0'0'0,"0"0"16,0 0-16,30-10 0,-13 7 0,2 0 15,5 2-15,1-1 16,4-2-16,10 3 0,4 0 16,-4 1-16,-4 0 0,4 0 0,-4-2 15,-4 2-15,-2 0 0,-6-1 16,-5 1-16,-2 0 0,-4 0 15,-3-2-15,-5-3 0,-2-1 16,-3-1-16,1 2 0,0 1 16,0 1-16</inkml:trace>
  <inkml:trace contextRef="#ctx0" brushRef="#br0" timeOffset="165700.4161">30948 8698 0,'0'0'0,"0"0"0,0 0 16,0 0-16,0 0 0,4 31 16,-4-31-16,-4 32 0,2-12 0,-1 3 15,-1 5-15,1 1 0,-1 3 16,-3 11-16,1 0 0,1 1 16,2 0-16,0 8 0,0-2 15,3-3-15,1-2 0,1 2 16,0-3-16,-1-4 0,0-5 15,0-2-15,-1-4 0,0-4 16,0-3-16,-1-4 0,-1-3 16,-2-5-16,1-2 0,-2-7 0,-3-2 15,1 0-15,2 0 0,0 1 16</inkml:trace>
  <inkml:trace contextRef="#ctx0" brushRef="#br0" timeOffset="165949.8284">30895 9032 0,'0'0'0,"0"0"16,0 0-16,0 0 0,0 0 0,-23 10 16,23-10-16,-23 14 0,23-14 15,-31 19-15,10-7 0,-1 1 16,0 0-16,-1 2 0,0 0 15,-6 3-15,2-1 0,-1-1 16,1 0-16,3-3 0,5-2 0,-1 0 16,4-3-16,7-5 0,4-2 15,0-1-15,2 1 0,0-1 16</inkml:trace>
  <inkml:trace contextRef="#ctx0" brushRef="#br0" timeOffset="166166.7267">31040 9083 0,'0'0'16,"0"0"-16,0 0 0,22 1 0,-22-1 16,22 4-16,-9-1 0,0 0 15,2 0-15,-1 1 0,1 2 16,2 0-16,-2 0 0,-1 0 16,-1 0-16,-2-1 0,-2-2 15,-2 1-15,-1 1 0,-4-2 16,-1 0-16,-4 0 0,-4 0 15,-1 0-15,-2-1 0,1-1 16,1 0-16,1 0 0</inkml:trace>
  <inkml:trace contextRef="#ctx0" brushRef="#br0" timeOffset="166366.2692">30745 9274 0,'0'0'16,"0"0"-16,0 0 0,0 0 15,29-4-15,-29 4 0,38-1 16,-16 0-16,2 1 0,2 0 0,3 0 16,5 0-16,-1 0 0,1 0 15,1 0-15,-5-1 0,-1 1 16,1-2-16,-4 1 0,-5-1 16,-4 1-16,-3 0 0,-3-1 15,-2 2-15</inkml:trace>
  <inkml:trace contextRef="#ctx0" brushRef="#br0" timeOffset="166899.9068">29801 9601 0,'0'0'0,"0"0"0,0 0 0,0 0 0,0 0 16,0 0-16,0 0 15,-31-5-15,31 5 0,-24 2 16,24-2-16,-31 5 0,15-1 0,-1 3 16,-3 0-16,0 1 0,0 0 15,-3 4-15,1 3 16,3-2-16,3 0 0,2 0 0,4 1 16,3-2-16,1-1 0,6 0 15,5 0-15,2-2 0,3 0 0,5-3 16,2-2-16,1 0 15,1 1-15,0-4 0,3-2 16,-1 1-16,0-1 0,1-1 16,-2-4-16,-3 2 0,-4 0 0,-1-3 15,0 0-15,-5 0 0,-2 0 16,-1-2-16,-4-3 0,-1 2 16,-2-1-16,-4 0 0,-5 1 15,-2 1-15,-1 1 0,-6 2 16,-4 2-16,-3 0 0,-1 0 0,1 1 15,5 0-15,4 0 0</inkml:trace>
  <inkml:trace contextRef="#ctx0" brushRef="#br0" timeOffset="169365.8718">1973 10611 0,'0'0'15,"0"0"-15,0 0 0,0 0 0,0 0 0,0 0 16,0 0-16,0 0 16,0 0-16,0 0 0,0 0 15,0 0-15,0 0 0,0 0 16,0 0-16,0 0 0,0 0 0,31-9 15,-31 9-15,23 2 16,-23-2-16,29 3 0,-29-3 16,41 3-16,-19-1 0,3 1 15,3 0-15,8 2 0,2 0 0,5 0 16,5-1-16,8 1 0,-5 0 16,5 1-16,5 0 15,8 2-15,-6-2 0,17 1 0,5-2 16,-9-1-16,-7-1 0,19-1 15,5-1-15,-12 0 0,-8 0 0,44-1 16,-3 2-16,-20-3 0,-13 0 16,9 1-16,3 2 15,-12 0-15,-9 1 0,12-2 16,7-1-16,-12 2 0,-12-1 0,13 1 16,10 3-16,-12-5 0,-9-3 15,14 2-15,5 0 0,-8 2 16,-11 0-16,8 2 0,8 3 15,-10-2-15,-9 0 0,8-7 16,7-3-16,-12 2 0,-5 2 0,-1 2 16,1 1-16,-14-2 0,-10-3 15,-1-2-15,-2 1 16,-8 1-16,-8 2 0,-10 0 0,-8-2 16,-8-2-16,-6-3 0,3 4 15,4 0-15,0 2 0</inkml:trace>
  <inkml:trace contextRef="#ctx0" brushRef="#br0" timeOffset="169867.5559">4593 9189 0,'0'0'15,"0"0"-15,0 0 0,0 0 16,0 0-16,0 0 0,25 1 16,-25-1-16,0 0 0,24 10 0,-24-10 15,0 0-15,24 18 0,-16-11 16,-1 2-16,1-1 0,-1 1 0,0-2 16,0 2-16,-2-2 15,0 0-15,-2 0 0,0-3 16,0 1-16</inkml:trace>
  <inkml:trace contextRef="#ctx0" brushRef="#br0" timeOffset="170099.8305">4371 9370 0,'0'0'0,"0"0"0,0 0 15,0 0-15,29-2 0,-29 2 16,34-1-16,-12 1 0,1 1 15,5 0-15,4-1 0,-1 0 16,2 2-16,9-1 0,1-1 16,4 2-16,-5-1 0,1 1 15,-5-1-15,-3 0 0,-7 1 16,-6 0-16,-5 3 0,-3-1 0,-1-2 16,-4 0-16</inkml:trace>
  <inkml:trace contextRef="#ctx0" brushRef="#br0" timeOffset="170282.3757">4612 9447 0,'0'0'0,"0"0"0,0 0 16,0 0-16,0 0 0,-15 20 16,15-20-16,-6 18 0,6-18 15,-5 21-15,3-9 0,1 0 16,1-1-16,0-2 0,1 0 15,1-3-15,-2 1 0,0-2 0</inkml:trace>
  <inkml:trace contextRef="#ctx0" brushRef="#br0" timeOffset="170501.6741">4650 9518 0,'0'0'0,"0"0"0,0 0 16,0 0-16,0 0 0,24-9 15,-24 9-15,19-3 0,-6 2 16,3 1-16,0 1 0,3-1 15,-4 1-15,1 0 0,-2 1 16,1 0-16,-1-1 0,-2 1 16,-1 1-16,-1 0 0,-3 0 0,-3 1 15,-2 0-15,-4 0 0,-1 0 16,-7 0-16,-3 1 0,-5 0 16,-1 1-16,-9 1 0,-4 0 15,2-3-15,-1 0 0,2 0 16,4-2-16,5 0 0</inkml:trace>
  <inkml:trace contextRef="#ctx0" brushRef="#br0" timeOffset="170866.1379">4376 9592 0,'0'0'0,"0"0"15,0 0-15,0 0 0,0 0 0,0 0 16,0 0-16,0 0 0,0 0 0,-1 29 16,1-29-16,-3 24 15,3-24-15,0 28 0,0-11 16,-1-1-16,1-2 0,0 0 15,0-1-15,0-2 0,0-2 0,-2-4 16,1-2-16,1 0 16,0-3-16,0 0 0,3-4 15,-2 0-15,2-2 0,1-1 16,1-1-16,2-1 0,2 0 0,3 0 16,5 0-16,1 0 0,1 2 15,10-3-15,6 2 0,-1 0 16,-1 0-16,10 2 0,2 2 15,-4 1-15,-4 1 0,-1 2 16,1 2-16,-5-1 0,-3 1 0,-1 0 16,-5 1-16,-8 0 0,-3 1 15,-3 2-15,-2-1 16,-6 2-16,-2-1 0,-8 2 0,-6 2 16,-3-3-16,-1 0 0,4-2 15,3-1-15,2-1 0</inkml:trace>
  <inkml:trace contextRef="#ctx0" brushRef="#br0" timeOffset="171232.4205">4646 9707 0,'0'0'0,"0"0"0,0 0 0,0 0 15,0 0-15,0 0 0,0 0 16,-9 24-16,9-24 0,0 0 16,-12 31-16,12-31 0,-8 29 15,4-13-15,-1-2 0,3 1 16,1-3-16,-1-1 0,2-1 15,0-2-15,0-2 0,2 0 16,-1-2-16,2-1 0,3-1 0,-1-4 16,2-2-16,-3-3 15,2-2-15,1-1 0,-1-1 16,1 0-16,0 3 0,1-2 0,1 2 16,-1 2-16,-1 2 0,1 0 15,0 1-15,-2 2 0,1 0 16,-3 3-16,2 5 0,-4-1 15,0 2-15,0 2 0,-1 1 16,1 0-16,1 1 0,0 1 0,4 2 16,-1-2-16,1-2 0,2-3 15,3-3-15,-2 0 0,1-1 16,4-4-16,0-2 16,0-2-16,3-2 0,-4 2 0,-2-1 15,0 2-15</inkml:trace>
  <inkml:trace contextRef="#ctx0" brushRef="#br0" timeOffset="171422.2643">5335 9339 0,'0'0'0,"0"0"0,0 0 16,0 0-16,0 0 0,0 0 15,0 0-15,0 0 0,0 0 0,0 0 16,10 20-16,-10-20 15,0 0-15,1 28 0,-1-28 16,0 0-16,-1 23 0,1-23 0,0 0 16,0 0-16</inkml:trace>
  <inkml:trace contextRef="#ctx0" brushRef="#br0" timeOffset="171616.2917">5158 9431 0,'0'0'0,"0"0"16,0 0-16,0 0 0,0 0 15,0 0-15,35-3 0,-35 3 0,35-2 16,-13 1-16,3 0 16,1 1-16,1-1 0,10 0 15,-1 1-15,-1-1 0,-2 0 0,-2-1 16,-2 0-16,-5 0 0,-2 1 16,0-1-16,-8 0 0,-3 1 15,-2 0-15,-1 1 0</inkml:trace>
  <inkml:trace contextRef="#ctx0" brushRef="#br0" timeOffset="171849.1609">5243 9492 0,'0'0'0,"0"0"0,0 0 15,-4 20-15,4-20 0,-3 24 16,0-6-16,1 4 0,-3 2 15,0 3-15,2 2 0,-4 7 16,2-4-16,1-2 0,-1-2 16,-1 4-16,1-3 0,1-5 0,-1-5 15,2-2-15,-3-4 0,0-2 16,-1-3-16,0-5 0,0-4 16,2 0-16,0 1 0,0-1 15</inkml:trace>
  <inkml:trace contextRef="#ctx0" brushRef="#br0" timeOffset="172049.8079">5260 9580 0,'0'0'0,"0"0"0,20-6 16,-6 3-16,2-1 0,5 0 16,4 1-16,6-1 0,-1-1 15,4 0-15,0 1 0,3-1 16,-3 1-16,-4 1 0,-1 1 15,-5-1-15,-2 3 0,-5-1 16,-3-1-16,-6 1 0,-3-1 0,0 1 16,-1 0-16,-3-1 0</inkml:trace>
  <inkml:trace contextRef="#ctx0" brushRef="#br0" timeOffset="172258.1995">5414 9461 0,'0'0'16,"0"0"-16,0 0 0,0 0 0,0 0 16,0 0-16,9 28 15,-9-28-15,2 20 0,-2-20 0,5 26 16,-4-11-16,2-1 0,0 1 16,-1-1-16,2-1 0,-1-3 15,0-1-15,1-1 0,-2-3 0,-2-5 16,0 2-16,0-2 15,0 0-15</inkml:trace>
  <inkml:trace contextRef="#ctx0" brushRef="#br0" timeOffset="172532.7418">5591 9467 0,'0'0'0,"0"0"0,0 0 15,0 0-15,0 0 0,0 0 0,0 0 16,13 22-16,-13-22 0,0 0 15,-6 30-15,6-30 0,-10 25 0,5-11 16,-2 0-16,1 0 0,-1-2 16,1-1-16,2 0 15,1-1-15,-2-1 0,2-2 0,1 1 16,0-3-16,2 0 0,0 0 16,3-2-16,1 0 0,2 0 15,0 0-15,2-2 0,0-1 16,1-1-16,-3-1 0,1 1 15,0 1-15,-1 1 0,0 1 16,-1-2-16,-2 1 0</inkml:trace>
  <inkml:trace contextRef="#ctx0" brushRef="#br0" timeOffset="172851.7483">5490 9774 0,'0'0'0,"0"0"0,0 0 16,0 0-16,0 0 0,29-2 16,-29 2-16,25-1 0,-12 1 0,2 0 15,-1 0-15,0 0 0,0 0 16,-2 1-16,0-1 16,-1 1-16,-1 0 0,-2 1 0,-2 2 15,-1 0-15,-1 1 0,-3 2 16,-2 1-16,-2 2 0,-2 0 15,-2 1-15,-4-1 0,0 1 0,-4-1 16,-2 1-16,-1 1 16,1-1-16,2-1 0,-3 1 15,1-3-15,-2 0 0,0-2 0,2-2 16,-1-2-16,0-2 0,4-2 16,2 1-16,2-1 0,1 1 15</inkml:trace>
  <inkml:trace contextRef="#ctx0" brushRef="#br0" timeOffset="173018.1906">5506 9821 0,'0'0'15,"0"0"-15,0 0 0,23 8 16,-23-8-16,31 11 0,-13-3 16,2 0-16,2 1 0,9 4 0,1 1 15,-1 0-15,1 2 0,-3 5 16,-1 7-16,3 0 0,-8-6 0,-4-3 15</inkml:trace>
  <inkml:trace contextRef="#ctx0" brushRef="#br0" timeOffset="179899.6943">2213 11791 0,'0'0'16,"0"0"-16,0 0 0,0 0 0,0 0 0,0 0 16,0 0-16,0 0 15,0 0-15,0 0 0,0 0 16,14-18-16,-14 18 0,0 0 15,0 0-15,0 0 0,31-8 0,-31 8 16,22 0-16,-7 0 0,1 0 16,0-1-16,3 1 15,0 0-15,3 0 0,3 0 16,4 0-16,6-2 0,3 1 0,0-2 16,5-1-16,8 1 0,-3 1 15,5 0-15,3 1 0,-5-1 16,0-1-16,12 1 0,4 0 15,-7 1-15,-3 0 0,12 0 16,2 1-16,-6 0 0,-7 1 0,16 0 16,2 0-16,-8-1 0,-6-2 15,33 2-15,-3 3 16,-18-2-16,-9-1 0,5 1 0,7 2 16,-4-5-16,-3-1 0,5 0 15,5 1-15,-11-1 0,-7 1 0,9-1 16,5 1-16,-12 1 15,-8 3-15,8-3 0,8-1 16,-6-1-16,-2 0 0,3 5 16,6 3-16,-13-2 0,-7-2 0,11-2 15,8-2-15,-9 0 0,-6 1 16,7 1-16,5 0 0,-6-2 16,-5 2-16,7-1 0,1 0 15,-8 2-15,-5 1 0,8-1 16,5 1-16,-9-2 0,-6-2 0,8 1 15,10 0-15,-11 2 0,-3 2 16,7-2-16,5 0 16,-9-2-16,-9 0 0,6 0 0,5 1 15,-6-1-15,-5 0 0,7 3 16,4 2-16,-9-1 0,-7 0 16,6-2-16,1-1 15,-7 3-15,-8 3 0,7-5 0,4-2 16,-6-2-16,-8 2 0,5 0 15,1 1-15,-4-1 0,-6 1 0,2-2 16,1 1-16,-6 1 0,-2 1 16,-1 0-16,-1-2 15,-13 1-15,-1 1 0,0-1 0,2 1 16,-4 0-16,-2 0 0,0 0 16,-1 0-16,-1 0 0,0 0 15,-2 0-15,0 0 0,0 0 16,-4-3-16,-7 2 0,-7 2 15,4-1-15,3 0 0,2 0 16</inkml:trace>
  <inkml:trace contextRef="#ctx0" brushRef="#br0" timeOffset="206299.9941">9428 10680 0,'0'0'0,"0"0"0,0 0 16,0 0-16,0 0 0,0 0 15,-22 19-15,22-19 0,-26 21 0,10-8 16,-1 3-16,0 0 0,2-1 16,-2 4-16,1 0 0,-2 5 15,4-3-15,5-2 0,1 0 16,5-5-16,3-3 0,4-1 16,5 0-16,3-3 0,5-2 0,4-3 15,4-2-15,3-1 16,0 0-16,10-3 0,0 0 15,-1 0-15,-2-2 0,-2 1 16,-1 0-16,-6-1 0,-4 1 0,-1 1 16,-5 1-16,-4 0 0</inkml:trace>
  <inkml:trace contextRef="#ctx0" brushRef="#br0" timeOffset="206519.9448">9224 11186 0,'0'0'0,"0"0"15,22-1-15,-5-1 0,2 1 16,9-1-16,5 0 16,-1-1-16,0 1 0,9 0 0,2 1 15,-4-1-15,-4-1 0,-6-1 16,-6-3-16,-5 2 0,-2 0 0,-4 2 15</inkml:trace>
  <inkml:trace contextRef="#ctx0" brushRef="#br0" timeOffset="206717.2314">9522 11027 0,'0'0'0,"0"0"0,0 0 16,0 0-16,0 0 0,0 0 15,9 29-15,-9-29 0,0 32 0,0-9 16,0 3-16,-1 1 0,0-2 16,-2 9-16,0 2 0,0-5 15,-1-2-15,0-6 0,-2-4 16,2-4-16,0-1 0,0-3 16</inkml:trace>
  <inkml:trace contextRef="#ctx0" brushRef="#br0" timeOffset="207085.0841">9318 11392 0,'0'0'0,"0"0"16,0 0-16,0 0 0,-10 24 16,10-24-16,-3 24 0,3-24 15,0 26-15,4-14 0,3 0 16,2-2-16,2 0 0,1-3 15,3-2-15,2-1 0,0-1 0,6-3 16,2-4-16,-2 1 0,0-2 16,-1-2-16,-1-2 0,0 1 15,0-2-15,0-2 0,-1-2 16,-3-1-16,-1 0 0,0 0 16,-2 2-16,-3 3 0,-1 3 0,-3 4 15,1 2-15,-1 2 16,-1 1-16,-1 5 0,-2 3 15,0 3-15,-1 2 0,-2 2 0,-2 4 16,1-1-16,0 0 16,0-2-16,0-1 0,0-3 0,1-3 15,0-2-15,0-2 0,0 0 16</inkml:trace>
  <inkml:trace contextRef="#ctx0" brushRef="#br0" timeOffset="207483.3423">9940 11071 0,'0'0'0,"0"0"0,0 0 16,32-6-16,-32 6 0,27-2 0,-7 1 15,1 1-15,1-1 0,6 0 16,-1 1-16,-1 0 0,-2 0 0,-3 0 15,-4 0-15,-1 0 16,-2-2-16,-4 1 0,-3 1 16,-7 0-16,-2 5 0,-8 0 0,-5 0 15,-3 1-15,-5 2 0,-1 0 16,-2 2-16,-1-1 0,1-1 0,-5 1 16,2-3-16,7 0 15,5-1-15,6-1 0,5-1 16,7 1-16,7 0 0,5-2 15,6-2-15,5 0 0,5 1 0,10-1 16,6-1-16,-4 0 0,-1-1 16,8 1-16,-2 1 0,-5-2 15,-5 2-15,-6-3 0,-6 2 16,-5-3-16,-5 0 0,-8-2 16,-6-2-16,0 2 0,0 1 0,0 2 15</inkml:trace>
  <inkml:trace contextRef="#ctx0" brushRef="#br0" timeOffset="207719.0688">10102 10797 0,'0'0'0,"0"0"0,0 0 0,0 0 15,0 0-15,3 25 0,-3-25 16,-1 35-16,0-13 0,-1 7 15,-2 6-15,0 1 0,0 2 0,-3 12 16,0 0-16,1 4 0,0-7 16,0 2-16,1-8 15,1-6-15,-1-7 0,1-5 0,0-3 16,-1-11-16,1-3 0,0-2 16,2 0-16,0-1 0</inkml:trace>
  <inkml:trace contextRef="#ctx0" brushRef="#br0" timeOffset="207917.071">10053 11279 0,'0'0'0,"0"0"16,0 0-16,12 18 0,-12-18 15,16 22-15,-5-6 0,0 2 16,0 1-16,0 2 0,1 0 16,2 6-16,1-1 0,-1-3 15,0-2-15,0-3 0,-2-2 0,0-4 16,-1-4-16,-1-4 0,0-1 15,-1-7-15,-2-3 16,0-1-16,-2 2 0,0 2 0</inkml:trace>
  <inkml:trace contextRef="#ctx0" brushRef="#br0" timeOffset="208203.8759">10721 10796 0,'0'0'0,"0"0"16,0 0-16,0 0 0,0 0 0,14 20 16,-14-20-16,5 18 0,-5-18 15,5 26-15,-3-13 0,0 0 16,1 1-16,4-2 0,2-1 16,1-1-16,0-2 0,3-1 15,2-2-15,3 0 0,2-2 0,6-1 16,2-1-16,-1-3 0,1 0 15,0-3-15,1 0 16,-3 1-16,-3 0 0,0-1 0,-4 1 16,-5 1-16,-3-1 0,-3 3 15,-3-1-15,1 1 16</inkml:trace>
  <inkml:trace contextRef="#ctx0" brushRef="#br0" timeOffset="208718.0824">10692 11121 0,'0'0'0,"0"0"16,0 0-16,0 0 0,0 0 0,0 0 16,0 0-16,10 21 0,-10-21 0,12 19 15,-2-7-15,-2 2 16,1 1-16,1 0 0,0-2 16,0-1-16,-1-3 0,0-2 15,-2-1-15,0-1 0,-2-1 0,0-2 16,-2-3-16,-1 5 15,0 5-15,-2-9 0,-2-9 16,-1-1-16,-2-1 0,0 1 0,1 0 16,-1 0-16,1 2 0,0-1 15,0 1-15,2 3 0,0 1 16,3 0-16,3 0 0,3 0 16,2 0-16,3 0 0,3 2 15,3 0-15,2 1 0,6-2 16,2 1-16,-3 0 0,-1 1 0,1 1 15,-1 0-15,-3 0 0,-2 0 16,-4 0-16,-3 1 16,-3 0-16,-3 2 0,-9 1 0,-4 0 15,-6 2-15,-1 0 0,-6 1 16,-4 1-16,0 1 0,-2 0 16,-2 2-16,1 0 0,3-3 15,2 0-15,3-2 0,3-2 16,4 0-16,4-1 0,6 0 15,4 0-15,2 0 0,4-1 0,4 1 16,5 0-16,3-3 0,2 0 16,2-1-16,1 1 0,4 0 15,-3 1-15,0-1 0,-2 2 16,-5-3-16,-4 0 0,-3 0 16,-2-1-16,-2 2 0</inkml:trace>
  <inkml:trace contextRef="#ctx0" brushRef="#br0" timeOffset="208950.5472">10525 11376 0,'0'0'0,"0"0"16,0 0-16,0 0 0,0 0 0,18 17 15,-18-17-15,20 16 0,-20-16 0,22 16 16,-9-6-16,-1-3 15,0 1-15,0-1 0,2 0 16,-2-2-16,-1 0 0,-1-1 16,0-2-16,-2-2 0,1 0 0,-1 0 15,-2 0-15,0 0 0</inkml:trace>
  <inkml:trace contextRef="#ctx0" brushRef="#br0" timeOffset="209107.0866">10829 11460 0,'0'0'0,"0"0"16,0 0-16,0 0 0,0 0 0,0 0 16,0 0-16,28 16 0,-28-16 15,0 0-15,24 12 0,-24-12 16,20 6-16,-11-6 0,-1 0 16,-1-1-16,1-2 0,-1 1 15,-2 0-15,0 1 0</inkml:trace>
  <inkml:trace contextRef="#ctx0" brushRef="#br0" timeOffset="209272.2717">11049 11443 0,'0'0'0,"0"0"0,0 0 15,0 0-15,0 0 0,0 0 0,0 0 16,17 16-16,-17-16 0,0 0 16,20 16-16,-20-16 0,16 11 15,-9-7-15,1 1 0,0-2 16,0-1-16,-1-2 0,1 0 15,-1 0-15,-2 0 0,-5 0 0,5 0 0</inkml:trace>
  <inkml:trace contextRef="#ctx0" brushRef="#br0" timeOffset="209412.1291">11350 11534 0,'0'0'0,"0"0"15,0 0-15,0 0 0,17 16 0,-17-16 16,0 0-16,21 20 0,-14-14 15,-1-2-15,-2-1 16,0-1-16,0 0 0,-1 1 0</inkml:trace>
  <inkml:trace contextRef="#ctx0" brushRef="#br0" timeOffset="210318.6001">9433 11737 0,'0'0'0,"0"0"16,0 0-16,0 0 0,0 0 0,0 0 15,18 27-15,-18-27 0,22 21 16,-6-10-16,3-2 15,3 1-15,3 0 0,7 0 0,7 0 16,10 2-16,2-2 0,18-1 16,6-2-16,-3-1 0,-3-1 15,23 0-15,4-3 0,9-4 16,-8-3-16,13 0 0,-2 1 16,33-6-16,-16 0 0,-4-5 15,-2-5-15,-27 4 0,-15 0 0,-7-1 16,-3-2-16,-5-5 0,-5-3 15,-8-2-15,-5-2 16,-6-2-16,-5-3 0,-5-4 0,-2-2 16,-7 0-16,-2 1 0,-8-5 15,-5-2-15,-6-5 0,-5-3 16,-5-4-16,-3-3 0,-8 2 16,-5 2-16,-3 2 0,-2 1 15,-9 3-15,-5 1 0,-4 4 16,-2 4-16,-2 5 0,-2 3 15,-8-2-15,-5-1 0,-2 3 0,-2 4 16,-7 4-16,-5 4 0,2 2 16,3 2-16,-8 5 0,-4 2 15,6 4-15,4 2 0,-5 4 16,-4 4-16,6 1 0,3 1 0,-4 6 16,-4 4-16,6 5 15,4 4-15,1 2 0,1 1 16,7 1-16,6 0 0,-3 5 15,-2 5-15,4 6 0,4 5 0,7 2 16,5 1-16,4-1 16,4-1-16,7 4 0,7 3 0,6-3 15,5-2-15,5 0 0,4 0 16,6-1-16,4 0 0,10-1 16,6 0-16,3-7 0,1-2 15,6-2-15,2 0 0,8-3 16,2-1-16,7-4 0,2-4 15,2-5-15,0-4 0,9-2 16,6 0-16,-2 0 0,-3 0 0,-5-2 16,-4-2-16,-9-1 0,-6 1 15,-10-4-15,-9-1 0,-4-2 16</inkml:trace>
  <inkml:trace contextRef="#ctx0" brushRef="#br0" timeOffset="224445.565">12110 11182 0,'0'0'0,"0"0"0,0 0 15,0 0-15,0 0 0,0 0 16,0 0-16,0 0 0,0 0 0,26 7 15,-26-7-15,0 0 0,0 0 16,27 17-16,-27-17 0,18 11 16,-9-6-16,0 1 0,0-1 15,-2-1-15,0 1 0,-2-3 16</inkml:trace>
  <inkml:trace contextRef="#ctx0" brushRef="#br0" timeOffset="224614.4203">12189 11423 0,'0'0'0,"0"0"0,0 0 16,0 0-16,0 0 0,23 15 16,-23-15-16,18 9 0,-18-9 15,0 0-15,22 12 0,-22-12 0</inkml:trace>
  <inkml:trace contextRef="#ctx0" brushRef="#br0" timeOffset="241467.1529">12579 11060 0,'0'0'0,"0"0"0,0 0 15,0 0-15,0 0 0,0 0 0,0 0 16,0 0-16,0 0 0,0 0 16,26 9-16,-26-9 0,9 21 0,-9-21 15,9 41-15,-6-15 0,1 3 16,-1 11-16,-1 5 15,-1-2-15,0-2 0,-1 7 0,0-2 16,0-8-16,-1-6 0,0 3 16,0-6-16,0-5 0,0-8 15,-1-7-15,0-3 0,-2-4 16,1-2-16,0-1 0,0 1 16,1 0-16</inkml:trace>
  <inkml:trace contextRef="#ctx0" brushRef="#br0" timeOffset="241786.0308">12781 11084 0,'0'0'0,"0"0"15,0 0-15,17-11 0,-17 11 16,28-8-16,-9 3 0,-1-1 16,2 1-16,7 1 0,1 2 15,0 1-15,-2 1 0,2 1 16,0 3-16,-1 2 0,1 3 15,4 4-15,-1 2 0,-4 2 0,-2 1 16,1 5-16,-1 5 16,-3 0-16,-2 0 0,0 7 0,-4 0 15,-2-2-15,-3-3 0,-5 1 16,-1-3-16,-3-2 0,-2-4 16,-2 0-16,-3 0 0,-2-2 0,-4-2 15,-3-3-15,-1-4 16,1-5-16,-1-1 0,-6-3 15,-4-2-15,4 0 0,4 0 0,4 0 16</inkml:trace>
  <inkml:trace contextRef="#ctx0" brushRef="#br0" timeOffset="241967.666">12786 11265 0,'0'0'0,"0"0"16,0 0-16,0 0 0,0 0 15,0 0-15,31-15 0,-31 15 16,32-7-16,-13 3 0,1 0 0,1 0 16,1 1-16,1 0 0,0 0 15,3 1-15,-2 1 0,-5 0 16,-3 0-16,-3-1 0,-2 1 0,-1 1 16</inkml:trace>
  <inkml:trace contextRef="#ctx0" brushRef="#br0" timeOffset="242150.8588">12760 11430 0,'0'0'0,"0"0"0,0 0 0,0 0 15,0 0-15,26 5 0,-26-5 16,37-2-16,-15 0 0,3-1 16,3-2-16,-1 0 0,2 1 0,6-2 15,-1-1-15,-2-1 0,-1 0 16,-7-1-16,-4 0 0,-3 0 15,-3 3-15,-2 0 0</inkml:trace>
  <inkml:trace contextRef="#ctx0" brushRef="#br0" timeOffset="242384.3933">12879 11109 0,'0'0'16,"0"0"-16,0 0 0,0 0 0,0 0 15,0 0-15,13 32 0,-13-32 16,9 38-16,-5-13 0,2 5 16,-2 2-16,1 2 0,0 13 15,1 2-15,-1-6 0,1-3 0,3 4 16,-1-5-16,2-8 16,1-4-16,1-6 0,1-4 15,-3-5-15,-3-2 0,0-1 16</inkml:trace>
  <inkml:trace contextRef="#ctx0" brushRef="#br0" timeOffset="242567.2096">13594 11227 0,'0'0'0,"0"0"0,0 0 16,0 0-16,0 0 0,0 0 15,0 0-15,6 27 0,-6-27 0,-4 24 16,4-24-16,-15 34 0,4-13 15,-2 2-15,0 2 16,1-2-16,1-1 0,-2 3 16,2-3-16,4-5 0,1-3 0,2-4 15,-1-2-15,2 0 0</inkml:trace>
  <inkml:trace contextRef="#ctx0" brushRef="#br0" timeOffset="242768.9449">13643 11508 0,'0'0'15,"0"0"-15,0 0 0,0 0 0,21 21 16,-21-21-16,22 14 0,-9-6 16,1 2-16,5-3 15,3 1-15,3-1 16,0-1-16,-3-3 0,-2 1 0,5-3 16,0-2-16,-4-2 15,-2-1-15,-7-5 0,-4-3 16,0-2-16,1-1 0,-3 2 15,0 2-15,-1 3 0</inkml:trace>
  <inkml:trace contextRef="#ctx0" brushRef="#br0" timeOffset="242950.8902">13776 11113 0,'0'0'15,"0"0"-15,0 0 0,0 0 0,0 0 16,0 0-16,9 22 15,-9-22-15,0 0 0,14 34 0,-14-34 16,14 31-16,-8-15 0,2-2 16,2-2-16,-1-3 0,0-3 0,-2 0 15,0-1-15,0 0 0</inkml:trace>
  <inkml:trace contextRef="#ctx0" brushRef="#br0" timeOffset="243137.8172">14032 11023 0,'0'0'0,"0"0"0,0 0 0,0 0 15,0 0-15,13 28 0,-13-28 16,7 28-16,-7-28 0,5 32 16,-2-13-16,-1 1 0,0 0 0,0-3 15,2-2-15,0-2 0,0-2 16,1 1-16,-1-3 0,0 0 15</inkml:trace>
  <inkml:trace contextRef="#ctx0" brushRef="#br0" timeOffset="243520.4476">14466 10851 0,'0'0'0,"0"0"16,0 0-16,0 0 0,0 0 15,28 14-15,-28-14 0,20 14 16,-20-14-16,21 19 0,-9-7 16,0 0-16,-1-1 0,1-1 15,0-2-15,-1 0 0,-1 0 0,-1-1 16,-1-2-16,-2-1 15</inkml:trace>
  <inkml:trace contextRef="#ctx0" brushRef="#br0" timeOffset="243733.8345">14436 11139 0,'0'0'0,"0"0"0,0 0 15,0 0-15,0 37 0,0-37 16,0 41-16,-2-16 0,1 2 15,1 2-15,0 2 0,0 7 0,0-4 16,3-2-16,-1-4 16,2 3-16,2-8 0,0-3 15,1-5-15,2-8 0,2-6 0,-2-6 16,1-5 0,-3 1-16,0 1 0,-2 3 0</inkml:trace>
  <inkml:trace contextRef="#ctx0" brushRef="#br0" timeOffset="244050.9531">14912 10943 0,'0'0'15,"0"0"-15,26-10 0,-9 6 16,0-2-16,7 1 0,1 2 16,0 2-16,2 2 0,-2 1 0,-1 0 15,0 3-15,-1 3 0,3 6 16,1 3-16,-4 3 0,-3 4 15,-2 4-15,0 4 0,-4 3 16,-2 3-16,2 11 0,-3 2 16,-2-2-16,-2-1 0,-1 1 15,-1 0-15,1 2 0,-2-3 16,0-4-16,-3-5 0,-1-3 0,-1-3 16,-3-4-16,0-4 0,-4-4 15,-2-4-15,-4-4 16,-4-3-16,-2-8 0,-3-3 0,-4-6 15,-3-4-15,-1-9 0,-1-6 16,7 6-16,5 3 0,4 5 16</inkml:trace>
  <inkml:trace contextRef="#ctx0" brushRef="#br0" timeOffset="244201.4387">14707 11078 0,'0'0'0,"0"0"16,0 0-16,0 0 15,0 0-15,0 0 0,0 0 0,0 0 16,0 0-16,0 0 0,0 0 16,25 11-16,-25-11 0,17 15 15,-17-15-15,18 12 0,-18-12 0,0 0 16</inkml:trace>
  <inkml:trace contextRef="#ctx0" brushRef="#br0" timeOffset="244367.8397">15146 11104 0,'0'0'0,"0"0"16,0 0-16,0 0 0,0 0 15,-22 10-15,22-10 0,-25 15 16,25-15-16,-34 18 0,12-6 16,0-1-16,0 0 0,3-1 0,3-2 15,1 0-15</inkml:trace>
  <inkml:trace contextRef="#ctx0" brushRef="#br0" timeOffset="244550.5003">14733 11234 0,'0'0'16,"0"0"-16,0 0 0,0 0 16,0 0-16,12 23 0,-12-23 15,10 22-15,-10-22 0,11 24 0,-5-12 16,-1 0-16,1 1 0,-2-2 15,1-1-15,-2 3 0,-1 3 16,-1-2-16,0-1 0,1-2 16</inkml:trace>
  <inkml:trace contextRef="#ctx0" brushRef="#br0" timeOffset="244983.8333">14816 11268 0,'0'0'16,"0"0"-16,0 0 0,0 0 0,29 0 15,-29 0-15,24 1 0,-24-1 16,32 2-16,-32-2 0,35 3 16,-18-1-16,-2-1 0,-1 1 15,1 1-15,-3-1 0,-2 0 0,-2 1 16,-2 0-16,-3 0 16,0 1-16,-7 1 0,-4 2 15,-5-1-15,-2 1 0,-3 1 0,-2 3 16,-6 1-16,-2 1 0,2-2 15,2-1-15,2-1 0,3 1 16,4-3-16,2-1 0,5-1 16,1-1-16,7-4 0,4 0 15,7-1-15,6 0 0,2-3 16,2-2-16,2-1 0,2 0 16,6 0-16,-1-1 0,-4 2 0,-3 1 15,-3 0-15,-2 3 16,-5 0-16,-4 1 0,-5 3 0,-4 3 15,-3 2-15,-3 3 0,-6 0 16,-5 2-16,-2 0 0,-2 2 16,-9 5-16,-2 1 0,0 1 15,0 0-15,3-4 0,1-1 16,5-2-16,2-4 0,-1-3 16,2-3-16,7-2 15,2-1-15,2 0 0</inkml:trace>
  <inkml:trace contextRef="#ctx0" brushRef="#br0" timeOffset="245123.9246">14895 11510 0,'0'0'16,"0"0"-16,0 0 0,0 0 0,27 8 16,-15-3-16,0 1 0,1 1 15,2 1-15,0-1 0,0 0 16,4 0-16,4 0 0,4-1 16,-2-3-16,2-4 0,0-3 15,-1-1-15,-3-2 0,-3 3 16,-4-1-16,-3 1 0</inkml:trace>
  <inkml:trace contextRef="#ctx0" brushRef="#br0" timeOffset="245295.5042">15659 11092 0,'0'0'16,"0"0"-16,0 0 0,0 0 0,0 0 15,21 22-15,-21-22 16,8 19-16,-8-19 0,7 19 0,-5-11 16,0 0-16</inkml:trace>
  <inkml:trace contextRef="#ctx0" brushRef="#br0" timeOffset="245584.3271">15437 11307 0,'0'0'0,"0"0"16,0 0-16,0 0 0,33 3 0,-33-3 16,32 2-16,-32-2 0,38 6 15,-17 0-15,0 0 0,-2 1 16,-3 0-16,3 6 0,-2 3 16,-4-2-16,-3 0 0,-4 3 15,-2 1-15,-3 0 0,-1 1 0,-2 1 16,-2-1-16,1-2 15,1 0-15,1-3 0,1-4 0,2 0 16,1-1-16,5-4 0,3-1 16,4-3-16,4-3 0,5-5 15,5-5-15,0-3 0,-1-2 16,2 0-16,-6 3 0,-5 3 0</inkml:trace>
  <inkml:trace contextRef="#ctx0" brushRef="#br0" timeOffset="245818.0128">15905 11098 0,'0'0'0,"0"0"0,0 0 16,33 0-16,-33 0 0,34-1 15,-8 0-15,0 0 0,2-1 0,10 1 16,3-1-16,-4 1 0,-3 0 15,3-1-15,-4-1 16,-4-1-16,-5 1 0,-7-4 0,-7-2 16,-2 1-16,-1 2 0,-1 2 15</inkml:trace>
  <inkml:trace contextRef="#ctx0" brushRef="#br0" timeOffset="246219.5005">16151 10924 0,'0'0'0,"0"0"0,0 0 16,0 0-16,0 0 0,7 22 16,-7-22-16,4 19 0,-4-19 15,3 27-15,-3-9 0,-1 1 16,-2-1-16,-1 1 0,-2 0 16,-1-2-16,1-1 0,-6 1 15,-3-3-15,1-1 0,0 0 0,-2-2 16,1-1-16,-1-4 15,2-1-15,1-1 0,2-1 16,1-1-16,2 0 0,3-2 0,1 0 16,4 0-16,7-1 0,2-1 15,5 1-15,4-2 0,3 1 16,12-1-16,4 1 0,1 1 16,-2-2-16,9 2 0,-1 0 15,-3 1-15,-3 0 0,-1 1 16,-6 0-16,-7 0 0,-5 1 0,-7 2 15,-4 1-15,-7 0 0,-4 1 16,-8 1-16,-8 2 16,-2-2-16,-2 1 0,-7-1 0,-4 0 15,0-2-15,1-2 0,-6 0 16,2 1-16,7-2 0,7-1 0,5 1 16</inkml:trace>
  <inkml:trace contextRef="#ctx0" brushRef="#br0" timeOffset="246367.3432">15950 11283 0,'0'0'0,"0"0"15,0 0-15,0 0 0,0 0 0,0 0 16,0 0-16,26 3 0,-26-3 16,0 0-16,29 10 0,-29-10 15,26 10-15,-26-10 0,26 11 16,-12-7-16,-2-1 0,-2-1 16,-4-1-16,1 0 0,-2-1 0,0 1 15</inkml:trace>
  <inkml:trace contextRef="#ctx0" brushRef="#br0" timeOffset="246551.0006">15913 11421 0,'0'0'0,"0"0"16,0 0-16,0 0 0,25 7 16,-25-7-16,23 4 0,-23-4 15,25 4-15,-25-4 0,31 3 16,-15-1-16,1 0 0,-2-1 0,-1 0 15,-3 0-15,-3 1 0,-1-1 16,-1 0-16,0 0 0</inkml:trace>
  <inkml:trace contextRef="#ctx0" brushRef="#br0" timeOffset="246717.6022">15904 11572 0,'0'0'16,"0"0"-16,0 0 0,33 0 0,-33 0 0,35-2 15,-9 0-15,2 0 0,6-1 16,10-2-16,2 0 0,0-1 16,1 2-16,5-2 0,-3 1 15,-6-3-15,-4 1 0,-1 0 16,-6 2-16,-7 0 0,-5 2 16,-4 0-16</inkml:trace>
  <inkml:trace contextRef="#ctx0" brushRef="#br0" timeOffset="246955.1464">16311 11326 0,'0'0'0,"0"0"0,0 0 16,0 0-16,0 0 0,0 0 16,-1 34-16,1-34 0,-7 32 15,1-9-15,-3 5 16,-1 0-16,0 1 0,-3 7 15,-1-1-15,1-3 0,0-4 0,-5 1 16,1-2-16,0-7 0,3-5 16,1-7-16,0-4 15,4-1-15,0-1 0,2 0 0</inkml:trace>
  <inkml:trace contextRef="#ctx0" brushRef="#br0" timeOffset="247084.46">16398 11736 0,'0'0'16,"0"0"-16,18 10 0,-7-3 16,1 1-16,0 2 0,-1 1 15,1 2-15,-1-3 0,-2-1 16</inkml:trace>
  <inkml:trace contextRef="#ctx0" brushRef="#br0" timeOffset="252835.2377">17336 11033 0,'0'0'15,"0"0"-15,0 0 0,0 0 0,0 0 16,0 0-16,0 0 16,-1 31-16,1-31 0,-4 31 0,-2-7 15,1 4-15,-2 1 0,-2 5 16,-2 3-16,-2 12 0,2 1 16,-2 4-16,-1-5 0,5-8 15,2-5-15,4 3 0,3-5 16,4-7-16,3-5 0,5-5 15,4-4-15,-1-6 0,-1-4 0,5-3 16,4-4-16,1-2 0,0-1 16,0-4-16,-1-3 0,-2 0 15,-3 0-15,1 0 0,-5 4 16,-3 2-16</inkml:trace>
  <inkml:trace contextRef="#ctx0" brushRef="#br0" timeOffset="253050.9479">17165 11379 0,'0'0'0,"0"0"16,0 0-16,22-8 0,-22 8 0,26-4 15,-10 1-15,4 1 0,2 1 0,2 0 16,4-1-16,6-1 0,-2 0 15,2 1-15,3-1 16,-6 2-16,-6-1 0,-3 1 0</inkml:trace>
  <inkml:trace contextRef="#ctx0" brushRef="#br0" timeOffset="253551.2179">17980 11421 0,'0'0'0,"0"0"0,0 0 0,0 0 16,0 0-16,0 0 0,0 0 16,-3-23-16,3 23 0,0 0 15,-9-19-15,9 19 0,0 0 0,-25-16 16,11 10-16,1 1 0,-1 1 15,-2 3-15,0 4 16,-2-1-16,-1 2 0,1 3 0,-2 1 16,-3 4-16,3 3 0,1 2 15,3 1-15,1 3 0,3 1 16,4-1-16,3 1 0,2-2 0,1-2 16,10 0-16,8-4 15,1-5-15,4-4 0,6-7 16,5-6-16,-3-2 0,0 0 0,-3-3 15,0-3-15,1-2 0,-1 2 16,-2-2-16,-1-3 16,-4 3-16,-4 2 0,-4 3 15,-3 4-15,-4 3 0,0 0 0,-3 3 16,-1 3-16,0 0 0,-5 7 16,1 0-16,-1 2 15,-1 3-15,2 1 0,0 1 16,3 3-16,1-1 0,2 0 0,4 0 15,3 0-15,1-4 0,2-2 16,-2-3-16,-1 0 0,-3-1 0</inkml:trace>
  <inkml:trace contextRef="#ctx0" brushRef="#br0" timeOffset="253817.851">18541 11324 0,'0'0'16,"0"0"-16,0 0 0,0 0 0,0 0 15,-27-2-15,27 2 0,-25 8 16,25-8-16,-32 16 0,14-6 16,1 2-16,2 2 0,0 3 15,2 2-15,0 6 0,3 1 0,4-1 16,4-2-16,4-1 0,4-1 15,5-5-15,6-1 16,1-3-16,4-3 0,8-2 16,2-5-16,-7-1 0,-4 0 0,-4 1 15</inkml:trace>
  <inkml:trace contextRef="#ctx0" brushRef="#br0" timeOffset="254100.9242">18966 11147 0,'0'0'0,"0"0"0,0 0 16,0 0-16,-8 29 0,8-29 0,-12 36 16,2-11-16,-2 1 0,-2 4 15,1 2-15,-1 7 0,2-2 0,1 4 16,3-5-16,4-6 0,3-5 15,6-4-15,6-3 16,2-4-16,3-2 0,4-3 16,4-5-16,1-4 15,2-2-15,-3-5 0,-2-4 0,-3 2 16,-5 1-16,-2 2 16</inkml:trace>
  <inkml:trace contextRef="#ctx0" brushRef="#br0" timeOffset="254300.8103">18764 11367 0,'0'0'0,"0"0"16,0 0-16,0 0 0,32-7 0,-32 7 15,41-4-15,-17 2 0,2 1 16,3-1-16,3-1 0,10 1 0,0-1 15,0 0-15,-2 0 16,7-1-16,-5-1 0,-8 1 16,-7 0-16,-3 2 0</inkml:trace>
  <inkml:trace contextRef="#ctx0" brushRef="#br0" timeOffset="254521.4118">19480 11328 0,'0'0'15,"0"0"-15,0 0 0,0 0 0,0 0 16,0 0-16,-4 24 16,4-24-16,-7 26 0,7-26 0,-8 37 15,3-15-15,2 0 0,0 0 16,-1 1-16,1-2 0,1-2 0,0 2 16,-1-4-16,2-3 15,0-3-15,1-6 0,0-5 16,0 0-16,0-8 0,0 1 15,0 2-15,0 0 0</inkml:trace>
  <inkml:trace contextRef="#ctx0" brushRef="#br0" timeOffset="254686.344">19424 10988 0,'0'0'0,"0"0"0,0 0 15,0 0-15,0 0 0,0 0 0,29 13 16,-29-13-16,22 14 0,-22-14 16,24 14-16,-13-8 0,-1-1 15,-1 0-15</inkml:trace>
  <inkml:trace contextRef="#ctx0" brushRef="#br0" timeOffset="254950.9124">19838 10970 0,'0'0'0,"0"0"15,0 0-15,-8 24 0,8-24 16,-13 33-16,4-9 0,-1 4 16,-1 3-16,-6 14 0,-1 4 15,-2 9-15,2-4 0,2 3 16,4-6-16,4-8 0,2-7 0,5-6 15,3-5-15,1-3 16,0-4-16,2-4 0,4-4 0,0-4 16,1-3-16,-3-4 15,-1-5-15,0 2 0,-2 1 0,-1 0 16</inkml:trace>
  <inkml:trace contextRef="#ctx0" brushRef="#br0" timeOffset="255370.4673">19830 11521 0,'0'0'0,"0"0"0,0 0 15,25-3-15,-25 3 0,25-1 0,-25 1 16,34-2-16,-16 0 0,2 0 16,2-2-16,0 1 0,0-3 15,7 1-15,-1-2 0,-3 0 16,-3 1-16,-2-1 0,-2-2 15,-4 0-15,-1-1 0,-3-2 0,-2-1 16,-3 0-16,0 0 0,-4 0 16,-2 0-16,-3 0 0,-2 2 15,-5 1-15,-4 1 0,0 3 16,-2 1-16,1 3 0,-2 3 16,-2 3-16,-2 0 0,0 4 15,0 3-15,-2 6 0,2 1 0,2 4 16,3 2-16,2 1 0,3 1 15,7-1 1,3 0-16,5-1 0,2-2 0,5-4 16,4-1-16,4-5 0,2-1 15,0-3-15,1 0 0,-1-2 16,-1 0-16,2-4 0,1-1 0,-2-3 16,-2 0-16,-3-4 0,1 1 15,-4 0-15,-2 1 0,-3 0 16</inkml:trace>
  <inkml:trace contextRef="#ctx0" brushRef="#br0" timeOffset="255515.4652">20366 11794 0,'0'0'0,"0"0"0,0 0 16,-16 21-16,16-21 0,-25 21 0,15-12 15,1-1-15</inkml:trace>
  <inkml:trace contextRef="#ctx0" brushRef="#br0" timeOffset="271310.2053">21110 11167 0,'0'0'16,"0"0"-16,0 0 0,0 0 15,0 0-15,3-24 0,-3 24 0,0 0 16,-10-18-16,10 18 0,0 0 16,-24-13-16,13 11 0,-4 3 15,-4 3-15,-1 0 0,0 1 16,-2 1-16,-3 1 0,-6 4 16,1 2-16,3 0 0,2 2 15,3 0-15,2 0 0,-1 3 16,5-2-16,5-2 0,4-1 15,4-1-15,3 0 0,3 2 0,3 0 16,5 0-16,4 0 0,2-2 16,-1 1-16,4 2 15,-2-2-15,-3-1 0,0-2 16,-3 0-16,-2 0 0,-4-1 0,0-3 16,-6 0-16,-2 0 15,-5 0-15,-3 0 0,-3 1 0,-5-1 16,0 1-16,0 0 0,-1-3 15,0 0-15,2-1 0,1-2 16,3-4-16,1-1 0,5-3 0,4-2 16,1 0-16,0 2 15,-1 2-15</inkml:trace>
  <inkml:trace contextRef="#ctx0" brushRef="#br0" timeOffset="271553.7515">21363 11103 0,'0'0'15,"0"0"-15,0 0 0,0 0 16,0 0-16,0 0 0,0 0 16,0 0-16,0 0 0,-19 31 15,19-31-15,-25 35 0,11-14 0,0 4 16,0 2-16,2 0 0,1 0 16,0 4-16,5-4 0,2-2 15,3-3-15,6-3 16,4-3-16,5-5 15,6-3-15,-2-1 0,1-2 0,5-4 16,2-2-16,-4-4 0,-2-2 0,-4 1 16,-3 1-16,-2 2 15</inkml:trace>
  <inkml:trace contextRef="#ctx0" brushRef="#br0" timeOffset="271734.2585">21054 11308 0,'0'0'0,"0"0"16,0 0-16,27 0 0,-27 0 0,33-3 15,-11 1-15,3 0 16,2 0-16,10 0 0,0 1 16,1-3-16,-1-4 0,2 0 15,-9 3-15,-4 0 0</inkml:trace>
  <inkml:trace contextRef="#ctx0" brushRef="#br0" timeOffset="272087.0816">21706 11157 0,'0'0'15,"0"0"-15,0 0 0,0 0 0,0 0 16,-4 23-16,4-23 0,-7 27 15,3-11-15,-4 4 0,-2 4 16,1-1-16,1 1 0,-2 3 16,0-4-16,2-3 15,1-3-15,2-3 0,1-1 0,0-3 16,2-4-16,1-2 0,1-4 16,0 0-16,3-6 0,2-3 15,0-3-15,2-2 0,2-1 0,3-6 16,1-2-16,0 2 0,-1 1 15,2 3-15,-1 3 0,0 2 16,0 2-16,2 2 0,0 1 16,-1 4-16,1 2 0,-1 3 15,1 3-15,2 1 0,1 3 16,-4-2-16,-2-2 0,-1 1 0</inkml:trace>
  <inkml:trace contextRef="#ctx0" brushRef="#br0" timeOffset="272551.5717">22393 11262 0,'0'0'0,"0"0"0,0 0 16,0 0-16,0 0 0,-11-18 15,11 18-15,0 0 0,-21-15 0,21 15 16,-26-4-16,9 2 0,0 2 15,-3 4-15,-2 2 0,-3 3 16,1-1-16,-7 4 0,2 2 16,1 4-16,2 3 0,-4 6 15,2 1-15,8-4 0,6-2 0,8-1 16,8-3-16,3-3 16,4-3-16,9-5 0,7-4 15,0-3-15,0-3 0,4-3 16,5-1-16,-2-5 0,-1-3 15,7-6-15,0 0 0,-5 0 0,-3 2 16,-2-2-16,-4 1 0,-4 4 16,-5 0-16,-4 4 0,-3 2 15,-4 4-15,-1 0 0,-6 6 16,-3 3-16,-2 4 0,-3 3 0,-1 3 16,0 2-16,1 3 15,1 3-15,2 0 0,2 1 0,3 0 16,4 1-16,6-3 15,4-1-15,1-6 0,1-3 0,2-7 16,1-3-16,-2-1 0,-3 0 16,-3 1-16</inkml:trace>
  <inkml:trace contextRef="#ctx0" brushRef="#br0" timeOffset="272734.496">22769 11264 0,'0'0'15,"0"0"-15,0 0 0,0 0 0,-18 18 16,18-18-16,-16 21 0,16-21 16,-18 31-16,9-12 15,1 1-15,0-1 0,1-2 0,2-3 16,2-1-16,0-4 0,2-4 16,0-1-16,1-1 0,0 0 15</inkml:trace>
  <inkml:trace contextRef="#ctx0" brushRef="#br0" timeOffset="272875.4226">22766 11004 0,'0'0'0,"0"0"0,0 0 0,0 0 16,0 0-16,0 0 0,25 13 15,-25-13-15,0 0 0,31 9 0,-31-9 16,0 0-16</inkml:trace>
  <inkml:trace contextRef="#ctx0" brushRef="#br0" timeOffset="273218.2865">23009 11307 0,'0'0'16,"0"0"-16,0 0 0,-12 21 15,6-9-15,-3 1 0,-3 3 16,0 0-16,0 0 0,-4 4 15,3 1-15,2-5 0,2-2 0,1-3 16,2-4-16,2-3 0,4-4 16,0 0-16,6-7 0,0-1 15,3-3-15,3-4 0,3-1 16,0-2-16,2-1 0,1 0 16,5 0-16,3-1 0,-1 2 15,0 5-15,-3 2 0,0 2 16,-1 2-16,-2 3 0,1 6 15,-3 1-15,-4 4 0,-2 4 16,-1 5-16,-3 2 0,-3 4 0,-1 2 16,0 3-16,-1 0 0,0 0 15,-1-6 1,0-3-16,0-4 0</inkml:trace>
  <inkml:trace contextRef="#ctx0" brushRef="#br0" timeOffset="273684.9903">23952 11223 0,'0'0'15,"0"0"-15,0 0 0,0 0 0,-15 22 16,15-22-16,-25 25 15,11-8-15,1 3 0,1 3 0,0 2 16,2 0-16,2-2 0,1 3 16,4-2-16,4-4 0,5-4 15,6-4-15,5-5 0,0-2 16,-1-2-16,6-5 0,3-4 16,0-1-16,0-1 0,0-7 0,-2-2 15,1-4-15,0-2 16,1 2-16,-2 1 0,-4 5 15,-5 4-15,-1 0 0,-3 4 16,-4 3-16,-3 1 0,-3 3 0,1 7 16,-5 4-16,-3 4 0,-3 8 15,-2 4-15,0 5 0,-1 5 16,-2 0-16,0 3 0,-1 3 16,2-3-16,1-6 0,0-4 15,1-3-15,1-4 0,2-3 16,0-4-16,-1-3 0,0-3 0,-6-5 15,-2-3 1,2-8-16,2-4 16,2 1-16,2 2 0,2 1 0</inkml:trace>
  <inkml:trace contextRef="#ctx0" brushRef="#br0" timeOffset="274037.8656">24442 11255 0,'0'0'0,"0"0"0,0 0 15,-11 21-15,11-21 0,-15 27 0,4-7 16,1 0-16,0 2 0,3 6 16,3 0-16,7-5 0,3-1 15,6-5-15,5-3 0,4-3 16,3-3-16,4-5 0,2-3 15,7-2-15,-2-2 0,-1-5 0,-1-5 16,-4-3-16,-4-2 0,3-6 16,-4-2-16,-8 5 0,-8 2 15,-8 0-15,-5 1 0,-6 1 0,-5 3 16,-7 3-16,-8 3 16,-1 3-16,-2 4 0,-1 3 15,0 3-15,4 1 0,2 1 0,6 4 16,4 2-16,5-1 0,4 0 15,9-4-15,6-3 0,0 1 16,-2-3-16,-1 1 0</inkml:trace>
  <inkml:trace contextRef="#ctx0" brushRef="#br0" timeOffset="274451.4213">25100 11203 0,'0'0'0,"0"0"16,0 0-16,0 0 0,-18 16 0,18-16 16,-26 24-16,10-9 0,1 3 15,-3 4-15,-2 3 0,3 0 16,1 2-16,0 5 0,2-2 16,6-2-16,3-4 0,6 0 15,6-7-15,2-5 0,2-4 0,6-6 16,7-3-16,0-3 0,0-2 15,4-6-15,1-3 0,1-4 16,1-3-16,4-6 0,-1-3 16,-3 0-16,-2 2 0,-4 3 15,-3 2-15,-6 4 0,-6 4 0,-4 4 16,-1 2-16,-4 3 0,-3 2 16,-4 6-16,-2 3 0,-3 4 15,-1 2-15,0 3 0,0 3 16,1 5-16,2 2 0,2 0 15,-1 2-15,3-4 0,4 0 16,2-1-16,4 0 16,3-3-16,3-4 0,4-3 0,5-4 15,-4-1-15,-2-1 0,-3-1 16</inkml:trace>
  <inkml:trace contextRef="#ctx0" brushRef="#br0" timeOffset="274772.3095">25644 11268 0,'0'0'0,"0"0"0,0 0 0,-12 19 15,12-19-15,-13 24 0,4-6 16,-2 3-16,-2 0 0,0 4 16,-1-1-16,0 5 0,2-3 15,2-5-15,1-3 0,2-4 16,1-3-16,3-8 15,1-6-15,0-4 0,2-4 0,4-4 16,1-4-16,3-2 0,2-3 16,2-6-16,1 0 0,0 1 15,1 1-15,-2 5 0,-1 4 16,1 4-16,0 4 0,0 1 16,0 3-16,0 5 0,1 2 0,0 5 15,0 5-15,1 1 0,2 1 16,3 1-16,3 1 0,-4-3 15,-2-2-15,-4-3 0</inkml:trace>
  <inkml:trace contextRef="#ctx0" brushRef="#br0" timeOffset="275184.5415">26103 11381 0,'0'0'16,"0"0"-16,0 0 0,0 0 0,15 18 15,-15-18-15,21 12 0,-21-12 16,31 13-16,-10-8 16,3-1-16,2 0 0,0-3 0,8-2 15,1-3-15,-3-3 0,-2 0 16,-3-2-16,-4-1 0,0-4 15,-4 0-15,-5-2 0,-4 0 16,-5-2-16,-5 0 0,-6 1 16,-4 2-16,-5 3 0,-6 1 0,-3 4 15,-3 4-15,-2 4 0,0 4 16,-1 5-16,0 2 0,1 5 16,2 2-16,-1 7 0,5 3 15,6-2-15,4-2 0,11 3 16,8 3-1,14-2-15,12-1 0,1-6 0,1-6 16,9-6-16,6-4 0,-2-5 16,-3-3-16,-5 1 0,-9-1 15,-8 1-15</inkml:trace>
  <inkml:trace contextRef="#ctx0" brushRef="#br0" timeOffset="275637.4692">26870 11235 0,'0'0'0,"0"0"16,0 0-16,-16 21 0,16-21 0,-20 26 15,7-9-15,1 3 0,-1 2 16,0 8-16,2 2 16,5-3-16,2-1 0,5-4 0,4-3 15,6-1-15,4-4 0,2-7 16,0-5-16,2-4 0,2-3 0,1-5 15,0-5 1,-1-2-16,0-2 0,-1-5 0,-1-4 16,-2 1-16,0 1 0,2-2 15,-3 2-15,-3 3 0,-2 3 0,-3 3 16,-2 5-16,-3 3 0,0 2 16,-3 5-16,0 0 0,0 5 15,-3 4-15,0 1 0,-1 4 16,0 5-16,-2 3 0,1 7 15,-2 5-15,0 9 0,-1 1 16,1-2-16,2 2 0,-3-1 16,1-5-16,1-4 0,-1-3 15,1-3-15,-1-3 0,-2-4 16,-2-3-16,-2-4 0,-3-2 0,-2-5 16,-4-5-16,1-4 0,-4-1 15,1-6-15,-1-3 0,2 1 16,4 3-16,5 2 0</inkml:trace>
  <inkml:trace contextRef="#ctx0" brushRef="#br0" timeOffset="275987.8392">27192 11367 0,'0'0'0,"0"0"16,0 0-16,29 2 0,-15 1 0,2-2 15,0 1-15,5-1 0,1 1 16,0-2-16,0-2 0,-1 1 16,0-1-16,-2-2 0,-1-2 15,-4-1-15,-2-1 0,-2 0 16,-2-3-16,-3 1 0,-2-2 0,-3 0 16,-4-1-16,-4 0 0,-3 4 15,-2 2-15,-3-1 0,-2 3 16,-1 3-16,-1 3 0,-2 3 15,-1 3-15,0 3 0,-3 5 16,1 3-16,4 2 0,4 2 0,3 1 16,5 0-16,3 1 0,5 2 15,6-1 1,5 0-16,11-1 0,9-1 16,1-5-16,0-3 0,-3-1 15,-6-3-15,-4-2 0</inkml:trace>
  <inkml:trace contextRef="#ctx0" brushRef="#br0" timeOffset="276301.2618">27991 11262 0,'0'0'16,"0"0"-16,0 0 0,-33-9 15,33 9-15,-34-7 0,12 5 0,-1 1 16,-2 2-16,-5 2 0,2 4 15,4-1-15,2 1 0,4 2 16,4 2-16,5 1 0,5 1 0,4 0 31,4 2-31,6 1 0,5 1 0,2 0 0,3 0 16,3 1-16,0 1 0,-3-2 0,-1 0 16,-5-1-16,-3-3 0,-4-1 15,-5-1-15,-6-1 16,-5 0-16,-9-3 0,-6-1 0,-6-1 15,-4-1-15,-7-2 0,-4-2 16,9 1-16,6-1 0,6 0 16</inkml:trace>
  <inkml:trace contextRef="#ctx0" brushRef="#br0" timeOffset="292218.5286">21166 11858 0,'0'0'16,"0"0"-16,0 0 0,0 0 0,22-9 16,-22 9-16,22-3 15,-7 1-15,0 0 0,3 1 0,3-1 16,2 1-16,2-1 0,13 1 16,2-1-16,2 1 0,0-1 0,17 2 15,3 2-15,0-1 16,-1 2-16,16 0 0,2 0 0,11 2 15,-5 0-15,10 0 16,9-3-16,1 2 0,-11 1 0,41 2 16,-10 1-16,-4-3 0,-2-2 15,6 0-15,4 0 16,-3 0-16,0 0 0,-2 0 0,-2-1 16,-6 2-16,-4 0 0,12 2 15,7-1-15,-10-3 0,-7-1 16,4 0-16,2-1 0,-6 2 15,-2 2-15,6 0 0,4 1 16,-6-4-16,-5-4 0,17 2 16,11 1-1,13 0-15,10 0 0,-43 0 0,-28 0 0,7 0 16,7 0-16,-15 0 16,-8 0-16,6 3 0,4 1 15,-11-3-15,-8-2 0,9-4 16,9-2-16,-16 3 0,-11 3 0,1-1 15,2 0-15,-11 1 0,-7 1 16,-2-3-16,0-2 0,-8 1 16,-6 3-16,-2-4 0,-1-1 15,-9 2-15,-6 0 0,-4 1 16,-3 1-16,-4 1 0</inkml:trace>
  <inkml:trace contextRef="#ctx0" brushRef="#br0" timeOffset="292636.6786">28458 11072 0,'0'0'16,"0"0"-16,0 0 0,0 0 15,-27 6-15,27-6 0,-24 18 16,10-6-16,-1 2 0,-3 7 15,-3 5-15,0 1 0,0 2 0,-3 12 16,0 1-16,-2 11 0,2 0 16,1 4-16,4-6 0,8-6 15,5-8-15,6-4 0,6-3 16,-1-5-16,2-6 0,4-5 16,3-4-16,4-4 0,3-2 0,2-7 15,1-7-15,-2-5 0,-1-5 16,-4 5-16,-4 4 0,-3 1 15</inkml:trace>
  <inkml:trace contextRef="#ctx0" brushRef="#br0" timeOffset="292851.6955">28674 11150 0,'0'0'0,"0"0"0,0 0 16,0 0-16,-12 21 0,12-21 0,-21 29 15,7-11-15,-2 0 0,1 4 16,-2 4-16,-1 0 0,0 0 16,-7 7-16,1 0 15,1-3-15,2-4 0,0 0 0,4-5 16,2-4-16,4-3 0,2-3 16</inkml:trace>
  <inkml:trace contextRef="#ctx0" brushRef="#br0" timeOffset="293050.9165">28606 11396 0,'0'0'0,"0"0"0,0 0 15,0 21-15,0-21 0,-3 22 16,3-22-16,-6 34 0,-1-13 16,2 0-16,-1 1 15,2-2-15,0-1 0,2 1 0,1-2 16,2-7-16,1-5 0,3-5 15,0-5-15,2-4 0,1-3 16,-2 2-16,0 1 0,-1 1 0</inkml:trace>
  <inkml:trace contextRef="#ctx0" brushRef="#br0" timeOffset="293285.1809">28970 11084 0,'0'0'0,"0"0"0,0 0 15,0 0-15,0 0 0,-19 21 16,19-21-16,-22 20 0,22-20 0,-21 26 16,11-11-16,2 0 15,1-2-15,4 1 0,3-1 16,4-2-16,4 0 0,3-1 16,2-1-16,4-2 0,3 0 0,9 0 15,1-3-15,1-1 0,0 0 16,-1-1-16,0-1 0,1-1 15,-6 0-15,-4-1 0,-4 1 16,-2-1-16</inkml:trace>
  <inkml:trace contextRef="#ctx0" brushRef="#br0" timeOffset="293618.7548">28753 11467 0,'0'0'0,"0"0"16,0 0-16,0 0 0,0 0 15,37 0-15,-37 0 0,38-2 16,-16-1-16,3 1 16,2 1-16,1 0 0,0 0 0,5-1 15,-2 2-15,-3 0 0,-2 2 0,-3 1 16,0 3 0,-7 4-16,-3 6 0,-4-1 15,-4 3-15,-5 4 0,-5 3 16,0 3-16,-2 0 0,-4 5 15,-3-1-15,-1-2 0,1-2 0,-4 6 16,1-2-16,1-8 0,2-5 16,2-4-16,1-3 15,1-5-15,-1-1 0,-1-6 16,-2-3-16,0-7 0,0-6 0,1-2 16,-1-2-16,3 4 0,2 3 15,3 2-15</inkml:trace>
  <inkml:trace contextRef="#ctx0" brushRef="#br0" timeOffset="293819.0217">28975 11361 0,'0'0'0,"0"0"0,0 0 16,0 0-16,0 27 0,0-27 16,-7 33-16,0-10 0,-3 3 0,-2 4 15,-3 3-15,-4 9 0,1 2 16,-10 10-16,-1 2 0,1-5 15,0-2-15,-2 2 0,4-3 16,1-8-16,-1-5 0,2-6 16,4-8-16,6-10 0,2-4 0,2-1 15,2-2-15,3 0 0</inkml:trace>
  <inkml:trace contextRef="#ctx0" brushRef="#br0" timeOffset="294020.7863">29501 11183 0,'0'0'0,"0"0"0,0 0 16,0 0-16,15 17 0,-15-17 15,13 17-15,-13-17 0,14 22 0,-9-10 16,1 0-16,-2-2 15,-1 0-15,1-2 0</inkml:trace>
  <inkml:trace contextRef="#ctx0" brushRef="#br0" timeOffset="294337.7272">29301 11446 0,'0'0'0,"0"0"16,0 0-16,0 0 0,31 5 0,-31-5 15,34-1-15,-34 1 0,41-1 0,-18 1 16,3-2 0,-2 0-16,-2 0 0,5 0 0,-1 1 15,-3 0-15,-3 1 16,-4 1-16,-2 2 0,-5 0 0,-1 0 0,-6 3 16,-4 4-16,-3 1 15,-3 2-15,-5 3 0,-5 3 16,-1 1-16,-2 1 0,-3 3 15,-3-1-15,-5 7 0,2-3 0,3-1 16,3-3-16,0-1 0,3-4 16,2-4-16,2-2 0,4-9 15,2-3-15,3-1 0,1 1 16,1 0-16</inkml:trace>
  <inkml:trace contextRef="#ctx0" brushRef="#br0" timeOffset="294521.6271">29481 11687 0,'0'0'0,"0"0"0,0 0 16,0 0-16,0 26 0,0-26 15,0 27-15,0-10 0,-1 1 0,0 1 16,1 0-16,-1 3 0,0-2 0,1-1 16,0-3-1,0-3-15,0-2 0,1-6 16,0-3-16,-1-2 0,3-3 0,-1 1 15,0 1-15,-2 1 0</inkml:trace>
  <inkml:trace contextRef="#ctx0" brushRef="#br0" timeOffset="294680.632">29605 11693 0,'0'0'0,"0"0"15,0 0-15,0 0 0,8 25 0,-8-25 16,0 0-16,7 23 0,-4-16 15,0 1-15,2 0 16,-1-3-16,1 0 0,0-3 0,1-2 16,-1 0-16,0 0 0,-2 0 15</inkml:trace>
  <inkml:trace contextRef="#ctx0" brushRef="#br0" timeOffset="295134.699">29848 11332 0,'0'0'0,"0"0"16,0 0-16,-7 28 0,7-28 0,-7 29 16,2-11-16,1 1 0,-1 1 15,1 6-15,0-1 16,0-4-16,2-3 0,1-4 0,1-1 15,0-4-15,0-2 0,2-1 16,2-1-16,-1-3 0,1-2 16,0-2-16,0-2 0,0-3 15,2-3-15,2-1 0,2-1 16,3-4-16,1 0 0,-1 3 16,-2 1-16,1 1 0,2 1 0,-1 2 15,1 2-15,0 1 0,-1 2 16,0 1-16,-1 3 0,0 2 15,-1 2-15,-2 4 16,-2 4-16,-3 1 0,-1 1 0,-3 3 16,-2 4-16,0-1 0,0-1 15,0 0-15,-1 1 0,-1-1 16,-2-1-16,0 1 0,-1-4 16,3-5-16,-1-4 0,1-4 15,-2-4-15,2 0 0,0 0 0,0 1 16</inkml:trace>
  <inkml:trace contextRef="#ctx0" brushRef="#br0" timeOffset="295318.887">29967 11534 0,'0'0'0,"0"0"16,0 0-16,0 0 0,0 0 0,0 0 15,0 0 1,-5 23-16,5-23 0,-13 28 0,13-28 16,-17 37-16,4-13 0,-1-1 15,0 4-15,-5 7 0,1 1 16,0-3-16,1-3 0,-2 3 15,1-3-15,4-6 0,3-5 0,2-6 16,2-4-16,-1-3 0,1-7 16,1 2-16,2-1 15,0 1-15</inkml:trace>
  <inkml:trace contextRef="#ctx0" brushRef="#br0" timeOffset="295501.4751">29898 11789 0,'0'0'0,"0"0"16,0 0-16,0 0 0,4 25 15,-4-25-15,6 26 0,-3-12 0,1 1 16,2 1-16,0 0 16,3-1-16,3 0 0,6 1 15,3-2-15,0-2 0,0-2 0,1-3 16,0-1-16,0-4 0,0-2 16,-1-1-16,-1-1 15,-3-3-15,-1-3 0,-3 1 0,-2 1 16,-2 1-16</inkml:trace>
  <inkml:trace contextRef="#ctx0" brushRef="#br0" timeOffset="295868.3284">30331 11628 0,'0'0'0,"0"0"0,0 0 0,0 0 16,0 0-16,33-1 0,-33 1 15,26-3-15,-26 3 0,34-3 16,-16 2-16,1-2 0,-1-1 0,-1 1 16,0 0-16,-2 0 0,1 1 15,-3 1-15,-1 2 0,1 1 16,1 2-16,-2 3 16,-1 3-16,-4 5 15,-2 6-15,-2 8 0,-2 2 0,-3 3 16,-4 2-1,2-2-15,0-2 0,-2 1 0,2-5 16,-1-5-16,1-3 0,0-5 16,-2-1-16,-1-6 0,-1-2 15,-3-7-15,-4-6 0,1-2 16,0-2-16,0-7 0,3-5 16,1-3-16,2-2 0,0 6 15,2 4-15,2 3 0</inkml:trace>
  <inkml:trace contextRef="#ctx0" brushRef="#br0" timeOffset="296085.0146">30565 11407 0,'0'0'0,"0"0"15,0 0-15,0 0 0,0 0 16,0 0-16,6 29 0,-6-29 16,-6 33-16,-2-10 0,-2 3 15,-2 3-15,-1 2 0,-6 12 16,1 1-16,1-3 0,0-1 0,-1 1 15,3-4-15,3-6 0,3-5 16,0-4-16,2-3 0,0-4 16,1-3-16,3-5 0,2-3 15,2-7-15,2-3 0,1 1 16,-2 0-16,0 1 0</inkml:trace>
  <inkml:trace contextRef="#ctx0" brushRef="#br0" timeOffset="296317.822">31053 11687 0,'0'0'16,"0"0"-16,0 0 0,19 23 16,-10-11-16,1 3 0,-1 2 0,1 8 15,-2 1-15,-2 1 0,-2 1 16,-4-1-16,-2 1 0,-6 5 15,-4 1-15,-6-4 0,-4-2 16,-5-3-16,-5 0 0,-5-3 16,-1-4-16,1 0 0,9-5 15,6-2-15</inkml:trace>
  <inkml:trace contextRef="#ctx0" brushRef="#br0" timeOffset="329169.4522">7114 12770 0,'0'0'15,"0"0"-15,0 0 0,0 0 16,0 0-16,0 0 0,16-17 16,-16 17-16,0 0 0,0 0 0,24-16 15,-24 16-15,21-7 0,-8 3 16,1 1-16,2-1 0,0 1 16,3 1-16,6 0 0,-3-2 15,2 1-15,10-1 0,3 0 16,3 1-16,1 0 15,6 1-15,6-2 16,9 1-16,-4 0 0,9-2 0,0 0 0,-2 1 16,-1 1-16,12 2 0,0-1 15,-2 1-15,-3-1 0,12 1 16,-1 1-16,-3-1 0,-2 0 16,36-1-16,-10 1 0,-7 2 15,-6 1-15,-1-1 0,-2 0 16,-3 0-16,-2 1 0,3 2 0,1 0 15,-1 1-15,-2-2 0,3-1 16,1 0-16,2 0 0,2 2 16,2-1-16,3-1 0,-4 1 15,-4 1-15,9-3 0,5 0 16,-6 1-16,-4-2 0,6 1 16,6 2-16,-7 0 0,-6 1 0,3 0 15,2 2-15,-5-1 0,0 2 16,6-4-16,5-2 0,-3 2 15,-1 0-15,4 0 0,2-1 16,-2 0-16,-1 0 0,9 0 16,5 2-16,-13-3 0,-11-2 15,7 0-15,5-2 0,2 2 0,-1 1 16,1-1-16,-1-4 0,-2 2 16,0 2-16,5 0 0,2 1 15,-2-2-15,-2-4 0,14 3 16,11 2-1,11-3-15,8 0 0,-40 1 0,-27 0 16,27 2-16,15 1 16,-2 0-16,1 0 0,-10 2 0,-5 2 15,-5-2-15,-5 0 0,42-1 32,29-1-32,-5 3 15,-2 0-15,-43-1 0,-28-1 0,-2 0 0,-1 2 16,7 0-16,4 3 0,6-2 15,3-2-15,-9-1 0,-5 1 0,8 0 16,5 0 0,-8-1-16,-4 1 0,-2-2 0,0-2 15,-2 1-15,1 2 0,6-1 16,4 1-16,-10 0 0,-9-1 16,1 0-16,0-2 0,-1 4 0,-2 3 15,2-4-15,1-2 0,-5 0 16,-3-2-16,-1 2 0,0-1 15,-8 1-15,-3 2 0,-4-4 16,-2-1-16,-1 2 0,-2 2 0,0 1 16,0-1-16,-7 1 15,-5 1-15,5 0 0,1 0 16,-3 0-16,-4 1 0,-3 2 0,-1-1 16,-7 1-16,-6 0 0,0 4 15,1 2 1,-3-3-16,-2-2 0,-9-2 0,-7-1 15,-2-3-15,-6-1 16,-3-2-16,-5-1 0,4 2 16,3 0-16,0 1 0</inkml:trace>
  <inkml:trace contextRef="#ctx0" brushRef="#br0" timeOffset="355544.28">14569 12741 0,'0'0'0,"0"0"16,0 0-16,0 0 0,0 0 0,0 0 15,13 25-15,-13-25 0,9 23 16,-6-7-16,1 4 16,-1-1-16,0 1 0,-1 6 15,0 0-15,-1-1 0,-1-1 0,0 0 16,0-2-16,0-3 0,-1-2 15,-2-5-15,0-3 0,0-1 16,1-2-16,-1 0 0</inkml:trace>
  <inkml:trace contextRef="#ctx0" brushRef="#br0" timeOffset="355703.248">14217 12905 0,'0'0'0,"0"0"0,0 0 0,0 0 15,0 0-15,0 0 0,0 0 16,11 20-16,-11-20 0,0 0 16,23 25-16,-23-25 0,31 14 0,-16-7 15,-2-2-15,-2-1 0</inkml:trace>
  <inkml:trace contextRef="#ctx0" brushRef="#br0" timeOffset="355870.3545">15113 12946 0,'0'0'0,"0"0"16,0 0-16,0 0 0,0 0 0,-30 13 15,30-13-15,-41 14 0,16-5 0,-6 1 16,-5 2-16,-2 2 16,-4 0-16,-12 5 0,-11 5 0,12-6 15,10-3-15,8-2 16</inkml:trace>
  <inkml:trace contextRef="#ctx0" brushRef="#br0" timeOffset="356070.1312">14139 13208 0,'0'0'16,"0"0"-16,0 0 0,13 22 15,-13-22-15,18 29 0,-8-10 0,0 3 16,0 1-16,2 9 15,1 2-15,0-1 0,-1 0 0,4 2 16,-1-4-16,0-7 0,-2-6 16,-2-7-16,-1-6 0,-3-1 15,0-1-15,-1 0 0</inkml:trace>
  <inkml:trace contextRef="#ctx0" brushRef="#br0" timeOffset="356368.9116">14411 13226 0,'0'0'0,"0"0"0,0 0 16,36-5-16,-36 5 0,45-6 16,-13 2-16,13 0 0,3 0 0,5-1 15,5 0-15,10 1 16,-2 1-16,11 1 0,-3 1 16,5 4-16,-8 2 0,-11 5 15,-8 3-15,-12 0 0,-5 0 0,-6 5 16,-7 1-16,-12 2 0,-6 3 15,-9 6-15,-6 4 0,-6 0 16,-6 0-16,-3 3 0,-5 1 16,2-2-16,3-4 0,-7 0 15,0-6-15,2-2 0,2-3 0,1-10 16,-1-6-16,5-6 0,-1-3 16,8 2-16,4 0 15,3-1-15</inkml:trace>
  <inkml:trace contextRef="#ctx0" brushRef="#br0" timeOffset="356535.4915">14640 13299 0,'0'0'0,"0"0"16,0 0-16,0 0 0,0 0 0,-4 29 16,4-29-16,1 27 0,0-11 15,3 0-15,0 1 16,2 0-16,0-2 0,0-4 0,-1-1 15,0-3-15,-1-1 0,-1 0 16</inkml:trace>
  <inkml:trace contextRef="#ctx0" brushRef="#br0" timeOffset="356770.4795">14816 13321 0,'0'0'0,"0"0"0,0 0 0,26 5 0,-26-5 16,24 3-16,-10-1 0,1 1 15,1 1-15,-1 2 16,1 0-16,-3 0 0,-2 0 0,-1 4 16,-4 0-16,-4 1 0,-6 2 15,-5 1-15,-4 1 0,-3 0 16,-3-1-16,-4 1 0,-3-1 16,2-2-16,2-2 0,-2-4 15,2-7-15,4 0 0,4 1 0,3-1 16</inkml:trace>
  <inkml:trace contextRef="#ctx0" brushRef="#br0" timeOffset="356936.2392">15631 13040 0,'0'0'0,"12"-1"16,4-1-16,6 1 0,5-1 15,10 1-15,3 1 0,5-1 16,-3-1-16,-3 1 0,-3 0 15,-1 0-15,-5 0 0,-9 0 16,-8-1-16,-4 1 16,-1 1-16,-3-1 0</inkml:trace>
  <inkml:trace contextRef="#ctx0" brushRef="#br0" timeOffset="357102.3613">15434 13246 0,'0'0'16,"0"0"-16,0 0 0,29 3 0,-29-3 15,36 4-15,-8-3 0,4 0 16,2-2-16,14-1 0,1-2 16,1 0-16,-1 0 0,9-2 15,-5 0-15,3-3 0,-5 1 0,-11 2 16,-7 3-16,-7 0 16,-6 1-16,-5 0 0</inkml:trace>
  <inkml:trace contextRef="#ctx0" brushRef="#br0" timeOffset="357306.1739">15835 13083 0,'0'0'0,"0"0"16,0 0-16,-7 24 0,7-24 0,-13 32 16,3-9-16,-1 2 15,-1 3-15,-5 11 0,0 4 0,-1-2 16,-1 0-16,-4 3 0,0-3 15,2-8-15,3-5 0,0-3 16,2-6-16,4-6 0,2-7 16,3-2-16,2 0 0,0-2 15</inkml:trace>
  <inkml:trace contextRef="#ctx0" brushRef="#br0" timeOffset="357521.4549">15788 13345 0,'0'0'15,"0"0"-15,0 0 0,0 0 0,0 0 16,0 0-16,0 0 0,5 28 15,-5-28-15,-6 29 0,3-11 16,1 1-16,-1 0 0,6 1 16,2 1-16,3-1 0,2 0 0,6 2 15,5 0-15,2-5 0,4-2 16,1-2-16,1-2 16,5-2-16,-2-4 0,-2-6 15,-1-4-15,-6-3 0,-4-3 0,-4 2 16,-3 2-16,-2 2 0</inkml:trace>
  <inkml:trace contextRef="#ctx0" brushRef="#br0" timeOffset="357719.0605">16510 12864 0,'0'0'0,"0"0"15,0 0-15,0 0 0,21 18 16,-21-18-16,18 18 0,-8-9 16,0 1-16,-1 1 0,-2-1 15,0 1-15,-1-2 0,-2 0 16,-1-2-16,-1 0 0,1-1 0,-1-1 16</inkml:trace>
  <inkml:trace contextRef="#ctx0" brushRef="#br0" timeOffset="358536.11">16359 13025 0,'0'0'0,"0"0"0,0 0 16,0 0-16,0 0 0,-3 24 15,3-24-15,-2 23 0,2-23 0,-2 29 16,1-12-16,-1-1 16,1-2-16,0 0 0,0-1 15,1-4-15,0-1 0,0-2 0,0-2 16,0-4-16,-2 1 15,0-2-15,0-3 0,0 0 0,1-1 16,1-2-16,0 0 0,1 0 16,3 1-16,-1-1 0,1 1 15,3-1-15,2 0 0,5 0 16,5 0-16,2-2 0,2 3 16,11-3-16,5 0 0,-1 0 0,1-1 15,6 2-15,-3 3 16,-6 2-16,-2 1 0,-5 2 0,-1 1 15,-7 1-15,-5-1 0,-4 5 16,-3 4-16,-9 0 0,-5 2 16,-8 1-16,-7 2 0,-2-2 15,-1-1-15,-6-3 0,-4 0 16,1 0-16,0 0 0,-5-1 16,2-1-16,5 0 0,5 0 0,5-3 15,4-1-15,5-2 0,5-1 16,6 0-16,3-5 0,3 3 15,1 0-15,1 0 0,2 1 16,1 0-16,1 2 0,0-1 16,0 1-16,0 2 0,0 0 15,-2 4-15,-1 3 0,-2 2 16,-1 3-16,-2 2 0,-2 3 16,1 1-16,-2 2 0,2 2 15,0-3-15,3-2 0,1-2 0,0 0 16,2 0-16,1-5 0,2-3 15,5-4-15,2-4 0,-3-1 16,-1-1-16,4-2 0,-1-4 16,-5 2-16,0 0 0,-3-2 15,-2-2-15,-2 0 0,1 0 0,-4-3 16,-3-1-16,-2 2 16,-2 0-16,-9 3 0,-8 1 15,0 2-15,0 2 0,-11 1 16,-6 3-16,2 2 0,1 3 0,-2 1 15,1 2-15,4-1 0,3 0 16,2 3-16,5 1 0,7 1 16,5 0-16,13 2 0,9 3 15,2-5-15,4 1 0,6-1 16,6-1-16,7 1 0,2-2 0,4-3 16,3-5-16,-3 3 15,-3-1-15,5-1 0,-1-2 0,-8-2 16,-5-2-16,-5 5 0,-4 3 15,-8-2-15,-3-2 0,-2 0 16</inkml:trace>
  <inkml:trace contextRef="#ctx0" brushRef="#br0" timeOffset="358718.9715">17179 13021 0,'0'0'0,"0"0"0,0 0 0,0 0 15,0 0-15,0 0 0,26 12 16,-26-12-16,0 0 0,30 22 16,-30-22-16,22 21 0,-12-10 15,-1-2-15,-2-2 0,0-2 16,-2 1-16,0-2 0</inkml:trace>
  <inkml:trace contextRef="#ctx0" brushRef="#br0" timeOffset="359185.6112">17126 13314 0,'0'0'0,"0"0"0,0 0 0,8 18 15,-8-18-15,8 21 0,-3-9 16,-1 1-16,1 0 0,1-1 16,1 0-16,-2 0 0,1-1 0,-1 0 15,1 1-15,-2-2 16,0-1-16,0-2 0,-2-3 0,0 2 15,0-1-15,1-3 0,-3-2 16,4-1-16,0-2 0,3-4 16,2-1-16,1-4 0,1-3 0,4-3 15,4-5-15,9-9 16,1-4-16,7-2 0,2-2 16,8-6-16,0 3 0,5 0 15,0 7-15,-7 4 0,-5 2 0,-3 3 16,-6 4-16,-8 5 0,-5 4 15,-5 3-15,-3 2 16,-6 3-16,-3 0 0,-6 5 0,-2 5 16,-5 1-16,-3 0 15,-3 2-15,-2 0 0,2 1 0,3 1 16,3 2-16,2 0 0,3 1 0,2 1 16,5 1-16,4 2 0,5-2 15,7 0-15,6-2 16,4 0-16,5-1 0,4 0 15,-1-3-15,0-1 0,-1-1 0,-1-1 16,3-1-16,-3-2 16,-7 0-16,-5 0 0,-5-1 0</inkml:trace>
  <inkml:trace contextRef="#ctx0" brushRef="#br0" timeOffset="359386.3998">17805 13334 0,'0'0'0,"0"0"16,0 0-16,0 0 0,-11 22 0,11-22 15,-14 17-15,14-17 0,-18 22 16,8-11-16,-1-1 16,1 0-16,0-2 0,1-1 0,1-1 15,1-3-15,-1-2 0,1 0 16,2 1-16,0-1 0</inkml:trace>
  <inkml:trace contextRef="#ctx0" brushRef="#br0" timeOffset="359690.4116">17617 13318 0,'0'0'0,"0"0"0,0 0 16,0 0-16,0 0 0,0 0 0,0 0 16,-5 25-16,5-25 0,-5 21 15,5-21-15,-3 26 0,3-13 16,1 1-16,1 0 0,2 1 15,1 0-15,2 0 0,1 2 16,3 0-16,2-1 0,7 1 0,2 0 16,0-2-16,1 0 0,3-1 15,3 0-15,1-1 0,1 0 16,6 2-16,1-1 0,-4-2 16,-2-3-16,-5-1 0,-2-1 15,-6-3-15,-1 0 0,-4 0 16,-1-1-16,-2 0 0,-3-1 0,0-5 15,-1-2-15,-3-4 0,-1-3 16,0-8-16,-3-6 0,1-3 16,0-2-16,0-2 0,0 7 15,0 5-15</inkml:trace>
  <inkml:trace contextRef="#ctx0" brushRef="#br0" timeOffset="370519.5459">11021 11875 0,'0'0'0,"0"0"0,0 0 15,0 0-15,1-22 0,-1 22 16,0 0-16,-7-23 0,1 14 0,-4-1 16,-3-1-16,-1-2 15,-2 2-15,-5 0 16,-3 1-16,-8-2 0,0 1 0,-2 1 16,-2 4-16,-9 0 0,4 1 15,-5 5-15,0 2 0,3 3 16,2 2-16,-8 4 0,-1 3 0,6 0 15,3 3-15,0 4 16,1 3-16,3 0 0,5 0 0,0 8 16,5 3-16,3 1 0,6 3 0,5-3 15,4 1-15,3-1 0,4 2 16,4 1-16,4 3 16,5-5-16,4-3 0,7 1 15,4 2-15,0-2 0,2-3 0,9 2 16,5-3-16,-1-2 0,0-3 15,4-3-15,2 0 0,2-4 16,-1-2-16,6-2 16,4-2-16,-4-4 0,-3-2 15,24 0-15,-9-3 0,-10-1 0,-9-2 16,2-4-16,-1-2 16,-8-4-16,-6-2 0,-13 2 15,2-2-15,0-2 0,2-1 0,0-4 16,-1-4-16,-2 1 0,-1 1 15,0-2-15,0-2 16,-5-1-16,0-2 0,-3 4 0,0-2 16,-3-1-16,-1 0 0,-2-1 15,-3 0-15,-2-1 0,-1-1 16,-3 1-16,-2-1 0,-3 1 16,-2-1-16,-4 0 0,-2-1 15,-2 1-15,-2-2 16,2 4-16,0 1 0,-7-3 0,-5-1 15,2 4-15,0 5 0,-1-1 16,-1-2-16,0 5 0,1 4 0,-3 1 16,-2 2-16,1-1 15,1-3-15,-4 4 0,-4 4 16,5 1-16,3 1 0,-5 2 0,-5 1 16,4 2-16,4 1 0,-6 4 15,-5 2-15,4 0 0,3-1 16,-2 4-16,-4 3 0,4-1 15,5 0-15,-9 6 0,0 2 16,11-1-16,3 1 0,-3 7 16,2 1-16,3 0 0,3-1 0,3 5 15,1 5 1,6-4-16,3-3 0,4 7 0,4 6 16,2-6-16,2-4 0,10 3 15,8 3-15,-1-4 0,1-3 0,4 3 16,5 2-16,0-4 0,3-4 15,9 3 1,5 3-16,3-6 0,1-4 0,5-4 16,5-2-16,0 0 0,-5 1 0,16-5 15,-9-7-15,-2-2 0,-3-1 16,-5-5-16,-4-3 16,1-5-16,-1-3 0,-5-1 0,-4-2 15,-5-3-15,-4-1 0,-1-5 16,0-3-16,-15 9 0,-1-2 15,0-4-15,0-2 0,-1-4 0,0 0 16,-2-4-16,-3-2 0,0 1 16,-3 0-16,-3-2 0,-3-1 15,-2 3-15,0 2 0,-3-5 16,-2-1-16,0 3 0,0 4 16,-5-1-16,-5 1 0,-1 5 15,-3 1-15,-5 0 0,1 2 16,-1 1-16,-2-1 0,-3 4 15,-1 3-15,-3 0 0,-1 0 0,-8 2 16,2 4-16,-1 4 0,-1 1 16,0 2-16,-2 1 15,2 1-15,1 2 0,1 5 16,0 3-16,4 2 0,0 1 0,3 4 16,4 2-1,-1 4-15,-2 1 0,7 4 0,2 3 16,5-1-16,2-1 0,1 5 15,2 2-15,5-2 0,3 0 0,4 1 16,1 1-16,4 1 0,2-1 16,4 3-16,2 1 0,4-3 15,4-1-15,4-1 0,3 0 16,2-3-16,4 0 0,8 3 16,-1-2-16,5-4 0,3-2 0,1-2 15,1 0-15,0-4 0,-1-1 16,5-4-16,2-2 0,-6 0 15,-3 1-15,3-4 0,2-2 16,-4-1-16,-4 1 0,4-3 16,3-1-16,-5-6 0,-2-1 0,-2-4 15,0-1-15,-2-2 0,-3-1 16,0-2-16,-2-1 16,-2 1-16,-2 0 0,0-2 0,0-2 15,-7-1-15,-2-2 0,-2 0 16,-1-2-16,-3-2 0,-1 0 15,-2-4-15,-1-2 16,-3 0-16,-1 1 0,-4-1 0,-3-2 16,-2 1-16,0 2 0,-3-5 15,-1 0-15,-1 2 16,-1 1-16,-3-1 0,0 1 0,-4 0 16,-2 1-16,2 3 0,0 2 15,0 1-15,0 0 0,-4 0 16,-2 0-16,-5-1 0,-4-1 15,2 6-15,0 6 0,-1-1 16,-1 0-16,2 4 0,2 1 0,-5 2 16,-5 1-16,6 3 15,4 2-15,-5 2 0,-5 2 16,5 0-16,4 2 0,-4 4 0,-5 4 16,5-2-16,3 2 0,0 2 15,0 3-15,1 0 0,1 0 16,1 6-16,1 3 0,2-1 15,4-1-15,0 5 0,0 3 16,5-1-16,2-1 0,3 4 16,1 2-16,3-3 0,4-2 0,4 2 15,3 2-15,2-4 16,1-1-16,5 1 0,4 1 16,-1-1-16,0-4 0,8 3 15,6 2-15,-2-1 0,1-1 0,-5-4 16,-7-7-1,-4-6-15</inkml:trace>
  <inkml:trace contextRef="#ctx0" brushRef="#br0" timeOffset="384963.5011">2564 13898 0,'0'0'0,"0"0"0,0 0 15,0 0-15,0 0 0,0 0 0,0 0 16,28-11-16,-28 11 0,20-3 16,-20 3-16,28-2 0,-12-1 0,-1 0 15,4 1 1,0 0-16,-3 2 0,6-1 0,1 1 15,8-2-15,0 0 0,1 0 16,6 0-16,-3 0 0,-3 0 0,14 0 16,5-1-16,-3 0 0,-1-1 15,13-2-15,6 0 16,-6 0-16,-6 0 0,17 1 0,4-1 16,-9 1-16,-5 0 0,17 1 15,1 2-15,-12 0 0,-5 1 0,37-1 16,-2 1-16,-12 0 15,-9-1-15,8 2 0,3 0 16,-6 2-16,-5-1 0,14-2 16,11-1-16,-16 1 0,-12 1 0,5-1 15,5 0-15,-6 1 0,-1 1 16,15 0-16,10-1 16,-9 0-16,-7 0 0,-1 1 15,0 1-15,0-1 0,0-1 0,3-1 16,1-1-16,-3 1 0,1-1 15,1 4-15,3 0 0,-1-1 16,-1-1-16,3 0 0,1-2 16,-3 2-16,-3 0 0,5-4 15,3-1-15,-2 4 0,-4 1 0,2 0 16,2 0-16,-2 0 0,-4-2 16,8 1-16,4 0 0,-6 0 15,-4 0-15,1 1 0,2 1 16,-2-1-16,-2 0 0,0 0 15,-1 0-15,0 0 0,-2 0 0,3 0 16,2 0-16,-4 1 16,-2 1-16,3 0 0,2-2 15,-6 1-15,-3-1 0,5 1 16,2 0-16,-2-2 0,-3 0 0,0 1 16,-2 1-16,-2-1 0,0 0 15,-1-1-15,-1-2 0,-1 0 16,-2 0-16,2-1 0,1-2 15,-4 1-15,0 1 0,-1-3 16,1 1-16,-5-3 0,-3 1 0,0-1 16,1-1-16,-2 2 0,-3 1 15,0-2-15,-2 0 0,-4-1 16,-5 0-16,3 5 0,2 2 16,-6 0-16,-3-2 0,0 0 15,-1 1-15,-2 2 0,0 2 16,-5 1-16,0-1 0,-9 0 15,-5-3-15,0 3 0,0 2 16,2-1-16,0 1 0,-5-1 16,-4 1-16,-9-2 0,-3-1 0,-1 1 15,0-1-15,-2 1 0,0 0 16,0 0-16,0 0 0,0 0 16</inkml:trace>
  <inkml:trace contextRef="#ctx0" brushRef="#br0" timeOffset="387936.7739">6043 12490 0,'0'0'0,"0"0"16,0 0-16,0 0 0,0 0 15,-26-14-15,26 14 16,-25-7-16,25 7 0,-34-4 0,12 5 15,-3 2-15,-1 0 0,-13 4 16,2 4-16,-4 0 0,-2 2 0,-11 8 16,-1 5-16,1 2 15,1 4-15,-10 9 0,2 5 0,1 5 16,7 0-16,6 6 16,-1 6-16,13-2 0,6-4 15,13 3-15,10-4 0,14-1 16,8-6-16,25 16 0,10-2 15,7-15-15,4-9 0,14-4 16,11-2-16,5-1 0,-1-4 0,13 0 16,7-2-16,-6-5 0,-5-5 15,-2-3-15,0-4 0,-3-3 16,0-2-16,-6-10 0,0-6 16,-13-7-16,-8-4 0,-2 1 15,-2 0-15,-8-4 0,-4-3 0,-9-6 16,-5-4-16,-9-3 15,-3-2-15,-4-6 0,-2-3 0,-9 0 16,-5-1-16,-11-1 0,-7-1 16,-5 3-16,-2 5 0,-3-7 15,-1-4-15,-10 2 0,-3 1 16,-12 8-16,-2 5 0,-6 5 16,1 4-16,-7 6 0,-6 3 15,7 4-15,2-1 0,-4 4 16,-3-1-16,1 9 0,2 4 0,1 6 15,1 4-15,8 7 0,7 5 16,7 3-16,6 3 16,10-6-16,7-5 0,6-4 0</inkml:trace>
  <inkml:trace contextRef="#ctx0" brushRef="#br0" timeOffset="388703.4298">8500 12644 0,'0'0'0,"0"0"16,-20-11-16,9 7 15,-3-2-15,-5 2 0,-4 0 16,-3-1-16,-1 2 0,-11 0 0,0 1 16,-2 3-16,-2 3 0,-8 5 15,0 4-15,0 2 0,1-1 16,-5 11-16,5 5 0,4 2 15,3 1-15,-1 10 0,5 4 16,7-3-16,6-2 0,7 4 16,3 3-16,8-3 0,1 0 0,12 6 15,7-2-15,7-3 16,4-2-16,10-1 0,7-1 0,5-2 16,5-2-16,39 13 0,5-10 15,-7-6-15,-3-4 0,5 2 16,3 2-16,0-8 0,-1-6 0,1-7 15,0-6-15,-3-3 0,-2-5 16,-1-5-16,-1-3 16,-7-3-16,-7-1 0,-4-3 0,-3-2 15,-6-10-15,-3-7 0,1 0 16,0-2-16,-9 0 0,-6 1 16,0-4-16,0-2 0,-9-3 15,-6-3-15,-7-1 0,-4-2 16,-4 2-16,-3 3 0,-6-2 15,-4-3-15,-6 5 0,-6 0 0,-1-1 16,-1-2-16,-9 2 0,-3 2 16,-11 1-16,-6 1 0,1 2 15,0 0-15,-10 4 16,-6 3-16,-1 6 0,1 4 0,-10 4 16,-3 3-16,1 2 0,3 1 15,-4 8-15,-1 4 0,6 2 16,4 0-16,3 5 0,0 3 15,3 4-15,1 1 0,9 5 16,9 5-16,5-1 0,4 1 0,10 0 16,9 1-16,14-3 0,10-2 15,-5-8-15,-3-3 16,-1-3-16</inkml:trace>
  <inkml:trace contextRef="#ctx0" brushRef="#br0" timeOffset="389452.9887">10988 12552 0,'0'0'0,"0"0"15,0 0-15,-33 1 0,33-1 0,-31 7 16,9-1-1,-2 4-15,-3 2 0,-8 6 0,-1 3 16,1 2-16,0 2 0,-5 11 0,1 2 16,-2 9-16,5-3 0,2 4 15,2 1-15,6 1 0,5-1 16,4 8-16,5-2 0,5-1 16,5-2-16,12 6 0,10-2 15,4-5-15,3-5 0,12 1 16,8 1-16,4-2 0,3-1 0,35 16 15,1-7-15,-1-7 16,0-6-16,4-4 0,3-5 16,-7-3-16,-3-2 0,1-6 0,2-5 15,-7-6-15,-5-4 0,-1-6 16,-1-4-16,-4-6 0,-4-3 16,-3-7-16,-2-4 0,-2-3 15,1-2-15,-5-5 0,-2-5 16,-10-3-16,-6-2 0,-1 0 15,2 0-15,-4 1 0,-1-1 16,-7 2-16,-6 2 0,-4-1 16,-2 0-16,-2-1 0,-1-2 15,-7 3-15,-7 4 0,-3-5 0,-4-2 16,-4-1-16,-3 0 0,-2 6 16,-4 4-16,-10 3 0,-8 2 15,-3-1-15,-3-1 0,-3 5 16,-2 3-16,-8 3 0,-6 1 15,-1 4-15,0 2 0,-7 4 16,-3 3-16,-1 2 0,1 0 0,-10 5 16,-7 5-16,-1 11 0,-1 5 15,30-6-15,20-5 16,14-3-16</inkml:trace>
  <inkml:trace contextRef="#ctx0" brushRef="#br0" timeOffset="393506.4673">11505 13754 0,'0'0'0,"0"0"16,0 0-16,0 0 0,0 0 0,0 0 15,0 0-15,0 0 0,0 0 16,0 0-16</inkml:trace>
  <inkml:trace contextRef="#ctx0" brushRef="#br0" timeOffset="393733.8027">11525 13854 0,'0'0'16,"0"0"-16,0 0 0,0 0 0,0 0 16,0 0-16,0 0 15,0 0-15</inkml:trace>
  <inkml:trace contextRef="#ctx0" brushRef="#br0" timeOffset="393970.4629">11502 13827 0,'0'0'0,"0"0"0,0 0 16,0 0-16,0 0 0,0 0 16</inkml:trace>
  <inkml:trace contextRef="#ctx0" brushRef="#br0" timeOffset="394119.845">11479 13916 0,'0'0'0,"0"0"15,0 0-15,0 0 0</inkml:trace>
  <inkml:trace contextRef="#ctx0" brushRef="#br0" timeOffset="405003.6793">1796 15057 0,'0'0'15,"0"0"-15,0 0 0,0 0 16,0 0-16,0 0 0,0 0 0,-7-20 16,7 20-16,0 0 0,0 0 15,0 0-15,0 0 16,0 0-16,-15-15 0,15 15 0,0 0 15,0 0-15,0 0 0,0 0 16,0 0-16,0 0 0,0 0 16,0 0-16,0 0 0,0 0 15,0 0-15,0 0 0,0 0 0,0 0 16,0 0 0,0 0-16,0 0 0,0 0 0,0 0 15,0 0-15,0 0 0,0 0 16,0 0-16,0 0 0,0 0 0,0 0 15,0 0-15,0 0 0,0 0 16,0 0-16,0 0 0,16 26 16,-16-26-16,10 21 0,-10-21 15,12 28-15,-12-28 0,16 28 16,-16-28-16,16 34 0,-5-17 0,-1 2 16,0-1-16,-1-1 15,-1 0-15,4 4 0,0-1 16,1-1-16,3-2 0,-1-3 0,1-2 15,1-3-15,2-2 0,0-2 16,-1-3-16,3-3 0,-1-2 16,3-3-16,4-4 0,-4-5 15,1-3-15,8-9 0,-2-2 16,1-3-16,-3 0 0,0 0 16,-5-2-16,5-3 0,-5-1 0,-1 1 15,-1-1-15,-7 10 0,-2 5 16,-2 5-16</inkml:trace>
  <inkml:trace contextRef="#ctx0" brushRef="#br0" timeOffset="405537.1297">1782 14144 0,'0'0'0,"0"0"16,0 0-16,0 0 0,0 0 0,0 0 15,0 0-15,0 0 0,0 0 16,0 0-16,0 0 16,0 0-16,11 27 0,-11-27 0,9 27 15,-9-27-15,14 32 0,-5-12 16,-1 2-16,2 0 15,0 0-15,3 3 0,2-2 0,-4-4 16,1-3-16,0-2 0,0-2 16,2-3-16,4-3 0,-1-5 15,1-4-15,1-3 0,0-2 0,0-5 16,3-5-16,0-3 0,1-2 16,4-10-16,-1-1 15,-3-2-15,-1 2 0,3-11 16,0-3-16,-3 6 0,-4 4 0,-1-1 15,-5-1-15,-2 8 0,-3 8 0,-2 4 16</inkml:trace>
  <inkml:trace contextRef="#ctx0" brushRef="#br0" timeOffset="410219.8749">6953 14719 0,'0'0'0,"0"0"16,0 0-16,0 0 0,0 0 15,0 0-15,0 0 0,-25 3 16,25-3-16,0 0 0,-26 5 15,26-5-15,-22 5 0,22-5 16,-28 4-16,11-3 0,2 1 16,-3-2-16,-2 0 0,2 1 15,-3 0-15,-1 0 0,-3 0 16,-4 1-16,0-2 0,-1 1 16,-1-1-16,3 2 0,-3 0 15,0-1-15,-1 1 0,-6 0 16,3 0-16,-1-2 0,-2-2 0,2 2 15,1 2-15,-3 0 0,-1 0 16,2-2-16,2 1 0,-10 0 16,-2 0-16,5 0 0,2 1 15,-6-1-15,1-1 0,2 1 16,2 1-16,-8 2 0,-1 0 0,3 1 16,2 0-16,-3-1 15,-1 1-15,1-1 0,2 0 0,-3 0 16,-1 0-16,2 0 0,2 1 15,-7-1-15,-1 0 0,4-1 16,5-1-16,-4 1 0,-2 2 16,3 1-16,3 1 0,-6-5 15,-1-2-15,3 2 0,4 0 0,-4 0 16,-1 1-16,2-3 0,5-1 16,-4 2-16,-4 0 15,3 0-15,3-1 0,-23-2 16,6-2-16,25 2 0,2 2 0,-25-3 15,3 1-15,23-1 0,-1 3 16,-23 0-16,2 1 0,22-1 16,2-1-16,-26-2 0,0-1 15,28 2-15,-1 1 0,-10 0 16,-4-2-16,8 3 0,5 0 0,-12-3 16,-3-1-16,12 2 0,2 1 15,-4 0-15,-4-2 0,3 1 16,6 1-16,-3 0 0,-2 0 15,1-1-15,3 0 0,0 0 16,1 0-16,1 2 0,3 1 0,-3-1 16,2-3-16,5 2 15,3 0-15,-4 0 0,0 0 16,1-1-16,3 1 0,0-1 0,2 1 16,4 1-16,1 0 15,-1 0-15,2-1 0,0 0 0,1 0 16,0 1-16,-1-1 0,6 1 15,-3-2-15,1 2 0,2 0 16,1 0-16,0 0 0,1 0 16,0-1-16,2 1 0,-3-1 15,3-1-15,-2 0 0,0-1 0,2 0 16,0 2-16</inkml:trace>
  <inkml:trace contextRef="#ctx0" brushRef="#br0" timeOffset="412436.8962">3894 13462 0,'0'0'0,"0"0"0,0 0 16,0 0-16,0 0 0,0 0 16,0 0-16,0 0 0,-26 19 0,26-19 15,-29 18-15,11-8 0,-1 2 16,-3 1-16,-6 1 0,2 0 16,-1-1-16,-9 6 0,-1 0 15,2 0-15,3-1 0,-2 1 16,5-2-16,0-2 0,5-1 0,4-4 15,2-5-15,5 1 16,3-3-16,0-1 0</inkml:trace>
  <inkml:trace contextRef="#ctx0" brushRef="#br0" timeOffset="412589.029">3695 13698 0,'0'0'0,"0"0"0,0 0 0,13 18 15,-10-10-15,1 1 0,2 0 16,-1 1-16,2 0 0,-1 1 16,-1 0-16,-1-2 15,1-1-15,-2-1 0</inkml:trace>
  <inkml:trace contextRef="#ctx0" brushRef="#br0" timeOffset="412775.0808">3883 13591 0,'0'0'0,"0"0"15,0 0-15,0 0 0,0 0 0,5 25 16,-5-25 0,1 25-16,-1-11 0,0 2 0,0-1 15,2 0-15,-1-1 0,1-4 0,1-2 16,0-1-16,1 0 0,-3-2 15</inkml:trace>
  <inkml:trace contextRef="#ctx0" brushRef="#br0" timeOffset="412970.2158">4141 13559 0,'0'0'0,"0"0"0,0 0 16,0 0-16,0 0 0,0 0 0,0 0 15,-18 26-15,18-26 0,-17 22 16,17-22-16,-25 30 0,12-13 0,-2 0 16,-2-1-16,-2-1 15,1-1-15,-7 4 0,0-2 0,5-2 16,1-4-16,4-1 0</inkml:trace>
  <inkml:trace contextRef="#ctx0" brushRef="#br0" timeOffset="413370.116">3698 13856 0,'0'0'0,"-1001"0"16,2002 0-16,-982-5 0,-19 5 15,27-3-15,-8 2 0,-1 0 0,1-1 16,2 2-16,-1 0 0,5 0 16,1 0-16,-2 0 0,-4 0 15,-2 0-15,-2-1 0,-5 2 16,-2 1-16,-4 0 0,-4 3 15,-5 1-15,-8 2 0,0 0 16,-2 1-16,-1 0 16,-2-1-16,2 1 0,-3 0 0,5-1 15,2 0-15,2-2 0,3 0 0,4-1 16,4 2 0,1 0-16,5 2 15,1-1-15,-1-1 0,8 1 0,1-1 16,1 0-16,1 2 0,-4-2 15,-1 1-15,-2 0 0,-1-2 16,-3 0-16,1 0 0,-4 0 0,0 0 16,-5 1-16,0 1 15,-6-1-15,-1 1 0,-7 1 16,-3 1-16,-2-2 0,0-2 16,-4-1-16,-4-3 0,5 1 0,3-2 15,3 1-15</inkml:trace>
  <inkml:trace contextRef="#ctx0" brushRef="#br0" timeOffset="413537.1223">3743 14034 0,'0'0'16,"0"0"-16,0 0 0,0 0 15,28-4-15,-28 4 16,35-3-16,-13 1 16,3-1-16,-3-1 0,1 1 0,6-2 15,0 0-15,-3 1 0,-1 0 0,2-1 16,2 0-16,-5-2 15,-2 0-15,0 1 0,-5 1 16,-2 1-16</inkml:trace>
  <inkml:trace contextRef="#ctx0" brushRef="#br0" timeOffset="413887.2774">4388 13561 0,'0'0'0,"0"0"16,0 0-16,0 0 0,0 0 0,-1 30 16,1-30-16,-6 33 0,0-13 15,-1 2-15,0 4 16,0-2-16,-1 0 0,-1 7 0,2-2 16,1-1-16,2 0 15,4-1-15,0-2 0,2-2 16,1-3-16,4-2 0,1 0 0,4-4 15,1 0-15,6-4 16,7-2-16,-1 0 0,0-2 16,6-1-16,1-2 0,-5-3 0,-1-1 15,-3-3-15,-2-1 0,-3-3 16,-3-1-16,-4-4 0,-3-4 16,-2-1-16,-2-3 0,-2-5 15,2-4-15,-4 5 0,1 5 0,0 4 16</inkml:trace>
  <inkml:trace contextRef="#ctx0" brushRef="#br0" timeOffset="414586.447">5049 13500 0,'0'0'0,"0"0"0,0 0 16,0 0-16,0 0 0,0 0 15,0 0-15,0 0 0,0 0 0,0 0 16,-13 21-16,13-21 16,-20 18-16,20-18 0,-29 22 15,14-11-15,2 0 0,-3 1 16,0 1-16,2-2 0,1 0 16,2 1-16,1-1 0,6-3 0,3 0 15,2-1-15,6-1 16,4-2-16,1 0 0,9 0 15,3-2-15,2-1 0,4-1 0,7-1 16,2-2 0,-3 0-16,-2 0 0,-2 1 0,-3 0 15,-5-2-15,-7-2 0,-2 1 0,-3 2 16,-2 0-16</inkml:trace>
  <inkml:trace contextRef="#ctx0" brushRef="#br0" timeOffset="414754.0165">4911 13791 0,'0'0'15,"0"0"-15,0 0 0,32-1 0,-32 1 16,32-3-16,-9 2 0,2-1 16,-1 1-16,9-2 0,1 1 15,0-3-15,-2 0 0,-1-1 0,-4 1 16,-5 1-16</inkml:trace>
  <inkml:trace contextRef="#ctx0" brushRef="#br0" timeOffset="415156.0205">4949 13854 0,'0'0'0,"0"0"15,0 0-15,0 0 0,0 0 0,-21 18 16,21-18-16,-10 18 0,5-9 15,-1 1-15,2 2 16,0-2-16,2-1 0,1-1 0,-2-1 16,3-1-16,-3 0 0,3-1 15,3-1-15,-2-3 16,2-1-16,3-1 0,2 1 0,2-3 16,4-2-16,0 0 15,0 1-15,7-1 0,2 0 0,8-1 16,-4 0-16,5 2 15,4 2-15,-5 0 0,-2 2 0,4 0 16,-1 1-16,-5 1 0,-4 0 0,-1 1 16,-2 0-16,-3 1 15,-6 1-15,-4 3 0,-2 1 16,-5 0-16,-3-1 0,-4-2 16,-3 1-16,0-1 0,-2 0 0,-3-3 15,-5 0-15,1-3 0,0-2 16,-3-6-16,0-5 15,-2 0-15,2 0 0,3 2 0,5 1 16,2 3-16</inkml:trace>
  <inkml:trace contextRef="#ctx0" brushRef="#br0" timeOffset="415371.0269">5116 13572 0,'0'0'0,"0"0"15,0 0-15,0 0 0,0 0 0,0 0 16,0 35-16,0-35 0,-5 36 15,-1-11-15,2 3 0,-3 1 16,2 1-16,-2 12 0,2 0 16,0-2-16,2-4 0,1 6 15,2-3-15,1-6 0,1-4 0,4-7 16,-2-4-16,5-6 0,3-4 16,-4-2-16,-2-1 15,0-1-15</inkml:trace>
  <inkml:trace contextRef="#ctx0" brushRef="#br0" timeOffset="415570.0725">5490 13716 0,'0'0'16,"0"0"-16,0 0 0,0 0 15,0 28-15,0-28 0,-6 28 16,2-11-16,1 1 0,1-2 15,1-1-15,1-2 0,0-1 0,1-3 16,1-2-16,1-3 0,1-3 16,-3 1-16,1-1 0,1 1 15</inkml:trace>
  <inkml:trace contextRef="#ctx0" brushRef="#br0" timeOffset="415810.0909">5721 13633 0,'0'0'0,"0"0"0,0 0 16,10 21-16,-10-21 0,5 27 0,-4-8 16,-1 3-16,-1 3 0,-1 5 0,0 1 15,-1 10-15,2-1 0,0 5 16,2-2 0,-1-5-16,0-6 0,-1-3 0,-1-1 15,-1-7-15,-1-3 0,0-4 16,-2-3-16,0-5 0,-3-3 0,-2-6 15,-1-5-15,-1-3 0,1-2 16,-6-13-16,0-7 0,4 7 16,4 4-16,0 5 15</inkml:trace>
  <inkml:trace contextRef="#ctx0" brushRef="#br0" timeOffset="416022.1623">6093 13673 0,'0'0'16,"0"0"-16,10 19 0,-5-6 15,0 3-15,1 0 0,-3 1 16,2 4-16,0 1 0,-1-2 16,1-1-16,-2-2 0,0-2 0,1-4 15,-2-3-15,0-2 0,-1-3 16,0 0-16,0-1 0,0 1 15</inkml:trace>
  <inkml:trace contextRef="#ctx0" brushRef="#br0" timeOffset="416353.6772">6129 13673 0,'0'0'0,"0"0"0,0 0 16,0 0-16,0 0 0,24 0 15,-24 0-15,28 4 0,-28-4 0,40 6 16,-18-2-16,2 1 0,-2 0 15,2 1-15,0 1 16,1 2-16,-1-1 0,-3 2 0,-3-3 16,-5 1-16,-4-1 0,-4 0 15,-5 1-15,-8 0 0,-7 1 16,-3 0-16,-4-1 0,-4 1 16,0-1-16,-3 1 0,-1 0 15,-3 0-15,1-2 0,5-1 16,4-1-16,5-2 0,5-1 0,8 1 15,8 2-15,3-2 0,3 0 16,5-1-16,6 0 16,1-1-16,1-1 0,7 2 0,1 1 15,-2-1-15,1-2 0,-5 2 16,-2 1-16,-8-1 0,-6-2 16,-1 0-16,-2 0 0,0 0 15</inkml:trace>
  <inkml:trace contextRef="#ctx0" brushRef="#br0" timeOffset="416553.6997">5886 13936 0,'0'0'0,"0"0"0,0 0 15,2 21-15,-2-21 0,1 25 0,1-10 16,2 0-16,0 2 0,1 0 15,-1 1 1,-1-3-16,1-3 0,-1-1 0,0-1 16,-1-2-16</inkml:trace>
  <inkml:trace contextRef="#ctx0" brushRef="#br0" timeOffset="416870.3411">5914 13989 0,'0'0'0,"0"0"0,0 0 15,0 0-15,0 0 0,33-2 16,-33 2-16,29 1 0,-29-1 0,36 1 16,-18 0-16,1 0 0,-3 1 15,0 1-15,1-1 0,-3 1 16,-1 0-16,-3 1 0,-1 1 16,-2 1-16,-5 1 0,-2 0 15,-2 0-15,-5 1 0,-3 1 0,-1 0 16,-2 1-16,-4 1 15,3 0-15,1 0 0,3-1 16,0-2-16,3 1 0,4-1 0,3 2 16,5-2-16,4-1 0,6-2 15,3-2-15,3 0 0,1-2 0,5-3 16,3-2-16,-2-1 16,0-3-16,0 1 0,-6 2 15,-3 0-15</inkml:trace>
  <inkml:trace contextRef="#ctx0" brushRef="#br0" timeOffset="417070.8232">6446 13991 0,'0'0'0,"0"0"0,0 0 15,6 21-15,-6-21 0,2 22 0,-2-22 16,3 27-16,-1-12 0,-1 1 15,0 0-15,1 0 0,-1-1 0,-1-2 16,-1-2-16,-1-2 0,1-2 16,0-2-16,0 1 0,0-2 15</inkml:trace>
  <inkml:trace contextRef="#ctx0" brushRef="#br0" timeOffset="417360.4655">6476 13994 0,'0'0'0,"0"0"16,0 0-16,23 2 0,-23-2 16,28 4-16,-13-2 0,1 1 0,1 0 15,1 1 1,-2 1-16,1-1 0,0 0 0,0 1 0,-2 1 16,-3-1-16,-5 2 0,-7-1 15,-7 0 1,1-1-16,-3-1 0,-8 2 0,-1-1 15,-4 2-15,0 0 0,0 0 16,0-2-16,3 0 16,4-2-16,6 1 0,4 1 0,5 2 15,8-1-15,4-1 0,5 0 0,10-2 16,9-1-16,1-2 16,-1-2-16,1 0 0,-8 1 15,-4 0-15</inkml:trace>
  <inkml:trace contextRef="#ctx0" brushRef="#br0" timeOffset="418887.3706">10349 14815 0,'0'0'0,"0"0"16,0 0-16,0 0 0,25-1 15,-25 1-15,31-3 0,-12 3 16,-1 0-16,7-1 0,3 0 16,10 0-16,-1 0 0,5-1 15,3 1-15,14 0 0,-1 0 0,17 2 16,4 1-16,-6 1 0,-1-1 15,17 0-15,4 0 16,-5 0-16,-4 1 0,38 0 0,7 2 16,-16-1-16,-12-1 0,-4 3 15,-2 1-15,-9-3 0,-5-2 16,0 0-16,2 0 0,-5-1 16,-3 1-16,-4 1 0,-4 1 15,-16-3-15,-13-3 0,-11 1 16,-9 1-16,-4-1 0</inkml:trace>
  <inkml:trace contextRef="#ctx0" brushRef="#br0" timeOffset="419637.1707">13801 14903 0,'0'0'0,"0"0"0,0 0 16,33 1-16,-33-1 0,27-3 16,-8 2-16,2 1 0,3 0 15,8-1-15,0-2 0,1 2 0,1 2 16,13 1-16,2 0 15,-1-2-15,-3 0 0,6 0 16,4 0-16,4 1 0,-6-1 0,6 0 16,2 0-16,12 1 15,-1 0-15,3 0 0,2-1 16,-7 0-16,-5 0 0,35 2 0,8 1 16,-15-1-16,-7 0 0,7 0 15,5-1-15,-10-1 0,-7 0 0,6-1 16,6-1-16,-9 4 15,-3-1-15,4 0 0,2 0 16,0-3-16,0 1 0,0 1 16,2 1-16,-7-2 0,-5 1 0,2 1 15,-1 2-15,-2 2 0,0 2 16,-3-2-16,-4-1 0,0-3 16,-3-3-16,8 1 15,4 0-15,-13-2 0,-10-1 0,3 4 16,3 3-16,0-2 0,0 1 15,0-2-15,0 1 0,-4 0 0,-3 2 16,7-1-16,3 0 16,-7-3-16,-5 0 0,-3-3 0,-1-1 15,2 4-15,4 2 0,1 0 16,-3-1-16,-4-1 0,-5 1 16,1 1-16,0 2 15,-1-1-15,-1-2 0,1 4 0,2 1 16,-6 0-16,-4-1 0,0-1 15,2-1-15,-5 1 0,-3-1 0,-2 0 16,-2 0-16,-9-1 16,2-1-16,0-1 0,0-1 0,-2 1 15,1 1-15,-5 0 0,-2 1 16,-4-1-16,-1-1 0,-5 1 16,0-4-16,-10 2 0,-6 1 15,4 0-15,2 1 16,3-1-16</inkml:trace>
  <inkml:trace contextRef="#ctx0" brushRef="#br0" timeOffset="425320.782">14386 15743 0,'0'0'0,"0"0"0,0 0 15,0 0-15,0 0 0,0 0 0,0 0 16,0 0 0,0 0-16,0 0 0,0 0 0,0 0 15,0 0-15,0 0 0,0 0 0,0 0 16,0 0-16,-25 8 16,25-8-16,0 0 0,-22 7 0,22-7 15,0 0-15,-27 5 0,27-5 16,0 0-16,-26 7 0,16-5 15,-1 0-15,0-1 0,-1-1 16,-2 1-16,1 1 0,-1 0 16,-1 1-16,1-2 0,1 1 0,-1-1 15,-2 0-15,0 0 0,-1 0 16,-1 0-16,0 1 0,0-2 16,0 0-16,-4 0 0,0 1 15,0-1-15,-1 1 0,0-1 16,-1 3-16,1-3 0,0 1 0,3 0 15,-3-1-15,1 0 0,-1 1 16,0-1-16,0-1 0,1 1 16,0-1-16,-2 0 15,-3 1-15,2-1 0,1-1 0,-5 1 16,1 0-16,2 0 0,-1 0 16,0 0-16,-1-1 15,3 1-15,2 0 0,-3-1 0,0 0 16,-2 1-16,1 0 0,0 0 15,3-1-15,-1 1 0,1-1 16,-4 1-16,-1 0 16,3 1-16,2 0 0,-1 0 0,1-2 15,-1 2-15,-3 0 0,2-1 16,0-2-16,2 0 0,0 1 0,-3 2 16,0 1-16,0-1 0,3 1 15,0-2-15,0 0 0,0 1 16,1 2-16,-1 0 0,-2-1 15,2 1-15,3-1 0,-1 0 16,0 1-16,-1-1 0,0 2 0,0-4 16,0-2-16,4 1 0,4-1 15,2 1-15</inkml:trace>
  <inkml:trace contextRef="#ctx0" brushRef="#br0" timeOffset="431820.7389">16955 15754 0,'0'0'0,"0"0"16,0 0-16,0 0 0,0 0 0,0 0 15,0 0-15,0 0 0,0 0 16,26-5-16,-26 5 16,0 0-16,0 0 0,19-9 0,-19 9 15,0 0-15,23-6 0,-13 5 16,0-1-16,1 1 0,0 0 15,0 1-15,0-1 0,0 0 16,0 1-16,0-1 0,0 0 16,1 2-16,1 1 0,2-1 15,-1-1-15,2 0 0,-1 0 16,0 0-16,0 0 0,0 0 0,1-1 16,0 1-16,3 0 0,0-1 15,-1 1-15,6-1 0,-3 1 16,-1 0-16,1 0 0,3 1 15,1-1-15,-1 0 0,-1 0 0,-1 0 16,-1 0-16,1-1 0,0-1 16,3 0-16,0 0 0,-2 1 15,-1-2-15,1 2 16,1-1-16,0 2 0,1-2 0,5 0 16,-1 0-16,-3 0 0,-2-1 15,4 2-15,0 1 16,1-1-16,-1-2 0,-3 0 15,0-1-15,2 3 0,2 2 0,-1-2 16,0 0-16,-3-1 0,-1-1 16,3 2-16,2 3 0,-2-2 0,1-2 15,-1 0-15,0 1 16,0-1-16,2 1 0,-2 0 16,1-1-16,-2 1 0,0 1 0,1 0 15,3 0-15,-1 1 0,-2 1 16,1-3-16,1-1 0,-1 0 15,2 2-15,3 2 0,-1-2 16,-2 1-16,0 0 0,0 0 16,4-1-16,-5 0 0,-1-1 0,1 2 15,1 1-15,1 0 0,0-1 16,0-1-16,0-1 0,1 2 16,1 2-16,-2-2 0,0-1 15,-2 1-15,0 1 0,3 1 16,1-1-16,-2-1 0,-2 0 0,2 0 15,1 1-15,-2 1 0,0-1 16,0 0-16,1 0 16,0 1-16,1-1 0,-1 2 0,-1 0 15,-1-1-15,-1-3 0,2 1 16,5 1-16,-6-1 0,-2 0 16,2 0-16,1-1 0,-1 1 15,0 1-15,-3 1 0,0 1 16,0-1-16,2-3 0,-1 0 15,2 1-15,-4 0 0,-2 1 0,2-2 16,0-2-16,1 2 0,3 0 16,-4 1-16,0-1 0,-6 1 15,1 1-15,2-1 0,3-1 16,-2 0-16,-1-1 0,-1 1 16,-1 1-16,1-1 0,1-1 15,0 1-15,1 0 0,-1 0 16,-2-1-16,-2 0 0,1 1 15,2-1-15,1-1 0,-1 1 16,-2-1-16,0 1 0,-2 1 0,1 0 16,-2 0-16,1 0 0,0-1 15,1 0-15,2 0 0,-1 0 16,-2 1-16,-2-1 0,0 0 16,0 1-16,-1 1 0,2-1 15,2-1-15,0 0 0,-1 0 16,1 0-16,0 1 0,-2-2 15,0 1-15,-2 1 0,1 0 16,0 0-16,-1-1 0,1 0 16,2 0-16,0 0 0,-2-1 0,0 2 15,1-1-15,-2 1 0,-1-1 16,1 1-16,-1 1 0,1-1 16,2-1-16,-2 1 0,0 0 15,0 0-15,-1-1 0,0 0 16,1 1-16,0-1 0,-2 1 0,0-1 15,-1 0-15,1-1 16,0 2-16,0 0 0,1 0 16,-2 0-16,2 0 0,2 0 0,0 0 15,0 0-15,-2 0 0,0-1 16,1 1-16,-1 0 0,0 0 16,1-1-16,2 0 0,-4 1 15,0 0-15,3 0 0,1 0 16,-2 0-16,-1-1 0,0 0 15,-1 1-15,-2 0 0,1 1 0,0 0 16,1 0-16,0 0 16,1-1-16,0 0 0,1 0 0,-2 0 15,0 0-15,0 1 0,0-1 16,0 0-16,0-1 0,2 0 16,-1 1-16,0 0 0,0 1 15,0 0-15,2-1 0,-2 0 16,0 0-16,-1 0 0,1 0 15,0 0-15,0 0 0,1 1 16,1 0-16,-1-1 0,0 0 0,1 0 16,-1 0-16,-1 0 0,0 0 15,3 1-15,-1 1 0,-3 0 16,1-2-16,0 0 0,1 0 16,-1 0-16,1 1 0,-1-1 15,0 0-15,0 0 0,-1 1 16,1 0-16,-1 0 0,0 0 15,1 0-15,0-1 0,0-1 16,1 1-16,-1 1 0,0-1 16,2 0-16,-2 0 0,0 0 0,-1 1 15,0-1-15,0 0 0,0 0 16,2 0-16,-1-2 0,1 2 16,1 0-16,-1 0 0,0 0 15,-1 0-15,0 1 0,-1-1 16,0 0-16,-1 0 0,0 1 0,0-1 15,1 0-15,1 1 16,1 0-16,-1-1 0,0 1 16,0-1-16,0 1 0,1-1 0,-2 1 15,0 0-15,0 1 0,1-1 16,2 0-16,-2 0 16,-1-1-16,1 1 0,2 0 15,-1-1-15,0 1 0,-1 0 0,0 0 16,-1 1-16,-1 0 0,1 0 15,0 1-15,0-3 0,1 0 16,1 0-16,0 0 0,0 1 16,2 0-16,-2 0 0,-1 1 15,-1-1-15,0 1 0,1 0 16,-1 0-16,1 0 0,1 0 0,0-1 16,-1 1-16,-1-2 0,0 1 15,0-1-15,0 2 0,-1-1 16,0 1-16,0-1 15,0 0-15,0 1 0,0-2 0,0 1 16,2-1-16,-1 1 0,0-1 0,-1 1 16,0-1-16,0 1 0,0-1 15,0 1 1,1-1-16,-1 0 0,0 0 16,0 0-16,0 0 0,1 0 15,2-1-15,-2 1 0,-1-1 16,0 1-16,0 1 0,-1 0 15,0-1-15,-1 0 0,3 0 16,-3 1-16,1 0 16,-1-1-16,-1 1 0,0-1 0,-1 1 0,1-1 15,0 1-15,-1 0 0,1 0 16,1-1-16,0 1 16,0-1-16,-2 0 0,2 0 0,0 0 15,-1 0-15,-1 0 0,1 0 16,-1 0-16,-1 1 0,1 0 15,0-1-15,-1 1 16,0-1-16,-1 2 0,1-2 0,-1 1 16,0-1-16,-1 0 0,1 0 15,-1 0-15,0 0 0,1 0 0,-1-1 16,2 1-16,-1 0 0,1 0 16,0 0-16,2 0 15,0 0-15,-2 0 0,1 0 16,0 1-16,-1-1 0,1 0 0,-1 0 15,1 0-15,0 0 0,0 1 16,0-1-16,0-1 0,-2 1 16,1 1-16,-1 0 15,2 0-15,-2 0 0,1 1 16,-1-2-16,1 0 0,-1 0 0,1 1 16,-1-1-16,1 1 0,-1-1 15,2 1-15,-2-1 0,0 0 16,0 0-16,2 0 0,0 0 15,-1-1-15,1 1 0,-2 0 0,2 0 16,1 1 0,-2-1-16,1 0 0,0 0 0,-1 1 15,0-1-15,-1 1 0,1-1 16,-1-1-16,1 1 0,-1 0 0,2 0 16,1 0-16,0-1 15,2 0-15,-1 1 0,-1 0 0,0-1 16,-1 1-16,1-1 15,0 1-15,-1-1 0,2 0 16,-1 1-16,0 0 0,-1 0 16,1 0-16,0 0 0,-2 0 0,2 0 15,0 0 1,0-1-16,-1 1 0,2-1 0,1 1 0,-1 0 16,0 0-16,1 0 0,0 0 15,-2-1-15,1 0 0,0 1 16,0 0-16,0 0 0,-2 0 0,1 0 15,0 0-15,-2 0 0,1 0 16,1 0-16,-1 0 16,1 0-16,0 0 0,1 0 0,1 0 15,0 0-15,-1 0 0,3 0 16,0 0-16,-1-1 16,-1 1-16,0 1 0,-1-1 0,0 0 15,0 1-15,1 0 0,1-1 16,0 1-16,1-1 0,0 0 15,-1 0-15,0 0 0,0 0 0,0 0 16,2 0-16,-2 0 0,-2 0 16,1 0-16,1 0 15,-1 0-15,0 0 0,1 0 0,0-1 16,1 1-16,1-1 0,-1 0 16,0 1-16,0 0 0,0 0 0,0 0 15,0 0-15,-1-1 16,0 1-16,2-2 0,-1 2 15,0 0-15,0 0 0,1 0 0,0-1 16,1 0-16,-1 0 0,0 0 16,-1 1-16,0 0 0,-1 0 15,-1 0-15,0 1 16,0-1-16,0 0 0,0 0 0,0 1 16,0-1-16,1 0 0,-1 0 15,-1 0-15,-2 0 0,1 0 0,-1 1 16,-1-1-16,0 0 15,-2 0-15,-1 0 0,1 0 16,-2 1-16,0-1 0,-2 0 16,-2 2-16,0-2 0,0 0 0,-1 0 15,1 0-15,0 0 16</inkml:trace>
  <inkml:trace contextRef="#ctx0" brushRef="#br0" timeOffset="435570.1002">5834 16790 0,'0'0'0,"0"0"0,0 0 15,0 0-15,0 0 0,0 0 16,0 0-16,0 0 0,0 0 0,0 0 15,0 0-15,0 0 16,0 0-16,0 0 0,0 0 0,0 0 16,-22-7-16,22 7 0,-32-2 15,32 2-15,-34-2 0,12-1 16,-3-1-16,0 1 0,2 2 16,-14-2-16,-4 0 15,3 0-15,2 2 0,-11-2 0,-3 0 16,3 3-16,2 3 0,0 1 15,-4 0-15,-4-1 0,3 0 16,-2-1-16,1 1 0,-3 0 16,1 0-16,-10-2 0,0-1 0,6 0 15,4-1-15,-6 1 16,-3 0-16,1 0 0,5-2 0,-5 0 16,-4 0-16,4 0 0,4 0 15,-31-3-15,8-1 16,14 3-16,12 1 0,-8 4 0,-4 3 15,2-1-15,1 0 0,-4-7 16,-4-3-16,12 4 0,6 2 0,-4 1 16,-4 1-16,2-4 0,-3-1 15,-5 1-15,-4-1 16,13 3-16,7 2 0,-7 0 0,-5 1 16,0-2-16,2-2 0,-2-1 15,2 0-15,10 5 0,9 3 16,-9 0-16,-5-2 0,11 0 0,4-1 15,-3-3-15,-2-1 16,7 2-16,7 3 0,-3-1 0,-3-1 16,6-2-16,2-1 0,4 0 15,3-1-15,5 2 0,5 1 16,4 1-16,-1 0 0,1-1 16,2-1-16,1 0 0,6 0 15,-1 0-15,-1 2 0,2-2 16,-3 1-16,3-1 0,-2-1 15,2 1-15,0 0 0,0 0 16,2 2-16,-2-2 0,1-1 16,-1-2-16,-1-2 0,1 0 0,-2 1 15,1 1-15</inkml:trace>
  <inkml:trace contextRef="#ctx0" brushRef="#br0" timeOffset="441024.6479">6242 15805 0,'0'0'0,"0"0"15,0 0-15,0 0 0,0 0 0,20 18 16,-20-18-16,0 0 0,16 19 16,-16-19-16,11 20 0,-5-8 15,0 0-15,-2-2 0,0 0 16,2-1-16,-3-1 0,0-1 15,1-1-15,-2-1 0</inkml:trace>
  <inkml:trace contextRef="#ctx0" brushRef="#br0" timeOffset="441303.5673">6093 16088 0,'0'0'15,"0"0"-15,0 0 0,0 0 16,0 0-16,0 0 0,23 8 15,-23-8-15,0 0 0,31 13 0,-31-13 16,31 14-16,-14-8 16,-2 2-16,2 2 0,-2 0 15,-1 1-15,1 4 16,0 2-16,-5 4 0,-1 3 16,1 3-16,-6-2 0,0 5 15,-3 4-15,-1-3 0,-1-1 0,-2 6 16,0-1-16,-1-5 0,-1-4 15,-1-1-15,-3-1 16,0-5-16,-1-5 0,3-1 0,1-3 16,0-2-16</inkml:trace>
  <inkml:trace contextRef="#ctx0" brushRef="#br0" timeOffset="441586.8081">6469 16126 0,'0'0'15,"0"0"-15,0 0 0,0 0 0,0 0 16,0 0-16,0 0 0,0 0 16,0 0-16,0 0 0,-27 26 15,27-26-15,-30 25 0,12-10 16,-1 1-16,0 1 16,-3-1-16,-7 6 0,4-1 15,4-3-15,4-2 0,2-4 0,3-1 16,2-2-16,3-1 0,4-1 15,3 0-15,3 0 0,6 0 0,4-2 16,4-1-16,0-1 0,2-1 16,6-2-16,5-2 15,-2-1-15,-2-1 0,2 0 16,-6 0-16,-6 1 0</inkml:trace>
  <inkml:trace contextRef="#ctx0" brushRef="#br0" timeOffset="441789.2295">6607 16086 0,'0'0'0,"0"0"15,0 0-15,0 0 0,0 0 16,0 0-16,0 0 0,2 28 0,-2-28 16,2 37-1,-2-9-15,-1 2 16,-1 2-16,0 2 0,-1-1 0,-1 9 15,-2-1-15,0 1 0,1-6 0,0-7 16,2-7-16,0-2 16</inkml:trace>
  <inkml:trace contextRef="#ctx0" brushRef="#br0" timeOffset="442054.2263">6647 16046 0,'0'0'15,"0"0"-15,0 0 0,0 0 16,0 0-16,25-1 0,-25 1 16,30 3-16,-30-3 0,37 3 0,-11-2 15,0 1-15,1 0 0,2 1 16,4 1-16,6 1 0,-2-1 0,1 1 16,-4-1-16,8 1 15,-3 0-15,-6 1 0,-5 2 16,-6-2-16,-4 2 0,-6 1 15,-5 2-15,-11 0 0,-7 1 0,-5 0 16,-4 1-16,4-2 0,2-3 16,3-1-16</inkml:trace>
  <inkml:trace contextRef="#ctx0" brushRef="#br0" timeOffset="442504.3529">6941 15852 0,'0'0'0,"0"0"16,0 0-16,0 0 0,0 0 0,0 0 16,0 0-16,0 0 0,-2 33 15,2-33-15,-7 39 0,3-16 16,1 3-16,-5 4 0,0 3 16,-1 6-16,2-2 0,-1-2 15,0-2-15,-3 2 0,3-3 16,0-6-16,1-3 0,1-4 0,2-5 15,1-2-15,0-3 0,2-3 16,1 0-16,1-3 0,2-2 16,1-2-16,2-2 0,2-2 15,3-1-15,0 2 0,2 1 16,-1-1-16,1 0 0,0-1 16,0 3-16,1 0 0,-1 2 15,1 1-15,-1 0 0,0 0 16,-4 2-16,0 1 0,0 0 15,-1 3-15,-3 2 0,2 0 0,-3 1 16,0 3-16,-3 2 0,-1 0 16,-1 2-16,-5 3 15,-3 3-15,-1-3 0,2 0 0,-3-1 16,0 2-16,-2-1 0,0 0 16,-6 0-16,-1-3 0,-1-5 15,-1-4-15,4-1 0,4-2 16,1 0-16</inkml:trace>
  <inkml:trace contextRef="#ctx0" brushRef="#br0" timeOffset="442704.3816">6769 16479 0,'0'0'0,"0"0"16,0 0-16,10 19 0,-6-9 15,3 1-15,2 3 0,3 0 16,0 1-16,4 1 0,0 1 15,6 3-15,0-1 0,4-1 16,-1-2-16,0-2 0,-2-1 0,4 1 16,-3-3-16,-2-4 0,-1-4 15,-2 0-15,-6-1 0,-1 0 16</inkml:trace>
  <inkml:trace contextRef="#ctx0" brushRef="#br0" timeOffset="442937.7814">7485 15954 0,'0'0'0,"0"0"0,0 0 15,0 0-15,0 0 0,8 26 16,-8-26-16,0 29 0,0-12 0,-3 6 15,-2 3 1,0 0-16,1-1 0,-1 5 0,2-2 16,-1-5-16,0-3 0,2-4 15</inkml:trace>
  <inkml:trace contextRef="#ctx0" brushRef="#br0" timeOffset="443172.0917">7556 16059 0,'0'0'0,"0"0"0,0 0 15,20 6-15,-20-6 0,22 6 0,-6-3 16,-1 0-16,4-1 0,1 0 16,-1 1-16,2 0 0,3 1 15,4 0-15,0-1 0,-4 0 16,-2-2-16,-2 1 0,-1-1 15,-4-2-15,-2-1 0,-3-3 16,-3-4-16,-2 2 0,1 2 16,-2-1-16</inkml:trace>
  <inkml:trace contextRef="#ctx0" brushRef="#br0" timeOffset="443404.4249">7817 15823 0,'0'0'0,"0"0"0,0 0 16,0 0-16,-1 36 0,1-36 16,-3 38-16,0-15 0,-1 1 0,1 4 15,0 1-15,-2 10 0,1-1 16,1-3-16,-1-1 0,0 4 16,2-4-16,-4-3 0,3-4 15,0-7-15,-1-6 0,1-4 16,1-1-1,1-2-15</inkml:trace>
  <inkml:trace contextRef="#ctx0" brushRef="#br0" timeOffset="443603.9947">7550 16324 0,'0'0'0,"0"0"15,0 0-15,0 0 0,29 15 16,-29-15-16,31 7 15,-12-4-15,2 0 0,2 0 0,4 1 16,0-2-16,0-1 0,5-1 16,-3 0-16,-1 0 0,-2 0 15,-4 0-15,0 0 0,-4 0 16,-3 3-16,-6-1 0,-5 0 16,-1 1-16,-1-2 0,1 1 0</inkml:trace>
  <inkml:trace contextRef="#ctx0" brushRef="#br0" timeOffset="443804.1608">7620 16576 0,'0'0'0,"0"0"16,0 0-16,0 0 0,2 24 0,-2-24 15,0 23-15,0-23 0,0 24 16,1-11-16,1 0 0,-1 1 15,0 1-15,0-1 0,1-3 16,0 0-16,-1-2 0,2-1 16</inkml:trace>
  <inkml:trace contextRef="#ctx0" brushRef="#br0" timeOffset="444220.7714">7641 16559 0,'0'0'15,"0"0"-15,0 0 0,0 0 16,0 0-16,0 0 0,0 0 16,31 4-16,-31-4 0,20 3 15,-20-3-15,25 2 16,-25-2-16,27 4 0,-12-2 0,1 1 16,-1 0-16,0 1 0,2 2 15,-5 1-15,1 0 0,-3 1 16,0 0-16,-1 2 0,-1 0 0,-2-1 15,-1 0-15,-2 1 0,-1-1 16,-3 0-16,-2 1 0,-3-1 16,-3 1-16,1-2 0,-6-1 15,2 0-15,-1 0 0,-4 0 16,0-1-16,0-1 0,2-1 0,1-1 16,-1 1-1,4-2-15,2-1 0,2 0 0,1 0 16,6-1-16,0 0 0,6 2 15,2-1-15,4-1 0,0 1 0,4 0 16,4-1-16,5 2 16,1 0-16,0 1 0,1 0 15,0-1-15,2 4 0,-4-2 0,-3-1 16,0 1-16,-3-1 0,-3-1 16</inkml:trace>
  <inkml:trace contextRef="#ctx0" brushRef="#br0" timeOffset="445188.7408">5180 15757 0,'0'0'0,"0"0"0,0 0 16,0 0-16,0 0 0,0 0 0,0 0 15,-19-19-15,19 19 0,0 0 16,-24-12-16,24 12 0,-19-7 15,9 4-15,-1 0 0,0 2 16,1 0-16,-6 2 0,-1 0 16,-1 1-16,0 2 0,0 2 0,-1 0 15,0 2-15,1 0 0,-8 6 16,0 3-16,0 2 0,2 0 16,1 5-16,2 3 0,1 1 15,1-1-15,-1 11 0,-2 4 16,4-1-16,-1 0 0,2 7 15,2-1-15,5-3 0,0-2 16,8-2-16,2 1 0,2-1 0,4-1 16,5 4-16,4-3 15,0-4-15,0-5 0,6 0 16,4 1-16,4-5 0,-1-3 0,2-2 16,3-1-16,1-3 15,2-3-15,1-4 0,3-2 16,0-4-16,-1-4 0,5-3 0,4-2 15,-4-2-15,-3-2 0,8-4 16,2-2-16,-7 1 0,-6 1 16,2-7-16,2-7 0,-8 2 15,-4 0-15,-2-2 0,-2-2 0,-2-1 16,-4-1-16,2-2 0,3-1 16,-6-2-16,0-3 0,-2-2 15,-2-2-15,-3 3 0,-2 2 0,-3-1 16,-3-1-16,0 2 15,-2 2-15,-1 0 0,-2 1 16,-1 2-16,-2 2 0,-1-2 16,-5 0-16,1 9 0,-1 2 0,-6 0 15,-3 0-15,1 3 0,2 0 16,-2 0-16,-1 0 0,-3 3 16,-2 1-16,-3 4 15,-1 1-15,2 3 0,3 1 0,-4 2 16,-5 0-16,6 1 15,2 1-15,-1 1 0,-1 1 16,0 1-16,1 0 0,-3 2 0,2 1 16,0 2-16,4 1 0,3-1 15,6-3-15,2 1 0</inkml:trace>
  <inkml:trace contextRef="#ctx0" brushRef="#br0" timeOffset="452538.0728">2431 17411 0,'0'0'0,"0"0"16,0 0-16,0 0 0,0 0 0,0 0 15,-7-23-15,7 23 0,0 0 16,-12-18-16,12 18 0,-18-15 16,18 15-16,-19-17 0,5 8 15,2 1-15,0 1 0,-1 1 16,-4 1-16,2 0 0,-4 1 0,-2 1 15,1 3-15,-2 2 0,-1 3 16,-7 2-16,1 0 0,0 2 16,5 4-16,2 4 15,3 3-15,0 5 0,5 0 0,5 2 16,6 2-16,1-1 16,4-3-16,7-3 0,5-4 0,4-2 15,0-3-15,4-3 0,4-2 16,0-3-16,3-4 0,5-4 15,-2-6-15,2-4 0,0-4 0,-4-2 16,-1-4-16,-5-3 0,-5-2 16,-3-2-16,0-2 0,-4 0 15,-2-2-15,-1-2 0,-6-1 16,0 2-16,-5 2 0,1-9 16,-2-1-16,-1 7 0,2 3 15,0 6-15,1 3 0,1 6 16,-2 3-16,0 6 0,2 3 15,0 1-15,0 2 0,0 3 16,2 3-16,0 4 0,-1 1 0,1 6 16,0 4-16,-1 6 15,2 3-15,-3 8 0,0 5 16,0 0-16,0-3 0,-3 9 16,1 0-16,1-4 0,1-2 0,-2-4 15,1-3-15,1-5 16,0-4-16,0-5 0,0-5 15,0-6-15,3-4 0,-3 0 16,1-1-16,0-1 0</inkml:trace>
  <inkml:trace contextRef="#ctx0" brushRef="#br0" timeOffset="452938.0634">2630 17448 0,'0'0'0,"0"0"0,0 0 0,0 0 16,24 18-16,-24-18 0,24 11 16,-11-7-16,0 1 0,5-4 15,1 0 1,-1-1-16,1-1 0,4-3 0,-1-2 0,0-1 0,-3-1 16,0 0-16,-3-1 0,0-1 15,-1-1-15,-5-1 16,-3-2-16,-2 2 0,-1-1 0,-4-1 15,-3-1-15,-1 0 0,-3 1 16,-1 0-16,-6 0 0,-1 3 16,-4 3-16,0 3 0,-2 4 15,2 2-15,-1 3 0,-1 5 16,1 2-16,-2 8 0,1 3 0,4 4 16,4 4-16,4-1 0,6 0 15,3 1-15,3 0 0,6 2 16,1-5-16,2-4 15,4-3-15,4-3 0,3-3 0,3-6 16,3-5-16,0-4 0,-1-4 16,-5 2-16,-5 0 0,-4 0 0</inkml:trace>
  <inkml:trace contextRef="#ctx0" brushRef="#br0" timeOffset="453254.4118">3416 16899 0,'0'0'0,"0"0"16,0 0-16,0 0 0,0 0 15,0 0-15,-12 27 0,12-27 0,-10 32 16,5-9-16,-5 5 16,1 4-16,-1 2 0,-2 14 0,0 3 15,1 1-15,0-1 0,0 12 16,2-4-16,-1 8 0,0-7 15,1 3-15,4-7 0,1-6 16,0-4-16,1-7 0,1-5 16,-2-8-16,1-6 0,0-3 15,-4-3-15,2-10 0,-2-5 0,-3-8 16,-1-5-16,0-3 0,0-4 16,1-8-16,0-7 0,1 8 15,2 7-15,-1 4 0,4 4 16,-2 3-16</inkml:trace>
  <inkml:trace contextRef="#ctx0" brushRef="#br0" timeOffset="453428.9542">3035 17278 0,'0'0'15,"0"0"-15,0 0 0,0 0 16,0 0-16,0 0 0,28 12 16,-28-12-16,23 8 0,-23-8 15,37 7-15,-17-3 0,2-1 0,2-1 16,3 0-16,6-1 0,0-1 15,2-1-15,2-2 16,-4-1-16,-2-2 0,-1 0 0,-4 1 16,-6 1-16</inkml:trace>
  <inkml:trace contextRef="#ctx0" brushRef="#br0" timeOffset="453820.5218">3540 17367 0,'0'0'0,"0"0"0,0 0 16,0 0-16,14 14 0,-14-14 16,21 11-16,-8-5 15,1 0-15,0-1 0,1-2 0,0-2 16,0 1-16,3-4 0,2-2 16,2-2-16,-2-2 0,4-1 15,-4-1-15,-3 0 0,-1 1 16,-3-2-16,-2-1 0,-2-1 0,-3 0 15,-2-2-15,-4-2 0,-5 3 16,-1 3-16,-10 0 16,-2 2-16,1 1 0,-2 2 0,1 4 15,-5 2-15,-5 5 0,2 4 16,2 5-16,4 4 0,2 5 16,2 4-16,4 2 0,4 2 15,2 1-15,4 1 0,5 5 16,6-2-16,2-6 0,6-4 0,2-4 15,4-2-15,3-8 0,1-4 16,4-3-16,2-1 0,1-5 16,-3-4-16,-6 1 0,-5 1 15,-4 1-15</inkml:trace>
  <inkml:trace contextRef="#ctx0" brushRef="#br0" timeOffset="454203.9789">4080 17327 0,'0'0'0,"0"0"16,0 0-16,-5 22 0,1-9 0,1 2 15,-2 3-15,0 3 0,-3 1 16,1 7-16,0-1 0,-2-4 16,3-2-16,-3-4 0,2-1 15,2-5-15,0-2 0,3-3 16,1-4-16,1-3 0,3-7 15,1-3-15,1-4 0,2-1 0,-1 1 16,-1-4-16,1-3 16,2-2-16,-1-1 0,1 3 0,2 2 15,1-1-15,4 4 0,0 0 16,5 3 0,-3 5-16,0 3 0,-2 1 0,0 2 15,6 2-15,1 3 0,-3 2 16,-3 2-16,1 7 0,0 6 15,-4-1-15,0 0 0,-3 2 16,-4 2-16,1-1 0,-2-1 0,-1 1 16,-2 1-16,-1-1 0,-1-2 15,0-4-15,0-2 16,0-4-16</inkml:trace>
  <inkml:trace contextRef="#ctx0" brushRef="#br0" timeOffset="454820.5926">4909 17477 0,'0'0'0,"0"0"15,0 0-15,0 0 0,0 0 0,0 0 16,0 0-16,0 0 0,0 0 15,0 0-15,-16-23 0,16 23 16,-15-20-16,15 20 0,-23-21 16,23 21-16,-32-19 0,13 11 15,2 1-15,-1 1 0,-3 0 0,-5 3 16,-4 2-16,5 3 16,2 2-16,2 4 0,1 3 0,3 2 15,0 1-15,6 3 0,4 2 16,4-1-16,1-1 0,6 6 15,4 1-15,1-4 0,7-4 0,3-2 16,2-3-16,1-2 16,0-2-16,4-3 0,3-2 15,-3-4-15,0-3 0,-2-6 0,-1-3 16,-1-2-16,0 0 0,0-8 16,-3-2-16,-3-3 0,0-1 15,-5-1-15,-4-2 0,-1 1 16,-1 0-16,-1-3 0,0-1 15,2-2-15,-3-3 0,0 8 16,-1 6-16,0 5 0,-2 4 0,1 4 16,-1 3-16,0 4 15,0 3-15,0 1 0,0 0 16,0 3-16,2 1 0,-1 8 0,-1 5 16,0 1-16,-1 5 0,-2 10 15,-1 3-15,-2 3 0,-4 3 16,1 4-16,0 4 0,0 6 15,2-4-15,0-1 0,1-2 16,0 2-16,3-7 0,-1-5 16,4-3-16,4-7 0,-3-4 0,1-6 15,-1-4-15,1-3 0</inkml:trace>
  <inkml:trace contextRef="#ctx0" brushRef="#br0" timeOffset="455254.5271">5077 17478 0,'0'0'0,"0"0"15,0 0-15,0 0 0,27 5 0,-27-5 16,22 5-16,-11-3 0,4-1 16,-1-1-16,5 1 0,-2-1 15,2 2-15,-3-4 0,0 1 16,1-1-16,-1 0 0,4-4 15,-2-1-15,-1 0 0,-2 1 16,-3-4-16,-3-2 0,-4-1 16,-2 0-16,-3-1 0,-3 2 15,0-1-15,-3 2 0,0 1 0,-6 2 16,-2 3-16,-1 0 0,-4 3 16,-3 1-16,2 2 0,2 2 15,-4 7-15,-4 6 0,4 1 16,0 3-16,-2 7 0,4 3 15,6-3-15,3-1 0,5-2 16,5-1-16,8-2 0,3 0 16,7 1-16,4-5 0,0-5 0,1-1 15,8-4-15,3-2 16,-1-6-16,-3-3 0,0-2 0,2-1 16,-2-2-16,-2 1 0,-7 1 15,-2 2-15,-7 1 0</inkml:trace>
  <inkml:trace contextRef="#ctx0" brushRef="#br0" timeOffset="455572.5422">5585 17232 0,'0'0'16,"0"0"-16,0 0 0,0 21 0,0-21 15,1 25-15,-2-6 0,-2 1 16,-3 3-16,2 2 0,-4 2 15,0 7-15,2-2 0,0-2 16,2-1-16,-1-4 0,2-2 0,0 0 16,-1-5-16,3-4 15,-1-4-15,2-7 0,0-3 16,2-4-16,-2-2 0,4-5 0,-1-4 16,0-1-16,1 0 0,0-4 15,2-1-15,0-2 0,1-2 16,2-1-16,0 3 0,0 5 15,0 3-15,1 3 0,2 2 16,-1 3-16,4 2 0,2 5 16,3 5-16,0 0 0,0 4 0,1-1 15,-5-1-15,-3-2 16</inkml:trace>
  <inkml:trace contextRef="#ctx0" brushRef="#br0" timeOffset="468988.2156">6492 17058 0,'0'0'0,"0"0"16,0 0-16,0 0 0,0 0 0,0 0 16,0 0-16,0 0 0,0 0 15,0 0-15,0 0 0,0 0 16,0 0-16,0 0 16,0 0-16,0 0 0,0 0 0,0 0 15,0 0-15,0 0 0,0 0 16,0 0-16,0 0 0,0 0 15,-13 22-15,13-22 16,-16 18-16,16-18 0,-27 18 0,12-7 16,-2 1-16,-1 1 0,-1 1 0,-4 1 15,-3 0-15,-6 4 16,-2-1-16,2-3 0,-2 0 16,3-3-16,2-1 0,1 0 15,5-3-15,4-1 0</inkml:trace>
  <inkml:trace contextRef="#ctx0" brushRef="#br0" timeOffset="469304.1404">6137 17264 0,'0'0'0,"0"0"0,0 0 16,0 0-16,0 24 0,0-24 0,0 0 16,0 27-16,0-27 0,-2 30 15,0-11-15,0-1 0,0-1 0,-1 4 16,2 3-16,-2-1 0,0 1 16,-4 5-16,1 0 0,3-1 15,-2-1-15,0-2 0,1-1 16,1-3-16,0-3 0,1-4 15,0-4-15,2 0 0,3-3 16,-1 0-16,1-2 0,-1-1 16</inkml:trace>
  <inkml:trace contextRef="#ctx0" brushRef="#br0" timeOffset="469521.6371">6223 17402 0,'0'0'0,"0"0"0,0 0 0,0 0 16,30-1-16,-30 1 0,23-4 16,-23 4-16,32-3 0,-14 1 15,3 0-15,-2-1 0,-1 1 16,-1 0-16,-1 0 0,5-1 16,-1-1-16,-1 3 0,-1 1 15,-3-1-15,-1 0 0,-3-1 16,-1-1-16,-3 1 0,-1 0 0,0 1 15</inkml:trace>
  <inkml:trace contextRef="#ctx0" brushRef="#br0" timeOffset="469721.4841">6309 17562 0,'0'0'0,"0"0"0,0 0 16,-1 21-16,-2-12 0,2 2 0,0 1 15,0 0-15,1 3 0,0 1 16,0 0-16,0 4 0,0-3 16,0-3-16,1-2 0,0-3 15,0-3-15,0-2 0,1-3 16,2 0-16,-4-1 0,1 1 16</inkml:trace>
  <inkml:trace contextRef="#ctx0" brushRef="#br0" timeOffset="470054.6506">6362 17549 0,'0'0'0,"0"0"0,0 0 15,0 0-15,0 0 0,0 0 16,32 10-16,-32-10 0,23 3 0,-23-3 16,33 3-16,-14-2 0,1-1 15,0 1-15,0 0 0,0 0 16,-2-1-16,1 1 0,2 2 15,4 1-15,-2 3 0,-3 0 16,-1 0-16,-6 0 0,-2 1 16,-4 2-16,-4 3 0,-4 0 15,-3 3-15,-3 1 0,-5 2 16,2-1-16,-2 0 0,-1 0 16,-2-1-16,-1-1 0,-1 0 0,-5 0 15,-1-2-15,3-4 0,3-3 16,2-6-16,3-4 0,4-2 15,0-5-15,3-2 0,3-4 16,2-3-16,2-2 0,0-1 16,1 5-16,-1 3 0</inkml:trace>
  <inkml:trace contextRef="#ctx0" brushRef="#br0" timeOffset="470437.5466">7034 17255 0,'0'0'0,"0"0"0,0 0 15,0 0-15,0 0 0,0 0 0,0 0 16,0 0-16,0 0 0,29 3 15,-29-3-15,26 2 0,-26-2 16,38 3-16,-16-1 0,0 0 16,1 1-16,1 1 0,2-1 15,6 3-15,-1-1 0,-4 1 16,-2 0-16,-2 0 0,-1 0 0,-2-1 16,-1 0-16,-4 0 0,-2 0 15,-5 1-15,-6 1 0,-3 3 16,-2 0-16,-3 2 0,0-1 15,-3 2-15,-1-1 0,-5-3 16,-2-2-16,3-1 0,2-1 0,2-1 16</inkml:trace>
  <inkml:trace contextRef="#ctx0" brushRef="#br0" timeOffset="470654.6883">7253 17383 0,'0'0'0,"0"0"16,0 0-16,0 0 0,0 0 0,0 0 16,-2 27-16,2-27 0,-5 21 0,5-21 15,-7 31 1,2-15-16,2 0 0,-1 1 0,-2 0 16,1 0-16,1 0 0,-2 4 15,1 0-15,1-3 0,-1 0 0,1-4 16,0-3-16,0-2 0,2-2 15,0 0-15</inkml:trace>
  <inkml:trace contextRef="#ctx0" brushRef="#br0" timeOffset="470838.754">7050 17738 0,'0'0'0,"0"0"16,0 0-16,0 0 0,0 0 0,24 11 15,-24-11-15,21 6 0,-21-6 16,32 3-16,-11-5 0,0 0 16,1-2-16,3 0 0,2-2 15,8-2-15,-3-1 0,-4 1 16,-4 1-16,-4 1 0</inkml:trace>
  <inkml:trace contextRef="#ctx0" brushRef="#br0" timeOffset="476005.0224">9279 16077 0,'0'0'0,"0"0"15,0 0-15,0 0 0,0 0 16,7-25-16,-7 25 0,2-19 16,-2 19-16,0-18 0,-2 8 15,-1 2-15,-1 1 0,-1-2 16,-2 0-16,0 2 0,-3 0 16,-5 3-16,-3 1 0,-1-1 0,0 2 15,-11 4-15,-4 3 16,0 5-16,0 3 0,-2 3 15,1 5-15,-5 4 0,4 1 0,6 3 16,6 2-16,3 1 0,7-4 16,9-2-16,9-3 0,6-1 15,5-3-15,7-4 0,6-2 16,1-4-16,3-2 0,1-5 16,3-2-16,-5-3 0,-3-1 0,1-4 15,-1-2-15,-5 0 0,-5 1 16,-2-4-16,-3-2 0,-3-1 15,-1 0-15,-4-1 0,0 0 16,-3 2-16,-1 3 0,-1 2 16,0 1-16,-1 4 0,0 1 15,-2 5-15,-3 4 16,-1 7-16,0 6 0,-4 10 16,-4 5-16,1 2 15,0 2-15,2-3 0,1-3 0,0 7 16,1 2-16,2-6 0,1-4 15,1-2-15,0-2 16,1-3-16,-1-4 0,-1-1 16,-1-1-16,-2-3 0,0-3 0,-5-4 15,-2-3-15,3-4 0,-2-3 0,2-8 16,-1-6-16,1 1 0,1 0 16,2-7-16,0-8 15,2 6-15,2 6 0,2 2 0</inkml:trace>
  <inkml:trace contextRef="#ctx0" brushRef="#br0" timeOffset="476372.1186">9548 16129 0,'0'0'0,"0"0"0,0 0 0,0 0 15,0 0-15,-14 21 0,14-21 16,-19 22-16,19-22 0,-26 30 16,13-8-16,3 0 15,2 0-15,4-3 0,1-2 0,9 2 16,6-3-16,1-2 0,2-2 16,7-3-16,5-3 15,0-2-15,-2-3 0,9-5 16,1-2-16,-4-4 0,-2 0 0,-4-5 15,-2-3-15,-4 0 0,-3 0 0,-4-9 16,-6-5-16,-5 4 16,-3 2-16,-10 1 0,-8 1 15,0 6-15,1 3 0,-11 2 16,-7 2-16,6 3 0,3 2 0,-2 6 16,-1 5-16,6-1 0,6 2 15,3-2-15,4-1 16,2-1-16</inkml:trace>
  <inkml:trace contextRef="#ctx0" brushRef="#br0" timeOffset="476855.0112">10379 16247 0,'0'0'0,"0"0"0,0 0 16,0 0-16,0-24 0,0 24 16,-6-22-16,6 22 0,-12-22 15,1 11-15,-5 2 0,0 1 16,-2 2-16,-3 1 0,-2 2 16,-8 3-16,0 3 0,-1 4 0,-1 4 15,1 2-15,3 3 0,-3 4 16,5 2-16,7-3 0,5-1 15,8 0-15,8-1 0,7-1 16,4-2-16,6-2 0,4-3 16,4-4-16,4-3 0,2-2 15,1-3-15,-2-1 0,-2-1 0,4-4 16,0-3-16,-6 0 0,-2-1 16,-3 0-1,-1 0-15,-7 3 0,-4 1 0,-5 3 16,-1 0-16,-3 0 0,-2 1 0,-3 5 15,-1 2-15,-2 6 0,0 3 16,-1 4-16,-1 3 0,2-3 16,1 2-16,1 5 0,3 0 15,2-2-15,2-1 0,3-2 16,1-3-16,0-3 0,-2-2 0,0-1 16</inkml:trace>
  <inkml:trace contextRef="#ctx0" brushRef="#br0" timeOffset="477105.1628">10849 15881 0,'0'0'0,"0"0"16,0 0-16,0 0 0,0 0 0,-5 24 15,5-24-15,-13 28 0,0-7 16,-1 5-16,-1 3 0,-1 3 15,1 2-15,-5 9 0,0-1 16,2 5-16,6-4 0,6-5 16,3-3-16,5-5 0,2-5 15,7-3-15,6-6 0,5-5 16,3-5-16,-5-1 0,-4 0 0,-2-1 16</inkml:trace>
  <inkml:trace contextRef="#ctx0" brushRef="#br0" timeOffset="477354.6791">11619 15865 0,'0'0'0,"0"0"0,0 0 15,0 0-15,0 0 0,-11 33 16,11-33-16,-19 37 0,8-15 0,-2 7 15,-2 7-15,0 0 0,0 0 16,-5 11-16,-5 10 16,6-5-16,2-4 0,1 4 0,2-6 15,4-9-15,4-7 0,2-9 16,4-10-16,0-1 0,0-3 16,0-1-16</inkml:trace>
  <inkml:trace contextRef="#ctx0" brushRef="#br0" timeOffset="477608.8029">11854 16136 0,'0'0'0,"0"0"0,0 0 16,0 0-16,0 0 0,0 0 16,0 0-16,-28-16 15,28 16-15,-33-2 0,33 2 0,-44 1 16,19 0-16,-2 2 0,1 3 15,-5 2-15,2 3 0,4 2 16,2 0-16,5 0 0,5 1 0,4 1 16,4 2-16,4 2 15,5 1-15,6-1 0,5 0 0,2-2 16,1 0-16,8-1 0,1-3 16,-5-2-16,-3-2 0,-5-1 15</inkml:trace>
  <inkml:trace contextRef="#ctx0" brushRef="#br0" timeOffset="478005.0022">11834 16321 0,'0'0'0,"0"0"0,0 0 16,0 0-16,25 9 0,-25-9 0,29 8 15,-13-2-15,3 0 0,3-1 16,3 1-16,1-1 0,-1-1 15,9 1-15,2-2 0,-3-2 16,-2-1-16,-4-3 0,-3-3 16,-2-2-16,-2-2 0,0-5 15,-4-1-15,-5 1 0,-4 0 0,-3-3 16,-5-4-16,-4 0 0,-3 0 16,-6 3-16,-5 2 0,-2 2 15,0 2-15,-2 3 0,-2 3 16,-2 3-16,0 3 0,2 7 15,0 7-15,3 4 0,1 3 0,3 3 16,1 0-16,4 5 16,5 0-16,8-1 0,4 0 15,4-2-15,2-3 0,9 2 0,6-1 16,2-1-16,0-1 0,4-3 16,3-4-16,-7-3 0,-6-3 15,-5-2-15</inkml:trace>
  <inkml:trace contextRef="#ctx0" brushRef="#br0" timeOffset="478341.7606">12359 16396 0,'0'0'0,"0"0"15,0 0-15,0 0 0,0 0 0,0 0 16,0 0-16,26-9 0,-26 9 16,24-8-16,-24 8 0,32-7 15,-12 3-15,1-1 0,2 0 16,0-1-16,0-2 0,1 0 15,-1 1-15,3-4 0,-2-2 16,-4-1-16,-3-1 0,-4-3 16,-3 0-16,-6-1 0,-2 1 15,-7 1-15,-3 3 0,-3 1 0,-3 3 16,-5 2-16,-3 2 0,-5 4 16,-2 3-16,1 6 0,3 3 15,0 4-15,1 4 0,6 0 16,6 1-16,3 4 0,3 1 15,8 0-15,3 0 0,7 0 16,5 1-16,5-1 0,5 0 0,10 2 16,1-2-16,2-8 0,0-7 15,-9-2-15,-7-2 0,-4-1 16</inkml:trace>
  <inkml:trace contextRef="#ctx0" brushRef="#br0" timeOffset="478572.6664">13041 16166 0,'0'0'0,"0"0"0,0 0 15,-6 30-15,6-30 0,-5 31 16,-2-4-16,0 4 0,-2 3 16,-2 16-16,1 4 0,-6 13 0,0-2 15,-6 10-15,-1-5 16,-3 4-16,3-8 0,6-11 15,3-9-15,4-11 0,4-7 0,1-11 16,2-7-16,3-10 0,0-5 16,4-15-16,3-12 15,-1 7-15,-2 6 0,-1 4 16</inkml:trace>
  <inkml:trace contextRef="#ctx0" brushRef="#br0" timeOffset="478804.3651">13026 16108 0,'0'0'0,"0"0"15,0 0-15,0 0 0,22-8 0,-22 8 16,21-3-16,-7 3 0,4 1 16,1 6-16,3 3 0,0 2 15,0 4-15,6 6 0,-1 3 16,-3 1-16,-3 2 0,-3 6 16,-5 1-16,-8-3 0,-5-1 0,-4-2 15,-4-1-15,-4-3 0,-2-4 16,-7-6-16,-6-3 0,2-3 15,0-1-15,-8-7 0,-1-6 16,3-6-16,5-3 0,5 2 16,4 3-16,4 2 0</inkml:trace>
  <inkml:trace contextRef="#ctx0" brushRef="#br0" timeOffset="479154.9548">13435 16439 0,'0'0'0,"0"0"0,15 4 16,-3-2-16,4 2 0,0 1 0,2-2 16,6 1-16,2-2 0,2-3 15,2-3-15,-4-2 16,0-1-16,3-2 0,0-1 0,-4-6 16,-3-4-16,-3-4 0,-3-2 15,-5-1-15,-4 0 0,-4-1 16,-5 0-16,-2 4 0,-1 4 0,-3 3 15,-1 2-15,-1 5 0,0 3 16,-4 4-16,-5 3 16,-1 5-16,-1 6 0,0 8 15,1 6-15,4 0 0,2 2 0,1 0 16,2 1-16,3 5 0,2-1 16,7 4-16,4 4 15,3-8-15,5-4 0,6-1 0,7-2 16,-1-5-16,2-1 0,-6-4 15,-6-4-15,-3-3 0</inkml:trace>
  <inkml:trace contextRef="#ctx0" brushRef="#br0" timeOffset="479487.6358">14108 16355 0,'0'0'0,"0"0"0,0 0 0,-5 33 0,1-15 16,0 5-16,-3 0 0,-5 12 16,-2 1-16,-2-3 0,1-2 15,-3 4-15,3-2 0,3-6 16,2-5-16,2-6 0,2-3 16,1-5-16,2-5 0,1-6 15,2-5-15,1-5 0,2-3 16,3-5-16,0-3 0,6-12 15,3-7-15,0 1 0,0 2 0,3-3 16,-1 4-16,0 9 0,1 5 16,2 7-16,2 5 0,0 5 15,-1 2-15,1 3 0,0 6 16,2 7-16,3 6 0,-2 3 16,-1 0-16,-5-3 0,-5-4 0,-2-2 15</inkml:trace>
  <inkml:trace contextRef="#ctx0" brushRef="#br0" timeOffset="480342.4621">9673 17090 0,'0'0'16,"0"0"-16,0 0 0,0 0 15,0 0-15,0 0 0,0 0 16,0 0-16,0 0 0,0 0 0,0 0 15,0-25-15,0 25 0,0 0 16,-14-18 0,14 18-16,0 0 0,-26-24 0,16 17 15,-1 1-15,0 2 0,-3 0 16,0 2-16,-4 3 0,1 2 0,1 1 16,-2 3-16,2 3 0,0 2 15,-5 7-15,0 4 16,3 1-16,2 1 0,3 1 0,3 1 15,5-2-15,2-2 0,6 2 16,3-2-16,6-3 0,4-2 16,6-6-16,4-3 0,3-4 15,2-4-15,2-2 0,2 0 16,-2-3-16,-2-1 0,7-7 16,-2-6-16,-6-1 15,-5-1-15,-5 3 0,-6 4 0,-3 3 16,-2 3-16,-2 1 0,-3 1 15,-2 3-15,1 2 16,-2 6-16,-1 4 0,-3 10 0,-1 9 16,-2 1-16,0 0 0,-2 8 15,0 6-15,0-3 0,0-1 0,-3 8 16,-1 2 0,1-5-16,0-6 0,-3 5 0,0-4 15,-1-8-15,-2-5 0,-5-6 16,-4-3-16,3-5 0,3-4 0,-2-8 15,-5-5-15,0-7 0,-1-4 16,0-10-16,2-7 0,2-2 16,2-2-16,5-10 0,5-7 15,7 6-15,5 5 0,0 7 16,0 9-16,0 7 0</inkml:trace>
  <inkml:trace contextRef="#ctx0" brushRef="#br0" timeOffset="480704.8169">10118 17186 0,'0'0'0,"0"0"16,0 0-16,-16 22 0,16-22 0,-16 28 15,8-9-15,-1 0 0,0 2 16,1 4-16,3 1 15,2-3-15,5-3 0,6-3 16,7-1-16,1-4 0,4-2 0,3-3 16,5-3-16,6-2 0,1-4 0,1-4 15,-1-3-15,-1-5 16,-1-3-16,-3-4 0,-3-1 16,-1-4-16,-6-3 0,-7-5 15,-3-3-15,-5-1 0,-3 1 0,-11 3 16,-9 4-16,-3 2 0,-3 3 15,-12 1-15,-3 6 0,1 8 16,4 5-16,1 8 0,2 5 16,1 3-16,3 0 0,6-2 15,5-2-15,4-2 0</inkml:trace>
  <inkml:trace contextRef="#ctx0" brushRef="#br0" timeOffset="481171.2353">11095 17238 0,'0'0'0,"0"0"15,0 0-15,0 0 0,-21-25 0,21 25 16,-21-16-16,5 7 15,-5 2-15,-1 2 0,-3 3 16,1 1-16,0 1 0,-8 6 0,-1 3 16,2 5-16,2 4 0,-2 6 15,4 2-15,6-1 0,4-1 16,10 1-16,6-1 0,4-2 16,5-1-16,13-5 15,11-2-15,5-6 16,5-3-16,-7-4 0,-4-4 0,7-8 15,-2-4-15,-1-3 0,-1-2 16,-1-7-16,-5-5 0,-7 2 16,-4 4-16,-6 2 0,-4 4 15,-1 4-15,-3 5 0,-2 2 16,-1 2-16,-1 2 0,1 5 0,-4 3 16,-2 6-16,1 3 15,-2 2-15,0 5 0,1 5 16,-1 0-16,1 1 0,3 2 15,4 3-15,2-6 0,-1-3 0,0-2 16,0-4-16,-1-3 0</inkml:trace>
  <inkml:trace contextRef="#ctx0" brushRef="#br0" timeOffset="481455.1007">11634 16791 0,'0'0'0,"0"0"0,0 0 0,0 0 16,-3 24-16,3-24 0,-11 30 16,1-10-16,-3 2 0,-3 8 15,0 6-15,-7 12 0,-2 2 0,-3 9 16,0-3-16,5-3 0,4-3 15,3 4-15,5-4 16,5-6-16,6-5 0,10 0 0,7-6 16,-1-12-16,3-4 0,-5-4 15,-2-4-15,-3 0 0</inkml:trace>
  <inkml:trace contextRef="#ctx0" brushRef="#br0" timeOffset="481671.4383">11943 17217 0,'0'0'0,"0"0"15,0 0-15,0 0 0,0 0 0,-9 24 16,9-24-16,-11 25 0,11-25 0,-14 34 16,5-10-1,1 0-15,0 0 0,0 5 0,0-3 16,1-2-16,2-2 0,2-3 15,0-3-15,3 3 0,3 4 0,-1-4 16,0-2-16,-1-4 0</inkml:trace>
  <inkml:trace contextRef="#ctx0" brushRef="#br0" timeOffset="481842.6445">12042 16877 0,'0'0'0,"0"0"16,0 0-16,0 0 0,0 0 16,0 0-16,0 0 0,14 25 0,-14-25 15,11 27-15,-11-27 0,13 29 16,-9-17-16,0-1 0</inkml:trace>
  <inkml:trace contextRef="#ctx0" brushRef="#br0" timeOffset="482274.3838">12176 17412 0,'0'0'0,"0"0"0,0 0 0,26 12 15,-26-12-15,23 9 0,-10-6 16,2-1-16,-1 0 0,3-1 15,0-1-15,1-1 0,-1-1 0,6-3 16,-4-2-16,0-1 0,0-1 16,0-2-16,-2 0 0,0-2 15,-1 1-15,0-2 0,-2 0 16,-2-2-16,-2-1 0,-2 0 16,-3-2-16,-2 2 0,-3 2 0,-5 0 15,-3 1-15,0 1 0,-2 2 16,-2 2-16,-3 3 15,0 4-15,-3 4 0,-2 3 0,-2 3 16,1 5-16,1 5 0,-4 6 16,1 1-16,2 0 0,4 0 15,3 3-15,4 2 0,5 3 16,4-4-16,4 2 0,4 2 16,0-2-16,2-3 0,4-3 15,4-3-15,5-4 0,3-3 16,-5-2-16,-4-4 0,-4-1 0</inkml:trace>
  <inkml:trace contextRef="#ctx0" brushRef="#br0" timeOffset="482640.104">11794 17965 0,'0'0'0,"0"0"0,0 0 15,36 0-15,-15 1 0,6 0 16,5-1-16,10 0 0,0-1 0,15 1 16,5 1-16,-2-1 0,1 0 15,8-1-15,-2-2 0,-8 2 16,-6-1-16,-6 1 0,-11 1 15,-10-1-15</inkml:trace>
  <inkml:trace contextRef="#ctx0" brushRef="#br0" timeOffset="489821.1374">15982 16470 0,'0'0'16,"0"0"-16,0 0 0,0 0 0,0 0 16,22-17-16,-22 17 0,0 0 15,20-24-15,-13 13 0,1-2 16,-1 0-16,1 0 0,-1-2 15,-2-1-15,0 1 0,-2 1 0,-3-5 16,-2-2-16,-2 2 16,-1 1-16,-4 1 15,-3 1-15,-4 2 0,-1 2 16,-6 5-16,-5 5 16,-3 5-16,-3 6 0,3 0 0,4 2 0,-8 8 15,0 6 1,3-2-16,2 1 0,1 4 0,3-1 15,8-2-15,4-4 0,11 1 16,9 0-16,2-4 0,4-2 0,7-5 16,5-3-16,4-5 0,2-5 15,3-4-15,3-5 16,0 0-16,-3-2 0,4-4 16,-2-3-16,-9 4 0,-5 0 0,2-6 15,-1-2-15,-6 4 0,-3 5 16,-5 5-16,-2 3 0,-4 2 15,-2 2-15,-4 4 0,-4 3 16,1 4-16,0 3 0,-3 7 16,-2 5-16,-1 4 0,2 2 0,-7 13 15,-4 3-15,2-1 16,2-2-16,-1 11 0,3 4 16,3-9-16,2-6 0,-2-1 0,1-3 15,1-6-15,0-5 0,-4 0 16,-2-4-16,5-8 0,2-2 15,-1-9-15,0-7 0,1-2 16,3-2-16,1-8 0,2-7 16,0-4-16,2-2 0,1 7 15,0 4-15,0 4 0</inkml:trace>
  <inkml:trace contextRef="#ctx0" brushRef="#br0" timeOffset="490055.4317">16335 16302 0,'0'0'0,"0"0"0,0 0 0,0 0 16,0 0-16,0 0 0,-4 33 16,4-33-16,-14 27 0,6-10 0,-2 1 15,0 1-15,0 2 16,1 0-16,1 1 0,2-4 15,0-1-15,1-1 0,0-2 0,3-4 16,1-7-16,1 0 0,0-1 16,0 1-16</inkml:trace>
  <inkml:trace contextRef="#ctx0" brushRef="#br0" timeOffset="490223.4898">16342 16013 0,'0'0'0,"0"0"16,0 0-16,0 0 0,0 0 0,0 0 16,0 0-16,0 0 0,15 24 0,-15-24 15,16 21-15,-16-21 16,22 23-16,-12-12 0,-2-2 16,0-1-16</inkml:trace>
  <inkml:trace contextRef="#ctx0" brushRef="#br0" timeOffset="490538.4596">16657 16405 0,'0'0'0,"0"0"16,0 0-16,0 0 0,-10 21 0,10-21 16,-10 29-16,4-14 0,-1 1 0,-1 0 15,1 1 1,0-1-16,1-1 0,0 1 0,1-2 15,1-4-15,1-1 0,0-6 0,3-3 16,-2 0-16,2-3 0,2-2 16,3-4-16,-1-2 0,2-1 15,0-2-15,2-3 0,1-1 16,0 1-16,1 3 16,1 2-16,1 2 0,2 1 0,2 2 15,1 4-15,2 0 0,0 1 16,-1 2-16,1 4 0,-1 0 15,-2 3-15,-1-2 0,-3 0 16,-2-2-16</inkml:trace>
  <inkml:trace contextRef="#ctx0" brushRef="#br0" timeOffset="490823.099">17317 16030 0,'0'0'0,"0"0"16,0 0-16,-1 22 0,1-22 0,-5 27 16,-2-6-16,-2 2 0,-1 2 15,-6 13-15,-4 7 16,1-1-16,2-1 0,-6 5 15,-1-2-15,-1 3 0,4-4 0,6-5 16,5-3-16,8-5 0,5-6 16,5-5-16,1-6 0,-1-4 15,-1-1-15,-2-3 0</inkml:trace>
  <inkml:trace contextRef="#ctx0" brushRef="#br0" timeOffset="491037.8296">17520 16520 0,'0'0'0,"0"0"0,0 0 0,0 0 16,-9 25-16,9-25 0,-7 26 16,2-11-16,1 1 0,0 1 15,-2 1-15,2-2 0,-1-1 0,0 4 16,0-2-16,2-3 0,0-5 15,0-1-15,1-1 0,0-1 16</inkml:trace>
  <inkml:trace contextRef="#ctx0" brushRef="#br0" timeOffset="491207.7646">17636 16046 0,'0'0'0,"0"0"16,0 0-16,0 0 0,0 0 0,14 29 16,-14-29-16,9 27 15,-3-10-15,-2-1 0,-1-3 16,1-1-16</inkml:trace>
  <inkml:trace contextRef="#ctx0" brushRef="#br0" timeOffset="491593.1398">17709 16570 0,'0'0'16,"0"0"-16,0 0 0,0 0 16,26 9-16,-26-9 0,21 5 15,-9-3-15,0-1 0,4 0 16,3 1-16,-1-1 0,1 0 0,0-2 15,0-3-15,4 0 0,-1-1 16,0-1-16,0-3 0,-2 0 16,-3-3-16,-2-3 0,-5-6 15,-3 5-15,-1 1 0,-8 1 16,-7 1-16,-1 0 0,-1 0 0,-9 0 16,-4 1-16,-2 5 15,0 4-15,-2 4 0,0 4 16,-2 2-16,0 0 0,-2 15 0,4 8 15,6 0-15,4-1 0,7 3 16,5 3-16,6-2 0,6-3 16,13 10-16,8 2 0,1-7 15,-2-5-15,9-5 0,6-4 16,-10-5-16,-8-4 0,-5-3 16</inkml:trace>
  <inkml:trace contextRef="#ctx0" brushRef="#br0" timeOffset="491941.2639">18023 17197 0,'0'0'0,"0"0"0,0 0 16,-23 4-16,23-4 0,-29 4 15,6-1-15,-3-3 0,-3-1 0,-15 0 16,-6-1-16,-1 1 0,0 0 16,-23-2-16,-8 1 15,-17-1-15,0-1 0,-22 1 16,-3 2-16,-3-4 0,14 1 0,-58-5 15,7-1-15,3 5 16,3 5-16,7 3 0,4 3 16,47-2-16,30-1 0,23-1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6T01:49:57.688"/>
    </inkml:context>
    <inkml:brush xml:id="br0">
      <inkml:brushProperty name="width" value="0.05292" units="cm"/>
      <inkml:brushProperty name="height" value="0.05292" units="cm"/>
      <inkml:brushProperty name="color" value="#FF0000"/>
    </inkml:brush>
  </inkml:definitions>
  <inkml:trace contextRef="#ctx0" brushRef="#br0">2113 2884 0,'0'0'0,"0"0"15,0 0-15,0 0 0,0 0 16,0 0-16,0 0 0,0-26 16,0 26-16,0 0 0,8-24 15,-8 24-15,0 0 0,0 0 16,19-20-16,-9 16 0,0 0 0,2 2 16,1 0-16,2 1 0,1 1 15,4 0-15,4 1 16,-2 2-16,1 2 0,11-1 0,4-1 15,-3 2-15,3 0 0,12 1 16,4 1-16,-3-3 0,-4-3 0,20 0 16,2 0-16,-5 2 15,-1-1-15,16 1 0,6-2 16,-6 0-16,-4 1 0,17-4 16,16-4-16,12 1 0,-16 4 0,9 1 15,8 0-15,-17 0 0,-11-1 16,10-1-16,11 4 15,-15-1-15,-5 0 0,16-3 0,10-3 16,-14 0-16,-9 3 0,13-6 16,7-3-16,-14 1 0,-7 1 0,14 5 15,10 3-15,-12 0 16,-6 0-16,15-1 0,10 4 16,-13-4-16,-11 1 0,10 0 15,7-1-15,-10 1 0,-6 1 16,10 2-16,7-1 0,-19 4 0,-10 0 15,15 2-15,10 0 0,-14 0 16,-7 0-16,12-4 0,8-2 16,-13-1-16,-11-2 0,14 1 15,9 2-15,-15 6 0,-8 3 0,12-8 16,10-3-16,-14-6 16,-8-4-16,11 10 0,10 6 15,-17 2-15,-13 1 0,13-8 16,9-5-16,-16 0 0,-8 3 0,5 5 15,4 4-15,-17 0 0,-11 1 16,-4-4-16,0 0 0,-12-6 16,-8-4-16,-7 1 0,-6 4 15,-12 1-15,-9 1 0,-14-2 16,-8-2-16,4 2 0,5 0 0,3-1 16</inkml:trace>
  <inkml:trace contextRef="#ctx0" brushRef="#br0" timeOffset="982.8114">6992 1805 0,'0'0'16,"0"0"-16,0 0 0,0 0 0,0 0 15,-23-17-15,15 10 16,0-1-16,-1-2 0,-1-1 0,1 0 15,-5 0-15,2 2 0,-4-5 16,-2-3-16,1 3 16,2 0-16,-7 3 0,-6 2 15,3-5-15,2-1 0,-7 0 0,-2 1 16,-4 0-16,-2 3 0,-1 0 16,-3 0-16,0 1 0,-2 1 15,-10 1-15,-1 5 0,-1-1 16,0 0-16,0 1 0,-1-2 15,-8 3-15,2 2 0,0 5 0,0 3 16,-5 0-16,6-2 0,4 4 16,0 5-16,4-2 0,2 2 15,3-2-15,-2 1 0,4 1 16,3 0-16,2 3 0,2 4 16,3 2-16,0 0 0,3 0 15,2 0-15,0-1 0,2 1 16,4 4-16,0 2 0,2-1 0,4-2 15,4 8-15,4 4 16,1-5-16,1-4 0,3 0 0,3 0 16,0 0-16,2 0 0,5 8 15,6 6-15,-2-11 0,-2 1 16,5-5-16,0-1 0,2 2 16,5 2-16,2 0 0,1 1 15,0-2-15,-1 0 0,7-1 16,3-1-16,1-4 0,0-3 0,4 1 15,4-1-15,1 3 0,2 0 16,9-1-16,0-6 0,0-2 16,-3 0-16,4-3 0,3 1 15,-2 0-15,2 1 0,2 1 16,4-2-16,-1-3 0,2-3 16,30 5-16,-2-1 0,-10-7 15,-3-3-15,2 3 0,2 2 16,-2-8-16,-2-5 0,1 0 15,1 1-15,1-2 0,0-2 16,-1 0-16,3-1 0,0 1 0,2 1 16,1-2-16,1 3 0,-5 0 15,-1 1-15,1-2 0,2-2 16,-5 1-16,-2 0 0,-4 1 16,0-1-16,-8-3 0,-4-2 15,-7-5-15,-3-2 0,-10 0 16,-4 0-16,-9 1 0,-4-1 15,-2-4-15,0-3 0,-10-4 0,-4 1 16,-4-2-16,-3-2 0,-6 2 16,-7 3-16,3-7 0,1 0 15,3 11-15,2 8 0,2 6 16</inkml:trace>
  <inkml:trace contextRef="#ctx0" brushRef="#br0" timeOffset="1169.8171">8214 1848 0,'0'0'16,"-6"-11"-16,-1-1 0,-3 0 15,0-2-15,-3-2 0,-3-2 0,-11-5 16,-3 2-16,-10-5 0,-3-1 16,-7 2-16,-2 1 0,-16-1 15,-4 5-15,-1 2 0,-1 3 16,-17 4-16,-4 5 0,-12 3 16,5 3-16,-42 7 0,15 2 15,8 9-15,5 5 0,4 8 16,2 3-16,34-10 0,24-8 0,18-5 15</inkml:trace>
  <inkml:trace contextRef="#ctx0" brushRef="#br0" timeOffset="6242.1589">7620 2423 0,'0'0'0,"0"0"0,0 0 15,0 0-15,0 0 0,18 13 0,-18-13 16,0 0-16,25 10 0,-14-4 16,1 1-16,0 2 0,1 0 15,0 2-15,2 2 0,2 0 16,-1 0-16,9 10 0,1 4 16,0-3-16,1-2 0,4 2 15,4 2-15,7 4 0,0-1 0,3 1 16,4 1-16,7 1 0,-2-2 15,4-1-15,4 0 0,5-3 16,-4-3-16,13-2 0,2-1 16,-3-3-16,-2-3 0,44 0 15,-2-7-15,-15-5 0,-11-2 0,5-2 16,3-2-16,-8-1 16,-5 0-16,13-8 0,9-6 0,-11 5 15,-8 4-15,3-5 16,2-6-16,-10 0 0,-5 1 0,1-1 15,1 2-15,-9 1 0,-6 1 16,-3 0-16,0-1 0,-7 2 16,-2 1-16,-10 3 0,-6 0 15,-6 2-15,-5 2 0,-6-3 16,-5-3-16,-4 5 0,-3 3 0,-3 2 16</inkml:trace>
  <inkml:trace contextRef="#ctx0" brushRef="#br0" timeOffset="6571.6728">11567 2572 0,'0'0'0,"0"0"0,0 0 0,0 0 16,0 0-16,0 0 0,-11 28 15,11-28-15,-9 26 0,3-7 16,-2 3-16,0 0 0,0 1 0,-3 4 16,1 1-16,0 0 0,1 0 15,1-1-15,1-4 0,2-2 16,-1-5-16,2-1 0,1-4 15,-1-3-15,1-5 0,1-2 16,-1-3-16,3 2 0,-2-3 16,2 3-16</inkml:trace>
  <inkml:trace contextRef="#ctx0" brushRef="#br0" timeOffset="6735.0608">11512 2401 0,'0'0'0,"0"0"15,0 0-15,0 0 0,29-7 16,-29 7-16,27-6 0,-11 5 16,-1-1-16,1 4 0,3 0 15,0 1-15,0 2 0,1 0 16,-3 0-16,-2-2 0</inkml:trace>
  <inkml:trace contextRef="#ctx0" brushRef="#br0" timeOffset="7132.3948">12005 2606 0,'0'0'0,"0"0"0,0 0 0,0 23 15,0-23-15,-4 23 0,1-6 16,-1 2-16,-3 1 0,-1 2 16,-2 1-16,-2 5 0,0-4 0,1-1 15,1-4-15,2-3 0,2-2 16,0-4-16,2-2 0,1-4 15,0-1-15,1-3 0,1-4 16,2-2-16,1-1 0,4-5 16,3-4-16,1-1 0,1-2 0,2-4 15,1-2-15,3 0 16,3 0-16,5-4 0,3-1 16,-3 6-16,-1 3 0,2 4 15,-1 4-15,-1 1 16,-1 2-16,-2 7 0,-1 5 15,-4 4-15,-4 2 0,-4 5 0,-1 5 16,-4 5-16,-2 1 0,-5 5 16,-5 3-16,0-3 0,2-2 15,-2 3-15,1-3 0,4-2 16,2-4-16,2-3 0,2-2 16,0-8-16,1-1 0,-1 0 0,1-3 15,-1 0-15</inkml:trace>
  <inkml:trace contextRef="#ctx0" brushRef="#br0" timeOffset="7418.4476">12773 2379 0,'0'0'0,"0"0"15,0 0-15,0 0 0,0 0 16,-19 26-16,19-26 0,-23 33 15,10-11-15,-2 6 0,-3 5 16,-5 10-16,-2 3 0,3-3 16,3 2-16,0 2 0,5-4 15,2-3-15,7-9 0,5-5 0,5-3 16,4-7-16,2-4 0,1-5 16,2-4-16,1-1 0,2-1 15,1-2-15,2-2 0,0-6 16,-1-3-16,-4 1 0,-2 3 0,-3 0 15</inkml:trace>
  <inkml:trace contextRef="#ctx0" brushRef="#br0" timeOffset="7616.4753">12572 2655 0,'0'0'0,"0"0"0,0 0 0,24-8 15,-24 8-15,27-3 0,-8-1 16,1 2-16,1-1 0,1-1 0,2 2 16,7-1-16,1-2 0,-2 2 15,-2-2-15,-1-1 0,-2-2 16,-3 0-16,-3 2 0,-4 1 16</inkml:trace>
  <inkml:trace contextRef="#ctx0" brushRef="#br0" timeOffset="7833.3156">13234 2631 0,'0'0'0,"0"0"0,0 0 0,0 0 16,-9 26-16,9-26 0,-15 28 16,5-11-16,-1 2 0,0 2 15,-1 2-15,-1-1 0,1-2 16,-2 5-16,1-2 0,2-4 15,1-2-15,2-3 0,3-4 16,0-4-16,3 0 0,1-3 16,1-3-16,2 1 0,-2-1 0,2 1 15</inkml:trace>
  <inkml:trace contextRef="#ctx0" brushRef="#br0" timeOffset="7970.6865">13203 2458 0,'0'0'0,"0"0"16,0 0-16,0 0 0,20-5 0,-20 5 16,0 0-16,31 0 0,-31 0 15,25 0-15,-14 0 0,-2 0 16</inkml:trace>
  <inkml:trace contextRef="#ctx0" brushRef="#br0" timeOffset="8550.6055">13449 2713 0,'0'0'0,"0"0"0,0 0 0,-5 24 15,5-24-15,-7 29 0,0-10 16,1-1-16,-2 2 0,1-2 16,1 0-16,-1 3 0,3-3 15,-1-2-15,1-4 0,0-3 16,1-3-16,3-6 0,0 0 15,0-3-15,2-3 0,3-3 16,0-4-16,3 0 0,0-2 0,6-7 16,3-1-16,2 0 0,3 2 15,-1 1-15,0 2 16,5-4-16,-2 2 0,-2 2 0,-1 3 16,-1 4-16,-1 4 0,-2 4 15,-1 6-15,-2 1 0,-2 3 16,-3 2-16,-3 3 0,-2-1 15,-3 3-15,-3 4 0,-3 1 16,1 1-16,-2 0 0,1-2 16,-2-1-16,1-2 0,-1-1 0,2-1 15,-1-2-15,3-4 0,0-2 16,1-2-16,0 0 0,2-3 16,2-7-16,4-2 0,3-2 15,2-3-15,1-5 0,3-1 16,3-3-16,2 1 0,3 0 0,4-3 15,0 1-15,-2 4 16,1 1-16,-3 2 0,0 4 0,-3 3 16,-2 2-16,-1 3 0,-3 4 15,0 0-15,-2 2 0,-2 4 16,-2 5-16,-2 3 0,-2 2 16,-1 3-16,-3 3 0,-4 3 15,0 1-15,-3 3 0,-2 1 16,5 0-16,4 0 0,0-4 15,0-6-15,0-3 0</inkml:trace>
  <inkml:trace contextRef="#ctx0" brushRef="#br0" timeOffset="9033.4401">14758 2714 0,'0'0'15,"0"0"-15,0 0 0,0 0 0,0 0 16,0 0-16,9-18 0,-9 18 16,0 0-16,0 0 0,-14-19 15,14 19-15,-22-10 0,22 10 16,-35-3-16,13 3 0,-3 3 0,-1 0 16,-2 2-16,-5 6 15,3 3-15,-1 3 0,0 2 0,0 4 16,6 0-16,5-2 0,4 1 15,5-1-15,5-3 0,5-1 16,5-1-16,5-4 0,3-2 16,7-2-16,4-4 0,2-1 15,3-5-15,1-3 0,2-2 16,-1-3-16,0-1 0,2-4 16,-4-3-16,0-3 0,-3-1 0,-1 0 15,-3 1-15,-5 2 0,-4 2 16,-3 4-16,-2 1 0,-2 3 15,0 2-15,-3 3 0,0 1 16,-2 3-16,-4 2 0,-3 4 16,-1 3-16,0 1 0,1 1 15,-1 3-15,0 4 0,1 1 16,0 3-16,1 3 0,3 0 16,3-5-16,2-2 0,5-3 15,4-2-15,3-4 0,3 0 0,-3-3 16,-3-1-16,-2-2 0</inkml:trace>
  <inkml:trace contextRef="#ctx0" brushRef="#br0" timeOffset="9332.8335">15364 2524 0,'0'0'0,"0"0"0,0 0 15,0 0-15,0 0 0,0 0 0,0 0 16,-21 24-16,21-24 0,-21 25 16,7-7-16,-4 3 0,-3 1 15,-1 4-15,-2 3 0,-4 7 0,5-2 16,0 3-16,6-2 16,5-7-16,3-3 0,7-4 15,4-3-15,5-4 0,3-3 0,4-3 16,4-1-16,0 0 0,-1-2 15,2-2-15,1-3 0,-1-2 16,-2-3-16,-1 1 16,-2 0-16,-3-1 0,-2 2 0,-2 1 15</inkml:trace>
  <inkml:trace contextRef="#ctx0" brushRef="#br0" timeOffset="9549.9665">15002 2696 0,'0'0'0,"0"0"0,0 0 15,0 0-15,29-9 0,-29 9 16,31-3-16,-12 1 0,0 1 16,1-1-16,1-1 0,7 0 15,-2 1-15,1 1 0,0-1 16,-1 1-16,-2 1 0,-4 0 0,-3 0 15,-2 0-15</inkml:trace>
  <inkml:trace contextRef="#ctx0" brushRef="#br0" timeOffset="9949.6517">15423 2844 0,'0'0'0,"0"0"16,0 0-16,0 0 0,27 3 0,-27-3 15,27 1-15,-9-2 0,1 0 16,2 0-16,2-3 16,0 1-16,-1-1 0,9-2 0,0-1 15,-1-1-15,-2 0 0,-1-1 16,-2-2-16,-3-1 0,-2 0 0,1-3 16,-2 1-16,-4 1 0,-3-1 15,-4 0-15,-3-1 0,-3 5 16,-4 0-16,-2 0 15,-3 2-15,-2 0 0,-4 2 0,-3 2 16,-5 2-16,1 1 0,0 1 16,-6 4-16,-3 3 0,0 2 15,2 2-15,0 3 0,2 2 16,2 1-16,2 0 0,0 2 16,1 3-16,5 0 0,3 1 0,4 3 15,2 3-15,5-3 0,3-3 16,7 2-16,5-4 0,4-3 15,5-3-15,7 0 0,5 0 16,1-5-16,0-3 0,-7-1 16,-7-2-16,-5-1 0</inkml:trace>
  <inkml:trace contextRef="#ctx0" brushRef="#br0" timeOffset="10799.4678">11604 3275 0,'0'0'0,"0"0"0,0 0 0,0 0 16,0 0-16,0 0 0,0 0 16,0 0-16,0 0 15,0 0-15,27-3 0,-27 3 16,29 1-16,-29-1 0,37 0 0,-16-1 16,1 0-16,3-1 0,4 0 15,9-1-15,0-1 0,2 1 16,2 1-16,3 0 0,2-1 0,14 1 15,1-1-15,8 0 16,-2 0-16,-1 1 0,0 0 16,12 2-16,-1 2 0,0-2 0,1 1 15,7 0-15,-4 3 0,-1-4 16,1-2-16,29 3 0,-11 1 16,-7 0-16,-1 0 0,-4-1 15,-2 0-15,0 3 0,1 2 16,-2-5-16,-2-3 0,1 3 15,2 0-15,-4 1 0,-3 1 0,5 0 16,2 1-16,-2 4 0,-1 2 16,-1-5-16,1-2 0,-2-3 15,-4-3-15,2 3 0,0 3 16,-5 0-16,-4 2 0,-2 1 16,0 1-16,-6-3 0,-4-1 15,0-5-15,0-2 0,-5 3 16,-4 0-16,-6 1 0,-2 1 15,-9-1-15,-5 0 0,-3-1 16,0 1-16,-6-1 0,-2 1 0,-4-1 16,-2 1-16,-5 1 0,-2 2 15,-3-3-15,-3 1 0,3-1 16,0 0-16,0 0 0,-2-4 16,0 3-16,0-2 0,-4 1 15,-3 2-15,-1-3 0,-2 0 0,-2 0 16,-3 1-16,2 2 15,1 1-15,2 0 0,2 1 16,2-2-16</inkml:trace>
  <inkml:trace contextRef="#ctx0" brushRef="#br0" timeOffset="14453.4778">12053 3428 0,'0'0'16,"0"0"-16,0 0 0,0 0 0,0 0 16,24 11-16,-24-11 15,0 0-15,21 20 0,-21-20 0,12 21 16,-6-10-16,-2 1 0,1 1 15,-1 0-15,0-2 0,-2 0 16,-2-3-16,-2 0 0,-1-1 16,1-2-16,0 1 0</inkml:trace>
  <inkml:trace contextRef="#ctx0" brushRef="#br0" timeOffset="14677.4138">11685 3663 0,'0'0'0,"0"0"15,0 0-15,0 0 0,32-7 0,-32 7 16,43-4-16,-16 0 0,4 2 16,7-1-16,6-1 0,12-1 15,0-2-15,13 0 0,-1 2 16,3-1-16,-11-1 0,-7 1 0,-5-1 16,-4 2-16,-10-1 0,-12 3 15,-10 3-15,-10-1 0,-5 1 16,-9 1-16,-7 4 15,7-3-15,2 1 0,2-1 0</inkml:trace>
  <inkml:trace contextRef="#ctx0" brushRef="#br0" timeOffset="14799.8334">12009 3694 0,'0'0'0,"0"0"16,0 0-16,0 0 0,0 0 0,0 0 16,-8 20-16,8-20 0,0 0 15,-1 26-15,1-26 16,4 22-16,-1-10 0,3 3 0,3-1 15,-1 0-15,-1-3 0,-1-1 16</inkml:trace>
  <inkml:trace contextRef="#ctx0" brushRef="#br0" timeOffset="15103.0586">12447 3659 0,'0'0'15,"0"0"-15,0 0 0,0 0 0,0 0 16,-37 6-16,37-6 0,-42 13 15,15-3-15,-6 4 0,-5 1 16,-8 7-16,1 1 0,-9 5 16,1-1-16,7-5 0,5-2 15,2 2-15,8-1 0,8-7 0,6-4 16,7-1-16,6 0 16,9-5-16,5-2 0,11-3 15,7-3-15,4 0 0,2 1 0,12-2 16,2-1-16,-2 0 0,-3-1 15,-2-1-15,-2 0 0,-5 4 16,-3 2-16,-4 1 0,-7-1 16,-11 2-16,-7 2 0,-2-2 15,2 1-15,-2-1 0</inkml:trace>
  <inkml:trace contextRef="#ctx0" brushRef="#br0" timeOffset="15283.1085">11754 4145 0,'0'0'0,"0"0"0,0 0 16,0 0-16,25-4 0,-25 4 16,40-9-16,-13 3 0,2-2 15,6 2-15,5-1 0,11-1 16,1 2-16,12-3 0,-1 1 16,-7-1-16,-6 1 0,4-2 15,-6 0-15,-10 2 0,-8 0 0,-7 4 16,-6-1-16,-2 2 0</inkml:trace>
  <inkml:trace contextRef="#ctx0" brushRef="#br0" timeOffset="15516.8662">12267 3951 0,'0'0'15,"0"0"-15,0 0 0,0 0 0,0 0 16,-1 31-16,1-31 0,-4 32 15,1-12-15,2 3 0,1 4 16,0-1-16,1 0 0,-1 8 16,0-1-16,0-2 0,0-4 15,0-2-15,-1-2 0,0-2 16,0-4-16,-3 3 0,-3-3 16,0-6-16,0-1 0,1-1 0,1-2 15,0-1-15</inkml:trace>
  <inkml:trace contextRef="#ctx0" brushRef="#br0" timeOffset="15683.8659">12074 4182 0,'0'0'16,"0"0"-16,0 0 0,-16 13 16,16-13-16,-16 16 0,7-4 15,0 1-15,1 0 0,-1 2 16,0 2-16,1 0 0,2 0 0,0 1 15,4-2-15,1-4 0,0 0 0,0-3 16</inkml:trace>
  <inkml:trace contextRef="#ctx0" brushRef="#br0" timeOffset="15850.0134">12472 4214 0,'0'0'0,"0"0"15,0 0-15,0 0 0,25 11 0,-15-5 16,3 2-16,-1-1 0,1 2 16,0-4-16,0-2 0,1-3 15,0-4-15,1 1 0,-3-1 16,-1 1-16</inkml:trace>
  <inkml:trace contextRef="#ctx0" brushRef="#br0" timeOffset="16035.6052">13019 3467 0,'0'0'16,"0"0"-16,0 0 0,0 0 0,22 11 15,-22-11-15,17 15 16,-17-15-16,16 16 0,-9-9 0,-1-1 15,0-1-15</inkml:trace>
  <inkml:trace contextRef="#ctx0" brushRef="#br0" timeOffset="16215.9608">12854 3704 0,'0'0'0,"0"0"0,0 0 15,0 0-15,-10 24 0,10-24 0,-10 22 16,5-9-16,1 3 0,-2 0 16,2-2-16,0-2 0,0 1 15,1-4-15</inkml:trace>
  <inkml:trace contextRef="#ctx0" brushRef="#br0" timeOffset="16427.0366">13019 3700 0,'0'0'0,"10"-4"0,4-1 0,6-1 16,4-1-16,10 0 0,4 0 16,9-1-16,1 0 0,-4 4 15,-2 3-15,2 1 0,-3 0 16,-7 1-16,-4 1 0,-8 1 16,-6 2-16,-7 0 0,-6 1 15,-7 2-15,-7 1 0,-5 2 16,-2 1-16,-7-1 0,-2 1 0,4-3 15,4-3-15,5 1 0</inkml:trace>
  <inkml:trace contextRef="#ctx0" brushRef="#br0" timeOffset="16600.0129">13066 3838 0,'0'0'0,"0"0"0,0 0 16,0 0-16,0 0 0,-17 22 0,17-22 15,-21 20-15,10-11 0,-1 5 16,-2 0-16,-1 3 0,-3 0 16,1-1-16,0 2 0,-3 2 15,4-2-15,1-4 0,3-2 16,2-2-16</inkml:trace>
  <inkml:trace contextRef="#ctx0" brushRef="#br0" timeOffset="16816.5799">13011 4008 0,'0'0'0,"0"0"0,0 0 0,29 3 16,-29-3-16,33 5 0,-11-1 15,2 0-15,2 2 0,10 0 16,3 0-16,-2-1 0,-1-1 16,6-2-16,-4-3 0,-4 1 0,-3-1 15,-6-1-15,-4 0 16,-7-3-16,-4 0 0,-7-1 15,-7-1-15,-2 2 0,-3-1 0,1 2 16,2 0-16,0 1 0</inkml:trace>
  <inkml:trace contextRef="#ctx0" brushRef="#br0" timeOffset="16983.4011">13137 3767 0,'0'0'0,"0"0"16,0 0-16,0 0 0,0 0 0,0 0 15,0 0-15,3 22 0,-3-22 16,0 0-16,5 28 0,-5-28 16,4 22-16,-4-22 0,0 0 15,7 25-15,-5-21 0,0 2 16,-1-3-16,0 1 0</inkml:trace>
  <inkml:trace contextRef="#ctx0" brushRef="#br0" timeOffset="17250.1382">13292 3691 0,'0'0'0,"0"0"15,0 0-15,0 0 0,0 0 16,-10 27-16,10-27 0,-16 30 16,4-10-16,-1 3 0,-2 3 15,0 4-15,-1 3 0,-5 11 16,-1 4-16,-3 7 0,2-5 0,2-2 15,1-2-15,0 2 0,4-7 16,1-5-16,3-5 0,2-5 16,1-4-16,2-4 0,0-5 15,2-3-15,-1-5 0,4-6 16,2-5-16,0 1 0,0 1 0,0 0 16</inkml:trace>
  <inkml:trace contextRef="#ctx0" brushRef="#br0" timeOffset="17421.3199">13280 3905 0,'0'0'0,"0"0"15,0 0-15,0 0 0,0 0 16,20 4-16,-20-4 0,0 0 16,28 12-16,-28-12 0,19 12 15,-19-12-15,18 15 0,-10-8 16,-2 0-16,1 0 0,-1 1 0,-1-3 15,-1 1-15,1-2 0</inkml:trace>
  <inkml:trace contextRef="#ctx0" brushRef="#br0" timeOffset="17633.1529">13311 4009 0,'0'0'0,"0"0"0,0 0 15,0 0-15,0 0 0,0 0 16,0 0-16,14 20 0,-14-20 31,0 0-31,5 23 0,-5-23 0,-1 22 0,0-10 0,-2 1 16,1-2-16,0-1 0,0-2 16,0 0-16,0-1 0</inkml:trace>
  <inkml:trace contextRef="#ctx0" brushRef="#br0" timeOffset="18202.1148">13201 4187 0,'0'0'16,"0"0"-16,0 0 0,0 0 0,1 26 15,-1-26-15,-1 26 0,1-26 16,-2 29-16,2-12 0,1 1 15,0-1-15,0-1 0,1 2 16,0-1-16,1-3 0,-1-3 16,0-2-16,0-1 0,-1-3 15,-1-1-15,0-4 0,-3 1 16,-1-2-16,-2-1 0,-2-2 16,-2-1-16,0-1 0,2 0 0,-3 0 15,-1-1-15,-1 2 0,1-3 16,-1 1-16,2 0 15,3 4-15,1 2 0,0 1 0,1 1 16,2 2-16,1-2 0,3 5 16,2 2-16,2 2 0,3 0 15,3-1-15,3 1 0,7 1 16,2-2-16,3-2 0,2-2 16,0 0-16,1-3 0,6-1 15,0-3-15,-3-1 0,-2-3 0,-5-1 16,-2-3-16,-4 1 15,-3 0-15,-4 0 0,-3-3 0,-4 1 16,-1 0-16,-5-1 0,-1-2 16,0 2-16,0 1 0,0 4 15,1 2-15,1 0 0,0 0 0,1 5 16,0 0-16,0 3 16,1 0-16,2 3 0,3 3 15,0 0-15,2 0 0,2 4 16,2 1-16,1 0 0,1-1 0,-1 2 15,1 0-15,1-3 0,0-2 16,3-3-16,1-3 0,-2-1 16,-3 1-16,-2-3 0</inkml:trace>
  <inkml:trace contextRef="#ctx0" brushRef="#br0" timeOffset="18616.7509">14152 3790 0,'0'0'0,"0"0"0,0 0 16,0 0-16,0 0 0,-17 20 16,17-20-16,-26 22 0,26-22 0,-34 28 15,13-8-15,0-1 0,0 0 16,-9 6-16,1-1 15,1-4-15,4-2 0,-3-2 0,4-3 16,5-4-16,3-2 0,4 0 16,2-1-16,4-4 0,0-2 0,3-1 15,0-3-15,1 1 0,0-4 16,1 3-16,1 0 16,0 1-16,1 3 0,2 1 15,-1 1-15,0 1 0,0 0 0,2 4 16,-1 2-16,1 3 0,-2 0 15,1 6-15,1 3 0,-1 5 16,1-1-16,-1 2 0,-1-2 16,1 0-16,0-5 0,2-2 15,0-3-15,0-5 0,-2-1 0,-1-1 16,1-1-16,-2-3 16</inkml:trace>
  <inkml:trace contextRef="#ctx0" brushRef="#br0" timeOffset="18882.6903">13932 4058 0,'0'0'0,"0"0"0,0 0 15,22-3-15,-22 3 0,23-2 16,-8 2-16,0 2 0,-2 0 0,0 0 16,2 2-16,-2-1 0,-1 2 15,1 4-15,-1 3 16,-2-1-16,-1 1 0,-4 3 0,-2-1 15,-2 1-15,-2-1 0,-2 0 16,0-1-16,-1 0 0,-1 2 16,-1-2-16,-2 1 0,-3-3 15,-2-1-15,-3-1 0,-1-2 16,0-1-16,3-2 0,2-2 0,2 1 16,1-2-16</inkml:trace>
  <inkml:trace contextRef="#ctx0" brushRef="#br0" timeOffset="19001.3946">13860 4201 0,'0'0'15,"0"0"-15,0 0 0,0 0 0,0 0 16,0 0-16,17-18 0,-17 18 16,0 0-16,23-9 0,-23 9 15,21-2-15,-9 2 0,0 1 0,-1 0 16,-1 2-16,-2 2 16,-2 0-16,1-2 0,-2-1 15</inkml:trace>
  <inkml:trace contextRef="#ctx0" brushRef="#br0" timeOffset="19168.8913">13883 4311 0,'0'0'0,"0"0"15,0 0-15,0 0 0,0 0 0,25-4 16,-25 4-16,23-5 0,-23 5 16,31-9-16,-13 4 15,1 1-15,0-1 0,2-3 0,1-2 16,-2 1-16,-4 2 0,0 0 15</inkml:trace>
  <inkml:trace contextRef="#ctx0" brushRef="#br0" timeOffset="19732.9349">14574 3795 0,'0'0'0,"0"0"0,0 0 16,0 0-16,0 0 0,-18 17 15,18-17-15,-27 18 0,27-18 0,-32 25 16,16-10-16,-1 0 0,1 0 16,0 0-16,1 0 0,-2-1 15,4-1-15,2-2 0,3-2 16,4-4-16,3 0 0,3-4 16,4 0-16,0-2 0,2-2 0,3 0 15,3 0-15,6-2 16,2 2-16,0-1 0,0-1 15,0 3-15,0-1 0,-1 2 0,0-1 16,-1 2-16,-1 1 0,-3 4 16,0 2-16,-3 0 0,-2 2 15,-3 3-15,-2 3 0,-2 2 0,-2-1 16,-3 5-16,-3 2 16,-1-1-16,-2-1 0,-4 4 0,-2 1 15,-1-5-15,-1-2 0,0-1 16,-3-2-16,1-3 0,-2-2 15,-3-2-15,-2 0 0,1-2 16,2-2-16,0-3 0,0-2 16,1-2-16,1-2 0,1-3 15,2-3-15,3 1 0,3-2 0,3-2 16,3-4-16,3 0 16,3 2-16,3 0 0,4 2 15,2 2-15,1 1 0,3 2 16,0 1-16,3 0 0,0 4 0,5 1 15,2 0-15,-2 1 0,-1 1 16,-1 4-16,-1 0 0,-1 2 16,-3-1-16,2 4 0,1 2 15,-3-3-15,-2-1 0,-1-3 16,-5 1-16,0-2 0</inkml:trace>
  <inkml:trace contextRef="#ctx0" brushRef="#br0" timeOffset="19883.6278">14963 4281 0,'0'0'0,"0"0"0,0 0 16,0 0-16,0 0 0,0 0 15,0 0-15,-9 28 0,9-28 0,-23 17 16,5-7-16,3-2 0,0-2 16,3 1-16</inkml:trace>
  <inkml:trace contextRef="#ctx0" brushRef="#br0" timeOffset="31549.823">4137 2778 0,'0'0'0,"0"0"16,0 0-16,0 0 0,0 0 0,-25 14 15,25-14-15,-22 18 0,22-18 16,-29 24-16,12-5 0,0 1 15,-2-1-15,-5 12 0,0 2 16,1-1-16,2-1 0,-3 9 16,5 0-16,3-4 0,5-5 0,6-2 15,5-1-15,5-6 16,2-4-16,4-2 0,4-4 16,3-2-16,1-4 0,3-3 0,1-2 15,-1-1-15,-1 0 0,-1-4 16,0-3-16,-3 1 0,-3 1 0,-4 1 15</inkml:trace>
  <inkml:trace contextRef="#ctx0" brushRef="#br0" timeOffset="32133.944">3721 3016 0,'0'0'15,"0"0"-15,0 0 0,0 0 0,31 5 16,-31-5-16,36 3 0,-12-3 16,2-2-16,4 1 0,4-1 15,10 0-15,0 0 0,12 1 16,-3 0-16,-5 2 0,-4 0 0,4-1 16,-6-1-16,-5 1 15,-3 1-15,-3 0 0,-2 0 0,-6 1 16,-4-1-16,-6 0 0,-3 1 15,-2-2-15,-4-1 0,-1 0 16,-3 1-16,0 2 0,-1 4 16,-2-3-16,-4-1 0,2-1 15,-4-1-15,2 2 0,1 0 16,-1 0-16,1 1 0,-1 2 16,2 1-16,-2 0 0,0 1 0,-2 2 15,3 1-15,-1-1 16,1 2-16,0 7 0,0 3 0,0-1 15,3 0-15,3-1 16,2 1-16,1-1 0,4-2 0,5-3 16,3-2-16,5-4 0,2-3 15,4-2-15,0-1 0,7-5 16,-4 0-16,-1-5 0,-1-1 16,-3-2-16,-2-3 0,-2-2 15,-1-3-15,-6 2 0,-2 3 0,-7-3 16,-1 0-16,-6 1 0,-1 0 15,-8 1-15,-3 2 0,-5 3 16,-2 0-16,-7 3 0,-4 5 16,1 1-16,0 2 0,-2 3 15,2 4-15,5-1 0,5-2 0,5 1 16,7 2-16,4 3 0,5 1 16,-1-4-16,1-1 0,1-3 15</inkml:trace>
  <inkml:trace contextRef="#ctx0" brushRef="#br0" timeOffset="32716.8174">5441 3150 0,'0'0'0,"0"0"15,0 0-15,10-16 0,-10 16 0,0 0 16,8-26-16,-5 15 0,-3-1 15,-6 1-15,-2-2 0,-1 2 16,1 1-16,-3-2 0,-4 1 16,0 1-16,-2 2 0,-7 1 15,-2 3-15,-2 3 0,3 3 0,-2 2 16,-4 2-16,4 2 16,0 2-16,-1 7 0,2 6 15,4-1-15,4 0 0,3 3 0,5 3 16,6-5-16,2-2 0,7 1 15,3-5-15,6-4 0,2-2 16,9-5-16,4-4 0,-6-5 16,2-1-16,5-4 0,2-3 15,3-4-15,-6-1 0,2-5 16,-3-4-16,1-2 0,0 0 0,-1-7 16,-2 1-16,-4 1 0,-2 1 15,1 2-15,-3 0 0,-2 3 16,-1 3-16,-2 5 0,-5 1 15,-2 5-15,-3 2 0,-1 5 16,1 2-16,-6 3 0,-2 3 0,-2 4 16,-3 3-16,-2 2 15,-1 1-15,-2 5 0,0 6 16,1 2-16,-1 0 0,0 5 0,-2 2 16,4-1-16,3 0 0,3 3 15,4-1-15,6-3 0,2-1 16,4-6-16,3-4 0,-1-5 15,3-3-15,3-2 0,3 0 16,1-6-16,-3-1 16,4-5-16,0-1 0,-3-1 0,-4 2 0,-4 0 15</inkml:trace>
  <inkml:trace contextRef="#ctx0" brushRef="#br0" timeOffset="33033.9863">5933 3075 0,'0'0'0,"0"0"0,0 0 16,0 0-16,0 0 0,0 0 0,0 0 15,0 0-15,0 0 0,-32 15 16,32-15-16,-23 22 0,23-22 16,-22 26-16,8-8 0,2 0 15,1-1-15,4-2 0,2 1 16,4 0-16,4-2 0,3-4 0,8-2 16,2-4-16,5-1 0,-1-3 15,2-4-15,0 0 0,-1-2 16,4-5-16,1-3 0,-4-2 15,-3 0-15,-4-2 0,-4-2 16,-2 1-16,-6 0 0,-5 3 16,-6 1-16,-2 3 0,-2 0 15,-3 4-15,-3 0 0,-2 4 16,0 2-16,-2 2 0,0 3 16,4 0-16,3 0 0,5 4 0,4 2 15,6 2-15,5 0 0,0-2 16,-2-1-16,-1-1 0</inkml:trace>
  <inkml:trace contextRef="#ctx0" brushRef="#br0" timeOffset="33384.6272">6953 2928 0,'0'0'0,"0"0"0,0 0 0,0 0 15,0 0-15,-32-5 0,32 5 16,-38 3-16,13-1 0,-3 4 16,-5 2-16,-7 2 0,4 0 0,0 0 15,3 2-15,-1 3 0,6 0 16,9 2-16,2 1 16,6-3-16,4-1 0,9 2 0,5 0 15,3-1-15,3 1 0,2 0 16,1 1-16,-2-3 0,-2 1 0,-4-4 15,-1-1-15,-4 1 16,-3 2-16,-6-1 0,-10 0 16,2-1-16,0-3 0,-4-1 15,0-3-15,3 0 0,1-3 0,0-1 16,4 0-16,4-4 0,1-1 16,3 1-16,1 0 0,0 1 15</inkml:trace>
  <inkml:trace contextRef="#ctx0" brushRef="#br0" timeOffset="33633.9124">7089 2920 0,'0'0'16,"0"0"-16,0 0 0,-19 21 0,19-21 15,-25 23-15,9-4 0,0 3 16,-2 2-16,-2 8 0,-1 2 15,5-2-15,3 0 0,0 4 16,7-3-16,6-6 0,2-5 0,7-5 16,4-3-16,4-5 0,2-3 15,3-1-15,3-4 16,-3-1-16,-1-1 0,-3-5 0,0-2 16,-6 1-16,-1 1 0,-2 1 15</inkml:trace>
  <inkml:trace contextRef="#ctx0" brushRef="#br0" timeOffset="33816.4451">6834 3109 0,'0'0'0,"0"0"0,0 0 16,38-3-16,-38 3 0,43-5 15,-15 3-15,2 1 0,1-1 0,10 0 16,1-1-16,5 1 0,-4 1 15,-3-3-15,-3-1 0,-5 1 16,-4 0-16,-5 1 0,-4 1 16,-4-1-16</inkml:trace>
  <inkml:trace contextRef="#ctx0" brushRef="#br0" timeOffset="34285.1285">7468 2885 0,'0'0'0,"0"0"0,0 0 15,0 0-15,-7 24 0,7-24 16,-12 27-16,3-10 0,1 1 0,-3 6 16,-4 3-16,2 1 15,1 1-15,-4 8 0,2-1 16,1-5-16,1-4 0,0 1 15,2-6-15,0-4 0,3-4 0,3-1 16,0-5-16,3-3 0,-1-3 16,2-2-16,2-4 0,2-3 15,0-1-15,4-4 0,2-4 16,2 0-16,2-2 0,4 1 16,2-2-16,2 2 0,2 1 0,8-1 15,-2 1-15,-2 4 16,-1 3-16,-4 2 0,-1 4 15,-3 2-15,-3-1 0,-1 5 0,-3 1 16,-1 4-16,-1-1 0,-5 5 16,-3 3-16,-3 0 0,-3 2 0,-2-1 15,0 3-15,-1-3 16,1 0-16,-2 0 0,0 1 16,2-2-16,-1-1 0,3 0 15,1-1-15,2-5 0,0 0 0,0-1 16</inkml:trace>
  <inkml:trace contextRef="#ctx0" brushRef="#br0" timeOffset="34410.0248">8114 3375 0,'0'0'0,"0"0"0,0 0 15,0 0-15,0 0 0,-22 17 16,22-17-16,-35 13 0,35-13 0,-27 10 15</inkml:trace>
  <inkml:trace contextRef="#ctx0" brushRef="#br0" timeOffset="35266.522">2532 4098 0,'0'0'16,"0"0"-16,0 0 0,32 0 15,-20-1-15,7 1 0,6 1 16,5 0-16,2 0 0,8-1 16,4 2-16,10-2 0,0 1 0,18-1 15,0 0-15,-2 0 0,-4 1 16,20-1-16,6-1 0,2 1 15,-10 0-15,47-3 0,-7 1 16,-14 1-16,-11 0 0,10 2 16,4 2-16,-11-1 0,-7-2 0,17-2 15,10 0-15,-14 3 0,-9 3 16,18-5-16,12-3 16,-13-1-16,-11 0 0,19 2 0,13-1 15,-16 0-15,-11 0 0,19 0 16,12 2-16,-15 1 0,-11 0 0,20 1 15,14 1-15,-16 0 16,-13 2-16,21-3 0,14-1 16,-24 2-16,-15 2 0,20-6 15,13-3-15,-14 4 0,-10 3 0,16 3 16,12 4-16,-21-3 0,-11-1 16,14 3-16,12 1 15,-17 0-15,-12 0 0,12 3 0,9 1 16,-22 0-16,-15 1 0,6 1 15,3 0-15,-20-2 0,-14-2 16,-2 2-16,-2 2 0,-12-7 16,-8-5-16,-13 1 0,-5 1 15,-12-4-15,-7-2 0,-7 1 16,-6-1-16,0 1 0,-3 1 0,-14-4 16,-10-3-16,-6 0 0,-3-1 15,10 3-15,8 1 16,4 2-16</inkml:trace>
  <inkml:trace contextRef="#ctx0" brushRef="#br0" timeOffset="36173.9004">5345 4277 0,'0'0'0,"0"0"16,0 0-16,0 0 0,0 0 0,0 0 15,0 0-15,7-18 0,-7 18 16,0 0-16,0 0 0,-14-17 16,14 17-16,-22-11 0,4 11 15,1-1-15,-2 0 0,-3 1 16,-3 2-16,-1 1 0,1 1 0,-9 5 16,-2 3-16,3 0 0,1 3 15,-3 4-15,3 4 16,3-1-16,3 0 0,5 2 0,0 5 15,8-4-15,3-4 0,7 4 16,6-4-16,0-6 0,4 0 16,6-5-16,6 0 0,3-4 15,3-3-15,6-2 0,2-2 16,0-3-16,-1-1 0,5-5 0,-3-2 16,-2-1-16,-1 1 0,-4-2 15,-1-4-15,-4 0 0,-3 1 16,-3 0-16,-4 1 15,-3 0-15,-1 1 0,-3 0 0,-2 0 16,-2 4-16,2 2 0,-3 2 16,0 1-16,0 3 0,0 3 15,-4 0-15,1 4 0,0 1 16,-5 2-16,0 2 0,2 0 0,-3 4 16,2 0-16,1 4 0,-1 3 15,4-1-15,2 1 0,3 1 16,2-1-16,5 4 0,1-3 15,-1-3-15,-3-5 0,0-1 16</inkml:trace>
  <inkml:trace contextRef="#ctx0" brushRef="#br0" timeOffset="36302.9709">5732 4663 0,'0'0'0,"0"0"15,0 0-15,0 0 0,0 0 16,-8 22-16,8-22 0,-20 27 15,5-12-15,3-3 0,-1-1 16,3-1-16</inkml:trace>
  <inkml:trace contextRef="#ctx0" brushRef="#br0" timeOffset="36935.9404">2479 5648 0,'0'0'0,"0"0"15,28-3-15,-13 1 0,3 0 0,8 1 16,4-1-16,4 2 0,2 2 0,13-1 16,5 0-16,3 2 15,0 0-15,19-1 0,0 1 16,6-5-16,-2-2 0,23-2 15,1-1-15,17-2 0,-5 2 0,55-8 16,-13 1-16,-9-1 0,-10 1 16,6 2-16,6 0 0,-5 1 15,-1-1-15,5 2 0,3 1 16,0 1-16,-3-1 0,4 2 16,2 0-16,-1 0 0,-2 1 15,7-1-15,4 0 0,-4 1 0,-2 1 16,3-4-16,1-4 15,-5 6-15,0 4 0,3-1 0,3 0 16,-3 0-16,-4 0 0,2 1 16,1 2-16,-9 1 0,-7 0 15,2 0-15,1 0 0,-10 4 16,-6 1-16,-5 2 0,-2-3 16,-12 2-16,-7 1 0,-8 0 15,-7 4-15,-11-7 0,-8-3 0,-14 0 16,-9 1-16,-13 0 0,-8-1 15,-9-2-15,-4-2 0,-6 1 16,-1 1-16,-3 0 0</inkml:trace>
  <inkml:trace contextRef="#ctx0" brushRef="#br0" timeOffset="37533.1307">7381 5817 0,'0'0'0,"0"0"0,0 0 16,0 0-16,0 0 0,0 0 0,0 0 15,-23-11-15,23 11 0,0 0 16,0 0-16,-10-20 0,10 20 0,0 0 16,-16-16-16,10 9 15,-3 1-15,-1 1 0,-1 0 16,-2 2-16,-2 0 0,0 1 0,-2 5 16,1-1-16,-1 1 0,1 3 15,-4 1-15,1-1 0,2 2 16,-3 4-16,1 4 15,5-1-15,3 0 0,2 0 0,6 2 16,3-3-16,3-2 0,6-2 16,5 0-16,4-3 0,2 0 0,4-3 15,4-1-15,7-5 16,-5-2-16,4-3 0,0-1 16,-3-2-16,-4-2 0,0-1 15,-2-1-15,-3 1 0,-2 0 0,-2 1 16,-5 2-16,-4 3 0,-2 0 15,-1 3-15,-2 1 0,2 2 16,-1-1-16,-5 2 0,0 3 16,-2 0-16,0 3 0,1 2 15,-3 0-15,2 3 0,2 1 0,2 2 16,2 3-16,0 0 0,5-1 16,3 1-16,4-1 15,0-1-15,2-1 0,-4-3 0,-2-1 16,0-2-16</inkml:trace>
  <inkml:trace contextRef="#ctx0" brushRef="#br0" timeOffset="38002.3605">8135 5791 0,'0'0'16,"0"0"-16,0 0 0,0 0 0,-6-18 15,6 18-15,0 0 0,-17-14 16,17 14-16,-26-9 0,9 6 15,-1 1-15,1 1 0,-4 2 16,-3 2-16,-6 3 0,1 1 16,2 4-16,3 2 0,2 1 15,2 0-15,2 5 0,3 2 16,4-1-16,4 0 0,3-3 0,5-3 16,4-2-16,2-1 0,10-4 15,5-3-15,1-4 0,1-3 16,5-2-16,3-1 15,-2-3-15,-1-2 0,-1-3 0,2-3 16,-5 0-16,1-1 0,2-8 16,0 0-16,-6 1 0,-3-2 0,-2-1 15,1-1-15,-5 6 16,-3 2-16,0 4 0,-1 2 16,-3 3-16,0 2 0,-4 3 15,-1 3-15,-1 4 0,0 0 0,0 7 16,-2 2-16,-1 3 0,-2 1 15,0 6-15,-2 7 0,1 4 16,-2-1-16,0 1 0,2 1 16,-1-2-16,3-1 0,1-2 15,3-1-15,1-2 0,1-1 0,0 1 16,1-4-16,0-9 0,1-3 16,-2-2-16,0 0 0,-1-1 15</inkml:trace>
  <inkml:trace contextRef="#ctx0" brushRef="#br0" timeOffset="38111.9703">8402 6017 0,'0'0'16,"0"0"-16,0 0 0,0 0 0,0 0 15,0 0-15,0 0 0,0 0 16,0 0-16,0 0 0,-11 22 0,11-22 16</inkml:trace>
  <inkml:trace contextRef="#ctx0" brushRef="#br0" timeOffset="43616.8735">3015 7071 0,'0'0'0,"0"0"0,0 0 16,0 0-16,0 0 0,0 0 15,23-4-15,-23 4 0,0 0 16,22-2-16,-22 2 0,0 0 0,31 0 16,-31 0-16,30 0 15,-12 0-15,-3 0 0,5-1 0,0 0 16,4 1-16,1 2 0,10-2 16,0 1-16,2-1 0,-1 0 15,4-1-15,2 1 16,8-1-16,-3 0 0,5 1 0,4 0 15,7-4-15,-4-1 0,2 1 16,3 0-16,-3-1 0,-2 0 16,13 1-16,1 2 0,-7 1 0,-8 0 15,16-1-15,3 0 16,-8 0-16,-7 3 0,31-6 0,-5-4 16,-8 3-16,-11 2 0,1 3 15,-1 1-15,-9-2 0,-5-1 16,6 3-16,4 4 0,-6 1 15,-5 1-15,0-5 0,2-3 16,-5 3-16,-4 2 0,1 3 16,3-2-16,-6-1 0,-2-3 15,-2 2-15,2 1 0,-4 0 0,-3 3 16,-4-3-16,-2-1 16,-2-2-16,1-1 0,-1 0 0,1 0 15,-14 1-15,1 1 0,4-1 16,3 1-16,-2 0 0,-2 2 15,-4-2-15,1-2 0,-2 2 16,-1 0-16,-1 1 0,0-1 16,-3 1-16,1-1 0,-3 2 15,0 0-15,1-3 0,-3-2 16,0 1-16,-2 0 0,1 0 0</inkml:trace>
  <inkml:trace contextRef="#ctx0" brushRef="#br0" timeOffset="44667.4092">3267 6963 0,'0'0'0,"0"0"0,0 0 16,0 0-16,0 0 0,33 5 0,-33-5 15,22 4-15,-22-4 0,25 3 16,-11-1-16,2 0 0,1 1 16,0 0-16,2 0 0,-1 0 0,1 2 15,7 0-15,0-4 16,2 0-16,0 0 0,0-1 0,2 0 16,0 2-16,2-2 0,7-2 15,1 0-15,-4 1 0,0 3 16,3-2-16,2 0 0,-3-1 15,0-1-15,9 0 0,1 1 16,-3 0-16,-2 0 0,1 1 16,1 0-16,-1-2 0,-1 1 0,9 0 15,1 0-15,-6-1 0,1-2 16,-1 3-16,4 2 16,-4-2-16,-3-1 0,2 1 0,1-1 15,-4-2-15,-2 1 0,6 0 16,2 2-16,-11-1 0,0 1 15,6 0-15,1 0 0,-4 1 16,-1 1-16,0-1 0,4 0 16,-4-1-16,-2 1 0,0-1 0,2 1 15,-7 1-15,0 1 0,6 1 16,-1-2-16,-5 1 0,3 0 16,-3 1-16,1 3 0,0-4 15,0-1-15,1 0 0,-3-1 16,-1 1-16,1-1 0,1 2 15,4 0-15,-6-2 0,-4 0 16,3 0-16,1 2 0,-3 1 16,0-1-16,0 0 0,0-2 0,0 1 15,-1 0-15,-1 0 0,-2 0 16,-5 3-16,-2-1 0,-2-3 16,0-1-16,-1 0 0,1 1 15,-3 1-15,-1 0 0,-3 1 16,-3 0-16,1-1 0,-2 1 15,-1-1-15</inkml:trace>
  <inkml:trace contextRef="#ctx0" brushRef="#br0" timeOffset="45065.3022">4580 6940 0,'0'0'0,"15"1"0,8 0 15,4 0-15,2-1 0,15 0 0,14 0 16,-4 0-16,-10 0 0,-12 0 16</inkml:trace>
  <inkml:trace contextRef="#ctx0" brushRef="#br0" timeOffset="46872.7553">11830 7001 0,'0'0'0,"0"0"0,0 0 0,0 0 16,0 0-16,0 0 0,27-3 15,-27 3-15,20-2 0,-20 2 16,27-3-16,-11 2 0,-1 0 0,5 0 16,3 1-16,-1 0 0,0-2 15,10 0-15,4 0 0,-2 0 16,-1 1-16,8-1 16,5 0-16,-3-2 0,-1 2 0,8-2 15,1 1-15,7-1 0,-3 1 16,-1-1-16,-3-2 0,1 1 15,0 1-15,10-1 0,0 3 16,-4-1-16,-2 1 0,4 1 16,0 1-16,-2-2 0,-3-4 15,10 1-15,1 0 0,-3 2 16,-2 0-16,-1 0 0,2 0 16,2 2-16,-6 1 0,18-4 15,-4-2-15,-5 4 0,-3 3 0,-2 0 16,-1 1-16,-4 1 0,-2 0 15,3-2-15,2 0 0,-5 1 16,-3 0-16,-2 1 0,-2 1 16,3 0-16,1-3 0,-3 2 15,0 0-15,-2 2 0,-1 1 0,2-1 16,0-1-16,-5-1 16,-3-2-16,1-1 0,1-1 15,-5 1-15,-3 0 0,-2 0 0,-2 0 16,-12 1-16,2 1 0,1-1 15,2-1-15,-3 3 0,-3 1 16,0-3-16,-2-1 0,-3 0 16,0 0-16,-4 1 0,-2-1 15,-1 2-15,3 1 0,-4 0 16,-4-1-16,0-2 0,4 1 0,-4-1 16,2 0-16,-2 0 0</inkml:trace>
  <inkml:trace contextRef="#ctx0" brushRef="#br0" timeOffset="47783.3775">12314 6991 0,'0'0'15,"0"0"-15,0 0 0,0 0 0,0 0 0,27 4 16,-27-4-16,0 0 16,32 1-16,-32-1 0,27 1 0,-11 1 15,0-1-15,4 0 0,2-1 16,0 1-16,0 0 0,4 0 15,1 1-15,7-2 0,1 0 0,1 0 16,3 1-16,-1 0 16,1 0-16,8 0 0,1-2 15,-2 0-15,-1-3 0,11 3 16,1 0-16,-3 0 0,-4 1 0,1-1 16,0 0-16,-1 1 0,1 2 15,8-4-15,-3-2 0,-2 4 16,-2 1-16,-1 0 0,1-1 15,-1-1-15,-1-3 0,8 5 16,0 2-16,-2-4 0,-5-2 0,2 1 16,1 0-16,-2 2 15,0 2-15,-1-1 0,1-2 16,-3 3-16,0 1 0,-1-2 16,2-2-16,-4-1 0,-1 0 0,2 3 15,0 2-15,-2 1 16,-2 1-16,0-1 0,1-2 0,-2-3 15,-2-1-15,1 4 0,1 3 16,-3-1-16,0-3 0,2 1 16,-1 1-16,-1-2 0,-3 0 15,1 2-15,-2 2 0,-2-2 16,-2 1-16,-2 0 0,-3-1 16,-6 1-16,-1 0 0,-4 1 0,-2 1 15,-3-2-15,-2 0 0,-3-2 16</inkml:trace>
  <inkml:trace contextRef="#ctx0" brushRef="#br0" timeOffset="51216.8907">12714 5596 0,'0'0'0,"0"0"0,0 0 15,0 0-15,0 0 0,0 0 16,-20-8-16,20 8 0,0 0 16,-26-6-16,26 6 0,-26-2 0,10 0 15,-1 1-15,-3 1 16,0 1-16,0 1 0,-2 1 16,-2 0-16,-5 1 0,4 1 0,2 1 15,2 2-15,3 0 0,4-2 16,3 0-16,2 0 0,4 1 15,1 0-15,5 3 0,5 0 16,3 1-16,3 0 0,2 0 16,3-2-16,-1 2 0,2 0 0,-2 0 15,1 1-15,-2-2 0,0 0 16,-4 0-16,-2 0 16,-5-1-16,-3 0 0,-5 1 0,-5 0 15,-2 1-15,-2-2 0,-7 1 16,-6 0-16,1 0 0,0-2 15,-8 1-15,-2-1 0,5-2 16,2-2-16,5-4 0,3-3 16,3 0-16,4 0 0,2 2 0</inkml:trace>
  <inkml:trace contextRef="#ctx0" brushRef="#br0" timeOffset="51468.0874">12994 5426 0,'0'0'0,"0"0"16,0 0-16,-6 20 0,6-20 0,-8 21 16,2-1-16,-2 2 0,-1-2 15,-3 12-15,-1 2 0,1 0 16,1-2-16,0 2 15,-1 0-15,-1 3 0,2-6 0,5-4 16,1-2-16,3-4 0,1-3 0,4-6 16,4-5-16,-2-3 15,0 0-15,-2-1 0</inkml:trace>
  <inkml:trace contextRef="#ctx0" brushRef="#br0" timeOffset="51735.1582">13306 5555 0,'0'0'0,"0"0"16,0 0-16,0 0 15,0 0-15,-38 1 0,38-1 0,-40 10 0,17-3 16,-1 2-16,-1 1 16,-1 2-16,1 1 0,-6 4 15,1 0-15,5 1 0,3 0 0,4-2 16,3-2-16,5 0 0,4-1 15,5-1-15,5-2 0,2 0 16,4 0-16,4-1 0,5 0 16,1 0-16,1-2 0,8 2 15,3-3-15,-2-2 0,1-5 0,-5 1 16,-6 0-16,-4 0 0</inkml:trace>
  <inkml:trace contextRef="#ctx0" brushRef="#br0" timeOffset="51940.9851">13581 5646 0,'0'0'0,"0"0"0,0 0 0,0 0 0,0 0 16,-17 25-16,17-25 16,-16 23-16,16-23 0,-18 27 0,11-13 15,-1 1-15,1-1 16,2 1-16,0 1 0,2-2 15,1-3-15,2-2 0,1-3 16,0 0-16,0-1 0,0 0 0</inkml:trace>
  <inkml:trace contextRef="#ctx0" brushRef="#br0" timeOffset="52100.6973">13686 5411 0,'0'0'0,"0"0"0,0 0 16,22 2-16,-22-2 0,0 0 16,34 4-16,-20-1 0,2 1 0,-3-2 15,-2 0-15,-1 1 16</inkml:trace>
  <inkml:trace contextRef="#ctx0" brushRef="#br0" timeOffset="52503.6482">13919 5668 0,'0'0'0,"0"0"16,0 0-16,-6 21 0,6-21 16,-8 22-16,3-9 0,-3 1 15,-1 1-15,2-1 0,-1 1 16,0-2-16,1-1 0,1 0 0,-1-1 16,3-2-16,1-2 15,0-3-15,3-4 0,0 0 16,0-3-16,4-1 0,1-3 15,2-1-15,-1-2 0,2-2 0,1-2 16,4-6-16,1-2 0,2 1 16,2-1-16,1 3 0,2 2 15,0-1-15,-1 1 0,3-1 16,-1 1-16,1 5 0,1 1 16,-2 4-16,-1 2 0,-4 4 15,0 3-15,-4 3 0,-2 2 0,-2 4 16,-2 1-16,-3 2 0,-1 1 15,-1 2-15,0 1 0,-4 4 16,0-1-16,1 1 0,-1-3 16,-1 1-16,-2-2 0,2-3 15,0 0-15,0-2 0,1-2 0,1-2 16,1-1-16,1-3 0,1 0 16,-1-1-16,1-1 0,-1 0 15</inkml:trace>
  <inkml:trace contextRef="#ctx0" brushRef="#br0" timeOffset="52935.9455">14563 5580 0,'0'0'16,"0"0"-16,0 0 0,0 0 15,0 0-15,-14 27 0,14-27 16,-16 27-16,6-12 0,-1 1 0,0 3 15,0-1-15,1-1 0,1 0 16,1 0-16,-1 0 0,3-2 16,0-4-16,1-1 0,0-4 15,2-4-15,3-2 0,-2-1 16,2-2-16,1-3 0,2-1 0,3-1 16,0-4-16,2-1 0,2-2 15,1 0-15,4-5 0,2-2 16,2 3-16,1 0 0,2 2 15,1 2-15,-1 2 0,0 2 16,3-1-16,-2 5 0,-1 1 16,-1 4-16,-2 1 0,-3 3 0,-3 4 15,-2 2-15,-5 1 0,0 0 16,-2 5-16,0 2 0,-3 1 16,-2 2-16,-2 0 15,0-1-15,0 2 0,-1-1 16,1 0-16,0-1 0,1-4 15,-1-1-15,5-6 0,0-1 0,0-1 16,0-2-16,-1 0 0</inkml:trace>
  <inkml:trace contextRef="#ctx0" brushRef="#br0" timeOffset="53417.2718">15141 5577 0,'0'0'0,"0"0"16,0 0-16,0 0 0,-15 19 0,15-19 15,-15 25-15,9-10 0,-2 1 16,1 1-16,1 2 0,0-2 16,3-2-16,1 2 15,2-3-15,2-2 0,2-3 0,6-4 16,6-1-16,0-3 0,2-2 0,0-3 15,0-2-15,2-2 16,0-2-16,1-2 0,0-4 16,-1 0-16,-1-1 0,3-1 15,-3 1-15,-2 2 0,-3 3 0,-2 0 16,-2 1-16,-3 4 16,-2 2-16,-2 5 0,-3 0 0,-1 4 15,-3-2-15,-1 4 16,-2 5-16,-1 1 0,0 4 0,-1 4 15,-1 5-15,1 1 0,0 2 16,-1 9-16,1-1 0,3-2 16,1-4-16,0 1 0,-1-1 15,0-3-15,-1-4 0,-3 1 16,0-5-16,2-4 0,-1-3 16,-7-2-16,-4-1 0,-2-1 0,-3-3 15,-4-4-15,-2-5 0,6 2 16,4-1-16,5 1 0</inkml:trace>
  <inkml:trace contextRef="#ctx0" brushRef="#br0" timeOffset="53969.874">16356 5296 0,'0'0'0,"0"0"16,0 0-16,-7 22 0,7-22 0,-8 31 16,1-12-16,0 5 0,0 2 15,-3 9-15,0 0 0,0 1 0,1-1 16,-2 6-16,1-2 15,1-2-15,1-3 0,0 0 0,1-3 16,2-3-16,0-3 0,1-2 16,1-3-16,0-4 0,2-5 15,0-2-15,1-2 0,0-1 16</inkml:trace>
  <inkml:trace contextRef="#ctx0" brushRef="#br0" timeOffset="54334.1401">16535 5753 0,'0'0'0,"0"0"0,0 0 16,26-5-16,-13 5 0,2 0 15,1 0-15,3-1 0,1-2 16,2 1-16,1 1 0,5-4 0,-3 1 16,1-3-16,0-2 15,-3-1-15,-2-1 0,-4 0 16,-1-2-16,-3 0 0,-2 1 0,-4-2 15,-4 0-15,-4 2 0,-3-1 16,-4 3-16,-3 1 0,-2 3 16,-3 2-16,-5 4 0,-3 2 15,0 0-15,-2 2 0,-6 6 16,0 7-16,3 2 0,2 2 16,5 3-16,3 4 0,5-3 0,3 1 15,4 4-15,5 0 0,8-4 16,5-2-16,8-4 0,5-3 15,6-1-15,4-2 0,1-4 16,0-1-16,-7-3 0,-6-1 16,-6-1-16</inkml:trace>
  <inkml:trace contextRef="#ctx0" brushRef="#br0" timeOffset="54816.7218">17634 5638 0,'0'0'0,"0"0"0,0 0 0,0 0 16,0 0-16,-7-20 0,7 20 15,-19-11-15,19 11 0,-28-9 16,10 5-16,-3 2 0,-3 0 0,-2 3 16,-3 3-16,-9 3 0,1 2 15,1 3-15,0 1 16,-5 8-16,4-1 0,5 2 15,4 1-15,7-1 0,5-1 0,6-2 16,6-1-16,2-1 0,5 0 16,6-2-16,4-3 0,5-2 15,6-2-15,1-3 0,1-3 16,2-2-16,1-2 0,0-4 16,2-3-16,4-3 0,-5-2 15,2-2-15,1-2 0,-2-1 0,-2-1 16,-6-2-16,-3-1 15,-4 3-15,-2 4 0,-4 3 0,-3 3 16,-1 2-16,-2 4 0,-2 0 16,-2 4-16,0 0 0,0 4 15,-3 3-15,0 3 0,-2-2 16,0 3-16,1 2 0,-1 3 16,3 1-16,0 0 0,3 0 15,2 0-15,2 0 0,0-1 0,3-2 16,1-1-16,3-2 15,2-3-15,0-3 0,1-2 0,-3 0 16,-2-2-16,-1 1 0</inkml:trace>
  <inkml:trace contextRef="#ctx0" brushRef="#br0" timeOffset="55217.2493">17969 5643 0,'0'0'0,"0"0"15,0 0-15,0 0 0,-11 21 16,11-21-16,-12 22 0,12-22 16,-17 27-16,7-11 0,-1 2 15,0-1-15,1 0 0,2-3 16,0 0-16,1-3 0,2 0 0,-2 1 16,2-3-16,1-5 0,2-2 15,2-2-15,-1-2 16,2-5-16,1-1 0,3-2 0,1-1 15,3-3-15,1-1 0,3-6 16,2-3-16,0 3 0,1 1 16,1 0-16,2 1 0,1 2 15,1 3-15,2-2 0,-2 4 16,-2 5-16,-3 1 0,-1 4 16,1 2-16,-5 1 0,0 1 0,-1 3 15,-2 3-15,-2 3 0,0 2 16,-4 4-16,-3 1 15,-1 3-15,-2 1 0,0 4 0,0 2 16,-3 5-16,0 1 0,0 1 16,-1-1-16,1-6 0,2-4 15,0-5-15</inkml:trace>
  <inkml:trace contextRef="#ctx0" brushRef="#br0" timeOffset="55617.2964">16362 6176 0,'0'0'16,"0"0"-16,0 0 0,0 0 16,0 0-16,36-9 0,-36 9 15,41-7-15,-16 4 0,7 0 16,6 1-16,11-2 0,2 1 0,18-3 16,6 1-16,-3 0 0,-3 1 15,16-1-15,2-1 0,8 2 16,-7 2-16,12-2 0,-4-2 15,-12 4-15,-7 1 0,26 1 16,-11 1-16,-22-1 0,-14 0 16,-7 0-16,-4 0 0,-10 0 15,-5 1-15,-10-1 0,-8-1 16,-5 3-16,-4 3 0,-3-2 0,0-3 16,0 3-16</inkml:trace>
  <inkml:trace contextRef="#ctx0" brushRef="#br0" timeOffset="63083.6871">18764 5538 0,'0'0'16,"0"0"-16,0 0 0,0 0 0,0 0 15,0 0-15,-2 24 16,2-24-16,0 0 0,-8 31 0,8-31 16,-10 34-16,5-18 0,-3 1 15,0 1-15,0 0 0,1-1 16,-3 4-16,0-1 0,2-2 15,0-4-15,3-1 0,0-3 16,1-3-16,1-3 0,3-4 16,0 0-16,0-3 0,2-2 15,3-4-15,4-3 0,1 0 0,0-1 16,6-6-16,0-1 16,1 0-16,0 1 0,6 1 15,6-1-15,-4 4 0,-3 3 16,4 1-16,-3 4 0,-1 2 15,-2 4-15,-1 4 0,-2 2 16,-2 4-16,-3 2 0,-3 3 0,-3 4 16,-4 3-16,-3 1 0,-2 0 15,-1-1-15,-1-1 0,1-1 0,-1-3 16,0-1-16,-1-4 0,1-3 16,-1-3-16,1-2 15,0-3-15,1-2 0,1-3 0,0-1 16,2-3-16,2-1 0,4-6 15,3-2-15,3-3 0,3-1 16,2-1-16,2-1 0,6-4 16,2 3-16,0 4 0,3 3 15,-5 2-15,-2-1 0,-3 6 16,-3 5-16,1 3 0,-2 3 0,0 2 16,-3 3-16,-2 2 0,-4 5 15,-1 4-15,-3 4 0,-2 4 16,-1 1-16,-1 1 0,-2 0 15,1-2-15,0-1 0,1-3 16,0-3-16,1-3 0,0-3 16,0-1-16</inkml:trace>
  <inkml:trace contextRef="#ctx0" brushRef="#br0" timeOffset="63434.3676">19444 5732 0,'0'0'0,"0"0"15,0 0-15,23 0 0,-23 0 16,26-1-16,-11 1 0,2-2 16,1 1-16,2-1 0,1 0 15,0-2-15,0 0 0,4-3 16,-2 0-16,2-3 0,-1-3 0,-3 2 16,-3 0-16,-4 0 0,-2-1 15,-3-2-15,-4 1 0,-2-1 16,-3 1-16,-4 0 15,-2 1-15,-3 2 0,-1 2 0,-4 3 16,-4 0-16,-2 4 0,-1 2 16,-1 5-16,-1 3 0,0 0 15,-1 2-15,-5 7 0,1 3 16,5 2-16,2 3 0,5 1 16,2 3-16,6-1 0,2 0 0,8 2 15,6-2-15,7-4 0,6-4 16,3-6-16,2-5 15,5-4-15,3-1 0,-7-2 0,-7 1 16,-4-2-16</inkml:trace>
  <inkml:trace contextRef="#ctx0" brushRef="#br0" timeOffset="63871.3079">20293 5649 0,'0'0'0,"0"0"16,0 0-16,0 0 0,0 0 15,-14-20-15,14 20 0,0 0 16,-26-11-16,26 11 0,-29-4 16,11 3-16,-1 2 0,-2 2 15,-2 2-15,-1 3 0,0 2 0,-6 4 16,3 2-16,3 2 0,2 0 16,4 1-16,3 0 15,2 3-15,4 0 0,6-6 16,3-2-16,5-2 0,4-2 0,4-4 15,6 0-15,4-4 0,0-3 16,3-3-16,0-2 0,-2-3 16,-1-2-16,-2-1 0,-1-2 15,-3 1-15,-2-1 0,-2-1 16,1 1-16,-4-1 0,-4 0 0,0 3 16,-3 2-16,-1 5 0,-1 0 15,-1 5-15,0 5 0,-1 2 16,-1 1-16,0 3 0,0 3 15,0 1-15,1 1 0,1 2 16,1 1-16,3 0 0,1-2 16,4-3-16,3-2 0,1 0 15,3-5-15,-1-1 0,1-4 16,-3 2-16,-2-2 0,-2-1 16</inkml:trace>
  <inkml:trace contextRef="#ctx0" brushRef="#br0" timeOffset="64125.9195">20741 5464 0,'0'0'0,"0"0"16,0 0-16,0 0 0,0 0 0,-14 28 16,14-28-16,-18 28 0,4-10 15,0 5-15,0 1 16,0 1-16,2 0 0,-1 6 0,2 0 15,3-4-15,3-2 0,3-2 16,2-3-16,3-2 0,4-4 16,3-3-16,3-1 0,-1-3 15,0 0-15,0-3 0,-1-1 16,-1-1-16,-1 0 0,-1-1 16,-3 1-16,1-1 0</inkml:trace>
  <inkml:trace contextRef="#ctx0" brushRef="#br0" timeOffset="64300.3982">20550 5656 0,'0'0'15,"0"0"-15,0 0 0,25-3 16,-25 3-16,37-5 0,-14 0 16,3 4-16,3 1 0,7 0 15,1 0-15,-1 0 0,0-1 0,5 0 16,-3 0-16,-6 2 0,-5 2 15,-5 0-15,-4-2 0,-4 0 16</inkml:trace>
  <inkml:trace contextRef="#ctx0" brushRef="#br0" timeOffset="65573.1971">17073 6231 0,'0'0'0,"0"0"15,0 0-15,-23 3 0,14-1 16,-5 0-16,-2-1 16,-1 1-16,0-1 0,-10 1 15,-1-1-15,0 1 0,1 0 0,-2-2 16,-1-2-16,0 2 0,1 0 15,-10-1-15,-2-1 0,4 1 16,1-2-16,-2-1 0,-3-1 16,4-2-16,1 0 0,-9-1 15,-1-2-15,5 0 0,5 2 0,-5-5 16,-3-1-16,5 2 16,6 1-16,-3-4 0,-2-4 15,5 2-15,3 1 0,1-5 16,3-2-16,6-3 0,4-1 0,0 2 15,2-2-15,3 3 0,3 1 16,4-4-16,3-1 0,2 1 16,1 0-16,5-4 0,3 0 15,2-3-15,2 1 0,13-6 16,6 1-16,0 0 0,0-1 0,8-2 16,5-3-16,1 4 0,2 2 15,14-5-15,4-2 16,-3 5-16,-2 1 0,37-17 0,-2 4 15,-12 10-15,-8 4 0,17 3 16,10 2-16,-11 5 0,-8 4 16,6-3-16,5-2 0,-4 5 15,-4 3-15,8 2 0,5-1 16,-6 3-16,-4 2 0,12 1 0,11 1 16,-10 2-16,-5 0 0,5 4 15,7 3-15,-5 0 0,-1-2 16,11 1-16,6-2 0,-13 4 15,-8 2-15,11 4 0,8 3 16,-7 3-16,-6 0 0,4 1 16,3-2-16,-11 3 0,-6 2 0,7 0 15,6 0-15,-11 2 0,-6 0 16,4 4-16,2 6 16,-10-1-16,-8-2 0,2 3 0,2 3 15,-10-2-15,-7-1 0,1 5 16,1 4-16,-11-6 0,-5-3 15,2 7-15,-1 4 0,-8-2 16,-4-1-16,-1 2 0,0 2 16,-7-2-16,-4 0 0,0 4 15,-1 2-15,-7-6 0,-4-3 0,-3 5 16,-2 3-16,-6-5 0,-5-4 16,-1 5-16,-2 4 0,-6-3 15,-3-4-15,-10-1 0,-5-4 16,-1-5-16,0-1 0,-12 2 15,-5 2-15,1-2 0,3-3 0,-8 5 16,-6 1-16,-4 0 0,-2 0 16,-5-6-16,-2-4 15,4-1-15,3 0 0,-6 2 16,-4 3-16,3-5 0,2-1 0,-1-5 16,-1-3-16,8-2 0,5 0 15,-9-3-15,-5-1 0,1 0 16,0 1-16,-2 0 0,-2 2 15,12-1-15,8 0 0,-2-3 16,-1 0-16,17 0 0,10 0 0,9 0 16</inkml:trace>
  <inkml:trace contextRef="#ctx0" brushRef="#br0" timeOffset="93385.5886">23367 7009 0,'0'0'0,"0"0"0,0 0 16,0 0-16,0 0 0,22 4 0,-22-4 16,0 0-16,27-4 0,-16 3 15,1 1-15,3-1 0,0 1 16,3 1-16,2 0 0,1-1 15,0 0-15,3 0 0,3 1 16,9-1-16,-2 1 0,2-1 16,3 2-16,-2-2 0,1 1 0,10 0 15,2 2-15,-1-4 0,0-2 16,7 2-16,-2 0 0,-1 1 16,-1 1-16,0 0 0,0 0 15,6 1-15,-2 0 0,0-1 16,1-1-16,-2-2 0,-1-3 0,2 2 15,3 1-15,2 2 0,-2 3 16,0-2-16,2-1 0,-5 1 16,-2 0-16,3-2 0,3-2 15,1 1-15,1 0 16,6-1-16,1 1 0,17 3 16,-18 3-16,-1-3 0,-2-2 0,-2 1 15,-2 0-15,-2 2 0,-4 0 16,-3 1-16,-3-1 0,-1 1 15,-1-1-15,-4 0 0,-2-1 16,-5 1-16,-2 0 0,-4-2 16,-1-2-16,-4 1 0,-2 1 15,-12 1-15,0 1 0,-2 0 16,-2-2-16,-3 1 0,-2-1 0,-3 4 16,-2 1-16,1-2 0,1 1 15,0-2-15</inkml:trace>
  <inkml:trace contextRef="#ctx0" brushRef="#br0" timeOffset="98568.5505">3045 8156 0,'0'0'0,"0"0"0,0 0 16,0 0-16,0 0 0,0 0 16,24-5-16,-24 5 0,0 0 0,22-6 15,-22 6-15,23-3 0,-10 3 16,0-1-16,2 0 0,1 0 16,-1 0-16,4 1 0,3 0 15,0 0-15,1-2 0,6 2 16,2 0-16,1-1 0,-2-1 0,2 1 15,4 2-15,-2-1 16,1-1-16,9 1 0,0 0 16,0 0-16,1 2 0,5-2 0,4-1 15,-6 2-15,-1 1 0,2-2 16,3-1-16,-2 0 0,-7 0 16,16 2-16,0 1 15,-4-5-15,-2-1 0,1 0 0,2 3 16,-2-1-16,-3 0 0,12 0 15,3 1-15,-9-2 0,-5 0 16,7-1-16,1 1 0,-3 3 16,-3 3-16,25-4 0,-5-3 15,-6 2-15,-5 2 0,0 1 0,3 0 16,-9-6-16,-5-2 0,3 6 16,4 4-16,-3-6 0,-4-3 15,3 0-15,2 1 0,-6 4 16,-3 2-16,5-1 0,4-1 15,-9-2-15,-4 0 0,2 1 16,0 1-16,-2 0 0,-2 2 0,4-3 16,4-1-16,-10-1 0,-3-1 15,3 3-15,3 3 0,-4-1 16,-4 0-16,3 0 0,-1 2 16,-15-2-16,-1-1 0,2 0 15,4 0-15,-1 1 0,1 1 0,-4 1 16,-2 0-16,-2 1 0,-2 0 15,-3 1-15,-2 2 16,-4-2-16,-1-1 0,-1-1 0</inkml:trace>
  <inkml:trace contextRef="#ctx0" brushRef="#br0" timeOffset="101754.8803">13726 8128 0,'0'0'0,"0"0"15,0 0-15,0 0 0,28 1 0,-28-1 16,27 2-16,-12 0 0,1 1 16,1 0-16,3-3 15,7 0-15,0 0 0,2 1 16,1-1-16,-1 0 0,2 0 0,2-1 16,3 1-16,7 0 0,0-1 15,0-1-15,1 1 0,-1 0 0,0 0 16,10-1-16,-1 1 15,-2 0-15,-3 0 0,4-2 16,3 1-16,4 0 0,-6-1 0,4 2 16,0 1-16,-6-2 0,-2-1 15,9 1-15,3-1 0,-5 3 16,-2 1-16,-1-1 0,-1-2 16,-1-1-16,-3 1 0,2 0 15,1 2-15,-5 0 0,-3 2 16,2-4-16,1-2 0,-4 3 15,-4 2-15,1-3 0,-2 1 16,-4-1-16,-3 2 0,-1 2 0,1 1 16,-6-2-16,-3-1 0,-5 0 15,0 0-15,-3 0 0,-2 0 16,0 0-16,-1 0 0,-4 0 16,0 0-16,-2 0 0</inkml:trace>
  <inkml:trace contextRef="#ctx0" brushRef="#br0" timeOffset="104151.3506">21307 8175 0,'0'0'0,"0"0"0,0 0 0,0 0 15,0 0-15,0 0 0,0 0 16,0 0-16,27 3 0,-27-3 15,0 0-15,25 0 0,-25 0 0,22 0 16,-8 0-16,2-1 0,0 0 16,2 1-16,2 0 15,1-1-15,0 0 0,2 1 0,2 0 16,7 0-16,0-1 0,2 1 16,3 0-16,-2 1 0,0-1 0,9 0 15,2 0-15,-3-1 16,-3 0-16,2 0 0,2 1 15,5 0-15,-4 1 0,1 1 16,2 0-16,-3 0 0,-2-2 0,0 1 16,1-1-16,-3 1 0,-1 0 15,7 0-15,0 0 0,-2 1 16,-4-1-16,1 1 16,1 0-16,-4-2 0,-3 0 0,4-1 15,2 0-15,-6 1 0,-3 2 16,4-1-16,2 0 0,-3-3 15,-4 0-15,2 0 0,2-1 16,-3 2-16,-2 1 0,0-1 16,-1 1-16,-2 0 0,-1-1 0,0 0 15,1 1-15,-5 0 0,-3-1 16,-2 1-16,-1 1 0,1 0 16,-2 0-16,1 0 0,0 0 15,-4 1-15,-3-1 0,-4-1 16,0 0-16,-2 1 0</inkml:trace>
  <inkml:trace contextRef="#ctx0" brushRef="#br0" timeOffset="105334.9305">21323 8136 0,'0'0'0,"0"0"0,0 0 0,0 0 16,0 0-16,22 2 0,-22-2 16,0 0-16,24 1 0,-24-1 15,22 1-15,-10-1 0,1 1 0,2 0 16,0-1-16,1 0 15,-2 0-15,4 0 0,1 0 16,0 1-16,0-1 0,6 0 0,2 0 16,-2 0-16,-1-1 0,3 0 15,1 0-15,0 1 0,-3 0 16,10 0-16,0 1 0,-2-1 16,-2-1-16,1-1 0,0-2 15,-3 2-15,0 1 0,1 0 16,2 0-16,-2-2 0,-2 2 0,10 2 15,1 4-15,-9-5 0,-2-2 16,7 1-16,1-1 16,-1 0-16,-3-1 0,2 1 15,1 1-15,-4 1 0,-2 0 0,0 0 16,2 1-16,-2-1 0,-2 0 0,3 1 16,2 1-16,-3-2 15,-4-1-15,4 0 0,2-1 16,-5 1-16,-3 0 0,4-1 15,3-1-15,-3 3 0,-1 1 0,1-1 16,2 1-16,-3-2 0,-3-3 16,4 3-16,1 2 15,-2-1-15,-4 0 0,1-1 0,1-1 16,-1 1-16,-2 2 0,1 0 16,2 0-16,-3-1 0,-3 0 0,2 1 15,0 1-15,-6-2 16,0-2-16,-1 4 0,1 1 15,-1-1-15,-1 0 0,1-2 16,-1-3-16,-3 2 0,-4 1 0,-1 0 16,0 0-16,-1 0 0</inkml:trace>
  <inkml:trace contextRef="#ctx0" brushRef="#br0" timeOffset="105839.3169">21793 8151 0,'0'0'0,"14"0"15,4 0-15,10 0 0,3-2 16,16 0-16,8 0 0,4 1 16,1 0-16,19-1 0,3-1 15,11 0-15,-5 1 0,14 1 16,-2 0-16,29-1 0,-19 1 0,-5-1 15,-4 2-15,-16 4 16,-11 1-16,-7-1 0,-4-3 16,-15 0-16,-10 0 0,-11 0 0,-10-1 15,-5 1-15</inkml:trace>
  <inkml:trace contextRef="#ctx0" brushRef="#br0" timeOffset="106267.821">21845 8287 0,'0'0'0,"0"0"16,0 0-16,0 0 0,0 0 0,-20 16 16,20-16-16,-21 22 15,21-22-15,-24 28 0,9-8 16,-1 0-16,1 1 0,-5 10 15,0 1-15,1-1 0,3 0 0,1 4 16,3-2-16,6-4 0,1-2 16,8-4-16,3-2 15,3-7-15,1-4 0,4-4 16,5-3-16,1-1 0,1-5 0,1-3 16,2-2-16,-2-1 0,-1-1 15,-4 2-15,-4 0 0,-2 4 16</inkml:trace>
  <inkml:trace contextRef="#ctx0" brushRef="#br0" timeOffset="106467.9082">21478 8467 0,'0'0'0,"0"0"15,0 0-15,0 0 0,0 0 0,37 3 16,-37-3-16,44 1 0,-19 0 15,6-2-15,4 0 16,1-1-16,3 1 0,11 0 16,0 1-16,7-1 0,-7 0 0,-1 0 15,-12-1-15,-8 1 0</inkml:trace>
  <inkml:trace contextRef="#ctx0" brushRef="#br0" timeOffset="106884.8321">22064 8606 0,'0'0'0,"0"0"0,0 0 0,28 2 16,-28-2-16,31 1 0,-9-2 16,1 0-16,0 0 0,12-2 15,2 0-15,-1-2 0,-1 0 16,4-5-16,-1-2 0,-5 1 15,-2 1-15,-3-2 0,-1-1 16,-5-2-16,-6 1 0,-5 0 0,-4 1 16,-5 0-16,-3 0 0,-9 3 15,-6 2-15,-2 2 0,-2 2 16,-6 3-16,-6 3 0,1 3 16,1-1-16,-8 9 0,-3 5 15,7 1-15,5 3 0,4 2 16,1 3-16,6-3 0,5-1 0,6 5 15,8 2-15,2-10 0,3-2 16,11-3-16,10-3 16,2-3-16,0-1 0,9-5 0,7-3 15,-4-2-15,-5-4 0,12-3 16,1-2-16,-7 1 0,-6 0 16,-8 2-16,-7 3 15,-6-1-15</inkml:trace>
  <inkml:trace contextRef="#ctx0" brushRef="#br0" timeOffset="107267.7437">22891 8469 0,'0'0'0,"0"0"15,0 0-15,0 0 0,0 0 16,-19 26-16,19-26 0,-14 26 16,8-12-16,-3 2 0,-1 2 15,1-1-15,0 0 0,-1 2 16,2-2-16,0-4 0,1-2 0,3-4 15,1-5-15,-1 1 0,1-2 16,2-3-16,2-4 16,1-2-16,2-1 0,3-6 0,3-1 15,1-2-15,0 0 0,6-3 16,5-2-16,-1 3 0,0 0 16,4 1-16,0 1 0,-1 4 15,-1 2-15,-2 4 0,-1 5 16,-3 1-16,-1 2 0,-2 5 15,0 5-15,-3 1 0,-1 2 0,-2 3 16,-1 5 0,-2 0-16,-1-1 0,-1 3 0,-1 1 0,-1-3 15,0-1-15,0-1 0,-1-2 16,0-2-16,0-1 0,-1-3 16,0-3-16,1-4 0,0-1 0,0-3 15,0 4-15,0-4 16</inkml:trace>
  <inkml:trace contextRef="#ctx0" brushRef="#br0" timeOffset="107568.2569">23671 8314 0,'0'0'16,"0"0"-16,0 0 0,0 0 15,0 0-15,-16 22 0,16-22 16,-19 28-16,5-11 0,-1 5 16,-3 4-16,2 0 0,-1 1 0,-3 7 15,2 0-15,2-3 0,3-4 16,2 3-16,3-4 0,4-3 16,2-5-16,4-3 0,3-2 15,3-3-15,2-3 0,2-3 16,5-3-16,-1-1 0,2-3 0,5-3 15,1-4-15,-5 3 0,-4 0 16,-1 2-16</inkml:trace>
  <inkml:trace contextRef="#ctx0" brushRef="#br0" timeOffset="107785.0247">23379 8538 0,'0'0'0,"0"0"16,0 0-16,0 0 0,26-5 0,-26 5 15,30-2-15,-10 0 0,2 2 16,1 0-16,2-1 0,2 1 16,0-1-16,10 0 0,-1 1 15,-1 0-15,0 0 0,0 1 16,-6-1-16,-6 0 0</inkml:trace>
  <inkml:trace contextRef="#ctx0" brushRef="#br0" timeOffset="108386.8418">24265 8638 0,'0'0'0,"0"0"0,0 0 0,0 0 16,0 0-16,9-20 0,-9 20 15,0 0-15,0 0 0,3-21 16,-3 21-16,0-18 0,-1 10 0,-2 0 15,-2 0-15,0 0 0,-2 0 16,-1 1-16,-5 0 16,1 2-16,0 0 0,-2 1 0,-2 3 15,1 0-15,-2 2 0,-7 3 16,-2 3-16,1 0 0,3 3 0,0 2 16,-1 1-16,2 2 15,2-1-15,0 5 0,2 1 16,6-1-16,3-2 0,6-1 15,4 0-15,5-4 0,2-2 0,5-3 16,5-3-16,1-2 0,1-1 16,2-3-16,1-2 0,-2-1 15,0-1-15,1-2 0,3-1 16,-3 1-16,-2-2 0,-2-2 16,-2-5-16,-1 3 0,-3 3 0,-2-1 15,-2 1-15,-3 3 16,-1 3-16,-1 3 0,-1 3 15,0-2-15,-3 1 0,0 0 16,0 7-16,-3 1 0,1 1 0,0 4 16,0-1-16,-2 2 0,1 1 15,2 1-15,2 2 0,0-4 16,1 0-16,3-1 0,0-2 16,2-1-16,1-2 0,-2-1 15,0-1-15,-2-1 0</inkml:trace>
  <inkml:trace contextRef="#ctx0" brushRef="#br0" timeOffset="108884.355">24768 8358 0,'0'0'0,"0"0"0,0 0 0,0 0 15,0 0-15,0 0 0,-10 22 16,10-22-16,-15 19 0,15-19 16,-25 33-16,12-14 0,-1 1 15,-1 3-15,0 0 0,-4 5 16,2 0-16,2-4 0,2 0 15,4-4-15,4-2 0,1-1 16,3-3-16,3-1 0,2-2 0,3-3 16,3-1-16,3-2 0,1-2 15,1-2-15,2-3 0,-1-1 16,1-2-16,-1-3 0,1-2 16,-3 3-16,-2-1 0,-2 2 15</inkml:trace>
  <inkml:trace contextRef="#ctx0" brushRef="#br0" timeOffset="109101.3586">24472 8533 0,'0'0'0,"0"0"16,0 0-16,0 0 0,28-2 0,-28 2 15,31-2-15,-31 2 0,41-1 16,-17 1-16,1-1 15,1 1-15,-1 0 0,9 0 16,1 1-16,-3-1 0,-4 0 0,-3 0 16,-3-1-16,-3 0 0,-2 1 15,-4-1-15</inkml:trace>
  <inkml:trace contextRef="#ctx0" brushRef="#br0" timeOffset="109320.6009">25070 8513 0,'0'0'0,"0"0"0,0 0 0,0 0 15,0 0-15,0 0 0,-18 25 16,18-25-16,-16 18 0,16-18 16,-19 24-16,9-11 0,1 2 15,2 0-15,0 1 0,1-2 16,2 0-16,2-1 0,2 1 15,1-2-15,1-3 0,3-4 16,0-3-16,1-1 0,-2 0 0,0 1 16</inkml:trace>
  <inkml:trace contextRef="#ctx0" brushRef="#br0" timeOffset="109500.9443">25121 8333 0,'0'0'0,"0"0"16,0 0-16,0 0 0,0 0 0,0 0 15,0 0-15,0 0 0,22 18 16,-22-18-16,0 0 0,0 0 16,11 17-16,-11-17 0</inkml:trace>
  <inkml:trace contextRef="#ctx0" brushRef="#br0" timeOffset="109834.9598">25292 8582 0,'0'0'0,"0"0"0,0 0 0,-6 19 16,6-19-16,-7 19 0,4-6 16,0 1-16,1-1 0,1 1 15,-1-1-15,2 0 0,0-2 16,3 0-16,1-1 0,2-3 15,1 0-15,3-4 0,2-3 16,0-1-16,1-2 0,2-4 16,0-3-16,0 0 0,-2 0 0,2-3 15,3-5-15,0 0 0,-1-1 16,1-1-16,0-3 0,-3 2 16,-1 0-16,3-3 0,-1 0 15,-3 3-15,-3 3 0,-1 3 16,1 1-16,-2 2 0,-2 2 0,-2 2 15,-1 2-15,-2 4 16,-1 2-16,3-1 0,-2 4 16,-1-3-16,0 4 0,0-4 0</inkml:trace>
  <inkml:trace contextRef="#ctx0" brushRef="#br0" timeOffset="110439.7464">25594 8724 0,'0'0'0,"0"0"0,0 0 0,0 0 16,0 0-16,23 4 0,-23-4 15,25 1-15,-25-1 0,29 2 16,-12-4-16,2 2 0,1-1 0,1-1 15,2-1-15,-1 0 0,0-1 16,8-2-16,1 1 16,-4-1-16,-2 0 0,-2 0 15,-1 1-15,-1-1 0,-2 0 0,-3-1 16,0-3-16,-2 2 0,-2-1 0,-2 1 16,-2-2-16,-3 0 15,0 0-15,-4 2 0,-2-1 16,-2 2-16,0 0 0,-4 2 15,-1 1-15,-3 0 0,-3 0 0,-3 1 16,-5 1-16,0 2 0,0 2 16,-4 3-16,-2 1 0,0 2 15,3 2-15,-6 7 0,0 2 16,3-1-16,4-1 0,3 3 16,5 2-16,2-3 0,4-1 15,7 2-15,8 0 0,0-6 16,3-2-16,5-1 0,5 0 15,1-2-15,2-1 0,4-3 16,0-1-16,0-2 0,0 0 0,6-1 16,0-2-16,-4 0 0,-4 0 15,-3-1-15,-4-3 0,-4 2 16,-4 0-16,-1-1 0,-2 2 16,0-1-16,-2 0 0,-2 0 15,-1 1-15,0-1 0,-1 1 0,-1 1 16,-1 0-16,-1 2 15,1 2-15,1-1 0,0-2 16,2 0-16,-3 0 0,3 0 0</inkml:trace>
  <inkml:trace contextRef="#ctx0" brushRef="#br0" timeOffset="110801.8755">26467 8336 0,'0'0'16,"0"0"-16,0 0 0,0 0 15,0 0-15,-13 28 0,13-28 16,-16 31-16,8-13 0,0 4 16,-3 2-16,-2 0 0,0-1 0,-2 6 15,2-1-15,2 1 0,1 0 16,-1 3-16,1-2 0,2-3 16,1-3-16,3-2 0,2-3 15,1-3-15,-1-3 0,1-2 16,1-2-16,0-3 0,1 0 15,1-1-15,-1-1 0,-1 0 16</inkml:trace>
  <inkml:trace contextRef="#ctx0" brushRef="#br0" timeOffset="111286.7387">26633 8590 0,'0'0'0,"0"0"0,0 0 16,0 0-16,0 0 0,-9 21 16,9-21-16,-13 25 0,13-25 0,-15 29 15,7-9-15,1-4 0,1 1 16,1 0-16,2 0 0,1-2 16,1-2-16,2-2 0,2-1 15,4-1-15,2-1 0,3 0 16,2-1-16,4 0 0,-2-4 0,2-3 15,2-1-15,0-2 0,1-4 16,1-4-16,1-3 16,-2-1-16,-1-1 0,4-2 0,-1 2 15,-1 0-15,-2 1 0,-3 2 16,-1 2-16,-3 1 0,-3 1 16,-2 4-16,-3 0 0,0 4 15,-1 0-15,-1 3 0,0 1 16,-1 3-16,0 2 0,-1 3 15,-1 2-15,0 2 0,-1 3 0,-1 1 16,-3 5-16,0-2 16,-2 0-16,0 1 0,-1 0 0,0 4 15,2-3-15,-1-1 0,0-2 16,2-3-16,-1-3 0,-1 0 16,-2 0-16,-1-3 0,-2-2 0,-4-2 15,-5-2-15,0-1 16,2-1-16,-2-1 0,4 0 15,4-1-15</inkml:trace>
  <inkml:trace contextRef="#ctx0" brushRef="#br0" timeOffset="147901.46">22369 10855 0,'0'0'16,"0"0"-16,0 0 0,0 0 0,0 0 15,0 0-15,25-2 0,-25 2 16,0 0-16,27-3 0,-27 3 15,22-1-15,-11 1 0,3-2 16,4 2-16,2-2 0,1-1 16,0 1-16,1 0 0,2 0 15,3 1-15,8-2 0,-2 0 0,1 2 16,0 2-16,-1 0 0,0 2 16,4-3-16,-6-1 0,-4 1 15,-5-2-15,-4 2 0</inkml:trace>
  <inkml:trace contextRef="#ctx0" brushRef="#br0" timeOffset="151352.048">20229 9021 0,'0'0'15,"0"0"-15,0 0 0,0 0 16,0 0-16,0 0 0,0 0 15,0 0-15,0 0 0,0 0 0,0 0 16,0 0-16,0 0 0,0 0 16,0 0-16,0 0 0,0 0 15,0 0-15,0 0 0,0 0 16,0 0-16,0 0 0,0 0 16,0 0-16,0 0 0,0 0 15,0 0-15,0 0 0,0 0 16,8-22-16,-8 22 0,0 0 15,0 0-15,0 0 0,0 0 16,0 0-16,0 0 0,0 0 0,0 0 16,0 0-16,0 0 0,0 0 15,0 0-15,0 0 0,0 0 16,0 0-16,24-4 0,-24 4 16,0 0-16,0 0 0,0 0 15,0 0-15,23 4 0,-23-4 16,0 0-16,0 0 0,0 0 0,21 7 15,-21-7-15,0 0 16,0 0-16,0 0 0,20 13 0,-17-9 16,1-1-16,-1 1 0,1 1 15,0 0-15,-1-1 0,0 3 16,1-1-16,-1 0 0,-1 0 16,0 0-16,-1-1 0,0 1 15,1 0-15,-2 1 0,0 1 16,-2-2-16,1 1 0,-2 1 15,-1 0-15,-2-1 0,-1-1 0,-1 1 16,-2-2-16,0 1 0,1 0 16,-1-1-16,-1 0 15,1-1-15,1 1 0,2-2 0</inkml:trace>
  <inkml:trace contextRef="#ctx0" brushRef="#br0" timeOffset="152885.3177">18897 8943 0,'0'0'16,"0"0"-16,0 0 0,0 0 0,0 0 16,0 0-16,0 0 0,0 0 15,-6 24-15,6-24 0,0 0 16,0 0-16,-9 24 0,9-24 16,0 0-16,-3 19 0,3-19 0,0 0 15</inkml:trace>
  <inkml:trace contextRef="#ctx0" brushRef="#br0" timeOffset="159548.5577">17013 8953 0,'0'0'0,"0"0"15,0 0-15,0 0 0,0 0 0,0 0 16,0 0-16,0 0 0,0 0 16,0 0-16,0 0 0,0 0 15,-2 21-15,2-21 0,0 0 16,0 0-16,0 0 0,0 0 16,0 0-16,0 0 0,26 7 0,-26-7 15,0 0-15,0 0 16,18-12-16,-18 12 0,0 0 15,0 0-15,12-16 0,-12 16 0,0 0 16,0 0-16,0 0 0,0 0 16,7-21-16,-7 21 0,0 0 15,0 0-15,0 0 0,0 0 16,0 0-16,0 0 0,0 0 16,0 0-16,0 0 0,0 0 15,-16 16-15,16-16 0,0 0 0,0 0 16,0 0-16,0 0 0,5 19 15,-5-19-15</inkml:trace>
  <inkml:trace contextRef="#ctx0" brushRef="#br0" timeOffset="160198.8063">17035 8929 0,'0'0'0,"0"0"15,0 0-15,0 0 0,0 0 0,0 0 16,0 0-16,0 0 0,0 0 16,0 0-16</inkml:trace>
  <inkml:trace contextRef="#ctx0" brushRef="#br0" timeOffset="228970.6594">2700 10750 0,'0'0'0,"0"0"0,0 0 16,0 0-16,0 0 0,0 0 15,0 0-15,0 0 0,0 0 0,0 0 16,-10-15-16,10 15 16,0 0-16,0 0 0,0 0 15,22-10-15,-22 10 0,0 0 16,36 1-16,-36-1 0,40 0 0,-15 1 16,4 0-16,2-3 0,1 0 15,15 0-15,7 2 0,12 0 16,1-1-16,15 0 0,3 0 15,-2 0-15,-2 2 0,18-3 16,2-1-16,3 0 0,-12 1 16,46 0-16,-5 2 0,-21-2 15,-14 1-15,7 1 0,4 3 16,-18 1-16,-8 3 0,5-4 0,4 0 16,-7 0-16,-6 2 0,1 1 15,1 0-15,-11 0 0,-4-1 16,-1 0-16,1 0 0,-6-2 15,-1-1-15,-8-3 0,-3 0 16,-5-2-16,-4 2 0,-9-2 16,-4 2-16,-7-8 0,-6-3 0,-4 3 15,-3 3-15,-1 2 0</inkml:trace>
  <inkml:trace contextRef="#ctx0" brushRef="#br0" timeOffset="229586.594">3601 9447 0,'0'0'0,"0"0"16,0 0-16,0 0 0,0 0 0,0 0 15,-7-18-15,7 18 0,0 0 16,0 0-16,-21-15 0,21 15 15,-20-8-15,7 7 0,-2 0 16,-3 0-16,1-1 0,-3 2 16,-5 3-16,3-1 0,-2 0 0,-6 5 15,-1 0-15,3 2 0,0-1 16,2 3-16,-2 3 16,0 3-16,5-1 0,4 4 0,4-1 15,4-1-15,3-1 0,7 2 16,5 2-16,4-1 0,6-3 15,8-1-15,4 1 0,4-4 16,2-1-16,12-1 0,1-2 16,-10-2-16,-7-1 0,-6-3 0</inkml:trace>
  <inkml:trace contextRef="#ctx0" brushRef="#br0" timeOffset="230703.6036">4085 9690 0,'0'0'0,"0"0"0,0 0 0,0 0 15,0 0-15,0 0 0,0 0 16,8-18-16,-8 18 0,0 0 15,8-19-15,-8 19 0,0 0 0,11-20 16,-8 11-16,1 0 16,-1-1-16,-2-1 0,0 0 15,0 2-15,2-3 0,-6 2 16,0-1-16,0 1 0,-3 1 0,0 1 16,-3-1-16,-1 1 0,0 3 15,-3 1-15,-6 0 0,1 1 16,1 1-16,-11 2 0,1 3 15,0 0-15,0 2 0,1 2 16,1 4-16,2 0 0,1 1 0,-4 7 16,1 2-16,6-2 15,2-1-15,6 0 0,3 0 16,4-1-16,3 0 0,6-4 0,4-1 16,3-5-16,0-3 0,7-1 15,6-2-15,-3-1 0,1-2 16,3-3-16,1-6 0,-2 1 15,1 1-15,-3-4 0,-1-1 16,-3 0-16,-3 1 0,2-4 16,-3 0-16,-5 4 0,-1 2 0,-2 1 15,-4 2-15,0 1 0,1 1 16,-3 1-16,-1 5 16,0 0-16,0 0 0,0 0 0,-1 9 15,-2-1-15,2 3 0,2 3 16,3 1-16,0 2 0,-1 0 0,2 2 15,4 1-15,0-1 16,0-4-16,4 1 0,-6-4 16,0-1-16</inkml:trace>
  <inkml:trace contextRef="#ctx0" brushRef="#br0" timeOffset="230987.1126">4666 9243 0,'0'0'15,"0"0"-15,0 0 0,0 0 16,0 0-16,-16 17 0,16-17 16,-20 25-16,7-8 0,1 5 0,-4 5 15,-1 3-15,0 0 0,-3 9 16,2 0-16,1-3 0,6-3 15,2 3-15,5-2 0,4-5 16,3-3-16,6-7 0,4-4 16,3-3-16,0-4 0,5-2 15,1-2-15,1-4 0,-1-3 0,-3 1 16,-6 0-16,0 1 0</inkml:trace>
  <inkml:trace contextRef="#ctx0" brushRef="#br0" timeOffset="231160.1274">4425 9510 0,'0'0'0,"0"0"0,0 0 0,0 0 0,34-4 16,-34 4-16,39-3 16,-17 1-16,3 0 0,5 0 15,4 2-15,10-2 0,-1-1 0,-6 1 16,-7 1-16,-5-2 0</inkml:trace>
  <inkml:trace contextRef="#ctx0" brushRef="#br0" timeOffset="231372.2704">5068 9514 0,'0'0'0,"0"0"0,0 0 15,-7 20-15,7-20 0,-7 22 0,2-7 16,1 2-16,0 1 0,-2 1 16,0 0-16,1 4 0,0-1 0,2-6 15,3-6-15,-2 0 0,2-2 16,0 0-16,0-2 16,0-1-16</inkml:trace>
  <inkml:trace contextRef="#ctx0" brushRef="#br0" timeOffset="231525.8573">5184 9270 0,'0'0'16,"0"0"-16,0 0 0,0 0 0,0 0 16,0 0-16,0 0 0,18 22 15,-18-22-15,0 0 0,16 18 16,-16-18-16</inkml:trace>
  <inkml:trace contextRef="#ctx0" brushRef="#br0" timeOffset="231886.4391">5338 9464 0,'0'0'0,"0"0"15,0 0-15,0 0 0,-18 18 0,18-18 16,-18 24-16,8-10 0,0 2 15,3 1-15,1 1 0,-1 0 16,4-1-16,5 1 0,6-4 16,3-3-16,3-3 0,2-3 15,5-1-15,1-3 0,2-2 0,-1-2 16,1-2-16,-3 0 16,-1-4-16,3-4 0,-1-2 15,-3-2-15,-5-1 0,-4-1 0,-7-1 16,-5 3-16,-1 4 0,-4 0 15,-3 2-15,-4-1 0,-3 4 16,-2 1-16,-7 2 0,4 3 16,3 2-16,1 3 0,1 3 15,5-1-15,2 2 0,2-1 16,5 1-16,3-2 0,3-1 0,0-1 16,-1-1-16,-1 0 0</inkml:trace>
  <inkml:trace contextRef="#ctx0" brushRef="#br0" timeOffset="232269.8532">5894 9371 0,'0'0'16,"0"0"-16,0 0 0,0 0 0,0 0 16,0 0-16,-16 28 0,16-28 15,-15 29-15,3-10 0,-2 3 16,1 2-16,1 0 0,-3 6 15,1 1-15,5-4 0,3-4 16,3-2-16,3-2 0,3-2 16,3-3-16,3-6 0,5-2 15,1-4-15,3-2 0,2-4 16,1-6-16,3-2 0,-2-3 0,1-5 16,1-6-16,1 1 0,-2 0 15,-1-1-15,0 0 0,-3 0 16,-4 4-16,-2 6 0,-6 5 15,-1 2-15,0 0 0,-3 5 16,-3 4-16,0 0 0,-3 0 16,-4 7-16,1 5 0,-2-2 0,0 3 15,1 1-15,-1 4 16,1 2-16,2 1 0,2 6 16,5 1-16,4-3 0,4-5 0,-1-2 15,-2-4-15,-1-3 0</inkml:trace>
  <inkml:trace contextRef="#ctx0" brushRef="#br0" timeOffset="232585.9733">6735 9390 0,'0'0'16,"0"0"-16,0 0 0,-24-2 0,24 2 15,-31-1-15,5 2 0,1 3 16,-1 0-16,-10 4 0,1 1 15,4 0-15,2 2 0,0 2 16,6 2-16,6-2 0,4 1 16,8 0-16,6 1 0,7-1 0,4 2 15,4 0-15,3 1 16,-2-3-16,1-1 0,-4-1 16,2 0-16,-4 0 0,-2-1 0,-7-1 15,-5 0-15,-4-2 0,-5-1 16,-3 1-16,-5-1 0,0-3 15,-2-2-15,-4-1 0,-1-2 16,4-2-16,3-3 0,3 2 0,3 1 16,3 1-16</inkml:trace>
  <inkml:trace contextRef="#ctx0" brushRef="#br0" timeOffset="232819.7017">6970 9215 0,'0'0'16,"0"0"-16,0 0 0,0 0 15,-1 26-15,1-26 0,-10 35 16,2-12-16,-2 2 0,-2 4 16,-2 5-16,-2 5 0,0-1 0,0 6 15,4-4-15,2-5 0,2-2 16,4-6-16,1-3 0,-1-4 15,4-3-15,1-4 0,5-5 16,-2-1-16,1-2 0,-2 0 16</inkml:trace>
  <inkml:trace contextRef="#ctx0" brushRef="#br0" timeOffset="233227.1503">7185 9403 0,'0'0'15,"0"0"-15,0 0 0,0 0 16,0 0-16,-11 32 0,11-32 16,-11 32-16,6-14 0,-1 1 15,1 2-15,2-2 0,1-1 0,3 3 16,3-3-16,3-2 16,2-2-16,5-5 0,4-4 0,-1-3 15,0-2-15,3-4 0,2-4 16,1-3-16,0-3 0,5-8 15,0-2-15,-5 1 0,-1 0 0,-2 4 16,-3 1-16,-4 4 0,-3 2 16,-2 4-16,-3 3 15,-3 3-15,-2 2 0,-6 8 16,-4 5-16,-1 0 0,-4 5 0,-5 11 16,-5 7-16,4-3 0,3 1 15,0 2-15,5-4 0,3-2 16,0-5-16,1-1 0,2-1 15,-1-5-15,0-3 0,-4-4 16,-3-3-16,-1-1 0,-4-3 0,-5-2 16,-4-1-16,-2-4 15,-4-1-15,4 0 0,6 0 16,5 1-16</inkml:trace>
  <inkml:trace contextRef="#ctx0" brushRef="#br0" timeOffset="234054.139">2966 9025 0,'0'0'0,"0"0"0,0 0 16,-10 20-16,10-20 0,-12 29 15,5-6-15,-3 2 0,1 2 0,-7 13 16,-2 5-16,1 0 0,-1-2 15,-2 9-15,1-3 0,0 7 16,4-3-16,-2-3 0,2-3 16,5-4-16,1-3 0,-1 1 15,4-4-15,2-3 0,4-4 16,5-1-16,1 0 0,3-3 0,1-3 16,3-8-16,5 0 15,4 1-15,3-1 0,4-4 0,5-4 16,3-1-16,2-3 0,5 0 15,7-1-15,3-2 0,-1-1 0,8-2 16,3-1-16,1-2 16,-1 1-16,15 1 0,3 2 15,-3 3-15,-4 0 0,41-1 16,-4-3-16,-14-2 0,-5 0 0,8 2 16,8 2-16,-13 2 0,-7 3 15,11-1-15,7 1 0,-11 1 16,-6 0-16,8-1 0,4 0 15,-7 1-15,-6-1 0,14 0 16,8 1-16,-10-2 0,-6-1 0,9-1 16,7-2-16,-9 2 15,-2 3-15,7-2 0,7-1 16,-10-1-16,-7 1 0,3-1 0,2 0 16,-12-1-16,-11 1 0,-1 0 15,-3 1-15,-11 0 0,-8-1 16,-14 0-16,-12-1 0,-13-3 15,-9-1-15,-5 2 0,0 0 16,0 1-16</inkml:trace>
  <inkml:trace contextRef="#ctx0" brushRef="#br0" timeOffset="234819.4435">2837 8981 0,'0'0'0,"0"0"0,0 0 15,0 0-15,0 0 0,32-12 0,-32 12 16,33-6-16,-14 4 0,9 0 16,2-1-16,4 1 0,0 1 15,18-3-15,10-1 0,10-1 16,1-3-16,23 0 0,6 0 15,13 0-15,-4 1 0,16-1 16,5-2-16,39 0 0,-23 1 16,3 3-16,2 3 0,-11-2 0,-10-1 15,10 1-15,7 1 16,-16 2-16,-7 2 0,13 0 0,7 0 16,-11 1-16,-7 1 0,10 3 15,4-1-15,-15 2 0,-9 1 16,6 2-16,7-1 0,-18 0 15,-7 1-15,3 2 0,-1 2 16,-16 1-16,-13 0 0,-3 3 0,-2 2 16,-17-1-16,-9 2 0,-3-2 15,0-1-15,-9 1 0,-8 3 16,-5 4-16,-1 6 16,-6-5-16,-3-3 0,-4 9 0,-3 6 15,-1-2-15,-3-2 0,-4 8 16,-5 7-16,0 0 0,1 2 0,-3 1 15,-2 3-15,3-5 16,4-3-16,-3-2 0,1-1 16,1-7-16,4-6 0,-4 3 15,-1 2-15,3-6 0,1-3 0,-1-6 16,2 0-16,-1-3 0,-1-3 16,-4-1-16,-1 2 15,1-8-15,-8 0 0,-9-3 0,-8-3 16,1-1-16,-2-1 0,-8-1 15,-6 0-15,-1 1 0,-2 2 0,8-1 16,11 0-16,9 0 0</inkml:trace>
  <inkml:trace contextRef="#ctx0" brushRef="#br0" timeOffset="240102.1143">8426 9032 0,'0'0'0,"0"0"0,0 0 0,23 8 16,-23-8-16,21 11 0,-10-3 16,0 1-16,0 1 0,-1-5 0,0 0 15,0-2-15,-3 0 0,-1 0 16</inkml:trace>
  <inkml:trace contextRef="#ctx0" brushRef="#br0" timeOffset="240302.6397">8166 9150 0,'0'0'15,"0"0"-15,0 0 0,-9 19 0,9-19 16,-12 25-16,5-8 16,1 1-16,0 0 0,1 2 0,0 2 15,1 2-15,2-2 0,-2-4 16,4-3-16,0-4 0,0-2 0,0-2 15,0-1-15,0-1 0</inkml:trace>
  <inkml:trace contextRef="#ctx0" brushRef="#br0" timeOffset="240536.9461">8091 9347 0,'0'0'0,"0"0"0,0 0 15,0 0-15,0-26 0,0 26 16,0 0-16,8-27 0,-8 27 16,19-19-16,1 9 0,3 1 15,3 2-15,7 0 0,5 0 16,14-1-16,3 2 0,13-1 15,1 1-15,-4 4 0,-3 2 16,6 1-16,-7 2 0,0 0 16,-11 2-16,-10 0 0,-9-1 15,-8 2-15,-4 1 0,-18 2 0,-10 0 16,-3 0-16,-4-1 0,-10 0 16,-7 0-16,-2 0 0,0 0 15,-5-2-15,-4-2 0,9-1 0,8-1 16,6 0-16</inkml:trace>
  <inkml:trace contextRef="#ctx0" brushRef="#br0" timeOffset="240690.1261">8313 9307 0,'0'0'0,"0"0"0,0 0 0,0 0 15,0 0-15,30 12 0,-30-12 16,19 9-16,-19-9 0,19 12 15,-9-3-15,-4-2 0,2 0 16,0-2-16,-4 1 0,1-2 0</inkml:trace>
  <inkml:trace contextRef="#ctx0" brushRef="#br0" timeOffset="240853.0267">8176 9464 0,'0'0'0,"0"0"0,0 0 15,25 7-15,-25-7 0,27 4 16,-6-2-16,-2 0 0,2 1 0,6 0 16,-2 1-16,-3-2 0,-2 0 15,-3-1-15,-3 0 0,-2 0 16</inkml:trace>
  <inkml:trace contextRef="#ctx0" brushRef="#br0" timeOffset="241053.4483">8072 9597 0,'0'0'0,"0"0"16,0 0-16,40-8 0,-18 4 0,9 0 15,6-1-15,15 1 0,3 0 16,15 0-16,0 0 0,5 0 16,-8-3-16,5 2 0,-7 2 15,-15 1-15,-11 0 0,-12-1 16,-8 0-16,-7 2 0,-5 3 15,-1-1-15,-2-1 0,0 1 0</inkml:trace>
  <inkml:trace contextRef="#ctx0" brushRef="#br0" timeOffset="241236.4915">8691 9374 0,'0'0'0,"0"0"0,0 0 16,0 0-16,-19 20 0,19-20 15,-21 26-15,8-9 0,0 3 0,-6 3 16,-3 4-16,-5 7 16,3 0-16,2 1 0,-2-1 0,-2 3 15,3-7-15,4-6 0,4-3 16,2-6-16</inkml:trace>
  <inkml:trace contextRef="#ctx0" brushRef="#br0" timeOffset="241404.9657">8600 9756 0,'0'0'0,"0"0"0,0 0 0,17 12 0,-17-12 15,20 17-15,-7-6 16,0 1-16,-1 1 0,1 1 0,3-2 16,3 3-16,-1 1 0,2-8 15,1-5-15,-3 0 0,-3-1 16,-2 0-16</inkml:trace>
  <inkml:trace contextRef="#ctx0" brushRef="#br0" timeOffset="241652.5471">9260 9302 0,'0'0'0,"0"0"16,0 0-16,31 0 0,-17 2 0,-1 1 15,1-2-15,1 3 16,-1 1-16,4 0 0,-1 2 16,-2 1-16,-4 1 0,-5 1 15,-4 2-15,-2-1 0,-5-1 0,-4 0 16,-4 1-16,-3-2 0,0 0 16,-4-1-16,-2 0 15,0-3-15,0 0 0,0-1 0,4 1 16,4-3-16</inkml:trace>
  <inkml:trace contextRef="#ctx0" brushRef="#br0" timeOffset="242053.079">9179 9338 0,'0'0'0,"0"0"16,0 0-16,0 0 0,0 0 0,0 0 16,-16 29-16,16-29 0,-14 23 15,14-23-15,-12 34 0,7-15 16,0-1-16,4 0 0,3 2 15,4-2-15,3-1 0,6 5 16,4-3-16,0-2 0,0-3 0,2-1 16,3 0-16,-4-2 0,0-3 15,2 0-15,-2-1 16,-5-1-16,-3 0 0,-4 1 0,-1 0 16,-2 1-16,-3-1 0,-3 3 15,-4 1-15,-4-2 0,-2 2 0,-4-1 16,-4 0-16,0-1 15,1 0-15,-3-1 0,-4 1 16,1-3-16,0-3 0,-2-1 16,2-5-16,3 1 0,2 0 0,2-3 15,2 1-15,2-2 0,5-1 16,3-2-16,4 0 16,3 0-16,4 3 0,6-2 0,6 3 15,1-1-15,4 1 0,11 0 16,4-1-16,0 0 0,-1-1 15,-7 2-15,-6 0 0,-4 1 0</inkml:trace>
  <inkml:trace contextRef="#ctx0" brushRef="#br0" timeOffset="242369.9855">9816 9137 0,'0'0'0,"0"0"16,0 0-16,0 0 0,0 0 0,-27 10 15,27-10-15,-21 14 0,21-14 16,-24 18-16,9-7 0,3 0 16,2 2-16,4-2 0,2 0 15,4 2-15,2-1 0,5-2 16,4 0-16,3-1 0,4-1 15,7 2-15,4 1 0,0-2 16,-1-1-16,5 2 0,-2-2 16,-5 1-16,-5-1 0,-6-2 15,-4-1-15,-5 7 0,-5 8 0,0-6 16,0-2-16,-1-2 0</inkml:trace>
  <inkml:trace contextRef="#ctx0" brushRef="#br0" timeOffset="242519.3043">9609 9464 0,'0'0'0,"0"0"16,0 0-16,28-2 0,-28 2 0,27 1 15,-9 0-15,1 0 0,0 1 16,2-1-16,0-1 16,3 1-16,0 2 0,-5-2 0,-2 1 15,-3-1-15</inkml:trace>
  <inkml:trace contextRef="#ctx0" brushRef="#br0" timeOffset="242686.7915">9667 9580 0,'0'0'0,"0"0"0,0 0 15,21 6-15,-21-6 0,21 4 0,-5-1 16,-1 0-16,1 0 0,1 1 15,0-1-15,-3-1 0,-2 0 0,-2-1 16</inkml:trace>
  <inkml:trace contextRef="#ctx0" brushRef="#br0" timeOffset="242854.3037">9578 9664 0,'0'0'0,"0"0"16,0 0-16,0 0 0,0 0 0,25 5 15,-25-5-15,26 7 16,-26-7-16,29 7 0,-29-7 16,38 3-16,-18-2 0,1-1 0,2-1 15,-3 0-15,-2 0 0,-3 0 16</inkml:trace>
  <inkml:trace contextRef="#ctx0" brushRef="#br0" timeOffset="243102.849">10058 9700 0,'0'0'0,"0"0"15,0 0-15,0 0 0,0 0 0,-21 13 16,21-13-16,-31 11 16,31-11-16,-39 15 0,15-7 15,-1 1-15,-1 0 0,-7 2 0,1 2 16,4-3-16,1 0 0,4-2 16,3 0-16,4-1 0,2 1 15,9 1-15,5 0 0,4-1 16,4-3-16,10 1 0,8 0 15,2 0-15,1 0 0,13-1 16,4 0-16,-2 1 0,-1 0 0,7 0 16,-1-1-1,-11-2-15,-8 0 0,-7-1 0</inkml:trace>
  <inkml:trace contextRef="#ctx0" brushRef="#br0" timeOffset="243213.9317">10450 9964 0,'0'0'16,"0"0"-16,0 0 0,0 0 0,0 0 16,0 0-16,-25 0 0,25 0 15</inkml:trace>
  <inkml:trace contextRef="#ctx0" brushRef="#br0" timeOffset="253252.8123">6969 8542 0,'0'0'0,"0"0"0,0 0 0,0 0 15,0 0-15,0 0 0,0 0 16,32 10-16,-32-10 0,29 5 15,-29-5-15,40 4 0,-20-3 0,4 0 16,1-2-16,-1 1 16,0 1-16,7 0 0,-1 0 15,-3 0-15,-2 1 0,-1-2 16,-3 0-16,-3 0 0,-1 0 0,-2 0 16,-4 0-16,-1 0 0</inkml:trace>
  <inkml:trace contextRef="#ctx0" brushRef="#br0" timeOffset="253652.9183">7615 8380 0,'0'0'0,"0"0"0,0 0 16,21-4-16,-21 4 0,23-1 15,-8-1-15,1 1 0,0 2 0,2 0 16,2 1-16,4 1 15,-1-1-15,-2 0 0,0 2 16,-3 0-16,-3 1 0,-2 0 16,-2 2-16,-2 0 0,-1 2 15,-4-1-15,-3 2 0,-3 2 0,-2 0 16,-7 1-16,-6 2 16,-1-1-16,0 3 0,-5 0 0,-5 1 15,2-3-15,0 1 0,-4 2 16,4 1-16,2-4 0,4 0 15,4-1-15,7 0 0,0-4 0,4-1 16,9-3-16,6-1 16,4-1-16,5-2 0,7-1 0,6 0 15,1-2-15,1 0 0,4-1 16,3-2-16,-1 3 0,1 2 16,4-3-16,-2-3 0,-8 1 15,-9 2-15,-5-1 0</inkml:trace>
  <inkml:trace contextRef="#ctx0" brushRef="#br0" timeOffset="278638.3527">12062 8890 0,'0'0'15,"0"0"-15,0 0 0,22 0 16,-22 0-16,20 3 0,-20-3 16,26 7-16,-9-3 0,1 1 15,0 2-15,0-1 0,-2 1 0,5 2 16,-1 2-16,-1-2 0,-2-1 0,-3 1 16,-1 2-16,-4-3 0,-3-3 15,-3 1-15,-4 2 16,-3 0-16,0-1 0,-5-1 15,-2 0-15,-2 0 0,-3-1 0,0-1 16,-2-1-16,3-1 16,0 0-16,3-1 0,1-1 0,2 1 15,2 0-15,1-1 0,3 0 16,3 0-16,0 0 0,7 3 16,2-2-16,4 1 0,0 1 0,7 3 15,2 2-15,-1 0 16,0 0-16,0 0 0,-1-1 15,-1 1-15,-2 2 0,-3-2 0,-2 0 16,-2-1-16,-2-1 0,-5 0 16,-4 0-16,-4-1 0,-6 2 15,-4-1-15,-2-2 16,-3 1-16,-3-2 0,-4 0 0,-3 0 16,2-2-16,0 1 0,1-1 15,3-1-15,6 1 0</inkml:trace>
  <inkml:trace contextRef="#ctx0" brushRef="#br0" timeOffset="295703.2054">17249 10778 0,'0'0'0,"0"0"0,0 0 15,28 0-15,-17 0 0,6 0 16,8 0-16,8 1 0,1-1 0,5 0 15,6 0-15,11 0 16,0 0-16,17 0 0,3 0 0,-2 0 16,0-1-16,16 0 0,4-1 15,6-1-15,-6 1 0,47-1 16,-4 0-16,-13 4 0,-8 2 16,1-2-16,1-2 0,-14-1 15,-8-2-15,9 3 0,8 1 16,-13 3-16,-10 0 0,1-2 15,-1-2-15,-15 0 0,-10 1 0,-8 2 16,-4 2-16,-16-1 0,-12-2 16,-7 0-16</inkml:trace>
  <inkml:trace contextRef="#ctx0" brushRef="#br0" timeOffset="338687.2254">13946 8902 0,'0'0'0,"0"0"0,0 0 16,0 0-16,0 0 0,-12 23 15,12-23-15,-17 18 0,17-18 0,-24 20 16,9-8-16,0 1 16,1 0-16,0 1 0,-2 0 15,0 4-15,1-2 0,4-3 16,4-1-16,0-3 0,2-2 0,0 0 15</inkml:trace>
  <inkml:trace contextRef="#ctx0" brushRef="#br0" timeOffset="339204.5059">14384 8915 0,'0'0'0,"0"0"15,0 0-15,0 0 0,0 0 0,0 0 16,-29 2-16,29-2 0,0 0 16,-31 13-16,31-13 0,-19 14 15,12-5-15,0 0 0,2 1 16,0 2-16,3-1 0,2 4 16,2 0-16,3 1 0,1-2 0,2 0 15,2 2-15,3 2 0,0 1 16,-1-3-16,0-1 15,-4-1-15,0-3 0,-2 0 0,-2 0 16,-3-1-16,-2-3 0,-5-2 16,-3-2-16,-5 0 0,-1 1 15,-2-5-15,0-2 0,-2-1 16,-1 1-16,1-5 0,3-1 16,3 0-16,2 0 0,5 1 15,5-2-15,3 0 0,4 0 0,5-1 16,3-1-16,4 3 0,3 1 15,4 0-15,5 0 0,6-2 16,-1 0-16,1 0 0,-2 0 16,-3 0-16,-4 1 0,4-1 15,-2 1-15,-10 1 0,-3 1 16,-4-3-16,-3-2 0,-3 1 16,-4 0-16,-9-1 0,-6 0 15,-4 0-15,0 3 0,-9 1 0,-4 2 16,0 0-16,1 2 0,0 1 15,0 1-15,1-1 0,4 1 16,1 0-16,4 0 0,5 1 16</inkml:trace>
  <inkml:trace contextRef="#ctx0" brushRef="#br0" timeOffset="339687.8154">14336 8625 0,'0'0'16,"0"0"-16,0 0 0,-26-8 16,15 5-16,-6 0 0,-5 2 15,0 1-15,-1 1 0,-11 3 16,-5 1-16,3 4 0,1 1 0,-12 5 15,-1 3-15,4 3 0,3 3 16,-5 9-16,2 3 0,5 0 16,5 1-16,1 8 0,6 2 15,7-5-15,6-4 0,6 0 16,5-1-16,7-4 0,8-2 0,11-2 16,9-1-16,5-4 0,4-2 15,14-3-15,11-2 0,8 0 16,-2-1-16,7-5 0,6 0 15,27-4-15,-16-4 0,-7-9 16,-8-5-16,-15-3 0,-10-2 16,0-10-16,-2-7 0,-12 0 15,-8 2-15,-8-12 0,-4-7 16,-7 3-16,-7 1 0,-10-6 16,-7-5-16,-6 5 0,-5 1 0,-23 2 15,-15 1-15,-7 9 0,-6 6 16,-27 7-16,-19 6 15,37 7-15,24 3 0,18 4 0</inkml:trace>
  <inkml:trace contextRef="#ctx0" brushRef="#br0" timeOffset="359091.0564">17216 10845 0,'0'0'0,"0"0"0,0 0 15,0 0-15,0 0 0,22 1 16,-22-1-16,20 3 0,-20-3 0,23 2 16,-6-2-16,0 2 0,3 0 15,2 0-15,2 1 0,3-1 16,1-1-16,12 0 0,2-1 15,1 0-15,0-1 0,14 2 16,3 0-16,-3-1 0,-1-1 16,15-1-16,3-2 0,-6 2 0,-4 0 15,16-1-15,0 2 16,-4-2-16,-2 0 0,11-1 0,0 1 16,25-1-16,-14-1 0,-2 2 15,-3 0-15,-9 2 0,-7 1 16,1-2-16,1 1 0,-9 2 15,-5 2-15,4 0 0,3 0 16,-6-5-16,-6-3 0,1 5 16,-2 2-16,-9-1 0,-6-1 0,-1-3 15,0-1-15,-10 2 0,-6 1 16,-6 1-16,-4 1 16,-6 0-16,-3-1 0,-6 0 15,0 3-15,-3-4 0,0 1 0,-7-2 16,-4-2-16,-6 0 0,-2 1 15,-2 1-15,-5 0 0,-4 1 16,-4 0-16,-9 0 0,-4 1 16,-9-2-16,3-1 0,-12-1 15,-8-1-15,-1 1 0,3 2 0,-22-4 16,-7-1-16,-34 0 0,16 2 16,0 5-16,1 2 15,12-2-15,6-1 0,-7 2 0,-7 2 16,13 0-16,7 1 0,0 2 15,-1 1-15,10-2 0,7 0 16,-3 0-16,-2-1 0,10 2 16,6-1-16,10 3 0,4-1 15,13-3-15,9-2 0,8 1 16,7-2-16,8 0 0,5-1 0,8-1 16,3 0-16,5-2 0,2 0 15,18-1-15,11 0 0,1 2 16,1-1-16,-5 1 0,13 1 15,6-1-15,5 0 0,44-1 16,0-1-16,-9 2 0,-5 2 16,14-1-16,9-1 0,-5 1 15,-6 0-15,9 2 0,5-1 16,-6 4-16,-5 0 0,4 2 0,5-1 16,-12-1-16,-8-4 0,3 1 15,1 0-15,-16 4 0,-10 4 16,-12-2-16,-8-1 15,-14-5-15,-10-2 0,-16 0 0,-9 0 16,-15-3-16,-10 0 0,6 1 16,4 0-16,3 2 0</inkml:trace>
  <inkml:trace contextRef="#ctx0" brushRef="#br0" timeOffset="359708.0862">17860 9481 0,'0'0'0,"0"0"0,0 0 16,0 0-16,0 0 0,0 0 15,-22-15-15,22 15 0,-21-4 0,21 4 16,-35 0-16,15 1 0,0 0 16,-4 2-16,-5 1 0,1-1 15,2 2-15,-9 2 0,-1-1 16,4 2-16,4-2 0,-2 6 15,5 0-15,5-1 0,4 1 0,8-1 16,4 1-16,6 1 16,5 1-16,5 0 0,5 0 15,-1-1-15,1 1 0,5 1 16,3 0-16,-3-2 0,-2-2 0,-3 0 16,-3-2-16,-3 0 0,-2-3 15,-4 0-15,-2-1 0,-8 1 16,-3 1-16,-7-2 0,-6-2 15,4-1-15,1 0 0,-8-2 16,-4-2-16,4-1 0,2-1 0,4 0 16,4 2-16,3-1 0</inkml:trace>
  <inkml:trace contextRef="#ctx0" brushRef="#br0" timeOffset="359954.9699">18193 9286 0,'0'0'0,"0"0"16,0 0-16,0 0 0,0 0 0,4 18 15,-4-18-15,-9 24 0,9-24 16,-13 36-16,3-12 16,-2 3-16,-1 0 0,-7 11 0,-2 5 15,2-3-15,2-3 0,1 5 16,3-5-16,1-5 0,3-6 0,3-1 15,2-5-15,4-9 16,2-4-16,0 0 0,1-3 16,-1 0-16</inkml:trace>
  <inkml:trace contextRef="#ctx0" brushRef="#br0" timeOffset="360204.1378">18543 9435 0,'0'0'0,"0"0"15,0 0-15,0 0 0,-26-2 0,26 2 16,-38 1-16,15 1 16,0 0-16,-7 3 0,-4 2 15,-7 3-15,3 1 0,-8 3 16,-1 3-16,9-1 0,6-3 0,6 0 16,8 1-16,4-2 15,5-1-15,12 2 0,8 1 0,3-2 16,1-1-16,11 0 0,6 0 15,-2-2-15,-2 3 0,8-3 16,1-3-16,-8-1 0,-6 0 0,-6-3 16</inkml:trace>
  <inkml:trace contextRef="#ctx0" brushRef="#br0" timeOffset="360427.0955">18748 9453 0,'0'0'0,"0"0"16,0 0-16,0 0 0,0 0 0,0 0 15,0 0-15,0 0 0,-9 26 16,9-26-16,-18 29 16,8-12-16,1 1 0,-1 1 15,0 2-15,1-3 0,2 0 0,-1 0 16,3-4-16,0-4 0,2-2 0,-1-2 15,2 0-15,0-2 16</inkml:trace>
  <inkml:trace contextRef="#ctx0" brushRef="#br0" timeOffset="360588.6313">18836 9229 0,'0'0'0,"0"0"15,0 0-15,0 0 0,0 0 16,30 14-16,-30-14 0,19 13 16,-19-13-16,18 14 0,-11-8 0,0-1 15</inkml:trace>
  <inkml:trace contextRef="#ctx0" brushRef="#br0" timeOffset="360987.9219">19066 9452 0,'0'0'0,"0"0"16,0 0-16,-18 22 0,18-22 0,-20 23 16,7-6-16,0-1 15,0 1-15,-5 5 0,0 1 16,2-3-16,2-1 0,1-4 16,2-3-16,4-1 0,0-2 0,3-4 15,3-2-15,1-3 0,1-4 0,2-4 16,4-3-1,0-2-15,2-3 0,3-3 0,3-3 16,1 1-16,3 0 0,5-2 16,0 0-16,-2 4 0,-2 2 0,0 4 15,0 1-15,1 3 16,1 3-16,-1 4 0,-2 3 16,-3 2-16,-1 1 0,-4 5 0,-1 1 15,-3 3-15,-1 1 0,-3 5 16,-1 0-16,-2 2 0,-1-2 15,-2 0-15,-2 1 0,0-2 16,-2 0-16,1-3 0,-1-2 16,-1-1-16,0-1 0,1-3 15,3-2-15,1-4 0,1 1 0,0 0 16</inkml:trace>
  <inkml:trace contextRef="#ctx0" brushRef="#br0" timeOffset="361388.0053">19603 9365 0,'0'0'0,"0"0"0,0 0 15,0 0-15,0 0 0,-9 27 16,9-27-16,-20 29 0,7-11 0,-2 5 16,-3 4-16,1-3 0,1-1 15,-3 5-15,3-2 0,1-4 16,3-3-16,2-5 0,1-2 15,2-3-15,1-2 0,3-4 16,3-3-16,2-4 0,2-1 16,3-6-16,3-2 0,3-4 15,3-3-15,3 0 0,5-2 16,-1 2-16,0 1 0,6-3 16,-1 3-16,0 3 0,-3 3 0,-1 2 15,-2 0-15,-3 3 0,-1 4 16,-2 4-16,1 2 0,-3 3 15,-2 2-15,-3 4 0,-3 1 16,-4 4-16,-2 3 0,-5 2 16,-1 3-16,-1-2 0,1 1 0,-1 0 15,2-1-15,-1-3 16,2-4-16,-1-3 0,2-3 0,1-2 16,-1-1-16,1-2 0</inkml:trace>
  <inkml:trace contextRef="#ctx0" brushRef="#br0" timeOffset="361804.5088">20151 9356 0,'0'0'0,"0"0"0,0 0 0,0 0 15,-20 19-15,20-19 0,-25 29 16,8-12-16,-1 4 0,1 0 15,-1 2-15,-1 5 0,4-3 0,5-3 16,6-1-16,2-2 16,4-3-16,10-2 0,9-5 15,-1-5-15,2-1 0,7-4 16,2-3-16,-2-5 0,-2 0 0,10-10 16,0-5-16,-4 2 0,-4-1 15,-3 1-15,-1 2 16,-8 5-16,-3 4 0,-4 4 0,-4 3 15,0 2-15,-2 1 0,-4 4 16,-1 3-16,-1 3 0,0 3 0,-3 8 16,-1 7-16,-2 2 15,-2 0-15,0 2 0,-1 2 16,2-4-16,1-4 0,-3 2 0,-1-2 16,-1-4-16,-1-4 0,-6-4 15,-4-3-15,-5-2 0,-2-1 16,-5-7-16,-5-4 0,10 1 15,7 1-15,5 1 0</inkml:trace>
  <inkml:trace contextRef="#ctx0" brushRef="#br0" timeOffset="377804.5807">23527 11862 0,'0'0'0,"0"0"0,0 0 16,23-3-16,-23 3 0,24-5 0,-8 4 15,3-2-15,2 0 16,4-1-16,6-1 0,7 0 0,-2 2 15,12-1-15,1 0 0,2-1 16,1-3-16,16 1 16,5 1-16,0 2 0,1 2 0,13-2 15,-1 0-15,10 2 0,-5 1 0,16 0 16,-1 2 0,24 0-16,-11 2 0,-14-1 0,-8-2 15,-19 2-15,-12 1 0,-4 1 16,-4 0-16,-17 0 0,-13-2 15,-9 0-15</inkml:trace>
  <inkml:trace contextRef="#ctx0" brushRef="#br0" timeOffset="381688.1827">23681 10451 0,'0'0'16,"0"0"-16,0 0 0,0 0 16,0 0-16,0 0 0,0 0 15,-12 27-15,12-27 0,-11 24 16,11-24-16,-17 36 0,7-14 0,-3 4 16,-2 6-16,-1 0 0,1-1 15,-4 10-15,1 1 0,-2 2 16,3-3-16,-1-7 0,2-3 15,2-8-15,3-3 0,4-6 16,0 0-16,3-7 0,0-4 16,4-3-16,0-6 0,3-1 0,0-3 15,2-3-15,3-6 16,0 0-16,1-2 0,6-6 0,4 0 16,0 3-16,0 3 0,2 2 15,1 2-15,3 3 0,0 3 16,3 4-16,1 2 0,-3 3 15,-3 3-15,1 7 0,-3 3 16,-6 0-16,0 3 0,-5 3 16,-4 2-16,-1 1 0,-3 2 0,-4-2 15,-4 2-15,-3-3 0,-3-3 16,-5-1-16,-6-2 16,-1-2-16,2-2 0,-10-4 0,-4-1 15,3 0-15,2-3 0,1-3 16,3-4-16,2-3 0,6-2 15,3 3-15,4 2 0,2 0 0</inkml:trace>
  <inkml:trace contextRef="#ctx0" brushRef="#br0" timeOffset="382189.7959">24407 10786 0,'0'0'15,"0"0"-15,0 0 0,0 0 16,0 0-16,0 0 0,0 0 16,1-21-16,-1 21 0,0 0 0,-9-18 15,9 18-15,0 0 0,-27-18 16,15 14-16,-2 1 0,-2 2 15,-3 2-15,-3 1 0,0 2 16,1 3-16,-8 5 0,-2 6 16,1-2-16,2 0 0,4 5 15,3 5-15,1 3 0,5-2 0,8-3 16,8-1-16,6-7 0,5-3 16,5-4-16,5-3 15,2-1-15,3-2 0,1-6 0,3-3 16,-2-4-16,-1-1 0,7-7 15,-2-2-15,-6-1 0,-4 0 16,-3-2-16,-4 1 0,-3 2 16,-2 2-16,-3 5 0,-4 1 15,-1 3-15,-2 1 0,-2 5 16,-1 3-16,-1 3 0,-1 2 0,-1 6 16,-3 3-16,2 1 0,-1 1 0,3 4 15,0 4-15,3 0 16,2 1-16,4-4 0,2-1 15,4-4-15,3-5 0,-3-3 16,-2-1-16,-3-1 0</inkml:trace>
  <inkml:trace contextRef="#ctx0" brushRef="#br0" timeOffset="382506.2244">24727 10758 0,'0'0'0,"0"0"0,0 0 16,0 0-16,0 0 0,-14 28 16,14-28-16,-16 31 0,9-13 0,-2 1 15,0 3-15,1-2 0,2 1 16,-2-1-16,1 0 16,2-6-16,0-3 0,1-2 15,1-3-15,0-3 0,3-3 0,-2-3 16,2-4-16,1-1 0,2-2 0,0-2 15,2-2-15,3-3 16,1 2-16,1 2 0,1-1 16,1 3-16,1 2 0,2 2 15,-1 0-15,1 4 0,2 2 0,2 1 16,2 1-16,-2 0 0,1 1 16,-3 0-16,-4 0 0,-2-1 15</inkml:trace>
  <inkml:trace contextRef="#ctx0" brushRef="#br0" timeOffset="382771.4958">25126 10555 0,'0'0'0,"0"0"0,0 0 0,0 0 16,0 0-16,-9 24 0,9-24 15,-13 31-15,4-13 0,-4 5 16,-3 4-16,0-1 0,2 2 0,-3 8 16,2 2-16,2-4 0,2-3 15,0 1-15,3-4 16,1-5-16,2-5 16,5-5-16,3-6 0,1-4 0,2-4 15,-3 1-15,1-1 0,-2 1 0</inkml:trace>
  <inkml:trace contextRef="#ctx0" brushRef="#br0" timeOffset="383004.5176">25372 10749 0,'0'0'0,"0"0"0,0 0 0,0 0 16,0 0-16,0 0 0,0 0 16,-29 2-16,29-2 0,-30 4 15,9 0-15,-3 1 0,1-2 16,-1 2-16,0 0 0,1 1 15,2 1-15,-4 2 0,3-2 0,5 1 16,2-1-16,8 4 0,4 1 16,7 2-16,2 3 0,6 1 15,5 1-15,4 1 0,3-2 16,8 8-16,2 1 0,-6-6 16,-6-3-16,-4-4 0</inkml:trace>
  <inkml:trace contextRef="#ctx0" brushRef="#br0" timeOffset="387238.2625">21059 11016 0,'0'0'0,"0"0"16,0 0-16,0 0 0,0 0 16,27 14-16,-27-14 0,33 21 15,-17-8-15,6 6 0,6 4 16,-1 3-16,1 1 0,13 17 15,13 15-15,-2 3 0,-2-1 16,14 22-16,2 7 0,6 6 0,-6-9 16,7 11-16,-15-21 15,-18-22-15</inkml:trace>
  <inkml:trace contextRef="#ctx0" brushRef="#br0" timeOffset="393371.4549">12936 11851 0,'0'0'0,"0"0"16,0 0-16,0 0 0,0 0 0,0 0 15,0 0-15,0 0 0,0 0 0,0 0 16,0 0-16,0 0 0,0 0 16,0 0-16,-21 18 15,21-18-15,-15 24 0,15-24 0,-19 30 16,9-13-16,0 1 0,1-1 15,1-1-15,0 1 0,0-1 16,-2 1-16,1 0 0,2-3 16,0-3-16,1-3 0,0-5 15,3 0-15,-1-1 0,1 0 16</inkml:trace>
  <inkml:trace contextRef="#ctx0" brushRef="#br0" timeOffset="393521.0697">12967 11546 0,'0'0'0,"0"0"15,0 0-15,0 0 0,0 0 16,0 0-16,0 0 0,0 0 0,0 26 16,0-26-16,0 0 15,0 26-15,0-26 0,0 0 0</inkml:trace>
  <inkml:trace contextRef="#ctx0" brushRef="#br0" timeOffset="393788.5893">13441 11691 0,'0'0'0,"0"0"0,0 0 16,0 0-16,-11 21 0,11-21 0,-24 23 15,8-8-15,0 3 0,-3 4 16,-2 3-16,0 1 16,0-2-16,-3 5 0,4-2 0,1 3 15,5-5-15,10-3 16,7-2 0,8-6-16,6-4 0,-3-4 0,0 0 0,9-3 15,5-2-15,-3-5 0,-1-4 16,-6 2-16,-2 1 0,-4 0 15</inkml:trace>
  <inkml:trace contextRef="#ctx0" brushRef="#br0" timeOffset="393988.3247">13072 11880 0,'0'0'0,"0"0"0,0 0 16,0 0-16,38-1 0,-38 1 0,42-1 15,-14 0-15,4 0 0,5 1 16,6-1 0,14 1-16,-1 0 0,9-2 0,-5-2 15,-2 0-15,-13 1 0,-10 1 0</inkml:trace>
  <inkml:trace contextRef="#ctx0" brushRef="#br0" timeOffset="394438.602">14146 11619 0,'0'0'0,"0"0"0,0 0 16,0 0-16,0 0 0,0 0 0,-17 28 16,17-28-16,-22 33 0,7-9 15,-3 1-15,0 3 0,1 0 0,-4 8 16,2 0-16,2-4 15,2-4-15,-1 1 0,0-7 16,3-2-16,2-2 0,2-4 16,2-3-16,3-3 0,1-4 0,-1-3 15,2-1-15,2-7 0,2-4 16,3-2-16,1-2 0,4 0 16,2-3-16,7 0 15,5-1-15,6 2 16,5 2-16,6-1 0,-2 5 0,-2 4 15,0 5-15,2 2 0,-2 4 16,-6 4-16,-4 3 0,-5 1 16,-4 0-16,-5 1 0,-4 0 15,-5 1-15,-4 0 0,-7-2 16,-9 1-16,0-2 0,-2-1 0,-7 0 16,-6 1-16,0-3 15,1-1-15,-6 0 0,-1 0 0,3-3 16,3 0-16,5-5 0,3-2 15,5 0-15,5 1 0,2 0 16</inkml:trace>
  <inkml:trace contextRef="#ctx0" brushRef="#br0" timeOffset="394898.4023">14909 11885 0,'0'0'0,"0"0"16,0 0-16,0 0 0,0 0 0,0 0 16,-17-15-16,17 15 0,-18-11 15,18 11-15,-29-12 0,12 7 0,-1 1 16,-3 2-16,-3 2 16,0 2-16,0 1 0,-10 6 15,-3 5-15,3 1 0,2 2 0,0 6 16,6 4-16,5-4 15,5-2-15,7-1 0,7-4 0,8-1 16,6-1-16,5-5 0,6-4 16,4-3-16,5-2 0,1-5 15,1-2-15,5-4 0,-4-2 0,-1-4 16,-2-4-16,-5 2 0,-5 1 16,-3 1-16,-3 1 0,-4 4 15,-3 1-15,-5 4 16,-1 0-16,-2 4 0,-1 3 0,0 0 15,-5 6-15,1 2 0,0 5 16,-1 2-16,1 4 16,1-2-16,1 1 0,2 2 0,2 0 15,2-3-15,1-2 0,5 0 16,5-2-16,1-2 0,4-3 0,0-6 16,0-3-16,-4-1 15,-3 1-15,-2-1 0</inkml:trace>
  <inkml:trace contextRef="#ctx0" brushRef="#br0" timeOffset="395190.9243">15236 11829 0,'0'0'0,"0"0"15,0 0-15,0 0 0,0 0 16,0 0-16,0 0 0,-21 31 16,21-31-16,-24 29 0,8-9 15,2 1-15,0 3 0,2-3 16,1 0-16,-2 3 0,3-3 0,3-3 15,1-4-15,2-4 0,1-4 16,1-4-16,2-2 0,2-5 16,0-2-16,2-4 0,2-4 15,0-1-15,1-1 0,1 2 16,0 2-16,1 3 0,-1-1 0,-1 4 16,-1 1-16,2 1 0,1-2 15,1 4-15,1 3 16,1 1-16,0 3 0,3 2 15,3 0-15,1 0 0,1-1 0,-4 0 16,-2-1-16,-3-1 0</inkml:trace>
  <inkml:trace contextRef="#ctx0" brushRef="#br0" timeOffset="395438.5376">15645 11664 0,'0'0'0,"0"0"0,0 0 0,0 0 16,0 0-16,0 0 0,0 0 15,-18 26-15,18-26 0,-21 31 16,7-8-16,-2 2 0,-3 4 0,0 3 16,-1 1-16,-2 7 15,2-4-15,0 5 0,4-4 0,2-5 16,3-4-16,2-5 0,2-5 15,4-5-15,3-5 0,0-2 16,0-1-16,0-1 0</inkml:trace>
  <inkml:trace contextRef="#ctx0" brushRef="#br0" timeOffset="395706.5035">15817 11873 0,'0'0'0,"0"0"0,0 0 16,0 0-16,0 0 0,0 0 15,0 0-15,0 0 0,-35-1 16,35 1-16,-36 5 0,15-1 16,-1 2-16,-1-1 0,0 2 15,0-1-15,1 0 0,-5 1 16,3 1-16,3-2 0,4-2 0,2 1 16,4 2-16,5 1 15,2-2-15,7 3 0,4 0 16,2 0-16,1 1 0,5 2 0,5 0 15,1-2-15,1 1 0,3-2 16,2-2-16,0-2 0,-2-1 0,1 0 16,-5 0-16,-3-1 0</inkml:trace>
  <inkml:trace contextRef="#ctx0" brushRef="#br0" timeOffset="396071.2075">15841 11960 0,'0'0'15,"0"0"-15,0 0 0,0 0 0,0 0 16,0 0-16,0 0 0,24 11 16,-24-11-16,29 4 0,-29-4 15,39 2-15,-18 0 0,2-2 16,2-1-16,1-1 0,-2-1 0,7-1 16,0 0-1,-4-1-15,-2 1 0,-4-2 0,-2 0 16,-6-3-16,-4-3 0,-7 0 15,-4-2 1,-7 0-16,-5 2 0,-2 0 0,-1 1 16,-7 3-16,-3 4 0,2 3 15,1 2-15,-2 7 0,-1 5 16,2 0-16,3 0 0,5 4 16,1 4-16,5-2 0,4-1 0,9 6 15,9-1-15,2-4 0,4-2 16,12 2-16,8-3 0,0-5 15,2-2-15,-9-3 0,-7 0 16,-6-3-16</inkml:trace>
  <inkml:trace contextRef="#ctx0" brushRef="#br0" timeOffset="396488.6819">16698 11964 0,'0'0'0,"0"0"0,0 0 16,0 0-16,0 0 0,-16-24 0,16 24 15,-19-15-15,4 8 0,0 1 16,-2 2-16,0 2 0,-1 1 16,-7 3-16,-3 3 0,2 4 15,1 0-15,2 5 0,1 2 16,2 1-16,3 1 0,0 4 16,5 1-16,5-3 0,4-4 0,5 1 15,5-1-15,4-4 0,4-3 16,6-3-16,6-6 0,1-3 15,2-1-15,2-6 16,2-2-16,-1-4 0,-1 0 0,7-10 16,0-4-16,-6 0 0,-5-2 0,1-3 15,1-2-15,1-4 16,-5 4-16,-5 5 0,-4 2 16,-3 7-16,-1 6 0,-3 4 0,-2 4 15,-5 4-15,-3 3 0,-3 2 16,-4 4-16,-2 5 0,-1 2 15,-1 6-15,-2 5 0,0 5 16,-1 5-16,1 4 0,4 3 16,1 4-16,3-3 0,9-6 15,5-5-15,-3-5 0,0-6 0,-2-4 16</inkml:trace>
  <inkml:trace contextRef="#ctx0" brushRef="#br0" timeOffset="396905.4154">17735 11953 0,'0'0'0,"0"0"0,0 0 0,0 0 16,0 0-16,-3-27 0,3 27 16,-15-18-16,15 18 0,-26-17 15,7 12-15,-2 0 0,-1 2 0,-8 2 16,-2 4-16,-1 4 15,-2 2-15,2 3 0,2 3 16,-2 3-16,5 0 0,6 1 0,4 2 16,7-2-16,4-2 0,7 0 15,6 0-15,6-4 0,5-1 16,7-3-16,7-3 0,-1-3 16,2-3-16,7-3 0,0-5 15,-4 0-15,-2-1 0,-1-6 0,0-4 16,-6 2-16,-4 2 0,-5 2 15,-5 1-15,-3 3 0,-2 0 16,-3 2-16,-1 1 0,-2 3 16,-1 1-16,-2 3 0,-2 5 15,-1 2-15,1 2 0,1 1 16,-1 4-16,3 1 0,1 0 0,5 4 16,2-1-16,2-2 15,1-4-15,-2-3 0,-2-1 0,0-1 16</inkml:trace>
  <inkml:trace contextRef="#ctx0" brushRef="#br0" timeOffset="397171.6461">18311 11681 0,'0'0'15,"0"0"-15,0 0 0,0 0 0,0 0 16,0 0-16,-23 19 0,23-19 15,-32 25-15,11-3 0,-2 6 16,-1 1-16,1 1 0,-3 7 16,4-1-16,4-5 0,4-4 0,4 4 15,7-3-15,5-4 16,3-4-16,4-5 0,3-4 16,0-2-16,0-3 0,2-5 15,0-2-15,-3-5 0,-2-1 0,-3 0 16,0 2-16,-2 1 0</inkml:trace>
  <inkml:trace contextRef="#ctx0" brushRef="#br0" timeOffset="397321.9759">17997 11881 0,'0'0'0,"0"0"0,0 0 0,0 0 0,0 0 16,23-6-16,-23 6 15,38-1-15,-13 2 0,3 0 16,5 1-16,4-1 0,1 2 0,14 0 15,1-1-15,0 1 0,-10 0 16,-8-2-16</inkml:trace>
  <inkml:trace contextRef="#ctx0" brushRef="#br0" timeOffset="397941.9669">18855 11830 0,'0'0'0,"0"0"0,0 0 16,0 0-16,0 0 0,-2 27 0,2-27 16,-10 21-16,10-21 0,-14 28 15,5-11-15,0 0 16,-1 0-16,2-2 0,-1-1 0,1-2 16,1 0-16,2-3 0,0-1 15,1-1-15,1-1 0,2-3 16,1-3-16,4 0 0,0-4 0,3-3 15,2-2-15,3-3 0,3-2 16,7-4-16,2-3 0,0 3 16,0 1-16,3 3 15,0 3-15,-1 1 0,-4 2 0,2 3 16,-3 5-16,-4 1 0,-1 2 16,-4 4-16,-2 3 15,-2 2-15,-4 2 0,-2 3 0,-1 4 16,-1-2-16,-1 1 0,0-1 15,0-2-15,0-2 16,0-3-16,1-3 0,0-2 0,0-2 16,0-1-16,1-2 15,-1-2-15,3-2 0,1-3 16,1-3-16,1-2 0,6-7 16,5-4-16,0 1 0,-1 0 0,4-1 15,1-1-15,3-2 0,0 3 16,-1 3-16,1 2 15,-4 3-15,-4 3 0,0 2 0,-3 4 16,-2 0-16,-1 2 0,-2 9 16,-2 4-16,0-1 0,-3-2 0,-2 5 15,-2 4-15,0-2 0,0 2 16,-2 5-16,-1 1 16,0-2-16,-2-2 0,2-1 0,0-1 15,-1-1-15,2-2 0,0-2 16,-1-1-16,3-2 0,1-2 15,1-5-15,3-2 16,-2 0-16,0 0 0,0 0 0</inkml:trace>
  <inkml:trace contextRef="#ctx0" brushRef="#br0" timeOffset="398288.6561">19584 12010 0,'0'0'0,"0"0"0,0 0 15,0 0-15,24-4 0,-24 4 0,24 1 16,-10-2-16,1 0 0,1-1 15,0 0-15,2 1 0,1-1 16,6-1-16,0-2 0,-3 1 16,-1 1-16,-1-4 0,0 2 15,-2-3-15,-2 0 0,0-2 16,-2-1-16,-2-1 0,-1 1 0,-6-2 16,-7 0-16,-1 1 0,-2 2 15,-8 1-15,-3 2 0,-3 1 16,-2 0-16,-1 4 15,0 4-15,0 0 0,1 2 0,-6 5 16,-3 6-16,4 0 0,4-1 0,5 3 16,2 2-16,4-1 15,4 1-15,6 1 0,5 1 16,7-1-16,4 0 0,5-2 16,3 0-16,3-2 0,0-2 0,8-2 15,2-3-15,-9-3 0,-5 0 16,-4-2-16</inkml:trace>
  <inkml:trace contextRef="#ctx0" brushRef="#br0" timeOffset="398452.042">20244 12097 0,'0'0'0,"0"0"0,0 0 0,0 0 16,0 0-16,2 20 0,-2-20 16,0 0-16</inkml:trace>
  <inkml:trace contextRef="#ctx0" brushRef="#br0" timeOffset="398938.0209">17570 11657 0,'0'0'0,"9"4"0,3 3 0,3 3 16,2 1-16,14 11 0,7 7 16,13 10-16,2 2 0,16 13 0,5 4 15,-2-1-15,-2 0 0,14 16 16,11 14-16,15 21 0,-23-15 15,-27-30-15,-19-19 0,-13-14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6-01-26T01:56:54.110"/>
    </inkml:context>
    <inkml:brush xml:id="br0">
      <inkml:brushProperty name="width" value="0.05292" units="cm"/>
      <inkml:brushProperty name="height" value="0.05292" units="cm"/>
      <inkml:brushProperty name="color" value="#FF0000"/>
    </inkml:brush>
  </inkml:definitions>
  <inkml:trace contextRef="#ctx0" brushRef="#br0">2526 3868 0,'0'0'0,"0"0"0,0 0 16,0 0-16,25-3 0,-25 3 0,0 0 15,33-1-15,-17 2 0,1-1 16,3-1-16,-1 0 0,0 1 15,9-1-15,3 1 0,-1-2 16,1 1-16,1 0 0,5-2 16,-3 1-16,2-1 0,9 0 15,2-1-15,-1 2 0,0-2 0,10-1 16,1-2-16,-4 1 16,-2 2-16,0-2 0,2 0 15,7-1-15,-1-1 0,0 2 16,3 2-16,-7-1 0,-1 0 0,11-2 15,1-2-15,-5 5 0,-5-1 16,5 2-16,-2-2 0,-1 1 16,-2 1-16,28-1 0,-3 2 15,-11 0-15,-10-3 0,2 3 16,0 1-16,-4 1 0,-1 2 0,6-2 16,5-1-16,-11 0 0,-8-1 15,8 2-15,3 2 16,1-3-16,-1-4 0,2 3 0,1 0 15,-8 1-15,-5 2 0,7-3 16,6 1-16,-6-2 0,0 2 16,3 1-16,5 1 0,-6-1 15,-6-2-15,6 1 0,5 1 16,-1-1-16,-6 1 0,6-1 16,0-1-16,-5 2 0,-2-1 0,8 0 15,8 1-15,-2-2 0,-4 1 16,4 1-16,3-1 15,-8-1-15,-5-1 0,9 2 0,8 2 16,-7 1-16,-5-2 0,7-2 16,4-2-16,-5 2 0,-1 0 0,4 2 15,4 0-15,-3 1 16,-2 0-16,6 0 16,4 0-16,-8-1 0,-6 1 0,7 0 15,6-1-15,-6 1 0,-3 2 0,5-1 16,8 0-16,-8-1 0,-3-1 15,10 2-15,6-1 0,-9 0 16,-7-1-16,9-1 0,6-2 16,-7 5-16,-5 0 0,8 1 15,6-1-15,-4-1 0,-2 0 16,4 1-16,3 0 0,-4 0 0,-2 2 16,7-3-16,4-1 15,-4 2-15,-3-2 0,10 1 16,7 0-16,-10 1 0,-7 1 0,9-3 15,4-1-15,-8 0 0,-5-1 16,10 3-16,8 0 16,-7 1-16,-8-1 0,7-1 0,3 0 15,-8 3-15,-5-1 0,12-1 16,11-1-16,-10 0 0,-7 0 0,3 0 16,4 0-16,-5-1 0,-2 0 15,6 0-15,4-1 0,-7-1 16,-7 0-16,8 2 0,2 2 15,-8-1-15,-5 0 0,13-5 16,8-2-16,-11 1 0,-9 3 16,7-1-16,5-1 0,-8 1 15,-5 2-15,8-2 0,6-1 16,-9 1-16,-8-3 0,7 4 16,6 2-16,-13-5 0,-7-1 0,8 0 15,5 0-15,-8 2 16,-5 2-16,5 2 0,5 1 15,-9-2-15,-4-2 0,5 2 0,3 1 16,-8-4-16,-4-1 0,7-2 16,5-1-16,-8 5 0,-5 3 15,7-4-15,6-2 0,-8 0 0,-4-2 16,8 4-16,5 5 16,-10-2-16,-7 1 0,6-3 0,2 1 15,-6 2-15,-6 0 0,9 2 16,5 0-16,-7 3 0,-6 2 15,6-2-15,4-2 0,-5 1 16,-2 0-16,5 1 0,3 1 16,-10 2-16,-6 3 0,7-1 15,5 1-15,-6-3 0,-4-3 0,0 3 16,1 1-16,-3-2 0,0-2 16,5 0-16,4 3 0,-8-2 15,-4-1-15,2-1 0,3 2 16,-3-2-16,-3-1 0,5 2 15,2-2-15,-8 2 0,-5 0 16,3 0-16,2 0 0,-2 0 16,-2-2-16,-2 3 0,0 2 15,-7-1-15,-4-2 0,-5 3 16,-3 4-16,-6-3 0,-3-1 0,-3-1 16,-3-1-16,-7 0 0,-5 0 15,-3 1-15,-2-2 0,-4-7 16,-1-6-16,1 4 0,2 1 15,1 1-15</inkml:trace>
  <inkml:trace contextRef="#ctx0" brushRef="#br0" timeOffset="1617.3839">4605 3716 0,'0'0'0,"0"0"15,0 0-15,0 0 0,0 0 0,0 0 16,0 0-16,0 0 16,0 0-16,0 0 0,-22 6 15,22-6-15,0 0 0,0 0 16,-22 6-16,22-6 0,0 0 0,-22 12 16,22-12-16,-22 12 0,12-7 15,-2 1-15,-2 2 0,2 2 16,-2 0-16,0-1 0,-2 0 15,1 0-15,-1 1 0,1 0 16,1-1-16,-2 0 0,4 1 0,-1 2 16,-2 2-16,4-4 15,3-1-15,1 0 0,0-2 16,4-1-16,0-2 0,3 0 0,3 0 16,0 1-16,4-1 0,1 1 15,3-1-15,2 0 0,2-1 16,1-1-16,4 1 0,5 0 15,0-2-15,1 1 0,-1-1 16,0 1-16,3 1 0,-3-2 16,2-1-16,-3 1 0,-2-1 0,4 0 15,-2 0-15,-2-1 0,-1 0 16,-4 1-16,-1-2 16,-3 1-16,-1 0 0,-2-1 0,0 1 15,-1-1-15,-5-2 0,1 2 16,-2-2-16,-2 2 0,-1-3 15,-1 1-15,-2 1 0,-3-1 16,0-3-16,-3-1 0,-1 0 16,0-1-16,1 0 0,-4-5 15,-3 1-15,1 0 0,2 0 0,-3 0 16,2 0-16,0 1 16,-2 1-16,3 0 0,1 2 0,2 2 15,-1 1-15,3 2 0,2 0 16,-1 0-16</inkml:trace>
  <inkml:trace contextRef="#ctx0" brushRef="#br0" timeOffset="3965.973">11633 3745 0,'0'0'0,"0"0"15,0 0-15,0 0 0,0 0 0,0 0 16,0 0-16,0 0 0,0 0 16,0 0-16,0 0 0,19-14 15,-19 14-15,0 0 0,0 0 16,0 0-16,0 0 0,0 0 15,0 0-15,0 0 0,0 0 0,0 0 16,0 0-16,0 0 0,0 0 16,0 0-16,0 0 15,0 0-15,0 0 0,0 0 16,0 0-16,-35 6 0,35-6 0,-21 9 16,21-9-16,-25 12 0,25-12 15,-27 15-15,27-15 0,-31 17 16,17-9-16,-1 1 0,1 1 15,0-1-15,0 0 0,2-1 16,2 1-16,2-2 0,0 1 16,1 1-16,3-1 0,2-1 15,0-2-15,5 2 0,1-1 16,2-2-16,0-1 0,4 1 0,1-1 16,1 0-16,0 2 0,3-3 15,0 0-15,5-2 16,1 0-16,-1 0 0,0 0 0,-2 2 15,-1 0-15,-1-2 0,0-1 16,-3 0-16,-1-1 0,0 1 16,-1 0-16,-1-1 0,-1 1 0,-1-1 15,-3-1-15,-1 2 16,-1-1-16,-1-2 0,-1 1 16,0-1-16,-1-1 0,0 1 0,-1-3 15,-1 0-15,0-1 0,-1-1 16,-1 2-16,0-2 0,-1 0 15,1 0-15,0-1 0,-1 1 16,1 0-16,1 1 0,-1 0 16,0 1-16,-1 1 0,0 0 15,-2 1-15,-2 2 0,0 1 0,-2 2 16,-2 3-16,2-2 0,1 1 16,2-1-16</inkml:trace>
  <inkml:trace contextRef="#ctx0" brushRef="#br0" timeOffset="46283.3383">15308 3691 0,'0'0'0,"0"0"0,19-3 0,-5 2 16,0 1-16,11-2 0,6 1 15,1-1-15,0 0 0,10-2 16,1 2-16,-2-1 0,-1-2 0,6-1 16,-2 1-16,-8 2 15,-5 1-15,-1 1 0,-1 0 16,-7 0-16,-5-1 0,-5 1 0,-3 1 16,-6-1-16,-3 1 0,-8-4 15,-3 2-15,-7 1 0,-4 2 0,-4 0 16,-5 0-16,-7 1 15,-3 1-15,-6-1 0,-4 2 0,-8 0 16,0-1-16,1 0 0,0 0 16,-8 0-16,4 2 0,7-3 15,5 1-15,5 1 0,3 0 16,1 0-16,5-1 0,14-2 16,5-1-16,6-1 15,4-1-15,7 2 0,5-4 0,8 1 16,7-1-16,5 0 0,6-2 15,7 1-15,5-1 0,5 2 16,5 0-16,3 3 0,4 0 16,8 0-16,-2 0 0,-3 1 15,-3 0-15,3 0 0,-4 2 0,-9 0 16,-7 2-16,-9-4 0,-6 0 16,-7 0-16,-5 1 0,-7 0 15,-4-1-15,-7 1 0,-6 0 16,-4-1-16,-3 0 0,-12 0 15,-7 2-15,-7-2 0,-5 0 16,-4 1-16,-4 1 0,-2 0 0,-2 0 16,-12 0-16,1 2 15,-7 0-15,5 2 0,9-1 16,7 0-16,10-3 0,8 0 0,10 0 16,8-2-16,8-2 0,7 2 15,12 2-15,8-1 0,10-1 16,7-1-16,16 1 0,12 1 15,4 1-15,4 1 0,12 3 16,7 1-16,-14-1 0,-21-1 0,-15-2 16</inkml:trace>
  <inkml:trace contextRef="#ctx0" brushRef="#br0" timeOffset="68666.7399">2453 5243 0,'0'0'0,"0"0"0,0 0 0,0 0 16,0 0-16,0 0 0,30 2 15,-30-2-15,24 0 0,-24 0 16,32 2-16,-13 0 0,-1 1 16,6 0-16,3 1 0,0 0 15,2-1-15,13 1 0,6-1 16,-3 0-16,1-2 0,17 0 15,4 0-15,-1-1 0,-3-1 0,15 0 16,5 0-16,5 1 0,-7 0 16,17-1-16,2 0 0,-8-2 15,-7-1-15,45-2 0,-7 0 16,-16 1-16,-12 2 0,4 3 16,4 3-16,-12-3 0,-5-1 0,12 0 15,9 2-15,-12-1 16,-9 1-16,8 1 0,5-1 15,-2-1-15,-5 1 0,6 4 16,0 1-16,-7-4 0,-8-2 0,8 1 16,7 1-16,-9 2 0,-5 0 15,7 0-15,7-1 0,-8-1 16,-8 0-16,6 0 0,6 0 16,-8 1-16,-5 1 0,0 2 15,2 2-15,-7-2 0,-4-2 16,4-1-16,2-3 0,-9 0 15,-5 1-15,2 0 0,0 0 16,-6-2-16,-4 1 0,1-1 0,-2 1 16,-8 1-16,-5 3 0,-3-2 15,-2-2-15,-4-1 0,-2 0 16,-6-5-16,-3-3 0,-6 5 16,-4 2-16,-1 1 0,0 1 15,-4-1-15,-4-2 0,-3 3 16,0 0-16,0 0 0,-3 3 0,0 0 15,0 2-15,-1-1 0,-5-2 16,-2 3-16,-5 1 16,4 0-16,2-2 0,3-1 0</inkml:trace>
  <inkml:trace contextRef="#ctx0" brushRef="#br0" timeOffset="77734.3212">2125 6727 0,'0'0'0,"0"0"15,0 0-15,0 0 0,0 0 0,0 0 16,0 0-16,0 0 0,0 0 16,0 0-16,0 0 0,0 0 15,0 0-15,0 0 0,-22-10 16,22 10-16,0 0 0,0 0 15,0 0-15,0 0 0,0 0 0,0 0 16,0 0-16,0 0 0,28-4 16,-28 4-16,0 0 15,26 0-15,-26 0 0,25 1 0,-25-1 16,25 0-16,-10 1 0,1 1 16,4 0-16,0 0 0,1 0 15,1-1-15,1-2 0,8 1 16,0 0-16,0 1 0,1 2 15,3-2-15,-3 0 0,8 2 16,1 1-16,1-2 0,-3-1 0,4-2 16,1-1-16,-3 2 0,0 2 15,10-2-15,-1 0 0,-2 1 16,0 1-16,1 0 0,3 1 16,-2 0-16,-3-1 0,12 1 15,0 2-15,-6-2 0,-4 0 16,3 0-16,5-1 0,1-1 15,-3-1-15,0 3 0,2 1 16,-5-3-16,-1 0 0,3 0 16,0 0-16,-1 2 0,-5 0 0,31 4 15,-3-1-15,-29-3 0,-2 2 16,24-4-16,0-3 16,-5 1-16,-4 0 0,6 4 0,3 4 15,-11-2-15,-6 0 0,6-3 16,3 1-16,3 0 0,1 0 15,2-1-15,1 2 0,-7-3 16,-5-2-16,9 1 0,7 1 16,-6 5-16,-3 3 0,4-5 0,6-6 15,-4 4-15,0 0 0,5 2 16,4 2-16,-9-3 0,-6-2 16,10 1-16,6-2 0,-7 1 15,-5 1-15,7-1 0,6 2 16,-3-3-16,-5-1 0,9 4 15,6 3-15,-10-5 0,-5-1 0,6 1 16,5 1-16,-7 2 0,-3 1 16,7-3-16,7 0 0,-8-3 15,-4-1-15,7 2 0,6 1 16,-7 3-16,-6 1 0,10-3 16,6 0-16,-8-1 0,-6-1 15,9 2-15,7-1 0,-10 3 16,-6-1-16,9-2 0,4 1 15,-6-1-15,-5 2 0,7-1 16,4 0-16,-7-1 0,-6 1 0,11 2 16,9 4-16,-9-4 0,-7-1 15,7-3-15,6-1 0,-8 2 16,-6 2-16,6 1 0,6 1 16,-6-3-16,-4 0 0,8-1 15,6 3-15,-9-1 0,-4 2 16,7 0-16,6 0 0,-7-4 15,-4-3-15,7 3 0,2 1 16,-5-1-16,-6 1 0,9 1 16,5 2-16,-7-3 0,-5 0 0,2-4 15,3-2-15,-7 4 0,-3 2 16,5-2-16,4-3 0,-6 0 16,-5 2-16,6 2 0,4 4 15,-8-4-15,-5-2 0,6 2 16,3 4-16,-5-3 0,-3-3 15,8 2-15,4 2 0,-9-3 16,-5-1-16,5 1 0,2 0 16,-4-1-16,-2-2 0,5 4 0,1 2 15,-7 0-15,-4 1 0,7-1 16,5-1-16,-8-1 0,-5 0 16,8 1-16,6-1 15,-8 0-15,-5 0 0,8 1 0,5 0 16,-7-2-16,-3 1 0,8-1 0,7 0 15,-11 0-15,-6 0 0,11 0 16,7 0-16,-7 1 0,-6 2 16,5-3-16,4 0 0,-6 0 15,-5 2-15,5-1 0,4 0 16,-7-1-16,-5 0 0,4 0 16,5 0-16,-9-2 0,-3-4 15,8 3-15,5 3 0,-9 2 16,-7 1-16,4 0 0,4-2 15,-7 3-15,-5-2 0,2-2 0,1-4 16,-6 7-16,-3 1 0,6-1 16,4 1-16,-9-3 0,-5-2 15,3 1-15,3 1 0,-3 0 16,-1-1-16,2 0 0,0 0 16,-5 1-16,-5 3 0,4 0 15,3 0-15,-7-1 0,-6-2 16,7 1-16,3-1 0,-9 1 0,-6 1 15,5-2-15,3 0 16,-6 3-16,-5 3 0,1-6 16,1-2-16,-3 1 0,-3 1 0,-5 4 15,-4 3-15,-10-6 0,-1-1 16,1 1-16,0 1 0,-4 0 16,-1 1-16,-6-1 0,-5 2 15,3-2-15,1-1 0,0 1 0</inkml:trace>
  <inkml:trace contextRef="#ctx0" brushRef="#br0" timeOffset="79650.8457">2483 8110 0,'0'0'0,"0"0"16,0 0-16,0 0 0,24 0 0,-24 0 15,20 2-15,-20-2 16,24 4-16,-9-2 0,0 1 16,2 0-16,3 1 0,1-2 0,2-1 15,2 1-15,1 0 0,9-1 16,2 1-16,1 0 0,0 0 16,10 1-16,2-1 0,-2 0 15,3 0-15,1 0 0,2 2 16,7-2-16,-4 0 0,2 2 15,2 2-15,9-2 0,-2-1 0,-1-2 16,3-1-16,-2 0 16,-1 1-16,9-1 0,-1 0 0,-2-1 15,-2-1-15,33 1 0,-7 1 16,-7-1-16,-5-1 0,3 0 16,3-1-16,-6 0 0,-5 2 15,2 1-15,4 1 0,-1-2 16,-1 0-16,2-1 0,-1-1 15,0 2-15,1-3 0,-1 2 16,1-1-16,-2 0 0,1 0 0,1 3 16,1 2-16,-1-1 15,-2 0-15,1-1 0,1 0 0,-1 0 16,-1 0-16,3 0 0,2 0 16,-1 0-16,2 0 0,-1 1 15,2 0-15,-5-1 0,-1-1 16,2 5-16,3 1 0,0-5 15,0-4-15,5 2 0,3 2 16,-3-1-16,-3-2 0,3 1 16,2 0-16,-2 2 0,1 2 0,0-1 15,0-1-15,0 0 0,0 0 16,5-1-16,4-1 0,-4 1 16,-3 1-16,0-2 0,-2-2 15,2 4-15,1 4 0,4-3 16,2-1-16,-2 0 0,-5 0 15,2 1-15,2-1 0,-3 0 16,-1 1-16,5-1 0,3 0 16,-4 0-16,-1 1 0,0-1 15,-1-1-15,-1 0 0,1 0 0,0 0 16,2 0-16,0 1 0,-2-2 16,2 0-16,0-1 0,-2 3 15,-1 2-15,3-1 0,4-2 16,-4 0-16,0-2 0,-1 4 15,2 1-15,-2-1 0,0-2 0,3 0 16,4 0-16,-2-1 16,-1-1-16,2 3 0,2 1 15,-2 2-15,-1 0 0,3-2 16,3-2-16,-1 4 0,-1 2 0,3 0 16,3 2-16,-1-3 15,-2-3-15,8 1 0,3 2 0,-5 1 16,-3 1-16,6-2 0,6-2 15,-5 3-15,-4 1 0,5-1 16,5-2-16,-6 2 0,-4 4 0,3 0 16,2 1-16,0-3 15,1-4-15,-2 5 0,2 2 16,-2 0-16,0-2 0,-1 2 0,0 1 16,-11-2-16,-9 1 0,-3 1 15,-2 3-15,-11-6 0,-6-6 16,-10-1-16,-5-1 0,-15-4 15,-11-3-15,-20-7 0,-11-2 16,-4 4-16,0 4 0,-2 2 0</inkml:trace>
  <inkml:trace contextRef="#ctx0" brushRef="#br0" timeOffset="81100.3422">13179 6970 0,'0'0'0,"-15"1"0,-1 1 0,0 0 16,-1 2-16,-11 2 0,-3 1 16,-9 3-16,-2 1 0,-2 2 15,-2 1-15,2 0 0,0 2 0,-9 7 16,0 2-16,5 0 0,4-1 15,-7 9-15,1 2 0,7-1 16,5 0-16,3 1 0,2 4 16,3 0-16,2 1 0,0 8 15,2 2-15,5-5 0,4-1 16,3 0-16,4 1 0,4 0 16,3 0-16,0-1 0,2 1 15,5 0-15,3-2 0,4 2 16,2 1-16,5-1 0,2-4 0,2-2 15,2-1-15,4-3 0,3 0 16,6-4-16,6-1 0,2 1 16,2 1-16,31 7 0,1-4 15,-3-10-15,-2-6 0,3-2 16,2-2-16,-1-2 0,-1-3 0,7-1 16,3-2-16,-3 0 15,-1 0-15,6 0 0,6-3 16,-5-1-16,-4-2 0,6-1 15,5-2-15,-4-1 0,-1 0 0,1-3 16,3 2-16,-1-3 0,0 2 16,1-4-16,1 1 0,-6-3 15,-3 1-15,3 1 0,4-1 16,-6-2-16,-3 0 0,0-2 16,2 0-16,-5 0 0,-2-1 0,-2-1 15,0-2-15,-4-1 0,-1 1 16,0-2-16,1-5 15,-5 2-15,-1 3 0,-1-4 16,1 0-16,-7-2 0,-2-2 0,5 5 16,3 3-16,1-1 0,-1 0 15,-3-1-15,-2 0 0,-5 5 16,-4 3-16,3-5 0,0-6 16,-7 0-16,-6 0 0,-1 0 15,0-2-15,-4-1 0,-2-1 0,-1 2 16,0 2-16,-5 3 15,-5 3-15,6-9 16,4-7-16,-8 4 0,-5 5 0,-7 2 16,-5 2-16,-2 3 0,0 1 0,-5-9 15,0-6-15,-3 4 0,-1 4 16,-4 9-16,0-2 0,-4-3 16,0-1-16,-6-1 0,-1-1 15,-4 3-15,-4 1 0,-2-3 16,-2-3-16,-2-1 0,1 0 15,-6 2-15,-5 1 0,-3 2 16,-2 1-16,-9-6 0,0 0 16,-1 4-16,0 5 0,-6-2 15,-4-1-15,3 1 0,4 0 0,-30-7 16,5 6-16,8 6 0,6 3 16,-3-3-16,0-1 0,-1-2 15,0 0-15,2 6 0,-2 4 16,5 0-16,3-2 0,-6-1 15,-1-1-15,0 2 0,3 0 0,-3 5 16,1 0-16,-1-1 16,2-3-16,-2 1 0,-1-2 0,3 6 15,1 4-15,1-4 0,2-3 16,-1 3-16,-1 0 0,-2 4 16,-1 1-16,1 0 0,0-1 15,-2 6-15,-3 2 0,2-1 16,3 2-16,-3-4 0,-1 1 15,4-1-15,2 1 0,-5 7 16,-3 5-16,4 0 0,3-2 0,-7 4 16,-5 1-16,5 3 15,3 1-15,-2 6 0,-1 5 0,1 0 16,0 0-16,-1 4 0,0 2 16,24-12-16,15-10 0,12-5 15</inkml:trace>
  <inkml:trace contextRef="#ctx0" brushRef="#br0" timeOffset="94251.2565">8750 4765 0,'0'0'0,"0"0"16,0 0-16,0 0 0,0 0 0,0 0 15,27-8-15,-27 8 0,26-5 16,-26 5-16,41-6 0,-17 1 16,3 1-16,2-1 0,3-2 15,8 0-15,0-2 0,-2 1 16,0 0-16,4 1 0,-6 1 0,-4-1 16,-6 0-16,-5 2 15,-4 1-15,-7 3 0,-5 0 0,0 1 16,-2 0-16,-1 0 0</inkml:trace>
  <inkml:trace contextRef="#ctx0" brushRef="#br0" timeOffset="94601.037">9057 4585 0,'0'0'0,"0"0"16,0 0-16,0 0 0,0 0 0,0 0 15,20 13-15,-20-13 0,11 17 16,-11-17-16,11 35 0,-5-12 15,1 4-15,-1 4 0,2 4 16,1 10-16,0 0 0,1 8 16,-1-3-16,-1-5 0,-2-6 0,-1 3 15,0-3-15,-3-6 16,-1-4-16,-3-5 0,-4-3 16,-1-5-16,-2-4 0,-2-1 15,-2-2-15,-1-2 0,1-4 0,-2-4 16,-3-2-16,4-3 0,0-1 15,0-6-15,-1-3 16,0 0-16,3 2 0,3 0 0,4 3 16,3-2-16,-1 1 0,8-1 15,5-1-15,3-1 0,2-2 0,10 1 16,6 0-16,-2-1 16,1 1-16,4 2 0,5-1 15,-3 2-15,-7 3 0,-7 1 0</inkml:trace>
  <inkml:trace contextRef="#ctx0" brushRef="#br0" timeOffset="94784.0907">9473 4849 0,'0'0'0,"0"0"0,0 0 16,25-7-16,-25 7 0,33-11 15,-7 2-15,2 0 0,2-1 0,9-2 16,3-1-16,-1 3 15,-1 2-15,6-2 0,-3 1 16,-8 4-16,-5 3 0,-1-1 0,-7 1 16,-5 1-16</inkml:trace>
  <inkml:trace contextRef="#ctx0" brushRef="#br0" timeOffset="95017.0624">9774 4849 0,'0'0'0,"0"0"0,0 0 15,0 0-15,0 26 0,0-26 0,4 32 16,-2-10-16,0 1 0,1 4 16,2 4-16,0 6 0,1-1 15,-1-3-15,0-4 0,-1 4 16,1-4-16,-2-8 0,-1-3 16,-1-3-16,-1-1 0,-5-4 15,-5-1-15,0-3 0,-1 0 0,-1-1 16,-2-3-16,1-2 15,0-2-15,2 0 0,1-1 0,2 2 16</inkml:trace>
  <inkml:trace contextRef="#ctx0" brushRef="#br0" timeOffset="95184.5069">10374 4834 0,'0'0'0,"13"-2"0,6-2 15,5 0-15,2-2 0,9 1 0,4-2 16,-5 1-16,-2 1 0,1 1 16,-3 0-16,-7 0 0,-5 1 0,-3 0 15,-4 1-15,-2 0 16</inkml:trace>
  <inkml:trace contextRef="#ctx0" brushRef="#br0" timeOffset="95551.4929">10521 4655 0,'0'0'0,"0"0"15,0 0-15,0 0 0,0 0 0,0 0 16,11 33-16,-11-33 16,6 36-16,-2-10 0,-1 6 15,1 2-15,1 0 0,3 11 16,0-1-16,1-6 0,0-2 0,1 3 15,0-5-15,-1-3 0,-2-5 16,-2-2-16,-3-4 0,-3-1 16,-4-4-16,-6-1 0,-4-3 15,-2-1-15,0-2 0,-4-4 16,-3-2-16,2-4 0,1 1 16,2-5-16,2-2 0,4-1 15,2 0-15,3 0 0,4 0 16,4 0-16,4-1 0,11-2 15,7-1-15,3-2 0,3 2 0,5-3 16,5-1-16,2 3 0,1 1 16,-3 1-16,-8 3 0,-7 2 0</inkml:trace>
  <inkml:trace contextRef="#ctx0" brushRef="#br0" timeOffset="95867.422">10837 4793 0,'0'0'0,"0"0"0,0 0 0,0 0 16,26-13-16,-26 13 0,35-7 16,-14 1-16,1 2 0,3-2 15,3 1-15,4-1 0,-3 1 0,0 1 16,0 2-16,-4-1 0,-3 1 15,1 2-15,-3 2 16,-7 1-16,-2 0 0,-4 2 0,-3 4 16,-4 2-16,-2 0 0,-3 1 15,-4 2-15,0 3 0,0 1 16,-3 2-16,-2-1 0,-1-1 16,0-2-16,-1 4 0,1-2 15,3-5-15,2-3 0,2-3 0,2-1 16,0 0-16</inkml:trace>
  <inkml:trace contextRef="#ctx0" brushRef="#br0" timeOffset="96301.544">11005 4930 0,'0'0'0,"0"0"15,0 0-15,0 0 0,0 27 0,0-27 16,-4 30-16,2-11 0,-1 0 15,0 2-15,-2 1 0,2 1 16,0-2-16,-2 5 0,1-4 16,-1-3-16,2-2 0,0-4 15,-1-1-15,2-2 0,0-2 0,0-2 16,1 1-16,0-5 16,1-2-16,-3-2 0,3-3 15,3-1-15,0-1 0,2-3 16,3-3-16,0 2 0,1-1 0,5-3 15,4 2-15,1 4 0,4 0 16,0 3-16,0 2 0,0 2 16,-1 2-16,0 4 0,0 3 15,-2 1-15,-2-1 0,-1 5 16,-2 2-16,-4-1 0,-3-2 0,-4 0 16,-4 3-16,-4-3 0,-1-1 15,-6-1-15,-5 1 16,0 0-16,-2-2 0,-7 3 15,-3-1-15,3-3 0,2-2 0,3-3 16,2-3-16,4-2 0,2-4 16,2 3-16,2 0 0,2 2 15</inkml:trace>
  <inkml:trace contextRef="#ctx0" brushRef="#br0" timeOffset="96701.038">11684 4860 0,'0'0'0,"0"0"16,0 0-16,0 0 0,1 26 0,-1-26 15,-2 28-15,0-13 16,-1 1-16,1-1 0,0 1 16,0-1-16,1-2 0,0-1 15,-1-2-15,1-1 0,0-1 0,0-3 16,0-3-16,1-2 0,-2-1 15,2-4-15,0-4 16,1 0-16,1-3 0,4-3 0,1-2 16,3 1-16,1 0 0,7-3 15,2 1-15,0 1 0,-1 2 16,3 4-16,3 1 0,-3 2 16,0 2-16,1 3 0,-2 2 15,-5 2-15,-1 2 0,-4 3 16,-2 4-16,-4-1 0,-2 0 0,-3 1 15,-2 2-15,-3-1 0,-3 0 16,-5 1-16,-4 2 0,1-4 16,-1-1-16,-2 0 0,1 0 15,1-4-15,3-2 0,3-5 16,2-3-16,3 3 0,2 0 0,0-1 16</inkml:trace>
  <inkml:trace contextRef="#ctx0" brushRef="#br0" timeOffset="96917.5715">12392 4536 0,'0'0'0,"0"0"0,0 0 0,0 0 0,-21 23 16,21-23-16,-25 32 15,9-13-15,-4 1 0,-2 3 16,-2 5-16,-6 4 0,0-3 0,-4 4 15,2-2-15,6-5 0,2-3 16,5-5-16,2-2 0,4-3 16,2-3-16,2-2 0</inkml:trace>
  <inkml:trace contextRef="#ctx0" brushRef="#br0" timeOffset="97101.1424">12165 4777 0,'0'0'0,"0"0"0,0 0 16,0 0-16,0 0 0,22 21 0,-22-21 16,14 24-16,-14-24 0,10 27 15,-6-12-15,0 1 0,0-2 16,0-1-16,1-1 0,0-3 16,2-3-16,-2 0 0,1-1 0,-2-1 15</inkml:trace>
  <inkml:trace contextRef="#ctx0" brushRef="#br0" timeOffset="97452.009">12687 4706 0,'0'0'0,"0"0"0,0 0 16,0 0-16,0 0 0,-14 18 15,14-18-15,-27 25 0,9-9 0,-6 2 16,-3 2-16,-3-1 0,-1 1 15,-13 6-15,-3 0 0,-6 4 16,5-3-16,-3 3 0,3-3 16,7-3-16,5-1 0,7-7 15,7-4-15,6-2 0,4-2 16,9-5-16,10-4 0,4-1 16,4-3-16,13-3 0,10-3 15,0 0-15,3 1 0,11-3 0,2-1 16,-5 2-16,-2 2 0,1-1 15,-5 1-15,-9 2 0,-6 3 16,-8 0-16,-5 1 0,-5 1 16,-3 2-16,-7 1 0,-7-3 15,-4 3-15,-4 3 0,-4-3 16,-5-2-16,4 0 0,4 1 0,3-1 16</inkml:trace>
  <inkml:trace contextRef="#ctx0" brushRef="#br0" timeOffset="97717.8971">12439 4807 0,'0'0'0,"0"0"16,0 0-16,0 0 0,0 0 16,0 0-16,0 0 0,0 0 15,6 21-15,-6-21 0,4 27 16,-2-8-16,0 2 0,1 5 16,-1 4-16,0 1 0,1 1 0,2 8 15,0 0-15,1-3 0,0 0 16,2 3-16,-1-4 0,-2-4 15,1-5-15,-3-3 0,0-6 16,0 0-16,-3-2 0,-3-3 16,0-2-16,-4-4 0,-1-4 15,-5-2-15,-4-3 0,-4-2 16,-2-3-16,-3-4 0,-1-2 16,-1-1-16,6 3 0,5 2 0</inkml:trace>
  <inkml:trace contextRef="#ctx0" brushRef="#br0" timeOffset="103200.5157">14103 4865 0,'0'0'0,"0"0"16,0 0-16,0 0 0,18-13 0,-18 13 16,17-14-16,-17 14 0,18-16 0,-11 5 15,1 0-15,-1-1 16,-2 0-16,0-3 0,-2 0 16,-1-1-16,-1 2 0,-4-6 15,-5 2-15,-1 1 0,-1 2 0,-4 3 16,-4 1-16,-1 2 0,-5 2 15,-4 6-15,-6 2 16,-2 3-16,0 3 0,-17 10 16,-5 9-16,7 1 0,8 1 0,-3 6 15,-1 7-15,9 0 0,6-1 16,10 1-16,8 1 0,12-4 16,7 1-16,7-11 0,6-7 15,10-7-15,6-5 0,5-9 16,3-8-16,2-5 0,0-4 0,0-2 15,0-2-15,4-5 0,-5 0 16,-6-2-16,-3-1 0,-3 0 16,-1-2-16,-5 4 0,-2 1 15,-4 4-15,-5 6 0,-4 2 16,-3 3-16,-3 4 0,-1 2 16,-3 8-16,-3 5 0,0 4 15,0 2-15,-3 6 0,-2 5 16,1 2-16,-1 1 0,5 4 15,2 0-15,5-1 0,4 1 0,3-6 16,2-3-16,7-6 0,4-6 16,5-4-16,2-2 0,2-6 15,1-5-15,2-6 0,3-5 16,-9 5-16,-7 2 0,-4 2 16</inkml:trace>
  <inkml:trace contextRef="#ctx0" brushRef="#br0" timeOffset="103434.765">15010 4639 0,'0'0'0,"0"0"16,0 0-16,0 0 0,-21-17 0,21 17 16,-29-5-16,7 5 0,-4 3 15,-6 2-15,-4 5 0,-13 6 16,0 1-16,-8 11 0,2 1 16,9 4-16,6 2 0,3 6 15,8 2-15,11-7 0,9-2 0,15-2 16,12-4-16,10-11 15,10-7-15,9-9 0,8-5 0,1-3 16,3-3-16,-1-2 0,1-3 16,-1-12-16,-5-8 0,-15 10 15,-11 7-15,-7 6 0</inkml:trace>
  <inkml:trace contextRef="#ctx0" brushRef="#br0" timeOffset="103634.9377">15344 4388 0,'0'0'0,"0"0"16,0 0-16,-12 28 0,12-28 15,-16 36-15,5-7 0,0 3 16,0 5-16,-3 11 0,1 3 16,0 7-16,2-4 0,1 6 15,4-8-15,3-6 0,2-6 0,3-11 16,2-8-16,5-13 15,4-9-15,-2 0 0,-2 0 0,-2 1 16</inkml:trace>
  <inkml:trace contextRef="#ctx0" brushRef="#br0" timeOffset="103885.1537">15832 4497 0,'0'0'15,"0"0"-15,0 0 0,-19-4 16,19 4-16,-38 6 0,7 2 15,-5 1-15,-5 3 0,-14 8 16,-2 3-16,-10 6 0,7 2 0,-4 2 16,8 0-16,12-6 0,8-4 15,10 4-15,10-1 0,10-3 16,6-2-16,7-5 0,8-3 16,7-1-16,8 2 0,3-2 15,2-1-15,4-1 0,2 0 0,2-4 16,2-1-16,-6-1 0,-9-1 15,-8-1-15</inkml:trace>
  <inkml:trace contextRef="#ctx0" brushRef="#br0" timeOffset="104284.7562">16083 4594 0,'0'0'0,"0"0"0,0 0 15,-19 28-15,8-14 0,-2 6 0,-3 5 16,0 2-16,-1 3 0,0 8 16,1 1-16,0 1 0,2-6 15,4-9-15,3-4 0,0-4 16,3-5-16,3-5 0,1-7 16,4-3-16,3-10 0,-2-2 15,2-4-15,4-7 0,2-3 0,2-2 16,2-2-16,2 0 15,1 1-15,5-3 0,0 3 0,1 4 16,-3 3-16,0 7 0,0 5 16,-1 5-16,0 4 0,-2 4 15,-2 2-15,-3 5 0,-2 4 16,-5 6-16,-4 6 0,-2 5 16,-4 3-16,-1 10 0,-1-1 15,0-4-15,1-1 0,1-3 16,1-6-16,3-1 0,2-4 15,3-6-15,2-4 0,3-5 0,1-3 16,-2-1-16,-3 0 0,-1 0 16</inkml:trace>
  <inkml:trace contextRef="#ctx0" brushRef="#br0" timeOffset="104617.5038">16833 4618 0,'0'0'16,"0"0"-16,0 0 0,0 0 0,-24 24 15,24-24-15,-31 33 0,14-10 16,-1 3-16,0 3 0,2 3 16,-1 6-16,6-1 0,6 1 15,7-7-15,6-9 0,5-5 16,7-9-16,6-7 0,4-4 16,3-4-16,1-7 0,0-3 15,4-3-15,-4-4 0,-5-4 16,-4-4-16,-6 0 0,-6 1 0,-6 0 15,-8 2-15,-5 4 0,-4 0 16,-7 4-16,-7 4 0,-2 6 16,-4 3-16,-4 6 0,-4 7 15,2 1-15,2 3 0,-1 2 16,4 2-16,8 4 0,4 3 16,10 4-16,8 0 0,9-7 15,5-2-15,-2-3 0,-3-3 16,-2-2-16</inkml:trace>
  <inkml:trace contextRef="#ctx0" brushRef="#br0" timeOffset="105083.8753">17448 4560 0,'0'0'0,"0"0"16,0 0-16,-17 17 0,17-17 15,-23 27-15,11-10 0,-2 4 16,0 4-16,-3 7 0,-1 1 15,5-1-15,3-2 0,5-3 16,6-3-16,4-2 0,3-5 0,7-9 16,7-5-16,3-5 0,4-2 15,1-7-15,2-5 0,-1-3 16,-2-3-16,3-6 0,-3-2 16,0-1-16,-1 2 0,-2 3 15,-4 1-15,-6 6 0,-4 6 0,-4 4 16,-5 3-16,-5 7 0,-4 4 15,-3 5-15,-3 3 16,0 5-16,-1 3 0,0 6 0,0 2 16,4 1-16,3 0 0,3 3 15,6-2-15,3-6 0,4-5 16,9-8-16,6-4 0,4-7 16,1-6-16,4-4 0,3-5 15,-4-3-15,-4-1 0,-3-6 16,-1-6-16,-3-1 0,-1 1 0,-4-8 15,-5 1-15,-3-1 0,-2 2 16,-6 0-16,-3 0 0,0 3 16,-2 3-16,3 3 0,1 3 15,1 2-15,3 2 0,3 0 16,3 3-16,-3 5 0,-2 3 16,0 2-16</inkml:trace>
  <inkml:trace contextRef="#ctx0" brushRef="#br0" timeOffset="105250.7903">18277 4278 0,'0'0'16,"0"0"-16,0 0 0,-7 19 16,7-19-16,-10 30 0,2-10 15,0 5-15,-2 2 0,-4 12 0,1 2 16,1 1-16,1 3 0,-1 9 16,2-2-16,1-4 0,1-3 0,1-1 15,1-5-15,2-10 16,0-6-16,2-5 0</inkml:trace>
  <inkml:trace contextRef="#ctx0" brushRef="#br0" timeOffset="105567.1666">18379 4753 0,'0'0'0,"0"0"15,20-3-15,-20 3 0,31-4 16,-11 1-16,3 0 0,8-1 0,1 0 15,1-2-15,2-1 16,-3-2-16,-1 0 0,1-4 0,-4-1 16,-5 0-16,-6-1 0,-6 0 15,-5-1-15,-6 2 0,-5-1 16,-8 3-16,-7 0 0,-3 5 16,-1 2-16,-6 3 0,-3 3 15,-1 6-15,0 4 0,-7 6 16,-1 2-16,7 3 0,4 6 0,7 1 15,5 3-15,8 0 16,6 0-16,11 0 0,8-2 0,9-2 16,7-3-16,19-1 0,8-9 15,9-6-15,6-7 0,-12-1 16,-17 1-16,-12-1 0</inkml:trace>
  <inkml:trace contextRef="#ctx0" brushRef="#br0" timeOffset="105967.9689">19455 4630 0,'0'0'16,"0"0"-16,0 0 0,-25-16 0,9 11 16,-5 0-16,-4 1 0,-4 3 15,-3 1-15,-13 5 0,-2 2 16,-7 6-16,4 2 0,3 6 16,2 1-16,-2 10 0,8 2 15,8-1-15,8 0 0,9-3 16,8-2-16,13-6 0,11-3 15,6-5-15,6-5 0,8-6 0,6-7 16,11-8-16,1-6 0,-1-5 16,-2-2-16,-4-2 0,-5-3 15,2-7-15,-3-3 0,-7-3 16,-4-1-16,-5 0 0,-4-1 16,-7 4-16,-2 4 0,-6 3 15,-1 4-15,-4 8 0,0 4 0,-2 5 16,-1 3-16,-1 6 15,-2 5-15,-3 5 0,-4 5 0,-2 3 16,-1 3-16,-5 9 0,-1 6 16,0 5-16,2 5 0,-2 8 15,0 4-15,5 9 0,5-4 16,10-6-16,7-7 0,-3-6 16,0-12-16,-2-9 0</inkml:trace>
  <inkml:trace contextRef="#ctx0" brushRef="#br0" timeOffset="106417.1465">20356 4588 0,'0'0'0,"0"0"16,0 0-16,-32-10 0,14 8 0,-6 1 16,-6 0-16,-14 1 15,-4 1-15,-4 6 0,-3 3 16,-9 7-16,4 1 0,-5 8 15,6 3-15,9 2 0,9 3 0,8 4 16,10-1-16,12-7 0,9-4 16,16-8-16,13-4 15,7-7-15,6-5 0,8-7 0,3-4 16,-2-6-16,1-3 0,-6-2 16,-3-2-16,0-6 0,-5-1 15,-6 1-15,-5-1 0,-7 2 0,-6 2 16,-4 4-16,-5 3 15,-4 7-15,-3 3 0,-1 6 16,-2 3-16,0 5 0,-1 5 0,-2 1 16,0 3-16,1 8 0,1 6 15,1 5-15,0 5 0,1 4 16,0 4-16,0-2 0,1-2 16,-1 0-16,3-7 0,0-5 15,0-3-15,-1-5 0,0-3 0,-4-4 16,-1-4-16,-5-2 0,-5-1 15,-3-3-15,-3-3 16,1-3-16,0-1 0,2-5 0,1-3 16,6 2-16,3 0 0,2 2 15</inkml:trace>
  <inkml:trace contextRef="#ctx0" brushRef="#br0" timeOffset="106751.516">20340 4777 0,'0'0'15,"8"-2"-15,3 0 0,5-2 16,2 1-16,9 0 0,1-2 0,3 1 16,2-1-16,7-3 0,-2-2 15,-5 0-15,-3 0 0,-2 0 16,-4-2-16,-2 0 0,-2-1 16,-8-1-16,-4-1 0,-7 1 15,-5-1-15,-6 4 0,-3 1 16,-7 5-16,-5 1 0,-3 4 15,-4 2-15,-2 5 0,-3 3 0,2 5 16,1 5-16,-3 6 0,5 3 16,7 3-16,4 1 15,8 3-15,5 1 0,10 2 0,9-3 16,12-7-16,6-6 0,10-4 16,6-4-16,7-8 0,5-6 15,3-5-15,1-5 0,-9 3 16,-14 0-16,-12 2 0</inkml:trace>
  <inkml:trace contextRef="#ctx0" brushRef="#br0" timeOffset="107318.1225">21054 4634 0,'0'0'0,"0"0"15,0 0-15,-16 26 0,16-26 0,-16 32 16,5-11-16,0 3 15,0 3-15,-3 5 0,1 0 16,2-4-16,2-3 0,1 0 16,1-6-16,2-3 0,2-2 0,4-9 15,4-2-15,1-5 0,3-3 16,2-6-16,2-4 0,2-3 16,-1-3-16,3-5 0,1-4 15,7-6-15,0 1 0,0 5 16,2 3-16,3-2 0,-3 2 0,0 6 15,-3 3-15,-3 6 0,-3 5 16,-1 5-16,-2 4 16,-4 4-16,-2 5 0,-3 3 0,-4 4 15,-1 3-15,-2 2 0,-3 5 16,-3 3-16,0-5 0,1-2 16,1 3-16,2-3 0,-1-3 15,-1-4-15,1-6 0,1-1 16,0-5-16,2-2 0,0-5 15,-1-4-15,2-4 0,2-4 0,1 0 16,2-4-16,3-3 0,3 0 16,4-9-16,3-1 15,0 1-15,2 0 0,1 6 0,0 4 16,-1 5-16,-2 5 0,-2 3 16,1 3-16,-3 4 0,-1 4 15,-1 3-15,-2 4 0,-2 3 16,-2 5-16,-4 2 0,-1 6 15,-2-1-15,0 0 0,0 1 16,2 1-16,0-1 0,1-2 0,1-3 16,2-6-16,0-3 0,2-5 15,-2-1-15,0-2 0,-2-1 16</inkml:trace>
  <inkml:trace contextRef="#ctx0" brushRef="#br0" timeOffset="107622.1155">21778 4753 0,'0'0'0,"0"0"0,0 0 16,0 0-16,28-7 0,-28 7 16,24-4-16,-9 2 0,3-1 0,1 1 15,0-2-15,1 1 0,1-2 16,0-1-16,0-1 0,3-1 16,-2-1-16,-3-1 0,-3 0 15,-8-1-15,-3-2 0,-7-1 16,-6 0-16,-3 3 0,-3 1 0,-6 3 15,-5 0-15,-2 5 16,-2 1-16,-8 5 0,-2 4 0,6 3 16,4 3-16,4 1 0,3 4 15,6 2-15,2 4 0,4 4 16,6 2-16,5 0 0,5-1 16,11-5-16,10 0 0,5-5 15,3-2-15,6-5 0,3-4 0,-9-1 16,-7-2-16,-7-2 15</inkml:trace>
  <inkml:trace contextRef="#ctx0" brushRef="#br0" timeOffset="108018.488">22371 4616 0,'0'0'15,"0"0"-15,0 0 0,0 0 16,-11 25-16,11-25 0,-15 29 15,4-11-15,-1 2 0,-2 2 16,1 1-16,1-1 0,1-1 0,0 1 16,1-4-16,2-1 0,2-3 15,0-3-15,3-5 0,3-6 16,0 0-16,3-7 0,2-4 16,0-1-16,3-4 0,1-2 15,2-4-15,0 1 0,1 0 0,0 0 16,0 0-16,3-2 0,2 4 15,0 1-15,0 3 16,0 3-16,-1 3 0,1 5 0,-1 4 16,-1 6-16,-2 1 0,-3 1 15,0 2-15,-1 5 16,-2 4-16,1 9 0,-4 4 0,0-2 16,-3-1-16,0 1 0,-1 1 15,0-7-15,0-2 0,1-5 16,0-3-16,0-2 0,0-3 15,0-3-15,2-3 0,-1-1 0,-2-2 16,2 3-16</inkml:trace>
  <inkml:trace contextRef="#ctx0" brushRef="#br0" timeOffset="108284.4817">22928 4466 0,'0'0'16,"0"0"-16,0 0 16,-14 36-16,-1-4 15,1 0-15,0 1 0,-4 16 16,0 3-16,1 2 0,2-9 0,8-1 16,8-12-16,5-5 0,6-5 0,8-6 15,8-6-15,-2-3 0,1-4 16,-3-2-16,-1-3 15,-3-2-15,-2-5 0,-5-5 0,-4-5 16,-3 5-16,0 1 0,-2 5 16</inkml:trace>
  <inkml:trace contextRef="#ctx0" brushRef="#br0" timeOffset="108434.8319">22665 4651 0,'0'0'0,"0"0"0,0 0 16,0 0-16,0 0 0,21-19 15,-21 19-15,38-9 0,-14 7 0,5-2 16,4 2-16,2 0 0,3 0 16,10-10-16,0-7 0,0-1 15,-9 4-15,-7 3 0</inkml:trace>
  <inkml:trace contextRef="#ctx0" brushRef="#br0" timeOffset="108734.5421">23567 4524 0,'0'0'0,"0"0"0,0 0 0,-26-4 16,26 4-16,-33 3 0,10 0 15,-2 1-15,0 0 0,-7 3 16,1 1-16,4 2 0,2 1 16,4 2-16,5 2 0,5-2 0,5 0 15,7 4-15,7 2 16,3 1-16,4 2 0,8 5 15,3 0-15,-1-3 0,0-2 0,-5-2 16,-3 1-16,-4-2 0,-3-1 16,-4-3-16,-4-2 0,-5-2 15,-4-1-15,-9-3 0,-10 0 16,-6-1-16,-5-2 16,-15-2-16,-11-4 0,4 1 15,12 1-15,11-1 0</inkml:trace>
  <inkml:trace contextRef="#ctx0" brushRef="#br0" timeOffset="109600.9676">14573 5414 0,'0'0'0,"0"0"15,0 0-15,0 0 0,22-11 16,-22 11-16,30-8 0,-11 3 0,3 0 16,3 1-16,5 1 15,3-1-15,4 0 0,13 0 0,5-1 16,13 0-16,-1 1 0,5 0 15,3-3-15,17-1 0,2-1 0,17 1 16,1 3-16,8-4 16,-8-1-16,52-3 0,-8 2 15,-15 3-15,-10 4 0,-1 3 16,1 2-16,-5-2 0,-2-1 0,5 1 16,3 3-16,0-1 0,2 0 15,7-2-15,6 0 0,-5 0 16,-6 1-16,10 0 0,5 0 15,1-1-15,0-2 0,11 1 16,8-2-16,-5 2 0,-4 0 0,3 1 16,4 0-16,-6 3 15,-3 2-15,-3 1 0,1 0 0,-3-2 16,0-1-16,5 0 0,3 1 16,-8 0-16,-6 2 0,4-2 15,3-1-15,-6-2 0,-3-1 16,4 1-16,3 0 0,-4-4 15,-3-1-15,3-1 0,1 1 16,-6 4-16,-5 3 0,-2 5 16,-1 2-16,-4-2 0,-5 0 0,-8 1 15,-6-1-15,-11 4 16,-9 1-16,-6-1 0,-3-3 0,-9 7 16,-6 4-16,-21-6 0,-16-5 15,-10-2-15</inkml:trace>
  <inkml:trace contextRef="#ctx0" brushRef="#br0" timeOffset="112467.3405">21696 5682 0,'0'0'0,"0"0"15,0 0-15,0 0 0,13 23 0,-13-23 16,9 28-16,-2-8 16,0 2-16,0 7 15,3 6-15,-1-3 0,-1-1 0,2 6 16,1-2-16,0 2 0,-1-6 0,-3-6 16,0-5-16,-1-4 0</inkml:trace>
  <inkml:trace contextRef="#ctx0" brushRef="#br0" timeOffset="112784.4412">21771 5843 0,'0'0'0,"0"0"0,0 0 16,0 0-16,27-14 0,-27 14 16,33-7-16,-12 3 0,2 0 0,2 1 15,4-1-15,7 1 0,1 1 16,-3 2-16,-2 2 0,-1 3 15,-1 0-15,-2 5 0,-6 0 16,-6 2-16,-7 2 0,-7-1 16,-7 2-16,-5 0 0,-3 3 15,-7 0-15,-4 2 0,-1-1 16,-1 2-16,-1 0 0,-2-1 16,5-2-16,3-1 0,4 3 15,6-4-15,8-3 0,6-5 0,7-4 16,6-3-16,7-4 0,8-4 15,6-3-15,5-3 0,12-6 16,3-2-16,-11 4 0,-11 4 16,-7 3-16</inkml:trace>
  <inkml:trace contextRef="#ctx0" brushRef="#br0" timeOffset="113134.1748">23046 5461 0,'0'0'0,"0"0"15,0 0-15,0 0 0,0 0 16,-39 15-16,16-7 0,-4 4 16,-4 3-16,-2 5 0,-2 1 15,-6 6-15,0 2 0,-1 4 16,7-1-16,8-6 0,7-5 0,11 1 16,12-7-16,5-5 15,8-3-15,8-5 0,8-3 16,6-1-16,2-1 0,10-1 0,-1 2 15,-3-1-15,-2-2 0,0 2 16,-7 1-16,-7 4 0,-5 2 16,-7 4-16,-3 4 0,-9-1 15,-4 0-15,-4 7 0,-3 3 16,-5 1-16,-3 0 0,-4 3 16,-3 1-16,-1 1 0,0 0 0,-2-1 15,-1 0-15,-3-3 16,0-4-16,-1-1 0,2-1 0,5-5 15,4-2-15,4-1 0</inkml:trace>
  <inkml:trace contextRef="#ctx0" brushRef="#br0" timeOffset="113270.6966">22792 5966 0,'0'0'0,"0"0"15,0 0-15,32-3 0,-16 1 0,1 1 16,2 1-16,0 3 0,0-1 15,3 3-15,-1-2 0,-4 1 16,-1-2-16,-3 1 0</inkml:trace>
  <inkml:trace contextRef="#ctx0" brushRef="#br0" timeOffset="113650.8466">22743 5932 0,'0'0'0,"0"0"0,0 0 16,-19 23-16,10-10 0,-2 3 16,-1 3-16,0 2 0,-1 0 15,-3 6-15,1-2 0,5 0 16,4-1-16,4-2 0,4-3 16,4-7-16,3-1 0,4-5 15,4-1-15,6-4 0,3-2 0,13-3 16,5 0-16,-1-2 0,-1-2 15,7 1-15,0-1 0,-9 3 16,-3 3-16,-7 3 0,-4 4 16,-5 3-16,-3 0 0,-5 4 15,-4 3-15,-7 4 0,-5 4 0,-5 2 16,-2 3-16,-5 1 16,-4-1-16,-3 1 0,-4-1 15,1-1-15,1-1 0,-5-2 16,-2-1-16,-1 1 0,-1 1 0,-9-6 15,-1-5-15,10-3 0,9-3 16,5-2-16</inkml:trace>
  <inkml:trace contextRef="#ctx0" brushRef="#br0" timeOffset="113783.8">22457 6515 0,'0'0'16,"0"0"-16,0 0 0,0 0 15,25-9-15,-25 9 0,42-14 0,-12 5 16,4 0-16,8-1 15,8 0-15,8-3 0,-4 1 0,15 0 16,12-1-16,-17 2 0,-14 3 16,-12 1-16</inkml:trace>
  <inkml:trace contextRef="#ctx0" brushRef="#br0" timeOffset="114001.518">23782 5802 0,'0'0'0,"0"0"0,0 0 16,27 2-16,-27-2 0,28 8 16,-11-2-16,-2 3 0,0 0 0,-1 2 15,-2 1 1,-2-2-16,-1-1 0,-1-2 0</inkml:trace>
  <inkml:trace contextRef="#ctx0" brushRef="#br0" timeOffset="114284.7486">23547 6132 0,'0'0'0,"0"0"0,0 0 0,0 0 15,29-7-15,-29 7 0,39-6 16,-16 4-16,2-2 0,3 2 15,2 1-15,-2 0 0,0 1 0,3 2 16,-4 4-16,-5-1 0,-4 3 16,-6 4-16,-4 2 15,-7 4-15,-6 1 0,-3 4 0,-7 4 16,-2 5-16,-1 0 0,-2-2 16,-1 0-16,4-2 0,1-3 15,4-2-15,4-5 0,7-5 16,4-2-16,9-6 0,5-5 15,5-6-15,4-4 0,9-5 16,7-5-16,6-4 0,-1-3 0,-11 6 16,-7 5-16,-7 3 0</inkml:trace>
  <inkml:trace contextRef="#ctx0" brushRef="#br0" timeOffset="114484.7723">24659 5573 0,'0'0'0,"0"0"16,0 0-16,-23 16 0,23-16 0,-32 23 15,8-6-15,-1 1 0,-4 0 16,-9 10-16,-1 5 0,-6 2 16,3-1-16,-4 1 0,4-5 15,10-5-15,7-7 0,5-4 16</inkml:trace>
  <inkml:trace contextRef="#ctx0" brushRef="#br0" timeOffset="114684.1608">24283 5956 0,'0'0'0,"0"0"15,0 0-15,1 35 0,-1-21 0,0 5 16,0 4-16,0 5 15,0-1-15,0-1 0,1-1 16,0-1-16,1-2 0,2 1 0,-1-4 16,0-8-16,2-2 0,-2-2 15,0 0-15,-1-2 0</inkml:trace>
  <inkml:trace contextRef="#ctx0" brushRef="#br0" timeOffset="114967.1856">24257 6013 0,'0'0'0,"0"0"0,0 0 15,11-18-15,-11 18 0,19-14 16,-1 4-16,1 2 0,0-1 0,5 0 16,1 1-16,7 0 0,-1 1 15,-1 3-15,-3 2 0,-2 1 16,-2 2-16,3 7 0,-2 4 16,-4 4-16,-3 0 0,-5 11 15,-5 6-15,-1 1 0,-3 0 16,-1 5-16,-2 4 0,-2 3 0,-1-4 15,0-2-15,-2-1 0,0-4 16,-1-2-16,-1 0 0,-1-4 16,1-8-16,2-3 0,-3 0 15,-2-1-15,-1-5 0,-2-3 16,-5-5-16,-3-4 0,2-2 16,2-2-16,5 0 0,2 2 15,2 0-15</inkml:trace>
  <inkml:trace contextRef="#ctx0" brushRef="#br0" timeOffset="115117.512">24374 6111 0,'0'0'0,"0"0"0,0 0 0,23-12 16,-13 8-16,4-2 0,2 1 16,2 0-16,-1 1 0,4 1 15,-1 1-15,-3 1 0,-4 0 0,-2 1 16,-1 0-16,-2 0 0</inkml:trace>
  <inkml:trace contextRef="#ctx0" brushRef="#br0" timeOffset="115286.1637">24256 6238 0,'0'0'0,"0"0"16,0 0-16,0 0 0,0 0 0,0 0 15,29-9-15,-29 9 16,33-4-16,-13 1 0,1-2 0,0 2 15,0 0-15,0 1 16,0-1-16,-3 1 0,-2 1 0,0 0 16,-1-1-16,-3 2 0</inkml:trace>
  <inkml:trace contextRef="#ctx0" brushRef="#br0" timeOffset="115467.48">24254 6386 0,'0'0'0,"0"0"15,0 0-15,0 0 0,27-4 0,-27 4 16,38-4-16,-14 3 0,3-1 16,2-2-16,1 0 15,9-3-15,-2 1 0,0 0 0,-2-1 16,3-2-16,-6 1 0,-6 1 16,-5 1-16,-3 2 0</inkml:trace>
  <inkml:trace contextRef="#ctx0" brushRef="#br0" timeOffset="115701.5299">24816 6143 0,'0'0'0,"0"0"0,0 0 16,0 0-16,-18 21 0,18-21 0,-29 29 16,10-10-16,-1 3 0,-4 4 15,-3 4-15,-9 9 0,2-1 16,-11 10-16,-1 0 0,4-7 15,4-3-15,-1 2 0,4-4 16,2-4-16,6-8 0,5-6 16,4-5-16,4-5 0,0-4 0,5-4 15,2-5-15,6-2 0,4-1 0,-1 3 16,1-1-16,-1 3 0</inkml:trace>
  <inkml:trace contextRef="#ctx0" brushRef="#br0" timeOffset="115884.0915">25038 6104 0,'0'0'0,"11"-3"0,4-1 16,3 0-16,2 1 0,11-2 0,3 1 16,6 0-16,-3-1 0,-4 1 15,-3-2-15,-5 1 0,-5 1 16,-2 1-16,-6 0 0,-8 1 0,-4-1 15,0 1-15,0 2 0,0-4 16</inkml:trace>
  <inkml:trace contextRef="#ctx0" brushRef="#br0" timeOffset="116134.0963">25185 5939 0,'0'0'15,"0"0"-15,0 0 0,0 0 0,0 0 16,0 0-16,24 22 15,-24-22-15,11 30 0,-7-10 16,0 5-16,-3 2 0,0 0 0,-1 14 16,-1 4-16,0 0 0,-2-3 15,2 6-15,0-2 0,-1-7 16,1-3-16,0 3 0,0-3 16,0-5-16,-2-8 0,-2 0 15,-3-3-15,-2-7 0,-3-1 16,-6-3-16,-3-3 0,-3-1 0,-3 0 15,5-2-15,4 0 0,4 0 16</inkml:trace>
  <inkml:trace contextRef="#ctx0" brushRef="#br0" timeOffset="116268.1012">24887 6414 0,'0'0'0,"0"0"16,0 0-16,31-3 0,-17 2 0,6 1 15,6 0-15,2 1 16,2 1-16,8-2 0,2 0 15,-7 0-15,-4 0 0,-5 0 0</inkml:trace>
  <inkml:trace contextRef="#ctx0" brushRef="#br0" timeOffset="116685.1016">22390 7219 0,'0'0'0,"0"0"16,0 0-16,0 0 0,0 0 0,27-6 16,-27 6-16,46-9 0,-17 5 15,11-2-15,7 1 0,17-1 16,3 0-16,25-1 0,10-2 16,16-1-16,-3 2 0,31-3 15,24-1-15,44-4 0,-30 5 0,-2 4 16,-3 5-16,-22 0 15,-17 1-15,-12 2 0,-9 4 0,-19 0 16,-12-1-16,-17 5 0,-12 2 16,-21 2-16,-16 2 0,-8-4 15,-4-4-15,-2-3 0</inkml:trace>
  <inkml:trace contextRef="#ctx0" brushRef="#br0" timeOffset="126101.6816">22587 7620 0,'0'0'0,"0"0"16,-23 8-16,23-8 0,-25 11 0,6-1 15,-4 2-15,-4 2 0,-1 3 0,-12 9 16,-1 2-16,-10 6 0,0 1 16,1 2-16,3 3 15,-3 0-15,6-4 0,5-5 0,11-7 16,6-7-16</inkml:trace>
  <inkml:trace contextRef="#ctx0" brushRef="#br0" timeOffset="126251.2438">22721 7810 0,'0'0'0,"15"-1"0,6 0 16,11 1-16,3 0 0,10 2 0,2-1 16,5 3-16,-4 1 0,-3 1 15,-3 2-15,-5-3 0,-4-1 16,-5-1-16,-6 1 0,-5-2 15</inkml:trace>
  <inkml:trace contextRef="#ctx0" brushRef="#br0" timeOffset="126634.8939">22511 8060 0,'0'0'0,"-11"5"0,-4 4 0,-3 3 16,-1 2-16,-7 7 0,-1 4 15,-3 6-15,2 1 0,3 2 16,7-1-16,9-4 0,7-3 0,10-7 16,8-5-16,10-2 0,7-3 15,7-6-15,8-5 16,0-1-16,1 0 0,2-7 0,0-3 16,3-5-16,-7-4 0,-5 2 15,-3 1-15,-7 1 0,-5 1 16,-7 0-16,-5-1 0,-6 2 15,-6 3-15,-2 2 0,-2 1 16,-1 4-16,0 1 0,-1 3 16,0 3-16,-1 4 0,-1 4 0,3 4 15,1 4-15,3 2 0,4 1 16,3 4-16,2 1 0,1 3 16,1 1-16,4-1 0,2-1 15,8 1-15,1-3 0,2-4 16,2-6-16,-6-2 0,-7-4 15,-3-1-15</inkml:trace>
  <inkml:trace contextRef="#ctx0" brushRef="#br0" timeOffset="126853.0163">23644 7816 0,'0'0'0,"0"0"0,0 0 16,0 0-16,29-7 0,-29 7 16,39-6-16,-13 2 0,4 0 0,6 2 15,5 1-15,10-3 0,-2 2 16,13 0-16,0 1 0,-7 4 16,-5 1-16,0 1 0,-7-1 15,-10 0-15,-7-2 0,-6-1 16</inkml:trace>
  <inkml:trace contextRef="#ctx0" brushRef="#br0" timeOffset="127084.7243">23255 8261 0,'0'0'0,"0"0"0,0 0 0,0 0 15,26 6-15,-26-6 0,51-2 16,-14-3-16,5 0 0,25-5 15,11-3-15,2 0 0,0-2 16,23-4-16,18-5 0,4 2 0,-16 2 16,23-4-16,-10 0 15,-38 8-15,-27 5 0,-26 3 0,-19 4 16,-12 4-16,-11 0 0,5 0 16,1 0-16,2 0 0</inkml:trace>
  <inkml:trace contextRef="#ctx0" brushRef="#br0" timeOffset="127305.4221">23805 7943 0,'0'0'0,"0"0"0,0 0 16,0 0-16,0 0 0,0 32 15,0-32-15,0 38 0,0-16 16,0 7-16,-1 4 0,0 1 15,0 0-15,1 14 0,0 0 16,1 4-16,0-8 0,3-9 16,1-7-16,1-9 0,0-4 0,0-3 15,-2-2-15,1-3 0</inkml:trace>
  <inkml:trace contextRef="#ctx0" brushRef="#br0" timeOffset="127535.5839">24160 7920 0,'0'0'0,"0"0"15,0 0-15,-2 30 0,0-12 0,0 9 16,0 10-16,-2 12 0,2 1 16,0 16-16,1 3 0,0-6 15,0-2-15,2 2 0,3 4 16,1-14-16,0-11 0,1-8 15,-2-5-15,0-7 0,1-5 0,2-7 16,3-8-16,-3 1 0,-1-2 16,-2 1-16</inkml:trace>
  <inkml:trace contextRef="#ctx0" brushRef="#br0" timeOffset="129554.5824">24969 7618 0,'0'0'0,"0"0"0,0 0 16,0 0-16,0 0 0,23 5 15,-23-5-15,0 0 0,0 0 16,17 12-16,-17-12 0,0 0 0,0 0 16,3 27-16,-3-27 15,-9 27-15,4-12 0,-1 5 0,-1 5 16,0 2-16,1 0 0,-4 10 16,0 4-16,-1-1 0,1 0 15,-3 7-15,0-1 0,2-5 16,2-3-16,-2 1 0,1-5 15,2-8-15,1-5 0,3-7 16,1-3-16,-2-5 0,1-3 0,1-6 16,0-5-16,2-2 0,0-1 15,3-8-15,3-6 0,0 0 16,2-3-16,3-5 0,3-3 16,0 1-16,1 2 0,4-5 15,3 3-15,2 4 0,2 3 16,1 2-16,3 2 0,1 5 15,0 2-15,2 3 0,1 2 16,-4 3-16,-5 5 0,-2 1 16,-3 3-16,-3 0 0,-3 3 0,-9 5 15,-7 7-15,-5 5 0,-2 5 16,-8 0-16,-9 2 0,1-3 16,-1-2-16,-4 1 0,-3 1 15,3-6-15,3-5 0,0 0 16,5-2-16,9-5 0,3 0 0,3-5 15,5-3-15,5-4 0,5 0 16,12-6-16,9-3 16,4 0-16,3 1 0,9-1 0,1 3 15,-2 2-15,-3 2 0,3 3 16,-4 4-16,-9 2 16,-4 3-16,-7 4 0,-5 4 0,-8 0 15,-3 1-15,-7 3 0,-4 2 16,-6 0-16,-1-1 0,-6-2 15,-4 0-15,-1-3 0,2 0 0,-4-4 16,-1-2-16,1-6 0,3-3 16,3-5-16,3-6 0,3 3 15,5 3-15,3 2 0</inkml:trace>
  <inkml:trace contextRef="#ctx0" brushRef="#br0" timeOffset="129769.7086">25324 7610 0,'0'0'0,"0"0"16,0 0-16,16 19 0,-16-19 0,15 28 16,-5-4-16,0 4 0,0 3 15,5 15-15,0 3 0,5 7 16,1-4-16,4 4 0,1-8 16,-3-9-16,-1-7 0,-1-7 15,0-5-15,0-8 0,-2-4 0,-1 4 16,-3 1-16,-2-3 15,-3-1-15,-3-3 0</inkml:trace>
  <inkml:trace contextRef="#ctx0" brushRef="#br0" timeOffset="129918.3233">25832 7828 0,'0'0'0,"0"0"0,0 0 15,0 0-15,-29 23 0,29-23 16,-32 27-16,12-10 0,-2 1 0,-2 2 15,-2 1-15,-6 6 0,3-2 16,-5-3-16,2-7 16,5-3-16,6-3 0,4 0 0</inkml:trace>
  <inkml:trace contextRef="#ctx0" brushRef="#br0" timeOffset="130067.7911">25705 7525 0,'0'0'16,"0"0"-16,0 0 0,0 0 0,0 0 16,18 29-16,-18-29 0,4 31 15,-5-12-15,0-2 0,0-3 16,0-2-16</inkml:trace>
  <inkml:trace contextRef="#ctx0" brushRef="#br0" timeOffset="130252.2961">25074 8358 0,'0'0'0,"-5"9"15,-5 2-15,-1 2 0,-1 3 0,-5 8 16,1 3-16,0 0 0,2 1 16,-3 4-16,3-1 0,3-6 15,3-4-15,6-6 0,3-4 16,1-7-16,3-4 0,-2 0 15,-1 0-15,1 0 0</inkml:trace>
  <inkml:trace contextRef="#ctx0" brushRef="#br0" timeOffset="130586.5239">25145 8483 0,'0'0'15,"0"0"-15,0 0 0,0 0 0,0 0 16,0 0-16,24 14 0,-24-14 16,22 14-16,-9-5 0,2-1 15,4 0-15,4 1 0,0-1 16,0 0-16,11 0 0,5-1 15,-3-2-15,-2-1 0,10-3 16,2-3-16,-7 0 0,-5-1 0,-5-3 16,-6-2-16,-4 0 0,-4-2 15,-5-2-15,-5-2 0,-6 0 16,-5 0-16,-8-2 0,-7-1 16,-1 1-16,-1 1 0,-6 1 15,-5 2-15,3 1 0,3 0 0,-4 1 16,2 2-16,4 1 15,6 2-15,6 0 0,3 1 16,4 2-16,2 2 0,7 2 0,8 2 16,2 0-16,4-1 0,9 0 15,8 0-15,3 0 0,3-2 16,-7 0-16,-7 0 0,-4 1 16</inkml:trace>
  <inkml:trace contextRef="#ctx0" brushRef="#br0" timeOffset="130785.652">26146 7846 0,'0'0'0,"0"0"0,0 0 0,22 4 15,-22-4-15,21 10 0,-10-2 16,1 1-16,0 0 0,-1-1 16,-2-1-16,-1-1 0</inkml:trace>
  <inkml:trace contextRef="#ctx0" brushRef="#br0" timeOffset="131052.0935">25945 8164 0,'0'0'0,"0"0"16,0 0-16,0 0 0,0 0 0,31 0 16,-31 0-16,30 5 0,-30-5 15,34 12-15,-15-4 0,-3 2 16,-1 1-16,-4 3 0,-4 2 16,-2 3-16,-4 0 0,-4 9 15,-4 4-15,0-3 0,1-1 16,-1-2-16,2-2 0,-2 1 15,2-3-15,2-6 0,3-3 16,5-6-16,4-1 0,4-8 16,7-5-16,3-6 0,3-5 0,1 0 15,-5 3-15,-5 3 0</inkml:trace>
  <inkml:trace contextRef="#ctx0" brushRef="#br0" timeOffset="131235.5005">26858 7668 0,'0'0'0,"0"0"16,0 0-16,0 0 0,-29 6 15,29-6-15,-34 18 0,12-6 16,-2 4-16,-2 2 16,-3 4-1,-3 0-15,-3 2 0,-4 2 0,7-4 16,5-3-16</inkml:trace>
  <inkml:trace contextRef="#ctx0" brushRef="#br0" timeOffset="131452.9057">26436 7836 0,'0'0'0,"0"0"16,0 0-16,0 0 0,9 21 15,-9-21-15,6 27 0,-2-9 16,-1 4-16,-2 3 0,-1 4 15,-1 1-15,-1 1 0,0 6 16,0-2-16,2-4 0,0-3 16,2 1-16,-1-4 0,0-9 15,0-2-15,0-10 0,-1-4 16,0 0-16,-2-5 0,0 0 16,-1 2-16,1 0 0</inkml:trace>
  <inkml:trace contextRef="#ctx0" brushRef="#br0" timeOffset="131751.787">26484 7960 0,'0'0'0,"0"0"0,0 0 16,22-9-16,-22 9 0,27-9 16,-8 5-16,-1 1 0,2 0 0,-1 2 15,-1 0-15,-2 1 0,1 0 16,4 4-16,0 3 0,-3 1 16,-1 3-16,-2 4 0,0 0 15,-4 8-15,-3 4 0,-1 5 16,-1 4-16,-1 9 0,0-1 15,-2-2-15,-1-2 0,-1-1 16,0 0-16,-1 3 0,0-4 16,-2-7-16,-2-4 0,-3-4 15,-1-4-15,-2-3 0,-2-1 0,-1-4 16,-2-2-16,-2-6 0,-3-2 16,-3-3-16,-2-3 0,0-4 15,1-3-15,-2-10 0,-2-8 16,2 2-16,5 7 0,4 4 15</inkml:trace>
  <inkml:trace contextRef="#ctx0" brushRef="#br0" timeOffset="131885.4458">26516 8075 0,'0'0'15,"0"0"-15,0 0 0,0 0 16,0 0-16,24-11 0,-24 11 16,0 0-16,29-9 0,-29 9 0,29-2 15,-15 2-15,0 1 0,-2-1 16,-1 1-16,-1-1 0,-2 1 0,0-1 15</inkml:trace>
  <inkml:trace contextRef="#ctx0" brushRef="#br0" timeOffset="132053.8697">26466 8206 0,'0'0'0,"0"0"15,0 0-15,0 0 0,29-6 16,-29 6-16,36-4 0,-15 1 15,2 0-15,0 1 0,0 0 16,0-1-16,0 1 0,3 0 16,-4-1-16,-6 3 0,-5 2 0,-1-1 15,-2 0-15,-1-1 0</inkml:trace>
  <inkml:trace contextRef="#ctx0" brushRef="#br0" timeOffset="132203.4686">26457 8325 0,'0'0'0,"0"0"16,0 0-16,0 0 0,34-1 0,-34 1 16,40-3-16,-16-1 15,1 0-15,4-1 0,2-1 16,7-1-16,1-1 0,-6 2 0,-5 0 16,-5 1-16</inkml:trace>
  <inkml:trace contextRef="#ctx0" brushRef="#br0" timeOffset="132418.3867">27042 8113 0,'0'0'0,"0"0"0,0 0 15,-24 16-15,24-16 0,-35 25 16,12-8-16,-4 2 0,-3 5 0,-12 7 16,-3 2-16,-7 10 0,3 1 15,-6 7-15,4-3 0,7-7 16,5-6-16,4 0 0,6-7 15,8-8-15,6-5 0,5-8 16,5-6-16,5-9 0,4-8 16,-1 4-16,-1 3 0,1 1 15</inkml:trace>
  <inkml:trace contextRef="#ctx0" brushRef="#br0" timeOffset="132634.3447">27166 8107 0,'0'0'16,"10"-1"-16,5-1 0,4 2 16,3 0-16,9-1 0,2 0 15,-1 1-15,0 0 0,3 0 16,-4 2-16,-6-2 0,-3 0 0,-5-1 16,-5 1-16,-5-2 0,-5-2 15,-8-1-15,-5 1 0,0-1 16,-2 1-16,2 0 0,1 2 15,2-1-15</inkml:trace>
  <inkml:trace contextRef="#ctx0" brushRef="#br0" timeOffset="132868.3072">27312 7970 0,'0'0'0,"0"0"16,0 0-16,0 0 0,0 0 16,6 25-16,-6-25 0,3 28 15,-3-7-15,0 6 0,-1 5 16,-2 5-16,-2 2 0,-1 13 15,-2 2-15,-1 4 0,2-5 16,1-5-16,0-5 0,1 1 16,-1-9-16,0-5 0,-2-4 15,-1-7-15,0-3 0,-4-6 16,-3-1-16,-2-4 0,-3-3 0,-1-3 16,0-1-16,0-6 0,0-4 15,1-5-15,2-4 0,4 5 16,2 1-16,3 4 0</inkml:trace>
  <inkml:trace contextRef="#ctx0" brushRef="#br0" timeOffset="132951.4482">27070 8390 0,'0'0'0,"0"0"0,0 0 0,31-1 16,-31 1-16,45-1 15,-18 3-15,2 0 0,1 1 16,2-2-16,-5 1 0,-3 0 0</inkml:trace>
  <inkml:trace contextRef="#ctx0" brushRef="#br0" timeOffset="133768.194">21742 5722 0,'0'0'15,"-11"12"-15,-5 7 0,-5 6 16,-1 3-16,-6 13 0,-7 14 0,1 1 16,0 2-16,0 16 0,5 3 15,4 7-15,6-4 0,8 31 16,12-12-16,9-14 0,7-10 15,10-9-15,10-7 0,8-13 16,8-6-16,5-7 0,6-5 16,0-10-16,1-6 0,8-7 0,4-7 15,-1-2-15,-1-2 0,11-9 16,7-6-16,-3-7 0,-1-4 16,3-5-16,1-6 0,-5 1 15,-6-1-15,-7-6 0,-4-4 16,-9 2-16,-6 2 0,-3-8 15,-3-4-15,-9 0 0,-7 2 16,-5-8-16,-4-4 0,-6 0 16,-5 1-16,-5-3 0,-3-1 15,-10 6-15,-4 6 0,-8 1 0,-5 1 16,-2 5-16,-1 5 0,-11 3 16,-10 5-16,-4 6 0,-3 4 15,-13 10-15,-9 4 0,-6 7 16,-5 2-16,-17 8 0,-12 5 15,-1 19-15,-1 11 0,37-9 16,24-9-16,17-4 0</inkml:trace>
  <inkml:trace contextRef="#ctx0" brushRef="#br0" timeOffset="154417.8544">2143 9797 0,'0'0'0,"0"0"16,0 0-16,25-3 0,-25 3 0,26-3 15,-6 1-15,2 2 16,2 0-16,12 1 0,8 0 16,1 0-16,-1 0 0,21 0 15,7 1-15,-2-1 0,-1 0 0,29-1 16,23-1-16,-9 1 15,-5-1-15,57-2 0,18 2 16,-25 5-16,-15 2 0,11-4 0,5-2 16,-9 0-16,-7 2 0,16-1 15,12 0-15,-11-1 0,-8-2 16,23 3-16,13 0 0,-9 3 16,-5 1-16,19-5 0,13-5 15,-12 3-15,-11 1 0,20 3 16,15 2-16,-14-1 0,-8-1 15,17 0-15,12 1 0,-18 0 0,-11 1 16,20-4-16,14-1 16,-16-1-16,-10-1 0,15 2 0,13 1 15,-19-1-15,-12 1 0,13 1 16,10 0-16,-23 2 0,-16 1 16,8 3-16,6 4 0,-21-3 15,-15 0-15,0-4 0,1-3 16,-25 3-16,-18 1 0,-11-3 15,-7 0-15,-32-5 0,-19-1 0,-29-12 16,-19-7-16,-1 8 0,-1 3 16,1 5-16</inkml:trace>
  <inkml:trace contextRef="#ctx0" brushRef="#br0" timeOffset="155284.6365">8576 8340 0,'0'0'0,"0"0"0,-32 2 15,18 0-15,-2 0 0,-11 1 0,-6 1 16,1 0-16,1 0 0,-10 4 16,-1 2-16,2 0 0,3-1 0,-4 4 15,-3 2-15,-4 6 16,3 0-16,1 3 0,-1-2 16,4 2-16,4 0 0,-9 7 15,-2 1-15,8 2 0,3 1 16,3 6-16,2 5 0,2-5 15,2-1-15,0 11 0,4 1 16,4-4-16,0-2 0,7 2 0,4-1 16,4-3-16,4-3 0,2 6 15,4 0-15,0-11 0,3-1 16,8 0-16,4 2 0,1-3 16,0-3-16,5 2 0,2 0 15,2-2-15,1-2 0,2 0 16,5 1-16,1-5 0,2-5 0,6 2 15,5 2-15,-1-5 16,-1-6-16,29 4 0,-3-6 16,-8-5-16,-4-3 0,6-3 0,5-1 15,-7-7-15,-4-3 0,5-4 16,6-1-16,-5 1 0,-4 1 16,5-7-16,4-4 0,-7-2 15,-5 0-15,-4-3 0,0-3 16,-10 1-16,-3 2 0,-3-5 15,-2-5-15,-3-1 0,-3 0 0,-4-2 16,0-2-16,0 2 0,-1 4 16,-3-5-16,0-2 0,-9 2 15,-4 2-15,-4-2 0,-2 0 16,-2 0-16,-2-1 0,-8 1 16,-5-1-16,-4 5 0,-2 5 0,-20-6 15,-12-4-15,-6 6 16,-4 2-16,-20 2 0,-13 2 15,-3 2-15,-1 1 0,-24 6 0,-17 5 16,43 6-16,28 3 0,21 4 16</inkml:trace>
  <inkml:trace contextRef="#ctx0" brushRef="#br0" timeOffset="169368.2125">11855 8385 0,'0'0'0,"0"0"15,0 0-15,-20-13 0,20 13 0,-23-10 16,3 4-16,0 1 16,0 3-16,-12 0 0,-3 4 15,1 1-15,1 2 0,-10 6 16,-3 1-16,5 1 0,2 3 0,-9 11 15,-2 4-15,8 1 0,6 0 16,-8 11-16,-2 7 16,8-4-16,4-2 0,-2 14 0,5 4 15,5-4-15,3-3 0,-6 31 16,8-1-16,8-14 0,5-9 0,13 0 16,8 2-16,6-6 15,3-5-15,12-3 0,8-2 16,0-10-16,-2-7 0,19 2 15,11 3-15,-6-6 0,-5-2 0,19-11 16,15-6-16,-11-4 0,-4-4 16,10-9-16,8-6 0,-13 2 15,-8 0-15,7-10 0,5-6 16,-13 0-16,-10 0 0,4-11 16,4-7-16,-13 4 0,-8 3 0,0-11 15,-2-8-15,-9 6 16,-8 6-16,-2-14 0,-3-9 15,-8 13-15,-7 9 0,-7-6 0,-4-6 16,-9 5-16,-5 5 0,-10-7 16,-7-3-16,2 6 0,3 6 15,-18 0-15,-11-1 16,2 8-16,2 5 0,-18-1 0,-10 0 16,4 5-16,2 5 0,-19 8 15,-15 6-15,7 3 0,3 2 0,30 1 16,21 2-16,14 0 0</inkml:trace>
  <inkml:trace contextRef="#ctx0" brushRef="#br0" timeOffset="178752.4894">16761 8975 0,'0'0'0,"0"0"16,0 0-16,23 3 0,-23-3 0,27 3 15,-27-3-15,39 8 0,-18-2 16,-2-1-16,-3 0 0,-1 0 15</inkml:trace>
  <inkml:trace contextRef="#ctx0" brushRef="#br0" timeOffset="182568.9927">16062 8966 0,'0'0'0,"0"0"16,0 0-16,0 0 0,-27-11 0,11 11 16,-7 1-16,-5 3 0,-4 3 15,-13 7-15,-4 2 0,2 4 16,2 3-16,-14 7 0,0 3 16,-1 6-16,11 0 0,0 4 15,11 1-15,9-5 0,9-4 0,10-1 16,8-3-16,5-3 0,5-2 15,16-4-15,13-2 16,2-5-16,4-2 0,11-6 0,8-5 16,-1-5-16,-1-2 0,11-9 15,-2-4-15,-18 4 0,-15 4 0,-10 3 16</inkml:trace>
  <inkml:trace contextRef="#ctx0" brushRef="#br0" timeOffset="182918.6714">16514 9192 0,'0'0'0,"0"0"0,0 0 16,0 0-16,-23 6 0,23-6 0,-30 19 15,12-6-15,1 3 0,-3 4 16,-2 5-16,-4 8 0,4 0 0,7-1 16,4 1-16,5 1 15,7-5-15,9-8 0,8-5 16,5-6-16,5-5 0,6-8 0,6-6 15,6-4-15,-1-3 0,1-4 16,1-5-16,-7-1 0,-2-3 16,3-7-16,-3-3 15,-8 1-15,-7 4 0,-7-5 0,-8 0 16,-6 12-16,-6 3 0,-10 1 16,-7-2-16,-7 10 0,-4 5 0,-4 6 15,-5 4-15,3 3 16,0 0-16,5 5 0,3 5 15,7 3-15,6 1 0,9 2 0,8 0 16,9-1-16,6-1 0,-3-4 16,-3-3-16,-2-3 0</inkml:trace>
  <inkml:trace contextRef="#ctx0" brushRef="#br0" timeOffset="183185.2323">17483 8843 0,'0'0'0,"0"0"16,0 0-16,-29 9 0,29-9 16,-32 15-16,12-4 0,-2 3 15,-1 4-15,-7 12 0,1 9 16,-1 3-16,1 2 0,-4 19 16,4 5-16,2 3 0,6-11 15,2 3-15,6-7 0,4-13 0,4-10 16,0-4-16,2-6 15,1-5-15,-1-1 0,-1-1 0,-3-3 16,-2-7-16,-4-3 0,-3-4 16,-5-3-16,4 0 0,4 1 15,3 1-15</inkml:trace>
  <inkml:trace contextRef="#ctx0" brushRef="#br0" timeOffset="183335.4301">17051 9171 0,'0'0'0,"10"-2"0,4-1 16,1 1-16,2-1 0,10 0 0,5-1 16,1 0-16,2 1 0,9-1 15,1 1-15,-2 3 0,-2 2 0,4-3 16,-3-2-16,-10 1 16,-7-1-16,-5 2 0</inkml:trace>
  <inkml:trace contextRef="#ctx0" brushRef="#br0" timeOffset="183502.0356">17413 9190 0,'0'0'0,"0"0"15,0 0-15,0 0 0,35 0 0,-35 0 16,46-2-16,-16 1 0,2 0 16,15 0-16,5-1 0,-2 1 15,0 0-15,12-2 0,1-3 16,-4 2-16,-12 0 0,-11 1 0</inkml:trace>
  <inkml:trace contextRef="#ctx0" brushRef="#br0" timeOffset="183803.448">18019 8871 0,'0'0'0,"0"0"0,0 0 15,0 0-15,-24 18 0,24-18 0,-29 31 16,11-7-16,-1 4 0,-6 16 16,0 5-16,1 1 0,5-1 15,-3 9-15,2-4 0,1 2 16,5-7-16,4 2 0,4-6 16,2-9-16,0-7 0,2-5 15,0-4-15,0-9 0,-1-4 0,-5-2 16,-3 0-16,1-3 15,0-1-15,-2-2 0,-2-3 16,0-5-16,1-3 0,3-8 0,4-7 16,0 5-16,2 5 0,0 3 15</inkml:trace>
  <inkml:trace contextRef="#ctx0" brushRef="#br0" timeOffset="183989.2757">18424 9179 0,'0'0'0,"0"0"16,0 0-16,0 0 0,0 0 0,8 29 16,-8-29-16,-10 34 0,2-15 15,-2 3-15,-2 3 0,1-1 16,1-2-16,-1 5 0,1-3 16,3-4-16,0-2 0,3-5 15,1-2-15,2-5 0,1-6 0,0 0 16,0 0-16,0 0 0</inkml:trace>
  <inkml:trace contextRef="#ctx0" brushRef="#br0" timeOffset="184131.0494">18560 8894 0,'0'0'15,"0"0"-15,0 0 0,26 6 16,-15-2-16,4 2 0,1 1 0,-1 0 15,-2-2-15,-2 0 16</inkml:trace>
  <inkml:trace contextRef="#ctx0" brushRef="#br0" timeOffset="184485.6829">18848 9299 0,'0'0'0,"0"0"0,0 0 16,-16 27-16,10-13 0,-4 4 15,-2 2-15,-5 6 0,0-2 0,2-1 16,2-2-16,1-3 0,2-2 16,1-1-16,1-4 0,5-7 15,3-4-15,3-4 0,4-5 16,2-4-16,1-4 0,3-4 16,2-5-16,6-9 0,2 0 0,2 0 15,-1 1-15,-1 3 0,-1 5 16,3-2-16,0 3 0,-2 7 15,0 5-15,-1 5 0,-1 4 16,-2 6-16,-2 2 0,0 7 16,-1 3-16,-3 3 0,-2 4 15,-3 6-15,0 2 0,0 9 16,-2-1-16,-2 4 0,-3 3 16,-3-3-16,-2-2 0,-1 1 15,-3-2-15,1-8 0,3-7 0,1-4 16</inkml:trace>
  <inkml:trace contextRef="#ctx0" brushRef="#br0" timeOffset="184885.5039">15711 10152 0,'0'0'16,"14"-2"-16,10 1 0,4-2 15,5 1-15,26-2 0,26-2 0,17 0 16,1 0-16,29-4 0,7 1 16,11 0-16,-10 5 0,77 0 15,-4 2-15,-26 0 0,-16-1 16,10 1-16,5 1 0,-18 3 16,-13 2-16,3 2 0,0 2 15,-19 2-15,-15 0 0,-6-2 16,-3 1-16,-37-3 0,-24-2 0,-17-1 15</inkml:trace>
  <inkml:trace contextRef="#ctx0" brushRef="#br0" timeOffset="194552.4509">8099 9596 0,'0'0'16,"19"-3"-16,5 2 0,1 1 15,3 1-15,17-2 0,9-1 0,17 0 16,4 0-16,15-3 15,-2-1-15,-5 1 0,-5-2 0,9 1 16,-3-2-16,18-3 0,-16 2 16,-19 0-16,-10 2 0,-18 1 15,-9 2-15,-14 0 0,-11 0 16,-10 1-16,-9 0 0,-4-2 16,-9-2-16,-4 2 0,-5-1 0,-11 2 15,-9-1-15,-3 3 0,-4 1 16,-19 2-16,-5 1 15,-1-1-15,0 1 0,-40 0 0,11 2 16,16 5-16,11 4 0,10-4 16,7 1-16,16 1 0,13 1 15,18-2-15,14-3 0,9-5 16,6-5-16,13 0 0,7-2 16,19-2-16,13-3 0,-4 3 15,10 0-15,13-1 0,8-2 0,52-4 16,-1 3-16,-9 3 15,-5 2-15,0 5 0,2 3 0,-12 2 16,-7 3-16,-21 4 0,-12 4 16,-23-6-16,-16-2 0,-10-2 15,-6-2-15,-4-1 0</inkml:trace>
  <inkml:trace contextRef="#ctx0" brushRef="#br0" timeOffset="196618.6773">5962 8457 0,'0'0'0,"0"0"0,0 0 0,0 0 16,21-19-16,-21 19 0,30-9 15,-30 9-15,36-10 0,-13 4 16,5 1-16,-3 0 0,2 1 16,7 0-16,0 0 0,-4 1 15,-2 2-15,6 2 0,-8 3 16,-5 1-16,-6 2 0,-8 3 16,-10 5-16,-5 1 0,-3 0 0,-11 4 15,-10 3-15,1-1 0,0 2 16,-12 4-16,-5 1 0,7-3 15,6-2-15,-2 1 0,6-3 16,6-5-16,5-5 0,9-3 16,6-6-16,5 0 0,2-1 0,11-6 15,9-7-15,6 1 0,3-1 16,9-3-16,7 0 16,-4-2-16,-3 0 0,11-2 0,0 1 15,-9 2-15,-8 2 0,-9 3 16,-5 2-16,-6 3 0</inkml:trace>
  <inkml:trace contextRef="#ctx0" brushRef="#br0" timeOffset="196985.1475">6509 8454 0,'0'0'0,"0"0"15,0 0-15,0 0 0,0 0 16,0 0-16,1 24 0,-1-24 15,0 0-15,-9 35 0,9-35 16,-8 34-16,5-16 0,0 2 16,1 1-16,1-2 0,1-1 0,3 2 15,2-2-15,4-5 16,-1-2-16,7-6 0,6-5 16,-2-2-16,1 0 0,2-5 15,2-3-15,-1-2 0,-1-1 0,3-5 16,-4-3-16,-4 3 0,-4 0 0,-3 0 15,-3-1-15,-3 2 16,-3 3-16,-7-1 0,-6 3 16,-3 2-16,1 4 0,-6 4 15,-2 2-15,-2 1 0,1 1 0,1 4 16,0 2-16,3 0 0,3 0 16,7-1-16,0-1 15,3-2-15,2-1 0,1 1 0</inkml:trace>
  <inkml:trace contextRef="#ctx0" brushRef="#br0" timeOffset="197302.6922">6889 8378 0,'0'0'0,"0"0"15,0 0-15,0 0 0,27-3 0,-27 3 16,0 0-16,28 1 0,-28-1 15,25 4-15,-11-1 0,0 0 16,-2 2-16,-1 0 0,-1 2 16,-1 1-16,-2 1 0,-4 2 15,-2 1-15,-3 1 0,-1 0 0,-5 2 16,-1 2-16,-3 4 0,0-1 16,-1 1-16,-2-1 15,2-1-15,1-2 0,2-3 0,2 1 16,3-2-16,3 0 0,4-5 15,6-2-15,3-4 0,0-2 16,8-2-16,7-1 0,-1-4 16,0 0-16,1-1 0,-5 3 15,-4-1-15</inkml:trace>
  <inkml:trace contextRef="#ctx0" brushRef="#br0" timeOffset="197584.944">7416 8268 0,'0'0'16,"0"0"-16,0 0 0,0 0 0,-24 18 15,24-18-15,-24 22 16,10-7-16,0 0 0,0 2 16,-1 3-16,2 1 0,2-1 0,2 4 15,3 0-15,5-4 0,4 0 16,6-6-16,4-4 0,4-2 15,2-2-15,6-4 0,2-2 16,10-2-16,-3 0 0,1-1 16,-2-2-16,-2-2 0,-2 0 0,2-2 15,-6 0-15,-5 1 16,-5-3-16,-5 5 0,-1-1 16,-2 3-16</inkml:trace>
  <inkml:trace contextRef="#ctx0" brushRef="#br0" timeOffset="197784.9317">7465 8271 0,'0'0'0,"0"0"0,0 0 16,0 0-16,0 0 0,-10 32 0,10-32 16,-9 36-16,3-16 0,2 6 15,0 3-15,-2 2 0,1 0 16,-1 10-16,3 2 15,-1-3-15,1-2 0,1 3 0,1-6 16,1-5-16,-2-4 0,1-5 16,1-4-16,0-3 0</inkml:trace>
  <inkml:trace contextRef="#ctx0" brushRef="#br0" timeOffset="197936.516">7647 8676 0,'0'0'0,"0"0"0,0 0 16,0 0-16,0 0 0,16 16 15,-16-16-15,12 18 0,-12-18 0,0 0 16</inkml:trace>
  <inkml:trace contextRef="#ctx0" brushRef="#br0" timeOffset="198335.5522">8138 8399 0,'0'0'0,"0"0"15,0 0-15,0 0 0,-16 23 0,16-23 16,-20 34-16,9-13 0,-1 1 0,2 3 15,1 1-15,1 5 16,3-2-16,7-4 0,6-3 16,2-5-16,1-2 0,10-4 15,4-6-15,0-4 0,2-4 0,-4-3 16,1-3-16,-1-1 16,-1-3-16,-1-2 0,-1-4 15,-4 0-15,-3 0 0,-4-2 0,-4-1 16,-5 1-16,-3 2 0,-3 2 15,-4 1-15,-1 3 0,-2 0 16,-4 4-16,-4 2 0,-1 2 16,-4 2-16,1 5 0,3 4 15,0 0-15,3 2 0,6 1 16,4 3-16,2-4 0,1-1 0,1 0 16</inkml:trace>
  <inkml:trace contextRef="#ctx0" brushRef="#br0" timeOffset="198651.777">8739 8275 0,'0'0'0,"0"0"16,0 0-16,-26 18 0,14-10 0,-3 5 15,-1 4-15,-1 2 0,2-1 16,-4 10-16,2 1 15,3-1-15,6-4 0,5 4 0,8-2 16,0-3-16,2-3 0,4-4 16,3-4-16,1-1 0,2-1 0,-3 0 15,0 0-15,-3-2 16,-3 0-16,-1-2 0,-4 1 16,-2-1-16,-1-1 0,-6 2 0,-6 2 15,-2-1-15,1 0 0,-4 0 16,-4 2-16,-1-3 0,-2 0 15,-8 0-15,0-3 0,7 0 16,4-1-16,5-1 0</inkml:trace>
  <inkml:trace contextRef="#ctx0" brushRef="#br0" timeOffset="198804.6766">8661 8339 0,'0'0'0,"9"-3"0,4-1 15,3-1-15,2 1 0,10-2 16,0 2-16,3 1 0,0 0 0,9 1 16,-1 2-16,-3-1 0,-4-1 15,-7 1-15,-3 0 0,-5 0 0</inkml:trace>
  <inkml:trace contextRef="#ctx0" brushRef="#br0" timeOffset="199006.5928">9437 8271 0,'0'0'0,"0"0"16,0 0-16,26 3 0,-26-3 0,26 3 15,-12-2-15,0 0 0,1 2 16,0 0-16,1 1 15,-3 0-15,-1-2 0,-2 1 0</inkml:trace>
  <inkml:trace contextRef="#ctx0" brushRef="#br0" timeOffset="199168.6007">9333 8451 0,'0'0'16,"0"0"-16,0 0 0,29-1 0,-29 1 15,32 0-15,-9 1 16,0 1-16,2-1 0,8 1 0,1 1 16,-6 1-16,-3-2 0,-5-1 15</inkml:trace>
  <inkml:trace contextRef="#ctx0" brushRef="#br0" timeOffset="199351.8526">9297 8660 0,'0'0'0,"0"0"16,23-2-16,-6 1 0,1-2 0,6 0 15,3-1-15,11-1 16,0 1-16,12-3 0,1 0 16,-4 0-16,-3-3 0,-2 0 0,-9 4 15,-8 0-15</inkml:trace>
  <inkml:trace contextRef="#ctx0" brushRef="#br0" timeOffset="199568.6413">10063 8229 0,'0'0'0,"0"0"0,27-1 15,-10 0-15,1 0 0,11 0 0,5 0 16,-2 1-16,-1 0 0,7 0 16,1 1-16,-5-1 0,-3 0 0,-8-3 15,-5 1-15,-4-1 0,-2 1 16,-3 1-16</inkml:trace>
  <inkml:trace contextRef="#ctx0" brushRef="#br0" timeOffset="199803.9635">10199 8064 0,'0'0'0,"0"0"0,0 0 16,0 0-16,0 0 0,2 29 16,-2-29-16,0 38 0,0-16 0,-1 7 15,0 6-15,0 2 0,0 1 16,0 10-16,1 2 15,1 4-15,0-5 0,1 2 0,1-7 16,1-7-16,-2-4 0,0-4 16,-1-3-16,-2-7 0,-1-4 0,1-5 15,0-2-15,-1-1 0</inkml:trace>
  <inkml:trace contextRef="#ctx0" brushRef="#br0" timeOffset="200018.2759">10231 8356 0,'0'0'0,"0"0"15,0 0-15,0 0 0,0 0 0,-15 30 16,15-30-16,-23 34 0,8-12 16,-3 2-16,-2 2 15,-2-2-15,-1-2 0,-7 5 0,2-3 16,-2 0-16,5-5 0,4-6 15,4-6-15,4-1 0,2-1 0,2-1 16</inkml:trace>
  <inkml:trace contextRef="#ctx0" brushRef="#br0" timeOffset="200187.8909">10203 8382 0,'0'0'0,"0"0"16,0 0-16,0 0 0,19 17 15,-19-17-15,20 22 0,-9-8 16,0 0-16,1 0 0,1-1 16,-1-2-16,0-1 0,4-1 15,-2-5-15,-4-1 0,-1 0 0,-1-1 16</inkml:trace>
  <inkml:trace contextRef="#ctx0" brushRef="#br0" timeOffset="200386.8012">10509 8140 0,'0'0'0,"10"-2"0,4-3 15,4 2-15,0 1 0,13-2 16,5 0-16,1 1 0,0 1 0,12 0 16,0 1-16,-3 1 0,-6 1 15,2 0-15,-5 1 0,-7 0 16,-5 0-16,-6-4 0,-6-1 15,-3 0-15,-3 1 0,-1 0 16</inkml:trace>
  <inkml:trace contextRef="#ctx0" brushRef="#br0" timeOffset="200587.8274">10571 8026 0,'0'0'0,"0"0"0,0 0 15,0 0-15,0 0 0,3 29 0,-3-29 16,2 29-16,-1-11 0,0 1 16,0 2-16,0-1 0,0-1 0,2 3 15,0 0-15,0-5 16,2-3-16,-1-4 0,2-5 16,-1 0-16,-1 0 0,0-2 0</inkml:trace>
  <inkml:trace contextRef="#ctx0" brushRef="#br0" timeOffset="200768.9589">10804 7972 0,'0'0'16,"0"0"-16,0 0 0,0 0 0,0 0 16,0 34-16,0-34 0,-8 32 15,3-13-15,-2 1 0,1 3 16,-1-3-16,0 1 0,0 3 15,0 0-15,2-4 0,0-3 0,2-3 16</inkml:trace>
  <inkml:trace contextRef="#ctx0" brushRef="#br0" timeOffset="200945.7447">10537 8342 0,'0'0'0,"0"0"0,0 0 0,0 0 16,0 0-16,0 25 0,0-25 16,0 0-16,1 29 0,-1-29 15,4 19-15,0-12 0,2-3 0,-2-1 16,-1 0-16,1 1 0</inkml:trace>
  <inkml:trace contextRef="#ctx0" brushRef="#br0" timeOffset="201485.5331">10764 8257 0,'0'0'0,"0"0"0,0 0 0,27 0 16,-27 0-16,21 2 0,-9 2 15,0-1-15,-1 1 0,1 1 16,0 2-16,-2 0 0,0 1 0,-3 2 16,-2 0-16,-3-1 0,-2 0 15,-4 1-15,-3-1 0,-1 1 16,-2 1-16,-8 0 0,-2 0 15,0-1-15,1-4 0,0 0 16,0-1-16,1-2 0,2-1 16,2-2-16,1-1 0,4-2 15,0 0-15,4-1 0,5-3 16,2 2-16,3-2 0,5 3 0,5 0 16,3 0-16,2 1 0,0 2 15,1 1-15,-3 2 0,-1-1 16,-2 3-16,0 2 15,-5-1-15,-3 2 0,-5 1 0,-4 3 16,-3 1-16,-4-1 0,-8 2 16,-5-1-16,0-1 0,-1 0 15,-11 3-15,-6-2 0,5-2 16,4-2-16,0 1 0,-1-2 16,5 0-16,4-1 0,0-1 0,7-1 15,6-2-15,3-1 0,11-1 16,7-1-16,3 1 0,4-2 15,8 1-15,8-3 0,2 2 16,0 0-16,3-1 0,1-2 16,6-1-16,-5 1 0,-3 3 15,-4-2-15,-6 1 0,-6 0 0,-6 0 16,-5 1-16,-5-1 0,-6-2 16,-7 1-16,-6-1 15,2 1-15,2 1 0,3 0 0</inkml:trace>
  <inkml:trace contextRef="#ctx0" brushRef="#br0" timeOffset="201651.8795">10732 8448 0,'0'0'0,"0"0"16,0 0-16,0 0 0,0 0 0,0 0 15,3 23-15,-3-23 0,0 0 16,-7 28-16,7-28 16,-9 30-16,4-13 0,-3 1 0,-1 2 15,-1-1-15,-1-2 0,-5 8 16,-3-1-16,2-3 0,2-2 15,-3-4-15,0-4 0,2-1 16,3-1-16,2-2 0</inkml:trace>
  <inkml:trace contextRef="#ctx0" brushRef="#br0" timeOffset="201775.3333">10866 8628 0,'0'0'0,"0"0"16,15 9-16,-5-1 0,1-1 0,1 5 15,0 3-15,1 7 0,-2 3 16,-3-5-16,0-3 0,-1-2 16</inkml:trace>
  <inkml:trace contextRef="#ctx0" brushRef="#br0" timeOffset="202435.2526">8176 9515 0,'0'0'0,"0"0"0,0 0 0,0 0 15,0 0-15,0 0 0,23-6 16,-23 6-16,34-2 0,-7 0 16,7-1-16,2 1 0,3-1 0,21-1 15,10-1-15,11-1 0,-3 0 16,19 2-16,2-1 16,0 1-16,-14 3 0,4-3 0,-6 0 15,-20 2-15,-14 1 0,1 3 16,-19 3-16,-12-2 0,-9-2 0,-15 1 15,-7 2-15,-8-1 16,-6-3-16,-18 4 0,-17 3 16,1-1-16,2-2 0,-28 1 15,-13 2-15,7-1 0,6 1 0,-52 6 16,4 4-16,24-3 16,18-1-16,-5-1 0,-2 0 15,20-2-15,12 0 0,11-4 0,7-3 16,16-2-16,10-2 0,15 0 15,8 1-15,0 0 0,0-4 0,19 1 16,16-1-16,4-7 16,5-3-16,23-2 0,15-2 15,-5 6-15,0 4 0,11-2 16,10-1-16,-10 1 0,-7 1 0,9 3 16,7 0-16,-15 1 0,-10 0 15,1 0-15,3 3 16,-13 2-16,-10 2 0,-17 0 0,-11-2 15,-13-2-15,-9 2 0,-6 2 16,-6 1-16,-6 1 0,-3 0 0,-40 4 16,-24 2-16,-4-4 15,-2-2-15,27-2 0,19 0 16,13-1-16</inkml:trace>
  <inkml:trace contextRef="#ctx0" brushRef="#br0" timeOffset="212352.5715">2618 11151 0,'0'0'0,"0"0"0,29-2 15,-15 1-15,3 1 0,5-1 16,4 1-16,11 0 0,-1 0 0,16 0 16,5 0-16,-2 0 0,2 1 15,15-2-15,4 0 16,-3-1-16,-1 0 0,16-1 0,7-1 15,6 0-15,-6 1 0,51-3 16,-6-1-16,-19 4 0,-12 1 0,10-1 16,7-1-16,-12 2 15,-9-1-15,15 2 0,10 2 16,-6-1-16,-5 0 0,10 0 16,10 0-16,-11 3 0,-6-1 0,12 2 15,7 1-15,-10-2 0,-5 0 16,15 0-16,10 1 15,-18 0-15,-12 0 0,17 2 0,12-1 16,-5 1-16,-4-2 0,9-1 16,6-5-16,-15 2 0,-8 0 0,18 3 15,12 3-15,-13 1 16,-9 3-16,14-8 0,6-5 16,-9 2-16,-5 1 0,9-2 0,8-1 15,-10 2-15,-6 3 0,9-2 16,9-1-16,-16-1 0,-9 0 15,13 0-15,12-2 0,-18 0 16,-10 1-16,11-1 0,8 0 16,-13 1-16,-7 0 0,10 0 15,9-2-15,-16 0 0,-11 3 16,11-2-16,6 1 0,-10 0 16,-7 0-16,9-1 0,7-2 0,-13 3 15,-11 3-15,13-2 0,9-1 16,-14 1-16,-10 0 0,9 3 15,4 1-15,-11-4 0,-7-3 16,10 0-16,9 0 0,-13 1 16,-8 1-16,8-1 0,6 2 15,-12 0-15,-8-1 0,14-2 16,6-2-16,-11 2 0,-9 0 0,10 1 16,6-1-16,-8-1 15,-6-2-15,5 6 0,5 2 16,-8 1-16,-5 0 0,10-7 0,6-3 15,-7 0-15,-6-1 0,2 4 16,2 5-16,-9-3 0,-6-1 16,11 3-16,8 3 0,-13-1 15,-7 1-15,6-2 0,5 0 16,-9 4-16,-6 4 0,11-6 16,6-4-16,-12 0 0,-8 1 0,6 2 15,3 4-15,-5-1 0,-5-2 16,0 0-16,0 2 15,-5-4-15,-4-2 0,3-1 0,2 2 16,-8 2-16,-6 2 0,3-2 16,2-1-16,-14 0 0,-8-1 0,1 0 15,1-1-15,-4 2 16,-3 1-16,-7-1 0,-5-1 0,-7 3 16,-6 2-16,-6 0 0,-6-1 15,-4 0-15</inkml:trace>
  <inkml:trace contextRef="#ctx0" brushRef="#br0" timeOffset="220385.2149">21277 9741 0,'0'0'0,"0"0"15,-17-15-15,9 11 0,-1 0 0,-6 0 16,-5 1-16,-6-1 16,0 3-16,-6 3 0,-5 3 15,0 4-15,1 1 0,-13 7 16,-1 3-16,1 0 0,3 2 0,-10 14 16,0 6-16,-4 5 15,7-2-15,-2 11 0,6 4 16,10-6-16,5-3 0,-6 32 0,8-2 15,11-14-15,8-10 0,14 1 16,10 1-16,6-9 0,6-7 0,11 5 16,8 4-16,4-7 15,2-6-15,23 2 0,15 2 16,-2-7-16,-3-5 0,32-4 16,20-3-16,-6-5 0,-5-2 0,30-7 15,23-7-15,-18 3 16,-10 0-16,27-6 0,19-3 0,-19-2 15,-12-4-15,27 1 0,16 0 16,-28 0-16,-18 0 0,13-3 16,8-3-16,-27 1 0,-18 0 0,-2-13 15,0-9-15,-15-11 16,-10-5-16,-18-19 16,-15-10-16,-30 13 0,-21 10 0,-13-4 15,-9-3-15,-6-4 0,-5-3 16,-15-2-16,-11-4 0,-12 5 15,-6 3-15,-14-2 0,-10-2 16,-6 8-16,-3 5 0,-21 1 16,-15 1-16,0 10 0,0 7 15,-18 4-15,-11 4 0,0 8 0,1 4 16,-21 10-16,-13 5 0,1 7 16,1 6-16,-9 11 0,-9 10 15,0 10-15,0 8 0,4 20 16,3 14-16,60-25 0,42-17 15,28-12-15</inkml:trace>
  <inkml:trace contextRef="#ctx0" brushRef="#br0" timeOffset="220768.8101">20760 11501 0,'0'0'0,"0"0"0,30-1 15,-30 1-15,33-2 0,-10 1 16,7 1-16,11-1 0,2 1 16,3 1-16,5-1 0,6 1 0,-4-1 15,8 0-15,-4 0 0,-6-1 16,-5 1-16,-2-3 0,-8-3 15,-13 3-15,-6 0 0,-2 0 16</inkml:trace>
  <inkml:trace contextRef="#ctx0" brushRef="#br0" timeOffset="220969.4323">21252 11313 0,'0'0'0,"0"0"0,0 0 0,0 0 15,0 0-15,0 0 0,0 0 16,0 0-16,8 31 0,-8-31 16,3 31-16,-3-31 0,2 40 15,-1-15-15,1 3 0,-2 0 16,0 2-16,-3 7 0,0-2 16,0-6-16,-2-5 0,1 1 0,1-6 15,-1-3-15</inkml:trace>
  <inkml:trace contextRef="#ctx0" brushRef="#br0" timeOffset="221469.4065">20935 11800 0,'0'0'16,"0"0"-16,0 0 0,0 0 15,0 0-15,0 0 0,0 0 16,0 0-16,0 0 0,35-6 16,-12 4-16,1-1 0,2 0 0,5-1 15,4 0-15,7 0 0,-3-1 16,10 1-16,-2 1 15,-5 1-15,-4 0 0,-7 1 0,-6 0 16,-5 2-16,-6 2 0,-11 0 16,-8 2-16,-8 3 0,-7 3 15,-11 3-15,-8 2 0,3-2 16,1 1-16,-9 4 0,-3 2 16,4-2-16,2-1 0,1 3 15,3 0-15,12-3 0,8-1 16,11-1-16,7 0 0,7-5 15,6-1-15,9-2 0,6 0 16,5-4-16,3-2 0,6-4 16,5 0-16,-4-3 0,-2 1 0,3-3 15,-3-2-15,-7-2 0,-5-1 16,-7-1-16,-5 0 0,-5 2 16,-3 0-16,-5 1 0,-2 0 15,-2-1-15,-1 2 0,1 3 16,-1 3-16,0 0 15,0 3-15,0 0 0,-1 6 0,2 2 16,1 3-16,1 1 0,3 2 16,0 2-16,3 0 0,3 1 15,4 0-15,4 2 0,0-2 0,-3-2 16,-1-3-16,-4-2 0,-2-2 16,-2-1-16</inkml:trace>
  <inkml:trace contextRef="#ctx0" brushRef="#br0" timeOffset="221736.6449">21724 11727 0,'0'0'0,"0"0"16,31-6-16,-8 2 0,3 0 0,17 0 15,8 0-15,2 0 0,1 2 16,16 0-16,13 1 0,-8 0 15,-6-1-15,5 3 0,-6 2 16,-13-2-16,-9 1 0,-7-1 16,-10 2-16,-11-3 0,-6 1 0,-12-1 15,-9-5-15,-10 5 16,-7 1-16,-3-5 0,-8-4 16,1-1-16,-2 1 0,5 1 0,9 1 15,5 2-15</inkml:trace>
  <inkml:trace contextRef="#ctx0" brushRef="#br0" timeOffset="221936.1434">22041 11501 0,'0'0'0,"0"0"15,0 0-15,0 0 0,0 0 0,0 0 16,0 0-16,20 20 0,-20-20 16,11 25-16,-11-25 0,11 37 15,-5-16-15,-2 3 0,1 3 16,-2 0-16,0 2 0,2 5 15,0-3-15,1-3 0,-1-3 16,0-7-16,-2-3 16,0-4-16,1-4 0,-2 0 0,0-3 15,0 2-15</inkml:trace>
  <inkml:trace contextRef="#ctx0" brushRef="#br0" timeOffset="222269.4314">22315 11457 0,'0'0'0,"0"0"16,0 0-16,0 0 0,0 0 0,-3 35 15,3-35-15,-4 40 0,1-17 16,-1 7-16,-2 5 16,2 2-16,-1 3 15,1 5-15,1-6 0,-2 1 0,1-7 16,-1-7-16,1-6 0,-4-4 15,-3-4-15,1-4 0,0-3 0,-1-3 16,-1-5-16,2 1 16,0-1-16,-2-2 0,0-2 15,3 3-15,2 0 0,1 0 16,2 1-16,0 1 0,2 0 0,4 1 16,4 1-16,2-1 0,0-1 15,8 0-15,4-2 0,-1 0 16,1 1-16,1 1 0,1-1 15,-2-3-15,-1-2 0,0 0 16,-4 1-16,-2 2 0</inkml:trace>
  <inkml:trace contextRef="#ctx0" brushRef="#br0" timeOffset="222619.3695">21817 11620 0,'0'0'0,"0"0"0,0 0 15,0 0-15,4 27 0,-4-27 16,9 29-16,-4-10 0,2 3 0,3 2 16,3 2-16,5 4 0,0-4 15,0-1-15,0-1 0,-3-2 16,0-1-16,2 0 0,2-2 15,1-3-15,1-3 0,2-1 16,2-2-16,2-1 0,-1 0 16,6 0-16,3 0 0,1 0 15,0-2-15,2 0 16,0-1-16,-6-1 0,-3-2 0,3-1 16,-1 0-16,-3-3 0,0-1 15,-7 1-15,-5-1 16,-2 1-16</inkml:trace>
  <inkml:trace contextRef="#ctx0" brushRef="#br0" timeOffset="222836.4942">23087 11398 0,'0'0'0,"0"0"0,0 0 16,0 0-16,0 0 0,-7 24 15,7-24-15,-11 25 0,11-25 0,-18 35 16,7-12-16,-2-1 0,-2 1 16,-4 1-16,-3 0 15,-5 4-15,1-3 0,-3-1 0,4-6 16,4-3-16,4-2 0,4-4 16</inkml:trace>
  <inkml:trace contextRef="#ctx0" brushRef="#br0" timeOffset="223035.634">22823 11672 0,'0'0'0,"0"0"16,0 0-16,0 0 0,8 32 15,-8-32-15,4 40 0,-3-15 16,-1 4-16,0 3 16,0 1-16,0 8 15,0-1-15,0-7 0,1-6 0,-1-1 16,0-5-16,0-8 0,-1-4 15,1-9-15,-2-1 0,1-3 16,0-4-16,0 1 0,0 1 16,0 2-16</inkml:trace>
  <inkml:trace contextRef="#ctx0" brushRef="#br0" timeOffset="223285.6147">22893 11712 0,'0'0'15,"0"0"-15,0 0 0,26-4 0,-26 4 16,28-3-16,-10 3 0,3 0 15,1 0-15,7 2 0,0 1 16,-3 2-16,-1-1 0,0 3 16,-1 2-16,-2 0 0,-1 0 15,-3 2-15,-4 2 0,-2 2 0,-2 1 16,-1 6-16,-4 1 0,-2-4 16,-3 0-16,-4 5 15,-2 0-15,-4-3 0,-4-4 0,-1 0 16,-3-1-16,1-3 0,-1-3 15,-3-3-15,-2-3 0,1-5 16,1-5-16,3 2 0,4 1 16,3 0-16</inkml:trace>
  <inkml:trace contextRef="#ctx0" brushRef="#br0" timeOffset="223452.9481">22930 11853 0,'0'0'0,"0"0"16,0 0-16,0 0 0,24-3 0,-24 3 15,28 1-15,-28-1 0,32 2 16,-14-1-16,0 0 0,0 3 16,0-1-16,-3 1 0,-1 1 15,-2 0-15,-2-1 0,-1-1 16,-1 1-16,-2-1 0</inkml:trace>
  <inkml:trace contextRef="#ctx0" brushRef="#br0" timeOffset="223602.548">22878 12000 0,'0'0'0,"0"0"0,0 0 0,0 0 16,0 0-16,0 0 0,0 0 16,28 1-16,-28-1 0,35-1 15,-8-3-15,1 0 0,2 0 0,2-1 16,2-3-16,4 0 0,-6 1 16,-6 1-1</inkml:trace>
  <inkml:trace contextRef="#ctx0" brushRef="#br0" timeOffset="223985.6534">23608 11551 0,'0'0'0,"0"0"0,0 0 16,0 0-16,0 0 0,-24 14 15,24-14-15,-24 17 0,24-17 16,-27 22-16,13-8 15,1-2-15,0 0 0,4 0 0,1-1 16,3 0-16,3-1 0,3-3 16,1-1-16,3 0 0,2-1 0,4-2 15,3 0-15,1-2 0,3-1 16,7 1-16,4 1 0,0 0 16,-1 1-16,-1 2 0,-3 1 15,-1 1-15,-1-1 0,2 6 16,-3 2-16,-1 3 0,-2 2 0,-6 3 15,-4 3-15,-5-1 16,-3 2-16,-4 2 0,-4 2 16,-1-1-16,-1 0 0,-3-2 15,-2-2-15,-3-3 0,0-2 0,-6-1 16,-2-6 0,0-9-16,-1-7 0,5-2 15,4-2-15,1 1 0,4 1 0,3 0 16</inkml:trace>
  <inkml:trace contextRef="#ctx0" brushRef="#br0" timeOffset="224122.5255">23503 11880 0,'0'0'0,"0"0"15,0 0-15,0 0 0,0 0 0,30 1 16,-30-1-16,31 5 0,-12-2 16,3 1-16,2 1 0,1-2 15,2 1-15,6 0 0,0-2 16,-5-1-16,-5 1 0,-3-1 15</inkml:trace>
  <inkml:trace contextRef="#ctx0" brushRef="#br0" timeOffset="224404.6957">24568 11648 0,'0'0'0,"0"0"16,0 0-16,0 0 0,-2 21 16,2-21-16,-11 26 0,2-8 0,-2 3 15,-3 5-15,-3 3 16,-7 8-16,-2 0 0,-3 0 16,-2 0-16,-6 4 0,0-5 0,-4 1 15,3-5-15,4-5 0,3-6 16,-1-6-16,-1-5 0,4-2 15,5-4-15,5-1 0,5 0 16,3 0-16</inkml:trace>
  <inkml:trace contextRef="#ctx0" brushRef="#br0" timeOffset="224573.449">24300 11943 0,'0'0'0,"0"0"0,26 7 0,-9-2 16,3 0-16,12 6 0,6 3 15,-1 1-15,1 0 0,11 7 16,3 3-16,-2-1 0,-2-1 16,7 4-16,-2-2 0,-5-1 15,-4-2-15,1 1 0,-5-2 16,-11-5-16,-6-4 0,-7-4 0</inkml:trace>
  <inkml:trace contextRef="#ctx0" brushRef="#br0" timeOffset="227152.6306">20599 10691 0,'0'0'0,"0"0"16,0 0-16,0 0 0,0 0 0,-18 29 16,18-29-16,-19 29 0,8-13 15,-4 8-15,-4 6 0,-1 2 16,0 2-16,-12 18 15,-5 7-15,-11 12 0,1-2 0,-13 21 16,-9 19-16,0-4 0,10-15 16,-26 39-16,6-9 0,17-22 15,13-14-15,2-1 0,1-1 16,8-17-16,7-12 0,5 1 0,3 1 16,4-9-16,4-5 0,-1-2 15,0 0-15,3-7 0,5-4 0,1-6 16,4-4-1,1-6-15,-1-3 0,2-4 16</inkml:trace>
  <inkml:trace contextRef="#ctx0" brushRef="#br0" timeOffset="227602.6761">19553 12882 0,'0'0'0,"0"0"0,0 0 15,0 0-15,0 0 0,-2-25 0,2 25 16,-8-22-16,8 22 0,-13-24 15,2 11-15,-1-1 0,-1 2 16,-5 0-16,-3 0 0,-1 1 16,-1 0-16,-10 3 0,-4 3 15,2 3-15,2 2 0,-10 5 16,-1 7-16,3 5 0,2 4 16,2 9-16,4 4 0,0 5 0,7-3 15,3 12-15,8 4 0,7-9 16,7-6-16,6-5 0,3-4 15,8-7-15,4-5 0,10-11 16,7-8-16,-1-1 0,0-2 0,1-10 16,3-7-16,0-3 15,0-1-15,0-7 0,0-7 16,-4 2-16,-1 1 0,4-13 0,-2-6 16,-4-11-16,-4-10 0,2-8 15,-9 27-15,-8 18 0</inkml:trace>
  <inkml:trace contextRef="#ctx0" brushRef="#br0" timeOffset="227752.7342">19720 12478 0,'0'0'0,"0"0"0,0 0 16,0 0-16,0 0 0,0 0 16,-14 27-16,14-27 0,-17 35 15,6-10-15,0 6 0,-1 4 16,0 5-16,-5 13 0,-1 2 16,2-3-16,0-4 0,2 8 0,1 4 15,2-8-15,2-7 0,1-4 16,2-12-16,1-6 0</inkml:trace>
  <inkml:trace contextRef="#ctx0" brushRef="#br0" timeOffset="228136.4943">19724 13011 0,'0'0'0,"0"0"0,0 0 0,0 0 15,28 4-15,-28-4 0,33 0 16,-33 0-16,41-1 0,-17-1 16,3 1-16,1-2 0,-1 0 15,10-4-15,-1-4 0,-3 2 0,-4-3 16,2-2-16,-5-3 16,-5 1-16,-4 0 0,-7-3 15,-6 0-15,-6 0 0,-6 1 0,-7 3 16,-6 2-16,-1 5 0,-1 3 15,-7 7-15,-5 6 0,-3 2 16,0 3-16,-7 13 16,4 8-16,6-3 0,8-3 0,1 9 15,9 3-15,8-2 0,8 1 0,7-5 16,8-3-16,10-6 0,10-6 16,10-5-16,8-5 0,2-4 15,1-4-15,5-6 0,4-6 16,-10 3-16,-16 2 0,-10 1 15</inkml:trace>
  <inkml:trace contextRef="#ctx0" brushRef="#br0" timeOffset="228351.8664">20830 12790 0,'0'0'16,"0"0"-16,0 0 0,-30-12 0,30 12 15,-33-2-15,9 6 0,-3 1 16,-1 2-16,-13 8 15,-1 6-15,1 4 0,3 4 0,-5 12 16,4 6-16,9-6 0,8-5 16,8 4-16,11-4 0,7 0 0,7-5 15,14-7-15,11-6 16,2-7-16,2-6 0,6-4 0,5-3 16,1-6-16,0-3 0,-14 2 15,-9 2-15,-7 2 0</inkml:trace>
  <inkml:trace contextRef="#ctx0" brushRef="#br0" timeOffset="228685.3955">21140 12811 0,'0'0'0,"0"0"0,0 0 0,0 0 16,-18 21-16,18-21 15,-17 33-15,8-12 0,-2 4 0,-3 4 16,0 3-16,-3 5 0,2-2 15,3-4-15,3-5 0,-1 2 16,2-6-16,3-4 0,1-5 16,1-5-16,2-4 0,1-4 15,5-3-15,-1-4 0,2-4 0,0-7 16,3-4-16,-1-4 16,-1-2-16,4-7 0,2-1 15,1 3-15,0 4 0,2 4 0,-1 2 16,-3 3-16,-1 3 0,-2 3 15,0 3-15,0 3 0,1 3 16,1 4-16,1 4 0,2 2 16,2 4-16,3 6 15,5 6-15,-6-5 0,-2-2 0,-3-3 16</inkml:trace>
  <inkml:trace contextRef="#ctx0" brushRef="#br0" timeOffset="229102.8515">21365 13023 0,'0'0'0,"0"0"0,0 0 0,0 0 16,0 0-16,24 19 0,-24-19 0,32 13 15,-12-6-15,7-2 16,7-1-16,6-3 15,5-2-15,8 1 0,-4-1 16,8-4-16,-3-3 0,-9 0 0,-6-2 16,-3-4-16,-6-3 15,-7 1-15,-5 2 0,-9-5 0,-7-1 16,-6 2-16,-2 2 0,-13 4 16,-10 2-16,1 3 0,-1 3 15,-7 5-15,-6 6 0,2 1 16,3 1-16,-7 12 0,1 6 15,7 0-15,7 1 0,4 6 16,5 5-16,7-3 0,4-4 0,12 4 16,8-1-16,6-10 15,8-2-15,13-5 0,10-4 16,-3-6-16,2-3 0,19-4 16,7-4-16,-7 1 0,-5 0 0,8-3 15,-21 2-15,-16 2 0</inkml:trace>
  <inkml:trace contextRef="#ctx0" brushRef="#br0" timeOffset="229470.5149">22665 13044 0,'0'0'0,"0"0"16,0 0-16,0 0 0,0-20 0,0 20 15,0 0-15,-19-21 0,5 13 16,-3 2-16,-5 0 16,-3 3-16,-1 2 0,-13 2 0,-2 4 15,0 3-15,1 3 0,-7 10 16,0 7-16,5 1 15,4 0-15,1 6 0,11-1 16,8-6-16,7-5 0,11-4 0,9-3 16,4-3-16,5-4 0,7-2 15,8-2-15,-1-2 0,0-3 0,5-7 16,2-5-16,-3-1 0,-3-4 16,-1-2-16,-2-2 0,3-9 15,-4-2-15,-4 3 16,-5 3-16,-6 6 0,-4 7 15,-4 3-15,-2 5 0,-4 5 0,-3-2 16,-2 8-16,-4 5 0,0 2 16,1 4-16,1 3 0,2 3 15,4 3-15,4 1 0,4 1 16,5-3-16,8 1 0,3-4 0,-4-5 16,-4-4-1,-4-2-15</inkml:trace>
  <inkml:trace contextRef="#ctx0" brushRef="#br0" timeOffset="229773.3053">23444 12981 0,'0'0'16,"0"0"-16,0 0 0,-29-19 16,14 10-16,-6 0 0,-6 1 15,0 1-15,-3 3 0,-10 1 16,0 2-16,2 4 0,4 6 15,-4 5-15,5 2 0,7 3 0,6 2 16,9 2-16,8 4 16,5 0-16,6 0 0,7 5 15,5-2-15,0-1 0,0-2 0,-4-3 16,-3-2-16,-3-4 0,-3-2 16,-4-1-16,-3-2 0,-5-1 15,-6-1-15,-6-5 0,-6-1 16,-2-3-16,-3-3 0,-2-3 15,-2-4-15,3 0 0,5 3 0,6 0 16</inkml:trace>
  <inkml:trace contextRef="#ctx0" brushRef="#br0" timeOffset="230135.4718">23431 13181 0,'0'0'0,"13"3"0,6 2 15,0-3-15,2 0 0,8 1 0,7 2 16,1-3-16,-1-1 0,-3-1 16,-2-1-16,0-1 0,-3-1 0,-5-2 15,-2-3-15,-9-1 16,-3-3-16,-5-5 0,-4-2 16,-3 0-16,-3 1 0,-3 2 0,-2-2 15,-6 2-15,-5 1 0,-3 3 16,0 2-16,-3 3 0,-1 4 15,-2 3-15,-1 2 0,-5 5 16,3 4-16,2 7 0,1 4 16,5 4-16,2 2 0,6 3 15,6 3-15,10-3 0,8-1 0,14 3 16,9-1 0,2-6-16,6-2 0,16 2 0,7-4 15,0-5-15,1-2 0,-9-4 16,-16-3-1,-9-2-15</inkml:trace>
  <inkml:trace contextRef="#ctx0" brushRef="#br0" timeOffset="230586.0511">24435 13255 0,'0'0'0,"0"0"16,0 0-16,-7-19 0,7 19 0,0 0 16,-16-21-16,6 13 0,-2 1 15,-4-1-15,-2 0 16,-4 4-16,-4 1 0,-7 2 0,1 1 15,-2 3-15,-1 1 0,-1 7 16,1 6 0,1 4-16,2 3 0,0 2 0,7-4 15,6 4-15,11 0 16,7-3-16,5-1 0,12-8 16,9 0-16,1-3 0,-1-3 0,11-3 15,5-3-15,0-6 0,-1-5 16,-1-6-16,0-4 0,-3-4 15,0-3-15,2-12 0,0-4 16,-5-3-16,-4 1 0,0-9 16,-4 1-16,-5 4 0,-4 3 15,-4 0-15,-1 2 0,-2 7 16,-3 4-16,0 2 0,-1 2 16,0 9-16,-2 6 0,-1 4 0,1 3 15,-3 4-15,0 2 0,-4 10 16,2 5-16,-1 6 0,-3 2 15,0 9-15,-2 7 0,-3 4 16,-2 3-16,-2 5 0,0 5 16,-2 6-16,3-2 0,3 0 15,3 1-15,2 2 0,0-8 0,2-2 16,0-2-16,2-15 0,1-10 16,0-7-16</inkml:trace>
  <inkml:trace contextRef="#ctx0" brushRef="#br0" timeOffset="231318.5871">25120 10348 0,'0'0'16,"0"0"-16,0 0 0,0 0 0,21 11 15,-21-11-15,8 19 0,-8-19 16,7 27-16,-7-9 0,-1 3 15,-1 2-15,-1-1 0,1 6 16,0 1-16,2-3 0,1-3 16,2-3-16,2 0 0,1-4 15,3-3-15,3-3 0,4-2 16,0-1-16,1-3 0,5-2 0,6-3 16,-1-1-16,0-3 0,11-6 15,4-5-15,0-2 0,0-1 16,9-8-16,-1-1 0,-1-1 15,-3-1-15,7-3 0,-2 3 16,-7 4-16,-5 3 0,-2 4 16,-4 2-16,-7 1 0,-4 2 0,-6 4 15,-5 3-15,-2 0 16,-3 3-16,-1 1 0</inkml:trace>
  <inkml:trace contextRef="#ctx0" brushRef="#br0" timeOffset="231853.0798">25236 13222 0,'0'0'0,"0"0"0,0 0 15,0 0-15,0 0 0,0 0 16,0 0-16,8 25 0,-8-25 16,-1 21-16,1-21 0,-5 30 0,1-12 15,1 0-15,1 3 16,1-1-16,1 0 0,2 0 0,1 1 16,2 2-16,0-2 0,4-3 15,2-2-15,2-3 0,1-1 16,4-4-16,2-3 0,1-1 15,1-2-15,4-6 0,5-4 16,0-3-16,0-1 0,11-10 16,2-6-16,0-1 0,-1-1 0,8-8 15,-2 0-15,-3 4 16,-4 5-16,1-2 0,-5 5 16,-7 4-16,-6 3 0,-6 4 0,-5 4 15,-3 3-15</inkml:trace>
  <inkml:trace contextRef="#ctx0" brushRef="#br0" timeOffset="237189.1208">20689 13793 0,'0'0'0,"0"0"15,0 0-15,0 0 0,19 18 0,-19-18 16,12 19-16,-6-7 0,1 0 16,-1 3-16,1 1 0,-2 0 15,-3 1-15,0-3 0,0-2 16,-1-2-16</inkml:trace>
  <inkml:trace contextRef="#ctx0" brushRef="#br0" timeOffset="237352.2474">20421 14304 0,'0'0'0,"0"0"16,0 0-16,0 0 0,0 0 0,26-8 15,-26 8-15,35-12 16,-17 7-16,6-6 16,6-5-16,2 0 0,2-4 0,4-1 15,-6 4-15,-6 3 0</inkml:trace>
  <inkml:trace contextRef="#ctx0" brushRef="#br0" timeOffset="237552.5221">21080 13822 0,'0'0'0,"0"0"16,0 0-16,-1 25 0,1-25 15,-5 33-15,1-9 0,0 3 16,-2 3-16,-3 10 0,0 2 15,-2 0-15,0 0 0,-2 5 16,3-4-16,2-9 0,0-6 0,-1-5 16,1-6-16,3-5 0,0-3 15,2-1-15</inkml:trace>
  <inkml:trace contextRef="#ctx0" brushRef="#br0" timeOffset="237985.749">21064 13950 0,'0'0'0,"0"0"15,0 0-15,0 0 0,29-3 0,-29 3 16,33-1-16,-14-1 0,1 2 16,2 0-1,2 0-15,-2 2 0,-1-1 0,2 0 16,-2 3-16,-3 1 0,-2-1 0,-5 2 16,-4 2-16,-2 0 0,-4 2 15,-10 2 1,-8 2-16,-4 0 0,-3 0 15,0-2-15,0-3 0,-5 0 0,1-3 16,4 0-16,3 0 0,5-1 16,4-1-16,2-1 0,3-2 15,7-1-15,6-4 0,5 1 16,5-1-16,4 0 0,3 0 16,4 0-16,1-1 0,8 2 0,-2 3 15,-2 1-15,-1 1 0,-3 2 16,-1 1-16,-6 2 0,-5 1 15,-6 3-15,-6 0 0,-7 2 16,-7 0-16,-3 1 0,-2-1 16,-6-1-16,-4-1 0,-2-4 15,-4-2-15,-1-1 0,-1-2 16,-6-6-16,3-4 0,6-3 0,5-3 16,4-6-16,2-4 0,5 4 15,3 5-15,2 4 16</inkml:trace>
  <inkml:trace contextRef="#ctx0" brushRef="#br0" timeOffset="238168.7475">21354 13626 0,'0'0'0,"0"0"16,0 0-16,14 22 0,-14-22 16,19 35-16,-6-6 15,0 3-15,1 2 0,4 14 0,-1 4 16,2 11-16,1 0 0,8 7 15,1-3-15,-3-7 0,-1-4 0,1-1 16,-5-7-16,-4-8 16,-1-7-16,-4-8 0,-3-7 15,-3-4-15</inkml:trace>
  <inkml:trace contextRef="#ctx0" brushRef="#br0" timeOffset="238368.7487">21864 14061 0,'0'0'16,"0"0"-16,0 0 0,0 0 0,0 0 15,-25 29-15,25-29 0,-36 33 16,15-14-16,-3 3 0,-5 3 16,-6 5-16,0 0 0,1-5 15,0-4-15,-4-2 0,5-6 16,7-1-16,4-4 0,4-1 0</inkml:trace>
  <inkml:trace contextRef="#ctx0" brushRef="#br0" timeOffset="238535.7576">21707 13815 0,'0'0'0,"0"0"16,0 0-16,0 0 0,16 24 0,-16-24 15,14 23-15,-5-14 0,0 0 16,-1-2-16,-2 0 16,0-1-16</inkml:trace>
  <inkml:trace contextRef="#ctx0" brushRef="#br0" timeOffset="238952.4837">22487 13848 0,'0'0'0,"0"0"0,-1 24 15,-1-5-15,-2 1 0,-5 13 0,-4 6 16,-4 7-16,-1-1 0,1-3 16,3-3-16,-1-1 0,1-8 0,0-3 15,1-5-15,-1-5 16,-2-5-16,-2-6 0,0-6 0,2-4 15,2-3-15,0-3 0,0-3 16,0-3-16,0-5 0,3-3 16,3-2-16,2 1 0,2 1 15,5-2-15,5 4 0,1 7 16,4 2-16,10 4 0,8 4 16,3 4-16,2 3 0,11 6 15,3 5-15,0 2 0,2 2 16,-4 7-16,-2 6 15,-7 1-15,-8-2 0,-3 11 16,-9 4-16,-12-1 16,-10-1-16,-9-7 0,-6-4 0,-18-5 15,-14-3-15,-9-8 0,-5-5 0,10-2 16,15-2-16,12-1 0</inkml:trace>
  <inkml:trace contextRef="#ctx0" brushRef="#br0" timeOffset="240003.0995">12265 12210 0,'0'0'0,"0"0"16,0 0-16,0 0 0,0 0 0,21 13 16,-21-13-16,21 10 15,-21-10-15,27 7 0,-8-5 0,1 0 16,2-1-16,4-2 16,4-3-16,-1 1 0,-2 0 0,8-3 15,-2 0-15,-1-2 0,-3-1 0,4-3 16,-4-1-16,-4 1 15,-1 0-15,-6-3 16,-2-1-16,-7-1 16,-6-1-16,-2 2 0,-2 3 0,-3 0 15,-4 2-15,-2 3 0,-3 2 0,-6-1 16,-3 3-16,0 2 16,0 2-16,-5 2 0,-4 4 15,3 2-15,1 2 0,0 3 0,-2 3 16,3 2-16,0 0 0,0 10 15,3 2-15,4-3 0,3-2 16,7 0-16,2 1 0,4-3 16,3-1-16,8-3 0,8 1 15,2-4-15,1-2 0,9-4 16,7-3-16,-2-1 0,-1-1 0,7-4 16,5-2-16,-4-2 0,-5 0 15,15-11 1,5-6-16,-13 4 0,-12 4 0,-6 3 15</inkml:trace>
  <inkml:trace contextRef="#ctx0" brushRef="#br0" timeOffset="240436.7186">13209 12022 0,'0'0'0,"0"0"16,0 0-16,0 0 0,-13 22 0,13-22 15,-12 28-15,6-10 16,-1 3-16,0 1 0,0 1 16,-1 0-16,1-1 0,0 4 15,-1-2-15,1-3 0,1-3 0,0-6 16,2-4-16,1-5 0,3-3 16,-3-2-16,2-4 0,1-1 15,1-2-15,0-2 0,2-3 16,-1-3-16,1-2 0,2-3 15,0-1-15,1 0 0,0 1 16,3 0-16,1 3 0,1 1 0,2 1 16,4-1-16,0 3 15,0 2-15,-2 2 0,4 3 16,3 2-16,-1 6 16,2 3-16,-3 2 0,-2 1 15,3 5-15,-2 2 0,-1 2 0,-1 1 16,-2 4-16,1 3 0,-4 0 15,-2 2-15,-6 2 16,-3 2-16,-2-2 0,-2-2 0,-3 1 16,-2 1-16,1-1 0,0 0 15,0-2-15,2-5 0,1-5 16</inkml:trace>
  <inkml:trace contextRef="#ctx0" brushRef="#br0" timeOffset="240772.0546">14100 11927 0,'0'0'0,"0"0"16,0 0-16,0 0 0,0 0 0,0 0 15,-24 5-15,24-5 0,-31 14 16,13-4-16,-3 3 0,-1 2 16,0 0-16,-7 9 0,0 2 15,4 1-15,2 1 0,3 2 16,2 1-16,2 2 0,4-3 0,5-3 16,5-3-16,4-3 0,3-1 15,9-5-15,6-4 16,3-3-16,3-2 0,5-1 15,4-1-15,-1-3 0,1-3 0,-3 0 16,-7 0-16,-5 2 0</inkml:trace>
  <inkml:trace contextRef="#ctx0" brushRef="#br0" timeOffset="241538.0646">14449 12018 0,'0'0'0,"0"0"0,0 0 0,0 0 16,0 0-16,0 0 0,-17 22 15,17-22-15,-14 22 0,3-5 16,-1 2-16,0 1 0,0 2 16,1-1-16,1 1 0,-1 5 15,2-3-15,4-3 0,5-2 0,4-3 16,1-3-16,5-4 15,4-2-15,3-4 0,3-3 0,4-4 16,4-6-16,-2 0 0,1-1 16,7-5-16,1-4 0,-2-2 15,-2-2-15,4-6 0,-1 1 16,-2 1-16,-1 3 0,-5 3 16,-7 3-16,-3 3 0,-4 4 0,-4 5 15,-3 5-15,-3 4 0,-3 4 16,-5 4-16,-5 5 0,-1 6 15,-1 3-15,0 8 0,-1 9 16,0 4-16,-2 4 16,-5 16-16,-2 3 0,3-13 0,4-9 15,-1 2-15,4-5 0,0-5 16,3-6-16,1-8 0,2-5 16,2-6-16,-1-4 0,-6-3 15,-3-2 1,-6-6-16,-7-7 0,5-2 0,2-2 15,1-10-15,1-9 16,4 7-16,4 6 0,2 3 16</inkml:trace>
  <inkml:trace contextRef="#ctx0" brushRef="#br0" timeOffset="241905.7207">15388 12010 0,'0'0'0,"0"0"15,0 0-15,0 0 0,0 0 0,0 0 16,-32-9-16,32 9 0,-32 4 15,12 2-15,-2-1 0,-1 4 16,-1 2-16,-7 6 0,1 2 16,4 2-16,2 1 0,3 3 15,2 2-15,1 4 0,6 0 0,7-3 16,5-2-16,3-4 16,2-2-16,9-4 0,5-2 15,4-4-15,0-2 0,3-3 0,4-4 16,-1-4-16,-1-3 0,5-8 15,-1-5-15,-6 4 0,-7 4 0,-3 1 16</inkml:trace>
  <inkml:trace contextRef="#ctx0" brushRef="#br0" timeOffset="242152.7693">15721 11684 0,'0'0'0,"0"0"0,0 0 16,0 0-16,0 0 0,-8 27 0,8-27 16,-14 34-16,5-14 0,-3 7 15,-4 6-15,0 0 0,2 0 16,-4 12-16,0 1 0,-2 6 16,0-3-16,-2 2 0,2-6 15,4-6-15,4-4 0,2-5 16,3-3-16,2-4 0,3-4 0,4-7 15,4-5-15,-2-2 16,-1-1-16,0-1 0</inkml:trace>
  <inkml:trace contextRef="#ctx0" brushRef="#br0" timeOffset="242522.969">15826 12145 0,'0'0'0,"0"0"0,0 0 16,-13 21-16,13-21 0,-17 28 0,7-11 16,1 3-16,0 1 0,3 0 15,0 0-15,2 5 0,2-3 16,4-2-16,3-4 0,5-2 16,5-4-16,2-4 0,4-4 15,2-3-15,3-4 0,-1-2 16,1-2-16,2-4 0,0-2 0,-3-3 15,-1-2-15,-4-2 16,-2-2-16,-5-1 0,-3-2 16,-5 1-16,-3 0 0,-7 2 15,-3 3-15,-4 3 0,-2 3 0,-9 4 16,-8 1-16,0 3 0,0 4 16,-10 4-16,0 3 0,3 3 15,3 1-15,3 5 16,2 4-16,9 1 15,6 1-15,5-4 0,4-5 0,2-2 16,1-3-16,0 0 0</inkml:trace>
  <inkml:trace contextRef="#ctx0" brushRef="#br0" timeOffset="242836.6252">16388 12057 0,'0'0'0,"0"0"16,0 0-16,0 0 0,0 0 0,-11 32 15,4-13-15,-1 2 16,-3 3-16,-3 8 0,-1 6 16,-5 10-16,0 1 0,-4 15 15,0 3-15,2-3 0,3-3 16,-1 3-16,0-1 0,4-11 15,2-9-15,3-5 0,3-6 16,1-7-16,1-5 0,1-7 0,1-6 16,-2-7-16,1-4 0,2-9 15,3-6-15,0 4 0,0 4 16,0 1-16</inkml:trace>
  <inkml:trace contextRef="#ctx0" brushRef="#br0" timeOffset="243119.3041">16401 11983 0,'0'0'0,"10"-1"0,6-2 16,-1 4-16,1 2 0,6 1 16,2 1-16,0 3 0,0 2 0,-2-1 15,-2 1-15,0 5 0,-3 1 16,-5 3-16,-2 0 15,-6 3-15,-5 0 16,-2-3-16,-3-1 0,-10 7 0,-9 0 16,2-3-16,1-1 0,-12 3 15,-6 0-15,7-5 0,5-3 0,-1 0 16,0-1-16,3-4 16,1-3-16,7-7 15,3-4-15,4-2 0,3 3 0,1 0 16</inkml:trace>
  <inkml:trace contextRef="#ctx0" brushRef="#br0" timeOffset="243502.7076">16679 12212 0,'0'0'16,"0"0"-16,0 0 0,23 7 0,-23-7 15,26 6-15,-10-5 16,3 1-16,2-1 0,3 0 15,3-1-15,3 3 0,-1 0 0,3-4 16,2-5-16,-3 0 0,-2-2 16,3-2-16,-2-2 0,-6-1 15,-3 1-15,-5 0 0,-3-1 16,-4-1-16,-3 0 0,-5-3 16,-4 0-16,-4 0 0,-4 1 0,-6 3 15,-4 2-15,-1 2 16,0 1-16,-5 6 0,-4 5 15,1 3-15,0 2 0,2 4 0,0 3 16,3 4-16,2 0 0,-2 9 16,4 4-16,7-2 0,4-1 15,7-1-15,5 0 0,5-4 16,4-3-16,6-2 0,7-3 16,1-3-16,2-2 0,10-1 15,7-2-15,-2-4 0,-1-4 16,-5 0-16,-10 0 15,-6 0-15</inkml:trace>
  <inkml:trace contextRef="#ctx0" brushRef="#br0" timeOffset="244019.0015">17680 12147 0,'0'0'0,"0"0"0,0 0 0,0 0 16,-3-24-16,3 24 0,-8-15 15,3 8-15,-2 0 0,-4 1 16,-3 0-16,-3 1 0,-1 1 0,-1 3 16,-3 1-16,-7 3 0,-1 2 15,1 4 1,2 5-16,-3 4 0,-1 5 16,5 0-16,3-1 0,2 5 15,6 1-15,5-5 0,4-3 0,7-2 16,8 0-16,2-4 15,2-2-15,9-5 0,8-2 16,-1-4-16,-2-2 0,12-9 0,4-6 16,-6-4-16,-5 0 0,2-5 15,2-4-15,-3 0 0,-3-2 16,1-12-16,-3-4 16,-4 7-16,-2 4 0,0 0 0,0 0 15,-5 3-15,-4 5 0,-2 4 0,-2 4 16,-2 8-16,-3 4 0,-1 1 15,-2 2-15,-3 4 0,-1 4 16,-6 6-16,-4 3 0,2 1 16,-1 3-16,-3 6 0,0 6 15,-3 4-15,1 4 0,-4 11 16,1 2-16,3-6 0,4-5 0,1 5 16,3-2-16,5-3 15,1-3-15,5-5 0,1-2 16,1-6-16,1-3 0,5-7 15,3-5-15,-4-2 0,-3-2 0,0 0 16</inkml:trace>
  <inkml:trace contextRef="#ctx0" brushRef="#br0" timeOffset="244225.4847">18154 12142 0,'0'0'0,"0"0"0,0 0 15,0 0-15,0 0 0,-3 29 0,3-29 16,-7 29-16,7-29 0,-9 35 16,3-14-16,-2 1 0,-1-2 0,0 0 15,1-2-15,-2 4 16,1-2-16,1-4 16,3-4-16,1-7 0,4-5 0,0 0 15,0 0-15,0-2 0</inkml:trace>
  <inkml:trace contextRef="#ctx0" brushRef="#br0" timeOffset="244391.643">18137 11802 0,'0'0'0,"0"0"0,0 0 15,0 0-15,29 11 0,-29-11 16,30 22-1,-11-8-15,2 3 0,-4-3 0,-1-1 0,-3-2 16</inkml:trace>
  <inkml:trace contextRef="#ctx0" brushRef="#br0" timeOffset="244869.3644">18732 12150 0,'0'0'0,"0"0"0,0 0 16,0 0-16,-1-21 0,1 21 0,0 0 16,-12-22-16,12 22 0,-20-11 15,7 4 1,-4 3-16,-3 4 0,0-1 16,1 1-16,-7 5 0,1 4 15,1 3-15,-1 1 0,1 3 16,0 3-16,3 1 0,3 0 0,1 5 15,3 0-15,6-2 0,2-2 16,7-3-16,5-1 0,2-3 16,3-1-16,4-3 15,1-3-15,4-2 0,3-3 0,2-4 16,1-6 0,3-6-16,2-5 0,-3-1 15,-2 0-15,2-7 0,-1-2 16,-5 4-16,-3 1 0,-4 7 0,-3 4 15,-3 2-15,-2 1 0,-2 1 16,-1 4-16,-1 3 0,-2 4 16,-2 5-16,-2 4 0,0 1 15,0 2-15,-2 4 0,0 3 16,-1 0-16,1 1 0,0 0 16,1 3-16,0-1 0,0-2 0,2 0 15,1 0-15,0-4 16,0-3-16,0-3 0</inkml:trace>
  <inkml:trace contextRef="#ctx0" brushRef="#br0" timeOffset="245671.5595">18752 12801 0,'0'0'0,"0"0"0,0 0 0,0 0 16,0 0-16,-32 10 0,32-10 16,-34 4-16,13-1 0,-6 0 15,-3-2-15,-2 2 0,-2-1 0,-12 0 16,-3-2-16,-12-1 0,-1-1 16,-2 1-16,-2 1 15,-13-2-15,1 0 0,-13-1 16,-1 0-16,2 0 0,2 2 15,-20-2-15,-4 0 0,-28-1 0,23 1 16,-6 3-16,-4 2 0,9-1 16,6-1-16,-13-3 0,-6 1 15,8 0-15,5 4 0,-11 2 16,-7 1-16,11 0 0,7-1 0,-4-1 16,-5-1-16,10 1 15,8 1-15,-11-2 0,-7 1 16,14-2-16,9-1 0,-14 1 15,-10 1-15,15 3 0,8 2 0,-9 0 16,-6-3-16,11 0 0,8-1 16,-6 1-16,-2 2 0,11-2 15,6-1-15,-9 1 0,-6 3 16,11-3-16,6 1 0,-1 0 16,-2 1-16,13 0 0,7 0 0,-3 0 15,-2 0-15,15 3 0,11 0 16,-2-5-16,-1-2 15,9-2-15,5-1 0,1 1 0,0 1 16,12 1-16,7 0 0,1-3 16,1-2-16,1 0 0,-1 2 0,6 1 15,4 2-15,2 0 16,4 0-16,-3-2 0,-1-3 16,1 2-16,3 1 0,3 0 15,0 0-15,0 2 0,0-2 0,0 0 16,0 0-16,0 0 0,0 0 15,0 0-15,-2 2 16,2-2-16,0 0 0,0 2 0,0-2 16,0 0-16,0 0 0,-3 1 15,3-1-15,-2 0 0,2 0 16,-2 0-16,2 0 0,-2 1 16,2-1-16,-2 1 0,2-1 15,-3 0-15,3 0 0,-3 2 16,1-2-16,2 0 0,-2-1 0,-1 1 15,1 0-15,0-1 16,2 1-16,0 0 0,0 0 16,2-2-16,2 0 0,-1 0 0,-1 0 15,0 1-15</inkml:trace>
  <inkml:trace contextRef="#ctx0" brushRef="#br0" timeOffset="246202.6753">15635 13200 0,'0'0'0,"0"0"0,0 0 0,0 0 16,0 0-16,0 0 0,0 0 16,20 10-16,-20-10 0,0 0 15,11 18-15,-11-18 0,0 0 0,7 27 16,-5-15-16,0 0 0,0 0 15,0 2-15,1 2 16,-1 0-16,-1 0 0,1-1 0,0 2 16,1-2-16,0-1 0,0-1 15,2 0-15,-1-2 0,0-1 16,3 0-16,1-1 0,0-2 16,2 0-16,3-3 0,1-2 15,1-1-15,1-2 0,9-3 0,4-5 16,-2-1-16,1-1 0,3-3 15,2-2-15,8-5 0,-2 0 16,2-1-16,0 0 0,-6 2 16,-5 5-16,0-3 0,-6 2 15,-8 4-15,-3 2 0,-5 2 16,-1 3-16,-1 0 0</inkml:trace>
  <inkml:trace contextRef="#ctx0" brushRef="#br0" timeOffset="248568.8534">16701 12485 0,'0'0'0,"0"0"0,0 0 16,0 0-16,0 0 0,0 0 16,0 0-16,0 0 0,0 0 0,0 0 15,0 0-15,0 0 0,0 0 16,0 0-16,0 0 0,0 0 15,0 0-15,-20 19 0,20-19 16,0 0-16,-26 15 0,26-15 16,-26 7-16,13-2 0,1 0 15,0 0-15,1 0 0,0-1 16,1 1-16,1 0 0,2-1 16,0 1-16,1-1 0,3 1 15,1 0-15,1-1 0,1 0 0,1 1 16,1-1-16,2 0 15,2 0-15,3 0 0,3 2 16,0-2-16,1 1 0,1-2 0,-1 0 16,0-2-16,1 1 0,2 1 15,0-1-15,1 2 0,-1-1 16,4 0-16,-1-3 0,-4 1 16,-2 0-16,-2-2 0,-2-1 15,-2 0-15,0-1 0,-3-2 16,-1-1-16,1-1 0,-2-1 0,-3 0 15,-4 1-15,-1 1 0,-3-2 16,-2 0-16,-3-1 0,-4-1 16,1 1-16,0 1 0,-1-1 15,3 3-15,-1 1 0,4 0 16,1 2-16,2-1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2026/1/26</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2026/1/26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2026/1/26</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2026/1/26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2026/1/26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2026/1/26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2026/1/26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2026/1/26</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2026/1/26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2026/1/26</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1.emf"/><Relationship Id="rId4" Type="http://schemas.openxmlformats.org/officeDocument/2006/relationships/customXml" Target="../ink/ink1.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2.emf"/><Relationship Id="rId4" Type="http://schemas.openxmlformats.org/officeDocument/2006/relationships/customXml" Target="../ink/ink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3.emf"/><Relationship Id="rId4" Type="http://schemas.openxmlformats.org/officeDocument/2006/relationships/customXml" Target="../ink/ink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t>《读后续写工具箱》三十二</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40360"/>
            <a:ext cx="10968990" cy="5909310"/>
          </a:xfrm>
          <a:ln>
            <a:solidFill>
              <a:schemeClr val="accent1"/>
            </a:solidFill>
          </a:ln>
        </p:spPr>
        <p:txBody>
          <a:bodyPr/>
          <a:lstStyle/>
          <a:p>
            <a:pPr marL="0" indent="0" algn="just">
              <a:buNone/>
            </a:pPr>
            <a:r>
              <a:rPr lang="en-US" altLang="zh-CN">
                <a:solidFill>
                  <a:schemeClr val="tx1"/>
                </a:solidFill>
              </a:rPr>
              <a:t>Wild thoughts on how to open the door raced through our heads. Smash a window? But doing that might spoil our delicate craft stuff. Turn to a locksmith? But the nearby locksmith would be unavailable until 9:00 a.m. In desperation, I even attempted to unlock the car with my own car key. No luck. Peering through the car window at our precious crafts, we seemed to have to resign ourselves to the fact that we might have to wait. Our golden chance for a head start was slipping away. Seeing my mother’s look of self-blame, I kept racking my wits for a solution. </a:t>
            </a:r>
          </a:p>
          <a:p>
            <a:pPr marL="0" indent="0" algn="just">
              <a:buNone/>
            </a:pPr>
            <a:r>
              <a:rPr lang="en-US" altLang="zh-CN">
                <a:solidFill>
                  <a:schemeClr val="tx1"/>
                </a:solidFill>
              </a:rPr>
              <a:t>It hit me that some spare wires in my car might help. I hurried to my car, opened the trunk and grabbed the wires out. Immediately, my sister and I got down to shaping the brass wire into a slender, precise hook using the jewelry pliers. Then Mom carefully guided it into the keyhole, felt for the broken key fragment inside, and to our relief and delight, the door was unlocked. We swiftly unloaded our crafts and proceeded to host a remarkable show. What proved decisive was our crafting skill, which transformed a moment of panic into a moment of triumph.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0">
              <a:buNone/>
            </a:pPr>
            <a:r>
              <a:rPr lang="en-US" altLang="zh-CN" sz="2000">
                <a:solidFill>
                  <a:schemeClr val="tx1"/>
                </a:solidFill>
              </a:rPr>
              <a:t>P</a:t>
            </a:r>
            <a:r>
              <a:rPr lang="en-US" altLang="zh-CN" sz="2000" baseline="-25000">
                <a:solidFill>
                  <a:schemeClr val="tx1"/>
                </a:solidFill>
              </a:rPr>
              <a:t>303 </a:t>
            </a:r>
            <a:r>
              <a:rPr lang="zh-CN" altLang="en-US" sz="2000">
                <a:solidFill>
                  <a:schemeClr val="tx1"/>
                </a:solidFill>
              </a:rPr>
              <a:t>其他补充行为</a:t>
            </a:r>
          </a:p>
          <a:p>
            <a:pPr marL="0" indent="0">
              <a:buNone/>
            </a:pPr>
            <a:r>
              <a:rPr lang="en-US" altLang="zh-CN" sz="2000">
                <a:solidFill>
                  <a:schemeClr val="tx1"/>
                </a:solidFill>
              </a:rPr>
              <a:t>22.1 </a:t>
            </a:r>
            <a:r>
              <a:rPr lang="zh-CN" altLang="en-US" sz="2000">
                <a:solidFill>
                  <a:schemeClr val="tx1"/>
                </a:solidFill>
              </a:rPr>
              <a:t>和动物相处</a:t>
            </a:r>
          </a:p>
          <a:p>
            <a:pPr marL="0" indent="0">
              <a:buNone/>
            </a:pPr>
            <a:r>
              <a:rPr lang="en-US" altLang="zh-CN" sz="2000">
                <a:solidFill>
                  <a:schemeClr val="tx1"/>
                </a:solidFill>
              </a:rPr>
              <a:t>tame an animal</a:t>
            </a:r>
            <a:r>
              <a:rPr lang="zh-CN" altLang="en-US" sz="2000">
                <a:solidFill>
                  <a:schemeClr val="tx1"/>
                </a:solidFill>
              </a:rPr>
              <a:t>驯化动物</a:t>
            </a:r>
          </a:p>
          <a:p>
            <a:pPr marL="0" indent="0">
              <a:buNone/>
            </a:pPr>
            <a:r>
              <a:rPr lang="en-US" altLang="zh-CN" sz="2000">
                <a:solidFill>
                  <a:schemeClr val="tx1"/>
                </a:solidFill>
              </a:rPr>
              <a:t>He managed to tame the wild bird, and now it sits on his shoulder every day. </a:t>
            </a:r>
          </a:p>
          <a:p>
            <a:pPr marL="0" indent="0">
              <a:buNone/>
            </a:pPr>
            <a:r>
              <a:rPr lang="zh-CN" altLang="en-US" sz="2000">
                <a:solidFill>
                  <a:schemeClr val="tx1"/>
                </a:solidFill>
              </a:rPr>
              <a:t>其他的不用看</a:t>
            </a:r>
          </a:p>
          <a:p>
            <a:pPr marL="0" indent="0">
              <a:buNone/>
            </a:pPr>
            <a:r>
              <a:rPr lang="en-US" altLang="zh-CN" sz="2000">
                <a:solidFill>
                  <a:schemeClr val="tx1"/>
                </a:solidFill>
              </a:rPr>
              <a:t>(</a:t>
            </a:r>
            <a:r>
              <a:rPr lang="zh-CN" altLang="en-US" sz="2000">
                <a:solidFill>
                  <a:schemeClr val="tx1"/>
                </a:solidFill>
              </a:rPr>
              <a:t>补充</a:t>
            </a:r>
            <a:r>
              <a:rPr lang="en-US" altLang="zh-CN" sz="2000">
                <a:solidFill>
                  <a:schemeClr val="tx1"/>
                </a:solidFill>
              </a:rPr>
              <a:t>) </a:t>
            </a:r>
          </a:p>
          <a:p>
            <a:pPr marL="0" indent="0">
              <a:buNone/>
            </a:pPr>
            <a:endParaRPr lang="en-US" altLang="zh-CN" sz="2000">
              <a:solidFill>
                <a:schemeClr val="tx1"/>
              </a:solidFill>
            </a:endParaRPr>
          </a:p>
        </p:txBody>
      </p:sp>
      <p:pic>
        <p:nvPicPr>
          <p:cNvPr id="2" name="图片 1"/>
          <p:cNvPicPr>
            <a:picLocks noChangeAspect="1"/>
          </p:cNvPicPr>
          <p:nvPr/>
        </p:nvPicPr>
        <p:blipFill>
          <a:blip r:embed="rId4"/>
          <a:stretch>
            <a:fillRect/>
          </a:stretch>
        </p:blipFill>
        <p:spPr>
          <a:xfrm>
            <a:off x="608330" y="3839210"/>
            <a:ext cx="10598150" cy="148463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0">
              <a:buNone/>
            </a:pPr>
            <a:r>
              <a:rPr lang="en-US" altLang="zh-CN" sz="2000">
                <a:solidFill>
                  <a:schemeClr val="tx1"/>
                </a:solidFill>
              </a:rPr>
              <a:t>22.2 </a:t>
            </a:r>
            <a:r>
              <a:rPr lang="zh-CN" altLang="en-US" sz="2000">
                <a:solidFill>
                  <a:schemeClr val="tx1"/>
                </a:solidFill>
              </a:rPr>
              <a:t>工具与日常操作</a:t>
            </a:r>
          </a:p>
          <a:p>
            <a:pPr marL="0" indent="0">
              <a:buNone/>
            </a:pPr>
            <a:r>
              <a:rPr lang="en-US" altLang="zh-CN" sz="2000">
                <a:solidFill>
                  <a:schemeClr val="tx1"/>
                </a:solidFill>
              </a:rPr>
              <a:t>operate a machine</a:t>
            </a:r>
            <a:r>
              <a:rPr lang="zh-CN" altLang="en-US" sz="2000">
                <a:solidFill>
                  <a:schemeClr val="tx1"/>
                </a:solidFill>
              </a:rPr>
              <a:t>操作机器</a:t>
            </a:r>
          </a:p>
          <a:p>
            <a:pPr marL="0" indent="0">
              <a:buNone/>
            </a:pPr>
            <a:r>
              <a:rPr lang="en-US" altLang="zh-CN" sz="2000">
                <a:solidFill>
                  <a:schemeClr val="tx1"/>
                </a:solidFill>
              </a:rPr>
              <a:t>(operate on a patient</a:t>
            </a:r>
            <a:r>
              <a:rPr lang="zh-CN" altLang="en-US" sz="2000">
                <a:solidFill>
                  <a:schemeClr val="tx1"/>
                </a:solidFill>
              </a:rPr>
              <a:t>给病人做手术</a:t>
            </a:r>
            <a:r>
              <a:rPr lang="en-US" altLang="zh-CN" sz="2000">
                <a:solidFill>
                  <a:schemeClr val="tx1"/>
                </a:solidFill>
              </a:rPr>
              <a:t>) </a:t>
            </a:r>
          </a:p>
          <a:p>
            <a:pPr marL="0" indent="0">
              <a:buNone/>
            </a:pPr>
            <a:r>
              <a:rPr lang="en-US" altLang="zh-CN" sz="2000">
                <a:solidFill>
                  <a:schemeClr val="tx1"/>
                </a:solidFill>
              </a:rPr>
              <a:t>wield a screwdriver</a:t>
            </a:r>
            <a:r>
              <a:rPr lang="zh-CN" altLang="en-US" sz="2000">
                <a:solidFill>
                  <a:schemeClr val="tx1"/>
                </a:solidFill>
              </a:rPr>
              <a:t>使用螺丝刀</a:t>
            </a:r>
          </a:p>
          <a:p>
            <a:pPr marL="0" indent="0">
              <a:buNone/>
            </a:pPr>
            <a:r>
              <a:rPr lang="en-US" altLang="zh-CN" sz="2000">
                <a:solidFill>
                  <a:schemeClr val="tx1"/>
                </a:solidFill>
              </a:rPr>
              <a:t>handle a wrench</a:t>
            </a:r>
            <a:r>
              <a:rPr lang="zh-CN" altLang="en-US" sz="2000">
                <a:solidFill>
                  <a:schemeClr val="tx1"/>
                </a:solidFill>
              </a:rPr>
              <a:t>使用扳手</a:t>
            </a:r>
          </a:p>
          <a:p>
            <a:pPr marL="0" indent="0">
              <a:buNone/>
            </a:pPr>
            <a:r>
              <a:rPr lang="en-US" altLang="zh-CN" sz="2000">
                <a:solidFill>
                  <a:schemeClr val="tx1"/>
                </a:solidFill>
              </a:rPr>
              <a:t>saw</a:t>
            </a:r>
            <a:r>
              <a:rPr lang="zh-CN" altLang="en-US" sz="2000">
                <a:solidFill>
                  <a:schemeClr val="tx1"/>
                </a:solidFill>
              </a:rPr>
              <a:t>锯（</a:t>
            </a:r>
            <a:r>
              <a:rPr lang="en-US" altLang="zh-CN" sz="2000">
                <a:solidFill>
                  <a:schemeClr val="tx1"/>
                </a:solidFill>
              </a:rPr>
              <a:t>sawed, sawed) </a:t>
            </a:r>
          </a:p>
          <a:p>
            <a:pPr marL="0" indent="0">
              <a:buNone/>
            </a:pPr>
            <a:r>
              <a:rPr lang="en-US" altLang="zh-CN" sz="2000">
                <a:solidFill>
                  <a:schemeClr val="tx1"/>
                </a:solidFill>
              </a:rPr>
              <a:t>drill a hole</a:t>
            </a:r>
            <a:r>
              <a:rPr lang="zh-CN" altLang="en-US" sz="2000">
                <a:solidFill>
                  <a:schemeClr val="tx1"/>
                </a:solidFill>
              </a:rPr>
              <a:t>打孔（</a:t>
            </a:r>
            <a:r>
              <a:rPr lang="en-US" altLang="zh-CN" sz="2000">
                <a:solidFill>
                  <a:schemeClr val="tx1"/>
                </a:solidFill>
              </a:rPr>
              <a:t>bore: The tomb raider bored a hole through the tomb.) </a:t>
            </a:r>
          </a:p>
          <a:p>
            <a:pPr marL="0" indent="0">
              <a:buNone/>
            </a:pPr>
            <a:r>
              <a:rPr lang="en-US" altLang="zh-CN" sz="2000">
                <a:solidFill>
                  <a:schemeClr val="tx1"/>
                </a:solidFill>
              </a:rPr>
              <a:t>press the pedal =slam the pedal</a:t>
            </a:r>
            <a:r>
              <a:rPr lang="zh-CN" altLang="en-US" sz="2000">
                <a:solidFill>
                  <a:schemeClr val="tx1"/>
                </a:solidFill>
              </a:rPr>
              <a:t>踩踏板</a:t>
            </a:r>
          </a:p>
          <a:p>
            <a:pPr marL="0" indent="0">
              <a:buNone/>
            </a:pPr>
            <a:r>
              <a:rPr lang="en-US" altLang="zh-CN" sz="2000">
                <a:solidFill>
                  <a:schemeClr val="tx1"/>
                </a:solidFill>
              </a:rPr>
              <a:t>shift gears</a:t>
            </a:r>
            <a:r>
              <a:rPr lang="zh-CN" altLang="en-US" sz="2000">
                <a:solidFill>
                  <a:schemeClr val="tx1"/>
                </a:solidFill>
              </a:rPr>
              <a:t>换挡</a:t>
            </a:r>
          </a:p>
          <a:p>
            <a:pPr marL="0" indent="0">
              <a:buNone/>
            </a:pPr>
            <a:endParaRPr lang="zh-CN" altLang="en-US" sz="20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rmAutofit lnSpcReduction="10000"/>
          </a:bodyPr>
          <a:lstStyle/>
          <a:p>
            <a:pPr marL="0" indent="0">
              <a:buNone/>
            </a:pPr>
            <a:r>
              <a:rPr lang="en-US" altLang="zh-CN">
                <a:solidFill>
                  <a:schemeClr val="tx1"/>
                </a:solidFill>
              </a:rPr>
              <a:t>22.3 </a:t>
            </a:r>
            <a:r>
              <a:rPr lang="zh-CN" altLang="en-US">
                <a:solidFill>
                  <a:schemeClr val="tx1"/>
                </a:solidFill>
              </a:rPr>
              <a:t>做饭</a:t>
            </a:r>
          </a:p>
          <a:p>
            <a:pPr marL="0" indent="0">
              <a:buNone/>
            </a:pPr>
            <a:r>
              <a:rPr lang="en-US" altLang="zh-CN">
                <a:solidFill>
                  <a:schemeClr val="tx1"/>
                </a:solidFill>
              </a:rPr>
              <a:t>chop</a:t>
            </a:r>
            <a:r>
              <a:rPr lang="zh-CN" altLang="en-US">
                <a:solidFill>
                  <a:schemeClr val="tx1"/>
                </a:solidFill>
              </a:rPr>
              <a:t>切块</a:t>
            </a:r>
          </a:p>
          <a:p>
            <a:pPr marL="0" indent="0">
              <a:buNone/>
            </a:pPr>
            <a:r>
              <a:rPr lang="en-US" altLang="zh-CN">
                <a:solidFill>
                  <a:schemeClr val="tx1"/>
                </a:solidFill>
              </a:rPr>
              <a:t>slice</a:t>
            </a:r>
            <a:r>
              <a:rPr lang="zh-CN" altLang="en-US">
                <a:solidFill>
                  <a:schemeClr val="tx1"/>
                </a:solidFill>
              </a:rPr>
              <a:t>切片</a:t>
            </a:r>
          </a:p>
          <a:p>
            <a:pPr marL="0" indent="0">
              <a:buNone/>
            </a:pPr>
            <a:r>
              <a:rPr lang="en-US" altLang="zh-CN">
                <a:solidFill>
                  <a:schemeClr val="tx1"/>
                </a:solidFill>
              </a:rPr>
              <a:t>rinse=cleanse</a:t>
            </a:r>
            <a:r>
              <a:rPr lang="zh-CN" altLang="en-US">
                <a:solidFill>
                  <a:schemeClr val="tx1"/>
                </a:solidFill>
              </a:rPr>
              <a:t>清洗</a:t>
            </a:r>
          </a:p>
          <a:p>
            <a:pPr marL="0" indent="0">
              <a:buNone/>
            </a:pPr>
            <a:r>
              <a:rPr lang="en-US" altLang="zh-CN">
                <a:solidFill>
                  <a:schemeClr val="tx1"/>
                </a:solidFill>
              </a:rPr>
              <a:t>drizzle</a:t>
            </a:r>
            <a:r>
              <a:rPr lang="zh-CN" altLang="en-US">
                <a:solidFill>
                  <a:schemeClr val="tx1"/>
                </a:solidFill>
              </a:rPr>
              <a:t>淋、浇</a:t>
            </a:r>
            <a:r>
              <a:rPr lang="en-US" altLang="zh-CN">
                <a:solidFill>
                  <a:schemeClr val="tx1"/>
                </a:solidFill>
              </a:rPr>
              <a:t> </a:t>
            </a:r>
          </a:p>
          <a:p>
            <a:pPr marL="0" indent="0">
              <a:buNone/>
            </a:pPr>
            <a:r>
              <a:rPr lang="en-US" altLang="zh-CN">
                <a:solidFill>
                  <a:schemeClr val="tx1"/>
                </a:solidFill>
              </a:rPr>
              <a:t>season</a:t>
            </a:r>
            <a:r>
              <a:rPr lang="zh-CN" altLang="en-US">
                <a:solidFill>
                  <a:schemeClr val="tx1"/>
                </a:solidFill>
              </a:rPr>
              <a:t>调味</a:t>
            </a:r>
          </a:p>
          <a:p>
            <a:pPr marL="0" indent="0">
              <a:buNone/>
            </a:pPr>
            <a:r>
              <a:rPr lang="en-US" altLang="zh-CN">
                <a:solidFill>
                  <a:schemeClr val="tx1"/>
                </a:solidFill>
              </a:rPr>
              <a:t>She seasoned the salad with salt and freshly ground black pepper. </a:t>
            </a:r>
          </a:p>
          <a:p>
            <a:pPr marL="0" indent="0">
              <a:buNone/>
            </a:pPr>
            <a:r>
              <a:rPr lang="en-US" altLang="zh-CN">
                <a:solidFill>
                  <a:schemeClr val="tx1"/>
                </a:solidFill>
              </a:rPr>
              <a:t>stew</a:t>
            </a:r>
            <a:r>
              <a:rPr lang="zh-CN" altLang="en-US">
                <a:solidFill>
                  <a:schemeClr val="tx1"/>
                </a:solidFill>
              </a:rPr>
              <a:t>炖</a:t>
            </a:r>
          </a:p>
          <a:p>
            <a:pPr marL="0" indent="0">
              <a:buNone/>
            </a:pPr>
            <a:r>
              <a:rPr lang="en-US" altLang="zh-CN">
                <a:solidFill>
                  <a:schemeClr val="tx1"/>
                </a:solidFill>
              </a:rPr>
              <a:t>He stewed the beef for several hours until it was tender. </a:t>
            </a:r>
          </a:p>
          <a:p>
            <a:pPr marL="0" indent="0">
              <a:buNone/>
            </a:pPr>
            <a:r>
              <a:rPr lang="en-US" altLang="zh-CN">
                <a:solidFill>
                  <a:schemeClr val="tx1"/>
                </a:solidFill>
              </a:rPr>
              <a:t>simmer</a:t>
            </a:r>
            <a:r>
              <a:rPr lang="zh-CN" altLang="en-US">
                <a:solidFill>
                  <a:schemeClr val="tx1"/>
                </a:solidFill>
              </a:rPr>
              <a:t>慢煮</a:t>
            </a:r>
          </a:p>
          <a:p>
            <a:pPr marL="0" indent="0">
              <a:buNone/>
            </a:pPr>
            <a:r>
              <a:rPr lang="en-US" altLang="zh-CN">
                <a:solidFill>
                  <a:schemeClr val="tx1"/>
                </a:solidFill>
              </a:rPr>
              <a:t>She simmered the soup for an hour to blend the flavors.</a:t>
            </a:r>
            <a:r>
              <a:rPr lang="en-US" altLang="zh-CN" b="1" u="sng">
                <a:solidFill>
                  <a:schemeClr val="tx1"/>
                </a:solidFill>
              </a:rPr>
              <a:t> (</a:t>
            </a:r>
            <a:r>
              <a:rPr lang="zh-CN" altLang="en-US" b="1" u="sng">
                <a:solidFill>
                  <a:schemeClr val="tx1"/>
                </a:solidFill>
              </a:rPr>
              <a:t>煮酒论英雄？</a:t>
            </a:r>
            <a:r>
              <a:rPr lang="en-US" altLang="zh-CN" b="1" u="sng">
                <a:solidFill>
                  <a:schemeClr val="tx1"/>
                </a:solidFill>
              </a:rPr>
              <a:t>) </a:t>
            </a:r>
          </a:p>
          <a:p>
            <a:pPr marL="0" indent="0">
              <a:buNone/>
            </a:pPr>
            <a:r>
              <a:rPr lang="en-US" altLang="zh-CN">
                <a:solidFill>
                  <a:schemeClr val="tx1"/>
                </a:solidFill>
              </a:rPr>
              <a:t>set the table</a:t>
            </a:r>
            <a:r>
              <a:rPr lang="zh-CN" altLang="en-US">
                <a:solidFill>
                  <a:schemeClr val="tx1"/>
                </a:solidFill>
              </a:rPr>
              <a:t>摆放餐具</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rmAutofit lnSpcReduction="10000"/>
          </a:bodyPr>
          <a:lstStyle/>
          <a:p>
            <a:pPr marL="0" indent="0">
              <a:buNone/>
            </a:pPr>
            <a:r>
              <a:rPr lang="en-US" altLang="zh-CN">
                <a:solidFill>
                  <a:srgbClr val="FF0000"/>
                </a:solidFill>
              </a:rPr>
              <a:t>P</a:t>
            </a:r>
            <a:r>
              <a:rPr lang="en-US" altLang="zh-CN" baseline="-25000">
                <a:solidFill>
                  <a:srgbClr val="FF0000"/>
                </a:solidFill>
              </a:rPr>
              <a:t>295</a:t>
            </a:r>
            <a:r>
              <a:rPr lang="en-US" altLang="zh-CN">
                <a:solidFill>
                  <a:srgbClr val="FF0000"/>
                </a:solidFill>
              </a:rPr>
              <a:t> 21.7</a:t>
            </a:r>
            <a:r>
              <a:rPr lang="zh-CN" altLang="en-US">
                <a:solidFill>
                  <a:srgbClr val="FF0000"/>
                </a:solidFill>
              </a:rPr>
              <a:t>冲突与对抗</a:t>
            </a:r>
          </a:p>
          <a:p>
            <a:pPr marL="0" indent="0">
              <a:buNone/>
            </a:pPr>
            <a:r>
              <a:rPr lang="zh-CN" altLang="en-US">
                <a:solidFill>
                  <a:schemeClr val="tx1"/>
                </a:solidFill>
              </a:rPr>
              <a:t>作业检查</a:t>
            </a:r>
          </a:p>
          <a:p>
            <a:pPr marL="0" indent="0">
              <a:buNone/>
            </a:pPr>
            <a:r>
              <a:rPr lang="en-US" altLang="zh-CN">
                <a:solidFill>
                  <a:schemeClr val="tx1"/>
                </a:solidFill>
              </a:rPr>
              <a:t>1. </a:t>
            </a:r>
            <a:r>
              <a:rPr lang="zh-CN" altLang="en-US">
                <a:solidFill>
                  <a:schemeClr val="tx1"/>
                </a:solidFill>
              </a:rPr>
              <a:t>相互理解和尊重是和谐人际关系的关键。（</a:t>
            </a:r>
            <a:r>
              <a:rPr lang="en-US" altLang="zh-CN">
                <a:solidFill>
                  <a:schemeClr val="tx1"/>
                </a:solidFill>
              </a:rPr>
              <a:t>mutual</a:t>
            </a:r>
            <a:r>
              <a:rPr lang="zh-CN" altLang="en-US">
                <a:solidFill>
                  <a:schemeClr val="tx1"/>
                </a:solidFill>
              </a:rPr>
              <a:t>）</a:t>
            </a:r>
          </a:p>
          <a:p>
            <a:pPr marL="0" indent="0">
              <a:buNone/>
            </a:pPr>
            <a:r>
              <a:rPr lang="en-US" altLang="zh-CN">
                <a:solidFill>
                  <a:schemeClr val="tx1"/>
                </a:solidFill>
              </a:rPr>
              <a:t>2. </a:t>
            </a:r>
            <a:r>
              <a:rPr lang="zh-CN" altLang="en-US">
                <a:solidFill>
                  <a:schemeClr val="tx1"/>
                </a:solidFill>
              </a:rPr>
              <a:t>推迟购买刚发布的手机是一种明智之举。（</a:t>
            </a:r>
            <a:r>
              <a:rPr lang="en-US" altLang="zh-CN">
                <a:solidFill>
                  <a:schemeClr val="tx1"/>
                </a:solidFill>
              </a:rPr>
              <a:t>postpone</a:t>
            </a:r>
            <a:r>
              <a:rPr lang="zh-CN" altLang="en-US">
                <a:solidFill>
                  <a:schemeClr val="tx1"/>
                </a:solidFill>
              </a:rPr>
              <a:t>）</a:t>
            </a:r>
          </a:p>
          <a:p>
            <a:pPr marL="0" indent="0">
              <a:buNone/>
            </a:pPr>
            <a:r>
              <a:rPr lang="en-US" altLang="zh-CN">
                <a:solidFill>
                  <a:schemeClr val="tx1"/>
                </a:solidFill>
              </a:rPr>
              <a:t>3. transmit, submit</a:t>
            </a:r>
            <a:r>
              <a:rPr lang="zh-CN" altLang="en-US">
                <a:solidFill>
                  <a:schemeClr val="tx1"/>
                </a:solidFill>
              </a:rPr>
              <a:t>意思及名词</a:t>
            </a:r>
          </a:p>
          <a:p>
            <a:pPr marL="0" indent="0">
              <a:buNone/>
            </a:pPr>
            <a:r>
              <a:rPr lang="en-US" altLang="zh-CN">
                <a:solidFill>
                  <a:schemeClr val="tx1"/>
                </a:solidFill>
              </a:rPr>
              <a:t>4. </a:t>
            </a:r>
            <a:r>
              <a:rPr lang="zh-CN" altLang="en-US">
                <a:solidFill>
                  <a:schemeClr val="tx1"/>
                </a:solidFill>
              </a:rPr>
              <a:t>修辞手法</a:t>
            </a:r>
          </a:p>
          <a:p>
            <a:pPr marL="0" indent="0">
              <a:buNone/>
            </a:pPr>
            <a:r>
              <a:rPr lang="en-US" altLang="zh-CN">
                <a:solidFill>
                  <a:schemeClr val="tx1"/>
                </a:solidFill>
              </a:rPr>
              <a:t>5. rise to the occasion </a:t>
            </a:r>
          </a:p>
          <a:p>
            <a:pPr marL="0" indent="0">
              <a:buNone/>
            </a:pPr>
            <a:r>
              <a:rPr lang="en-US" altLang="zh-CN">
                <a:solidFill>
                  <a:schemeClr val="tx1"/>
                </a:solidFill>
              </a:rPr>
              <a:t>6. </a:t>
            </a:r>
            <a:r>
              <a:rPr lang="zh-CN" altLang="en-US">
                <a:solidFill>
                  <a:schemeClr val="tx1"/>
                </a:solidFill>
              </a:rPr>
              <a:t>利用（至少</a:t>
            </a:r>
            <a:r>
              <a:rPr lang="en-US" altLang="zh-CN">
                <a:solidFill>
                  <a:schemeClr val="tx1"/>
                </a:solidFill>
              </a:rPr>
              <a:t>3</a:t>
            </a:r>
            <a:r>
              <a:rPr lang="zh-CN" altLang="en-US">
                <a:solidFill>
                  <a:schemeClr val="tx1"/>
                </a:solidFill>
              </a:rPr>
              <a:t>个）</a:t>
            </a:r>
          </a:p>
          <a:p>
            <a:pPr marL="0" indent="0">
              <a:buNone/>
            </a:pPr>
            <a:r>
              <a:rPr lang="en-US" altLang="zh-CN">
                <a:solidFill>
                  <a:schemeClr val="tx1"/>
                </a:solidFill>
              </a:rPr>
              <a:t>7. </a:t>
            </a:r>
            <a:r>
              <a:rPr lang="zh-CN" altLang="en-US">
                <a:solidFill>
                  <a:schemeClr val="tx1"/>
                </a:solidFill>
              </a:rPr>
              <a:t>电子书的优点（至少一个句子，不少于</a:t>
            </a:r>
            <a:r>
              <a:rPr lang="en-US" altLang="zh-CN">
                <a:solidFill>
                  <a:schemeClr val="tx1"/>
                </a:solidFill>
              </a:rPr>
              <a:t>12</a:t>
            </a:r>
            <a:r>
              <a:rPr lang="zh-CN" altLang="en-US">
                <a:solidFill>
                  <a:schemeClr val="tx1"/>
                </a:solidFill>
              </a:rPr>
              <a:t>个单词）</a:t>
            </a:r>
          </a:p>
          <a:p>
            <a:pPr marL="0" indent="0">
              <a:buNone/>
            </a:pPr>
            <a:r>
              <a:rPr lang="en-US" altLang="zh-CN">
                <a:solidFill>
                  <a:schemeClr val="tx1"/>
                </a:solidFill>
              </a:rPr>
              <a:t>8. </a:t>
            </a:r>
            <a:r>
              <a:rPr lang="zh-CN" altLang="en-US">
                <a:solidFill>
                  <a:schemeClr val="tx1"/>
                </a:solidFill>
              </a:rPr>
              <a:t>如果你有任何问题，请随时问我。</a:t>
            </a:r>
          </a:p>
          <a:p>
            <a:pPr marL="0" indent="0">
              <a:buNone/>
            </a:pPr>
            <a:r>
              <a:rPr lang="en-US" altLang="zh-CN">
                <a:solidFill>
                  <a:schemeClr val="tx1"/>
                </a:solidFill>
              </a:rPr>
              <a:t>9. </a:t>
            </a:r>
            <a:r>
              <a:rPr lang="zh-CN" altLang="en-US">
                <a:solidFill>
                  <a:schemeClr val="tx1"/>
                </a:solidFill>
              </a:rPr>
              <a:t>开拓视野，丰富经历</a:t>
            </a:r>
          </a:p>
          <a:p>
            <a:pPr marL="0" indent="0">
              <a:buNone/>
            </a:pPr>
            <a:r>
              <a:rPr lang="en-US" altLang="zh-CN">
                <a:solidFill>
                  <a:schemeClr val="tx1"/>
                </a:solidFill>
              </a:rPr>
              <a:t>10. success, succession</a:t>
            </a:r>
            <a:r>
              <a:rPr lang="zh-CN" altLang="en-US">
                <a:solidFill>
                  <a:schemeClr val="tx1"/>
                </a:solidFill>
              </a:rPr>
              <a:t>区别；</a:t>
            </a:r>
            <a:r>
              <a:rPr lang="en-US" altLang="zh-CN">
                <a:solidFill>
                  <a:schemeClr val="tx1"/>
                </a:solidFill>
              </a:rPr>
              <a:t>presence, presentation</a:t>
            </a:r>
            <a:r>
              <a:rPr lang="zh-CN" altLang="en-US">
                <a:solidFill>
                  <a:schemeClr val="tx1"/>
                </a:solidFill>
              </a:rPr>
              <a:t>区别；</a:t>
            </a:r>
            <a:r>
              <a:rPr lang="en-US" altLang="zh-CN">
                <a:solidFill>
                  <a:schemeClr val="tx1"/>
                </a:solidFill>
              </a:rPr>
              <a:t>completeness, completion</a:t>
            </a:r>
            <a:r>
              <a:rPr lang="zh-CN" altLang="en-US">
                <a:solidFill>
                  <a:schemeClr val="tx1"/>
                </a:solidFill>
              </a:rPr>
              <a:t>区别</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8465"/>
            <a:ext cx="10968990" cy="5831205"/>
          </a:xfrm>
          <a:ln>
            <a:solidFill>
              <a:schemeClr val="accent1"/>
            </a:solidFill>
          </a:ln>
        </p:spPr>
        <p:txBody>
          <a:bodyPr>
            <a:noAutofit/>
          </a:bodyPr>
          <a:lstStyle/>
          <a:p>
            <a:pPr marL="0" indent="0" algn="just">
              <a:lnSpc>
                <a:spcPts val="2400"/>
              </a:lnSpc>
              <a:spcAft>
                <a:spcPts val="0"/>
              </a:spcAft>
              <a:buNone/>
            </a:pPr>
            <a:r>
              <a:rPr lang="zh-CN" altLang="en-US" sz="2000">
                <a:solidFill>
                  <a:schemeClr val="tx1"/>
                </a:solidFill>
              </a:rPr>
              <a:t>假定你是李华，你校英语话剧社拟举办英语话剧展演活动。请你写一篇开幕词，内容包括：</a:t>
            </a:r>
          </a:p>
          <a:p>
            <a:pPr marL="0" indent="0" algn="just">
              <a:lnSpc>
                <a:spcPts val="2400"/>
              </a:lnSpc>
              <a:spcAft>
                <a:spcPts val="0"/>
              </a:spcAft>
              <a:buNone/>
            </a:pPr>
            <a:r>
              <a:rPr lang="en-US" altLang="zh-CN" sz="2000">
                <a:solidFill>
                  <a:schemeClr val="tx1"/>
                </a:solidFill>
              </a:rPr>
              <a:t>1. </a:t>
            </a:r>
            <a:r>
              <a:rPr lang="zh-CN" altLang="en-US" sz="2000">
                <a:solidFill>
                  <a:schemeClr val="tx1"/>
                </a:solidFill>
              </a:rPr>
              <a:t>表示欢迎；</a:t>
            </a:r>
            <a:r>
              <a:rPr lang="en-US" altLang="zh-CN" sz="2000">
                <a:solidFill>
                  <a:schemeClr val="tx1"/>
                </a:solidFill>
              </a:rPr>
              <a:t>2. </a:t>
            </a:r>
            <a:r>
              <a:rPr lang="zh-CN" altLang="en-US" sz="2000">
                <a:solidFill>
                  <a:schemeClr val="tx1"/>
                </a:solidFill>
              </a:rPr>
              <a:t>活动介绍。</a:t>
            </a:r>
          </a:p>
          <a:p>
            <a:pPr marL="0" indent="0" algn="just">
              <a:lnSpc>
                <a:spcPts val="2400"/>
              </a:lnSpc>
              <a:spcAft>
                <a:spcPts val="0"/>
              </a:spcAft>
              <a:buNone/>
            </a:pPr>
            <a:endParaRPr lang="en-US" altLang="zh-CN" sz="2000">
              <a:solidFill>
                <a:schemeClr val="tx1"/>
              </a:solidFill>
            </a:endParaRPr>
          </a:p>
          <a:p>
            <a:pPr marL="0" indent="0" algn="just">
              <a:lnSpc>
                <a:spcPts val="2400"/>
              </a:lnSpc>
              <a:spcAft>
                <a:spcPts val="0"/>
              </a:spcAft>
              <a:buNone/>
            </a:pPr>
            <a:r>
              <a:rPr lang="en-US" altLang="zh-CN" sz="2000">
                <a:solidFill>
                  <a:schemeClr val="tx1"/>
                </a:solidFill>
              </a:rPr>
              <a:t>Dear teachers and fellow students, </a:t>
            </a:r>
          </a:p>
          <a:p>
            <a:pPr marL="0" indent="457200" algn="just">
              <a:lnSpc>
                <a:spcPts val="2400"/>
              </a:lnSpc>
              <a:spcAft>
                <a:spcPts val="0"/>
              </a:spcAft>
              <a:buNone/>
            </a:pPr>
            <a:r>
              <a:rPr lang="en-US" altLang="zh-CN" sz="2000">
                <a:solidFill>
                  <a:schemeClr val="tx1"/>
                </a:solidFill>
              </a:rPr>
              <a:t>Welcome to the English Drama Club’s exhibition! We are thrilled to have you join us today, and so excited to share our love for drama and the English language with you. </a:t>
            </a:r>
          </a:p>
          <a:p>
            <a:pPr marL="0" indent="457200" algn="just">
              <a:lnSpc>
                <a:spcPts val="2400"/>
              </a:lnSpc>
              <a:spcAft>
                <a:spcPts val="0"/>
              </a:spcAft>
              <a:buNone/>
            </a:pPr>
            <a:r>
              <a:rPr lang="en-US" altLang="zh-CN" sz="2000">
                <a:solidFill>
                  <a:schemeClr val="tx1"/>
                </a:solidFill>
              </a:rPr>
              <a:t>Today, we will present a series of plays that our talented students have worked hard to prepare. These performances include a mix of classic and contemporary stories, showcasing both creativity and language skills. The event will feature five short plays, each highlighting different themes and genres. Between the performances, there will be brief intermissions allowing you to interact with the cast and enjoy refreshments. </a:t>
            </a:r>
          </a:p>
          <a:p>
            <a:pPr marL="0" indent="457200" algn="just">
              <a:lnSpc>
                <a:spcPts val="2400"/>
              </a:lnSpc>
              <a:spcAft>
                <a:spcPts val="0"/>
              </a:spcAft>
              <a:buNone/>
            </a:pPr>
            <a:r>
              <a:rPr lang="en-US" altLang="zh-CN" sz="2000">
                <a:solidFill>
                  <a:schemeClr val="tx1"/>
                </a:solidFill>
              </a:rPr>
              <a:t>We believe drama not only entertains but also educates and inspires. ‌Through this showcase, we hope to foster a deeper appreciation for theatrical arts within our school. ‌Thank you for your presence and support. Now, let the show begin!</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1010"/>
            <a:ext cx="10968990" cy="5956935"/>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dispute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争议、争论</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two companies disputed over the terms of the contract.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indisputable, undeniable, irrefutable</a:t>
            </a:r>
            <a:r>
              <a:rPr lang="zh-CN" altLang="en-US" sz="2400">
                <a:solidFill>
                  <a:schemeClr val="tx1"/>
                </a:solidFill>
                <a:latin typeface="Times New Roman" panose="02020603050405020304" charset="0"/>
                <a:cs typeface="Times New Roman" panose="02020603050405020304" charset="0"/>
              </a:rPr>
              <a:t>不可辩驳的</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is indisputable that a good head and a kind heart are a formidable combination.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Digital screens offer indisputable advantages over print, functioning as a portable “walking encyclopedia.” They are not only lighter than a stack of books but also cater to nighttime readers with adjustable fonts and brightness, ensuring a personal reading experience that won’t disturb a sleeping partner.</a:t>
            </a: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debate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辩论</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 open to debate, be up in the air </a:t>
            </a: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provoke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激起、引起、挑衅</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Dairy products may provoke allergic reactions in some people.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lawyer claimed his client was provoked into acts of violence by the defendant.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17040" y="1200960"/>
              <a:ext cx="10685160" cy="5267520"/>
            </p14:xfrm>
          </p:contentPart>
        </mc:Choice>
        <mc:Fallback>
          <p:pic>
            <p:nvPicPr>
              <p:cNvPr id="2" name="墨迹 1"/>
              <p:cNvPicPr/>
              <p:nvPr/>
            </p:nvPicPr>
            <p:blipFill>
              <a:blip r:embed="rId5"/>
              <a:stretch>
                <a:fillRect/>
              </a:stretch>
            </p:blipFill>
            <p:spPr>
              <a:xfrm>
                <a:off x="607680" y="1191600"/>
                <a:ext cx="10703880" cy="5286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lgn="just">
              <a:buNone/>
            </a:pPr>
            <a:r>
              <a:rPr lang="en-US" altLang="zh-CN" sz="2000">
                <a:solidFill>
                  <a:schemeClr val="tx1"/>
                </a:solidFill>
                <a:latin typeface="Times New Roman" panose="02020603050405020304" charset="0"/>
                <a:cs typeface="Times New Roman" panose="02020603050405020304" charset="0"/>
              </a:rPr>
              <a:t>threaten, intimidate</a:t>
            </a:r>
            <a:r>
              <a:rPr lang="zh-CN" altLang="en-US" sz="2000">
                <a:solidFill>
                  <a:schemeClr val="tx1"/>
                </a:solidFill>
                <a:latin typeface="Times New Roman" panose="02020603050405020304" charset="0"/>
                <a:cs typeface="Times New Roman" panose="02020603050405020304" charset="0"/>
              </a:rPr>
              <a:t>威胁</a:t>
            </a:r>
          </a:p>
          <a:p>
            <a:pPr marL="0" indent="0" algn="just">
              <a:buNone/>
            </a:pPr>
            <a:r>
              <a:rPr lang="en-US" altLang="zh-CN" sz="2000">
                <a:solidFill>
                  <a:schemeClr val="tx1"/>
                </a:solidFill>
                <a:latin typeface="Times New Roman" panose="02020603050405020304" charset="0"/>
                <a:cs typeface="Times New Roman" panose="02020603050405020304" charset="0"/>
              </a:rPr>
              <a:t>threatening, intimidating</a:t>
            </a:r>
          </a:p>
          <a:p>
            <a:pPr marL="0" indent="0" algn="just">
              <a:buNone/>
            </a:pPr>
            <a:r>
              <a:rPr lang="en-US" altLang="zh-CN" sz="2000">
                <a:solidFill>
                  <a:schemeClr val="tx1"/>
                </a:solidFill>
                <a:latin typeface="Times New Roman" panose="02020603050405020304" charset="0"/>
                <a:cs typeface="Times New Roman" panose="02020603050405020304" charset="0"/>
              </a:rPr>
              <a:t>threateningly, intimidatingly </a:t>
            </a:r>
          </a:p>
          <a:p>
            <a:pPr marL="0" indent="0" algn="just">
              <a:buNone/>
            </a:pPr>
            <a:r>
              <a:rPr lang="zh-CN" altLang="en-US" sz="2000">
                <a:solidFill>
                  <a:schemeClr val="tx1"/>
                </a:solidFill>
                <a:latin typeface="Times New Roman" panose="02020603050405020304" charset="0"/>
                <a:cs typeface="Times New Roman" panose="02020603050405020304" charset="0"/>
              </a:rPr>
              <a:t>我小心翼翼地放了食物在那只瘦骨嶙峋的小狗面前，本以为它会狼吞虎咽，没想到却发出了威胁性的吼叫。所以我就远远地退开观看。这时，小狗试探性地吃了一口，然后便大嚼起来。</a:t>
            </a:r>
          </a:p>
          <a:p>
            <a:pPr marL="0" indent="0" algn="just">
              <a:buNone/>
            </a:pPr>
            <a:r>
              <a:rPr lang="en-US" altLang="zh-CN" sz="2000">
                <a:solidFill>
                  <a:schemeClr val="tx1"/>
                </a:solidFill>
                <a:latin typeface="Times New Roman" panose="02020603050405020304" charset="0"/>
                <a:cs typeface="Times New Roman" panose="02020603050405020304" charset="0"/>
              </a:rPr>
              <a:t>I cautiously placed the food in front of the emaciated puppy, expecting it to devour the meal instantly. To my surprise, it responded with a threatening growl. So I stepped back and watched from a distance. Just then, the puppy tentatively took a bite, and soon began to eat heartily.</a:t>
            </a:r>
          </a:p>
          <a:p>
            <a:pPr marL="0" indent="0" algn="just">
              <a:buNone/>
            </a:pPr>
            <a:r>
              <a:rPr lang="zh-CN" altLang="en-US" sz="2000">
                <a:solidFill>
                  <a:schemeClr val="tx1"/>
                </a:solidFill>
                <a:latin typeface="Times New Roman" panose="02020603050405020304" charset="0"/>
                <a:cs typeface="Times New Roman" panose="02020603050405020304" charset="0"/>
              </a:rPr>
              <a:t>其他的单词了解一下</a:t>
            </a:r>
          </a:p>
          <a:p>
            <a:pPr marL="0" indent="0" algn="just">
              <a:buNone/>
            </a:pPr>
            <a:endParaRPr lang="zh-CN" altLang="en-US" sz="20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60680" y="536040"/>
              <a:ext cx="8955000" cy="3980160"/>
            </p14:xfrm>
          </p:contentPart>
        </mc:Choice>
        <mc:Fallback>
          <p:pic>
            <p:nvPicPr>
              <p:cNvPr id="2" name="墨迹 1"/>
              <p:cNvPicPr/>
              <p:nvPr/>
            </p:nvPicPr>
            <p:blipFill>
              <a:blip r:embed="rId5"/>
              <a:stretch>
                <a:fillRect/>
              </a:stretch>
            </p:blipFill>
            <p:spPr>
              <a:xfrm>
                <a:off x="751320" y="526680"/>
                <a:ext cx="8973720" cy="3998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4490"/>
            <a:ext cx="10968990" cy="5885180"/>
          </a:xfrm>
          <a:ln>
            <a:solidFill>
              <a:schemeClr val="accent1"/>
            </a:solidFill>
          </a:ln>
        </p:spPr>
        <p:txBody>
          <a:bodyPr/>
          <a:lstStyle/>
          <a:p>
            <a:pPr marL="0" indent="0">
              <a:buNone/>
            </a:pPr>
            <a:r>
              <a:rPr lang="en-US" altLang="zh-CN" sz="2000">
                <a:solidFill>
                  <a:schemeClr val="tx1"/>
                </a:solidFill>
              </a:rPr>
              <a:t>21.8 </a:t>
            </a:r>
            <a:r>
              <a:rPr lang="zh-CN" altLang="en-US" sz="2000">
                <a:solidFill>
                  <a:schemeClr val="tx1"/>
                </a:solidFill>
              </a:rPr>
              <a:t>仪式与礼节</a:t>
            </a:r>
          </a:p>
          <a:p>
            <a:pPr marL="0" indent="0">
              <a:buNone/>
            </a:pPr>
            <a:r>
              <a:rPr lang="en-US" altLang="zh-CN" sz="2000">
                <a:solidFill>
                  <a:schemeClr val="tx1"/>
                </a:solidFill>
              </a:rPr>
              <a:t>clap one’s hands, rub one’s hands, cup one’s hands </a:t>
            </a:r>
          </a:p>
          <a:p>
            <a:pPr marL="0" indent="0">
              <a:buNone/>
            </a:pPr>
            <a:r>
              <a:rPr lang="en-US" altLang="zh-CN" sz="2000">
                <a:solidFill>
                  <a:schemeClr val="tx1"/>
                </a:solidFill>
              </a:rPr>
              <a:t>acknowledge</a:t>
            </a:r>
            <a:r>
              <a:rPr lang="zh-CN" altLang="en-US" sz="2000">
                <a:solidFill>
                  <a:schemeClr val="tx1"/>
                </a:solidFill>
              </a:rPr>
              <a:t>致意</a:t>
            </a:r>
          </a:p>
          <a:p>
            <a:pPr marL="0" indent="0">
              <a:buNone/>
            </a:pPr>
            <a:r>
              <a:rPr lang="en-US" altLang="zh-CN" sz="2000">
                <a:solidFill>
                  <a:schemeClr val="tx1"/>
                </a:solidFill>
              </a:rPr>
              <a:t>He nodded to acknowledge the audience’s applause. </a:t>
            </a:r>
          </a:p>
          <a:p>
            <a:pPr marL="0" indent="0">
              <a:buNone/>
            </a:pPr>
            <a:r>
              <a:rPr lang="en-US" altLang="zh-CN" sz="2000">
                <a:solidFill>
                  <a:schemeClr val="tx1"/>
                </a:solidFill>
              </a:rPr>
              <a:t>He passed me without even acknowledging me. </a:t>
            </a:r>
          </a:p>
          <a:p>
            <a:pPr marL="0" indent="0">
              <a:buNone/>
            </a:pPr>
            <a:r>
              <a:rPr lang="en-US" altLang="zh-CN" sz="2000">
                <a:solidFill>
                  <a:schemeClr val="tx1"/>
                </a:solidFill>
              </a:rPr>
              <a:t>participate in a wake</a:t>
            </a:r>
            <a:r>
              <a:rPr lang="zh-CN" altLang="en-US" sz="2000">
                <a:solidFill>
                  <a:schemeClr val="tx1"/>
                </a:solidFill>
              </a:rPr>
              <a:t>参加守夜</a:t>
            </a:r>
          </a:p>
          <a:p>
            <a:pPr marL="0" indent="0">
              <a:buNone/>
            </a:pPr>
            <a:r>
              <a:rPr lang="en-US" altLang="zh-CN" sz="2000">
                <a:solidFill>
                  <a:schemeClr val="tx1"/>
                </a:solidFill>
              </a:rPr>
              <a:t>The relatives participated in the wake to honor the deceased. </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7080" y="1270440"/>
              <a:ext cx="9147240" cy="3965400"/>
            </p14:xfrm>
          </p:contentPart>
        </mc:Choice>
        <mc:Fallback>
          <p:pic>
            <p:nvPicPr>
              <p:cNvPr id="2" name="墨迹 1"/>
              <p:cNvPicPr/>
              <p:nvPr/>
            </p:nvPicPr>
            <p:blipFill>
              <a:blip r:embed="rId5"/>
              <a:stretch>
                <a:fillRect/>
              </a:stretch>
            </p:blipFill>
            <p:spPr>
              <a:xfrm>
                <a:off x="747720" y="1261080"/>
                <a:ext cx="9165960" cy="3984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lstStyle/>
          <a:p>
            <a:pPr marL="0" indent="0">
              <a:buNone/>
            </a:pPr>
            <a:r>
              <a:rPr lang="en-US" altLang="zh-CN">
                <a:solidFill>
                  <a:schemeClr val="tx1"/>
                </a:solidFill>
              </a:rPr>
              <a:t>21.9 </a:t>
            </a:r>
            <a:r>
              <a:rPr lang="zh-CN" altLang="en-US">
                <a:solidFill>
                  <a:schemeClr val="tx1"/>
                </a:solidFill>
              </a:rPr>
              <a:t>救死扶伤</a:t>
            </a:r>
          </a:p>
          <a:p>
            <a:pPr marL="0" indent="0">
              <a:buNone/>
            </a:pPr>
            <a:r>
              <a:rPr lang="en-US" altLang="zh-CN">
                <a:solidFill>
                  <a:schemeClr val="tx1"/>
                </a:solidFill>
              </a:rPr>
              <a:t>rescue </a:t>
            </a:r>
            <a:r>
              <a:rPr lang="zh-CN" altLang="en-US">
                <a:solidFill>
                  <a:schemeClr val="tx1"/>
                </a:solidFill>
              </a:rPr>
              <a:t>营救</a:t>
            </a:r>
          </a:p>
          <a:p>
            <a:pPr marL="0" indent="0">
              <a:buNone/>
            </a:pPr>
            <a:r>
              <a:rPr lang="en-US" altLang="zh-CN">
                <a:solidFill>
                  <a:schemeClr val="tx1"/>
                </a:solidFill>
              </a:rPr>
              <a:t>Just as I was about to lose hope and become desperate, it was Steve, the stray dog that I rescued, that fetched help for me. </a:t>
            </a:r>
          </a:p>
          <a:p>
            <a:pPr marL="0" indent="0">
              <a:buNone/>
            </a:pPr>
            <a:r>
              <a:rPr lang="en-US" altLang="zh-CN">
                <a:solidFill>
                  <a:schemeClr val="tx1"/>
                </a:solidFill>
              </a:rPr>
              <a:t>bring someone back from the brink</a:t>
            </a:r>
            <a:r>
              <a:rPr lang="zh-CN" altLang="en-US">
                <a:solidFill>
                  <a:schemeClr val="tx1"/>
                </a:solidFill>
              </a:rPr>
              <a:t>把某人从悬崖边拉回来</a:t>
            </a:r>
          </a:p>
          <a:p>
            <a:pPr marL="0" indent="0">
              <a:buNone/>
            </a:pPr>
            <a:r>
              <a:rPr lang="en-US" altLang="zh-CN">
                <a:solidFill>
                  <a:schemeClr val="tx1"/>
                </a:solidFill>
              </a:rPr>
              <a:t>The rescue team’s swift actions brought the hiker back from the brink of death. </a:t>
            </a:r>
          </a:p>
          <a:p>
            <a:pPr marL="0" indent="0">
              <a:buNone/>
            </a:pPr>
            <a:r>
              <a:rPr lang="en-US" altLang="zh-CN">
                <a:solidFill>
                  <a:schemeClr val="tx1"/>
                </a:solidFill>
              </a:rPr>
              <a:t>extend a lifeline</a:t>
            </a:r>
            <a:r>
              <a:rPr lang="zh-CN" altLang="en-US">
                <a:solidFill>
                  <a:schemeClr val="tx1"/>
                </a:solidFill>
              </a:rPr>
              <a:t>伸出生命的救生索</a:t>
            </a:r>
          </a:p>
          <a:p>
            <a:pPr marL="0" indent="0">
              <a:buNone/>
            </a:pPr>
            <a:r>
              <a:rPr lang="en-US" altLang="zh-CN">
                <a:solidFill>
                  <a:schemeClr val="tx1"/>
                </a:solidFill>
              </a:rPr>
              <a:t>In the storm, the boat captain threw a roap, extending a lifeline to those stranded in the sea. </a:t>
            </a:r>
          </a:p>
          <a:p>
            <a:pPr marL="0" indent="0">
              <a:buNone/>
            </a:pPr>
            <a:r>
              <a:rPr lang="en-US" altLang="zh-CN">
                <a:solidFill>
                  <a:schemeClr val="tx1"/>
                </a:solidFill>
              </a:rPr>
              <a:t>rescue sb. from the jaws of death</a:t>
            </a:r>
            <a:r>
              <a:rPr lang="zh-CN" altLang="en-US">
                <a:solidFill>
                  <a:schemeClr val="tx1"/>
                </a:solidFill>
              </a:rPr>
              <a:t>从鬼门关里救回来</a:t>
            </a:r>
          </a:p>
          <a:p>
            <a:pPr marL="0" indent="0">
              <a:buNone/>
            </a:pPr>
            <a:r>
              <a:rPr lang="en-US" altLang="zh-CN">
                <a:solidFill>
                  <a:schemeClr val="tx1"/>
                </a:solidFill>
              </a:rPr>
              <a:t>Against all odds, the surgeon managed to rescue the child from the jaws of death. </a:t>
            </a:r>
          </a:p>
          <a:p>
            <a:pPr marL="0" indent="0">
              <a:buNone/>
            </a:pPr>
            <a:endParaRPr lang="en-US" altLang="zh-CN">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buNone/>
            </a:pPr>
            <a:r>
              <a:rPr lang="zh-CN" altLang="en-US" sz="2000">
                <a:solidFill>
                  <a:schemeClr val="tx1"/>
                </a:solidFill>
              </a:rPr>
              <a:t>底下的红色方框</a:t>
            </a:r>
          </a:p>
          <a:p>
            <a:pPr marL="0" indent="0">
              <a:buNone/>
            </a:pPr>
            <a:r>
              <a:rPr lang="en-US" altLang="zh-CN" sz="2000">
                <a:solidFill>
                  <a:schemeClr val="tx1"/>
                </a:solidFill>
              </a:rPr>
              <a:t>The doctor’s calm presence in the storm of crisis became an anchor of hope for the desperate. </a:t>
            </a:r>
          </a:p>
          <a:p>
            <a:pPr marL="0" indent="0">
              <a:buNone/>
            </a:pPr>
            <a:r>
              <a:rPr lang="en-US" altLang="zh-CN" sz="2000">
                <a:solidFill>
                  <a:schemeClr val="tx1"/>
                </a:solidFill>
              </a:rPr>
              <a:t>The miracle of recovery bloomed like a flower in spring, testament to the power of dedicated care.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noFill/>
          </a:ln>
        </p:spPr>
        <p:txBody>
          <a:bodyPr/>
          <a:lstStyle/>
          <a:p>
            <a:pPr marL="0" indent="0">
              <a:buNone/>
            </a:pPr>
            <a:endParaRPr lang="zh-CN" altLang="en-US">
              <a:noFill/>
            </a:endParaRPr>
          </a:p>
        </p:txBody>
      </p:sp>
      <p:pic>
        <p:nvPicPr>
          <p:cNvPr id="4" name="图片 3" descr="Screenshot_20260126_050855_com.xingin.xhs_edit_41"/>
          <p:cNvPicPr>
            <a:picLocks noChangeAspect="1"/>
          </p:cNvPicPr>
          <p:nvPr/>
        </p:nvPicPr>
        <p:blipFill>
          <a:blip r:embed="rId4"/>
          <a:stretch>
            <a:fillRect/>
          </a:stretch>
        </p:blipFill>
        <p:spPr>
          <a:xfrm>
            <a:off x="2227580" y="80645"/>
            <a:ext cx="6451600" cy="6609715"/>
          </a:xfrm>
          <a:prstGeom prst="rect">
            <a:avLst/>
          </a:prstGeom>
          <a:ln>
            <a:solidFill>
              <a:schemeClr val="accent1"/>
            </a:solidFill>
          </a:ln>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1185</Words>
  <Application>Microsoft Office PowerPoint</Application>
  <PresentationFormat>宽屏</PresentationFormat>
  <Paragraphs>83</Paragraphs>
  <Slides>13</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13</vt:i4>
      </vt:variant>
    </vt:vector>
  </HeadingPairs>
  <TitlesOfParts>
    <vt:vector size="18" baseType="lpstr">
      <vt:lpstr>微软雅黑</vt:lpstr>
      <vt:lpstr>Arial</vt:lpstr>
      <vt:lpstr>Times New Roman</vt:lpstr>
      <vt:lpstr>Wingdings</vt:lpstr>
      <vt:lpstr>WPS</vt:lpstr>
      <vt:lpstr>《读后续写工具箱》三十二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186</cp:revision>
  <dcterms:created xsi:type="dcterms:W3CDTF">2019-06-19T02:08:00Z</dcterms:created>
  <dcterms:modified xsi:type="dcterms:W3CDTF">2026-01-26T02:25:05Z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7B66D4C45CC84612A0EF11D52762898F_11</vt:lpwstr>
  </property>
</Properties>
</file>