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ink/ink3.xml" ContentType="application/inkml+xml"/>
  <Override PartName="/ppt/tags/tag71.xml" ContentType="application/vnd.openxmlformats-officedocument.presentationml.tags+xml"/>
  <Override PartName="/ppt/ink/ink4.xml" ContentType="application/inkml+xml"/>
  <Override PartName="/ppt/tags/tag72.xml" ContentType="application/vnd.openxmlformats-officedocument.presentationml.tags+xml"/>
  <Override PartName="/ppt/tags/tag73.xml" ContentType="application/vnd.openxmlformats-officedocument.presentationml.tags+xml"/>
  <Override PartName="/ppt/ink/ink5.xml" ContentType="application/inkml+xml"/>
  <Override PartName="/ppt/tags/tag74.xml" ContentType="application/vnd.openxmlformats-officedocument.presentationml.tags+xml"/>
  <Override PartName="/ppt/ink/ink6.xml" ContentType="application/inkml+xml"/>
  <Override PartName="/ppt/tags/tag75.xml" ContentType="application/vnd.openxmlformats-officedocument.presentationml.tags+xml"/>
  <Override PartName="/ppt/tags/tag76.xml" ContentType="application/vnd.openxmlformats-officedocument.presentationml.tags+xml"/>
  <Override PartName="/ppt/ink/ink7.xml" ContentType="application/inkml+xml"/>
  <Override PartName="/ppt/tags/tag77.xml" ContentType="application/vnd.openxmlformats-officedocument.presentationml.tags+xml"/>
  <Override PartName="/ppt/tags/tag78.xml" ContentType="application/vnd.openxmlformats-officedocument.presentationml.tags+xml"/>
  <Override PartName="/ppt/ink/ink8.xml" ContentType="application/inkml+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2" r:id="rId5"/>
    <p:sldId id="266" r:id="rId6"/>
    <p:sldId id="259" r:id="rId7"/>
    <p:sldId id="260" r:id="rId8"/>
    <p:sldId id="261" r:id="rId9"/>
    <p:sldId id="263" r:id="rId10"/>
    <p:sldId id="265" r:id="rId11"/>
    <p:sldId id="264"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2T23:42:23.509"/>
    </inkml:context>
    <inkml:brush xml:id="br0">
      <inkml:brushProperty name="width" value="0.05292" units="cm"/>
      <inkml:brushProperty name="height" value="0.05292" units="cm"/>
      <inkml:brushProperty name="color" value="#FF0000"/>
    </inkml:brush>
  </inkml:definitions>
  <inkml:trace contextRef="#ctx0" brushRef="#br0">5534 5481 0,'0'0'16,"0"0"-16,0 0 0,19-2 0,-19 2 0,25 2 15,-9 0-15,1 0 0,3 0 0,3-2 16,1 0-16,8 1 16,-2-1-16,5 1 0,2 2 15,-1-2-15,1 1 0,8-1 16,5 1-16,-6 0 0,0 0 0,10 0 16,1 0-16,-4 1 0,-3-2 15,3 0-15,3 0 0,-3 0 16,-2 0-16,11 1 0,-1 2 15,-7-2-15,-4 0 0,2 1 16,4 2-16,-5-1 0,-3-1 0,8 1 16,1-1-16,-4 0 0,-4 0 0,5 0 15,0 2-15,-2-2 0,-3 1 16,4 0-16,1-2 0,-3 2 16,0 0-16,9 0 0,1 0 15,-14-3-15,-3 0 0,26-1 16,-1 1-16,-8-1 0,-7 1 15,2-2 1,1-1-16,-4 2 0,-2 2 0,4-2 16,1-1-16,-4 1 0,-3 1 15,5-1-15,3 1 0,-6-2 16,-2-1-16,7 1 0,2-2 16,-5-1-16,-4 0 0,4 1 15,1 2-15,-3 0 0,-1 1 16,5-1-16,2 0 0,-6 3 0,-1 4 15,-2 0-15,-1 0 0,2-7 0,0-5 16,4 1-16,2 3 16,-7 0-16,-5 4 0,9-2 0,9-2 15,-5 0-15,-2-1 0,-2 0 16,1 4-16,-2-1 0,-2 2 0,4-4 31,3 0-31,-4-1 0,-2 1 0,4 1 16,2 1-16,-2 0 0,-3 1 15,4-2-15,3-2 0,-4 2 16,-2 1-16,5 0 0,3 1 16,-4-1-16,-2 0 0,2-1 15,2 1-15,-4 0 0,-2 0 0,5 0 16,3 0-16,-4 1 0,-3 2 0,5-3 16,4-3-16,-6 2 0,-2-1 15,6 5-15,6 4 0,-6-6 16,-2-3-16,4-1 0,4 0 15,-4 3-15,-3 4 0,5-1 16,2 0-16,-6 0 0,-2-3 16,8-2-16,6 2 0,-7 0 0,-5 3 0,7-2 15,6-1-15,-6 1 16,-5 0-16,6-1 0,4 0 16,-3 0-16,-2-1 0,8 2 15,5 3-15,-8-2 0,-6-1 0,6 0 16,7-1-16,-7 3 15,-4 1-15,9-2 16,4 1-16,-6 1 0,-6-2 0,8-1 16,6 1-16,-6-2 0,-4 0 15,10 3-15,5-2 0,-8 1 16,-5 1-16,6 1 0,4 1 16,-5-3-16,-3-4 0,7 5 15,5 3-15,-3-1 0,-4 0 16,4 0-16,2-1 0,-4-3 0,-4-2 0,10 2 15,7 3-15,-9-1 0,-7-1 16,7-1-16,6-2 0,-6 2 16,-4 2-16,7 3 0,2 2 15,-5-8-15,-3-4 0,7 0 16,5 1-16,-9 0 0,-4 3 16,9 0-1,8 3-15,-9 0 0,-8 1 0,6-2 16,4-2-16,-6-1 0,-4 1 15,7-1-15,6-2 0,-10 3 16,-8 0-16,8 1 0,5 1 16,-7-1-16,-6 1 0,8-1 15,6 1-15,-5 0 0,-4 1 0,3-3 16,2 0-16,-5 0 0,-1 1 0,6 1 16,5-1-16,-8-2 0,-4-2 15,6 0-15,4 1 0,-8 4 0,-7 1 16,7-3-16,7-4 15,-7 1-15,-3 0 0,3 2 16,4 2-16,-9-2 0,-5-1 0,6 1 16,6 1-16,-7-2 0,-5-1 0,4 1 31,2 2-31,-4-2 0,-2 1 0,3 1 0,4 1 0,-9-1 31,-6 0-31,5 0 0,5-1 0,-5 4 0,-2-2 0,3 0 16,3-2-16,-6 0 0,-4-2 0,5 3 15,5 1 1,-7-1-16,-3-2 0,5 1 16,3 1-16,-8 1 0,-5-1 15,5-1-15,3-4 0,-6 2 16,-5 2-16,4-2 0,3-2 16,-6 3-16,-3 1 0,5-2 15,2-1-15,-2 1 0,-4-2 0,2 1 16,2 2-16,-6 2 0,-5 2 0,2 1 15,0 2-15,-1-8 0,1-3 16,3 1-16,5 1 0,-12 2 16,-8-1-16,5 1 0,2 1 15,-4 0-15,-4 0 0,5 0 16,1-1-16,-6 4 0,-5 1 0,2-2 16,3 0-1,-4-3-15,-3 0 0,3 2 16,1 1-16,-15-1 15,2-2-15,0-1 0,1 2 0,-2 1 0,-3 1 16,4-2-16,3 0 16,-5 2-16,-2 1 0,-3 0 15,0 0-15,-7-1 0,-1 0 0,-1 0 16,-1-1-16,0 1 0</inkml:trace>
  <inkml:trace contextRef="#ctx0" brushRef="#br0" timeOffset="1788.7046">6203 4057 0,'0'0'0,"-5"-2"15,-2-2-15,-4 1 0,0 0 0,-7-3 16,-8-1-16,1 2 0,0-1 15,-7 2-15,-3-1 16,-8 1-16,1 2 0,-3 2 0,-2 3 16,1 1-16,0 1 0,-13 4 15,-4 2-15,7 1 0,4 3 0,-13 9 16,-3 7-16,6-1 0,6 1 0,-6 8 16,0 3-16,7-7 0,4-6 15,-18 27-15,11 4 16,13-10-16,9-8 0,-2 4 15,1 1-15,14-4 0,11-5 0,3 1 16,6-1-16,1-5 0,2-1 0,4-2 16,2 2-1,3-3-15,4 0 0,3-8 16,4 4-16,2-2 0,3 2 0,6 0 16,1 0-16,3 1 0,0 0 15,5 1-15,4 3 0,-2-6 16,1-3-16,6 4 15,4 2-15,1-3 0,0 0 0,28 7 16,0-5-16,-5-2 0,-2 0 0,7-3 16,-1-3-16,-4-3 0,-2-4 15,5 0-15,2-1 0,0-2 16,-3 0-16,6-1 0,3 1 16,0-3-16,-1-1 0,-2 1 15,-3 1-15,4-3 0,1-3 0,4 0 16,2-1-1,-2-1-15,-2 2 0,3-1 16,2 0-16,-1-4 0,1-2 16,-2-3-16,1-3 0,-3 2 15,0 1-15,1-5 0,2-4 16,-11 4-16,-4-1 0,0-3 16,2-2-16,-6-2 0,-3-2 0,2-2 15,-1-2-15,-4 2 0,-6-1 0,1-4 16,0-1-16,-10-1 0,-7 3 15,0-5-15,-2-3 0,-6 1 16,-3 1-16,-4-4 0,-2-3 16,-7 2-16,-3 2 0,-3-6 15,0-1-15,-5 1 0,-2 1 0,-5-2 16,-2-4-16,-4 5 0,-2 3 0,-4 2 16,-3-2-16,-7 2 0,-4-1 15,-3-2-15,-3 1 0,-5 4 16,-3 5-16,-6-2 0,-3 2 15,-5 0-15,-4 4 0,-4-2 16,-4-4-16,0 9 0,0 5 0,-10 1 16,-9 2-1,2 1-15,-1 1 0,-4 3 16,-7 4-16,2 3 0,0 1 16,-10 1-16,-4 2 0,1-1 15,4-1-15,-3 8 0,-3 4 16,6 2-16,4 0 0,-2-1 15,-1-1-15,6 1 0,5 3 0,0 1 16,-1 3-16,7-2 0,6-2 0,2 0 16,2 1-16,12-1 0,7-1 0,3-5 15,-2 0-15,9 2 16,5 0-16,4 1 0,4 0 16,1-2-16,4-1 0,1 8 15,1 4-15,4 5 0,4 1 0,2-6 16,4-6-1,3-4-15</inkml:trace>
  <inkml:trace contextRef="#ctx0" brushRef="#br0" timeOffset="3139.0242">22802 4371 0,'0'0'0,"0"0"16,0 0-16,-24 4 0,24-4 0,0 0 15,-29 9-15,19-5 0,0 2 16,-2 1-16,-1 3 0,0 0 16,0 0-16,-2 3 0,-1 2 15,-4 5-15,1-1 0,0 2 16,1 3-16,0 0 0,0 1 0,-1 5 16,1 2-16,2-2 0,2-2 15,4 3-15,5 3 0,0-2 16,2-2-16,3 9 0,3 1 15,3-2-15,2-5 0,3 2 16,2 0-16,0-6 0,1-1 16,7-1-16,6 1 0,-3-6 15,-2-4-15,6-2 0,2 0 16,0-4-16,-2-1 0,7-4 16,3-3-16,-8-3 0,1-2 0,9-5 15,1-4-15,-4-2 16,-3-3-16,3-4 15,0-3-15,-3 2 0,-2 1 0,4-8 0,1-8 16,-6 4-16,-4 3 0,-4-2 16,-2-3-16,-1 0 0,-3 1 0,0-3 15,-2 0-15,-4 0 0,-2 0 16,-1 0 0,-2 1-16,-2 1 0,-3 1 0,-2 1 15,-2 1-15,0 2 0,-1 0 16,-4 2-16,-3 1 15,0 4-15,-1 4 0,-1 1 0,-2 1 16,2 3-16,0 2 0,-4 2 16,-2 1-16,-3 3 0,-3 0 15,0 2-15,-2 2 0,-3 3 0,-3 3 0,-4 4 16,-4 4-16,-3 2 0,-3 6 16,9-5-16,9-4 0,6-3 15</inkml:trace>
  <inkml:trace contextRef="#ctx0" brushRef="#br0" timeOffset="9793.0435">11511 3933 0,'0'0'0,"0"0"16,0 0-16,0 0 16,0 0-16,0 0 0,0 0 15,0 0-15,0 23 0,0-23 16,0 0-16,0 32 0,0-32 0,-2 26 15,2-26-15,-6 33 16,2-17-16,-2 1 0,-1 2 16,0-2-16,-1 0 0,1-1 15,2-2-15,-2 2 0,1-4 0,1-1 0,2-2 16,1-3-16,1-3 0,1-3 16,0 0-16,0-4 0,2-2 15,1-4-15,2-3 0,-1-3 16,2 0-16,0-8 0,1-2 15,-1 1-15,2 0 0,1 0 0,0 1 16,0 3 0,-1 3-16,6 0 15,0 2-15,0 1 0,2 3 0,-1 4 16,2 2-16,-4 3 0,1 3 16,2 4-16,0 1 0,0 1 0,-1 1 15,-1 0-15,0 1 16,-3-1-16,-1-1 0,-3-1 0</inkml:trace>
  <inkml:trace contextRef="#ctx0" brushRef="#br0" timeOffset="10186.5946">11664 4170 0,'0'0'0,"0"0"0,0 0 16,0 0-16,26 2 0,-26-2 15,34-1-15,-16 0 0,2-2 0,2-1 16,2 0-16,-2-2 0,-1-1 16,6-1-16,-2-2 15,-2 0-15,-2-1 0,-2 2 0,-1-1 16,-4 0 0,-3-2-16,-3 1 0,-4-1 15,-2 0-15,-1 2 0,-3-2 16,-3 1-16,-1 1 0,1 0 0,-3 3 15,-2 0-15,-1 4 0,0 1 16,-5 2-16,-4 3 16,1 2-16,1 2 0,-4 4 0,-3 4 15,3 2-15,2 1 0,-2 11 0,3 2 16,5-1-16,3-4 0,8 4 16,8-5-16,3-7 0,2-2 0,13-1 15,10-6-15,2-2 0,2-2 16,-9-1-16,-5-2 15,-5 1-15</inkml:trace>
  <inkml:trace contextRef="#ctx0" brushRef="#br0" timeOffset="10426.3126">12561 3921 0,'0'0'0,"0"0"0,0 0 15,0 0-15,0 0 0,-26 1 0,26-1 0,-25 11 0,25-11 16,-37 18-16,15-3 16,-1-1-16,-1 1 0,-8 11 0,-1 5 15,4-2-15,4 0 16,0 6-16,8 0 0,5-6 0,5-4 16,10-3-1,9-3-15,7-6 0,4-4 0,8-3 0,8-5 16,-3 1-16,-7-1 0,-7 0 0</inkml:trace>
  <inkml:trace contextRef="#ctx0" brushRef="#br0" timeOffset="10788.3976">12884 4005 0,'0'0'15,"0"0"-15,0 0 0,0 0 0,0 0 0,-18 9 31,18-9-31,-23 17 0,9-5 0,-1 4 16,-3 5-16,2 2 0,-1 2 16,0 7-16,1-1 0,5-3 15,4-2-15,6-2 0,6-4 0,5-5 0,4-3 0,7-7 16,5-2-16,2-7 16,1-5-16,-1-3 0,1-3 15,-3-1-15,0 0 0,2-7 0,-2-4 16,-6 2-16,-5-1 0,-5 1 15,-6 1-15,-6 2 0,-4 2 16,-7 5 0,-4 2-16,-1 4 0,1 2 0,-10 4 15,-7 6-15,4 0 16,4 3-16,0 5 0,2 1 0,3 0 16,2 2-16,7-1 15,6 0-15,6-3 0,5-2 0,0-2 16,-2-2-16,-1 0 0</inkml:trace>
  <inkml:trace contextRef="#ctx0" brushRef="#br0" timeOffset="11358.427">13419 3978 0,'0'0'0,"0"0"0,0 0 15,-11 18-15,11-18 0,-16 25 16,3-5-16,1 2 0,0 0 0,-4 7 15,-1 0-15,2-2 0,0-4 16,2 0-16,2-5 0,1-2 16,2-2-16,2-3 0,0-2 15,2-4-15,2-2 0,4-7 16,3-7-16,3 0 0,1-2 16,4-6-16,5-4 15,3 0-15,2-1 0,6-3 16,0 0-16,0 4 0,0 3 0,3 1 15,-3 3-15,-4 7 0,-5 2 16,-2 5-16,-1 5 0,-5 1 16,-2 4-16,-2 3 0,-3 6 15,-3 0-15,-1 2 0,-3 1 0,-1 1 0,0-2 16,-1-1-16,0-1 0,-1-3 16,2 2-16,0-2 0,0-3 15,-1-2-15,2-3 0,0-3 16,2-3-16,0 0 0,4-5 15,1-2-15,2-4 0,5-6 16,3 1-16,2-4 16,3-1-16,2-1 15,5-5-15,-1 3 0,2 3 0,-1 2 16,-3 5-16,-5 2 0,-2 4 16,-3 2-16,-2 4 15,-1 3-15,-2 6 0,-2 4 0,-3 3 16,-2 4-16,-4 9 0,-2 6 0,-2-3 0,-1 0 15,-1-1-15,-1 0 16,0-4-16,2-2 0,0-1 0,2-2 16,2-5-16,2-5 0,0-3 15,0-1-15,0-1 0</inkml:trace>
  <inkml:trace contextRef="#ctx0" brushRef="#br0" timeOffset="11953.1217">14264 4005 0,'0'0'15,"0"0"-15,0 0 0,0 0 16,-10 24-16,10-24 0,-19 35 16,7-14-16,-1 2 0,-1 1 0,0 0 15,-1 5-15,1-3 0,1-4 0,2-2 16,1-2-16,1-3 0,2-3 15,0-2-15,3-2 0,0-3 16,4-5-16,4-10 0,0-1 0,3-3 16,4-5-16,4-5 15,2 0-15,1-1 0,9-5 0,2 0 0,-2 3 16,1 5-16,1 0 0,-1 4 16,-6 5-16,-2 6 0,0 3 15,-2 2-15,-3 2 0,-1 1 0,-2 8 16,-2 4-16,-4 4 15,-4 3-15,-3 3 16,-4 0-16,0-2 0,-2-1 16,1 1-16,-2-2 0,0 0 15,2 1-15,-1-4 0,0-2 16,1-4-16,-1-4 0,2-4 0,0 0 16,2-6-16,2-3 0,3-4 15,3-4-15,3-3 0,3-1 16,8-7-16,4-1 0,0 3 15,0 0-15,5 2 0,3 2 0,-4 4 16,-1 2-16,0 2 0,-3 3 16,-4 3-16,-2 2 0,-3 5 15,-2 4-15,-3 2 0,-1 4 0,-4 5 16,-3 4-16,-1 2 16,-2 2-16,-1 2 0,-2-1 15,1 0-15,-1-4 16,1 0-16,0-2 15,0-4-15,2-2 0,1-2 0,1-1 0,0-2 0,0-1 16,0-3-16</inkml:trace>
  <inkml:trace contextRef="#ctx0" brushRef="#br0" timeOffset="12330.2059">14870 4212 0,'0'0'0,"0"0"15,0 0-15,0 0 0,23 0 0,-23 0 16,29-1-16,-12-1 0,1-1 16,3-1-16,3-2 0,1-1 15,-1-4-15,4-3 0,-1-1 0,-2 3 16,-1 0-16,-3-1 0,-2-4 16,-3 2-16,-4 0 0,-5-1 15,-1 1-15,-4-1 0,-3 3 0,-4 1 16,-4 3-16,-4 4 0,-4 1 15,-2 4-15,-2 5 0,-1 3 16,0 2-16,-8 8 16,-2 5-16,4 3 15,2 2-15,1 11 0,4 1 16,6-2-16,4-2 0,5-5 16,5-3-16,7-6 0,3-4 0,12-6 15,8-2-15,3-7 0,2-5 16,7-3-16,6-4 0,-2-2 15,-2-1-15,3-5 0,-4-6 0,-10 7 16,-8 4-16,-6 2 0</inkml:trace>
  <inkml:trace contextRef="#ctx0" brushRef="#br0" timeOffset="12700.09">15632 4016 0,'0'0'0,"0"0"0,0 0 15,0 0-15,0 0 0,-20 20 16,20-20-16,-19 26 15,8-10-15,-3 6 0,-4 5 16,2-1-16,0-1 0,-1 7 16,2-3-16,3-5 0,1-1 0,0-3 15,2-6-15,4-4 0,0-5 16,5-5-16,-1-3 16,3-4-16,2-4 0,2-5 0,3-2 0,1-4 15,2-2-15,4-5 0,0-3 16,0 5-16,-1 6 0,4 0 0,1 1 15,-1 1-15,0 2 0,0 4 16,-1 2-16,-2 6 0,1 2 16,1 3-16,2 2 0,-4 4 15,-4 6-15,-1 3 16,-1 4-16,-3 0 16,-1 2-16,-2 2 0,-1 4 15,-1-3-15,-1 1 0,1-2 16,0 0-16,1-3 0,0 1 0,2-4 15,3 0-15,-1-5 0,-2-1 0,0-3 16</inkml:trace>
  <inkml:trace contextRef="#ctx0" brushRef="#br0" timeOffset="13147.5504">16363 4156 0,'0'0'0,"0"0"0,0 0 16,0 0-16,-3-21 0,3 21 15,0 0-15,-16-22 0,6 14 0,-3 1 16,-4 1-16,-1 1 0,-2 4 0,-10 1 16,-3 1-16,2 3 0,1 0 15,-1 7-15,-1 4 0,-2 8 16,3 0-16,5 5 0,3 4 16,5-4-16,4-3 0,5 2 15,7-3 1,6-5-16,6-4 0,9-8 0,6-5 15,-2-3-15,3-4 0,8-7 16,3-3-16,0-3 0,-2 0 16,-1-5-16,-1-4 0,-4-3 15,-4 0-15,5-8 0,0-1 16,-5 2-16,-2 1 0,-2 1 16,-2 3-16,-4 4 0,0 4 0,-4 3 15,-2 3-15,-3 4 0,0 1 0,-3 7 16,-1 1-16,-2 5 0,-1 5 15,-4 6-15,-4 6 0,-1 0 16,-3 4-16,-4 9 0,-2 8 16,2 3-16,0 3 0,0 6 15,1 1 1,4-2-16,3-9 0,8-6 16,5-4-16,0-7 0,-2-6 0,0-4 15</inkml:trace>
  <inkml:trace contextRef="#ctx0" brushRef="#br0" timeOffset="13501.9696">17231 4011 0,'0'0'0,"0"0"0,0 0 16,0 0-16,0 0 0,-15-15 15,15 15-15,-28-6 0,11 5 0,-6 1 16,-5 2-16,-1 2 0,1 1 15,-8 3-15,2 3 0,3-1 0,4-2 16,-1 4-16,7 4 0,7 1 16,6 1-16,8-1 0,6 1 15,5-4-15,3-3 0,5 0 16,3-1-16,-3-1 0,-3-1 0,-1-3 16,-3 2-16,-2 0 15,-2 1-15,-4 1 16,-5 0-16,-6 1 0,-4 0 15,-2 2-15,-5 0 16,-1-1-16,2-1 0,-5-2 0,0-1 16,3-2-16,2 3 0,6-11 15,4-7-15,0 0 0,3 2 0,-1 2 16</inkml:trace>
  <inkml:trace contextRef="#ctx0" brushRef="#br0" timeOffset="13949.6923">17499 3782 0,'0'0'0,"0"0"15,0 0 1,-16 31-16,6-13 0,-4 6 0,-5 6 16,-8 12-16,0 3 0,0 0 15,2 0-15,-3 3 0,3-4 16,1 2-16,4-6 0,5-7 15,2-8-15,3-5 0,4-2 16,0-6-16,2-4 0,2-5 16,0-5-16,0-2 0,2-2 0,3-5 0,2-7 15,2-1-15,0-2 0,6-4 16,2-1-16,2 0 0,-1 0 16,3 3-16,1-1 0,3 5 15,3 3-15,5-1 0,0 4 16,-3 2-16,-2 5 0,-1 5 15,1 4 1,-6 5-16,-5 2 0,-5 3 0,-3 3 16,-4 2-16,-3 2 0,-6-3 15,-2 0-15,-3-1 0,-2-1 16,-2-1-16,-4 3 0,-4-3 16,-3 0-16,-2-2 0,1-1 15,-3 1-15,-1 0 0,-3-1 16,3-3-16,3-3 0,3 1 0,3-5 15,2-5-15,5-2 0,4-4 0,3 4 16,1 2-16,2-1 0</inkml:trace>
  <inkml:trace contextRef="#ctx0" brushRef="#br0" timeOffset="14103.4053">17715 4303 0,'0'0'0,"0"0"0,0 0 0,0 0 16,0 0-16,0 0 0,6 23 16,-6-23-16,0 0 0,0 0 0</inkml:trace>
  <inkml:trace contextRef="#ctx0" brushRef="#br0" timeOffset="14466.956">18486 3885 0,'0'0'0,"0"0"16,0 0-16,0 0 0,0 0 0,-24-4 16,24 4-16,-39 3 0,18 2 15,-3 0-15,-2 1 16,0 0-16,2-1 0,-5 4 0,4 1 15,4 0 1,3 1-16,5 1 0,3 3 16,2-1-16,4 1 0,4 1 15,4-1-15,3 2 0,2-2 0,1 1 16,1 1-16,-2-2 16,-2-1-16,-1 3 0,-3 0 0,-3-5 15,-3-1-15,-4-1 0,-3 1 16,-2-2-16,0 1 0,-3 0 0,-3-2 15,0 0-15,0-2 0,2-1 16,3-3-16,3-4 0,2-5 0,3 3 16,-1 0-16,2 0 0</inkml:trace>
  <inkml:trace contextRef="#ctx0" brushRef="#br0" timeOffset="14720.1456">18762 3876 0,'0'0'0,"0"0"0,0 0 16,-20 16-16,20-16 0,-29 25 16,8-4-16,-3 3 0,-1 2 15,-6 9 1,2 2-16,-1 5 0,6-6 0,8-3 16,4-5-16,6-5 15,3-4-15,9-4 0,10-4 16,2-3-16,3-4 0,1-2 0,3-2 15,-3-1-15,-1-2 0,0-5 16,-4-4-16,-5 4 0,-2 1 0,-2 3 16</inkml:trace>
  <inkml:trace contextRef="#ctx0" brushRef="#br0" timeOffset="14867.0893">18446 4055 0,'0'0'0,"0"0"0,0 0 15,0 0 1,26-5-16,-26 5 0,37-4 16,-13 1-16,3 2 0,0-1 0,3 0 15,8 1-15,-2 0 0,-5 1 16,-5-1-16,-4 1 0</inkml:trace>
  <inkml:trace contextRef="#ctx0" brushRef="#br0" timeOffset="15304.9855">19193 3780 0,'0'0'0,"0"0"16,0 0-16,0 0 0,0 0 0,-12 20 0,12-20 15,-17 30-15,17-30 0,-22 36 0,4-10 16,1 0-16,-1 2 0,-4 9 15,1 1-15,1-3 0,3-4 16,-4 3-16,2-1 0,3-6 16,2-5-16,2-3 15,0-2-15,3-4 16,2-2-16,2-5 0,2-5 16,0-2-16,3-4 0,4-2 15,3-5-15,2-2 0,0 1 0,8-6 16,5-3-16,-1 4 0,0 1 15,2 1-15,1 3 16,-2 2-16,0 1 0,0 3 0,2 2 16,-3 4-16,-2 3 0,-2 4 0,-2 2 15,-3 3-15,-2 1 0,-3 4 16,-2 4-16,-1-1 0,-2-2 0,-3 2 16,-2-1-16,0 0 0,0-3 15,-2 2-15,0 1 0,-1-3 16,1-1-16,0-4 15,2-1-15,0-3 16</inkml:trace>
  <inkml:trace contextRef="#ctx0" brushRef="#br0" timeOffset="15436.5224">19484 4305 0,'0'0'0,"0"0"0,0 0 0,0 0 0,0 0 0,0 0 15,0 0-15,0 0 0</inkml:trace>
  <inkml:trace contextRef="#ctx0" brushRef="#br0" timeOffset="15765.146">20241 3914 0,'0'0'0,"0"0"15,0 0-15,0 0 0,0 0 16,0 0-16,0 0 0,0 0 0,0 0 0,-20 19 16,20-19-16,-27 20 0,27-20 15,-37 28-15,14-9 0,-1 2 16,-1 1-16,-11 10 0,-1 1 15,-4 7-15,4-3 0,4-3 16,4-4-16,6-4 0,3-4 0,1-1 16,4-1-16,3-4 0,2-3 0,4-6 15,2-3-15,0-2 0,2-5 16,1 0-16,1 3 0,-2-2 16</inkml:trace>
  <inkml:trace contextRef="#ctx0" brushRef="#br0" timeOffset="16038.2823">19875 3982 0,'0'0'0,"0"0"0,0 0 16,0 0-16,20 17 0,-20-17 15,17 21-15,-8-7 0,4 1 0,0 2 16,0 3-16,1-2 0,1 0 0,5 6 15,2 2-15,-1-4 0,-1-2 16,3 0-16,-1-1 0,-3-2 16,-1-1-16,1 1 0,-3-1 15,-1-4-15,-2-4 0,-3 0 16,-1 0-16,-4-2 0,1 1 16,-4-1-1,-3-2-15,-3 0 0,0-2 0,0-1 16,0 0-16,1 1 0</inkml:trace>
  <inkml:trace contextRef="#ctx0" brushRef="#br0" timeOffset="83882.4962">5830 6743 0,'0'0'0,"0"0"0,0 0 15,0 0-15,0 0 0,0 0 16,0 0-16,26-1 15,-26 1-15,21 0 0,-21 0 16,27 0-16,-14-1 0,2 0 0,4 0 16,-1 1-16,2-1 0,0-1 15,4 1-15,0 0 0,0 1 0,9-2 16,4 1-16,-5 0 16,0 0-16,2 1 15,3 1-15,7-1 0,-4-1 16,4 0-16,1 0 0,-2-1 0,-3 0 0,11 0 15,-1 1-15,-2 2 0,-4 0 16,1-1 0,5 0-16,-5 0 0,1 1 0,8 1 15,2 1-15,-2-2 0,-2 1 16,1-2-16,0 0 0,-2 0 16,-3-2-16,13 0 0,4-3 15,-10 4-15,-4 2 0,3 0 16,2 3-16,-1-6 0,0 0 15,28 1-15,-6 0 0,-26 1 0,-1-2 0,23-2 16,-2 0-16,-8 4 0,-6 2 16,5 0-16,3 1 0,-8-4 15,-5-3-15,6 2 0,4 1 16,-6-2-16,-3-1 0,7 5 16,4 5-16,-5-1 0,-1 4 15,2-6-15,3-6 0,-4 1 0,-3-1 0,7 3 16,3 3-16,-7-4 0,-5-3 15,8 4-15,5 3 0,-6 0 16,-4-1-16,6 1 0,3-2 16,-5-1-16,-3 0 0,4 1 15,3 1-15,-3 0 0,-4 0 16,7 1-16,5-2 16,-7-1-16,-6 1 0,8-1 15,6 0-15,-9 0 0,-5 1 16,7 2-16,5 2 0,-2-4 15,-3-2-15,8 0 0,3-1 16,-8 1-16,-4 0 0,4 1 16,5 1-16,-6 2 0,-3-2 0,6 1 15,7-1-15,-4 0 0,-2-1 0,6 0 16,4-1-16,-7 0 0,-6-1 16,6 4-16,3 2 0,-7-1 15,-2 0-15,5 0 0,7 1 16,-8-1-16,-4-1 0,11-1 15,5 2-15,-8-1 0,-4 2 0,8-2 32,6 1-32,-9 0 0,-5 2 0,8 0 15,7 2-15,-5-3 0,-6-3 16,8-2-16,8 1 0,-10 3 16,-3 5-16,8-2 0,5 0 15,-5-3-15,-4-2 0,4 2 16,4 2-16,-4 1 0,-2 1 0,7 0 15,6 0-15,-8-5 0,-7-3 0,10 3 16,6 3-16,-8 0 0,-4 1 16,11-4-16,8-3 0,-8 2 15,-4 3-15,4 1 0,3-1 16,-7-3-16,-6 0 0,10 1 16,6 1-16,-9-5 0,-7-1 0,10 3 15,6 2-15,-11 0 0,-6 0 0,11-1 16,7 1-16,-10 0 0,-8 0 15,6 1-15,4 1 0,-7-3 16,-4 0-16,9 0 0,6 3 16,-8-2-16,-8 1 15,5-3-15,4 0 0,-4-1 16,-3-1-16,8 3 0,4 1 16,-9 0-16,-6-2 0,10 0 15,9 0-15,-10 1 0,-6-1 16,8-1-16,5-1 0,-12 1 15,-8 1-15,8-3 0,5 0 16,-3 1-16,-4 1 0,5-1 16,4-1-16,-9 1 0,-6 0 0,7 0 15,5 1-15,-9 2 0,-7 0 0,9-2 16,5-1-16,-10 0 0,-5 2 16,7-2-16,5-2 0,-8-2 15,-5 0-15,7 4 0,6 4 16,-7-4-16,-7-2 0,9 4 15,5 3-15,-7-2 0,-4-1 0,4-1 16,5 1 0,-5 1-16,-4 1 0,5-2 15,5 0-15,-6 1 0,-3 0 16,6-1-16,4 0 0,-7-1 16,-3 0-16,8 3 0,5 1 15,-7 1-15,-5 0 0,7-2 0,4 0 16,-7 2-16,-6-1 0,6 1 15,5 0-15,-5-2 0,-5-1 0,8 3 16,4 0-16,-8 0 0,-4 1 16,10-1-16,8 2 0,-10-1 15,-8 2-15,8-2 0,5-2 16,-5-1-16,-4-2 0,8 0 0,6-2 16,-8 2-16,-7 1 0,7 0 15,6 0 1,-6 0-16,-4-1 0,10 2 15,7-1-15,-10-2 0,-9-3 16,9 5-16,8 2 0,-7 0 0,-5 1 16,6-2-16,6-2 15,-7 1-15,-2 0 0,3 2 0,2 3 16,-6-4-16,-5 0 0,10 1 16,6 2-16,-11-1 0,-7 1 0,4-2 15,7 1-15,-10 0 0,-3-1 16,3 1-16,5-1 0,-9 0 15,-7-2-15,3 2 0,2 1 16,-5 0-16,-4-2 0,4 2 0,1 0 16,-6-2-16,-5 0 0,-2 0 15,0-1-15,-6 3 0,-4-1 0,3-2 16,2-1-16,-10-1 0,-6-1 0,1 0 16,-1-2-16,-7 1 15,-7 1-15,0-4 0,0-1 16,-2 2-16,-1 2 0,-4 2 0,-3 1 15,-3-3-15,-1-2 16,-7 2-16,-1 0 16,1 0-16,1 0 0,-4-1 15,-2 2-15,-1-1 0,-1 0 0,-3 0 16,-2-1-16,3 2 0,1-1 16,2 2-16</inkml:trace>
  <inkml:trace contextRef="#ctx0" brushRef="#br0" timeOffset="85571.3872">2558 8079 0,'0'0'0,"0"0"0,0 0 16,0 0-16,0 0 0,0 0 16,28-4-16,-28 4 0,0 0 0,31-3 15,-16 3-15,0 0 0,0 1 16,4-1-16,3 1 16,0-1-16,1-1 0,10 1 0,-1 1 15,0 2 1,0 2-16,11-3 0,-1-1 15,2 0-15,0 1 0,2 1 16,3 1-16,-4-2 0,0 0 0,12-2 16,2-2-16,-2 5 15,-7 0-15,14 2 0,6 0 0,-7-3 16,-4-2-16,15 0 0,4 0 16,-12 0-16,-6 0 0,33 0 0,-2 0 15,-12-1-15,-9-2 0,5-1 16,4 0-16,-8 2 0,-6 1 0,11-3 15,7-2-15,-12 1 0,-8 1 16,10 1-16,6 3 16,-8-2-16,-6-1 0,11-2 0,7 0 15,-11 0 1,-7 0-16,10-2 0,7 0 16,-9 5-16,-5 3 0,5-3 15,4-2-15,-12 0 0,-10-1 0,11 2 16,7 1-16,-11 0 0,-10 0 15,8 1-15,5 2 16,-5-1-16,-4 1 0,8-2 0,2 0 16,-12 1-16,-10 1 0,10-2 0,7-1 15,-10 1-15,-5 0 0,1 0 16,4 2-16,-6-1 0,-4-1 0,9 2 16,5 0-16,-9-1 0,-5-2 15,4 2-15,3 1 16,-5 0-16,-3 0 0,3-1 0,4-1 15,-10-1-15,-2 0 0,1 0 0,0 0 16,-1-1-16,-1 1 0,-2-2 16,-1 1-16,-4 1 0,-6 0 0,5-2 15,0 0-15,-12 2 16,0 0-16,2-2 0,0-1 16,-4 1-16,-5 0 0,0 1 0,-2 2 15,-1 0 1,0 1-16,-2-2 0,-2 2 15,0 0-15,0 0 0,-3 1 16,-6 1-16,2-1 0,3 1 0,-1-1 16</inkml:trace>
  <inkml:trace contextRef="#ctx0" brushRef="#br0" timeOffset="104210.2098">9822 6732 0,'0'0'0,"0"0"16,0 0-16,-26-17 0,15 11 0,-2-2 16,-3 0-16,-10-2 0,-1-1 15,-5 2-15,-2 1 0,-3 0 16,0 4-16,-15-1 0,-4 2 15,-3 4-15,0 2 0,-15 7 16,-1 5-16,3-1 16,3 3-16,-14 10 0,-1 3 15,-2 6-15,9 1 0,-25 21 16,12 0-16,8-1 0,4-1 16,14 0-16,9 0 0,6 2 15,2 1-15,12 1 0,6-1 16,7-3-16,5 0 0,4 2 15,0 2-15,11-6 0,8-4 0,9 0 0,7-1 16,4 0-16,0-2 0,10-4 16,9-4-16,2-7 0,4-5 15,9 4-15,9 2 0,0-5 16,2-2-16,9-6 0,7-4 16,7-3-16,3 1 0,9-8 15,5-4-15,0 1 16,1 0-16,4-5 0,4-3 15,-7-5-15,-2-3 0,0 0 16,1-1-16,-4 0 0,-3-1 16,-5-5-16,-1-1 0,-10-2 0,-6 2 15,-6-2-15,-4-1 0,-13-4 0,-6-1 0,-6-4 16,-4-4 0,-9-2-16,-6 0 0,-5-9 0,-2-3 15,-6-2-15,-1 1 0,-10-5 16,-4-5-16,-7 0 0,-5 0 15,-6-2-15,-2-1 0,-3 3 16,-2 5-16,-12-4 0,-8-1 16,-3 3-16,-1 3 0,-8 4 15,-6 1-15,-4 5 0,-3 3 0,-8 8 0,-5 5 16,1 4-16,2 4 0,-5 5 16,-4 3-16,-2 7 0,0 3 15,-10 9-15,-6 4 0,0 10 0,0 4 16,-3 12-16,-3 7 15,0 6-15,2 2 0,4 7 16,3 2-16,33-17 16,20-13-16,16-9 0</inkml:trace>
  <inkml:trace contextRef="#ctx0" brushRef="#br0" timeOffset="106279.3882">12264 7985 0,'0'0'15,"0"0"-15,0 0 0,24-3 0,-24 3 16,0 0-16,29-3 0,-16 2 0,1-1 0,3 1 31,0 0-31,2-2 0,2 1 0,8-2 16,2 0-16,-1 1 0,2-1 15,2 2-15,1-1 0,0 1 16,1-2-16,11-1 0,0 0 16,1 2-16,-2 0 0,11 0 15,1 0-15,-2 0 0,0-2 0,0 2 16,0 0-16,7 2 0,-3-1 16,0 2-16,2-1 0,-2 1 15,-1 0-15,10-2 0,-1-3 16,-5 3-16,-5 2 0,4 1 15,2 1-15,-1 2 0,1 2 0,26 2 16,-9-1-16,-9-5 16,-4-2-16,0 1 0,1 2 0,-1 2 0,-2 4 0,2-5 15,2-4-15,-3 1 0,-1-1 16,0 2-16,1 1 16,0 2-16,-2 1 0,4-5 0,3-2 15,-1 2-15,2 0 0,2 1 16,2 1-16,-3-2 0,-3-1 15,4 1-15,3-1 0,-3 0 16,-1 0-16,3-1 0,3-1 16,0 0-16,-3 1 15,0-1-15,0-1 0,-3 2 16,-2 2-16,2-4 0,2-5 16,1 3-16,1-1 0,-3-1 15,-1-1-15,-2 9 0,-3 6 16,4-3-16,2-2 0,0-5 15,1-1-15,0 4 0,0 3 16,-5 0-16,-3 0 0,3-2 16,0 0-16,-1-2 0,-2-1 0,5-2 0,3 0 15,-1 0-15,0-1 0,-1 2 16,0 1-16,-6-1 0,-4 2 16,3 1-16,3 1 0,-5-3 15,-1-3-15,2 1 0,2 1 16,-4 0-16,-3 0 0,1 1 15,3 2-15,3-1 0,0 1 0,-2-1 0,0-3 16,-3 0-16,-3 0 0,4 0 16,1 2-16,-1-2 0,-1 1 15,2 1-15,2 0 0,-7-2 16,-3 0-16,0 1 0,1 2 16,1-1-16,-1 0 0,1-2 15,-1 0-15,-3 2 16,-1 2-16,0 0 0,0 0 15,-1 0-15,0 1 0,0 1 16,0 1-16,0-4 0,-1-3 0,1 2 16,2 2-16,-2 0 15,-3 0-15,6 2 0,1 0 16,-1-1-16,0-1 0,1 1 0,-1-1 16,-2 0-16,-1 0 0,1 1 0,2 2 15,-2-2-15,-1 0 0,0-1 16,0 0-16,0 0 0,0 0 0,-1 1 15,1 2-15,0-3 16,-1 1-16,1 1 0,0 1 16,-2 1-16,-3 0 0,4-2 15,2-1-15,-2 1 16,-1 1-16,0-3 0,1-1 16,1 1-16,0 0 0,0 1 15,0 1-15,-5-1 0,-1 1 0,1-2 16,1-2-16,-1 2 15,0-1-15,3 1 0,3 1 16,-2-1-16,-2 0 0,-4 0 16,-1-1-16,3 1 0,0 1 0,1-1 0,-1 0 15,2 0-15,1 0 0,-3-2 16,0-3-16,-1 4 0,-1 2 0,4 1 16,2 1-16,-3-1 0,0 0 15,0-2-15,2-2 16,-3 1-16,-3 2 0,1-1 0,0-1 15,1-1 1,0 1-16,0 1 0,2 1 16,2-1-16,-1 1 0,0 0 15,-1 0-15,-4-1 0,-2-1 0,2 0 16,1 0-16,-1 3 0,0 3 16,1-5-16,1-4 15,-17 2-15,5 0 0,9 2 0,4 0 16,-7-1-16,2-1 0,21 2 0,-6 0 15,-15 0-15,4 0 0,1 3 16,-1-1-16,-1-1 0,0 0 0,16 2 16,-2-1-16,-5 3 0,-2 3 15,4-4-15,3-2 16,-6-2-16,-3-2 0,0 6 0,4 1 16,-1 3-16,1 2 0,0-3 0,0-4 15,-1 1-15,-1 1 0,1 0 16,2 0-16,-2-2 0,-2-3 0,2 1 15,1 1-15,-2 1 0,0 2 16,-2-1-16,-1 0 16,2-3-16,1 0 0,0 0 0,0 0 15,-5 1 1,-1 0-16,1 1 0,3-1 16,-4-1-16,-3-1 0,1 2 15,-1 1-15,-1-2 0,-3-2 0,1 5 16,0 2-16,-4-2 0,-2-1 15,2 2-15,3 0 0,-19-1 16,0-2-16,4-1 0,3 2 16,-2-2-16,-1 1 0,-4 2 0,-2 1 15,-2-5-15,-1-3 0,-3-1 0,-2 0 16,-1-1-16,-1 3 0,-4 0 16,-5 2-16,2-2 0,-2 2 15,2-1-15</inkml:trace>
  <inkml:trace contextRef="#ctx0" brushRef="#br0" timeOffset="107906.5452">2303 9350 0,'0'0'15,"0"0"-15,0 0 0,21-10 16,-21 10-16,22-7 0,-22 7 0,31-6 0,-11 4 15,2-1-15,3 1 16,0 1-16,0-1 0,11-1 0,5 0 16,0 1-16,-4 0 0,15 1 15,3-2-15,-1 2 0,0 0 0,13-1 16,2 2-16,-5 0 16,-4 2-16,16-1 15,3-2-15,-8 1 0,-7 0 16,19 1-16,4 0 15,0 2-15,-9 0 0,29 1 0,-4-2 16,-11 4-16,-6 2 0,6-5 16,3-4-16,-10 0 0,-6-3 0,8 6 15,9 1-15,-10-1 16,-10 1-16,17-1 0,10 1 0,-13-2 16,-10-3-16,15-3 0,9-5 15,-17 8-15,-12 4 0,16-1 0,9-1 16,-10-1-16,-12-2 0,11 3 15,7 2-15,-12-4 0,-7-3 16,8 1-16,6 1 0,-12 2 16,-9 1-16,5 1 15,4 1-15,-12-1 0,-9-3 16,7 4-16,5 0 16,-13 0-16,-6-2 0,4-2 0,3 0 15,-10 2-15,-8 1 0,3-1 16,3 0-16,-11-1 0,-6-2 0,2 0 15,3-1-15,-4 1 16,-3 0-16,-7 0 0,-3 1 0,-4-2 16,-1-1-16,-1 3 0,-3 1 0,-4 0 15,-2 2-15,-2-1 0,0 0 16,0 0-16,0 0 0,-2 0 16,-2 1-16,0 0 0,0-1 0,-4 0 15,-3 0-15,5 0 0,0 0 16,2 0-16</inkml:trace>
  <inkml:trace contextRef="#ctx0" brushRef="#br0" timeOffset="124449.279">5400 7917 0,'0'0'15,"0"0"-15,0 0 0,22 13 0,-22-13 16,19 11-16,-9-3 0,1 2 16,-3 0-16,2 0 0,1 0 15,0 1-15,-1-1 0,0-2 0,-1 1 16,-1-3-16,-2 1 0,0-1 0</inkml:trace>
  <inkml:trace contextRef="#ctx0" brushRef="#br0" timeOffset="124600.6239">5335 8210 0,'0'0'0,"0"0"15,0 0-15,0 0 0,0 0 0,0 0 16,28 4-16,-28-4 0,29 4 0,-29-4 15,35 3-15,-16-2 16,1-1-16,1 2 0,1-1 16,-3-1-16,-4 1 15,-1-1-15</inkml:trace>
  <inkml:trace contextRef="#ctx0" brushRef="#br0" timeOffset="124779.0851">5333 8522 0,'0'0'0,"0"0"16,0 0-16,0 0 0,0 0 15,37-6-15,-37 6 0,38-9 16,-16 2-16,3-1 0,4-3 16,0 0-16,1-1 0,2 0 15,-3 1-15,-7 1 0</inkml:trace>
  <inkml:trace contextRef="#ctx0" brushRef="#br0" timeOffset="125119.8674">5826 8189 0,'0'0'0,"0"0"15,0 0-15,0 0 0,0 0 0,0 0 16,37-13-16,-37 13 0,41-12 15,-18 6-15,4-1 0,0-1 16,0 0-16,5-2 0,0 2 16,-1 3-16,-2 3 0,-4-2 15,-3 1-15,-3 3 0,-4 1 0,-2 5 16,-4 0-16,-5 4 0,-4 3 0,-4 1 16,-4 3-16,-2 2 0,-2 0 15,-5 2-15,-5 3 0,-7 2 16,2-2-16,0-1 0,2 0 15,-1-3-15,-1-1 0,-6 2 16,2-2-16,5-6 0,2-4 0,4-3 16,-1-3-1,5-3-15,-1-2 0,0-6 16,2-5-16,2 2 0,4 2 16,0 2-16</inkml:trace>
  <inkml:trace contextRef="#ctx0" brushRef="#br0" timeOffset="125318.4144">5939 8232 0,'0'0'0,"0"0"16,0 0-16,22 15 0,-12-6 15,3 2-15,5 4 0,-2-2 16,3 2-16,5 3 0,1 1 0,0-1 31,1 1-31,6 1 0,-3-3 0,-3-1 0,-2 0 0,-2-3 16,-1-2-1,-3-3-15,-1-1 0,-3-3 16,-4-1-16,-1 1 0</inkml:trace>
  <inkml:trace contextRef="#ctx0" brushRef="#br0" timeOffset="125534.7177">6805 7820 0,'0'0'0,"0"0"16,0 0 0,25 8-16,-25-8 0,25 9 15,-8-3-15,-2-2 0,0 2 0,1-1 16,-1 1-16,-1-2 0,-3 1 15,0-1-15</inkml:trace>
  <inkml:trace contextRef="#ctx0" brushRef="#br0" timeOffset="125782.3857">6637 7964 0,'0'0'0,"0"0"0,0 0 15,0 0-15,0 0 0,0 26 16,0-26-16,-2 27 0,2-27 0,-3 34 0,1-12 16,1-2-16,0-1 0,0-1 15,1-3-15,1 4 0,0-2 16,1-3-16,0-5 0,2-2 16,-3-3-16,1 0 0,-2-1 15,1 0-15</inkml:trace>
  <inkml:trace contextRef="#ctx0" brushRef="#br0" timeOffset="125989.2555">6706 8067 0,'0'0'0,"0"0"0,0 0 16,0 0-16,26-6 0,-26 6 0,29-8 16,-8 2-16,2 1 0,5-1 15,0 1-15,1-1 0,2-1 0,6 0 16,-1 0-16,-2 1 0,-3 0 0,5 2 15,-3 2-15,-5-1 0,-5 1 16,-4 3 0,-5 4-16,-6 0 0,-5 2 0,-9 2 0,-8 2 15,-1 2-15,-2-1 0,0 1 16,2-2 0,4-3-16</inkml:trace>
  <inkml:trace contextRef="#ctx0" brushRef="#br0" timeOffset="126490.7352">6765 8224 0,'0'0'16,"0"0"-16,0 0 0,0 0 0,0 0 15,28-11-15,-28 11 0,30-8 0,-12 5 16,0 0-16,3-1 0,1-1 16,-2 1-16,1 1 15,-1 2-15,3 0 0,-1 1 0,-3 0 16,-1 0-16,-6 2 0,-1 1 15,-5 2-15,-1 1 0,-5 0 16,-2 0-16,-5 2 16,-3 2-16,-4 2 0,-1 0 15,0 1-15,-4 0 0,1-2 16,-1-2-16,2-1 0,2 0 16,0-1-16,4-2 0,3-1 15,1 1-15,4-1 0,2 0 0,7-4 16,7-2-16,0 0 15,0-2-15,6 1 0,3 0 0,-1 0 0,2 1 0,0 0 16,-1 2-16,0 0 16,-1 0-16,4 3 0,1 2 15,-5 1-15,-3 1 0,0 2 16,-5 1-16,-1 0 0,-3 0 0,-3 5 16,-4 2-16,-2-3 15,-2 0-15,-4 0 0,-2 1 0,0-1 0,-2 1 16,-5 0-16,1-1 0,1 0 15,1-2-15,-4-2 0,-1-2 16,-1-4-16,0-1 0,0-2 16,-2-2-16,5 0 0,0-3 0,1 2 15,3-1-15,0 1 16</inkml:trace>
  <inkml:trace contextRef="#ctx0" brushRef="#br0" timeOffset="126722.6421">6753 8466 0,'0'0'16,"0"0"-16,0 0 0,0 0 0,26-6 15,-26 6-15,34-6 0,-12 1 0,1 0 16,6-1-16,5-1 0,8-2 16,0 0-16,1 0 0,1 1 15,7-3-15,-3 2 0,-3 1 16,1 1-16,-2 0 0,-8 2 0,-3-1 15,-6 2-15,-3 0 16,-2 2-16,-9-2 16,-4 2-16,-3 0 0,-1 1 0,0 0 15</inkml:trace>
  <inkml:trace contextRef="#ctx0" brushRef="#br0" timeOffset="135134.6856">6017 9046 0,'0'0'16,"0"0"-16,0 0 0,0 0 0,23 10 15,-23-10-15,20 12 0,-20-12 0,21 12 0,-11-7 16,-1 0-16,-1-1 0,-2 1 16,2-1-16,-4 0 0,1-1 15</inkml:trace>
  <inkml:trace contextRef="#ctx0" brushRef="#br0" timeOffset="135303.1951">5877 9110 0,'0'0'0,"0"0"0,0 0 16,0 0-16,0 0 0,0 0 0,0 0 16,0 0-16,0 0 0,20 15 15,-20-15-15,0 0 0,33 14 16,-33-14-1,22 5-15,-22-5 0,19 4 0,-10-2 16</inkml:trace>
  <inkml:trace contextRef="#ctx0" brushRef="#br0" timeOffset="135503.878">6403 8919 0,'0'0'0,"0"0"0,0 0 0,22 7 15,-22-7-15,0 0 0,23 17 16,-14-11-16,0 0 16,-1-1-16,-2 0 0,1-1 15</inkml:trace>
  <inkml:trace contextRef="#ctx0" brushRef="#br0" timeOffset="135804.7987">6274 9143 0,'0'0'0,"0"0"16,0 0-16,0 0 0,27 1 0,-27-1 15,39-2-15,-17 0 0,2-1 16,4-1-16,2-1 0,0-1 15,-2 1-15,6 0 0,1 1 16,-9 0-16,-2 3 0,2-1 0,-8 2 0,-8 2 16,-1 1-16,-9 3 0,-9 4 15,-1 3-15,-5 1 0,-7 4 16,-6 4-16,-8 6 0,-1 1 16,-9 9-16,2 4 0,3-5 15,5-7-15,-1 2 0,3-4 16,7-8-16,4-4 15,5-4-15,5-4 0,3-2 16</inkml:trace>
  <inkml:trace contextRef="#ctx0" brushRef="#br0" timeOffset="136021.0512">6539 9337 0,'0'0'0,"0"0"0,0 0 15,2 33-15,-2-15 0,0 5 16,-1 5-16,0 9 0,1 0 0,-1 1 16,-1 4-16,1 3 15,1-6-15,0-4 0,1-6 16,1-3 0,-1-6-16,0-3 0,0-6 15,-1-11-15,0-3 0,0 0 0,0 1 16,0-1-16</inkml:trace>
  <inkml:trace contextRef="#ctx0" brushRef="#br0" timeOffset="136206.1098">6643 9382 0,'0'0'0,"0"0"0,0 0 16,0 0-16,16 21 0,-16-21 15,16 18-15,-6-6 0,0 0 0,1 0 16,0 0-16,-1-2 0,1-1 15,-2-6-15,1-2 16,-3 0 0,-1-1-16,1 1 0</inkml:trace>
  <inkml:trace contextRef="#ctx0" brushRef="#br0" timeOffset="136391.1643">6889 9140 0,'0'0'0,"0"0"16,0 0-16,32-5 0,-32 5 0,29-6 16,-9 3-16,0 2 0,-1-2 15,7 0-15,-2 0 16,-1 0-16,0-1 0,-3 2 16,-2 1-16,-3-1 0,-3 1 0,-1-1 15</inkml:trace>
  <inkml:trace contextRef="#ctx0" brushRef="#br0" timeOffset="136569.632">6934 9214 0,'0'0'0,"0"0"16,0 0 0,0 0-16,0 0 0,7 24 15,-7-24-15,2 20 0,-2-20 0,1 23 16,-1-10-16,0 0 0,3 0 15,-3-2-15,0-2 0,0 0 16,0-2-16,0 0 0</inkml:trace>
  <inkml:trace contextRef="#ctx0" brushRef="#br0" timeOffset="136770.2908">6988 9258 0,'0'0'16,"0"0"-16,0 0 0,0 0 0,29-7 15,-29 7-15,29-2 0,-14-1 16,1 2-16,0 0 0,2 0 15,-3 0-15,1 2 0,-2-1 16,-1 2 0,-1-1-16,-2 0 0,-2 2 15,-4-1-15,-1 3 0,-7 1 0,-2 1 16,-3 2-16,-3 2 0,-1 0 16,-8 3-16,-3 1 15,0-3-15,1-4 0,3 0 0,4-2 16,1-1-16</inkml:trace>
  <inkml:trace contextRef="#ctx0" brushRef="#br0" timeOffset="137372.3365">6922 9381 0,'0'0'0,"0"0"16,0 0-16,0 0 0,0 0 0,16 29 16,-16-29-16,5 28 15,-1-13-15,-4 4 16,1 1-16,1 0 15,-2-1-15,0 0 0,0-1 0,0 1 16,1-3-16,-1-3 0,0-3 16,0-3-16,0-2 0,0-5 15,0-5-15,-1 0 0,1-1 0,-2-2 16,1-4-16,1 0 16,0 0-16,0-4 0,0 2 0,1 1 15,1 2-15,-1 2 0,1 1 16,3 0-16,0-1 0,7 0 0,7 0 15,-1 1-15,1 0 0,6 1 16,2 2-16,2 0 0,0 1 16,6 1-16,-2 0 0,-2 0 15,-3 2-15,1 2 0,0 5 0,-7-2 16,-1 3-16,-5 1 0,-1 4 16,-4 0-16,-4 1 0,-1 1 0,-3 2 15,-4-1-15,-3-1 0,-7 2 16,-7 0-16,-1 1 0,-1-3 15,-5 1-15,-4-1 0,0-2 16,0-3-16,1-2 16,2-2-16,0-2 0,0-4 15,1-1-15,-1-4 16,11 1-16,0-1 0,5 0 0,3 0 16,4-2-16,3 0 0,7-2 15,8-1-15,-1 2 0,2 1 16,3 1-16,6 0 0,-1 2 15,1 1-15,1 1 0,-3 1 0,1 0 16,-3 1-16,0-1 0,0 0 16,-2 1-16,-3 1 0,-4-1 0,-2 0 15,-3-1-15,-4-1 0,-1 0 16,1 1-16,-3 2 0</inkml:trace>
  <inkml:trace contextRef="#ctx0" brushRef="#br0" timeOffset="137557.4466">7153 9429 0,'0'0'0,"0"0"0,0 0 16,0 0-16,1 29 0,-1-29 16,2 27-16,-2-27 0,2 30 0,-1-14 0,2 0 15,0-2-15,-1 0 0,2-3 16,3-1-16,0-5 0,-1-2 15,0 0-15,-1-2 0,0 1 0</inkml:trace>
  <inkml:trace contextRef="#ctx0" brushRef="#br0" timeOffset="137795.3781">7625 9003 0,'0'0'0,"0"0"16,0 0-16,0 0 16,0 0-16,0 31 0,0-31 15,-5 26-15,5-26 0,-4 27 16,2-14-16,-2 0 0,4-1 16,-2 0-16,1-2 0,1-2 15,1-2-15,1-2 0,-1-3 16,2 0-16,-1 0 0,-2-1 0</inkml:trace>
  <inkml:trace contextRef="#ctx0" brushRef="#br0" timeOffset="137952.8925">7800 9018 0,'0'0'0,"0"0"0,0 0 16,0 0-16,-6 25 0,6-25 0,-5 28 15,5-28 1,-9 32-16,4-15 0,-2 1 15,1-2-15,2 1 0,0-3 16,-1-2-16,2-1 0,1-2 16,-1-2-16,2 1 0,0-2 0</inkml:trace>
  <inkml:trace contextRef="#ctx0" brushRef="#br0" timeOffset="138111.7917">8149 9054 0,'0'0'0,"0"0"0,0 0 16,19 14-16,-19-14 0,0 0 0,19 22 15,-13-13 1,2 0-16,-3-2 0,-1-1 16,0 0-16</inkml:trace>
  <inkml:trace contextRef="#ctx0" brushRef="#br0" timeOffset="138512.8772">7973 9189 0,'0'0'0,"0"0"16,0 0-16,0 0 0,0 0 0,-9 21 16,9-21-16,-8 19 15,8-19-15,-7 22 0,2-10 0,1 0 16,-1 1-16,2-2 0,1-2 15,0 1-15,0-3 0,0-2 0,2-5 16,0 0-16,0 0 0,2-4 16,1 1-16,0 0 0,0 0 0,2-4 15,0 0-15,2-2 0,1 0 16,3-1-16,2-1 0,0 2 16,2 0-16,-1 1 0,4-1 15,6 1 1,1 1-16,0 3 0,1-1 15,-3 0-15,-2 2 0,-1 2 0,0 1 16,-2 1-16,-1 2 0,-4 1 16,-3 2-16,0-2 0,-3 3 15,-6 1-15,-6 3 0,0 0 0,-2-1 16,-4-2-16,-4 1 0,3-3 16,-1 0-16,4-2 0</inkml:trace>
  <inkml:trace contextRef="#ctx0" brushRef="#br0" timeOffset="139129.2727">7955 9390 0,'0'0'0,"0"0"0,0 0 0,0 0 16,23-8-16,-23 8 0,28-4 15,-28 4 1,32-4-16,-15 2 0,0 2 16,1 0-16,-1 0 0,0 2 0,-3 0 15,0-1-15,-3 0 0,-3 2 16,0 2-16,-5 1 0,0 1 15,-6 2-15,-2 1 0,-2-1 16,-2 0-16,-2 2 0,0 0 16,0 0-16,1 1 0,2-3 0,0-3 15,1-1-15,2-2 0,3 0 16,3 0-16,1-1 0,2-1 0,5 0 16,4 0-16,2 1 0,0-1 15,4 0-15,0 2 0,-2 0 16,0 1-16,-1 1 0,0 2 15,-2-1-15,-1 3 0,-2 0 0,-2 3 16,-1 0-16,-1-1 0,-4 3 16,-1 0-1,-5 2-15,-2-1 0,0 0 16,-3-1-16,0-1 0,1 0 0,-1-2 16,-4-1-16,2 0 0,0-1 15,-2-2-15,-1-4 0,-2-2 16,1-2-16,2-3 0,-1-2 15,2-1-15,0-3 0,-4-2 0,-1-2 16,-1 2-16,5 0 0,-5 1 16,0-1-16,0 2 0,2 3 15,2 2-15,0 1 0,4 1 16,1-1-16,1 1 0,2 1 0,1 1 0,4 1 16,4-3-16,5 3 0,4-1 15,4 0-15,5-1 0,4-1 16,2-1-16,3-2 0,2 0 15,4-1-15,5 0 0,-4 0 0,-2 1 16,-3 1-16,-4-1 16,-2 2-16,0-2 15,-2 4-15,-10 0 0,-3 1 16,-2-1-16,-1 2 0,-2-1 16</inkml:trace>
  <inkml:trace contextRef="#ctx0" brushRef="#br0" timeOffset="139276.4109">8843 9740 0,'0'0'0,"0"0"0,0 0 15,0 0-15,0 0 0,0 0 16,0 0-16,0 0 0</inkml:trace>
  <inkml:trace contextRef="#ctx0" brushRef="#br0" timeOffset="142570.4844">10189 9258 0,'0'0'0,"0"0"15,0 0-15,0 0 0,21-13 16,-21 13-16,23-7 0,-10 5 16,2 0-16,1 1 0,3-2 15,1 1-15,0-1 0,7 0 16,3-1-16,0 2 0,0 1 0,4 0 15,2 0 1,0-1-16,2 2 0,11-1 16,3 1-16,-3 0 0,-3 0 15,12 1-15,4 0 0,-3 0 16,-4 0-16,13-1 0,2-1 16,-4 1-16,-3 0 0,12 0 15,1 0-15,-7 1 0,-4 0 0,5 1 16,2-1-16,26 0 0,-12-1 0,-1-1 15,0 0-15,-10 1 0,-5 0 16,7 1-16,5 0 0,-7 3 16,-5 1-16,5 1 0,3-1 15,-6-1-15,-4-1 0,9 1 0,6 0 16,-6 2-16,-4-2 0,7-1 16,6-3-1,-8 2-15,-8 4 0,13 1 16,7 2-16,-11-4 0,-9-1 0,11-1 15,7 0-15,-7-1 16,-2 2-16,6 2 0,3 2 16,-7-2-16,-4-2 0,9-1 0,6 0 15,-6 1-15,-2 1 0,3 0 16,3 0-16,-8-1 0,-6-1 0,10 3 16,8 0-16,-8-2 0,-6 0 15,8-2-15,5 1 0,-5 0 16,-3 1-16,2-1 0,1-2 15,-5 1-15,-4 2 0,6-1 16,3-2-16,-6 0 0,-5 0 0,6 3 16,4 2-1,-7 0-15,-6-3 0,6 0 16,2 1-16,-3-4 0,-4-3 0,3 0 16,2-1-16,-5 4 15,-3 3-15,5-2 0,4 1 16,-9-1-16,-3 3 0,6-3 0,4 1 15,-6-1-15,-5 0 0,5-2 16,2-2-16,-7 3 0,-4 3 0,7 0 16,5 0-16,-6-1 0,-3-1 0,2 0 15,3 2-15,-6-2 0,-4-1 16,4 0-16,3-1 16,-6-2-16,-5 1 0,5 1 0,5 1 15,-7 0-15,-2 0 0,5-2 16,3-2-16,-6 7 0,-5 4 0,4-3 15,4-3-15,-3-3 0,-3-3 0,5-1 16,3 0-16,-6 5 0,-5 3 16,3-1-16,3-1 15,-2-4-15,-2-3 0,5 1 16,3 3-16,-9 3 0,-7 3 0,9-4 16,5-4-1,-6-1-15,-3-1 0,3 3 16,4 2-16,-5-1 0,-3 0 0,3 2 15,3 0-15,-5-1 0,-4 0 16,5-4-16,2-3 0,-4 7 16,-3 4-16,7-3 0,2-1 15,-5-3-15,-4 0 0,5 5 16,3 0-16,-2 1 0,-5-1 0,3 0 16,1 0-16,-2 0 0,-3 1 0,3-3 15,3-1-15,-2 3 0,-1 3 16,6-3-16,4 0 15,-5 0-15,-4 0 0,2 0 0,2-1 16,-3 1-16,-3-2 0,7 1 16,1-1-1,-2-1-15,-4 1 0,6 6 16,6 3-16,-6-6 0,0-2 0,5 1 16,3-1-16,-4 2 0,-2 0 15,5 0-15,5-1 16,-6-2-16,-3-2 0,6 2 0,6-1 15,-2 4-15,-3 1 0,5 1 16,3 1-16,-8-4 0,-3-1 0,7 1 16,6 0-16,-9 0 0,-5-4 0,8 5 15,7 3-15,-6-1 0,-5 0 16,9-2-16,3-2 0,-10 2 16,-8 2-16,10-1 0,5 3 15,-4-2-15,-2-1 0,3-3 16,2-1-16,-5 7 0,-4 4 0,6-2 0,5-3 15,-12-2-15,-7-3 0,3 3 16,1 2-16,-7-3 0,-4 0 16,5 1-16,1 0 15,-8-2-15,-7-1 0,3 0 0,0 0 16,-5 1-16,-3 2 0,2-1 16,1 0-1,-8 1-15,-4 2 0,5-1 0,5-2 16,-8 2-16,-5 3 0,-1-2 15,1 1-15,-6-2 0,-2-3 16,-6 1-16,-4-1 0,-3 0 16</inkml:trace>
  <inkml:trace contextRef="#ctx0" brushRef="#br0" timeOffset="148560.8863">11026 9524 0,'0'0'0,"0"0"16,0 0-16,0 0 0,-27 0 0,27 0 16,-28 4-16,10 0 0,0 1 0,-4 2 15,-3 3-15,-7 3 0,1 0 16,-3 5-16,-4 3 0,3 2 16,1-1-16,-10 13 0,-2 1 15,-4 6-15,6-2 0,0 5 16,0 7-16,-3 3 0,7-4 0,3 3 31,4 1-31,0 5 0,3-5 0,5 2 16,3 0-16,7-5 0,7-5 15,8 25-15,10-2 0,6-14 16,6-11-16,12-3 0,9-4 16,3-5-16,1-3 0,18 0 15,13 0-15,1-8 0,-1-6 0,17-4 16,12-4-16,-7-2 0,-4-1 0,13-1 15,9 0-15,-5-4 0,-1-4 0,7 0 16,7-1-16,-11-2 16,-6 0-16,9-4 0,6-2 15,-14-2-15,-8 2 0,3-1 16,3 2-16,-8-1 0,-7-2 0,7-3 16,3-2-1,-13-1-15,-10-2 0,-4 0 16,-1-2-16,-11 1 0,-7 2 0,1-6 15,-2-4-15,-9 1 16,-5 4-16,-3-11 0,-3-5 16,-5 7-16,-3 3 0,-4-6 15,-1-3-15,-5 5 0,-4 2 0,-5-4 16,-5-3-16,-4 5 0,-2 1 0,-8-2 16,-5-2-16,-6 3 0,-2 2 0,-4-1 15,-2-3-15,1 6 16,-2 3-16,-6-3 0,-5-2 15,-1 2-15,0 2 0,-5 1 16,-5 1-16,-1 4 0,-1 4 0,-8-6 16,-5-4-16,8 8 0,8 4 0,-13 3 15,-9 3-15,3 2 0,3 1 0,-9 3 16,-7 0-16,5 1 16,3 2-16,-10 2 0,-5 3 15,6 1-15,6 3 16,-9-1-16,-7 4 15,9 1-15,6 1 0,-6 2 0,-6 0 16,13 2-16,9 2 0,-1-2 16,0-1-16,7 0 0,6-2 0,3 1 15,2 2-15,11 0 0,7-2 16,8-2-16,7-2 16,6 1-16,7 0 0,3-1 0,3 1 15,0 0-15,1-2 0,3 7 16,2 4-16,-4-11 0,0-3 0,-1 0 15</inkml:trace>
  <inkml:trace contextRef="#ctx0" brushRef="#br0" timeOffset="150373.0857">15477 10511 0,'0'0'0,"0"0"0,19-7 16,-7 3-16,2 1 0,4-2 16,5-1-16,7 0 0,-1 0 0,5 0 15,4-2-15,6 1 16,-1 3-16,2-1 0,1 1 16,6-2-16,-4 2 0,6 2 0,5-1 0,-5 2 15,-3-1-15,10 0 0,3 1 16,-4 1-16,-4 3 0,15-3 15,2-3-15,-5 2 0,-5 1 0,37 1 16,-2 2-16,-12 3 0,-8-2 16,7-3-16,4-3 15,-10 2-15,-9 2 0,15-3 0,10-1 0,-11 3 16,-9 1-16,15-1 0,12 0 16,-11-3-16,-7 1 0,8 3 15,9 1-15,-10-3 0,-6-1 0,13-3 16,10 1-16,-14 2 0,-11 3 15,14-3-15,11 0 16,-14-2-16,-11 0 16,11 4-16,5 2 0,-8-3 15,-6-2-15,14 1 0,10 0 16,-16 3-16,-13 2 0,16-4 16,10-2-16,-11 2 0,-9 3 0,12 0 15,7 2-15,-10-5 0,-6-2 16,11 2-16,8 2 15,-16 2-15,-10 0 0,14 1 0,10 2 0,-15-3 16,-7 0-16,8-1 0,7-1 16,-11-1-16,-7 0 0,8 2 15,7 2-15,-10-2 0,-6-1 0,7-2 16,5-2-16,-14 2 0,-8 3 16,9-2-16,8-1 0,-9 0 15,-6 2-15,11-1 16,6 1-16,-9-2 15,-5-1-15,5 2 0,1 0 16,-9 3-16,-8-1 0,8-3 16,5-1-16,-7 0 0,-5 1 0,8 2 0,5 3 0,-8-2 15,-6-5-15,7 1 0,8-1 16,-12 2-16,-6 1 16,8 4-16,8 0 0,-10 2 15,-7 0-15,4-2 0,3 0 16,-5-6-16,-5-4 0,8 3 15,6 2-15,-13 2 0,-8 3 16,7-2-16,6 0 0,-7 0 0,-3 0 16,3 3-16,4 3 0,-6-4 15,-3-1-15,6-2 0,4-1 0,-11-2 16,-5 0-16,3 2 0,5 3 16,-6-1-16,-3-3 0,1 0 15,-1 0-15,-5 1 0,-3 3 0,6-3 16,5-2-16,-6 2 0,-6 1 15,5 2-15,3-1 0,-5 0 16,-2-2-16,2-2 16,4 0-16,-7 0 15,-4 0-15,4 1 0,5 1 16,-9-3-16,-5 0 0,4 1 0,1 1 16,-12 1-16,1-1 0,3 0 15,3-1-15,-3 3 0,-1 1 16,5 0-16,3 2 0,-8-1 15,-2 0-15,2 1 0,2 0 0,-2 0 16,-2-1-16,0-1 0,-1 1 16,-5-2-16,-3 0 0,-1 1 0,-2 0 15,-1-4-15,-2-3 0,-2 2 16,0 0-16,-1 0 0</inkml:trace>
  <inkml:trace contextRef="#ctx0" brushRef="#br0" timeOffset="153904.6414">2526 11875 0,'0'0'0,"0"0"16,0 0-16,0 0 0,0 0 0,0 0 16,-22 0-16,22 0 15,0 0-15,0 0 0,0 0 16,0 0-16,0 0 0,0 0 0,0 0 16,0 0-16,0 0 0,0 0 0,22 12 15,-22-12-15,0 0 0,25 3 16,-25-3-16,22 1 0,-22-1 0,29 2 15,-29-2-15,35 1 16,-16-1-16,3 0 0,1-2 0,2 0 16,2-1-16,8 1 15,0-1-15,1 0 16,0 0-16,4 0 0,3 2 16,4-1-16,-5 1 0,2-2 15,2 1-15,5-1 0,0 0 16,0 0-16,4 1 0,-4-1 15,0-1-15,7 1 0,-1 1 16,-1-1-16,-2 1 0,0 1 0,3 1 16,-4 0-16,-2 0 0,5 1 0,2 1 15,-4-1-15,-5-1 0,9 0 16,1-2-16,-5 1 0,-3 1 0,9-1 16,3-1-16,-11 2 15,1-1-15,32-1 0,-6-2 16,-16 4-16,-12 2 0,5-2 0,5-2 15,-7 2 1,-1 0-16,4 2 0,0-1 16,3-2-16,-3-1 0,3 1 0,-3 0 15,-11 1-15,-7 1 0,8 0 16,6 1-16,1 0 0,1 1 16,4-1-16,1-2 0,-6-1 15,-8-1-15,0 0 0,1 0 0,1 0 16,-1 1-16,8 0 15,10-1-15,-7 1 0,-4 0 0,-4-1 16,0-2-16,-3 3 0,3 0 16,-3 0-16,1-1 0,0 0 15,2 0-15,2 2 0,1 3 16,-5-3-16,-1-1 0,0 0 16,0 0-16,-1 0 0,-2-2 0,3 2 15,3 2-15,-4-1 0,-2 0 0,1 0 16,0 0-16,-4 0 0,-2 2 15,1-1-15,-1 1 0,1-5 16,0-3-16,-14 5 16,6 2-16,-2 2 0,2 0 0,2-2 15,1-1 1,-1-1-16,-1-1 0,4 3 0,3 2 16,-4 0-16,0 1 0,2-3 15,1-3-15,-1-1 0,-3 0 16,3 2-16,1 1 15,3-1-15,4-2 0,-7 1 16,-2 2-16,6 2 0,1-2 16,-7 0-16,-2-3 0,2 2 0,4 0 15,-4-1-15,-2 0 0,5 1 16,3 1-16,-3 1 0,-4 1 0,4-1 16,3 0-16,-5 0 0,-2-1 15,2 0-15,5 1 16,-4-1-16,-3 0 0,6 1 0,0 4 15,-3-1 1,-3 0-16,3-2 0,4-2 16,-7-1-16,-3 0 0,8 2 0,5 1 15,-6-2-15,-5 0 0,6 1 16,4-1-16,-6 0 0,-5 0 16,7 0-16,5 2 0,-6 0 15,-4 1-15,4-1 0,4-1 16,-7 0-16,-3 2 0,5-2 0,5-1 15,-5 1-15,-5-1 0,6 1 0,3-1 16,-8 0-16,-4-2 0,10 1 16,6-2-16,-7 3 0,-6 0 15,5 2-15,7-1 0,-8-1 16,-4 0-16,7 2 0,6 2 16,-7-2-1,-3 0-15,5 0 0,4 0 16,-9 0-16,-5 1 0,8 1 0,6 1 15,-7-2-15,-4 0 0,8 2 16,6 1-16,-7-2 0,-5-2 16,8 0-16,6-1 0,-8 3 0,-5 1 15,11 0-15,5-3 16,-10 0-16,-2 2 0,4-2 0,5-2 16,-7 3-16,-3 2 0,26 0 0,-1 1 15,-25-5-15,-3-1 0,22 2 16,2 2-16,-12 1 0,-7 0 15,1-1-15,1-1 0,-3-2 16,-1 1-16,1-1 0,1 1 16,-15-1-16,3-1 0,17 1 0,-1 3 15,-18-4-15,1-1 0,26 0 0,-1 0 16,-26 0-16,2 1 0,27-2 16,1-1-16,-28 3 0,-2 1 15,28 2-15,4 1 0,-29-4 16,-1-1-16,27 2 0,0 2 15,-25-2-15,1 1 16,24 2-16,0-2 16,-25 0-16,1-1 0,31 2 15,3 0-15,-11-3 0,-6-2 0,3 4 16,3 0-16,-5 0 0,-4-1 16,6 1-16,5 0 0,-6 1 15,-4-1-15,8-2 16,7-1-16,-10-1 0,-7 0 0,8 3 0,5 3 15,-8-3-15,-5 1 0,6-3 0,5 0 16,-6 1-16,-4 3 16,6-2-16,4-1 15,-8 1-15,-7-1 0,4 1 16,3 1-16,0 0 0,1-1 0,4 1 16,4-1-16,-9 1 15,-4 0-15,5-1 0,7-1 16,-7-1-16,-4 0 0,4 2 0,2 2 15,-7-2-15,-4-1 0,6-3 16,7 0-16,-6 3 0,-5 2 0,3 0 16,3 0-16,-5-2 15,-3 0-15,8 3 0,5 1 0,-9-2 0,-5-2 16,9-1-16,5-1 16,-5 2-16,-2 1 0,7 2 15,6 0-15,-9-2 0,-4-1 0,5 2 16,5 3-16,-7-2 15,-6 1-15,9-2 0,8 0 16,-11 2-16,-8 3 0,10-3 16,6 1-16,-5-7 0,-3-2 0,6 4 0,4 4 15,-8 1-15,-5 2 0,8-3 0,6-3 16,-7 0-16,-5 1 0,4 0 16,4 3-16,-5-2 0,-4 2 0,8-2 15,6-1-15,-11-1 16,-7-1-16,9 0 0,8-1 15,-7 2-15,-4 3 16,6-4-16,6-1 16,-7 0-16,-4 1 0,1 0 0,2 2 15,-7-4-15,-4 1 0,10 0 16,7 2-16,-5 1 0,-4 1 0,5-4 16,3-3-16,-7 2 0,-5 1 15,5 2-15,5 2 16,-7-3-16,-2-2 0,7 3 0,5 2 0,-7 2 15,-5 1-15,9-9 16,3-4-16,-8 6 0,-5 3 0,5 2 16,5 1-16,-7-5 0,-5 0 0,8 1 15,7 3-15,-9-2 0,-7 0 16,8 1-16,5-1 0,-3 0 16,-2 1-16,5-1 15,1-2-15,-7 5 16,-7 4-16,9-7 0,6-3 15,-7 0-15,-6 0 0,6-1 16,5 1-16,-6 1 0,-4 1 0,4-4 16,6-1-16,-7 1 0,-5 0 0,7-1 15,5 0-15,-10-2 0,-9 1 0,8 1 16,3-1-16,-6 3 16,-5 0-16,4-1 0,3-2 15,-2 0-15,-2-1 0,2 0 16,0 1-16,-4 0 0,-3 1 0,3 0 15,4 0-15,-6-3 0,-5-2 16,6 1-16,4-2 16,-7 4-16,-5 2 0,7-1 0,5-1 0,-22 1 15,0 0-15,11 1 0,5 1 16,-9-1-16,0 0 0,5 1 16,3 1-16,-1 0 0,-4-1 0,4 3 15,1 1-15,-1-2 0,-1-2 16,2 3-16,0 1 15,-3-1-15,-3-1 0,2 2 16,2 0-16,-6 1 16,-3 2-16,3 0 0,1-1 15,-3 0-15,-4-1 0,-1-1 16,-1 1-16,-4 0 0,-2 1 0,-3-1 16,-2 0-16,-3-3 0,-2-2 15,0 1-15,-2 1 0,0 0 16</inkml:trace>
  <inkml:trace contextRef="#ctx0" brushRef="#br0" timeOffset="164420.166">8447 8025 0,'0'0'0,"0"0"0,0 0 0,0 0 16,30-5-16,-30 5 0,34-4 15,-12 2-15,3-1 0,7 1 0,7-1 16,13 0-16,2-1 0,21-3 16,6-2-16,15 0 0,-3 0 0,23 0 15,4-1-15,5 0 0,-9 2 16,53-2-16,-11 3 0,-24 0 15,-15 3-15,-2-4 0,-1 1 16,-15 1-16,-9 4 0,-2-2 0,-1 2 0,-14 2 16,-9 2-16,-6 2 15,-5 1-15,-10-3 0,-7-5 0,-5 2 16,-3 0-16,-12 2 0,-8 0 16,-8 2-16,-5-1 0,-6 1 15,-3 0-15,-14 1 0,-11 2 16,0-4-16,-1-2 15,4 2-15,-12 2 16,-7-3-16,-3-1 0,-21 3 0,-8 3 16,-22-4-16,10-1 0,-9 3 15,-5 1-15,8-1 0,7-1 16,-13 5-16,-9 2 0,10 0 16,7-1-16,-7 1 0,-4-1 15,15 2-15,6 0 0,2 0 0,3 0 0,15 0 16,11-1-16,6-2 0,4 1 15,13-3-15,11-3 0,11 0 16,9-1-16,4-1 0,2-1 16,9-6-16,6-4 0,10 2 0,9 0 15,19-5-15,13-2 16,2 1-16,1 1 16,17-1-16,13 0 0,-1 1 15,2 3-15,17-3 0,12 0 16,-9 3-16,-6 2 0,10 6 15,5 2-15,-13 2 0,-9 1 0,3-2 16,2-2-16,-17 5 16,-12 1-16,-6 1 0,-3-2 15,-18-4-15,-11-2 0,-12 0 0,-7 1 0,-12 3 16,-6 1-16,-12-3 0,-6-3 16,-11-3-16,-7-2 0,-18 1 15,-14 0-15,-3-3 0,-2-2 0,-18 1 16,-10 3-16,2 2 0,3 4 15,-18 0-15,-11-2 16,4 3-16,3 0 0,-16 6 0,-11 3 0,9 5 16,7 2-16,-2-4 0,-3-3 15,13 8-15,10 5 0,0 3 16,2 3-16,21-8 0,17-5 16,13-2-16,12 0 0,14-4 15,12-2-15,10-6 0,6-5 16,11 2-16,6-3 15,29-5-15,22-5 16,6 0-16,6-2 0,21-1 0,14-2 16,-5 2-16,-2 0 0,19 4 15,15 2-15,-10 4 0,-3 0 0,4 6 16,6 2-16,-19 3 16,-10 1-16,-1 7 0,1 6 0,-18-5 15,-14-2-15,-13 2 0,-11 2 0,-16-2 16,-12 0-16,-10-5 0,-6-1 15,-4-2-15</inkml:trace>
  <inkml:trace contextRef="#ctx0" brushRef="#br0" timeOffset="165786.0195">2473 10681 0,'0'0'0,"0"0"0,25-5 0,-25 5 16,25-1-16,-6 1 0,5 0 15,0 0-15,1 1 0,16-1 16,6 0-16,2 0 0,0-1 0,21-1 15,6-2-15,10 0 0,-6 1 0,23-2 16,4 0-16,3-1 0,-11 0 16,54-1-16,-3 0 0,-24 3 15,-15-1-15,2-4 0,0-4 16,-14 3-16,-10 3 0,6-2 16,2-2-16,-15 0 0,-9 0 0,3-7 15,4-6-15,-14 2 0,-9 0 0,-2 0 16,-1-2-16,-13-1 0,-6 1 15,-7-10-15,-5-6 0,-8 10 16,-5 7-16,-7-10 0,-7-5 16,-3-2-16,-5-1 0,-18-7 15,-14-4-15,1 9 0,0 6 0,-17-8 32,-13-5-32,0 6 0,1 5 0,-16-1 15,-11 0-15,5 4 0,0 4 16,-15 4-16,-11 4 0,13 1 15,10 3-15,-21 0 0,-14 0 16,16 9-16,8 5 0,-16 5 16,-8 3-16,14 3 0,11 0 0,-19 10 15,-7 5-15,14 2 0,14 0 0,-13 12 16,-8 7-16,22 2 0,15 2 16,-3 9-16,-5 8 0,21-7 15,10-4-15,8 14 0,4 10 16,11-14-16,8-9 0,16 3 15,13 3-15,11-7 0,9-4 0,24-3 32,15 0-32,1-11 0,2-7 0,27-4 15,16-2-15,-2-2 0,-5-3 0,18 0 16,10-1-16,-12-1 16,-8-4-16,11 5 0,5 2 15,-20-4-15,-16-2 0,-24-3 0,-19-3 16,-11-1-16</inkml:trace>
  <inkml:trace contextRef="#ctx0" brushRef="#br0" timeOffset="176333.7524">29463 7367 0,'0'0'0,"0"0"16,0 0-16,-1 32 0,1-32 0,-4 37 16,0-8-16,1 5 0,0 3 0,-4 19 15,0 5-15,-3 18 0,0 2 16,-4 20-16,1 2 0,-3 16 16,-1-1-16,-1 16 0,0 13 15,-3 27-15,1-16 0,1-3 16,0 1-16,4-13 0,1-9 15,3 4 1,2 1-16,2-10 0,3-8 0,2 4 16,-1 4-16,1-14 15,1-11-15,-2 12 0,-2 6 16,2-11-16,0-8 0,-1-3 0,1-1 16,1-11-16,0-7 0,1-2 15,2 0-15,-1-7 0,1-6 16,0-4-16,0-2 0,1-13 0,0-8 0,3-3 15,2-4-15,-3-17 0,-1-11 16,-1-1-16,1-1 0,-3-2 16</inkml:trace>
  <inkml:trace contextRef="#ctx0" brushRef="#br0" timeOffset="177087.2216">29902 8582 0,'0'0'0,"0"0"0,0 0 15,0 0-15,-10 26 0,10-26 16,-9 33-16,4-11 0,-2 1 0,1 5 16,-2 3-16,-1 9 15,1-3-15,5-1 0,3-3 16,1 4-16,1-3 0,4-6 0,0-3 0,1-4 15,1-5-15,2-4 0,2-5 16,0 1-16,-1-2 0,1-5 16,1-2-16,-2-4 0,1-2 0,3-6 15,-1-4-15,-3-1 0,-1-3 16,2-7-16,1-2 0,-2 1 16,-1 1-16,0 0 15,0 0-15,-1 2 16,-1 2-16,1-2 0,-1 3 15,-2 8-15,-1 3 0,-1 2 16,-2 2-16,-1 0 0,0 1 0,-1 4 16,0 3-16,-1 5 15,0 2-15,0 6 0,-1 7 0,-1 3 0,1 3 16,-1 9-16,-1 4 0,-2 12 16,2 2-16,-2 9 0,1 1 15,1-6-15,2-6 0,-1 5 16,-1-5-16,1-9 0,-1-6 0,-2-4 15,0-3-15,0-4 0,2-5 16,-5-5-16,-2-5 16,3-9-16,0-5 0,3 1 15,0 1-15,2 0 0</inkml:trace>
  <inkml:trace contextRef="#ctx0" brushRef="#br0" timeOffset="177397.2426">30600 8604 0,'0'0'0,"0"0"0,0 0 15,0 0-15,0 0 0,-14 26 0,14-26 16,-31 33-16,12-14 0,-4 4 16,-5 1-16,2 1 0,0-3 15,-3 6-15,2-3 0,1 0 16,5-5-16,6-4 0,7-2 0,5-3 15,7-1-15,9-6 0,9-2 16,5-1-16,3-1 0,14-2 0,6-2 16,-3-1-16,-1-1 0,6-4 15,-3 1-15,-6 1 0,-4 1 16,-3-2-16,-7-2 0,-7 3 16,-6 1-16,-4 3 15</inkml:trace>
  <inkml:trace contextRef="#ctx0" brushRef="#br0" timeOffset="177597.8386">30629 9006 0,'0'0'0,"0"0"0,0 0 0,-5 26 0,5-26 16,-9 27-16,2-7 15,-2 1-15,-2 1 0,-7 9 0,-2-2 16,0 0-16,1-2 0,-8 4 15,0-3-15,1-3 0,2-3 16,1-3-16,0-5 0,4-2 16,4-2-16,2-2 15</inkml:trace>
  <inkml:trace contextRef="#ctx0" brushRef="#br0" timeOffset="177776.3463">30427 9171 0,'0'0'0,"0"0"0,14 12 0,-4-2 0,1 1 16,2 4-16,3 5 0,5 4 15,0-1-15,1-2 0,2 0 16,5-1-16,-2-4 0,-3-6 16,-1-7-16,-6-4 0,-3-4 0,-3 1 15,-2 1-15,-1 2 0</inkml:trace>
  <inkml:trace contextRef="#ctx0" brushRef="#br0" timeOffset="178046.1661">30862 8845 0,'0'0'0,"14"-3"0,5-3 0,5 2 0,2 0 16,17-3-16,20-2 0,1 0 15,1 1-15,15 1 0,14-2 16,-10 3-16,-8 1 0,3 0 16,-6 2-16,-13 0 0,-10 2 15,4 2-15,-15 0 0,-20-1 16,-7-1-16,-8 2 0,-4-1 0,-5 5 0,-5-2 16,-8-8-16,-7-7 0,8 5 15,4 1-15,3 2 0</inkml:trace>
  <inkml:trace contextRef="#ctx0" brushRef="#br0" timeOffset="178262.5203">31093 8629 0,'0'0'0,"0"0"16,0 0-16,2 22 0,-2-22 0,2 27 15,-1-6-15,0-3 0,0 0 16,1 4-16,0 1 0,0-3 0,1-5 16,-1 0-16,1-4 0,-2 0 15,0-3-15,-1-8 0,0-3 16,0-2-16,0 0 0,0 2 16</inkml:trace>
  <inkml:trace contextRef="#ctx0" brushRef="#br0" timeOffset="178415.7022">31232 8516 0,'0'0'15,"0"0"-15,0 0 0,0 0 0,4 24 16,-4-24-16,-1 39 16,-1-14-16,0 2 0,-4 14 15,-2 5-15,2-3 0,-1-2 0,-1 0 16,3-8-16,0-6 0</inkml:trace>
  <inkml:trace contextRef="#ctx0" brushRef="#br0" timeOffset="178863.9396">31330 8871 0,'0'0'0,"0"0"16,0 0-16,0 0 0,0 0 0,-10 22 15,10-22-15,-17 31 0,7-12 16,-5 3-16,-6 5 16,0-1-16,0 0 0,-9 6 0,-1-1 15,1-3-15,0-3 0,-5 3 0,1-5 16,5-6-16,2-3 0,3-6 16,1-6-16,4-7 0,4-6 15,1-2-15,3-4 0,3 4 0,0 1 16,9-5-16,7-8 15,2 7-15,2 4 0,0 3 0,0 2 16,3 3-16,4 1 0,5 4 0,5 5 16,-1 0-16,-1 2 0,6 6 15,-1 4-15,-3 0 0,-2 1 16,-2 5-16,-3 3 0,-5 0 0,-2-2 16,-3 1-16,-2 3 0,-4-1 15,-1-1-15,-5 0 0,-5 3 16,-1-2-1,-2-2-15,-6 1 0,-6 1 16,-3-3-16,-3-1 0,1-4 16,0 0-16,3-6 0,1-3 0,3-9 15,3-6-15,2-1 0,4 3 16,1 0-16</inkml:trace>
  <inkml:trace contextRef="#ctx0" brushRef="#br0" timeOffset="179033.3583">31288 9197 0,'0'0'0,"0"0"16,0 0-16,0 0 0,0 0 0,-16 32 15,16-32-15,-26 33 0,8-14 0,-2 2 32,-2 2-32,-4 3 0,1-2 0,0-6 15,2-4-15,3-5 0,3-4 16,-1 0-16,4 1 15,2-3-15</inkml:trace>
  <inkml:trace contextRef="#ctx0" brushRef="#br0" timeOffset="179233.6767">31298 9273 0,'0'0'0,"0"0"0,0 0 0,32 0 15,-32 0-15,32-4 0,-9 2 16,0 0-16,1 1 0,7-2 15,1-1-15,-2 1 0,-1 1 16,1 1-16,-2 0 0,-6 0 0,-3-2 0,-6 1 16,-4 0-16,-5-1 0,-2-1 15,0 1-15,-1-1 0,0 1 16</inkml:trace>
  <inkml:trace contextRef="#ctx0" brushRef="#br0" timeOffset="179450.0357">31560 9031 0,'0'0'0,"0"0"16,0 0-16,0 0 0,0 0 0,0 0 15,-2 34-15,2-34 0,-3 37 16,-2-10-16,-2 8 0,-2 0 16,-1 4-16,-5 11 0,1-2 15,-1 4-15,0-7 0,3-3 0,1-4 16,-3-2-16,1-7 0,-3-8 0,1-5 15,3-12-15,1-4 0,2-1 16,1 1-16,3 0 0</inkml:trace>
  <inkml:trace contextRef="#ctx0" brushRef="#br0" timeOffset="179650.7223">31691 9596 0,'0'0'0,"6"5"0,2 5 16,0 0-16,2 1 0,7 5 16,2 1-16,-2-1 0,-1-2 0,1 1 15,-1-3-15,-4-3 0,-2-1 0,-2-4 16,-3 0-16,-5-4 0,-2-1 16,-9-9-16,-7-7 0,1-2 15,-2-6-15,0 1 0,4 5 16,2 4-16</inkml:trace>
  <inkml:trace contextRef="#ctx0" brushRef="#br0" timeOffset="179820.1847">31868 9078 0,'0'0'0,"0"0"0,0 0 0,0 0 16,15 23-16,-15-23 0,7 14 16,-4-8-16</inkml:trace>
  <inkml:trace contextRef="#ctx0" brushRef="#br0" timeOffset="356510.0014">26314 11089 0,'0'0'0,"11"1"16,6 2-16,3 2 0,3 1 0,11 4 0,5 1 16,6 4-16,-2 0 0,6 3 15,-3 2-15,-5-2 0,-5-2 16,-8 0-16,-8-1 16,-11-4-16,-7-2 0,-1-2 0,0-2 15,0-1-15</inkml:trace>
  <inkml:trace contextRef="#ctx0" brushRef="#br0" timeOffset="356695.0233">25920 11257 0,'0'0'0,"0"0"0,0 0 16,0 0-16,-10 25 0,10-25 15,-10 28-15,5-12 0,-1 3 0,-2 4 0,-2 5 16,-3 8-16,-1 0 0,1 3 15,-1 1-15,1 3 0,2-8 16,2-5-16,3-6 0,0-5 16</inkml:trace>
  <inkml:trace contextRef="#ctx0" brushRef="#br0" timeOffset="356933.4665">26169 11480 0,'0'0'0,"17"-2"16,9 1-16,10-1 0,3 0 0,25 2 16,24 0-16,-2 3 15,0 0-15,12 4 0,-2 1 0,-3 2 0,-14 0 16,12 5-16,-23 0 0,-23-3 16,-15-3-16,-25 0 15,-16-2-15,-10-2 0,-8 1 0,-20 0 16,-13 1-16,-6-2 0,-5-1 15,-5-4-15,-5-1 0,25 0 16,15 0-16,12 1 16</inkml:trace>
  <inkml:trace contextRef="#ctx0" brushRef="#br0" timeOffset="357113.6738">26243 11687 0,'0'0'16,"0"0"-16,0 0 0,1 26 15,-1-26-15,-2 31 0,-1-9 16,-2 3-16,0 2 0,-2 9 16,0 1-16,2-5 15,-1-4-15,2 3 0,2-5 0,2-7 0,0-5 16,0-3-16,0-3 16,0 0-16</inkml:trace>
  <inkml:trace contextRef="#ctx0" brushRef="#br0" timeOffset="357682.2946">26398 11801 0,'0'0'0,"0"0"0,26 1 15,-7 0-15,3 0 0,11 2 16,4 0-16,3 1 16,2 0-16,10 4 15,-1 3-15,-2 0 0,-3 2 0,2 2 16,-8 0-16,-7 1 0,-6-2 15,-8 3-15,-6 1 16,-8 1-16,-5-1 0,-13 0 16,-10-2-16,-6-2 0,-4-3 0,-8-2 15,-6 0-15,-11-3 0,-10-1 16,9-3-16,5-2 0,-6-5 16,-4-7-16,14 1 0,8 0 15,12-1-15,8-1 0,10 2 0,7 3 16,14-1-16,10 2 15,2 1-15,4 1 0,11 1 16,5 1 0,0 2-16,0 3 0,1 2 0,0 1 15,-6 4-15,-4 1 0,-3 0 16,-3 0-16,-7 2 0,-6 2 16,-13-1-16,-9 1 0,-7 0 0,-7 1 15,-7-1-15,-8 1 16,-7 1-16,-7 1 0,-11 2 15,-3-2-15,8-2 0,4-2 0,-2-2 0,4-5 16,15 0-16,10-1 0,12-1 16,8-2-16,13 1 0,8 0 0,17 0 15,13 2 1,4-3-16,11 0 0,14-1 0,3 2 16,3-1-16,-6 2 0,-3 1 15,0-2-15,-10 0 0,-5 0 16,-21-2-16,-16-3 0,1 1 15,-6 0-15,-4 1 0</inkml:trace>
  <inkml:trace contextRef="#ctx0" brushRef="#br0" timeOffset="357935.88">26655 11680 0,'0'0'0,"0"0"0,0 0 0,0 0 0,0 0 0,0 0 15,-6 30-15,-1-8 16,-2 6-16,-1 9 0,-2 10 16,-1 3-16,-1 3 0,-6 24 15,-6 24-15,-2 10 0,1-9 16,1 8-16,-1 3 0,6-22 0,5-17 16,-5 15-16,3-15 15,4-22-15,2-13 0,2-17 16,1-13-16,1-8 0,1-6 0,9-22 15,6-14-15,-4 14 16,-1 9-16,0 4 16</inkml:trace>
  <inkml:trace contextRef="#ctx0" brushRef="#br0" timeOffset="358167.8684">27577 11734 0,'0'0'0,"0"10"15,-1 1-15,-1 2 0,-1 1 16,-2 8-16,-2 3 0,1-2 16,-1-1-16,-2-2 0,-1 0 15,2-6-15,-1-3 16,0 1-16,1-2 15,3-2-15</inkml:trace>
  <inkml:trace contextRef="#ctx0" brushRef="#br0" timeOffset="358411.4692">27632 11618 0,'0'0'0,"9"-1"0,5 1 15,2 0-15,1 0 0,8 2 0,0 0 16,1 3-16,1 2 0,5 3 15,-1 2-15,-4 1 16,-3 2-16,-5 2 0,-3 2 0,-5 1 16,-2 2-16,-7 1 15,-4 2-15,-4-1 0,-3 1 0,-4-2 0,-4 0 16,-4 2-16,1-1 0,-7-5 0,-4-2 16,0-4-16,0-4 0,7-2 15,5-2 1,5-1-16</inkml:trace>
  <inkml:trace contextRef="#ctx0" brushRef="#br0" timeOffset="358553.2385">27531 11817 0,'0'0'0,"0"0"16,0 0-16,0 0 0,34 1 0,-34-1 16,36 5-16,-15-2 0,1 1 15,1 1-15,2-1 16,-1 0-16,-1 1 0,2 2 15,-3-1-15,-3 0 0,-3-1 0,-3-1 0</inkml:trace>
  <inkml:trace contextRef="#ctx0" brushRef="#br0" timeOffset="358716.036">27525 12018 0,'0'0'0,"0"0"0,0 0 15,33 6-15,-15-3 0,3 0 16,4-1-16,7 1 0,1-2 16,-2 2-16,-1-2 0,-4 0 15,-1 0-15,-1 0 0,-4 0 16,-4 1-16</inkml:trace>
  <inkml:trace contextRef="#ctx0" brushRef="#br0" timeOffset="358916.498">27352 12141 0,'0'0'0,"0"0"16,0 0-16,0 0 0,36 19 15,-12-13-15,3-1 0,3 1 0,2 0 16,4 1-16,5-1 0,11 2 16,0-2-16,7-1 0,-4-3 15,-9 0-15,-10 1 0,-6-2 16</inkml:trace>
  <inkml:trace contextRef="#ctx0" brushRef="#br0" timeOffset="359355.3663">27729 12327 0,'0'0'15,"0"0"-15,0 0 0,-8 19 0,5-11 16,0 3-16,-1 4 15,1 0-15,1 1 0,0 5 16,2-2-16,3-2 0,3-1 0,1-2 16,4 0-16,1-3 0,2-4 15,0-2-15,0-3 0,1 0 16,-1-1-16,0-4 0,0-2 16,-3 1-16,-3-2 0,-2-2 15,-4-2-15,-3-1 16,-2-2-16,-6 1 0,-3 1 15,-5 0-15,-4 2 0,-3 1 16,-2 0-16,-4 3 0,-2 0 0,-9 2 16,-1 2-16,1 2 0,1 3 15,-6 6-15,6 3 0,4 3 16,7 2-16,6 3 0,8 0 16,11 1-16,7 3 0,10-1 0,8 2 15,9-2-15,6 0 0,16 3 16,13 3-16,12 1 15,10 2-15,-2 0 0,-13-4 0,29 7 16,2 0-16,-24-14 16,-15-8-16,-16-9 0,-11-6 15,-12-8-15,-7-5 0,-6 4 16,-3 3-16,-3 2 0</inkml:trace>
  <inkml:trace contextRef="#ctx0" brushRef="#br0" timeOffset="359587.2776">28178 11780 0,'0'0'15,"0"0"-15,25 0 0,-25 0 0,28 3 16,-10-2-16,5 0 0,1 0 15,2 2-15,10 1 0,1 3 0,-2-3 16,-1-1-16,2 0 0,-8 0 16,-4-1-16</inkml:trace>
  <inkml:trace contextRef="#ctx0" brushRef="#br0" timeOffset="359756.2586">28373 11899 0,'0'0'0,"0"0"0,0 0 16,-20 17-16,11-8 0,-4 1 16,-3 3-16,-2 1 0,-1 2 0,-5 6 15,-1 2 1,-1-1-16,2-1 0,-5-1 0,4-6 16,4-2-16,4-3 0,3-2 0</inkml:trace>
  <inkml:trace contextRef="#ctx0" brushRef="#br0" timeOffset="360157.6399">28115 12159 0,'0'0'0,"0"0"16,-3 18-16,3-18 0,-11 26 0,3-12 15,-1 1-15,0 1 0,2 0 16,-2 2-16,2 0 0,2-4 15,0-2-15,2-2 0,1-3 16,1-2-16,2-2 0,1-4 16,1-2-16,2-4 0,0-1 0,4-3 15,2-1-15,4-5 0,2-2 0,5 3 16,3 0 0,3 2-16,2 1 15,7 1-15,2 3 0,-3 2 0,-2 3 0,-2 2 0,-3 4 16,-4 1-16,-2 2 0,-3 1 15,-2 1-15,-4 4 0,-3 3 0,-4 2 16,-4 3-16,-6 1 16,-5 4-16,0-5 0,2-2 0,-5 1 15,-4 0 1,0-1-16,0-2 0,-3-5 16,0-5-16,4-1 0,2-1 15,2 0 1</inkml:trace>
  <inkml:trace contextRef="#ctx0" brushRef="#br0" timeOffset="360342.5702">28342 12280 0,'0'0'15,"0"0"-15,0 0 0,0 0 16,0 0-16,-2 18 0,2-18 0,-8 22 16,8-22-16,-19 28 0,5-11 0,-1 1 15,-2 3-15,-1-2 0,-1 3 16,-8 1-16,2-1 0,1-7 15,0-1-15,6-5 0,1-4 0,3-2 16,2-4-16,1 0 0,2 0 16,1 1-16</inkml:trace>
  <inkml:trace contextRef="#ctx0" brushRef="#br0" timeOffset="360474.1203">28294 12507 0,'0'0'0,"0"0"16,15 15-16,-3-4 0,2 2 15,3 3-15,1 1 0,4 5 16,-1-1-16,1 3 16,0 2-16,2 2 0,2 1 0,2-1 0,-5-7 0,-4-3 15,-4-5-15,-3-1 0</inkml:trace>
  <inkml:trace contextRef="#ctx0" brushRef="#br0" timeOffset="361175.9625">28001 13254 0,'0'0'0,"0"0"0,-26 4 15,6-1-15,-2 0 0,-15 0 16,-10-1-16,-1 0 0,-2-2 0,-18-3 0,-6-1 15,-11-2-15,3-4 0,-19-4 16,-4-4-16,-5-1 0,10 0 16,-49-17-16,8-2 0,21 2 15,15 4-15,-6-13 0,-4-9 16,22 10-16,17 6 0,3-6 16,4-6-16,6-3 0,4 0 0,3-6 0,5-2 15,7 2-15,4 2 0,11-9 16,7-8-16,9 3 0,7 2 15,13-5-15,10-2 0,7 5 16,7 2-16,7-6 0,6-6 16,8 6-16,6 1 0,11 1 15,8 0 1,3 4-16,1 4 0,12 2 0,7 1 16,3 7-16,1 4 0,12 8 15,6 6-15,-4 6 0,-4 6 16,12 6-16,7 3 0,-4 5 0,-3 6 15,6 14-15,4 11 16,-6 8-16,-4 5 0,1 13 0,1 8 16,-5 4-16,-4 3 0,13 24 15,8 17-15,-30-9 0,-21-7 0,-5 3 16,-5 4-16,-8 4 0,-4 2 16,-7 6-16,-6 6 0,-12-12 15,-9-9-15,-8 2 0,-5 2 16,-9-6-16,-6-5 0,-18 3 15,-10 1 1,-5-13-16,-5-8 0,-14-6 16,-8-3-16,1-6 0,1-4 0,-9-9 15,-6-5-15,-1-6 0,-1-5 0,-11-2 16,-8-5-16,0-4 0,0-4 0,-21-6 16,-14-4-1,-20-1-15,-13-1 16,41 1-16,29 1 0,-1-1 0,-1 2 15,28 1-15,19 0 0,14 0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2T23:48:59.470"/>
    </inkml:context>
    <inkml:brush xml:id="br0">
      <inkml:brushProperty name="width" value="0.05292" units="cm"/>
      <inkml:brushProperty name="height" value="0.05292" units="cm"/>
      <inkml:brushProperty name="color" value="#FF0000"/>
    </inkml:brush>
  </inkml:definitions>
  <inkml:trace contextRef="#ctx0" brushRef="#br0">21950 2637 0,'0'0'0,"0"0"0,0 0 0,0 0 0,0 0 15,0 0-15,0 0 0,0 0 0,0 0 16,0 0-16,0 0 0,17 23 15,-17-23-15,0 0 0,0 0 16,19 24-16,-19-24 0,0 0 16,26 15-16,-14-10 0,2-1 15,3 0-15,1-2 0,2 0 16,1-1-16,2-2 0,3 0 0,-1-1 0,2 1 16,7-3-16,0 1 15,-1-2-15,0-3 0,3 1 0,-2-1 16,-2 1-16,-3 0 0,1 0 15,-1 2-15,-4 1 0,-2 1 16,-1 0-16,-1 2 0,-2 2 16,-1 3-16,-1-1 15,2 2-15,-2 0 16,-2 0-16,-3 0 0,1 1 16,1-2-16,0 2 0,2-2 0,3 0 15,1-1-15,0-2 0,2 0 16,2-1-16,0 0 0,1-1 15,7-1-15,0-4 0,-3 2 16,0-3-16,0 1 0,0-1 0,0 0 0,0 1 16,-2 0-16,1-1 15,-2 1-15,1 4 0,-2 1 0,-1 3 16,0 1-16,-2 1 0,-1 0 16,-2 2-16,3 3 15,1 0-15,1 2 0,2 3 16,-3-3-16,-2 0 15,5-1-15,2 0 0,3-1 16,2-3-16,4-1 0,2-3 16,10-1-16,-2-2 0,3-1 15,1-2-15,-2-1 0,-1-1 0,5-1 16,-4-3-16,-3 3 0,-3 1 16,2 2-16,0-1 0,-4-3 15,-3-5-15,2 6 0,-1 3 0,-3 3 0,-4 1 16,0 2-16,1 3 15,-2-2-15,0 1 0,-2 3 16,1 4-16,0 0 0,0 3 0,0-2 16,1 0-16,2-2 0,3-2 15,1 0-15,3 1 0,4-2 16,2-1-16,4-6 16,2-5-16,-3 0 15,-1 1-15,2-4 0,3 0 16,2-3-16,-4 0 0,-1-1 0,-2-2 15,-3 1-15,-2 0 0,2 1 16,0 2-16,-4 1 0,-3 2 16,-1 4-16,-2 2 0,-2 2 15,-2 1-15,-1 5 0,0 2 0,-3-1 0,0 1 16,-1 0-16,-2 0 16,1 1-16,1-2 0,5 2 0,3-2 15,-1-1-15,0-3 0,4-2 16,3-4-16,2 1 0,1 1 15,2-3-15,2-1 0,-2-3 16,-1-1-16,1 1 0,-1 2 0,-3-3 16,-3-1-16,1-1 0,0-1 15,-3 1 1,-2-1-16,1 2 0,3 2 0,-5 2 0,-3 4 0,-3-1 31,0 2-31,-2 3 0,1 2 0,-2 5 0,0 3 16,-1-2-16,0 0 0,-3-2 15,1 0-15,2 0 0,2 0 16,1 1-16,3-3 0,4-2 16,2-2-16,3-1 0,0-1 15,2-1-15,1-2 0,-2 0 16,1 0-16,7-3 0,0-2 16,-3-1-16,-2-1 0,0-1 15,1 0-15,-2 0 0,1 0 0,-1 2 0,-1 1 16,-4 1-16,-2 1 0,-1 3 15,-1 2-15,-2 1 0,-1 0 16,-2 3-16,-1 2 0,0 2 16,2 1-16,-2 0 0,2-1 15,-5-1-15,1 1 0,5-1 16,2 0-16,2-2 16,2 0-16,1-3 0,2-2 15,2-1-15,2-3 0,7 0 16,0-1-16,-2-1 0,-1-1 15,-2 0-15,-2 0 0,-2 0 16,-2-2-16,0 2 0,1 0 16,-3-3-16,-1 0 0,-4 3 15,-2 1-15,-3 1 0,0 2 0,-3 3 0,-2 5 16,-2 0-16,-2 4 16,-1-2-16,-1 1 0,3 0 0,0 0 15,2 1-15,0-1 0,3-1 16,4-3-16,4 3 0,4 2 15,3-5-15,4-4 0,1 0 0,0 2 16,5-6-16,3-3 0,-4 1 0,-3-1 16,8-4-16,0 0 15,-4-1-15,-3 0 0,-1-1 0,1-1 16,-7 3-16,-3 3 0,-5-1 16,-3 2-16,-3 3 0,-1 4 0,-3 2 15,-1 0-15,-3 4 0,0 1 16,-5 2-1,-1 0-15,2 3 16,2 4-16,5 0 0,4 0 0,4-1 16,4-2-16,6-2 0,5-2 15,1 0-15,0-1 0,1-1 16,0-4-16,0-4 0,0-3 16,7-2-16,-3-2 0,-1-3 15,-2-2-15,-3-4 0,-3-4 0,0 3 0,-2 3 16,-4 3-16,-3 1 15,-3 3-15,-4 0 0,1 5 0,0 0 16,2 8-16,-1 4 0,-6-3 16,-5-2-16,-3 0 0</inkml:trace>
  <inkml:trace contextRef="#ctx0" brushRef="#br0" timeOffset="36776.2461">5668 4074 0,'0'0'0,"0"0"0,0 0 15,-5 21-15,5-21 0,-5 26 16,1-8-16,1 3 0,-3 1 15,-1 7-15,1 1 0,1-4 16,0-3-16,3-2 0,2-2 16,2-6-16,0-4 15,0-2-15,-1-2 16,1 1-16</inkml:trace>
  <inkml:trace contextRef="#ctx0" brushRef="#br0" timeOffset="36943.3432">5695 4157 0,'0'0'0,"0"0"0,0 0 0,0 0 16,26-3-16,-26 3 0,28-4 15,-28 4-15,41-4 0,-18 1 16,5-1-16,-3 2 0,0-1 16,9 0-16,-1 0 0,-5 1 15,-2 1-15,-5 0 0,-4 0 0,-1 0 16</inkml:trace>
  <inkml:trace contextRef="#ctx0" brushRef="#br0" timeOffset="37221.8621">5360 4541 0,'0'0'15,"0"0"-15,0 0 0,0 0 0,0 0 0,29-9 16,-29 9-16,45-14 0,-14 5 15,6-2-15,7-2 0,15-2 16,0 1-16,17-4 0,3 0 16,1-1-16,-9 4 0,3 1 15,-8 2-15,-13 4 0,-11 1 16,-12 4-16,-6 3 16,-9 3-16,-6 5 0,-16 4 15,-11 5-15,-3 0 0,-5 4 16,-10 1-16,-8 5 0,-3 0 15,1 0-15,-12 3 0,-2-1 16,15-7-16,12-5 0,8-5 16</inkml:trace>
  <inkml:trace contextRef="#ctx0" brushRef="#br0" timeOffset="37444.6853">5411 4513 0,'0'0'0,"0"0"15,0 0-15,0 0 0,-9 29 0,5-11 16,-2 7-16,1 3 0,0 4 0,0 14 16,-1 4-16,2 2 0,0-1 15,-1 8-15,0-3 0,2 3 16,1-6-16,0-11 0,1-10 16,-2-6-16,2-5 0,-2-7 15,-4-6-15,3-2 16,1-1-16,-1-2 0</inkml:trace>
  <inkml:trace contextRef="#ctx0" brushRef="#br0" timeOffset="37644.899">5292 4907 0,'0'0'0,"10"-6"16,5-4-16,6-1 0,4 1 0,17-10 15,8-4-15,14-4 0,2 0 0,12-4 16,5 2-16,-1-3 0,-11 6 15,0-1-15,-11 4 0,-12 9 16,-12 4-16,-9 1 0,-8 3 16,-5 3-16,-5 4 0,-9-2 15,-6-2-15,2 2 0,0-1 0,2 1 16</inkml:trace>
  <inkml:trace contextRef="#ctx0" brushRef="#br0" timeOffset="37892.3631">5812 4496 0,'0'0'0,"0"0"0,0 0 0,-18 21 15,18-21-15,-19 26 0,7-5 0,0 0 16,4 3-16,-3 6 0,3 3 16,5-5-16,3-4 0,6 1 15,10-5-15,2-7 0,2-7 0,11-6 16,7-5-16,0-1 0,-3-2 15,10-3-15,-2-1 16,-8 1-16,-3 0 0,-10 4 0,-3 1 0,-7 1 16,-5 0-16,-8 1 0,-6 3 15,2 0-15,0-1 0,1 1 16</inkml:trace>
  <inkml:trace contextRef="#ctx0" brushRef="#br0" timeOffset="38093.0576">5739 4835 0,'0'0'0,"0"0"16,0 0-1,0 0-15,0 0 0,0 0 16,0 0-16,0 0 0,0 0 0,0 0 16,-4 25-16,4-25 0,2 21 15,-2-21-15,0 28 0,0-10 16,2 0-16,-2 2 0,0 2 16,-2-2-16,1-2 0,0 2 15,1-3-15,1-4 0,2-3 0,1-4 16,-1-4-16,0-1 0,1 0 0,-2 0 15</inkml:trace>
  <inkml:trace contextRef="#ctx0" brushRef="#br0" timeOffset="38277.9864">5946 4816 0,'0'0'0,"0"0"16,0 0 0,0 0-16,0 0 0,0 0 15,2 33-15,-2-33 0,-5 32 0,3-8 16,0 2-16,0 2 0,1 1 15,1 6-15,1-3 16,2-4-16,0-4 0,0-3 0,-2-4 16,0-3-16,0-2 0,-3-4 15,-4-3-15,1-5 0,-2-4 0,0 1 0,2 0 16,2 2-16</inkml:trace>
  <inkml:trace contextRef="#ctx0" brushRef="#br0" timeOffset="38663.6083">5542 5071 0,'0'0'0,"0"0"0,0 0 0,0 0 0,24-12 15,-24 12-15,34-16 16,-12 7-16,4 1 0,3-2 0,4-1 16,8-1-16,1 0 0,-1 2 15,-1 2-15,3 0 0,-5 1 16,-4 2-16,-6 3 0,-4 1 15,-5 2-15,-8 5 0,-10 3 0,-4 3 0,-6 2 16,-10 8-16,-7 5 16,-3-1-16,-5 0 0,-10 5 0,-4 3 15,7-3-15,1-3 0,0 2 16,3-3-16,12-6 0,4-5 0,6-5 16,5-3-16,8-3 15,3-1-15,11-3 0,8-1 0,7-3 16,6-4-16,11-2 0,9-2 0,-4 0 15,0-1-15,10-4 0,0-1 16,-5 3-16,-2 3 0,-1-1 16,-1 2-16,-11 0 0,-5 1 0,-9 1 15,-2 2-15,-7 1 16,-4 0-16,-3 2 16,-3 1-16,-1-1 0</inkml:trace>
  <inkml:trace contextRef="#ctx0" brushRef="#br0" timeOffset="38895.4373">6694 4709 0,'0'0'0,"0"0"0,0 0 0,0 0 16,0 0-16,0 0 0,-10 26 15,10-26-15,-10 30 0,3-12 16,-3 3-16,0 1 0,-4 0 0,2 1 15,-3 1-15,-3 5 16,2-1-16,1-3 16,3-3-16,0-4 0,3-1 15,0-5-15,1-3 0,0-2 16,2-1-16,1 0 0</inkml:trace>
  <inkml:trace contextRef="#ctx0" brushRef="#br0" timeOffset="39120.1605">6733 5014 0,'0'0'0,"0"0"0,0 0 0,18 20 16,-9-12-16,3 0 0,5 2 15,3 0-15,2-1 0,10 0 16,4-3-16,-2 0 16,3-2-16,6-3 15,7-3-15,2-2 0,-5-1 16,0-1-16,-11-3 0,-3 2 0,-4 0 0,-7-1 15,-8 0-15,-6-2 16,-8-1-16,-6 2 0,-5 0 16,-5 1-16,-2-1 0,2 3 15,4 0-15,2 2 0</inkml:trace>
  <inkml:trace contextRef="#ctx0" brushRef="#br0" timeOffset="39327.7247">6947 4523 0,'0'0'0,"0"0"0,0 0 16,0 0-16,0 0 0,0 0 15,0 0-15,8 32 0,-8-32 0,5 27 16,-5-27-16,5 29 0,-1-14 0,0-1 16,2-1-16,0 0 0,3-4 15,-2-1-15,0-3 0,1-1 16,-4 0-16,2 0 0</inkml:trace>
  <inkml:trace contextRef="#ctx0" brushRef="#br0" timeOffset="39512.6609">7200 4477 0,'0'0'16,"0"0"-16,0 0 0,9 28 15,-9-28-15,9 31 0,-4-12 0,1 2 0,-1 1 16,1 5-16,2-1 16,-2-4-16,0-4 0,-2-2 0</inkml:trace>
  <inkml:trace contextRef="#ctx0" brushRef="#br0" timeOffset="40230.3873">7136 5303 0,'0'0'0,"0"0"0,-21 9 16,7-1-16,-3-1 0,-9 5 0,-3 1 16,-3 1-16,-6 0 0,-14 5 0,-3 0 15,-4-2-15,-1-3 0,-14 5 16,0 0-16,-9-1 0,6-1 0,-1-6 15,2-2-15,-10 1 0,2 0 16,-9-6-16,1-4 0,-12-4 16,14-4-16,5-4 0,2-5 15,6-2-15,3 0 0,1-4 0,2-2 16,8-1-16,6-2 0,5-1 16,3-2-16,0-3 0,0-2 0,-1-3 15,3 0-15,5 2 0,4 3 16,3-7-16,5-4 0,2 0 15,3 1-15,5-2 0,3-1 16,11 0 0,3-2-16,10-2 0,5-2 15,4 3-15,2 3 0,9-8 16,8-1-16,8 3 0,2 2 0,11-2 16,7-1-16,1 2 0,0 2 15,10 4-15,9 3 0,2 5 16,2 4-16,12-2 0,6-2 15,-2 5-15,0 7 0,7 2 0,6 5 16,0 2-16,-1 2 0,3 7 16,5 5-16,-2 3 0,0 0 0,3 8 15,-1 5-15,-4 7 0,-3 4 16,-4 8-16,-1 5 0,-11 2 16,-5-1-16,1 5 0,2 4 15,-14 1 1,-7 1-16,-7 6 0,-3 3 15,-11 0-15,-9-1 0,-10 1 16,-7 1-16,-7-4 0,-6-4 0,-8 4 16,-5 3-16,-6-3 0,-4-2 15,-10 0-15,-5-2 0,-6-3 16,-10-3-16,-9-1 0,-9 0 16,-9-4-16,-7-3 0,-7 1 0,-7 1 15,-4-4-15,-4-4 0,-7 0 0,-4 0 16,11-2-16,5 0 0,29-9 15,18-7-15,12-4 0</inkml:trace>
  <inkml:trace contextRef="#ctx0" brushRef="#br0" timeOffset="93908.9167">4075 6370 0,'0'0'0,"0"0"0,0 0 0,0 0 15,24-7-15,-24 7 0,25-7 16,-8 4-16,-2 0 0,2 1 16,3 0-16,1-1 0,-2 1 0,9-1 15,1 1-15,1 0 0,-1-1 16,3 1-16,2 0 0,-2-1 16,-1 1-16,11 0 0,-1-1 0,0 0 15,-3 2-15,3-1 0,0 0 16,0 2-16,-2 0 0,9 0 15,-2 0-15,-2-1 0,-2-1 16,4 3-16,3 1 0,-2-1 0,-1-1 16,9 0-16,-1 0 0,-3 0 15,-1 1 1,3-1-16,2 1 0,-5 0 16,-5-1-16,13 0 0,3-2 15,-6 1-15,-3 1 0,3 0 16,3 0-16,-4 0 0,-3 1 0,3-1 15,6 0-15,-6 0 0,-7 0 16,31 0-16,1 1 0,-10 1 16,-5 1-16,3-2 0,3-1 0,-11 2 15,-5 0-15,7 0 0,5-2 16,-6 1-16,-6 2 0,5-2 0,6-2 16,-3 2-16,-7 0 0,8 0 15,5 2-15,-7-3 16,-4-2-16,7 1 0,6 2 0,-9 1 15,-6-1-15,8-1 0,6-1 0,-5 1 0,-3 2 16,5-4-16,5-2 16,-9 2-16,-4 0 0,6 0 0,3-1 15,-3 3-15,-2 1 0,4 1 16,3 0-16,-8-3 0,-3 0 16,6-1-16,5 1 0,-6 2 15,-4 1 1,8-1-16,2-1 0,-4 0 0,-4 0 15,4-1-15,3-1 0,-4 0 16,-3 0-16,6 1 0,5 2 16,-6-1-16,-5 1 0,7-1 15,2 0-15,-4 0 0,-3 0 0,2 0 16,3 0-16,-8 0 16,-4 0-16,8-2 0,6-1 0,-4 2 15,-2 2-15,2 1 0,2 0 0,-4-1 16,-2-1-16,6 0 15,6 0-15,-6 0 0,-4 0 16,4 0-16,4-1 0,-6 2 0,-5 2 16,10-3-16,6-1 0,-7 0 15,-6-1-15,6 3 16,5 1-16,-9-2 16,-5 0-16,5 0 0,5 1 15,-2-1-15,-1-1 0,6 5 0,5 3 16,-11-5-16,-6-7 0,8 3 15,6 0-15,-4 5 0,-4 1 16,9-1-16,6-2 0,-9 2 16,-7 0-16,8-2 0,6-2 0,-6 1 0,-5 0 15,8 4-15,6 1 16,-8-3-16,-3-2 0,5 3 0,4 0 16,-3-2-16,-2-2 0,5 2 15,3 0-15,-6 1 0,-3-2 16,6 1-16,3 2 0,-5-3 15,-1-3-15,7 3 16,5 2-16,-5 4 0,-5 3 16,6-6-16,4-6 0,-6 0 15,-6 0-15,7 5 0,6 6 16,-6-7-16,-3-5 0,7 1 16,6 2-16,-10 2 0,-8 1 15,9 1-15,6-3 0,-9-4 16,-6-1-16,8-1 0,5 1 0,-10 1 0,-7 3 15,7-1-15,7 1 0,-4-3 16,-1-2-16,4 7 0,4 4 16,-9-1-16,-5-1 0,7-5 15,6-5-15,-7 3 0,-2 0 16,4 1-16,3 0 0,-5 2 16,-4 0-16,8-3 0,5 1 0,-8 1 0,-4 1 15,8-2-15,7-1 16,-8-2-16,-4 2 15,6 1-15,5 3 0,-8 0 0,-6 2 0,7-2 16,5 0-16,-7-2 0,-5 1 16,6 0-16,4 1 15,-8 0-15,-6 1 0,10 3 16,7-1-16,-10 0 0,-5-2 16,8 1-16,5-1 0,-8 2 15,-5 4-15,7-5 16,5-3-16,-4-2 0,-3 0 0,4 4 0,4 4 15,-9-5-15,-5-4 0,11 2 16,5 0-16,-6 2 0,-5 1 16,7-2-16,5-1 0,-8-2 0,-4 1 15,6 1-15,5 1 0,-7 0 16,-5-2-16,6 5 0,6 1 16,-7-2-16,-5-1 0,7 0 15,5-1-15,-8 1 0,-5 1 0,7 0 16,5 0-1,-5 0-15,-3 0 0,5 2 16,5 1-16,-11 0 0,-7 2 16,10-3-16,6-2 0,-6 5 15,-5 4-15,9-3 0,7-4 16,-7 0-16,-2-3 0,5 5 16,5 4-16,-9-1 0,-9-1 0,10-2 15,7-4-15,-5-1 16,-4-2-16,7 3 0,5 3 0,-9-3 0,-7 1 15,8-3-15,7-1 0,-9 2 16,-8 1-16,9-1 0,4-3 16,-7 3-16,-6 2 0,9-4 15,4 0-15,-10 0 0,-7 2 16,9-3-16,6-2 0,-10 5 16,-6 4-16,7-3 0,6-2 0,-8 1 0,-2 3 15,3-2-15,4 1 0,-4-4 16,-5-2-16,7 5 0,6 4 15,-11-1-15,-5-2 0,5 1 16,2 1-16,-8 2 0,-6-1 16,6-3-16,4-2 0,-10 0 15,-5 0-15,2 2 16,3-1-16,-5 0 0,-5-1 16,6 4-16,4 2 0,-10-1 15,-5-3-15,4-2 0,5-1 16,-7 1-16,-4 0 0,2 0 15,0 0-15,-3 1 0,0 0 0,2 0 16,1 0-16,-9-3 0,-6-1 16,4 1-16,2 2 0,-2-3 0,-2 0 15,-1 0-15,-2-1 0,-4 2 16,-3 0-16,1 1 0,2 0 16,-3-3-16,-3 0 0,1 3 15,-1 4-15,-10-4 0,0-1 0,0 0 16,1 4-16,-1 0 0,1-1 15,0 3 1,-1-2-16,-5 2 0,-2-2 0,0-2 16,1-1-16,-3 1 15,-3-1-15,0 2 0,-2 3 16,-2-1-16,-1 2 0,0 0 16,0-2-16,0 0 0</inkml:trace>
  <inkml:trace contextRef="#ctx0" brushRef="#br0" timeOffset="96686.0194">2387 7608 0,'0'0'0,"0"0"0,0 0 0,0 0 15,0 0-15,0 0 0,0 0 0,0 0 0,0 0 16,25 5-16,-25-5 0,0 0 16,29 0-16,-29 0 0,28 0 15,-28 0-15,35 4 0,-17-3 16,1-1-16,2 0 0,1 0 0,2 2 15,2 0-15,6-1 16,0 1-16,4 0 0,0 0 16,2 1-16,-1 0 15,11 0-15,-1-2 16,1-1-16,-3 1 0,13 2 0,0 0 16,-4 0-16,-1-2 0,2 0 15,3-2-15,6 3 0,-4 1 0,3 0 16,5 0-16,-7-1 0,-3-2 15,12-1-15,2-1 16,-6 3-16,-3 3 0,32 2 0,-4 0 0,-15-2 16,-6 1-16,4-1 0,6-2 15,-8-1-15,-7-1 0,8-2 16,5-2-16,-6 3 0,-5 1 0,7-1 16,4-1-16,-2-1 15,-3-2-15,3 1 0,5 0 16,-4 0-16,-8 3 0,8-1 0,7-2 15,-8 2-15,-5 0 0,5 0 0,3 1 16,-7 1-16,-5 1 0,3-2 16,4-2-16,-4 0 0,-3-1 0,6 3 15,4 2-15,-9-1 16,-4 1-16,9-2 0,5-2 16,-6 0-16,-5 1 15,2-2-15,1 1 0,-4 1 16,-1 2-16,5 1 0,3 1 15,-9 2-15,-4 1 0,6-4 16,6-2-16,-6-1 0,-3 1 0,4-2 16,3-1-16,-4 4 0,-2 1 15,5 0-15,4-2 16,-7 0-16,-4 1 0,4-3 0,5-3 0,-8 3 16,-3 2-16,6 0 0,6 2 15,-7-2-15,-4-1 0,4 2 16,3 2-16,-3-1 0,-1-1 0,3 0 15,3-3-15,-8 1 16,-3 1-16,5 0 0,3 0 16,-5 1-16,-4 0 0,6 0 15,5 0 1,-10-1-16,-6-1 0,8 1 0,4 1 16,-5-1-16,-1 1 0,1 2 15,3 1-15,-7-1 0,-3-1 0,8 0 16,5-2-16,-5 0 0,-4 0 15,3 0-15,2 1 16,-3 0-16,-5 1 0,7-3 0,5 1 0,-6 1 16,-3 1-16,4-1 0,3-2 15,-4-2-15,-5 1 0,7 2 16,4 3-16,-8-1 0,-4-1 0,8 0 16,5 1-16,-5-2 0,-4-4 15,5 3-15,2 0 0,-6 3 16,-5 1-16,5-4 0,4-2 0,-4 2 15,-4-1-15,6 2 0,6 1 16,-9-1-16,-5-1 0,3 0 0,3 1 16,-2-3-16,-1 0 0,4-1 15,2 2-15,-6 2 0,-8 2 16,6-2-16,5-4 16,-3 2-16,-2 0 0,3 1 15,3 0-15,-6 0 16,-4 1-16,7-2 15,4-1-15,-6 2 0,-4 1 0,3-1 0,5-2 16,-4 1-16,-2 1 0,4 0 0,4-2 16,-6 5-16,-2 3 0,4-5 15,5-2-15,-6 0 0,-3-1 16,5 0-16,4 0 0,-3-1 16,-4 1-16,6 3 0,4 1 15,-7-3-15,-5-1 0,4 1 0,4 2 16,-3 5-16,-2 3 0,4-7 15,3-3-15,-6 0 0,-4-2 16,5 1-16,5 1 0,-2 0 16,-1 0-1,4 2-15,4 2 0,-9-3 16,-5 0-16,8 1 0,5 1 16,-4-2-16,-3 1 0,7-1 0,4-1 15,-5 2-15,-6 1 0,6-1 16,5-1-16,-6 0 15,-2 0-15,5-2 0,5 1 0,-3 2 16,0 1-16,6 4 0,6 1 0,-9-2 0,-3-2 16,5 1-16,3 0 15,-6-1-15,-5-2 0,7-2 16,4-1-16,-5 5 0,-5 2 0,11-1 16,4-1-16,-7 2 15,-5 1-15,4-3 0,3-4 0,-4 1 16,-5 0-1,10 2-15,6 2 0,-10-2 0,-6 0 16,6 0-16,4 0 16,-4 0-16,-2 0 0,4 0 0,4 0 15,-8 1-15,-4-1 0,6 3 16,4-2-16,-8 0 0,-6 1 16,2 3-16,0 3 0,-3-7 15,-2-5-15,4 2 0,4 2 0,-7 6 0,-5 6 16,5-5-16,2-4 15,-8-2-15,-4-1 0,1 2 0,1 0 16,-4-1-16,-2-3 0,-4 1 16,-3 0-16,-8 1 0,-7 1 15,1-3-15,-2-2 0,-7 1 16,-5 1-16,-4-1 0,-3-2 0,-4 4 16,-3 1-16,-3-2 0,-4 0 0,-7-1 15,-6 1-15,8 1 0,3 0 16,3 1-16</inkml:trace>
  <inkml:trace contextRef="#ctx0" brushRef="#br0" timeOffset="103538.9582">21370 7603 0,'0'0'16,"0"0"-16,0 0 0,0 0 0,0 0 16,25-4-16,-25 4 0,27-2 15,-12 2 1,3 1-16,2 0 0,2-1 0,2 1 15,11 1-15,3 1 16,0-1-16,1 1 0,5-2 16,4 2-16,9-2 0,-1 1 0,15-1 15,3 1-15,-4 1 0,-3 2 16,18-3-16,3-3 0,-5 3 16,-3 0-16,15-3 0,4-1 15,28 1-15,-15 0 0,-5 5 16,-3 3-16,-5-6 0,-6-1 0,10-1 0,5 0 15,-13 2-15,-9 0 0,10-3 16,7-5-16,-7 4 0,-5 3 16,6 1-16,4 1 0,-11-1 15,-7-1-15,5 0 0,4-1 16,-7 0-16,-5 1 0,5-2 16,2-1-1,-12-1-15,-8-4 0,2 3 0,0 1 16,-4 0-16,-2 2 0,2-2 15,1-1-15,-7-1 0,-6-1 16,-1 1-16,4-1 0,-8 0 16,-4 0-16,-1-4 0,-1-3 15,-6 1-15,-2 4 0,-1-4 16,0-1-16,-4 1 0,-2 2 0,4-5 16,2-3-16,-7-1 0,-3-1 0,3 3 15,2 1-15,-2 1 0,-2 0 0,-3-4 16,-2-3-16,-10 9 15,-1-1-15,1-2 0,0-3 16,-5 2-16,-2 1 0,-2-7 16,-2-6-16,0 7 0,0 0 0,-1-1 0,-2 2 15,-1-1-15,-2-1 0,-5 0 16,-4-1-16,2 2 0,-1 1 0,-2-5 16,-4-2-16,1 6 15,0 0-15,-10-3 0,-3-1 16,-2 0-16,1 2 0,-8-3 15,-7-1-15,-1 3 16,-1 1-16,-19-4 0,-5 0 16,5 0-16,4 1 0,-43-4 15,0 6-15,13 4 0,9 2 16,-8-5-16,-6-3 0,4 8 16,3 6-16,-6-1 0,-6 2 15,7 1-15,4 2 0,-11 0 16,-8 1-16,9 2 0,6 2 0,-12 4 0,-11 1 15,12-1-15,6 1 0,-7 0 16,-6 1-16,10 5 0,7 4 0,-9 2 16,-7 3-1,17-2-15,11-1 0,-12 3 16,-6 1-16,9 0 0,7 2 0,-7 6 16,-5 2-16,11-1 15,4-4-15,1 7 0,0 3 16,9-1-16,6 1 0,3 0 15,0 3-15,13-5 0,8-3 16,-3 5-16,0 2 0,12-3 16,7-2-16,1 1 0,1 2 15,6 0-15,5-1 0,9 7 16,6 6-16,2-9 0,2-3 0,3-1 0,3-2 16,3-1-16,2-4 0,9 7 15,5 6-15,1-3 0,-1-1 0,4-1 16,2 2-16,2-1 15,1-2-15,3-3 0,3-3 16,0-1-16,0-1 0,5 0 16,4 3-1,-1 0-15,-2-1 0,7-5 0,5-1 16,-2-5-16,-4-2 0,6-1 16,1 1-16,-5-3 0,-3-1 15,5-3-15,4 0 0,-4-1 16,-2 1-16,4-1 0,5 0 0,-10 0 15,-6-2-15,-2 0 16,-1 1-16,-7-1 0,-4 2 0,-1-2 16,-1-1-16,-7 2 0,-4-1 0,-8 2 15,-5 0-15,-7-3 0,2 4 0,-3 0 16,-2 4-16,1-5 0,1 1 16,-1-2-16</inkml:trace>
  <inkml:trace contextRef="#ctx0" brushRef="#br0" timeOffset="104341.7181">27212 7602 0,'0'0'0,"0"0"0,21-2 16,-7 1-16,3-1 0,8-1 0,3 1 15,3-2-15,3 0 0,3 2 16,4-1-16,12-1 0,1-1 16,0 2-16,0 1 0,11 1 15,0-2-15,12 0 0,2 0 16,-4 2-16,-4 1 15,12 0-15,-3-1 0,-1 1 16,-2-1-16,34-2 0,-8 1 16,-11 1-16,-5 3 0,2 2 15,0 1-15,-3 1 0,-1-2 16,1 0-16,2 0 0,-3-2 16,-4 0-16,3 1 0,0 0 15,-3 1-15,-4 2 0,-1 3 0,-1 1 0,1-4 16,1-5-16,0 2 0,1 1 15,-4 3-15,-3 2 0,-1 0 16,1 0-16,-2-4 0,-1-1 0,-3 2 16,-1 0-16,-1-1 15,-2-2-15,-2 2 0,-3 0 0,-6-2 16,-5-1-16,-7-1 0,-2 0 0,-6-1 16,0-1-16,-7 1 0,-3-1 15,-10 1-15,-5 1 0,-8-1 16,-3 0-16,1 0 0,2 0 0,1 0 15</inkml:trace>
  <inkml:trace contextRef="#ctx0" brushRef="#br0" timeOffset="107750.8843">2558 8768 0,'0'0'0,"0"0"15,0 0-15,0 0 0,0 0 0,0 0 16,0 0-16,31 0 0,-31 0 0,19 3 16,-19-3-16,26 1 15,-13 1-15,1-1 0,3 0 16,-2 1-16,4 1 0,1-1 15,4 1-15,-2 0 0,1 1 16,9 2-16,2-3 0,1-1 16,-3 1-16,3 0 0,2-1 15,7 0-15,-3 1 0,3-1 16,2-2-16,-2 2 0,-4 1 0,14-1 16,0 1-16,-1-1 0,-5 0 15,3 0-15,-1-1 0,-2 2 0,-3-1 0,11-1 16,4 0-16,-6 3 15,-4 1-15,4 1 0,3 0 16,-7-1-16,-2-2 0,8 1 16,1 2-16,-4-2 0,-2-3 0,3 0 15,3 1-15,-5-1 0,-1-2 16,4 3 0,3 0-16,-5-4 0,-3-2 15,26 3-15,-7 3 0,-5 3 16,-4 0-16,-1-2 0,3-2 15,-6-2-15,-3 0 0,5 3 0,1 1 16,-7-1-16,-6-1 0,6-2 16,5 0-16,-5 1 0,-3 3 15,4-4-15,3-1 0,-4-1 0,-4 0 16,4 5-16,0 1 0,-5-3 16,0-3-16,3 1 0,3 0 15,-5 1-15,-5 0 0,3 1 0,1 1 16,-3 1-16,-2 0 0,0-3 15,1-1-15,0-1 0,0-1 16,3 4-16,3 2 0,-8 0 0,-5-4 16,6 0-16,3 0 0,-5 0 0,-4 0 15,2 1-15,-1 1 16,-15-2-16,4 0 0,5 0 0,3 1 16,-1 2-16,1 1 0,-1-5 15,3-1-15,-5 2 0,-2 4 16,2-2-1,2-2-15,-2 2 0,1 1 0,1-2 16,0-2-16,-7 2 0,-1 1 16,3 1-16,2 0 15,0-1-15,0 0 0,0 0 0,0 0 16,0 0-16,-1 1 0,-1-1 16,1-1-16,-3 1 0,-1 0 15,1 0-15,3-1 0,-6-1 0,0 0 0,1 2 16,2 2-16,-2-2 0,-2 1 15,2-1-15,2 0 0,-2 0 16,-2 0-16,3 1 0,2 0 16,-2-2-16,-1-1 0,-1 0 15,3 2-15,-1-1 0,-1 0 16,3 0 0,0 0-16,-1 0 0,-3 0 0,1 0 15,2 0-15,-5 1 0,1 1 16,5-1-16,1-1 0,-7 0 15,-2-1-15,5 4 0,1 0 16,-1-1-16,1-1 0,-1-1 16,0 1-16,-1 1 0,0 1 15,3-2-15,1-1 0,0-1 0,-5-2 0,3 3 16,2 2-16,-2 1 0,-1-1 16,0-1-16,2 0 0,0 1 15,2 1-15,0-1 0,1-1 16,-2 2-16,-3 2 0,7-2 15,0-2-15,-6 0 0,1 0 16,4 1-16,1 1 16,-7-3-16,1-1 0,8 2 15,-1 1-15,-8 0 0,-1 0 16,7 0-16,1 0 0,-2-1 16,0 1-16,1-1 0,1 1 15,-2 0-15,0-1 0,0 0 16,1-1-16,-2 1 0,1 1 15,0 0-15,0-1 0,0 1 0,-3 0 0,3 0 16,2-1-16,-2 0 0,-3 1 16,3-2-16,-1 0 0,1 0 15,0 0-15,1 2 0,0 0 16,-1 1-16,-2 1 0,1-2 16,4 0-16,-1-2 0,-1 0 15,0 1-15,-1-2 0,0 2 0,-1 2 16,0-2-16,3-2 0,0 2 0,-1 0 15,1 0-15,1-2 0,-3 2 16,-1 1-16,2 0 0,1-1 16,-1 0-16,0 2 0,0-5 15,1 0-15,-4 0 0,-1 2 16,2-1-16,3 0 16,-1 1-16,0 0 0,-2 2 0,1 0 15,-1 0-15,-1 1 0,2-3 16,1-2-16,-2 2 0,0 0 0,1 0 15,0-2-15,0 2 0,-1 0 16,0 1-16,3 0 0,-2 1 16,-3-1-16,3 1 0,2 2 15,0-1-15,-2 0 0,3-2 16,0-2-16,-1 0 0,-1 0 16,1 2-16,2 2 0,1-1 15,0 0-15,2 0 0,0 0 16,-2-1-16,-1-1 0,4 1 15,1 1-15,-2-1 0,0 1 0,8 1 16,2 0 0,-4 1-16,-3-1 0,3-1 15,2 0-15,-2 2 0,-3 0 16,4-2-16,2 1 0,-2-1 16,-2 2-16,3 0 0,2-1 15,-5 1-15,-2-1 0,5 2 16,3 1-16,-1-3 0,-3-1 15,9 1-15,2 0 0,-6-2 0,-3 2 0,5-1 16,3 0-16,-5 0 0,-3-1 16,3 0-16,1 0 0,-2 0 15,-2 0-15,5 1 0,4-1 16,-5 1-16,-1 1 0,1-1 16,3-2-16,-3 1 0,-4-1 0,26 2 15,-1 1-15,-24-2 0,2-1 0,20 1 16,-2 1-16,-7 1 0,-8 1 15,8-3-15,4 0 0,-7 0 16,-4-1-16,7-1 0,6 2 16,-9-1-16,-5 1 0,4 0 15,5 1-15,-5 1 0,-2 0 0,3-1 16,1-1 0,-1 0-16,-2-1 0,3-2 15,1-1-15,-3 3 0,-2 3 16,4-4-16,1-2 0,-4 3 15,-3 3-15,2 2 0,1 2 16,-5-7-16,-2-4 0,4 1 0,6 1 16,-7 0-16,-2 3 0,3-3 15,1 1-15,-4 1 0,-5 2 0,6-1 16,7 0-16,-6 1 0,-1 0 0,1 1 16,5-2-16,-8 0 15,-3-2-15,5 3 16,2 1-16,-1-2 0,-3 0 0,3 0 15,1 2-15,-6-4 16,-3 1-16,7 2 0,8 3 16,-10-1-16,-4 2 0,4-4 15,4-3-15,-1-1 0,-2 0 16,0 5-16,-1 6 0,-2-5 16,-3-1-16,4-1 0,3-1 15,-3 1-15,-2 1 0,2 0 0,-1 0 16,-1 1-16,0-1 0,3-3 15,3-3-15,-8 8 0,-5 4 0,3-2 16,2-2-16,-16-3 0,3 0 0,16 3 16,-1 1-16,-17-5 0,3 0 15,0 1-15,2 3 16,0-4-16,-1-1 0,1 2 0,1 0 16,-1 0-16,-1 1 0,2-1 15,1 0 1,-7 0-16,-3 1 0,3 0 15,1 1-15,-2 0 0,-2 0 0,-2 0 16,-1-1-16,-5-2 0,-2-1 16,-7 3-16,-2 2 0,-5-4 15,-4 0-15,2-1 0,0 1 16,2 0-16</inkml:trace>
  <inkml:trace contextRef="#ctx0" brushRef="#br0" timeOffset="111768.2494">20874 8905 0,'0'0'0,"0"0"0,0 0 15,0 0-15,0 0 0,0 0 0,0 0 16,22-11-16,-22 11 0,23 2 15,-23-2 1,33 1-16,-14-1 0,3 1 16,3 0-16,3 0 0,2 0 0,14 1 15,4 2-15,1-1 0,0 0 16,18-2-16,3 0 0,11-1 16,-4 0-16,19 0 0,3-2 15,-8-1-15,-5 0 0,18 1 16,2 0-16,34 0 0,-15 2 0,-3-3 0,-1-3 15,-11 1-15,-7 0 0,9 2 16,7 1-16,-9-3 0,-8 0 16,12 2-16,6 3 0,-11 1 15,-6 1-15,8-4 0,7 1 16,-6 1-16,-4-1 0,7 1 16,5 0-16,-9-1 0,-5-1 0,11-1 0,8-1 15,-11 3-15,-7 3 0,10-2 16,8-1-16,-9-2 0,-6-1 0,11 2 15,9 2-15,-13-1 16,-9 0-16,8-1 0,5-3 16,-7 6-16,-6 4 0,10-3 15,6-1 1,-11-1-16,-11 0 0,7 5 0,5 3 16,-6-4-16,-4-1 0,5-3 15,4-1-15,-11 1 0,-7 1 0,5 2 16,5 0-16,-12 1 15,-6 1-15,7-1 0,4 1 16,-11 0-16,-6 1 0,8 2 16,8 2-16,-11-6 0,-7-4 0,4 3 0,1 2 15,-9-2-15,-7-1 0,6-4 16,4-4-16,-14 0 0,-10 1 16,10 3-16,7 0 0,-13 2 15,-8 0-15,-6 0 0,-4 0 16,-4-1-16,-1 0 0,-3-4 15,-1-1-15,-4 1 16,-3 1-16,-10 4 0,-6 1 16,-4-2-16,0-1 0,-10 2 15,-5 2-15,3-1 0,3 1 0,2-2 16</inkml:trace>
  <inkml:trace contextRef="#ctx0" brushRef="#br0" timeOffset="113690.3312">24253 8799 0,'0'0'16,"0"0"-16,0 0 0,0 0 0,0 0 15,0 0-15,0 0 16,0 0-16,0 0 0,0 0 0,21-13 16,-21 13-16,22-2 0,-22 2 0,32-3 15,-13 2-15,-1 0 0,6 1 16,2-1-16,2 0 0,0 0 0,13-2 16,3 0-16,0 0 15,0 3-15,15-1 0,3 0 16,-3-1-16,0 0 0,13-1 15,3 2-15,8 0 16,-6 1-16,6-1 0,4-1 16,3 1-16,-6 3 0,42-1 15,-6 0-15,-12-1 0,-10-1 0,6 2 16,3 1-16,-10 1 0,-6 0 16,12-2-16,6-1 15,-10 2-15,-7 2 0,9-2 0,7 2 16,-11-2-16,-7-1 0,11 0 0,6 1 15,-9 0-15,-6 2 0,7 0 16,3 4-16,-8-5 0,-6-1 0,7 0 16,5 2-16,-11-3 0,-8-1 15,10 2-15,6 2 16,-8-1-16,-9-1 0,5 2 0,3 1 16,-7 0-1,-5-2-15,1 1 0,0 2 16,-6-1-16,-4-4 0,2 4 0,3 3 15,-8-2-15,-6 1 0,4-1 16,1-2-16,-7 1 0,-4-2 0,0 1 16,-1 1-16,-11-2 0,-5-1 15,-3-2-15,-2 1 0,-3 1 16,-2 0-16,-5 0 0,-5 0 0,-3-4 16,-4-1-16,-3 2 0,-3 0 15,-2 1-15,2-2 0,-4 3 0,-1 0 16,-2-1-16,0-1 0,-3 0 15,-2 0 1,-1 1-16,-1-1 0,-5 1 0,-4 1 16,0-2-1,1-3-15,-1 4 0,-4 1 16,1 0-16,0 2 0,-10-2 0,-4-1 16,-2 0-16,0 1 0,-7-1 15,-2 0-15,-1-1 0,1-3 16,-16 2-16,-5 1 0,4-3 15,2 0-15,-17 2 0,-1 2 0,5 0 16,3-1-16,-42 0 16,4-1-16,12 0 0,11 0 0,-5 1 15,-3 0-15,7 1 0,4-1 16,-7-3-16,-5-1 0,7 3 16,4 1-16,-9-1 0,-7-1 15,11 0-15,6-1 0,-10 1 16,-6 0-16,8-1 0,6 0 0,-5-1 0,-6 2 15,7-2-15,4 0 0,-10 3 0,-8 1 16,10 3-16,5 1 0,-5-5 16,-3-3-16,7 3 0,3 0 15,-9-1-15,-5-2 0,7 0 16,8 0-16,-6 3 0,-4 2 16,8 1-1,9 0-15,-8-1 0,-6-1 0,8 2 16,5 1-16,-3-4 0,-2 0 15,7-1-15,4-1 0,-5 2 16,-4 1-16,8 1 0,5 1 0,-4-2 16,-3-2-16,8 0 0,7 0 15,-6 1-15,-5 1 16,8 0-16,5 2 0,0-2 0,-1-1 0,8-1 16,4 0-16,2 2 0,0 2 15,6-1-15,5 0 0,0-1 16,2-2-16,3 3 0,3 1 0,0 2 15,2-2-15,6 0 16,4 0-16,6 0 0,5 1 16,3-1-1,2 0-15,2-1 0,0 0 0,0-3 0,2 1 0,3 4 16,4 3-16,3-3 16,4-2-16,6 0 0,4-2 15,2 1-15,2 0 0,5 1 16,4 0-16,3-1 0,1 0 0,8 0 15,4-1-15,8 1 0,-2 1 16,7-1-16,6 0 0,7 0 16,-2-1-16,8 2 0,8 3 15,31-2-15,-14-1 0,4 0 16,2-1-16,-12 1 0,-5 1 16,7-2-16,6 0 0,-5 2 15,-7 0-15,7-2 0,5-3 0,-7 3 16,-5 2-16,14-3 0,10-3 0,-14 3 15,-7 4-15,8-1 0,8-1 16,-9 1-16,-4 1 0,9-1 16,8-1-16,-16 1 0,-10 1 0,7-2 15,4-1-15,-9 1 0,-5 1 16,7 1-16,5 0 0,-10-1 16,-5-2-1,6 0-15,4 1 0,-11-3 16,-9 1-16,4 1 0,4 2 15,-6-2-15,-4-1 0,3 0 16,4 3-16,-9 0 0,-4-1 0,1 0 16,1 1-16,-6-1 0,-5 0 15,1 0-15,3 1 16,-11-1-16,-6-1 0,7 7 0,4 3 0,-7-5 16,-4-3-16,0-2 0,-2 0 15,-4 0-15,-5-1 0,3 1 16,2 1-16,-9-1 0,-6 0 0,0 0 15,-1 0-15,-2 0 0,0 0 16,0 0-16,-1 1 16,-7-1-16,-5-1 0,-2 1 15,0 0-15,-1 0 16,-4 1-16,-3 2 0,-1 2 16,-1-3-16,-2-1 0,-6 0 15,-4 1-15,2 0 0,2-1 0,1 1 16</inkml:trace>
  <inkml:trace contextRef="#ctx0" brushRef="#br0" timeOffset="115945.1724">2302 9958 0,'0'0'0,"0"0"16,0 0-16,0 0 0,-16-15 0,16 15 15,0 0-15,0 0 0,-16-10 16,13 9 0,-1 0-16,1-1 0,3 2 15,0-3-15,0 3 0,1-4 16,1 1-16,3 0 0,0-1 15,2 2-15,2-1 0,4 1 16,0-2-16,3 2 0,-1 0 0,4 0 16,3 0-16,0 1 15,0-2-15,10 1 0,3 0 0,-1 1 0,-2 0 0,12-1 16,4-1-16,-6 3 16,-2 1-16,7-1 0,1 2 15,6-2-15,-3 0 0,5 0 31,5 0-31,-5 0 0,-3 0 0,13 1 16,4 2-16,-10-3 0,-5 0 0,14 2 16,1 5-16,-7-2 0,-6 1 0,35 3 15,-2 0-15,-14-4 0,-12 0 0,8-1 16,2 1-16,-11-3 0,-7-2 16,8 3-16,9 2 15,-8-3-15,-8-2 0,9 4 0,5 3 16,-8-2-16,-7-3 0,10-3 15,7-2-15,-7 3 0,-6 2 0,3-2 16,5-2-16,-6 2 16,-2 0-16,7-5 0,8-4 15,-12 2-15,-9 3 0,10 4 16,9 4-16,-10-2 0,-7-2 0,7-2 16,4-2-16,-6 3 0,-5-1 15,7 0-15,3-1 0,-9-1 0,-5 1 0,6-1 16,6 1-16,-4 0 15,-6 2-15,6-1 0,4 1 16,-5-2-16,-7-2 0,6 2 16,6 0-16,-7 3 0,-4 2 0,5-1 15,2-2-15,-5 0 16,-3 1-16,4 2 16,5 1-16,-8-3 0,-6-1 0,8-2 15,6-1-15,-8 2 16,-3 2-16,3 0 0,6 0 15,-9 1-15,-6 1 0,9 1 16,5 1-16,-5-4 0,-4-3 0,6 1 16,1 1-16,-5-2 15,-4 0-15,4 1 0,3 2 0,-6 1 0,-4 0 0,7-2 16,4-2-16,-7 2 16,-6 0-16,7 1 0,6 1 15,-6-1-15,-5 1 0,3-1 16,2-1-16,-4-1 0,-2 1 0,5-2 15,5 1-15,-5 2 0,-5 1 16,5-1 0,5 0-16,-6 0 0,-6 0 15,4 0-15,1-1 0,-2-2 16,0 0-16,1 3 0,4 2 16,-8-1-16,-6 0 0,8-2 0,8-1 15,-8 1-15,-5 2 0,6 0 16,4 0-16,-9 0 0,-5 2 15,7-3-15,6 0 0,-8 0 0,-3 0 0,3 0 16,4 0-16,-20-1 16,2-1-16,22 1 0,2 1 15,-22 0-15,2-1 0,7 2 16,7 2-16,-5-2 0,-3-2 0,3 2 16,3 1-16,-4-3 0,-3 0 15,3 0 1,3 2-16,-3-1 0,0 1 15,-1 1-15,2 1 0,-7 1 0,-4-1 16,-1 1-16,-1-2 16,-4 1-16,-5-1 0,-4-2 15,0-1-15,-5-1 0,-1 2 0,-4 0 16,-2 0-16,1 3 0,-2-1 16,-12 0-16,-10-1 0,-6-1 0,-3 0 0,5-1 15,7 1-15,2 0 0</inkml:trace>
  <inkml:trace contextRef="#ctx0" brushRef="#br0" timeOffset="120813.9994">12023 9958 0,'0'0'0,"0"0"15,0 0-15,0 0 0,0 0 16,0 0-16,24-13 0,-24 13 0,0 0 0,30-9 16,-30 9-16,28-5 15,-13 2-15,4 1 0,3 0 16,1 1-16,1 0 0,10-2 16,2 1-16,0 0 0,1 2 15,3-1-15,1 1 0,11 1 0,-1-1 16,5 1-1,6 0-15,4-1 0,-5-2 0,4 2 16,3 2-16,9 0 16,-4 1-16,11-2 0,-3-2 0,-5 0 15,-4-1-15,35 5 16,-6 1-16,-11-2 0,-8-4 0,8 1 16,2 1-16,-8 2 0,-7 0 15,6-1-15,3-1 0,-8 1 0,-5 1 0,6-1 16,5-1-16,-4 0 0,-4 1 15,7 1-15,8 3 16,-13-2-16,-7 2 0,9-5 0,7-4 16,-8 0-16,-8-3 0,7 6 15,6 2-15,-7-1 0,-4 0 16,8 0-16,6 1 0,-8 1 0,-6 0 16,6 2-16,4 1 0,-7-2 0,-3-1 15,3-2-15,3-2 16,-3 0-16,-2-1 0,2 3 0,1 2 15,-5 1-15,-2 0 0,7 2 16,7 0-16,-12-1 0,-7-2 16,5-3-1,4-2-15,-7-1 0,-3 1 0,5 5 16,4 1-16,-6-1 16,-3-2-16,3-2 0,3 0 0,-9 0 15,-7-1-15,1 2 0,1 0 16,-6 2-16,-5 2 0,4-2 15,4-2-15,-6 0 0,-6 0 16,-1 4-16,-1 1 0,-5-2 0,-2-5 0,-2 2 16,-3 0-16,-5 2 0,-3 3 15,-2-3-15,-2 0 0,-3 1 16,-2-1-16,-8 1 0,0 0 16,-2-2-16,3-2 0,-6 1 15,-2 2-15,-4-3 0,-3 0 0,2 0 16,2 1-1,3 1-15</inkml:trace>
  <inkml:trace contextRef="#ctx0" brushRef="#br0" timeOffset="123924.3319">15092 8672 0,'0'0'0,"0"0"0,0 0 0,0 0 16,0 0-16,0 24 0,0-24 15,-3 21-15,3-21 0,-4 22 16,1-10-16,-2 1 0,1-2 15,-2 2-15,0-1 0,-2-2 16,0-2-16,2 0 16,0-1-16,1 1 15,-1-2-15,2-1 0,0-1 16,4-4-16,4 1 0,3 0 16,6-1-16,2 1 0,4-1 0,5-2 15,6-1-15,11-1 0,0 0 16,7 0-16,4 0 0,10-2 15,-2 0-15,9 1 0,-2 3 0,-10 0 0,-5 0 16,-2 1-16,-8-1 16,-10 0-16,-7-1 0,-9 3 0,-5 0 15,-8 1-15,-3-1 0,-14 3 16,-10 0-16,-1-2 0,-1-3 16,6 1-16,5 0 0,3 0 0</inkml:trace>
  <inkml:trace contextRef="#ctx0" brushRef="#br0" timeOffset="124140.5978">15520 8558 0,'0'0'0,"0"0"16,0 0-16,0 0 0,0 0 0,2 24 0,-2-24 15,-4 28-15,1-9 0,-2 3 16,0 4-16,1 1 0,-1 1 15,0 6-15,-1 1 0,2-5 0,0-1 16,2 3-16,1-3 16,0-4-16,0-4 0,-2-2 15,-3-4-15,2-4 16,0-1-16,1-3 0</inkml:trace>
  <inkml:trace contextRef="#ctx0" brushRef="#br0" timeOffset="124526.3566">15183 8997 0,'0'0'16,"0"0"-16,0 0 0,0 0 0,0 0 16,22-3-16,-22 3 0,36-1 0,-11 1 15,3-3-15,5 1 0,2 0 16,1 1-16,9 0 0,-1 0 16,5 0-16,-6 0 0,-7 1 15,-4 1-15,-6 0 0,-7 1 0,-8 1 16,-6 2-16,-11 2 15,-6 3-15,-12 3 0,-10 2 0,-6 0 0,-3 2 16,-4 1-16,-3 0 0,-4 1 16,6-4-16,-2 4 0,5-1 15,12-5-15,8-1 0,10-3 0,7-1 16,12-2-16,5-1 0,16-2 16,9-2-16,7-1 0,6-1 15,7 0 1,7-2-16,9 1 0,-1 1 15,-2 1-15,0 0 0,0 0 0,-8 1 16,-8 0-16,-6 0 16,-12-1-16,-8 1 0,-6 1 0,-6 1 15,-6-4-15,-4-1 0,-4-5 16,-2-2-16,-1 3 16,2 0-16,1 2 0</inkml:trace>
  <inkml:trace contextRef="#ctx0" brushRef="#br0" timeOffset="124789.6774">16611 8474 0,'0'0'16,"0"0"-16,0 0 0,0 0 0,3 23 15,-3-23-15,-3 26 0,3-26 16,-4 31-16,2-16 0,-1 0 16,1-2-16,0 0 0,-1-2 0,1 0 15,-1 0-15,-1-1 0,-1-2 0,-2-3 16,2 0-16,-1-1 0,2-1 16</inkml:trace>
  <inkml:trace contextRef="#ctx0" brushRef="#br0" timeOffset="124943.3888">16191 8586 0,'0'0'0,"0"0"15,0 0-15,0 0 0,21 17 16,-21-17-16,21 14 0,-21-14 16,27 18-16,-10-10 0,0 1 15,-1-1-15,-2-2 16,-2 0-16</inkml:trace>
  <inkml:trace contextRef="#ctx0" brushRef="#br0" timeOffset="125143.7257">17085 8608 0,'0'0'0,"0"0"0,0 0 15,0 0-15,0 0 0,0 0 0,-38 14 16,18-10-16,-4 2 0,-3 1 15,-5 1-15,0-2 0,-1 1 16,-13 4-16,-1 0 0,-6 3 16,6-2-16,-1-3 15,1-4-15,8 0 0,8-1 16,6-2-16</inkml:trace>
  <inkml:trace contextRef="#ctx0" brushRef="#br0" timeOffset="125359.5407">16394 8724 0,'0'0'0,"0"0"16,0 0-16,0 0 0,0 0 0,14 19 16,-14-19-16,8 23 0,-8-23 0,4 36 15,-5-14-15,0 1 0,-1 3 16,-1 2-16,0 2 0,0 5 16,-1-2-16,1-4 15,0-1-15,0 5 0,-1-2 0,1-5 16,0-4-16,0-3 0,1-4 15,0-3 1,0-3-16,0-6 0,-1-1 0,1-2 16,0 1-16,2-1 0</inkml:trace>
  <inkml:trace contextRef="#ctx0" brushRef="#br0" timeOffset="125707.509">16572 8809 0,'0'0'0,"0"0"15,22-5-15,-7 2 0,-1 1 16,4-1-16,2 0 0,8 1 16,0 0-16,0 2 0,2 0 15,-1 2-15,-2 1 0,4 3 16,-3 0-16,-4 0 0,-2 0 0,-1 4 16,-2 3-16,-5 4 0,-3 4 0,-2 2 15,-3 1-15,-3 6 0,-4 7 16,-1-2-16,0-2 0,0 0 15,-1 0-15,-2 3 0,0-3 16,-1-5-16,1-3 0,-1-5 16,0 1-16,-1-5 0,2-4 0,-2-3 15,-1 0 1,-1-2-16,-2-1 0,-3-5 16,-3-2-16,0-4 0,-2-1 15,-3-6-15,-2-2 0,3-5 16,2-3-16,4 4 0,1 4 15,5 2-15</inkml:trace>
  <inkml:trace contextRef="#ctx0" brushRef="#br0" timeOffset="125876.9248">16477 8971 0,'0'0'0,"0"0"16,0 0-16,0 0 0,0 0 0,28-11 15,-28 11-15,33-3 16,-12 2-16,2-1 0,2-1 0,2 2 15,0-1 1,7 0-16,-4 1 0,-2 0 16,-2 0-16,-4 1 0,-3 1 15,-2-1-15,-4 1 0,-2 0 16</inkml:trace>
  <inkml:trace contextRef="#ctx0" brushRef="#br0" timeOffset="126008.5242">16548 9093 0,'0'0'0,"0"0"0,0 0 0,0 0 15,0 0-15,0 0 0,36-1 16,-36 1-16,47-4 0,-18 1 16,4 0-16,3 1 0,1 0 0,4-1 15,-7 1-15,-5 0 0</inkml:trace>
  <inkml:trace contextRef="#ctx0" brushRef="#br0" timeOffset="135570.8888">13684 9743 0,'0'0'0,"0"0"15,0 0 1,9-19-16,-9 19 0,5-18 0,-2 9 16,1 1-16,-1 1 0,0 0 15,1-1-15,-2 2 0,1 0 0,-1 2 16,-1 1-16,-1 3 15,4-1-15,-2 3 0,1 3 16,1 3-16,-1 2 0,0 4 16,2 1-16,-2 2 0,1 1 0,0 2 15,-1 0-15,2 4 0,1-2 16,-2-2-16,1-1 0,-2-2 0,-1-1 16,-2-3-16,0 1 0,-1-5 15,0-3-15,0-2 0,0 0 16,0 1-16</inkml:trace>
  <inkml:trace contextRef="#ctx0" brushRef="#br0" timeOffset="136182.4112">13898 9748 0,'0'0'0,"0"0"16,0 0-16,23-7 0,-23 7 0,34-9 15,-12 5-15,2-2 0,2 1 16,7 1-16,0 1 0,0 0 0,-1 2 15,-1 1-15,-2 2 0,4 1 16,-4 1-16,-5 2 0,-4 1 16,-4-1-16,-4 1 0,-3 1 15,-3 0-15,-5 2 0,-3-1 0,-6 3 16,-5 0-16,-2 0 0,-2 0 16,-5-1-1,-4 0-15,-6 1 0,0 1 16,-1-3-16,-1-2 0,2-2 15,2-1-15,3-2 0,3-1 16,3-4-16,3 0 0,5-3 16,3-1-16,3-2 0,2 0 0,4-1 15,3 1-15,4 0 0,3 0 16,5 2-16,5 0 0,-4 2 0,1 1 16,2 0-16,2 1 0,-1 2 15,0 0-15,-2 1 0,2 3 16,-4 0-16,-2 2 0,-7-1 15,-1 2-15,-4 0 0,-3 0 0,-7 3 16,-5 1-16,-2 2 0,-4-1 16,-4 1-16,-6 0 0,-7 4 0,-2-1 0,0-1 15,1-2-15,3-1 16,1-2-16,-2 2 0,3-1 16,8-3-16,5-3 0,8-1 0,5-2 15,7-2-15,8 1 0,6-3 16,7 0-16,6-2 0,4-1 15,8-1 1,5 0-16,0 0 0,1 1 0,9 0 16,-1 1-16,-4 1 0,-4 2 15,3 1-15,-5 0 16,-8 0-16,-5 0 0,-7 1 0,-6-1 16,-7-2-16,-3-1 0,-3-3 15,-1 0-15,-1 0 0,0 2 16,-1 2-16</inkml:trace>
  <inkml:trace contextRef="#ctx0" brushRef="#br0" timeOffset="136398.688">14265 9905 0,'0'0'0,"0"0"15,0 0-15,0 0 0,0 0 0,0 0 16,0 0-16,0 0 0,-6 24 16,6-24-1,-2 31-15,1-12 0,0 1 0,0 2 16,0 4-16,-1-2 15,0 1-15,0 5 0,0 0 0,-1-3 16,-1-3-16,-1-2 0,-1-3 16,-1-3-16,-3-1 0,-3-3 15,0-2-15,0-3 0,-1-3 16,2 1-16,2-2 0,2 0 0</inkml:trace>
  <inkml:trace contextRef="#ctx0" brushRef="#br0" timeOffset="136730.6613">13962 10254 0,'0'0'0,"0"0"0,0 0 0,0 0 16,0 0-16,0 0 0,0 0 15,0 0-15,0 0 0,0 0 16,20-17-16,-20 17 0,36-7 16,-14 5-16,3 0 0,-1 1 0,1 0 0,7-1 15,1-1-15,-1 3 0,-1 0 16,-5 0-16,-2 2 0,-3 1 16,-3-1-16,-5 2 0,-3 0 15,-4 3-15,-5 1 0,-9 1 16,-6 2-16,-4-1 0,-2 1 0,-5 0 31,-5 2-31,-8 1 0,2 1 0,0-3 16,-1-1-16,6-1 0,5-1 15,1-1-15,6-1 0,8-4 16,3 1-16,9 1 16,7 0-16,7-3 0,7 0 15,10-5-15,7-2 0,2 2 16,1 0-16,12 0 0,1 0 0,-1 1 0,0-1 0,3-3 15,-4 1-15,-7-1 0,-5 1 16,-10 0-16,-8 3 0,-6-1 16</inkml:trace>
  <inkml:trace contextRef="#ctx0" brushRef="#br0" timeOffset="136945.2302">14978 9642 0,'0'0'0,"0"0"0,0 0 0,0 0 16,26 7-16,-26-7 0,18 10 16,-18-10-16,19 16 15,-9-5-15,0 3 0,-1-3 16,-2-2-16,0 0 0,-2-2 15,1 0-15</inkml:trace>
  <inkml:trace contextRef="#ctx0" brushRef="#br0" timeOffset="137164.1009">14638 9860 0,'0'0'0,"0"0"15,0 0-15,29-6 0,-29 6 0,43-6 16,-9 2-16,4-1 0,3 1 15,18-3-15,7 0 16,11-1-16,-3 1 0,13 0 16,-3 1-16,-2 2 0,-15 2 0,-3 2 15,-10 3-15,-15-1 16,-13-1-16,-19-2 0,-14-1 16,-5 3-16,-6 2 0,7 0 0,2-1 15,3-1-15</inkml:trace>
  <inkml:trace contextRef="#ctx0" brushRef="#br0" timeOffset="137399.9619">14899 9839 0,'0'0'0,"0"0"0,0 0 16,0 0-16,-7 26 15,7-26-15,-11 32 0,2-11 16,-1 1-16,-2 6 0,-1 3 15,-4 9-15,2-2 0,-5 10 16,1 0-16,1-7 0,0-4 0,-2 2 16,1-5-16,2-5 15,1-4-15,1-3 0,-1-2 16,3-5-16,2-4 0,3-3 0,2-2 0,1-2 16</inkml:trace>
  <inkml:trace contextRef="#ctx0" brushRef="#br0" timeOffset="137700.4948">15211 9876 0,'0'0'0,"0"0"15,0 0-15,0 0 0,0 0 16,-10 21-16,10-21 0,-23 19 0,23-19 15,-28 21-15,13-7 16,-1-2-16,1 0 0,-1-1 0,1-1 0,2 0 16,2-4-16,0 2 0,2-4 15,3 0-15,3-1 0,3 2 16,2 0-16,3 0 0,1-1 16,4 0-16,2 1 0,3 0 15,0-1-15,7 3 0,1-1 16,1-1-16,1-1 0,-4 0 0,-4-1 0,-2 0 15</inkml:trace>
  <inkml:trace contextRef="#ctx0" brushRef="#br0" timeOffset="137985.7743">15697 9924 0,'0'0'0,"0"0"0,0 0 0,0 0 16,0 0-16,0 0 0,-28 1 15,28-1-15,-30 6 0,30-6 16,-40 14-16,19-5 0,0 1 0,0-1 16,1 0-16,-2 3 15,4 0-15,4-3 0,3 2 16,4-2-16,3-2 0,7 1 0,7 1 0,3-2 16,4-1-16,4 0 0,4-2 15,1 1-15,-1 0 0,5 0 16,-1 2-16,-3-3 0,-3-1 0,-5-1 15,-4-1-15,-5-3 0,-6 0 16,-1 0 0,0 0-16,1 1 0</inkml:trace>
  <inkml:trace contextRef="#ctx0" brushRef="#br0" timeOffset="138217.3958">15394 9858 0,'0'0'0,"0"0"16,0 0-1,0 0-15,7 28 0,-7-28 16,4 31-16,-3-10 0,-1 4 16,0-2-16,-1 1 0,0 2 0,-1-1 15,1 7-15,0-4 0,0 0 16,1-1-16,-1-2 0,0-3 0,-1-1 15,0-1-15,-1-4 0,1-2 0,0-2 16</inkml:trace>
  <inkml:trace contextRef="#ctx0" brushRef="#br0" timeOffset="138633.9106">15164 10230 0,'0'0'0,"0"0"0,0 0 15,0 0-15,0 0 0,0 0 16,26 0-16,-26 0 0,28-6 0,-28 6 16,41-2-16,-17 1 15,2-1-15,0 2 0,1 1 16,-2 0-16,-2-1 0,4 1 0,-3 1 0,-3 0 16,-4 3-16,-2 0 0,-5 2 15,-5 1-15,-4 1 0,-7 2 16,-9 1-16,-2-1 0,-4 1 15,-5 0-15,-3 1 0,-7 1 0,3-1 16,2 0-16,3-1 0,4-3 16,3 0-1,4-3-15,4-1 0,3-2 0,2 1 16,8-2-16,6 0 16,5-1-16,5 0 0,5-1 0,7-1 15,8-1-15,3 1 0,5-1 16,4 1-16,0-2 0,-2 0 15,8-1-15,-1 1 16,-7 0-16,-5 1 0,-2-3 0,-8 1 0,-9 1 16,-7 2-16,-9 0 0,-9 1 15,1 0-15,2 0 0,-2 0 0</inkml:trace>
  <inkml:trace contextRef="#ctx0" brushRef="#br0" timeOffset="147366.5983">21352 10153 0,'0'0'0,"0"0"0,0 0 0,22-3 0,-22 3 15,25-1 1,-8 1-16,2 1 0,0 1 0,11 0 16,4 0-16,-1 0 0,-2 0 15,13 0-15,4 0 16,1 1-16,-2 1 0,13-1 0,3 1 16,-5-1-16,-2 0 0,16 0 0,4 0 0,-7-1 15,-3 0-15,14 0 16,4-1-16,-9 2 0,-7 0 0,43 0 15,0-2-15,-19 2 0,-11-1 16,7 0-16,6-1 16,-10-1-16,-7-2 0,11 3 15,8 3-15,-14-2 0,-8 0 0,9-2 16,6-3-16,-8 1 0,-6-2 0,12 2 16,10 2-16,-13 3 0,-9 3 0,4-5 15,4-4-15,-11 2 0,-5-1 16,11 0-16,9-1 15,-10-1-15,-7 1 0,8-1 16,6-1-16,-10 3 0,-8 2 0,10-1 16,5 0-16,-8-3 0,-7 1 0,8-1 31,5 1-31,-7 1 0,-6 1 0,9-1 16,5 0-16,-13 2 0,-8 2 15,14-5-15,10 0 0,-10 0 16,-7 1-16,9 0 0,5 4 15,-8-5-15,-6-1 0,11 4 16,9 4-16,-11-3 0,-6 1 0,5-2 16,7 0-16,-7 0 0,-6 1 0,9 0 15,7-1-15,-7 0 0,-5-1 16,8 1-16,6 2 0,-12 0 0,-9 0 16,15-1-16,8-1 0,-10-1 15,-7 0-15,9 2 0,8 0 16,-10 2-16,-9-2 0,8 1 15,6 1 1,-9-2-16,-7-3 0,6 2 16,4-1-16,-10 3 0,-6 0 15,7 1-15,6 1 0,-8-3 16,-4 1-16,5 0 0,5 3 16,-14-1-16,-7-1 0,2 4 15,3 4-15,-5-4 0,-4-3 0,2-1 16,2-1-16,-10 1 0,-5 0 0,-5 3 15,-3 1-15,-8 1 0,-4 4 0,-8-5 16,-2-2 0,-3-6-16,-1-4 0,-1 1 0,1 2 15,-2 2-15</inkml:trace>
  <inkml:trace contextRef="#ctx0" brushRef="#br0" timeOffset="150812.7925">2652 11124 0,'0'0'0,"0"0"15,0 0-15,0 0 0,0 0 16,0 0-16,0 0 0,0 0 16,0 0-16,0 0 0,0 0 15,0 0-15,0 0 0,0 0 16,0 0-16,0 0 0,0 0 0,27 13 0,-27-13 15,21 4-15,-21-4 0,22 1 16,-22-1-16,29 1 0,-11-1 16,1 0-16,0 0 0,-1001-1 15,2002 0-15,-996 0 0,0 1 16,7 0-16,-3-1 0,4-1 16,-1 2-16,1 2 15,0-1-15,9 0 0,-3 1 16,3-1-16,-2-1 0,1 2 15,-2-1-15,1-1 0,2 0 16,8 1-16,-4 2 0,2-1 16,-4-1-16,3-1 0,-1 0 15,-1 1-15,-1 2 0,8-1 16,0 2-16,-4 0 0,-2-1 0,3-1 0,1 0 16,-5 0-16,-3 0 0,4 0 15,5-2-15,-5-1 0,-2 0 16,11 1-16,1 0 0,-5-1 0,-3-1 15,1 2-15,2 2 16,-2-1-16,-2-2 0,3 0 0,1-1 16,-2 0-1,-3 0-15,4 3 0,1 2 0,-2-1 16,-5 0-16,5-5 0,6-2 16,-6 5-16,-7 2 0,16 0 0,0-1 15,-12-1-15,-2 0 0,23 1 16,-3 1-16,-24-2 0,2 0 15,21-1-15,-1-1 0,-7 1 16,-5 1-16,0-1 0,4 0 16,-5 3-16,-1 1 0,1-2 15,3 1-15,-8-1 0,-5-1 0,6-4 16,5-2-16,-6 4 0,-4 2 16,5-1-16,3 0 15,-19 1-15,3 0 0,26 0 0,-2-2 16,-25 1-16,0 1 0,26-1 0,-2 0 15,-21 0-15,1-1 0,23 0 16,-5-2-16,-20 3 0,0 1 0,10-2 16,2 1-16,-5 1 15,0 1-15,2-1 0,0 0 16,0 0-16,-1-1 0,3 1 0,-1 1 16,-2-1-1,0 0-15,2 0 0,0-1 16,0 2-16,0 1 0,1-1 15,1-2-15,-3 1 0,-2-1 0,3 1 16,2 1-16,-4 0 0,-1 0 16,1 1-16,2-1 15,-1-1-15,-2 0 0,1 0 0,2 0 16,-1 2-16,0-1 0,0 0 0,-2-1 16,1 0-16,-1-1 0,4 1 15,2 0-15,-4 0 0,-3-1 0,4 2 16,3 0-16,-5 0 15,-4 0-15,5 0 0,4-1 16,-4-1-16,-2-1 0,3 3 0,1 1 16,-3-1-1,1 1-15,0-2 0,3 0 16,-3 2-16,-1 3 16,1-5-16,4-2 0,-4 1 0,1 2 0,1 1 15,3 1-15,-6-3 0,-1 0 16,3 0-16,3 1 15,-3 1-15,-1-1 0,3-1 0,3-2 16,-4 2-16,-4 1 0,6 0 0,5 2 16,-5-3-16,-4-2 0,5 1 0,5 1 15,-5 0-15,-3-1 0,3 1 16,3 2-16,-3 2 0,-2 0 16,5-2-16,4 1 15,-4-3-15,-1 1 0,8-1 0,1 0 16,-12 0-16,-1 0 0,26 2 0,-3-1 15,-7 2-15,-7-2 0,4-1 16,2 0-16,-3-1 0,-5 1 0,4 1 16,3 0-16,-4 0 0,-1-1 15,3 1-15,2 1 0,-6 0 16,-4 1-16,7-3 0,5-2 16,-1 2-1,-1 0-15,2 2 0,-1-1 16,-4-2-16,-3-2 0,8 3 15,5 3-15,-7-2 0,-5 2 0,6-3 16,5-1-16,-6 1 0,-2 0 16,6-2-16,4 1 15,-5 2-15,-4 3 0,6-2 0,3-2 16,-6-2-16,-3-2 0,7 0 0,4 2 16,-4 0-16,-4 0 0,3 4 15,2 0-15,-6-2 0,-4-2 0,7-1 16,5-1-1,-4 2-15,-3 1 0,4-2 16,3 1-16,-5-1 0,-5 0 0,5 0 16,3 2-16,-1 0 15,-2 2-15,5 2 0,2-1 16,-7-2-16,-6-1 0,7-2 16,3 1-16,-3 1 0,-4 0 0,7 3 15,4 0-15,-7 1 0,-5-2 16,7-2-16,5-3 0,-6 3 15,-4 1-15,6 1 0,4-1 16,-4 1-16,-3 2 0,6-2 0,5-1 16,-9-2-16,-5-4 0,6 2 15,3 3-15,-2 3 0,-5 3 0,7-6 16,3-5-16,-5 1 0,-5 0 16,8 3-16,6 4 0,-5-1 15,-4 2-15,3-4 0,3-2 16,-8 4-16,-4 2 15,6-2-15,7-1 16,-5 2-16,-1 1 0,4 1 0,4 1 16,-9-2-16,-8 0 0,6-2 15,5 0-15,-5-6 0,-1-3 16,6 3-16,7 3 0,-5 1 16,-4 2-16,6-2 0,2 1 15,-4-1-15,-4 0 0,7 1 0,5 1 16,-8-3-16,-3-3 0,6 3 0,5 2 15,-8-1-15,-7 0 0,8 1 16,4-1-16,-7-1 0,-2 1 16,3 0-16,4-1 0,-5-1 15,-3 0-15,6 0 0,4 2 16,-8-3-16,-4 2 0,6-1 0,2 2 16,-4 4-16,-3 3 0,6-2 0,4-1 15,-9-3-15,-5-4 0,8 5 16,3 2-16,-3-4 0,-4-3 15,1 2-15,3-2 0,-9 5 16,-4 4-16,4-1 0,4 0 16,-4-6-16,-4-2 15,2-1-15,0-1 16,-7 5-16,-4 2 0,5-2 16,3-1-16,-7-3 0,-3 0 0,2 3 15,4 3-15,-5 0 0,-4-1 16,-1 2-16,0 2 0,-2-4 15,-3-4-15,2 5 0,-1 4 16,-2-4-16,-3-2 0,1 2 0,1 1 16,-8-1-16,-6 0 0,1-2 15,1 0-15,-11 2 0,1 0 0,-1 0 16,-1 0-16,-2 0 0,-1 2 16,-3-2-16,0-2 0,-5 1 15,-5-2-15,2 2 0,1-1 16,0 1-16</inkml:trace>
  <inkml:trace contextRef="#ctx0" brushRef="#br0" timeOffset="157259.4251">24931 11170 0,'0'0'0,"0"0"15,0 0-15,25-4 0,-14 2 0,4-1 16,1 0-16,1 0 0,2 1 16,7-2-16,3 1 0,-1 0 0,1 0 15,2-1-15,2-1 0,1 3 31,1-1-31,14 1 0,3 0 16,0 1-16,-1 1 0,14-1 0,2 1 16,0 0-16,1 1 0,15-1 15,1 0-15,-4 1 0,-2-1 16,17 1-16,3 1 0,32-1 16,-16-1-16,-4 0 0,-3 2 15,-3-4-15,-3-1 0,3 5 0,2 3 0,-6-4 16,-3-3-16,2-3 0,3-1 15,-6 2-15,-4 1 0,6-3 16,5-1-16,-8-1 0,-7 1 16,3 0-16,3 3 0,-5-5 15,-3-1-15,7 1 16,4 1-16,-6 2 0,-3 3 16,0-3-16,1 0 0,-2 1 0,-1 1 15,3 3-15,4 1 0,-9 0 16,-6-1-16,4-2 0,3-1 15,-6 3-15,-4 1 0,3 8 16,2 5-16,-5-5 0,-3-1 0,4 0 16,5-1-16,-6 2 15,-2 1-15,-1 3 0,1 1 16,-3 4-16,-4 4 0,-1-6 0,-1-3 16,-6-3-16,-5-1 0,-6-1 15,-4 2-15,-4-1 0,-3 1 16,-1-1-16,-2-1 0,-8-2 0,-5 1 15,-5-4-15,0 0 0,-5-1 16,-2-2-16,-8 1 0,-3-2 0,-5 1 16,-3 0-16,5 0 0,1 1 15,2-1-15</inkml:trace>
  <inkml:trace contextRef="#ctx0" brushRef="#br0" timeOffset="160738.3903">2336 12321 0,'0'0'0,"0"0"16,0 0-16,0 0 0,0 0 0,0 0 15,0 0-15,0 0 0,29 7 0,-29-7 16,0 0-16,29 7 0,-29-7 0,25 4 15,-9 1-15,2 0 0,1-1 16,3 1-16,3 1 16,0-3-16,4 0 0,10 0 15,1 1-15,-1-1 0,0 0 0,9 2 32,1 0-32,-2-1 0,-1 0 0,9 2 15,3 1-15,-3-3 0,0 0 16,-1-3-16,-1 0 0,8 1 15,-3 1-15,3-2 0,-2-1 16,-1 0-16,-4 2 0,12-1 16,-2 3-16,-1-2 0,-1-1 15,-2 0-15,1-2 0,-4 1 0,0 0 16,27 1-16,-7 1 0,-7-1 0,-5 0 16,-1 0-16,-4 0 0,3 1 15,1 0-15,-2 1 0,-1 3 16,-2-4-16,-2 0 0,-1-1 15,2 0-15,-3 0 0,0 0 0,2 0 32,3 0-32,-6-1 0,-1-1 0,4 1 15,4-1-15,-7 0 0,-1-1 16,-1 0-16,0 0 0,1 2 16,3-1-16,1 1 0,1 1 15,-6-4-15,-5-1 0,1 1 16,2-1-16,-3 2 0,0 1 0,1 0 15,4 2-15,-3-3 0,1 0 0,-4-3 16,-2-4 0,0 5-16,0 3 0,4 0 0,1 2 15,-1-4-15,-4-1 0,0 0 0,1 0 0,1-1 16,3 1-16,-3 1 16,-1 2-16,-2-1 0,-2 1 0,4-1 15,0 0-15,-17 2 0,4-1 0,2 1 16,2-1-16,1 0 0,-2 0 15,3 0-15,2 1 0,0-1 16,1-1-16,0 2 0,0 0 16,0-1-16,-1-1 0,1 2 15,2 1-15,-3 0 0,-2 0 0,3 0 32,1 1-32,-1 0 0,-1 0 0,-1-2 15,2 0-15,-1 0 0,-3 0 16,2 0-16,2 1 0,-3 0 0,-1 0 15,1-1-15,3 1 16,-2 0-16,-2-1 0,-1 1 16,1-1-16,-3 1 0,1-1 0,2 1 15,0 0-15,2-1 0,-1 0 0,2 0 16,1 0-16,0-2 0,-1-1 16,2 2-16,1 1 0,-2 0 0,1 0 15,-1 0-15,1 0 16,-2 0-16,1-2 0,1 1 15,1 1-15,-1-2 0,-1-1 0,6 2 16,1 1 0,-3-2-16,-2 0 0,2-1 15,2 2-15,0 0 0,0 0 16,0 1-16,1-1 0,-3 2 0,0 3 16,2-1-16,1-2 0,0 1 0,-3-1 15,3 1-15,2 1 0,-2-2 0,-1-1 16,2 1-16,3 0 15,-2-1-15,-2 1 0,2 0 16,2 0-16,-3-1 0,0 1 0,3 0 16,3-1-16,-5 1 0,-2 1 15,21-1-15,-4-1 16,-5 1-16,-3 1 0,0 1 16,1-1-16,-4-2 0,-3-2 0,-1 0 15,1 1-15,-1 0 0,-2 2 0,3-3 16,2-1-16,-6 1 0,-2 2 0,2 1 15,0 2-15,0 0 0,1 1 16,-1-3-16,1-3 16,-1 0-16,2 1 0,-2 2 15,1 1-15,-1-1 0,-2 0 0,0-1 16,-1 2 0,0-1-16,-1 2 0,-14 0 15,3 0-15,-1-2 0,3-2 16,2 1-16,3 2 0,1-3 0,1 0 15,0 1 1,2 1-16,-3 0 0,-1-1 0,3 0 16,2 0-16,-5 1 0,-1 0 15,2 0-15,0 0 0,0 1 0,0-2 0,2 1 16,2 2-16,-2-2 0,-3 2 0,4-1 16,1 0-16,-1-2 0,-1-1 15,2 2-15,2 2 16,-3-1-16,0 0 0,2 1 15,2 1-15,-2 0 0,-3 1 0,2-1 16,0 1 0,1-1-16,-1-2 0,0 1 15,0 0-15,1 1 0,1 2 0,0-1 16,-1-1-16,2-3 0,3 0 16,0 0-16,1 0 15,-2 2-15,-3 2 0,4-1 16,1 1-16,-1-3 0,-3 1 0,5 0 15,3-1-15,-2 1 0,-1 1 0,34-2 32,0-2-32,-24 2 0,2 2 0,12 1 15,-15 2-15,0-2 0,3 0 16,-5-1-16,-5 0 0,3-1 16,2 1-16,-2 0 0,-3-3 0,3 1 15,4 1-15,-4-1 0,-3-1 0,7 1 0,4 1 16,-7 0-16,-3-1 0,6 0 15,4 1-15,-8 1 0,-5 0 16,9 0-16,5 1 0,-4-2 0,-4-1 16,4-1-16,2 2 15,-8-1-15,-4 0 0,6-2 16,6 0-16,-8-1 16,-4 0-16,2 1 0,4 1 15,-1-1-15,1-1 0,2 0 16,2 1-16,-8 1 0,-5 1 15,6 0-15,4-1 0,-4-1 0,-2-1 16,2-1-16,2 2 16,-3 2-16,-2-1 0,4-2 15,4-3-15,-6 4 0,-5 1 0,6-2 0,1-2 16,-2 3-16,0 1 0,2-1 16,2 1-16,-4 0 0,-4 1 15,4 0-15,3-1 0,-5-1 16,-3 2-16,5 2 0,4 2 15,-4-5-15,-2-3 0,4 1 16,3 1-16,-5 1 16,-4 1-16,10-2 0,5 0 15,-7-1-15,-4 1 0,5 2 16,2 2-16,-3-2 0,-3 0 16,6-2-16,3 0 0,-6 2 0,-5 3 15,5-3-15,4-2 16,-2-1-16,-1 0 0,2 0 0,1-3 15,-6 7-15,-4 1 0,6 0 0,6 2 16,-7-8-16,-4-6 0,8 1 16,5 0-16,-8 8 0,-5 6 0,5-5 15,2-5-15,-3-3 0,-4 0 16,5 0-16,4 3 16,-6 0-16,-3 2 0,3-2 0,2-1 15,-4 2 1,-2 2-16,1-3 0,1-1 15,-4 0-15,-3 2 0,4-1 16,2 1-16,-2 1 0,-2 0 0,3-1 16,1-1-16,-5-1 0,-3 0 15,6 4-15,6 1 0,-9 0 16,-5-1-16,5-2 16,2-1-16,-3-1 0,-3 0 0,2 1 0,1-1 15,-4 3-15,-2 1 0,7 1 0,3-1 16,-4-1-16,-5-1 0,5 0 15,4-1-15,-5 3 0,-2 1 16,-1 2-16,-1 1 16,0-5-16,0-4 0,0 4 0,0 3 15,-2-2-15,0-3 0,1 3 0,1 0 16,-19 0-16,3-3 0,3 0 16,2-1-16,-2 4 0,-1 3 0,1-1 15,-1 0-15,0-2 16,-3 0-16,1 3 0,-1 2 0,-5 0 15,-1-3-15,-3 1 0,0 0 16,-5-4 0,-4-1-16,-1 0 0,-2 1 0,0 0 15</inkml:trace>
  <inkml:trace contextRef="#ctx0" brushRef="#br0" timeOffset="164449.8076">14111 12553 0,'0'0'0,"0"0"0,0 0 16,-20 5-16,20-5 0,-32 4 15,8-2-15,-1-1 0,-1-1 16,-14 1-16,-3 1 0,0-1 16,0-2-16,-12 0 0,-1-1 15,4 0-15,4 0 0,-11-4 16,-1 0-16,6-2 0,6-2 0,-8-3 15,0-2-15,8 1 0,4-2 0,-1-2 16,-2-3-16,10-2 16,7-1-16,0-5 0,6 2 0,6 4 15,3 1-15,3-4 0,2-4 16,3 0-16,4-2 0,3-3 16,3-2-1,3 2-15,1 2 0,3-3 16,3-2-16,2-1 0,3 0 0,7-1 15,6 0-15,1 1 0,0 0 16,11-4-16,4 1 0,4 2 16,2 1-16,5 1 0,6 1 15,31-12-15,-6 7 0,-3 5 16,0 3-16,0 4 0,1 2 0,8 2 16,6 1-16,-4 4 0,-4 3 0,6 3 15,5 3-15,-2 3 16,-3 5-16,1 1 0,0 2 0,-1 4 15,-4 1-15,4 8 0,1 5 16,-4 0-16,-5 2 0,2 2 16,1 4-1,-8 0-15,-5-1 0,-5 5 0,-2 2 16,-6 4-16,-2 4 0,-9-4 16,-4 0-16,-8 1 0,-4-1 0,-6 6 15,-4 4-15,-6-2 0,-2-2 16,-6 4-16,-5 3 0,-10-2 15,-6-3-15,-7 0 0,-5-1 16,-6-2-16,-4-1 0,-6 7 16,-3 4-16,-7-2 0,-5-1 0,-2-2 15,-3-3-15,-4-3 0,-2-3 16,-8 2-16,-6-1 0,-2-1 16,-1 0-16,-12-2 0,-8-1 15,-8-2-15,-5 0 0,-9-6 16,-5-1-16,38-9 0,27-4 0,17-2 0</inkml:trace>
  <inkml:trace contextRef="#ctx0" brushRef="#br0" timeOffset="172037.2476">2517 13692 0,'0'0'0,"0"0"0,0 0 0,0 0 15,20-6-15,-20 6 16,0 0-16,33-3 0,-20 3 0,6-1 16,-1 0-16,5 0 0,-4 1 0,12-1 15,2-1-15,4 1 0,-2 1 0,6-1 16,0 1-16,13 0 0,-3 0 16,5 1-16,-2-1 0,9 0 15,0-2-15,0 1 0,3 0 16,7 0-16,-6 2 0,3 0 15,1 1 1,9-2-16,-4 1 0,-1-1 16,1 1-16,-2 1 0,-3-1 0,34 0 15,-7-1-15,-5-1 16,-3-2-16,-1 1 0,-2-2 0,0 2 16,-5 1-16,4 2 0,1 1 15,-2 0-15,-2 0 0,5-4 16,0 0-16,0 1 0,-1 1 0,0-2 15,3-1 1,-2 3-16,-2 1 0,1 1 0,1 0 0,-5-2 0,0-1 16,5 0-16,4 0 15,-4-2-15,-1-2 0,4 2 0,3 0 16,-2-2-16,-3-1 0,2 3 16,3-1-1,-1 3-15,-2 1 0,4-1 16,1-2-16,-2 0 0,-3 0 0,5 1 15,3 1-15,-3-1 0,-2 1 16,2 1-16,1 0 0,-2 1 16,-2-1-16,4 1 0,4 0 15,-6-2-15,-3 0 0,2 1 16,0 0-16,-4 1 0,-3 0 0,5 1 16,1 1-16,-3 0 0,-4-2 0,5 1 15,3 0-15,-5 1 0,-3 0 16,3 0-16,3 0 0,-5 2 15,-2-1-15,3-1 0,3-3 16,-2 0-16,1 0 0,-2 2 16,0 1-16,-1-1 0,-1-1 0,4 2 15,4 2-15,-6-4 0,-3-3 0,5 4 16,4 3-16,-1-3 0,-2 0 16,-1-1-16,0 0 0,-4 2 15,-1 0-15,5-1 0,5 0 16,-5-1-16,-3-1 0,0 4 15,1 3-15,-4-3 16,0 0-16,1-2 0,1 0 16,-1 0-16,-1 1 0,2 1 15,2 3-15,-3-3 0,-1 2 16,2-5-16,2-1 0,-3 1 16,-3 1-16,3 3 0,1 1 15,-5-3-15,-4-2 0,2 0 16,2 1-16,-2-2 0,-1-2 0,4 0 0,1-3 15,-5 5-15,-3 3 0,3 0 16,3-2-16,-5-2 0,-2-3 16,1 0-16,1 1 0,-1-1 15,0 1-15,3 1 0,2 1 16,-1 0-16,-2-2 0,0-1 16,1 0-16,-3 2 15,-3 1-15,0-1 0,-1 1 16,1-2-16,1-1 0,3 0 0,2 0 15,-1 0-15,-1 0 0,-3 0 16,-4-1-16,1 0 0,-2 0 0,7 2 16,3 2-16,-5 0 0,-3-1 15,0 0-15,3-1 0,-1 3 16,-1 1-16,3-2 0,2-1 16,-4 1-16,-4 1 0,1-1 15,0 0-15,1 0 0,-1 0 0,3 0 16,0 1-16,-2 4 0,-3 3 15,5-3-15,3-2 16,-4 0-16,0 0 0,-3 0 0,-3-1 16,-2 0-1,-1 0-15,1 3 0,0 1 16,-1-3-16,2-2 0,0 1 16,1 1-16,-6 1 0,-6 0 0,0-1 15,0 1-15,-2-2 16,0 1-16,-3-4 0,-3-1 15,-4 0-15,-2 2 0,-4 0 16,-1 2-16,-6-2 0,-2-3 0,-1 0 0,-1-1 16,-2 3-16,-2 2 0,-6 1 15,-3 2-15,-8-3 0,-3 0 0,0 0 16,1-3-16,-3 3 0,-3 2 16,3-2-16,0 1 0,0-1 15</inkml:trace>
  <inkml:trace contextRef="#ctx0" brushRef="#br0" timeOffset="179414.5043">16313 12564 0,'0'0'0,"0"0"0,-24 4 16,8 0-16,0 1 0,-12 5 15,-5 3-15,2 1 0,2 1 16,-11 7-16,-1 2 0,5 2 0,3 1 0,-8 7 16,0 2-16,4 0 0,2-1 15,1 10-15,6 2 16,4-3-16,6 0 0,3 3 0,5 4 15,6-3-15,4-3 0,7 1 16,5 1-16,10 0 0,6-6 0,14-2 16,10-1-16,6-4 0,2-3 0,56 13 15,8-5-15,-8-4 0,-6-4 0,18 0 16,12 1-16,-2-5 16,0-3-16,11 1 0,7 1 15,-13-3-15,-12-2 0,13 4 16,8 1-16,-13-4 0,-9-1 0,13-6 15,7-1 1,-14-4-16,-9 0 0,4-5 16,4-2-16,-11-4 0,-7-2 15,-10-3-15,-6-2 0,-13-9 0,-10-6 16,1-4-16,1-3 0,-10-1 16,-5-2-16,-5-7 0,-4-5 15,-13 1-15,-10-2 0,-10-7 16,-6-5-16,-7 3 0,-5 3 0,-7-8 15,-7-7-15,-6 5 0,-4 3 16,-16-8-16,-12-4 0,0 10 0,0 6 16,-13 1-16,-8 0 15,-1 6-15,0 4 0,-17 1 16,-11 3-16,0 3 0,0 3 0,-11 4 16,-9 3-1,6 4-15,4 5 0,-16 5 16,-10 4-16,3-1 0,2-2 0,-18 10 15,-12 5-15,12 3 16,9 1-16,-28 3 0,-19 1 16,17 6-16,14 2 0,-11 13 15,-8 9-15,19-1 0,13-1 0,-4 8 16,-1 6-16,45-17 0,30-11 0,23-8 16</inkml:trace>
  <inkml:trace contextRef="#ctx0" brushRef="#br0" timeOffset="186964.9161">20852 12786 0,'0'0'0,"0"0"0,0 0 16,0 0-16,0 0 0,4-18 16,-4 18-16,0 0 0,0 0 0,0 0 0,-23-3 0,23 3 15,-22 15-15,22-15 16,-24 31-16,12-12 0,0 4 15,-6 13-15,-1 10 0,2-1 16,0 2-16,-1 15 0,3 3 16,-2 3-16,4-7 0,2 6 15,3-4-15,3-12 0,2-9 0,-1 2 16,1-5-16,0-14 16,-1-6-16,-1-4 0,-2-2 0,-2-3 0,-2-2 0,-9-10 15,-8-6-15,5-3 16,0-4-16,5 4 15,5 3-15,2 0 0</inkml:trace>
  <inkml:trace contextRef="#ctx0" brushRef="#br0" timeOffset="187116.9934">20242 13244 0,'0'0'0,"0"0"16,0 0-16,0 0 0,27-8 0,-27 8 15,32-6-15,-10 2 0,3 1 16,9-2-1,8-1-15,4 1 16,6 0-16,8-1 0,-7 0 0,1 0 16,-4 0-16,-10 2 0</inkml:trace>
  <inkml:trace contextRef="#ctx0" brushRef="#br0" timeOffset="187535.5076">21204 13115 0,'0'0'0,"0"0"16,0 0-16,0 0 0,-14 24 0,14-24 16,-19 29-16,6-11 0,1 1 15,0 3-15,1 2 0,-2 5 0,2-2 16,3-3-16,3-2 0,0-2 0,3-4 15,5-3-15,5-1 0,5-5 16,4-2-16,5-6 0,3-5 16,1-5-16,0-2 0,7-6 15,1-1-15,-2-2 0,-1-3 0,4-5 16,0-1-16,-8 5 0,-5 5 16,-4 3-16,-5 5 0,-4 4 0,-2 3 15,-5 6 1,-2 4-16,-5 5 0,-1 4 0,-6 6 15,-4 4-15,2 1 0,1 1 0,0 4 16,2 6-16,1 2 16,4-3-16,3-2 0,3-1 15,4-4-15,4-6 0,7-5 16,7-4-16,1-6 16,0-3-16,-4 0 0,-4-2 0,-4 1 15</inkml:trace>
  <inkml:trace contextRef="#ctx0" brushRef="#br0" timeOffset="188105.8963">22249 12872 0,'0'0'0,"0"0"15,0 0-15,0 0 0,0 0 0,0 0 16,0 0-16,0 0 0,0 0 15,0 0 1,0 0-16,0 0 0,0 0 0,0 0 16,0 0-16,0 0 15,0 0-15,0 0 0,0 0 16,0 0-16,0 0 0,0 0 16,0 0-16,0 0 0,0 0 0,0 0 15,0 0-15,0 0 0,0 0 16,0 0-16,0 0 0,0 0 0,0 0 15,0 0-15,0 0 0,0 0 16,0 0-16,0 0 0,0 0 16,0 0-16,0 0 0,0 0 15,0 0-15,0 0 0,0 0 0,0 0 16,0 0-16,0 0 0,0 0 16,0 0-1,0 0-15,0 0 0,-20 14 16,20-14-16,0 0 0,0 0 15,-20 25-15,20-25 0,-20 24 16,8-11-16,-1 0 0,-3 5 16,-1 4-16,-1 1 0,2 1 15,-10 10-15,-2 3 0,1-3 16,3-4-16,-1 9 0,2-1 0,5-2 0,2-3 16,3 4-16,3-2 0,5-6 15,2-2-15,9-2 0,6-1 16,4-3-16,3-5 15,6-4-15,3-3 0,2-4 16,1-4-16,-7 0 0,-4 0 0,-5-1 0</inkml:trace>
  <inkml:trace contextRef="#ctx0" brushRef="#br0" timeOffset="188422.539">22934 12929 0,'0'0'0,"0"0"16,0 0-16,0 0 0,-24 12 0,24-12 16,-28 20-16,9-5 0,-3 3 15,-4 8-15,-1 5 0,-8 12 16,-1 0-16,-4 14 0,2 3 0,-2 3 0,5-7 15,-2 4-15,2-3 0,7-9 0,3-6 16,6-2-16,1-3 16,5-7-16,2-3 0,1-7 0,2-4 15,1-5-15,2-5 0,-4-8 16,-1-5-16,3-7 0,0-7 0,1 6 31,3 3-31,0 2 0</inkml:trace>
  <inkml:trace contextRef="#ctx0" brushRef="#br0" timeOffset="188569.8335">22315 13304 0,'0'0'0,"0"0"0,0 0 0,26-8 15,-26 8-15,41-8 0,-13 3 16,1 1-16,3 0 0,13 0 0,2 0 16,-1 1-16,-1-1 0,12 2 0,-1-1 15,2 2-15,-6-1 0,-11 1 16,-10 0-16,-7-1 0</inkml:trace>
  <inkml:trace contextRef="#ctx0" brushRef="#br0" timeOffset="188754.8665">23205 13272 0,'0'0'0,"0"0"15,0 0-15,0 0 0,0 0 0,-21 25 16,21-25-16,-20 22 15,7-7-15,-2 2 0,0 4 16,0-2-16,2-1 0,-1 5 0,1-1 0,3-4 16,3-1-16,2-4 0,-1-1 15,2-3-15</inkml:trace>
  <inkml:trace contextRef="#ctx0" brushRef="#br0" timeOffset="188908.2107">23295 12903 0,'0'0'0,"0"0"0,0 0 15,0 0-15,0 0 0,12 23 16,-12-23-16,10 18 0,-10-18 0,13 18 16,-13-18-1,0 0-15</inkml:trace>
  <inkml:trace contextRef="#ctx0" brushRef="#br0" timeOffset="189208.8722">23804 12882 0,'0'0'0,"0"0"0,0 0 16,-20 30-1,7-15-15,-3 4 0,-3 5 16,-9 10-16,-2 2 0,-1 5 0,0 3 0,-4 8 16,1-1-16,0 4 15,5-5-15,5-5 0,7-4 0,6 1 0,7-4 16,7-8-16,3-5 0,6-7 16,5-4-16,4-9 0,5-5 15,4-9-15,2-11 0,-7 6 16,-5 3-16,-4 2 0</inkml:trace>
  <inkml:trace contextRef="#ctx0" brushRef="#br0" timeOffset="189425.3158">24327 13014 0,'0'0'0,"0"0"15,0 0-15,0 0 0,-18 27 16,6-10-16,-6 3 0,0 3 0,-3 4 15,-1 3-15,-1 2 0,-6 9 0,2-1 16,0 5-16,4-4 16,5-5-16,6-4 0,6-3 15,6-3-15,6-2 0,4-2 0,4-7 16,4-4-16,4-7 0,3-5 16,-5 1-1,-3-1-15,-4 1 0</inkml:trace>
  <inkml:trace contextRef="#ctx0" brushRef="#br0" timeOffset="189625.9289">24597 13334 0,'0'0'0,"0"0"0,0 0 16,-13 23-16,13-23 0,-18 29 0,7-12 15,0 2-15,1 0 0,-2 5 16,2-1-16,2-3 0,2-1 15,0-6-15,2-2 0,1 2 16,0 2-16,1-3 0,0-2 16,1 0-16</inkml:trace>
  <inkml:trace contextRef="#ctx0" brushRef="#br0" timeOffset="189757.5441">24646 12937 0,'0'0'16,"0"0"-16,0 0 0,0 0 0,23 13 0,-23-13 16,15 14-16,-15-14 0,19 16 15,-10-8-15,-2-2 0,0 0 16</inkml:trace>
  <inkml:trace contextRef="#ctx0" brushRef="#br0" timeOffset="190105.0013">24781 13287 0,'0'0'0,"0"0"0,0 0 16,-12 25-16,5-14 0,0 3 16,-1 3-16,0-2 0,1 0 15,-1 1-15,0-4 16,3-1-16,0 0 0,2-3 0,1-3 16,2-5-1,5 0-15,1-5 0,1-4 16,1-1-16,1-1 0,4-8 15,4-2-15,1-3 0,2 1 0,0 1 16,0 1-16,2 0 0,-2 3 16,-1 5-16,-1 2 0,-2 6 15,-2 3-15,-1 5 0,1 4 16,-7 2-16,-1 1 0,-3 7 0,-1 1 16,-2 9-16,-2 0 0,0 4 15,-1 2-15,0-2 0,1-3 16,2 0-16,2 0 0,5-2 0,3-5 15,5-6-15,5-6 0,-7-3 16,-2-1-16,-2 0 0</inkml:trace>
  <inkml:trace contextRef="#ctx0" brushRef="#br0" timeOffset="190559.9277">25667 13259 0,'0'0'0,"0"0"0,0 0 0,0 0 15,-15-19-15,15 19 0,-22-9 16,22 9-16,-39-6 0,14 7 0,-4 4 16,-3 3-16,-2 3 0,-10 8 15,1 3-15,-3 7 0,4 1 0,9-3 16,6-2-16,5 3 0,9-1 16,10-4-16,7-1 0,7-6 15,6-4-15,7-6 0,5-4 16,1-4-16,0-2 15,3-6-15,2-4 16,-2-5-16,-2-4 0,-5-3 0,-3-2 16,-5 4-16,-4 4 0,-2 4 15,-2 4-15,-2 3 0,-3 2 16,-1 2-16,-2 2 0,-2 3 16,-1 7-16,-2 9 0,-3 8 15,-1 5-15,0 4 0,-3 6 0,-3 7 16,-2 9-16,2 1 0,1-2 0,0 0 15,1 0-15,2-8 0,-1-4 16,0-5-16,0-5 0,1-4 16,-4-6-16,-2-4 0,-5-6 15,-3-5-15,-3-9 0,0-5 16,3-6-16,-2-4 0,-1-12 0,-2-8 0,2-13 16,5-3-16,4 13 0,5 10 15,3 7-15</inkml:trace>
  <inkml:trace contextRef="#ctx0" brushRef="#br0" timeOffset="190807.0194">26568 12854 0,'0'0'0,"0"0"0,0 0 0,-12 25 16,12-25-16,-24 36 0,4-8 0,-4 5 0,-5 5 16,-10 14-16,1 4 15,-8 8-15,3-6 0,-3 2 16,1-4-16,9-11 0,5-8 0,0-13 16,0-7-16,8-3 0,7-6 15,2-1-15</inkml:trace>
  <inkml:trace contextRef="#ctx0" brushRef="#br0" timeOffset="190976.4425">26060 13124 0,'0'0'0,"0"0"0,31-9 0,-7 3 16,5-2-16,15-2 0,4 1 16,15-4-16,2 1 0,15 2 15,0 0-15,-7 1 0,-6-3 0,4 1 16,-8 2-16,-4 0 0,-9 1 15,-15 2-15,-10 2 0,-6 1 16</inkml:trace>
  <inkml:trace contextRef="#ctx0" brushRef="#br0" timeOffset="191147.7531">26546 13229 0,'0'0'0,"0"0"0,-12 25 16,3-4-16,-2 3 0,-5 12 0,-2 5 15,0 3-15,2 2 0,-3 9 16,1-1-16,3-2 0,4-9 16,3-8-16,4-7 0,2-8 15,2-6-15,2-10 0,1-8 0,-1 1 0,1 0 16,-1 1-16</inkml:trace>
  <inkml:trace contextRef="#ctx0" brushRef="#br0" timeOffset="191414.8797">26545 13173 0,'0'0'0,"0"0"16,0 0-16,0 0 0,24-11 0,-24 11 0,32-6 16,-32 6-16,37-2 0,-16 4 15,2 1-15,0 3 0,1 0 16,7 7 0,1 6-16,-3 5 0,-3 6 15,-4-1-15,-4-3 0,-4 14 16,-5 4-1,-6-1-15,-4-3 0,-4 1 0,-3-1 16,-1 1-16,0-6 0,-4-4 16,-2-3-16,-4-6 0,-2-3 15,-1-6-15,0-4 0,0-3 16,-1-4-16,-4-9 0,-1-8 16,5 4-16,6 2 0,4 2 15</inkml:trace>
  <inkml:trace contextRef="#ctx0" brushRef="#br0" timeOffset="191561.6165">26537 13352 0,'0'0'0,"0"0"0,0 0 0,0 0 16,0 0-16,27-3 0,-27 3 0,32 2 15,-15-1-15,4 1 0,3 1 16,0-1 0,1 0-16,6 1 15,-1-2-15,-4 0 0,-3-2 0,-3 1 16,-3 0-16,-3 0 0</inkml:trace>
  <inkml:trace contextRef="#ctx0" brushRef="#br0" timeOffset="191693.204">26523 13522 0,'0'0'0,"0"0"0,0 0 0,0 0 0,0 0 16,0 0-16,24 10 0,-24-10 16,38 2-16,-12-3 0,6-4 15,2-1-15,3-1 0,2-1 16,-6 1-16,-4 1 0</inkml:trace>
  <inkml:trace contextRef="#ctx0" brushRef="#br0" timeOffset="191916.0163">27556 12712 0,'0'0'0,"0"0"16,0 0-16,0 0 0,0 0 0,23 19 15,-23-19-15,15 20 0,-15-20 16,13 25-16,-10-7 16,-3 0-16,-2-1 0,0-2 0,1-1 15,-1-3-15</inkml:trace>
  <inkml:trace contextRef="#ctx0" brushRef="#br0" timeOffset="192101.4272">27204 13026 0,'0'0'0,"0"0"15,0 0-15,26-1 0,-26 1 16,37-3 0,-7 2-16,2-1 0,2-1 0,13 0 15,4-1-15,0 0 16,1 0-16,6 1 0,-4 1 15,-9 0-15,-7 2 0,-6-2 16,-9-3-16,-5 1 0,-4 1 0,-3 2 0</inkml:trace>
  <inkml:trace contextRef="#ctx0" brushRef="#br0" timeOffset="192232.3771">27492 13014 0,'0'0'0,"0"0"0,0 0 15,0 0-15,0 0 0,-14 15 0,14-15 16,-11 19-16,11-19 0,-6 24 15,5-9-15,1-1 0,2-1 16,3-1-16,2-3 0,0-1 0,-1 0 0,-1-2 16</inkml:trace>
  <inkml:trace contextRef="#ctx0" brushRef="#br0" timeOffset="192517.2902">27973 13117 0,'0'0'0,"0"0"16,0 0-16,0 0 15,0 0-15,0 0 0,-40 13 16,18-4-16,-4-1 0,-8 3 16,-4 2-16,-2 0 0,-1 4 0,-15 1 15,-3 1-15,-10 3 0,5-2 16,-1 3-16,11-3 0,12-2 16,10-1-16,7-6 0,9-5 15,12-2-15,9-2 0,14-2 16,15-2-16,5-3 0,6-1 0,11-2 15,6 0-15,-1 2 0,0 0 16,10-1-16,1 0 16,-3-1-16,-10 0 0,-11 1 0,-6 0 15,-14 2-15,-11 3 0,-4 1 16,-5 0-16,-1 0 0</inkml:trace>
  <inkml:trace contextRef="#ctx0" brushRef="#br0" timeOffset="192717.8881">27519 13489 0,'0'0'0,"0"0"0,0 0 0,5 20 0,-5-20 0,4 23 16,-1-7-16,-1 2 0,0-1 16,-1 2-16,0 2 15,0-3-15,-1-1 0,1 1 16,1-4-16,-1-4 0,0-5 15,0-1-15,0-1 0,0 0 16</inkml:trace>
  <inkml:trace contextRef="#ctx0" brushRef="#br0" timeOffset="193150.0294">27560 13478 0,'0'0'0,"0"0"0,0 0 16,0 0-16,0 0 0,27-4 15,-27 4-15,24-2 0,-24 2 0,27 1 16,-12 1-1,0 1-15,2 1 0,-2 1 0,1 2 0,-2 1 0,-2 1 16,-1 1-16,-2 1 0,-2 1 16,-4 0-16,-2 4 0,-2 1 15,-4-1-15,-5-2 0,-1 1 16,-3-1-16,0-1 0,-2-3 16,-2-4-16,-1-1 0,3-2 15,1-1-15,1-3 0,1-2 0,3 0 0,2-4 16,5 1-16,4-1 0,4 1 15,6 0-15,2-1 0,1 0 16,0 3-16,2 2 0,2 1 16,3 1-16,-2 0 0,-1 2 0,-3-1 15,-2 2-15,-2 0 0,-2 1 16,-4 3 0,-4 3-16,-5 2 0,-2 1 15,-4 2-15,-3 0 0,-3 0 16,0-1-16,-5 3 0,-2 0 15,-7 5-15,1 0 0,-2-1 16,0-2-16,2-2 0,0-2 0,4-2 16,3-2-16,4-4 15,3-3-15,3-4 0,5-3 0,0 1 0,2 0 16,0-1-16</inkml:trace>
  <inkml:trace contextRef="#ctx0" brushRef="#br0" timeOffset="193450.5904">27545 13898 0,'0'0'0,"0"0"15,0 0-15,17 15 0,-17-15 0,20 14 16,-4-1 0,-1-1-16,2 0 0,10 2 15,5 0-15,-2-2 0,-1-2 16,3-2-16,2-2 0,3-2 16,-2-4-16,-3-4 0,-2-2 15,-4 0-15,-5-2 0,-8-3 16,-6-1-16,-4-1 0,-3-2 0,-7-2 15,-5-2-15,-2 1 0,-3 1 0,-3 0 16,-2 2-16,4 2 0,1 2 16,1 3-16,2 2 0,6 1 15,1 1-15,6 2 0,3 1 16,6 1-16,3 1 0,9 0 16,7 0-16,-4-1 0,1-1 0,9 1 15,4-1-15,-2-1 0,1 0 0,-3 0 16,-7 0-16,-6 1 0</inkml:trace>
  <inkml:trace contextRef="#ctx0" brushRef="#br0" timeOffset="193651.2827">28572 13073 0,'0'0'0,"0"0"0,0 0 15,0 0-15,18 28 0,-18-28 0,12 25 0,-5-11 16,-1-1-16,0-2 0,-2-1 16,1-2-16</inkml:trace>
  <inkml:trace contextRef="#ctx0" brushRef="#br0" timeOffset="194099.4968">28877 13182 0,'0'0'0,"0"0"16,0 0-16,-1 31 0,1-31 0,-6 35 15,1-10-15,-1 5 0,0 2 16,-8 18-16,-2 7 15,-3-2-15,-1-2 0,-3 8 0,-2 2 0,0-9 16,2-7-16,-7-3 0,0-6 16,1-8-16,2-5 0,2-11 15,2-8-15,1-6 0,2-5 16,0-14-16,2-11 16,6 2-16,5-3 0,-1-9 0,3-2 15,1 3-15,2 6 16,2 7-16,0 4 0,2 7 15,3 4-15,2 6 0,3 2 16,2 5-16,3 3 0,7 7 16,5 6-16,1 3 0,-1 4 15,4 6-15,1 2 0,4 2 16,0 1-16,8 6 0,-1-1 16,-1-2-16,-1-1 0,1 2 0,-5-4 15,-9-8-15,-4-2 0,1-2 0,-2-5 16,-6-8-16,-5-5 0,-5-10 15,-4-7-15,-1 2 0,0 3 16,0 1-16</inkml:trace>
  <inkml:trace contextRef="#ctx0" brushRef="#br0" timeOffset="194322.3002">29683 13159 0,'0'0'16,"0"0"-16,0 0 16,0 0-16,0 0 0,2 31 15,-2-31-15,-11 28 0,3-10 0,-4 4 16,-5 2-16,0-1 16,-3 1-16,-5 5 0,-2 0 0,-6 3 15,0-4-15,1-6 0,2-8 16,6-1-16,4-4 0,4 0 15</inkml:trace>
  <inkml:trace contextRef="#ctx0" brushRef="#br0" timeOffset="194500.7665">29383 13491 0,'0'0'0,"0"0"0,5 19 0,-2-6 15,-1 4 1,-1 7-16,-1 4 15,0 7-15,1 0 0,0 5 16,-1-1-16,0-4 0,0-4 0,1-6 16,1-5-16,-1-6 0,1-4 15,-1-2-15,0-1 0,-1-2 16</inkml:trace>
  <inkml:trace contextRef="#ctx0" brushRef="#br0" timeOffset="194770.0018">29449 13516 0,'0'0'0,"0"0"0,0 0 16,0 0-16,0 0 0,33-8 16,-33 8-16,31 1 0,-31-1 0,34 4 15,-15-1-15,0 2 0,-2 0 0,1 1 16,-1 2-16,-1 2 0,-1 2 16,1 5-16,-3 2 0,-2 2 15,-3 1-15,-4 2 0,-2 3 16,-3-1-16,-2 1 0,-3-1 15,-1 0-15,-2 2 0,0-4 16,0-3 0,-1-2-16,-1-5 0,0-3 0,0-7 15,0-6-15,2 0 0,2 1 16,1 0-16</inkml:trace>
  <inkml:trace contextRef="#ctx0" brushRef="#br0" timeOffset="194923.7676">29410 13643 0,'0'0'0,"0"0"0,0 0 0,0 0 16,0 0-16,0 0 0,0 0 16,32 8-16,-32-8 0,28 8 15,-28-8-15,35 9 0,-16-5 0,0 1 16,0 0-16,0 0 0,-2 0 16,-3 0-16,-1-1 0,-2-1 15</inkml:trace>
  <inkml:trace contextRef="#ctx0" brushRef="#br0" timeOffset="195084.5279">29474 13861 0,'0'0'15,"0"0"-15,0 0 0,0 0 16,0 0-16,0 0 0,0 0 0,25 9 16,-25-9-16,32 4 0,-32-4 0,43-2 15,-20-2-15,1-2 0,1-3 16,-3 2-16,-2 0 0,-2 2 15</inkml:trace>
  <inkml:trace contextRef="#ctx0" brushRef="#br0" timeOffset="195508.9374">30093 13290 0,'0'0'15,"0"0"-15,0 0 0,0 0 0,-17 18 16,17-18-16,-17 17 0,17-17 16,-24 25-16,12-10 0,0 0 15,0 1-15,0 0 0,-1 1 0,1-2 16,2-1-16,2-1 0,5-3 16,3-1-16,2 0 0,2-1 0,6-2 15,3-2-15,6-1 0,3-2 16,6-1-16,3-2 0,1 0 15,1-1-15,6 2 0,0 2 0,-3 1 16,0 2-16,-7 2 0,-3 0 16,-6 3-1,-4 4-15,-4 2 0,-4 5 16,-7 4-16,-5 3 0,-7 4 16,-6 1-16,1 2 0,-1 1 0,-4 5 15,0-1-15,2-4 0,2-3 16,-2-3-16,-2-3 0,2-4 15,2-3-15,-1-6 0,0-4 16,-3-6-16,-2-3 0,2-12 16,2-8-16,3 5 0,4 3 0,2 3 15</inkml:trace>
  <inkml:trace contextRef="#ctx0" brushRef="#br0" timeOffset="195625.2917">29868 13637 0,'0'0'0,"0"0"0,0 0 0,0 0 16,22 14-16,-22-14 0,27 17 15,-7-5-15,3 0 0,4 3 16,2 1-16,-4-2 0,-3-2 16,-2-1-16</inkml:trace>
  <inkml:trace contextRef="#ctx0" brushRef="#br0" timeOffset="202995.5441">8839 12461 0,'0'0'16,"-11"-1"-16,-4-2 0,-4 1 0,-2 0 16,-15 0-16,-7 2 15,-3 3-15,-3 3 0,-24 7 16,-24 7-16,6 5 0,3 4 16,-15 11-16,-10 9 15,3 12 1,8 8-16,-20 15 0,30-18 15,18-2-15,11-3 0,10-1 0,8 0 16,11-3-16,11-2 16,16-5-16,11-2 0,15-3 0,11 1 15,10-7-15,4-2 0,18-3 16,10-1-16,9-7 0,3-5 16,14-2-16,10 0 0,3-2 0,1-4 0,10-2 15,7-1 1,-3-2-16,-2-5 0,11-3 0,10-3 0,-1-2 15,-2-2-15,10-2 0,7-3 16,-4 0-16,-3 1 0,2-2 16,0-2-16,-8 1 0,-3-3 0,4 1 15,4-2 1,-9 1-16,-9-2 0,-6-4 16,-4-3-16,-15 5 15,-11 4-15,-9-3 0,-4-4 16,-11-5-16,-8-2 0,-5-5 15,-4-1-15,-14 1 0,-10-1 0,-6 3 0,-2 3 0,-7-4 16,-6-1-16,-3-2 16,-3-4-16,-10 4 0,-7 2 0,-12-5 15,-5-2-15,-12-3 0,-5-1 16,-18 1-16,-11-1 0,-7 4 16,-4 2-16,-16 1 0,-12 0 15,-3 4-15,-1 3 0,-19 4 16,-11 1-16,-10 7 0,-5 5 15,-16 7-15,-12 3 0,1 9 0,-1 5 0,-21 16 16,-13 10-16,3 10 0,1 5 16,70-15-16,46-11 0,34-6 15</inkml:trace>
  <inkml:trace contextRef="#ctx0" brushRef="#br0" timeOffset="220264.9963">7469 13578 0,'0'0'0,"0"0"0,0 0 15,0 0-15,0 0 0,0 0 16,28-5-16,-28 5 0,0 0 16,33 0-16,-17 2 0,2-2 0,0 1 0,5-1 15,5 1-15,3 0 0,1 0 16,16 0-16,3 1 0,2-1 15,2-1-15,19 0 0,5-1 16,7-2-16,-7 1 0,18 0 16,1-2-16,-5-1 0,-5 0 15,42-2 1,9-3-16,-21 2 0,-13 2 16,3-1-16,2-1 0,-12 1 0,-8 3 15,5-2-15,3 0 0,-1 3 16,0 1-16,-2 2 0,-2 3 15,-10-3-15,-7-1 0,8 3 16,7 1-16,-10 1 16,-4 0-16,1-2 0,2-2 0,-9 0 0,-7 2 15,3-1-15,1 0 0,-6 0 0,-5 0 16,0-1-16,-2 0 0,-8-2 0,-4-1 16,-1 4-16,0 2 15,-5-3-15,0-1 0,-8-2 16,-5-1-16,-9 3 0,-5 0 0,-4 0 15,-4 0-15,-2 1 0,2 0 0,-4 0 16,-3 1-16,-1-2 0,-4 1 16,0 1-16,-1 2 0,-6 1 15,-2 1-15,-5-2 0,-3 0 16,-3 0-16,-1 1 0,-6 2 16,-5 1-16,-6-3 0,-2-3 0,-15 3 15,-3 1 1,0 0-16,0 2 0,-18 2 15,-2-2-15,2-1 0,1 0 16,-40 1-16,9-1 0,9 0 16,6 0-16,0-2 0,-2 1 15,2-3-15,1-2 0,0 0 16,-3 1-16,8 0 0,3 0 0,3-1 16,-2 0-16,9-2 0,5-1 0,-3 0 15,0-1-15,4-1 0,2-2 16,4 3-16,4 1 0,7-1 15,1-3-15,-1-3 0,-2 0 16,5 2-16,3 4 0,1 1 16,0 2-16,-2 1 0,-1 0 0,1 0 15,0 0 1,8 1-16,5 2 0,0 1 16,2 1-16,5-2 0,7 0 15,9-2-15,7-3 0,7 3 16,4-1-16,0 0 0,2 0 15,1 1-15,2 1 0,6 0 16,6-2-16,5 0 0,6 0 0,0 1 16,6 1-16,2-1 0,3 0 0,14 2 15,4 1-15,3 0 0,-2 2 0,5-1 16,5-1-16,7 1 16,-1-1-16,3 0 0,4 2 15,34-1-15,-9-2 0,-3 0 0,-3-2 16,-6 1-16,-4-1 0,3-1 15,3-1 1,-7-1-16,-3 0 0,0-1 16,0 0-16,-4-1 0,-3 1 0,1-1 15,1-2-15,-6 2 16,-2 0-16,-4-3 0,-2-2 16,-2 3-16,-1-1 0,-3 3 0,-1 2 15,-2 1-15,-2 0 0,-5 0 16,-4 0-16,-3-3 0,-1-2 0,-5 6 15,-5 5-15,-6 1 0,-2 0 0,-7-2 16,-3-3-16,-6 2 0,-5-1 16,-4-2-16,0 0 0,0 2 15,-1 3-15,-5 0 0,-2-1 16,-3 0-16,-3-2 0,-1-1 16,-4 1-16,-3-1 0,-2 0 0,-7-1 15,-4-1-15,-7 1 0,-7 0 16,-6 0-16,-7 0 0,-10-1 15,-2-3-15,-8 2 0,-4 0 16,-13 0-16,2-1 0,-50 2 0,7 4 16,13-2-16,9-1 15,2 4-15,0 3 16,9-2-16,6-2 0,0 0 16,1 2-16,11-1 0,6 1 0,9-2 15,7-2-15,7 1 0,6 0 16,14-2-16,8-2 0,8-1 15,7 0-15,5 0 0,3 2 16,9 1-16,5-3 0,4 3 16,2 0-16,9 0 0,5 0 0,5-1 15,8 1-15,7-6 0,6-2 0,9 1 16,7 1-16,8-1 0,6 0 16,49-1-16,-2 2 0,-9 0 15,-4 0-15,4 4 0,4 1 16,-4 1-16,-3-1 0,3-1 15,2 1 1,-5 2-16,-2 1 0,6 0 16,4 2-16,-17 1 0,-11-1 0,5 3 15,2 0-15,2-1 0,0 1 16,-34-3-16,-21-2 0,-16 0 16</inkml:trace>
  <inkml:trace contextRef="#ctx0" brushRef="#br0" timeOffset="221236.9296">15848 13468 0,'0'0'0,"0"0"0,0 0 16,0 0-16,0 0 0,0 0 15,0 0-15,0 0 0,0 0 0,24-14 16,-24 14-16,29-4 0,-29 4 16,41-3-16,-13 2 0,3 2 15,1 0-15,20 1 0,7 1 0,1-1 16,-2-2-16,26 5 0,24 5 16,-5-4-16,-5-3 0,25 3 15,22 2-15,28 1 0,-32 0 0,6-1 16,4-1-16,-21 1 0,-15 4 15,10 3 1,4 3-16,-17-4 0,-10-4 16,7-4-16,7-2 0,-19 2 15,-13 1-15,9 2 0,8 1 16,-18-3-16,-10-4 0,-4-2 16,-3-3-16,-12 2 0,-8 1 0,-1-3 15,-2-2 1,-12 2-16,-9 2 0,-12-1 0,-8 1 0,-5-1 15,-4 0-15,-8 1 0,-7 1 0,-6 1 16,-4-1-16,-14-1 0,-11-1 16,-2 0-16,1 0 0,-16 0 15,-9 1-15,-6-1 0,-5-1 16,-5 6-16,-5 3 0,1-4 16,-1-1-16,-8-4 15,-6 0-15,7 2 0,6 0 16,-8 2-16,-3 0 0,1-1 15,-1 0-15,6-3 0,3-2 16,3 2-16,3 0 0,6 1 16,3 2-16,16-4 0,11-3 0,9 3 15,5 1-15,13 4 16,8 2-16,11-1 0,9-2 0,8-2 0,4 0 16,9-5-16,6-1 0,12 3 15,7 4-15,18 0 0,12 0 16,12-2-16,9-2 0,19 3 15,13 1-15,2 5 0,-1 2 0,15-1 16,12 0-16,4 8 0,2 4 16,5 7-16,4 2 0,-3-4 15,-4-5-15,-2 1 0,-2 3 16,-21 3-16,-13 3 0,-20-13 16,-12-7-16,-21-3 0,-12-3 15,-20-1-15,-13-1 0,-20-9 16,-13-7-16,-24-6 0,-17-5 15,-19 4-15,-13 1 0,-29-5 16,-19-5-16,-11 3 0,-10 1 16,49 9-16,34 6 0,22 4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2T23:53:57.657"/>
    </inkml:context>
    <inkml:brush xml:id="br0">
      <inkml:brushProperty name="width" value="0.05292" units="cm"/>
      <inkml:brushProperty name="height" value="0.05292" units="cm"/>
      <inkml:brushProperty name="color" value="#FF0000"/>
    </inkml:brush>
  </inkml:definitions>
  <inkml:trace contextRef="#ctx0" brushRef="#br0">2807 1056 0,'0'0'0,"0"0"0,0 0 0,0 0 0,0 0 15,0 0 1,0 0-16,0 0 0,0 0 16,0 0-16,0 0 15,0 0-15,0 0 0,0 0 16,0 0-16,25 10 0,-25-10 0,0 0 15,26 4-15,-26-4 16,19 4-16,-7-3 0,4 0 16,-1-1-16,2 1 0,-2-1 0,4 1 0,-1 1 15,-1-1-15,9 2 0,-1-1 16,-2 0-16,1 1 0,-1-1 0,0 1 16,1-1-16,-2 1 0,3 0 15,3 0-15,1 2 0,-4 0 16,7 3-16,0-2 0,-1-2 15,-2 1-15,2-2 16,0 0-16,-2 2 0,-3 0 16,9 0-16,-1-2 15,-9 0-15,-3 1 0,8-1 0,1 1 16,-3 1-16,0 0 0,1-2 16,0 1-16,-2 0 0,-3-2 0,4 2 15,3-1-15,-5-1 16,-2-1-16,2 1 0,0 2 0,-2-2 0,-1 0 15,2-1-15,1 0 16,-3-1-16,-2 1 0,4 2 16,-3-1-16,-3-1 0,-1 2 0,1-2 15,1 0-15,-5 1 0,-4-1 16,3 0-16,0 0 16,-1-1-16,-1 0 0,3 0 15,4 1-15,-3-1 0,-3-1 16,2 1-16,1-1 15,-3 0-15,-1 0 0,-2-1 0,2 1 16,-5 0-16,-1-3 0,3 1 16,-1-1-16,1 1 0,0 0 0,0 0 15,1 2-15,-1-2 16,-1 0-16,0-1 0,2 1 0,-4-2 0,1 1 0,-2 1 16,2-2-16,-4 1 15,-1 2-15,1-2 0,-1-1 16,0 1-16,-1-1 0,-1 0 15,-1 1-15,-1 0 0,0-1 0,-2-1 16,0 2-16,1-2 16,-1 1-16,1-2 0,-4 0 0,3 1 0,0 0 15,-2 0-15,1 0 0,-1 0 16,2 0-16,-1 0 0,-1-1 16,1-1-16,1 0 0,0 2 15,-2 0 1,3-2-16,-2 0 0,2-1 0,0-2 15,-1 1-15,1 0 0,0 0 16,-1-1-16,1 1 0,0 0 0,0-1 16,2 0-1,-2 0-15,1 1 0,1-2 0,-3-2 16,2 0-16,1 1 0,-4-5 16,1-1-16,-1 2 0,2 3 15,-4-2-15,-2 0 0,1 1 0,2-1 16,-2 0-1,0 0-15,-2 2 0,2 1 0,-2 1 0,-1-2 16,0 1-16,0 1 0,-3 2 16,-2 0-16,0-1 0,1 0 15,-2-1-15,0 0 0,0 2 16,2 1-16,-7-4 0,-1-1 16,-2 1-16,5 2 0,-5-2 15,0 2-15,3 2 0,0 1 0,-4 0 16,-6 2-16,5 0 15,4 1-15,-7-3 0,-3-4 16,2 2-16,1 1 0,-7 0 0,-3 1 16,5 1-16,3 1 0,-2 0 15,-3 0-15,4 2 0,4 2 0,-8-1 16,-2 1-16,11 1 0,2 0 16,-9 1-16,-5 0 15,11 1-15,3-1 0,-11 1 0,-4 0 16,6 0-16,1 2 0,-2-1 15,-3 1-15,2-1 0,1 1 0,-4 5 16,-1 7-16,4-2 0,5-1 16,-8-1-16,-3 1 0,3 1 0,5 2 15,-9 3-15,-3 2 0,8-3 16,6-4-16,-2 3 0,-1 1 16,6-1-16,3 1 0,0 2 15,0 2-15,3-2 0,4-2 0,2 0 16,5 0-16,3-1 0,1 2 15,1 2 1,0 2-16,2 1 0,5-1 0,-1-1 16,2-1-16,2 1 15,3-3-15,4 1 0,3-1 16,-1-3-16,1-1 0,9 1 16,5 0-16,0 0 0,-2-2 0,6 0 15,6 2-15,-6 1 0,-2-2 16,15 2-16,5-2 0,-7 2 0,-3 1 0,10-1 15,4-2-15,-1-3 16,-6-1-16,18 1 0,3 0 16,-5-4-16,-5-2 0,39 2 15,1 0-15,-18-4 0,-12-1 0,16-4 16,11 1-16,-12 1 0,-11-2 0,9 1 31,7-1-31,-14 2 0,-9 1 0,-23 0 16,-11 0-16,-9-1 15</inkml:trace>
  <inkml:trace contextRef="#ctx0" brushRef="#br0" timeOffset="118351.8218">6162 2157 0,'0'0'0,"0"0"16,-15-18-16,9 10 0,-4 1 0,-2-3 15,-3-2-15,-2-5 16,1-1-16,-6-1 0,-3 1 16,-1 1-16,0 3 15,-9-1-15,-7-2 0,-5-3 0,8 1 16,-14 1-16,-1 3 0,0 3 15,1 2-15,-4 6 0,-4 2 0,-11 6 0,3 3 16,-2 5-16,-3 3 0,-9 4 16,-2 3-16,0 7 0,-1 4 15,-38 18-15,11-6 0,1 3 16,6 3-16,11 3 0,7 4 16,-2 0-16,2 1 0,3 3 15,2 3-15,2 5 0,-1 5 0,8-1 16,5-2-16,-4 8 0,-2 4 0,9-3 15,5-5-15,4 2 0,-1 0 16,9 0-16,5 0 0,0 1 16,-1 2-16,11-10 15,5-5-15,1 4 0,2 4 16,4-3-16,4-2 16,5 1-16,3 3 0,0-6 15,1-5-15,6 1 0,3 2 0,7-4 16,3-4-16,3 2 0,2 2 15,6-5-15,1-4 0,0 0 16,0-1-16,4-5 0,-1-2 16,7 3-16,6 5 0,-3-9 15,0-7-15,6 1 0,1 1 0,2-2 0,2-4 16,2 0-16,-3 1 0,4-2 16,0-1-16,4 1 0,-1-2 15,3-2-15,-1-2 0,9 1 16,1-2-16,-2-2 0,-4-4 15,5-1-15,-1 0 0,1 1 16,1 1-16,9 0 16,2 1-16,1-7 0,-3-4 15,-3 1-15,2 2 0,2 0 16,2 1-16,2-3 0,2-2 16,-8 0-16,-2-2 0,8 1 15,4 1-15,1-1 0,0 0 16,2 0-16,2-1 0,-5-3 0,-3-2 0,6 3 15,4 0-15,-1-1 0,1-1 16,0 4-16,0 5 0,-3-5 16,-2-3-16,4-1 0,2 0 15,0-4-15,1 1 0,3 1 16,2 1-16,-6-1 0,-2 0 0,-2-2 16,2-1-16,0 3 0,-3 1 15,1 0 1,0 0-16,0 0 0,0 0 15,1-6-15,2-3 0,-3 9 16,-2 6-16,1-3 0,0-3 16,-3-1-16,0 0 0,-2-1 15,4 0-15,-3-1 0,0-1 0,1 1 16,1-2-16,-2 1 0,0 0 16,0-1-16,3-3 0,-3 2 0,-3-1 15,2 1-15,3-1 0,-3 0 16,0-1-16,0-3 0,2-1 15,-4 0-15,-1-1 0,-3-2 16,-2-2-16,-1 0 0,1 0 0,1-2 16,1-2-16,-1 0 0,-1 3 15,0-3-15,-1-1 0,-8-3 0,-3 1 16,3-3-16,2-1 0,-9 2 16,-5 1-16,-3-2 0,-1-2 15,-1 0-15,-1 3 0,-2-5 16,-2-3-16,-2 1 0,-3-1 0,-1 0 15,-1 0-15,-4 2 0,-3 2 16,2-5 0,3-2-16,-3-1 0,-4 0 15,1-2-15,-2-3 0,1 3 16,2 0-16,-2-1 0,0-1 16,-4 2-16,-2 2 0,2-4 15,2-1-15,0 0 0,2 1 0,-3-5 16,-1-4-16,0 6 15,1 5-15,2-1 0,2-1 0,0-2 0,-2 1 16,-4-3-16,-3-3 0,4 5 16,4 2-16,2 0 0,3 1 15,-7 1-15,-3 1 0,0-1 16,0-1-16,2-3 0,3 2 0,-1 2 16,-1 2-16,-4-1 0,-4-1 15,-4 0 1,-3 2-16,3 2 0,3 1 0,-3-3 15,-1-3-15,-5 13 16,2-3-16,-4 2 0,-1 0 16,-1-1-16,0-1 0,-2-4 15,-2 0-15,-4 4 0,-4 4 0,-2-4 16,-2-1-16,-4-1 0,-2 3 16,-7-4-16,-5-3 0,-2 3 0,-2 1 0,-7-1 15,-5-2-15,-5 2 16,-4 0-16,-6-2 0,-5-1 0,-32-11 15,6 9-15,-3 0 0,-2-1 16,4 5-16,4 4 0,-4-1 16,-3 3-16,1 2 0,1-1 15,-10 2-15,-7-1 0,8 1 0,2-1 0,-5 5 16,-4 0-16,6 3 16,4 0-16,-2 0 0,0 1 15,1 2-15,-1 0 0,-5 3 0,-4 1 16,4-1-16,3-2 0,-5 5 15,-1 3-15,-3-3 0,-1 0 16,-2-2 0,-1-2-16,1 4 0,3 3 15,-5 1-15,-4 0 0,1 1 16,-1 0-16,-2 5 0,0 2 16,4-2-16,6-2 0,-4 1 0,-2 1 15,1 2-15,3 2 0,-3 2 16,-3 1-16,7-4 0,6 0 15,-6 9-15,-6 7 0,2 0 0,-1 1 0,-1-1 16,3-1-16,1 5 16,2 4-16,-1 1 0,-2 4 15,9 1-15,5 0 0,6 8 0,-1 7 16,33-17-16,21-10 0,15-6 16</inkml:trace>
  <inkml:trace contextRef="#ctx0" brushRef="#br0" timeOffset="123868.388">6670 5943 0,'0'0'0,"-19"2"0,-3 0 16,2 0-16,-3 2 0,-18 4 16,-17 7-16,-4 4 0,-3 4 15,-23 12-15,-7 5 0,-7 9 0,7 1 0,-51 37 16,-8 19-16,16-9 0,13-7 16,-6 11-16,0 8 0,14-2 15,9-1-15,-5 19 0,-6 11 16,12-9-16,7-6 0,6 20 15,-1 11-15,9-10 0,9-7 16,1 18-16,2 15 0,11-17 16,9-10-16,0 11 0,1 6 15,9-12-15,5-8 0,8 8 16,6 7-16,3-14 0,5-9 0,11 4 0,7 2 16,9-14-16,7-12 0,19 3 15,8 1-15,3-17 0,2-12 0,12 4 16,7 2-16,-1-13 15,1-9-15,15 2 0,14-2 16,-9-4-16,-2-4 0,14-3 0,12-1 16,-9-4-1,-3-6-15,11 2 0,8 0 16,-6-5-16,-4-5 0,13-3 16,10-2-16,-8-6 0,-7-2 0,13-1 15,10 0-15,-9-7 16,-4-3-16,14-7 0,13-4 15,-7-3-15,-8-2 0,7-5 16,8-3-16,-10-4 0,-5 0 0,18-9 0,8-4 16,-12-4-16,-8-2 0,12-6 15,10-2-15,-13 2 0,-12 1 16,18-9-16,10-8 0,-14 2 0,-9 1 16,14-5-16,10-5 15,-11 4-15,-8 1 0,11-6 16,7-5-16,-16 5 15,-10 4-15,7-2 16,5-2-16,-16 0 0,-11 1 0,1-7 16,3-5-16,-14 2 0,-10 0 0,0-4 15,-1-1-15,-13 2 16,-10 3-16,4-7 0,4-6 16,-12 7-16,-6 5 0,2-7 15,3-4-15,-14 1 0,-8 3 0,-7-5 0,-6-2 16,-9 2-16,-6 2 0,-4-12 15,-3-7-15,-12 7 0,-8 8 0,-5-10 16,-6-4-16,-5 6 0,-5 7 16,-9-9-16,-9-5 31,1 7-31,-2 5 0,-11-2 0,-7-1 16,0 3-16,0 5 0,-10-2 0,-7 0 15,4 5-15,2 5 0,-17 1 16,-11-1-16,5 5 0,3 1 0,-13-1 15,-9-1-15,7 11 0,7 7 16,-14-3-16,-9-3 16,4 6-16,4 4 0,-12 0 15,-9 2-15,5 6 0,4 4 0,-9 2 0,-7-2 16,9 2-16,8 3 0,-16 4 16,-9 4-16,9 3 15,7 1-15,-15 2 0,-12 2 16,10 6-16,5 4 0,-14 5 15,-7 4-15,13-2 0,12 0 0,-15 4 16,-11 3-16,14 3 0,9 1 0,-14 11 0,-8 5 16,12-1-16,5 1 0,-13 1 15,-8 2-15,10 7 0,8 6 0,-12 11 16,-10 6-16,15 0 16,10 0-16,46-19 0,30-12 0,22-10 15</inkml:trace>
  <inkml:trace contextRef="#ctx0" brushRef="#br0" timeOffset="140057.9997">3480 13180 0,'0'0'0,"0"0"15,0 0-15,0 0 0,0 0 16,-25-9-16,25 9 0,-19-4 0,6 2 16,-5 0-16,0 1 0,-2 0 15,-3-1-15,-2 2 0,-5 2 16,-10 0-16,-1 2 0,-5 3 16,-6 1-16,-1 4 0,-1 3 0,-15 6 15,-11 4-15,5 2 16,2 2-16,-5 11 0,8 2 15,5-1-15,7-2 0,4 6 16,6 5-16,-3 9 0,10-5 0,19-4 16,10-2-16,18-9 0,10-5 15,9-1 1,6-2-16,-4-13 0,8 1 0,9 3 16,9 2-16,10 1 0,1-2 15,27 3-15,-2-5 0,-3-9 16,1-6-16,-1-1 0,-1 0 15,-6-5-15,-4-4 0,-3-2 16,-3-2-16,-3 0 0,-1-2 16,-5-5-16,-2-6 0,-10-7 0,-8-4 15,1 1-15,-2 0 16,-11 1-16,-7 2 0,-9-5 0,-2-3 16,-10-3-16,-2-2 0,-8-7 15,-5-6-15,-5 3 0,-5 1 0,-4 4 16,0 4-16,-2 2 0,-3 1 15,-8 4 1,-5 2-16,-13 3 0,-4 3 16,-15 7-16,-6 5 0,26 4 15,17 5-15,14 1 0</inkml:trace>
  <inkml:trace contextRef="#ctx0" brushRef="#br0" timeOffset="142798.3564">4340 14035 0,'0'0'15,"0"0"-15,0 0 0,0 0 16,0 0-16,0 0 0,0 0 16,25-14-16,-25 14 0,0 0 0,25-4 15,-25 4-15,26-2 0,-10 2 16,3 0-16,-3-2 0,3-1 0,3 1 16,3-1-16,0 0 0,0 1 15,9-1-15,5 2 0,-3-2 16,-2 1-16,12-1 0,5 1 15,-7-2-15,-2 0 0,12 1 16,4 1-16,-3 1 0,-1 0 16,1 0-16,3 0 15,5 0-15,-6-1 0,10 0 16,2-1-16,-5 1 0,-5 0 16,19 0-16,4 1 0,-11-2 15,-9 1-15,38 0 0,-1 1 16,-15 1-16,-11 1 0,7-2 15,-995-1-15,1992 1 0,-1006 1 0,4 0 16,4 0-16,-9 0 0,-8 0 0,11 0 16,8 1-16,-13-2 0,-7 1 15,11 0-15,10 1 0,-12-1 0,-8 0 16,12 0-16,7 0 16,-9-3-16,-3 0 0,5 0 0,3 1 15,-7 0-15,-2-1 0,6 0 16,5-1-16,-10 2 0,-5 2 0,2 0 31,4 0-31,-8-1 0,-7-3 0,8 0 0,5 0 0,-10 2 31,-5 1-31,5 5 0,3 3 16,-6-6-16,-4-4 0,0 3 0,1 4 16,-8 1-16,-6 1 0,5 1 15,5-1-15,-10 2 0,-6 1 0,-3 3 16,-2 2-16,-3-5 0,-2-2 0,-8 1 15,-5 2-15,-7-4 0,-4-1 16,1-1-16,0-2 0,1-2 16</inkml:trace>
  <inkml:trace contextRef="#ctx0" brushRef="#br0" timeOffset="143553.7954">3091 14727 0,'0'0'0,"0"0"15,26-5-15,-16 3 0,2 1 0,3 0 0,5 1 16,7-2-16,7 0 0,4-1 15,5 1-15,1 0 16,0 0-16,14-1 0,1-1 0,14-1 16,-2 1-16,17-2 0,2 0 15,-7 1-15,-7 0 0,10-2 16,-3-1-16,33 0 0,-6 3 0,0 0 16,-1 1-16,-12 0 0,-8 0 0,5 2 15,1 1-15,3 2 0,1 1 0,5 0 16,3 0-16,-4-2 0,-5-1 15,7 1-15,3-1 16,-2 1-16,-1 1 0,7-1 16,7 1-1,-12-1-15,-11 1 0,7-1 0,1-1 16,2 0-16,1 2 0,-5-6 16,-5-3-16,-3 4 0,-1 3 15,-3-3-15,-1-2 0,-11 4 16,-3 2-16,-6-3 0,-2 0 0,-11-3 15,-9 0-15,-13 5 16,-12 3-16,-7 1 0,-6 2 0,-14-6 0,-8-4 16,4 1-16,2 2 0,3 1 15</inkml:trace>
  <inkml:trace contextRef="#ctx0" brushRef="#br0" timeOffset="159086.2905">3007 15839 0,'0'0'0,"0"0"15,0 0-15,0 0 0,0 0 0,25 1 16,-25-1-16,0 0 16,26 5-16,-15-4 0,2 0 15,1-1-15,1 1 0,2-1 16,0 0-16,-1-1 0,0 0 0,3 0 15,3 0-15,1 1 0,-1 0 16,2-2-16,2-1 0,-4 0 0,0 0 16,3 0-16,4 0 15,-4 2-15,-3 0 0,4-1 0,-3-1 16,1 2-16,-1 1 0,7 0 16,0-1-16,-3 0 0,-3 0 0,4 0 15,5 2-15,-4-2 0,-4 0 16,4-1-16,0-1 0,-3 0 0,1 2 15,1-2-15,1-1 0,-4 1 16,1 1-16,3 0 0,4 0 16,-3-1-16,-2-1 0,6 0 15,1 1-15,-4-2 0,1 0 0,-2 1 16,2 1-16,-2-2 0,-2 0 16,2 0-1,4 0-15,-3 1 0,-1 0 0,3 0 16,3 0-16,-4 0 15,-2 1-15,5-1 0,4-1 16,-4 3-16,-2 0 0,2 0 16,3 0-16,-3-1 0,-1 0 0,7 2 15,1 1-15,-4 0 16,-4-2-16,4 1 0,2 0 0,-2 0 0,-2-1 0,4 1 16,3 0-1,-6 1-15,-3 1 0,8 1 0,2 0 16,-5-1-16,-2 0 0,2 0 15,3 1-15,-3-1 0,0 1 0,11 0 16,-2-1 0,-7 1-16,-1-1 0,7 0 15,2 0-15,-3 0 0,-1 1 16,5-2-16,3 0 0,-7-1 16,-5-1-16,7 0 0,7 2 15,-6 0-15,-6 2 0,11-3 16,3-3-16,-12 3 0,-2-1 0,24-1 15,-5-1-15,-21 3 0,-2 2 0,19-2 16,1 1-16,-12 0 0,-4 0 0,7 0 16,4 1-16,-7-2 0,-3 0 15,4 1-15,2 1 16,-6 0-16,-3 0 0,13-2 16,11-1-16,-7 1 0,-10 0 0,4 2 15,1 0-15,2 0 0,2 0 16,-3-2-1,-3-1-15,-1-2 0,-3 0 16,5 1-16,3 1 0,-3 0 0,-4 1 16,3 0-16,1-1 0,0 1 15,-1 1-15,-2-4 0,-2-3 0,0 4 16,-1 1-16,-3 0 0,1-1 0,-3 2 16,0-2-16,-1 0 15,2 1-15,-1-3 0,1-2 0,-3 3 16,-2 3-16,-15 0 0,3-1 15,2 0-15,-1-2 0,1 3 16,-1 2-16,1-3 0,1-3 16,-3 3-16,-4 2 0,-6 0 15,-1 1-15,-3 1 0,-1 2 16,-3-1-16,-3 0 0,0-1 0,-2 0 0,0-1 16</inkml:trace>
  <inkml:trace contextRef="#ctx0" brushRef="#br0" timeOffset="162544.1488">5060 5403 0,'0'0'0,"0"0"15,0 0-15,0 0 0,0 0 0,0 0 16,0 0-16,0 0 0,0 0 16,0 0-16,0 0 15,0 0-15,0 0 16,0 0-16,0 0 0,0 0 15,22-11-15,-22 11 16,0 0-16,0 0 0,0 0 0,0 0 16,0 0-16,0 0 0</inkml:trace>
  <inkml:trace contextRef="#ctx0" brushRef="#br0" timeOffset="162729.288">5189 5523 0,'0'0'0,"0"0"0,0 0 15,0 0-15,0 0 16,0 0-16,0 0 0,0 0 16,-23 5-16,23-5 0,0 0 15,0 0-15</inkml:trace>
  <inkml:trace contextRef="#ctx0" brushRef="#br0" timeOffset="162829.6588">5126 5556 0,'0'0'0,"0"0"0,0 0 15,0 0-15,0 0 0,0 0 0,0 0 16,0 0-16,0 0 0,0 0 0</inkml:trace>
  <inkml:trace contextRef="#ctx0" brushRef="#br0" timeOffset="166042.7048">4359 16229 0,'0'0'0,"0"0"15,0 0-15,0 0 0,0 0 0,29 2 16,-29-2-16,0 0 0,28-2 16,-15 4-16,-1-1 15,0 1-15,-1 1 0,1-2 16,0-1-16,-1 3 0,0 1 0,2-1 16,-1 0-1,1 0-15,0-1 0,-2 1 16,3-1-16,-2 0 0,2 1 15,1-1-15,-2 0 0,3 0 16,-3 1-16,2-3 0,2 1 16,-1-1-16,2 0 0,2-1 15,1-1-15,1 1 0,-3 1 0,3-1 16,-1 0-16,1 1 0,0 0 0,0 1 16,0 0-16,0-1 0,0 0 0,0-1 15,2 0-15,-2 0 16,0 1-16,0 0 0,1 0 15,2 0-15,-3-1 0,8 0 16,-1 1-16,-1 1 0,-2 0 0,3-1 16,0 0-1,-1 1-15,0-1 0,1 1 16,-3 0-16,2-1 0,-2 1 16,2-1-16,0 2 0,0-2 15,-2 2-15,2-1 0,1 0 16,-1 0-16,0 0 0,0 1 0,2-1 15,-1 0-15,-1 0 0,7 1 16,-2 0-16,-7-1 0,1 1 0,6-2 16,2-1-16,-4 2 0,-2 0 0,1 1 15,2 0-15,0-1 16,-3 0-16,1 0 0,0 0 16,-2 0-16,1-1 0,1-1 0,-1 0 15,0 1-15,0 1 0,1 1 16,3-2-16,-4 0 0,-1 0 0,-1 0 15,3 0-15,-1 0 0,-2 0 0,2 0 16,0 0-16,-1 0 16,1 0-16,2 0 0,-1 0 15,-2 0-15,-1 1 0,2 0 16,-1-1-16,0 0 0,-2-1 0,2 0 16,0-1-1,1-1-15,-2-1 0,1 0 16,1 1-16,-3-1 0,0 3 0,0-2 15,2-1-15,-2 1 0,0 2 16,-1-1-16,1 1 0,0-2 16,-1 0-16,2 0 0,0 0 15,-2-1-15,1-1 0,-1 2 16,1 2-16,-1 0 0,-1-1 0,2 0 0,0-1 16,-6 1-16,-1 0 0,5 0 15,1 0-15,-3 0 0,-2 1 16,2-1-16,0 0 0,-1-1 15,-1 0-15,1 0 0,1 1 16,-1 0-16,0-1 0,-1 1 16,1 0-1,-2-1-15,0 0 0,0 1 0,0 0 16,-2 1-16,1-1 0,0 0 16,-2 0-16,1-1 0,-1 1 15,0-1-15,-1 0 16,-3 1-16,0 0 0,0 0 0,1 0 15,-1 0-15,0 1 0,0-2 16,1 0-16,-1 1 0,-1-2 0,1 1 16,3 1-16,-4 1 15,0 1-15,-1-1 0,0 0 0,-1 0 0,-1 1 16,0 0-16,0 0 16,-3 0-16,1 0 0,-2 0 15,1 0-15,-2 0 0,0 0 0,1 1 16,-2 0-1,0 0-15,-2-1 0,1 2 16,-1-2-16,-1 4 0,-1-2 0,1 0 16,1-2-16,-3 4 0</inkml:trace>
  <inkml:trace contextRef="#ctx0" brushRef="#br0" timeOffset="169167.3415">2504 16837 0,'0'0'15,"0"0"-15,0 0 0,0 0 16,0 0-16,0 0 0,0 0 0,0 0 16,25-1-16,-25 1 0,0 0 15,0 0-15,25-1 0,-25 1 16,0 0-16,0 0 0,22-6 0,-22 6 16,13-4-16,-7 3 15,1 0-15,0 0 0,1-1 0,0 1 0,1-2 16,-3 0-16,3 1 0,-2-1 15,2 0-15,-2 0 0,3 0 16,-1 0-16,0 0 0,1 1 16,0-1-16,0 1 0,1-1 0,-1 1 15,-1 0-15,4 0 16,-3 1-16,2 0 16,-2-1-16,2 1 0,-2 0 15,2 0-15,0 0 0,1 0 16,-1 0-16,1 0 0,0 1 15,0-1-15,-1 1 0,1 0 16,-1-2-16,4 2 0,-3-1 16,2 1-16,-1-1 0,-2 0 15,2 0-15,0 0 0,2 1 16,-3-1-16,0 0 0,2 1 0,-1-1 16,0 1-16,1-1 0,-1 0 15,0 0-15,1 1 0,-2 0 16,0 0-16,1 2 0,1-2 15,-1-1-15,2 1 0,0 0 16,3 0-16,0 0 0,-3 0 16,1 0-16,0 1 0,-1 0 0,0 0 15,1 1-15,0-1 0,-1 0 0,0 0 16,0-1-16,0 0 0,1 0 16,1 0-16,-3 1 0,-1 0 15,2-1-15,1 2 0,0-2 16,-2 0-16,1 0 0,0 1 15,1-1-15,1 2 0,-4-1 16,1-1-16,3 1 0,-3-1 16,3 0-16,0 0 0,-3-1 15,2 0-15,-1 2 0,2-1 16,-2-1-16,1 1 0,0-1 0,0 0 16,2 1-16,0 0 0,-4-1 15,4-1-15,-3 1 0,3 0 0,-2 1 16,0-1-16,2 0 0,-1 0 15,-1-2-15,2 2 0,0-1 16,0 1-16,0 0 0,0 0 16,0 0-16,-2-1 0,2 0 0,0 0 15,0-1-15,-1 1 0,2 2 16,-1 0 0,0 0-16,-1-1 0,3-1 15,-2 1-15,1-2 0,0 3 16,1 0-16,-3 1 0,1-1 15,1 0-15,0-1 0,1 0 16,-2-1-16,0 1 0,2 0 0,-2 0 16,1 1-16,0 0 15,1-1-15,-1-1 0,1 0 0,-3 2 0,2 0 16,1 1-16,0 1 0,0-1 16,-2-1-16,1 0 0,1-1 15,-2 2-15,1 2 0,1 0 16,-2-1-16,1 0 0,1-2 0,0 0 15,0 0-15,0 1 0,-1 0 16,6 1 0,-2-1-16,-4 1 0,1-2 15,4 1-15,-2-1 0,2 2 16,-3 0-16,1 1 0,1-1 16,-1-1-16,-1 0 0,3 0 15,-3 0-15,0 0 0,0 1 16,0-1-16,1 0 0,-1 0 0,0 0 15,0 0-15,1 0 0,-1 1 0,-1-1 16,1 1-16,1-1 0,-1 0 16,0 1-16,3-1 0,-2 2 15,1-1-15,-2 0 0,0-1 16,0 1-16,0-1 0,0 1 0,0-1 16,2 1-16,0 0 0,-1 0 15,1-1-15,2 0 0,-4 0 0,1 0 16,1-1-16,1 0 0,-3 0 15,2 1-15,0 0 0,-1 1 16,1-2-16,-3 0 0,2-1 16,2-1-16,-2 2 0,0 1 0,1-1 15,0 2-15,1-2 0,-2 0 16,1 0 0,0-2-16,0 1 0,-2 0 0,1-1 15,1 1-15,-1-2 16,0-1-16,2 2 0,1 1 15,-3 1-15,1-1 0,-2-1 16,4 1-16,-4 0 0,1-1 0,0 1 16,1-1-16,-2 0 0,-1-1 15,1 0-15,2-2 0,-2 2 0,0 2 16,1 0-16,0 0 0,0 0 0,-1-1 16,0 1-16,0-2 15,0 2-15,-2 1 0,2-2 16,1 0-16,-1 0 0,0 0 0,1 0 15,-1-2-15,-1 1 0,-1 3 16,1-1 0,0 0-16,1-1 0,-2 0 0,1 0 0,0 0 15,0 0 1,0-1-16,0 0 0,0 2 0,-1-1 0,-1 2 16,-1 0-16,1 0 15,0-1-15,0-1 0,-1 3 16,2 1-16,-3 0 0,0-1 0,2-2 15,0-1-15,-3 2 0,1 1 16,-1 0-16,2 0 0,0 0 0,1 0 16,-2 0-16,1 0 15,-2 1-15,1 0 0,0 0 16,2 0-16,-1 0 0,-1 0 0,0-1 16,2 0-16,-2-1 0,1 0 15,0 1-15,0 1 0,0 0 0,1 0 0,-2-1 16,2 0-16,-1 0 0,-1 0 15,1 1-15,0-1 32,-1 0-32,1 1 0,0-1 0,-1 1 0,1-1 15,1-1-15,-2 0 0,1 1 0,0 1 0,-2-2 32,2 1-32,0-1 0,0 0 0,-1 0 15,0 0-15,1-1 0,0 1 0,0 0 16,0 0-1,1 0-15,-2 1 0,0-1 0,0 1 16,2-1-16,-1-2 0,-1-1 16,0 2-16,1 0 0,-1 1 0,0 0 15,-1-1-15,1 0 0,1-1 0,-1 0 0,1 0 16,-1 1-16,1 1 16,-2-1-16,0 1 0,0 1 15,0-2-15,1 0 0,-1-1 0,2-1 16,-2 0-16,1 0 0,-1 1 15,2 1-15,-1 0 0,-2 1 16,2-1 0,-1 0-16,1 0 0,-1 0 15,1-2-15,-2 0 0,1 1 0,-1 0 0,0 2 16,1-2-16,-2 0 0,1 0 16,0 0-16,0 1 0,1 0 0,-3 0 15,0-1-15,0 0 16,1 1-16,-1 0 0,1 0 15,1 1-15,-1-1 0,-1 1 0,0-1 16,1 1-16,-1-1 0,0 1 16,-1-1-16,0 1 15,-1-1-15,-1 1 0,0-1 16,1 1-16,-3 0 0,0-1 0,-1 1 16,2 0-16,-1 0 0,-1 0 15,-1 0 1,1 0-16,-2 0 0,0 0 0,-2 0 15,0 0-15,0 0 0,-3 0 16,0 0-16,0 2 0,0-2 16,-3 2-16,3-2 0</inkml:trace>
  <inkml:trace contextRef="#ctx0" brushRef="#br0" timeOffset="170439.8989">2497 17370 0,'0'0'0,"0"0"15,0 0-15,0 0 0,0 0 0,0 0 16,0 0-16,0 0 0,0 0 15,0 0-15,25-3 0,-25 3 0,0 0 0,0 0 16,27-5-16,-27 5 16,0 0-16,24-8 0,-24 8 15,19-5-15,-8 4 0,0 0 0,2-1 16,-1 0-16,1 0 0,3-1 16,-3 1-16,3-1 0,-3 0 15,3 0 1,2 0-16,1 1 0,-1 0 0,2-1 15,0 1-15,1-1 16,1 0-16,5 0 0,0 1 16,-1-1-16,1 1 0,0 0 0,0 0 0,2 1 15,-3 1-15,2 0 0,-1-1 16,9 0-16,-4 0 0,2 2 16,-2 0-16,-1 0 0,-5 0 0,5 1 15,-1-2-15,-1 1 16,0 0-16,0 0 0,-1-1 0,-1 0 15,0 0-15,1 1 0,1-1 16,-4 0-16,-3-2 0,3 1 16,-1 0-16,0 0 0,1 0 15,-2 0 1,2 1-16,-6-1 0,2 0 0,-2 0 16,1 1-16,-1 0 0,-1 0 15,1 1-15,-2 0 0,-2 0 16,1 0-16,-3-2 0,-1-1 15,-2 1-15,-1 2 16,-2-1-16,2 2 0,-3-1 0,0 0 16,-1 0-16,0 0 0,-4 2 0,2 0 0,-3-1 15,0 1-15,0 0 0,0-2 16,0-1-16</inkml:trace>
  <inkml:trace contextRef="#ctx0" brushRef="#br0" timeOffset="173617.6024">4318 17288 0,'0'0'0,"0"0"15,0 0-15,0 0 0,26 2 16,-26-2-16,0 0 0,27 4 0,-17-3 15,3 1-15,3 1 16,-1-1-16,1 1 0,-2 0 16,1 0-16,3-1 0,-1 0 0,6 1 15,0 0-15,-1-1 0,0-1 16,1 1-16,1-1 0,1 0 0,-1 0 0,1 0 16,3 0-16,-3 1 0,2-1 15,7 0-15,1 1 16,-3-2-16,-1-1 0,1 1 0,2 1 15,-3-2-15,2 0 0,1 0 16,4 1-16,-4 1 0,-1 1 0,8-1 16,0 1-16,-3-2 15,-2 1-15,3 0 16,0 1-16,-2 0 0,-2 0 0,4-1 16,1-1-16,-2 1 0,0 0 0,0-1 15,3-2-15,-2 3 16,-2 1-16,10-2 0,-3-2 15,-2 3-15,-4 1 0,5-1 16,1 0-16,-5 1 0,-2 2 0,4 0 16,2-2-16,-3 2 0,-3 1 15,2-1-15,4 0 0,-4 0 16,0-1-16,1 1 0,2 0 16,-2 1-16,1 1 0,1-2 15,1-1-15,-5 1 0,-4 1 0,9 1 16,3 1-16,-11-3 0,1-1 0,2 1 15,3 1-15,-1-1 0,-5-1 16,10 1-16,2 1 0,-10-4 16,-1-2-16,8 3 15,2 2-15,-10-2 0,-1-1 0,8 1 16,3 0-16,-9 0 0,-1 0 16,7 1-1,4 1-15,-11-3 0,0-2 0,9 1 16,0 1-16,-4 0 0,-3-1 15,3 1-15,2-1 0,-3-1 16,-3-1-16,4 1 0,2-2 16,-5 1-16,-1 0 0,1-1 15,4-1-15,-10 1 0,-1 0 16,8-1-16,2 0 0,-11-1 0,1-2 0,6 2 16,0 1-16,-6 1 0,-1 1 15,1-2-15,1-2 0,-3 1 16,-1 0-16,1-1 0,1 0 15,-1 1-15,-1 0 0,0 0 16,1 1-16,-3-1 0,1 1 0,-1 0 31,1 1-31,-5 0 0,-1 1 0,2 0 16,1-1-16,-2 1 0,-3-2 16,2 3-16,0 1 0,0 0 15,-1 0-15,0 1 0,1 0 16,-6-1-16,0 0 0,1 0 0,-1 0 0,1 1 15,-2 1-15,1 0 0,0 0 16,-2 0-16,0 0 0,1 1 16,0-1-16,-2 1 0,-1 0 15,-3 0-15,-1 1 16,1 1-16,0 3 0,-2 0 0,0 0 16,-1 0-16,0 1 0,-2-2 15,2-1-15,-4-1 0</inkml:trace>
  <inkml:trace contextRef="#ctx0" brushRef="#br0" timeOffset="174701.1993">9303 17886 0,'0'0'0,"0"0"0,0 0 16,0 0-16,0 0 0,-25 4 0,25-4 16,0 0-16,-25 3 0,14-2 15,-1 0-15,1 1 0,-4 0 16,1-1-16,-1 0 0,-1 1 0,0 1 16,-2-1-16,0 0 0,0 0 15,-2-1-15,-4 2 0,-1 0 0,1 0 16,0 0-16,0 1 0,-2-1 15,1 0-15,-1-1 0,0 1 16,0 0-16,-1 1 0,2-1 0,-2 0 16,1 0-1,-7 0-15,2 1 0,-3-2 16,2 0-16,0 1 0,1 0 16,-2-1-16,-1 0 0,-1-1 15,2 0-15,-1 0 0,0 0 16,-2-2-16,0 0 0,-7 0 15,0 2-15,1-3 0,2-2 16,-1 3-16,-3 2 0,3-2 0,1-2 16,-2 2-16,-1 2 0,2-3 0,0 1 15,-7-2-15,2 0 0,1 2 16,0 1-16,-1 0 0,-1-1 16,1 0-16,1 2 0,-2-3 15,-1-1-15,1-1 0,2 1 16,-1-2-16,-2-2 0,2 3 0,2 3 0,-9-2 15,0 1-15,3-1 0,0 0 16,-1 0-16,0-1 0,2 1 16,0-1-16,1 0 0,-3-1 15,4 1-15,-1-1 0,-1 0 16,-3 1-16,2-1 0,4-1 0,-3-1 16,-1-1-1,1 2-15,3 2 0,-3 0 16,1-1-16,-2 0 0,1-1 15,-24-4-15,9 0 0,27 4 16,-3-1-16,-24-1 0,3 1 16,5 4-16,6 1 0,-1 0 15,-3-1-15,1 0 0,3-2 0,0-1 16,1 0-16,1 3 0,1 3 0,0-2 16,-1 0-16,-1-3 0,0-2 15,-4 3-15,1 2 0,5-4 16,0 0-16,2 2 0,-1 2 15,1 1-15,1 3 0,-4-1 16,-2 1-16,3-2 0,3 0 0,-1 0 16,-1-1-1,19 0-15,-1 0 0,-12-1 16,-2 1-16,5 0 0,-1 2 16,0-2-16,-3 0 0,0 0 15,1 0-15,0-2 0,0 0 16,-1 2-16,1 2 0,0 1 15,-1 0-15,0 0 0,2 1 0,2-1 16,-2-1-16,-1 1 0,2 0 0,-1 0 16,0-1-16,3 3 0,5 0 15,-4 0-15,1-1 0,4-1 16,0 1-16,0 0 0,0-2 16,0 2-16,2-1 0,-1 0 15,1-1-15,0 0 0,0 0 0,2 0 16,0 1-1,1 0-15,0-1 0,0 0 16,2-2-16,-1 0 0,1-1 16,-3 0-16,2 1 0,1 0 15,1 1-15,3 0 0,5 0 0,3 0 16</inkml:trace>
  <inkml:trace contextRef="#ctx0" brushRef="#br0" timeOffset="175315.3584">2375 18405 0,'0'0'0,"0"0"0,0 0 0,23 1 16,-23-1-16,24 2 0,-9-2 15,4 0-15,-2-1 0,7 1 16,1 1-1,1 0-15,-4-1 0,3 0 0,4 1 16,-4 0-16,1 1 0,8-2 16,2 0-16,-3 1 0,-1 0 15,1-1-15,4 0 0,-4 0 16,0 1-16,0 0 0,3 2 16,-3-1-16,-1-1 0,8 0 15,1 1-15,-3-1 0,-4 0 0,2 0 16,1 0-16,-4 0 0,-2 1 0,3 0 15,-1 2-15,-3-3 0,-1-3 16,0 2-16,0 2 0,-1-1 16,-3-1-16,-5 0 0,-5 0 15,-2 0-15</inkml:trace>
  <inkml:trace contextRef="#ctx0" brushRef="#br0" timeOffset="197034.1">16369 1921 0,'0'0'0,"0"0"0,0 0 15,0 0-15,0 0 0,0 0 16,0 0-16,0 0 0,27 1 0,-27-1 16,0 0-16,23 0 0,-23 0 15,0 0-15,32 0 0,-20 0 16,0 0-16,2 0 0,2 0 15,0 0-15,3-2 16,0 3-16,1 1 16,1-1-16,1 2 0,2-3 15,2-1-15,8-1 0,-1 1 0,1 0 16,1-2-16,0 4 0,1 2 16,8-2-16,0 1 0,-3-2 15,-2 0-15,1-3 0,1-1 16,-2 3-16,0 3 0,10 0 0,0-1 15,-1-1-15,-3-1 0,1-2 0,0 0 16,-1 1-16,-4 1 0,8 1 16,-2-1-16,-3 0 0,-2 1 15,0 3-15,0 2 0,-2-4 16,-3-2-16,2 0 0,-1 1 16,0 0-16,-1 2 0,2 0 0,1 0 0,-1-2 15,2-1-15,1-1 0,0 0 16,-1 2-16,0 1 0,0 0 31,1-1-31,0-1 0,-1 0 0,1 1 16,0 0-16,-1 0 0,-1-1 15,1 1-15,1 1 0,-1 0 16,-1 0-16,-1 0 0,0-1 0,-2-2 16,1 1-16,0 0 0,2 2 15,-2-1-15,-3-1 0,2 3 16,2 2-16,-2 0 0,2-2 15,-3-1-15,1-1 0,0 0 16,2 0-16,-2 0 0,1 0 16,-2 1-16,1-1 0,-1 0 0,0 0 0,1 2 15,-1 1-15,2-2 0,-1 0 16,-1 0-16,1 0 0,-2 3 0,0 1 16,1-2-16,-2-1 0,1-4 15,0 0-15,-2 1 0,-1 2 16,1 0-16,2 2 0,-2-2 31,0 1-31,1-2 0,0 0 0,-1-1 16,0 0-16,-2 0 0,-1-1 15,1 2-15,0-1 0,-2 0 16,0-2-16,-8 0 0,-1 0 0,-1 1 0,-2 1 16,1 2-16,-2 0 0,-1 0 15,-3 1-15,-3-1 0,-3 0 16,-2 1-16,-2-1 0,0 1 15,-2-2-15,2 2 0</inkml:trace>
  <inkml:trace contextRef="#ctx0" brushRef="#br0" timeOffset="198691.3067">15224 2488 0,'0'0'0,"0"0"15,0 0-15,0 0 0,0 0 0,0 0 16,33 4-16,-33-4 0,0 0 0,30 1 0,-30-1 16,25 0-1,-13 0-15,4 1 0,1 1 16,1-2-16,-2 1 0,2 0 0,1 2 16,0-3-16,-1 0 0,8 1 15,1 1-15,1-1 0,-2 0 0,1-2 16,-2-1-16,0 0 0,1 0 15,1 2-15,3 2 0,-1-2 16,-2-2-16,9 4 0,1 0 16,-2 1-16,-2 0 0,2-2 0,-1-2 15,0 1-15,0 0 0,1 0 0,2 1 16,-2-2-16,-1-4 0,5 2 16,-1 0-16,-1 4 0,-2 2 15,1-1-15,1 1 0,-2-1 16,-1-2-16,2 1 0,0 3 15,-1-1 1,-1 2-16,2-3 0,0-2 16,-1 0-16,1 0 0,-1 0 15,0 0-15,2 2 0,-1-1 0,1 0 16,1-1-16,-3-1 16,-2 0-16,1-1 0,3-1 15,-3 2-15,-1 2 0,5 1 0,-2 3 16,1-2-16,1-2 0,-1 0 0,1 0 15,-2-2-15,2 0 0,-2 2 16,1 1-16,-2-3 0,-1-1 0,1 1 16,2 0-16,-5 1 15,-3 1-15,1 0 0,3 1 16,-2-2-16,-3-2 0,4 1 0,0 2 16,0-1-1,1 1-15,-3 0 0,1-1 16,-5 1-16,-1-1 0,4 0 15,2 0-15,-3 0 0,-1 0 0,1 2 16,2-2-16,-1 0 0,-1 0 16,0 0-16,-1 2 0,-1 0 15,2-2-15,-1 0 0,2 0 16,-2 1-16,0 0 0,0-1 0,2 0 0,0-1 16,-2 1-16,1-3 15,0 1-15,1 2 0,1 0 0,0 0 16,-1 2-16,1 1 0,0-2 15,-1-1-15,-1-1 0,-1 1 16,-2 0-16,3 0 0,0 0 16,1-1-16,0-3 0,-1 2 0,1 2 15,0 2-15,0-2 0,2-2 16,0 1-16,0-1 0,-1 1 0,2 1 16,2 3-16,-2-2 15,-1 1-15,7-4 16,8 0-16,-7 1 0,-3 2 0,0-1 15,1 0-15,-1-1 16,-1 1-16,7 0 0,0-1 16,-3 0-16,0-1 0,0 2 15,-2 3-15,2-3 0,-2-4 16,3 3-16,2 1 0,-3 1 16,0 3-16,1-5 0,2-3 15,-3 3-15,1 2 0,0-2 16,0-1-16,0 2 0,0 0 0,2 0 0,1 1 15,-1-3-15,0-1 0,0 3 16,3 1-16,-1-1 0,0 0 0,1 0 16,1 0-16,-1-3 15,1-2-15,6 3 0,-2 5 16,-2-1-16,-3-1 0,-2 2 16,-1-1-16,-1-2 15,-1-1-15,-1 0 0,-2 2 0,-4-1 16,-4 1-16,0-2 0,1-3 15,-8 3-15,-3 3 0,-1-2 0,-2 0 16,-4 2-16,-2-1 0,-5-1 16,-2-1-16,-5 1 0,-6 2 15,4-1-15,0 0 0,0 0 16</inkml:trace>
  <inkml:trace contextRef="#ctx0" brushRef="#br0" timeOffset="199409.2207">14995 3040 0,'0'0'0,"0"0"0,0 0 0,0 0 16,0 0-16,0 0 0,0 0 16,23-9-16,-23 9 0,0 0 0,0 0 15,25-4-15,-25 4 0,0 0 16,32 0-16,-19 0 0,3-3 0,0 2 16,3 1-16,1 0 0,1 1 0,2-2 15,2 0 1,8 0-16,-1-1 0,2 0 0,3 1 15,0 1-15,2-1 0,8 0 16,1 1-16,-1-1 0,-1-1 0,2 0 16,0 0-1,9 0-15,-3 0 0,0-1 0,-1 2 16,-3-3-16,-1 1 0,7 0 16,-1 2-16,-4 1 0,-4-1 15,-2-1-15,-2 0 0,-3 0 16,-1-1-16,-4 2 15,-2 2-15,-1 3 0,-1 1 0,-6-1 16,-3-2-16,-5-1 0,-5 0 0,-3 0 0</inkml:trace>
  <inkml:trace contextRef="#ctx0" brushRef="#br0" timeOffset="205697.4933">16864 3013 0,'0'0'16,"0"0"-16,0 0 0,0 0 0,0 0 15,0 0-15,0 0 0,0 0 0,0 0 16,0 0-16,27 1 16,-27-1-16,0 0 0,0 0 0,24 1 15,-24-1-15,0 0 0,28 0 16,-16 1-16,0 0 0,0-1 15,1 2-15,3-2 0,-1 1 0,2-1 0,1 1 16,3 0-16,-1 0 0,0-1 16,8 0-16,1 0 15,-1 0-15,-2 0 0,4 1 0,3 0 16,-2-1-16,-2 0 0,8 2 16,2-1-16,-2-1 0,0-1 15,1 1 1,2 1-16,-3 0 0,-1 1 0,9 0 15,2 2-15,-4-3 0,-2 0 16,2 0-16,1 0 16,-3 1-16,-2 0 0,9 1 0,2-1 15,-5-1-15,-2-1 0,4 1 16,5 3-16,-7-3 0,-4 1 16,13-1-16,5 1 0,-15 0 0,-6 0 0,13-1 15,4-2-15,-5 1 0,-5-2 16,6 4-16,5 0 15,-5-1-15,-4-1 0,26-1 0,-4 0 16,-29 1-16,0-1 0,31-3 16,2 1-16,-15 3 0,-7 2 15,4-2 1,4 0-16,-6 0 0,-5-1 0,10 1 16,6 0-16,-7-1 0,-7-2 15,8 4-15,3 2 16,-10-3-16,-7-3 0,8 2 0,5 1 15,-4-3-15,-3 0 0,3-1 16,1 3-16,-5-1 0,-2 0 0,5-1 16,4-4-16,-9 3 0,-5 1 0,6 2 15,3 2-15,-7 0 0,-4-2 16,8 0-16,4 0 16,-7 1-16,-7 1 0,5 0 0,3-1 15,-7 0-15,-6 0 0,5 4 16,1 5-16,-7-8 0,-5-4 0,2 5 31,3 1-31,-15-1 0,0 1 0,0 0 16,2-1-16,-4 0 0,-3 2 15,-1-1-15,-2 0 0,-3-1 16,-4 2-16,0-3 0,-2-1 16,2 3-16</inkml:trace>
  <inkml:trace contextRef="#ctx0" brushRef="#br0" timeOffset="207439.1424">15205 3659 0,'0'0'15,"0"0"-15,0 0 0,0 0 0,0 0 16,0 0-16,0 0 0,0 0 16,6-20-16,-6 20 0,0 0 15,0 0-15,0 0 0,0 0 16,0 0-16,0 0 0,0 0 0,0 0 0,23 6 15,-23-6-15,0 0 0,0 0 16,24 2-16,-24-2 0,20 3 16,-9-3-16,1-1 0,1 1 15,0 1-15,3-1 0,0 2 16,2-1-16,1 0 0,1 0 16,1 0-16,0-2 0,0 0 0,8 1 0,2 0 15,-1 1-15,-1 0 0,1 0 16,4-1-16,-1 0 0,-1 0 15,7 2-15,1-2 0,-1 0 16,-2-3-16,2 3 0,0 0 16,0 0-16,-1-1 0,8 0 15,-2 1-15,-1 0 16,-1 0-16,-2-1 0,1 0 16,0 1-16,1 1 0,0 0 15,0 0-15,-1-1 0,-2-1 0,7 2 16,2 1-16,-3 0 15,-2-2-15,1 0 0,0-2 16,-2 0-16,-2 0 0,2-1 16,2 3-16,-1 0 0,-1 0 0,0 0 0,-2 0 15,0 0-15,0 0 0,-2 0 16,1 0-16,0 2 0,0-2 16,-1 0-16,-1 0 0,1 1 15,-2 0-15,2 0 0,0-2 16,0 2-16,-1 0 0,1-1 15,-1 0-15,1 0 16,-1 0-16,-1 3 0,1 1 16,-2-4-16,-1-4 0,3 1 15,1 1-15,-1 0 0,-1 0 0,2 1 16,0 1-16,-2 0 0,-2 0 16,2 1-16,4 2 15,-3-3-15,-2-1 0,3 1 0,2 0 16,-3 0-16,-2-2 0,3 2 0,1 3 15,-2-3-15,-2 0 0,3 0 16,1-1-16,-1-1 0,-2 0 0,2 2 16,0-1-16,0 0 0,-2-1 15,2 2-15,0 1 0,0-1 16,-2-2-16,2 1 0,0 1 16,0 1-16,-2 0 0,1-1 0,2 0 15,0-1-15,-1-1 0,1 0 16,1 0-16,-3 2 0,0 0 0,1 0 15,-2 2-15,2-2 16,-1 0-16,1-1 0,-1-2 0,1 2 16,-2 1-16,2 1 15,-1 1-15,-2-2 16,0-2-16,1 1 0,3 1 16,-3 0-16,-1 0 0,0 0 15,2 1-15,-2-2 0,-1-1 0,2 1 16,1 1-16,-1 1 0,-1 3 15,1-5-15,3-2 16,-3 1-16,-1 0 0,1 1 0,0 2 16,0 1-16,1 0 0,-1 0 0,-1-4 15,2 0-15,-1-1 0,2 1 16,-1 2-16,1 0 0,-2 0 0,0-1 16,1 0-16,0 1 0,1 0 15,-1 0-15,1 1 0,-1-1 16,-1-1-16,2 2 0,2 2 15,-1-4 1,1-2-16,0 3 0,-1 1 16,0 0-16,-2 0 0,4-2 15,2-1-15,-2-1 0,0 1 0,1 2 16,1 0-16,0 0 0,-1-2 16,1 1-16,0 0 0,-1 0 15,-1 1-15,1 1 0,0 1 16,0-2-16,1-1 0,6-2 0,-1-1 15,-2 4-15,1 1 0,1 2 16,2-2-16,-4 1 0,-3 0 0,1-2 16,1 0-16,-2-3 0,0-3 15,0 5-15,0 2 0,-4 1 16,-3 2-16,1-4 0,0-2 16,-4 0-1,-3 1-15,-3 4 0,-4 0 16,-5-1-16,0 0 0,-4-1 15,-1 0-15,-4-1 0,0 0 0,-5 2 16,-4-2-16,0 0 0,-4 0 16,-1 0-16,-3 0 0,1 0 15,2 0-15,1 0 16</inkml:trace>
  <inkml:trace contextRef="#ctx0" brushRef="#br0" timeOffset="209259.825">15143 4113 0,'0'0'0,"0"0"16,0 0-16,0 0 0,0 0 0,0 0 15,25-4-15,-25 4 0,0 0 16,0 0-16,29 3 15,-29-3-15,0 0 0,28 3 16,-16-2-16,-1 0 0,0 2 0,2-3 0,3 0 16,-2 0-16,0 1 0,4-1 15,2 1-15,0 0 0,0-1 16,6 1-16,2 0 0,-3-1 16,-1-1-16,3 2 0,2 2 15,-1-1-15,-3-1 0,10 0 16,1 0-16,-2-1 0,-2 0 0,1 1 0,1 0 15,-1 0-15,-1 1 0,1-2 16,3 0-16,-3 1 0,-2 1 0,7-2 16,3 0-16,-1 0 15,-2 1-15,2-1 0,1-1 16,-5 1-16,-2 1 0,4 0 16,3 0-16,-4 0 15,-2-1-15,10 1 0,1 2 16,-5-4-16,-5-3 0,6 3 15,5 1-15,-5 1 0,-3-1 0,3 0 16,2-1-16,-2 2 0,-4 1 16,9 0-16,0-1 15,-11-1-15,-1 0 0,9-1 16,2-2-16,-10 2 0,-2 1 0,9 1 0,4-1 16,-6 0-16,-5 0 0,5 0 15,3 1-15,-6-1 0,-3 0 0,5 0 16,4-1-16,-5 2 0,-4 2 15,4-1-15,3-1 16,-5 0-16,-2 0 0,4-1 16,4 0-16,-4 1 15,-4 1-15,6-2 0,3 0 16,-5-1-16,-5-1 0,5 1 16,7 0-16,-7 0 0,-2 1 0,5 0 15,3-1-15,-7 1 0,-3 0 0,5 0 16,6 0-16,-7 0 0,-2-1 0,3 1 15,4-1-15,-5-1 16,-4 1-16,7 0 0,6 1 16,-9-2-16,-3-1 0,3 3 15,5 0-15,-5 0 0,-4 0 0,6 0 16,4-1-16,-5 1 0,-4-1 16,6 0-16,3-1 15,-4 3-15,-3 1 0,5-2 16,4-2-16,-4 0 0,-3-1 0,5 0 0,5 2 15,-7 1-15,-4 1 0,6-2 16,3-1-16,-5 1 0,-3-1 0,5 3 16,4 0-16,-5-1 0,-4-2 15,12 1-15,3-1 16,-12 2-16,-2-1 0,28-1 0,1 0 16,-33 1-1,0-1-15,24 2 0,0 2 16,-8-5-16,-7-1 0,7 3 15,6 1-15,-10 0 0,-5 0 0,5-5 16,4-2-16,-7 3 0,-3 3 16,7 3-16,4 2 0,-7-4 15,-5 0-15,8-1 16,4 0-16,-8-1 0,-4 2 16,6 0-16,7 2 0,-7-5 0,-4 1 15,6 1-15,4 3 16,-8 0-16,-6 1 0,7-3 15,6-1-15,-9 1 0,-5 0 0,5 2 16,4-1-16,-5 2 0,-3-1 16,5-2-16,2-3 0,-4 1 15,-3 2-15,3 5 0,2 3 16,-4-3-16,-3-3 0,1-2 16,2-4-16,-5 4 0,-4 3 0,6-3 15,4 1-15,-21 0 16,1 1-16,5 1 0,5-2 0,-4 0 15,-3 0-15,4-1 0,2 1 16,-5 1-16,-3 0 0,1 0 0,-1 0 16,-5-1-16,0 0 0,-1 1 15,-1 0-15,-3-2 0,-2 0 0,-1 0 16,1 0-16,-2 0 0,-1 1 16,-3-1-16,0 0 0,-3 0 15,-2 0-15,0 4 16,-2-1-16,1 0 15,1-3-15,-2 4 0</inkml:trace>
  <inkml:trace contextRef="#ctx0" brushRef="#br0" timeOffset="210363.7069">15035 4742 0,'0'0'0,"0"0"15,0 0-15,0 0 0,0 0 0,0 0 16,0 0-16,0 0 15,26 7-15,-26-7 0,0 0 16,22 11-16,-22-11 0,18 7 0,-5-3 16,-1 0-1,1-3-15,1 0 0,2 2 16,0-2-16,1 0 0,2 2 16,0 0-16,1 0 0,-1-2 15,7 2-15,2 2 0,0-1 16,-1-1-16,2 0 0,1-2 15,-1 1-15,2 0 0,7 1 0,-1 0 16,-2-1-16,0-2 0,1 0 0,3 1 16,-3-1-16,-1-1 0,3 2 15,1 0-15,4 1 0,-3-1 16,2 3-16,2 0 0,-3-1 16,-4 0-16,3-2 0,1 0 15,-3-2-15,-2 0 0,2 1 0,2 2 16,-4 2-1,0 0-15,6-2 0,1-1 16,-5-2-16,-2 1 0,0 0 16,-1 1-16,-4-1 0,-4-2 0,0 2 15,-1 2-15,-5-2 16,-2 0-16,-1 0 0,-1-1 16,-2 1-16,-2 1 0,-2 0 0,-3 0 15,-4 1-15,-2-1 0,-2-1 0,2 1 16,-2-1-16</inkml:trace>
  <inkml:trace contextRef="#ctx0" brushRef="#br0" timeOffset="212432.7663">17549 4626 0,'0'0'0,"0"0"15,0 0-15,0 0 0,0 0 0,0 0 16,0 0-16,0 0 0,0 0 16,0 0-16,0 0 15,0 0-15,0 0 16,0 0-16,0 0 0,0 0 15,0 0-15,0 0 0,0 0 16,21-5-16,-21 5 0,0 0 16,29 4-16,-29-4 0,19 6 0,-19-6 15,27 5-15,-27-5 0,30 5 16,-13-2-16,2 2 16,0-2-16,-2 0 0,5-1 0,4 1 0,5 1 15,-3 2-15,4-3 0,2-1 16,1 1-16,-1 1 0,10-2 15,1-4-15,-2 2 0,-3 0 0,4 0 16,2-1-16,6 4 16,-3 1-16,1-2 0,2-1 0,-5-1 15,-2 0-15,10 1 16,1 3-16,-5-2 0,-4 0 0,4-3 0,3-1 16,-4 3-16,-1 1 0,7-1 15,0-1-15,-4-1 0,-3-1 16,3 2-16,3 1 0,-3 0 15,-3 0-15,3-1 0,1 1 16,-4-2-16,-2 0 16,4-1-16,1-1 0,-2 1 15,-3 1-15,25 0 0,-4 2 16,-21-1-16,-1 0 0,20-2 16,-2 0-16,-7 0 0,-5 2 0,3 0 15,4 2-15,-7-4 16,-5 0-16,4-3 0,3-2 15,-5 3-15,-1 4 0,1-4 0,3-3 16,-5 2-16,-3 2 0,3-1 0,3 2 16,-6 0-16,-3 0 0,5-1 15,3 1-15,-6 1 0,-4 0 0,4 2 16,3 2-16,-4-4 16,-2-2-16,4-1 0,3 1 15,-20 3-15,-1 0 16,20-1-16,-1-1 0,-20 4 15,0 1-15,6-2 16,6-2-16,-4-1 0,-2 0 0,3 1 16,2 1-16,-2 0 0,-1 0 15,-1 1-15,-1 0 0,-1 0 16,-1-1-16,1-1 0,-1-1 16,-6 1-16,-1 2 0,2-2 0,0 0 0,-3 1 15,-1 1-15,-3-1 0,0-1 16,-6-1-16,-2 1 15,-3 1-15,0 0 0,-2 1 0,-2 2 0,-5 0 16,-6 0-16,3 1 0,0-2 16,2-1-16</inkml:trace>
  <inkml:trace contextRef="#ctx0" brushRef="#br0" timeOffset="216546.2729">14796 5288 0,'0'0'0,"0"0"0,0 0 15,27 5-15,-27-5 0,25-1 16,-9-2-16,4 2 0,3 1 0,5-1 0,3 0 16,7 0-16,1 0 0,5 0 15,5-1-15,8-2 0,-2 0 16,15 1-16,1 0 0,-2 1 15,-3 0-15,16-1 0,3 0 16,-6 1-16,-6-1 0,15-2 16,0 0-1,-8 1-15,-5 1 0,38-6 0,-8 0 16,-16 2-16,-12 1 0,3-1 16,2-1-16,-7 3 0,-6-1 15,4 1-15,2 1 0,-11-3 16,-7-2-16,-3 1 0,-1 1 15,-11 0-15,-8 1 0,-4-6 16,-3-2-16,-5-2 0,-3 0 0,-4 1 0,-6-2 16,-5 3-16,-2 0 0,-6-5 15,-5-1-15,-1 7 0,-3-2 16,-6-4-16,-5-3 0,1 3 16,-3 2-16,-7-7 0,-5-5 15,-3 5-15,-1 2 0,-19-4 16,-8 1-1,3 0-15,3 0 0,-16-2 0,-6 4 16,-17-2-16,13 7 0,-5 4 16,-3 3-16,11 4 0,7 3 15,-7 4-15,-6 3 0,7-3 16,5 0-16,-10 4 0,-9 3 16,9 1-16,4 3 0,-4 6 15,-4 4-15,11 7 0,8 3 0,-1 2 0,0 1 16,10-5-16,8-1 0,8 1 15,6 3-15,13-3 0,8-2 0,2 4 16,1 3-16,8-4 16,5-2-16,7 3 0,5 1 15,9-2-15,7-2 0,10-4 16,6-1-16,5-6 0,5-3 0,11 2 0,10 4 16,-4-8-16,-2-3 0,7-2 15,6-3-15,-3-5 0,-2-2 0,0-3 16,4 0-16,-8 3 15,-4 1-15,4 1 0,3-1 16,-12 3-16,-9 1 0,-15-1 0,-10 0 16,-7-1-1</inkml:trace>
  <inkml:trace contextRef="#ctx0" brushRef="#br0" timeOffset="217279.5092">17797 5324 0,'0'0'16,"0"0"-16,0 0 0,0 0 0,0 0 0,0 0 15,22-7-15,-22 7 0,0 0 0,34-1 16,-18 2-16,-1-1 15,1 0-15,3 0 0,5-1 16,-1-1-16,1 0 0,11 1 16,5 1-16,-2-1 0,1 1 0,15 0 15,5 1-15,-3-2 0,-2 0 16,16-1 0,4 4-16,-7-6 0,-5-2 0,20 5 15,5 2-15,-2 1 16,-11 0-16,37-1 0,-5-2 15,-15 3-15,-10 4 0,6-3 16,4 0-16,-7-7 0,-7-5 0,5 7 16,4 5-16,-8-4 0,-4-3 15,8-1-15,4 1 0,-6-2 0,-5 2 0,8 1 16,4 3-16,-12 3 16,-8 0-16,11-3 0,9-1 15,-12 1-15,-7 2 0,6 2 16,5 0-16,-6-5 0,-6-3 0,5 1 15,3 3-15,-13 1 0,-6 4 16,5-7-16,7-2 0,-11 3 0,-6 2 0,-1 2 16,1 2-16,-8-3 15,-6-1-15,1-1 0,1-1 16,-5 1-16,-2 1 0,-5 2 16,-4 0-16,-5 0 0,-5 1 0,-4-1 15,-2 1-15,-4 0 0,-3-4 16,-6 2-1,-5-2-15,-2-1 0,-3-2 0,6 2 16,2 0-16,3 0 0</inkml:trace>
  <inkml:trace contextRef="#ctx0" brushRef="#br0" timeOffset="218358.5242">15130 5899 0,'0'0'16,"0"0"-16,0 0 0,0 0 0,0 0 0,0 0 16,0 0-16,0 0 0,3-21 15,-3 21-15,0 0 0,0 0 16,29 3-16,-29-3 0,21 4 16,-21-4-16,27 2 0,-10-1 15,4 0-15,0 0 0,1 1 0,5 1 31,3-1-31,8 0 0,-3-1 0,5 2 16,3 3-16,9-2 0,-3-2 16,3-1-16,2 0 0,7 2 15,-5 3-15,2-4 0,2-4 16,-4-2-16,-2 0 0,12-1 16,2-1-16,-8-1 0,-4 3 15,10-5-15,-4 1 0,-9-2 0,-6 0 16,-4 0-1,-4 1-15,-2 0 0,-4 1 0,-4-3 16,0-1-16,-8 1 0,-4 3 0,-4-8 16,-2-3-16,-3 0 0,-2-1 15,-5 1-15,-3 0 16,-2 2-16,-2 1 0,-3-1 16,-3-4-16,-2 0 0,-3 1 0,-1-1 15,-3-1-15,-2 4 0,-1 3 0,-4-2 0,-4-1 16,-1 1-16,-1 1 0,-4 0 15,-2 0-15,-2 1 0,-1-1 16,-8 4-16,-1 2 0,2 4 16,2 2-1,-6-2-15,-5-2 0,6 2 0,6 2 0,-14 3 16,-2 1-16,3 0 0,2-1 0,0 4 16,-1 3-16,3 2 0,6 1 15,-28 5-15,5-3 0,12 2 16,9-1-16,-1 4 0,-1 3 15,13 3 1,8 3-16,-1-7 16,0-4-16,5 0 0,4 0 0,4 8 15,3 3-15,12-11 0,-1-1 0,1 3 16,-2 2-16,1-1 16,2-1-16,4 3 0,3 2 15,2-2-15,2-2 0,0 5 0,3 2 16,1-2-16,0-3 0,4-4 15,6-2-15,1 3 0,2 1 0,3-2 16,1-3-16,2-3 0,1 0 16,4-3-16,3-1 0,1 0 15,-2-3-15,9 1 0,3-2 16,-6 0-16,-4-1 0,-2 0 16,-3 2-16,-7-2 15,-5 0-15,-6 0 0,-2 0 0,-5 0 16</inkml:trace>
  <inkml:trace contextRef="#ctx0" brushRef="#br0" timeOffset="223863.3812">17119 5818 0,'0'0'0,"0"0"0,0 0 15,0 0-15,0 0 0,21-5 16,-21 5-16,0 0 0,0 0 15,30 0-15,-30 0 0,23 1 16,-11-1-16,2 2 0,2-1 16,0-1-16,2 1 0,2 0 0,3 1 0,-1 0 15,0-1-15,10 2 0,2-2 16,-1 0-16,0 0 0,1-1 16,2 0-16,6 1 0,-4 2 15,3-2-15,0 0 0,-1-1 16,-1 0-16,10 2 0,-1-1 15,-3 0-15,0 0 16,-1 0-16,1 0 0,0 1 16,-1-2-16,9 0 0,1 0 15,-4 0-15,-4 2 0,5-2 16,3 0-16,-6-1 0,-3 0 16,3-2-16,0 2 0,0 1 0,-2-1 15,9 3-15,-1 1 16,-5-2-16,-3-1 0,4-1 0,1-2 0,-2 1 15,-2 2-15,3-2 0,2-1 16,-3 2-16,0 2 0,4-2 16,2-4-16,-4 1 0,-4 2 0,23 0 15,-5 1-15,-22-1 0,0 1 16,22-2-16,0 2 16,-9-1-16,-7-2 0,1 2 0,1 1 15,-4 0-15,-2-2 0,6 0 0,3 1 16,-5 1-16,-4-1 0,4 1 15,4-1-15,-4 4 0,-5 2 16,6 0-16,4-1 0,-7-2 16,-3-1-16,6 1 0,4 1 15,-6 1-15,-3-2 16,4-2-16,2-1 0,-4 1 16,-2 0-16,5 3 0,3 3 15,-4-3-15,0-2 0,2 2 16,0 1-16,-3 1 0,-3 1 0,5-3 15,3-2-15,-4-1 0,-2-1 16,5 0-16,8 4 16,-8-1-16,-6 0 0,1-1 0,2 1 0,-4 0 15,-2 0-15,5 1 0,3-2 16,-4 0-16,-5-2 0,3-1 16,3-3-16,-6 6 0,-4 2 0,5-4 15,3-4-15,-5 5 16,-5 1-16,2 1 0,2 0 15,-18-1-15,2-1 16,2 0-16,3-2 0,-3 1 16,-2 1-16,0-2 0,-2 0 15,-5 1-15,-2 0 0,-4 2 16,-1 1-16,-3 0 0,-1-1 16,-2-2-16,1-4 0,-5 6 0,-6-1 15,3 2-15,1 0 0,-1-1 16</inkml:trace>
  <inkml:trace contextRef="#ctx0" brushRef="#br0" timeOffset="225630.0096">15149 6418 0,'0'0'0,"0"0"0,0 0 16,0 0-16,0 0 0,23 2 0,-23-2 15,0 0-15,26 8 0,-26-8 16,27 5-16,-13-3 0,2 1 16,0 1-16,3 0 0,1-1 15,1 0-15,9-1 0,2 0 16,-1-1-16,0 2 0,4-2 0,1 0 16,0-1-16,0 1 0,9-1 0,1 1 15,-2-1-15,-2-1 0,8 2 16,-2 0-16,-3 0 0,-2-2 15,1 1-15,3 0 0,-4 1 16,-1 0-16,7 0 0,1 2 16,-5-3-16,-2-1 0,1 2 0,1 0 15,-4 0-15,-3 0 0,2-1 0,2 1 16,-2-1-16,-1 0 0,1-1 16,2 1-16,-3-1 0,-3 1 15,4 0-15,2-1 0,-2 2 16,-3 0-16,3 0 0,2 0 15,-5 0 1,-3-1-16,3-1 0,1-2 16,-2 3-16,-3 2 0,3-2 0,5-1 15,-5-1-15,-3 0 0,4 0 16,1 2-16,-3 0 0,0-1 16,-2 0-16,0 1 0,-1-2 15,-1 1-15,0 1 0,0 1 16,-1-1-16,0-1 0,2 0 0,3 1 15,-5 0-15,-2 0 0,1 0 0,3 0 16,-1-1-16,-1-1 0,0 2 16,0 0-16,-5 1 15,0-1-15,6 1 0,1-1 16,-7 0-16,0 0 0,3 1 16,3 0-16,-2 0 15,-2 0-15,4 0 0,2 1 16,-1-2-16,-1 0 0,0 0 0,1 0 15,0 0-15,0-1 0,1 1 16,1 0-16,0-1 0,2 1 16,0 0-16,0 1 0,-1-1 15,-2-1-15,6 0 0,2 0 16,-3 1-16,-3 1 0,1-1 0,2 0 0,-4-1 16,-2-1-16,3 0 0,4 1 15,-3-1-15,-2 1 0,2 0 16,1 1-16,0 0 0,-2-2 15,0 1-15,1 1 0,0 0 16,-2 0-16,2 1 0,3 0 16,-2-1-16,0-1 15,0 2-15,1 0 16,-3-1-16,-1 0 0,1 1 0,3-1 16,-4 0-16,-2 0 0,2 0 15,3 0-15,-3 0 0,-1 0 0,2 3 16,2 1-16,-3-3 15,-1-1-15,3-1 0,3 0 16,-4 1-16,-2 2 0,5-1 0,2-2 0,-2 0 16,-3 1-16,4 0 0,2-1 15,-4 1-15,-2 0 0,3 0 16,0 0-16,0 0 0,-2 0 16,3-1-16,2-1 0,-5 0 0,-4 1 15,3 1-15,3 1 16,-2-2-16,-1-2 0,3 2 0,2 0 0,-3 0 15,-2 1-15,3-1 0,2 1 16,-3-1-16,-2 0 0,2 1 16,0 1-16,-2-2 0,0-1 0,2 2 15,3 1-15,-4 0 16,-1 0-16,2 1 0,1 1 16,-2 0-1,-4 0-15,2-2 0,1 0 0,-3-1 16,-1 1-16,1-3 0,1-3 15,-2 2-15,-2 3 0,-1 1 16,0 1-16,-2-1 0,1-1 0,-2-1 16,0-1-16,-7 1 15,-3 1-15,-1 0 0,-2 0 16,-3 0-16,-3 0 0,-1 0 0,-3 0 0,-2 0 16,-3 0-16,-5-10 0,-4-8 15,2 3-15,2 3 0,1 2 0</inkml:trace>
  <inkml:trace contextRef="#ctx0" brushRef="#br0" timeOffset="227356.943">15065 6970 0,'0'0'15,"0"0"-15,0 0 0,0 0 0,0 0 16,0 0-16,0 0 16,0 0-16,0 0 0,0 0 15,23-5-15,-23 5 0,0 0 0,22 8 16,-22-8-16,22 1 0,-22-1 16,26-1-16,-11-1 15,2 2-15,0 1 0,2-1 0,1 0 16,0 0-1,0 0-15,1 1 0,2 0 16,6 2-16,2-2 0,-1-2 16,0-2-16,1 2 0,0-1 0,-1 1 15,1 0-15,6 2 0,-1 0 16,2 1-16,1-1 0,-1-1 16,-2-1-16,2 1 0,-1-1 15,-1 0-15,1-1 0,6 1 0,0 1 16,-3 0-16,-3 0 0,2 1 15,0 0-15,-1-2 0,-3-1 0,0 2 16,1 3-16,1-3 0,2-2 16,-1 1-16,2-1 0,-1 2 15,-2 2-15,1-4 0,-2 0 16,6-2-16,-1 0 0,-3 3 0,1 3 16,-2-2-16,0 0 0,1-2 15,3-1-15,-2 2 0,-2 1 0,1 1 16,0 1-16,0 1 0,-1 1 15,-1-7-15,1-2 0,-1 2 16,1 0-16,0 2 0,1 0 16,-3 1-16,-2 1 15,2-2-15,2-1 16,-2 2-16,-1 0 0,2 0 0,3 0 16,-3 0-16,0-2 0,1 0 15,2-1-15,-3 1 0,-1 2 16,3 0-16,0 1 0,0-1 15,-1 0-15,0 1 0,-1 2 16,2-2-16,1 0 0,1-1 0,1-1 0,-1 1 16,-2 1-16,2 0 0,0 0 15,-1-1-15,1 0 0,0 0 16,0 0 0,1 1-16,0 1 0,1 0 0,1 1 0,-1-1 15,0-2 1,1 1-16,1-1 0,-2 1 0,-2 1 15,2 2-15,0 1 0,0-3 0,-1-1 16,3-1-16,1-1 0,-2 1 16,0 2-16,6 3 0,-3 1 15,-2-1-15,-1-1 16,2-1-16,3 2 0,-3-4 16,-2-3-16,2 3 0,1 1 15,1-2-15,-2 0 0,-1 0 16,0 0-16,-1 2 0,0 3 0,0-4 0,0 0 0,-1 0 15,0 0-15,0-1 0,1-1 16,-1 2-16,-2 0 0,1 0 16,1-1-16,0 1 0,1 1 15,0 2-15,0 2 0,0-4 16,0-2-16,0-1 0,-1-1 16,0 3-16,0 1 15,0 0-15,1-1 0,-4-2 16,0-1-16,-1-1 0,2-1 15,0 2-15,-2 1 0,2-2 16,0 0-16,-2 2 0,0 2 0,-1 2 16,0 0-16,-4-2 15,1-1-15,0 0 0,1 0 16,2-3-16,-1 0 0,2 1 0,-1 1 0,0-1 16,-2-3-16,-2 4 0,-1 0 15,0 0-15,-1-1 0,0-3 16,-1-3-16,-1 3 0,0 1 0,-3 2 15,-2 2-15,-3-2 16,-2-1-16,-1 2 0,-1-1 16,-1 0-16,-2 0 15,-2 0-15,-2 0 0,-2 1 16,-1 1-16,-2 0 0,0 3 16,-3 0-16,-3 3 0,-3-2 0,-1-2 15,0-1-15,2 2 0,0-2 16</inkml:trace>
  <inkml:trace contextRef="#ctx0" brushRef="#br0" timeOffset="229114.2901">15147 7544 0,'0'0'0,"0"0"0,0 0 0,0 0 16,0 0-16,23 4 0,-23-4 16,0 0-16,26 0 0,-14 1 15,3 0-15,-1-1 0,0 0 0,2 0 31,0 0-31,2-1 0,0 1 0,6 0 16,2 0-16,0 0 0,-2-1 16,1 1-16,2 0 0,-2 0 15,-1 0-15,2 0 0,1 0 16,-1 0-16,-2 0 0,8 1 16,1-1-16,-2-1 0,-2 1 0,0-1 15,1 1-15,-2 1 0,-2 0 0,2 0 16,1 1-16,-2-1 0,-3 0 15,4 0-15,1 1 0,-1-2 16,-2 0-16,1 0 0,0 0 16,-1 0-16,-2-1 0,8 1 15,1 1-15,-8 1 0,-1 0 0,7 0 16,2-1-16,-7 0 0,-1 0 0,7 0 16,1-2-16,-3 1 0,-2-1 15,0 0-15,2 0 0,-2 2 16,-3 1-16,3-2 0,0-1 15,-1-1-15,-4-2 0,2 2 16,3 1-16,-2 1 0,1 2 0,0 0 16,2-2-1,-3 1-15,-1 2 0,2-4 16,4-4-16,-3 3 0,-3-1 16,-1 4-16,2 3 0,-3-2 15,-1-3-15,2-1 0,4 0 16,-5 1-16,-3 0 0,3 1 15,1-1-15,-4 1 0,1-2 0,4 2 16,2 2-16,-7-2 0,-2 1 0,8-1 16,0-1-16,-5-1 0,-1 2 15,2 0-15,2 3 0,-2-3 16,0 0-16,4 0 0,1-1 16,-1-1-16,-3 0 0,5 0 15,2 1-15,-6-1 0,0 1 0,4-1 16,1 1-1,-7 0-15,-1 1 0,6-1 16,4-1-16,-6 2 0,-1 0 16,5-2-16,-1 1 0,-5 0 15,-1 0-15,7-1 0,2 1 16,-5-1-16,-2-2 0,2 3 16,4 2-16,-7-1 0,-1 1 0,4-1 15,2-2-15,-6 1 0,0 0 0,6 2 16,0 1-16,-6-2 0,-1-1 0,7-1 15,1 1-15,-6 1 0,0 0 16,7 1-16,2 1 0,-2 2 16,0-1-16,1-2 0,2-1 15,-3 0-15,-4 1 0,6 1 16,5-1 0,-5 0-16,-3 1 0,6 0 15,2 0-15,-2 1 0,-2-2 0,5 1 16,3-1-16,-3 1 15,0 2-15,9-1 0,2 2 16,-5-1-16,-3-2 0,6 2 16,5-2-16,-7 0 0,-4 0 0,12 3 15,3 0-15,-11-2 0,-1-2 0,9 3 16,0-1-16,-5 2 0,-5 0 0,8-1 16,7-4-16,-8 0 0,-3 0 15,25-1-15,-3 2 16,-32 1-16,0 1 0,27-1 15,1 0-15,-12-1 0,-7 0 0,5 1 16,1 1-16,-3-4 0,-5-2 0,5 1 16,2 1-16,-5 2 15,-4 1-15,4 2 0,5 1 16,-6-4-16,-3-4 0,6 0 0,5 0 16,-7 3-16,-5 3 0,4-1 15,3 1-15,-9-2 0,-3-1 0,3 1 16,6-1-1,-7 2-15,-2 0 0,5-9 16,4-7-16,-24 12 0,-1 4 0,20 1 16,-1 0-16,-20-4 0,0-1 15,1 2-15,1 2 16,-3-2-16,-3 0 0,-4-1 0,-2 1 16,-5 0-16,-4 0 0,2 3 15,-2-3-15,0 0 0</inkml:trace>
  <inkml:trace contextRef="#ctx0" brushRef="#br0" timeOffset="231283.2893">15061 8089 0,'0'0'0,"0"0"16,0 0-16,0 0 0,0 0 0,0 0 15,0 0-15,0 0 0,0 0 16,0 0-16,0 0 16,0 0-16,0 0 0,0 0 15,0 0-15,21-14 0,-21 14 0,0 0 16,25-1-16,-25 1 0,23 2 15,-23-2-15,30 3 0,-14-1 0,2-1 0,4 0 16,3 0-16,2 0 0,1-1 16,11 0-16,4 0 15,-1 0-15,0 0 0,12 3 16,2-2-16,-2 0 0,-2-2 0,13 1 16,2 0-16,-6-1 0,-6-2 15,10 3 1,0 1-16,-6 1 0,-6-4 0,9 2 15,1 2-15,-8-2 0,-6 0 16,-1 1-16,2-1 16,-7 1-16,-4 1 0,0-3 0,2-1 15,-6 2-15,-4 1 0,0-2 16,1-3-16,-4 2 0,-3 0 0,0 2 16,3 3-16,-8-1 0,-3 0 0,3-2 15,2-3-15,-2 1 0,-2 1 16,4 3-16,2 2 15,-5-4-15,-2-4 0,1 3 0,1 0 16,-2 1-16,1 0 0,4-1 16,5-1-16,-4 4 0,-2 1 0,3-2 15,1-2-15,1 0 0,-2 1 0,3-2 16,4-3-16,1 3 0,0 0 16,2 2-16,3 2 15,-4-2-15,-1-3 0,4 2 0,5-1 16,-3 1-16,-3-1 0,11 1 15,3 0-15,-9 1 0,1 0 0,8 0 32,-1 2-32,-4-1 0,-3 1 0,7-2 15,3-1-15,-4-1 0,-4 0 0,13-1 16,3 1-16,-6 1 0,-4 0 16,6 0-16,4 0 15,-7-2-15,-5 2 0,30 2 16,1 3-16,-29-4 0,-3-2 0,29 0 15,2 1-15,-13 2 0,-7 2 0,9-1 16,8 2-16,-8-4 0,-3-5 16,6 1-16,2-1 0,-7 5 15,-4 3-15,8-3 0,6-2 16,-9 3-16,-5 1 0,11-2 16,10-1-16,-11 0 0,-6 0 0,6 1 31,5 0-31,-13 0 0,-6-1 0,6-1 15,7-2-15,-6 3 0,-5 2 16,8 1-16,5-2 16,-11-3-16,-6-3 0,5 0 0,4-3 15,-8 8-15,-6 5 0,4-2 16,1-3-16,-7 2 0,-5 1 0,-1-1 16,4 0-16,-10-3 0,-5-1 0,-4 1 15,-3 0-15,-4-2 0,-4-2 16,-4 5-16,-3 2 0,-7 2 15,-3 2-15,0-4 0,2-1 16,-2 2-16</inkml:trace>
  <inkml:trace contextRef="#ctx0" brushRef="#br0" timeOffset="232308.5361">15280 8700 0,'0'0'0,"0"0"16,0 0-16,0 0 0,27 1 0,-27-1 0,19-1 15,-6 1-15,1-1 0,3 0 16,3 1-16,1 0 0,1-1 15,9-1-15,3-2 0,2 3 16,0 1-16,3 0 0,1-2 16,9 0-16,-1-1 0,1 3 15,1 0-15,7-1 16,-1-2-16,0 2 0,2-1 16,-2 2-16,0 2 0,8-2 15,-2-2-15,-2 0 0,1-2 16,-1 5-16,-2 3 0,6 0 15,-2 0-15,-2-4 0,-1-1 16,-1 0-16,1-1 0,1 1 16,3 1-16,4 0 0,-3 0 0,18-1 0,-7 0 15,-8 0-15,-5 0 0,2 1 16,2 0-16,-7 1 0,-2 0 16,1-1-16,3-1 0,-3 1 15,1 1-15,1-1 0,2-2 16,-5 3-16,-2 0 0,3 0 15,1 0-15,2-3 0,2-2 0,0 8 0,-1 5 16,0-9-16,0-7 0,0 5 16,1 2-16,-1 0 0,0 0 15,3-2-15,1-4 0,-6 6 16,-6 2-16,3 0 0,3 2 16,-1-3-16,1-2 0,-3-3 15,0 0-15,0 3 16,-1 1-16,1 1 0,1-1 15,-2-1-15,0-1 0,-1 1 16,1 1-16,-2 3 0,-1 0 16,6 1-16,1-2 0,-6-3 15,-3-4-15,-1 3 0,0 2 16,0 0-16,-1 0 0,-2 2 16,-1 2-16,-1-4 0,1 0 0,-6 1 0,-2 2 15,-4-2-15,-3-2 0,-4 1 16,-1 0-16,-9 1 0,-4 0 0,-10 0 15,-1-1-15,-2 0 16,2-2-16,-5 5 0,-1 3 16,-5-2-16,-3 0 0,2-1 0,2-1 15,3 0 1</inkml:trace>
  <inkml:trace contextRef="#ctx0" brushRef="#br0" timeOffset="233373.247">15302 9340 0,'0'0'0,"0"0"0,0 0 16,0 0-16,0 0 0,0 0 0,0 0 15,17-20-15,-17 20 0,0 0 16,0 0-16,20-14 0,-20 14 16,0 0-16,20-8 0,-20 8 0,17-6 0,-6 4 15,1 0-15,1-1 0,1 0 16,1 2-16,0-1 15,2 1-15,0 1 0,2-2 16,3 1-16,0 0 0,-1 0 0,9 1 16,2 0-16,0 0 0,-1 1 0,3-1 31,4-1-31,6 1 0,-2 2 0,2-2 16,2 1-16,-2-1 0,-2 0 15,12 0-15,2 2 16,-4-1-16,-3-1 0,9 1 0,2 2 15,-7-1-15,-5-2 0,5 3 16,3-1-16,-6 2 0,-6 4 0,13-6 16,6-4-16,-7 0 0,-4 0 0,5 3 15,4 2 1,-9 1-16,-7 0 0,26 0 16,-4-4-16,-10-2 0,-7 0 0,3 3 15,1 3-15,-5-2 0,-1-4 16,4 1-16,2 1 15,-8 0-15,-4 0 0,5-2 16,5-2-16,-7 4 0,-5 5 0,6-3 16,4-2-16,-5 2 0,-3-1 15,6 0-15,5 0 16,-9-3-16,-4-4 0,6 7 0,5 4 16,-6-4-16,-4-2 0,2 1 15,2 0-15,-7 3 0,-6 1 16,5-3-16,5-2 0,-5-3 0,-5-4 0,4 7 15,4 4 1,-19-1-16,-1-2 0,7 0 0,4 0 0,-3-2 0,0 2 16,1 2-16,-1-1 15,-1 0-15,-2-2 0,4 0 0,2-2 16,-8 1-16,-3 0 0,5 1 16,4 1-16,-4 0 0,-3 0 0,1-1 15,3 1-15,-3 0 16,-1 2-16,1-4 0,2-2 15,-5 2-15,0 1 0,-1 0 0,-2 2 16,-1 0 0,-2 0-16,3-1 0,0 0 0,-1-2 15,-3 0-15,-4 0 16,-1 1-16,-2 0 0,0 0 0,-2 1 16,-2 0-16,-2 0 0,0 0 15,-5 5-15,-7 0 16,1-1-16,2-1 0,1 0 0</inkml:trace>
  <inkml:trace contextRef="#ctx0" brushRef="#br0" timeOffset="244726.28">14756 11014 0,'0'0'0,"0"0"0,0 0 15,0 0-15,0 0 0,0 0 0,0 0 0,0 0 0,28-13 16,-28 13-16,20-5 16,-20 5-16,23-4 0,-10 2 0,3 0 15,1 0-15,2 1 0,2-1 16,2 2-16,4 0 0,1 0 15,12 0-15,1 0 0,3-1 16,2 1-16,16 1 16,2 2-16,1-2 0,0 0 15,13 0-15,0 0 0,11 2 16,-4 0-16,-1-1 0,2-1 16,9-1-16,-4 0 0,37 0 15,-11-2-15,-10 5 0,-8 2 16,-8-2-16,-4-1 0,-6 0 15,-4 0-15,1 2 0,0 3 0,-8-7 16,-6-4-16,-5 1 0,-1 1 16,-4 5-16,-3 4 0,-8-1 0,-5-2 15,-5 0-15,-2 0 0,-4-1 16,0-1-16,-7-1 0,-6-1 16,-7 0-16,-7 0 0,0 0 15,0 2-15,0-2 0</inkml:trace>
  <inkml:trace contextRef="#ctx0" brushRef="#br0" timeOffset="252228.6417">4296 15057 0,'0'0'0,"0"0"16,0 0-16,2-21 0,-2 21 0,0 0 15,-9-31-15,1 16 0,-2 0 16,-6-1-16,-3 0 0,-12-7 16,-1 1-16,-10-2 0,-9-2 15,-17-2-15,-2 4 0,-26-3 0,-9 1 0,-12 3 16,8 5-16,-26 7 0,-19 8 15,-17 6-15,24 7 0,12 10 16,6 8-16,22 0 0,15 0 0,8 10 16,3 6-16,14 2 15,8 1-15,23 2 0,14-1 16,13-4 0,12-3-16,23 6 0,14 4 15,4-14-15,4-8 0,22-1 16,19 0-16,12-3 0,9 0 0,16-3 15,10 0-15,-3 1 0,3 1 16,9 3-16,9 0 0,-1-2 16,-5-1-16,5-2 0,0 2 15,-12-9-15,-9-2 0,-4-4 0,-3-2 0,-16-10 16,-12-6-16,-16-9 0,-9-5 16,-23-5-16,-14-4 0,-18-14 15,-13-11-15,-14-5 0,-11-4 16,-24-8-16,-17-5 0,-14 3 15,-10-1-15,-22 2 0,-18 2 16,-4 7 0,-7 8-16,-19 9 0,-15 4 0,7 11 15,3 8-15,-16 8 0,-10 8 16,4 12-16,3 7 0,-2 13 16,-1 9-16,55-10 0,41-6 0,28-5 15</inkml:trace>
  <inkml:trace contextRef="#ctx0" brushRef="#br0" timeOffset="253702.5743">15557 2157 0,'0'0'0,"0"0"15,-27-5-15,13 3 0,-3 1 0,-9-3 0,-5 0 16,-4-2-16,-3 1 0,-13-2 16,-6-2-16,-1 0 15,-2-1-15,-20-7 0,-7-4 16,6 3-16,7 3 0,-14-5 0,-10-2 16,-28-4-16,16 2 0,19-2 15,11-4 1,20-3-16,12-1 0,7 1 0,5 2 15,12-6-15,10-1 0,9-9 16,7-5-16,12 5 0,6 2 16,16-2-16,9-3 0,6 7 15,3 7-15,11-9 0,8-7 16,3 12-16,3 8 0,7-4 16,5-3-16,3 6 0,2 2 0,10 8 0,7 5 15,3 2-15,1 0 0,12 19 16,9 13-16,-5-1 0,-3 3 15,6 7-15,3 4 0,-16 7 16,-9 3-16,-12 7 0,-9 6 16,-12-6-16,-10-5 0,-13 14 15,-10 7-15,-9-5 0,-6-5 0,-10-1 0,-7-2 16,-10 4-16,-8 0 0,-15-4 16,-9-5-16,-5-2 0,-3-3 15,-17 2-15,-11 2 0,-11-2 16,-7 0-16,-21-6 0,-14-3 15,-11-2-15,-7-1 0,-22-5 16,-14-4-16,7-1 16,5 1-16,-7 3 0,-6 5 15,11 0-15,8-2 0,6 5 16,5 1-16,44-9 0,30-7 16,19-6-16</inkml:trace>
  <inkml:trace contextRef="#ctx0" brushRef="#br0" timeOffset="254789.8843">15323 11191 0,'0'0'16,"-21"1"-16,-3 0 0,-4 0 0,-3 2 16,-18 5-16,-10 4 15,-10 4-15,1 2 0,-18 8 0,-5 2 16,7 2-16,6-1 0,-17 11 16,-1 6-16,-16 15 0,23-9 0,17-1 15,11 2-15,10-5 0,5-5 16,20 9-16,13 4 0,15-8 15,12-7-15,25 0 0,16 2 16,8-7-16,5-1 0,32-1 16,25 0-16,-6-7 0,-4-6 0,23 0 15,15 1 1,-7-2-16,-3-2 0,15 3 16,13 2-16,-16-10 0,-13-8 0,8-5 15,3-4-15,-19 3 16,-12-1-16,-3-7 0,-2-7 15,-19-3-15,-12-6 0,-15-6 0,-8-8 16,-16-1-16,-13-3 0,-14-9 16,-10-7-16,-12 3 0,-5 1 0,-19-9 15,-11-6-15,-13 6 0,-7 4 16,-18-6-16,-11-2 0,-2 11 16,-2 8-16,-26 2 0,-20 3 15,2 2-15,-1 3 0,-30 5 0,-23 0 16,4 9-16,3 7 0,-25 10 15,-17 7-15,16 6 0,10 6 0,-23 15 16,-13 8-16,72-10 0,49-8 0,36-4 16</inkml:trace>
  <inkml:trace contextRef="#ctx0" brushRef="#br0" timeOffset="266954.1175">17187 12051 0,'0'0'0,"0"0"0,0 0 15,0 0-15,0 0 0,0 0 16,27-2-16,-27 2 15,0 0-15,28-1 16,-28 1-16,25 1 0,-13 0 0,2-1 16,3-1-16,0 0 0,3 1 15,0 0-15,1 0 0,2 0 16,2 0-16,10 0 0,-1 1 16,1 0-16,0 0 0,2 1 15,1 1-15,9-1 0,-1-2 0,0 2 0,2 0 16,0 1-16,3-2 0,10-1 15,-2-1-15,-2 2 0,-3 2 0,15 0 16,1 0 0,-2-3-16,-3-2 0,9 1 0,-3 1 15,-2 0-15,-3 2 0,36 0 16,-1 0-16,-19 0 0,-11-1 0,-1-2 0,1 0 16,1 1-16,0 1 0,5-2 15,4-2-15,-14 2 0,-8-1 16,6 1-16,4 0 0,-5 0 15,-4 0-15,2-3 0,3 1 16,-2-1-16,-2 0 0,1 1 0,1 0 16,-5 3-1,-3 0-15,4-1 0,1-1 16,-6-2-16,-4-1 0,1 5 16,0 3-16,3-3 0,3-4 15,-6 1-15,-1 2 0,-4 1 16,-2 1-16,2-1 0,-1 0 15,-4 0-15,-4 0 0,-3 3 0,-2 1 16,-3-2-16,-4 0 0,-3-1 0,-2 1 16,-8-1-16,-5 0 15,-7-1-15,-1-2 0,-5 0 16,-3 0-16,3 1 0,0 0 0,2 1 16</inkml:trace>
  <inkml:trace contextRef="#ctx0" brushRef="#br0" timeOffset="268247.7504">14937 12566 0,'0'0'0,"0"0"0,0 0 0,0 0 16,0 0-16,0 0 15,0 0-15,0 0 0,0 0 16,27-8-16,-27 8 0,0 0 16,20-5-16,-20 5 15,16-4-15,-7 2 0,0 1 0,1 1 16,2 0-16,1 0 0,0-2 16,4 0-16,1 0 15,2 1-15,0 1 0,1 0 0,1 1 16,1 0-16,2 0 0,8-1 15,2 1-15,4-1 16,1 1-16,-1 2 0,-3 0 0,11-2 16,0-1-16,0 1 15,2 1-15,6-1 0,-2-1 0,-2 0 16,-3-1-16,3 2 16,2 1-16,4-2 0,-4-2 15,3 1-15,4 1 16,-3 0-16,-2 0 0,9-1 0,-1-1 15,-1 1-15,0 0 0,0 0 16,2-1-16,-2 2 0,-2 1 16,30-1-16,-4-1 15,-9-1-15,-6-2 0,5 3 0,3 0 16,-2 2-16,-2 1 0,2-1 16,3-1-16,0-1 0,1 0 0,0 0 15,3-1-15,-10 0 0,-7 0 16,3 1-16,0 2 0,2 1 15,0 0-15,4 0 0,3-1 16,-3-2-16,-1 0 16,2 1-16,2 2 0,-3-3 15,-1 0-15,1-1 0,1 1 16,-2 1-16,-2 1 0,3 0 16,2-2-16,-3 0 0,-1-2 15,1 1-15,1 1 0,-1 1 16,0 0-16,0 1 0,0-1 15,-3 0-15,-1-1 0,2 0 0,1 2 16,-2 1-16,0 1 0,2 1 0,1 1 16,-2-2-16,-3-2 0,5 1 15,4 0-15,-4 0 0,-2-1 0,1 3 16,0 0-16,1-2 16,0-2-16,-1-2 0,-1 1 15,-5 2-15,-3 4 0,-3-2 0,-3-2 0,-3-5 16,0-2-16,1 3 0,1 2 15,-6 1-15,-3 1 0,-6 1 16,-3 0-16,-7 0 0,-5-2 0,-3 2 16,1 3-16,-5-3 0,-4 1 15,-2-2-15,-1 0 16,-4 0-16,-3 0 16,-7-1-16,1 3 15,-5 1-15,-1 3 0,2-2 0,0-1 16,1-2-16</inkml:trace>
  <inkml:trace contextRef="#ctx0" brushRef="#br0" timeOffset="269751.5216">14905 13233 0,'0'0'0,"0"0"0,0 0 0,0 0 16,0 0-16,0 0 16,0 0-16,0 0 0,0 0 0,29 0 15,-29 0-15,0 0 0,23 3 0,-23-3 16,21 3-16,-21-3 0,24 1 15,-9 0-15,1-1 0,3 0 16,2-1-16,2 0 16,2-1-16,2 1 0,1 0 0,11-1 15,2 1-15,0-1 0,1 0 16,10-1-16,1 1 0,-1 0 0,-1 0 16,11-1-16,-1 0 0,-1 1 15,-3-1 1,3 2-16,0-1 0,9 0 15,-4 0-15,2-1 16,4 3-16,-7 0 0,-6 1 0,8 1 16,0-2-16,20-1 0,-11-3 0,-4 0 15,-4 1-15,-10 3 0,-7 4 16,-2 4-16,0 2 0,-1-8 16,1-5-16,-2 0 0,0-1 0,-5-1 15,-5 1-15,3 3 0,2 4 16,-16-4-16,4-2 0,2 2 0,5 2 15,-1-2-15,1 0 0,3 0 16,4-1-16,-1 2 0,-2 0 16,2 2-16,1-1 0,-1 1 15,0-1-15,4 0 0,4-1 16,-3 0-16,-1 2 0,-2-2 16,-1-2-16,0 2 0,0 2 0,1-2 15,1 0-15,0 0 0,1 1 16,0 1-16,1 1 15,-1-2-15,-1-1 0,3 1 0,0 2 16,-2-2 0,0-2-16,2 1 0,5 2 15,-5 0-15,-2 0 0,4-4 16,6-1-16,2 2 16,3 1-16,-11 0 0,-7 0 0,26-1 15,-3 1-15,-10 2 0,-7 3 16,2-7-16,3-5 15,-6 6-15,-6 2 0,4-4 0,1-4 0,-3 5 16,-3 3-16,7-3 0,2 0 16,-3-1-16,-5 1 0,1 4 0,1 2 15,-2-4-15,-3-3 0,10 3 16,5 2-16,-10-1 0,-7 0 16,10 3-16,5 1 15,-7-3-15,-5-1 0,10 1 16,5 2-16,-7 0 0,-8-1 15,6 1-15,1-1 16,-7 2-16,-5 0 0,5-1 0,3-1 16,-9-2-16,-7-1 0,3-1 15,1 1-15,-14 0 0,-1 0 16,2 3-16,-1 1 0,-2-5 16,-3-2-16,-1 2 0,0 1 0,-4 1 15,-2-1-15,-3 0 0,-2 0 16,-2 3-16,-2 0 0,1-1 0,1 1 15,0-2-15</inkml:trace>
  <inkml:trace contextRef="#ctx0" brushRef="#br0" timeOffset="275864.8952">15057 13761 0,'0'0'0,"0"0"0,0 0 0,0 0 0,0 0 31,0 0-31,25-11 0,-25 11 0,0 0 0,23-9 0,-23 9 31,19-5-31,-10 0 0,2 2 16,0 1-16,-1-1 0,1 2 0,2-1 0,0 1 0,1 0 0,0-1 15,3 0 1,1-1-16,0 1 0,1 1 16,3 0-16,4-1 0,4 1 15,1-1-15,6 0 16,5 1-16,-2 0 0,0 1 0,14 1 15,3 0 1,6 0-16,4 1 0,5 0 0,-8 0 16,18-1-16,4 1 0,-14-1 0,-8-2 0,21 3 15,8 1 1,-15-1-16,-11-1 0,37 4 0,-5 2 16,-12-1-16,-6-2 0,-1-2 15,2-1-15,-6-1 0,-3 0 0,2 1 16,2 2-16,-10 2 0,-7 3 0,9-6 31,8-5-31,-10 1 0,-6-1 16,7 5-16,5 2 0,-2-4 0,-2-2 15,4-1-15,2 0 16,-7 3-16,-4 4 0,6-3 0,3-3 16,-8 0-16,-6 0 0,7 0 15,5-1-15,-4 1 0,-3 1 16,4 1-16,3 1 0,-8-2 0,-5 0 0,12-2 15,7-2-15,-17 1 16,-9 2-16,4 1 0,5 2 16,-7-3-16,-4-1 0,5 0 0,4 1 15,-1 3-15,-1 1 0,3-2 16,-1-1-16,-5 0 0,-3 0 16,5-1-1,4 2-15,-4 2 0,-2 0 16,-3-3-16,-3-1 0,4 2 15,2 2-15,-2-1 0,-2-1 16,-1 1-16,-3 2 0,3-1 0,2-1 16,-4 5-16,-2 1 0,4-4 15,4-5-15,-5 0 0,-2 0 16,0 1-16,2 1 0,-4 0 0,-1 0 0,3 0 16,2 0-16,2 0 15,0 0-15,-1 1 0,-1 3 0,1-2 16,0-3-16,-1 0 0,1-1 15,-2 1-15,-1 0 0,2 0 16,0-1-16,-5 0 0,-1 1 16,0-2-16,-1 0 0,-13 1 0,3 1 0,0-1 15,4-1-15,0 0 0,1 0 16,0 2-16,1 1 0,1-1 16,2 0-16,-3 0 0,-1-1 15,2 1-15,0-1 0,-2 1 16,-3 1-16,1 0 0,1 1 15,-6-1 1,2 2-16,-4-1 0,0 1 0,-1-1 16,1-1-16,-1 0 0,-1 1 15,-3 0-15,-2 1 0,-6 0 16,-2-1-16,-1-1 0,-1-1 16,-3 1-16,0 1 0,-2 0 15,0 0-15,-2 0 0</inkml:trace>
  <inkml:trace contextRef="#ctx0" brushRef="#br0" timeOffset="278184.5961">14823 14393 0,'0'0'0,"0"0"0,0 0 0,0 0 15,0 0-15,0 0 0,0 0 0,0 0 16,0 0-16,25 0 0,-25 0 15,0 0-15,0 0 0,27 0 16,-27 0-16,24 2 0,-24-2 0,30 2 31,-12 0-31,1-1 0,1 0 0,6-1 16,7-1 0,3 1-16,1-2 0,12 1 0,-1 0 0,12-1 15,-1 1-15,14-1 0,0 1 16,-3-1-16,0 0 0,10-1 15,-2 0-15,-3-1 0,-3 2 0,10 0 16,-3 1-16,-3 0 0,-3 1 16,30 0-16,-7 0 0,-7-4 15,-7-3-15,-1 4 0,-4 3 16,-3 1-16,-4-1 0,1-4 0,-1-5 16,-8 4-16,-6 0 0,-2 1 15,0 1-15,-4 2 0,-4-1 16,-2 0-16,-2 1 0,-7-2 15,-7-2-15,-1 1 0,-2 1 16,-5 0-16,-4 1 16,-7 0-16,-5 1 15,-4 1-15,0 0 0,0 0 0</inkml:trace>
  <inkml:trace contextRef="#ctx0" brushRef="#br0" timeOffset="285215.7743">18072 14325 0,'0'0'0,"0"0"15,0 0-15,0 0 0,25-3 0,-25 3 16,23 0-16,-8 0 15,3 0-15,2 1 0,3 0 16,2 0-16,3 1 0,9 0 16,3-1-16,2 1 0,2-1 0,15 2 15,1 1-15,0-2 0,-1 1 0,14 0 16,1-1-16,5 2 0,-5 1 16,0-1-16,1-1 0,10-3 15,-2-1-15,-3 1 0,1 3 16,29-3-16,-12 1 0,-4 1 15,-4 0-15,-4-2 0,-3-2 0,-1 1 16,1 2-16,-7 0 0,-4 1 16,1 0-1,2 0-15,-7 0 0,-4-1 0,1-5 16,1-1-16,-1 1 0,-1 4 16,-1-3-16,-1 2 15,-7-2-15,-5 0 0,2 2 0,2 2 16,-1-2-16,-2-2 0,-5 1 15,-3 0-15,-1-1 0,-1-2 16,-5 2-16,-2-2 0,0 5 0,-3 3 0,-5-4 16,-5-2-16,-7 0 15,-5 2-15,-6 0 0,1 0 16,-7 0-16,-3-1 0,2 0 0,1 1 16,1 0-16</inkml:trace>
  <inkml:trace contextRef="#ctx0" brushRef="#br0" timeOffset="287044.9835">14957 14859 0,'0'0'0,"0"0"0,0 0 16,0 0-16,0 0 0,0 0 0,0 0 15,0 0-15,0 0 0,0 0 16,0 0-16,0 0 0,0 0 16,0 0-1,0 0-15,30 11 0,-30-11 16,0 0-16,30 9 0,-30-9 15,25 4-15,-7-1 0,3 0 16,2 0-16,1 0 0,3 1 16,3-1-16,-1 2 0,0-1 15,8 2-15,3-1 0,6 1 0,-3-1 16,3 0-16,3 0 0,-4-1 16,-3 0-16,2-1 0,1-1 0,3 1 15,-6-1-15,1 0 0,1 0 16,-1-1-16,-1-2 0,2-1 15,2 0-15,-2 0 0,-3 1 16,7 0-16,1 0 0,-5 0 16,-2 0-16,5-3 15,5-1 1,2 3-16,1 0 0,-8-1 16,-8-1-16,12-3 0,4-2 15,-5 4-15,-4 4 0,2-3 0,3-1 16,-5 3-16,-1 1 0,0 1 15,1-1-15,-2-2 0,-2-2 16,3 1-16,2 1 0,-3 2 0,-1 1 0,1-1 16,1-1-16,-1 1 0,-1 1 15,9 0-15,0-2 16,-11 1-16,-3-1 0,25-1 0,-1 1 16,-27 1-16,-1 1 0,23 0 15,0 0-15,-26 0 0,1-1 0,25-1 31,0-2-31,-27 3 0,-1 0 0,25-1 16,2-4-16,-25 5 0,-2 1 16,26-2-16,0 2 15,-26-1-15,0 0 0,12 0 0,5 0 16,-11 0-16,-3-1 0,8 1 16,5 1-16,-6 1 0,-6 2 0,8-4 15,4-3-15,-6 4 0,-5 2 0,7-2 16,4-1-16,-7 0 0,-2 1 15,4-1-15,7 0 16,-8 1-16,-2 1 0,5-2 0,4 0 16,-7-1-16,-4 0 0,4 0 15,4-1-15,-6 1 0,-5 0 0,8-1 16,5-1-16,-7 2 0,-2 0 0,3 2 16,4 0-16,-3 1 0,-4 0 15,5-2-15,3 0 16,-4 1-16,-4 0 0,6 1 0,4 0 15,-6-1-15,-6 0 0,6 0 16,3 0-16,-4 0 0,-4 0 0,3-1 31,3-1-31,-3 1 0,-3 2 0,1-1 16,2-1-16,-4 0 0,-2 1 16,2-2-16,3 0 15,-3 1-15,-1 1 0,3 2 0,3 3 16,-8-4-16,-3-2 0,10-1 15,3 0-15,-8 1 0,-1 0 0,8 1 16,3 1-16,-11-1 0,-4 0 0,9 1 16,4 0-16,-10 0 0,-3 0 15,4 0-15,4 0 0,-2 0 16,-2 0-16,2 0 0,3 0 16,-3 0-16,-2 0 0,1 1 15,2 3-15,-2-4 0,-1 0 0,4 2 31,0 2-31,-2-1 0,-1 0 0,4-2 16,1 0-16,-4 0 0,-3 1 16,5-2-16,3 0 0,-6-1 15,-4 1-15,5 1 0,4-2 16,-4-2-16,-1 1 0,2 1 16,3 0-16,-4-2 0,-2 1 0,1 0 15,1 1-15,-3-3 0,-1 0 0,2 2 16,1 0-16,-2 2 0,-3 0 15,4-1-15,2-1 0,-5 0 16,-5 0-16,2-1 0,1 0 16,-1-1-16,-3 2 0,2 0 15,0 0-15,-6 0 0,-2 1 0,0-3 16,2 1 0,-1 0-16,-1 2 0,1 0 0,-1 0 0,-4 0 15,-1 0-15,-4 0 0,-1 1 16,-1-1-16,-2-1 0,0 1 15,-1 0-15,-3 0 0,2 0 0,-2 0 16,-1 4-16,-2-2 0,-1-1 16,1 1-16,1-1 15,0 0-15</inkml:trace>
  <inkml:trace contextRef="#ctx0" brushRef="#br0" timeOffset="289028.1461">15042 15346 0,'0'0'0,"0"0"16,0 0-16,0 0 0,0 0 0,0 0 15,0 0-15,0 0 16,0 0-16,0 0 15,0 0-15,0 0 0,0 0 0,0 0 16,0 0-16,23 14 0,-23-14 16,0 0-16,0 0 0,0 0 15,28 8-15,-28-8 0,0 0 16,24 4-16,-15-3 0,1 1 16,1-1-16,0 0 15,0 1-15,1 0 0,1-1 0,1 0 0,1 0 16,0 1-16,3 0 15,-2 0-15,-1 1 0,0-1 0,2 0 16,0 1-16,2-1 0,2 1 16,1-1-16,6 1 0,-3 0 0,5 0 15,2-1-15,-1-1 0,-2 0 16,2 1 0,0-1-16,8 0 0,-1 1 15,1-1-15,-1 0 0,0 1 16,-2 1-16,0-2 0,-2 0 15,0-1-15,0-1 0,7 0 16,-1 1-16,-2 1 0,0-1 0,-2 1 16,0 0-16,-3 0 0,-1 2 15,3-3-15,0 0 0,-2-1 0,-1 0 16,0 1-16,0 1 0,1 0 16,1-1-16,-2 0 0,-1-1 15,2 2-15,1 2 0,-1-3 16,-1-2-16,-1 1 0,0-1 0,2 1 15,1 1-15,-2 0 0,-2 1 16,1 0-16,1-2 0,-1 1 0,-2-1 0,5 1 16,2 1-1,-4-1-15,-3-2 0,-2 2 0,0 0 16,1 0-16,2 0 0,1-1 16,1 0-16,-3 2 0,-2 1 0,5-1 15,3 1-15,-2 0 0,-2-1 16,2 0-1,0 0-15,2-1 0,-1-1 16,-1 3-16,0 0 0,0 0 16,0-1-16,-1 1 0,-1 2 15,0-2-15,1 0 0,1-2 16,1 1-16,-2-1 0,-3 1 0,3-1 16,2 0-16,-2 0 0,-1 0 15,0 1-15,0 0 0,3 0 0,-1-1 16,-4 0-16,0 0 0,1 1 15,1 0-15,0 0 0,-1-1 16,0 1-16,-1 0 0,1 0 16,2-1-16,-3 0 0,0 2 0,2-1 15,1 0-15,0-1 0,0 1 16,-2-1 0,-3 2-16,0-2 0,-1 0 0,3-1 15,2 0-15,-4 1 16,-3 2-16,2-2 0,1 0 15,1 0-15,1 0 0,-3 0 16,-2 1-16,2-1 0,0 0 0,3 1 16,2 2-16,-3-1 0,-1-2 15,0 1-15,2-1 0,0 1 0,-1 1 16,0-1-16,-1-1 0,1 0 0,1 0 16,-1 0-16,1 1 15,-3 0-15,0 0 0,1-1 0,3 1 16,-1 0-16,-1 1 0,0-1 15,-2 0-15,2 1 0,0-1 0,-1 1 32,1 1-32,-3-2 0,-1-2 0,3 1 15,0 2-15,1-1 16,-1 0-16,0-1 0,-2-1 16,-2 1-16,2 1 0,4-2 0,1-2 15,-7 2-15,-1-1 0,4 0 16,0 1-16,1-1 0,0 0 15,4 1-15,-1-1 0,-4 1 0,3-2 16,4 1-16,-1 0 0,-1 1 16,-1-1-16,3 1 0,2-1 15,-2 1-15,-2 0 0,4-2 0,3-3 16,-3 4-16,-2 3 0,1-2 16,2-2-16,-1 0 0,0 0 15,1 3-15,3 0 0,-1-1 0,-1-1 16,-1 0-16,-1 1 0,1 0 15,1 0-15,0 2 0,-1 1 16,0-3-16,-2-1 0,3 0 0,-2-1 16,-5 1-16,0-1 15,-2 2-15,-2 1 0,-3 0 16,-1 0-16,-3 0 16,-3 0-16,-2 0 0,-3 1 15,-4-2-15,0 0 0,-4 1 16,0 1-16,-5 1 0,0 2 15,-4-2-15,-5 1 0,2 0 0,1-2 16,1 1-16</inkml:trace>
  <inkml:trace contextRef="#ctx0" brushRef="#br0" timeOffset="290183.1266">15139 15968 0,'0'0'16,"0"0"-16,0 0 0,0 0 0,0 0 15,0 0-15,0 0 16,0 0-16,0 0 0,0 0 0,0 0 16,0 0-16,13 20 0,-13-20 15,0 0-15,0 0 0,0 0 0,26 14 0,-26-14 16,0 0-16,23 7 0,-23-7 16,25 6-16,-12-3 0,1 1 15,-1-1-15,1-1 0,0 1 16,1 1-16,1-1 0,2 0 15,1-2-15,1 1 0,-1-1 16,2 0 0,0 2-16,1 0 0,8-1 15,1-1-15,-1 0 0,-2 0 0,2 1 16,1 0-16,0-1 0,0-1 16,6 0-16,0 0 0,-2 0 15,-1 0-15,0 0 0,-1 1 16,0 0-16,2 2 0,-1-1 15,1-1-15,-2 0 0,-1-1 0,4 0 16,1-1-16,-2 1 0,-1 1 0,2-1 16,0-1-16,-1 0 0,-1 0 15,-1 0-15,-1 2 0,0 1 16,1 1-16,-1-3 0,0-3 16,0 3-16,0 1 0,1-1 15,3 0-15,-2-1 0,0 0 0,2 1 0,3 2 16,-4 1-16,-1-1 0,4-2 15,3-2-15,-3 3 0,0 2 16,6-3-16,0-1 0,-3 0 16,-4 0-16,3-1 0,2-1 15,-2 0-15,-4 0 0,5 0 32,2 0-32,-4 1 0,-2 0 0,4-1 0,2-3 0,-4 3 15,-1 3-15,4-2 0,2 0 16,-5 1-16,-1 1 0,2-2 15,3-1-15,-5 0 0,-3 0 0,3 0 16,1 1-16,-3-1 0,-1-1 16,-1 1-16,1-1 15,-3 3-15,-2 1 0,0-1 0,-1-1 16,-2 1-16,-1 1 0,0-1 16,2 1-16,-4-2 0,-3 0 15,-7 1-15,0 0 0,-3 1 16,-3-1-16,-1 1 0,-1 0 15,-3 0-15,-1 0 0,-2 0 16,-5 3 0,1-2-16,2 0 0,0 0 15</inkml:trace>
  <inkml:trace contextRef="#ctx0" brushRef="#br0" timeOffset="298616.3547">19135 15966 0,'0'0'0,"0"0"0,0 0 16,0 0-16,0 0 0,0 0 15,0 0-15,30 4 0,-30-4 0,21 5 16,-21-5-16,29 5 15,-12-3-15,5 1 0,3 0 16,1 0-16,2 1 16,10 3-16,5 0 0,1-1 15,3-1-15,13 1 0,4 1 16,-2 0-16,-4 0 0,15 0 16,1 0-16,5-1 0,-5-2 0,2 0 15,3-1-15,2-3 0,-7-3 16,2 0-16,4 0 15,19 3-15,-17 2 0,1-2 0,1-1 0,-8-3 16,-5 0-16,0-1 0,2 1 16,-6 2-16,-3 1 0,3 0 15,3 0-15,-9 0 0,-6 2 0,4-4 16,5-1-16,-3 0 0,-3-2 16,5 5-16,2 2 0,-8 2 15,-5 1 1,3-3-16,4-3 0,-8-2 15,-5-3-15,-1 5 0,0 4 16,-3 1-16,-1-1 0,-5-3 16,0-3-16,-12 1 0,-7 2 0,-1 0 15,-2 1-15,-1 1 16,2-1-16,-12 0 0,-3 0 16,0-3-16,0 1 0,-7 3 0,-4 2 0,4-1 15,1-1-15,2 0 0</inkml:trace>
  <inkml:trace contextRef="#ctx0" brushRef="#br0" timeOffset="300261.2374">14928 16635 0,'0'0'0,"0"0"16,0 0-16,0 0 0,0 0 15,0 0-15,0 0 0,27 10 0,-27-10 0,0 0 16,24 8-16,-24-8 0,21 3 16,-9-1-16,3 1 0,1-1 15,3 0 1,1 1-16,2-1 0,2 1 0,2 0 15,11 1-15,0-1 16,2-2-16,1-1 0,-1 2 16,3-1-16,9 0 0,0 1 0,-2-1 15,1 1-15,6-2 0,-2 0 16,0 0-16,-1 1 0,-5-1 16,-2 0-16,9 0 0,1 1 15,-5-1-15,-5-1 0,1 0 16,3 1-16,-6-1 0,-3 1 15,3-1-15,2 1 0,-3-1 0,-3-1 0,3 1 16,1 0-16,-4 0 0,-3 0 16,5 0-16,3 0 0,-3 1 15,-3 1-15,2-1 0,2 0 16,-3 0-16,-1 2 0,7-3 16,2-1-16,-10 1 0,-1 1 0,7-3 31,1-1-31,-10 3 0,-2 2 0,10-3 15,4-3-15,-11 3 0,-2 2 16,6-1-16,4-1 0,-4 1 16,-3-1-16,8-1 0,2 2 15,-9 0-15,0 0 0,7 1 16,1-1-16,-8 2 0,-3 1 0,9-1 16,1-2-16,-9 0 0,-3-3 0,10 3 15,2 1-15,-9 2 0,-2 0 16,9-1-16,3-1 0,-11 1 15,-1-1-15,6 1 0,3-1 16,-4-1-16,-1-1 0,3 1 16,2 1-16,-5 1 0,-1 0 0,9 1 15,2 0 1,-9-1-16,-3 0 0,9-3 16,0-1-16,-9 1 0,-1 2 15,10-1-15,1 0 0,-8 0 16,0 0-16,7 0 0,3-2 15,-10 1-15,-2 1 0,10 0 16,-1 0-16,-4 0 0,-5 0 0,4-1 16,2-2-16,-8 2 0,-2-1 0,11 1 15,3 0-15,-11 0 0,-2 1 0,6 0 16,4 0-16,-6 1 0,-1-2 16,1 2-16,3 0 0,-3-1 15,0 0-15,1 1 0,4 1 16,-3-1-16,-3-1 0,4 0 15,2 1-15,-4 0 0,0 0 0,0 0 16,2 0-16,-2 0 0,-2-1 0,-1 0 16,2 1-16,0 0 15,2 0-15,-2 0 0,0 0 16,1 0-16,3-2 0,0 1 0,1 1 16,-1 0-16,-2 0 0,2-1 15,1 0 1,-1 1-16,-1 1 0,1 0 15,1 2-15,-1-5 0,-1 0 16,-1-2-16,0-1 0,1 2 16,0 2-16,0-1 0,-1-2 15,1 3-15,2 0 0,1 0 0,1-1 16,-2 0-16,-1-1 0,7-1 16,-1 2-16,-2-1 0,-2 2 0,2 1 15,2 1-15,-10-1 0,-1 1 0,7-1 16,3 0-16,-6 2 15,-2 0-15,3-1 0,1-1 16,-9 1-16,-1 2 0,4-1 16,0 0-16,-4-1 0,2 0 0,-3-1 15,-1 0 1,0 3-16,0 4 0,0-2 16,-1-1-16,-6-1 0,-3-1 15,-4 0-15,-3 0 0,-3-2 16,-2-1-16,-5 3 0,-1 2 0,0-2 15,-1 0-15,-1-2 0</inkml:trace>
  <inkml:trace contextRef="#ctx0" brushRef="#br0" timeOffset="302067.1348">15107 17169 0,'0'0'0,"0"0"0,0 0 0,0 0 0,0 0 0,0 0 16,0 0-16,30-5 0,-30 5 16,0 0-16,27-8 15,-27 8-15,0 0 0,34-2 0,-18 1 16,2 0-16,0 1 0,2 0 15,0 2-15,2-1 0,1 0 16,10 1-16,4-1 16,-2 0-16,0 0 0,0 0 0,1 0 15,8 0-15,-1 1 0,3-1 16,4 0-16,-5 0 16,-3 0-16,7 1 0,-1-1 0,0 0 0,1 1 0,3-1 15,3 1 1,-4-2-16,-5-2 0,8 2 0,-2 2 15,-4-2-15,-1 0 0,4 1 16,6 1-16,-9 0 0,-5 0 0,9-1 16,2 0-1,-2-1-15,-3-1 0,0 2 16,-1 1-16,3-2 0,3-3 16,-4-3-16,-4 0 0,0 3 0,2 3 15,-1-1-15,2-1 16,-4-1-16,-2 0 0,5 1 15,4-1-15,-7 0 0,-4 0 0,3 0 16,3 1-16,-4 3 0,-3 3 16,11-5-16,7-2 15,3 1-15,0 1 0,-13-1 0,-9 0 16,24-2-16,1 0 0,-27 0 16,-3 1-16,22 1 0,3 2 15,-12 5-15,-6 2 0,7-6 16,4-4-16,-17 0 0,1-1 0,18 1 15,-2 3 1,-6 2-16,-3 1 0,5-3 16,1-2-16,-4-1 0,-3-1 0,1 0 15,1 1-15,-2 2 0,-2 2 16,4-4-16,2-2 16,-16 4-16,1 2 0,20 2 15,-2 2-15,-18-4 0,3-1 0,23 1 16,-5 0-16,-22 0 0,1 0 0,25 1 15,3 0-15,-28 0 0,-2 0 0,25 1 16,0-1-16,-24-1 0,-1 0 16,24 0-16,0 1 15,-25-1-15,1 0 0,13 2 16,4-1-16,-9 1 0,-4 0 0,7 0 16,7-1-1,-8 2-15,-3 0 0,7-1 16,6-2-16,-8 1 0,-6-1 0,6 0 15,4 1-15,-6-1 16,-4 0-16,7 0 0,6 1 16,-9-2-16,-5 0 0,5 0 0,3 2 15,-5-1-15,-2 0 0,4-2 16,4 0-16,-5-1 0,-3 0 0,3 1 16,2 1-16,-3-1 0,-3 0 0,2 0 15,3 1-15,-4-2 16,-3 1-16,3 0 0,4 1 15,-3-1-15,1-1 0,0 3 16,2 0-16,-7 0 0,0-1 0,5-1 16,2 0-16,-9 1 0,-3 1 0,12-2 15,4-2-15,-10 3 0,-2 0 0,8-1 16,4-1-16,-11 2 0,-3 1 16,10-1-16,4 0 15,-11 2-15,-3 1 0,7 0 0,3-2 16,-3 0-16,-3 0 0,7-1 15,2 1 1,-9 0-16,-3-1 0,2 0 16,1 0-16,-2 0 0,-2 0 0,0-1 15,2 0-15,-5 0 0,-5 0 16,3 1-16,2 1 16,-2-2-16,-5-2 0,0 1 0,0 0 0,-7 1 0,-1-1 15,-1 2-15,-2 0 16,-2 0-16,1 2 0,-3-1 15,0-1-15,-2 0 0,0 0 0,0 0 16,0 1-16,-2-1 0,0 3 16,0-3-16,-3 3 0,1-3 15,-1-1-15,0 1 0,1 0 16,2 0-16</inkml:trace>
  <inkml:trace contextRef="#ctx0" brushRef="#br0" timeOffset="304446.6641">15010 17456 0,'0'0'16,"0"0"-16,0 0 0,0 0 0,0 0 0,0 0 16,0 0-16,0 0 0,0 0 0,0 0 15,0 0-15,0 0 0,0 0 16,0 0 0,0 0-1,26 7-15,-26-7 0,0 0 0,0 0 0,0 0 16,26 2-16,-26-2 0,0 0 15,26 4-15,-16-4 0,2 1 16,3-1 0,-2 2-16,0-1 0,3 0 0,0 0 0,2 0 15,0 0-15,4 1 16,4-1-16,1 2 16,4 1-16,6-1 0,-4 1 0,3-2 15,4 0-15,-3 0 0,0 0 0,10 1 16,2 2-16,-4-2 0,-3 0 0,12 0 15,2 0 1,-5-2-16,-5 0 0,11 2 0,3 1 0,-5-1 16,-4 0-16,4 0 0,3 1 15,-5 0-15,-3 0 0,10 0 16,4-1-16,-9 0 0,-6 0 0,5-1 0,5 1 16,-2 0-16,-3 2 0,33-1 15,-2-2 1,-16 2-16,-9 3 0,4 1 15,2 0-15,-4 5 0,-5 3 16,5-10-16,3-7 0,-8 0 16,-4-2-16,8 5 15,4 3-15,1-2 0,0 0 0,-2 2 16,-1 3-16,-9-1 0,-6 1 0,7 0 16,4-1-16,-4-1 15,-2-2-15,4 0 0,4 0 16,-2 2-16,2 1 0,1-2 15,0-1-15,-3 1 0,-4 1 0,3 0 16,2-2-16,0-1 0,-1-1 0,-3 0 0,-2 1 16,-3-3-16,-2-2 0,6 1 15,3-1-15,-6 1 0,-6 0 16,4-4-16,1-1 0,-4 0 16,-2 1-16,0 1 0,3 1 15,0 0-15,2-2 16,-1 1-16,1 1 0,-3-1 15,-1 0-15,-3-1 0,-1-2 16,1 3-16,2 1 0,1 1 16,1 3-16,-5-4 0,-2-2 15,2-2-15,2-1 0,-4 4 16,-4 4-16,4-1 0,3-1 16,-20 3-16,2 1 0,5-2 15,3 1-15,-1 0 0,0 1 0,-2-1 0,-3 0 16,1 2-16,0 3 0,-1-2 15,0-1-15,-6-1 16,-3 0-16,-3 0 0,-4-2 16,-3 1-16,-2-1 0,-3 0 15,-3 0-15,0 0 0,-3-1 0,1 1 16,0-1 0,2 1-16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2T23:59:22.003"/>
    </inkml:context>
    <inkml:brush xml:id="br0">
      <inkml:brushProperty name="width" value="0.05292" units="cm"/>
      <inkml:brushProperty name="height" value="0.05292" units="cm"/>
      <inkml:brushProperty name="color" value="#FF0000"/>
    </inkml:brush>
  </inkml:definitions>
  <inkml:trace contextRef="#ctx0" brushRef="#br0">2826 4674 0,'0'0'0,"0"0"0,0 0 0,0 0 15,0 0-15,0 0 0,0 0 0,0 0 0,0 0 16,0 0-16,0 0 0,0 0 16,0 0-16,0 0 0,0 0 15,0 0-15,0 0 0,28 4 16,-28-4-16,19 8 0,-19-8 0,23 10 16,-23-10-16,32 9 0,-14-5 15,4 0-15,0 0 0,3-1 0,-2 1 16,11 0-16,0 0 0,-1 0 15,-4-1-15,12 0 0,2 0 16,-4 1-16,-2 0 0,2 1 16,5 0-16,-3-1 0,-3 0 0,12 1 15,1-1-15,-4 1 16,-3-1-16,13 2 16,1-2-16,-4 2 0,-3 0 15,4-3-15,5-4 0,-8-1 16,-2 2-16,9-1 0,6 0 15,-6 0-15,-5 0 0,9 0 16,3 0-16,-6 0 0,-7 1 0,34 0 16,-2-1-16,-10-2 0,-9-1 15,1 3-15,-1 0 0,-8 0 0,-5 0 0,8 0 16,6 1-16,-9-3 16,-7 2-16,6-3 0,7 1 15,-5 1-15,-7 2 0,7 2 16,5 0-16,-9-4 0,-6-2 0,10 2 15,4 1-15,-4 2 0,-5 2 16,7-2 0,2 1-16,-9-4 0,-6 0 0,8-1 15,8-2-15,-10 2 16,-4 2-16,10-2 0,3 1 16,-6 1-16,-3 1 0,6-1 15,4 0-15,-10 0 0,-5-1 0,5 2 16,7 0-16,-6-1 0,-3 1 15,7-2-15,4 1 0,-9 0 0,-6 2 0,6-1 16,7 0-16,-5 0 16,-9 1-16,7-1 0,7 0 15,-7 2-15,-5-2 0,9 1 16,3 1-16,-8 0 0,-5-1 0,8-2 16,6-4-16,-5 1 0,-5 2 15,9 2-15,6 0 0,-10 3 0,-9 1 0,9-2 16,4-4-16,-5-1 15,-6-2-15,8 0 0,3 1 16,-6 0-16,-4 2 0,8 2 16,5 1-16,-8-1 0,-7 1 0,8-2 15,3-1-15,-6 1 0,-3-1 16,6 0 0,5-3-16,-8 5 0,-3 4 0,5-4 15,6-4-15,-8-1 0,-5-1 16,8 1-16,3 0 15,-4 5-15,-3 2 0,5-1 16,2-2-16,-7-3 0,-4-1 0,9 3 16,7 1-16,-9-1 0,-5 0 15,6 1-15,4 0 0,-7 4 0,-5 1 0,7 0 16,5-1-16,-9-3 0,-4-3 16,6 2-16,4 1 15,-4 4-15,-2 1 0,5-5 16,5-4-16,-10 3 0,-7 4 0,7-1 15,5-1-15,-7-1 0,-6-1 16,8 2 0,5 2-16,-9-1 0,-6 0 0,5-1 15,5-1-15,-6-2 0,-3 0 16,3 2-16,4 2 16,-7-1-16,-4 1 0,1-2 15,3-3-15,-5 1 0,-5 1 0,-1 2 16,-1 1-16,-6-7 0,-4-5 0,1 7 15,0 2-15,-12 3 0,-1 2 0,-4-1 16,0 0-16,-3-2 0,-2-1 16,2 3-16,-2-3 15,0 0-15,-2 3 0,-6 0 16,-3 2-16,4-3 0,1 0 0,2-1 16</inkml:trace>
  <inkml:trace contextRef="#ctx0" brushRef="#br0" timeOffset="3631.93">2862 5555 0,'0'0'0,"0"0"0,0 0 16,0 0-16,0 0 0,0 0 15,0 0-15,0 0 16,0 0-16,0 0 16,0 0-16,0 0 0,0 0 0,27 2 15,-27-2-15,0 0 0,0 0 16,0 0-16,0 0 0,24 5 15,-24-5-15,0 0 0,24 2 16,-24-2-16,0 0 0,26 3 16,-11-3-16,-3 0 0,1 1 0,0-1 0,3 0 15,-3 0-15,0 0 0,3 0 16,1 0-16,2 0 0,-2-1 16,1 1-16,1 1 0,-2 1 15,-1-1-15,8 0 0,3 0 16,-3-1-16,-1 0 0,1 0 15,1 0 1,-2 0-16,0 1 0,2-1 0,2 1 16,-2-1-16,-3 2 0,4-2 15,2 1-15,-2-1 0,-3-1 16,8 2-16,-4 0 0,3-1 16,1-1-16,-3 2 0,1 1 15,-3-2-15,-2-2 0,2 1 16,3 0-16,-2-1 0,2 0 0,-2 2 0,0 0 15,1 0-15,-3 0 0,4-1 16,3 1-16,-4-1 0,0-2 0,1 2 16,0-1-16,-1 0 15,-2-1-15,5 2 0,0 2 16,-8 0-16,2-1 0,5 0 0,3 0 16,-7 0-16,-2-1 0,6 1 0,1-1 15,-6 2-15,0 0 0,6-1 16,1 0-16,-3 0 0,0 0 15,1 0-15,0 0 0,-1 0 16,-2 0-16,4 2 0,1 0 16,-4-1-16,-2-2 0,2 1 0,1 1 15,-3 0 1,2 0-16,0 1 0,3-1 16,-4-1-16,0-1 0,3 1 15,3 2-15,-3-1 0,-3-2 0,2 0 16,3-2-16,-1 3 0,-3 0 0,2-1 15,1 0-15,0 1 0,-2 0 16,-1-1-16,3-1 16,-2 1-16,-3 2 0,5 0 0,3 2 15,-4 0-15,-3-2 0,3 0 16,5-1-16,-3-2 0,-3-1 0,1 1 16,1 1-16,0 0 15,1 0-15,-2 1 0,0 1 16,1-1-16,-1-1 0,2 1 15,2-1 1,-3 1-16,-4 1 0,2-2 16,4 0-16,-2 0 0,-2-2 0,1 2 15,1 0-15,-1 0 0,0 0 0,1 1 16,1 2-16,-2-2 16,-3-1-16,4 0 0,3 0 15,-4 1-15,-2 0 0,4 0 0,3-2 16,-2 1-16,-4 1 0,3-2 0,2 1 15,-2 0-15,-1 1 0,1 0 16,-3 1-16,2-1 0,0 0 16,0-1-16,2-1 15,-2 1-15,0 1 0,1 0 0,1-1 16,-1 2-16,-2 1 0,3-2 16,3-1-16,-3-1 0,-1 1 0,1 0 0,2 1 15,-1 0-15,-1-2 0,-1 1 16,1 1-16,0 0 0,0 0 0,5 2 15,1 2-15,-8-3 16,0-2-16,8 0 0,0 1 16,-8-1-16,-1 0 0,7 1 0,3 1 31,-5-1-31,-3-1 0,3 0 0,4 0 16,-3 1-16,-4-1 0,6 1 15,-1 1-15,0-2 0,-3 1 16,2 0-16,2 1 0,-3-1 0,-1 1 15,1-1-15,1-1 0,-2 1 16,0 0-16,2 0 0,0 0 16,-1 0-16,-2 0 0,2 0 0,2 0 15,-3 0-15,-1 2 0,2-2 16,4-2-16,-5 2 0,-2 1 0,4-1 16,5 0-16,-4 0 0,-3 0 15,3 1-15,4-1 16,-6 0-16,-3 0 0,4 0 0,2 0 15,-3-2 1,0 1-16,0 0 0,1 0 16,1 3-16,-1 2 0,0-4 15,1-1-15,-2-1 0,-1-1 16,1 1-16,2 2 0,-2-2 0,-1 2 16,-1-2-16,2-1 15,-3 0-15,-3 2 0,2-2 0,1 2 16,-4-1-16,-3-1 0,2 2 0,-1 0 15,-4 1-15,-1-2 0,-1 4 16,0-2-16,-4 1 0,-1-1 0,-3-1 16,-2-1-16,-3 1 15,-1-1-15,-3 1 0,0 1 16,-3 0-16,0 0 0,-5 1 16,-6 0-16,1 0 15,2-1-15,2 1 0</inkml:trace>
  <inkml:trace contextRef="#ctx0" brushRef="#br0" timeOffset="5520.8844">2846 6375 0,'0'0'0,"0"0"0,0 0 16,0 0-16,0 0 0,0 0 0,25-4 16,-25 4-16,0 0 0,20-3 15,-20 3-15,0 0 0,22-3 16,-11 3-16,0 1 0,1 0 16,1 1-16,1-2 0,2-2 15,-2 2-15,0 0 0,4 0 16,3-1-16,-2 0 0,0 0 0,6-2 0,1 2 15,2 0-15,-2 1 0,4-1 16,-1 1-16,-1-1 0,-1 1 16,3-1-16,2-2 15,6 1-15,-4 0 0,4 0 16,1 0-16,-2 0 16,-2 1-16,3-1 0,0-1 15,0 1-15,-2 1 0,8-1 0,0 2 0,-1-1 16,1 0-16,1 0 0,-1-1 15,-4 0-15,2 0 16,7 0-16,2 1 0,-5 0 0,-2-1 16,1-1-16,5 0 0,-3 1 0,-5 1 15,4 1-15,5 0 16,-7 0-16,0-2 0,8-2 0,2-1 16,-3 1-16,-4 2 0,3 1 15,3-1-15,-6 0 0,-3 0 0,4 0 16,2 1-16,-2-1 15,-3 1-15,5 0 0,0-1 16,-4-1-16,-3-2 0,5 2 16,5 2-1,-5-1-15,-1 1 0,22-5 0,-1-1 16,-29 6-16,1 1 0,25-1 16,-1-1-16,-8 2 0,-3 1 15,-1-4-15,0-2 0,-4 5 16,-2 4-16,6-3 0,0-1 0,-6-3 0,-5 0 15,7 2-15,3 1 16,-3-2-16,-2-2 0,3 0 16,4 2-16,-6 2 0,-3 1 0,5 1 15,2 0-15,-4-1 16,-4 2-16,1-3 0,3-4 16,1 4-16,-3 2 0,2-2 0,1-1 15,-2 2-15,-1 3 0,1-4 16,1-1-16,-4 0 0,-4-2 0,8 4 0,2 1 15,-17-1-15,2-1 0,22 1 16,-1-1-16,-23-1 0,0-3 16,28 1-16,1 3 0,-24 0 15,0 0-15,20 0 0,-1 0 16,-17 2-16,2 2 0,20-2 16,-1-2-1,-7 0-15,-3 0 0,1 2 0,2-1 16,-5-1-16,-5-1 15,6 1-15,7 1 0,-5-2 16,-2-1-16,1 3 0,2 1 16,-4 3-16,-5 1 0,10-3 0,5-3 15,-5 0-15,-2 1 0,2-1 16,-1-2-16,-4-3 0,-5-1 0,8 4 0,5 5 16,-4-4-16,-4-3 0,5 2 15,1-1-15,-1 3 0,0 4 16,0-4-16,1-2 0,-3 4 15,-4 3-15,5-3 0,2-4 16,-5-2-16,-2-3 0,5 7 16,3 7-1,-2-8-15,-3-4 0,2 1 0,0 1 16,-6 3-16,-3 3 0,7-1 16,4-2-16,-3-2 15,-4 0-15,0 3 0,2 3 0,-7 1 16,-3 1-16,4-3 0,3-1 15,-7 0-15,-3 2 0,0-2 16,3-1-16,-3-1 0,0-2 0,0 3 0,-1 2 16,-19-3-16,1 0 0,2 1 15,1 1-15,-4 0 0,-2 0 16,-4 0-16,-1 1 0,-2-1 16,-3 2-16,-3-1 0,-2 3 15,-5-2-15,-5 2 0,2-2 0,2-1 16,2 0-16</inkml:trace>
  <inkml:trace contextRef="#ctx0" brushRef="#br0" timeOffset="6439.4572">2972 7220 0,'0'0'0,"0"0"0,0 0 15,0 0-15,0 0 0,0 0 16,0 0-1,-3-18-15,3 18 0,0 0 16,0 0-16,0 0 0,0 0 0,0 0 16,0 0-16,0 0 0,0 0 15,24-12-15,-24 12 16,0 0-16,29 0 0,-16 0 0,2 0 16,2 0-16,1 0 0,1 0 15,5-1-15,0 1 0,-2-1 0,12-2 16,1 0-16,-3-1 0,0 0 0,4 2 15,1 1-15,6 0 0,-3-2 16,3 4-16,4 3 0,-5-3 16,-1-2-16,8 0 0,2 1 15,-2 2-15,-2 2 0,3-2 16,-3 0-16,1-2 0,-3-2 0,10 1 16,2 1-16,-6 0 0,-3 0 15,3 1-15,1 2 0,-5-1 16,-1 2-16,8-1 0,2 0 0,-8 2 15,-1-2-15,-2 0 16,2-1-16,-1 0 0,-5 0 0,4-1 16,3 1-1,-5-1-15,-3 1 0,3-1 16,1 0-16,-5-2 0,-2 0 0,-1-3 16,1 1-16,-4 0 0,-3 0 15,-1 0-15,-1-1 0,-6 2 16,0-1-16,-3 1 0,-4 1 15,-2 1-15,-6 2 0,-6 3 16,-6 3-16,3-3 0,1-1 0,-2 0 16</inkml:trace>
  <inkml:trace contextRef="#ctx0" brushRef="#br0" timeOffset="16083.849">5895 7224 0,'0'0'0,"0"0"0,0 0 15,0 0-15,0 0 0,22 1 0,-22-1 16,0 0-16,29 6 0,-29-6 0,30 5 16,-10-2-16,2-1 0,6-1 15,2 0-15,0 2 0,1 0 16,17 0-16,6-1 0,6 0 16,1-1-16,16-1 0,6 0 15,-10 0 1,-7 1-16,19-2 0,4 0 15,0-1-15,-7 1 0,41 0 0,-4-2 16,-19 1-16,-14 2 0,7-5 16,7-1-16,-11 4 0,-9 0 15,11 0-15,6-3 0,-11 0 16,-9 2-16,13-4 0,10-1 16,-14 5-16,-8 3 0,8-2 0,5 2 15,-9-2-15,-7-2 0,11-2 0,5-1 16,-6 4-16,-5 3 0,6 0 15,4-1-15,-8 4 0,-6 3 16,10-7-16,8-4 0,-11 6 16,-8 2-16,11 0 0,8-2 15,-14 0-15,-8 1 16,10-4-16,6 1 16,-11-1-16,-8 0 0,10 3 0,7 3 15,-11-1-15,-8-1 0,11-4 16,7-2-16,-9 3 0,-6 3 0,8 1 15,6-1-15,-12-2 16,-5-1-16,7 1 0,7 1 16,-12 1-16,-6 0 0,7-4 0,5-1 15,-15 1-15,-9 0 0,6-1 0,5-1 16,-7-1-16,-4-2 0,-3 3 16,1 3-16,-7-1 0,-5-1 0,0 2 15,-2 1-15,-9-1 16,-5-1-16,0 1 0,1 1 15,-7 0-15,-4 1 16,-4 6-16,-1 1 16,-5 2-16,-3 0 0,1-7 0,0-1 15,1-2-15</inkml:trace>
  <inkml:trace contextRef="#ctx0" brushRef="#br0" timeOffset="17720.3698">3225 8073 0,'0'0'16,"0"0"-16,0 0 0,0 0 0,0 0 0,0 0 15,25 0-15,-25 0 16,0 0-16,35 1 0,-17-3 16,-4 2-16,2 0 0,5 1 15,1 0-15,1-1 0,1 0 0,9 0 16,7 0-16,-5 0 0,0-1 16,13 0-16,3 0 0,-4-2 0,-3 1 15,12-1-15,4 0 0,-8 1 16,-3 1-16,14-1 0,1 0 15,-4 0-15,-6 0 0,3 0 16,2 0-16,-2 0 0,-3-1 0,10 1 16,3 0-16,-5 1 0,-5 1 15,34 0 1,-5 0-16,-16-1 0,-12-1 0,6-2 16,6 0-16,-9 2 15,-2 2-15,4 0 0,6 3 16,-12-3-16,-4-3 0,8 2 0,3 1 15,-4 0-15,-6 0 0,9-1 16,9-2-16,-9 3 0,-9 2 16,9-1-16,2-1 0,-3-2 0,-5 1 0,7-1 15,4 1-15,-10 0 16,-6 1-16,8-2 0,7 0 16,-7 0-16,-5 0 0,13 1 15,8 1-15,-15-1 0,-8 1 0,3-1 16,3-1-16,0-1 0,1-2 15,2 3 1,2 1-16,-5 2 0,-4 1 0,3-4 16,6-2-16,-5 0 0,-3 2 15,5 1-15,3 2 16,-6 0-16,-4 0 0,8-4 0,4 0 16,-4 1-16,-7 2 0,7 1 15,-1 1-15,-3-3 0,-6-3 16,7 4-16,4 3 0,-3-2 0,-4-1 0,3-1 15,4 0-15,-4-1 0,-2 1 16,7 1-16,4 1 16,-7-1-16,-4 2 0,0-2 15,3 1-15,-3-2 0,-2-1 0,3 4 16,2-1-16,-4 0 0,-3 1 16,7-3-1,3-1-15,-5 4 0,-3 2 0,4-3 16,1 0-16,-5-2 15,-4 0-15,6 0 0,5 2 16,-8-1-16,-4-1 0,5 2 0,5 0 16,-4 0-16,-3 1 0,4-2 15,3 1-15,-8-1 0,-4 1 16,3-2-16,3 1 0,-5 0 0,-3 0 16,6-1-16,3-2 0,-4 1 15,-2 0-15,4 0 0,3 0 16,-8 0-16,-2 2 0,2 2 15,3-1-15,-5-4 0,-3-2 0,7 2 16,4 1-16,-8 6 0,-4 4 16,3-5-16,2-3 0,-1-1 0,-1-1 0,0 2 15,0 1-15,-3 1 0,-2 0 16,2 1-16,1 1 0,-1-1 16,0-1-16,3 0 0,2 1 15,-4-1-15,-1 0 0,5 1 16,5 1-16,-18-1 0,3 2 15,19-1 1,-2-1-16,-21 1 0,-1 1 16,17-3-16,-3-2 0,-19 3 0,3 1 15,0 1-15,0 1 16,-3-4-16,0-4 0,0 2 16,2 2-16,-5-1 0,-3 0 0,2-1 15,2-1-15,-6 1 0,1-1 16,-2 3-16,0 1 0,-5 0 0,-2-1 0,-1-2 15,0 1-15,-1 0 0,-2 1 16,0-1-16,-2-2 0,-1 1 16,-2 1-16,-2-1 0,0 4 15,-2-2-15,-3 1 0,2-1 16,1 1-16,0-2 0</inkml:trace>
  <inkml:trace contextRef="#ctx0" brushRef="#br0" timeOffset="18592.3747">6959 7356 0,'0'0'0,"0"0"0,0 0 0,0 0 0,-20-13 16,20 13-16,-21-9 0,21 9 15,-28-7-15,12 6 0,-3 1 16,-2 0-16,-2 2 0,-2 1 16,-4 1-1,-9 4-15,0 1 0,0 2 16,-1 4-16,-7 4 0,3 1 15,4 3-15,4 1 0,0 1 0,2 1 0,-2 5 16,5-1-16,5-1 0,3-2 16,6 1-16,2 1 15,6-1-15,5-2 0,5 1 0,4-2 16,6-2-16,4-1 0,6-5 0,5-4 16,5-2-16,4 0 0,5-3 15,4-2-15,2-3 0,0-3 16,10-3-16,2-2 0,-4-2 15,1-1-15,-3 0 16,-3-4-16,0-2 0,-3 0 16,-7-3-16,-3-2 15,-5-1-15,-7 3 0,-3-2 16,-2-1-16,-7 2 0,-2-4 0,-2 3 16,-2-1-16,-6 0 0,-3 0 15,-5-2-15,-2-2 0,-1 4 16,0-1-16,-2 1 0,-1 3 15,-4-1-15,-1 0 0,-5 0 16,-3 0-16,2 4 0,1 3 0,-4 4 16,-1 2-16,-1 2 0,0 2 0,7-1 15,6 2-15,1-1 0</inkml:trace>
  <inkml:trace contextRef="#ctx0" brushRef="#br0" timeOffset="20034.6284">3104 8921 0,'0'0'15,"0"0"-15,0 0 0,0 0 0,0 0 16,26-7-16,-26 7 15,0 0-15,28-3 0,-28 3 0,25 0 16,-12 0-16,2-2 0,2 1 0,3 0 16,1-2-16,-1 0 0,4 2 15,1 0-15,9-1 0,2-1 16,-1 2-16,4 1 0,-2-1 16,-1 0-16,12 0 0,1 0 15,-1 2-15,-2 1 0,11-2 16,1-3-16,-5 2 0,-4 1 0,5 2 15,1 1-15,7 0 0,-7-2 16,4-1-16,1 0 0,-6 0 16,-1 1-16,11 1 0,2-1 15,-8 1-15,-4 0 0,3-1 0,5 0 16,-7 1-16,0 0 16,24 2-16,-3 0 15,-12 2-15,-4-3 0,6-1 0,1-1 16,-2 0-16,-5 0 0,7 4 15,5 1-15,-8-2 0,-6-2 0,7-1 16,5 2-16,-4-2 16,-2 1-16,5-2 0,4-2 15,-9 3-15,-6 3 0,10-2 16,4 0-16,-5 1 0,-6 1 0,11-2 0,7 0 16,-8-1-16,-6 0 15,4 0-15,4 2 0,-6-1 0,-3 0 0,7 0 16,5-1-1,-8-1-15,-4 0 0,4-1 0,1 1 16,-5 2-16,-3 2 0,5-3 16,4 0-1,-6-2-15,-5 0 0,3-1 0,5 1 16,-8 0-16,-4 1 0,7 1 16,5 1-16,-6 0 0,-4-1 15,3-1-15,3 0 0,-6-2 16,-6-1-16,3 1 15,2 0-15,-5 2 0,-4 1 0,3-2 0,1 0 0,-8-2 16,-4-1-16,-1 1 0,0 0 16,-10 0-16,-6 1 0,-6 0 15,-3 0-15,-3-2 0,-1 0 0,-5 3 16,-4 1-16,0 0 16,0 0-16,-7 0 0,-4 1 15,-2 3-15,-2 2 0,7-2 16,-1-1-16,3-1 0</inkml:trace>
  <inkml:trace contextRef="#ctx0" brushRef="#br0" timeOffset="43781.4172">9763 8084 0,'0'0'0,"0"0"0,0 0 0,21 4 16,-10-3-16,5 0 0,2-2 15,5 1-15,1 1 16,12 0-16,6-2 16,1 1-16,1-1 0,18 0 0,3-2 15,1 1-15,0-2 0,24 0 16,7 0-16,8-1 0,-6 2 15,18-4-15,5-2 16,32 0-16,-21 3 0,1 2 16,1 2-16,-14-2 0,-11 1 0,5 1 0,4 2 0,-11-6 15,-8-3-15,8 5 0,4 4 16,-9 2-16,-8 2 0,2 0 16,1-1-16,-12 1 0,-8 1 15,2 0-15,0-2 0,-8 0 16,-7-2-16,-7-2 0,-5-2 15,-12 1-15,-8 2 16,-10 1-16,-6 3 16,-8-6-16,-6 0 0,-5 0 0,-4 2 15,-3-3-15,-2 1 0,-18 0 16,-16 0-16,0 1 0,-1 1 16,-14-1-16,-9-2 0,24 1 15,-7 0-15,-48-2 0,-6-2 16,7 4-16,4 1 0,-16 1 0,-9 1 0,8-1 15,4-2-15,-15 1 0,-8-1 16,8 4-16,7 1 0,-13-1 16,-8-1-16,8 1 0,7 2 0,-13 0 15,-6 2-15,13 1 0,10 1 16,-4-1-16,-4-1 0,14-1 16,9 3-16,1-1 0,0 1 0,18-4 15,11-2-15,7 3 0,4 0 16,15-3-16,8-4 0,15 1 15,9 1-15,12-1 0,6-1 16,14 2-16,8 0 0,9-3 16,6-1-16,20 1 0,14-1 15,0-1-15,1-1 16,15-2-16,8-3 0,1 4 16,1 2-16,17 1 15,12 2-15,-4-1 0,-4-1 0,17-1 0,11 1 16,-9 3-16,-6 1 0,13 3 0,9 1 15,-13 0-15,-11-3 0,5 1 16,3 1-16,-16 2 0,-9 2 16,-4 3-16,-3 2 15,-17-5-15,-13-4 0,-13-4 0,-8-2 16,-14 1-16,-8 2 0,-16 0 16,-10 0-16,-7 2 0,-4 1 0,-13-3 15,-9-2-15,7 1 0,5 1 16,4 0-16</inkml:trace>
  <inkml:trace contextRef="#ctx0" brushRef="#br0" timeOffset="44606.2067">2820 8978 0,'0'0'16,"0"0"-16,22-2 0,-10 1 15,-1 1-15,7 0 0,2-1 0,8-1 31,4 1-31,6 1 0,5-2 0,1 1 16,1-1-16,18-1 0,1-2 16,14 2-16,-2 1 0,18-3 15,0 1-15,-3 0 0,1 1 0,15 0 16,1 1-16,37-4 0,-14-2 16,-7 3-16,-4-1 15,-5 5-15,-3 3 0,5-3 16,3-2-16,-6 1 0,-3 1 0,9 3 0,7 1 15,-5-2-15,-5-2 0,7-2 16,5 0-16,-6 2 0,-5 0 0,8 1 16,2 1-16,-6-1 0,-3 1 15,6-3-15,3 0 0,-4 2 16,0 2-16,-2-3 0,-2-2 16,-6 0-1,-8-1-15,4 2 0,3-1 16,-6 2-16,-5 2 0,-7-1 15,-6 0-15,-9-1 0,-4-2 0,-6 3 16,-4 0-16,-12 0 0,-5-2 16,-10 2-16,-5 0 0,-8 1 15,-7 0-15,-8 0 0,-6 1 0,-5 2 16,-4 1-16,1-1 0,1 0 16,2-4-16</inkml:trace>
  <inkml:trace contextRef="#ctx0" brushRef="#br0" timeOffset="51181.9953">2887 10538 0,'0'0'0,"0"0"0,0 0 16,0 0-16,0 0 0,0 0 16,0 0-16,21-9 15,-21 9-15,0 0 0,27 1 16,-13 0-16,-1 0 0,6 0 0,4 1 16,1 0-16,3-1 0,13 1 15,4 1-15,0 0 0,0 0 16,18 2-16,6-2 15,-4 2-15,0 1 0,20-2 0,15-2 0,-9-1 16,-7-1-16,18 3 0,6 1 16,26 3-16,-22 0 15,8-3-15,4-3 0,-16-1 0,-10-1 16,13 2-16,10 1 0,-16-4 16,-7 0-16,13 1 0,10 0 15,-17 3-15,-11 1 0,15-1 16,6 1-16,-12 0 15,-11 0-15,12 1 0,7 2 16,-14-4-16,-13-2 0,17 1 16,12 1-16,-13-2 0,-7 0 0,16 2 15,12 0-15,-13 1 0,-9-1 16,12-5-16,9-3 16,-15 1-16,-12-1 0,18 1 0,8 3 0,-13-3 0,-10 0 15,10 2-15,10 2 16,-15-1-16,-10-3 0,7 1 0,6 1 15,-12 3-15,-7 2 0,8-3 16,6-3-16,-11 1 0,-7-1 16,12 0-16,7-2 0,-14 2 15,-9 1-15,11 3 16,8 3-16,-6-3 16,-4-2-16,7 2 0,6 2 15,-13-3-15,-8-2 0,13 0 0,11-1 16,-14 5-16,-10 2 0,10 0 15,7-2-15,-5-1 0,-5-1 16,13 1-16,8 1 0,-19 1 16,-15 3-16,16-5 0,11-2 0,-13 0 15,-9 1-15,8 0 0,5 0 16,-13 2-16,-9 1 0,9-4 0,8-1 16,-11 1-16,-5 4 0,5 0 15,4 0-15,-8-5 0,-8-5 16,6 4-16,4 1 0,-12 3 15,-8 2-15,7-5 0,5-3 0,-11 6 0,-8 2 16,4-2-16,3-1 16,-11 0-16,-4-1 0,2 3 15,4 1-15,-10-1 0,-6 1 0,3-1 16,0 1-16,-6 1 0,-5 2 16,-1-2-16,1 1 0,-4-3 15,-1 0-15,-4-2 16,-4-1-16,-4 2 0,0 0 15,-1 3-15,-3 2 16,2-1-16,0-1 0,2-3 0</inkml:trace>
  <inkml:trace contextRef="#ctx0" brushRef="#br0" timeOffset="52717.8687">2962 11468 0,'0'0'0,"0"0"0,0 0 0,0 0 0,26-2 16,-26 2-16,0 0 15,30 0-15,-30 0 0,26-1 0,-10 1 16,3 1-16,0-1 0,3 1 16,1-1-16,8 0 0,-2 0 0,5 1 15,1-1-15,3 1 0,-1-1 0,15 1 16,5-1-16,-5 1 16,-4-1-16,15-1 0,3-1 15,-5 2-15,-4 0 0,15 0 16,4 0-16,-10-1 0,-6 1 0,14-1 15,2 0 1,-7 1-16,-4 1 0,40-1 16,-4 0-16,-18 0 0,-13 0 0,6 0 15,6-1-15,-11 0 0,-7 2 16,10-2-16,6-2 16,-9 0-16,-7-1 0,7 1 15,9 0-15,-11 1 0,-5 0 0,10 1 16,6 0-16,-11-1 0,-9 1 0,11-1 15,7-2-15,-10 3 0,-9 1 0,11-2 16,8 0-16,-8-2 16,-4 0-16,7-1 0,6 1 15,-10 2-15,-6 2 0,11-2 0,6-1 16,-8 0-16,-8-2 0,6 2 16,5 0-16,-6 3 0,-4 0 0,5-3 15,7-1-15,-8 1 0,-9-2 0,12 2 16,7 0-16,-9 2 0,-7 1 15,10-1-15,6-1 16,-7 1-16,-6 0 0,5 2 0,8 2 16,-11-2-16,-5 2 0,11-3 15,6-2 1,-7 1-16,-7-2 0,8 5 16,5-1-16,-8 1 0,-6 0 0,13-3 15,8-2-15,-10 3 16,-7 1-16,11 1 0,9 0 15,-8 0-15,-8-2 0,10-3 0,8-1 16,-11 3-16,-5 2 0,10 1 16,7 2-16,-14-3 0,-9-3 0,12-1 15,8 0-15,-8 0 0,-7 3 0,8-1 16,6-1-16,-13 4 0,-7 0 16,9 1-16,9-3 15,-12-1-15,-8-2 0,9 1 0,5 1 16,-6-1-16,-6 0 0,7 3 15,5 1 1,-11-1-16,-6-2 0,11-1 16,6 0-16,-10 1 0,-7 3 0,7-2 15,5-2-15,-11 2 0,-8 2 0,8-1 16,6-1-16,-7-2 0,-5-2 0,3 3 31,3 1-31,-11 2 0,-7 1 0,1-3 0,1-2 16,-9 1-16,-4 0 0,-3 4 15,-2 4-15,-8-4 0,-5-3 0,-8 0 16,-6 0-16,-3 0 0,0 0 16,-19-2-16,-8 2 15,15 0-15,3 0 0,2 0 0</inkml:trace>
  <inkml:trace contextRef="#ctx0" brushRef="#br0" timeOffset="54191.2903">2930 12243 0,'0'0'0,"0"0"0,0 0 15,0 0-15,0 0 0,0 0 16,0 0-16,0 0 0,0 0 16,0 0-16,0 0 0,0 0 0,12-20 15,-12 20-15,0 0 0,0 0 16,0 0-16,29-8 0,-29 8 0,22-3 16,-22 3-16,23-3 0,-7 1 15,0 0-15,3 0 0,2-1 16,2 1-16,1 0 0,-2 1 0,8 0 15,4 2-15,-2-2 16,2 0-16,1 1 0,3 1 0,6 1 16,-3 0-16,4 1 0,3 2 0,-4-2 15,-2-1-15,10 1 0,2 2 16,-4-1-16,1-1 0,1 0 16,2 0-16,9 1 0,-2 1 15,2-2-15,1 1 0,-9 1 16,-5 2-16,11-2 0,1 0 15,0-2-15,-1 0 16,2 1-16,1 1 0,-5 0 16,-5-3-16,34 3 0,-2-1 15,-10-2-15,-6-4 0,3 3 16,3 1-16,-5-2 0,-5 0 16,7-1-16,3-1 0,-6 1 15,-7 1-15,7 1 0,6 3 16,-6-4-16,-4 0 0,4-2 0,5 0 0,-7 2 15,-7 3-15,9-3 0,1-1 16,0 0-16,-2 0 0,6 0 16,8 0-16,-10-1 0,-7 0 15,7 0-15,6 0 0,-8 2 0,-3 0 16,3-1-16,4-2 16,-6 3-16,-3 1 0,4-2 15,2-2-15,-2 0 16,-7 1-16,6-2 0,3 0 15,-8 3-15,-4 1 0,8 0 16,6 0-16,-9-2 0,-6-1 16,11-1-16,2-1 0,0 3 15,-1 2-15,-2-3 0,0-1 16,-6 1-16,-1 3 0,3-1 0,3-1 0,-8 0 16,-6-1-16,8 2 0,4 0 15,-7-4-15,-1-1 0,2 1 16,4-1-16,-3 2 0,-2-1 15,0 2-15,-2 2 0,-2 0 0,-2 0 16,4-1-16,0 0 0,-4-1 16,-4-1-16,5 3 15,5 1-15,-3-3 16,0-1-16,2-1 0,-1 3 16,-6 0-16,-6 2 0,6-1 15,4 0-15,-7 0 0,-5 1 0,6 0 16,2 0-16,-1-1 15,-2 0-15,-2 1 0,-1 2 16,-5-1-16,-4 1 0,3-2 0,3-1 0,-5 1 16,-2 2-16,2 0 0,1-1 15,-8-2-15,-6 0 0,1-1 16,0 1-16,-11 0 0,3 0 0,-1 1 16,1 0-16,-5 1 15,-3-1-15,-4 0 0,0 1 16,-2-1-16,0 0 0,-3 0 0,1 5 0,-2-1 15,-1-1-15,-3 2 0,-3 0 0,1-1 16,2-1-16,0 0 0</inkml:trace>
  <inkml:trace contextRef="#ctx0" brushRef="#br0" timeOffset="55547.9206">2884 13089 0,'0'0'15,"0"0"-15,0 0 0,0 0 0,0 0 0,0 0 0,0 0 16,24-5-16,-24 5 0,0 0 16,26 0-16,-26 0 0,22 2 15,-9-2-15,2 0 0,1 1 16,2 0-16,1 0 0,2-1 16,1 1-16,2 0 0,2 0 15,5 1 1,4-1-16,0 0 0,3 0 0,-1 2 15,7 1-15,0-1 0,1 1 16,2 1-16,-2-2 0,-3 0 0,12-1 16,2 0-16,-3 0 15,-4-1-15,4 2 0,1-1 16,6 3-16,-1-1 0,1-1 0,3-1 16,-6-1-16,0 0 0,12 0 15,0 1-15,-2-2 0,-2 0 16,4 0-16,4 1 0,-11-2 15,-7-1-15,32 1 0,-7 1 16,-3 2-16,-7 1 0,4 0 0,1 0 0,-7-2 16,-4 0-16,7 0 0,5 1 15,-9-1-15,-5 0 0,4-1 16,7 1-16,0 1 0,-1 2 16,9-3-16,4-2 15,-17 0-15,-10-2 0,5 3 0,3 2 16,3-1-16,0 0 15,2-2-15,0 0 0,-1-3 16,-3 0-16,5 1 0,2 2 16,-5-2-16,-3 2 0,6 0 15,4 0-15,-5-1 0,-4-2 0,7-2 16,5-2 0,-6 2-16,-6 2 0,0 4 0,-1 4 15,1-5-15,0-4 0,8 1 0,5-1 16,-14 2-16,-8 1 0,1 0 0,4-2 15,2 1-15,2 1 0,2-2 16,-1-2-16,-1 4 0,0 2 16,2-1-16,3-1 0,-5 2 15,-2 1-15,7 0 0,3-1 16,-9-1-16,-7 1 0,2-4 0,2-1 0,1 2 16,2 2-16,1-1 0,0 0 15,-4 0-15,-2 1 0,1 1 16,-1 0-16,-1 0 0,-3 0 15,2-5-15,1 0 16,-10-1-16,-8-3 0,-3 4 0,0 1 16,-6 3-16,-4 0 15,-5-1 1,-2 0-16,-4-1 0,-4 0 16,-7 1-16,-7 2 0,0 0 15,-4 2-15,0-1 0,-2-1 0,-5 2 16,-3 2-16,4-2 0,2 0 15,3-1-15</inkml:trace>
  <inkml:trace contextRef="#ctx0" brushRef="#br0" timeOffset="58372.5397">2763 13932 0,'0'0'0,"0"0"0,0 0 0,0 0 15,0 0-15,26-8 0,-26 8 16,26-5-16,-12 1 0,2 1 15,3-1-15,0 2 0,1 0 0,4 1 0,1-2 16,7 0-16,0-1 0,6 2 16,3 0-16,-4 0 0,2 2 15,12-1-15,6-1 16,-3 2-16,-1-1 0,16 1 0,5-1 16,-5 0-16,-4 0 0,16 0 15,6 0 1,-2 2-16,-9 0 0,41 2 15,-8-2-15,-15-1 0,-12 0 0,13-1 16,9 1-16,-13 1 0,-10 0 16,10 3-16,7 0 0,-9-3 15,-8-1-15,14 0 0,9-1 16,-15 4-16,-11 1 0,17-1 16,12 0-16,-11 1 0,-6 1 0,9-5 0,7-3 15,-12 2-15,-7 0 0,12 5 16,12 1-16,-17-1 0,-9-2 0,15-3 15,9-1-15,-13 2 16,-9 1-16,10 2 0,10 0 16,-15-3-16,-8-1 0,16 3 15,13 1-15,-14-1 0,-7 0 0,11-2 0,10 0 16,-14 2-16,-9-1 0,19 1 16,12 0-16,-19 1 0,-9-2 15,11-1-15,8-1 0,-13 0 16,-8 1-16,13-2 0,10 1 15,-20-1-15,-10 1 0,13 0 16,11-1 0,-14 1-16,-10 1 0,10 0 0,5-2 15,-11 2-15,-6-1 0,8-1 16,8-2-16,-11 2 0,-6 2 16,6-2-16,5 0 0,-8 2 15,-7 1-15,10 0 0,7 0 16,-12-2-16,-8-1 0,9 2 15,8 2-15,-13 0 0,-9 1 0,13-2 0,8 0 16,-12-1-16,-10-1 0,11 1 16,8 0-16,-13 2 0,-9 0 15,7-1-15,4 1 0,-10-1 16,-6-1-16,4 2 0,4-1 16,-7-2-16,-5-1 0,3 0 15,4 0 1,-8 1-16,-5 1 0,5-6 0,5-4 15,-12 8-15,-6 6 0,4-4 16,4-3-16,-9 0 0,-7 2 16,1 0-16,1 1 0,-9-2 15,-4-1-15,-4 6 0,-5 4 16,-4-1-16,-3-2 0,-6-2 16,-4 0-16,-3 0 0,0 1 0,2-3 0,2 1 15,2-1-15</inkml:trace>
  <inkml:trace contextRef="#ctx0" brushRef="#br0" timeOffset="59136.7266">2930 14871 0,'0'0'16,"0"0"-16,0 0 0,0 0 0,0 0 16,0 0-16,0 0 15,0 0-15,0 0 16,0 0-16,29 1 0,-29-1 16,29 1-16,-29-1 0,45 0 15,-18 0-15,1 0 0,7-1 16,6 0-16,13-2 0,3 0 0,18 1 15,1 0-15,-3 2 0,-3 0 16,18 0-16,13 1 0,-13-1 16,-5-1-16,6 1 0,-1 1 0,-15 0 15,-6 1-15,23 5 0,-10 2 16,-15 0-16,-11 0 0,-5-2 16,-3-1-16,-14-3 0,-6-3 0,-11 0 15,-3 0-15,-4 0 0</inkml:trace>
  <inkml:trace contextRef="#ctx0" brushRef="#br0" timeOffset="67178.2504">5360 14778 0,'0'0'0,"0"0"0,0 0 15,0 0-15,23-6 0,-23 6 16,22-3-16,-22 3 0,28-3 0,-13 2 0,5 1 15,0 0-15,1 0 0,1 0 16,4 0-16,9 0 0,0 1 0,6-1 16,3 1-16,0 0 15,1 0-15,17-1 0,1-1 16,11 0-16,-3-1 0,5 2 16,3 0-1,8-1-15,-6-2 0,15 0 16,1 0-16,-9 1 0,-5 0 0,42 1 15,-7 2-15,-11-1 0,-9-1 0,4-1 16,4-2-16,-9 0 16,-5 2-16,10 1 0,5 0 15,-6-1-15,-5 1 0,7 0 16,4 1-16,-1 0 0,-1 2 0,4-2 16,2-1-16,-10-2 0,-6-1 0,13 3 15,8 2-15,-9 0 0,-7 2 16,10-4-16,7-1 0,-8 0 15,-4-1-15,8 0 0,3 0 16,-2 0-16,-4 0 0,-1 0 16,-1 0-16,-7 1 15,-5 1-15,12-1 0,7-1 16,-9-2-16,-6-2 0,6 1 16,7 0-16,-1 4 0,1 4 15,4-4-15,2-2 0,-26 0 16,-15 1-16,1-1 0,1 1 15,5 3-15,2 0 0,7 2 16,5 1-16,-11 1 0,-9 0 0,-3 2 0,-2 1 16,-3-1-16,0-1 0,0 0 15,-1 1-15,-11-2 0,-9 1 16,1-1-16,0 0 16,-14-2-16,-6-1 0,-7 1 0,-5-2 15,-3 0-15,-2 0 0,-8-2 0,-3-1 16,-10-3-1,-6-1-15,4 3 16,2 0-16,3 2 0</inkml:trace>
  <inkml:trace contextRef="#ctx0" brushRef="#br0" timeOffset="68851.6081">2941 15705 0,'0'0'0,"0"0"0,0 0 0,22-5 16,-22 5-16,0 0 0,30-7 15,-20 5-15,0 1 0,-1 1 16,1 1 0,-1-1-16,-2 0 0,5 0 0,0 0 15,2 1-15,1 0 0,4 0 16,0 0-16,3 0 0,3-1 15,8-1-15,7-1 0,-2 1 16,4 1-16,13-1 0,1 0 16,-4-1-16,0 0 0,13 0 15,1-1-15,-3 3 0,-2 2 0,8 0 0,1 0 16,-4-1-16,-2 1 0,14 1 16,2-1-16,-4 3 0,-4-1 0,35 3 15,-7 0-15,-13 0 0,-8-1 16,0-2-16,3-2 15,-11 0-15,-6 1 0,7 3 0,4 4 16,-6-3-16,-4-2 0,4-1 0,6-1 16,-7-1-16,-5-1 0,4-1 15,4 0-15,-6 2 0,-1 0 16,-2 0-16,2-1 0,1 0 16,3-2-16,-3 2 0,0 0 15,-7 1-15,-1 0 0,8-1 16,7-1-1,-7 1-15,-4 1 0,3-2 16,1 1-16,-2-2 0,-1-1 0,0-2 16,6 0-16,-11 1 0,-5 1 15,6 0-15,3 1 16,-3-3-16,-5-3 0,2 0 0,3 0 16,-5 2-16,-4 1 0,6 1 15,4-1-15,-5 2 0,-2-1 0,3-2 16,3-3-16,-4 3 0,-4 0 0,3 1 15,2 0-15,-4 0 0,-4 0 0,5-2 16,3 0-16,-7 3 16,-5 1-16,5-3 0,4-3 15,-2 1-15,-1 1 0,3 2 16,2 2-16,-5 1 16,-2 0-16,1-2 15,6 1-15,-4-2 0,0-2 0,5 3 16,5 2-16,-8 2 0,-7 0 0,6-2 15,2-2 1,-3 1-16,-3 2 0,8-1 0,5 1 16,-6 0-16,-3 1 0,17 2 15,13 0-15,-14-1 0,-8-2 0,2 1 16,0 2-16,-5-1 0,-5 0 16,9 0-16,9 1 15,-7-1-15,-5-2 0,2 2 0,0 3 16,-1-3-16,-2-1 0,1-2 15,1 0-15,-2 2 0,-2 1 0,1-4 16,3 0-16,-5 0 0,-2 1 0,2-2 16,1 0-1,-2 1-15,0 1 0,-1 2 0,-1 0 16,2-3-16,1-2 0,0 0 16,0 0-16,-3 1 0,-4-1 15,5 0-15,2-3 0,-2 1 0,-1 0 16,-4 0-16,-2 2 15,2-1-15,0 1 0,1-1 16,0-2-16,3 3 16,1 1-16,-4 1 0,-1 3 15,1-1-15,-2 0 0,3 2 0,-1 0 0,-4 2 0,-3 0 16,4 0-16,3 2 0,-6 2 16,-5-1-16,3-3 0,1-1 15,-5 3-15,-3 2 0,-14-3 16,3 0-16,1-2 0,2 1 15,-4-2-15,-2 1 0,-5 0 16,-2 1-16,-4-4 0,-2 0 0,-3 0 31,-3 0-31,2 0 0,-2 0 0,0 0 16</inkml:trace>
  <inkml:trace contextRef="#ctx0" brushRef="#br0" timeOffset="70654.8883">2759 16568 0,'0'0'0,"0"0"16,0 0-16,0 0 0,0 0 0,0 0 15,0 0-15,0 0 0,0 0 16,0 0-16,0 0 0,0 0 15,10-23-15,-10 23 0,0 0 0,0 0 16,0 0-16,0 0 0,0 0 16,0 0-16,0 0 0,0 0 15,0 0-15,0 0 0,0 0 0,0 0 16,27-9-16,-27 9 0,0 0 16,27 5-16,-27-5 0,22 3 15,-9-2-15,0-1 0,3 1 0,3 0 16,2-1-16,-2 0 0,3 1 15,-1 0-15,3-1 0,1 0 16,3 0-16,5 0 0,-2 0 0,1 0 16,5 0-16,-3 0 0,-2 0 15,13 0-15,-1 0 16,0 0-16,0 0 16,-2 0-16,2 0 0,4 0 15,-4 0-15,3 0 0,1-1 16,-4 1-16,-3 0 0,3 0 0,3 0 15,-2-1-15,-1-1 0,9 0 16,-3-1-16,-4 2 0,-6 2 0,5 0 16,-1 2-16,1-2 0,1-1 15,-2 0-15,1 0 0,2-1 16,0 1-16,7 0 0,0 0 16,-3-2-16,0-2 0,-1 3 0,3 1 15,-5-1-15,-1-2 0,4 0 16,1 0-16,-4 0 0,-3 0 15,6 1-15,5 2 16,-8-1 0,-3-1-16,21 1 0,-6-1 0,-4 0 15,1 0-15,-6 3 0,-3 1 16,-12-4-16,4-3 0,19-2 16,-5-1-16,-6 5 0,-1 2 0,9-1 15,8-2-15,-34 3 16,-2-1-16,25-2 0,0-1 0,-6 2 15,1 2-15,3-1 0,4-1 16,-24 0-16,2-1 0,21-2 0,-5 1 16,1-1-16,0 0 0,4 0 15,4 2 1,-22 2-16,5 0 0,-6 0 0,-5 0 16,25-2-16,2 0 0,-8 1 15,-4-2-15,5 3 0,4-1 0,-1-2 16,-1-2-16,-18 5 0,8 1 15,-4-1-15,-1 1 0,19-4 16,-5 1-16,-1 2 0,2 2 0,2 0 16,2 1-16,-5 0 0,-6-1 15,6-2-15,3-3 0,-5 3 32,-3 2-32,2 0 0,3 0 0,-1 0 0,-1-1 0,1 0 15,3-1 1,-2-1-16,-1 0 0,2 0 0,0 2 15,-1-1-15,-2-1 0,5 1 16,4 2-16,-5-1 0,-4 0 0,5 0 16,5-2-16,-5 0 0,-1 0 15,1 1-15,0 0 0,-1-2 16,-2 0-16,3 3 0,3 0 16,-3 0-16,-1-1 0,1 1 15,2 0-15,-3 1 0,-2 1 0,-2 1 16,-3-1-16,1-2 0,0-3 15,2 1-15,0 2 0,-5 0 16,-2 0 0,-1 1-16,1 2 0,-5-1 15,0-1-15,-2 2 0,1 0 0,-14 0 0,3-1 16,-7-1-16,0-1 0,-1 2 16,-3 2-1,-3 0-15,-2 0 0,-7-4 0,-3-2 0,1 1 0,0 2 16,0-3-16</inkml:trace>
  <inkml:trace contextRef="#ctx0" brushRef="#br0" timeOffset="76150.1493">2937 17287 0,'0'0'0,"0"0"0,0 0 0,0 0 0,0 0 16,0 0-16,0 0 0,0 0 15,0 0-15,0 0 0,0 0 16,0 0-16,0 0 0,0 0 15,0 0-15,0 0 0,0 0 0,0 0 16,0 0-16,0 0 0,0 0 16,0 0-1,0 0-15,0 0 0,0 0 16,0 0-16,0 0 0,0 0 16,0 0-16,0 0 0,0 0 15,31-3-15,-31 3 0,22 2 16,-22-2-16,26 3 0,-26-3 0,31 2 15,-12-2-15,1 1 16,1-1-16,2 1 0,-1-1 0,0-1 0,1 0 16,8 0-16,0 1 0,1-1 15,-2 0-15,3 0 0,2 0 16,-3-1-16,0-1 0,8 1 16,-1 0-16,-1 2 0,-2 0 0,3-1 15,-2 1-15,2-1 0,-4 0 16,8 1-16,-4 0 0,1 0 0,1-1 15,-3 1-15,0-1 0,0 1 16,-2 0-16,1 0 0,-2 0 16,0 0-16,3 1 0,-4-1 15,1 1-15,-1-1 0,1 1 0,1 0 16,1-1-16,1 1 0,-5-1 16,3 2-1,2-1-15,-2 1 0,-1 0 16,9-1-16,3 1 0,-5-1 15,-4 1-15,3-1 0,2 0 16,-2 0-16,-6-1 0,6 0 16,3 1-16,-3 2 0,-3 1 0,4-3 15,2-2-15,-3 3 0,-3 3 16,3-2-16,4-1 0,-5 0 0,-1 1 16,2-1-16,2 0 0,-6 0 15,0 0-15,9-1 16,8 1-16,-2-1 15,-2 0-15,-8 1 0,-5-2 0,12 1 16,3 1-16,-12-1 0,-8 0 0,12-1 31,1 2-31,-4-2 0,-4 0 0,4 0 16,0 0-16,-2 0 0,-2-2 16,3 1-16,1 0 0,-2 1 15,-4 1-15,3-1 0,1-1 16,-5 0-16,1-1 0,-1-1 15,-3 1-15,0 1 0,2 0 0,-1 1 16,2-1-16,-3 0 0,-2 1 0,3-4 16,3-1-16,-4 3 0,-4 1 15,6-1-15,3-1 16,-2 0-16,-3-1 0,0 2 0,-1 0 16,2 0-16,2 0 0,0 1 15,0 0-15,-1 0 0,0-1 0,1 2 31,1 1-31,0-1 0,-1-1 0,2 0 16,3 0-16,-4 1 0,-2 1 16,5-1-16,4 1 0,-4 0 15,-1 1-15,1-2 0,2 0 16,-4-2-16,-2 0 0,4 1 16,3 0-16,-4 3 0,-2 0 15,5-1-15,4-1 0,-3 1 0,-2 1 16,4-1-16,2-1 0,-2-1 0,-2 1 15,3 0-15,2 1 0,-3-2 16,-2-2-16,9 2 0,4 2 16,-5-2-16,-3-2 0,6 1 15,3 0-15,-4 1 0,-3 0 16,3-1-16,1 1 0,-4-1 0,-1 2 0,2-2 16,3-2-16,-5 2 0,-6 1 15,12-1-15,1 1 0,-8 1 16,-3 0-16,19 1 0,-4 1 15,-27-1-15,-3 0 0,11 1 16,3 0-16,-10 0 0,-4 1 16,2 0-1,1-1-15,-6 1 0,-3 0 0,-6-1 16,-5 0-16,-5-1 0,-1 0 16,-15 0-16,-10 1 0,7-1 15,3 0-15,2 0 0</inkml:trace>
  <inkml:trace contextRef="#ctx0" brushRef="#br0" timeOffset="76989.9753">6056 18188 0,'0'0'0,"0"0"0,0 0 15,0 0-15,0 0 0,0 0 0,0 0 16,0 0-16,-23-9 0,23 9 31,-25-3-31,25 3 0,-39-6 0,19 5 0,1 0 0,-4 0 31,-7-3-31,1 3 0,2 1 0,-14 0 16,-3 0-16,1 1 0,2 1 0,-11 2 0,-3 0 16,5-1-16,2-1 0,-12 1 15,-3 2-15,5 0 0,4 0 0,-10 1 16,-2-1-16,7 0 16,5 0-16,-10 2 0,-2 0 15,9-2-15,8-1 0,-16-1 0,-6 1 16,17-3-1,3-2-15,-31 1 0,2 1 16,15-1-16,11 1 0,-9-1 16,-5-1-16,-1 0 0,-1-1 15,4 0-15,3-1 0,16-2 0,9-1 16,-10 0-16,-11 0 16,4 3-16,2 1 0,-1 0 0,-3 0 15,11-2-15,7 0 0,-4 4 0,1 3 16,4-1-16,-1-1 0,6 1 15,3-1-15,6 1 0,4 1 0,-1 2 16,1 3-16,2-2 0,4 0 16,6-3-16,-6 0 15,6 0-15,1 0 0,4-2 16,0-2-16,3 1 16,-1 0-16,1 0 0</inkml:trace>
  <inkml:trace contextRef="#ctx0" brushRef="#br0" timeOffset="97039.8552">17979 4998 0,'0'0'0,"0"0"16,0 0-16,0 0 0,0 0 0,25-13 0,-25 13 15,26-7-15,-13 3 0,2 1 16,3 1-16,0 0 0,-1-1 0,4 1 16,3 1-16,7 1 15,0-1-15,3 1 0,5 0 16,-3 0-16,0 0 0,13 0 15,6 0 1,-3 1-16,-3 0 0,15 0 0,4-1 16,-4-1-16,-5-2 0,17 1 15,4-2-15,-8 2 0,-7 0 0,19 1 16,7-1-16,-12 1 0,-7-1 0,41 1 16,-2 1-16,-18-2 0,-10-3 15,9 4-15,5 1 16,-11 1-16,-10 3 0,12-2 0,8-1 15,-14 0-15,-8 1 0,11 0 16,7-1-16,-11 1 0,-5 0 0,11 1 16,7-1-16,-10 0 0,-7 0 15,12 0-15,10-2 16,-13-1-16,-9 0 0,11 0 16,8-2-16,-10 3 0,-7 0 0,10 1 0,7-1 15,-12 0-15,-9-1 0,10 1 31,7 1-31,-12 0 0,-6 1 0,9-1 0,7-1 0,-13-1 0,-7-1 16,10 0-16,7 0 16,-10 0-16,-7 2 0,5-1 15,4-1-15,-5 0 16,-3 1-16,1 0 0,3 0 16,-10 5-16,-5 4 0,6-4 15,5 0-15,-10-7 0,-6-3 0,8-2 16,6 1-16,-10 5 15,-4 4-15,4-3 0,0 0 16,-8-2-16,-6 1 0,-1-2 0,1 2 16,-7-1-16,-6 2 0,0 1 0,0 0 15,-7 0-15,-5-1 0,-8 1 16,-4 1-16,-4-2 0,-4 1 0,0-3 16,-2 1-16,-1 2 0,0 0 15,-6 2-15,-5 1 16,5 1-16,2-2 0,1-1 0</inkml:trace>
  <inkml:trace contextRef="#ctx0" brushRef="#br0" timeOffset="106363.4474">17960 5023 0,'0'0'0,"0"0"0,0 0 0,0 0 0,0 0 15,0 0-15,0 0 0,-14-19 16,14 19-16,0 0 0,-11-25 15,6 15-15,1 0 0,-3-2 16,0-1-16,0-2 0,2-1 0,-1-1 16,1-1-16,-1 0 15,0 0-15,1-9 16,1-2-16,0 1 0,2-1 16,1-2-16,1-3 0,0 1 15,1-2-15,1-8 0,0-1 16,3 4-16,0 2 0,3-7 15,0 1-15,-2 2 0,0 3 0,1-3 16,-2-2-16,2 5 16,-1 4-16,1-1 0,1-2 0,-2 2 0,0 4 15,1-5-15,2 2 0,-2 3 16,-2 1-16,3 2 0,1 0 16,-1 8-16,0 2 0,2 2 15,1 1-15,0 3 0,0 2 0,2-1 16,-1 2-16,0 3 15,0 1-15,0-2 16,1-1-16,3 0 0,1 3 16,4 2-16,5 4 0,-2-2 15,0 0-15,6 2 0,4 1 16,0-1-16,-1-1 0,13 2 16,3 2-16,-1-2 0,-3 0 0,7 0 15,4-1-15,0 2 0,-1 1 16,15-1-16,2-1 0,-2 0 0,-3-1 15,18 0-15,2 0 0,-5-1 16,-4 0-16,40-6 0,-7-4 16,-10 4-16,-9 2 0,6-1 15,5 0-15,-12 1 0,-6 0 0,7 5 16,5 0 0,-3 0-16,-4-1 0,7-1 0,5 2 0,-10-2 0,-7-1 15,6-1-15,7 0 0,-6 2 16,-4 1-16,11-2 0,8-2 15,-7 2-15,-7 0 0,8 0 16,3-2-16,-8 4 0,-4 2 0,5-2 16,4 0-16,-9-1 0,-6-1 15,11 1 1,7 5-16,-9-4 0,-7-1 16,8 1-16,5 2 0,-9 4 15,-6 3-15,6-4 0,4 0 16,-10-3-16,-6-2 0,7 2 0,6 3 15,-13-2-15,-6-1 0,5 5 16,2 2-16,-6-2 0,-5-1 16,0 0-16,2 0 0,-13-2 0,-8-2 15,1 6-15,1 6 0,-9-5 16,-6 0-16,0-1 0,-1-1 16,-5-1-16,-4 1 0,-3 0 15,0 1-15,-6 1 0,0 1 0,-7 3 16,-4 3-16,-4 0 0,-1 2 15,-5 4 1,-1 2-16,0-8 0,-2 1 0,0 2 16,-2 3-16,1 4 15,-1-1-15,0-1 0,0 2 16,-1-1-16,0-1 0,-1 6 16,1 6-16,0-1 0,1 1 0,0 3 15,-1 1-15,1 0 0,3 1 16,-2 2-16,0 1 0,-1-2 0,1-3 15,-3 8-15,0-1 0,2-8 16,0-3-16,-4 7 0,-2 0 16,5-7-16,1-2 0,-2 1 15,-2 3-15,3-7 0,3-2 0,-1-4 16,3-6-16,0-5 0</inkml:trace>
  <inkml:trace contextRef="#ctx0" brushRef="#br0" timeOffset="112899.9798">25041 4952 0,'0'0'0,"0"0"0,0 0 15,0 0-15,27-4 0,-16 4 16,2-1-16,4 0 0,1 0 0,4 1 0,3 1 15,7-1-15,0 1 0,4-1 16,3-1-16,1 0 0,2-1 16,14 2-16,5-1 0,-3 1 15,1 0-15,15 0 0,3-1 16,9 1-16,-4 2 0,13 1 16,2 0-16,-8 0 0,-7 0 0,44 1 15,-6 1-15,-14-2 0,-10-1 16,-2 3-16,-2 2 0,-8 0 15,-7-2-15,4 1 0,2 0 0,-8-1 16,-6-1-16,-1 0 0,1 2 16,-11-1-16,-6 0 0,-7-2 15,-5-3-15,-13 4 0,-9 1 0,-9-1 16,-6 1-16,-4 0 0,-2 0 16,-18 5-16,-12 6 0,10-5 15,8-3-15,4-4 16</inkml:trace>
  <inkml:trace contextRef="#ctx0" brushRef="#br0" timeOffset="113870.0875">16250 6341 0,'0'0'0,"0"0"0,27 5 15,-27-5-15,23 3 0,-4 0 0,4 2 16,8-1-16,-1 1 0,7-3 15,5 0-15,7 0 0,-1 3 0,11 0 16,3 0-16,-1-3 16,-1-3-16,19 2 0,4 1 15,-7-2-15,-6-3 16,17 0-16,3-1 16,-7 0-16,-7-2 0,43 4 0,-4 4 15,-16-1-15,-11-2 0,9-2 16,6-2-16,-14 0 0,-7 1 15,11-1-15,9-1 0,-11 4 16,-7 0-16,15 1 0,12 0 16,-15-2-16,-9-3 0,7 2 0,8 2 15,-12 0-15,-7 1 0,10 0 0,7 1 16,-12 0-16,-9 0 0,12-2 16,7-2-16,-14 3 0,-9 1 0,9 1 15,7 0-15,-16-2 16,-11 0-16,1-1 0,2 1 15,-8 0-15,-6 1 16,-2 0-16,0 0 16,-10-1-16,-8 1 0,-5 0 0,-4 2 15,-8-1-15,-4 0 0,-3 2 16,-1 1-16,-5-2 0,-3-2 0,0 0 16,0 0-16,0 0 15</inkml:trace>
  <inkml:trace contextRef="#ctx0" brushRef="#br0" timeOffset="236814.7424">17977 4920 0,'0'0'0,"0"0"0,0 0 15,22-2-15,-22 2 0,25-1 0,-5 2 16,2 0-16,2 0 0,14 2 16,5 1-16,1-1 0,0 1 15,21 0-15,7 1 16,-2 1-16,-1 1 0,25 1 0,25 2 15,-9-5-15,-8 0 0,60-4 0,21-2 16,-30 2-16,-19 1 0,21-2 16,15 0-16,-23-1 0,-16-3 0,20 3 15,13-1 1,-13-1 0,-7-2-16,35 1 0,25-3 15,-37 4-15,-26-1 0,0 4 0,0 3 16,1-4-16,0-1 0,3-1 15,1 0-15,-5 1 0,-6 2 0,2 5 0,2 4 0,-9-7 0,-7-2 16,2 3-16,1 3 16,-13 0-16,-7 0 0,-9 0 15,-4 2-15,-6-9 16,-5-7-16,5 10 16,3 7-16,-29 0 0,-19 0 0,-15-9 15,-11-7-15,-5 2 0,-3 0 0,-7 2 16,-4 0-16,-9 1 0,-7-1 15,-16-4-15,-12-1 0,-3-4 16,-3-1-16,-11 0 0,-9 1 16,-4 0-16,-5 0 0,-8 2 15,-7 2 1,-10 0-16,-7 1 0,-9 0 16,-6-2-16,-8 0 0,-5-2 0,-10 1 15,-8 0-15,-4 0 0,-3-2 16,-13 11-16,-11 7 0,4 3 15,3 0-15,-11 3 0,-9 0 16,6-1-16,2-1 0,0 4 16,2 0-16,10 3 0,6 0 0,-1-4 0,-1-1 15,15 2-15,8 2 0,9 0 16,4 2-16,13-5 0,9-5 16,12-5-16,8-5 0,11 4 15,7-1-15,9-1 0,6-4 16,13 2-16,9 1 0,9-1 0,9-1 15,10 1 1,8 0-16,5 0 0,5-2 16,5-3-16,1-4 0,15 5 15,11 4-15,11-2 0,6 0 16,11-2-16,6-2 0,6 2 16,5 0-16,11 5 0,7 2 15,2-3-15,2-4 0,12 4 16,10 2-16,1-3 0,3 0 0,12-4 0,7-4 15,5 4-15,4 4 0,9-3 16,7-1-16,-2 0 0,1 2 16,8 1-16,8 0 0,-4 1 0,-3-3 15,6 6-15,3 3 16,-4-2-16,-4 1 0,5-1 16,3 0-16,-7 1 0,-6-1 0,-2 3 0,-2 2 15,-10 2-15,-7 0 0,-11 2 16,-8 2-16,-16 0 0,-11 0 15,-16-4-15,-9-3 0,-15-2 0,-9 0 16,-20 0-16,-13-1 16,-12 0-16,-8 0 0,-8-2 0,-3-1 15,-11-2 1,-10-1-16,-13-1 0,-9 0 16,-13-2-16,-8 0 0,-11 0 15,-6 0-15,-5-3 0,-3 0 0,-12-3 16,-9-2-16,-6 4 0,-2 2 15,-17 0-15,-9 0 0,-4-2 16,-4-1-16,-14 5 0,-9 3 16,-3 3-16,0 3 0,-8 1 0,-7 1 15,3 0-15,1-1 0,-4 6 16,-2 3-16,9 2 0,6 0 0,-1 5 16,1 5-16,9 0 0,7 3 15,10-3-15,8 0 0,17 0 16,12 1-16,13 2 15,6 0-15,20-4 16,12-4-16,18-6 0,13-6 16,19-3-16,14-3 0,10-1 15,6-1-15,16-2 0,11-1 0,25-3 0,15-1 16,10-4-16,8-3 0,12-1 16,11 0-16,8-1 0,7 1 0,15-4 15,10 2-15,5 1 16,4 1-16,11 1 0,9-2 15,4 0-15,4-1 0,14 3 16,9-1-16,-3 5 0,-3 3 0,11 0 16,9 1-16,-9 1 0,-5-1 15,0 5-15,0 4 0,-10-2 16,-8 0-16,-10 2 0,-7 1 16,-21 1-16,-12 3 0,-20-5 0,-13-1 15,-23 3-15,-18 0 0,-24-1 16,-16-3-16,-21 2 0,-14 1 0,1-1 15,2-2-15,-2 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3T00:05:00.927"/>
    </inkml:context>
    <inkml:brush xml:id="br0">
      <inkml:brushProperty name="width" value="0.05292" units="cm"/>
      <inkml:brushProperty name="height" value="0.05292" units="cm"/>
      <inkml:brushProperty name="color" value="#FF0000"/>
    </inkml:brush>
  </inkml:definitions>
  <inkml:trace contextRef="#ctx0" brushRef="#br0">7572 15682 0,'0'0'16,"0"0"-16,0 0 0,-3 31 0,1-17 15,-1 6-15,-3 5 0,-1 7 0,-1 1 0,-1 2 16,-1 2-16,-1 6 0,1-5 16,1 0-16,2-1 15,-1-5-15,1-2 0,1 1 0,0-6 16,1-6-16,-1-6 0,3-4 15,0-1-15,0-3 16</inkml:trace>
  <inkml:trace contextRef="#ctx0" brushRef="#br0" timeOffset="332.3365">7772 15484 0,'0'0'16,"16"2"-16,4 1 0,8 6 15,5 2-15,5 5 0,0-1 0,8 9 0,-2 3 16,-2 2-16,-4 0 0,1 8 16,-6 0-16,-7 1 0,-4 1 15,-8 2-15,-10 4 0,-3-5 16,-4-4-16,-13-2 0,-8-2 0,-6-4 15,-4-1-15,-14 0 0,-6-1 16,-2-5-16,-3-2 0,-2-4 16,-2-1-16,7-8 0,3-4 0,-21-9 15,8-6-15,17-5 0,12-4 16,10-3 0,8-2-16,12 16 0,3 3 15,1 3-15</inkml:trace>
  <inkml:trace contextRef="#ctx0" brushRef="#br0" timeOffset="748.9089">8774 16010 0,'0'0'0,"0"0"0,0 0 16,0 0 0,0 0-16,-33 5 0,33-5 0,-33 11 15,17-3-15,-1 3 0,1 3 16,-1 0-16,1 3 0,0 5 16,4 2-16,5-1 0,5-2 0,7-2 15,6-2-15,4-2 16,5-5-16,5 0 0,7-1 15,5-3-15,0-2 0,2-4 0,-1-3 16,5-2-16,-4-2 0,-6-7 0,-4-4 16,-7-2-16,-6-3 0,-6-1 15,-4-1-15,-6 1 0,-6 1 16,-10 0-16,-10 1 0,0 4 0,-1 1 16,-6 3-16,-5 3 0,5 4 15,3 3-15,-2 1 0,2 3 0,11 0 16,6 1-16,3 1 15,2-1-15,2-1 0</inkml:trace>
  <inkml:trace contextRef="#ctx0" brushRef="#br0" timeOffset="1203.4968">9577 15915 0,'0'0'0,"0"0"16,0 0-16,0 0 0,0 0 0,-20 23 15,20-23-15,-28 27 0,10-9 0,-1 4 16,-1 4-16,0 2 0,0 0 16,-3 9-16,5 0 0,1 4 15,6-3-15,8-6 16,5-3-16,4-5 0,1-4 0,9-4 15,5-5-15,2-2 16,2-3-16,4-4 0,4-3 16,0-6-16,1-4 0,6-9 15,-2-5-15,-1-1 0,-4-1 0,1-10 16,-4-4 0,-8 6-16,-6 5 0,-5 4 0,-4 3 15,-3 1-15,0 1 0,-3 6 16,-1 3-16,0 3 0,0 1 15,-1 5-15,1 3 0,-4 4 0,1 0 0,-2 9 16,-2 6-16,0 2 16,0 3-16,-1 3 0,1 3 15,4 1-15,2 0 0,4 4 0,4-2 16,3-3-16,2-2 0,-2-6 16,-2-5-16,-3-3 0</inkml:trace>
  <inkml:trace contextRef="#ctx0" brushRef="#br0" timeOffset="1705.2134">10719 16250 0,'0'0'16,"0"0"-16,0 0 0,0-25 0,0 25 0,-6-25 15,-1 10-15,-3 2 0,-4 0 16,-5 1-16,-3 0 0,-11 0 15,-4 2-15,1 5 0,-1 2 16,-10 3-16,1 3 0,3 9 16,3 6-16,5 3 0,4 2 15,0 4-15,7 2 0,11-3 0,7-1 0,7-1 16,6-1-16,5-5 0,6-2 16,6-3-16,6-2 0,2-4 15,1-4-15,2-3 0,1-1 16,-2-4-16,-4-2 0,1-5 15,0-6-15,-2 0 0,-3-2 16,-6 2 0,-4 3-16,-4 2 0,-2 3 0,-3 2 0,-1 1 15,-2 3-15,1 3 0,-3 5 0,1 4 16,-1 6-16,1 4 0,-2 6 16,0 5-16,-1 4 0,-1 4 0,-2 5 15,0 4-15,-1 3 16,-2-4-16,-4-1 0,-3 0 15,-5 1-15,0-7 0,-1-7 16,-1-5-16,-1-5 0,-2-5 16,-6-8-16,-3-7 15,4-5-15,1-4 0,3-8 16,-1-8-16,4-4 0,3-3 0,3 4 16,3 6-16,3 5 0</inkml:trace>
  <inkml:trace contextRef="#ctx0" brushRef="#br0" timeOffset="1968.2791">11302 15668 0,'0'0'0,"0"0"0,0 0 16,0 0-16,5 30 0,-5-30 0,-12 31 15,1-10-15,-3 5 0,-1 7 16,-3 8-16,-4 10 16,0-2-16,-2 10 0,2-2 0,1 7 15,4-4-15,4-6 0,3-7 0,0 3 16,2-4-16,2-8 0,3-5 16,-1-8-16,2-6 0,1-5 15</inkml:trace>
  <inkml:trace contextRef="#ctx0" brushRef="#br0" timeOffset="2385.1567">11866 16267 0,'0'0'0,"0"0"16,0 0-16,0 0 0,0 0 0,-5-24 15,5 24-15,-21-21 0,21 21 0,-34-18 16,9 10-16,-2 2 0,-1 1 16,-9 2-16,1 3 0,-2 5 0,0 5 15,-6 4-15,3 2 16,8 2-16,6 0 0,7 3 16,4 0-16,4 4 0,4-3 0,13-1 15,9-2 1,1-5-16,5-1 0,7-2 15,0-4-15,5-1 0,5-3 0,2-5 16,5-5-16,-6-1 16,-5-2-16,0-5 0,-5-3 15,-6-2-15,-2-1 0,-5 4 0,-2 2 16,-5 5-16,-3 1 0,-1 3 16,-2 0-16,-2 3 0,0 3 0,-4 1 15,-1 5-15,1 5 0,-1 3 16,1 3-16,-1 3 0,4 1 0,1 0 15,0-3-15,0-4 16,0-2-16</inkml:trace>
  <inkml:trace contextRef="#ctx0" brushRef="#br0" timeOffset="2739.3967">12667 16231 0,'0'0'0,"0"0"0,0 0 0,0 0 0,-11-24 15,3 14-15,-1-3 0,-6 3 16,-2 1-16,-2 0 0,-1 1 16,-6 0-16,-2 2 0,-1 3 15,1 3-15,3 2 0,4 2 0,1 6 16,3 5-16,7 0 0,2 2 15,9 8-15,8 3 0,3 0 0,4 1 16,1 4-16,4 3 0,-1-1 16,0-1-16,3 1 0,-2-4 15,-5-5-15,-5-4 0,-8-3 16,-6-4-16,-6-6 0,-3-4 0,-5-4 16,-3-4-16,-1-2 0,-4-1 15,-7-5 1,-1-3-16,8 4 0,5 2 15,4 1-15</inkml:trace>
  <inkml:trace contextRef="#ctx0" brushRef="#br0" timeOffset="3240.9436">12655 17045 0,'0'0'0,"0"0"15,0 0-15,-23-3 0,23 3 0,-32-5 16,9 1-16,-5 1 0,-4 0 15,-15-1-15,-5 0 16,0 2-16,0 0 0,-20 0 0,-7 0 16,-11 0-16,4 1 0,-19 2 0,-2 1 15,-6 0-15,8 0 0,-54 1 16,5-3-16,14-1 0,11-3 0,-9 3 16,-5 1-16,14-3 0,10-4 15,-15 0-15,-9 1 0,14 0 16,8 2-16,-14-2 0,-9-1 15,10 1-15,9 0 0,-11-4 0,-7-2 16,11 0-16,8 1 0,-6 3 16,-4 2-16,16 2 0,11-1 0,0 1 15,2 1-15,15-2 16,9 1-16,6 0 0,3 1 0,17 0 16,13 1-16,9-2 0,9 1 15,9 0 1,1 2-16,7-1 0</inkml:trace>
  <inkml:trace contextRef="#ctx0" brushRef="#br0" timeOffset="70949.2039">16244 15470 0,'0'0'16,"0"0"-16,30 2 0,-30-2 15,36 4-15,-11-1 0,7 2 0,16 3 16,3 2-16,22 4 0,6 1 16,16 4-16,-2 1 0,13 1 15,-5 0-15,3-2 0,-13-3 16,17 3-16,-23-4 0,-23-4 16,-16-3-16,-14-3 0,-10-1 15,-7-2-15</inkml:trace>
  <inkml:trace contextRef="#ctx0" brushRef="#br0" timeOffset="71249.8352">17003 15738 0,'0'0'0,"0"0"16,-7 18-16,2-9 0,0 1 0,-2 6 15,0 6-15,-5 7 0,-1 1 16,-2 4-16,-2 4 16,4-2-16,2-3 0,-2 10 0,2 1 15,-5 1-15,1-7 0,-2-3 0,-1-3 16,1-2-16,-1-4 0,-1-4 0,1-5 16,-1-3-16,0-4 0,-5-6 15,-6-4-15,3-3 0,1-1 16,-3-8-16,-5-6 0,4-2 15,0-2-15,7 6 16,4 3-16,5 3 16</inkml:trace>
  <inkml:trace contextRef="#ctx0" brushRef="#br0" timeOffset="71751.4618">17880 16197 0,'0'0'16,"0"0"-16,0 0 0,0 0 0,-8-24 16,8 24-16,-24-22 15,5 10-15,-3 1 0,-5 0 0,-3 0 0,-11-2 16,-1 1-16,-12 3 0,-3 3 15,4 3-15,2 5 0,-5 4 16,5 4-16,10 4 0,7 4 16,10 4-16,8 2 0,9 0 15,7-3-15,12 3 0,10 2 16,5-3 0,6-1-16,6-3 0,5-1 0,11-2 15,3-3-15,-2-6 0,-1-6 16,-7-4-16,-5-1 0,2-7 15,-5-4-15,-6-3 0,-4-2 0,-7 1 16,-4 0-16,-9 5 16,-4 2-16,-4 1 0,-2 2 15,-4 2-15,0 2 0,-3 8 0,-1 6 0,-2 0 16,0 1-16,3 5 0,2 4 16,2 1-16,2 2 0,4 3 15,2 3-15,4-1 0,3-1 0,6 7 16,0 1-16,4-3 15,4-1-15,-6-7 0,-5-4 16,-3-4-16</inkml:trace>
  <inkml:trace contextRef="#ctx0" brushRef="#br0" timeOffset="72052.5483">18880 16259 0,'0'0'16,"0"0"-16,0 0 0,0 0 0,0 0 15,-28-11-15,28 11 16,-41-10-16,17 4 0,-6 3 16,-3 1-16,-11 1 0,-1 2 0,-3 3 15,-1 2-15,-7 4 0,4 1 0,-2 8 16,6 5-16,12-1 0,8 0 15,14 0-15,12 1 0,10 1 16,6 0-16,23 4 16,20 4-16,6-8 15,5-7-15,-8-1 0,-13-4 0,-13-4 16</inkml:trace>
  <inkml:trace contextRef="#ctx0" brushRef="#br0" timeOffset="72384.8725">19214 16346 0,'0'0'0,"0"0"15,0 0-15,0 0 0,0 0 0,-28 3 16,28-3-16,-20 8 0,20-8 0,-21 15 16,9-4-16,2 2 15,1 3-15,5 2 0,2 1 16,2 1-16,2-2 0,8 7 0,5-1 15,5-1-15,3-1 0,7-2 16,5-1 0,6-1-16,-1-3 0,1-7 15,1-5-15,1-4 0,-7-5 0,-6-7 16,-6-6-16,-6-4 0,-5-2 16,-7-6-16,-3-3 0,-9-1 15,-5 1-15,-12-3 16,-9 0-16,-3 8 0,-4 7 0,-7 3 15,-2 6-15,4 6 0,2 4 0,7 2 16,10-2-16,6 2 0</inkml:trace>
  <inkml:trace contextRef="#ctx0" brushRef="#br0" timeOffset="73002.2854">16787 16868 0,'0'0'0,"-24"-5"0,-3-2 0,-9-2 16,-9-3-16,-19-4 0,-15-3 15,-6 0-15,5 3 0,-5-4 32,4 2-32,-9 0 0,17 4 0,19 2 15,13-1-15,15 4 0,12 1 16,9 4-16,5 4 0,8 3 0,7 0 16,12-2-16,10 1 15,3-1-15,9 1 0,13 2 16,11 1-16,7 0 0,6 1 0,28 2 15,8 1-15,63 4 0,-6-3 0,0 3 0,2 1 16,-4 6-16,-4 1 0,12 7 16,7 4-16,-9-6 0,-7-4 0,6 9 15,4 5-15,-22-4 0,-17-3 16,14 2 0,9 3-16,-41-9 0,-29-6 15,-34-9-15,-21-7 16,-10-5-16,-5-5 0,-12-4 15,-8-4-15,-16-4 0,-12-2 0,6 5 16,4 7-16,3 2 16</inkml:trace>
  <inkml:trace contextRef="#ctx0" brushRef="#br0" timeOffset="155384.6593">13639 2296 0,'0'0'0,"0"0"0,0 0 0,0 0 16,0 0-16,0 0 15,0 0-15,0 0 0,23 3 0,-23-3 16,0 0-16,28 0 0,-28 0 16,22 0-16,-22 0 0,28 0 15,-15 0-15,3 0 0,0-1 16,1-1-16,-1 1 0,3 0 0,2-1 16,-1 2-16,1 0 0,6-1 15,2 1-15,-2-2 0,1 2 16,3-1-16,2 1 15,-3 0-15,-3 0 0,11 1 0,1-1 16,-1 0-16,-3 0 0,4-1 16,2 1-16,-3 0 0,-1 1 15,9-1-15,2 2 0,-4-2 0,-3-2 0,6 4 16,2-1-16,-5-1 0,-4-1 16,11-2-16,3 2 0,-8 1 15,-4-1-15,5-3 0,5-2 16,-4 1-16,-4 1 0,11 3 15,1 1-15,-5-1 0,-3-1 0,5-2 16,3 0-16,-7 2 16,-5 1-16,3 1 15,3-1-15,-4-2 0,-2 0 16,24 0-16,-4 3 16,-30 0-16,-1 0 0,25 1 0,2 2 15,-29-3-15,-3 0 0,27 1 16,2 3-16,-25-1 0,-1 1 0,27-2 15,0-4-15,-27 1 0,-2 1 16,27 2-16,1 1 0,-25-2 0,-1 2 16,26 2-16,-2-1 0,-24-3 15,-1 0-15,26-1 0,-1 1 16,-23 2-16,2 0 0,25 1 16,1 0-1,-27-3-15,0 1 0,25-1 0,1-1 16,-23-1-16,0-1 0,21 2 0,2 1 0,-22-1 0,-1-1 15,23 0-15,0 0 0,-9 2 16,-7 0-16,9 1 0,5-1 16,-9-1-16,-4-2 0,4 1 15,3 0-15,-7 1 0,-4 0 0,7-1 16,5-2-16,-7 2 16,-3 1-16,6 2 15,5 1-15,-7-2 0,-5 0 16,6 0-16,3 0 0,-2-2 15,-4 0-15,5 1 0,4 0 16,-8 1-16,-5 0 0,10 1 16,7-1-16,-9-1 0,-8-3 0,9 2 15,5 1-15,-7 0 0,-3 1 16,10-1-16,7 2 0,-7-2 0,-5-2 16,5 1-16,4 1 0,-8 0 15,-6-1-15,10-1 0,6-2 16,-5 4-16,-2 1 0,1-1 15,3-1-15,-4-2 0,-4 1 0,8-4 16,5 0-16,-8 4 0,-4 0 16,5 1-1,3-1-15,-6-2 0,-4 1 16,8 1-16,7 0 0,-8 3 16,-4 2-16,4-4 0,2-3 15,-6 1-15,-6 2 0,8 0 16,5 0-16,-5 0 0,-4 1 0,5 0 15,4 0-15,-7 2 0,-5 0 16,9 0-16,6-1 0,-8 2 0,-6 4 16,8-7-16,6-6 15,-6 4-15,-3 2 0,4-1 0,5-3 16,-7 4-16,-5 0 0,8 0 16,2 0-16,-7 3 0,-6 0 0,8-3 15,6-1-15,-9-4 0,-6 0 16,11-3-16,7-1 0,-5 3 0,-4 4 0,2 1 15,3 0-15,-6 2 16,-5 0-16,5-2 0,5-2 16,-8 0-16,-4-3 0,6 1 15,6 0-15,-10 4 0,-5 2 0,6 0 16,5 1 0,-7-2-16,-5 0 0,5-1 15,3 0-15,-7-4 0,-3-1 16,7 4-16,5 3 15,-8 3-15,-5 4 0,6-6 0,3-3 16,-6-2-16,-4-2 0,7 4 16,5 3-16,-10-2 0,-4-1 0,7 5 15,4 1-15,-5-3 0,-5-4 16,5 9-16,5 5 0,-7-10 0,-2-8 0,4 1 16,4 2-16,-5 0 15,-4 5-15,5 1 0,3 3 16,-17-6-16,1-2 0,19 7 15,2 4-15,-24-9 0,1-2 0,21 2 16,2 1-16,-23-3 0,1-3 16,11 4-1,4 3-15,-9-4 0,-1-3 16,5 2-16,5 3 0,-4-1 16,-4 0-16,5 1 15,4 3-15,-5 0 0,-4-1 0,5 2 16,3 2-16,-6-6 0,-4-2 0,5-1 15,1 1-15,-4 2 0,-5 0 16,6 1-16,3 0 0,-3-2 0,-3-1 0,2-1 16,4 3-16,-3 0 15,-1 4-15,4-4 0,2 0 16,-6-1-16,-4 0 0,5-1 0,4 0 16,-7 3-16,-2 0 0,7-1 15,4-2-15,-8 2 0,0 2 16,7-4-1,3-3-15,-8 5 0,-3 1 0,8 0 16,1-1-16,-7 1 0,-1 2 16,9-3-16,2-1 15,-8-1-15,-3 1 0,10 1 0,3-1 16,-5 2-16,-4 0 0,5-3 16,4-3-16,-4 3 0,-3 2 15,4-3-15,4 1 0,-5 1 0,-3 3 0,5-4 16,5-4-16,-3 3 15,0 3-15,2 2 0,4 1 16,-6 0-16,-4-3 0,29-3 16,0-1-16,-25-1 0,-1 1 0,22 0 15,-4 4-15,-9 3 0,-7 2 16,7-2-16,5-4 0,-7-2 0,-6 1 0,5 4 16,2 5-16,-6-5 15,-4-1-15,6-2 0,7-2 16,-8 1-16,-4 1 0,6 3 0,3 2 15,-6 0-15,-7-2 0,11-4 16,6-4-16,-14 8 16,-9 5-16,7-10 15,5-9-15,-10 11 0,-9 6 0,9-2 16,3-1-16,-4-6 0,-3-4 16,-3 5-16,-2 3 15,-15 0-15,1 1 0,-1 1 0,1 1 16,-3 0-16,-2-1 0,-7 1 15,-3 1-15,0-1 16,1-3-16,-1 4 0</inkml:trace>
  <inkml:trace contextRef="#ctx0" brushRef="#br0" timeOffset="156533.6657">19827 2466 0,'0'0'0,"0"0"16,-17-2-16,7 1 0,-1-2 0,-8 0 16,-3-2-16,1 0 0,2 3 15,-2-4-15,-3-2 0,2 1 16,3 0-16,-8-5 0,0-1 16,2 0-16,4-2 0,0 0 15,0-2-15,3 0 0,1 0 0,2-3 0,2-2 16,0 1-16,1 0 0,3-2 15,2 0-15,1-1 0,2-3 16,4-2-16,3-4 0,4 3 16,2 1-16,8-11 0,6-5 15,4 1-15,1 2 0,8-2 16,3-1 0,11-6-16,2 1 0,7 0 0,5-1 15,9 0-15,-2 3 0,39-22 16,-3 2-16,-11 12 0,-8 10 0,9 2 15,7-1-15,-7 7 16,-5 4-16,10 1 0,6-1 16,-8 7-16,-4 3 0,14 0 15,11 1-15,-6 8 0,-5 7 0,11 0 0,5-1 16,-6 8-16,-5 6 0,10 3 16,7 2-16,-9 1 0,-5-2 15,9 15-15,7 9 0,-16-3 16,-10-5-16,0 7 0,0 4 15,-17 1-15,-9 3 0,-5 4 16,-2 1-16,-13-5 0,-9-3 0,-7 12 0,-5 9 16,-5-6-16,-3-2 0,-7 5 15,-6 3-15,-11-2 0,-8 0 16,-8-6-16,-8-4 0,-11-4 16,-9-2-16,-19 3 0,-14 3 15,-4-11-15,-6-6 0,-25 1 16,-20 3-16,1-4 15,0-3-15,-35-5 0,-24-2 16,2-4-16,0 1 0,-34 3 16,-24 3-16,74-6 0,51-6 0,34-3 15</inkml:trace>
  <inkml:trace contextRef="#ctx0" brushRef="#br0" timeOffset="168122.3011">2536 3238 0,'0'0'0,"0"0"15,0 0-15,0 0 0,22 3 0,-22-3 0,0 0 16,25 4-16,-13-3 0,1 2 16,3 0-16,-1-1 0,2 0 15,-1 1-15,3 0 0,5 1 16,2 1-16,2-2 15,2 1-15,0-1 0,0-1 0,0 3 16,2 1 0,7-2-16,-1-6 0,1 5 0,3 1 15,-1-2-15,0-4 0,-1 1 16,6 0-16,4 1 0,1-1 16,-1-1-16,-3-2 0,1 1 15,-1 0-15,0 0 0,4 2 16,6 0-16,0 1 0,-6-1 15,0 0-15,-1 0 0,-2-1 0,3 3 0,1 1 16,5-3-16,-5-1 0,0 3 16,0 1-16,-3 1 0,-1 2 15,0 0-15,2 0 0,-3-4 16,-3-2-16,4 1 0,-3 2 16,-1 0-16,0 1 0,-3 0 15,-3 1 1,2-1-16,-1-1 0,-1-1 0,1 1 15,-2 0-15,0-1 0,1-1 16,0-1-16,-2 2 0,1 2 16,1-2-16,0 0 0,-5-1 15,0 0-15,2-2 0,0-2 16,1 5-16,0 4 0,-3-3 0,2-1 16,-2-2-16,-4 0 0,3 1 0,2 1 15,-4-1-15,0-1 0,-2 0 16,2 1-16,-1 0 0,-1 0 15,1-2-15,1-1 0,-7 2 16,1 1-16,-1-1 0,5 0 16,-3-1-16,-1-3 0,0 4 15,-1 1-15,1-2 0,2-2 0,-1 2 0,4 2 16,-2 0-16,0-2 0,-2 0 16,-1-1-16,2 3 0,-1 1 15,0-1-15,1-1 0,-2-1 16,-1 1-16,2 1 0,2 1 15,-5-1-15,1-2 0,0 0 16,0 1-16,1 2 16,-1 1-16,0-4 0,2-1 15,-1 3-15,0 3 0,-1-1 16,0-4-16,1 2 0,2 2 16,-1-2-16,-1 0 0,0 0 15,1-2-15,-1 2 0,-1 0 16,1-1-16,1 0 0,-1 1 15,0 0-15,-1 1 0,-1 2 0,1-5 0,3 0 16,-3 1-16,-1 1 0,0 0 16,0 1-16,1-1 0,1-1 0,1 1 15,0-1-15,-1 2 0,-1 0 16,1 0-16,0 0 16,0-2-16,2-1 0,-2 2 0,-1 2 15,-1-1 1,0-1-16,0 2 0,1-2 15,0 0-15,1 0 0,-2 0 16,0 0-16,1 1 0,-3 0 16,2 1-16,0-2 0,-1 0 15,1-2-15,-1 1 0,-2 1 16,2 1-16,0 1 0,1-2 16,3 0-16,-2 1 0,-1 0 0,0-1 0,0-2 15,0-1-15,1 2 0,0-1 16,2 2-16,-2 0 0,0 0 0,0 0 15,0 0-15,3 2 16,0-2-16,-1-2 0,1 0 16,-1 1-16,-1 1 0,2 0 0,1 0 15,-1-1 1,-2-2-16,0 2 0,1 0 16,2-1-16,-1-2 0,1 2 15,-2 4-15,-1-2 0,2 0 0,1-2 16,2 1-16,-2 0 15,-1 1-15,0 0 0,1 1 16,2-1-16,0 1 0,0-1 0,0 0 16,-2 0-16,0 0 0,1 0 0,3-1 15,-1 0-15,-1-1 0,-2-1 16,1 1-16,-1 2 0,2-2 0,3 2 16,-1 0-16,-6 0 15,1 0-15,0 0 0,2 2 16,-1-2-16,1 0 0,1-2 0,2 1 15,3 1-15,-2 0 0,2-1 0,0 0 16,-1 1-16,0 0 0,-1 0 16,0-1-16,0-2 15,1 2-15,-1 0 0,0 0 0,-1 1 16,0 0-16,0-1 0,1-1 16,-1 1-16,0 0 0,0 1 15,1 1-15,0-1 16,0-1-16,1 1 0,1 1 15,0 0-15,1 0 0,-2-1 16,-2-1-16,2 0 0,1 1 0,0 2 16,0 2-16,0-1 0,-1-5 15,2 2-15,-1-1 0,-1 0 16,0 0-16,1 1 0,1 1 16,-2-1-16,-1-1 0,1 3 0,1 3 15,-1-3-15,0 1 0,1-3 16,0 0-16,-1-2 0,0 0 0,0 0 15,1 1-15,0 2 0,-1 1 16,0-2-16,0-2 0,1 1 16,0-1-16,0 1 0,0 1 15,0 0 1,-1 0-16,0-1 0,0-1 16,-2 1-16,-1 0 0,1 1 0,1 0 15,1 0-15,-1-2 0,0 2 16,-1 1-16,0-1 0,-1-2 15,1 0-15,0 1 16,-1 0-16,0 0 0,1 1 0,0 0 16,-2-1-16,-2-2 0,2 2 0,1 1 15,-3 0-15,1 0 0,-2 0 0,0 0 16,-2 0-16,-1 0 0,0 0 16,-1 0-16,-1 0 0,-1 0 15,-2 0-15,-2 3 0,-4 1 16,-2 3-16,-1-2 0,-2 0 15,-2-1-15</inkml:trace>
  <inkml:trace contextRef="#ctx0" brushRef="#br0" timeOffset="171517.1345">13388 3224 0,'0'0'0,"0"0"16,0 0-16,0 0 0,0 0 0,26-11 15,-26 11-15,0 0 0,23-7 16,-13 6-16,1-1 0,0 1 16,1-1-1,1 1-15,1 1 0,2 0 16,-1 1-16,2 1 0,2 0 15,-1-1-15,2 1 0,0 1 16,1-2-16,5 1 0,2-1 0,1 1 16,-1-1-16,1 2 0,0 0 15,-1-1-15,2 0 0,1 1 16,0-1-16,7 0 0,1-1 0,0 1 0,-1-1 0,1-1 16,-1 0-16,0 1 0,-1 2 15,7-2-15,-1 0 0,0 3 16,-2 1-16,0-2 0,-1-4 15,-1 2-15,0 0 0,-1 2 16,-1 1-16,0 1 0,2 0 16,-2 0-16,0-3 0,-2 0 15,0-2-15,3 1 0,0 0 16,8 5-16,-3 1 0,-1-5 16,-1-4-16,-1-2 0,-1 1 0,1 2 15,2 2-15,0 0 0,-1 1 16,1-1-16,1 0 0,-2 1 15,-3-1 1,3-1-16,3-1 0,-2-1 0,-2 1 16,1 0-16,0 1 15,-1 0-15,-1 0 0,2 0 0,2-2 16,-3 2-16,-1-1 0,2 0 0,2 0 16,-2 1-16,-1 1 0,2-1 15,1 0-15,-1-1 0,-1 1 16,-1-1-16,-1-2 0,-1 2 15,-1 1-15,2 0 0,0 0 0,1-1 16,0-3-16,0 3 16,0 1-16,-1 1 0,-2 0 15,3 0 1,2 1-16,1-1 0,0 0 0,-2 1 16,-3-1-16,2-2 0,0-4 0,-1 3 15,1 3-15,-1-2 0,-2 0 16,2 2-16,0 3 0,1-3 15,-1-1-15,2 0 0,0 3 16,1-2-16,0-1 0,0 1 16,1 0-16,-2-1 0,-1 0 15,3 0-15,2 0 0,0 3 16,-1-2-16,8 0 0,1 1 0,-4-1 16,0-1-16,1-4 0,0-2 15,-1 2-15,-3 4 0,1 0 0,2 2 16,-2-1-16,1 1 0,0-2 15,2 1-15,-4-3 0,-1 0 16,4 2-16,2 1 0,-2 0 16,0-1-16,1-2 0,2-2 0,0 2 0,1 2 15,5 0-15,-1 0 0,-2-6 16,-1-3-16,19 2 0,-4 2 16,-7 1-16,-6 0 0,-2 2 15,-1 1-15,0-1 0,-1-1 0,0-1 16,-1 1-16,-3 0 15,-3 2-15,0 2 16,0 1-16,-2-1 0,-1 1 16,2-2-16,3 1 0,-3-1 15,-2 1-15,2 2 0,2 0 16,-18-2-16,4 0 0,4 2 16,5 2-16,0-5 0,0-2 15,4 2-15,1 1 0,-2 1 16,-1 3-16,3-1 15,3-2-15,-1-1 0,1-1 0,0-3 16,2-3-16,-1 1 0,-2 0 16,7 1-16,0 1 0,-7 2 15,-1-2-15,24 3 0,-5 3 16,-4-6-16,-4 0 0,-5-3 16,-4 3-16,-2 1 0,0 2 15,1-1-15,0-1 0,0 2 0,-1 3 16,-1-3-16,1-3 0,-2 2 15,0 0-15,0 2 0,0 3 16,-18-4-16,4-3 0,4 2 16,3 0-16,0 1 0,1-1 0,0 1 15,2 1-15,-1-2 16,-1-2-16,1 2 0,2 1 0,-2 0 16,-2-1-16,1-1 0,1 2 0,-2-1 15,0 0-15,-1 0 16,1 1-16,-1 0 0,1 1 0,-1-1 15,1 0-15,-2-1 0,-1 0 16,-2-2-16,2 2 16,0-1-16,1 1 15,0-1-15,-1-1 0,-2 1 0,-1 1 16,1-2-16,1-1 0,0 1 16,-1 1-16,0 1 0,1 1 15,-2-2-15,-1-3 0,3 4 16,0 1-16,-1-1 0,-1-2 0,0 2 15,0 1-15,0 0 16,0 0-16,1-2 0,1 2 0,-2-2 0,-2 0 16,1 1-16,0 1 0,-3-2 15,1-1-15,2 2 0,1 2 16,-3 1-16,0-1 0,1-2 16,2-3-16,0 4 0,1 1 0,0-3 15,0-3-15,1 3 0,0 2 16,-1-1-16,-1-1 0,0 1 0,0 0 15,1-2-15,2-1 0,-1 1 16,1 2-16,-2 1 16,0 2-16,-2-2 0,0-1 0,0 1 15,1 0-15,0 3 0,0 0 0,1-3 16,2-3-16,-2 2 16,0 2-16,-2 0 15,-2 0-15,-1 0 0,1-1 16,-1 1-16,-2 3 0,-3-2 15,-2-2-15,0-2 0,0-4 16,0 1-16,0-1 0,-2 4 16,-2 4-16,-1-2 0,0 0 0,1-1 15,-1-1-15,2-1 0,0 0 16,1 1-16,2 0 0,0-1 0,1 3 16,0 0-16,2 0 0,-1 0 15,0-1-15,0 1 16,1 1-16,2-2 0,-1 1 0,1-1 15,3-1-15,0 2 0,-1 0 16,0 0-16,0 2 16,0-2-16,1-3 0,1 3 15,1 3-15,-1-3 0,0 0 16,3-2-16,3 2 0,5-2 0,0 1 16,0 0-16,-1 1 0,-1 1 15,1-1-15,1 0 16,1 1-16,-1-1 0,-1-1 0,4 1 15,4 0-15,4 2 0,-4 2 16,4-3-16,1-1 0,1 0 0,-1-1 16,1-1-16,0 0 0,-1 1 0,1 1 15,9 1-15,1 3 16,0-3-16,0-3 0,-3 0 16,0-1-16,-2 2 0,1 1 0,26 1 15,-7 0-15,-8-3 0,-5-4 16,1 1-16,1 0 0,-5 3 0,0 3 0,1-1 15,1 1-15,-3-3 0,-2-2 16,2-2-16,2-2 16,-1 2-16,-1 3 0,5 2 15,5 1-15,-4-3 0,-2-1 0,2 3 16,0 1-16,-3-1 16,-1-1-16,2-2 15,2 0-15,-1 2 0,-2 4 0,0 0 16,0 1-16,-2 0 0,-3-1 15,5 0-15,4 1 0,-4-2 16,-3-2-16,2 6 0,0 2 16,-4 4-16,-3 2 0,5-5 15,3-2-15,-5-9 0,-5-2 16,-4 7-16,-1 6 0,-3-2 0,1-2 16,-3 2-16,-2 2 0,-5-4 0,-5-5 15,-4-2-15,-1 2 16,-6-2-16,-3-2 0,-9 1 0,-7 2 15,-3 2-15,-1 3 0,-4-3 16,-2-1-16,1 1 0,3-1 16,0 1-16</inkml:trace>
  <inkml:trace contextRef="#ctx0" brushRef="#br0" timeOffset="173823.2864">2690 4149 0,'0'0'0,"0"0"16,0 0-1,0 0-15,0 0 0,0 0 0,0 0 16,0 0-16,0 0 0,0 0 16,25-10-16,-25 10 0,0 0 0,30-5 15,-30 5 1,31-4-16,-16 2 0,4-1 16,3-1-16,-2 0 0,1 1 0,11 1 15,3-1-15,-3-1 0,0-1 0,5 4 0,1 1 16,-3 1-16,0-1 0,10 2 15,2-4-15,-4 2 0,-2 2 0,10-1 16,-1 0-16,-2 0 0,-3 0 16,6-1-16,5 0 15,-3 0-15,-6 2 0,15-2 16,3-1-16,-9 3 16,-6 2-16,12-1 0,0-2 15,-4 2-15,-8-2 0,7 0 16,3 2-16,-8-1 0,-3 1 0,27-1 15,-6 1-15,-8 0 16,-8 0-16,4-3 0,5-4 16,-9 4-16,-4 2 0,6 1 15,5 0-15,-9 0 0,-3-2 0,5-1 0,6 0 16,-11-1-16,-1-2 0,5 1 16,5 1-16,-7 0 0,-4-2 0,5 2 15,2 0-15,-5 0 16,-5 0-16,10-1 0,3 0 15,-6 0-15,-4 2 0,5-1 16,3 0-16,-7-1 0,-1-1 0,7 3 0,4 4 16,-5-5-16,-5-2 0,5 2 15,0-1-15,-4 1 0,-3 0 0,7-1 16,5 0-16,-11-2 16,-3 1-16,7 3 0,3 2 15,-7-2-15,-4 0 0,8 1 16,4 1-16,-5-2 15,-6-1-15,7 0 0,0 0 16,-3 1-16,-4 3 0,6-1 16,4-1-16,-7 0 0,-5 1 0,6 0 15,5 0-15,-5 1 16,-4 1-16,7 0 0,4-1 16,-8-2-16,-5-1 0,10 4 15,6 3-15,-8-5 0,-7-6 0,4 4 0,5 2 16,-5 1-16,-1 0 0,3-1 15,5-1-15,-6 1 0,-5 1 0,4-3 16,4-1-16,-5 2 0,-3 2 16,7 0-16,4-1 15,-8 0-15,-5-2 0,7 2 0,6 0 32,-8 1-32,-7-1 0,9-3 0,5 0 15,-8-1-15,-6 4 0,8-1 16,2 0-16,-1-2 0,-1-2 0,1 0 15,-1-1-15,-3 3 16,-2 0-16,5 2 0,6 0 0,-8 1 16,-5-4-16,4 5 0,5 0 15,-6 1-15,-4 2 0,3-3 0,2-3 16,-5 2-16,-5 1 0,5-3 16,3-2-16,-4 1 15,-1 0-15,2 4 0,3 4 16,-19-6-16,3-2 0,10-1 0,4-1 15,-7 4-15,0 3 0,2-2 16,2 1-16,-3 1 16,-2 1-16,2-5 0,2-3 0,-1 0 0,-2 2 15,2 1-15,2 1 0,-6 2 16,-4-1-16,5 1 16,4 0-16,-8-3 0,-3-1 0,4-2 15,0 1-15,-3 2 0,-5 2 0,2 1 16,2 1-16,-4-2 15,-2-1-15,-1-2 16,-1-1-16,-5 0 0,-1 2 0,-2-1 16,-2 0-16,-3 1 0,-1 1 15,-3-1-15,-4 3 0,-3-2 16,0-1-16,-9 3 0,-5 1 16,8-2-16,1 0 0,2 0 15</inkml:trace>
  <inkml:trace contextRef="#ctx0" brushRef="#br0" timeOffset="179724.6056">12311 4012 0,'0'0'0,"0"0"0,0 0 15,0 0-15,0 0 0,0 0 0,0 0 16,24-4-16,-24 4 0,0 0 16,27-5-16,-27 5 0,0 0 15,32 2-15,-21-1 0,1 0 16,0 1-16,1 1 0,2-1 0,0 1 16,2 1-16,0-1 15,1 1-15,0-2 0,0 0 0,2 1 16,2 1-16,5-1 0,-1-2 15,-1 3-15,1 1 16,0 0-16,2-3 0,2 2 16,0 0-16,1-2 0,1-1 0,9 2 15,0-1-15,0 0 16,-2 2-16,2-1 0,0-1 0,0 1 16,0 0-16,6 0 0,-1-1 15,-1-1-15,0 0 0,-1 0 16,0 1-16,0 0 0,0 1 0,0-1 15,-1 1 1,7-1-16,-2 0 0,1 0 16,-1 0-16,-2 1 0,0 0 0,-1 1 15,1-2-15,0-1 0,1 1 16,-1 0-16,0 0 0,0 0 16,-2 0-16,9-1 0,0 0 15,-4-1-15,-3 0 0,4-1 16,2-1-16,-4 1 0,-1-2 0,1 2 15,1-1-15,-3 0 16,-2 0-16,1 1 0,2-2 0,-2 1 16,0-2-16,1 1 0,3 2 15,-3 0-15,-1 0 0,1 0 16,0 0-16,0-2 0,2-1 0,-2 2 16,0 0-16,-2 0 0,-1 1 0,1 1 15,2 0-15,-3 0 0,-2-1 16,1 0-16,1 1 0,-2 1 15,-1-1-15,1 1 0,-1-1 16,0 0-16,-1 0 0,1 0 16,2-1-16,-2 0 0,-1-2 0,1 2 15,2 0-15,-2 0 0,-1-1 0,-1 1 16,1-1-16,-1 0 0,1 0 16,0 2-16,-1 0 0,0 0 15,-1-2-15,-5 2 0,0 1 16,1 0-16,1 2 0,3-6 15,0-2 1,-2 1-16,-3 1 0,0 4 16,0 4-16,1-4 0,0-2 0,2-1 15,0 1-15,-3 1 0,-2 1 16,1-1-16,2 1 0,-1-2 16,-2 0-16,1-1 0,-1 0 15,1 3-15,0 2 0,0-3 16,0-2-16,-5 4 0,2 0 0,1-1 15,2-2-15,-1 1 0,-1 1 0,2 0 16,0 0-16,0 0 0,-1 0 16,1 0-16,1 0 0,1-1 15,0-2-15,0 3 0,0 2 16,0-1-16,0 0 0,2-1 16,-1-1-1,0 3-15,0 0 0,2-1 16,2 0-16,-1-2 0,1 0 0,1 1 15,-1 3-15,8-3 0,0-3 16,0 1-16,1 1 0,0 0 16,-2 0-16,1 1 0,3 1 15,-2-1-15,0 0 0,2-1 16,2-1-16,-4 2 0,-2 1 0,9-2 16,1 0-16,-2 1 0,-2 1 0,1-2 15,-1-2-15,-1 2 0,1 2 16,1-1-16,1 1 0,0 1 15,-2 0-15,2-1 0,3-3 16,-4 0-16,0 1 0,25-3 16,-5 1-1,-6 1-15,-2 2 0,-2-1 16,-3 0-16,-1-3 0,-3-1 0,1 2 16,3 4-16,-3-1 0,-2-1 15,0 4-15,0 2 0,1-8 16,0-1-16,2-2 0,3 2 15,-6 3-15,-2 2 0,2 1 16,2-2-16,1 1 0,2 1 0,-1-1 16,0-1-16,-2 1 0,-1 2 0,1-4 15,0-2 1,2 0-16,0 0 0,1 2 0,0 2 0,-2-2 16,1 0-16,-2-2 0,0-1 15,0 0-15,1 0 0,2 0 16,3 0-16,-3 3 0,0 2 0,2-4 15,0-1-15,-2-1 0,-3-1 0,5 2 16,4-1-16,-4 3 0,-1 3 16,2-6-16,2-6 0,-3 5 15,-1 5-15,3-5 0,1-3 16,-4 1-16,-1 4 0,2-1 16,3 0-16,-2 3 15,-2 2-15,-1-7 0,1-3 16,-1 0-16,0 4 0,3 2 15,2 2-15,-2-1 0,-1 2 16,-2-1-16,1 0 0,-3 0 16,-2 0-16,2 0 0,0-2 15,-1 1-15,-1 0 0,0 2 16,2 2-16,-1 0 0,1 1 0,-3-1 16,-1 1-16,-4 4 0,-3 4 0,6-4 15,3-6-15,-2 0 0,-1-2 16,-2 1-16,1 1 0,2 1 15,2 2-15,0 6 0,0 3 16,-4-7-16,-3-5 0,5 0 16,3-1-1,-1 6-15,0 1 0,1-5 0,0-3 16,-1 0-16,0 0 0,2 2 16,-1 1-16,2 0 0,1-1 15,1 0-15,3-1 0,-7 1 16,-3 1-16,5 1 0,2 1 15,-1-3-15,-2-2 0,0 1 16,2 1-16,-2 1 0,-1 2 0,3-3 0,2-3 16,-3-2-16,-1-2 0,2 3 15,-1 5-15,1 0 0,-1 4 16,-2-2-16,-2-1 0,0-6 16,0-3-16,5 2 0,1 2 15,0 3-15,-1 2 0,3-2 16,2-2-16,-7-2 0,-3-3 0,3 6 0,0 5 15,-1-4-15,-1-4 0,4-1 16,1 0-16,-2 3 0,-3 2 16,0-2-16,0-2 0,1 0 15,2-1-15,-2 7 0,-2 4 16,0-6-16,-1-5 0,6-3 16,5 0-16,-5 8 15,-4 4-15,1 0 0,3-1 16,-1-7-16,0-6 0,5 1 15,2 0-15,-5 14 0,-5 7 0,6-8 16,3-6-16,-2-3 0,0-1 16,3-1-16,3 1 15,-2 1-15,-3 2 0,-1 3 0,-3 3 16,1-1-16,1-2 0,3-2 0,1-2 16,-2 4-16,-2 3 0,-2 1 15,-3-2-15,-4-4 0,-2-4 16,2 3-16,4 0 0,-10-2 15,-5 1-15,-7 1 0,-4 1 16,-2-8-16,0-4 0,-7 6 0,-6 4 16,0-1-1,-3 0-15,-8 4 0,1 1 0,-2 0 16,-3-1-16,0 0 0,0-2 16,0 2-16,0 0 0,-8-3 15,-3 1-15,-1 2 0,-3 1 0,2-1 16,3 1-16,3-1 0</inkml:trace>
  <inkml:trace contextRef="#ctx0" brushRef="#br0" timeOffset="182981.5687">2681 5035 0,'0'0'0,"0"0"16,0 0-16,0 0 0,0 0 0,0 0 16,0 0-16,0 0 0,0 0 15,0 0-15,0 0 0,28-12 16,-28 12-16,0 0 0,0 0 0,28-12 16,-28 12-16,22-5 0,-11 3 0,4 1 15,1 0-15,3-2 0,0 2 16,0-1-16,3 1 0,0 1 15,0 0-15,10-2 0,-4 0 16,3 0-16,-2 2 0,3 1 16,-1 2-1,1-3-15,0 0 16,5 2-16,3 1 0,-1-2 16,-3 0-16,1 1 0,1 0 0,0 1 0,1 0 0,-2 0 15,1-1-15,6 1 0,0 0 16,0 0-16,-2-2 0,0 1 15,1-1-15,-2 0 0,1 1 16,1-2-16,0-3 0,-3 3 16,0 3-16,8-2 0,-1-1 15,-2 1-15,-2-1 0,-1-1 16,0 1-16,-1 0 0,-2 2 0,3-2 16,2-1-16,-2 0 0,0 1 15,0-3-15,0 1 0,-3 2 16,0 1-16,3-1 15,-1 0-15,-1 0 16,-1 0-16,-1 0 0,0 0 16,1 1-16,1-1 0,-1 2 0,1-2 15,-3 0-15,1 0 0,1-2 16,-4 2-16,2-1 0,-3 0 16,3-1-16,0 0 0,1 2 15,0 1-15,0-2 0,-1-4 0,-1 5 16,-2 3-16,1 0 0,3-2 15,-5 1-15,0 2 0,1-3 16,2-2-16,0 2 0,0 4 0,-2-3 16,1 0-16,1-1 0,-2 1 15,1-1-15,-2 1 0,0 1 16,0 1-16,0 2 16,-1-1-16,-2 0 0,0-3 15,3 0-15,2-1 16,-1 0-16,1 1 0,-1-1 0,0 1 15,1-1-15,-3 1 0,2 0 16,2 0-16,-2-2 0,-1 0 16,2-2-16,2 2 0,-2 0 15,0 2-15,0-4 0,2 1 0,-3 1 0,1 0 16,1 0-16,-1 1 0,-1-1 16,0 2-16,0-2 0,1 1 15,-2-1-15,1 0 0,1-1 16,3 1-16,-2 0 0,-1-2 0,2 4 15,0 1-15,-2-3 16,0-3-16,-1 1 0,0 1 0,-1 0 0,-1-1 16,0 2-1,0 0-15,2 1 16,1-1-16,1 0 0,-2 0 0,-1 1 16,-1 0-16,0 2 0,-3 0 15,-2-2-15,3 0 0,1 0 16,0-1-16,-3 2 0,0 1 0,2-1 15,-1-2-15,2 1 0,0 1 16,1-1-16,1 0 0,0-1 16,-2-1-16,0 0 0,0 1 15,0 1-15,0 0 0,-1 0 16,1 2-16,0-3 0,-1-3 16,1 3-16,2 3 0,-2-2 15,-2 1-15,0-2 0,2 0 0,1 0 0,1 0 16,-1 0-16,1 0 0,-2 1 15,1 1-15,0-2 0,-3 1 16,3-2-16,2-1 0,-3 4 16,1 0-16,-3 0 0,0-1 15,1-1-15,1-1 0,0 1 16,-1 0-16,1 0 16,1 0-16,-1 2 0,2 0 15,-1-1-15,0-1 0,1-1 16,0-1-16,0 1 0,0-2 15,0 2-15,1 0 0,1-1 16,1 1-16,-2 0 0,-1 0 16,1-1-16,0-2 0,-2 2 15,-1 2-15,1-1 0,1 0 0,1 0 0,1-1 16,-1-1-16,0 2 0,-1 0 16,1-2-16,-1 2 0,0 1 15,-1-1-15,1-2 0,0 2 16,0 0-16,0 0 0,-1-3 15,0 2-15,0 0 0,-1 0 16,-3 1-16,4-2 0,4 2 0,-4-1 0,-4 0 16,2 2-16,0 0 0,-2-1 15,0-1-15,1 2 0,0 0 16,0 1-16,-1 0 0,-1-1 16,2-1-16,0 0 0,-1 1 0,-1 0 15,-3 1-15,1 0 16,1-1-16,1 1 15,1 2-15,-3-4 0,-2-3 16,3 4-16,0 2 0,-1 0 16,1 0-16,-2-1 0,-1-2 15,-3 1-15,1 0 0,1 1 16,0-1-16,0 2 0,0-2 16,0 0-16,1 0 0,-1 1 15,1 0-15,1-1 0,2 0 0,-1 1 0,-3 0 16,0-2-16,0-1 0,0-1 15,0 2-15,1-1 0,1 0 16,-1 1-16,0 0 0,0 1 16,-1 0-16,0 0 0,1 1 0,-1 0 15,1 1-15,-1-2 16,1-1-16,0 1 16,2 0-16,-2 0 0,1 0 15,-1-1-15,-1 0 0,1 2 16,2 1-16,-2-2 0,0 0 15,-1-1-15,0-1 0,1 1 16,1 0-16,1 2 0,-1 0 0,0-1 16,2-1-16,-1 1 15,-1 0-15,1 0 0,2 0 0,-1 0 0,0 0 16,0 0-16,1 0 0,-2 0 16,0-1-16,3 0 0,1 1 15,-2-2-15,0 2 0,1-1 16,1 1-16,0-1 0,-1 0 15,1 0-15,1 1 0,-1 0 16,1-3-16,0 2 16,1 1-16,4-2 0,-1 0 15,1 0-15,0 1 0,-2 0 16,0 2-16,0-1 0,0 1 16,-2 0-16,-2 0 0,0 0 15,2 1-15,1-2 0,1 0 0,-1 0 16,0 2-16,-1 0 0,-1-1 15,0-1-15,1-1 0,-1-1 0,1 2 16,0 0-16,0-1 0,-2 2 16,-1 2-16,2-2 0,1-3 15,1-1-15,0 0 0,-2 1 16,-2 1-16,1 0 0,-1-2 0,-2 3 16,-1 0-16,-4-1 15,-2 1-15,-5 3 16,-3 1-16,-3-1 0,-1-1 0,-2 1 0</inkml:trace>
  <inkml:trace contextRef="#ctx0" brushRef="#br0" timeOffset="185756.5412">15344 4945 0,'0'0'0,"0"0"16,0 0-16,0 0 0,0 0 0,0 0 16,0 0-16,0 0 0,0 0 15,0 0 1,0 0-16,0 0 0,0 0 15,0 0-15,0 0 0,23-9 16,-23 9-16,0 0 0,0 0 16,27 1-16,-27-1 0,0 0 15,32 2-15,-19-2 0,0 1 0,2-1 16,3 0-16,0 0 16,1 0-16,1 0 0,5 0 0,-2 0 0,0 0 15,9 1-15,1 0 0,-2 0 16,-1 1-16,7-1 0,2 1 15,-3 0-15,-1 1 0,3-1 16,1-1-16,-4 3 0,-2 2 0,10-3 16,3-2-16,-5 2 0,-4 0 15,5 0-15,2-1 0,-3 2 0,-2 0 16,5-2-16,3-1 0,-3 0 16,-2 1-16,7 0 0,-2 0 15,-2-1-15,-2 1 0,3-1 16,0 0-16,-1 2 0,-1 1 0,1-2 15,1-1-15,-3 0 0,-1 1 16,8-2 0,2 0-16,-3 1 0,-4 1 15,2 3-15,3-1 0,-4-2 16,-1-4-16,0 2 0,1 0 16,-3 3-16,-1 2 15,10-3-15,8-3 0,-9 1 0,-6 3 16,0-1-16,0-1 0,2-2 15,0 0-15,-1 2 0,0 2 0,0-1 0,0-1 16,3-1-16,1-1 0,-1 1 16,-1 2-16,1 0 0,2-1 15,-4 1-15,-2 0 0,3 1 16,1-1-16,1 0 0,1-1 16,5-1-16,-1-1 0,-8 1 15,2 1-15,21 0 16,-6 0-16,-5 3 0,-3 0 15,1-2-15,1 0 0,-5 0 16,-4-1-16,2 2 0,1 1 16,3 0-16,3-2 0,-2-3 15,1-2-15,-3 3 0,0 2 0,4-1 16,3-2-16,-2 1 16,1 1-16,1-1 0,0-1 0,-3 2 0,-3 1 15,4-2-15,4 0 0,-1 2 16,-2-1-16,4-1 0,4-1 15,-4 1-15,-4-2 0,3 2 16,1 2-16,3-1 0,3 0 16,-1-2-16,1-2 0,-3 2 15,-1 0-15,6-1 16,3-1-16,-7 3 0,-4 1 16,2-2-16,2 0 0,2-1 15,0 1-15,2 1 0,1 0 16,-6 1-16,-2 2 0,1-3 15,3-3-15,-2 3 0,0 0 0,3 2 16,0 1-16,-1-3 0,-2 0 16,3-2-16,4 1 0,-1-1 0,0 1 15,-1-2 1,2 0-16,-4 2 0,-4 4 0,2-2 0,1-1 16,-2 0-16,-1-1 0,0 1 0,0 0 15,2 2-15,-1 3 0,-2-2 16,-1 0-16,-2-3 0,-2-3 15,1 3-15,1 2 0,0 1 0,2 2 16,1 0-16,2 2 0,-7-4 16,-2-3-16,0 1 0,1 3 15,2-1-15,1 1 0,0 0 16,-1 2-16,-1-4 0,-2-3 0,1 0 16,-1 1-16,1 5 0,0 5 15,2-9 1,2-4-16,-4-2 0,-2 0 15,3 7-15,2 5 0,-5-3 16,-2 0-16,4-1 0,0-1 16,0-3-16,-1-2 0,-2 0 15,2-1-15,-3 2 0,-1 1 0,2-1 16,2 0-16,-3 5 0,0 1 16,-1-3-16,0-2 0,-3-1 0,0-3 15,2 9-15,1 4 0,-1-5 16,0-2-16,-2-8 0,-1-4 15,1 10-15,0 5 0,-3 0 16,1-3-16,-3-3 0,-1-4 0,4 5 16,0 3-16,0-4 0,-1-1 15,0 4 1,-2 4-16,-1-4 0,0-2 16,-2 2-16,0 2 0,2-5 15,1-1-15,-2 0 0,-1 1 16,-2-1-16,-2 2 0,1 4 15,0 0-15,-17-3 0,3-1 0,6-3 16,4 0-16,0 0 0,2 0 16,0 2-16,2 2 0,0-1 0,-1-1 15,0 0-15,-2 1 0,-1-1 16,-2 2-16,2-1 0,2-2 16,-3-1-16,-2 2 0,0 0 15,1 0-15,-4 1 0,1 2 0,2-5 16,2-3-1,-2 4-15,-2 3 0,1-1 0,1 0 0,-1-1 0,-1 1 0,1-2 16,0 2-16,2-2 16,1-1-16,1 1 0,-2 2 15,0 0-15,-1 1 0,0 0 16,0 1-16,-1 3 0,0 0 0,2-1 16,3-4-16,-2 2 0,0 3 15,2-2 1,0 0-16,1 1 0,-1-2 15,2 3-15,-1-1 0,0 1 16,-1 0-16,1-1 0,-1 0 16,0 0-16,-1 1 0,2 1 15,-1-3-15,-2 2 0,-1-2 0,3 1 16,1-1-16,-2 2 0,-3-1 16,1 1-16,0 1 0,3-4 0,0-3 0,-3 2 15,-2 2-15,2-2 0,2 0 16,-3 2-16,-2 1 15,-2 0-15,1 1 0,2-5 16,3-4-16,-4 3 0,-2 2 0,-4 2 16,1 0-16,0-3 15,3-2-15,-4 1 16,-2 1-16,-1 4 0,0 1 0,-1-1 16,0-3-16,0-1 0,-1-1 15,-5 2-15,-2 2 16,-5-3-16,1-1 0,-3 3 15,-3 3-15,-1 0 0,-1-1 0,-3-1 16,-3-2-16,0 0 0,1 0 16,0 0-16</inkml:trace>
  <inkml:trace contextRef="#ctx0" brushRef="#br0" timeOffset="188263.3201">2652 5942 0,'0'0'0,"0"0"16,0 0-16,0 0 0,0 0 0,0 0 0,0 0 16,0 0-16,0 0 15,0 0-15,0 0 0,0 0 0,0 0 16,23-14-16,-23 14 0,0 0 15,19-6-15,-19 6 0,0 0 16,32 3-16,-21-3 0,3 0 16,1 0-16,0 0 0,3 0 0,0 0 15,0 2-15,1-1 0,0 0 0,1 1 16,2 1-16,3 1 0,1 1 16,-1-1-16,0 1 0,1-1 15,-1 0-15,3 1 0,-3 0 16,1-1-16,2 0 0,-1 1 15,3-1-15,4 2 16,-2 0-16,3 0 0,-3 0 16,2-3-16,1-1 0,-3 0 15,0 1-15,0 0 0,1 1 16,-3 0-16,1 0 0,-3-2 16,3-2-16,-1 1 15,2 1-15,-2 0 0,-2 0 0,8 0 16,-2 1-16,-2-2 0,1 0 0,0-2 15,-3 0-15,1 2 0,-1 0 0,0 1 16,2 0-16,-1-2 0,0-2 16,2 1-16,0 2 0,-1-1 15,-6 2-15,4-4 0,2 1 16,0 1-16,-3 1 0,-1 1 16,3-1-1,-2 0-15,1 0 0,1-1 0,0-2 16,-1 1-16,2-1 0,0 2 15,1 2-15,0-4 0,-1 0 16,3-1-16,-3-2 0,1 3 16,0 1-16,-1-1 15,3-1-15,-1 5 0,-1 0 0,0-1 0,0-1 16,0-1-16,-1 0 0,-1 2 16,1 1-16,4 1 0,-1 2 0,0-4 15,-1-2-15,-2-2 0,-1 2 16,3 2-16,-1 3 0,0-1 15,-1-1-15,-1-2 0,2-2 16,2 1-16,0 2 0,0 1 16,2-1-16,-1-1 0,-1 1 0,2 0 15,-4 1 1,0-1-16,-1 0 0,2 0 0,-2-1 16,2 2-16,1-2 0,1 2 15,1 0-15,-1-2 0,1 0 0,4 0 16,-2 0-16,0 0 0,-3 0 15,1 0-15,1 0 0,-3 0 16,1 0-16,-1 0 16,1 1-16,-1-1 0,0 0 0,-1 0 15,1 1-15,1 0 0,1-1 16,-1 1-16,4 0 0,-3-2 16,-3-1-16,1 1 0,0 1 15,1 1-15,-1 4 16,0-2-16,1-1 0,0 0 0,-1 0 0,-3-1 0,2 0 15,-1 0-15,-1-1 0,1-1 16,-1-1-16,2 3 16,-2 2-16,0-1 0,0 2 0,-4-3 0,2-1 15,2 1-15,2 1 16,-1-1-16,-1-2 0,1 1 16,1 0-1,0 2-15,1-1 0,6 0 16,2-1-16,-4 2 0,-3-2 0,4 1 15,-1 0-15,-1-1 0,0 0 16,0 0-16,2-1 0,-1 0 16,-1 1-16,0-2 0,0 0 15,0 0-15,-2 1 0,3-1 16,0 1-16,1 1 0,0 1 0,-2-1 0,0 1 16,-2 1-16,-1 0 0,-3 0 15,-1 0-15,-1-1 0,0-2 0,-1 1 16,-2 1-1,-3 1-15,-3 1 0,-3 0 0,0 0 16,-4-2-16,-3 1 0,-2-1 0</inkml:trace>
  <inkml:trace contextRef="#ctx0" brushRef="#br0" timeOffset="191373.166">10339 6117 0,'0'0'0,"0"0"0,0 0 0,0 0 16,25-4-16,-25 4 0,24 0 15,-9 0-15,0 0 0,3-1 16,2 0-16,0 1 0,0 0 0,9-1 16,2 0-16,0 0 0,0 0 0,2 0 15,2-2-15,7 1 0,-2-1 16,0 2-16,3 0 0,-1 0 15,0 2-15,7-4 0,-1 1 16,-1 1-16,-3 1 0,2 0 16,1 1-1,-1-1-15,-2-1 0,10 0 0,1-3 16,-6 3-16,-2-2 0,3 1 16,6 0-16,-7-1 0,-4 1 15,8 0-15,1 2 0,-3-1 16,-2 0-16,2 1 0,3 0 15,-4-1-15,-5-2 0,3 0 16,1-1-16,-1 3 0,-3-1 0,2 1 16,3 2-16,-4-2 0,-2 0 0,3 0 15,-1 0-15,-2 0 0,-1-1 16,2 4-16,1-1 0,0-1 16,-2-1-16,2-2 0,1 0 15,-4 2-15,-1 1 0,4 0 16,0-2-16,-3 2 15,-2 1-15,4-2 0,1 0 16,-2 2-16,-2 2 0,6-1 16,2-2-16,-3-1 0,-4 0 15,3 0-15,2 1 0,-2 1 0,-3 2 16,9 0-16,4 0 16,-10-2-16,0 0 0,24 1 0,-6 0 15,-28 1-15,1 2 0,25-2 16,-1-2-16,-8-2 0,-6-1 0,3 3 15,2 4-15,-4-1 0,-2-2 16,5-3-16,2-4 0,-7 3 16,-3 1-16,7 4 0,4 3 15,-3-4-15,-3-1 0,2-3 16,1-3-16,-3 4 0,-1 4 0,6-3 0,6-2 16,-6-1-16,-4 0 0,4 2 15,3 1-15,-6-1 0,-5 0 0,5 2 16,2 0-16,0-2 15,-1-2-15,3-3 0,3-1 0,-8 6 16,-4 2-16,6 0 0,3 0 31,-5-2-31,-4-1 0,7-2 0,4 0 16,-5 3-16,-4 3 0,4-1 16,3 0-16,-1-3 0,-3-2 15,5 3-15,3 1 0,-6 1 16,-5-1-16,7-1 0,6-1 15,-7 1-15,-4 0 0,4 1 16,2 0-16,-3-2 0,-5-1 0,4 2 0,2 0 16,-2 1-16,-3 2 0,5 0 15,3-3-15,-8-1 0,-6-2 0,6 3 16,5 3-16,-4 0 16,-4-1-16,3-2 0,2-3 15,-2 1-15,0-1 0,5 4 0,3 1 16,-3-1-1,-1-1-15,1-1 16,2-2-16,-6 3 0,-2-1 0,6 2 16,5-1-16,-7 1 0,-4 0 15,4-1-15,2 1 0,-4-2 16,-1 2-16,1-3 0,4 0 16,-3 1-16,-4 0 0,4 0 15,3 0-15,-7 2 0,-4 2 0,10-4 0,6 1 16,-7 1-16,-5 1 0,3 1 15,0-1-15,-2 1 0,-3-1 0,4-1 16,4-1-16,-3 0 0,-3-1 16,6 2-16,3 2 0,-7-2 15,-4-1-15,5 1 0,3-1 16,-5 2-16,-2 0 0,7-1 0,4-2 16,-4-1-16,-4-1 0,0-2 0,3-1 15,-4 4-15,-2 5 0,5 0 16,3 2-16,-7-4 0,-4-2 15,6 2-15,2 1 16,-6 2 0,-3 1-16,0-3 15,1-2-15,0-2 0,0-1 0,4 3 0,4 2 16,-6 1-16,-4-1 0,5 2 16,2 0-16,-21-2 0,3-1 0,28 1 15,2 0-15,-28 1 0,0 1 16,24-1-16,0-1 0,-23-1 15,0 1-15,10-1 0,2 1 16,-7-1-16,0 2 0,2-1 0,3 1 16,-2-1-16,-1 0 0,1 1 0,3-1 15,-1 3-15,-1-2 0,0 0 16,1-1-16,-2 0 0,1 0 0,-1 1 16,1-1-16,-4 0 15,0 0-15,1 0 0,2 0 16,-3-1-1,0 0-15,1 0 0,3 2 16,-7-1-16,-3 0 0,4-2 16,4 0-16,-7 1 0,-2 0 0,7-2 15,3 1-15,-7 1 0,0 3 16,2-3-16,3-2 0,-4 2 16,-1 2-16,2-4 0,2 1 15,-4 0-15,-1 0 0,2 1 0,1 1 16,-2 0-16,-1-1 0,1-1 0,3 1 15,-3-1-15,-1 1 0,3 0 16,2 0-16,-5 0 16,-3 0-16,4-1 0,4 0 15,-3 1-15,-2 0 0,2 0 0,2 0 16,0 1 0,-2 0-16,3-2 0,3 0 15,-6-1-15,-2 1 0,2 1 16,3 1-16,-3-1 0,-2 2 0,2-1 15,2 0-15,-3-2 0,-1 0 16,4 2-16,1 0 0,-3 0 16,-1-2-16,4 1 0,2 1 15,-3-1-15,-4-2 0,4 2 16,5 1-16,-5 1 0,-3 1 0,4-1 0,2 0 16,-2-2-16,-3-2 0,3 2 15,4 0-15,-2 1 0,-3 2 0,5-2 16,3 1-16,-4 0 0,-4-1 15,5-2-15,3-1 0,-3 2 16,-4 2-16,3 0 0,2 0 16,-4 1-16,-1-2 0,3 2 15,0-2-15,-1 1 0,-3 2 0,1-3 16,-1 1-16,-2 1 0,-1 2 16,5-2-16,3-2 0,-4 1 15,-3 0-15,5 0 16,3-1-16,-5 1 0,-3 2 15,4-2-15,2 1 0,-3 0 16,-1 1-16,4-3 0,3-1 16,-3 3-16,-3 1 0,6-1 15,5-2-15,-5 0 0,-4 1 0,11 0 16,1 2-16,-9-2 16,-3 3-16,10-4 0,0-1 15,-2 3-15,-2 1 0,3 0 0,3-1 16,-5-1-16,-1-1 0,2 0 0,4 1 15,-6 0-15,-3 0 0,4-1 16,4-1-16,-4-2 0,-2-1 16,3 3-16,3 2 0,-5 0 15,-2 1-15,5-5 0,3 0 16,-5 2-16,-4 0 16,4-2-16,5-2 0,-4 1 15,-1 2-15,2 0 0,0 1 16,-1-1-16,-2-1 0,24 2 15,-2 2-15,-28-3 0,1 0 0,24-2 16,-4 0-16,-21 3 0,-1 1 16,25-1-16,1 1 0,-10-2 15,-6 1-15,3 2 16,3 3-16,-1-2 0,0 1 0,0-2 16,1-4-16,-3 1 0,-3 1 0,4 1 15,3 3-15,-7-4 16,-5-1-16,-1 5 0,0 5 15,-8-3-15,-4-3 0,-7-3 0,-5-2 16,-12 1-16,-2 0 16,0 0-16</inkml:trace>
  <inkml:trace contextRef="#ctx0" brushRef="#br0" timeOffset="192470.2707">22543 4874 0,'0'0'0,"0"0"16,0 0-16,0 0 0,0 0 0,-27-7 16,27 7-16,-27 1 15,13-2-15,-4 1 0,-2 0 16,-1 1-16,-1 1 0,-10 1 0,-2 2 15,0 0-15,0 0 0,-4 0 16,-2 3 0,-9 2-16,2 0 0,-4 4 15,-3 3-15,-5-1 0,5-4 0,0 4 16,-1 1-16,3 1 0,4 3 16,-10 2-16,-3 2 0,7-3 15,5-2-15,-7 7 0,2 2 16,8-1-16,5-1 0,2 1 15,2 1-15,6-1 0,5 1 0,2 1 16,5 3-16,2-3 0,2-1 0,1 4 16,4 4-16,3-4 0,1 0 15,5 3-15,3 2 16,3-5-16,1-4 0,4 1 0,4 1 16,-2-7-16,2-2 0,7 2 15,5 2-15,2-1 0,0-1 0,8-2 16,7-1-16,0-3 0,1-1 0,12 1 15,4-2-15,-2-5 0,1-2 16,7-1-16,7-2 0,-3-1 16,0-2-16,40-5 0,-2-5 15,-12 2-15,-8 0 0,7-2 16,4-1 0,-6-2-16,-6-3 0,6-1 15,4-1-15,-8 5 0,-8 3 0,4-5 16,3-2-16,-12-4 0,-7-3 15,3-1-15,5 0 16,-9 3-16,-4 2 0,-1-5 0,-1-5 16,-7 2-16,-6 1 0,-1-2 15,-3-2-15,-10 0 0,-6-1 0,-2-3 0,0 0 16,-6 2-16,-3 3 0,-5-7 16,-5-2-16,-7 1 0,-4 3 0,-9-4 15,-6-1-15,0 3 16,-3 1-16,-8-2 0,-5 0 15,-4 0-15,-1 1 0,-13 0 16,-9 0-16,2 7 16,-1 6-16,-18-3 15,-13-2-15,1 2 0,-1 3 0,-20 4 16,-11 3-16,3 7 0,2 4 16,-20 8-16,-14 5 15,9 6-15,6 5 0,43-8 0,29-3 16,20-3-16</inkml:trace>
  <inkml:trace contextRef="#ctx0" brushRef="#br0" timeOffset="241677.4307">2383 6877 0,'0'0'0,"0"0"16,0 0 0,0 0-16,0 0 0,0 0 0,0 0 15,0 0-15,0 0 0,27 0 16,-27 0-16,0 0 0,21 2 15,-21-2-15,20 4 0,-20-4 16,27 5-16,-10-1 0,2 0 16,0 0-16,2-1 0,2-2 15,3-1-15,1 0 0,0 0 0,10-1 16,3 1-16,-1-1 0,1-1 0,8 2 16,-1 2-16,1-3 0,-3-1 15,4 0-15,2 0 0,6 0 16,1-2-16,-2 2 0,0 2 15,2-1-15,-2 0 0,9 0 16,0-1-16,-2 2 0,-2 0 0,11 0 16,-2-1-16,-4-1 0,0 0 0,0 2 15,0 0-15,8 1 0,-2 2 16,20-5-16,-6-1 0,-10-1 16,-7 1-16,-2-1 15,1-2-15,2 3 0,3 4 0,-1 1 16,1 3-1,-1-6-15,-2-4 0,4 4 16,2 1-16,-4 1 0,-3 1 0,2-2 16,1 0-16,-3 0 0,-1 3 15,2-6-15,-1-2 0,1 3 16,0 1-16,1 3 16,3 4-16,-3-2 0,0-4 0,2 0 0,2-3 15,-3 5-15,-1 0 0,0-2 0,-1-1 16,0 1-16,-3 0 0,2-3 15,3-1-15,-3 1 0,-1 2 16,1 4-16,2 2 0,0-3 16,3-6-16,1 2 0,1 1 15,-4 2-15,-3 2 0,3-2 16,2 2 0,0-3-16,-4 1 0,5-6 0,-1-1 15,-4 4-15,-4 2 0,1-2 16,2 1-16,-1 1 0,-2 0 15,2 1-15,3 3 0,-2-2 16,0 0-16,-6-1 0,0-3 16,2 0-16,2 0 0,-1 1 15,-1 2-15,0 0 0,1 0 0,-1 0 16,0-1-16,-3-3 0,-2-2 0,0 4 16,1 2-16,-1-1 0,1 0 15,2 1-15,1 4 0,-4-4 16,-1-2-16,-4 1 0,-2 0 15,2 1-15,2 3 0,-1 1 16,-1-2-16,0-3 0,-3-2 0,8 1 0,4 0 16,-6 3-16,-3 1 0,3-4 15,0-5-15,-2 4 0,-2 2 16,3 0-16,0 0 0,-3-2 16,-1-1-16,0 1 0,1 0 15,-1 4-15,0 0 0,3-3 16,3-4-1,-2 4-15,-3 3 0,4-3 0,3-2 16,-3 0-16,0 0 0,-3 1 16,-1 2-16,-1 0 0,-2 2 15,3-3-15,3-2 0,-7-1 16,-2 1-16,4 1 0,1 1 16,-3 0-16,-1-1 0,0 5 15,0 0-15,-2-1 0,1-3 0,0 2 0,3 0 16,0 2-16,-2-1 0,0-1 15,-2 1-15,1-1 0,-1 0 16,4 3-16,0 1 0,-2-1 16,-2-1-16,3 1 0,2 1 15,-1-1-15,-1-2 0,0-2 16,-2-2-16,2 1 16,1 0-16,-2 4 0,1 2 15,0-4-15,-1-3 0,0-1 16,-1-1-16,-2 2 0,-1 0 15,2 1-15,4 1 0,-3 1 16,0-1-16,0-3 0,2-1 16,-2 1-16,0 3 0,-2-2 15,0-2-15,-2 5 0,0 2 0,1-1 0,0 3 16,-1-5-16,0-3 0,-13 2 16,4 0-16,-3 2 0,1 1 15,1-3-15,2-2 0,-1 0 16,1 3-16,2-1 0,-1 1 15,0 3-15,-1-1 0,3 0 16,0-3-16,0 1 0,-2 0 0,2-1 0,1-1 16,-2-1-16,0 1 15,0 1-15,2 0 0,-1 1 16,-1-1-16,2 1 0,1 1 16,-7-1-16,0-1 0,2 0 15,2 1-15,-3 0 0,-1 0 16,2 0-16,0 2 0,-1-2 15,-1-1-15,2 1 0,0 0 16,-1 0-16,-2 0 0,0 0 16,-1-1-16,0 1 0,1 0 15,-1-1-15,-1-1 0,0 1 16,0 1-16,1 1 0,0 3 16,-3-3-16,-3-1 0,4 1 15,2 0-15,-6 0 0,1-1 0,0-1 0,2-1 16,-1 0-16,-2 1 0,2-1 15,-1 2-15,2-1 0,1 0 0,-2 0 16,1 1-16,-2 2 16,0 1-16,2-2 0,1-2 15,0-1-15,-1 1 0,-3 1 0,0 0 16,1 1 0,1 1-16,1-1 0,0 1 15,-1-2-15,-3-3 0,2 4 16,1 3-16,0-1 0,-1 0 0,-1-2 15,-2-1-15,0 0 0,2 0 16,-2 0-16,1 3 16,0-1-16,-2-1 0,-3 0 15,-1 2-15,2-2 0,1-1 0,0 1 0,2-1 16,-2 2-16,-3 1 0,2-3 16,1-2-16,0 1 0,1 3 15,-1-2-15,0 1 0,-1 0 16,-2 2-16,3-3 0,2-1 15,-2 2-15,-1 0 0,1 0 0,0-1 16,0-1 0,-1-1-16,1 2 0,2 1 15,0 0-15,2-1 0,-2-2 16,0-2-16,0 3 0,2 2 0,0 0 16,1-1-16,-2-1 0,0-2 15,2 2-15,2 0 0,-1 0 16,1 0-16,0 1 0,-1-2 15,2 2-15,0 2 0,-1-1 0,0-1 16,0 0-16,1-3 0,-1 2 16,0 1-16,4 0 0,-2-1 0,1 1 15,1 2-15,-2 0 0,0-2 16,1-2-16,1 1 0,-2 1 16,0 1-16,0-1 0,3-1 15,-1 1-15,0 0 0,0 0 0,0 1 16,-1 2-16,-1 0 0,1-1 15,2 0-15,-1-1 0,-1 0 0,1 1 16,1-1-16,1 0 0,2 0 16,0-1-16,2 0 15,-2 1-15,1 1 0,0-1 0,3 0 16,-2 1 0,-1-1-16,9 1 0,-2 2 15,-2-2-15,-2 0 0,1 0 16,1 0-16,0 0 0,0-2 0,1 1 15,1 1-15,-2-1 0,-2 0 16,3 2-16,1-2 0,-1 1 16,-1-2-16,3 0 0,4 0 15,-3 0-15,-1 1 0,4 0 0,0 1 16,-3-3-16,0-3 0,0 2 16,2 1-16,-2 2 0,-1 2 0,2 0 15,0-2-15,-2-1 0,1 0 16,2-1-16,3 1 0,-3 0 15,-2 2-15,2 0 0,1-1 16,-2 0 0,-2-1-16,3 2 0,1 1 15,-1-2-15,-1-1 0,1-1 16,0-1-16,0 1 0,-1 0 0,2 2 16,1 2-16,1-2 0,-1-1 15,23-1-15,-8-2 0,-6 2 16,-4 1-16,0 1 0,2 1 15,-3-2-15,-1-1 0,-2 0 0,-2 1 16,0-1-16,1 0 0,0 1 16,2 3-16,-2-1 0,-1-1 0,-1-1 15,0 0-15,-3 4 0,-1 2 16,3-5-16,1-1 0,1 0 16,1 1-16,-1 1 0,1 2 15,-1-1-15,-1-1 0,2 0 0,1 1 16,0-2-16,-1-1 0,2 2 0,0 0 15,-2 2-15,-1 2 0,4-6 16,3-4-16,-3-3 0,-2-4 16,-1 6-16,-1 4 0,1 0 15,0 0-15,2-1 0,2-1 16,-3 0-16,-4 1 16,2-1-16,-1 1 15,1-1-15,0 0 0,2 1 16,4 1-16,-7 1 0,-3 1 0,2-3 15,0-1-15,2 1 0,1 1 16,-1 1-16,2-1 0,-2-2 16,-3 1-16,2 1 0,0-1 15,-2 4-15,-2 0 0,0-2 0,0-3 0,-2 1 16,0 4-16,2-1 0,4 0 16,-6-2-16,-2 0 0,3-1 15,3 0-15,-19 1 0,3 1 16,4-1-16,2 0 0,2 1 15,1 0-15,1-1 0,-1 1 16,1 1-16,1 1 16,1 0-16,1-2 0,-1 1 15,0 0-15,0 0 0,1 0 16,-1-1-16,0 1 0,-1 1 16,0 1-16,1-5 0,1 0 15,1 1-15,3 2 0,-3 1 16,0 1-16,0-6 0,2 0 15,-2 2-15,0 2 0,1 0 0,2 3 0,-2-3 16,0 0-16,3-1 0,0 0 16,0 0-16,-2 0 0,1 2 15,-1-1-15,-1 1 0,1-2 16,-1 1-16,-1 0 0,0-1 16,1-2-16,-1 2 0,0 0 15,0-1-15,2 0 16,-2-2-16,1 1 0,-2 0 0,-1 2 0,1 0 15,1 0-15,-2-1 0,0 1 0,2-2 16,0-2-16,-2 1 0,-1 3 16,2-1-16,2-1 15,-2 0-15,-2-2 0,2 2 0,1 2 16,-1 2-16,1 0 16,0 0-16,0-2 0,-2 1 15,-1 0-15,0-1 0,1-1 16,-4-2-16,0 0 0,2 1 15,2 1-15,-2-1 0,-3 1 0,2-4 16,0 0-16,0-1 0,1 0 16,1 1-16,2 0 0,-1 1 15,0 2-15,2 0 0,2 1 16,-3-2-16,-2-3 0,1 4 0,0 4 16,2-2-16,0 0 0,-1-2 15,-1 1-15,-1 1 0,-1 0 16,-2 1-16,0-1 0,-5 2 15,-3-1-15,-1-3 0,-1-2 16,-7 2-16,-1-1 16,-4 1-16,-3 2 0,-2-2 15,-5-1-15,-2 2 0,-3-1 0,-7-1 16,-4-2-16,2 1 0,1 2 16,2 0-16</inkml:trace>
  <inkml:trace contextRef="#ctx0" brushRef="#br0" timeOffset="243980.177">2776 7697 0,'0'0'0,"0"0"0,0 0 0,0 0 16,25-4-16,-25 4 0,26-2 15,-26 2-15,32-1 0,-15 0 16,3 0-16,2 0 0,0 1 0,9 1 16,1 0-16,0 0 15,-3 0-15,3 1 16,2 1-16,0 1 0,-2 0 15,5 1-15,2 1 0,0 0 16,0 0-16,0 0 0,-2-1 16,2 2-16,-2-2 0,11 3 15,3 1-15,-6-2 0,1-4 0,-2 3 16,1 3-16,-1-4 0,1 0 16,7-1-16,3-1 0,-5 1 0,-2 1 15,2-1-15,3 0 0,-5-4 16,-3-2-16,11 2 0,4 2 15,-5-1-15,-5-2 0,4 2 16,2 0-16,-2 2 0,-4-1 16,5-1-16,2-1 0,-4 0 15,-3 0-15,25 2 16,-4 2-16,-12-1 0,-5-4 16,2 4-16,2 2 0,-4-3 15,-6 0-15,4 4 0,2 3 16,-5-3-16,-2-3 0,6-1 15,1-2-15,-4 2 0,-3 0 0,5-2 16,4-2-16,-8 1 0,-6-2 16,10 3-16,6 0 0,-2-3 0,-1-1 0,-1 4 15,-1 3-15,-3 1 16,-6-1-16,6-3 0,5-2 16,-7 1-16,-1-2 0,7 0 15,6-2-15,-7 2 0,-6 3 0,3-1 16,2 1-16,-4-1 0,0 1 15,3-2-15,3-2 0,-4 3 0,-3 2 16,3-1-16,1-2 0,-4 1 16,0-1-16,4 2 0,4 2 15,-7-2-15,-4-1 0,4 0 16,5 0-16,-5-2 0,-4 1 0,3 2 16,2 1-16,-2 2 0,0-2 15,3-2 1,5-2-16,-6 2 0,-5 0 15,3 1-15,2 1 0,-5 1 0,-2 0 16,4 1-16,-1 0 16,-3-2-16,-1-1 0,3 0 0,2 1 15,-4 0-15,-2-1 0,6 2 16,5-1-16,-20 0 0,1 0 0,23-1 16,0-1-16,-24 1 0,0 0 0,24 0 15,-2 0-15,-21 0 16,1 2-16,23-1 0,-2-1 15,-22-1-15,1 0 0,9 1 0,2 0 16,-5-1-16,-1 0 0,4 0 16,4-2-16,-6 3 0,-1 0 15,3 0 1,2-1-16,-2 0 0,-3 0 16,2 1-16,0-1 0,-2 2 0,-2 0 15,2-2-15,0 1 16,-1 0-16,-3 0 0,4 0 0,4 0 15,-6 0-15,-3-1 0,5 2 16,4 2-16,-4-3 16,-3-2-16,4 0 0,2 1 0,-3 1 15,0 1-15,1 0 0,0 0 0,-2 0 16,-2-1-16,3 1 0,2-1 16,-5 1-16,-1-1 0,4 2 15,3-1-15,-10 0 0,-4 0 0,10 1 16,3 1-16,-9-3 0,-4 0 15,4 0 1,3 0-16,0 1 0,-2 1 0,1 0 16,2 2-16,-2-3 0,0 0 15,1 1-15,1 0 16,-2 0-16,-1-1 0,3 2 0,0-2 16,-1 0-16,1 0 0,0 0 15,3 0-15,-3-2 0,-1 0 0,3 0 16,1 2-16,0 0 0,0 1 0,1-1 15,2-1-15,-3 0 0,-2 0 16,4 0-16,3 0 16,-2 1-16,0 1 0,1-1 0,2 0 15,-3-2-15,-2-2 0,5 2 16,-1 2-16,-9 2 0,0 0 0,5-2 16,1 1-16,-9-2 0,-2 2 0,0 2 15,1 1-15,-2-2 0,0-1 16,-8 0-16,-6-1 0,-2 1 15</inkml:trace>
  <inkml:trace contextRef="#ctx0" brushRef="#br0" timeOffset="245990.8176">14735 6750 0,'0'0'0,"0"0"16,0 0-16,-13-21 0,4 14 0,-4-2 15,-3-2-15,-4-1 16,-1 1-16,-11-3 0,-5 1 15,0 1-15,-2 1 16,-12 2-16,-3 2 16,1 2-16,0 1 0,-14 8 0,-4 3 15,3 4-15,1 2 0,-13 10 16,-2 5-16,-1 3 0,9-5 16,-30 27-16,9 4 0,17-1 15,13-1-15,3 1 0,3 0 16,10-2-16,8-3 0,4 10 0,3 6 0,7-8 15,6-4-15,10 3 0,7 6 16,6-9-16,5-6 0,9 2 16,9 2-16,-1-6 0,0-5 15,12-3-15,11-1 0,-1-5 0,0-4 16,12-7-16,6-4 16,4-5-16,2-4 0,10 0 0,5-2 0,-3-7 31,-1-5-31,12-6 0,8-3 15,-8-1-15,-5 1 0,5-3 16,6-1-16,-10-1 0,-5-1 0,3-6 16,2-4-1,-12 2-15,-7 2 0,-2-4 0,0-1 16,-7 1-16,-5 0 0,-3-5 0,-2-4 16,-7 4-16,-5 4 0,-2-4 0,1-4 15,-6 2-15,-5 2 0,-6-4 16,-6-2-16,-2 1 0,-5 0 0,-5-5 15,-6-2-15,-3 4 16,-4 6-16,-9-2 0,-5-3 0,-6 5 16,-2 3-16,-9-1 0,-5-2 0,-1 4 15,-1 1-15,-9-1 0,-8 1 16,6 1-16,5 5 0,-8 3 16,-7 4-16,3 4 0,3 1 15,-12 0-15,-7-1 0,4 5 16,6 3-16,-8 3 0,-5 4 15,6 1-15,4 0 16,-8 6-16,-5 4 0,9 2 16,5 4-16,-2 4 0,-2 4 15,4 0-15,3-2 0,-4 5 16,-4 2-16,10 3 16,10 0-16,-2 4 0,0 2 0,5-3 0,5-1 15,1 8-15,3 4 0,7 1 16,7-3-16,5 0 0,4 0 0,6-5 15,5-3-15,3 6 0,2 6 16,5-6-16,3-4 0,7 8 16,6 5-16,1-6 0,3-4 0,5 0 15,3 0-15,4-4 16,1-3-16,6-1 0,5 1 0,0-5 16,1-4-1,11-2-15,9-1 0,0-7 16,-2-3-16,9-3 0,5-3 15,-4-4-15,0-5 0,8 0 16,7-3-16,-3-5 0,-2-3 0,8-5 16,6-4-16,-9 3 0,-8 3 15,6-6-15,3-2 0,-7 2 16,-4 1-16,3-5 0,3-6 0,-8 4 16,-6 3-16,10-11 15,7-7-15,-19 8 0,-12 5 0,-7-2 16,-5-1-16,0 4 0,0 1 0,-4-5 15,-1-2-15,-1 0 0,-2 2 16,-5-4-16,-1 0 0,-7-2 16,-6-1-16,-5-1 0,-5 1 0,-2 6 15,-1 1-15,-3-2 0,-1-2 16,-9 0-16,-7-1 0,-8 1 16,-7-2-16,2 3 0,2-1 0,-11 4 15,-5 1-15,-4 2 0,-2 2 16,-5-1-16,-6 1 0,-3 3 15,-3 3 1,-4 2-16,-7 0 0,0 4 16,-3 4-16,-7 1 0,-6 1 15,3 6-15,3 5 0,-4 5 16,-2 2-16,3 3 0,3 2 0,-5 0 16,-3 1-16,6 6 0,2 2 15,2 6-15,2 4 0,2 0 16,3 1-16,0 7 15,1 2-15,3 4 0,3 2 0,8-2 16,4 0-16,13 1 0,8 2 16,4 3-16,3 0 0,7 3 15,8 1-15,10 1 0,8 0 16,4-8-16,5-4 0,9 5 16,8 3-16,0-5 0,0-4 15,7-3-15,5-2 0,3-7 16,3-6-16,11 1 0,9 1 15,0-1-15,1-3 0,9-3 16,5-1-16,3-6 0,0-3 0,4-4 16,1-1-16,-2-2 0,-2-3 15,9-1-15,4-3 0,-3 1 16,-1 1-16,-3-2 0,-2-2 0,-2-5 16,-3-1-16,6-3 0,4-3 15,-5 2-15,-2-1 0,-3-2 16,1-2-16,-6 0 0,-2-1 0,0 2 15,0 0-15,0-4 16,-2-2-16,-5-3 0,-4 0 0,-6-2 16,-5-2-16,-4-1 0,-2-2 15,-13 2-15,-8 1 0,-3-3 16,-2-3-16,-5 0 0,-4 2 16,-12-4-16,-8-2 0,-6 0 15,-2 2-15,-8-4 0,-2-5 16,-7 5-16,-5 3 0,-7 2 0,-6 0 15,-3-1-15,-2-1 16,-12 1-16,-6 1 0,-1 5 16,-1 3-16,-8 0 0,-6 1 15,-1 7-15,1 2 0,-11 6 16,-7 1-16,2 3 0,1 3 0,-1 10 16,-1 8-16,1 0 0,2 1 15,-4 5-15,1 5 0,7 13 16,5 6-16,5 6 0,1 3 0,10-1 15,5 0-15,1 9 0,1 6 16,9 4-16,7 1 0,13-3 0,9 0 16,10-4-16,9-2 0,7-12 15,7-7-15,8 0 0,9 1 16,11 2-16,11-2 0,8-6 16,8-7-16,13-4 15,9-5-15,4 0 16,5 0-16,1-9 0,1-7 0,-27 0 15,-18-2-15,-12 0 0</inkml:trace>
  <inkml:trace contextRef="#ctx0" brushRef="#br0" timeOffset="247056.1705">15183 8102 0,'0'0'0,"0"0"0,0 0 15,0 0-15,0 0 0,21-13 16,-21 13-16,0 0 0,0 0 0,24-15 0,-24 15 16,22-10-16,-7 4 0,1-1 15,3 1-15,2-1 0,2 1 16,5-1-16,2-1 0,9-2 16,-1 0-16,1 1 0,3 2 15,6 0-15,-4 0 0,-2 1 16,-3 2-16,-2-3 0,-4 2 0,1-1 0,-4 3 15,-9 0-15,-3 2 0,-3 1 16,-4-1-16,-4 1 0,-2 1 16,-3 0-16,-1 2 0,-4 1 15,-4 1-15,-3 2 0,-2 3 16,-3 3-16,-4 0 0,-4 3 16,-5 2-1,-7 7-15,-3 2 0,0 3 0,-1 4 16,-6 3-16,3-1 0,-1-1 15,0 0-15,0-2 0,5-3 0,1-1 16,3-1-16,5-5 16,5-4-16,5-4 0,4-2 15,4-3-15,3-4 0,3-1 16,0-3-16,2-3 0,1-4 0,2-7 0,1-6 16,2-1-16,3-2 0,4-10 15,3-5-15,3-3 0,4-2 0,6-8 16,1 1-16,0 0 15,-1 4-15,6-6 0,0 3 16,-4 5-16,-4 6 0,3-3 16,1 5-1,-7 7-15,-3 5 0,-4 3 0,-2 3 16,-3 6-16,-1 3 0,-4 3 16,-2 1-16,1 5 0,2 2 15,-1 10-15,1 5 0,-2 2 16,0 3-16,2 15 0,-1 5 15,-1-1-15,1-1 0,0 3 16,2 4-16,0-4 0,2-1 0,4 6 0,4-1 16,-3-4-16,0-4 0,1-1 15,1 0-15,-3-5 0,-1-3 0,-1-1 16,-3-2-16,-1-8 16,-2-3-16,0-3 0,-2-2 15,-1-3-15,0-2 0,-1-3 0,-1-2 16,-2-6-16,-3-3 0,-6-5 0,-6-5 15,1-2-15,-2-1 0,-2-4 16,-1-5-16,0 2 0,1-1 0,-8-7 16,0-3-16,2 3 15,4 3-15,-2 1 0,-3 1 0,4 1 16,3 3-16,-3-1 0,0 0 16,6 3-1,2 5-15,3 0 0,2 1 16,2 6-16,0 2 0,2 1 15,1 3-15,2 0 0,0 3 16,3-1-16,0 1 0,0-1 16,0 1-16,1 2 0,0 0 15,0-3-15,0 3 0,0 0 0,-2 0 16,2 0-16,-2 3 0,2-3 0</inkml:trace>
  <inkml:trace contextRef="#ctx0" brushRef="#br0" timeOffset="250928.1379">17579 7754 0,'0'0'16,"0"0"-16,0 0 0,20-5 15,-20 5-15,0 0 0,33-7 16,-17 5-16,3 0 0,4 0 15,4 1-15,1-2 0,3 1 0,13-1 16,4 0 0,1 1-16,3 2 0,17 0 0,6 2 0,13-2 15,-4 1-15,17 0 0,-1-1 16,8 1-16,-5-1 0,2 1 0,3 0 16,37 1-16,-18-1 0,1-3 15,1-4-15,-10 1 0,-6 3 0,3 3 16,2 1-16,0-1 0,0-1 15,5-3-15,5-2 0,-9 6 16,-6 3-16,1 2 0,3-1 16,-2-4-16,-2-3 0,4 3 0,3 1 15,-3-2-15,-2-3 0,3 2 16,2 1-16,-2-1 0,-2-1 0,6 3 16,5 2-16,-8-1 15,-5-2-15,5 0 0,3 0 0,0-2 16,1-1-16,12 2 15,12 1-15,-28 1 16,-19 1-16,5-1 0,4 0 16,-2 1-16,-1 2 0,7-4 0,3-2 15,3 2-15,1 3 16,27-9-16,21-5 16,-34 9-16,-22 5 0,-11 1 0,-7-1 15,5 0-15,5-1 0,2 1 16,0 0-16,-2-3 0,-2-1 0,0 1 0,3 1 15,-7-1-15,-2 1 0,0 3 16,0 2-16,-4-2 0,-1 1 16,2-5-16,4-1 0,-3-2 15,-2 1-15,-3-1 16,-3 1-16,-1 3 16,-3 0-16,0 2 0,-1-2 0,-4 2 15,-2 0-15,0-4 0,0-3 16,-6 4-16,-4 4 0,-1 1 15,-1 1-15,-7-1 0,-3-2 16,3-3-16,4-1 0,-11 4 16,-5 5-16,-3-1 0,-1-1 15,-1 0-15,-2 0 0,-5 0 16,-3 2-16,-8-1 0,-6 0 0,-5-2 0,-2-3 16,-4 1-16</inkml:trace>
  <inkml:trace contextRef="#ctx0" brushRef="#br0" timeOffset="252833.6916">2325 8733 0,'0'0'16,"0"0"-16,0 0 0,0 0 0,0 0 15,30-4-15,-30 4 0,23-1 16,-23 1-16,31-1 0,-9-2 15,0 3-15,0 1 0,7-1 16,0-2-16,11 1 0,-4 0 0,7 0 16,3 1-16,9 0 0,-1 0 0,12-2 15,1-1-15,-4 3 16,0 3-16,13 0 0,3-2 16,-6 0-16,-7-1 0,19-2 0,4-1 15,-13 1-15,-9 0 0,43-1 16,1 2-1,-14 4-15,-12 1 0,8-2 16,4-2-16,-11 3 0,-8 3 0,11-2 16,8-3-16,-11 0 0,-10-2 15,13 0-15,3-2 16,-6 0-16,-2 1 0,11 3 0,7 2 16,-11 1-16,-10-1 0,17 1 15,7-1-15,-13-2 0,-10-2 0,15-3 16,7-1-16,-9 3 0,-6-1 0,14 4 15,9 3-15,-15-3 0,-11 0 16,16-3-16,8 1 16,-15 0-16,-9 1 0,13-2 0,9 2 15,-13-2-15,-9-2 0,15 3 16,10 2-16,-10 0 0,-12 0 0,12-1 0,8-1 16,-16 3-16,-8 0 0,18-2 15,10-3-15,-15 1 0,-11 1 16,12-3-16,7 1 15,-11 1-15,-7 2 0,14 2 0,4 1 16,-11-3-16,-9-3 0,13 2 16,11 1-1,-14 1-15,-10 2 0,9-1 16,7-1-16,-12-4 0,-9 0 0,12 2 16,7 2-16,-8-3 0,-8-2 0,13 0 15,12-2 1,-16 6-16,-9 2 0,8-3 0,5-4 15,-9 3-15,-4 1 0,7-1 16,6 1-16,-13 1 0,-8 0 0,13-1 0,10 1 16,-13 0-16,-9 0 0,8-1 15,7-1-15,-10-2 0,-7 2 16,8 0-16,7 1 0,-12-3 16,-6 0-16,1 0 0,4 3 15,-8-2-15,-4 3 0,7-3 16,3-3-1,-11 1-15,-9 0 0,4 0 0,4 0 16,-8 3-16,-5 2 0,-2 0 16,1 2-16,-8-1 0,-6 2 15,-4-3-15,-1 1 0,-6-1 16,-4 0-16,-4 0 0,-2 1 16,-4 2-16,-1 3 0,-9-6 15,-2-1-15,-6-4 0,-2 0 0,7 3 0,0 1 16,1 0-16</inkml:trace>
  <inkml:trace contextRef="#ctx0" brushRef="#br0" timeOffset="259400.5684">21480 9627 0,'0'0'15,"0"0"-15,0 0 0,26-8 0,-14 5 16,5-2-16,6 1 16,0 1-16,1 0 0,13-1 0,5 0 15,1 0-15,0-2 0,17 1 16,4-1-16,1 3 0,0 0 0,19 0 31,3 0-31,10 1 0,-6 0 0,21 0 16,2 2-16,35 4 0,-18-1 15,2 0-15,-1-2 16,-12 0-16,-9 0 0,10 1 0,5 1 16,-12 0-16,-7-1 0,12 1 15,9 0-15,-10 1 0,-7 1 0,10 1 16,7 1-16,-8-4 0,-3-1 0,10 2 16,8 1-16,-14-2 0,-9-1 15,13 1-15,8 1 16,-9 0-16,-7 0 0,9-1 0,8-2 15,-14 0-15,-9-1 0,12 1 16,7 1-16,-9 0 0,-5-2 16,5 1-16,4-1 0,-8 0 0,-6 0 0,9 3 15,7-1-15,-16 2 0,-11 1 16,12-2-16,7-1 0,-12-3 31,-10-2-31,10 5 0,5 4 0,-9-1 0,-8 0 0,3-2 16,3-1-16,-8 0 0,-7-1 0,6-2 15,4 0 1,-11 4-16,-9 1 0,6-3 16,4-3-16,-11 2 0,-6 2 15,4 0-15,2-2 0,-8 0 16,-5 0-16,-1-4 0,-1-2 16,-9 3-16,-6 2 0,0 0 15,-1-2-15,-6-1 0,-4 1 0,-3 5 16,-1 4-16,-6-1 0,-5 3 0,-4-3 15,-3-4-15,-3 4 0,-2 0 16,-3-1-16,1-1 0,-2 0 16,-1-1-16,-2-2 0</inkml:trace>
  <inkml:trace contextRef="#ctx0" brushRef="#br0" timeOffset="260619.3298">30118 8646 0,'0'0'15,"-16"-11"-15,-4 0 0,1 1 0,-2-1 16,-16-3-16,-21-3 16,1 3-16,-1 6 15,-22-2-15,-7 2 0,-11 9 0,3 9 0,-15 10 16,0 7-16,-27 14 16,26-4-16,5 14 0,5 8 15,16 2-15,13 1 0,9 8 16,7 3-16,12-6 0,8-5 0,15 4 15,10 4-15,15-5 0,9-5 16,21 3-16,15 2 0,3-10 16,6-6-16,22-4 0,16-2 15,1-5-15,2-5 0,14-4 16,10-1-16,-2-7 16,-2-3-16,14-10 0,11-4 0,-15-6 15,-10-2-15,12-11 0,6-7 16,-13-1-16,-11-1 0,4-6 0,1-4 0,-16-1 15,-13 2-15,-2-16 0,-1-7 16,-17 4-16,-8 3 0,-10-2 16,-6-2-16,-13 5 0,-8 1 0,-11-4 15,-7-3-15,-16 2 16,-9 0-16,-16-4 0,-10-3 0,-7 4 16,-5 5-1,-25-1-15,-16-1 0,5 5 16,4 3-16,-23 4 0,-17 4 15,10 5-15,6 5 0,-15 5 16,-11 6-16,9 8 0,6 4 0,-21 14 16,-11 9-16,16-3 0,12-3 15,-9 16-15,-5 10 16,13 0-16,10-1 0,4 10 0,4 7 0,20 2 16,14 1-16,6 5 0,2 6 15,17-6-15,12-6 0,11 5 16,8 2-16,13-6 0,11-3 0,15 2 15,13 1-15,6-6 0,3-4 16,22 0-16,14 1 0,5-5 16,2-6-16,20-1 15,13 0-15,-8-9 16,-4-5-16,17-6 0,9-3 16,-6-3-16,-4-2 0,17 1 15,12 3-15,-12-5 0,-8-3 0,3-4 16,2-6-16,-14-5 0,-12-3 15,-3-10-15,-1-8 0,-15-3 16,-9-3-16,-3-9 0,-1-6 0,-18 1 0,-10 1 16,-6-8-16,-2-6 15,-5 4-15,-7 3 0,-9-9 0,-8-5 16,-8 6-16,-4 3 0,-8-2 16,-4-3-16,-5 6 0,-6 4 15,-12-2-15,-9-3 0,-8 4 16,-6 2-1,-11 2-15,-10 1 0,4 7 0,3 6 16,-15 0-16,-9 1 16,0 9-16,-1 8 0,-8 0 0,-5 2 15,4 4-15,4 4 0,-14 5 16,-9 4-16,8 7 0,7 3 16,-8 9-16,-5 6 0,13 2 15,9 2-15,-5 12 0,-3 10 0,14 2 16,11 1-16,7 6 0,4 4 15,15-1-15,8-2 0,4 9 16,2 6-16,16-10 0,8-4 0,15-1 16,11 0-16,11-2 0,10-1 15,20 5-15,16 2 0,4-7 16,4-7-16,22-1 0,15-2 0,-4-2 0,-1-3 16,10 5-16,7 1 15,-11-12-15,-8-10 0,-2-2 0,0-4 16,-31-6-16,-21-3 0,-14-4 15</inkml:trace>
  <inkml:trace contextRef="#ctx0" brushRef="#br0" timeOffset="261645.873">28335 7910 0,'0'0'0,"0"0"16,23-8-16,-10 6 0,3-2 0,11 1 16,8-1-16,14-1 0,2 0 15,28 1-15,11 0 0,20 1 16,1 3-16,37 6 16,14 5-16,-5-1 0,-25-3 0,46 5 15,-26-2-15,-13 8 0,-8 4 0,-22-9 16,-13-7-16,-15-6 0,-12-4 15,-14 4-15,-9 4 0,-14-4 16,-7-2-16,-14-1 0,-8 0 16,-3 3-16,-6-4 0,-6 4 15,-5 0-15,-9 5 0,-5 1 0,-12 1 16,-8 2-16,5 0 0,-8 2 0,-7 3 16,-7-1-16,-29 8 0,4-1 0,1 4 15,2-1-15,2 0 0,3-5 16,-1 6-16,1 3 0,4-7 15,5-6-15,4 5 0,1 2 16,10-3-16,7-2 0,9-3 16,7-3-1,10-2-15,8-3 0,10-4 16,7-2-16,3-3 0,2-1 16,6-12-16,4-6 0,2 3 0,4-3 15,2-1-15,3-5 16,2-5-16,2-2 0,2-5 0,3-4 15,0 2-15,0 0 0,3-2 16,0-1-16,2 0 0,2-1 0,15-14 16,-6 8-16,-5 5 0,-3 5 15,-6 7-15,-4 5 0,-5 7 16,0 4-16,-4 7 0,0 2 0,-8 6 16,-5 3-16,-3 9 0,2 7 15,-1 1-15,1 1 0,-3 7 16,-1 6-1,-1 5-15,0 5 0,-2 1 16,0 3-16,-1 5 0,-1 5 16,2 2-16,2 2 0,2 8 0,2 0 15,-1 0-15,3 1 0,-1-7 16,-1-3-16,5 23 0,-1-11 16,-2-15-16,-2-9 0,-3-12 15,-3-7-15,1-1 0,0-1 0,-2-14 0,-1-2 16,-2-3-16,0-2 0,-4-7 15,-3-6-15,-7-8 0,-4-7 16,-7-5-16,-8-5 0,-1-5 16,-2-3-16,-7-3 0,-6-1 15,-9-7-15,1 4 0,-2-1 16,-2 0-16,-24-22 16,10 4-16,5 14 15,4 8-15,12 7 0,7 5 0,15 5 16,9 5-16,9 5 0,4 4 15,7 4-15,2 4 0,3 3 16,2 4-16,2 4 0,1 4 16,-1 2-16,0 0 0,0-2 15,-1-1-15,0-2 0</inkml:trace>
  <inkml:trace contextRef="#ctx0" brushRef="#br0" timeOffset="266820.2973">2280 10572 0,'0'0'0,"0"0"15,0 0-15,0 0 0,0 0 0,25-4 16,-25 4-16,22 0 0,-6 0 15,0-2-15,5 1 0,-1 0 16,2 2-16,2-2 0,3-2 16,7 0-16,1 0 0,3 2 15,2-3-15,2 2 0,1 0 0,12-1 16,2 2-16,-5-2 0,-3 0 0,14-1 16,0 2-16,-3 2 0,0 0 15,6 1-15,0-1 0,-4-2 16,-2 0-16,11-1 0,-1-2 31,-5 5-31,-4 2 0,1 1 0,4-1 16,-4-2-16,-3 0 0,31-2 15,-5-1-15,-9 4 0,-10 4 0,3-2 16,5 1-16,-8-3 16,-3-3-16,3 2 0,7 1 15,-7 0-15,-2 0 0,5 0 16,3 0-16,-5 0 0,-3 1 15,6 0-15,5 0 0,-8-1 0,-4-1 0,6 0 16,0 0-16,-3 2 0,-2 0 0,8 1 16,5-1-16,-12 2 0,-8-1 15,12 1-15,6-3 0,-6 0 16,-4-1-16,7 3 0,3 2 16,-6-2-16,-3-2 0,5-1 15,4 0 1,-6 3-16,-4 2 0,7-3 0,6 0 15,-6 1-15,-5 1 0,6-2 16,2-1-16,-6-3 0,-2-1 16,5 3-16,5 2 0,-7-1 15,-4 0-15,5-1 0,2-1 16,-5 1-16,-4 1 0,5 1 16,5-1-16,-7-1 0,-7 1 0,6-2 0,4 1 15,-4-1-15,-4-1 0,6 0 16,3-1-16,-5 2 0,-4 1 15,5 0-15,5-1 0,-8 0 16,-1 1-16,4-1 0,5-2 16,-5 3-16,-3 1 0,5 1 15,6-2-15,-7-2 0,-7 0 0,7 2 0,2 2 16,-5 0-16,-2 0 0,4 0 16,4 1-16,-5-3 0,-2-2 15,3 2-15,3 2 0,-7-1 16,-5-1-16,6-3 0,4 0 15,-6-1-15,-6-1 0,7 2 16,5-2 0,-4 2-16,-4 1 0,3 1 0,2 0 15,-2-1-15,-3 0 0,2 0 16,1-2-16,-6 1 0,-3 1 16,6-2-16,3 2 0,-7-1 15,-4-1-15,5 1 0,4 2 16,-6 1-16,-5 1 0,2-2 15,0-2-15,-5 1 0,-1 3 0,5-1 0,6-1 16,-7-2-16,-3-1 0,2 4 16,4 2-16,-4 0 0,-4 0 15,1-3-15,1-2 0,-3 5 16,-2 4-16,5-6 0,5-3 16,-7 2-16,-4 0 0,2 0 15,3-1 1,-4 1-16,-3-1 0,2 1 0,3-1 15,-4 0-15,-3 0 0,1 1 16,3 0-16,-5 2 0,-3 0 16,4 0-16,1 0 0,-14 0 15,1 0-15,6-1 0,3 0 16,-2 0-16,-1 0 0,3 2 16,3-2-16,0 2 0,-2 1 0,3-2 0,1 1 15,-2-1-15,-2 2 0,2-2 16,3-1-16,-2 0 0,-1 0 15,3 0-15,2 0 0,-8 0 0,0 0 16,8 1-16,2 0 16,-8 0-16,0-1 0,8 2 15,2-1-15,-10 0 16,0 0-16,6 0 0,1 1 16,-3 0-16,-1-1 0,1 1 15,2-2-15,-9 1 0,-1 0 16,8-1-16,3 0 0,-7 0 15,-2 0-15,7-2 0,-1-2 16,-5 5-16,-2 5 0,5-3 0,2-2 16,-7 0-16,0 0 0,2-1 0,3-2 15,-2 0-15,1 0 0,1 2 16,2 2-16,-2 0 0,1 0 0,1 0 16,-1-2-16,0 0 0,0-2 15,0 2-15,1 3 16,-3-1-16,-1 1 0,3-1 15,3-2-15,-3 0 16,-4-1-16,4 4 0,2 1 0,-5 0 16,-2-2-16,3 0 0,2-1 0,-4 1 0,-1 1 15,1 0-15,2 0 0,0-1 16,-2-1-16,0 1 0,3-1 0,-2 0 16,-1 0-16,2 1 0,0 1 15,1-2-15,-1 2 0,2-2 16,1-1-16,-3 2 0,-1 3 15,2-3 1,0 0-16,0-1 0,-2-2 0,4 2 16,3 0-16,-4-1 0,-3-1 15,1-1-15,3 0 16,-3 1-16,-4 0 0,2 0 0,1-3 16,-2 1-16,-2 1 0,4-2 15,2 0-15,-4 3 0,-2 0 16,4 0-16,1-1 0,-3 0 0,-2 1 0,4-2 15,1-1-15,-2 0 0,0 2 16,0 2-16,0 0 16,0 0-16,2-3 0,-1 2 15,2 0-15,-3 1 0,0-1 0,3-2 16,1-1-16,-2 1 16,-4 1-16,5-1 15,4 1-15,-5 2 0,-4 2 0,4-2 16,4-1-16,-3 0 0,-4 2 15,3-2-15,4-2 16,-4 3-16,-1 2 0,3-2 0,4-2 16,-3 0-16,-1 0 0,1 0 15,2 2-15,-1-1 0,-2 0 16,0 1-16,1 1 0,0-2 16,0 1-16,1-1 0,3 1 0,-4 0 15,-2-1-15,2 2 0,5 0 16,-5 3-16,-1 0 0,9-3 15,3-3-15,-10 3 0,-2 0 0,11 0 16,4-1-16,-5-1 0,-4 1 16,2 0-16,4 2 0,-2-1 0,-3 0 0,5 1 15,2-2-15,-5 1 0,-3 0 16,4 0-16,3-1 16,-3 0-16,0-1 0,27-1 0,-1-3 15,-33 5 1,-2 2-16,25-1 0,-4 1 15,-5-6-15,-3-1 0,8 0 16,5 1-16,-9 1 0,-6 1 0,2 1 16,1 0-16,-1-3 15,-1-4-15,3 5 0,4 1 0,-5-1 16,-3-1-16,4 0 0,4 1 16,-5-1-16,-2 2 0,5 3 15,5 4-15,-4-5 0,-3-1 16,4-1-16,1 1 0,-5 1 0,-4 1 0,5-2 15,4-2-15,-6 1 0,-3 0 16,1-1-16,4 2 16,-1 2-16,-1 4 0,3-5 15,1-2-15,-6 2 0,-4 1 0,6 2 16,5 5-16,-4-7 0,-2-3 16,2-2-1,4 0-15,-7 3 0,-5 1 0,3 0 16,1 1-16,0-1 0,-1 1 15,3 1-15,2-1 0,-7-2 16,-2-2-16,3 5 0,4 3 16,-3-2-16,-4 0 0,6-2 15,2-1-15,-5 1 0,-1 1 0,3-2 16,2-1-16,-3 3 0,-1 4 16,4-3-16,4 0 0,-4 1 0,-2 0 15,4-1-15,3 0 0,-3-3 16,-3-2-16,1 4 0,0 5 15,-2-3-15,-2-2 0,7 1 16,6 1-16,-8-1 0,-4 1 0,8-4 16,7-2-1,-8 4-15,-7 1 0,9 1 16,6 1-16,-5-4 0,-2-2 16,5 7-16,3 4 0,-6-8 15,-1-6-15,6 3 0,5 1 16,-5 1-16,-4 1 0,6-2 15,5 1-15,-6-1 0,-4-1 0,7 2 16,4 0-16,-5 0 0,-4-2 0,8 4 16,4 1-16,-4-1 0,-4-1 15,7-4-15,4-4 0,-9 6 16,-7 3-16,5 0 0,5-3 16,-7 1-16,-5 1 0,6 0 15,5 1-15,-4 0 0,-1-3 16,5 3-16,4 2 0,-9-1 0,-5-2 0,5 1 15,5-2-15,-9 3 0,-6 2 16,7 0-16,4 2 0,-4-3 16,-2-1-16,2-3 0,0-3 15,-7 3-15,-4 2 0,2-4 16,3-2-16,-7-1 0,-2 0 0,0 2 16,3 0-1,-5 2-15,-4 0 0,1-1 16,1 0-16,-5 1 0,-4 0 15,-1 0-15,-1 0 0,-3-3 16,-3-2-16,-6 4 0,-2 1 16,-3 3-16,0 1 0,-6 0 15,-3-1-15,-8-3 0,2 0 0,-2 0 16,-5 2-16,0 0 0,-2 0 0,3 0 16,1-1-16,-1 1 0</inkml:trace>
  <inkml:trace contextRef="#ctx0" brushRef="#br0" timeOffset="270262.4446">2424 11483 0,'0'0'0,"0"0"0,0 0 0,0 0 16,0 0-16,0 0 0,0 0 15,0 0-15,0 0 0,0 0 16,0 0-16,0 0 0,23 7 0,-23-7 15,0 0-15,26 6 16,-26-6-16,27 6 0,-12-4 0,2 0 0,0-1 16,4 0-16,4 0 0,-3 0 15,0-1-15,11 2 0,5 1 16,-3-1-16,-2-2 0,6 1 16,5-1-16,4 0 0,-1 0 0,1 0 15,3 0-15,4 1 0,-4-1 16,3 3-1,0-2-15,-4 1 0,-1-2 16,9 0-16,3 0 0,-5-1 16,-5-1-16,10 2 0,1 2 15,-5-1-15,-7-2 0,5 1 16,5 0-16,-7 1 0,-6-1 0,33 1 16,-2-1-16,-27-1 0,-4 0 15,27 2-15,-1 2 0,-13-4 0,-7-1 16,7 1-16,4 0 0,-8 0 15,-4 2-15,10-2 0,4-3 16,-11 3-16,-7-1 0,11 1 16,5 2-16,-5 1 0,-3 0 0,7 0 15,7-2-15,-13-2 0,-6 0 16,8 0 0,5-1-16,-6 4 0,-7 3 15,10-3-15,5-1 0,-8-3 16,-6-1-16,9 0 0,5 1 15,-11 2-15,-5 2 0,5 2 16,7 1-16,-9-2 0,-5 0 0,8-1 16,5 0-16,-8-3 0,-6 0 15,9 0-15,5 2 0,-6 1 0,-2 3 0,0 1 16,5-1-16,-11-3 16,-2-2-16,8-1 0,2 1 15,-5 0-15,-5 1 0,7 1 16,3 3-16,-8-2 0,-5-2 0,7-1 15,5-1-15,-9 1 0,-3 1 16,4-1-16,3 1 0,-4 0 0,-2 0 0,1 2 16,1 2-16,-3-3 15,-7-2-15,8-2 0,4-1 16,-7 4-16,-3 0 0,3 3 0,3 4 16,-7-6-16,0-4 0,2 1 15,3 0-15,-6 1 0,-3 1 16,5 0-1,5 0-15,-22 1 0,0 1 0,7-1 16,7 0-16,-4-1 16,-2-1-16,5 0 0,5 1 15,-4 0-15,-2 1 0,2-1 0,1-2 16,-3 3-16,-3 0 0,4 0 16,3 1-16,-7-1 0,-2 1 15,3-1-15,2-1 0,-3 1 0,-4 1 16,5-1-16,3 1 0,-3-1 0,-3 0 15,3-1-15,2 0 16,-2 0-16,-3 0 0,4 0 16,1 0-16,-3-1 0,-4 0 0,5-1 15,4 2-15,-2 0 16,-3 2-16,2-2 16,1-1-16,-7 0 0,-1 0 0,9 1 0,3 1 15,-9-1-15,-1 2 0,7-2 16,0 0-16,-7 0 0,0-2 0,7 2 15,2-1-15,-8 1 16,-1-1-16,8 1 0,4 0 16,-10 0-16,-1-1 0,6 1 15,1 0-15,-5 1 0,-1 0 16,6 0-16,2 0 0,-8 0 0,1 0 16,6-1-16,1-1 15,-8 1-15,0 1 0,8 0 0,3-1 16,-11 2-16,-1 2 0,8-3 15,4 0-15,-10-1 0,0-1 16,6 1-16,3 0 0,-3 0 0,-2 2 16,3-1-16,1 0 0,-4-1 15,-2 0-15,2 0 0,1-1 16,-3 1-16,-2 1 0,5 1 16,3 1-16,-2-1 0,-3-1 15,3 1-15,3 1 0,-3 1 16,-6 2-16,6-2 15,2-1-15,-3-1 0,-2 1 0,3-2 16,5 0-16,-5 0 16,-1 2-16,1 0 0,2 1 15,-3-2-15,-2 1 0,4 0 0,1 0 16,-3 0-16,-2-1 0,4-1 16,3-1-16,-5 3 0,-3 3 15,6-3-15,4 0 0,-4-2 0,-1 0 0,2 1 16,2 0-16,-4-1 0,-3-2 15,4 2-15,4 0 16,-4-1-16,-4 0 0,5 0 0,4 3 16,-3-2-16,-4 0 0,5 0 15,4 1-15,-6-3 0,-3-2 0,8 3 32,2 1-32,-11 0 0,-3-1 0,10 1 15,3 0-15,-10-1 16,-2-1-16,9 0 0,3 0 15,-10 0-15,-2 0 0,8 1 0,-1 1 16,-6-2-16,0-3 0,8-1 16,1 0-16,-9 5 0,-3 3 0,11-3 15,4 0-15,-10-3 0,-3 2 0,9-1 16,3 0-16,-9 1 16,0 0-16,9-1 0,2 1 15,-10 0-15,-1 0 0,6-1 0,2-2 16,-3 2-16,-2 0 0,5 1 15,3 0-15,-5 0 0,-3-2 16,5 2 0,2 0-16,-3 1 0,-1-1 0,3-1 15,3 0-15,-3-1 0,-2 1 16,5 1-16,5 0 16,-7 1-16,-4 1 0,5-1 0,5-2 15,-6 2-15,-4 3 0,13-1 16,4 0-16,-13-1 0,-3 0 0,27 3 15,-4 1-15,-27-2 0,1-1 0,30 1 16,1-1-16,-12-1 0,-7-1 16,4-1-16,4-2 15,-8 3-15,-3 1 0,7 2 0,5 1 16,-5 1-16,-6 1 0,8-2 0,6-2 16,-5-2-16,-5 0 0,7 3 15,6 2-15,-7-1 0,-7 0 0,6-1 16,6-3-16,-8 1 15,-4 1-15,3 1 0,4 0 0,-7-2 16,-3 0-16,8-5 0,7-4 16,-9 6-16,-6 6 0,7 1 15,5 2-15,-6-6 0,-2-2 0,6 0 16,5 0 0,-9 1-16,-6 0 0,5-1 15,4 0-15,-6 1 0,-6 2 16,7 1-16,6 0 0,-7-5 15,-4-1-15,7 3 0,5 2 16,-10-1-16,-4 1 0,4-4 16,6 0-16,-7 2 0,-3 2 15,8-2-15,5 0 0,-6 0 0,-4 2 0,4-1 16,1-1-16,-5 0 0,-4-4 16,10 1-16,7 1 0,-8 1 15,-6 2-15,5 0 0,3 2 16,-7-2-16,-4-1 0,7-1 15,4 1-15,-5-2 0,-4 1 0,6 0 16,6 1 0,-8-5-16,-5-4 0,7 5 15,5 3-15,-8 5 16,-7 3-16,10-8 0,6-6 16,-6 4-16,-4 3 0,1 2 0,2 0 15,-4-5-15,-4-3 0,9 3 16,5 4-16,-8-2 0,-7 0 0,5-1 15,4 0-15,-8 2 0,-4 2 0,7-2 16,7-1-16,-7 1 0,-7 1 0,6-3 16,3-3-16,-7 0 15,-5 2-15,5 2 0,4 2 16,-7 0-16,-2 1 0,-1-1 16,3-2-16,-6 0 0,-5 0 0,5 0 15,3 0 1,-20 1-16,1 2 0,3 0 15,1-1-15,-4 0 0,-1-1 0,-1 1 16,1-1 0,-9 0-16,-3 0 0,-2 0 0,0 0 15,-2 0-15</inkml:trace>
  <inkml:trace contextRef="#ctx0" brushRef="#br0" timeOffset="280414.6316">25897 14134 0,'0'0'0,"0"0"0,0 0 16,0 0-16,0 0 0,26-4 0,-26 4 15,26-4-15,-12 4 0,2 0 16,3-1-16,2 1 0,2 0 16,6 1-16,4 0 0,10 1 0,0-4 15,15 4-15,5 1 0,2-1 0,3 2 16,21 2-16,7 3 15,-1-1-15,-1 0 0,20 0 16,14 2-16,37 4 0,-21-1 0,-12-3 16,-8-1-16,-7-5 0,-5-3 0,0-1 15,1-1-15,-10 1 0,-6 0 16,4 0-16,1 0 0,1-3 16,-2-1-16,4 2 0,3 1 15,-9 0-15,-4 1 0,-1-3 16,-2-1-16,-5 0 0,-3 0 15,0 2 1,1 2-16,-5-3 0,0-3 0,-7 0 16,-2 0-16,-4-1 0,-2-1 15,-6 2-15,-4 2 0,-3-2 16,-3-3-16,5 2 0,4 2 16,-11-1-16,-5 1 0,-6 3 15,-5 2-15,-2-1 0,-2-1 0,2 4 16,1 2-16,-7 0 0,-4-1 0,-3-1 15,-1 0-15,-2-2 0,-2-1 16,-3 1-16,-4 1 0,-4-1 16,0 5-16,0-5 0,0 2 15,0-2-15</inkml:trace>
  <inkml:trace contextRef="#ctx0" brushRef="#br0" timeOffset="284394.0926">2971 15127 0,'0'0'0,"0"0"0,0 0 16,0 0-16,0 0 0,0 0 16,0 0-16,29 8 0,-29-8 0,0 0 15,35 2-15,-35-2 16,29 3-16,-11-3 0,2 1 0,1-1 0,-2 0 16,4 1-16,5 1 0,4-2 15,2 0-15,1 1 0,6 1 16,-4 0-16,-1-1 0,14 1 15,1 0-15,-1 1 0,-2-1 0,12 0 16,-4 0-16,-1 0 0,-2 0 16,13-1-1,0 0-15,-2-1 0,-4 0 0,3 0 16,4 0-16,-3 0 0,-2 0 16,14 0-16,3 1 15,-4-1-15,-2 1 0,35-2 0,-8 0 16,-14 0-16,-13 0 0,5 0 15,5 1-15,-9-1 0,-5-1 0,10 0 16,6-2-16,-6 1 0,-8 0 16,8 0-16,4-2 0,-7 1 15,-4 0-15,6 3 0,4 3 16,-6 0-16,-3 0 0,5-3 16,4-1-16,-7-1 0,-4 2 0,8 5 15,3 1-15,-7-1 0,-5-1 16,5-3-1,5-1-15,-7-3 0,-5-1 16,6 6-16,7 3 0,-10-1 16,-6-2-16,6-2 0,4-1 15,-6-1-15,-3 0 0,5 4 0,4 3 16,-6-1-16,-2-1 0,5-3 16,4 0-16,-7-4 0,-6 0 15,4 0-15,4 2 0,-4 1 0,-6 1 16,4 0-16,4 1 0,-6 0 15,-4 0-15,4-4 0,3-1 16,-4 2-16,-3 2 0,6 1 0,4 0 16,-5 1-16,-4 1 0,3-1 15,2-2-15,-4 0 0,-5 0 16,4 0-16,2 0 0,-5-1 0,-5 0 16,9 0-16,8 1 0,-10-1 15,-5 2-15,3 0 0,3 0 16,-7 0-16,-5 0 0,9 1 0,6 0 15,-8 0-15,-4-1 0,6 0 16,2-1-16,-3-1 0,-2 1 16,3 1-1,1 1-15,-3-1 0,-3 0 16,6 0-16,6 2 0,-5-2 16,-5-2-16,4 0 0,4 0 15,-6 1-15,-3 1 0,6-3 0,2 2 16,-4-1-16,-4 1 0,2-1 15,3 1-15,-2-2 0,-1 1 16,6 1-16,4-1 0,-11 2 0,-6 2 16,7-1-16,5-2 0,-2-1 15,-2-1-15,2 0 0,2 0 16,-7 2-16,-6 3 0,8-3 16,6 0-16,-8-2 0,-5 0 0,4 1 15,3 0-15,-5 2 0,-3 3 16,6-4-1,3-1-15,-4 1 0,-4 2 16,0-2-16,3-1 0,-8-1 16,-5-2-16,10 4 0,7 4 15,-3-4-15,-2-2 0,1 0 0,-1-2 16,-5 3-16,-3 1 0,2 2 16,2 0-16,-3-1 0,-1-3 15,5-1-15,2-2 0,-7 4 0,-5 2 0,6-1 16,5-1-16,-4 1 15,-1 1-15,1-2 0,0-1 16,-23 3-16,1 0 0,22 0 0,3 0 16,-21-1-16,3-2 0,4 2 15,3 0-15,-2-1 0,-1 0 16,4 1-16,1 2 0,-1-3 0,-3-1 0,2 1 16,3 1-16,-4 0 0,-2-1 15,1 1-15,1 0 0,-6-1 16,2 0-16,7-1 0,0-1 15,-6 2-15,-1 1 0,3 1 16,2-1-16,-2 1 0,-1 0 0,4 0 31,4 0-31,-2 0 0,-2-1 16,2 1-16,2 0 0,-7 1 16,-3 0-16,2-1 0,2 0 0,-2-1 15,-2 0-15,1-1 0,0 0 16,-1 1-16,0 0 0,-1 2 15,2 0-15,-1-1 16,0 1-16,1-2 0,1 1 0,-1 0 0,0 0 16,2 1-16,2 0 0,-4-1 15,-3 1-15,3-2 0,3 0 16,-2 0-16,0 0 0,-1 0 16,-1 0-16,-4 2 0,3 1 0,0-2 15,-2-2-15,2 0 0,1 1 16,1 2-1,0 0-15,-1 0 0,-2 0 16,1-2-16,1-1 0,0 1 16,-1 1-16,2 0 0,1 0 0,0 0 15,0 0-15,-1 2 0,-2 1 16,1-3-16,-1-2 0,1 1 16,-1 0-16,-1 1 0,-2 0 15,2 1-15,2 0 0,-1 0 0,-2-1 16,6 0-16,6 0 15,-1 2-15,-1 2 0,-4-3 16,-3-1-16,5 1 0,1 1 16,-3-1-16,-3 2 0,11-2 15,3 0-15,-6 2 0,-6 3 0,7-3 16,5-1 0,-8-1-16,-5 0 0,8 2 15,5 0-15,-6-1 0,-6 0 0,12 0 16,6-1-16,-13 1 15,-4 0-15,12 2 0,3 0 16,-11-1-16,-4-2 0,12 1 16,4 0-16,-7 0 0,-5-2 0,7 1 15,3 3-15,-5-2 0,-4 0 0,4 1 16,4 0-16,-5-1 0,-5-2 16,5 2-16,3 2 0,-4 0 15,-3-1-15,5 0 0,2 0 16,-4-2-16,-3-1 0,4 2 15,2 2-15,-5-1 0,-5 1 0,5-2 16,3 1-16,-5-2 0,-2 0 0,6 0 16,3 2-16,-5 0 0,-4 0 0,5-2 15,4-1-15,-8 1 16,-5 1-16,6-1 0,2 0 16,-6 0-16,-4 0 0,5 1 0,4 0 15,-4-2-15,-3-1 0,2-1 16,1-1-1,-5 1-15,-1 1 0,3 0 16,2 2-16,-2-4 0,-3-2 0,5 2 16,3 1-16,-4 0 15,-2 1-15,4-2 0,3 0 16,-5-1-16,-3-1 0,4 3 16,4 2-16,-4-1 0,-4 0 0,4-2 15,2-2-15,-3 3 0,-3 2 0,2-2 16,1 0-16,-2 0 0,-1 0 0,4-1 15,3 0-15,-2 0 16,-2 0-16,4 2 0,1-1 16,-5 1-16,-3 0 0,5-1 15,4 2-15,-2 0 0,-4 0 0,3 0 16,4 0 0,-4-2-16,-2 0 0,3 1 15,3 1-15,-3 0 0,0 0 0,0-1 16,1 0-16,-1 1 15,-3 1-15,4 0 0,3-1 16,-3 0-16,0 0 0,1 1 16,4 1-16,-4 0 0,-3 1 0,4 0 15,1-2-15,0 2 0,0 3 0,6-3 16,3-2-16,-11 1 0,-1 2 0,9 0 16,5 1-16,-7-2 0,-4 1 15,6 0-15,3-1 16,-4 1-16,-3-1 0,1 0 15,1-1-15,-1 1 0,-1 0 0,5 1 16,2 1-16,-5-2 0,-3 2 0,7-3 16,4 0-16,-7 3 0,-7 2 0,15-3 15,4-2 1,-13 0-16,-2 1 16,25 1-16,-5 0 0,-25-2 0,0-1 0,27 1 15,-1 0-15,-9 0 0,-7 1 16,7 0-16,5 1 15,-8-1-15,-6-2 0,9 0 16,6-2-16,-11 3 0,-7 1 0,5 0 16,5 0-16,-5-2 0,-1-1 15,6 2-15,4 1 16,-6 1-16,-3 0 0,1-2 0,2-3 16,-3 1-16,0 0 0,6 3 15,4 1-15,-10-3 0,-5-1 0,9 0 16,6 0-16,-7-1 0,-5-2 0,2 2 15,2 1-15,-4 0 0,-3 2 16,9-5-16,4-4 16,-8 0-16,-5 0 0,6 3 15,4 0-15,-4 1 0,-4 1 0,4-1 16,5 0 0,-9 0-16,-4 0 0,9-2 0,6-1 15,-9 3-15,-4 3 0,7-2 0,3-1 16,-4 3-16,-3 1 0,5 0 15,3-2-15,-7-1 0,-5-2 0,9 7 16,8 3-16,-6-3 16,-5-1-16,6 1 0,1 1 15,-6 2-15,-2 0 0,6-4 16,7-3-16,-8 1 0,-5 0 0,6 0 16,4 0-16,-6 0 15,-5 2-15,3-2 0,3 0 16,0 0-16,-1-1 0,3 0 0,2 1 15,-7 1-15,-4 0 0,6 2 16,5 3 0,-9-5-16,-4-2 0,2 1 15,2 2-15,-6 1 0,-4 1 0,5 2 16,3 0-16,-7-2 16,-6-1-16,2 5 0,1 3 15,-3-2-15,-3-3 0,-3-2 0,-3 1 16,-14-4-16,2 1 0,0-1 15,1 0-15,-3 0 0,-1-1 0,-5-4 16,-3-3-16,-1-1 0,-3-2 0,2 3 16,1 2-16,-1 1 15</inkml:trace>
  <inkml:trace contextRef="#ctx0" brushRef="#br0" timeOffset="287249.3444">2148 16111 0,'0'0'0,"0"0"0,0 0 16,0 0-16,0 0 0,0 0 16,0 0-16,0 0 0,0 0 0,0 0 15,0 0-15,27 4 0,-27-4 16,20 3-16,-20-3 0,27 4 16,-27-4-16,41 3 0,-15-3 0,2 0 15,5-1-15,15 0 0,4-2 16,-1 1-16,6-2 0,15-1 0,7 1 15,13-3-15,-2 2 0,15-3 16,-3-1-16,8-1 0,-8 1 16,14-3-16,-1-1 0,23-3 15,-17 1-15,-2 4 16,-5 4-16,-10 3 0,-5 0 16,2-2-16,6-1 15,-8 3-15,-4 3 0,9 3 16,6 2-16,-18 5 0,-8 2 15,-11 3-15,-4 3 0,-21-5 0,-16-4 16,-10-3-16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3T00:10:00.163"/>
    </inkml:context>
    <inkml:brush xml:id="br0">
      <inkml:brushProperty name="width" value="0.05292" units="cm"/>
      <inkml:brushProperty name="height" value="0.05292" units="cm"/>
      <inkml:brushProperty name="color" value="#FF0000"/>
    </inkml:brush>
  </inkml:definitions>
  <inkml:trace contextRef="#ctx0" brushRef="#br0">20122 7320 0,'0'0'0,"0"0"0,0 0 0,-9-22 16,4 14-16,-6-3 0,-6-2 16,-7-3-16,-3 2 0,-8 1 15,-8 2-15,-9-2 0,2 0 0,-21 6 16,-7 5-16,3 2 0,4 0 0,-21 11 16,-7 8-16,-4 6 0,9 2 15,-51 25-15,4 3 16,25-4-16,18-3 0,-11 16 0,-8 10 15,16-6-15,12-3 0,-5 13 16,-2 9-16,15-7 0,10-4 0,-1 11 31,-2 8-31,15-10 0,12-8 0,1 9 16,1 6-16,16-13 0,9-9 16,13 7-16,9 5 15,11-15-15,5-13 0,18 7 0,11 5 16,-1-15-16,1-8 0,22-3 15,17 0-15,-8-7 0,-5-4 16,19 1-16,11 2 0,-6-8 0,-3-4 0,21-1 16,15-2-16,-12-2 0,-7-1 15,19 1-15,13-2 16,-16-1 0,-10 0-16,22-2 0,14 0 0,-16-7 0,-12-3 0,18-2 0,13-1 15,-19 2-15,-15 2 0,18-1 31,13-1-31,-20-2 0,-13-2 0,18-5 16,12-4-16,-23-2 0,-15-1 0,9-7 16,7-3-1,-20 3-15,-13 1 0,7-8 0,5-7 16,-16 2-16,-10 3 0,2-10 16,3-7-16,-13 0 0,-10-1 0,1-7 15,0-5-15,-9 10 0,-7 4 0,-5-14 16,-4-13-16,-8 11 0,-5 9 0,-3-7 15,0-6 1,-9 9-16,-5 5 0,-5-7 0,-3-5 16,-4 5-16,-3 2 0,-11-3 15,-10-4-15,0 7 0,-1 3 0,-10-11 16,-9-9-16,-2 17 0,-4 11 0,-17-4 16,-9-3-16,5 5 15,6 5-15,-19-5 0,-14-1 16,9 8-16,5 9 0,-25 1 0,-16 1 15,14 7-15,8 6 0,-22-2 16,-15 1-16,14 3 0,7 3 16,-19 6-16,-13 4 15,12 1-15,7 1 0,-17 13 16,-13 8-16,8 3 16,5 1-16,-29 11 15,-19 7-15,-26 20 0,-17 13 16,67-16-16,43-11 0,43-14 15,27-10-15,20-7 0</inkml:trace>
  <inkml:trace contextRef="#ctx0" brushRef="#br0" timeOffset="9828.5829">3641 13589 0,'0'0'0,"0"0"0,-21-12 16,10 6-16,-4 0 15,-7-1-15,-9 1 0,-11-2 16,-2 2-16,-21 0 0,-4 1 16,0-1-16,-2 1 0,-22 3 15,-20 2-15,9 4 0,6 4 0,-26 5 16,-21 6-16,-20 6 15,23-2-15,-3 7 0,-3 5 16,14 4-16,12 3 0,-2 10 0,-5 7 0,12-1 16,9 0-16,1 10 0,0 7 15,21-7-15,14-3 0,3 6 16,1 7-16,12-3 0,5 0 16,17-3-16,12-1 0,12-11 15,10-8-15,18 2 0,12 2 16,7-9-16,5-4 0,20-6 0,11-2 0,-1-5 15,1-2-15,16-5 0,15-2 16,-5 0-16,-2 0 0,15-1 16,10 1-16,-5-1 0,-7-3 15,27-2-15,17-1 0,-15-3 0,-12 1 16,21-3-16,10-1 16,-7-1-16,-5-1 15,18-4-15,10-2 0,-13 0 16,-7 0-16,18 0 0,14-1 15,-15-4-15,-9-3 0,18 3 16,11 1-16,-3-2 0,-4-2 16,12-1-16,9 0 0,-35 2 0,-23 3 15,14-1-15,9 0 16,-1-6-16,-1-2 0,-8-10 0,-4-5 0,-36 3 16,-23 2-16,-10-5 0,-6-4 15,-6-7-15,-5-6 0,-12-9 16,-13-8-16,-11 0 0,-9-1 0,-8-3 15,-8-3-15,-9 2 0,-6 3 16,-11-4-16,-8-4 16,-1 5-16,-1 2 15,-12-1-15,-9-3 0,0 2 16,-1 0-16,-10 1 0,-8 1 16,-5 3-16,-2 3 0,-13-1 15,-7 0-15,-2 2 0,-1 3 16,-14-1-16,-9 2 0,-3 4 0,1 6 15,-15 0-15,-9 1 0,0 7 16,3 5-16,-15 2 0,-9 2 0,0 5 16,5 3-16,-9 7 0,-5 6 15,8 8-15,5 6 0,-6 6 16,-1 6-16,11 0 0,11 1 0,0 4 16,2 3-16,13 3 0,7 2 15,9-1-15,3 1 0,17-4 16,11-2-16,13-2 0,7 1 0,19-4 15,9-1-15,12-7 0,7-7 16,5 0-16,4-1 0,6-5 16,5-4-16,1-1 15,2 1-15,-8 3 0,-11 3 0,8-2 16,0 1-16,2-1 16</inkml:trace>
  <inkml:trace contextRef="#ctx0" brushRef="#br0" timeOffset="13016.6204">4473 16449 0,'0'0'15,"-26"-5"-15,-2-1 0,-7 1 0,-3 1 0,-25 0 16,-29 0-16,3 3 0,1 1 0,-26 9 15,-24 4-15,-40 16 16,25 5-16,0 3 0,-2 2 16,14 4-16,13 3 15,-1 11-15,-1 9 0,13-1 0,10 0 16,4 9-16,1 8 16,14-6-16,8-4 0,10 7 15,8 5-15,18-13 0,12-10 16,16 7-16,10 5 0,8-10 15,6-8-15,20 1 0,13 0 16,4-13-16,5-8 0,19-1 16,12-1-16,2-2 0,2-2 0,20-3 15,15-2-15,7-2 0,5-1 0,4-2 16,2 1-16,-4-6 0,-5-3 16,27-1-16,20 1 0,-15 0 0,-8-1 15,17 5-15,9 3 16,-10-5-16,-8-4 0,15 0 15,11-1-15,-19-4 0,-8-1 0,10-3 16,11 0 0,-22-2-16,-12-1 0,0-10 15,3-8-15,-19-3 0,-12-2 16,-1-5-16,-1-3 0,-10-8 16,-7-4-16,-15-7 0,-11-4 15,-11 6-15,-11 6 0,-7-13 0,-3-7 16,-15 2-16,-4 1 0,-10-6 15,-6-4-15,-8 0 0,-10 2 0,-10-2 16,-9-2-16,-9 8 0,-6 4 16,-14-5-16,-9-3 0,-1 9 0,1 6 15,-20-3-15,-15-1 16,6 7-16,5 4 0,-19 6 0,-11 2 16,4 3-16,5 1 0,-20 3 15,-11 0 1,10 9-16,8 5 0,-17 5 15,-13 3-15,12 3 0,7 1 16,-15 8-16,-13 4 0,17 6 0,11 2 16,-5 4-16,-1 3 0,5 3 15,1 1-15,14 7 0,7 4 16,21-2-16,15-1 0,-1 4 16,1 3-16,11-10 0,4-5 0,16 5 15,12 5-15,8-4 0,7 0 0,6-5 16,0-3-16,13-2 0,6-2 15,16 3-15,10 1 16,5-6-16,2-5 0,-10-4 0,-9-2 16,-5-1-16</inkml:trace>
  <inkml:trace contextRef="#ctx0" brushRef="#br0" timeOffset="13656.3432">7128 17949 0,'0'0'0,"0"0"0,0 0 15,23-5-15,-23 5 0,23-3 16,-7 0-16,4 2 0,2 0 16,6 1-16,1 0 0,12 0 0,2 1 15,8 1 1,6 1-16,12 0 0,-4 1 15,17 3-15,4 2 16,16 0-16,-1 1 0,-3 1 0,-2 1 16,6 0-16,-10-2 0,47 5 15,-5-1-15,-9-2 0,-6-1 16,-1-5-16,-1-3 0,5-2 16,5 0-16,-2 1 0,-3 1 0,-20 0 0,-16 2 15,10-2-15,5 0 0,-1 0 16,1 0-16,11-1 15,9-2-15,-18 1 0,-14 1 0,-3-3 16,-2-2-16,-2 2 0,-2 3 16,-1 0-16,-1-1 0,-9-1 0,-6-2 15,-2 1-15,-2 0 0,-5 2 0,-5 2 16,5 0 0,3 2-16,-17-2 0,-13-2 0,-9-2 15,-7-2-15,-2 1 0,-3 1 0,-4 1 16,-4 0-1,-10 0-15,-5-1 0,-6-3 0,-1-1 16,15 4 0,3 0-16,1-1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3T00:11:35.027"/>
    </inkml:context>
    <inkml:brush xml:id="br0">
      <inkml:brushProperty name="width" value="0.05292" units="cm"/>
      <inkml:brushProperty name="height" value="0.05292" units="cm"/>
      <inkml:brushProperty name="color" value="#FF0000"/>
    </inkml:brush>
  </inkml:definitions>
  <inkml:trace contextRef="#ctx0" brushRef="#br0">14937 3009 0,'0'0'0,"0"0"0,0 0 0,0 0 0,0 0 0,0 0 31,0 0-31,0 0 0,31 0 16,-31 0-16,0 0 0,25-3 0,-25 3 0,0 0 15,32 4-15,-18-1 0,0 0 16,1 1-16,3-1 16,-1-1-16,0-2 0,4 2 0,2-1 15,0 1-15,1-1 0,9 0 16,2-2-16,0 2 0,-1 1 15,4-1-15,2 1 0,6-1 0,-2 1 0,3 0 16,3 0-16,-3-1 0,-1 2 16,10-3-16,0 0 15,-1 0-15,-2 0 0,11 1 0,1 1 16,-3-2-16,-3-1 0,3-1 16,1-1-16,5 2 0,-5-1 0,2 2 31,1 0-31,-3 0 0,-3-1 0,31 0 15,-3 0-15,-10-4 16,-9-1-16,2 3 0,-1 3 0,-7 3 16,-6 3-16,6-1 0,4-1 15,-2-1-15,-1 0 0,4 0 16,1 1-16,-6-3 0,-5-1 0,10 0 16,3-1-16,-3 1 0,-5 1 0,9-1 15,5 2-15,-5-2 0,-4 0 16,6 1-16,3 1 15,-4-2-15,-3 0 0,3 1 0,5 2 16,-7-1-16,-2 2 0,6-4 16,4-2-16,-7-1 0,-5-1 0,7 2 15,5 0 1,-4 0-16,-3 2 0,5 0 16,3-1-16,-5 1 0,-4-1 15,6-1-15,5 0 0,-7 0 16,-6 1-16,6-1 0,2 2 15,-5 0-15,-4 0 0,4 0 16,3 2-16,-7 1 0,-4 2 0,7-2 16,5-3-16,-7-2 0,-4 1 0,7 1 15,5 1-15,-7-2 0,-6 0 16,5 2-16,6 2 16,-7-2-16,-4-2 0,6-2 0,4 2 15,-6 1-15,-3 0 0,4 0 16,3 1-16,-6 0 0,-4 2 15,5-2-15,5-1 0,-7 0 0,-4 0 0,4 1 16,2 1-16,0 0 0,-1-2 16,4-2-16,3 2 0,-10 0 15,-5 0-15,7 2 0,4-1 16,-5 1-16,-5-1 0,5-1 16,3-2-16,-5 1 0,-3 0 0,2 2 15,0 1 1,-4 0-16,-4 0 0,5 0 15,6 0-15,-9-2 0,-5 1 0,4-2 16,2 1-16,-2-2 16,-1 2-16,2 2 0,3-1 15,-7 0-15,-5-1 0,7 5 16,6 1-16,-10-5 0,-6-4 0,5-1 16,3 0-16,-4 2 0,-2 1 0,5 1 15,3 0-15,-7 0 0,-3 0 16,3-2-16,4 1 0,-3 2 15,-1 4-15,0-6 0,0-4 16,-3 3-16,-2 1 0,2 1 16,2 2-16,-3-2 0,-2-2 0,3 1 15,2 0 1,-3 1-16,-4 0 0,3 1 16,2 0-16,-4 1 0,-3 2 15,5-4-15,3-2 0,-20 2 16,2 2-16,3-1 0,4-1 15,1 0-15,0-1 0,1 2 16,0 0-16,-1 0 0,0 0 0,1-1 16,2 1-16,-1 1 0,-2-2 0,1 0 15,1 1-15,-5-2 0,-1 1 16,6-2-16,3 2 0,-6 2 16,0-1-16,2-1 0,4 0 15,-5 0-15,-2 0 0,3-1 0,4-2 16,-3 2-16,-1 1 0,0 0 15,2 0 1,-1-1-16,-3 0 0,2 1 16,2 0-16,-1 0 0,-2 0 0,2-1 15,2-1-15,-3 2 0,-2-1 0,2 0 16,3 1-16,-4-2 0,-2 2 0,2 0 16,2 2-16,-3-2 15,-3-3-15,5 2 0,1 0 16,-2 0-16,-2 2 0,3 1 15,4 2-15,-6-3 0,-2-1 0,3 0 16,3-1-16,-4 0 0,-1 1 0,0 0 16,1-2-16,0 1 0,-1 1 15,2 0-15,1 1 0,-1 0 0,-2 0 16,2 1-16,2 0 16,-4-1-16,-3 0 0,6-1 15,1-1-15,-2 1 0,-1 0 0,3 1 16,1 1-16,-2-2 15,-2-1-15,3 0 0,1 0 16,-3-2-16,-2 2 0,4-1 0,1 0 16,-2 1-16,1 1 0,3-1 15,4 1 1,-2-2-16,-2-1 0,4 1 16,3-2-16,-1 3 0,-1 1 0,4 0 15,1 0-15,-1-1 16,-2-4-16,8 1 0,-1 0 15,-2 2-15,-4 0 0,3 1 0,1-2 16,-4 2-16,-3 0 0,1 0 16,2 1-16,-6-1 0,-4-1 0,0 2 15,1-1-15,-5-1 0,-2 1 16,-4 0-16,-2-1 0,-4 2 0,-4 0 16,-7 2-16,-3 0 0,-2-2 15,-2-3-15,0 2 0,-1-1 16,-2 2-16</inkml:trace>
  <inkml:trace contextRef="#ctx0" brushRef="#br0" timeOffset="2360.3893">2432 3910 0,'0'0'0,"0"0"0,0 0 16,0 0-16,0 0 0,0 0 0,0 0 15,0 0-15,0 0 0,0 0 16,24-16-16,-24 16 0,0 0 0,22-3 16,-22 3-16,0 0 0,27-2 0,-15 2 15,-2 0 1,2 0-16,-2 0 0,3 0 0,1-1 15,2 0-15,-3 0 0,4 1 16,0 0-16,0 1 0,-2 0 0,2 2 16,0-2-1,3 2-15,-1 0 0,6 3 16,1 0-16,-3-1 0,-1-2 0,2 1 16,1-2-16,1-1 0,-1 0 15,3 0-15,0 2 16,1-2-16,-2 1 0,9 3 0,-1-1 15,-1-1-15,2-2 0,1-1 16,-2-1-16,1 1 0,-2 0 0,1 0 0,4 0 16,4 0-16,-2 0 0,-1 0 15,2 0-15,0 0 16,-1 1-16,3 1 0,2-1 16,-3-2-16,-2-2 0,9 0 0,-2 0 15,-1 2-15,-2 1 0,1 0 16,1 0-16,-5-1 0,-2-2 0,3 2 15,3 2-15,-5-3 0,0 0 0,3-1 16,3 1-16,-4 1 16,-2-1-16,7-2 0,-1 1 0,-1 3 15,-2 2-15,0-2 0,2-2 16,-6 0-16,-1 2 0,2-2 16,2 0-1,-5 2-15,0 0 0,3-2 0,2 2 16,-4 2-16,-3 0 0,3-2 15,3-1-15,-1 1 16,-5 2-16,7-1 0,2 1 16,-8-2-16,-2 0 0,4-3 0,2 0 15,-3 3-15,-1 1 0,1 1 16,4 3-16,-7-4 0,2-1 0,1 2 0,1-1 16,-9 3-16,-2 2 0,-8-2 15,-4-1-15,-4-1 0</inkml:trace>
  <inkml:trace contextRef="#ctx0" brushRef="#br0" timeOffset="7206.4138">2295 3780 0,'0'0'0,"0"0"16,0 0-16,0 0 0,0 0 15,0 0-15,0 0 16,0 0-16,0 0 16,0 0-16,0 0 0,0 0 15,0 0-15,0 0 0,0 0 0,0 0 16,0 0-16,0 0 0,0 0 16,0 0-16,26 4 0,-26-4 15,0 0-15,26 7 0,-26-7 0,24 7 16,-24-7-16,27 5 0,-13-3 15,2 0-15,0-1 0,3 0 16,-3 0-16,3 2 16,0-2-16,0 2 0,-1 0 0,8 2 15,0 0-15,0 0 0,-2-2 0,2 1 16,4 1-16,-1-2 0,-1 1 16,6 0-16,2 0 15,-2 0-15,1 3 16,-1-2-16,3 1 0,-3-1 15,-2 0-15,11 1 0,0 0 16,-3-1-16,-3-1 0,2-1 16,1 2-16,-2-4 0,-5-3 0,8 2 15,5 2-15,-5-1 0,-2-1 16,8 0-16,4 0 0,-4-1 16,-3-1-16,4 0 0,0-2 0,-2 1 15,0 2-15,9 0 0,2 0 16,-6 0-16,-6 2 0,5-2 15,0-1-15,-2-2 0,-8-2 0,8 2 16,4 0-16,-6 7 0,-7 3 16,7-5-16,6-2 15,-9-2-15,-7-1 0,15 7 0,4 7 0,-13-9 16,-4-4-16,25 3 0,-2 4 16,-29-5-16,-1-4 0,25 4 15,1 5-15,-25-4 0,0-1 0,23-2 16,-1-1-16,-24 5 0,-1 2 15,26-2-15,0-3 16,-25 3-16,-2 2 0,9-2 16,4-1-16,-5 2 15,-3 0-15,8 1 0,5-2 16,-5 0-16,-2 0 0,1-2 0,7-1 16,-5-1-16,-4 2 0,6 0 15,0-1-15,-3 2 0,-2 1 16,3 0-16,4 0 0,-4-1 15,-4 0-15,5 1 0,3 2 0,-5 0 16,-2 2-16,6-2 0,4-3 16,-6-1-16,-8-3 0,7 4 15,4 1-15,-3 0 0,-1-2 0,0 2 16,2-1-16,-3 3 0,0 0 16,3-2-16,4-3 0,-5 3 15,-3 2-15,7-3 16,3-2-16,-11 0 15,-3-1-15,11 1 0,5 4 16,-11-1-16,-2-1 0,10 1 16,3 0-16,-10-4 0,0-3 0,22 3 15,-1 3-15,-28-2 0,0-2 16,27 1-16,1-1 16,-27 5-16,-3 3 0,28-8 0,5-4 0,-12 4 0,-6 4 15,4-5-15,1-2 16,-8 1-16,-4 3 0,4-1 0,4 0 15,-7 1-15,-5 1 0,7 1 16,6-1-16,-8 5 0,-5 2 16,6-4-16,5-3 0,-10-2 15,-3-4-15,4 4 0,5 2 0,-19 1 0,-1-1 16,27 0-16,3 0 16,-27 4-16,-2 1 0,13-3 0,4-2 15,-9 1-15,-2-2 0,7 3 16,8 0-16,-8 0 0,-4-1 15,6 0-15,3 0 0,-4 1 16,-5-1-16,5 0 16,6 0-16,-7-1 0,-1 0 15,2 0-15,4 1 0,-5 0 16,-4 2-16,3-1 0,3 0 16,-5 0-16,-2 0 0,4-1 15,1-2-15,-2 2 0,-4 1 16,2-1-16,2 1 0,-3-2 15,-1-1-15,4 4 0,0 3 0,-7-4 0,-2-2 16,8 2-16,4 0 16,-9 0-16,-3-1 0,4-1 0,3-2 15,-3 2-15,-2 0 0,4 2 16,4 0-16,-5 1 0,-3 1 0,2-2 31,1 0-31,-3-1 0,-3-1 0,5 1 16,2 1-16,-2 1 0,-4 3 15,5-2-15,3-1 16,-5-2-16,-1-2 0,2 1 0,2 3 16,-2-1-16,-2-1 0,0 1 15,1 0-15,-1-1 0,-2 0 0,3 0 16,2 2-16,-8-2 16,-2 0-16,7 0 0,1-2 0,-7 2 0,0 1 15,0-1-15,2-2 16,-3 1-16,-1 1 0,2 1 15,2 0-15,-2 0 0,-1 0 0,0-2 16,0 1-16,-1 0 0,0 0 16,0 0-16,1 1 15,-2 0-15,-2 1 0,-1-1 16,1-1-16,-4 0 0,0-1 16,1 2-16,0 0 15,1-1-15,-1 0 0,1 1 0,-1 0 16,-1 0-16,0-2 0,-1 0 15,1 0-15,-1-1 0,0 2 0,-2 0 16,2 1-16,-1 0 16,-1 0-16,0 1 0,1 2 0,-2-1 0,0-1 15,-1 0-15,-1-1 0,-1 1 16,0-1-16,1 0 0,-1 0 16,-1-1-16,-2-2 0,1 2 15,-1 1-15,0 0 0,1 0 0,-2 0 16,0 0-16,1 0 15,-1 0-15,-1 1 0,1 0 0,-1-1 0,-2 0 16,3-1-16,-1 1 0,-2 0 16,2 1-16,-2-1 0,3 1 15,-3-1-15,1 2 0,-1-2 16,-2 2-16,2-2 0,-3 2 0,3-2 16</inkml:trace>
  <inkml:trace contextRef="#ctx0" brushRef="#br0" timeOffset="10099.5442">10418 3823 0,'0'0'0,"0"0"15,0 0-15,0 0 0,0 0 0,24 5 16,-24-5-16,0 0 0,27 2 15,-27-2-15,23 1 0,-12-1 0,-1 0 0,2 0 16,2 0-16,0 0 16,-2 0-16,0 0 0,0 0 15,0 0-15,-1-2 0,0 1 0,0 0 16,0 1-16,-1-1 0,1 1 16,1-1-16,-1 0 0,0 1 15,2-1 1,-1-1-16,0 1 0,0 0 0,1 1 15,3 0-15,-2 0 16,1-1-16,2 0 0,1-2 16,4 2-16,-1 1 0,-1-1 15,1-1-15,0 0 0,-1 1 0,2 0 16,1 0-16,1 2 16,-2 0-16,2-1 0,1-1 0,0 0 0,-2-1 0,6 1 15,2-1-15,-2 1 16,-3 1-16,4 0 0,2 1 15,-1-1-15,-1 0 0,2-1 16,2 1-16,-2 1 0,0 0 0,8-1 16,-1-1-16,-3 0 0,-3-1 0,2-2 31,3 1-31,-3 1 0,-3-1 0,3 3 16,2 0-16,-1-3 15,-3-1-15,3-1 0,3 1 16,-3 2-16,-2 2 0,9 1 0,2 0 15,-6-4-15,-5-2 0,4 2 16,2 4-16,-3 1 0,-4 0 0,3-2 16,3-1-16,-5 1 0,-2 2 0,3-3 15,3-5-15,-5 4 0,-3 0 16,2 2-16,3-1 16,-4 0-16,-3 0 0,4 2 0,4 0 15,-3 0-15,-3-1 0,3 2 16,2-1-16,-4-1 0,-4-1 0,3 2 31,2 0-31,-1 2 0,-2 0 0,1-3 16,2-2-16,-3 2 0,-1 2 15,3 2-15,2 0 16,-6-4-16,0-2 0,8 1 0,2 0 16,-8 2-16,-4 1 0,10-1 15,2 1-15,-4-2 0,-3 0 0,4-3 16,4 0-16,-6 2 0,-5 1 0,6 1 15,4 0-15,-4 1 0,-1 0 16,3-1-16,2-3 0,-1 3 16,-4 0-16,4-1 0,4-1 15,-1 0-15,0-1 0,1 2 16,0 2-16,-1-2 0,-3-1 0,4 2 16,2 0-16,-3 1 0,-4 2 0,5-2 15,1-1-15,-2-1 0,-3 1 16,10-1-16,1 0 15,-8 2-15,-3-1 0,9 0 0,3-2 16,-10 1-16,0 0 0,10 3 16,4-1-16,-6-2 0,-3-2 0,5-1 15,2 2 1,-1-2-16,-4 2 0,4 1 16,1 0-16,-3-2 0,-3-2 15,25 1-15,-2 1 16,-29 1-16,-2-1 0,28-2 0,0 2 15,-25 4-15,-3 2 0,23-1 16,0-2-16,-7-2 0,-6-2 0,6 1 16,3 2-16,-6 0 0,-6 0 0,6-1 15,4-1-15,-6 4 0,-7 3 16,6-3-16,1-1 16,-4-2-16,-3-1 0,6 2 0,5 1 15,-7 3-15,-3 1 0,8-6 16,8-3-16,-8 4 0,-6 2 0,4-4 31,3-3-31,-6-1 0,-3-1 0,5 5 16,3 4-16,-4-1 0,-3 1 15,4-2-15,4-2 0,-7 1 16,-4-1-16,5-1 0,4-3 16,-6 5-16,-3 3 0,4-5 15,3-1-15,-8 1 0,-4 5 0,6-6 16,3-2-16,-19 3 0,3 3 0,20-2 15,1 0-15,-23-1 0,0 0 16,7 1-16,5 2 0,-3 1 16,-2 3-16,4-5 0,4-3 15,-3 2-15,0 1 0,1-1 16,1 2-16,-4 0 16,-2 0-16,5 0 0,3 0 15,-7 0-15,-3 0 0,4 2 0,5 0 0,-11-1 0,-1-2 16,7 1-16,4-1 15,-8 1-15,-3-1 0,3 2 0,2 0 16,-1 0-16,-2 0 0,2 0 16,2 2-16,-2-3 0,-1 0 0,2 0 15,2 1 1,-2 1-16,-2 0 0,2 1 16,3 2-16,-4-4 0,-4-2 0,6 2 15,4 1-15,-4-2 16,-2 1-16,3 0 0,3 1 15,-4 1-15,-2-1 0,3-2 16,3-2-16,-4 2 0,-3 2 0,2-1 16,3 0-16,-3-1 0,-1 0 0,4 2 15,1 3-15,-3-3 0,-1-3 0,1 2 16,3 1-16,-5 1 16,-4 2-16,4-1 0,4 0 15,-4-2-15,-1-2 0,2 2 0,2 4 16,-3-2-16,-3-1 0,3-1 15,3 0 1,-3-1-16,-2 2 0,2 1 16,2 2-16,-2-3 0,-3-2 0,5 2 15,1 0-15,-4-2 0,-4-1 16,4 0-16,3-1 16,-2 1-16,-2 1 0,1 0 0,2 2 15,-3-1-15,-3-1 0,3 1 16,2 0-16,-2 0 0,-2-2 0,4 1 15,4 0-15,-10-1 0,0 0 0,5 2 16,5-1-16,-9-1 16,0-1-16,7 1 0,1 1 15,-7-1-15,-4-1 0,9 1 0,2 0 16,-6 0-16,-1 0 0,7 0 16,2 1-1,-7 0-15,-2 0 0,9-1 16,4 0-16,-11 1 0,-3 0 0,10 1 15,1-2-15,-2 2 0,-3 1 16,2-2-16,1-1 16,-3 1-16,-2 0 0,3 0 0,2 1 15,-4-2-15,-3 0 0,3-2 16,3 1-16,-5 2 0,0 1 0,3-1 16,4-1-16,-6 0 0,-4 1 0,3 0 15,3 0-15,-2-1 0,-3-1 16,3 2-16,1 2 15,-6 0-15,-2-2 0,7 0 0,1 0 16,-7-2-16,-1 0 0,6 0 16,1-2-16,-7 4 0,1 2 0,1-2 15,3 0-15,-3-1 16,-1-2-16,2 2 0,1 2 16,-2 0-16,-1 0 0,3 0 0,2-2 15,-3 0-15,-3 0 0,3-1 16,2 1-16,-3 0 0,1 1 15,0-1-15,1 0 16,-3 2-16,-2 0 0,2-1 16,3-1-16,-3 0 0,0 0 0,-1-1 15,1 1-15,-3 0 0,-1-1 16,2 1-16,4 1 0,-4-2 16,-2 0-16,3-1 15,3 1-15,-6 0 0,-2-1 0,7 2 0,0 1 16,-6 1-16,0-1 0,6-1 0,3-1 15,-7 1-15,0 0 0,5 0 16,0-2-16,-5 0 0,-1-2 16,6 2-16,0 5 0,-6-2 15,0 0-15,6-3 0,0-5 16,-5 5-16,0 4 0,6-1 16,-1 0-1,-5-1-15,-1 1 0,7-2 0,2-2 16,-7 2-16,0 1 0,6 0 15,-1 0-15,-5-1 0,0 0 16,5-1-16,2 2 0,-7-1 16,0 1-16,6-2 0,1 0 15,-7-1-15,0 2 0,6-2 16,-1 0-16,-1 0 0,-3 0 0,0 2 16,2 1-16,-6 0 0,-2 0 0,4-1 15,-1 1-15,-4-1 0,-2 0 0,0-1 16,-2 0-16,-1 0 0,0-1 15,0 0-15,0 2 0,-2-1 16,-2 0-16,-3 1 0,1 1 31,-2-1-31,0 1 0,-1-1 0,-1-1 16,0 2-16,-2 0 0,0 3 16,-3-1-16,0-1 0,-1 2 0,2-2 15</inkml:trace>
  <inkml:trace contextRef="#ctx0" brushRef="#br0" timeOffset="11545.0426">18080 2969 0,'0'0'0,"0"0"0,0 0 16,-16-14-16,16 14 0,0 0 15,-27-14-15,15 9 0,-2 0 0,-3 1 16,-1 1-16,-2-1 0,0 2 15,-11 0-15,-3 1 16,1 0-16,0 1 0,-4 0 0,-2 2 0,-9 3 16,2 4-16,-4-1 0,0 0 15,-8 3-15,4 3 0,0-3 16,1-1-16,2-3 0,1-1 16,-9 9-16,1 4 0,4 1 15,3-1-15,2 1 0,-1 1 0,0 1 16,7 0-16,2 2 0,1 3 0,6-3 15,3-2-15,1-1 0,0 0 16,6-1-16,4 0 0,0 6 16,2 3-16,2-6 0,2-4 0,3 8 15,2 3-15,2-2 0,2-4 16,3 1-16,2-1 0,3 0 16,4-1-1,5 3-15,3 0 0,2-4 16,0-2-16,7-2 0,3 0 15,-3-4-15,2-2 0,11 4 16,5 0-16,0 0 0,0-2 0,9-1 16,5 0-16,-3-3 0,-3-3 15,15-2-15,4-2 0,-7 1 16,-5 1-16,6 0 0,4 1 0,-4-4 16,-4-2-16,34 3 0,-6-2 15,-11 4-15,-6 1 0,2-4 16,4-2-16,-8 1 0,-7-1 0,7 0 15,2-1-15,-6 2 0,-3 0 16,5 0-16,3-1 0,-4-2 16,-3 1-1,5 0-15,3-1 0,-5 3 0,-2 1 16,5-3-16,4 0 16,-8-5-16,-5-3 0,3 1 0,2-2 15,-6 5-15,-4 2 0,3-4 16,0-2-16,-10-1 0,-5 0 15,2-4-15,4 1 0,-9-1 16,-4 0-16,1 1 0,1-2 0,-3 3 16,-4 0-16,2-6 0,0-7 15,-3 2-15,-4 1 0,-1 3 16,-2 3-16,-5 0 0,-2 3 0,-7-3 16,4-5-16,1-1 0,-1-2 15,-3 4-15,-3 1 0,1-1 16,-1 0-16,-3 0 15,-3 0-15,-4 0 0,-2 2 0,-5-1 0,-4-1 16,3 3-16,-1-2 0,-7-1 16,-4 0-16,-5 0 0,-2 3 15,-7-7-15,-3 0 0,1 3 16,1 2-16,-8-1 0,-3 1 16,2-1-16,3 4 15,-5-1-15,-4 3 0,-5-3 0,3 1 16,-5-3-16,-2-4 15,6 7-15,5 7 0,-31-5 0,3 2 16,10 0-16,7 1 0,-3 3 16,-2 4-16,7-4 0,6-1 15,-2 0-15,-3-1 0,6 8 16,4 4-16,-5 2 0,-4 2 0,5-2 16,3 0-16,0-1 0,-3-2 15,3 4-15,2 1 0,-3 1 0,-4 1 16,4-1-16,4-1 0,-6 4 15,-3 4-15,0 4 0,2 1 16,-2 4-16,-2 2 0,20-7 16,11-6-16,9-4 15</inkml:trace>
  <inkml:trace contextRef="#ctx0" brushRef="#br0" timeOffset="15215.2796">25136 3897 0,'0'0'0,"0"0"15,0 0 1,0 0-16,0 0 0,0 0 15,0 0-15,24 10 0,-24-10 16,0 0-16,21 5 0,-21-5 16,0 0-16,23 4 0,-14-2 15,0 0-15,-1-1 0,2-2 16,1-1-16,0 1 0,0 1 0,1 1 16,1-1-16,2 0 0,0-1 0,0 0 15,1 0-15,-1 0 0,2 1 0,0 0 16,2 0-16,0 1 15,-1-1-15,4 0 0,0-2 16,0 1-16,0 0 16,0 2-16,1 1 0,-1-1 0,-1-1 15,0 0-15,1 0 0,-1 0 0,0 0 0,1 2 16,0 1-16,0-2 0,-1-2 16,2 1-16,1-2 0,-1 1 0,0 0 15,5 1-15,1 1 16,-2 0-16,0 1 0,-1-2 0,1 1 15,-1-1-15,1-1 0,0-1 16,1 1 0,-1 2-16,0 1 0,2 0 15,-1-1-15,0 0 0,-3-2 0,2 1 16,1 0-16,0 0 16,-2-1-16,2-1 0,0-1 15,-1 3-15,-1 1 0,2 2 0,1-2 16,-2 0-16,1 0 0,5 0 15,0 1-15,-8-2 0,-1-1 0,5 2 16,1 3-16,-7-3 0,-1 0 16,6 3-16,0-2 0,-6-1 15,-1-2-15,1 0 0,0 0 16,0 1-16,2 1 0,-1-1 0,0-3 16,0 3-16,-1 0 0,1 0 15,3 0 1,-3 0-16,-1 2 0,2-2 15,1-3-15,-1 2 0,-1 0 0,0 1 16,0 1-16,-1 1 0,-2 2 16,1-4-16,1-4 15,-2 3-15,-1 0 0,2 0 0,1 1 16,-1 0-16,-2-2 0,1 0 16,0-1-16,-1 2 0,1 1 0,-1 0 15,4 2-15,-3-2 0,0-1 0,-1 2 16,0 1-16,0-2 0,-2 2 15,2-2-15,1 1 0,-2 0 16,1 1-16,-1 1 0,-2-1 16,-1-2-16,-1-2 0,4 0 15,-1 0-15,-2 2 0,-1 0 0,1 0 16,1 1-16,-2-1 0,1-1 0,-1 0 16,1 1-16,0-1 0,-1-2 15,0 2-15,2 0 16,-2 0-16,0 1 0,2-1 0,-1-1 15,0 1-15,-2 3 0,1-2 16,2-1 0,-2 0-16,0 1 0,0 0 15,-1-1-15,0-1 0,0 0 0,0 2 16,1 2-16,-1-3 0,-1-1 16,0 0-16,0 1 0,0 0 15,-1-1-15,2 2 0,0 0 16,-1 0-16,0 0 0,1 1 15,0 0-15,-3 1 0,-1 0 0,1-1 0,2 1 16,0-2-16,1-1 0,-1 1 16,1 0-16,0 0 0,0 0 15,5 1-15,1 3 0,-2-2 16,1-2-16,1-2 0,1 0 16,-2-1-16,0 2 0,1 1 15,2 2 1,-1 0-16,-1-2 0,2 0 0,1-2 15,0 2-15,0 2 0,0-2 16,2 0-16,0-2 0,0 0 0,2 1 16,0 2-16,4 3 15,-2-1-15,3-4 0,2-3 16,-1 2-16,-1 2 0,1-3 16,0-1-16,-1 1 0,-1 6 0,2-3 0,2 0 15,-1-3-15,-1-3 0,8 2 16,0 2-16,0 1 0,-1 1 15,0 4-15,2 3 0,-1-5 16,-2-3-16,2 0 0,2 1 16,0 0-16,0 0 0,9-2 15,-1-1 1,-3 6-16,-4 4 0,4-3 0,5 0 16,-5-3-16,-3 1 0,5-1 15,3 1-15,-6-1 0,-3 0 16,10-1-16,2 0 0,-4-1 15,-3-1-15,1 2 0,0 3 0,-3-1 16,-4-2-16,1 1 0,0 2 16,-6 0-16,-5 2 0,-1 0 0,-2-1 15,-3-2-15,-3 0 0,-5 1 16,-5 1-16,-5 0 0,-4 0 16,-1 0-16,-1-1 0,1-2 0</inkml:trace>
  <inkml:trace contextRef="#ctx0" brushRef="#br0" timeOffset="17473.6973">2511 4750 0,'0'0'0,"0"0"15,0 0-15,0 0 0,0 0 0,0 0 16,0 0-16,0 0 0,30 6 0,-30-6 15,0 0-15,30 3 16,-30-3-16,25 2 0,-7-2 16,-2-1-16,1-1 0,4 2 0,1 1 15,0 1-15,0 1 0,8-1 0,4-1 16,-2 1-16,-1 0 0,3 2 16,1-1-1,7-1-15,-1-1 0,1 2 16,2 0-16,-1 1 0,-2-3 0,11 1 15,4 0-15,-6 0 0,-2-1 16,11-1-16,1-3 16,-3 1-16,-6 0 0,6-1 15,6 1-15,-7 0 0,-2-2 0,9-1 16,2 0-16,-3 3 0,-7 1 16,30 1-16,-6 0 0,-14-2 15,-9-3-15,3 4 0,4 0 16,-7 2-16,-5 2 0,4-6 0,2-1 15,-7 0-15,-5 2 0,8 1 16,6 2-16,-11 1 0,-6-2 0,8 1 16,2 2-16,-2-3 0,-4-1 0,4 0 15,4 1-15,-10-2 16,-3-2-16,5 5 0,5 3 16,-4-3-16,-1-2 0,2 0 0,3-3 15,-8 3-15,-5 1 0,8-1 16,3 1-16,-5-1 0,-5 1 0,3 1 15,3 1-15,-5-1 0,-5 2 16,5-3-16,4-3 0,-7 3 16,-2 0-16,6 0 0,3-1 15,-21 0-15,2 1 16,21 1-16,-1 1 16,-19-2-16,0 2 0,6-1 0,4 0 15,0-2-15,-5-2 0,4 3 16,2 2-16,-1-2 0,-2-4 0,4 4 15,1 0-15,-3 1 16,0 2-16,1-5 0,5 1 16,-8-1-16,-2 1 0,7 3 0,4 2 15,-7-4-15,-3-3 0,6 3 0,2 1 16,-6 1-16,-4-2 0,5 1 16,4 2-16,-8-2 0,-5 1 0,10 2 15,0-1-15,-7-1 16,-3 1-16,5 0 0,3-2 15,-4 1-15,-3 1 16,3 0-16,2 0 16,-2-2-16,-1 1 0,3 0 0,3 1 15,-4-2-15,-4 1 0,6-2 16,4-2-16,-4 2 0,-5 0 0,3 0 16,2 0-16,-2 0 15,-1-1-15,1-1 0,2 1 16,-4-1-16,-2 4 0,2-4 0,3 0 15,-5 1-15,-2-1 0,0 0 0,2 0 16,-7 0-16,0 1 0,2 0 16,0 0-16,-7 0 0,-1 0 15,-2-1-15,0 1 0,-2 1 0,-2 0 16,-6 4-16,-3 2 16,0-3-16,0 0 0,0 0 0</inkml:trace>
  <inkml:trace contextRef="#ctx0" brushRef="#br0" timeOffset="21916.2846">9794 4749 0,'0'0'0,"0"0"16,0 0-16,0 0 0,0 0 16,0 0-16,0 0 0,0 0 15,0 0-15,0 0 0,0 0 16,0 0-16,0 0 0,0 0 0,0 0 15,0 0-15,0 0 0,0 0 0,0 0 16,0 0-16,0 0 0,0 0 16,0 0-16,0 0 0,24-10 15,-24 10-15,0 0 0,29 4 16,-29-4-16,22 2 0,-22-2 16,29 2-1,-16-2-15,1 0 0,2 0 16,-1 0-16,0 0 0,2 0 15,3 0-15,0 0 0,0 1 0,6 0 16,2 0-16,-2 1 0,1-2 16,1 1-16,3-1 0,-1 0 15,-2 1-15,8 1 0,1-1 16,-2-1-16,-3-1 0,3 1 0,1 1 16,0-1-16,-2 1 0,7 0 15,0-1-15,-3 1 0,-4 0 0,4 1 16,1 0-16,-2 0 0,-3 0 15,2 0-15,4 2 0,-4 1 16,-2-1-16,9 0 0,3 1 16,-10-3-16,-2 2 0,9-3 0,2-2 15,-3 0-15,-2 0 0,3 1 16,3 1-16,-3-1 0,-2 1 0,4-1 31,4 0-31,-4-1 0,-3 0 0,9 1 0,1 1 16,-4 1-16,-4 2 0,3-1 0,4 3 15,-6-2 1,-4 0-16,6-2 0,4-1 16,-6-1-16,-4-2 0,8 1 0,5 2 15,-7-2-15,-4-3 0,25 2 16,-2 1-16,-30 3 0,0 0 16,32 1-16,1-2 0,-11-2 15,-7-2-15,4 3 16,4 3-16,-10-2 0,-5 0 0,6-1 0,3-1 15,-6-3-15,-4 1 0,7 1 0,3-1 16,-7 0-16,-5 0 0,5 1 16,5-1-16,-6 2 0,-3-1 15,7 1-15,5 1 0,-8-1 16,-5 0-16,5 0 0,4 0 16,-7-2-16,-5 1 15,7 1-15,4 1 16,-6 0-16,-5 0 0,5-2 0,4 0 15,-6-1-15,-4 0 0,3-2 16,2 0-16,-3 5 0,0 3 0,3-3 16,3-3-16,-21 1 15,2 2-15,22-3 0,1 1 16,-23 1-16,1 2 0,5-1 0,5-2 16,-4 1-16,-2 0 0,4 0 0,3 0 15,-3 1-15,-2-2 0,2 4 16,3 2-16,-5-3 0,-3-2 0,5-1 15,5 0-15,-6 2 16,-3 1-16,5 0 0,5-1 16,-10 3-16,-4 0 15,9-2-15,2-2 0,-7 1 16,-1 0-16,7 0 0,3 3 16,-9-1-16,-1 0 0,2-1 15,1-1-15,-4 1 0,-2 0 0,3 0 16,2-1-1,-3 0-15,0 0 0,3 0 0,3 0 16,-5 0-16,-5 0 0,5 2 0,2 0 0,-2-1 16,-3-1-16,2 0 0,2-2 15,-2 1-15,-2-1 0,4 1 16,1 2-16,-5 1 0,-2 1 0,8-1 16,1 1-16,-7-3 0,-2-1 15,7-1-15,1 4 16,-8-2-16,1 0 0,7 0 0,1 1 15,-9-1-15,-2-1 0,4 1 0,2 1 16,-3 0-16,-3-1 0,4 0 16,1 0-16,-2 4 0,-2 1 0,4-5 15,1-3-15,-2 0 0,-3-1 16,4 3-16,1 1 16,-3 0-16,-3-2 15,2-1-15,3-1 0,-2 3 16,1 0-16,0 2 0,2 0 15,-4-1-15,-2 0 0,3-1 16,0-2-16,-2 1 0,0 0 0,-1 0 16,0 2-16,-2 0 0,-1-1 15,3 1-15,2 3 0,-5-3 16,-1 0-16,4 0 0,1 0 0,-5 0 16,0-2-16,2 1 0,1 0 15,-2 0-15,-3 0 0,3 1 16,0 1-16,0 0 0,-2 0 0,2 0 15,1 1-15,-2-2 0,-1 0 16,-1 1-16,2 1 16,-1-1-16,0 0 15,2-1-15,1 1 0,-2-1 16,0 0-16,-1-1 0,3 1 16,-1-1-16,-1 1 0,4 0 15,2 1-15,-3-1 0,-1 0 0,1 0 16,2 0-16,-2 0 0,0 0 15,1 0-15,1 0 16,-2 0-16,-1 0 0,2 0 0,2 1 0,-3 0 16,0-1-16,2 1 0,2 1 15,-1-2-15,-2 0 0,2 1 16,3 1-16,-3-2 0,-1 0 0,3-1 16,1 1-16,-1 0 0,-3 1 15,1-1-15,1 0 16,-3 0-16,-1 1 0,2-1 0,3 1 0,-2-1 15,-2 2-15,2-1 0,0 2 16,-2-2-16,-1 0 0,2 0 16,2 0-16,-3 0 0,-2 1 0,2 0 15,2 0-15,-3 2 0,-1 1 16,2-2-16,3 0 16,-3-2-16,-2 2 0,2-1 15,2 0-15,0 2 16,-2-2-16,2 1 0,2 2 15,-1-3-15,1-2 0,6 1 16,-1 1-16,-7-1 0,-1-2 0,8 2 16,2 0-16,-3 1 0,-2 0 15,2-1-15,1-2 0,-4 0 16,0 2-16,1 0 0,0 0 0,0-1 16,-1-1-16,1 1 0,2 1 15,-2 0-15,-2 2 0,2-4 16,1-1-16,-3 0 0,-1 1 0,0 1 15,2 0-15,-3-2 0,-1-1 16,3 2-16,2 3 0,-3-2 16,-1-2-16,2 1 15,2 1-15,-3 2 16,-2 1-16,3-2 0,0-1 16,0 0-16,-2 0 0,2 1 15,0 2-15,-2 0 0,0-2 0,0 0 16,3 0-16,-4 1 0,-2-1 15,2 0-15,2 0 16,-3-1-16,-2-1 0,3 1 0,2 0 0,-6 0 16,-1-1-16,4-2 0,2 0 15,-6-1-15,-1 0 0,1 1 0,1 2 16,-2 1-16,-1 1 0,1-1 16,2-1-16,-2 0 0,-2-1 15,2-1-15,1-3 0,-2 1 16,0 0-16,1-1 15,0 1-15,0 1 0,-1 1 16,0-1-16,1-1 16,-2 1-16,0 0 0,0-1 0,2 0 15,-1 1-15,-2 1 0,3-1 16,0-1-16,-4 4 0,-2 2 16,4-1-16,2-1 0,-4 0 15,-1-2-15,2 1 0,0 2 0,1-1 0,-2 1 16,0 2-16,2 0 15,-2 1-15,0 1 0,1-2 0,0 2 16,-1-2-16,1 0 0,0 0 16,2 0-16,-2 1 0,-2 0 15,2 0-15,-1 2 0,0-3 16,0-2-16,0 1 0,3 0 0,-3 1 0,0-1 16,2 0-16,0-1 15,0 0-15,-2 1 0,1 0 0,1 0 16,-1-1-16,1 0 0,0 0 15,3 2-15,-1 0 0,-2 0 0,1-1 16,0 0-16,1-2 16,1 0-16,-1 1 15,1 2-15,1-1 0,0-2 16,1 0-16,1 0 16,-1-1-16,-1 0 0,2 1 0,2 0 15,-2 0-15,-1-1 0,7 0 16,0-1-16,-1 1 0,-3-1 0,1 0 15,3 0-15,-3 1 16,-1 0-16,2-1 0,0 0 0,0 1 0,-2 0 16,1-1-16,1 1 0,-2 0 15,-2-2-15,1 2 0,2 1 16,-1 0-16,-2 0 0,2-3 16,2-1-16,-1 2 0,-3 0 0,2 0 15,1-2-15,-1 2 16,0 3-16,1-1 15,1 1-15,0 0 0,-2 1 16,3-1-16,1 0 0,0-1 16,-2 0-16,6 2 0,1 3 15,-6-3-15,0 3 0,7-1 16,2 1-16,-5-1 0,-4-1 0,4-1 16,3 2-16,-3-1 0,-1 3 15,3-4-15,2 0 0,-3 2 0,-2 0 16,3 1-16,3-1 0,-1 0 15,-3 0-15,3 0 0,2 1 16,0-2-16,-2 2 0,8 1 16,1 1-16,-3-1 0,-3-2 0,2-2 15,1-1-15,-3 0 0,0 0 16,3-1 0,1 1-16,-3 0 0,0 0 15,2 5-15,2 2 0,-2-4 16,-2-5-16,9 2 0,1-1 15,-9 0-15,-2 0 0,13-1 16,4 0-16,-6 4 0,-5 0 0,6-2 16,5-2-16,-7 3 0,-3 2 15,6 1-15,4-1 0,-6 1 0,-5 2 0,27 2 16,-1 1-16,-27-10 16,-2-6-16,23 2 0,0 2 15,-11 4-15,-7 2 0,6 1 16,4-2-16,-3-3 0,-4-1 0,4 2 15,2 2-15,-5-3 0,-4 0 0,6 4 16,3 5-16,-6-8 0,-6-5 16,4 1-16,4 2 0,-7 3 15,-4 2-15,6 0 0,5 0 16,-7-1-16,-3 0 0,5-5 16,4-2-16,-9 5 0,-3 4 15,6-1-15,6-1 0,-8-2 0,-6 0 16,6-3-1,5-2-15,-7 5 0,-5 4 0,7-1 16,5 0-16,-8-3 16,-5 0-16,5 0 0,3 1 15,-19-1-15,1 0 0,24 0 16,0 0-16,-23 1 0,0 0 0,7-1 16,5 0-16,-4 0 0,-3 2 15,6-2-15,6 0 0,-3-2 0,-4 1 0,4-3 16,3-1-16,-5 4 15,-2 4-15,6-2 0,4-2 16,-4-1-16,-5-1 0,5 0 16,2 2-16,-3 2 0,-1 1 0,4-1 15,3-1-15,-5 0 0,-5 0 16,9-3 0,6 0-16,-7 1 0,-4 3 0,6 0 15,6 0 1,-6 1-16,-3 1 0,11-3 0,5 0 15,-14 0-15,-3 1 0,26-1 16,-1-1-16,-24 0 0,-1-2 0,18 2 16,-4 1-16,-3-2 0,-1-4 15,2 2-15,2-2 0,-11 5 0,-9 3 0,10-6 16,4-4-16,-3 2 16,-3 1-16,3-4 15,2-2-15,-4 7 0,-3 5 0,5-2 0,4-2 16,-8-1-16,-6-3 0,9 4 0,3-1 15,-7-3-15,-6-2 0,6 8 16,5 6-16,-8-2 0,-3 2 0,3-3 16,3-2-16,-18 1 15,0 0-15,15-2 0,1-2 16,-20 4-16,-1 2 0,2 2 16,2-1-16,-3-2 0,-4-2 0,3 0 15,1-2 1,-7 1-16,-2 0 0,-1 4 15,0 3-15,-5-1 0,-1-1 0,-1-1 16,-1 1-16,0-2 16</inkml:trace>
  <inkml:trace contextRef="#ctx0" brushRef="#br0" timeOffset="23545.4427">2510 5796 0,'0'0'16,"0"0"0,0 0-16,0 0 0,26-5 0,-26 5 15,23 1-15,-23-1 0,28 3 0,-10-4 16,2-1-16,1 1 16,2 1-16,9-1 0,2 0 15,1 3-15,2 0 0,1-2 16,4-2-16,8 1 0,-2 0 15,5 0-15,4-4 0,9 4 0,-2 3 0,2-3 16,3-3 0,7 2-16,-8 0 0,7 1 0,4 2 0,4 2 15,-8 2-15,35 0 0,-7-2 16,-13 0-16,-11 2 0,6 0 0,0 2 16,-6-1-16,-3-1 0,4-3 15,5-2 1,-12 1-16,-3 1 0,3-1 15,4 1-15,-9-1 0,-5 0 0,5 2 16,5 2-16,-10-2 16,-9 0-16,-16-2 0,-12 1 15,-8-1-15</inkml:trace>
  <inkml:trace contextRef="#ctx0" brushRef="#br0" timeOffset="30543.3846">6356 5735 0,'0'0'0,"0"0"15,0 0-15,19 4 0,-19-4 0,0 0 16,31 2-16,-31-2 0,27 0 15,-10 0-15,5 0 0,-1-2 16,3 2-16,2-1 0,3-1 16,8 1-16,2 1 0,4 0 15,1 0-15,11-2 0,0-3 0,-1 3 16,1 1-16,10-2 0,-1-1 0,2 1 16,2-2-16,4 2 0,-4 1 15,-1 1-15,0 0 0,8 0 16,-5 1-16,-1 1 0,2 0 15,-5-1-15,-2 1 0,32 0 16,-6-1 0,-13-1-16,-7 1 0,-1 0 15,1 2-15,-1 0 0,-1-1 0,-1 0 16,-2 1-16,-5-1 0,-2 0 16,-1 1-16,0 0 0,-4 1 15,-2 1-15,-3-5 0,-1-4 16,-4 4-16,-3 1 0,-4 0 15,-5-1-15,-5 1 0,-3-1 0,-6 0 0,-5 0 16,-7 1-16,-5 0 0,0 0 16,0 0-16,0 0 0</inkml:trace>
  <inkml:trace contextRef="#ctx0" brushRef="#br0" timeOffset="33258.3946">8133 5720 0,'0'0'16,"0"0"-16,0 0 0,0 0 0,0 0 16,0 0-16,0 0 0,0 0 15,0 0-15,0 0 0,0 0 0,0 0 16,0 0-16,0 0 0,0 0 16,0 0-16,0 0 0,-19 9 15,19-9-15,-22 9 0,22-9 0,-28 8 16,28-8-16,-30 10 0,15-5 15,0 0-15,-2 2 0,0-1 16,-1 1-16,0-1 0,1 1 0,0-1 16,2 0-16,-1 1 0,1-1 15,2 0-15,1 0 0,5-1 16,0-1-16,3 0 0,1 1 0,1 0 16,4 0-16,2 0 0,3-2 15,3 2-15,2-1 0,1 0 16,2-2-16,1 0 15,2 1-15,8 0 16,-1 0-16,1-2 0,0 0 16,-1 0-16,1-1 15,-1 0-15,0 0 0,0-1 16,-5 0-16,2 0 0,-4 0 0,-6 0 16,-1 0-16,-2-2 0,0 1 15,-2-1-15,-2 1 0,0-3 0,-2 0 0,-1 1 16,-1-1-16,0 0 0,-1 0 15,-1-1-15,-1 1 0,-1 0 16,-2-1-16,0 1 0,-2-1 16,0 0-16,-1-1 0,-1-1 15,0 0-15,0 0 0,1 0 16,0 1 0,-2-1-16,2 1 0,2 1 15,-1 0-15,1-2 0,1 3 0,-1 0 16,1 0-16,-1 3 0,1 0 15,0 0-15,1 1 0</inkml:trace>
  <inkml:trace contextRef="#ctx0" brushRef="#br0" timeOffset="35016.5567">6293 5748 0,'0'0'15,"0"0"-15,0 0 0,0 0 0,0 0 0,0 0 16,0 0-16,27-7 0,-27 7 15,20-6-15,-20 6 0,30-1 16,-14 0-16,4 0 0,3 1 16,2 0-16,0 0 0,4 0 15,3 2-15,9 0 0,-1 0 16,8 1-16,2-2 16,13 0-16,-5-1 0,17 1 15,2 0-15,-4-2 0,-4-2 16,19 1-16,3 2 0,-9 2 15,-6-2-15,17 1 0,2-1 16,26-1-16,-16-1 0,-4 4 16,-5 0-16,-7-3 0,-5-4 0,4 1 15,1-1-15,-10 5 0,-5 4 0,3-2 16,2 0-16,-6 0 0,-6 1 16,1-3-16,0-2 0,-8 2 15,-11 3-15,-3-1 0,-3-1 16,-7 1-16,-7 0 0,1-2 15,0-2-15,-8 2 0,-4 0 0,-8 2 16,-7 1 0,-3-3-16,0-3 0,-2 1 15,-2 1-15,-2 1 0,-3 0 16,-6 0-16,-6-1 0,-3-1 16,2 1-16,-4-2 0,-7 2 15,0-1-15,0 0 0,-8 1 0,-10-1 16,-5-1-16,2-1 0,-8 0 15,-4 1-15,1 2 0,2 1 0,-16-1 16,-6-3-16,7 2 0,4 0 0,-41 1 16,5 1-16,14 0 15,9 0-15,-5-1 0,-4 0 16,9 0-16,4 0 0,-5 1 0,-2 2 16,7-1-16,5 0 0,-2 0 15,-4 0 1,8 2-16,3 2 0,-1 0 15,-5 1-15,8-1 0,6-2 16,-3 0-16,1-2 0,11 4 16,10 2-16,2-4 0,1-3 15,10-4-15,8 0 0,4 3 0,2 2 16,8 1-16,6-1 0,1-1 16,1-2-16,1 1 0,0 0 0,7-1 15,5-2-15,4 0 0,0 0 16,5 0-16,4 2 0,5 1 0,2 1 15,6-1-15,7 0 0,-2-1 16,0 0-16,19-1 0,6-1 16,2 1-16,-1 1 0,18 1 15,3 1-15,-3-1 0,-4-3 0,48-2 16,-2 0-16,-12 3 0,-7 2 16,4-2-16,5 1 0,-14 0 15,-8 0-15,6 0 0,6 0 0,-10 1 16,-6-1-16,8-2 0,3 0 15,-11 4-15,-10 1 0,5-1 16,3 0 0,-13 2-16,-8-1 0,-3-1 15,0-1-15,-9 2 0,-5 1 0,-5 0 16,-4 0-16,-9-2 0,-7-1 16,-6-1-16,-4-1 15,-7 2-15,-4 1 0,-3 0 0,-2 0 16,-4 2-16,-1 3 0,-3-1 15,-4 0-15,7-3 0,2 1 0,0-2 16</inkml:trace>
  <inkml:trace contextRef="#ctx0" brushRef="#br0" timeOffset="75474.21">6278 5694 0,'0'0'16,"0"0"-16,0 0 0,0 0 16,0 0-16,0 0 0,0 0 0,0 0 15,0 0-15,30-2 0,-30 2 16,22 5-16,-22-5 0,33 6 16,-12-4-16,1 0 0,5 0 15,1 0 1,4 1-16,11-1 0,3-2 0,2 1 15,4 1-15,10-2 0,-2-1 16,11 0-16,-2 0 0,1 0 16,-2-1-16,12-2 0,-1 1 15,-4 1-15,-3 1 0,8-2 16,-2 2-16,-2-1 0,-1-1 16,31 0-16,-12 0 0,-10 3 0,-8 1 0,-1-2 15,-4-2-15,-2 2 0,-4 2 16,-1 1-16,-1 2 0,-5-4 15,0-4-15,-2 4 0,-1 1 16,-4-2-16,0 0 0,-2-1 16,-2-3-16,-4 3 0,-1 2 15,-3-1 1,-2-1-16,-6 3 0,-4 1 16,-3-1-16,-5 1 0,-4 2 0,-5 0 15,-8-3-15,0 1 0,-2-2 16</inkml:trace>
  <inkml:trace contextRef="#ctx0" brushRef="#br0" timeOffset="78382.1062">9876 5669 0,'0'0'16,"0"0"-16,0 0 0,0 0 0,0 0 16,-11-20-1,11 20-15,-4-9 0,3 3 0,2 1 16,2-1-16,-1 2 0,0-1 15,2 1-15,3 2 0,2 0 16,2 0-16,3 1 0,4 1 16,2 0-16,1 0 0,5 0 15,4 0-15,11 3 0,2 0 16,4-1-16,4-1 0,14 0 0,0-2 0,17 1 16,-1 1-16,-3-1 0,-3 1 15,14-1-15,-2-1 16,4-1-16,-7-2 15,10-2-15,6-2 0,-18 1 0,-15 1 16,19-4-16,-19 0 0,-6-1 16,-6 0-16,-7-3 0,-5-3 0,-12 1 0,-7-1 15,0-4-15,-2-4 0,-7-2 16,-3-4-16,-5 0 0,-4 1 16,-5 13-16,-1-4 0,-3-3 15,-2-4-15,-3-3 0,-1-1 0,-9-2 16,-5 0-16,-1 0 0,2 1 15,-12-2 1,-9-1-16,0 4 0,0 3 16,-8-1-16,-6-1 0,-3 6 15,-2 4-15,-39-7 0,0 4 16,6 5-16,3 4 0,-1 9 16,-2 5-16,2 0 0,2-1 0,-2 12 15,0 6-15,6 3 16,4 2-16,2 8 0,3 5 0,5 0 0,4 1 15,8 4-15,6 3 0,7 2 16,8 3-16,9-1 0,7 2 16,6-3-16,5-1 0,6 2 15,4 2-15,10-3 0,4-3 16,8-2-16,4-1 0,4-6 0,4-4 16,11-1-1,9 0-15,3-4 0,3-2 16,9-1-16,7-1 0,-23-7 15,-14-4-15,-11-2 0</inkml:trace>
  <inkml:trace contextRef="#ctx0" brushRef="#br0" timeOffset="83544.5163">10148 5053 0,'0'0'0,"0"0"15,0 0-15,0 0 16,0 0-16,0 0 0,0 0 16,0 0-16,0-26 0,0 26 15,0 0-15,-3-27 0,3 27 16,-1-23-16,0 8 0,-3-1 15,0-1-15,-1-4 0,1-2 16,-3-2-16,0-3 0,-3-12 16,0-4-16,0-1 0,0-1 0,-3-13 0,-2-2 15,1-2-15,-1 0 0,-4-15 16,1 1-16,-2-9 0,3 4 16,0-10-16,4 2 0,2 4 15,1 4-15,-3-39 0,0 8 16,4 16-16,1 12 0,4-3 15,0-2-15,2 5 16,2 6-16,2-2 0,3 1 16,-1 7-16,2 6 0,-3 0 15,-1 0-15,3 3 0,0 1 16,2 1-16,1 2 0,-3 11 16,-1 5-16,3 3 0,0 0 15,-2 5-15,0 4 0,-2 2 16,0 2-16,1 4 0,1 6 0,-1 5 0,0 2 15,-4 1-15,-2 1 0,5 2 16,5 4-16,-3 4 0,1 1 0,-3 1 16,-1-3-16,0 2 0</inkml:trace>
  <inkml:trace contextRef="#ctx0" brushRef="#br0" timeOffset="83860.2214">10840 1167 0,'0'0'0,"0"0"15,0 0-15,-24 10 0,24-10 0,-31 14 16,7-2-16,0 1 0,0-1 15,-7 4-15,0-1 16,3 0-16,4-1 0,1 1 0,6-1 16,7-3-16,6 0 0,10-4 0,8-1 15,2-2-15,4-1 0,12 0 16,7-1-16,-4 0 0,-1-1 0,7 3 16,1 1-16,-8 1 0,-5 1 15,-6-1-15,-5-1 16,-4-1-16</inkml:trace>
  <inkml:trace contextRef="#ctx0" brushRef="#br0" timeOffset="84045.1866">10431 1692 0,'0'0'0,"13"-3"0,4-1 16,3 0-16,1-1 0,13-4 0,14-4 15,-4 5-15,-2 4 0,4-1 16,-2 1-16,-9 2 0,-7-2 0,-4 3 16,-5-2-16,-5 2 0</inkml:trace>
  <inkml:trace contextRef="#ctx0" brushRef="#br0" timeOffset="84198.9435">10347 1938 0,'0'0'15,"0"0"-15,0 0 0,0 0 0,0 0 0,0 0 16,0 0-1,22-12-15,-22 12 0,44-20 0,-8 7 16,2 0-16,0-1 0,15-4 16,2 0-16,7-2 0,-6 5 0,-3 0 31,-12 3-31,-9 3 0</inkml:trace>
  <inkml:trace contextRef="#ctx0" brushRef="#br0" timeOffset="84546.4013">10771 1755 0,'0'0'0,"0"0"0,0 0 15,0 0-15,0 0 0,9 19 0,-9-19 16,5 19-16,-5-19 0,5 32 16,-3-11-16,-1 3 0,0 0 15,0 1-15,1 0 0,-2 2 16,-1-1-16,-2-4 0,-2-3 15,-2-2 1,-1-2-16,-2-4 0,-2-3 16,0-2-16,0 0 0,-4-5 0,0-1 15,-1-4-15,1-3 0,3-1 16,2-2-16,2 1 0,2 0 16,5-2-16,4-1 0,5 1 15,3 0-15,6-1 0,6-2 16,3-1-16,1 2 0,11-6 0,5 0 0,-1 2 15,0 4-15,11-4 0,1 2 16,-13 3-16,-8 3 0,-6 2 16</inkml:trace>
  <inkml:trace contextRef="#ctx0" brushRef="#br0" timeOffset="84718.9114">11283 1490 0,'0'0'0,"0"0"0,0 0 16,19 5-16,-19-5 0,0 0 15,28 11-15,-19-5 0,-2 1 16,0 1-16,-1 2 0,-2-1 0,-1-1 0,1-2 16</inkml:trace>
  <inkml:trace contextRef="#ctx0" brushRef="#br0" timeOffset="84884.3744">11200 1738 0,'0'0'16,"0"0"-16,0 0 0,20-8 0,-20 8 0,24-6 15,-24 6-15,34-3 0,-15 1 0,1 3 16,1 2-16,-1-2 16,-2-1-16,1 3 0,-5-1 15,-2-1-15,-1 2 0,-2-2 16</inkml:trace>
  <inkml:trace contextRef="#ctx0" brushRef="#br0" timeOffset="85046.8853">11187 1956 0,'0'0'0,"0"0"0,0 0 15,0 0-15,0 0 0,0 0 16,0 0-16,28-7 0,-28 7 16,45-14-16,-11 5 0,0-4 0,2 1 0,15-5 15,3-1-15,6 0 16,-4 1-16,4-2 0,-5 1 15,-8 4-15,-8 3 0,-10 1 0,-8 2 16,-7 1-16,-4 3 0,-2 0 16,-3 2-16,0-1 0</inkml:trace>
  <inkml:trace contextRef="#ctx0" brushRef="#br0" timeOffset="85262.7052">11678 1587 0,'0'0'0,"0"0"0,0 0 0,-4 19 15,4-19-15,-6 28 0,2-6 16,0 3-16,0 3 0,0 11 0,-1 2 0,3 0 16,0-4-16,2 8 0,2-5 15,0-5-15,1-5 0,-2 4 16,0-5-16,0-5 0,0-4 15,0-6-15,-1-3 0,0-2 0</inkml:trace>
  <inkml:trace contextRef="#ctx0" brushRef="#br0" timeOffset="85463.3589">12124 1673 0,'0'0'0,"10"-3"16,5-4-16,2 3 0,0 0 0,11-2 15,3-2 1,5 1-16,-2 4 0,-2-1 16,-1 0-16,-4 0 0,-4-4 15,-3 2-15,-4 2 0,-3-2 16,-2 2-16,-6-1 0,-6 0 16,1 1-16,0 1 0,0 0 15</inkml:trace>
  <inkml:trace contextRef="#ctx0" brushRef="#br0" timeOffset="85801.7287">12282 1495 0,'0'0'0,"0"0"15,0 0-15,0 0 0,0 0 0,0 0 16,4 30-16,-4-30 0,2 28 16,-2-28-16,2 41 15,-1-18-15,0 3 0,1 0 16,-1 1-16,-1 6 0,0 0 15,-3-4-15,0-1 0,-2-3 16,-2-3-16,-4 2 0,-1-5 16,3-6-16,0-1 0,1-5 15,1-2-15,-1 1 0,1 0 0,3-1 16,1 0-16,2-2 0,1-3 0,6-1 16,6-3-16,-1-3 0,3 0 15,7-4-15,3-1 0,1-1 16,3-2-16,-1 1 0,2-2 15,2-4-15,-5 2 0,1-2 16,-1 0-16,-4 3 0,-4 4 0,-4 2 16</inkml:trace>
  <inkml:trace contextRef="#ctx0" brushRef="#br0" timeOffset="85986.7097">12639 1563 0,'0'0'0,"0"0"16,0 0-16,1 20 0,-1-20 0,1 26 15,-1-7 1,0 2-16,0 0 0,0 3 16,0 2-16,-1 6 0,0 0 0,-1-3 15,1-3-15,0-2 16,0-2-16,0 0 0,-1-2 16,-1-9-16,-2-2 0,-1-4 15,-2-2-15,1-1 0,2 0 0,0-1 16</inkml:trace>
  <inkml:trace contextRef="#ctx0" brushRef="#br0" timeOffset="86218.6487">12644 1658 0,'0'0'0,"9"-6"16,5-1-16,3 0 0,0 0 15,18-7-15,9-2 0,-2 1 16,-2 0-16,10-1 0,0 2 0,4-1 16,-6 3-1,-5 3-15,-4 3 0,-7 1 16,-6 1-16,-6 2 0,-5 3 15,-4 2-15,-3 2 0,-3 4 16,-5 2-16,-6 0 0,-5 5 0,-3-1 16,-4 2-16,-2 0 0,-1 0 15,-1-1-15,-1-2 0,0-1 16,-1-3-16,2 0 0,4-2 0,5-1 16</inkml:trace>
  <inkml:trace contextRef="#ctx0" brushRef="#br0" timeOffset="86788.3657">12845 1362 0,'0'0'0,"0"0"0,0 0 16,0 0-16,0 0 0,10 27 15,-10-27-15,3 28 0,-3-28 0,-1 39 16,-1-15-16,-1 1 0,1 0 15,0 0-15,0 1 0,0 2 16,1-3-16,-1-3 0,1-2 0,0-5 16,0-4-16,0 0 0,1 0 15,2-6-15,2-1 0,3-6 16,5 0-16,-1-3 0,3 0 0,5-2 16,5-2-16,-2 4 0,0-1 15,0 4-15,0 0 0,-2 4 16,-2 3-16,-1 3 0,-2 3 0,-1 1 15,-3 0-15,-4 5 0,-1 2 16,-4 1-16,-2 2 0,-4 6 16,-4-1-16,-3-2 0,-2 1 0,-6-2 15,-3 0-15,-1-2 0,0-2 16,-2-4-16,1-1 0,0-1 16,1-1-1,-2-3-15,4-3 0,7-6 16,2-1-16,1-3 0,2-4 15,3-4-15,1-4 0,3-5 16,2 0-16,2-1 0,1 4 0,4 0 16,2 0-16,1 5 0,0 3 15,4 1-15,4 2 0,0 2 16,3 2-16,3 2 0,1 2 0,1 2 16,1 2-16,-1 1 0,2 1 15,-1 1-15,1 3 0,1 1 16,-1 1-16,0-1 0,1 1 0,2-1 15,-1-1-15,-2-1 0,-3-2 16,-3 1-16,-2 0 0,-7-3 16,-2-2-1,-2 0-15</inkml:trace>
  <inkml:trace contextRef="#ctx0" brushRef="#br0" timeOffset="86951.2679">14011 2036 0,'0'0'0,"0"0"0,0 0 15,0 0-15,0 0 0,0 0 0,-4 21 16,4-21-16,0 0 0,0 0 16</inkml:trace>
  <inkml:trace contextRef="#ctx0" brushRef="#br0" timeOffset="100005.6291">12460 5650 0,'0'0'0,"0"0"0,0 0 0,0 0 0,0 0 15,0 0-15,0 0 0,31 8 16,-31-8-16,23 2 0,-23-2 16,33 3-16,-16 0 0,6-1 15,5-1-15,1 0 0,-1 0 16,12 1-16,5 0 0,-1-1 15,1 0-15,15 0 0,4-2 0,-2 0 16,0-1-16,15-2 0,4 0 16,6 1-16,-7 1 0,15-3 0,0-2 15,-9 0-15,-7 0 0,43-1 16,-4 0-16,-15 1 0,-12 2 16,8-1-16,3 1 15,-10-1 1,-9-2-16,12 3 0,7 0 0,-10 0 0,-5 2 0,6-2 15,2-2-15,-5 3 0,-4 1 16,6 0-16,5-1 0,-7 4 0,-3 4 16,7-6-16,5-4 15,-7-1-15,-6 0 0,7 4 0,5 4 16,-9-1-16,-8-1 16,11-1-16,5-3 0,-8 2 15,-5 0-15,8 2 0,7 2 16,-12 0-16,-8 0 0,7 2 15,4 2-15,-9 1 0,-6 0 0,5-4 16,4-3-16,-8 1 0,-5 0 16,2 1-16,2 2 0,-10-5 15,-7 1-15,3 2 16,-1 3-16,-7-2 0,-5-2 16,-4 0-16,-2 1 0,-8 1 0,-6-1 0,-11-1 31,-8 1-31,-7 1 0,-4 0 0,0 0 15,2-2-15,-3 3 0</inkml:trace>
  <inkml:trace contextRef="#ctx0" brushRef="#br0" timeOffset="109921.2176">20420 5720 0,'0'0'0,"0"0"15,0 0-15,0 0 0,27-4 0,-27 4 16,26-3-16,-26 3 0,32-4 16,-14 4-16,4 0 0,2 0 15,0 0-15,3-1 0,5 0 16,10 1-16,1 0 0,4 2 0,1-1 0,14 2 16,1-1-16,12-1 0,-2-2 15,1 0-15,-1 0 0,14-2 16,0 1-16,-2 0 0,-2 0 0,13 0 15,-1-1-15,34 1 16,-14 2-16,-4-5 0,-4-1 16,-6 2-16,-4 2 15,3 0-15,3 1 0,-4-1 16,-1 1-16,0-2 0,0 1 16,-2 1-16,-2 1 0,-1-1 15,-1-2-15,-4 2 0,-3 1 16,2 0-16,2 3 0,-6 1 0,-2 3 15,3-6-15,2-5 0,-4 0 16,0 0-16,0 4 0,-1 2 0,-4 0 16,-3 1-16,1-5 0,0 0 15,-2 1-15,0-1 0,-3 2 16,0 3-16,-5 1 0,-2-2 0,-2-2 16,0-1-16,-2 1 0,1 1 15,-1 1-15,2 2 0,-2-3 16,-2-2-16,1 0 0,1 1 0,-3-1 15,-1 1-15,4 1 0,1 0 16,-4-3-16,-3 0 0,2 0 16,2 0-16,-2 0 15,-1 2-15,1 0 0,1-1 16,0 0-16,1-1 0,1 1 16,2-1-16,-4 1 0,-1 1 15,1-2-15,3 2 0,-3-1 16,0 0-16,-2 1 0,-1 1 15,3-1-15,3-1 0,0-1 16,1-1-16,-3-1 0,-2 1 0,1 3 16,1 2-16,-3-1 0,0 1 15,1-2-15,1-3 0,-2 1 16,-1-2-16,0 3 0,-1 2 0,2-2 16,1 0-16,-1 1 0,-1 0 15,-4-1-15,0-2 0,2 1 16,1 2-16,1-1 0,-1-1 0,0 4 15,1-1-15,-2-4 0,-2-2 16,-1 5-16,-3 3 0,1-2 16,2-1-1,-2 0-15,0 3 0,-2-3 16,0-2-16,-2 5 0,0 2 16,-1-3-16,0-3 0,-2 3 15,2 2-15,-2-2 0,-2-1 0,-16-1 16,4 0-16,1 2 0,3 2 15,-1-1-15,0-1 0,-3 1 16,-2 2-16,-2 1 0,-2-1 0,-6 1 16,-2-1-16,-2-1 0,-2-1 15,-3-1-15</inkml:trace>
  <inkml:trace contextRef="#ctx0" brushRef="#br0" timeOffset="119315.0015">2334 6521 0,'0'0'0,"0"0"0,0 0 16,0 0-16,0 0 0,24-1 16,-24 1-16,20-2 0,-20 2 15,22-3-15,-22 3 16,29 0-16,-13 0 0,3 0 16,2-1-16,-2 1 0,0-1 15,4 0-15,1 1 0,4-2 0,2-1 16,1 3-16,1 1 0,0 0 15,1 0-15,6-4 0,-1 0 16,2 2-16,-4 0 0,1 0 16,-1 0-16,0 0 0,1 2 0,0-1 15,2 1-15,4-1 0,-2 1 0,0 0 16,-2-1-16,1 3 16,1 0-16,-2-1 0,2-2 15,0 1-15,-1 0 0,7-1 16,-3 1-16,-2-1 0,-1 1 0,1-1 15,4 0 1,-3 0-16,0 2 0,1-1 16,-2-1-16,-1-1 0,-3 1 0,5-3 15,-1 0-15,-1 2 16,-3 0-16,0-1 0,2 1 16,-2-2-16,0 0 0,2 0 0,3 3 15,-5-1-15,1-2 0,5 2 16,-1 0-16,-8 0 0,-1-1 0,4 0 0,4 2 15,-5-1-15,-6 0 0,8 1 16,1 0-16,-2 0 0,-3 0 0,3 1 16,4 3-16,-5-3 0,-2-1 15,3 0-15,0 1 0,0-2 16,-5 0-16,7 1 16,0-1-16,-2 1 0,-3 1 0,4 0 15,2 0-15,-4 0 0,-2-1 16,1 0-16,0 0 0,0 1 0,1-1 15,1 4-15,0 1 0,-1-2 16,0-1-16,-2 1 16,-1-1-16,1-1 0,2 1 0,0-2 15,2-2 1,-3 2-16,1 2 0,-3 0 0,1-1 16,-1-1-16,2 2 0,-1-1 15,3 0-15,-3-1 0,-1 1 16,0 0-16,5 2 0,-4-3 15,-1 0-15,0 2 0,3 2 16,-4-2-16,-1-3 0,2 0 16,2 0-16,-2 1 0,0 2 0,0-1 15,-2 0-15,1 1 0,-1 0 0,-2-1 16,2 0-16,-2-2 0,-1-1 16,3 4-16,3 3 0,-3-3 15,-3-2-15,3 0 0,2 0 16,-7 1-16,1-1 0,5-2 15,1 0 1,-6 3-16,-1 1 0,8 2 16,0 0-16,-9-3 0,1-1 0,3 0 15,1 0-15,0 0 0,-1 0 16,3 1-16,1 0 0,-2 0 16,-2 2-16,1-1 0,1 0 15,0-2-15,0-2 0,2 1 16,1-2-16,-2 1 0,-1 1 0,5 1 0,0 1 15,-6-1-15,0-1 0,8 1 16,-1 1 0,-5-1-16,0 0 0,7-1 0,0 1 0,-5-2 15,-2-1-15,5 2 0,2 3 16,-3 0-16,-5 0 0,4-2 16,3-1-1,-2 0-15,-2-2 0,3 2 0,2 1 16,-3 0-16,-2-1 0,5 2 15,3-1-15,-4 1 0,-3-1 16,5 1-16,3-1 0,-4 0 16,-3-1-16,4 1 0,3 1 15,-3-1-15,-4 0 0,6 0 16,1 3-16,-3-1 0,-3 2 0,9-2 0,2-2 16,-11 2-16,-2 0 0,9-2 15,1 0-15,-8 0 0,-1 0 16,7 0-16,1 2 0,-4-1 15,-4-1-15,5 0 0,4 0 16,-5 0-16,-2 3 0,6-4 16,5-2-16,-6 1 0,-4 0 0,5-1 0,4 1 15,-1 0-15,-3 2 0,1-4 16,2-4-16,-2 6 0,-1 2 16,3-1-16,1-1 0,-2 4 15,-3-1-15,2-2 0,2-1 16,-3 4-16,-5 0 0,7-3 15,2-2-15,-4 1 16,-2 1-16,3 0 0,1 1 16,-3-1-16,-2-1 0,7 0 15,3 0-15,-5 1 0,-4-1 0,3 0 16,4-1-16,-4 1 0,-3 2 16,22-1-16,-5 1 15,-24-1-15,3-1 0,23 2 16,-2 0-16,-25-1 0,2 1 0,25-2 0,1 0 15,-27 2-15,-1 1 0,24-2 16,-1 0-16,-25-1 0,0-1 0,26 0 16,1 2-16,-27 1 15,0 2-15,28-3 0,0-1 16,-24 1-16,1 0 0,23 0 0,-7 3 16,-18-2-1,3 0-15,19 1 0,1-1 16,-22 1-16,1 1 0,20-3 15,1-2-15,-6 3 0,-6 2 0,3-1 16,0-2-16,-2 3 0,-2 3 16,5-4-16,3-2 15,-7 0-15,-4-1 0,5 5 0,3-1 16,-4-2-16,-3-3 0,4 4 0,5 3 16,-1-3-16,0-1 0,1 2 15,1-1-15,-6 2 0,-2 1 0,6-2 16,7 0-16,-6-3 0,-4-3 15,2 2-15,0 4 16,-4 1-16,0 1 0,7-3 0,5-1 16,-6 1-16,-3 1 0,4-6 0,3-3 15,-5 4-15,-5 4 0,7 0 0,5 1 16,-6-6-16,-4-3 0,6 4 16,4-1-16,-5 2 15,-2 0-15,0 0 0,2 0 0,-4 0 16,-4 2-16,7-1 15,5 0-15,-7-1 16,-3-1-16,1 1 0,3 0 16,-4 2-16,-4 0 0,5-3 15,5-5-15,-6 3 0,-4-1 0,2 4 16,2 1-16,-8 0 0,-2 0 16,3 2-16,2 0 0,-5-2 15,-2 0-15,-1-2 0,-1-1 16,-15 1-16,0 1 0,-1 1 0,3-1 15,-2 0-15,-3-1 0,0 2 0,-2 1 16,-4 0-16,-2 1 0,-4 1 16,-3 1-16,-1-3 0,2 3 15,-2-3-15</inkml:trace>
  <inkml:trace contextRef="#ctx0" brushRef="#br0" timeOffset="120704.5312">18847 6506 0,'0'0'0,"0"0"16,0 0-16,0 0 0,29-3 0,-17 3 0,2 1 16,1-1-16,2 0 0,4 0 15,3 2-15,1-2 0,1 1 0,11 1 16,5 1-16,0-1 16,0 2-16,15 0 0,4 2 15,-3-2-15,-2 0 0,18-1 0,6-2 16,2-1-1,-7-1-15,19 1 0,4 1 16,-11-1-16,-7-2 0,44 2 16,-3 0-16,-17 3 0,-11 1 0,4-3 15,5 0-15,-11-2 0,-9-2 16,14 3-16,9 2 16,-15-1-16,-9 0 0,9-5 0,7-1 15,-7-1-15,-7 3 0,11 3 0,7 1 16,-13 4-16,-11 2 0,11-3 15,9-4-15,-9-1 0,-6-3 0,9 1 16,7-1-16,-13 0 0,-10 1 16,12 1-16,9 1 0,-10 0 15,-8 0-15,6-4 0,4-3 16,-9 6-16,-7 5 0,12-3 0,8-2 16,-15-1-16,-10 0 0,13 1 15,8 1-15,-11 2 0,-8 0 0,10-1 16,6 0-16,-12 0 15,-8 0-15,13 0 0,7 0 16,-12 1-16,-6 3 0,9-3 0,7-2 16,-8-2-1,-6-1-15,8 1 0,7 2 16,-10 2-16,-6 0 0,10 1 16,8-2-16,-12-3 0,-8-1 0,8 3 15,5 2-15,-9 0 0,-8 1 16,3-3-16,3 0 0,-12 0 15,-6 0-15,-5 0 0,-3-1 16,-12-1-16,-8 0 0,-4 0 0,-1 1 16,-7-1-16,-5 0 0,-5-1 15,-4 1-15,-3 1 0,0 2 0,1-1 16,3 1-16,1 0 0</inkml:trace>
  <inkml:trace contextRef="#ctx0" brushRef="#br0" timeOffset="122779.0779">26046 5428 0,'0'0'0,"-16"-4"0,-3-2 16,3 1-16,-4 0 16,-11-2-16,-5 1 15,-10 0-15,-1 2 0,-2 2 0,-4 3 16,-7 1-16,4 2 0,-2 5 15,-3 6-15,-3 2 0,5 0 0,2 1 16,1 3 0,3-1-16,3 1 0,-6 12 0,2 6 15,6-4-15,4-4 0,1 6 0,0 3 0,3-2 16,2-1-16,-11 24 0,8-2 16,11-6-16,9-8 0,7 0 15,4-1-15,3-3 0,3-1 0,5-1 16,2-1-16,4-5 15,1-4-15,8 1 0,6 1 16,-5-15-16,4 3 0,9 0 0,6 1 16,3 0-16,0-2 0,10-1 0,5-2 15,0-2-15,0-1 0,34 1 16,-1-3-16,-10-6 0,-6-4 0,4-3 16,4-1-16,-5-3 15,-5 1-15,6-2 0,4-2 16,-10-1-16,-5-1 15,1-5-15,1-5 16,-6 2-16,-6 0 0,2 0 16,0-2-16,-8-2 0,-7-1 0,-2-5 15,0-3-15,-5 2 0,-3 0 16,0 0-16,0-2 16,-5 0-16,-3 2 0,-4-2 15,-4 0-15,-5 3 0,-3 2 0,-4-6 0,-1-4 0,-3 5 16,-1 3-16,-10-2 0,-7-4 15,6 12-15,-1-4 0,-16-11 16,-4 4-16,11 15 0,-3-2 16,-7-2-16,-5-4 0,-1 2 0,0 1 15,-14 1-15,-6 7 16,8 3-16,3 1 16,-35-9-16,3 1 0,8 3 15,8 5-15,-5 3 0,-5 6 16,9 4-16,4 4 0,-4 1 15,-3-1-15,5 3 0,5 1 16,-3 4-16,-2 3 0,8 3 0,5 3 16,0-3-16,0-2 15,6 2-15,3 1 0,-5 6 0,-4 2 0,8 0 16,7 0-16,-2 1 0,0 0 16,5 2-16,3 2 0,7 1 15,3 4-15,2-2 0,1 0 16,2 1-16,1 1 0,3-4 15,2-3-15,4 5 0,3 2 0,4-2 16,3-4-16,6 6 0,4 3 0,-5-18 16,2 0-16,2 4 0,1 5 15,2-5-15,1-2 0,6 2 16,6 0-16,0 1 0,0 0 0,4-3 16,4-3-16,-2-2 0,-1-2 15,8 0-15,5 0 0,-3-4 16,-1-3-1,6-3-15,4 1 0,0-4 16,1-1-16,30-4 0,-4-3 16,-8-6-16,-7-5 0,3-2 15,0-4-15,-6 5 0,-5 3 0,5-6 16,3-8-16,-8 2 0,-4-1 16,-5 0-16,-1-2 0,-5 2 15,-3 3-15,-1-6 0,2-6 16,-5 3-16,-4 2 0,1-3 15,2-1-15,-6 1 0,-5 1 16,1-3-16,0-1 0,-6 3 0,-4 2 16,-7-4-16,-2-4 15,-1 5-15,-1 2 0,-6-4 16,-5-3-16,-1 7 0,-4 1 0,-8-1 16,-4-1-16,6 14 15,-1-1-15,-7-4 0,-4-1 16,-2 1-16,-2 2 0,-6-2 15,-4-1-15,1 5 0,1 5 0,-7 1 16,-6 1-16,4 1 0,3 2 16,-29-1-16,2 2 15,4 2-15,2 0 0,-4 7 0,-3 5 0,10 4 16,8 3-16,-4 2 0,-1 0 16,1 3-16,3 1 0,1 3 15,2 3-15,8-3 0,5-1 0,-6 4 16,-2 5-16,9 2 15,7 3-15,-4-2 0,-1 1 16,3-7-16,3-1 0,2 7 16,3 5-16,1-2 15,1-2-15,2 4 0,1 2 16,8-2-16,5 0 0,0 3 16,1 1-16,4-4 0,2-4 0,3 3 15,2 3-15,1-6 0,3-2 16,2 4-16,3 4 0,-2-19 15,2 1-15,8 2 0,4 3 0,1-4 16,1-2-16,4 2 0,5 1 16,1-3-16,1-2 0,9-5 15,6-2-15,-5 1 0,-1-1 0,5-3 16,5-1-16,-1-3 0,-1 0 0,12-4 16,3-1-16,-8-2 15,-4 0-15,25-4 0,-3-1 0,-8-2 16,-8-1-16,6-3 0,1-4 15,-7 0-15,-6-1 0,3-2 0,0-3 16,-7 0-16,-5 0 0,0-5 16,-1-2-16,-7 2 0,-6 3 15,0-4-15,1 0 0,-7 0 0,-3 1 16,-6-6 0,-1-2-16,-3 3 15,-3 2-15,-3-4 0,-3-2 16,-2 0-16,-4 1 0,-5 1 15,-4 1-15,1 12 0,-1-1 0,-1-4 16,-2-4-16,-3 2 0,-4 1 16,-6-4-16,-3-2 0,1 4 15,2 4-15,-5 0 0,-3 0 0,0 2 16,2-1-16,-5 2 0,-4 1 16,4 2-16,1 2 0,-3 2 15,-4 4-15,1 3 0,2 2 0,-8 1 16,-7-1-16,4 3 0,2 2 15,-5 6-15,-4 3 0,-1 1 16,2 1 0,-33 15-16,2 3 0,15 6 15,11 2-15,-3 0 0,-2 0 16,6 1-16,5-1 0,4 6 0,4 6 16,7-3-16,5-2 0,10 6 15,6 4-15,6-10 0,3-5 16,5 1-16,5 5 0,8-6 15,4-2-15,12 2 0,8 3 0,6-7 0,5-4 16,-13-9-16,-9-6 0,-7-4 16</inkml:trace>
  <inkml:trace contextRef="#ctx0" brushRef="#br0" timeOffset="123781.6078">26058 6525 0,'0'0'0,"0"0"0,0 0 0,0 0 16,0 0-16,7-21 0,-7 21 16,0 0-16,19-18 0,-19 18 15,28-11-15,-11 4 0,3 0 0,5-1 0,4 0 16,3 0-16,1 0 0,14-1 16,1-1-16,8-1 0,-2-2 15,0 2-15,0 0 0,4-1 16,-6 3-16,-6 2 0,-4 0 15,-7 2-15,-6 1 0,-6 3 16,-3 2 0,-6 1-16,-4 1 0,-6 4 0,-4 3 15,-4-1-15,-5 0 0,-5 3 16,-6 4-16,-3 0 0,-3 0 16,-2 2-16,-3 3 0,-8 3 15,1 0-15,-3 5 0,-3 2 16,3-3-16,2-3 0,-5 5 15,1-1-15,6-2 0,5-2 0,2-4 0,3-2 16,5-2-16,4-3 0,5-3 16,3-5-16,3 0 0,3-3 15,2-3-15,2 0 0,1-7 16,1 0-16,3-4 0,5-2 16,1-3-16,1-1 0,2-5 15,0-4-15,0 0 16,2 0-16,1-9 0,0-1 15,-1-2-15,1 0 0,2 2 16,2 1-16,-1 6 0,-2 4 16,0-2-16,-2-1 0,-1 5 15,-2 2-15,-1 6 0,0 4 16,-1 2-16,-1 3 0,2 6 16,0 4-16,0 2 0,0 3 0,-1 6 0,0 3 15,0 4-15,0 1 0,-1 6 16,-2 4-16,1 1 0,-1 1 0,2 7 15,1 1-15,1-5 16,1-5-16,1-2 0,-2-3 16,0-3-16,-1-2 0,-1-3 0,-3-3 15,-1-3-15,-2-2 0,1-3 0,-2-3 16,-2-1-16,-1 0 0,-8-4 16,-6-1-16,-2-4 0,-4-3 15,-8-5-15,-7-6 0,1-1 0,0 0 16,-8-7-16,0-1 15,4 0-15,4 3 0,1 0 16,0 1-16,4 2 16,4 0-16,-4-2 0,4 3 15,7 5-15,4 2 0,2 2 16,2 0-16,3 1 0,2 3 0,0 0 16,2 2-16,1 2 15,0 1-15,2 2 0,-3-4 16,3 4-16,0 0 0,0 0 15,0 5-15,-1 0 0,0-1 0,0 2 0,1-3 16,0 1-16</inkml:trace>
  <inkml:trace contextRef="#ctx0" brushRef="#br0" timeOffset="126320.5585">2311 7378 0,'0'0'0,"0"0"0,0 0 0,0 0 15,0 0-15,28 1 0,-28-1 0,24 3 16,-24-3-16,27 3 0,-8-1 16,3 1-16,0 0 0,4 0 15,5 0-15,8-1 0,-1-1 16,7 0-16,4 0 0,8 1 0,3-2 0,0 0 15,2 0-15,8 1 0,-5 2 16,15-1-16,3 0 0,-6-1 16,-4-1-16,15 2 0,3 3 15,-7 0-15,-4-1 0,38 1 16,-6-2-16,-7-2 0,-9-1 16,6 1-16,6 3 0,-9-2 0,-5 1 0,10 0 15,2 1-15,-9-3 0,-6 1 16,7 2-16,5 1 15,-7 0-15,-7 2 0,9 0 0,6 1 16,-8-4-16,-6 2 0,8-2 16,6 0-16,-8 0 0,-5-1 15,9 1 1,6-1-16,-8 1 0,-7 1 0,11-4 16,6-2-16,-8 0 0,-9 0 15,4-1-15,4 2 0,-6 2 16,-4-1-16,6-2 0,3-3 15,-6 1-15,-7 0 0,4-2 16,3-1-16,-9 2 0,-3 0 16,1-3-16,4 0 0,-9 4 0,-6 2 0,8-1 15,5 1-15,-11-1 0,-5-1 16,-2-1-16,0-1 0,-7 4 16,-4 2-16,3-2 0,4-1 15,-9-2-15,-7 1 0,4 2 16,2 1-16,-8-1 0,-5-1 0,0 1 15,1-1 1,-6 1-16,-2 0 0,-7 1 16,-1 0-16,-4-1 0,-5 1 0,1-1 15,-4 1-15,-5-2 16,-2 0-16,-4 2 0,0 0 16,0-3-16</inkml:trace>
  <inkml:trace contextRef="#ctx0" brushRef="#br0" timeOffset="129098.1444">15814 7349 0,'0'0'0,"0"0"0,0 0 15,0 0-15,0 0 0,0 0 16,0 0-16,0 0 0,25-1 15,-25 1-15,0 0 0,29 4 16,-29-4-16,26 3 0,-9-1 16,0 0-16,3-1 15,2 0-15,2 1 0,3-1 16,0 1-16,12-1 0,3-2 16,-1-1-16,0 1 0,10-1 15,2-1-15,-2 0 0,-2 1 0,9 1 16,1 2-16,-3-5 15,-5-1-15,3 3 0,3 2 16,3-2-16,-3 1 0,1 2 0,4 2 0,-6-2 16,-3-2-16,7 1 0,1 0 15,-5 2-15,-2 0 0,4-1 16,2 0-16,-5-1 0,-3 0 16,29 3-16,-3-1 0,-10 0 15,-5 0-15,2 0 0,4-1 16,-8 1-16,-3-1 15,5 3-15,3 3 0,-6-3 16,-1 0-16,1-2 0,3 0 16,-3 0-16,-3-1 0,6 2 15,4 0-15,-4 1 0,-5-1 16,3 2-16,1 2 0,-4-4 0,-2-1 16,7-2-16,5-2 15,-7 3-15,-3 1 0,2-1 0,3 0 0,-6-1 16,-3 0-16,4 0 0,1 0 15,-4 1-15,-3 0 0,7 3 16,4-1-16,-9-4 0,-5-1 0,6 0 16,5 0-16,-5 4 15,-3 0-15,5 0 0,4-1 0,-4 1 16,-1 2-16,-3-1 0,0-1 0,-4-2 16,-4-2-16,8 2 0,5 0 15,-5-1-15,-3 1 0,3-4 16,2-1-16,-7 3 0,-4 3 0,3-2 15,1-3-15,-4 1 16,-2 0-16,2 2 0,3 2 16,-6-2-16,0 0 15,0-3-15,1-2 0,-5 3 16,-1 2-16,2 0 0,3 0 16,-5 0-16,-4 0 0,5-2 15,2 1-15,-18 3 0,1 3 0,6-4 16,3-3-16,-1 1 0,-1-2 15,2 2-15,1-1 0,-1 2 16,0 0-16,2 0 0,2 0 0,-7-1 16,-2 2-16,2-1 0,2 0 15,-4 0-15,-2 0 0,3 2 16,2 0-16,-5 1 0,-2 0 0,0 2 16,0 1-16,-4-3 0,-1-2 15,3 0-15,1 0 16,-1-1-16,-3 0 15,2 0-15,0 2 0,-1-1 16,-2-1-16,2 1 0,-1 0 16,-1 0-16,0-1 0,2 0 15,1-1-15,-2 2 0,0 0 0,2 0 16,2-2-16,-2 0 0,0-2 16,2 1-16,1 2 0,-2 1 15,-2 3-15,3-3 0,2-2 0,-3 2 16,-3 0-16,2 0 0,1 0 15,-2 0-15,-3 0 0,1 0 0,2 0 16,-2 0-16,-3 0 0,0 0 16,-1 0-16,-3 1 0,0-1 15,-1 0-15,-2-1 16,0 1-16,-2 0 0,-4 0 0,-3 1 0,-1-1 0,2 0 16,0 0-16</inkml:trace>
  <inkml:trace contextRef="#ctx0" brushRef="#br0" timeOffset="130817.6739">17463 7381 0,'0'0'0,"10"-2"15,4 1-15,3 0 0,1 0 0,12-1 16,6 1-16,8-1 16,1-1-16,7 3 0,4 0 15,9-1-15,-3 0 0,12 1 16,-1 1 0,-3-1-16,-3 0 0,16 0 0,2 3 15,-8-2-15,-4 1 0,38-2 16,-5-1-16,-14 2 0,-8 1 15,3 0-15,3-1 0,-10-1 16,-7-1-16,10 1 0,7 1 16,-7 4-16,-5 1 0,5-3 15,3-2-15,-6 0 0,-5 0 0,11 0 0,8 3 16,-8-1-16,-6 0 0,7-1 16,4-2-16,-9 2 0,-4 1 0,4 1 15,4 1 1,-5 1-16,-3-1 0,5 1 0,3-2 0,-8-1 15,-5 0-15,5 2 0,4 3 16,-8-7-16,-4-4 0,4 3 0,3 3 16,-5 2-16,-4 1 0,4 0 15,3-1-15,-9 0 0,-6 0 16,5 0-16,4 2 0,-6-4 16,-4-2-16,2 2 0,2 3 15,-5-5-15,-2-4 0,2 1 16,0-1-1,-4 4-15,-3 4 0,6-2 0,5-1 16,-9 1-16,-6 1 0,4 0 16,2-2-16,-1-1 0,-2-2 15,3 1-15,4 0 0,-7-1 16,-2 0-16,0 1 0,2 0 16,-5 0-16,-3 0 0,5 1 15,4 2-15,-5-2 0,-2-2 0,4 0 0,4 2 16,-6 0-16,-3 2 0,2-2 15,1-1-15,-3 1 0,-1 1 0,5 1 16,2 1-16,-1-3 16,-3 0-16,4-2 0,4 0 15,-4 2-15,-4 0 0,2-1 16,2-1-16,-4 0 16,-2 0-16,6 0 0,4-1 15,-5 1-15,-2-2 0,7 2 16,5 1-16,-10 1 0,-5 1 0,9-2 15,4 0-15,-1 1 16,-2 3-16,3-4 0,3-3 16,-6 3-16,-4 2 0,9-4 15,2 1-15,-3-2 0,-6-1 0,6 2 0,1 3 16,-4-2-16,-3 0 0,2 2 16,2 2-16,-7-1 0,-4-1 15,8-1-15,6 0 0,-5 0 16,-3-1-16,3 1 0,1 1 15,-3-2-15,-3 0 0,5 0 16,4-1-16,-7 1 0,-2 2 0,3 1 0,5 1 16,-7-1-16,-4-1 0,6-1 15,4 0-15,-2 0 0,-2 1 0,1 1 16,1 0-16,-2 0 16,1 0-16,1 0 0,1 2 15,-6-4-15,-5-1 0,6 1 16,6 1-16,-5-2 15,-5-1-15,4 1 0,1 0 16,-2-1-16,-4 0 0,2 2 16,2 0-16,-2 1 0,0 0 15,4-1-15,0-2 0,-2 1 0,-3 0 16,2 1-16,2-1 16,-4-1-16,-2 1 0,5 0 15,0-1-15,-5 1 0,-4 1 0,3-3 0,2-1 16,-4 2-16,-2 2 0,4-1 15,1-2-15,-18 3 0,2 1 0,8-1 16,5-2-16,-7 1 16,0 1-16,5-1 0,4 1 15,-2 0-15,-3 2 0,4-2 0,1-1 16,-3 1 0,-3 1-16,4-2 0,2-1 15,-4 1-15,-1 0 0,-1 1 16,0 0-16,-1 0 0,-2 0 0,2-2 15,1-2-15,-2 1 16,0 0-16,-1 0 0,1 0 16,-4-2-16,-1 1 0,3 2 15,1 1-15,2-4 0,0-1 0,1 3 0,1 3 16,0-2-16,2-3 0,-1 2 16,1 3-16,-2-1 0,0 0 15,0 1-15,2 2 0,-2-3 16,-1-2-16,0 2 0,1 3 15,-4-1-15,-2 1 0,2-5 16,3-3-16,-8 6 0,-4 5 0,-1-1 0,-1 2 16,-4-4-16,-2-2 0,-6 0 0,-2 0 15,-3 0-15</inkml:trace>
  <inkml:trace contextRef="#ctx0" brushRef="#br0" timeOffset="134081.5605">2346 8293 0,'0'0'0,"0"0"0,0 0 0,0 0 15,0 0-15,23-4 0,-23 4 16,0 0-16,29 5 0,-29-5 0,30 5 16,-16-3-16,1 2 0,6-1 15,1 0-15,1-1 0,2 0 0,7 1 16,2 0-16,-1-1 0,1 0 0,5 0 16,4-1-16,5 1 15,-1 0-15,0 0 0,4-1 0,-4 2 16,-2-1-16,11 1 0,2 3 15,-5-2-15,-3 0 0,11 1 16,2 0 0,-4-1-16,-3-1 0,3-1 15,4 0-15,-4-1 0,-1 0 16,9 1-16,1 2 0,-1-2 16,-7-4-16,32 3 0,-7 1 15,-9 4-15,-10 0 0,4 0 0,5-3 16,-11 1-16,-4 1 0,4 0 15,5 0-15,-8-3 0,-6-1 0,7-1 16,3 0-16,-2 1 0,-3 3 0,7-1 16,5-1-16,-8-1 15,-4 2-15,5-3 0,5-2 16,-6 1-16,-1 1 0,2 0 0,3 2 16,-6-4-16,-5-1 0,10 1 15,2 0 1,-6 2-16,-4 1 0,5-2 15,6 0-15,-10-1 0,-2 2 0,6 0 16,4 2-16,-8-5 0,-7-1 16,7 1-16,6 0 15,-4 2-15,-4 1 0,2 1 0,0 1 16,-4-2-16,-3-4 0,6 0 16,1 1-16,-6 3 0,-6 1 0,3 0 15,2-2-15,-6 1 0,-3 1 0,7 0 16,2 1-16,-2-4 0,-3-1 15,1 2-15,0 2 16,-1-2-16,-1 0 0,3-1 0,2 0 16,-8-2-16,-5 0 0,8 4 15,2 2-15,-6-3 0,-4-2 0,6-2 16,5-1-16,-6 3 0,-1 1 0,4 1 16,5 0-16,-5 0 0,-4-1 31,2 0-31,0-1 15,-2 2-15,-2-1 0,5 1 0,3-3 16,-3 0-16,-4 0 0,3 2 0,2 1 16,-3 1-16,-2 1 0,3 0 0,3 2 15,-5-7-15,-5-2 0,8 3 16,2 2-16,-21 1 0,1 0 0,25 0 16,1 0-16,-22 1 15,2 1-15,9 1 0,4-1 16,-8-2-16,2-1 0,9 1 0,1 2 15,-10 0 1,-2 1-16,26-2 0,-1-2 0,-26 1 16,2 0-16,24 3 0,-4 1 15,-21-6-15,2-4 0,21 2 0,0 3 16,-7 2-16,-5 1 0,7-3 16,3-2-16,-6 4 0,-4 3 0,4 0 15,4 0 1,-4-4-16,-1-2 0,2-3 0,2-2 15,-3 7-15,-1 5 0,5-5 16,3-2-16,-5 0 0,-3 1 0,4 1 16,4 1-16,-4-4 15,-3-2-15,2 3 0,3 3 16,-5 2-16,-1 2 0,7-2 16,6-1-16,-7-5 0,-5-5 0,7 4 0,2 0 15,-1 2-15,-2 2 0,6 0 16,4 0-16,-7-1 0,-5-2 15,2 2-15,3 1 0,-2 0 16,-1-2-16,8 0 0,3 0 16,-6-2-16,-4 2 0,5 0 15,5 1-15,-7 0 16,-5 0-16,6 1 0,5 2 16,-4-3-16,-2 0 0,5 1 15,5 0-15,-6-3 0,-3 0 16,6 0-16,4 2 0,-9 0 15,-5 0-15,6 1 0,6 0 16,-3-2-16,0 1 0,4 1 16,3 3-16,-6-3 0,-3-1 0,3-1 0,5 0 15,-6 1-15,-4 1 0,7 2 16,4 2-16,-6-1 0,-4 0 0,8-2 16,5-1-16,-7 0 15,-5 0-15,5 0 0,3 1 16,-6 2-16,-4 0 0,8-4 0,5-3 15,-6 7-15,-5 1 0,7 1 0,6-2 32,-5-1-32,-4-2 0,9 1 15,6 1-15,-8-2 0,-6 0 16,5 2-16,4 2 0,-6-4 16,-2-3-16,5 3 0,5 1 15,-7 0-15,-4 1 0,6-2 0,5-1 0,-6 0 16,-4-3-16,7 5 0,5 2 15,-7-3-15,-5 0 0,8 1 16,5 1-16,-7 0 0,-4 0 16,6 0-16,4 1 0,-8-3 0,-5-2 15,6 2-15,4-1 0,-6 1 16,-4-1-16,7 2 0,6 1 16,-8-3-16,-7-1 0,3 1 0,1 2 15,-2 0-15,-3-1 0,5-2 16,4 1-16,-9-2 0,-3 1 15,6 1-15,4 0 0,-6 1 16,-6 0-16,6-1 0,3 0 16,-6-3-16,-5 0 0,4 0 0,4 0 15,-4 1 1,-6 0-16,8-1 0,5 0 16,-7 1-16,-3 1 0,4-1 15,3-4-15,-7 3 0,-4 1 16,6 3-16,4 1 0,-5-2 15,-2-2-15,5-1 0,4 0 0,-5 1 16,-3-1-16,4 0 16,4 1-16,-9 1 0,-6 4 0,7 0 0,4 0 15,-1 0-15,-2-1 0,7-5 16,6-3-16,-12 6 0,-7 3 0,10-3 16,4-2-16,-5 1 0,-4 2 15,2 2-15,2 1 16,1-4-16,0-3 0,4-1 0,2-2 15,-9 3 1,-4 3-16,4-5 0,4-1 16,-6-1-16,-5 0 0,5 0 15,4 3-15,-6-1 0,-4 0 0,7 2 16,5 2-16,-4-1 0,-1 0 16,2-2-16,3-2 0,-9 3 15,-5 2-15,7 1 16,3 2-16,-4 2 0,-3 2 0,0 0 0,1-3 15,-7 2-15,-6-1 0,3 1 0,1 0 16,-9-2-16,-7-2 0,-1 2 16,0 1-16,-4-1 0,-5 1 15,-8-3-15,-6 0 0,-7 0 16,-4 0-16,0 0 0,0 0 16,0 0-16</inkml:trace>
  <inkml:trace contextRef="#ctx0" brushRef="#br0" timeOffset="147688.3834">4151 9085 0,'0'0'0,"0"0"15,-22-9-15,8 5 0,-1-1 0,-10 1 16,-11 0-16,-14 2 0,-2 1 16,-23 6-1,-9 5-15,-14 8 0,3 4 0,-22 11 16,-1 6-16,-6 5 0,11 0 16,-41 35-16,13 3 15,26-7-15,20-4 0,19 4 0,13 1 16,23-9-16,13-10 0,22 1 15,17 2-15,13-11 0,13-7 16,26-4-16,18-5 0,6-6 0,4-6 0,25-7 16,18-5-16,-1-1 15,-1-1-15,18-6 16,12-2-16,-10-8 0,-10-3 0,11-4 16,9-3-16,-19 2 0,-12 2 15,1-5-15,5-1 0,-22-5 16,-12-3-16,-3-7 0,-2-2 0,-18 5 0,-13 5 15,-9-7-15,-5-6 0,-10 0 0,-8 2 16,-6-4-16,-6-2 16,-9 4-16,-6 2 0,-10-3 15,-7-2-15,-10 3 0,-7 3 0,-15-4 16,-11-1-16,-7 2 16,-5 1-16,-29 3 15,-19 4-15,1 2 0,-3 5 0,-24 5 16,-18 3-16,1 6 0,3 5 15,-18 11-15,-16 6 0,17 8 16,13 5-16,-2 13 0,2 8 16,26-1-16,17-2 0,20 10 15,10 5-15,25-9 0,19-5 0,11-12 16,8-10-16,6-5 0</inkml:trace>
  <inkml:trace contextRef="#ctx0" brushRef="#br0" timeOffset="148490.6555">4994 9851 0,'0'0'0,"0"0"0,0 0 16,23-4-16,-23 4 0,33-8 0,-6 5 0,4-3 16,3 0-16,20-3 0,9 2 15,14-1-15,1 1 0,18 0 16,3 1-16,4 2 0,-12 3 16,6 0-16,-5 0 0,-17-1 15,-11-1-15,6 0 0,-19 5 16,-20 0-16,-13 1 0,-14 5 0,-7 1 15,-4-4-15,-4 0 0,-9 4 0,-9 2 16,-3 3-16,2 3 0,-12 5 16,-6 5-16,1 0 0,0 1 0,-15 8 15,-2 2-15,4-2 16,6-4-16,-28 16 0,2-5 16,13-5-16,9-4 15,8-6-15,8-3 0,10-5 16,4-5-16,10-7 0,5-6 15,7 0-15,6-2 0,6-4 16,2-5-16,3-5 0,4-4 16,2-8-16,5-5 0,5-1 15,2-1-15,2-8 0,4-5 16,0 2-16,-3 2 0,5-10 0,1-3 0,-3 11 16,-5 7-16,15-14 0,-3 8 15,-11 9-15,-9 6 0,-6 14 16,-7 8-16,-3 4 0,2-1 0,4 9 15,4 6-15,-3 4 0,0 1 16,-2 11-16,0 6 16,0 1-16,0 2 15,-1 6-15,-1 7 0,0-3 16,-1-3-16,1-3 0,1 0 16,1-5-16,-3-5 0,0 5 15,1-2-15,-6-12 0,1-6 0,-4-4 16,0-4-16,0-3 15,-4-2-15,-5-10 0,-4-8 16,-6-3-16,-3-2 0,-6-7 0,-7-9 0,-3 0 16,-2-2-16,-8-8 0,-2-1 15,2 3-15,-2 2 0,-8-1 16,-1 3-16,11 7 0,4 5 0,-17-7 16,6 5-16,14 5 0,10 2 15,10 7-15,8 5 0,2 3 16</inkml:trace>
  <inkml:trace contextRef="#ctx0" brushRef="#br0" timeOffset="188957.085">17671 14259 0,'0'0'0,"-14"10"15,-1 4-15,-4 0 0,-2 3 0,-16 6 16,-8 4 0,2 1-16,1 1 0,-9 4 0,0-1 15,0 5-15,8 1 0,5-5 16,3-4-16,9-5 0,6-8 0,6-3 16</inkml:trace>
  <inkml:trace contextRef="#ctx0" brushRef="#br0" timeOffset="189157.674">17488 14691 0,'0'0'0,"-2"11"16,-2 5-16,-3 4 0,-2 3 0,-4 12 15,-1 4-15,-3 6 0,2-3 16,-1 4-16,4-5 15,3-9-15,4-8 0,3-8 0,3-7 16,4-11-16,5-9 0,-3 4 16,-2 2-16,0 0 0</inkml:trace>
  <inkml:trace contextRef="#ctx0" brushRef="#br0" timeOffset="189420.5463">18249 14191 0,'0'0'0,"0"0"15,0 0 1,0 0-16,0 0 0,0 0 16,0 0-16,-33 9 0,33-9 0,-39 14 15,15-7-15,0 3 0,1 2 16,1 1-16,2 0 0,1 2 0,6 0 0,8-1 16,9 0-16,10-1 0,10-3 15,12-1-15,9-2 16,14 2-16,4-2 0,13 1 15,-1 0-15,-5 0 0,-5-1 16,-5-3-16,-11-3 0,-13-1 0,-8 0 16,-8 0-16</inkml:trace>
  <inkml:trace contextRef="#ctx0" brushRef="#br0" timeOffset="189636.4319">18259 14548 0,'0'0'0,"0"0"0,-3 20 16,3-20-16,-7 34 0,2-9 0,-3 6 15,-3 13-15,-2 5 0,-4 14 0,0 3 16,0-3-16,-1-5 0,-3 7 16,0-4-16,-2-4 0,2-11 0,6-10 15,3-9-15,1-8 0,2-6 16,1-11-16,3-7 0,0 1 15,2 2-15,1 0 0</inkml:trace>
  <inkml:trace contextRef="#ctx0" brushRef="#br0" timeOffset="189789.8456">18303 14633 0,'0'0'0,"0"0"15,22-2-15,-8 0 0,3 0 16,2 1-1,2 1-15,7 0 0,2 1 0,-2 0 16,-3 0-16,-3 0 0,-4 0 16,-3 0-16</inkml:trace>
  <inkml:trace contextRef="#ctx0" brushRef="#br0" timeOffset="189921.4062">18250 14798 0,'0'0'0,"0"0"16,0 0-16,21 16 0,-21-16 0,35 15 15,-5-8-15,5-2 0,5 0 0,19-2 16,6-2-16,-11 0 0,-8-1 16,-8 1-16</inkml:trace>
  <inkml:trace contextRef="#ctx0" brushRef="#br0" timeOffset="190106.3304">19423 14307 0,'0'0'15,"0"0"-15,0 0 0,19 13 0,-13-6 16,2 3-16,0 2 0,0 1 16,-1 0-16,-1 2 0,-2 0 0,2 2 15,-2-3-15,0-2 16</inkml:trace>
  <inkml:trace contextRef="#ctx0" brushRef="#br0" timeOffset="190275.6894">19071 14670 0,'0'0'0,"0"0"0,0 0 16,32 5 0,-8-4-16,6 2 0,8 2 0,4 0 0,4 1 0,15 3 15,0-1-15,10 2 0,-5 0 16,7-2-16,-7-2 0,-14-1 15,-11-1 1,-9-1-16</inkml:trace>
  <inkml:trace contextRef="#ctx0" brushRef="#br0" timeOffset="190507.2978">19547 14787 0,'0'0'0,"0"0"15,0 0-15,-17 26 0,7-15 0,-1 4 16,-2 3-16,-4 1 0,-1 2 16,-9 7-16,-2-1 0,1 0 15,-1-1-15,-8 3 0,-1-1 16,4-6-16,3-4 0,-6-2 16,-1-4-1,6-5-15,6-5 0,5-1 16,4 0-1,4 1-15</inkml:trace>
  <inkml:trace contextRef="#ctx0" brushRef="#br0" timeOffset="190638.885">19110 14802 0,'0'0'16,"0"0"-16,0 0 0,28 17 0,-28-17 0,34 22 16,-12-4-16,4 5 0,4 3 15,13 13-15,4 5 16,7 11-16,-4 1 0,6 9 0,-3-3 15,-5-7-15,-12-13 0,-10-10 0</inkml:trace>
  <inkml:trace contextRef="#ctx0" brushRef="#br0" timeOffset="191205.7039">19009 15780 0,'0'0'0,"-15"0"0,-7-1 16,-10-1-16,-3-2 0,-20-3 15,-9-2-15,-17-4 0,-1-1 0,-17-6 16,-2-2-16,-10-4 16,5-1-16,-44-20 0,12-2 15,14-2-15,7-1 0,0-2 16,0-1-16,10-2 0,8-3 0,3-5 15,2-3-15,9-2 0,7-4 0,3-2 16,1-4-16,15 8 0,8 7 16,8-9-16,6-4 0,12-1 15,12-1-15,16-7 16,14-5-16,12 11 0,7 8 0,21-2 16,15 0-1,11 9-15,8 9 0,22 4 0,15 3 16,5 7-16,5 5 15,22 12-15,14 7 0,-1 9 0,-2 5 16,14 13-16,9 8 0,-1 17 16,-2 10-16,-4 19 0,-1 12 15,-10 6-15,-8 4 0,-4 18 16,-6 12-16,-22 6 0,-15 4 0,-16 4 0,-11 5 16,-22-10-16,-14-6 0,-16 6 15,-10 5-15,-16-13 0,-10-9 16,-21-3-16,-13-2 0,-10-17 15,-6-11-15,-19-6 0,-13-5 16,-5-12-16,-5-7 0,-26-13 16,-15-8-1,-4-13-15,-2-7 0,-20-8 0,-15-4 16,-4-8-16,-3-5 0,53 7 16,40 5-16,24 4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6-02-03T00:17:17.815"/>
    </inkml:context>
    <inkml:brush xml:id="br0">
      <inkml:brushProperty name="width" value="0.05292" units="cm"/>
      <inkml:brushProperty name="height" value="0.05292" units="cm"/>
      <inkml:brushProperty name="color" value="#FF0000"/>
    </inkml:brush>
  </inkml:definitions>
  <inkml:trace contextRef="#ctx0" brushRef="#br0">5341 2434 0,'0'0'0,"0"0"0,22-3 16,-8 2-16,2-1 0,11-1 15,4 1-15,2-2 0,0 1 16,14-1-16,4 2 0,1 1 16,-2 0-16,16 0 15,7-3-15,-4 1 0,-1 0 16,19 1-16,6 1 0,6-2 15,-4 2-15,44-4 0,-8 0 16,-11 5-16,-10 4 0,8-7 16,6-4-16,-12 1 0,-6 0 0,10 5 15,7 3-15,-9-2 16,-4 0-16,9 4 0,6 1 0,-13-3 0,-8-3 16,5 2-16,3 2 0,-15 0 15,-10 1-15,4 1 0,0 2 16,-15-3-16,-10-1 0,-3 1 15,-4-2 1,-14 0-16,-9 0 0,-10-1 16,-9 1-16,-5-2 0</inkml:trace>
  <inkml:trace contextRef="#ctx0" brushRef="#br0" timeOffset="1653.2279">2441 3618 0,'0'0'0,"16"0"0,2-1 0,-2 0 16,0-1-16,14 2 0,7 0 15,7-1-15,-1-2 0,15 0 0,8 1 0,-6 1 16,1 2-16,15 1 0,5 1 15,-9-3-15,-2 0 0,16 2 16,5 1-16,-10 0 0,-6 2 16,45 6-16,0 1 0,-19-8 15,-12-5-15,8-4 0,5-2 16,-11 2-16,-12 4 16,26 4-16,17 2 15,-19 0-15,-15-2 0,7-1 0,4-2 16,-3 4-16,-1 2 0,12-2 15,6-2-15,-7-2 0,-7 0 0,15 2 16,8 3-16,-9-3 16,-11 0-16,12-1 0,7 2 15,-8-2-15,-3-1 0,12 2 0,9 0 0,-6 0 16,-5 0-16,9 0 0,9 0 16,-10-2-16,-7-1 0,12 1 15,8-1-15,-8 1 0,-7 0 16,13 1-16,9 1 0,-15 0 0,-9 1 15,6-2-15,6 3 16,-15-3-16,-9-1 0,-2 0 0,-2 2 0,-17 0 16,-10 0-16,-12 3 0,-7 2 15,-20-5-15,-13-2 0,-9-1 16,-5 1-16,-7 0 0</inkml:trace>
  <inkml:trace contextRef="#ctx0" brushRef="#br0" timeOffset="2656.2067">2226 2567 0,'0'0'0,"0"0"16,0 0-16,0 0 0,-19-13 0,19 13 15,0 0-15,-25-5 0,16 2 16,-1 2-1,-3 1-15,1 0 0,-4 1 0,0 3 16,-2 0-16,0 1 16,1 0-16,-5 4 0,-5 3 15,-4 6-15,4 2 0,-9 6 16,1 3-16,3-2 0,0-1 0,5 3 16,-2 5-16,7 0 0,3 0 0,1 6 15,1 0-15,4-4 0,1-1 0,5 11 16,5 2-16,4-13 15,1-1-15,13 4 0,5-1 16,3-5-16,1-3 0,9 0 0,7 0 16,-2-2-16,-2-4 0,12 1 15,7-4-15,-5-1 0,-4-3 16,6 1 0,4-2-16,-6-3 0,-2-2 0,26 0 15,-6-3-15,-12-7 16,-6-3-16,-8-8 15,12-6-15,-8 0 0,-7 0 0,22-15 16,-7-3-16,-7-3 0,-4-2 0,-9-1 16,-6-1-16,-4 2 0,-2 1 15,-5-4-15,-6-2 0,-5 4 0,-1 3 16,-6-8-16,0-2 0,-6 2 16,-5 2-16,-4-1 0,0-2 15,-7 7-15,-4 3 0,1 0 16,0-2-16,-1 7 0,2 1 0,-11 6 15,-7 2-15,11 12 0,0 0 16,-7 5 0,-9 3-16,4 3 0,-4 4 15,-12 7-15,-1 5 0,18-5 16,13-4-16,10-1 0</inkml:trace>
  <inkml:trace contextRef="#ctx0" brushRef="#br0" timeOffset="27404.1115">2068 4670 0,'0'0'0,"0"0"0,0 0 16,0 0-16,0 0 0,26-2 15,-26 2-15,24-1 16,-24 1-16,28 1 0,-8-1 15,2 0-15,3 0 0,0 0 16,5 1-16,10 0 0,3-1 0,6 1 16,4 0-16,11 0 0,-5 0 15,21-1-15,2 0 0,-3 1 16,-3 1-16,19-1 0,1 0 16,6-1-16,-10-1 0,45 3 0,-5 4 15,-19-3-15,-11-3 0,-1-5 16,4-2-16,-8 1 0,-5 2 0,3 0 15,0 2-15,-12 0 16,-8 0-16,-3 4 0,0 1 0,-14-2 16,-8 2-16,-9 0 0,-6 3 15,-13 0-15,-10 1 0,-2-4 0,-5 1 0,-1-3 16</inkml:trace>
  <inkml:trace contextRef="#ctx0" brushRef="#br0" timeOffset="30410.82">2402 5791 0,'0'0'0,"0"0"15,0 0-15,0 0 0,0 0 0,27-2 16,-27 2-16,21-3 0,-8 5 15,2-1-15,4 1 16,1 1-16,2-1 0,1 1 0,5-1 16,9 1-16,1 0 0,0 1 15,6 1-15,8-3 0,0 0 16,2 0-16,3 1 0,9 0 16,-3-2-16,1 1 0,3 1 15,11-2-15,-2-3 0,0 0 16,3 1-16,9 0 0,-6 0 0,4 0 0,0-2 15,34 1-15,-12-2 0,-4 6 16,-3 3-16,-7-3 0,-5-1 16,6-1-16,5 0 0,-4 0 15,1 0 1,20 0-16,12-1 0,-26-2 16,-16 2-16,-5 0 0,1 2 0,3-2 0,2-2 0,4 0 15,1-1-15,-3 2 0,-2 2 16,5 1-16,1 0 0,-3-1 15,-3 0-15,3-3 0,8-2 16,-5 2 0,-1 2-16,1-2 0,1 2 15,3 1-15,-2 3 0,5-1 0,3-1 16,-3-2-16,-1-1 0,2 2 16,1 1-16,-2 1 0,-3-1 15,6 0-15,1-1 0,-3 0 16,-4-1-16,2 3 0,3 2 15,-2-2-15,0 1 0,2 0 16,5 0-16,-5-3 0,-5-2 16,4 3-16,4 2 0,-2 0 0,-1 2 0,8 0 15,3 0-15,-4-3 0,-4-2 16,4 1-16,1 1 0,-2-1 16,0 1-16,4 0 15,1-1-15,1 1 0,-1 2 0,4-2 16,3 0-16,-8-1 0,-5-2 15,6 3-15,4 3 16,1-2-16,0 0 0,5-2 0,0-1 16,0-1-16,-1-1 0,6 2 15,3 2-15,-5 2 0,-5 0 16,4-5-16,2-3 0,-1-1 16,-3 2-16,5 1 0,3 1 15,-7-1-15,-1 1 0,0-2 16,1 0-16,-4 2 0,-2 1 0,5-5 15,2-1 1,-6 1-16,-7 3 0,3-1 16,1 0-16,-5 1 0,-4-1 0,0 1 15,1 4-15,-6-4 0,-4 0 16,3-1-16,0 0 0,-5-3 16,-4-1-16,-2 0 0,0 1 0,-5 1 0,-5 4 0,-2 4 15,-3 1-15,-6-4 0,-3-3 16,-2 5-16,-1 3 0,-9 1 15,-4 1-15,-7 0 0,-3 0 16,-9 0-16,-5 1 0,-8-1 16,-4 0-16,-9 3 15,-3 2-15,-2-5 0,0-1 16,0-2-16</inkml:trace>
  <inkml:trace contextRef="#ctx0" brushRef="#br0" timeOffset="37159.734">11534 4699 0,'0'0'0,"0"0"0,0 0 15,0 0-15,-22 4 0,22-4 0,-23 13 16,8-4-16,0 2 0,-2 2 16,-1 3-16,-5 6 0,-1-1 0,-1 6 15,-3 4-15,-2 5 16,3-1-16,-2 5 0,-1 6 16,-4 5-16,4-1 0,2 5 15,3 3 1,5-4-16,3-4 0,4 6 0,3-4 15,5 5-15,2-2 0,10-3 0,7-2 16,10-2-16,4-2 0,10-1 16,5-2-16,4-7 0,4-2 15,33 12-15,1-5 0,4-9 16,3-9 0,20-5-16,11-4 0,-28-8 0,-21-4 0,2-10 0,1-8 15,5-3-15,3-2 0,-3-6 16,0-3-16,-6-3 0,-4-3 15,-7-5-15,-5-6 0,-5 1 16,-3-1-16,-3-1 0,-4 1 16,-6-5-16,-5-4 0,-5-3 15,-2-3-15,-9 6 0,-6 6 0,-6-5 16,-2-5-16,-9 0 0,-4-1 0,-7 1 16,-7 0-16,-8 9 0,-7 5 15,-9-1-15,-8 0 0,-5 5 16,-1 3-16,-19 3 0,-11 0 15,-5 13-15,-3 8 0,-14 9 16,-9 4 0,-1 7-16,1 4 0,-11 16 15,-9 10-15,45-10 0,30-8 0,21-5 16</inkml:trace>
  <inkml:trace contextRef="#ctx0" brushRef="#br0" timeOffset="37629.0868">11674 3599 0,'0'0'0,"0"0"0,29 5 0,-29-5 16,27 10-16,-10-4 0,1 1 0,9 3 15,2 2-15,-3 1 0,-1 0 16,0 1-16,-2 2 0,1 3 15,-3 0-15,-4-2 0,-4-4 16,-2-2 0</inkml:trace>
  <inkml:trace contextRef="#ctx0" brushRef="#br0" timeOffset="37807.4585">11587 4055 0,'0'0'0,"0"0"16,0 0-16,0 0 0,0 0 15,32-4-15,-32 4 0,48-8 0,-14 2 0,9-1 16,8-3-16,18-2 0,1-1 16,17-1-16,-1 1 0,6 1 15,-11 0-15,2 2 0,-11 3 16,-11 1-16,-15 1 0,-13 2 16,-10 1-16,-7 1 0</inkml:trace>
  <inkml:trace contextRef="#ctx0" brushRef="#br0" timeOffset="38061.7004">12171 4058 0,'0'0'0,"0"0"0,0 0 16,0 0-16,0 0 0,-18 22 0,18-22 0,-19 32 15,4-13-15,-1 3 0,-4 2 16,-2 0-16,-2 3 0,-8 5 15,0 1-15,-5 4 0,3-5 16,2-5-16,1-3 0,4-7 16,1-4-16,4-4 0,4-4 15,2-4-15,3-2 16,3-8-16,2-5 0,2 3 16,0 2-16,2 2 0</inkml:trace>
  <inkml:trace contextRef="#ctx0" brushRef="#br0" timeOffset="38193.2586">11746 4232 0,'0'0'15,"0"0"-15,0 0 0,22 4 16,-22-4-16,28 6 0,-7 0 16,3 3-16,4 0 0,3 2 0,3 3 0,10 3 15,0 1-15,11 2 0,1 0 16,-2-3-16,-3 0 0,6-4 16,-7-4-16,-4-6 0,-7-3 0,-8 0 15,-7 0-15,-5 0 0</inkml:trace>
  <inkml:trace contextRef="#ctx0" brushRef="#br0" timeOffset="38393.4169">12883 3881 0,'0'0'0,"0"0"0,0 0 0,0 0 16,0 0-16,-20 25 0,20-25 0,-26 29 15,7-12-15,-2 4 0,-1 2 16,0 2-16,0 2 0,-5 7 16,0 2-16,1 2 0,5-5 15,4-8-15,4-3 0,2-5 0</inkml:trace>
  <inkml:trace contextRef="#ctx0" brushRef="#br0" timeOffset="38593.3175">12868 4164 0,'0'0'0,"0"0"16,0 0-16,-6 23 0,6-23 0,-4 26 15,2-8 1,1 2-16,0 2 0,1-2 16,2 2-16,1 1 0,1-2 15,2-5-15,-1-5 0,4-4 16,1-5-16,1-4 0,1-6 15,-2 1-15,-1 2 0,-2 0 16</inkml:trace>
  <inkml:trace contextRef="#ctx0" brushRef="#br0" timeOffset="38831.3503">13329 3813 0,'0'0'0,"0"0"0,0 0 15,0 0-15,-23 13 0,23-13 16,-38 22-16,15-8 0,0 0 0,-1 3 15,-1 1-15,-2 4 0,5-2 0,7-2 16,8-4-16,7 0 0,6-4 16,11-1-16,9-4 15,5 0-15,4-3 0,13-1 16,1-1-16,0-1 0,-2 0 16,3-1-16,-7 0 0,-8 2 15,-6 2-15,-10 0 0,-8 3 16,-4-2-16,0-1 0,-2 1 15</inkml:trace>
  <inkml:trace contextRef="#ctx0" brushRef="#br0" timeOffset="39005.474">13091 4257 0,'0'0'0,"0"0"16,0 0-16,0 0 0,0 0 0,23-5 16,-23 5-16,42-11 0,-16 5 0,5 0 15,3-1-15,1 1 0,3 0 16,8-3-16,-2 1 0,6-1 15,-4 0-15,-6 1 0,-6 1 16,-9-1 0,-6 0-16,-3 1 0,-3 2 0,-3 0 0</inkml:trace>
  <inkml:trace contextRef="#ctx0" brushRef="#br0" timeOffset="39263.3187">13444 3896 0,'0'0'0,"0"0"0,0 0 0,-5 29 15,2-12-15,-1 8 0,0 7 16,0 10-16,1 4 0,2 15 16,1 2-16,1-6 0,2-8 0,1 7 15,0-4-15,1-9 0,-1-8 16,1-1-16,-1-7 15,-1-8-15,-1-4 0,1-8 0,-2-5 0,1-3 16,0-5-16,0 4 0,0-2 0,-1 2 16</inkml:trace>
  <inkml:trace contextRef="#ctx0" brushRef="#br0" timeOffset="39417.1067">14067 3889 0,'0'0'0,"15"-2"0,6-3 16,8 1-16,3 2 0,11-3 16,3 1-16,4 1 0,-1-1 0,-6 3 15,-5 0-15,-7 1 0,-6 0 16,-10 9-16,-6 7 0,-3-4 16,0-2-16,-2-2 0</inkml:trace>
  <inkml:trace contextRef="#ctx0" brushRef="#br0" timeOffset="39579.9242">14139 3982 0,'0'0'0,"0"0"16,0 0-16,0 0 0,0 0 16,-15 21-16,15-21 0,0 0 15,-10 26-15,10-26 16,-5 20-16,4-9 0,1 0 16,2-1-16,3 0 0,-1-3 15,-1 0-15,1 0 0</inkml:trace>
  <inkml:trace contextRef="#ctx0" brushRef="#br0" timeOffset="39864.8282">14562 3962 0,'0'0'15,"0"0"-15,0 0 0,0 0 16,-27 17-16,27-17 0,-43 20 0,16-9 16,-2 2-16,-6 2 0,-2 4 15,-12 4-15,2 0 0,-9 5 16,1 0-16,9-2 0,8-1 15,1 0 1,9-3-16,7-6 0,7-4 16,10-2-16,9-2 0,9-6 15,8-1-15,11-3 0,10-2 0,12 0 16,1-1-16,3-1 0,2-2 16,4 0-16,-5-1 0,-6 2 15,-5 1-15,-5-3 0,-9 0 16,-11 3-16,-8 4 0,-13-1 0,-6-2 0,-10-1 15,-7 0-15,-1-1 0,-2 0 16,4 0-16,5 1 0,3 3 16</inkml:trace>
  <inkml:trace contextRef="#ctx0" brushRef="#br0" timeOffset="40134.6143">14340 3774 0,'0'0'0,"0"0"15,0 0-15,0 0 0,-11 25 16,11-25-16,-9 35 0,3-13 16,0 5-16,0 6 0,1 7 15,-2 14-15,2 5 16,-2 13-16,1-2 16,-1 6-16,0-7 0,2-12 0,-1-9 15,-2-1-15,1-9 0,-7-7 16,-2-3-16,-3-6 0,-1-3 15,0-5-15,1-7 0,1-2 16,-2 0-16,0-7 0,0-2 16,5 1-16,3-1 0,2 3 0</inkml:trace>
  <inkml:trace contextRef="#ctx0" brushRef="#br0" timeOffset="40313.1301">14213 4552 0,'0'0'0,"0"0"0,22 4 15,-4-1-15,4 1 0,10 4 16,3 4-16,0 1 0,2 1 0,9 2 15,0 2 1,-3-2-16,-3-1 0,2 3 16,-5-2-16,-6-1 0,-4-2 15,-7-2-15,-3-1 16,-7-1-16,-5 1 0,-6-4 0,-4-1 16,0 0-16,1-2 0,1 0 15</inkml:trace>
  <inkml:trace contextRef="#ctx0" brushRef="#br0" timeOffset="40435.1979">15277 4729 0,'0'0'0,"0"0"0,0 0 16,0 0-16,0 0 0,0 0 0</inkml:trace>
  <inkml:trace contextRef="#ctx0" brushRef="#br0" timeOffset="53196.6323">3685 5927 0,'0'0'0,"0"0"0,-22-7 16,7 2-16,-2-1 0,-13-4 0,-6 0 0,-4 1 15,-5 2-15,-17 0 0,-6-2 16,2 4-16,-2 2 0,-18 5 16,-15 4-16,9 3 0,3 2 15,-15 10-15,0 7 16,-28 12-16,21-4 0,6 8 0,5 7 16,14 0-16,10 0 15,3 6-15,1 3 16,18-9-16,10-4 0,5 0 0,5 2 15,14 0-15,8 1 0,16 5 16,11 2-16,4-11 0,6-7 0,14-4 0,8-2 16,6-4-1,1-3-15,19 0 0,12-1 16,-3-6-16,3-5 0,13-5 0,13-1 0,-2-2 16,0-2-16,18-1 0,12-1 15,-9 0-15,-3-1 0,10-4 16,9-4-16,-14 1 0,-7 0 15,11-3-15,11-5 0,-11-3 16,-6-1-16,5-3 0,4-1 16,-15-3-16,-12 1 0,1-5 0,0-1 0,-15 3 15,-9 2-15,-6-8 0,-1-6 16,-17 5-16,-13 4 0,-9-7 16,-8-6-16,-12-1 0,-7 1 15,-20-2-15,-11 2 0,-11-1 16,-5 0-16,-22-3 0,-15 0 15,-6 2-15,-3 4 16,-19-3-16,-15 0 0,1 4 16,0 4-16,-24 3 0,-14 5 15,4 4-15,4 3 0,-21 4 16,-13 2-16,6 10 0,5 7 16,-18 11-16,-15 8 0,13 5 15,9 4-15,54-10 0,36-6 0,29-4 16</inkml:trace>
  <inkml:trace contextRef="#ctx0" brushRef="#br0" timeOffset="84382.1646">2144 8063 0,'0'0'0,"0"0"0,0 0 0,0 0 16,0 0-16,0 0 0,0 0 0,24 4 0,-24-4 16,0 0-16,0 0 0,26 4 15,-26-4-15,0 0 0,26 5 16,-14-3-16,-2 1 0,6-1 15,-1 1-15,4-1 0,-3 0 16,5 1-16,0 1 0,4-1 16,-3-1-16,10 1 15,2-1-15,0 2 0,-2-2 16,1 0-16,3 1 0,9-1 16,-6-1-16,5 1 0,3-1 15,-2 0-15,-1-2 0,10 2 16,1 2-16,-1-1 0,-3 0 15,3-1-15,-1-1 0,7 0 16,-2 2-16,1-2 0,4-1 0,-4-1 0,-1-2 16,8 4-16,2 2 15,-6 0-15,-4 2 16,4-2-16,4-4 16,4 1-16,-6-1 0,22 3 0,-5 1 15,-9 1-15,-7-2 0,4-1 16,1 1-16,-2-1 0,0 1 15,1 0-15,1 1 0,-5-2 0,-5-3 16,6 3-16,4 0 16,-6 1-16,-4 1 0,7-1 0,4 1 15,-5-1-15,1 0 0,2-1 16,7-1-16,-9 1 0,-3 0 0,7 0 16,4 2-16,-7-1 15,-4 1-15,8 0 0,5-4 0,-5 1 0,-3 1 16,5 1-16,3 3 0,-4-1 15,-4-1-15,8-1 0,8 0 16,-6 2-16,-9 1 0,11 1 16,5 0-16,-8-2 0,-5-5 0,9 5 15,8 3-15,-8-2 16,-3-2-16,7 0 16,7-1-16,-7 0 0,-2 0 0,8 0 15,6 3-15,-8-2 0,-5 1 0,10-3 16,6-2-16,-7 2 0,-6 0 15,10-1-15,7 0 16,-7 0-16,-5 2 0,9 0 0,6 3 16,-10-3-16,-5 0 0,10-2 15,5 0-15,-9 1 0,-7 0 0,10 2 16,5 2-16,-10-3 16,-6 0-16,11-1 0,7-1 15,-8 1-15,-5 0 0,8 0 16,5 1-16,-6-1 0,-6 0 0,7-1 15,8 1-15,-10 1 0,-5 2 16,12-2 0,8-1-16,-9-2 0,-6-2 0,8 3 0,7 2 0,-7 0 0,-3-1 15,4-4-15,3-2 16,-9 4-16,-7 3 0,14-7 16,11-2-16,-10 2 0,-6 4 15,4-1-15,5 0 16,-9 0-16,-7 0 0,13-1 15,8 0-15,-12-1 0,-6 2 0,6 0 16,6 0-16,-10-1 16,-5-1-16,8 1 0,7 1 15,-10 1-15,-8 2 0,7-2 0,5-2 16,-8-1-16,-4 3 0,8 1 16,7 2-16,-11-1 0,-6 1 15,5-4-15,4-3 0,-9 5 0,-7 2 0,5 1 16,6-1-16,-9-2 0,-6-1 15,8-1-15,8-2 16,-10 5-16,-6 1 0,3 2 0,4 0 16,-11 0-16,-7 0 0,1-1 15,5-1-15,-6-1 0,-4 0 16,6 6 0,3 3-16,-14-5 0,-9-1 0,4-1 15,1 0-15,-8 1 0,-6 2 16,1-1-16,-1 0 15,-10 1-15,-5 0 0,-2-4 0,-1 1 16,-9-1-16,-4 1 0,-9-1 16,-6-1-16,3 0 0,-3 0 0,0 0 15</inkml:trace>
  <inkml:trace contextRef="#ctx0" brushRef="#br0" timeOffset="109665.647">4720 8062 0,'0'0'0,"0"0"0,28 0 16,-13 1-16,1-1 0,9 0 0,4 0 16,2-1-16,-2 1 0,15 0 15,4 0-15,0-1 0,-2 1 16,15 0-16,5 0 16,-3 0-16,-5-1 0,19-1 0,6 4 15,-9-2-15,-4-2 0,20 0 0,4 0 16,2-1-16,-9 1 0,34 0 0,-1 2 15,-19 0-15,-9 0 0,6-2 16,5-4-16,-9 5 0,-6 3 0,10-3 16,8-3-16,-16 1 15,-10 0-15,7 3 0,6 3 16,-13-4 0,-8-2-16,1 1 0,1-1 0,-12 2 15,-9 1-15,-1-1 0,-1-3 16,-15 3-16,-8 2 0,-8-3 15,-6-3-15,-5 2 0,-5 0 0,-4 3 16,-4-2-16,-3-1 0,-5 2 16,-7-2-16,-5 0 15,10 0-15,-5-1 0,-10 1 0,-10 4 16,0 1-16,0-1 0,-8-4 0,-7-2 16,1 4-16,2 2 15,-20 0-15,-16-1 0,7-1 0,6 0 16,-42-4-16,5 1 0,-3 2 15,-3 2-15,-8-2 0,-4-2 16,12 5 0,13 6-16,-9-4 0,-5-3 15,1-2-15,2-3 16,-25 6-16,-18 3 0,26 2 0,17 1 16,10-2-16,8-2 0,2 2 0,3 0 15,0 1-15,1-1 16,11 0-16,11-1 0,3 1 15,0-1-15,12-4 0,10-1 0,7 0 16,7 0-16,6 0 0,8-1 0,9 0 16,4 1-16,3-2 0,3 1 15,9-2-15,9 1 0,9-1 16,5 0-16,7-1 0,8-2 16,4 1-16,3 0 0,6 1 15,3 2-15,4-1 0,5 0 0,4 4 16,5 2-16,-1-4 0,1-1 0,8-1 15,5 0-15,1 3 0,0 1 16,2 0-16,3-1 0,1 2 0,3 0 16,4 0-16,2-1 15,-3 0-15,-2 1 0,6-4 16,5-4 0,-6 5-16,-4 2 0,-3 3 0,3 2 15,-8-3-15,-3-3 0,-4 1 16,-3 0-16,-9 2 0,-5 0 15,-10-1-15,-3 0 0,-12-1 0,-9 2 16,-10-4-16,-6-2 16,-11 1-16,-6-1 0,-7 3 15,-5 2-15,-2-1 0,-2 2 0,-11-2 0,-9-2 16,-8 5-16,-5 3 0,10-2 16,10-2-16,6 0 0</inkml:trace>
  <inkml:trace contextRef="#ctx0" brushRef="#br0" timeOffset="115779.5207">6531 6417 0,'0'0'0,"0"0"0,0 0 0,-18 17 0,18-17 15,-21 18-15,5-4 0,-3-1 16,-1 0-16,1 3 0,1 1 16,-3 3-16,2-4 0,5-2 15,3-2-15,3-1 0,4 0 0,7-6 16,8-4-16,3-3 15,7-2-15,7-3 0,5-3 0,0 0 16,0 0-16,10-2 0,1 1 16,1 1-16,-5 3 0,-9 3 0,-7 0 15,-5 1-15</inkml:trace>
  <inkml:trace contextRef="#ctx0" brushRef="#br0" timeOffset="115895.483">6515 6630 0,'0'0'16,"0"0"-16,0 0 0,0 0 0,0 0 0,13 25 16,-13-25-16,17 19 15,-8-9-15,0-2 0,-1-1 16,-2-2-16</inkml:trace>
  <inkml:trace contextRef="#ctx0" brushRef="#br0" timeOffset="116196.4697">7117 6303 0,'0'0'0,"0"0"0,0 0 16,-24 11-16,24-11 0,-32 16 15,12-3-15,-1 0 0,3-1 0,-5 4 16,0-1-16,5 0 15,2-1-15,6 0 0,6-3 16,6-2-16,5-3 0,8-1 16,7-2-16,3-1 0,1-1 0,11-1 0,5-1 15,-4 0-15,-4-2 0,0 4 16,-5 2-16,-8-1 0,-5 0 0,-18 6 16,-11 3-16,4-2 15,2-4-15,2 1 0</inkml:trace>
  <inkml:trace contextRef="#ctx0" brushRef="#br0" timeOffset="116318.5537">6814 6656 0,'0'0'0,"0"0"0,0 0 16,0 0-16,0 0 0,0 0 15,0 0-15,0 0 0,38-3 0,-16 0 16,3-1-16,1 1 16,-1 0-16,1 1 0,5-2 15,7 1-15,-3 1 0,2 1 0,-9 0 16,-4 0-16</inkml:trace>
  <inkml:trace contextRef="#ctx0" brushRef="#br0" timeOffset="116512.6528">6571 6798 0,'0'0'15,"0"0"-15,0 0 0,0 0 16,0 0-16,0 0 0,0 0 15,28 12-15,-28-12 0,29 7 16,-7-4-16,1-2 0,2 0 0,-2 1 16,-5-1-16,0 0 0</inkml:trace>
  <inkml:trace contextRef="#ctx0" brushRef="#br0" timeOffset="116937.0412">7124 6738 0,'0'0'0,"0"0"0,0 0 16,-35 7-16,17-3 0,-7 3 16,-7 4-16,-12 1 0,-1 1 0,-18 6 0,-1 5 15,4-2-15,1 2 0,-11 2 16,3 1-16,4 0 0,10-5 0,11-4 16,8-4-16,10-2 15,7-3-15,14-3 0,10-3 16,11-3-16,11-2 0,11-5 0,14-5 15,0-2 1,3 0-16,18-4 0,6-1 16,-1 0-16,-9 4 0,15-3 15,-20 5-15,-22 7 0,-16 6 0,-19 1 16,-13-1-16,-8 4 0,-9 0 0,-13 9 16,-9 2-16,3 0 15,-2 4-15,-9 0 0,-8 2 0,-2 4 16,5 0-16,0 2 0,1 2 15,7-1-15,5 1 0,-12 15 0,11 0 16,11-4-16,11-2 0,8-5 16,6-2-16,6-6 0,3-4 15,4-12-15,3 2 0,4-7 16,4-4-16,2-3 0,2-2 16,-4 2-16,-4 0 15,-4 1-15</inkml:trace>
  <inkml:trace contextRef="#ctx0" brushRef="#br0" timeOffset="117168.7759">6697 7096 0,'0'0'16,"0"0"-16,0 0 0,31-3 0,-19 2 0,5 1 16,3 1-16,0 1 0,1 1 15,4 3-15,0 1 0,-2 3 16,-1 0-16,-2 2 0,0 1 15,-4 3-15,-1 0 0,-2 3 16,-6 1-16,-3 0 0,-2 1 16,-5-1-16,-3 0 0,-7 0 0,0 1 0,-6-2 15,-4-1-15,0-2 0,-1-3 0,4-1 16,6-4-16,-1-1 16</inkml:trace>
  <inkml:trace contextRef="#ctx0" brushRef="#br0" timeOffset="117300.0198">6637 7272 0,'0'0'0,"0"0"0,0 0 15,28-12-15,-17 8 0,5-1 16,2 1-16,-1 0 0,1 1 16,2 0-16,-3 0 0,-3 1 15</inkml:trace>
  <inkml:trace contextRef="#ctx0" brushRef="#br0" timeOffset="117453.8911">6640 7383 0,'0'0'0,"0"0"0,0 0 0,0 0 16,29-9-16,-29 9 0,35-11 16,-14 3-1,2 0-15,4-2 0,2-2 0,1-3 16,-3 4-16,-5 1 0</inkml:trace>
  <inkml:trace contextRef="#ctx0" brushRef="#br0" timeOffset="117605.7721">7042 7097 0,'0'0'15,"0"0"-15,0 0 0,0 0 0,0 0 0,0 27 0,0-27 16,-1 22-16,1-22 0,-2 26 15,2-15-15,0-1 0,0-1 0,0-2 16</inkml:trace>
  <inkml:trace contextRef="#ctx0" brushRef="#br0" timeOffset="117838.8685">7307 7031 0,'0'0'0,"0"0"15,0 0-15,4 22 0,-4-22 16,4 28-16,-3-7 0,-1 1 16,-1 3-16,-1 9 0,-2 0 15,2-3-15,-1-2 0,-1-3 16,0-2-16,-4 1 0,-1-3 0,-4-6 16,-4-2-16,-1-4 15,0-3-15,2-6 0,0-6 16,5 2-16,3 0 0,0 0 0</inkml:trace>
  <inkml:trace contextRef="#ctx0" brushRef="#br0" timeOffset="117986.0476">7692 6769 0,'0'0'0,"0"0"16,0 0-16,20 5 0,-20-5 15,15 7-15,-6-1 0,-1-1 0,-2 0 16,0-1-16</inkml:trace>
  <inkml:trace contextRef="#ctx0" brushRef="#br0" timeOffset="118139.8818">7636 6960 0,'0'0'0,"0"0"0,0 0 15,23 7-15,-23-7 0,24 3 0,-9-1 16,2 0-16,0-1 0,-3 2 16,-1-2-1,-2 0-15</inkml:trace>
  <inkml:trace contextRef="#ctx0" brushRef="#br0" timeOffset="118340.5086">7521 7147 0,'0'0'0,"0"0"0,23-3 0,-23 3 16,38-8-16,-9 4 0,9-3 15,13-2-15,1 0 0,15-2 16,1 0-16,6-3 0,-7 0 0,3-1 16,-8 3-16,-10 2 0,-8 3 15,-11 1-15,-8 1 0,-12-1 16,-9 1-16,0 2 0,-2-1 0,0 2 0</inkml:trace>
  <inkml:trace contextRef="#ctx0" brushRef="#br0" timeOffset="118552.4605">8096 6757 0,'0'0'15,"0"0"-15,0 0 0,0 0 0,0 0 16,0 0-16,-4 25 15,4-25-15,-10 27 0,2-7 16,-2 5-16,-1 0 0,0 3 0,-1 4 0,-1 1 16,-3 8-16,1-3 0,-6 6 15,1-4-15,2-5 0,-1-5 0,-1-3 16,-1-4-16,2-5 16,2-7-16,2-1 15,4-1-15,3-3 0</inkml:trace>
  <inkml:trace contextRef="#ctx0" brushRef="#br0" timeOffset="118687.7116">7984 7174 0,'0'0'15,"9"3"-15,4 1 0,0 0 16,2 1-16,4 4 0,5 3 16,-1-1-16,1 2 0,-1 2 0,0 2 15,0-1-15,-4-2 0,-3-3 16</inkml:trace>
  <inkml:trace contextRef="#ctx0" brushRef="#br0" timeOffset="125718.4887">9357 7989 0,'0'0'0,"0"0"15,0 0-15,0 0 0,0 0 0,0 0 16,0 0 0,0 0-16,0 0 0,0 0 0,0 0 0,24 6 0,-24-6 15,0 0-15,32 4 16,-32-4-16,32 1 0,-12 1 0,3-2 16,2 1-16,2-1 0,3 0 15,3 0 1,10 0-16,0-1 0,5-1 15,3 1-15,9-1 0,-1 2 16,11-2-16,0 1 16,-4-1-16,-3 0 0,15 0 0,1 0 15,-5 1-15,-3 1 0,14-2 0,1 0 0,-8 0 16,-4 1-16,37-2 0,-5 0 16,-13 1-16,-11 0 0,1 0 15,0 0-15,-8 1 0,-6-1 16,6 1-16,3 0 0,-8 0 15,-7 0-15,6-2 0,5 0 16,-8 1-16,-5 1 0,5 0 16,4 0-16,-3 1 0,-4 0 0,6 0 15,0 0-15,-4-3 0,-4 1 0,5 2 16,4 4-16,-11-7 0,-6-3 16,8 3-16,4 2 0,-5 0 15,-2 0-15,1 0 0,4-1 16,-5-1-16,-4 0 0,5 0 15,2-1-15,-3 2 0,-1 2 0,4 2 16,3 2 0,-7-4-16,-5-4 0,3 3 15,4 1-15,-1-2 0,0-1 16,2 1-16,2-2 0,-9 3 16,-6 2-16,9 3 0,5 1 15,-3-5-15,-1-3 0,0-1 0,2 0 16,-5 7-16,-2 4 0,7-4 15,5-4-15,-7 0 0,-4 0 0,3-1 16,3 1-16,-5 0 0,-3 1 16,4-3-16,4 0 0,-6 4 15,-2 4-15,6 0 0,4 2 16,-9-4-16,-3-2 0,2-2 0,2-2 16,-4 5-16,-1 5 0,6-5 15,4-3 1,-7 2-16,-5 0 0,3 1 15,0 0-15,-1 2 0,-2 0 16,6-4-16,3-4 0,-7-3 0,-4-1 16,4 6-16,3 3 15,-5 1-15,-3 1 0,3-3 0,2 1 16,-3-1-16,-1-1 0,4-1 16,5 1-16,-4-1 0,-5 0 0,2 2 15,2 0-15,-3 2 0,-3 1 0,2-4 16,1-1-16,-4 2 15,-4 2-15,5 1 0,2 1 16,-2-3-16,-1-1 0,1 2 16,0 2-16,-18-4 0,4-2 0,4 2 15,4 2 1,0 0-16,1 0 0,1-1 16,2 2-16,-4-1 0,-3-1 15,-3 0-15,-3 0 0,-6 1 0,-5 1 16,-5 1-16,-3 3 15,-7-3-15,-5-1 0,0-1 0,2 0 16,0-1-16</inkml:trace>
  <inkml:trace contextRef="#ctx0" brushRef="#br0" timeOffset="130487.5087">1657 8799 0,'0'0'16,"0"0"-16,0 0 15,0 0-15,0 0 0,0 0 0,0 0 16,0 0-16,0 0 0,0 0 0,0 0 15,29-5-15,-29 5 0,22 0 16,-22 0-16,28-1 0,-9 0 0,1-1 16,4 1-16,2-2 0,0 1 15,10-3-15,3 1 0,-4 1 16,-1 1-16,1-2 0,-2-1 16,4 0-16,-3-1 0,-5 3 15,-5 3-15,-3-1 0,-3-1 0,-3 2 16,-4 1-1,-2 3-15,-2 1 0,-5 1 16,-2 1-16,-3 2 0,-4 3 16,-5 0-16,-6 2 0,1 3 15,-2 0-15,-7 8 0,-4 2 16,1 0-16,-2 0 0,2 0 0,3 2 16,-5 2-16,2-1 15,2 0-15,0 0 0,3-5 0,4-3 0,2-1 16,2-3-16,3-3 0,1-5 0,2-2 15,0-3-15,1-3 0,2-1 16,2-6-16,4-5 16,1 1-16,3 0 0,4-6 0,-1-7 15,4-2-15,2-4 0,1-1 16,3-2 0,0 1-16,0-2 0,3-8 15,0 0-15,-6 3 0,-1 2 0,0-1 16,1 1-16,-1 2 15,-2 3-15,0 2 0,-1 3 16,-3 0-16,0 4 0,-2 3 16,0 3-16,-1 5 0,3 5 0,-4 3 15,1 2-15,1 2 0,-1 3 0,3 5 16,3 4-16,-1 1 0,1 2 0,0 6 16,-2 5-16,0 1 15,1 1-15,-1 3 0,6 2 16,-4-2-16,4 0 0,0 8 15,2 1-15,-2-4 0,0-5 0,-1-4 16,-3-2-16,-2-4 0,-1-3 0,-2-3 16,1-2-16,-4-4 0,1-3 0,-2-3 15,0-3-15,-6-3 0,0-1 16,-10-7-16,-6-7 0,-1-2 16,-4-2-16,-5-5 0,-4-3 15,-3-1-15,-2-1 0,-11-4 16,-1-2-1,5 6-15,0 4 0,5 2 0,11 7 16,9 4-16</inkml:trace>
  <inkml:trace contextRef="#ctx0" brushRef="#br0" timeOffset="227497.8065">4761 9106 0,'0'0'0,"0"0"16,0 0-16,0 0 0,0 0 0,0 0 15,0 0-15,0 0 16,0 0-16,0 0 16,24-7-16,-24 7 0,0 0 15,23 3-15,-23-3 16,0 0-16,27 1 0,-27-1 0,26 1 15,-10-1-15,0 0 16,-1 0-16,3 2 0,-1-1 0,2-1 16,3 0-16,4 0 0,-4-1 15,1 1-15,8 0 0,-2 0 0,2 0 0,1 0 16,1 0-16,0 2 0,2-2 16,-1 0-16,8 0 0,-2 0 15,-1 0-15,-2 0 0,2 0 16,1 2-16,-5-3 0,0 0 15,8-1-15,0-1 0,-2 1 16,-1 1 0,-2 0-16,3 0 0,-3 0 0,-3-2 15,3 2-15,4 0 0,-4 0 16,-4 0-16,9 0 0,0 1 16,-10-2-16,-1 0 0,9 0 15,2 1-15,-5 1 0,-1-1 0,1 1 16,3 0-16,-1 0 15,-5 0-15,6-1 0,0-1 0,-3-1 0,-2 0 16,0 2-16,3 0 0,-4 1 16,0 1-16,3-2 0,0 0 15,-1-1-15,-5-2 0,3 2 16,1 0-16,-3 1 0,-2 1 16,3 0-16,5 0 0,-6 0 15,-1 0-15,3 2 0,4 1 0,-6-2 0,-3-2 16,3-1-16,2-1 0,-2 2 15,-2-1-15,1 2 0,1 1 16,-1-1-16,-1 1 0,3 0 16,-1-1-16,-1 2 0,1 1 0,-2-4 15,2-2-15,-2 3 16,0 2-16,4 0 16,0-1-16,0-1 0,-6-1 15,4 1-15,3 0 0,-8 0 16,0-2-16,7 3 0,2 1 15,-8-2-15,3 0 0,2 0 16,2-1-16,-5 1 0,0 0 0,5-1 16,0 0-16,0 1 15,-1 1-15,0-1 0,1-1 0,0 1 0,-2 0 16,2 1-16,2-1 0,-4 1 16,-3 1-16,2 0 0,2-2 15,-2 2-15,0 1 0,3-3 16,1-3-16,-3 1 0,-1 0 0,2 1 15,0 0-15,-1 0 0,0 0 16,1 1 0,1 0-16,-2-2 0,-1 0 15,1 2-15,1 1 0,-1-1 0,-3-1 0,4 2 16,1 1-16,-3-2 0,-2 0 16,4 2-16,4 1 0,-5-3 15,-3 0-15,4-1 0,4 0 16,-5 1-16,-3 0 0,3 0 15,3 0-15,-1-1 0,-3 0 16,2 2-16,1 0 0,-1 1 16,-2 0-16,1-1 0,2 0 15,0-1-15,-3 0 0,2-1 16,1-2-16,0 2 0,-1 1 0,1 1 16,2 2-16,-4-3 0,-1 0 15,3 0-15,4 0 0,-4-1 0,-1-2 0,2 2 16,3 2-16,-5 2 15,-3-1-15,4-1 0,4 0 16,-5-2-16,-2 0 0,4 1 16,1 2-16,-1-1 0,-3 0 0,2 0 15,3-1-15,-2 1 0,-1 0 16,1 2 0,3-1-16,-3-1 0,-1 0 15,0 0-15,2-1 16,-3-1-16,-1 0 0,3 1 0,3 1 0,-1 0 15,-2 0-15,2 1 0,0 0 16,0 0-16,-1-2 0,2 2 16,2 1-16,-1-2 0,-1-1 15,1 0-15,-1 1 0,0 0 0,0-1 0,2 0 16,2 1 0,-2 1-16,-2 0 0,7 1 0,-1-2 15,-7-1-15,-1 1 0,8 0 16,1 2-16,-2-1 15,-1-2-15,0 1 0,1 0 16,-2 0-16,-1 0 0,3 0 16,2 1-16,-4 1 0,-2-2 0,2 1 15,2 0-15,-3 0 16,-3-1-16,5 1 0,4-2 16,-7 2-16,-5 4 0,5-1 15,2 0-15,-4-2 0,-2-2 0,4 0 16,2 2-16,-5-1 0,-1-2 15,1 2-15,2 0 0,-3 0 0,0-1 16,-1-1-16,2-1 0,-5 2 16,-4 1-16,2 1 0,0-1 15,-2-2-15,1-2 0,-2 0 16,0 1-16,-4 0 0,-1 0 0,4-1 16,1 1-16,-6 2 0,-5 4 15,2-3-15,1-2 0,-5-1 0,0 0 0,0 0 16,-2-2-16,-1 2 15,-2 1-15,-1 1 0,0 2 16,-3 0-16,0-1 0,-2 0 0,1 0 16,-2 0-16</inkml:trace>
  <inkml:trace contextRef="#ctx0" brushRef="#br0" timeOffset="231146.5028">15355 9073 0,'0'0'0,"0"0"0,0 0 0,0 0 16,23-6-16,-23 6 0,22-2 15,-22 2-15,28-3 0,-12 1 16,3 1-16,1 0 0,1 0 0,2 0 16,2 0-16,7 0 0,0 1 15,4 1-15,1 1 16,1-1-16,-1 0 0,12 1 0,-1 0 0,1 0 15,-2 0-15,13 0 0,1 0 16,-3 1-16,-4-1 0,13 2 16,2-2-16,-6 1 0,-4 0 0,6 0 15,4 0-15,4 0 0,-7-1 16,5 0-16,4 1 0,-4-3 16,0 0-1,33 0-15,-5 3 0,-15-2 16,-7-1-16,2 2 0,4 1 15,-11-1-15,-5 0 0,7-1 16,6 0-16,-10 1 0,-6 3 16,7-4-16,5-2 0,-3 0 0,-4 0 15,5 2-15,2 0 0,-6 1 16,-4 0-16,8 0 0,5 1 0,-6 1 16,-5 0-16,6-3 0,4-4 15,-7 3-15,-6 2 0,9-1 0,6-1 16,-6-1-16,-6-2 0,7 5 15,5 3-15,-6-2 0,-5 0 16,6 0-16,6 1 16,-6-6-16,-2-3 0,6 3 0,1 4 15,-7 1-15,-5 1 0,6-1 16,3-2-16,-6 1 0,-6-1 16,5 0-16,7 0 0,-9-4 15,-5-5-15,6 5 0,5 2 0,-6 5 16,-4 4-16,6-4 0,3-2 15,-11-3-15,-7-1 16,9-1-16,7 1 0,-7-3 0,-6-1 16,6 4-16,5 2 15,-6 0-15,-4-1 0,4 2 16,1 4-16,-5-4 0,-1-1 0,5-2 16,4-2-16,-4 1 15,-4-1-15,6 3 0,4 0 0,-10 2 16,-5 0-16,7 4 0,4 0 0,-5-6 15,-1-6-15,4 3 0,3 1 16,-8 4-16,-5 3 0,5-5 0,2-2 16,-3 2-16,0 0 15,2-1-15,2-1 16,-7 3-16,-4 0 0,5 0 0,2-1 16,-3-1-16,-3 0 15,2 0-15,1 2 0,-5 0 0,-2 0 16,-2 0-16,0 0 15,-4-1-15,-2 1 0,-2 1 16,-1 4-16,-6 1 0,-5-1 0,-3 1 16,-1 0-16,-7-2 15,-6 1-15,-8-5 0,3 1 0,-3-1 16</inkml:trace>
  <inkml:trace contextRef="#ctx0" brushRef="#br0" timeOffset="241799.8101">25500 9211 0,'0'0'0,"0"0"0,0 0 16,22-3-16,-22 3 0,25 0 0,-5 0 16,2 2-1,2-1-15,15 1 0,6-1 16,3 0-16,1 0 0,20-1 15,6-1-15,14 1 0,-2-1 0,21 1 16,3 0-16,8-1 16,-8 1-16,58-2 0,-1 2 15,-18-1-15,-13 1 0,9 0 0,8 0 16,-10 3-16,-5 3 16,14-6-16,11-4 0,-13 3 0,-8 1 15,15 3-15,13 2 0,-13-4 16,-9-2-16,10 5 0,6 3 15,-17-2-15,-11-1 0,8-1 0,4 1 16,-19-1-16,-12 1 0,3-3 16,4 0-1,-17 4-15,-14 0 0,-5-3 0,-4-1 16,-16-1-16,-8 1 0,-5 0 16,-3 0-16,-17 0 0,-12 0 0,-7-1 15</inkml:trace>
  <inkml:trace contextRef="#ctx0" brushRef="#br0" timeOffset="252323.816">26632 8381 0,'0'0'0,"6"-12"0,-1 0 15,2 1-15,2-2 0,5-6 0,2-3 16,4 0-16,1-2 0,11-5 16,6 0-1,0 1-15,3 2 0,14-2 16,5 1-16,0 4 0,1 1 0,20 2 16,6 4-16,-4 3 0,-1 2 15,19 1-15,5 5 0,35 4 16,-17 3-16,-4 5 0,-1 2 15,-13 1-15,-8-1 0,3 13 16,3 7-16,-16 0 0,-9 0 0,-3 12 16,0 7-16,-13-2 0,-11-3 0,-1 8 15,-2 6 1,-9 0-16,-3 1 0,-10 4 0,-5 4 0,-9-3 16,-7-2-16,-10 4 0,-8 5 15,-5-4-15,-2-3 0,-6-1 16,-5 2-16,-2-17 0,-1-12 0,-12 5 15,-8 2-15,-1-2 0,-1-2 0,-11-11 32,-7-8-32,-1-5 0,1-3 0,-14-10 0,-10-8 15,5-2-15,1-4 0,-17-10 0,-11-6 32,9 0-32,5 2 0,-4-7 0,-3-6 15,15 0-15,8-3 0,1-2 0,0-1 16,17 4-16,12 4 0,5-9 0,3-6 15,10 3-15,8 1 0,7-6 16,3-6-16,8 6 0,7 7 16,15-8-16,12-5 0,7 4 0,6 4 15,21-4-15,14-1 16,4 3-16,5 5 0,16 7 0,10 8 16,-5 9-16,-4 9 0,-29 6 15,-21 2-15,-13 4 0</inkml:trace>
  <inkml:trace contextRef="#ctx0" brushRef="#br0" timeOffset="270928.9827">20640 6777 0,'0'0'0,"0"0"16,0 0-16,0 0 0,-11-21 0,11 21 16,-21-5-1,6 5-15,-3 2 0,-4 4 0,-3 4 16,-3 2-16,-2 3 0,-11 13 16,-5 6-16,-5 12 0,3 0 0,-6 21 15,5 5-15,-3 6 0,5-6 16,3 6-1,8-2-15,11-13 0,6-9 0,1 9 16,6-14-16,4-15 0,3-9 0,-1-5 16,1-2-16,0-13 0,1-2 0,-7 1 15,-6 1-15,1-3 0,-4-1 16,6-1-16,3 1 0,3-1 16</inkml:trace>
  <inkml:trace contextRef="#ctx0" brushRef="#br0" timeOffset="271067.0259">19658 7315 0,'0'0'0,"0"0"0,22-11 16,-5 5-16,2-1 16,19-3-16,8 0 15,4 0-15,2 1 0,17-1 0,5 3 16,8 0-16,-5 3 0,8 2 16,-5 4-16,-12-2 0,-8-1 15,-9 0-15,-15 0 0,-11 0 0</inkml:trace>
  <inkml:trace contextRef="#ctx0" brushRef="#br0" timeOffset="271383.5625">20702 7106 0,'0'0'0,"0"0"0,0 0 0,0 0 0,-13 25 16,13-25-16,-20 30 0,9-12 15,0 3-15,-1 4 0,-1 6 16,0-2-16,1 1 0,-1 7 15,2-3-15,1 2 0,2-8 16,2-6-16,0-2 0,2-6 0,-1-5 16,2-6-1,1-5-15,0-3 0,-1-3 16,3-5-16,2-5 0,1-2 16,2-3-16,2-6 0,1-3 15,1 7-15,-1 2 0,5 3 16,2 1-16,1 3 0,1 3 0,1 3 15,0 3-15,2 4 16,0 2-16,3 5 0,3 2 0,-2 2 0,-1 0 16,-4-2-16,-4 0 0,-3-1 15</inkml:trace>
  <inkml:trace contextRef="#ctx0" brushRef="#br0" timeOffset="271753.4775">21010 7404 0,'0'0'0,"0"0"0,0 0 0,0 0 16,0 0-16,27 11 0,-27-11 16,31 7-16,-13-6 0,3-2 0,2-4 15,1 0-15,1-1 0,6-4 0,-2-2 16,-4 0-16,-4-2 0,-2-1 15,-4-2-15,-4 1 0,-3 0 16,-5-3-16,-4 1 0,-3 4 0,-3 2 16,-7 1-16,-5 3 15,3 5-15,-2 5 0,-7 6 16,-4 5-16,3 2 0,0 2 0,4 6 0,3 4 16,5-1-16,2 2 0,4 7 15,6 2-15,8-7 0,3-3 0,12-6 16,8-2-16,4-6 15,5-2-15,6-4 0,5-3 16,-10 0-16,-9-1 0,-7 0 0</inkml:trace>
  <inkml:trace contextRef="#ctx0" brushRef="#br0" timeOffset="272085.4662">21569 7407 0,'0'0'15,"0"0"-15,0 0 16,0 0-16,0 0 0,0 0 0,27 5 0,-27-5 0,31-1 0,-10-2 16,3 1-16,0-3 15,2-1-15,1-1 0,2-2 16,6-4-16,-1 0 0,-4-2 16,-2-1-16,-5 1 0,-3 0 0,-3-6 15,-6-1-15,-5 3 0,-4 2 16,-11 4-1,-7 1-15,-5 3 0,-3 4 16,-9 6-16,-7 7 0,-1 2 16,0 3-16,-6 10 0,2 4 15,7 2-15,6 1 0,6 9 16,8 3-16,10-6 0,7-3 0,18-1 16,14-3-16,9-5 0,8-3 15,19-9-15,15-7 0,10-5 0,-1-4 0,11-3 16,-31 2-16,-23 3 0</inkml:trace>
  <inkml:trace contextRef="#ctx0" brushRef="#br0" timeOffset="272416.7058">23346 7105 0,'0'0'0,"0"0"16,0 0-16,-23-12 0,23 12 0,-38-5 15,8 3-15,-3 2 16,-1 2-16,-14 3 0,-4-1 16,-3 4-16,7 1 0,7 3 15,5 4-15,3 2 0,8 1 0,11 6 0,11 6 16,6-5-16,6-1 0,13-2 16,9 1-16,1-2 0,0-2 15,1-1-15,0-3 0,-5-3 0,-6 0 16,-5 0-16,-6-2 0,-9-2 15,-8 0-15,-10-2 0,-10 1 16,-2-1-16,-3 1 0,-5-1 0,-3 0 16,1-1-16,2-2 0,5-4 15,6-3-15,5 1 0,4 1 0,4 0 16</inkml:trace>
  <inkml:trace contextRef="#ctx0" brushRef="#br0" timeOffset="272758.2265">23544 7290 0,'0'0'0,"0"0"0,0 0 15,-23 20-15,14-8 0,-3 3 0,-1 2 16,-3 6-16,4 0 0,7-1 15,5-1-15,5-2 16,5-2-16,10-6 0,9-3 0,9-3 16,4-4-16,3-5 0,3-3 15,2-3-15,-4-1 0,-8-4 16,-6-2-16,-7-3 16,-8 0-16,-11-5 0,-12 0 15,-6 6-15,-6 2 0,-8 1 0,-8 3 16,-2 3-16,-1 5 0,-8 4 15,-2 4-15,11 3 0,9 2 16,10 3-16,9 1 0,13-6 16,9-5-16,-5 0 0,-1 0 15,-3 0-15</inkml:trace>
  <inkml:trace contextRef="#ctx0" brushRef="#br0" timeOffset="272972.0185">24418 6893 0,'0'0'0,"0"0"15,0 0-15,0 0 0,-6 31 0,6-31 16,-22 40-16,7-16 0,1 0 16,-6 9-16,-3 4 0,-6 10 15,2-1-15,-5 9 0,3-3 16,-2 3-1,5-8-15,2-4 0,6-12 16,5-7-16</inkml:trace>
  <inkml:trace contextRef="#ctx0" brushRef="#br0" timeOffset="273303.98">24609 7254 0,'0'0'0,"0"0"0,-16 18 16,5-5-16,0 0 0,-5 11 0,0 6 16,1-3-16,4-2 0,7 4 15,7-1-15,7-7 0,4-4 0,12-7 32,7-6-32,1-3 0,1-4 0,12-5 15,1-5-15,-6 1 0,-6-3 16,3-8-16,-5-5 0,-10 2 15,-6 2-15,-12-2 0,-11-2 16,-5 5-16,-3 2 0,-14 5 16,-9 3-16,1 7 0,0 5 0,-6 4 15,-3 4-15,7 0 0,5 0 0,5 6 16,4 4-16,9-1 0,9-1 16,0-4-16,2-3 15,1-2-15</inkml:trace>
  <inkml:trace contextRef="#ctx0" brushRef="#br0" timeOffset="273504.2198">25396 7230 0,'0'0'0,"0"0"0,0 0 16,-21 16-16,21-16 0,-22 21 15,8-5-15,0 3 0,-1-1 0,-1 5 16,-2 2-1,-2 7-15,2-4 0,2 1 16,5-5-16,2-4 0,3-4 0,0-4 16</inkml:trace>
  <inkml:trace contextRef="#ctx0" brushRef="#br0" timeOffset="273657.2357">25545 6893 0,'0'0'0,"0"0"16,0 0-16,33 7 0,-33-7 0,33 13 16,-14-4-16,-2 0 0,-3-2 15,-2-2-15</inkml:trace>
  <inkml:trace contextRef="#ctx0" brushRef="#br0" timeOffset="273974.0387">25806 7313 0,'0'0'0,"0"0"16,-8 18-16,1-7 0,-1 1 0,-2 4 15,-1 0-15,-4 8 0,-2-2 0,2-1 16,1-2-16,1-3 0,5-3 16,1-5-16,3-3 0,4-5 15,3-4-15,5-4 0,3-3 16,3-2-16,3-3 0,5-3 15,5-1-15,8-8 0,2-2 0,1 1 32,2 0-32,2 1 0,-5 7 0,-3 4 15,-5 5-15,-3 4 0,-5 6 16,-3 5-16,-1 4 0,-6 6 16,-3 6-16,-5 3 0,-3 5 15,-3 1-15,-3 4 0,-1 2 16,1 4-16,3-2 0,1-5 0,6-5 15,1-6-15,0-4 0,-2-4 0,-1-2 16</inkml:trace>
  <inkml:trace contextRef="#ctx0" brushRef="#br0" timeOffset="274390.6387">26941 7229 0,'0'0'0,"0"0"15,0 0-15,-30-4 0,30 4 16,-47 3-16,14 0 0,-3 4 16,0 2-16,-13 9 0,0 3 15,-3 6-15,8-2 0,11 0 16,7-2-16,9 4 0,10-2 16,16-5-16,12-1 0,11-8 15,9-6-15,1-3 0,2-7 16,-1-3-16,-1-3 0,3-8 15,-4-3-15,-7-2 0,-4-1 16,-8-2-16,-6 0 0,-4 5 0,-4 5 16,-2 4-16,-2 4 0,-1 3 15,-1 2-15,-4 7 0,-2 7 0,-4 4 16,-1 6-16,2 3 0,-1 6 16,-2 4-16,-2 6 0,-4 6 15,1 3-15,2-4 0,1-3 16,-2 3-16,1-4 0,0-9 15,0-6-15,-4-5 0,-2-3 0,-5-3 16,-5-3 0,-6-6-16,-8-3 0,-5-3 15,-5-2-15,5 0 0,13 1 16,9 1-16</inkml:trace>
  <inkml:trace contextRef="#ctx0" brushRef="#br0" timeOffset="274907.8667">20522 8064 0,'0'0'0,"0"0"0,27 0 0,-6 0 0,3 1 16,19-1-16,11 0 16,15-1-16,4-1 0,26 0 15,11 0-15,14 0 0,-1-1 0,33-5 16,11-1-16,49-4 0,-30 1 0,17 0 16,10 1-16,-12-1 0,-6-1 15,22 0-15,14-1 0,-18 5 16,-14 1-16,30-3 0,19 0 15,-22 5-15,-14 3 0,14-1 16,10 1 0,-25 0-16,-18 2 0,2 2 15,2 4-15,-34 1 0,-21-1 0,-45 0 16,-30-3-16,-21 0 0</inkml:trace>
  <inkml:trace contextRef="#ctx0" brushRef="#br0" timeOffset="286048.9756">2587 10221 0,'0'0'0,"0"0"0,0 0 16,21-12-16,-21 12 0,0 0 0,32-12 15,-16 8-15,-1 1 0,4 2 16,1-2-16,4 0 0,-1-1 16,11 3-16,1 1 0,1 0 15,0 1-15,10-1 0,0 1 0,0 1 0,0 0 16,4 1-16,5 0 16,7-1-16,-4-2 0,2 2 0,0 3 15,9 0-15,-5 1 0,4-2 16,4 1-16,3-3 0,-6 1 0,6-1 15,1 1-15,-3-2 16,-6 1-16,38-1 0,-6 1 0,-12-1 0,-6 1 16,1 1-16,7-1 15,-10 1-15,-5-2 0,8 2 0,5 1 16,-8-1-16,-6-4 0,6 3 16,4 1-16,-5-3 0,-4-2 15,2 1 1,4-1-16,-7 2 0,-3 2 0,6-3 15,4-3-15,-8 5 0,-8 2 16,5-2-16,4 1 0,-7-1 16,-4-1-16,5 1 0,3 0 15,-5-2-15,-1-1 0,0 2 16,4 1-16,-6-3 0,-5-3 16,5 5-16,4 4 0,-7-4 15,-1-2-15,0 0 0,5 4 0,-7-1 0,-5 2 16,3-1-16,1-1 0,-1 0 15,-1 0-15,5 1 0,4 0 16,-9-2-16,-7-1 0,2 2 16,0 1-16,-4-1 0,-4-1 0,4 2 15,4 0-15,-3 1 16,-2 3-16,2-2 16,1 0-16,-5-3 0,-3-1 15,5 0-15,3 1 0,-4 1 16,-6 0-16,6 2 0,3 0 15,-5-3-15,-5-1 0,7-1 16,3 0-16,-4 1 0,-3 2 0,5-2 16,3 0-16,-20 0 15,3 0-15,10 0 0,3-2 0,-7 0 0,0 1 16,4-2-16,0 2 0,0 0 16,-3 0-16,3-1 0,2 0 15,-5 1-15,-1 1 0,2-2 16,1 1-16,-3 0 0,-4 2 15,5-2-15,1-1 0,-3-1 16,-2 1-16,1 2 0,2 1 0,-6 2 0,1-1 16,1-1-16,1-1 0,-1 0 15,-1 0-15,1-1 0,1-3 16,-3 3-16,0 1 0,2 0 16,2 0-16,-4-1 0,-3 1 15,4-1-15,2-1 0,-2 2 16,-3 0-16,0 3 15,-1 1-15,-3-3 0,0-1 16,4 0-16,1 1 0,-1 0 16,-3 0-16,4-1 0,3-3 15,-2 0-15,0 1 0,0 0 16,-1 0-16,0 1 0,-2 0 0,3 0 16,1-2-16,-3 2 15,0-1-15,1 1 0,2 1 0,-2-1 0,-2 0 16,2 1-16,0-1 0,0 1 15,0 1-15,-1-1 0,1 2 16,-2 0-16,0-1 0,1 1 16,2 0-16,-3-1 0,0 2 15,0-1-15,3-2 0,-2 1 16,1-1-16,-1 1 16,2-1-16,-1 1 0,-2 1 15,3-1-15,2 0 0,-3 0 16,0-1-16,0 0 0,2 1 15,0-1-15,0 1 0,1-1 16,0 1-16,-3-1 0,-1 1 0,2-3 16,3 1-16,-2 1 0,-1 1 15,1 1-15,0-1 0,0-2 0,-1-1 16,0 1-16,1 1 0,-1 0 16,0 1-16,-1-2 0,3 0 15,0 0-15,-1-1 0,2 0 16,0 1-16,-2 1 0,-2 0 0,3-1 15,1-1-15,-1 0 16,-1 0-16,2 2 16,2 0-16,-3 0 0,-3 2 15,2-2-15,1-1 0,0 0 16,1 1-16,1-1 0,1 1 0,-1 0 0,-2 0 0,3 0 16,3 0-16,-3 0 0,-1 1 15,2 1-15,3 0 0,-4-1 16,-1 0-16,7 0 15,0-1-15,-7 0 0,1 0 16,5-1-16,2 1 0,-2 0 16,-3 1-16,-1-1 0,1 1 15,-1-2-15,0 0 0,0 1 0,2 1 16,-3-1-16,-1 0 0,1-1 16,3-2-16,-3 1 0,-2 2 15,4-1-15,4 1 0,-4 0 0,-2 1 16,4-1-16,2-1 0,-4 1 15,-1 1-15,2 1 0,1 0 16,-4-3-16,-2-2 0,5 1 0,1-1 16,-1 2-16,-3 1 0,3 1 15,3 2-15,-3-2 0,0-1 16,3 0 0,3 0-16,-5 0 0,0 0 0,1 1 15,3 1-15,-2-1 16,-3 1-16,5-1 0,2 0 15,-3 2-15,-1-1 0,2 0 0,3-1 16,-3 1-16,-2 1 0,10-1 16,3-1-16,-7-1 0,-4 0 15,4 0-15,1 1 0,-5 0 0,-4-1 0,5 2 16,3-2-16,-6 0 16,-1 0-1,4 1-15,2 1 0,-4-2 16,-2 1-16,2-1 0,5 0 0,-7 1 15,-2 1-15,4-2 0,3-2 16,-6 2-16,-1 0 0,3 0 16,3-1-16,-5 0 0,-4-1 15,5 2-15,4 2 0,-6-2 0,-4 1 16,7-2-16,5 0 16,-11 0-16,-2 0 0,9-2 0,2 3 15,-9-1-15,-1 1 0,10 0 16,2 2-16,-7-3 0,-2-1 15,8 2-15,1 2 0,-9-1 0,-2 1 0,9-2 16,2-2-16,-8 4 0,-1-2 16,8 0-16,1-2 15,-8 4-15,-3 0 0,9-2 0,2-2 16,-4-1-16,-5 1 0,4 2 16,1 0-16,-7 0 0,-1-2 15,8 1-15,1 1 0,-8-1 0,-1 0 0,7 2 16,-1 1-16,-6-1 15,-1 0-15,1-1 0,2-1 16,-2-1-16,-1-1 0,1 0 0,2-1 16,-2 1-16,-2 3 0,4-1 15,3 1-15,-4 0 0,-3 1 16,3-1 0,1 0-16,-2-1 0,-2-1 0,3 1 15,4 1-15,-4-2 0,-1 1 16,1 0-16,2-2 15,-3 3-15,-1 0 0,0-1 0,1-1 16,-1 1-16,-2 2 0,2-2 16,3 0-16,-2-1 0,-1-1 15,2 2-15,1 1 0,-3-1 0,-2-2 0,2 0 16,1 3-16,-1-2 0,0-2 16,1 0-16,1 0 15,-6 1-15,-2 1 0,6 0 0,0 1 16,-5 1-16,-1-1 0,7 1 15,1 0-15,-8-1 0,-4 1 16,2 0 0,1 1-16,0-1 0,-3 1 0,0 0 15,0 0-15,-4 0 0,-1 0 16,-1 1-16,1 3 0,-4 0 16,-1 4-16,-4-5 0,-1 0 15,-2 0-15</inkml:trace>
  <inkml:trace contextRef="#ctx0" brushRef="#br0" timeOffset="287268.0917">18807 9413 0,'0'0'0,"-7"-8"16,-3-4-16,-1 0 0,-2-1 0,-12-5 15,-8-2-15,-11-3 0,-3 4 16,-10 0-16,-9 3 16,-13 2-16,2 3 0,-21 4 0,-4 4 15,-5 6 1,10 3-16,-47 18 0,9 5 16,22 2-16,16 0 0,3 12 15,0 8-15,14-1 0,11-1 16,3 3-16,3 0 0,14 1 15,12-2-15,15 2 0,11 0 16,15-7-16,11-5 0,20 8 16,13 4-16,16-12 0,10-8 0,29-1 0,18-2 15,3-2-15,0 0 0,34-7 16,23-2-16,-12-4 0,-7-6 0,28 8 16,17 5-16,-12-5 0,-8-2 15,13-6-15,11-5 0,-23-2 16,-13-2-16,-1-7 0,0-5 15,-25-4-15,-17-1 0,-7-8 0,-5-3 16,-22-4-16,-14-1 0,-10-13 16,-8-9-16,-21 3 0,-13 3 0,-12-9 15,-7-5-15,-9 2 0,-6 3 16,-12-3-16,-8-2 0,-12 1 16,-8 0-16,-27-4 0,-18-1 15,-1 16 1,0 13-16,-30-4 0,-21-3 15,4 5-15,1 2 0,-35 8 16,-23 7-16,0 11 0,2 8 0,-33 12 16,-22 10-16,76-6 0,53-4 15,37-2-15</inkml:trace>
  <inkml:trace contextRef="#ctx0" brushRef="#br0" timeOffset="290387.0208">22712 10270 0,'0'0'15,"0"0"-15,0 0 0,31-3 0,-31 3 16,31-3-16,-9 3 0,3-2 15,2 0-15,16-1 0,7-2 16,2 3-16,3 3 0,26-2 16,9-2-16,17 0 0,-2-1 0,26 0 15,4 0-15,13 0 0,-9-1 0,69-1 16,-8 0-16,-24 3 16,-15 1-16,1 3 0,0 0 0,-16 4 15,-13 1-15,1-2 0,-1 1 16,-17 0-16,-11 1 0,-8-1 15,-6 2-15,-16-4 0,-11-3 0,-13-1 16,-9-1-16,-17-2 0,-10 0 0,-4 2 16,-3 0-16,-3 0 0</inkml:trace>
  <inkml:trace contextRef="#ctx0" brushRef="#br0" timeOffset="307025.5914">2163 11261 0,'0'0'0,"0"0"16,0 0-16,0 0 0,0 0 0,0 0 15,0 0-15,0 0 0,0 0 0,0 0 16,0 0-16,0 0 0,0 0 16,9-21-16,-9 21 0,0 0 15,0 0-15,25 2 0,-25-2 16,0 0-16,29 6 0,-29-6 0,26 3 15,-10 0-15,-1-1 16,4-1-16,0 0 16,0 1-16,2 0 0,3-1 15,1 0-15,6 2 0,0 0 16,1 1-16,1 1 0,0-1 0,0-1 16,10 1-16,2-2 15,-2 2-15,-3 0 0,4-3 0,2-1 16,-2 2-16,-3-1 0,11 1 15,4 0-15,-3 2 0,-6-2 0,11 1 16,-1-2-16,-3 0 0,-1-2 16,1 1-16,-1 1 0,-1 2 0,-3 0 15,10 0-15,-1-2 16,-7 2-16,-4 0 0,7-2 0,1-2 16,-5 1-16,-5 1 0,5 0 15,3 2-15,-2-2 0,-3 0 0,5 0 16,-1 0-16,-9 3 0,-1 1 15,24 1-15,-2-2 0,-28-3 0,-4 0 16,10 3-16,2 1 16,-6-1-16,-1-2 0,4 1 0,3 1 15,-4 0-15,-1-2 0,5 1 16,2-1 0,-3 1-16,-4 1 0,4 0 15,-1-1-15,1 0 0,-3 1 0,3-1 16,3-1-16,-4 0 0,-3 1 15,4-1-15,2 0 16,-3 0-16,-3-1 0,3-1 0,5 1 16,-4-1-16,-4 1 0,5 0 15,5 0-15,-8 0 0,-5-2 0,9 2 16,5 0-16,-7-1 0,-7 0 0,3-1 16,2 1-16,-6 0 0,0 1 15,4 1-15,4 2 0,-5-3 16,-2-2-16,0 2 0,2 0 15,-2 0-15,0 0 0,2 0 16,0 1 0,-5-3-16,1 0 0,1-1 15,-1 2-15,-2-1 0,-1 0 0,1 1 16,-2 2-16,0 0 0,2 0 16,0-2-16,1 0 0,-3 0 15,-2 2-15,2-1 16,2 0-16,-2-2 0,1-1 0,-1 1 15,-1 3-15,0-2 0,0 1 0,0-1 16,2 0-16,-7 0 0,-1 0 16,6 0-16,2 0 0,-7-1 0,-1 1 15,2-1 1,3 1-16,3-2 16,3-1-16,-6 2 0,-5-1 0,4 2 15,3 0 1,-4 0-16,-1-2 0,0-1 0,3 1 15,-6 1-15,0 3 0,4-2 16,5-2-16,-4 1 0,-4-1 16,2 0-16,3-1 0,-3 1 15,-1 1-15,2 0 0,1-1 16,-4 1-16,-1 1 0,4-2 16,2 0-16,0 0 0,-2-1 0,0 1 15,-1 1-15,-2 0 0,-1 1 0,4 0 16,1 1-16,-4-2 0,-2-1 15,1 0-15,1 1 0,-4-1 16,-1 1-16,5 1 0,2 0 16,-5-1-16,-4 1 0,2-1 15,2 1-15,0-1 0,1 1 0,-1 0 0,2 0 16,-2 0-16,-3 0 0,2 0 16,1-1-16,0 1 0,0-1 0,1 0 15,2 0-15,-2 1 16,-3-1-16,3 1 0,1 0 15,1 0-15,-4 0 0,3 1 16,2-1 0,-5 1-16,0-1 0,2 1 0,3 0 15,-1 0-15,1-1 0,-1 2 16,0-1-16,-2 0 0,-1 1 16,2-1-16,3 0 0,-3 0 15,-1-1-15,0 1 0,1 0 16,-1-1-16,-1-1 0,3 2 0,2 1 15,0-2-15,-3 0 0,0 1 0,0 0 16,-2-1-16,-2-1 0,3 1 16,3 1-16,-4-1 0,0-1 15,-1 1-15,0-1 16,-2 1-16,0-1 0,3 0 16,3 1-16,-2 0 0,-2 0 0,-2 0 15,1 0 1,-2 0-16,0 0 0,2-1 0,0-1 15,1 1-15,0 1 0,0-1 16,0-1-16,-2 0 0,-3 0 16,2 2-16,1 0 0,-3 0 15,-1-1-15,2 0 0,2 0 16,-2 1-16,1-1 0,-1 1 0,0 1 16,0-1-16,-2 0 0,2 0 0,3 0 15,-1-1-15,-1 0 0,1 1 16,0 1-16,0 0 0,-2 1 0,2-1 15,2-1-15,-1 0 16,1 0-16,1 0 0,0 1 16,-3 0-16,0 0 0,1 0 0,0 2 15,0-2-15,-1-1 0,0 1 0,3-1 16,-1 1-16,-2-1 0,1 1 16,0 2-16,-1-2 0,1 0 0,1 0 15,2 1-15,-2-1 16,0 1-16,-1 1 0,-1 1 15,1-1-15,-1-1 0,1 0 0,3-1 32,-1 0-32,-1 0 0,0-1 0,-1 2 15,0-2-15,0 1 0,0 0 16,2 2-16,-1-1 0,0-1 0,3 0 16,0 0-16,-6 1 15,0 1-15,5-2 0,1 0 16,-6 0-16,1-1 0,4 0 0,1 1 15,-6 0-15,0 1 0,4-1 0,1-1 16,-4 0-16,1 0 0,5 1 16,0 0-16,-6-1 0,-2 1 0,5 0 15,0 1-15,-4-2 0,1 1 16,5-1-16,0 1 16,-5-1-16,-1 1 0,5 1 0,0 0 15,-4-1 1,-1-1-16,5 0 0,1 0 15,-5 1-15,-2 1 0,6 1 16,0-2-16,-4-1 0,-2 0 0,6 0 16,1 2-16,-6 0 0,1 0 15,3-1-15,0-2 16,-6 2-16,0 0 0,3-1 0,1 2 16,-1-2-16,0 1 0,0-1 0,1 1 15,-1-1-15,-2 1 0,0 0 16,1 1-16,0-1 0,1-1 0,-1 1 15,1-1-15,-3 1 0,1 1 16,-1-1-16,0-1 16,0 0-16,-2 0 0,0 2 0,1-1 15,-1 0-15,-1 0 0,0 0 0,0 1 16,0-1-16,0-1 0,-1 0 16,-1 1-16,-1-1 0,-2 1 0,-1-1 15,-1 0-15,0 0 16,-1 0-16,-1 2 0,0-2 15,-2 0-15,2 0 0,-2 0 0,3 1 16,-3-1 0,2 0-16,-2 0 0,2 0 15,-2 0-15,2-1 0,-2 1 16,0 0-16,0 0 0,0 0 0,0 0 16,0 0-16,0 0 0,2 0 15,-2 0-15,0 0 16,0 0-16,0 0 0,0 0 0,0 0 15,0 0-15,0 0 0,0 0 0,0 0 16,0 0-16,0 0 0,0 0 16,-6 1-16,6-1 0,-6-3 0,6 3 15,0 0-15,-4-5 0</inkml:trace>
  <inkml:trace contextRef="#ctx0" brushRef="#br0" timeOffset="308266.5476">9134 10390 0,'0'0'0,"-10"-4"16,-8 0-16,-3 0 0,-2 0 16,-17 1-16,-17-3 0,-1 3 15,-2 0-15,-19 5 0,-5 5 16,-9 4-16,6 2 0,-12 9 15,2 6-15,10 2 0,7 3 0,-31 27 0,13 3 16,23-1-16,16-3 0,6 8 16,3 4-16,16-5 0,9-4 15,17 3-15,12 4 0,10-7 16,9-5-16,24-5 0,18-4 16,7-7-16,5-6 0,23-8 15,17-4-15,-1-7 16,0-3-16,24-3 0,17-4 15,-5-4-15,-4-4 0,20-3 16,13-4-16,-20-4 0,-15-3 0,4-6 16,3-3-16,-16-2 15,-10-1-15,4-13 0,5-9 16,-32 6-16,-20 4 0,-19-4 16,-12-2-16,-12-3 0,-9 1 0,-18-8 0,-12-2 15,-13-4-15,-7 0 0,-23 4 16,-14 1-16,-17 7 0,-12 6 15,-19-2-15,-14 0 0,-12 8 16,-8 7-16,-29 6 0,-22 4 16,-5 17-16,-3 10 0,62-1 15,41-2 1,29-1-16</inkml:trace>
  <inkml:trace contextRef="#ctx0" brushRef="#br0" timeOffset="313695.572">26842 9685 0,'0'0'0,"0"0"0,-13 21 0,13-21 15,-15 23-15,4-6 0,-2 4 16,-4 5-1,2-1-15,1 1 0,1-1 16,5-2-16,1-4 0,6 1 16,6-2-16,4-5 0,2-5 0,8-7 15,6-5-15,1-2 0,-1-2 16,5-7-16,4-5 16,-3 1-16,-4 1 0,9-9 15,0 0-15,-4 1 0,-4 2 0,-2 0 0,-5 3 16,-8 7-16,-2 3 0,-5 5 15,-4 5-15,-4 0 0,-3 2 0,-6 6 16,-5 5-16,0 4 16,1 1-16,-2 3 0,1 6 15,3-3-15,2-2 0,5 3 0,6-4 32,4-4-32,3-3 0,9-3 0,6-2 15,-3-5-15,2-2 0,11-3 16,5-2-16,-4-3 0,-2-2 0,3-6 15,2-4-15,-4-1 0,-4 2 16,-2-4-16,0-1 16,-8 1-16,-3 2 0,-7-1 15,-4 2-15,-5 6 0,-3 1 0,-6 5 0,-3 2 16,0 3-16,0 1 0,1 2 16,1 3-16,3-3 0,2 1 0,2-1 15</inkml:trace>
  <inkml:trace contextRef="#ctx0" brushRef="#br0" timeOffset="313880.6694">27600 9785 0,'0'0'0,"0"0"0,0 0 16,-20 14-16,20-14 0,-20 20 0,6-6 15,1 2-15,0 0 0,-3 4 0,1 0 16,3-1-16,2-2 0,2-2 16,1-3-16,2-1 0</inkml:trace>
  <inkml:trace contextRef="#ctx0" brushRef="#br0" timeOffset="314050.2211">27794 9484 0,'0'0'0,"0"0"16,0 0-16,0 0 0,0 0 0,0 0 15,0 0-15,0 0 0,0 0 0,-2 28 32,2-28-32,2 20 0,-2-20 0,0 0 15</inkml:trace>
  <inkml:trace contextRef="#ctx0" brushRef="#br0" timeOffset="314282.0646">28011 9647 0,'0'0'0,"0"0"16,-20 13-16,5-2 0,-3 0 0,-10 9 15,-6 6-15,2 0 0,2 0 0,0 4 16,5-1-16,6-2 15,5-5-15,6 3 0,7-2 16,5-5-16,6-4 16,7-3-16,6-4 15,-4-2-15,-1-3 0,4-5 16,2-7-16,-7 3 0,-4 2 0,-2 1 16</inkml:trace>
  <inkml:trace contextRef="#ctx0" brushRef="#br0" timeOffset="314451.4689">27708 9820 0,'0'0'0,"0"0"15,0 0-15,35 0 0,-19 0 0,6 0 16,5 1-16,9-1 16,-1-1-16,10 0 0,2 0 15,-6-3-15,-3-2 16,-3 0-16,-7 2 0,-6 0 15</inkml:trace>
  <inkml:trace contextRef="#ctx0" brushRef="#br0" timeOffset="314883.7446">28296 9501 0,'0'0'0,"0"0"0,0 0 16,0 0-16,-8 24 0,8-24 16,-15 27-16,4-10 0,-2 2 0,0 4 15,-1 2-15,-2 0 0,0 0 0,-5 8 16,0 0-16,2-4 0,2-2 16,-1 0-16,4-5 0,2-3 15,2-2-15,2-4 0,2-4 16,4-3-16,2-6 0,7 1 15,2-4-15,2-3 0,1-2 0,4-3 16,4-2 0,0-1-16,0 1 0,6-3 15,3 2-15,-5 0 0,-2 2 0,-3 3 16,-2 3-16,-2 2 0,-2 1 0,-1 4 16,-1 2-16,-2 2 15,-2 1-15,-5 3 0,-2 2 16,-2 4-16,-1 2 0,-3 4 15,-2 1-15,1 3 0,-2 3 0,-2 7 16,1 0-16,2-1 0,3-2 0,0-2 16,2-7-16,0-4 0</inkml:trace>
  <inkml:trace contextRef="#ctx0" brushRef="#br0" timeOffset="315469.7163">27946 10542 0,'0'0'15,"0"0"-15,-22 1 0,8 0 0,-3-1 16,-5 0-16,-5 0 16,-12 0-16,-2 1 0,-14-3 0,-3-1 0,4-3 15,2-1-15,-14-6 0,-1-4 16,4 0-16,3-2 0,-6-5 15,2 0-15,6-2 0,3 2 16,-3-8-16,6-1 0,7-1 0,4 0 16,7-5-16,3-3 15,8 0-15,6 3 0,-1-22 0,8 1 0,7 24 16,2-1-16,4-24 0,4 2 16,-2 26-16,3-2 0,11-22 15,3 3-15,1 9 0,1 4 16,6 1-16,3 0 0,-2 7 0,-2 3 15,13-1-15,8 2 16,4 6-16,3 3 16,13 0-16,7 1 0,-3 8 15,-4 6-15,19 0 0,12 1 16,-3 6-16,-1 3 0,9 13 16,5 8-16,-11 0 0,-9-1 0,8 11 15,4 6-15,-12 0 0,-7 3 16,-2 3-16,-2 2 0,-15-2 15,-11-2-15,-10 8 0,-6 5 0,-13-11 16,-6-7-16,-10 2 0,-6 1 16,-7-3-16,-5-1 0,-9-1 15,-6 1-15,-6-6 0,-2-2 0,-15 4 16,-11 1-16,1-3 16,1-4-16,-11 3 0,-7 1 0,0-5 15,0-2-15,-10 2 16,-6 3-16,28-9 0,20-9 15,12-3-15</inkml:trace>
  <inkml:trace contextRef="#ctx0" brushRef="#br0" timeOffset="319530.0152">13074 11487 0,'0'0'16,"0"0"-16,0 0 0,0 0 0,0 0 0,0 0 15,0 0-15,0 0 0,-7-20 0,7 20 16,0 0-16,0 0 16,0 0-16,0 0 0,20-13 15,-20 13-15,0 0 0,20-3 16,-20 3 0,25 3-16,-25-3 0,32 5 0,-12-3 15,1 1-15,1-2 0,11 1 16,5 0-16,0 1 0,2 1 0,15-2 15,5-1-15,-4-1 16,-4 1-16,18-1 0,6 0 16,-4 0-16,-5 2 0,16 1 0,2 2 15,2-1-15,-8 1 0,39-4 16,-5-4-16,-17 1 0,-12 1 0,6 4 16,6 1-16,-11 2 0,-9 1 0,10-5 15,7-3-15,-7 1 16,-5 0-16,14 2 0,10 0 15,-14-2-15,-9-1 0,14-1 16,9 1-16,-10 1 0,-8 2 0,11-2 16,8-1-16,-11 0 0,-8 2 0,11-2 31,9 0-31,-14 0 0,-11 0 0,18 3 0,11 2 0,-14-1 0,-10-2 16,8 0-16,5 1 15,-8-2-15,-7 1 0,9-3 0,8 0 31,-11-2-31,-6 2 0,15 0 16,8-1-16,-16 2 0,-9 0 0,12-1 16,7-2-16,-10-1 0,-7 1 0,11 3 15,6 2-15,-12-3 0,-7-3 16,9 4-16,5 1 16,-11 2-16,-7 0 0,14-2 0,9-1 15,-14 0-15,-8 0 0,11 3 16,10 1-16,-11 1 0,-6 1 0,11 2 15,6 1-15,-9-2 0,-8 0 0,10 1 16,6 1 0,-12-1-16,-10-2 0,7 1 15,5-1-15,-14-1 0,-9 0 16,3-4-16,-1-2 0,-7-1 16,-6-1-16,-1 1 0,-1-1 15,-9-2-15,-9-3 0,0 3 16,1 3-16,-8-1 0,-3 3 0,-4-6 15,-2-3-15,-6 3 0,-2 0 16,4 2-16,1 0 16,-5 5-16,-3 4 0,-4 0 0,-2 1 15,1-2-15,2-4 0,-3-1 16,2 0-16,-1 2 0,1 1 0,2 0 16,0 2-16,-1-2 0,1-1 0,1 0 15,-1-1-15,0 2 0,1 1 16,0 2-16,4 0 0,0 0 15,0-1-15,2 1 0,2 2 16,-2-3-16,-1 1 0,1-1 16,3-1-1,-3 0-15,2-1 0,6 2 0,2-2 0,-5 1 16,-2-1-16,9 0 0,2-2 16,1 1-16,-1-1 0,3 0 15,1-1-15,1 2 0,0-2 0,3 1 16,3 1-16,-3 1 15,-1-1-15,9-1 0,2-2 16,-3 3-16,-2 2 0,5-1 16,1 0-16,-3 1 0,-2-2 0,10 1 15,1 1-15,-6-2 0,-4-2 16,6-1-16,4-1 0,-7 0 16,-4 1-16,11 0 0,3 1 15,-6-1-15,-5 1 0,7-2 16,4-2-16,-4 3 0,-5 1 0,6 1 0,4 1 15,-5-1-15,-3-1 0,30 0 16,-1 0-16,-9-3 0,-7 0 16,4 1-16,1 3 0,-11 4 15,-6 3-15,9-6 0,7-2 16,-6-1-16,-5-2 0,9 4 16,5 2-1,-7 4-15,-7 0 0,6 3 0,4-1 16,-8-5-16,-4-2 0,11 3 15,7 4-15,-9 0 0,-4-2 0,6 1 16,5 1-16,-9-3 16,-7 2-16,11 1 0,7 1 15,-9-3-15,-7 0 0,7 1 16,6-1-16,-10-6 0,-8-4 0,14 8 0,9 6 16,-10-4-16,-6-1 0,8-1 15,6 0-15,-11-1 0,-6 0 0,8 0 16,4 0-16,-8-2 15,-7 0-15,9 0 0,6-1 16,-11 2-16,-7 0 0,7-2 16,5-1-16,-6 1 15,-4 1-15,4-3 0,3-3 16,-6 3-16,-5 2 0,7 0 16,6 0-16,-12 1 0,-6 1 0,7-1 15,8-1-15,-7-3 16,-3-1-16,4 0 0,2 1 15,-5 1-15,-4 3 0,6 0 16,2-1-16,-4 3 0,-2 1 0,3-3 0,-1-1 16,-4 1-16,-3 2 0,3-3 15,2-3-15,-6 2 0,-2 3 0,0-2 16,3-1-16,-4 2 16,-1 0-16,-3-1 0,-2-1 15,-2 1-15,-3-3 0,3-1 0,2-1 16,-17 4-1,-1-1-15,2-2 0,3 0 16,-6 1-16,-2 0 0,-3-2 16,1-1-16,-3-2 0,0-2 0,-9-1 15,-5-1-15,3 2 16,1 4-16,2 0 0</inkml:trace>
  <inkml:trace contextRef="#ctx0" brushRef="#br0" timeOffset="320772.5348">2273 12709 0,'0'0'0,"0"0"0,0 0 15,0 0-15,32-5 0,-32 5 16,34-4-16,-10 0 0,1 1 0,7 0 15,5-1-15,16 0 0,1-1 0,16-1 16,0-2-16,5 0 0,4-1 16,19-3-16,6 0 0,11 1 15,-5 1-15,16-4 16,-4 0-16,46 1 16,-15 3-16,-8-1 0,-7-2 15,-4 3-15,-4 2 0,1 1 0,-1 0 16,-3-1-16,-1 0 0,-5-1 15,1 1-15,-7 1 0,-1 3 16,-7-1-16,-4-3 0,-10 4 16,-8 3-16,-8 2 0,-6 2 15,-10-6-15,-8-6 0,-15 3 0,-13 2 0,-10 2 16</inkml:trace>
  <inkml:trace contextRef="#ctx0" brushRef="#br0" timeOffset="321821.2969">10546 10392 0,'0'0'16,"16"-5"-16,3 0 0,-1 1 15,3 0-15,13-5 0,7-2 16,14-3-16,5 1 0,7 1 16,6 0-16,11-1 0,-1 0 0,13 1 0,-3 3 15,2 0-15,-11 5 0,19 1 16,-21 2-16,-24 4 0,-16 2 0,-19 4 15,-12 1-15,-13 6 0,-9 5 16,-10-5-16,-11 5 0,-11 3 16,-7 1-16,-9 6 0,-7 3 15,-5 1-15,-3 0 0,-42 19 0,5-1 32,9-2-32,6-1 0,7-4 15,7-3-15,11-4 0,9-5 0,12-6 16,7-3-16,11-11 15,9-7-15,8-7 0,6-7 16,4-4-16,3-3 0,8-12 0,6-6 16,7-11-16,3-4 0,9-4 0,7-1 15,-12 16-15,3-6 0,14-22 16,-1-1-16,0 6 0,-2 6 16,-1 3-16,-2 0 0,0 6 0,-1 5 15,-4 5-15,-1 2 0,-8 8 16,-4 6-16,0 4 0,0 6 15,-2 5-15,-3 5 0,-2 10 16,-1 6-16,-6-3 0,-1 4 0,1 10 16,0 9-16,3-2 0,2 5 0,2 3 15,1 6-15,2 4 0,-1-1 16,0 0-16,2 0 0,-3-10 16,-1-7-16,-2-3 0,-1-3 15,-3-7 1,-1-4-16,-3-4 0,-1-4 15,-1-5-15,0-3 0,-5-4 16,-4-3-16,-7-3 0,-5-5 0,-5-3 16,-5-6-16,-5-5 0,-6-3 15,-6-5-15,-2-2 0,-11-5 16,0 1-16,-4 1 0,-3-1 16,-6-2-16,5 3 0,-28-7 0,8 10 15,29 11-15,18 7 0,13 7 0</inkml:trace>
  <inkml:trace contextRef="#ctx0" brushRef="#br0" timeOffset="337137.1974">28495 10321 0,'0'0'16,"-16"7"-16,-2 2 0,2-1 0,-3 2 15,-11 7-15,-12 7 0,3 3 16,0 2-16,-4 11 15,3 5-15,5-2 0,3 2 0,3 11 16,7 2-16,9-4 0,6-2 16,13 9-16,9 1 0,6-5 0,5-6 15,17 3 1,13 2-16,7-2 0,0-7 16,39 10-16,6-8 15,-10-7-15,-7-6 0,11-10 0,10-5 16,-15-5-16,-9-5 0,2-5 15,3-4-15,-12-8 0,-7-5 16,1-9-16,0-7 0,-16-4 0,-12-4 16,-2-10-16,-2-9 0,-9 4 0,-6 3 15,-5-11-15,-2-9 0,-7 4 16,-6 4-16,-8-4 0,-5-4 16,-8 6-16,-2 4 0,-17-3 15,-12 0-15,2 5 0,1 6 0,-14-1 16,-9 2-16,-4 7 15,-2 5-15,-19 6 0,-12 3 0,1 4 0,5 1 16,-18 9-16,-10 7 0,5 4 16,3 3-16,36 0 0,25 0 15,16-1-15</inkml:trace>
  <inkml:trace contextRef="#ctx0" brushRef="#br0" timeOffset="367022.1149">18677 2859 0,'0'0'0,"0"0"0,0 0 15,0 0-15,15-14 0,-15 14 0,0 0 16,6 4-16,-4 0 0,-1 7 16,0 5-16,-2 4 0,-1 4 0,-1 8 15,-2 7-15,-2 16 0,1 3 16,-3 23-16,-1 9 0,0 13 15,0-3-15,-1 28 0,-1 24 16,4-1-16,5-15 0,0 42 16,2-11-16,2-22 0,2-13 0,2 7 15,0 7-15,-1-16 16,0-8-16,-1 5 16,1 6-16,0-12 0,0-10 15,3 1-15,1 1 0,-2-17 16,0-10-16,4-6 0,4-1 15,-3-14-15,-2-8 0,0-3 16,-1-3-16,-4-10 0,-4-7 0,-8-5 16,-6-4-16,-5-9 0,-4-5 15,7-4-15,5-3 0,4 0 0</inkml:trace>
  <inkml:trace contextRef="#ctx0" brushRef="#br0" timeOffset="367840.3497">18529 2833 0,'0'0'0,"0"0"16,0 0-16,0 0 0,0 0 0,0 0 16,28-5-16,-28 5 0,30-6 0,-5 3 15,4 0-15,5-1 0,1 1 0,20-2 16,8 2-16,0 0 0,1-2 15,27 1-15,25 0 16,8 0-16,-9-2 0,27-2 0,7-3 16,36 0-16,-28 4 0,6 1 15,6 0-15,-29-1 0,-20-3 0,13 1 32,10 3-32,-14-2 0,-10 0 15,15 3-15,12 2 0,-25 0 0,-15 0 16,3 3-16,2 2 15,-12 0-15,-8 3 0,0-2 0,3-1 16,-15 1-16,-10 0 0,-1 0 16,0 1-16,-9-1 0,-6-1 15,-6 5-15,-4 4 0,-7 1 0,-6 0 0,-8 4 16,-6 1-16,-4 0 16,-3 1-16,-1 4 0,-2 1 0,-3 3 15,-3-1-15,-2 10 0,-2 6 16,2-3-16,-1-3 0,2 8 15,0 4-15,0 3 0,1 2 0,2 10 32,3 7-32,0-2 0,1-2 0,3 5 15,1 4-15,-3 1 16,0 3-16,1 8 0,-1 8 0,-1-1 16,-3-2-16,-3 11 0,-1 6 15,-1-6-15,0-4 0,-7 16 16,-4 12-16,-4-7 0,-2-3 15,1 5-15,1 5 0,4-11 0,4-8 0,-1 7 16,0 8-16,2-13 0,3-11 16,7 4-16,5 1 0,1-13 15,2-12-15,1-4 0,2-3 16,0-3-16,0-1 0,-2-6 16,0-4-16,-8-12 0,-4-7 15,-9-3-15,-5-2 0,-6-13 0,-3-10 0,7-3 16,6-2-16,3-1 0</inkml:trace>
  <inkml:trace contextRef="#ctx0" brushRef="#br0" timeOffset="368827.3724">18634 3637 0,'0'0'15,"0"0"-15,0 0 0,0 0 0,0 0 16,0 0-16,0 0 15,0 0-15,15 27 0,-15-27 0,4 29 0,-3-11 16,-1 1-16,-1 6 0,-2 1 16,1 3-16,-1 2 0,-2 13 15,1 4-15,0 1 0,-1 0 0,-1 15 16,-1 1-16,1 9 16,3-2-16,-1 11 0,0 0 15,4-8-15,3-6 16,-1 13-16,1 1 0,0-9 15,0-8-15,0 30 0,0-10 16,-1-12-16,0-9 0,-1-2 16,-1-1-16,0-13 0,1-7 15,1-5-15,0 0 0,-1-8 0,0-4 16,2-7-16,0-3 16,-2-7-16,-1-5 0,0-6 0,0-1 0,0-2 15,0-2-15,0-7 0,1-6 16,0-1-16,0-6 0,-1-8 15,0-6-15,-1-2 0,0-3 0,-1-14 16,-1-5-16,-1 0 0,1 3 16,-4-18-16,0-4 15,-1 9-15,0 5 0,-5-39 0,0 6 16,2 18-16,2 10 0,1 1 16,2 1-16,3 7 0,6 5 0,3-2 15,4 3-15,-1 8 0,0 7 16,-3 5-16,0 1 0,-2 9 15,1 5-15,-2 8 0,0 6 16,-1 4-16,0 4 0,-2 4 16,0 0-16,-3 5 15,1 0-15,-1 9 0,0 6 16,3 1-16,1 3 0,1 6 16,2 6-16,1-2 0,-1 0 0,2 9 15,-1 9-15,1-3 0,-2 1 16,3 7-16,0 6 15,-2 10-15,-4-3 0,1 4 0,0 2 0,-3 29 16,-2-11-16,0-1 0,-2 1 16,1-10-16,0-7 0,1 3 15,1 0-15,0-8 0,0-6 16,2 0-16,1-1 0,1-9 16,1-7-16,4 2 0,3 2 15,0-14-15,1-8 0,-4-10 16,-1-7-16,-3-3 0</inkml:trace>
  <inkml:trace contextRef="#ctx0" brushRef="#br0" timeOffset="369876.7858">22779 3624 0,'0'0'0,"0"0"0,0 0 15,0 0-15,0 0 0,0 0 0,0 0 0,0 0 16,0 0-16,-4 31 0,4-31 16,-4 28-16,4-28 0,-3 35 0,3-12 15,1 2-15,0 0 0,1 4 16,1 4-16,0 9 0,0 0 16,1 3-16,-1 4 0,-1 8 15,-1-2-15,0 12 16,0 1-16,-2-2 0,-2 0 15,-4 6-15,-1-1 16,-6-3-16,-1 0 0,-2 7 0,2-3 16,2-8-16,2-7 0,-4 24 15,2-6-15,3-14 0,2-8 16,2-4-16,0-2 0,3-7 16,2-2-16,4-5 0,4-3 0,-2-8 15,1-6-15,-4-11 0,-1 0 16,0-1-16,0 1 0,-1-5 15,4-5-15,-3-4 0,0-4 0,1-2 16,0-4-16,0-5 0,0-4 16,-2-9-16,0-5 0,0-3 15,-2-1-15,2-6 0,0-3 0,0-12 16,-1 0-16,4-5 0,0-3 16,2-9-16,2 2 0,7-32 0,2 14 15,0 13-15,3 7 0,0-1 16,1-2-16,-4 7 15,0 4-15,-2 3 0,0 1 16,-3 13-16,0 11 16,4 3-16,1 5 0,-5 5 15,-3 4-15,0 6 0,-2 3 16,-1 8-16,-1 3 0,-6 10 0,-3 4 16,0 0-16,-2 2 0,-4 7 15,-3 5-15,2 1 0,1 5 16,0 7-16,1 7 0,1 1 15,2 2-15,2 7 0,-1 5 0,1 5 0,1 4 16,0 13-16,2-1 0,1 0 16,0-4-16,1 37 0,0-9 15,0-6-15,0-5 0,-4-6 16,-1-5-16,1-3 0,0-1 16,0 0-16,-2 1 0,0-10 15,-2-8-15,0-1 16,-1-1-16,5-6 15,2-3-15,1-3 0,1 0 16,0-14-16,0-9 0,0-7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2026/2/3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customXml" Target="../ink/ink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8.emf"/><Relationship Id="rId5" Type="http://schemas.openxmlformats.org/officeDocument/2006/relationships/customXml" Target="../ink/ink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9.emf"/><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11.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2.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3.emf"/><Relationship Id="rId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《读后续写工具箱》三十三</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creenshot_20260202_213226_com.xingin.xhs_edit_19"/>
          <p:cNvPicPr>
            <a:picLocks noChangeAspect="1"/>
          </p:cNvPicPr>
          <p:nvPr/>
        </p:nvPicPr>
        <p:blipFill>
          <a:blip r:embed="rId3"/>
          <a:stretch>
            <a:fillRect/>
          </a:stretch>
        </p:blipFill>
        <p:spPr>
          <a:xfrm>
            <a:off x="1769745" y="52705"/>
            <a:ext cx="8220075" cy="675322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a:ln>
            <a:solidFill>
              <a:schemeClr val="accent1"/>
            </a:solidFill>
          </a:ln>
        </p:spPr>
        <p:txBody>
          <a:bodyPr>
            <a:normAutofit fontScale="92500" lnSpcReduction="10000"/>
          </a:bodyPr>
          <a:lstStyle/>
          <a:p>
            <a:pPr marL="0" indent="0">
              <a:buNone/>
            </a:pPr>
            <a:r>
              <a:rPr lang="en-US" altLang="zh-CN">
                <a:solidFill>
                  <a:srgbClr val="FF0000"/>
                </a:solidFill>
                <a:effectLst>
                  <a:outerShdw blurRad="38100" dist="38100" dir="2700000" algn="tl">
                    <a:srgbClr val="000000">
                      <a:alpha val="43137"/>
                    </a:srgbClr>
                  </a:outerShdw>
                </a:effectLst>
              </a:rPr>
              <a:t>22.5 </a:t>
            </a:r>
            <a:r>
              <a:rPr lang="zh-CN" altLang="en-US">
                <a:solidFill>
                  <a:srgbClr val="FF0000"/>
                </a:solidFill>
                <a:effectLst>
                  <a:outerShdw blurRad="38100" dist="38100" dir="2700000" algn="tl">
                    <a:srgbClr val="000000">
                      <a:alpha val="43137"/>
                    </a:srgbClr>
                  </a:outerShdw>
                </a:effectLst>
              </a:rPr>
              <a:t>清洁与整理</a:t>
            </a:r>
          </a:p>
          <a:p>
            <a:pPr marL="0" indent="0">
              <a:buNone/>
            </a:pPr>
            <a:r>
              <a:rPr lang="zh-CN" altLang="en-US">
                <a:solidFill>
                  <a:schemeClr val="tx1"/>
                </a:solidFill>
              </a:rPr>
              <a:t>个人健康</a:t>
            </a:r>
          </a:p>
          <a:p>
            <a:pPr marL="0" indent="0">
              <a:buNone/>
            </a:pPr>
            <a:r>
              <a:rPr lang="en-US" altLang="zh-CN">
                <a:solidFill>
                  <a:schemeClr val="tx1"/>
                </a:solidFill>
              </a:rPr>
              <a:t>apply sunscreen</a:t>
            </a:r>
            <a:r>
              <a:rPr lang="zh-CN" altLang="en-US">
                <a:solidFill>
                  <a:schemeClr val="tx1"/>
                </a:solidFill>
              </a:rPr>
              <a:t>涂防晒霜</a:t>
            </a:r>
          </a:p>
          <a:p>
            <a:pPr marL="0" indent="0">
              <a:buNone/>
            </a:pPr>
            <a:r>
              <a:rPr lang="en-US" altLang="zh-CN">
                <a:solidFill>
                  <a:schemeClr val="tx1"/>
                </a:solidFill>
              </a:rPr>
              <a:t>He applied sunscreen before going out for a run in the sun. </a:t>
            </a:r>
          </a:p>
          <a:p>
            <a:pPr marL="0" indent="0">
              <a:buNone/>
            </a:pPr>
            <a:r>
              <a:rPr lang="en-US" altLang="zh-CN">
                <a:solidFill>
                  <a:schemeClr val="tx1"/>
                </a:solidFill>
              </a:rPr>
              <a:t>take medication</a:t>
            </a:r>
            <a:r>
              <a:rPr lang="zh-CN" altLang="en-US">
                <a:solidFill>
                  <a:schemeClr val="tx1"/>
                </a:solidFill>
              </a:rPr>
              <a:t>服药</a:t>
            </a:r>
          </a:p>
          <a:p>
            <a:pPr marL="0" indent="0">
              <a:buNone/>
            </a:pPr>
            <a:r>
              <a:rPr lang="en-US" altLang="zh-CN">
                <a:solidFill>
                  <a:schemeClr val="tx1"/>
                </a:solidFill>
              </a:rPr>
              <a:t>He took his medication after breakfast to manage his condition. </a:t>
            </a:r>
          </a:p>
          <a:p>
            <a:pPr marL="0" indent="0">
              <a:buNone/>
            </a:pPr>
            <a:r>
              <a:rPr lang="zh-CN" altLang="en-US">
                <a:solidFill>
                  <a:schemeClr val="tx1"/>
                </a:solidFill>
              </a:rPr>
              <a:t>包扎伤口？</a:t>
            </a:r>
          </a:p>
          <a:p>
            <a:pPr marL="0" indent="0">
              <a:buNone/>
            </a:pPr>
            <a:r>
              <a:rPr lang="zh-CN" altLang="en-US">
                <a:solidFill>
                  <a:schemeClr val="tx1"/>
                </a:solidFill>
              </a:rPr>
              <a:t>医生告诉他，三天之后回诊所换药，以防止感染。</a:t>
            </a:r>
          </a:p>
          <a:p>
            <a:pPr marL="0" indent="0">
              <a:buNone/>
            </a:pPr>
            <a:r>
              <a:rPr lang="zh-CN" altLang="en-US">
                <a:solidFill>
                  <a:schemeClr val="tx1"/>
                </a:solidFill>
              </a:rPr>
              <a:t>家务与卫生</a:t>
            </a:r>
          </a:p>
          <a:p>
            <a:pPr marL="0" indent="0">
              <a:buNone/>
            </a:pPr>
            <a:r>
              <a:rPr lang="en-US" altLang="zh-CN">
                <a:solidFill>
                  <a:schemeClr val="tx1"/>
                </a:solidFill>
              </a:rPr>
              <a:t>dust</a:t>
            </a:r>
            <a:r>
              <a:rPr lang="zh-CN" altLang="en-US">
                <a:solidFill>
                  <a:schemeClr val="tx1"/>
                </a:solidFill>
              </a:rPr>
              <a:t>除尘</a:t>
            </a:r>
          </a:p>
          <a:p>
            <a:pPr marL="0" indent="0">
              <a:buNone/>
            </a:pPr>
            <a:r>
              <a:rPr lang="en-US" altLang="zh-CN">
                <a:solidFill>
                  <a:schemeClr val="tx1"/>
                </a:solidFill>
              </a:rPr>
              <a:t>He dusted the furniture before the guests arrived. </a:t>
            </a:r>
          </a:p>
          <a:p>
            <a:pPr marL="0" indent="0">
              <a:buNone/>
            </a:pPr>
            <a:r>
              <a:rPr lang="en-US" altLang="zh-CN">
                <a:solidFill>
                  <a:schemeClr val="tx1"/>
                </a:solidFill>
              </a:rPr>
              <a:t>stack</a:t>
            </a:r>
            <a:r>
              <a:rPr lang="zh-CN" altLang="en-US">
                <a:solidFill>
                  <a:schemeClr val="tx1"/>
                </a:solidFill>
              </a:rPr>
              <a:t>堆放</a:t>
            </a:r>
          </a:p>
          <a:p>
            <a:pPr marL="0" indent="0">
              <a:buNone/>
            </a:pPr>
            <a:r>
              <a:rPr lang="en-US" altLang="zh-CN">
                <a:solidFill>
                  <a:schemeClr val="tx1"/>
                </a:solidFill>
              </a:rPr>
              <a:t>She stacked the plates on the counter. </a:t>
            </a:r>
          </a:p>
          <a:p>
            <a:pPr marL="0" indent="0">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190"/>
            <a:ext cx="10968990" cy="5872480"/>
          </a:xfrm>
          <a:ln>
            <a:solidFill>
              <a:schemeClr val="accent1"/>
            </a:solidFill>
          </a:ln>
        </p:spPr>
        <p:txBody>
          <a:bodyPr>
            <a:normAutofit lnSpcReduction="10000"/>
          </a:bodyPr>
          <a:lstStyle/>
          <a:p>
            <a:pPr marL="0" indent="0">
              <a:buNone/>
            </a:pPr>
            <a:r>
              <a:rPr lang="zh-CN" altLang="en-US">
                <a:solidFill>
                  <a:schemeClr val="tx1"/>
                </a:solidFill>
              </a:rPr>
              <a:t>整理着装</a:t>
            </a:r>
          </a:p>
          <a:p>
            <a:pPr marL="0" indent="0">
              <a:buNone/>
            </a:pPr>
            <a:r>
              <a:rPr lang="en-US" altLang="zh-CN">
                <a:solidFill>
                  <a:schemeClr val="tx1"/>
                </a:solidFill>
              </a:rPr>
              <a:t>put on / wear</a:t>
            </a:r>
            <a:r>
              <a:rPr lang="zh-CN" altLang="en-US">
                <a:solidFill>
                  <a:schemeClr val="tx1"/>
                </a:solidFill>
              </a:rPr>
              <a:t>穿上</a:t>
            </a:r>
          </a:p>
          <a:p>
            <a:pPr marL="0" indent="0">
              <a:buNone/>
            </a:pPr>
            <a:r>
              <a:rPr lang="en-US" altLang="zh-CN">
                <a:solidFill>
                  <a:schemeClr val="tx1"/>
                </a:solidFill>
              </a:rPr>
              <a:t>He put on his jacket before going out. </a:t>
            </a:r>
          </a:p>
          <a:p>
            <a:pPr marL="0" indent="0">
              <a:buNone/>
            </a:pPr>
            <a:r>
              <a:rPr lang="en-US" altLang="zh-CN">
                <a:solidFill>
                  <a:schemeClr val="tx1"/>
                </a:solidFill>
              </a:rPr>
              <a:t>button</a:t>
            </a:r>
            <a:r>
              <a:rPr lang="zh-CN" altLang="en-US">
                <a:solidFill>
                  <a:schemeClr val="tx1"/>
                </a:solidFill>
              </a:rPr>
              <a:t>（</a:t>
            </a:r>
            <a:r>
              <a:rPr lang="en-US" altLang="zh-CN">
                <a:solidFill>
                  <a:schemeClr val="tx1"/>
                </a:solidFill>
              </a:rPr>
              <a:t>up</a:t>
            </a:r>
            <a:r>
              <a:rPr lang="zh-CN" altLang="en-US">
                <a:solidFill>
                  <a:schemeClr val="tx1"/>
                </a:solidFill>
              </a:rPr>
              <a:t>）扣上纽扣</a:t>
            </a:r>
          </a:p>
          <a:p>
            <a:pPr marL="0" indent="0">
              <a:buNone/>
            </a:pPr>
            <a:r>
              <a:rPr lang="en-US" altLang="zh-CN">
                <a:solidFill>
                  <a:schemeClr val="tx1"/>
                </a:solidFill>
              </a:rPr>
              <a:t>She hurriedly buttoned (up) her blouse. </a:t>
            </a:r>
          </a:p>
          <a:p>
            <a:pPr marL="0" indent="0">
              <a:buNone/>
            </a:pPr>
            <a:r>
              <a:rPr lang="zh-CN" altLang="en-US">
                <a:solidFill>
                  <a:schemeClr val="tx1"/>
                </a:solidFill>
              </a:rPr>
              <a:t>或</a:t>
            </a:r>
            <a:r>
              <a:rPr lang="en-US" altLang="zh-CN">
                <a:solidFill>
                  <a:schemeClr val="tx1"/>
                </a:solidFill>
              </a:rPr>
              <a:t>She did up / undid her buttons. </a:t>
            </a:r>
          </a:p>
          <a:p>
            <a:pPr marL="0" indent="0">
              <a:buNone/>
            </a:pPr>
            <a:r>
              <a:rPr lang="en-US" altLang="zh-CN">
                <a:solidFill>
                  <a:schemeClr val="tx1"/>
                </a:solidFill>
              </a:rPr>
              <a:t>zip up / unzip </a:t>
            </a:r>
            <a:r>
              <a:rPr lang="zh-CN" altLang="en-US">
                <a:solidFill>
                  <a:schemeClr val="tx1"/>
                </a:solidFill>
              </a:rPr>
              <a:t>拉上拉链、拉开拉链</a:t>
            </a:r>
          </a:p>
          <a:p>
            <a:pPr marL="0" indent="0">
              <a:buNone/>
            </a:pPr>
            <a:r>
              <a:rPr lang="en-US">
                <a:solidFill>
                  <a:schemeClr val="tx1"/>
                </a:solidFill>
              </a:rPr>
              <a:t>23.2 </a:t>
            </a:r>
            <a:r>
              <a:rPr lang="zh-CN" altLang="en-US">
                <a:solidFill>
                  <a:schemeClr val="tx1"/>
                </a:solidFill>
              </a:rPr>
              <a:t>时间过渡</a:t>
            </a:r>
          </a:p>
          <a:p>
            <a:pPr marL="0" indent="0">
              <a:buNone/>
            </a:pPr>
            <a:r>
              <a:rPr lang="en-US" altLang="zh-CN">
                <a:solidFill>
                  <a:schemeClr val="tx1"/>
                </a:solidFill>
              </a:rPr>
              <a:t>P</a:t>
            </a:r>
            <a:r>
              <a:rPr lang="en-US" altLang="zh-CN" baseline="-25000">
                <a:solidFill>
                  <a:schemeClr val="tx1"/>
                </a:solidFill>
              </a:rPr>
              <a:t>322</a:t>
            </a:r>
            <a:r>
              <a:rPr lang="en-US" altLang="zh-CN">
                <a:solidFill>
                  <a:schemeClr val="tx1"/>
                </a:solidFill>
              </a:rPr>
              <a:t> </a:t>
            </a:r>
          </a:p>
          <a:p>
            <a:pPr marL="0" indent="0">
              <a:buNone/>
            </a:pPr>
            <a:r>
              <a:rPr lang="en-US" altLang="zh-CN">
                <a:solidFill>
                  <a:schemeClr val="tx1"/>
                </a:solidFill>
              </a:rPr>
              <a:t>The past, once a blur, now stands clear, as though it had never left. </a:t>
            </a:r>
          </a:p>
          <a:p>
            <a:pPr marL="0" indent="0">
              <a:buNone/>
            </a:pPr>
            <a:r>
              <a:rPr lang="en-US" altLang="zh-CN">
                <a:solidFill>
                  <a:schemeClr val="tx1"/>
                </a:solidFill>
              </a:rPr>
              <a:t>What unfolds today will shape the future (in ways we cannot yet fully understand.)</a:t>
            </a:r>
          </a:p>
          <a:p>
            <a:pPr marL="0" indent="0">
              <a:buNone/>
            </a:pPr>
            <a:r>
              <a:rPr lang="en-US" altLang="zh-CN">
                <a:solidFill>
                  <a:schemeClr val="tx1"/>
                </a:solidFill>
              </a:rPr>
              <a:t>What lies before us is veiled in uncertainty, but the seeds of tomorrow are planted in the actions of today.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3705"/>
            <a:ext cx="10968990" cy="5815965"/>
          </a:xfrm>
          <a:ln>
            <a:solidFill>
              <a:schemeClr val="accent1"/>
            </a:solidFill>
          </a:ln>
        </p:spPr>
        <p:txBody>
          <a:bodyPr/>
          <a:lstStyle/>
          <a:p>
            <a:pPr marL="0" indent="0">
              <a:buNone/>
            </a:pPr>
            <a:r>
              <a:rPr lang="en-US" altLang="zh-CN" sz="2400">
                <a:solidFill>
                  <a:schemeClr val="tx1"/>
                </a:solidFill>
              </a:rPr>
              <a:t>The path ahead is unclear, but the steps we take now will carve the road for what is to come. </a:t>
            </a:r>
          </a:p>
          <a:p>
            <a:pPr marL="0" indent="0">
              <a:buNone/>
            </a:pPr>
            <a:r>
              <a:rPr lang="en-US" altLang="zh-CN" sz="2400">
                <a:solidFill>
                  <a:schemeClr val="tx1"/>
                </a:solidFill>
              </a:rPr>
              <a:t>P</a:t>
            </a:r>
            <a:r>
              <a:rPr lang="en-US" altLang="zh-CN" sz="2400" baseline="-25000">
                <a:solidFill>
                  <a:schemeClr val="tx1"/>
                </a:solidFill>
              </a:rPr>
              <a:t>327 </a:t>
            </a:r>
          </a:p>
          <a:p>
            <a:pPr marL="0" indent="0">
              <a:buNone/>
            </a:pPr>
            <a:r>
              <a:rPr lang="en-US" altLang="zh-CN" sz="2400">
                <a:solidFill>
                  <a:schemeClr val="tx1"/>
                </a:solidFill>
              </a:rPr>
              <a:t>The clear, bright room grew dim as the storm clouds rolled in, the light receding into the distance as the darkness pressed closer. </a:t>
            </a:r>
          </a:p>
          <a:p>
            <a:pPr marL="0" indent="0">
              <a:buNone/>
            </a:pPr>
            <a:r>
              <a:rPr lang="en-US" altLang="zh-CN" sz="2400">
                <a:solidFill>
                  <a:schemeClr val="tx1"/>
                </a:solidFill>
              </a:rPr>
              <a:t>The darkness of the night slowly lifted as the first rays of dawn broke through, casting light over the sleeping world. </a:t>
            </a:r>
          </a:p>
          <a:p>
            <a:pPr marL="0" indent="0">
              <a:buNone/>
            </a:pPr>
            <a:r>
              <a:rPr lang="en-US" altLang="zh-CN" sz="2400">
                <a:solidFill>
                  <a:schemeClr val="tx1"/>
                </a:solidFill>
              </a:rPr>
              <a:t>The room, once consumed by shadow, was now bathed in the soft glow of the morning light. </a:t>
            </a:r>
          </a:p>
          <a:p>
            <a:pPr marL="0" indent="0">
              <a:buNone/>
            </a:pPr>
            <a:r>
              <a:rPr lang="zh-CN" altLang="en-US" sz="2400">
                <a:solidFill>
                  <a:schemeClr val="tx1"/>
                </a:solidFill>
              </a:rPr>
              <a:t>下节课从</a:t>
            </a:r>
            <a:r>
              <a:rPr lang="en-US" altLang="zh-CN" sz="2400">
                <a:solidFill>
                  <a:schemeClr val="tx1"/>
                </a:solidFill>
              </a:rPr>
              <a:t>P330</a:t>
            </a:r>
            <a:r>
              <a:rPr lang="zh-CN" altLang="en-US" sz="2400">
                <a:solidFill>
                  <a:schemeClr val="tx1"/>
                </a:solidFill>
              </a:rPr>
              <a:t>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9580"/>
            <a:ext cx="10968990" cy="5800090"/>
          </a:xfrm>
          <a:ln>
            <a:solidFill>
              <a:schemeClr val="accent1"/>
            </a:solidFill>
          </a:ln>
        </p:spPr>
        <p:txBody>
          <a:bodyPr>
            <a:normAutofit/>
          </a:bodyPr>
          <a:lstStyle/>
          <a:p>
            <a:pPr marL="0" indent="0" algn="l">
              <a:buNone/>
            </a:pPr>
            <a:r>
              <a:rPr lang="zh-CN" altLang="en-US" sz="2400" b="1" spc="0">
                <a:solidFill>
                  <a:schemeClr val="tx1">
                    <a:lumMod val="85000"/>
                    <a:lumOff val="15000"/>
                  </a:schemeClr>
                </a:solidFill>
                <a:latin typeface="Times New Roman" panose="02020603050405020304" charset="0"/>
                <a:cs typeface="Times New Roman" panose="02020603050405020304" charset="0"/>
                <a:sym typeface="+mn-ea"/>
              </a:rPr>
              <a:t>范文</a:t>
            </a: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1</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I’m glad you’re interested in our school’s traditional Chinese culture courses. I strongly recommend the “Chinese Paper-cutting” course to you.</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Firstly, paper-cutting is a vivid symbol of Chinese folk art, with a history of over 1,500 years. In class, you’ll learn to cut patterns of animals, flowers, and lucky characters, which are widely used in festivals like the Spring Festival. Secondly, the course is hands-on—you’ll create your own works and even exchange them with classmates, making it both fun and cultural.</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It’s a perfect way to experience Chinese creativity up close!</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a:t>
            </a:r>
            <a:endParaRPr lang="en-US" altLang="zh-CN" sz="2400" b="1" spc="0">
              <a:solidFill>
                <a:schemeClr val="tx1">
                  <a:lumMod val="85000"/>
                  <a:lumOff val="15000"/>
                </a:schemeClr>
              </a:solidFill>
              <a:uFillTx/>
              <a:latin typeface="Times New Roman" panose="02020603050405020304" charset="0"/>
              <a:cs typeface="Times New Roman" panose="02020603050405020304" charset="0"/>
            </a:endParaRPr>
          </a:p>
          <a:p>
            <a:pPr marL="0" indent="0" algn="just">
              <a:buNone/>
            </a:pPr>
            <a:endParaRPr lang="zh-CN" altLang="en-US" sz="2400"/>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6960" y="1354680"/>
              <a:ext cx="10878840" cy="3456360"/>
            </p14:xfrm>
          </p:contentPart>
        </mc:Choice>
        <mc:Fallback>
          <p:pic>
            <p:nvPicPr>
              <p:cNvPr id="2" name="墨迹 1"/>
              <p:cNvPicPr/>
              <p:nvPr/>
            </p:nvPicPr>
            <p:blipFill>
              <a:blip r:embed="rId5"/>
              <a:stretch>
                <a:fillRect/>
              </a:stretch>
            </p:blipFill>
            <p:spPr>
              <a:xfrm>
                <a:off x="597600" y="1345320"/>
                <a:ext cx="10897560" cy="3475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81330"/>
            <a:ext cx="10968990" cy="5768340"/>
          </a:xfrm>
          <a:ln>
            <a:solidFill>
              <a:schemeClr val="accent1"/>
            </a:solidFill>
          </a:ln>
        </p:spPr>
        <p:txBody>
          <a:bodyPr>
            <a:normAutofit lnSpcReduction="10000"/>
          </a:bodyPr>
          <a:lstStyle/>
          <a:p>
            <a:pPr marL="0" indent="0" algn="l">
              <a:buNone/>
            </a:pPr>
            <a:r>
              <a:rPr lang="en-US" altLang="zh-CN" b="1" spc="0">
                <a:solidFill>
                  <a:schemeClr val="tx1">
                    <a:lumMod val="85000"/>
                    <a:lumOff val="15000"/>
                  </a:schemeClr>
                </a:solidFill>
                <a:latin typeface="Times New Roman" panose="02020603050405020304" charset="0"/>
                <a:cs typeface="Times New Roman" panose="02020603050405020304" charset="0"/>
                <a:sym typeface="+mn-ea"/>
              </a:rPr>
              <a:t>       </a:t>
            </a: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I’m delighted to hear you’re exploring our school’s traditional Chinese culture courses, and I’d like to wholeheartedly recommend the “Chinese Paper-cutting” course.</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With a history spanning over 1,500 years, paper-cutting is a cherished folk art that reflects Chinese people’s love for life and nature. In this course, you’ll not only learn the cultural stories behind classic patterns—such as the double happiness character for weddings and the zodiac animals—but also practice creating your own works under the guidance of experienced local artists. The hands-on sessions and group sharing will let you immerse yourself in the charm of this ancient art, making it both educational and deeply rewarding. </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t>        I’m sure you’ll find it a wonderful window into Chinese culture. </a:t>
            </a:r>
            <a:br>
              <a:rPr lang="en-US" altLang="zh-CN" sz="2400" b="1" spc="0">
                <a:solidFill>
                  <a:schemeClr val="tx1">
                    <a:lumMod val="85000"/>
                    <a:lumOff val="15000"/>
                  </a:schemeClr>
                </a:solidFill>
                <a:latin typeface="Times New Roman" panose="02020603050405020304" charset="0"/>
                <a:cs typeface="Times New Roman" panose="02020603050405020304" charset="0"/>
                <a:sym typeface="+mn-ea"/>
              </a:rPr>
            </a:br>
            <a:endParaRPr lang="zh-CN" altLang="en-US" sz="2400"/>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57000" y="930600"/>
              <a:ext cx="10797840" cy="4164120"/>
            </p14:xfrm>
          </p:contentPart>
        </mc:Choice>
        <mc:Fallback>
          <p:pic>
            <p:nvPicPr>
              <p:cNvPr id="2" name="墨迹 1"/>
              <p:cNvPicPr/>
              <p:nvPr/>
            </p:nvPicPr>
            <p:blipFill>
              <a:blip r:embed="rId5"/>
              <a:stretch>
                <a:fillRect/>
              </a:stretch>
            </p:blipFill>
            <p:spPr>
              <a:xfrm>
                <a:off x="647640" y="921240"/>
                <a:ext cx="10816560" cy="4182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132715" y="72390"/>
            <a:ext cx="11926570" cy="6720840"/>
          </a:xfrm>
          <a:ln>
            <a:solidFill>
              <a:schemeClr val="accent1"/>
            </a:solidFill>
          </a:ln>
        </p:spPr>
        <p:txBody>
          <a:bodyPr/>
          <a:lstStyle/>
          <a:p>
            <a:pPr marL="0" indent="0">
              <a:buNone/>
            </a:pPr>
            <a:endParaRPr lang="zh-CN" altLang="en-US"/>
          </a:p>
        </p:txBody>
      </p:sp>
      <p:pic>
        <p:nvPicPr>
          <p:cNvPr id="2" name="图片 1" descr="Screenshot_20260202_205012_com.tencent.mm_edit_19"/>
          <p:cNvPicPr>
            <a:picLocks noChangeAspect="1"/>
          </p:cNvPicPr>
          <p:nvPr/>
        </p:nvPicPr>
        <p:blipFill>
          <a:blip r:embed="rId4"/>
          <a:stretch>
            <a:fillRect/>
          </a:stretch>
        </p:blipFill>
        <p:spPr>
          <a:xfrm>
            <a:off x="132715" y="72390"/>
            <a:ext cx="4281805" cy="6721475"/>
          </a:xfrm>
          <a:prstGeom prst="rect">
            <a:avLst/>
          </a:prstGeom>
        </p:spPr>
      </p:pic>
      <p:pic>
        <p:nvPicPr>
          <p:cNvPr id="4" name="图片 3" descr="Screenshot_20260202_205027_com.tencent.mm_edit_19"/>
          <p:cNvPicPr>
            <a:picLocks noChangeAspect="1"/>
          </p:cNvPicPr>
          <p:nvPr/>
        </p:nvPicPr>
        <p:blipFill>
          <a:blip r:embed="rId5"/>
          <a:stretch>
            <a:fillRect/>
          </a:stretch>
        </p:blipFill>
        <p:spPr>
          <a:xfrm>
            <a:off x="4414520" y="72390"/>
            <a:ext cx="5020310" cy="6721475"/>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墨迹 4"/>
              <p14:cNvContentPartPr/>
              <p14:nvPr/>
            </p14:nvContentPartPr>
            <p14:xfrm>
              <a:off x="751320" y="107280"/>
              <a:ext cx="7678080" cy="6531840"/>
            </p14:xfrm>
          </p:contentPart>
        </mc:Choice>
        <mc:Fallback>
          <p:pic>
            <p:nvPicPr>
              <p:cNvPr id="5" name="墨迹 4"/>
              <p:cNvPicPr/>
              <p:nvPr/>
            </p:nvPicPr>
            <p:blipFill>
              <a:blip r:embed="rId7"/>
              <a:stretch>
                <a:fillRect/>
              </a:stretch>
            </p:blipFill>
            <p:spPr>
              <a:xfrm>
                <a:off x="741960" y="97920"/>
                <a:ext cx="7696800" cy="65505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creenshot_20260202_220843_com.tencent.mm_edit_19"/>
          <p:cNvPicPr>
            <a:picLocks noChangeAspect="1"/>
          </p:cNvPicPr>
          <p:nvPr/>
        </p:nvPicPr>
        <p:blipFill>
          <a:blip r:embed="rId3"/>
          <a:stretch>
            <a:fillRect/>
          </a:stretch>
        </p:blipFill>
        <p:spPr>
          <a:xfrm>
            <a:off x="0" y="0"/>
            <a:ext cx="5526405" cy="6858000"/>
          </a:xfrm>
          <a:prstGeom prst="rect">
            <a:avLst/>
          </a:prstGeom>
        </p:spPr>
      </p:pic>
      <p:pic>
        <p:nvPicPr>
          <p:cNvPr id="5" name="图片 4" descr="Screenshot_20260202_220849_com.tencent.mm_edit_19"/>
          <p:cNvPicPr>
            <a:picLocks noChangeAspect="1"/>
          </p:cNvPicPr>
          <p:nvPr/>
        </p:nvPicPr>
        <p:blipFill>
          <a:blip r:embed="rId4"/>
          <a:stretch>
            <a:fillRect/>
          </a:stretch>
        </p:blipFill>
        <p:spPr>
          <a:xfrm>
            <a:off x="5526405" y="0"/>
            <a:ext cx="561975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993240" y="1258200"/>
              <a:ext cx="9016200" cy="5312880"/>
            </p14:xfrm>
          </p:contentPart>
        </mc:Choice>
        <mc:Fallback>
          <p:pic>
            <p:nvPicPr>
              <p:cNvPr id="2" name="墨迹 1"/>
              <p:cNvPicPr/>
              <p:nvPr/>
            </p:nvPicPr>
            <p:blipFill>
              <a:blip r:embed="rId6"/>
              <a:stretch>
                <a:fillRect/>
              </a:stretch>
            </p:blipFill>
            <p:spPr>
              <a:xfrm>
                <a:off x="983880" y="1248840"/>
                <a:ext cx="9034920" cy="5331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8785"/>
            <a:ext cx="10968990" cy="5810885"/>
          </a:xfrm>
          <a:ln>
            <a:solidFill>
              <a:schemeClr val="accent1"/>
            </a:solidFill>
          </a:ln>
        </p:spPr>
        <p:txBody>
          <a:bodyPr>
            <a:noAutofit/>
          </a:bodyPr>
          <a:lstStyle/>
          <a:p>
            <a:pPr marL="0" indent="0" algn="l">
              <a:lnSpc>
                <a:spcPts val="2600"/>
              </a:lnSpc>
              <a:spcAft>
                <a:spcPts val="0"/>
              </a:spcAft>
              <a:buNone/>
            </a:pP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Nick soon started experimenting.</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fetched his old skateboards from the corner, wiped off the dust, and began to carve. At first, his hands, still weak from recovery, shook a lot, and the shapes were rough. But he didn’t give up—every night after exercises, he sat at the table, carefully shaping the wood. The volunteers often stopped by to help sand the boards or fetch tools. Gradually, his works became more refined: some looked like tiny skateboards with vivid patterns, others were shaped like dogs he’d seen in the park. He posted photos of his sculptures on Etsy, and to his surprise, many people showed interest, and some even bought them.</a:t>
            </a:r>
            <a:b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With the money he earned, Nick chose to give back.</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donated a part of it to Riseup, the organization that had supported him through his tough times. He also used some to buy wood and tools, and started a small workshop at home, inviting other people recovering from illnesses to join him. "Skateboarding used to connect me with friends, and now these wooden sculptures connect me with more people," Nick said. Every week, they gathered to carve, share stories, and encourage each other. Nick’s small act not only helped himself regain purpose but also brought warmth to others in similar situations.</a:t>
            </a: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a:p>
            <a:pPr marL="0" indent="0" algn="just">
              <a:buNone/>
            </a:pP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73280" y="298080"/>
              <a:ext cx="10583640" cy="5875200"/>
            </p14:xfrm>
          </p:contentPart>
        </mc:Choice>
        <mc:Fallback>
          <p:pic>
            <p:nvPicPr>
              <p:cNvPr id="2" name="墨迹 1"/>
              <p:cNvPicPr/>
              <p:nvPr/>
            </p:nvPicPr>
            <p:blipFill>
              <a:blip r:embed="rId5"/>
              <a:stretch>
                <a:fillRect/>
              </a:stretch>
            </p:blipFill>
            <p:spPr>
              <a:xfrm>
                <a:off x="763920" y="288720"/>
                <a:ext cx="10602360" cy="5893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IMG_20260202_164232_edit_182032727049306"/>
          <p:cNvPicPr>
            <a:picLocks noChangeAspect="1"/>
          </p:cNvPicPr>
          <p:nvPr/>
        </p:nvPicPr>
        <p:blipFill>
          <a:blip r:embed="rId3"/>
          <a:stretch>
            <a:fillRect/>
          </a:stretch>
        </p:blipFill>
        <p:spPr>
          <a:xfrm>
            <a:off x="0" y="635"/>
            <a:ext cx="12192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75680" y="2532960"/>
              <a:ext cx="8165160" cy="4082760"/>
            </p14:xfrm>
          </p:contentPart>
        </mc:Choice>
        <mc:Fallback>
          <p:pic>
            <p:nvPicPr>
              <p:cNvPr id="2" name="墨迹 1"/>
              <p:cNvPicPr/>
              <p:nvPr/>
            </p:nvPicPr>
            <p:blipFill>
              <a:blip r:embed="rId5"/>
              <a:stretch>
                <a:fillRect/>
              </a:stretch>
            </p:blipFill>
            <p:spPr>
              <a:xfrm>
                <a:off x="166320" y="2523600"/>
                <a:ext cx="8183880" cy="41014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noAutofit/>
          </a:bodyPr>
          <a:lstStyle/>
          <a:p>
            <a:pPr marL="0" indent="0" algn="just">
              <a:lnSpc>
                <a:spcPts val="2500"/>
              </a:lnSpc>
              <a:spcAft>
                <a:spcPts val="0"/>
              </a:spcAft>
              <a:buNone/>
            </a:pPr>
            <a:endPar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0" indent="0" algn="just">
              <a:lnSpc>
                <a:spcPts val="2500"/>
              </a:lnSpc>
              <a:spcAft>
                <a:spcPts val="0"/>
              </a:spcAft>
              <a:buNone/>
            </a:pP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Nick soon started experimenting.</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dragged his old skateboards from the corner, sanding their worn surfaces smooth and sketching colorful designs inspired by his favorite skate tricks. With the volunteers’ help, he carved the wood into small, vibrant sculptures—miniature ramps, skateboard wheels, and even tiny figures mid-jump. Each piece held a memory of his days on the board, and he sold them on Etsy under the name “Board Art Revival.” To his delight, orders poured in from skate lovers and art enthusiasts alike, who were touched by his story and the warmth in his creations.</a:t>
            </a:r>
            <a:b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br>
            <a:r>
              <a:rPr lang="en-US" altLang="zh-CN" sz="2400" u="sng" spc="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With the money he earned, Nick chose to give back.</a:t>
            </a:r>
            <a:r>
              <a:rPr lang="en-US" altLang="zh-CN" sz="2400" spc="0">
                <a:solidFill>
                  <a:schemeClr val="tx1">
                    <a:lumMod val="85000"/>
                    <a:lumOff val="15000"/>
                  </a:schemeClr>
                </a:solidFill>
                <a:latin typeface="Times New Roman" panose="02020603050405020304" charset="0"/>
                <a:cs typeface="Times New Roman" panose="02020603050405020304" charset="0"/>
                <a:sym typeface="+mn-ea"/>
              </a:rPr>
              <a:t> He donated a portion of his profits to Riseup, the nonprofit that had supported him through recovery, to fund art therapy programs for other patients rebuilding their lives. He also hosted workshops where he taught people with disabilities to turn their old sports equipment into art, helping them find new ways to stay connected to their passions. For Nick, what began as a way to distract himself had become a new mission: proving that even when one door closes, creativity and kindness can open another.</a:t>
            </a: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a:p>
            <a:pPr marL="0" indent="0" algn="just">
              <a:buNone/>
            </a:pPr>
            <a:endParaRPr lang="en-US" altLang="zh-CN" sz="2400" spc="0">
              <a:solidFill>
                <a:schemeClr val="tx1">
                  <a:lumMod val="85000"/>
                  <a:lumOff val="15000"/>
                </a:schemeClr>
              </a:solidFill>
              <a:uFillTx/>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26200" y="420120"/>
              <a:ext cx="10575000" cy="5325120"/>
            </p14:xfrm>
          </p:contentPart>
        </mc:Choice>
        <mc:Fallback>
          <p:pic>
            <p:nvPicPr>
              <p:cNvPr id="2" name="墨迹 1"/>
              <p:cNvPicPr/>
              <p:nvPr/>
            </p:nvPicPr>
            <p:blipFill>
              <a:blip r:embed="rId5"/>
              <a:stretch>
                <a:fillRect/>
              </a:stretch>
            </p:blipFill>
            <p:spPr>
              <a:xfrm>
                <a:off x="816840" y="410760"/>
                <a:ext cx="10593720" cy="5343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noAutofit/>
          </a:bodyPr>
          <a:lstStyle/>
          <a:p>
            <a:pPr marL="0" indent="0" algn="just">
              <a:lnSpc>
                <a:spcPts val="3200"/>
              </a:lnSpc>
              <a:spcAft>
                <a:spcPts val="0"/>
              </a:spcAft>
              <a:buNone/>
            </a:pPr>
            <a:r>
              <a:rPr lang="en-US" altLang="zh-CN" sz="1700" b="1">
                <a:solidFill>
                  <a:srgbClr val="FF0000"/>
                </a:solidFill>
              </a:rPr>
              <a:t>P</a:t>
            </a:r>
            <a:r>
              <a:rPr lang="en-US" altLang="zh-CN" sz="1700" b="1" baseline="-25000">
                <a:solidFill>
                  <a:srgbClr val="FF0000"/>
                </a:solidFill>
              </a:rPr>
              <a:t>312</a:t>
            </a:r>
            <a:r>
              <a:rPr lang="en-US" altLang="zh-CN" sz="1700" b="1">
                <a:solidFill>
                  <a:srgbClr val="FF0000"/>
                </a:solidFill>
              </a:rPr>
              <a:t>  22.4 </a:t>
            </a:r>
            <a:r>
              <a:rPr lang="zh-CN" altLang="en-US" sz="1700" b="1">
                <a:solidFill>
                  <a:srgbClr val="FF0000"/>
                </a:solidFill>
              </a:rPr>
              <a:t>数字设备使用</a:t>
            </a:r>
          </a:p>
          <a:p>
            <a:pPr marL="0" indent="0" algn="just">
              <a:lnSpc>
                <a:spcPts val="3200"/>
              </a:lnSpc>
              <a:spcAft>
                <a:spcPts val="0"/>
              </a:spcAft>
              <a:buNone/>
            </a:pPr>
            <a:r>
              <a:rPr lang="en-US" altLang="zh-CN" sz="1700">
                <a:solidFill>
                  <a:schemeClr val="tx1"/>
                </a:solidFill>
              </a:rPr>
              <a:t>tap the screen </a:t>
            </a:r>
            <a:r>
              <a:rPr lang="zh-CN" altLang="en-US" sz="1700">
                <a:solidFill>
                  <a:schemeClr val="tx1"/>
                </a:solidFill>
              </a:rPr>
              <a:t>轻触屏幕</a:t>
            </a:r>
          </a:p>
          <a:p>
            <a:pPr marL="0" indent="0" algn="just">
              <a:lnSpc>
                <a:spcPts val="3200"/>
              </a:lnSpc>
              <a:spcAft>
                <a:spcPts val="0"/>
              </a:spcAft>
              <a:buNone/>
            </a:pPr>
            <a:r>
              <a:rPr lang="en-US" altLang="zh-CN" sz="1700">
                <a:solidFill>
                  <a:schemeClr val="tx1"/>
                </a:solidFill>
              </a:rPr>
              <a:t>drag</a:t>
            </a:r>
            <a:r>
              <a:rPr lang="zh-CN" altLang="en-US" sz="1700">
                <a:solidFill>
                  <a:schemeClr val="tx1"/>
                </a:solidFill>
              </a:rPr>
              <a:t>拖动</a:t>
            </a:r>
          </a:p>
          <a:p>
            <a:pPr marL="0" indent="0" algn="just">
              <a:lnSpc>
                <a:spcPts val="3200"/>
              </a:lnSpc>
              <a:spcAft>
                <a:spcPts val="0"/>
              </a:spcAft>
              <a:buNone/>
            </a:pPr>
            <a:r>
              <a:rPr lang="en-US" altLang="zh-CN" sz="1700">
                <a:solidFill>
                  <a:schemeClr val="tx1"/>
                </a:solidFill>
              </a:rPr>
              <a:t>She dragged the file into the folder to organize it. </a:t>
            </a:r>
          </a:p>
          <a:p>
            <a:pPr marL="0" indent="0" algn="just">
              <a:lnSpc>
                <a:spcPts val="3200"/>
              </a:lnSpc>
              <a:spcAft>
                <a:spcPts val="0"/>
              </a:spcAft>
              <a:buNone/>
            </a:pPr>
            <a:r>
              <a:rPr lang="en-US" altLang="zh-CN" sz="1700">
                <a:solidFill>
                  <a:schemeClr val="tx1"/>
                </a:solidFill>
              </a:rPr>
              <a:t>scroll</a:t>
            </a:r>
            <a:r>
              <a:rPr lang="zh-CN" altLang="en-US" sz="1700">
                <a:solidFill>
                  <a:schemeClr val="tx1"/>
                </a:solidFill>
              </a:rPr>
              <a:t>滚动</a:t>
            </a:r>
          </a:p>
          <a:p>
            <a:pPr marL="0" indent="0" algn="just">
              <a:lnSpc>
                <a:spcPts val="3200"/>
              </a:lnSpc>
              <a:spcAft>
                <a:spcPts val="0"/>
              </a:spcAft>
              <a:buNone/>
            </a:pPr>
            <a:r>
              <a:rPr lang="en-US" altLang="zh-CN" sz="1700">
                <a:solidFill>
                  <a:schemeClr val="tx1"/>
                </a:solidFill>
              </a:rPr>
              <a:t>Use the arrow keys to scroll through the list of files. </a:t>
            </a:r>
          </a:p>
          <a:p>
            <a:pPr marL="0" indent="0" algn="just">
              <a:lnSpc>
                <a:spcPts val="3200"/>
              </a:lnSpc>
              <a:spcAft>
                <a:spcPts val="0"/>
              </a:spcAft>
              <a:buNone/>
            </a:pPr>
            <a:r>
              <a:rPr lang="en-US" altLang="zh-CN" sz="1700">
                <a:solidFill>
                  <a:schemeClr val="tx1"/>
                </a:solidFill>
              </a:rPr>
              <a:t>When I scrolled through the Instagram, a piece of news hit me hard: Alex scaled solo the world’s tallest skyscrapers with nothing but his bare hands and a chalk bag, </a:t>
            </a:r>
            <a:r>
              <a:rPr lang="en-US" altLang="zh-CN" sz="1700" u="sng">
                <a:solidFill>
                  <a:schemeClr val="tx1"/>
                </a:solidFill>
              </a:rPr>
              <a:t>      </a:t>
            </a:r>
            <a:r>
              <a:rPr lang="en-US" altLang="zh-CN" sz="1700">
                <a:solidFill>
                  <a:schemeClr val="tx1"/>
                </a:solidFill>
              </a:rPr>
              <a:t>millions of free soloing fans tuning in. Netflix kept a 10 second delay. If Honnold fell, the feed would have cut. </a:t>
            </a:r>
          </a:p>
          <a:p>
            <a:pPr marL="0" indent="0" algn="just">
              <a:lnSpc>
                <a:spcPts val="3200"/>
              </a:lnSpc>
              <a:spcAft>
                <a:spcPts val="0"/>
              </a:spcAft>
              <a:buNone/>
            </a:pPr>
            <a:r>
              <a:rPr lang="en-US" altLang="zh-CN" sz="1700">
                <a:solidFill>
                  <a:schemeClr val="tx1"/>
                </a:solidFill>
              </a:rPr>
              <a:t>enter</a:t>
            </a:r>
            <a:r>
              <a:rPr lang="zh-CN" altLang="en-US" sz="1700">
                <a:solidFill>
                  <a:schemeClr val="tx1"/>
                </a:solidFill>
              </a:rPr>
              <a:t>输入</a:t>
            </a:r>
          </a:p>
          <a:p>
            <a:pPr marL="0" indent="0" algn="just">
              <a:lnSpc>
                <a:spcPts val="3200"/>
              </a:lnSpc>
              <a:spcAft>
                <a:spcPts val="0"/>
              </a:spcAft>
              <a:buNone/>
            </a:pPr>
            <a:r>
              <a:rPr lang="en-US" altLang="zh-CN" sz="1700">
                <a:solidFill>
                  <a:schemeClr val="tx1"/>
                </a:solidFill>
              </a:rPr>
              <a:t>He entered his password to log in / on to the system. </a:t>
            </a:r>
          </a:p>
          <a:p>
            <a:pPr marL="0" indent="0" algn="just">
              <a:lnSpc>
                <a:spcPts val="3200"/>
              </a:lnSpc>
              <a:spcAft>
                <a:spcPts val="0"/>
              </a:spcAft>
              <a:buNone/>
            </a:pPr>
            <a:r>
              <a:rPr lang="en-US" altLang="zh-CN" sz="1700">
                <a:solidFill>
                  <a:schemeClr val="tx1"/>
                </a:solidFill>
              </a:rPr>
              <a:t>(About 500, 000 candidates </a:t>
            </a:r>
            <a:r>
              <a:rPr lang="en-US" altLang="zh-CN" sz="1700" u="sng">
                <a:solidFill>
                  <a:schemeClr val="tx1"/>
                </a:solidFill>
              </a:rPr>
              <a:t>entered</a:t>
            </a:r>
            <a:r>
              <a:rPr lang="en-US" altLang="zh-CN" sz="1700">
                <a:solidFill>
                  <a:schemeClr val="tx1"/>
                </a:solidFill>
              </a:rPr>
              <a:t> the civil servants exam last year.)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2200" y="849960"/>
              <a:ext cx="10606320" cy="3725640"/>
            </p14:xfrm>
          </p:contentPart>
        </mc:Choice>
        <mc:Fallback>
          <p:pic>
            <p:nvPicPr>
              <p:cNvPr id="2" name="墨迹 1"/>
              <p:cNvPicPr/>
              <p:nvPr/>
            </p:nvPicPr>
            <p:blipFill>
              <a:blip r:embed="rId5"/>
              <a:stretch>
                <a:fillRect/>
              </a:stretch>
            </p:blipFill>
            <p:spPr>
              <a:xfrm>
                <a:off x="582840" y="840600"/>
                <a:ext cx="10625040" cy="3744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687</Words>
  <Application>Microsoft Office PowerPoint</Application>
  <PresentationFormat>宽屏</PresentationFormat>
  <Paragraphs>47</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微软雅黑</vt:lpstr>
      <vt:lpstr>Arial</vt:lpstr>
      <vt:lpstr>Times New Roman</vt:lpstr>
      <vt:lpstr>Wingdings</vt:lpstr>
      <vt:lpstr>WPS</vt:lpstr>
      <vt:lpstr>《读后续写工具箱》三十三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189</cp:revision>
  <dcterms:created xsi:type="dcterms:W3CDTF">2019-06-19T02:08:00Z</dcterms:created>
  <dcterms:modified xsi:type="dcterms:W3CDTF">2026-02-03T00:27:50Z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2A357D4F92FF4829ABBF21DC5050BFF8_11</vt:lpwstr>
  </property>
</Properties>
</file>