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ink/ink1.xml" ContentType="application/inkml+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ink/ink2.xml" ContentType="application/inkml+xml"/>
  <Override PartName="/ppt/tags/tag71.xml" ContentType="application/vnd.openxmlformats-officedocument.presentationml.tags+xml"/>
  <Override PartName="/ppt/tags/tag72.xml" ContentType="application/vnd.openxmlformats-officedocument.presentationml.tags+xml"/>
  <Override PartName="/ppt/ink/ink3.xml" ContentType="application/inkml+xml"/>
  <Override PartName="/ppt/tags/tag73.xml" ContentType="application/vnd.openxmlformats-officedocument.presentationml.tags+xml"/>
  <Override PartName="/ppt/tags/tag74.xml" ContentType="application/vnd.openxmlformats-officedocument.presentationml.tags+xml"/>
  <Override PartName="/ppt/ink/ink4.xml" ContentType="application/inkml+xml"/>
  <Override PartName="/ppt/tags/tag75.xml" ContentType="application/vnd.openxmlformats-officedocument.presentationml.tags+xml"/>
  <Override PartName="/ppt/tags/tag76.xml" ContentType="application/vnd.openxmlformats-officedocument.presentationml.tags+xml"/>
  <Override PartName="/ppt/ink/ink5.xml" ContentType="application/inkml+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ink/ink6.xml" ContentType="application/inkml+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95" userDrawn="1">
          <p15:clr>
            <a:srgbClr val="A4A3A4"/>
          </p15:clr>
        </p15:guide>
        <p15:guide id="2" pos="383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31" d="100"/>
          <a:sy n="31" d="100"/>
        </p:scale>
        <p:origin x="618" y="24"/>
      </p:cViewPr>
      <p:guideLst>
        <p:guide orient="horz" pos="2195"/>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6-01-22T01:30:29.825"/>
    </inkml:context>
    <inkml:brush xml:id="br0">
      <inkml:brushProperty name="width" value="0.05292" units="cm"/>
      <inkml:brushProperty name="height" value="0.05292" units="cm"/>
      <inkml:brushProperty name="color" value="#FF0000"/>
    </inkml:brush>
  </inkml:definitions>
  <inkml:trace contextRef="#ctx0" brushRef="#br0">4903 8246 0,'0'0'16,"0"0"-16,0 0 15,25 14 1,-25-14-16,37 22 0,-13-8 15,0 0 1,-2-1-16,0-1 16,-6-2-16,0-2 15</inkml:trace>
  <inkml:trace contextRef="#ctx0" brushRef="#br0" timeOffset="347.758">4696 8722 0,'0'0'16,"0"0"-16,0 0 16,26-2-16,-3-1 15,8 0-15,3-3 16,1 3-16,-2-2 0,4 0 16,-1-1-1,5-1-15,-5 1 16,-13 6-16,-8 6 15,-17 10 1,-14 8 0,-8 3-16,-6 2 15,-5 1-15,-3 3 16,4-4-16,7-1 16,10-2-16,16-8 15,23-13-15,14-7 16,17-10-16,12-6 15,-1-4-15,0-1 0,-4 0 16,-13 6-16,-9 4 16</inkml:trace>
  <inkml:trace contextRef="#ctx0" brushRef="#br0" timeOffset="579.695">5739 8372 0,'0'0'0,"0"0"15,-18 35-15,-1-6 16,-9 7 0,-4 10-16,-5 9 0,-8 10 15,2-4-15,-4 1 16,8-15-16,7-8 15,5-8-15,6-5 16</inkml:trace>
  <inkml:trace contextRef="#ctx0" brushRef="#br0" timeOffset="753.8856">5648 8750 0,'0'0'0,"9"13"15,7 7-15,4 10 16,5 7-1,4 1-15,2 0 16,6 3 0,-1-6-16,1-4 0,-8-10 0,-5-4 15,-4-3-15,-4-2 16</inkml:trace>
  <inkml:trace contextRef="#ctx0" brushRef="#br0" timeOffset="966.3945">6127 8458 0,'0'0'0,"18"-5"15,10-1-15,12-2 16,11 0-16,15-1 16,2 1-1,18-2-15,14 1 0,-12-2 16,-9 0-1,-7 1-15,-18 3 0,-21 3 0,-14 2 16,-5-1-16,-3 2 16,-3 0-16</inkml:trace>
  <inkml:trace contextRef="#ctx0" brushRef="#br0" timeOffset="1165.5184">6809 8161 0,'0'0'0,"0"0"0,0 0 16,-23 28-16,3-6 16,-1 0-16,0 2 0,-5 6 15,-2 5-15,-7 8 0,0 0 0,-5 6 0,-8 5 16,8-8-16,4-6 0,10-9 16,4-7-1,5-5-15</inkml:trace>
  <inkml:trace contextRef="#ctx0" brushRef="#br0" timeOffset="1350.598">6413 8617 0,'0'0'0,"0"0"0,3 19 0,-2-4 16,-1 3-16,-1 9 0,0 8 15,-1 9-15,0-1 0,-2 11 0,3-1 16,-1-1-16,2-8 15,2-11-15,4-5 0,-2-13 0,1-8 16,-3-2-16,0-1 0,1-1 0</inkml:trace>
  <inkml:trace contextRef="#ctx0" brushRef="#br0" timeOffset="1635.9343">6394 8699 0,'0'0'0,"0"0"0,0 0 15,0 0-15,31-14 0,-31 14 16,38-14-16,-14 6 0,3 1 0,4-1 16,1-1-16,9 0 0,-5 3 15,1 1-15,-1 3 16,4-1-16,-6 3 0,-4 3 0,-5 2 16,-4 3-16,-3 3 0,-6 7 0,-3 4 15,-6 1-15,-4 1 0,-4 3 0,-1 1 16,-2 0-16,-3 0 0,0-2 15,-2-1-15,1 0 0,0-5 16,-2-2-16,0-3 0,-2-5 16,-4-2-16,-3-2 15,-2-2-15,0-4 16,0-2-16,0-1 0,7 1 0,2 1 16</inkml:trace>
  <inkml:trace contextRef="#ctx0" brushRef="#br0" timeOffset="1783.1156">6396 8834 0,'0'0'0,"0"0"0,0 0 16,0 0-16,27-11 0,-27 11 16,32-12-16,-11 6 0,1 2 0,1-2 0,2 0 0,3 0 15,-2-1-15,5-1 0,-2 2 16,-5 1-16,-3 3 0,-4 0 16,-4 0-16,-4 1 0,0 1 15,-2-1-15</inkml:trace>
  <inkml:trace contextRef="#ctx0" brushRef="#br0" timeOffset="1968.3401">6447 8910 0,'0'0'0,"0"0"16,0 0-16,0 0 0,0 0 0,33 1 15,-33-1-15,40-2 0,-18 0 16,3 1-16,4-2 0,-4 0 16,2 1-1,5 0 1,-1 0-16,-7 1 0,-6 0 15,-6 1-15,-5 0 0,-7 0 0,-8 0 16,1 0-16,1 0 0,2 0 16</inkml:trace>
  <inkml:trace contextRef="#ctx0" brushRef="#br0" timeOffset="2137.6534">6393 9049 0,'0'0'16,"0"0"-16,0 0 0,0 0 0,0 0 0,35 3 15,-35-3-15,38-1 0,-14-1 16,4-1-16,4 1 0,0-1 15,1 1-15,6-4 0,1 1 16,-2 1-16,-5 1 0,0-1 16,-7 1-16,-9 0 0,-8-1 0,-9 4 15,-7 1 1,3 1-16,-1-2 0,2 1 16</inkml:trace>
  <inkml:trace contextRef="#ctx0" brushRef="#br0" timeOffset="2438.2848">6179 9179 0,'0'0'0,"0"0"16,0 0 0,0 0-16,0 0 0,51-2 15,-5-4-15,1-1 0,-1 0 16,6-2-16,6-1 16,15-2-16,-1 0 0,4-1 0,-11 3 15,0 0-15,-7 1 0,-14 5 16,-11 0-16,-23 1 31,-12 2-31,-18 6 16,-16 5-16,4 2 0,3 2 0,-6 4 15,-6 2-15,-4 6 16,-6 4-16,8-3 0,5-3 16,-3 6-16,3 1 0,6-7 0,5-3 15,-5 3-15,2-3 16,8-7-16,5-3 0,5-4 0,2-1 0,5-2 15</inkml:trace>
  <inkml:trace contextRef="#ctx0" brushRef="#br0" timeOffset="2623.1951">6814 9242 0,'0'0'0,"0"0"15,19 18-15,-7-8 0,2 2 0,7 10 16,-2 5-16,3-2 15,-1-2-15,7 3 0,-1-2 16,-1-2-16,-7-1 0,-1-5 0,-4-4 16,-3-4-16,-2-3 0,-3-5 15,-4-5 1,0 3-16,-1-1 0,0 1 16</inkml:trace>
  <inkml:trace contextRef="#ctx0" brushRef="#br0" timeOffset="2784.9318">7404 9311 0,'0'0'0,"0"0"0,0 0 16,21 11-16,-12-5 0,1 1 16,2 1-16,0-1 0,1 0 15,-1-1-15,-3-1 0,0-1 0</inkml:trace>
  <inkml:trace contextRef="#ctx0" brushRef="#br0" timeOffset="3039.4913">7965 8810 0,'0'0'16,"17"-2"-16,4 0 0,7-1 16,1-1-16,21-1 15,10 2-15,2 0 16,2 0-16,-6 1 0,-11 2 0,-7 1 16,-9 0-16,-7 0 0,-7-1 15,-4 2-15</inkml:trace>
  <inkml:trace contextRef="#ctx0" brushRef="#br0" timeOffset="3202.3003">8236 8829 0,'0'0'15,"0"0"1,0 0-16,0 0 0,0 0 0,-4 24 16,4-24-16,-5 33 0,1-15 15,-1 3-15,1 3 0,0 1 16,-2 0-16,1 8 0,-1-1 15,1-4-15,1-4 0,-1-3 16,2-4-16,-1-2 0</inkml:trace>
  <inkml:trace contextRef="#ctx0" brushRef="#br0" timeOffset="3387.343">7908 9304 0,'0'0'0,"0"0"0,0 0 16,0 0-16,29 3 0,-29-3 15,40 0-15,-10 1 16,4-1-16,6-1 0,4 0 16,12-2-16,1 1 0,9-2 15,-1-1-15,4 1 0,-4 0 16,-13 1-16,-13 1 0,-8 1 16</inkml:trace>
  <inkml:trace contextRef="#ctx0" brushRef="#br0" timeOffset="3625.8852">8946 8478 0,'0'0'0,"10"-2"0,7-2 16,1 2-16,-1-1 0,12 1 0,4 0 16,-1-1-16,0 0 0,9 0 15,-1 0-15,-4 1 0,-5 1 16,-6-1-16,-5-3 0,-4 2 0,-2 1 0,-3-1 16</inkml:trace>
  <inkml:trace contextRef="#ctx0" brushRef="#br0" timeOffset="3810.6985">8938 8626 0,'0'0'0,"0"0"0,0 0 15,-6 24-15,6-24 0,-3 26 16,1-9-16,0 1 0,1 2 0,0 1 16,1-1-16,0-3 15,0-2-15,0-4 0,0-3 16,-1-2-16,-1-4 0,2-2 0,-2 4 15,2-4 1</inkml:trace>
  <inkml:trace contextRef="#ctx0" brushRef="#br0" timeOffset="4142.6913">8841 8708 0,'0'0'16,"0"0"-16,0 0 0,0 0 0,25-9 16,-25 9-16,39-10 15,-15 3-15,2 1 0,5-2 0,4 0 0,9-2 16,1 0-16,6 0 0,-2 1 15,-6 2-15,-6 1 0,-5 4 16,-3-1-16,-6 2 0,-4 1 16,-9 4-16,-8 1 0,-5 4 0,-6 2 15,-13 3-15,-10 1 0,-3 0 16,-3 0-16,-11 6 0,-3 2 16,2-1-1,4-2-15,1-1 0,6-3 16,11-6-16,9-3 0,6-2 15,7-1-15,6-4 0,8 3 0,13-5 16,10-3-16,4-3 0,1 0 0,6-4 16,4-1-1,-2 2-15,-2 1 0,2-1 0,-4 0 16,-9 1-16,-8 0 0,-9 1 0,-5 0 16,-3 3-16,-2 1 0,-1 2 15</inkml:trace>
  <inkml:trace contextRef="#ctx0" brushRef="#br0" timeOffset="4412.6081">9134 8168 0,'0'0'16,"0"0"-16,0 0 0,0 0 0,0 0 15,0 34-15,0-14 0,-1 7 16,-1 6-16,-1 7 0,1 6 15,0 17 1,-4 3-16,3 12 0,1-2 16,0 4-16,-1-12 0,3 2 15,2-6-15,-1-12 0,-1-8 0,-1-10 16,-1-6-16,2-8 0,2-3 16,-6-9-16,-1-7 0,0-1 15,2 1-15,1-1 0</inkml:trace>
  <inkml:trace contextRef="#ctx0" brushRef="#br0" timeOffset="4691.4137">9145 8860 0,'0'0'0,"0"0"16,0 0-16,0 0 0,0 0 0,0 0 16,0 0-16,0 0 0,0 0 15,0 0-15,0 0 0,0 0 16,-31 21-16,12-9 16,-5 3-1,1-1-15,0 1 0,-6 1 0,1-2 16,3-2-16,1-2 0,3-2 15,2-3-15,5-3 0,1-3 0,3-1 16,1 2-16,11-6 0,10-4 16,1 0-16,2 1 15,1 0-15,2 2 0,3 2 16,3 2-16,5 1 0,-2 4 0,2 0 0,0 4 16,-2-1-16,0-1 0,-2 2 15,0 0-15,0-2 0,-2 0 16,1-4-16,0-1 0,-4-1 15,-3 1-15,-4 0 0</inkml:trace>
  <inkml:trace contextRef="#ctx0" brushRef="#br0" timeOffset="4992.4392">9785 8367 0,'0'0'0,"0"0"0,0 0 0,0 0 16,0 0-16,0 0 0,-29 22 16,29-22-16,-35 23 0,15-10 15,-4 1-15,1 0 0,1 0 0,-5 2 16,1-1-16,4-3 0,3-1 16,6-1-16,1-2 15,9-1-15,6 0 0,6-2 16,5 0-16,8-3 0,7-1 0,5-1 0,5-1 15,6-2-15,-1-1 0,1 0 16,0 0-16,0 0 0,-8 2 16,-8-1-16,-8 2 0,-7-3 0,-6-3 15,-2 2-15,-1 2 0,-1-1 16</inkml:trace>
  <inkml:trace contextRef="#ctx0" brushRef="#br0" timeOffset="5193.2266">9736 8580 0,'0'0'0,"0"0"0,0 0 16,0 0-16,0 0 0,0 0 0,0 0 16,0 0-16,-7 24 0,7-24 15,-13 28-15,3-10 0,-2 2 16,-2 2-16,-2 2 0,1 0 0,-1 1 16,-7 6-16,-2-1 0,0-3 15,2-4-15,-3-1 0,2-5 16,0-6-16,4-6 0,2-1 15,4 0-15,3-1 0</inkml:trace>
  <inkml:trace contextRef="#ctx0" brushRef="#br0" timeOffset="5378.3324">9346 8693 0,'0'0'0,"0"0"16,0 0-16,22 3 0,-22-3 0,29 8 15,-7-1-15,4 3 0,1 1 16,11 3-16,0 3 15,2-2-15,1 0 0,6 2 0,0-3 16,-4 0-16,-2-3 0,1 1 0,-6-2 16,-9-3-16,-5 0 0,-12-2 15,-9-1-15,-7-5 0,-6-2 0,2 1 16,2 0-16,1 1 0</inkml:trace>
  <inkml:trace contextRef="#ctx0" brushRef="#br0" timeOffset="5579.0629">9196 9011 0,'0'0'0,"0"0"15,0 0-15,25 0 0,-25 0 0,40-4 16,-11 1-16,7-2 16,3 0-16,8-2 15,6 1-15,9-2 0,-2 1 0,-1 0 0,-11 2 16,-4 0-16,-10 2 0,-8 3 15,-9 0-15,-4 1 0,-2-1 16,-2 1-16</inkml:trace>
  <inkml:trace contextRef="#ctx0" brushRef="#br0" timeOffset="5779.6798">9552 8986 0,'0'0'0,"0"0"16,0 0-16,-3 35 15,2-10-15,0 2 0,0 3 0,0-4 16,1-1-16,0 6 0,0-3 16,1-3-1,0-5-15,0-2 0,2-2 16,-2-7-16,1-4 16,-1-3-16,0 1 15,0 0-15</inkml:trace>
  <inkml:trace contextRef="#ctx0" brushRef="#br0" timeOffset="5949.1459">9560 9187 0,'0'0'0,"0"0"0,0 0 16,0 0-16,0 0 0,0 0 16,43-2-16,-22-1 0,3 0 15,-3 0-15,-1 0 0,1 0 16,0 0-16,3 0 0,-5 0 0,-3 0 16,-3 0-16,-4-1 0,-4 1 15,-6 0-15,-5 1 0,1 1 16,2 0-1,0 0 1</inkml:trace>
  <inkml:trace contextRef="#ctx0" brushRef="#br0" timeOffset="6134.0774">9336 9106 0,'0'0'15,"0"0"-15,0 0 16,0 0-16,-3 39 15,3-39-15,4 45 0,-2-24 0,0-3 0,-1 0 16,0-1-16,0 2 16,2-2-16,-3-2 0,-1-2 15,-2 0-15,0-1 0,1-4 16,0-1-16,2-1 0</inkml:trace>
  <inkml:trace contextRef="#ctx0" brushRef="#br0" timeOffset="6566.7711">9102 9401 0,'0'0'16,"0"0"-16,0 0 16,0 0-1,32 3-15,-32-3 16,56-4-16,-16 2 16,5 0-1,2 0-15,3 1 0,14-2 16,-1 1-16,-4 1 15,-4 0-15,7-2 16,-7 2-16,-10 0 0,-8-1 0,-5 2 0,-5-1 16,-5 1-16,-4-1 0,-2 0 15,-4 2 1,-2-2-16,-2 0 0,-2 1 0,-2-1 16,0 1-16,-2 1 0,0-1 15,1 0-15,-3 0 16,3 0-1,-3 0-15,2 0 0,-2 0 16,2-1-16,-2 1 0,2 0 16,-2 0-16,0 0 0,0 0 0,2 0 15,-2 0-15,0 0 0,3 0 16,-3 0-16,0 0 0,0 0 16,0 0-16,0 0 0,0 0 15,0 0-15,0 0 0,-5 0 0,0-5 16,-4 0-16,1 1 0,1 0 0,2 0 15</inkml:trace>
  <inkml:trace contextRef="#ctx0" brushRef="#br0" timeOffset="10533.1819">5512 10029 0,'0'0'0,"0"0"15,0 35-15,-2-1 16,-1 11-1,-4 2 1,-3 6-16,-3 8 16,-2-4-16,-3 0 0,4-11 15,-1-10-15,3-7 16,2-7 0,2-3-16,2-4 15</inkml:trace>
  <inkml:trace contextRef="#ctx0" brushRef="#br0" timeOffset="10680.4597">5448 10428 0,'0'0'0,"0"0"16,23-6-16,0 2 15,5-1 1,6-1-16,4 0 16,-2-1-16,-2 2 15,-3 1-15,-5-1 16,-3 2-16</inkml:trace>
  <inkml:trace contextRef="#ctx0" brushRef="#br0" timeOffset="10896.8377">5263 10717 0,'0'0'0,"19"-3"15,12 0 1,6-1-16,11-1 16,16-1-16,2 1 0,-2-2 15,-4 1 1,2-1-16,-11 3 16,-10-1-16</inkml:trace>
  <inkml:trace contextRef="#ctx0" brushRef="#br0" timeOffset="11135.2549">6237 10178 0,'0'0'16,"22"-5"-16,13-1 15,15-3-15,12 0 16,22-2-16,2 2 15,11 1-15,-6-1 16,-11 3-16,-18 0 16,-15 2-1,-12 1-15,-6 0 16</inkml:trace>
  <inkml:trace contextRef="#ctx0" brushRef="#br0" timeOffset="11351.731">6637 10239 0,'0'0'0,"-2"19"15,-2 12 1,-1 11-16,-3 11 0,-1 14 16,1 0-1,1-10-15,0-9 16,-1-3-16,1-12 15,0-6-15,3-5 16,-1-4 0</inkml:trace>
  <inkml:trace contextRef="#ctx0" brushRef="#br0" timeOffset="11483.2806">6804 10382 0,'0'0'0,"12"3"16,6 4-16,6 2 31,4 2-31,-4-2 16,-2 0-16,-3-2 15</inkml:trace>
  <inkml:trace contextRef="#ctx0" brushRef="#br0" timeOffset="11784.325">7675 10242 0,'0'0'0,"17"-1"15,6-2-15,5 1 16,4 0 0,4 0-1,-4 0 1,-9 4-16,-8 2 0,-12 9 15,-13 9 1,-16 10-16,-11 9 16,-7 4-16,-6 5 15,-9 3-15,-3-7 16,1-8-16,11-11 0,11-6 16,7-5-16,8-3 15</inkml:trace>
  <inkml:trace contextRef="#ctx0" brushRef="#br0" timeOffset="11985.0657">7560 10347 0,'0'0'0,"8"12"0,7 7 16,5 6 0,4 7-16,2 2 15,4 0 1,5 4-16,3-4 15,-7-11 1,-4-9-16,-4-1 16,-3-3-16,-3-1 15</inkml:trace>
  <inkml:trace contextRef="#ctx0" brushRef="#br0" timeOffset="12201.3536">8208 10329 0,'0'0'0,"19"-2"16,10-1-16,8-1 16,7 0-1,14-2-15,3 0 16,-8 1-16,-6 1 16,-4-2-1,-13-1 1,-6 1-16,-4 2 15,-3 1-15</inkml:trace>
  <inkml:trace contextRef="#ctx0" brushRef="#br0" timeOffset="12439.5221">8509 10058 0,'0'0'0,"0"0"16,2 38-16,-2 3 15,-2 15-15,1 4 16,-3 4 0,1 15-1,0-2-15,-2 5 16,1-9 0,-5-15-16,-3-11 15,-3-20-15,-4-15 16,3-3-16,4-1 15,2-2 1</inkml:trace>
  <inkml:trace contextRef="#ctx0" brushRef="#br0" timeOffset="12586.7437">8100 10554 0,'0'0'15,"0"0"1,0 0-16,0 0 16,33 8-16,-6-6 15,9-2 1,4-3-16,6-1 0,-7 0 15,-3 0-15,-6 1 16</inkml:trace>
  <inkml:trace contextRef="#ctx0" brushRef="#br0" timeOffset="12781.3116">9482 9897 0,'0'0'0,"0"0"15,0 0-15,31 19 0,-18-8 16,-1-1 0,-2-1-1,-1-2-15</inkml:trace>
  <inkml:trace contextRef="#ctx0" brushRef="#br0" timeOffset="12981.5485">9204 10115 0,'0'0'16,"0"0"-1,46-2-15,-2-1 0,13-2 16,8-2-16,6 1 15,16-4-15,-5 2 16,2-1-16,-17 2 16,-11 1-1</inkml:trace>
  <inkml:trace contextRef="#ctx0" brushRef="#br0" timeOffset="13213.3492">9788 10096 0,'0'0'0,"0"0"16,0 0-16,-11 26 16,11-26-16,-26 46 15,3-14 1,-4 3-16,-5 4 16,-4-1-1,-2 1-15,-15 9 16,-1-6-16,2-7 15,0-6 1,9-4 0,7-5-16,5-2 15</inkml:trace>
  <inkml:trace contextRef="#ctx0" brushRef="#br0" timeOffset="13454.4848">9245 10332 0,'0'0'15,"0"0"-15,50 5 16,-5 0 0,13 1-16,10 1 15,7 0 1,22 4-16,-1 0 16,8 0-16,-11-1 15,-6 0 1,-20-3-16,-14-1 15,-12-3-15,-9 0 16</inkml:trace>
  <inkml:trace contextRef="#ctx0" brushRef="#br0" timeOffset="13687.621">9580 10614 0,'0'0'0,"-2"12"16,-1 7 0,1 6-16,-3 5 15,2 1-15,0 3 16,-2-3 0,2-2-16,1 3 0,1-5 15,1-5-15,0-3 0,0-3 31</inkml:trace>
  <inkml:trace contextRef="#ctx0" brushRef="#br0" timeOffset="13936.0009">9863 10622 0,'0'0'15,"0"0"1,0 36-16,-4-2 15,-1 10-15,-2 3 0,-2 4 16,-1 11 0,2-4-16,0-5 0,1-7 15,0 1 1,1-10-16,2-7 0,0-8 16,2-14-1,0-11-15,0 2 16,2 1-16,-3-2 15</inkml:trace>
  <inkml:trace contextRef="#ctx0" brushRef="#br0" timeOffset="14101.9308">10499 11003 0,'0'0'0,"5"8"15,2 3-15,-2 0 16,0-1-16,-1-3 16</inkml:trace>
  <inkml:trace contextRef="#ctx0" brushRef="#br0" timeOffset="15420.2266">11729 10090 0,'0'0'0,"0"0"0,0 0 16,0 0-16,0 0 0,0 0 0,0 0 0,-21 23 15,21-23-15,-25 31 0,5-11 16,-2 3-16,-2 2 16,-7 9-16,-7 5 0,-12 12 15,-2-1-15,-2 4 0,8-8 16,-3 6-16,-4 3 0,9-12 0,6-7 16,11-11-1,5-8-15,5-4 0,5-3 16,3-3-16</inkml:trace>
  <inkml:trace contextRef="#ctx0" brushRef="#br0" timeOffset="15667.7185">11592 10355 0,'0'0'0,"0"0"15,0 0-15,5 30 0,-5-30 16,-4 52-16,-1-11 15,-2 5 1,1 5-16,0-3 16,2-3-1,-1 4-15,2-9 16,0-15 0,1-13-16,-1-1 0,1-2 15,0-1 1</inkml:trace>
  <inkml:trace contextRef="#ctx0" brushRef="#br0" timeOffset="15919.4499">11977 10061 0,'0'0'0,"0"0"16,2 28-1,-5 8-15,-5 16 16,-1 7-16,0 8 15,2-6-15,3-2 16,4 6-16,5-9 16,6-3-1,3-13 1,5-19-16,3-15 0,-4-2 31,-4 0-31,-2-1 16</inkml:trace>
  <inkml:trace contextRef="#ctx0" brushRef="#br0" timeOffset="16122.1733">11920 10500 0,'0'0'0,"0"0"16,24-4-16,1-3 31,11-2-31,3-3 0,5-2 15,1 1-15,-1 0 16,5-2-16,-6 2 16,-7 10-1,-7 10-15,-3-1 16,-5-2-16,-4-1 16</inkml:trace>
  <inkml:trace contextRef="#ctx0" brushRef="#br0" timeOffset="16337.987">12436 10122 0,'0'0'0,"0"0"15,34-1-15,-5-3 16,7 0 0,4 0-16,3 0 15,0-2-15,-1 0 16,3 0-16,-7 1 31,-5 1-31</inkml:trace>
  <inkml:trace contextRef="#ctx0" brushRef="#br0" timeOffset="16518.4059">12721 10139 0,'0'0'16,"0"0"-16,-15 22 15,0-2-15,-3 6 16,-3 2 0,-3 4-16,-2-3 15,1-1-15,3-3 16,2-3-16,3-4 16</inkml:trace>
  <inkml:trace contextRef="#ctx0" brushRef="#br0" timeOffset="16986.0277">12422 10435 0,'0'0'0,"0"0"16,-2 36-16,0-9 16,-1 5-16,-1-1 15,2-2-15,0 4 16,1-5-16,-1-10 15,0-5-15,0-10 16,1-7-16,0 2 0,0-2 16,2-14-1,3-15-15,-1 7 16,1 6-16,8 1 16,7 3-16,14-1 15,14-1 1,3-1-1,5 2-15,14-1 16,0 4-16,-5 3 16,-4 2-16,-12 7 15,-8 6 1,-10 9-16,-9 6 0,-14 7 16,-9 4-1,-7 0-15,-5 2 16,-5-5-16,-3-4 15,-3-9-15,-2-8 16,5-1-16,5 0 16,2-2-16</inkml:trace>
  <inkml:trace contextRef="#ctx0" brushRef="#br0" timeOffset="17184.6139">12748 10403 0,'0'0'16,"0"0"-16,0 0 15,-20 37-15,6-9 16,-6 8 0,-6 8-16,0 6 15,-3 5 1,1-4-16,-1-3 16,-5 3-16,4-11 15,5-16-15,4-13 16,3-2-16,3-1 15,1-1-15</inkml:trace>
  <inkml:trace contextRef="#ctx0" brushRef="#br0" timeOffset="17367.42">12752 10754 0,'0'0'0,"9"10"0,5 2 16,5 6-16,4 5 15,5 5-15,-1 0 0,2 0 31,1 0-31,3 3 16,-3-3-16,-7-5 0,-5-6 16,-3-5-16,-5-6 15,-1-1-15,-3 0 0,0-1 0</inkml:trace>
  <inkml:trace contextRef="#ctx0" brushRef="#br0" timeOffset="17722.5744">13745 9981 0,'0'0'0,"0"0"16,0 0-16,0 0 16,0 0-16,-19 26 15,19-26-15,-38 24 16,16-11-16,0 1 15,0-1-15,2-1 16,2 0-16,5-1 0,4 0 16,8-1-1,7 1-15,8 0 16,9-3 0,6 0-16,4 0 15,7-1-15,-3-1 0,-4 0 16,-5-2-16,-8 0 15,-7 0-15,-2-1 16,-1 0-16,-2 0 16</inkml:trace>
  <inkml:trace contextRef="#ctx0" brushRef="#br0" timeOffset="17912.7794">13272 10460 0,'0'0'16,"0"0"-16,0 0 15,47-2-15,-21 1 16,6-1-16,4 0 0,3-1 16,4-2-16,12-1 15,0-1-15,-6 1 0,-6 1 16,0 0-16,-8 1 16,-11-1-16,-8 2 0,-4 0 15,-2 2-15,-1-2 0</inkml:trace>
  <inkml:trace contextRef="#ctx0" brushRef="#br0" timeOffset="18110.5405">13267 10644 0,'0'0'0,"0"0"32,35-3-32,-2-1 15,11-2-15,6-1 16,4-2-16,10 0 0,-4 1 15,7-1-15,-4 0 16,-3 1-16,-11 1 16,-16 0-16,-12 2 0,-15-1 15,-8 0-15,0 2 0,1 0 16,0 1-16</inkml:trace>
  <inkml:trace contextRef="#ctx0" brushRef="#br0" timeOffset="18332.4397">13672 10441 0,'0'0'0,"0"0"0,0 0 15,0 0-15,0 0 0,7 27 0,-7-27 16,9 33-16,-4-12 0,-1 7 16,0 5-16,0 1 0,-1 1 15,-1 13-15,-2 3 0,1 5 16,0-6-16,-2-4 0,0-3 16,-1-1-16,1-7 0,-2-7 15,-2-4-15,0-7 0,-2-4 0,0-9 16,0-6-1,-2-4-15,-1-6 0,2 3 16,2 2-16,0 1 0</inkml:trace>
  <inkml:trace contextRef="#ctx0" brushRef="#br0" timeOffset="18627.3913">13591 10726 0,'0'0'16,"0"0"-16,0 0 0,0 0 0,0 0 15,0 0-15,0 0 0,0 0 0,0 0 0,-25 20 16,25-20-16,-31 19 0,31-19 15,-33 27-15,12-13 0,0 1 16,-1 0-16,-5 3 0,3-1 16,3-1-16,4 0 0,2-2 15,3-3 1,3-3-16,4 0 0,6-1 0,5 1 16,8-3-16,4 0 0,10 0 15,7-3-15,2-2 0,1-1 0,13 0 16,2-1-16,-2-1 15,-3 1-15,6 1 0,-4 1 16,-7 0-16,-5 0 0,2 1 16,-6 0-16,-8-1 0,-8-1 15,-7 1-15,-3-1 0,-7-3 0,-4-1 0,1 0 16,-1 2-16,1 0 0</inkml:trace>
  <inkml:trace contextRef="#ctx0" brushRef="#br0" timeOffset="18827.3845">14120 10316 0,'0'0'0,"0"0"0,0 0 16,25 12-16,-25-12 0,25 14 15,-11-7-15,1 0 0,-1 1 16,1 0-16,3-1 0,3 0 15,-1 0-15,-6-3 0,-3-1 0,-2-2 16,-1 1-16,-2-1 0</inkml:trace>
  <inkml:trace contextRef="#ctx0" brushRef="#br0" timeOffset="19011.7991">14039 10497 0,'0'0'0,"0"0"16,0 0-16,22 8 0,-22-8 15,30 10-15,-11-5 0,1 1 16,0 0-16,0 0 0,0-1 0,4 2 16,-2 1-16,-3 0 0,-5 1 15,-4-1-15,-4-1 0,-2 0 32,-1-1-32,1-2 0</inkml:trace>
  <inkml:trace contextRef="#ctx0" brushRef="#br0" timeOffset="19196.7966">13964 10779 0,'0'0'15,"0"0"-15,28-1 0,-3 0 0,4-1 0,17-3 16,3 0-16,13 1 16,0-1-16,3 1 0,3 0 15,3-2-15,-10 1 0,2-1 16,-9 3-16,-7-3 0,-7-2 0,-3-1 15,-10 1-15,-9 3 0,-5 2 16,-3 0-16</inkml:trace>
  <inkml:trace contextRef="#ctx0" brushRef="#br0" timeOffset="19475.6517">14601 10229 0,'0'0'16,"0"0"-16,0 0 0,0 0 0,2 30 16,-3-11-16,0 8 0,-1 7 15,-2 6-15,0 21 0,0 7 16,-3 18-16,0 0 0,1 12 16,0-7-16,1 4 0,-1-11 0,1 1 15,0-8-15,1-14 0,1-10 0,-2 3 16,2-18-16,1-19 0,-1-5 15,0-7-15,-1-5 0,-4-7 0,-2-7 16,0-10-16,-1-8 16,3 7-16,3 6 0,1 4 15</inkml:trace>
  <inkml:trace contextRef="#ctx0" brushRef="#br0" timeOffset="19660.7086">14917 10755 0,'0'0'0,"12"0"16,5 0-16,4 1 0,4 1 15,10 0-15,0-1 0,7 0 0,0-1 16,-1-1-16,0 0 16,-4-4-16,-5 0 0,-6-2 0,-5 0 0,-1-1 15,-5 2 1,-3 1-16</inkml:trace>
  <inkml:trace contextRef="#ctx0" brushRef="#br0" timeOffset="20168.6433">15707 10384 0,'0'0'0,"0"0"0,0 0 16,0 0-16,35 4 0,-35-4 15,39 1-15,-16-1 0,1 0 0,2-2 16,3-1-16,5-1 0,-1 1 0,-1 0 16,0 2-16,-4-1 0,-5-2 15,-1 1-15,-4 1 16,-8 1-16,-4 0 0,-6 1 0,-7 4 16,-4 0-16,-4 3 0,-6 3 15,-6 2-15,-1 2 0,-1 1 0,-11 5 16,-6 2-16,6-3 0,3 2 0,-2 4 15,2 0-15,9-3 0,6-3 16,6-2-16,7-1 0,6-3 16,5-3-16,9-1 0,8-2 15,6-2-15,5-1 0,6-5 16,6-4 0,-2-4-16,-1-1 0,-3-2 0,-2-2 15,-5 3-15,-4 0 0,-1 1 16,-3 0-16,-6 5 0,-3-1 15,-4 1-15,-3 1 0,-1 1 0,0 0 0,-2 2 32,0 1-32,0-1 0,-2 1 15,4 1-15,-2 3 0,0 1 0,1 4 0,2 2 0,-1 4 16,1 0-16,-1 0 0,-1 1 16,1 1-16,-2-4 0,0-2 0,0-1 31</inkml:trace>
  <inkml:trace contextRef="#ctx0" brushRef="#br0" timeOffset="20377.9896">15569 10826 0,'0'0'0,"0"0"0,0 0 16,0 0-16,34 0 0,-34 0 15,41 2-15,-16-2 0,4 0 0,4-2 16,3 0-16,8-3 0,-3 2 0,8-3 16,-2 1-16,-5-1 0,-6 0 15,-8-1-15,-7-1 0,-5 1 16,-1 2-16,-4 0 0</inkml:trace>
  <inkml:trace contextRef="#ctx0" brushRef="#br0" timeOffset="20663.2915">15874 10680 0,'0'0'0,"0"0"16,0 0-16,0 0 0,4 28 15,-4-28-15,0 31 0,0-31 16,0 39-16,-1-16 16,-2 4-16,1-1 0,-1-1 15,-3 7-15,-1-2 0,-3-4 16,-2-3-16,-3-3 0,-1-1 15,1-3-15,2-1 0,0-2 16,2-3-16,3-3 16,3 0-16,0-2 0,3 0 15,5-3-15,5-1 0,7-3 0,7-1 0,6-1 0,5-3 16,6-3-16,3-5 0,11-6 16,1-3-16,11-8 0,0 0 15,-15 6-15,-10 6 0,-9 5 16</inkml:trace>
  <inkml:trace contextRef="#ctx0" brushRef="#br0" timeOffset="20948.2343">16690 10375 0,'0'0'15,"0"0"-15,0 0 0,-15 19 16,15-19-16,-26 22 0,10-8 0,-2 2 15,-1 1 1,0 1-16,-3 1 0,-3 2 0,5-2 16,4-2-16,3-3 0,5 0 15,4-3-15,5-1 0,5-2 16,6-1-16,5-4 0,7-2 0,6-3 16,4-3-16,4-1 0,10-3 15,2 0 1,-4-2-16,-2 0 0,0-6 15,-6-2-15,-9 4 0,-5 3 0,-7 3 16</inkml:trace>
  <inkml:trace contextRef="#ctx0" brushRef="#br0" timeOffset="21164.5822">16706 10690 0,'0'0'0,"0"0"0,0 0 16,-4 21-16,4-21 0,-5 28 15,1-9-15,-1 5 0,-2 4 0,-4 7 16,-2-2-16,-1-3 0,-2-1 16,1-1-16,-1 0 0,-2 1 15,-1-2-15,-3-4 0,-3-5 0,-2-3 16,1-3-16,-1-6 0,1-5 16,-2-5-16,-1-4 0,6 1 0,5 3 15,2-1-15</inkml:trace>
  <inkml:trace contextRef="#ctx0" brushRef="#br0" timeOffset="21365.2523">16377 10821 0,'0'0'0,"0"0"16,0 0-16,25 24 0,-10-12 0,1 5 15,4 2-15,10 9 0,3 0 16,3 1-16,4 1 0,10 5 15,-1-5-15,12 8 0,1-1 0,-4-3 0,-3-5 16,5-2-16,-5-7 16,-10-7-16,-6-6 0,-11-1 0,-7-3 15,-4 0-15</inkml:trace>
  <inkml:trace contextRef="#ctx0" brushRef="#br0" timeOffset="45935.9187">5096 11943 0,'0'0'15,"0"0"-15,0 0 0,12 29 0,-12-29 16,15 36-1,-7-11-15,1 0 0,-1 2 16,2 10-16,2 1 0,2-2 16,-4-3-16,3 9 0,-1-3 15,0-2-15,-4-5 0,3 3 16,-3-4-16,-3-8 16,-2-2-16,1-2 0,-2-4 0,-2-9 15,0-6-15,0 0 0,0 0 16,0 0-16</inkml:trace>
  <inkml:trace contextRef="#ctx0" brushRef="#br0" timeOffset="46324.0733">5345 11973 0,'0'0'0,"0"0"0,18-5 15,-3 2-15,3 0 0,7-1 16,2-1-16,12-2 0,3-1 0,4 0 15,5 1-15,12-1 0,-1-1 16,13 1-16,-1 1 0,-3 1 16,-4 0-1,4 2-15,-6 2 0,-6 2 16,-3 2-16,0 3 0,-10 4 16,-9 1-16,-5 1 0,-4 4 0,-4 1 15,-8 1-15,-5 3 0,-5 3 16,-1 2-16,-3 4 0,-2 3 15,-3 6-15,-7 4 0,0-2 16,-1-1-16,-1 1 0,-2 2 0,-1 0 16,-3 2-16,0-1 0,-2 0 0,-2-1 15,1-4-15,3-3 0,2-3 16,-1-5-16,2-3 0,-4-7 16,-2-4-16,1-8 0,-1-3 15,-1-8-15,1-5 0,-5-13 16,-2-11-16,2-6 15,-1-5-15,7 11 16,6 9-16,3 7 0</inkml:trace>
  <inkml:trace contextRef="#ctx0" brushRef="#br0" timeOffset="46571.6934">5970 11542 0,'0'0'0,"0"0"15,0 0-15,0 0 0,0 0 16,-6 34-16,6-34 16,-13 43-16,3-16 0,-1 3 0,-1 4 15,-2 11-15,-1 0 0,-3 6 16,-2-1-16,-1-3 0,0 1 0,-3 4 16,0-2-16,6-8 0,0-5 0,3-7 15,1-4-15,2-9 16,1-7-16,2-3 0,3-1 0,0-1 15</inkml:trace>
  <inkml:trace contextRef="#ctx0" brushRef="#br0" timeOffset="46754.4279">5932 12022 0,'0'0'0,"0"0"0,0 0 0,27 17 16,-15-9-16,3 3 0,4 2 15,-2 2-15,0 1 0,6 5 16,-1 0-16,3 0 0,1-1 16,-2-4-16,-2-2 0,3-4 15,-4-7-15,-3 0 0,-4 0 0,-3-2 16</inkml:trace>
  <inkml:trace contextRef="#ctx0" brushRef="#br0" timeOffset="46957.1416">7190 11440 0,'0'0'0,"0"0"15,26 6-15,-10-3 0,2 1 0,7 3 0,4 2 16,-4 0-16,0-1 0,1 1 15,2 2-15,-2-2 0,-4-1 0,1 2 16,-4-4-16,-4 0 0</inkml:trace>
  <inkml:trace contextRef="#ctx0" brushRef="#br0" timeOffset="47157.7328">6936 11691 0,'0'0'0,"0"0"0,0 0 15,-10 32-15,5-18 0,-3 2 0,2 3 0,-2 0 16,2 3-16,-2 4 16,0 0-16,3-4 0,0-3 0,3-3 15,1-3-15,0-2 0,0-2 0,0-2 16</inkml:trace>
  <inkml:trace contextRef="#ctx0" brushRef="#br0" timeOffset="47395.7654">7092 11732 0,'0'0'0,"0"0"16,25-6-16,-3 2 0,6-1 16,14-2-16,5 1 0,13-2 15,1 1-15,9 2 16,-2 2-1,-6 0-15,-3 0 0,-1 1 0,-8 2 16,-12 2-16,-7-1 0,-8 2 0,-6 1 16,-11 4-16,-7 2 0,-10 0 15,-7 3-15,-8-1 0,-8 0 16,0-2-16,-1 0 0,7-3 16,7-2-16,6 0 0</inkml:trace>
  <inkml:trace contextRef="#ctx0" brushRef="#br0" timeOffset="47589.949">7153 11838 0,'0'0'0,"0"0"15,0 0-15,-11 27 0,11-27 0,-15 33 32,5-9-32,-4 3 15,0 3-15,-4 6 0,3-4 0,-2 3 16,4-3-1,1-6-15,2-5 0,3-7 0,1-6 16,1-6-16,2-4 0,1 1 16,0 0-16,-1 0 0</inkml:trace>
  <inkml:trace contextRef="#ctx0" brushRef="#br0" timeOffset="47859.6368">7144 11978 0,'0'0'0,"0"0"0,0 0 16,35-3-16,-16 2 0,5-1 0,7-1 15,7-1-15,0 0 0,1 1 16,3 0-1,-5 1 1,-3 0-16,0 0 0,-8 0 0,-6 2 0,-6 0 0,-4 3 0,-7 3 16,-14 5-16,-9 5 0,-7 3 15,-7 4-15,-13 9 16,-9 7-16,-3 3 0,-2 4 16,-10 11-16,-5 9 15,-1 2-15,11-8 0,-9 16 0,19-13 16,8-17-16,9-12 15,9-13-15,5-7 0,6-6 16,4-4-16,9-11 16,5-8-16,1 9 0,0 1 0,0 2 15</inkml:trace>
  <inkml:trace contextRef="#ctx0" brushRef="#br0" timeOffset="48060.3527">7326 12254 0,'0'0'15,"14"4"-15,4 1 0,3-2 0,2 2 16,14 0-16,7 2 0,10 1 16,-2 1-16,9 0 0,-3 1 15,-7-3-15,-6 2 0,2 0 16,-7 2-16,-8-2 16,-6-4-16,-8 1 0,-4-4 15,-6 0-15,-2-1 0,-10 1 16,-10 0-16,-1-2 0,-4-1 0,4 0 15,4 0-15,0 0 0</inkml:trace>
  <inkml:trace contextRef="#ctx0" brushRef="#br0" timeOffset="48261.0403">7136 12483 0,'0'0'0,"0"0"16,0 0-16,0 0 0,0 0 0,8 33 15,-3-14 1,2 0-16,0 2 16,-1 0-16,2 1 0,0 0 0,-1 0 15,3 5 1,0-1-16,-1-5 16,-2-3-16,-1-2 0</inkml:trace>
  <inkml:trace contextRef="#ctx0" brushRef="#br0" timeOffset="48577.7571">7271 12549 0,'0'0'16,"0"0"-16,0 0 0,0 0 15,33-3-15,-33 3 0,37-6 16,-13 3-16,4 1 0,1 0 16,0 2-16,10-1 0,-3-1 0,1 2 15,-2 2-15,3 1 0,-9 0 0,-2 2 16,-5 1-16,-4-1 0,-5 0 15,-6 3-15,-5 3 16,-13 1-16,-10 3 0,-3 0 0,1-1 16,-10 5-16,-3 0 15,4-4-15,3 0 0,-1-1 16,5-1 0,6-2-16,3-3 0,8-1 0,5-3 15,5 0-15,1-1 0,16 0 16,12-2-16,1-2 0,3 0 0,3-4 15,6-2-15,3-2 16,-3 1-16,-8 1 0,-11 1 16,-3 2-16</inkml:trace>
  <inkml:trace contextRef="#ctx0" brushRef="#br0" timeOffset="77789.4558">9654 11578 0,'0'0'0,"0"0"0,0 0 15,0 0-15,0 0 0,12 25 0,-12-25 0,9 24 16,-9-24-16,9 35 0,-5-14 16,2 0-16,-1-3 0,0-2 15,-1-2-15,0-2 0</inkml:trace>
  <inkml:trace contextRef="#ctx0" brushRef="#br0" timeOffset="77943.2476">10269 11620 0,'0'0'0,"0"0"16,0 0-16,0 0 0,0 0 0,-10 20 15,10-20-15,-25 27 0,5-11 16,-4 5-16,-2 3 15,-5 1-15,-4 3 0,-2 2 0,5-4 16,6-4-16</inkml:trace>
  <inkml:trace contextRef="#ctx0" brushRef="#br0" timeOffset="78159.4858">9591 11967 0,'0'0'0,"0"0"16,0 0-16,4 32 0,-3-16 0,0 8 16,-1 5-16,0 12 15,0 1-15,1 2 0,1 0 16,0 3-16,2-8 0,1-2 0,1-8 16,0-9-16,2-9 0,-2-8 0,-3-7 15,-1 1-15,0 1 0,0 0 16</inkml:trace>
  <inkml:trace contextRef="#ctx0" brushRef="#br0" timeOffset="78761.0699">9773 12040 0,'0'0'0,"0"0"0,0 0 0,36-7 0,-20 4 0,6-1 16,5-1-16,8-1 0,1 1 16,2-1-16,0 1 15,6 2-15,-2 0 0,0 5 16,0 1-1,-7 6-15,-5 4 0,-10 2 16,-7 1 0,-11 4-16,-9 5 0,-8-1 15,-3 0-15,-11 3 0,-9 2 0,-2 2 16,3-3-16,-9-1 0,-2-6 16,5-3-16,4-2 0,0-9 15,3-7 1,6-6-16,6-4 0,10-2 0,6-1 0,13-4 15,11-1-15,-1 3 0,3-1 0,9 1 16,10 0-16,-5 4 16,-4 2-16,7 3 0,-2 4 15,-4 3-15,0 2 16,-9 4-16,-1 3 0,-6 1 0,-4 0 16,-9 4-16,-7 2 0,-6 1 0,-5 3 15,-8 3 1,-8 4-16,-2-1 15,0-2-15,-7 1 0,-4 1 0,-5 3 16,4-2-16,0-2 0,-2-3 16,7-4-16,5-2 0,-2-2 15,5-3-15,9-4 0,9-4 16,9-1-16,6-1 0,10 0 0,6-1 16,11-2-16,12-1 0,3-1 0,3-1 15,9 0-15,7 0 0,11-2 16,2 1-16,3 0 0,3 2 15,4 0-15,-7 1 0,1 0 16,-8 1-16,-1 1 0,-17 0 0,-18-3 16,-11 0-16,-10-1 15,-6-2-15,-10-2 16,-6-6-16,3 4 0,3 3 0,0 2 16</inkml:trace>
  <inkml:trace contextRef="#ctx0" brushRef="#br0" timeOffset="78992.9969">10051 12066 0,'0'0'0,"0"0"0,0 0 15,-7 22-15,7-22 0,-6 37 0,1-11 16,0 8-16,-1 4 0,-1 19 16,0 4-16,-1 16 0,2-1 15,1 10 1,3-6-16,-1-1 0,-2-15 0,1-9 15,1-7-15,2-10 0,2-6 0,2-10 0,1-8 16,2-12-16,1-7 0,-1-17 0,2-12 16,-4 10-16,0 6 0,-1 4 15</inkml:trace>
  <inkml:trace contextRef="#ctx0" brushRef="#br0" timeOffset="79131.2026">10823 11972 0,'0'0'0,"0"0"0,0 0 16,20 7-16,-20-7 0,22 9 0,-7-3 15,1 1-15,-1 2 0,-1-1 16,0 3-16,-3-1 16,-1-3-16,-2 0 0</inkml:trace>
  <inkml:trace contextRef="#ctx0" brushRef="#br0" timeOffset="79432.2654">10720 12330 0,'0'0'0,"0"0"0,27-2 16,-11 1-16,1 0 0,4 0 15,4 0-15,5 0 0,-3 1 0,-2 2 16,-4 0-16,-5 3 0,-1 2 15,-7 3-15,-2 3 0,-7 5 16,-6 3-16,-6 7 16,-6 7-16,-7 10 0,-4 4 0,6-9 15,3-5-15,2-1 0,6-5 16,7-6-16,7-2 0,11-6 16,9-4-16,7-7 0,5-5 0,11-10 15,10-6-15,1-9 0,2-5 16,-8 3-16,-11 6 15,-10 7-15</inkml:trace>
  <inkml:trace contextRef="#ctx0" brushRef="#br0" timeOffset="79811.3647">11417 12032 0,'0'0'0,"0"0"0,0 0 15,31-1-15,-31 1 0,40-5 0,-12 0 16,5 0-16,4 0 0,11-2 16,3 1-16,-4 0 0,-1 1 15,5 2-15,-2 2 16,-6 2-16,-5 3 0,0 7 0,-8 5 16,-7 4-16,-6 2 0,-5 9 0,-6 6 0,-4 10 15,-4 9-15,0 4 0,-1 5 16,-2 8-16,2-2 0,1 3 15,-1 4-15,5-4 0,1-13 16,0 18-16,-1-14 0,-4-13 16,-2-9-16,-2-8 0,0-7 15,-3-6-15,-2-4 16,-4-11-16,-5-3 16,-15-13-16,-12-9 15,5-5-15,3-3 0,-5-16 0,-4-13 16,4 2-16,3 0 0,-6-8 15,14 18-15,10 14 16</inkml:trace>
  <inkml:trace contextRef="#ctx0" brushRef="#br0" timeOffset="79980.7919">11420 12307 0,'0'0'0,"0"0"16,0 0-16,35-10 0,-21 7 0,6-2 15,3-2-15,3 0 16,2 0-16,9-3 0,2-1 0,-3 1 15,-1 0 1,4-1-16,-2 3 0,-8 0 16,-4 3-16,-6 0 15</inkml:trace>
  <inkml:trace contextRef="#ctx0" brushRef="#br0" timeOffset="80134.384">11386 12506 0,'0'0'0,"0"0"0,0 0 15,-3 23-15,3-12 16,1 3-16,0 3 0,1 0 16,2 0-16,1-1 15,3-2-15,-2-3 0,0-2 16,-1-3-16,0 1 0,-2-2 16</inkml:trace>
  <inkml:trace contextRef="#ctx0" brushRef="#br0" timeOffset="80412.9092">11377 12505 0,'0'0'0,"0"0"0,0 0 16,0 0-16,0 0 0,29-4 16,-29 4-16,28-3 0,-28 3 15,40-4-15,-14 1 0,0 2 0,2-3 16,-1 2-16,2 0 0,4 1 16,-3 0-16,-6 1 0,-3 2 15,-4 2-15,-5 0 0,-7 3 16,-5 3-16,-9 3 0,-7 3 15,-4 5-15,-3 1 16,-1 1-16,-3 1 0,0 1 0,3-4 16,2 3-16,5-4 0,5-2 0,4-3 0,12-4 15,10-1-15,3-2 0,5-2 16,13-5-16,12-5 16,2-5-16,4-2 0,-2 0 0,-12 2 15,-9 2-15</inkml:trace>
  <inkml:trace contextRef="#ctx0" brushRef="#br0" timeOffset="80566.8076">12641 12786 0,'0'0'0,"0"0"15,0 0-15,21 19 0,-10-12 16,2-1-16,1-2 0,0 0 0,-3-2 15,-2 1-15</inkml:trace>
  <inkml:trace contextRef="#ctx0" brushRef="#br0" timeOffset="80782.8694">13487 11882 0,'0'0'0,"0"0"0,0 0 15,26 11-15,-26-11 0,25 14 0,-10-6 0,0 3 16,0-1-16,2-1 16,2 0-16,-4-2 0,-1 0 0,-1-2 15</inkml:trace>
  <inkml:trace contextRef="#ctx0" brushRef="#br0" timeOffset="80967.9111">13311 12133 0,'0'0'0,"0"0"0,0 0 16,-19 22-16,11-8 0,-5 6 15,-2 3-15,0 4 16,-1 1-16,0 6 0,2-3 15,1-5 1,2-4-16,-1 1 0,2-5 0,2-4 16</inkml:trace>
  <inkml:trace contextRef="#ctx0" brushRef="#br0" timeOffset="81188.3733">13370 12169 0,'0'0'0,"0"0"0,27-5 0,-6-1 0,4 1 15,14-2-15,5 0 0,9 0 16,-1 0-16,0 3 0,-2 2 16,3 3-16,-6 1 0,-8 2 15,-5 2-15,-8 1 0,-9 2 0,-11 4 16,-9 3-16,-8 3 0,-7 1 16,-18 5-1,-16 3 1,11-6-16,9-6 0,8-2 0</inkml:trace>
  <inkml:trace contextRef="#ctx0" brushRef="#br0" timeOffset="81554.0848">13345 12474 0,'0'0'0,"0"0"0,0 0 16,0 0-16,23-5 0,-23 5 15,35-5-15,-12 2 16,4 2-16,3-2 0,1 2 0,0 0 16,0 1-16,4 2 0,-3 2 15,-5 0-15,-2 1 0,-7 1 16,-3 1-16,-7 3 0,-5 4 15,-4-1-15,-5 1 0,-7 2 16,-8 2-16,-4 4 0,-1-2 16,-1-1-16,-2-2 0,3-2 0,1-1 0,3-1 15,6-4-15,6-2 0,3-2 16,7-1-16,6-2 0,6 0 16,7 0-16,4 1 0,3 0 15,2 1-15,0 0 0,1 6 16,0 4-16,-3 0 0,-1 1 15,1 3 1,-2 1-16,-3 1 0,-2-1 0,-7 3 16,-5 2-16,-7-2 0,-4 1 15,-7 2-15,-4 2 16,1-6-16,-1 0 0,-10 1 0,-5 0 16,0-6-16,1-4 0,-6-5 15,-1-3-15,7-1 0,6-1 16,6 0-16</inkml:trace>
  <inkml:trace contextRef="#ctx0" brushRef="#br0" timeOffset="81710.9417">13252 12905 0,'0'0'15,"0"0"-15,0 0 0,28-2 16,-28 2-16,50-6 0,-18 2 16,9-5-1,7 0-15,16-5 0,2-1 16,20-5-1,3-2-15,17-5 0,-1 0 16,-23 6-16,-18 5 0,-15 3 0</inkml:trace>
  <inkml:trace contextRef="#ctx0" brushRef="#br0" timeOffset="82032.796">14645 12257 0,'0'0'0,"0"0"0,0 0 16,0 0-16,-3 29 0,3-29 0,-12 34 16,3-12-1,-1 4-15,-3 4 0,-3 4 16,-5 9-16,-1 1 0,1-1 16,1 0-16,-1 6 0,3-6 0,0 1 15,5-6-15,5-6 0,4-3 16,9-3-16,8-3 0,11-5 0,7-4 15,15-6-15,11-5 16,3-3-16,0 0 0,15-4 0,2-1 16,7-2-16,-3 3 0,-9-1 15,-4 1-15,-13 1 0,-9 0 16,3-3-16,-18-1 0,-26 0 16,-8-3-16,1 2 15,0 3-15,1 0 0</inkml:trace>
  <inkml:trace contextRef="#ctx0" brushRef="#br0" timeOffset="82418.3958">14771 12251 0,'0'0'0,"0"0"0,0 0 16,0 0-1,0 0-15,35-16 0,-35 16 16,43-17-16,-20 10 0,5-1 15,3 0-15,1 1 0,0 2 0,6 0 16,-1 0-16,2 4 0,-4 3 16,-4 6-16,-3 5 0,-6 2 15,-4 4-15,-7 9 16,-6 9-16,-3 2 0,-2 1 0,-4 15 0,-4 4 16,0 2-16,1 0 0,-2 15 15,1 0-15,-2 0 0,0-12 16,0-1-16,1-1 0,-2-12 15,-2-8-15,-4 16 0,0-6 16,6-26-16,-1-4 0,0-9 16,-1-7-16,-9-6 15,-7-4-15,3-7 16,-3-6-16,-5-15 0,-6-10 16,5-4-16,3-1 0,-4-15 15,5-4-15,7 19 0,8 13 16,4 9-16</inkml:trace>
  <inkml:trace contextRef="#ctx0" brushRef="#br0" timeOffset="82603.5623">14751 12326 0,'0'0'0,"0"0"16,0 0-16,33 13 0,-33-13 16,31 15-16,-12-4 0,-1 2 15,1-1-15,4 5 0,-1 0 16,-2-1-16,-2 1 0,-4-3 15,-4-3-15,-1-1 0,-1-1 0,-2-3 16</inkml:trace>
  <inkml:trace contextRef="#ctx0" brushRef="#br0" timeOffset="82819.0145">14153 12676 0,'0'0'0,"0"0"15,0 0-15,0 0 0,0 0 0,37-8 16,-37 8-16,53-13 0,-15 2 16,11 0-16,9-2 15,18-3-15,0 2 0,17-2 0,14 0 16,6 1-16,-9 5 0,3 1 0,-11 3 16,-20 2-16,-14 2 0,5 1 15,-19 1-15,-19-1 0,-12 1 0,-23 0 16,-13 2-16,12-2 0,1 1 15,3-1 1</inkml:trace>
  <inkml:trace contextRef="#ctx0" brushRef="#br0" timeOffset="82972.82">14918 12713 0,'0'0'0,"0"0"15,20 15-15,-6-7 0,-1 2 0,2 1 16,2 1-16,7 2 0,1 0 16,-3-3-16,-4-2 0,-3-1 15</inkml:trace>
  <inkml:trace contextRef="#ctx0" brushRef="#br0" timeOffset="118302.4335">9607 13447 0,'0'0'0,"0"0"16,0 0 0,0 0-16,0 0 0,0 0 0,0 0 15,0 0-15,0 0 0,11 22 16,-11-22-16,4 27 0,-4-27 0,0 40 15,-1-12-15,0 0 16,-1 0-16,0 11 0,1 2 16,-1-2-16,2-2 0,-1 8 15,0 0-15,-1-5 0,-1-3 0,0-4 0,2-3 16,-1-4-16,0-3 0,0-6 16,1-4-16,0-5 0,-1-3 15,1-1-15,0 0 0,0-1 0</inkml:trace>
  <inkml:trace contextRef="#ctx0" brushRef="#br0" timeOffset="118518.7452">10325 13364 0,'0'0'16,"0"0"-16,0 0 0,0 0 0,0 0 15,0 0-15,-9 24 0,9-24 0,-23 21 16,5-8-16,-3 2 0,-3 1 16,-4 2-16,-3 0 15,-3 0-15,-7 3 0,4-2 0,-4 0 16,5-5-16,6-2 0,6-3 0,4-1 16</inkml:trace>
  <inkml:trace contextRef="#ctx0" brushRef="#br0" timeOffset="118698.5051">10291 13561 0,'0'0'0,"10"3"16,6 2-16,3 1 0,3 1 0,6 1 15,2 0-15,1 2 0,2 1 16,6 2 0,-2 0-16,-2-1 0,-3-1 15,-1 0-15,-2-2 0,-5-1 0,-3-3 16,-6-3-1,-4-4-15,-2 1 0,-1 0 0,-1 0 16</inkml:trace>
  <inkml:trace contextRef="#ctx0" brushRef="#br0" timeOffset="118920.0599">10192 13738 0,'0'0'0,"0"0"16,0 0-16,0 33 0,0-33 15,0 30-15,0-10 0,0 3 0,0 2 16,1 9 0,0 3-16,2-1 15,-1-1-15,0 6 0,0-2 0,0-5 16,1-6-16,-1-3 0,0-3 16,0-3-16,0-4 0,4-6 15,3-7-15,-3 0 0,0-1 16,-2 0-16</inkml:trace>
  <inkml:trace contextRef="#ctx0" brushRef="#br0" timeOffset="119127.2685">11421 13358 0,'0'0'15,"0"0"-15,0 0 0,24 6 16,-24-6-16,22 10 0,-22-10 0,27 14 16,-12-6-16,0 0 0,2 1 15,-1-1-15,-1 1 16,-1-2-16,-2 0 0,-2-1 0</inkml:trace>
  <inkml:trace contextRef="#ctx0" brushRef="#br0" timeOffset="119327.4801">11133 13550 0,'0'0'0,"0"0"0,0 0 16,-18 25-16,10-16 0,1 3 16,-1 3-16,0 0 0,1 2 15,2 4-15,1-2 0,1-2 16,2-3-16,2-5 15,3-4-15,-2-1 16,0 0-16,0-1 0</inkml:trace>
  <inkml:trace contextRef="#ctx0" brushRef="#br0" timeOffset="119527.6179">11170 13546 0,'0'0'0,"0"0"15,0 0-15,35-2 16,-35 2-16,42-5 0,-12 2 0,11 1 15,2 1-15,2 2 0,2 1 0,11 1 0,-3 0 16,-6 2-16,-3 0 16,0 1-16,-5 0 0,-9 0 0,-7 1 15,-9 2-15,-8-1 0,-12 1 16,-10 2-16,-4-4 0,-5-2 16,1 0-16,4-1 0,5 0 31</inkml:trace>
  <inkml:trace contextRef="#ctx0" brushRef="#br0" timeOffset="119975.8754">11230 13702 0,'0'0'0,"13"0"16,9 2-16,7 1 0,4-1 15,2 3 1,2 0-16,-4 2 15,-3 1-15,-3 5 16,-11 2 0,-12 2-16,-12 3 15,-9-1-15,-5 0 0,0-3 0,1-2 32,-3 1-32,1-2 0,3-3 0,2-1 0,3-3 0,2-1 0,4 0 15,4-1-15,9 2 16,5 1-16,2-2 15,3 2-15,2-2 0,1 1 0,6 3 16,1 1-16,1 1 16,-1 1-16,1 2 0,1 1 15,-1 2-15,-1 1 0,-4 2 16,-2 2-16,-5-1 0,-2-1 16,-2 0-16,-3-1 0,-2 1 15,-2 0-15,-4 3 0,-4 1 16,-5-2-16,-3-3 0,-4-2 15,-2-2-15,-2-4 0,-1-4 0,-4 0 0,-3-2 16,1-5-16,3-5 0,0 2 16,7-1-16,3 1 0</inkml:trace>
  <inkml:trace contextRef="#ctx0" brushRef="#br0" timeOffset="120145.211">11033 14125 0,'0'0'0,"0"0"15,0 0-15,0 0 0,0 0 0,33 5 16,-33-5-16,46 2 0,-15-2 16,6-1-16,7-1 0,15-2 15,2-1-15,16 0 0,2 2 16,6-2-16,-7-1 0,3-3 16,-8-1-16,-18 3 0,-14 1 0,-10 2 0</inkml:trace>
  <inkml:trace contextRef="#ctx0" brushRef="#br0" timeOffset="120508.7422">12367 13643 0,'0'0'15,"0"0"-15,0 0 0,0 0 16,0 0-16,-1 36 0,-3-18 15,-2 1-15,0 2 0,-3 6 0,-3 3 16,0-1-16,0 0 0,-6 6 16,-1 0-16,-1 3 0,2-4 0,1-2 15,3-1-15,2-5 0,1-4 0,3-3 16,1-2-16,5-3 16,3 0-16,10-1 15,9 0-15,5-3 0,5-1 16,14-3-16,14-2 0,8-1 0,8-1 15,3 0-15,-10-1 0,8 0 0,-3-1 16,-4 1-16,-12-1 0,-6-1 16,-5-2-16,-12 1 0,-10 1 15,-13-6-15,-10-2 0,0 2 0,0 3 16,0 0-16</inkml:trace>
  <inkml:trace contextRef="#ctx0" brushRef="#br0" timeOffset="120916.7301">12430 13652 0,'0'0'0,"0"0"16,0 0-16,0 0 0,0 0 16,35-11-16,-35 11 0,38-5 0,-38 5 15,39-6-15,-18 5 0,1 0 16,1 0-16,-1 0 0,-1 1 15,2 0-15,-3 1 0,-2 1 16,0 2-16,-2 2 0,-2 2 16,-2 4-16,-1 2 0,-2 2 15,-1 3-15,-3 3 16,-2 4-16,0 4 0,-3 2 0,-2 13 16,0 3-16,0 0 15,0 0-15,-3 8 0,1-1 16,0-3-16,-2-3 0,2-1 15,0-3-15,-1 0 0,-2-4 0,-2-5 16,0-2-16,0-5 16,1-4-16,-3-4 0,-1-6 0,1-4 0,-2-3 0,-3-5 15,0-4 1,-6-5-16,-5-3 0,0-16 16,-3-10-16,1-8 0,2-4 15,2 4-15,7 12 16,4 6-16</inkml:trace>
  <inkml:trace contextRef="#ctx0" brushRef="#br0" timeOffset="121094.7248">12463 13777 0,'0'0'16,"0"0"-16,0 0 0,26 13 0,-11-5 15,2 2 1,0 3-16,0-2 0,-1 0 0,6 3 15,0 0-15,-1-2 0,-1-1 16,-7-1-16,-5 0 16,-5-2-16,-4-3 0,1 0 15,0-1-15,0-1 0</inkml:trace>
  <inkml:trace contextRef="#ctx0" brushRef="#br0" timeOffset="121364.5372">11869 13933 0,'0'0'0,"0"0"0,0 0 0,0 0 16,34 5-16,-34-5 0,47 1 15,-17 0-15,6 0 16,20-1-16,10 0 16,2 0-16,2 0 0,18 1 0,18 0 15,9 0-15,-9 2 16,-6 0-16,-7-1 0,-7 0 15,-18-2-15,3 1 0,-20 3 16,-21-5-16,-15-3 0,-22-2 16,-14-1-16,6 2 0,4 1 15,4 1-15</inkml:trace>
  <inkml:trace contextRef="#ctx0" brushRef="#br0" timeOffset="121549.6613">12485 14058 0,'0'0'0,"0"0"16,23 8-16,-23-8 0,34 13 16,-16-5-16,1 1 0,2-2 15,1-1-15,-2 0 0,-2 0 16,-3-2-16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6-01-22T01:36:41.525"/>
    </inkml:context>
    <inkml:brush xml:id="br0">
      <inkml:brushProperty name="width" value="0.05292" units="cm"/>
      <inkml:brushProperty name="height" value="0.05292" units="cm"/>
      <inkml:brushProperty name="color" value="#FF0000"/>
    </inkml:brush>
  </inkml:definitions>
  <inkml:trace contextRef="#ctx0" brushRef="#br0">2207 5055 0,'0'0'0,"0"0"15,0 0 1,0 0-16,0 0 0,34-9 15,-34 9 1,41 2 0,-15-1-16,10 0 15,7 1-15,7-2 16,6 1 0,9-1-1,7-1 1,32 1-16,4-2 15,9-1 1,6-1-16,33-1 16,2 1-16,30-2 15,-2 2 1,25-4-16,-7 1 16,14 1-16,-13 1 15,61-1 1,-32 1-16,-26 2 15,-15 0 1,-14 2-16,-7 2 16,-8 0-1,-8 1 1,-13 0-16,-11 0 16,-13 3-1,-9 1-15,-8-1 16,-4-2-1,-12-1-15,-10-3 16,-8-3-16,-7-1 16,-13 5-16,-8 4 15,-14-3 1,-7-3-16,-8-1 16,-4 0-1,-15 7-15,-3 5 16,4-3-16,1-1 15,1-2-15</inkml:trace>
  <inkml:trace contextRef="#ctx0" brushRef="#br0" timeOffset="1756.11">2991 3809 0,'0'0'0,"-17"-2"16,-5 1-16,-6 2 16,-12 2-1,-7 7-15,-9 4 0,-22 10 16,-7 5 0,-4 9-1,-3 9-15,-18 18 16,2 4-16,-2 18 15,12 4 1,16 0-16,16 3 16,18 11-1,22-6-15,27-12 16,24-8-16,29-9 16,22-6-1,27-10-15,24-7 16,47-4-1,21-9 1,20-11 0,16-8-16,126 6 15,-15-1-15,-17-3 16,-9-4-16,-12-2 16,-11-1-1,-12-10 1,-9-6-16,-9-9 15,-11-7-15,-18-2 16,-13-4-16,-9-4 16,-8-4-1,-11-6-15,-8-5 16,-24-2-16,-15-2 16,-32-6-1,-20-4-15,-31-12 31,-26-9-31,-38-4 0,-28-4 32,-32-3-32,-22-1 15,-28 1-15,-19-1 16,-27 2 0,-16 0-16,-34 0 15,-24 0-15,-38 9 16,-26 9-1,-20 17-15,-14 13 16,-6 17 0,-3 11-1,-4 29-15,-1 20 16,14 30 0,10 19-16,19 29 15,15 20-15,89-41 16,63-27-1,39-21-15</inkml:trace>
  <inkml:trace contextRef="#ctx0" brushRef="#br0" timeOffset="2647.2732">9346 3393 0,'0'0'16,"0"0"-16,-24 33 16,8-7-1,-5 10-15,-4 11 31,-4 13-31,-3 2 16,-1 3 0,-7 12-16,4-8 15,-2 0 1,7-17-16,9-23 16,7-18-1,16-20-15,12-13 0,16-10 16,12-7-1,9 0 1,10 1-16,-2 11 16,1 6-1,-10 14-15,-7 10 16,-9 20-16,-13 14 16,-14 0-1,-11 5-15,-1-2 16,-2-1-16,1-7 15,2-6 1,0-6-16</inkml:trace>
  <inkml:trace contextRef="#ctx0" brushRef="#br0" timeOffset="3064.0879">10062 3678 0,'0'0'0,"0"0"0,-25 25 16,5 2-1,-5 11 1,1 4-16,2 4 16,9-4-1,8-3-15,13-5 16,14-13-1,14-14 1,9-13-16,6-12 16,4-11-1,-1-3-15,0-4 16,1-3 0,-11 7-16,-13 12 15,-12 8-15,-15 16 16,-12 12-1,-4 13-15,-4 11 16,5 7 0,4 5-16,2-9 15,0-10 1,2-5 0</inkml:trace>
  <inkml:trace contextRef="#ctx0" brushRef="#br0" timeOffset="3612.7236">11274 3766 0,'0'0'16,"0"0"-16,-26-8 16,-3 6-1,-13 1-15,-10 7 16,-8 5-1,0 10-15,-2 7 16,-2 13-16,13 2 16,24-5-16,19-3 15,23-11 1,21-9-16,19-12 16,10-10-1,0-11-15,1-7 31,-11-4-31,-10-1 16,-4 1 0,-12 6-16,-10 9 15,-9 6 1,-10 17-16,-7 11 16,-7 21-1,-7 18-15,1 3 0,1 5 16,0-3-1,1-4-15,-8 0 16,1-8 0,-3-13-16,-1-9 15,-8-14 1,-5-14 0,1-9-1,3-8-15,11 5 16,7 2-16,2 2 15</inkml:trace>
  <inkml:trace contextRef="#ctx0" brushRef="#br0" timeOffset="4316.624">8672 4956 0,'0'0'15,"0"0"-15,0 0 0,42 5 16,-11-2-1,11-1 1,8-3-16,9-3 16,6-1-16,1-4 15,2-4 1,11-7 0,-10-2-1,-12 0-15,-10-3 16,-14-4-1,-20 1-15,-21 13 16,-15 6 0,-13 10-16,-13 9 15,-17 15-15,-5 13 16,9 9-16,6 7 16,16 10-1,21-3-15,27-11 16,19-8-1,23-14 1,17-12 0,9-8-16,7-9 15,-18 0-15,-14 1 16,-11-2 0</inkml:trace>
  <inkml:trace contextRef="#ctx0" brushRef="#br0" timeOffset="4984.4511">9946 4767 0,'0'0'0,"0"0"15,0 0 1,-35 37-16,10-5 16,0 4-1,1 4-15,2-3 16,3 0-16,3-6 15,0-4 1,5-7-16,4-7 16,5-11-1,3-10-15,9-10 32,7-9-32,12-8 15,5 0 1,0 4-16,0 6 15,-2 9-15,-1 7 16,-7 15 0,-5 12-1,-4 5-15,-6 5 16,-4 3-16,-5 1 16,-1-4-16,-3-2 15,-1-1 1,-1-8-16,4-15 15,2-11-15,11-11 32,9-12-32,10-4 15,8-3 1,7 2-16,3 4 16,8 2-1,-2 10-15,-12 17 16,-8 12-1,-12 13-15,-7 9 16,-11 7-16,-6 5 16,-5 2-1,-4 0-15,2-5 16,2-4 0,5-15-16,3-11 15,0-2-15,0-1 16,0-1-16</inkml:trace>
  <inkml:trace contextRef="#ctx0" brushRef="#br0" timeOffset="5501.6651">11000 4508 0,'0'0'15,"0"0"-15,0 0 16,-22 44-1,4-8-15,-6 8 16,-2 7 0,1 4-1,-1 4-15,3-4 0,2-2 16,-2 3 0,3-9-16,1-14 15,1-14 1,4-17-16,7-12 15,11-10 1,12-8 0,14 0-1,14-2-15,9 5 16,8 4 0,13 7-16,-1 12 15,-10 13 1,-8 10-16,-16 6 15,-11 7-15,-22 3 16,-14 2-16,-24-1 16,-19 2-1,-23-2 1,-9-8-16,10-18 16,5-12-1,22-15 1,15-13-16,7 6 15,5 5 1,5 4-16</inkml:trace>
  <inkml:trace contextRef="#ctx0" brushRef="#br0" timeOffset="5956.4785">11841 4761 0,'0'0'0,"0"0"16,-12 21 0,-1 2-16,-5 7 15,-2 7 1,-4 5-16,1 2 15,0 1 1,2-6 0,2-6-1,0 2-15,3-9 16,6-16-16,6-12 16,8-14-1,9-12 1,9-4-16,8-4 15,4 6-15,4 2 16,3 4-16,2 6 16,11 7-1,1 9-15,-11 0 16,-8-1 0,-6 2-16</inkml:trace>
  <inkml:trace contextRef="#ctx0" brushRef="#br0" timeOffset="6505.0995">12668 4985 0,'0'0'15,"0"0"-15,0 0 16,-4-27-16,4 27 15,-17-30-15,2 15 16,-4 2-16,-2 1 16,-7 4-1,-7 5-15,-5 8 0,-6 7 16,-5 6-16,4 2 0,1 11 16,-1 9-1,-1 12-15,11 3 16,19-4-1,16-3-15,18-14 32,17-10-32,12-14 15,9-12-15,2-13 16,2-8 0,-4-10-16,-4-7 15,-3-5-15,-9 3 16,-13 6-16,-9 4 15,-8 10-15,-4 8 16,-4 14 0,-5 9-16,2 12 15,0 10-15,5 5 16,3 4 0,10-4-1,7 0 1,-5-7-16,-2-4 15,-3-6 1</inkml:trace>
  <inkml:trace contextRef="#ctx0" brushRef="#br0" timeOffset="6821.7964">13446 4881 0,'0'0'0,"0"0"15,-2-10-15,-6 5 16,-8 0 0,-9 5-16,-9 4 31,-6 9-31,-5 7 16,1 5-1,2 8-15,5 0 16,8 2-16,2 6 15,11-2 1,15-5-16,13-5 16,9-7-16,8-7 15,-3-1 1,-5-3-16,-4-2 16</inkml:trace>
  <inkml:trace contextRef="#ctx0" brushRef="#br0" timeOffset="7492.247">13396 5093 0,'0'0'0,"0"0"0,0 0 16,37 6 0,-11-6-16,6-3 15,5 0 1,3-4-16,2-1 15,-2-2 1,-2-1-16,-4 0 16,-4-2-16,1-4 15,-7-2 1,-7-1 0,-8-1-16,-12 0 0,-8 2 31,-11 4-31,-9 6 15,-8 8 1,-9 6-16,0 11 16,-2 7-1,8 6-15,7 5 16,10 9 0,15 0-16,16-5 15,15-3 1,8-6-16,7-6 0,2-4 15,0-5 1,-3-3 0,-5-4-16,-5-2 15,-7 0-15,-2-3 16,-5 1 0,-2-2-1,-3 0-15,0 0 16,-2-1-16,1 0 15,-1 0-15,0 0 16,0 0 15,-2 0-31,0-1 0,0 1 0,1 0 16,-7 1 15,-3-1-15,0 1-16,1-1 0,1 2 15</inkml:trace>
  <inkml:trace contextRef="#ctx0" brushRef="#br0" timeOffset="11837.0955">9957 2748 0,'0'0'15,"-8"-5"-15,-5-3 16,-9 4-16,-7 3 15,-12 4 1,-11 5-16,-9 7 16,-8 7-1,-25 18-15,-4 9 16,-23 22-16,0 11 16,5 14-1,4 10-15,-10 36 16,11 8-1,-4 31-15,14 2 16,14 19 0,19-7-1,12 68 1,26-27-16,27-39 16,17-23-1,28-20 1,21-12-16,22-17 15,12-12 1,20-19-16,13-15 0,10-14 16,8-10-1,10-10 1,9-8-16,13-7 16,9-5-1,6-5-15,5-1 31,3-6-31,2-2 16,9-1-16,6-3 16,3-2-1,2-4-15,3 0 16,4 0-16,-5-5 16,-4-5-1,1-5-15,0-3 16,-7-7-1,-4-3-15,-10-6 16,-7-5 0,-13-10-16,-9-9 15,-8-5 1,-5-2-16,-17-12 0,-11-7 16,-10-6-1,-10-4-15,-15-5 16,-10-6-1,-19-7 1,-11-4-16,-15-5 31,-9-2-31,-21 0 16,-13-2 0,-17 1-16,-10 0 15,-21 3 1,-12 0-16,-20 2 15,-12-1 1,-22 3-16,-14 1 16,-14 2-16,-10 1 15,-7 10 1,-4 5-16,-9 5 16,-7 4-1,1 6-15,-2 2 31,4 7-31,1 4 16,-3 9 0,-2 8-16,2 3 15,1 4 1,7 5-16,5 3 16,2 7-1,2 4-15,3 10 16,2 6-16,1 9 15,3 5 1,2 5-16,1 4 16,2 3-1,-1 5-15,11 2 32,8 3-32,22-4 15,16-1 1,24-2-16,16 1 15,19-5 1,12-2-16,0 4 16,0 3-1,2 9-15,0 9 0,6-12 16,4-9 0,3-5-16</inkml:trace>
  <inkml:trace contextRef="#ctx0" brushRef="#br0" timeOffset="15216.6103">4128 5123 0,'0'0'0,"0"0"16,0 0-16,-19-20 16,19 20-1,-15-20-15,8 7 16,-5-4-1,0-2-15,0-2 16,1-4-16,2-1 16,-1-2-1,1-3-15,0-1 16,2-3-16,3 1 16,1-3-1,0 0 1,6-12-1,3 2-15,5 0 16,4 1 0,4 3-16,6 2 15,4-1 1,6 1-16,3 1 16,5 0-16,1 4 15,4 1-15,10-4 16,1 2-1,0 4-15,2 1 16,-2 4 0,3 3-1,1 4-15,1 3 0,1 0 16,-2-1 0,0 3-1,0 3-15,7 2 0,-4 4 16,0 2-1,-3 2-15,-2 3 32,-4 3-32,-1 0 15,-4 0-15,1 4 16,-2 3 0,-3 1-16,-1 4 15,-10-3 1,-3 2-1,-2 3-15,-3 1 0,-3 2 16,-1 0 0,-2 1-16,-1 1 15,-1 1 1,1 1-16,-2 0 16,1 1-16,-1 0 31,0 3-31,-3 1 15,-4 1 1,-1 1-16,-4 2 16,-4-5-1,0 2-15,-3 0 16,1 0 0,-2 2-16,-6 1 0,1 0 15,-2-1 1,0 1-16,-6 1 15,1-2 1,0 0-16,-1 1 16,0 0-1,-8-3 1,-5-1-16,0 2 16,-5-1-1,-2-2-15,-1 0 16,-3-4-16,1-1 15,-13 2-15,-2-3 16,-2-1 0,-2-1-16,-3-4 15,2-2 1,-4-2-16,-2 1 16,1-2-1,1 0-15,-3-4 16,-2 0-1,0-1-15,-4 0 0,2-4 16,1 0 0,-14-2-1,2 0 1,5-1-16,6 0 16,2 0-1,2 1-15,8-3 16,6-3-1,8 1-15,8-1 16,4 1 0,7 1-16,8-1 15,3 1 1,3 3-16,4 2 16,0 0-16,2 0 0,1-1 15</inkml:trace>
  <inkml:trace contextRef="#ctx0" brushRef="#br0" timeOffset="25557.8466">8003 4741 0,'0'0'0,"0"0"16,0 0-16,0 0 16,0 0-16,0 0 15,0 0-15,-14 27 16,14-27-1,-17 27-15,17-27 16,-28 33-16,8-11 16,-3 3-16,-2 3 15,-4 3 1,-2 0-16,1 3 16,-2 1-16,-9 8 0,1-2 15,3 0-15,0 1 16,-4 5-16,4-6 15,3-6-15,4-5 16,4-10 0,3-6-16,5-3 15,5-2-15,-1-3 16</inkml:trace>
  <inkml:trace contextRef="#ctx0" brushRef="#br0" timeOffset="26028.5098">7551 4969 0,'0'0'15,"0"0"-15,0 0 16,20 15-16,-20-15 15,25 19-15,-7-7 16,0 1-16,4 3 16,4 0-16,0 1 15,2 1-15,0-1 0,0 2 16,-1 1 0,9 4-16,-2-1 15,-3-2-15,-1-3 16,-5 0-1,-3-2 1,-2-3-16,-4-1 0,-1-1 16,-2 2-1,-4-6-15,0-1 16,-2-1-16,-2-2 16,0 1-16,0-1 15,-1-1-15,0 0 16,0-1-16,-1 1 15,-2 0-15,-1 1 16,0-1-16,0-2 16,0 4-16</inkml:trace>
  <inkml:trace contextRef="#ctx0" brushRef="#br0" timeOffset="29853.0287">2251 6427 0,'0'0'0,"0"0"16,0 0-16,0 0 0,32-6 15,-32 6 1,41 1-16,-14-1 16,9-1-16,5 0 15,4-1 1,9 2-16,6 0 16,24 0-1,5 0-15,10-1 16,5-1-1,21 1-15,-5 1 16,27 0-16,0 0 16,21-1-16,-6-3 15,-10 2-15,-5 1 16,12-3-16,-5-3 0,47 1 16,-23 4-1,-23-1-15,-14-2 0,-32 3 16,-21 0-16,-9 1 15,-6-2 1,-10 2-16,-8 1 16,-21-1-16,-14-2 15,-12 4-15,-8 2 16,-9-2 0,-4 0-16,3-1 15,3 0 1,3 0-16</inkml:trace>
  <inkml:trace contextRef="#ctx0" brushRef="#br0" timeOffset="36331.8178">9294 6155 0,'0'0'16,"0"0"-16,0 0 0,-20 21 15,20-21-15,-26 29 0,10-10 16,-3 7-16,-3 5 15,-3 4-15,-4 3 16,-5 11-16,2-2 16,4-5-16,6-4 0,-1 2 15,4-5 1,6-9-16,6-7 16,0-3-16,1-3 15,2-3-15</inkml:trace>
  <inkml:trace contextRef="#ctx0" brushRef="#br0" timeOffset="36585.3647">9775 6176 0,'0'0'0,"0"0"15,-12 26-15,-2-1 16,-6 9-16,-2 7 15,-2 7-15,-6 11 0,1-5 16,-1 7-16,2-8 16,5-8-16,3-6 15,2-8-15,4-9 0,1-7 16,-2-6-16,4-2 16,3-1-16,1-1 15</inkml:trace>
  <inkml:trace contextRef="#ctx0" brushRef="#br0" timeOffset="36748.2705">9070 6484 0,'0'0'0,"0"0"16,0 0-16,33-10 16,-9 4-16,8 1 0,6 1 15,0-2-15,2 1 0,12 0 16,-2-2-16,-7 3 15,-6 0-15,-6 0 16</inkml:trace>
  <inkml:trace contextRef="#ctx0" brushRef="#br0" timeOffset="37117.5896">9806 6580 0,'0'0'0,"0"0"0,0 0 15,40-4-15,-14 2 16,3-1-16,1-1 0,3-3 16,2 1-16,10-5 15,1 0-15,-6-3 16,-2-2-16,-8 2 0,-7-2 16,-11 0-16,-9-2 15,-10 1-15,-11 1 0,-4 5 16,-5 4-16,-14 6 15,-9 6 1,-2 7-16,-2 7 16,8 3-16,6 4 0,4 8 15,9 7-15,13-6 0,10-1 0,18-5 16,16-2-16,20-7 16,16-5-16,2-6 15,-1-3-15,17-12 16,2-8-16,-15 3 0,-19 3 15,-14 2-15</inkml:trace>
  <inkml:trace contextRef="#ctx0" brushRef="#br0" timeOffset="37534.1246">11102 6092 0,'0'0'0,"0"0"16,0 0-16,-18 23 15,3-3-15,-4 5 0,-3 4 32,-2 7-32,-4 5 0,-8 13 0,-1 2 15,4-6 1,5-6-16,-2 3 0,6-7 16,4-8-16,3-7 15,4-9-15,3-7 0,3-9 16,4-8-16,10-10 15,8-9-15,5-3 0,4-3 16,8 3-16,7 1 16,-1 3-16,2 3 0,10 0 0,0 7 15,-2 7-15,-2 7 16,-8 6-16,-8 4 0,-5 7 16,-7 4-16,-8 6 15,-6 6-15,-7-1 16,-2 1-16,-5 0 0,-3 1 15,0-5-15,-1-5 16,2-3-16,1-5 16,2-3-16,3-2 15,0-2-15</inkml:trace>
  <inkml:trace contextRef="#ctx0" brushRef="#br0" timeOffset="37919.9786">11797 6284 0,'0'0'0,"0"0"0,-18 20 16,0-1-16,-3 5 15,-1 3-15,-1 1 0,-5 12 16,2 1-16,6-2 16,5-1-16,6-8 0,5-5 0,12-4 15,10-7-15,10-8 16,10-8-16,-1-7 0,1-5 15,3-6-15,2-4 16,11-13-16,1-5 16,-10 6-16,-7 5 0,-10 3 15,-7 4 1,-5 7-16,-4 6 0,-6 7 16,-3 4-16,-9 7 15,-5 6-15,-1 2 16,-2 2-16,1 6 0,2 4 15,7 5-15,5 4 16,7-4-16,5-2 0,15 0 16,7-4-16,-8-5 0,-6-5 15,-4-4-15</inkml:trace>
  <inkml:trace contextRef="#ctx0" brushRef="#br0" timeOffset="38351.842">12882 6444 0,'0'0'0,"0"0"16,0 0-16,-9-23 16,1 13-16,-3-1 15,-2 2-15,-5-1 0,-7 1 16,-5 4-16,-8 2 16,-13 3-16,0 3 15,-1 7-15,0 6 0,-8 11 16,4 2-16,10 3 0,7 0 0,8 4 15,14-1-15,13-10 16,11-5-16,15-5 16,13-5-16,13-11 15,9-8-15,-3-8 0,-1-6 16,7-11-16,-3-5 0,-4-6 16,-4-5-16,-7 1 0,-6 0 31,-3-5-31,-7 3 15,-7 14-15,-5 12 16,-6 8-16,-4 5 16,-1 11-16,-3 7 0,-8 10 0,-4 9 15,-8 14 1,-7 8-16,5 1 0,3 0 0,2 6 16,4 4-16,1-6 15,3-14-15,2-8 16</inkml:trace>
  <inkml:trace contextRef="#ctx0" brushRef="#br0" timeOffset="38806.7564">13567 6428 0,'0'0'15,"0"0"-15,0 0 16,0 0-16,-13-23 15,13 23 1,-28-18-16,7 9 0,-5 0 16,-9 4-16,-4 1 15,-1 4-15,0 1 0,-11 8 16,-1 3-16,-3 10 0,7 3 16,7 6-16,6 4 15,11-1-15,10-2 16,6 0-16,8-4 0,16-9 0,14-4 15,7-7-15,3-5 0,9-12 16,6-6-16,-2-9 16,-1-5-16,-2-4 0,-1-5 15,1-10-15,-9-4 16,-5 5-16,-8 3 16,-4 8-1,-6 7-15,-3 7 0,-5 6 16,-5 7-16,-4 5 15,-3 6-15,-4 3 0,-2 10 16,-5 8-16,-2 5 0,-1 5 16,-5 6-16,-4 4 15,5 3-15,3 1 16,5-7-16,4-4 0,1-5 0,3-8 16,1-6-16</inkml:trace>
  <inkml:trace contextRef="#ctx0" brushRef="#br0" timeOffset="39073.4364">14094 6007 0,'0'0'0,"0"0"15,-10 20-15,-2 0 0,-7 8 16,-1 6-16,-1 3 0,-10 16 31,-2 5-31,-2 13 0,4-3 16,6-9-16,5-8 15,2-1-15,5-11 0,3-8 16,2-7-16,3-6 0</inkml:trace>
  <inkml:trace contextRef="#ctx0" brushRef="#br0" timeOffset="39393.303">13903 6528 0,'0'0'0,"0"0"0,0 0 16,32-5-16,-32 5 0,47-4 15,-19 2-15,5-2 16,5-1-16,3-2 16,5-3-1,8-2-15,-5 3 0,-1-7 16,-4-3-16,1-7 15,-9-2-15,-9 1 16,-8 2-16,-15 3 0,-11 4 16,-7 4-16,-6 6 0,-11 5 15,-8 6-15,-8 9 16,-3 9-16,-3 4 0,8 1 0,6 7 16,6 3-16,14 5 15,13 1-15,9-5 0,8-5 16,20-2-16,13-8 15,4-10-15,4-8 0,-13 0 16,-11-2-16,-6 0 16</inkml:trace>
  <inkml:trace contextRef="#ctx0" brushRef="#br0" timeOffset="39910.5763">15074 6505 0,'0'0'0,"0"0"0,0 0 0,0 0 16,3-21-16,-3 21 15,0 0-15,-6-31 0,6 31 16,-17-27-16,4 10 16,-3 1-16,0 1 0,-4 2 15,-3 2-15,-2 3 16,-2 1-16,-8 4 0,-3 6 0,0 8 15,-2 5-15,5 5 0,3 2 16,-4 10-16,6 3 16,8-2-16,6-4 0,10 4 15,8-5-15,12-13 16,11-6-16,7-5 0,6-5 16,14-10-1,6-8-15,-2-5 0,-2-3 16,11-12-16,2-5 15,-6-8-15,-3-8 16,-9 2-16,-5 2 16,-7-3-16,-11 6 0,-10 14 15,-8 11-15,-9 12 16,-5 9-16,-6 9 0,-5 7 16,-3 13-16,-3 11 0,2 1 15,0 5-15,-4 18 0,-1 7 16,8 1-16,3 1 15,9-11-15,6-10 0,9-5 16,6-10-16,-4-9 31,-3-6-31,-3-5 0</inkml:trace>
  <inkml:trace contextRef="#ctx0" brushRef="#br0" timeOffset="40311.623">16021 6164 0,'0'0'0,"0"0"0,0 0 16,0 0-16,-28 23 15,10-7-15,-4 4 0,-4 7 16,-2 5-16,2 3 16,4 0-16,-1 6 0,6-5 0,10-3 15,7-4 1,9-2-16,6-9 15,13-8-15,10-10 16,5-8-16,6-6 16,-1-4-16,2-4 0,6-10 15,-3-4-15,-8 1 16,-6 0-16,-11 7 0,-7 5 16,-3 5-16,-6 5 15,-10 10-15,-5 6 0,-6 8 16,-4 5-16,-7 7 0,-4 9 15,3-1-15,2 1 0,5 5 16,3 5-16,6-5 16,6 0-16,11-7 0,6-6 0,15-11 15,13-10-15,-11 0 0,-8-1 16,-6 0-16</inkml:trace>
  <inkml:trace contextRef="#ctx0" brushRef="#br0" timeOffset="40690.2321">16836 6226 0,'0'0'16,"0"0"-1,-16 17-15,2-1 0,-5 4 16,-2 5-16,-1 5 0,-2 1 16,0 2-16,-4 4 15,4-2-15,0-1 0,5-4 16,3-8-16,4-7 15,3-7-15,3-7 0,5-7 16,4-9-16,5-3 0,5-5 0,9-11 16,7-4-16,5 1 15,6-2-15,-1 7 16,2 5-16,11 5 0,1 5 16,-4 6-16,-1 2 15,-10 9-15,-6 8 0,-8 7 16,-8 9-1,-12 11-15,-9 9 16,-5 0-16,-2 1 0,1-1 16,0-2-16,6 1 15,8-9-15,-1-8 0,-1-6 16,0-6-16</inkml:trace>
  <inkml:trace contextRef="#ctx0" brushRef="#br0" timeOffset="41097.7102">17709 6367 0,'0'0'15,"4"-7"-15,2-3 16,-3-1-16,-2 0 0,-4-1 16,-4-1-16,-7 3 15,-6 2-15,-9 6 16,-7 5-16,-16 13 0,-3 10 16,4 4-16,4 4 15,0 10-15,10 4 16,15-5-16,11-5 0,13-3 15,13-9-15,17-15 16,13-11-16,7-12 16,4-10-1,-4-4-15,-6-4 0,7-15 16,-2-8-16,-5-4 16,-3-6-16,-7 9 0,-4 8 15,-5 2 1,-7 7-16,-7 11 15,-4 10-15,-6 8 16,-3 8-16,-8 8 0,-6 5 0,-6 10 16,-5 10-16,-7 16 15,-6 11-15,5-2 16,4-1-16,6 4 16,8-7-16,3-11 15,3-12-15,2-8 16</inkml:trace>
  <inkml:trace contextRef="#ctx0" brushRef="#br0" timeOffset="41429.9852">17857 6497 0,'0'0'0,"0"0"15,25-1-15,-1 0 0,7-2 0,4-3 16,4-1-16,-2-1 15,0-2-15,7-4 16,-3 0-16,-6-5 16,-4-4-16,-10-1 15,-8 0-15,-9-1 0,-8 3 16,-13 11-16,-9 4 0,-12 4 31,-3 7-31,-5 8 0,0 9 0,3 9 31,4 6-31,8 8 16,11 2-16,15-8 0,13-5 0,23-9 0,17-6 16,17-11-1,14-9-15,-18 0 16,-12 0-16,-12 1 0</inkml:trace>
  <inkml:trace contextRef="#ctx0" brushRef="#br0" timeOffset="41731.0521">18727 6299 0,'0'0'0,"0"0"0,-15 17 16,1 1-16,-4 5 15,-3 6 1,-2 5-16,2-1 0,2-2 16,-2 3-16,5-6 15,5-6-15,4-8 16,6-7-16,4-8 15,6-9-15,3-9 16,4-6-16,1-5 16,2 1-16,1 3 0,4-3 15,-1 1-15,1 10 16,-2 5-16,2 9 16,1 6-1,-2 5-15,-1 4 0,-3-2 0,-5-2 16,-1-1-16</inkml:trace>
  <inkml:trace contextRef="#ctx0" brushRef="#br0" timeOffset="42000.4645">19622 6059 0,'0'0'0,"0"0"16,0 0-16,-30 34 16,6-10-16,-7 7 15,-6 7-15,3 1 0,1 3 0,-1 10 16,6-2-16,7 3 16,10-5-1,14-13-15,10-8 0,12-8 16,10-7-16,-6-3 15,-6-1-15,-4-1 0</inkml:trace>
  <inkml:trace contextRef="#ctx0" brushRef="#br0" timeOffset="42163.1716">19279 6286 0,'0'0'15,"0"0"-15,0 0 16,26-7-1,0 5-15,3-3 0,5 0 16,6 0-16,5 0 16,5 0-16,3 0 15,4 1-15,-8 0 0,-8 0 16</inkml:trace>
  <inkml:trace contextRef="#ctx0" brushRef="#br0" timeOffset="42617.9172">20303 5895 0,'0'0'16,"0"0"0,0 0-16,-22 24 15,6-1-15,-2 2 0,-4 3 16,-5 8-16,-3 5 15,-9 18-15,-2 4 16,-2 5-16,5-9 0,1 1 16,7-10-16,7-14 15,5-10-15,5-8 0,3-9 16,9-14-16,6-10 16,7-11-16,5-7 0,5-3 15,5-1-15,8-3 16,3 3-16,-3 10 15,-1 7-15,-4 5 0,-5 8 16,-3 8 0,-3 7-16,-5 12 15,-4 8-15,-4 4 16,-4 3-16,-2 3 0,-2 2 16,0 3-1,0 1-15,0-9 16,0-7-16,1-6 0,0-5 0,0-4 15</inkml:trace>
  <inkml:trace contextRef="#ctx0" brushRef="#br0" timeOffset="42903.2507">20444 6466 0,'0'0'16,"0"0"-16,29-4 16,-4 1-16,7-1 15,5-2-15,4-4 0,8-1 0,-4-1 16,-2-2-16,-2-3 15,1-7-15,-7-1 16,-13 1-16,-10 2 0,-11-1 16,-7 0-16,-15 7 15,-11 4-15,-5 8 16,-1 6 0,-2 10-16,-1 8 15,2 9-15,0 5 16,6 9-16,12 1 0,21-1 15,16 2-15,27-9 16,20-6-16,-14-6 16,-11-6-16,-8-3 15</inkml:trace>
  <inkml:trace contextRef="#ctx0" brushRef="#br0" timeOffset="43366.6734">21950 5911 0,'0'0'0,"0"0"0,-18 22 16,1 3-16,-8 9 16,-2 12-16,-3 11 15,-5 13-15,1-1 0,-3 7 16,6-5-1,2-4-15,7-13 16,3-14-16,3-8 0,4-14 16,2-8-16,4-12 15,1-10-15,6-6 16,4-7-16,8-6 0,8-4 16,13-1-16,10-2 15,20 1-15,8 6 16,-2 8-16,0 7 0,4 8 15,-6 9-15,-14 9 32,-9 8-32,-16 3 0,-14 3 0,-17 3 0,-13 2 15,-15-1-15,-11-2 16,-3-4-16,-2-3 16,-13-2-16,-7-2 15,5-9-15,3-5 16,15 1-16,10-2 0,9 1 15</inkml:trace>
  <inkml:trace contextRef="#ctx0" brushRef="#br0" timeOffset="43582.9342">22610 5872 0,'0'0'16,"0"0"-16,-16 35 15,-2-4-15,-6 9 0,-1 4 16,-2 4 0,-6 18-16,1 1 15,-2 8-15,5-7 16,4 0-16,6-11 0,5-14 16,3-8-16,2-9 15</inkml:trace>
  <inkml:trace contextRef="#ctx0" brushRef="#br0" timeOffset="44006.5438">23195 6271 0,'0'0'0,"0"0"0,0 0 16,0 0-16,-11-20 0,11 20 15,-31-12 1,7 8-16,-6 1 15,-8 2-15,-5 2 0,0 2 16,0 4-16,-13 7 16,0 7-16,-5 4 0,8 2 15,1 9-15,8 2 16,16-2-16,10-2 0,13-5 16,9-6-16,18-8 0,13-6 15,12-11-15,9-6 0,-2-4 16,-1-3-16,-4-3 15,-1-3-15,0-9 16,-5-4-16,-11 4 0,-9 5 16,-6 2-16,-7 3 15,-5 5-15,-2 4 0,-8 10 0,-4 6 16,-1 7-16,-1 7 16,1 1-16,2 1 0,1 6 15,2 5-15,3-1 0,4-1 16,7-1-16,7-1 15,-4-7-15,-2-3 0,-2-5 16</inkml:trace>
  <inkml:trace contextRef="#ctx0" brushRef="#br0" timeOffset="44407.4031">23534 6273 0,'0'0'0,"0"0"0,0 0 0,-20 29 16,6-10-16,-2 2 16,-3 4-16,0 0 15,0 3-15,2-2 0,1-1 16,-1 3-16,2-6 0,4-7 16,2-8-16,4-4 15,2-7-15,4-7 16,4-7-16,7-5 15,6-5-15,2 0 16,2-1-16,10-6 0,4 3 16,-1 3-16,1 4 15,-3 8-15,-2 5 0,3 7 16,-3 5 0,-10 11-16,-4 7 0,-5 5 0,-3 3 0,-4 9 15,-4 2-15,-1-1 16,-2-1-16,-2-2 15,0 1-15,-2-7 16,1-2-16,0-6 0,2-4 16,1-4-16</inkml:trace>
  <inkml:trace contextRef="#ctx0" brushRef="#br0" timeOffset="44639.0763">24243 5960 0,'0'0'0,"0"0"0,0 0 15,-15 37-15,1-13 16,0 4-16,-2 2 0,-5 8 16,-4 5-16,-3 13 0,1-2 15,-3 8-15,4-2 16,5-7-16,5-5 0,1-5 15,5-11-15,3-8 0,1-5 0,2-4 16</inkml:trace>
  <inkml:trace contextRef="#ctx0" brushRef="#br0" timeOffset="44886.6279">24595 6216 0,'0'0'0,"0"0"15,0 0-15,-38 1 0,10 0 16,-5 4-16,-4 0 0,-4 5 16,-4 3-16,-12 4 15,0 3-15,8-2 16,7-2-16,1 5 0,10-1 16,9-1-16,8 1 0,14-1 0,12 1 15,11-1-15,10-1 16,1 0-16,-2-2 0,10 2 15,4-1-15,-11-4 16,-7-2-16,-8-3 16</inkml:trace>
  <inkml:trace contextRef="#ctx0" brushRef="#br0" timeOffset="45240.7585">24477 6442 0,'0'0'0,"0"0"16,0 0-16,36 1 16,-36-1-16,49-5 0,-21 2 0,4-1 15,4-2-15,0-1 0,0-2 16,5-2-16,-6-1 0,-6-2 16,-6 0-16,-6-2 15,-6 0-15,-9 1 16,-7 0-16,-9 3 0,-7 2 15,-3 2-15,-3 4 0,-8 6 16,1 8-16,3 4 0,3 0 16,0 8-16,2 7 0,5 4 15,4 2-15,8-1 16,7 0-16,9 4 0,7-4 16,16-7-16,12-6 15,3-9 1,5-6-16,-12-2 0,-8-1 15,-7-1-15</inkml:trace>
  <inkml:trace contextRef="#ctx0" brushRef="#br0" timeOffset="45487.8386">25498 6041 0,'0'0'0,"0"0"0,0 0 16,-33 11-16,8 1 15,-3 5-15,-4 4 0,-2 8 16,-3 7-16,-7 14 16,2 4-16,3 4 0,10-8 15,13-4 1,11-5-16,18-1 16,15-7-16,3-9 15,3-5-15,1-8 0,1-6 16,-7-1-16,-7-2 15,-4 1-15</inkml:trace>
  <inkml:trace contextRef="#ctx0" brushRef="#br0" timeOffset="45656.7385">24988 6357 0,'0'0'0,"0"0"0,0 0 15,31-11-15,-8 6 16,4 2-16,3 0 0,7 0 15,6 1-15,17 0 0,4 0 16,-5 4-16,-3 1 0,2 1 16,-12-2-16,-7 0 0</inkml:trace>
  <inkml:trace contextRef="#ctx0" brushRef="#br0" timeOffset="45826.2025">25935 6718 0,'0'0'16,"0"0"-16,-37 7 16,16-3-16,3-1 0,3 0 0</inkml:trace>
  <inkml:trace contextRef="#ctx0" brushRef="#br0" timeOffset="47130.4689">10976 6887 0,'0'0'16,"0"0"-16,0 0 15,0 0-15,0 0 0,25-5 16,-25 5-16,0 0 16,37 0-16,-37 0 15,36 0-15,-16 0 0,1-1 16,3-1-16,4 1 0,-1 0 0,2 0 0,10 0 15,2 1-15,5-3 16,2-1-16,0 2 16,-3 1-16,12 0 0,2 0 15,-3-1-15,-1 2 0,11-1 16,0-2-16,1 0 16,3 1-1,-5 0-15,-3 2 0,12-2 16,-1 0-16,-5 0 15,-5 1-15,3 1 0,3 0 16,13 0-16,0-1 16,-9 1-16,-7 0 0,5 0 15,3 0-15,-7-1 0,-3 0 16,32 2-16,-6 1 0,0 0 16,0-1-16,-11 0 0,-6-1 15,5 2-15,4 3 16,5 0-16,5-3 15,-15-4-15,-9-3 0,3 3 16,1 0-16,4 6 0,3 2 16,-12-3-16,-6-2 15,1-1-15,2 0 0,-10 2 16,-7 0-16,0 1 16,2-1-16,-1 2 0,1 1 15,-14-4-15,-9-2 0,-7 3 16,-6 0-16,-12 2 15,-2 2-15,0-3 16,0 0-16,1-3 16</inkml:trace>
  <inkml:trace contextRef="#ctx0" brushRef="#br0" timeOffset="48813.3786">5993 5766 0,'0'0'16,"0"0"-16,0 0 15,12-20-15,-3 10 0,-1 1 0,0-1 16,1 1-16,2 0 0,-1 1 16,-1-1-16,-3 5 0,-3 4 15,-5 6-15,-5 4 16,-2 3-16,-2 4 0,-6 2 16,-4 5-16,-6 9 15,1 0-15,-11 11 0,-2 3 16,-1 1-16,0 2 0,4-5 0,2-4 15,-3 5-15,2-2 16,6-6-16,5-6 0,6-7 16,5-6-16,9-11 15,7-9-15,-2 0 0,-1 1 16,2-1-16</inkml:trace>
  <inkml:trace contextRef="#ctx0" brushRef="#br0" timeOffset="49026.9741">5970 5911 0,'0'0'0,"0"0"16,0 0-16,0 0 15,13 41-15,-12-17 0,1 5 0,-4 5 16,1 5-16,-2 1 0,3 0 16,-4 13-16,2 0 15,0 8-15,0-5 0,1-11 16,0-9-16,-1-6 0,2-4 15,0-12-15,2-6 16,-2-8-16,-2-8 16,2 3-1,0 0-15,0 1 0</inkml:trace>
  <inkml:trace contextRef="#ctx0" brushRef="#br0" timeOffset="49198.4363">6173 5659 0,'0'0'0,"0"0"0,0 0 15,10 22-15,-10-22 16,9 29-16,-2-12 0,0-2 16,-2-2-16,1-2 0</inkml:trace>
  <inkml:trace contextRef="#ctx0" brushRef="#br0" timeOffset="49499.2784">6761 5635 0,'0'0'0,"0"0"16,0 0-16,-45 18 0,16-5 16,-3 1-1,1 1-15,-14 5 0,0 2 16,1-2-16,2-1 0,-7 6 15,1-1-15,9-3 0,5-3 16,4 0-16,6-3 16,13-5-16,4 0 15,9-3-15,8-4 0,12-4 16,9-5-16,3 0 0,3-3 0,5 0 16,2-2-16,7-3 15,0 2-15,-9 2 0,-8 2 0,-11 3 16,-8 2-16,-2 1 15,-3 0-15,-3 1 16</inkml:trace>
  <inkml:trace contextRef="#ctx0" brushRef="#br0" timeOffset="49722.1004">5965 6122 0,'0'0'15,"0"0"-15,0 0 0,0 0 16,46-9-16,-16 3 15,7-3-15,7-1 0,8-3 16,14-3-16,-1 2 0,19-4 0,3-2 16,0 1-16,-12 2 0,3 0 15,-11 5-15,-17 1 16,-14 2-16,-17 3 0,-12 1 16,-16 3-16,-11-1 15,6 0-15,1 2 0,4-1 0</inkml:trace>
  <inkml:trace contextRef="#ctx0" brushRef="#br0" timeOffset="49969.6614">6528 5551 0,'0'0'0,"0"0"0,0 0 16,-8 33-16,2-7 15,-2 5-15,-3 4 0,-5 10 16,-3 8-16,-4 11 0,1-4 16,-9 16-16,-3 1 15,-4 8-15,-2-7 0,3-4 16,8-15-16,-1-13 0,2-7 16,5-12-16,3-9 0,6-4 15,3-3-15,3-3 0</inkml:trace>
  <inkml:trace contextRef="#ctx0" brushRef="#br0" timeOffset="50139.1036">6476 6124 0,'0'0'0,"11"0"16,6 1-16,7 1 0,6 1 15,0 2-15,0-2 16,10 5-16,0 1 15,-3 1-15,-7-1 16,1 1-16,-6-2 0,-4-2 0</inkml:trace>
  <inkml:trace contextRef="#ctx0" brushRef="#br0" timeOffset="50386.6974">6433 6331 0,'0'0'15,"0"0"-15,22-5 0,-3 3 16,3 0-16,2 1 16,-2 1-16,1 1 15,-1 1-15,2 3 16,-3 2-16,-5 0 0,-4 2 0,-7 2 16,-3 0-16,-4 1 0,-3-1 15,-4 3-15,-5 3 0,-2-2 0,-2-1 16,-1-1-16,0-4 15,3 1-15,2-3 0,3-1 16</inkml:trace>
  <inkml:trace contextRef="#ctx0" brushRef="#br0" timeOffset="50587.2893">6426 6335 0,'0'0'0,"0"0"15,0 0-15,0 0 16,-1 31-16,1-31 0,-2 37 15,2-15-15,2 3 16,1 0-16,3 1 0,3-3 16,3-1-16,7 1 0,3-3 15,5-6-15,6-3 0,4-10 16,3-6-16,-1-3 0,-1-6 16,-1 0-16,-5 3 0,-7 2 15</inkml:trace>
  <inkml:trace contextRef="#ctx0" brushRef="#br0" timeOffset="51173.8423">7298 5713 0,'0'0'0,"0"0"15,0 0-15,0 0 16,-16 25-1,16-25-15,-25 27 0,12-13 16,0 2-16,1-1 0,2-1 16,0 0-16,3-1 0,4-2 15,3-1-15,3 0 16,4-2-16,4-1 16,4-2-16,1-2 0,0-1 0,5 0 15,1-1-15,-4 3 0,-1-1 16,-4 2-16,-7 0 0,-6 3 15,-6 1-15,-5 2 0,-2 0 16,-7 2-16,-8 4 0,2 0 16,0 0-16,-1 2 0,-2-1 15,0 2-15,4-3 0,5-1 16,5-2 0,6-5-16,2 0 0,11-3 15,5-1-15,9-5 16,9-4-16,0-2 0,2 0 0,4-1 15,2 2-15,-2 0 16,-4 2-16,-4 1 0,-1 2 16,-7 0-16,-5 3 0,-12 6 15,-8 3-15,-12 5 0,-8 4 16,-4 4-16,-4 5 0,-5 1 16,-3 0-16,-2 3 0,5-4 15,2-1-15,9-5 0,8-7 16,7-5-16,7-2 0,6-2 15,8-5-15,6-3 0,16-11 16,11-10 0,14-4-16,7-7 15,0 0-15,0 1 0,-6 2 16,-15 7-16,-9 7 0</inkml:trace>
  <inkml:trace contextRef="#ctx0" brushRef="#br0" timeOffset="51405.8637">7622 5506 0,'0'0'0,"0"0"0,0 0 16,0 0-16,36 11 0,-36-11 15,27 15-15,-12-6 0,-1 0 16,-1 0-16,-2-2 0,-1-1 16</inkml:trace>
  <inkml:trace contextRef="#ctx0" brushRef="#br0" timeOffset="51624.4533">7440 5697 0,'0'0'15,"0"0"-15,0 0 0,0 0 0,6 25 16,-6-25-16,1 26 0,0-10 16,0 4-16,0-2 0,2 0 15,0-3-15,1-3 16,1-1-16,-2-1 0,0-3 15</inkml:trace>
  <inkml:trace contextRef="#ctx0" brushRef="#br0" timeOffset="51829.0636">7585 5760 0,'0'0'16,"9"-5"-16,5-3 0,8 0 15,7-2-15,3 1 16,2 0-16,16-2 0,2 2 15,6 0-15,-9 6 0,-3 1 16,-6 0-16,0 2 0,-7 0 16,-14 3-16,-8 3 0,-10 2 0,-8 4 15,-4 0-15,-3 0 0,-7 2 16,-4-1-16,0 0 0,2 2 16,5-3-16,2-2 0,4-2 15</inkml:trace>
  <inkml:trace contextRef="#ctx0" brushRef="#br0" timeOffset="51996.7461">7932 5810 0,'0'0'0,"0"0"16,0 0-16,0 0 0,0 0 0,0 0 15,-26 17-15,26-17 16,-40 20 0,17-8-16,-1 0 0,-4 3 15,-2 2-15,-6 4 0,2-3 0,1 0 16,-2 0-16,7-2 15,4-3-15,-2 2 0,5-3 0,5-3 16</inkml:trace>
  <inkml:trace contextRef="#ctx0" brushRef="#br0" timeOffset="52176.8369">7523 6049 0,'0'0'0,"0"0"16,0 0-16,0 0 0,7 21 15,-7-21-15,2 32 16,-1-9-16,1 6 0,0 0 15,-2 1-15,0-2 16,4-2-16,-3 6 16,2-3-16,-1-4 0,1-2 15,-2-6-15,-1-2 16,0-3-16,0-1 0,0-3 0</inkml:trace>
  <inkml:trace contextRef="#ctx0" brushRef="#br0" timeOffset="52430.6491">7860 5960 0,'0'0'0,"15"-4"15,6-3-15,4 2 16,5 0-16,6 1 0,-2-2 16,5 4-16,-3 1 0,-6 1 31,-6 1-31,-6 1 0,-7 4 15,-9 2-15,-7 4 16,-6 3-16,-5-1 0,-8 3 16,-8 2-16,1-1 0,0 1 15,-3 1-15,-4-1 16,-3-2-16,6-3 0,7-3 16,7-2-16,4-3 0</inkml:trace>
  <inkml:trace contextRef="#ctx0" brushRef="#br0" timeOffset="52621.811">7747 6136 0,'0'0'0,"0"0"16,0 0-16,0 0 16,14 24-16,-14-24 0,9 33 15,-4-10-15,0 5 0,1 0 16,-2 0-16,3-2 0,1 0 16,3 3-16,0-4 15,-2-3-15,-2-4 0,-2-4 0,0-3 16,-2-2-16,0-1 0,0-2 31</inkml:trace>
  <inkml:trace contextRef="#ctx0" brushRef="#br0" timeOffset="52894.1971">7748 6267 0,'0'0'0,"0"0"16,10-13-16,2 5 15,5 0-15,1-1 16,3 0-16,6 0 0,4 2 15,7-1-15,1 1 0,-1 2 0,1 2 16,-3 1-16,0 2 16,1 3-16,-4 2 0,-4 2 15,-3 2-15,-3 1 0,-2 2 16,-4 4-16,-5 4 16,-6 1-16,-6 4 0,-4-1 15,-1 1-15,-4 0 16,-2 3-16,-2-4 15,-2-3-15,-2-3 0,-3-4 16,1-4-16,2-2 0,2-1 16,3-3-16,2 0 0</inkml:trace>
  <inkml:trace contextRef="#ctx0" brushRef="#br0" timeOffset="53063.2927">7870 6368 0,'0'0'0,"0"0"15,0 0-15,0 0 0,30-12 16,-30 12-16,34-7 0,-14 5 16,2 0-16,0-1 15,0 2-15,0 1 0,-1 1 0,2 2 16,-3-2-16,-3 0 0</inkml:trace>
  <inkml:trace contextRef="#ctx0" brushRef="#br0" timeOffset="53210.5175">8024 6508 0,'0'0'0,"13"-4"16,6 0-16,4-1 0,4 1 15,3-2-15,-5 3 0,-2-1 16</inkml:trace>
  <inkml:trace contextRef="#ctx0" brushRef="#br0" timeOffset="56489.5228">2390 7180 0,'0'0'0,"0"0"0,0 0 16,0 0-16,0 0 0,0 0 15,0 0-15,0 0 0,-7 29 16,7-29-16,-15 25 0,6-8 15,-1 2-15,0 1 0,0 0 16,-2 2-16,0 1 0,0-1 16,1 0-16,-7 3 0,2 1 15,0-4-15,1-1 0,0 0 16,0 0-16,0-2 16,0-3-1,2-1-15,1-3 0,1-1 16,0-2-16,1-4 15,2-4-15,1 0 0,2 0 0,-1 1 16</inkml:trace>
  <inkml:trace contextRef="#ctx0" brushRef="#br0" timeOffset="56790.6422">2090 7374 0,'0'0'0,"0"0"16,0 0-16,0 0 0,0 0 0,0 0 16,29 15-1,-29-15-15,21 15 0,-21-15 16,32 16-16,-17-8 0,3 2 0,3-2 16,2 2-16,1-1 15,-2 0-15,10 2 0,-1 1 16,1-2-16,-3 0 0,-2-1 15,0 1-15,-2-1 0,-1 0 0,2 1 16,-1-1-16,-5 1 0,-1-1 0,-7 1 16,-6 2-16,-2-4 0,1-1 15,-1-1-15</inkml:trace>
  <inkml:trace contextRef="#ctx0" brushRef="#br0" timeOffset="57846.8254">3155 8928 0,'0'0'0,"10"-1"16,6 0-16,2-1 0,2-1 0,11 0 15,4-1-15,12-1 16,1 0-16,14-2 16,11-2-16,3 0 0,3 0 15,13 2-15,-8 2 0,24-2 16,9-1-16,0 3 0,-14 3 0,47-2 15,-11 1-15,-19-2 0,-12-1 16,2 2-16,-2 0 16,-11 0-16,-9 2 15,4 3-15,0 2 16,-9 2-16,-8-1 0,-2 1 0,0 1 16,-14-3-16,-5-2 0,1 1 15,0 0-15,-8 2 0,-8-1 0,0-2 16,0-1-16,-11 1 15,-6 2-15,-2-1 0,-2 0 16,-4-3-16,-2-1 0,-1 0 0,-1 1 0,-1-1 16,0 0-16,-6 2 0,-3 0 15,0 0-15,0 0 0,-3 1 16,-1 0-16,1 1 16,-1 1-16,-7 2 0,-6 2 15,3-3-15,-2-1 0,4-1 0,2 0 16,3-1-16</inkml:trace>
  <inkml:trace contextRef="#ctx0" brushRef="#br0" timeOffset="64058.0683">2336 11180 0,'0'0'15,"0"0"-15,0 0 0,0 0 0,0 0 0,0 0 16,0 0-16,0 0 0,0 0 16,0 0-16,0 0 15,25-11-15,-25 11 0,0 0 0,36 2 16,-18 0-16,1 0 0,3 2 16,5 3-16,4-3 0,-1 0 15,13 1 1,5-1-16,4 0 0,2-1 15,16 1-15,2 0 0,13-1 0,-3-1 0,20 2 16,2 1 0,-10-1-16,-2-2 0,14-1 15,-1 2-15,36-1 0,-18 0 0,-4-1 16,-5-2-16,0 3 0,1 1 16,9-1-16,7 0 0,-7-2 0,-1-1 0,-3 0 15,-2 2-15,2-1 0,2-1 16,4 1-16,0 0 0,-2-2 15,0 1-15,8 1 0,6 1 16,-11 2-16,-7 0 0,1-1 16,1 0-16,4-2 0,2 0 15,7 0 1,8 0-16,-18 1 0,-13 1 0,5 0 16,2 0-16,-1-1 0,-2 1 15,2 0-15,0 1 0,-4 0 16,-3 1-16,1-3 0,0-1 15,-9 0-15,-6 0 0,12 0 16,9 0-16,-8-1 0,-4 0 0,2 1 16,2 0-16,-4 1 0,-1-1 0,-3 1 15,0 1-15,-9-1 0,-4 1 16,9 3-16,8 1 0,0-2 16,1-2-16,7 2 0,4-1 15,-20 1-15,-13 1 0,6 1 16,6 1-16,2 0 0,1-1 0,1-2 15,3-2-15,-4-1 0,-2 0 0,3 4 16,1 4-16,-3-1 0,-3-3 16,10 1-16,8-2 0,-16 1 15,-10 2-15,8-2 0,4-1 16,-9 0-16,-9-1 0,7-1 16,2-1-16,-5-1 0,-3 0 0,4-1 31,3 1-31,-8 0 0,-6 2 0,6 2 15,5 0-15,-6 0 0,-1-2 16,0-2-16,2 0 0,-13 1 16,-8 2-16,4 0 0,3 0 15,-5-2-15,-5-1 0,3 0 16,2-1-16,-7 4 0,-4 4 16,-1-1-16,-2-2 0,-11-2 0,-8-2 0,1-2 15,4 1-15,-2 0 0,-1 1 16,-3 1-16,0 2 0,-7-1 15,-3-2-15,-5 1 0,-4 1 0,-1-1 16,0-1-16,-4-1 16,-1-2-16,-4 3 0,0 0 0,2-5 31,-1 1-31,0-2 0,0-1 0,-1-2 16,-1-4-16,-1-2 15,1-1-15,-1-3 0,0-3 0,1 4 16,0-3-16,1-3 0,1-5 15,0-8-15,2-1 0,-2-3 16,0-1-16,0 1 0,0 3 0,1-2 16,0 0-16,0 0 0,-1 1 0,-1-5 15,-1 1-15,-2 6 0,1 4 16,-3 1-16,-3-1 0,1 2 16,2 1-16,-6 0 0,-2 0 15,-2 1-15,1 3 0,-2 3 16,1 4-16,-2 0 0,0 1 0,-2 4 15,-4 1 1,0 1-16,1 1 0,-3 0 16,-1 1-16,-3 0 0,0 0 15,-2 3-15,-1 3 0,-2 0 0,-2 0 16,-1 1-16,-3 0 16,-2-1-16,0-1 0,-11 0 0,-1 2 15,3 1-15,0-2 0,-5 1 16,-4-1-16,2 1 0,-1 3 0,-11-2 15,-2-1-15,3-3 0,1-1 0,-12 0 16,-3-1-16,-20 1 16,8 1-16,1 1 0,0 0 15,5-2-15,2 0 0,-7-1 0,-4 1 16,2 0-16,4 1 0,-5 0 16,-4 1-16,5-1 0,5-1 0,-7 1 0,-4-2 15,2 1-15,1 0 16,-7 2-16,-4 2 0,8-1 0,6 0 15,-7 1-15,-5 0 0,1 0 16,1 2-16,-1-1 16,-2 1-16,2-2 0,3 0 0,-6 4 15,-5 2 1,9-1-16,6-4 0,-5 1 16,-3 0-16,0 2 0,0 2 15,-1-3-15,0 0 0,2 3 0,2 1 16,-4-1-16,-2-2 0,4 2 15,3 2-15,-3 0 0,-1-1 16,5-3-16,1 0 0,-5 4 16,-2 1-16,0 0 0,3 0 0,-2-4 0,-2 0 15,4 2-15,5 2 0,-6-4 16,-4 0-16,7 0 0,4 1 16,-9-1-16,-8 0 0,6-2 15,3 0-15,-3-1 0,-3 1 16,9 0-16,5 2 0,-7-1 15,-4 2 1,6-5-16,5 0 0,-5 0 16,-5-1-16,8 6 0,5 1 0,-10-1 15,-6 0-15,5-2 0,5 1 16,-6 0-16,-2 0 16,10-2-16,12-2 0,-9 4 0,-10 0 15,9 1-15,6-1 0,-1-2 16,2 0-16,3 0 0,4-1 0,0 0 15,-1 1-15,1-1 0,0 1 16,-8-4-16,-7-2 0,17 2 0,11 1 16,-1 5-16,0 0 0,-3 1 15,-1-1-15,0-4 0,1-1 16,6 1-16,5 0 0,1 0 16,0 1-16,8-2 0,5-1 0,4 3 15,3 3-15,5-1 0,5-2 16,2 2-16,4 2 0,5-1 0,5-2 15,0 2-15,5 1 0,1-2 16,1-1-16,3 5 0,3 3 16,0 2-16,2 1 0,1-2 15,2 2 1,-2 2-16,-1 0 0,3-1 16,0-1-16,0 3 0,-2 2 15,2 2-15,0 3 0,2 0 0,-2-3 16,0 5-16,0 4 0,0 1 15,2 2-15,-1 4 0,-1 5 16,2-1-16,0-1 0,0 4 16,-1 2-16,1 0 0,1-2 0,2 8 15,0-2-15,-1-4 0,1-6 0,-2 1 16,4-2-16,-1-4 0,-2-2 16,3-2-16,1-2 15,-4-4-15,-1-4 0,3-2 0,-3-3 16,0-4-16,-3-3 0,0-2 15,0-1 1,0-1-16,0-2 0,0 3 16,0 0-16,0-3 0,3 0 0,-3 0 15,2-4-15,0 0 0,-2 0 16,0-1-16,3 1 0,0 0 16,3-3-16,-3 3 0,4 1 15,2-1-15,1 1 0,5 0 16,2 1-16,1-1 0,2-1 0,11-1 0,3 3 15,-1-1-15,4 2 0,8 0 16,4 1-16,-4 1 0,-4-1 16,-2 2-16,1 1 0,-2 1 15,-4 2-15,-5-3 0,-9 0 16,-2-1-16</inkml:trace>
  <inkml:trace contextRef="#ctx0" brushRef="#br0" timeOffset="71303.279">5661 11344 0,'0'0'0,"0"0"0,0 0 0,0 0 16,0 0-16,0 0 0,0 0 16,23-5-16,-23 5 0,0 0 0,26-2 15,-15 1-15,-1-1 0,2 1 0,-1 1 32,1 0-32,0 0 0,1-1 0,3 1 0,-1 0 0,2 0 15,0 0-15,2-1 0,-1 0 16,-1 1-16,6 0 0,2 2 31,0-2-31,1-1 0,1 0 0,-1 2 16,1 0-16,-2-1 0,3 0 0,0 0 15,0 0-15,-4-2 0,9 2 16,1 2-16,-3-1 0,0-1 0,0 1 16,0-1-16,-2 1 15,-4 1-15,4 0 16,2-2-16,-5 1 0,0 1 0,2 0 15,2 1-15,-4-2 0,2-1 0,-2 2 0,0-1 16,-1 0-16,0 0 0,2 0 16,1-1-16,-2 1 0,-4-1 0,3 0 15,2 0-15,-2 0 16,-1 0-16,-2 0 0,1-1 16,0-1-16,-4 0 0,2 2 15,0 1 1,0-1-16,0-1 0,0 1 0,0 0 15,-2-2-15,-4 1 0,1-1 16,-2 1-16,-1 0 0,0 1 16,0 0-16,0 0 0,-5 0 15,-3 1-15,-1-1 0,1 0 16,-2 0-16,0 1 0,-1-1 0,0 0 16,-2 0-16,0 0 0,-4-3 0,1 2 15,-2 2-15,-1 1 0,0 0 16,-1 0-16,-1 0 0,-1 0 15,-1-1-15,-5 1 0,1-1 16,-1 0-16,-2 1 16,-1 1-16,0-1 15,2 1-15,-9-2 0,-4 0 0,4 1 16,0 0-16,-2 0 0,-2-1 16,3 2-16,-2-2 0,-4 2 15,0 0-15,0-1 0,0-2 0,-1 0 16,0 0-16,4 1 0,4 0 15,-5 0-15,-3 0 16,1 0-16,2-1 0,2 0 0,-1 0 16,0 1-16,1 1 0,-6 0 0,-1 0 15,4-1-15,4 0 0,-4 0 16,0 1-16,3-2 0,1-1 0,2 1 16,-1 0-16,1 1 15,0 2-15,0-3 0,2 0 16,6-1-16,0 1 0,1 0 15,0 1-15,-2-1 0,2-1 0,0 1 0,1-2 16,0 2-16,0 0 0,0 0 16,2 0-16,0-1 0,4 0 0,0-1 15,2 1-15,1-1 0,-2 0 16,1 0-16,1 2 0,1 0 16,-1 0-16,0-1 0,3 1 15,-1-1 1,1 1-16,0 0 0,1 0 15,-1 0-15,1-1 0,2 1 16,0 0-16,2 1 0,1 0 0,0 0 16,0 1-16,1-2 15,-1-2-15,1 2 0,3 0 0,-1 0 16,1 0-16,2 0 0,1 2 16,0-2-16,0 0 0,1 0 0,2-3 15,-2 3-15,0 0 0,1 0 16,1 1-16,-1-1 0,3 2 0,0-2 15,3 1-15,0 0 0,-1-1 16,-1 0-16,1 2 0,5-1 16,-1 1-16,1 0 0,1 0 15,-1-1 1,-1-1-16,1 1 0,-1 0 16,0 0-16,0 0 0,1 0 0,2 1 15,-2 0-15,-2-2 0,4 1 16,-2-1-16,0 0 0,-2 1 15,4 0-15,-1 0 16,-1 0-16,-2-1 0,7 1 0,2-1 16,-1 0-16,-4 2 0,0-1 0,-1 0 15,-6 1-15,-2 2 0,5-1 0,1-3 16,-1 0-16,0 0 0,1-1 16,-1-2-16,-5 3 0,0 1 15,-1-1-15,0 0 16,0 2-16,1 0 0,1-1 0,-1-1 15,-1 0-15,1 0 16,-1 0-16,1 0 16,-3 0-16,0 0 0,-1 0 15,-1 0-15,0 1 0,-1 0 0,1-1 0,-1 0 16,-1 1-16,1 1 0,-1-1 16,1 0-16,-4-2 0,1-1 0,2 0 15,-3 1-15,2 1 16,-1-1-16,1 1 0,0 0 15,-2 0-15,1 0 0,-1 0 16,1-1-16,-1 1 16,1 0-16,-2-1 0,0 1 0,0 0 15,-1 0-15,0-1 0,1 1 16,-1-2-16,1 2 0,-3 0 16,2 0-16,-1 0 0,0 0 0,-2 0 0,2 2 15,-2-2-15,3 0 0,-3 0 16,2-2-16,-2 2 15,0 0-15,0 0 0,0 0 16,0 0-16,0 0 0,0 0 16,0 0-16,-9-2 0,3 0 15,6 2-15,-12-2 16,12 2-16</inkml:trace>
  <inkml:trace contextRef="#ctx0" brushRef="#br0" timeOffset="71720.3383">5487 10228 0,'0'0'0,"0"0"0,0 0 16,4 21-16,-4-21 0,5 23 16,-3-5-16,0 2 0,0 2 0,2 2 15,-4 2-15,3 3 0,-2-4 16,1 0-16,-1 1 16,0-4-16,1-4 0,-1-3 0,0-2 0,0-2 15</inkml:trace>
  <inkml:trace contextRef="#ctx0" brushRef="#br0" timeOffset="71968.0686">5517 10315 0,'0'0'0,"0"0"0,0 0 0,39-12 16,-20 7-16,8-2 0,7 1 15,13-1-15,4 0 0,14 0 16,2 1-16,-4 0 0,-3 1 15,7 1-15,-3 2 0,-4-1 0,-9 1 16,-9 4-16,-7 2 16,-6 0-16,-9-2 0,-10 3 0,-8 1 0,-8 0 15,-5 3-15,-10-1 0,-7 3 16,-2-1-16,-1-2 0,-6-1 16,-5-3-16,4-2 0,4-2 15,3 0-15,8 0 16,5 0-16</inkml:trace>
  <inkml:trace contextRef="#ctx0" brushRef="#br0" timeOffset="72290.7526">5874 9926 0,'0'0'0,"0"0"16,0 0-16,0 0 16,0 0-16,0 0 0,24 16 0,-24-16 0,10 28 15,-8-6-15,-4 6 0,-1 2 16,-2 3-16,-2 13 0,-3 4 0,0-1 15,0-2-15,-3 6 0,0-5 16,-4 2-16,0-7 0,4-7 16,1-3-16,3-7 0,1-5 0,3-5 15,2-3-15,3-1 0,2-1 16,4-2-16,5-2 16,2-3-16,0-2 15,8 1-15,2 2 0,2-1 16,1 0-16,1 1 0,4 0 15,-2 1-15,-1 2 0,1-2 0,-1 1 16,-4 1-16,-2-1 0,1 1 16,-2-2-16,-7-4 0,-5-3 15,-1 0-15,-2 0 0,0 1 0</inkml:trace>
  <inkml:trace contextRef="#ctx0" brushRef="#br0" timeOffset="72491.4041">6080 10462 0,'0'0'0,"0"0"0,0 0 0,0 0 16,-9 23-16,9-23 0,-11 32 0,5-14 15,-1 0-15,-1 1 0,-1 3 16,-1-1-16,1 1 0,-8 4 0,-1-2 16,0-2-16,-1-3 0,-4-4 15,0-5-15,-2-2 0,1-4 16,0 0-16,4 0 0,3-1 15</inkml:trace>
  <inkml:trace contextRef="#ctx0" brushRef="#br0" timeOffset="72654.2763">5604 10503 0,'0'0'0,"0"0"0,0 0 15,34-4-15,-16 3 0,6-1 16,7-2-16,1 1 0,2 0 0,14-1 0,3 0 15,9-1-15,-7 1 0,10-1 16,-1-1-16,-9 0 0,-5 0 16,-12 1-16,-7 1 0,-7 1 15</inkml:trace>
  <inkml:trace contextRef="#ctx0" brushRef="#br0" timeOffset="73008.8295">6474 10011 0,'0'0'0,"0"0"0,0 0 15,24-8-15,-24 8 0,30-7 16,-9 5-16,1 0 0,3 0 0,6-2 0,4 2 16,-5 1-16,0 1 0,-2 2 15,1 0-15,-3 2 0,-5-2 16,-6 2-16,-6 2 0,-6-1 15,-4 1-15,-8 1 0,-8 3 16,-4-2-16,-2 1 0,-12 3 16,-2 0-16,2-1 15,3 0-15,4 0 0,0-3 16,8 0-16,3-2 0,5 0 16,6-1-16,8-2 0,6-1 15,11-2-15,9-3 0,4 0 16,0 0-16,4 0 0,1-2 15,1 3-15,-4-1 0,1-3 16,-5-3-16,-7 2 0,-5 2 0,-4 1 0</inkml:trace>
  <inkml:trace contextRef="#ctx0" brushRef="#br0" timeOffset="73240.4163">6488 10055 0,'0'0'0,"0"0"0,0 0 0,0 0 16,13 24-16,-13-24 0,3 30 16,-3-11-16,0 3 0,-2 3 15,1 4-15,-2 0 0,-2 0 0,0 10 16,-1-1-16,0 3 0,-4-6 16,1-6-1,-2-4-15,1-7 0,2-4 16,1-3-16,1-2 0,2-1 0</inkml:trace>
  <inkml:trace contextRef="#ctx0" brushRef="#br0" timeOffset="73394.1527">6562 10229 0,'0'0'0,"0"0"0,0 0 16,32-7-16,-16 4 0,2 1 0,1-1 15,1 0-15,0 0 0,6 1 16,0-1-16,0 1 0,-3 0 0,-2 0 15,-4 2-15,-3 1 0,-4 1 16,-2-1-16,-2 0 0,-1 0 16</inkml:trace>
  <inkml:trace contextRef="#ctx0" brushRef="#br0" timeOffset="73574.8272">6496 10328 0,'0'0'0,"0"0"15,0 0-15,33-6 0,-33 6 0,45-8 16,-16 3-16,3-1 0,2 0 0,10-1 16,0 2-16,-2-1 0,-4 1 0,5-1 15,-5 0-15,-9 3 16,-7-2-16,-4 2 0,-3 1 0,-3 0 0</inkml:trace>
  <inkml:trace contextRef="#ctx0" brushRef="#br0" timeOffset="73782.8337">6754 10307 0,'0'0'0,"0"0"0,0 0 0,0 0 15,19 20-15,-19-20 0,13 23 16,-13-23-16,12 30 0,-6-14 16,-1 0-1,-1 0-15,-1-1 0,0-1 16,-2 1-16,-1-2 0,0-2 0,-1-2 0,-2 1 15,-1-3-15,0-2 0,-5-2 16,-2-1-16,-1-3 0,0-2 0,-2 1 16,3 0-16,4-1 0</inkml:trace>
  <inkml:trace contextRef="#ctx0" brushRef="#br0" timeOffset="73926.9682">6628 10410 0,'0'0'0,"0"0"16,0 0-16,0 0 0,0 0 0,0 0 15,0 0-15,5 23 0,-5-23 16,-2 21-16,2-21 0,-6 20 16,2-11-16,2 0 15,1-1-15,-2-1 0,1-3 16,-1 0-16,1 0 0,0-1 16</inkml:trace>
  <inkml:trace contextRef="#ctx0" brushRef="#br0" timeOffset="74089.8723">6925 10389 0,'0'0'0,"0"0"16,0 0-16,0 0 0,23 13 0,-15-8 15,2 0-15,0 1 0,-1 0 16,3 0-16,-1-1 0,0-3 16,-1-2-16,-1 0 0,-1 0 15,-2 0-15</inkml:trace>
  <inkml:trace contextRef="#ctx0" brushRef="#br0" timeOffset="74296.9821">7012 10171 0,'0'0'16,"0"0"-16,0 0 0,33-6 15,-15 4-15,3 0 0,6-1 0,5 1 0,2-1 16,1-1-16,-3 0 0,-1 1 15,-2-1-15,1 1 0,-6 0 16,-5 0-16,-4 2 0,-5-1 16,-4 0-16,-7-1 0,-4 0 15,-2 0-15,-5-1 0,3 1 0,2 0 16,0 1-16</inkml:trace>
  <inkml:trace contextRef="#ctx0" brushRef="#br0" timeOffset="74513.3282">7187 10001 0,'0'0'0,"0"0"15,0 0-15,0 0 0,0 0 0,0 0 16,7 25-16,-7-25 0,6 31 16,-3-10-1,0 4-15,0 1 0,0 3 16,-2 3-16,2-1 0,0 7 16,0-3-16,0-2 0,1-3 15,-1 2-15,-1-3 16,-2-6-16,-5-4 15,-4-8-15,-4-4 16,2 0-16,2-2 0,1-1 0</inkml:trace>
  <inkml:trace contextRef="#ctx0" brushRef="#br0" timeOffset="74660.3467">7025 10337 0,'0'0'16,"0"0"-16,0 0 15,0 0 1,32 2-16,-32-2 0,28 4 0,-28-4 15,38 2-15,-18-1 0,-1 1 0,-1 0 16,1-1-16,-2 0 16,-2 0-16,-3 0 15</inkml:trace>
  <inkml:trace contextRef="#ctx0" brushRef="#br0" timeOffset="74876.5731">6771 10594 0,'0'0'15,"0"0"-15,0 0 0,0 0 0,-3 23 16,3-23-16,-4 18 0,4-18 0,-10 22 16,5-11-16,0 1 0,-1-1 15,0-1-15,0-1 16,2-2-16,0-3 0,2-4 15,0 0-15,2 0 0,-1 0 16</inkml:trace>
  <inkml:trace contextRef="#ctx0" brushRef="#br0" timeOffset="75099.1477">6982 10728 0,'0'0'0,"0"0"16,0 0-16,31 19 15,-13-11-15,3 1 16,3-1-16,6 1 0,3-1 0,-3-2 0,0-2 16,-1-2-1,-1 0-15,-2-2 0,-4-2 0,0 1 16,-7-2-16,-5-1 0,-4-3 16,-5-1-16,-5-1 0,-2 0 15,-4-1-15,1 2 0,2 1 16,2 1-16</inkml:trace>
  <inkml:trace contextRef="#ctx0" brushRef="#br0" timeOffset="75262.022">7087 10600 0,'0'0'16,"0"0"-16,0 0 0,0 0 15,0 0-15,11 25 0,-11-25 0,0 0 16,13 28-16,-13-28 0,9 19 0,-4-11 15,2-4-15,0-3 0,2-3 16,-1 1-16,-1 0 0,-2 0 16</inkml:trace>
  <inkml:trace contextRef="#ctx0" brushRef="#br0" timeOffset="75378.1232">7334 10605 0,'0'0'0,"0"0"0,0 0 15,7 20-15,-7-20 0,4 22 16,-4-7-16,0-3 0,0-2 0,0-1 16</inkml:trace>
  <inkml:trace contextRef="#ctx0" brushRef="#br0" timeOffset="83074.5764">8289 8657 0,'0'0'0,"0"0"16,0 0-16,0 0 0,0 0 0,0 0 15,3 19-15,-3-19 0,4 24 0,-4-24 16,2 38-16,0-18 0,1 2 15,0 1-15,0 2 0,2 3 16,-1-5-16,4 1 0,3-2 16,-1-3-16,-2 0 0,2-4 15,-2-4-15,0-1 0,0-3 16,-1-1 0,2-3-16,0-3 0,1-2 0,1-5 15,1-3-15,2-2 0,3-3 16,-2-5-16,1-3 15,-3 0-15,-1 1 0,4-7 0,-1-2 16,-3 4-16,-3 3 0,1-2 16,-1 1-16,-2 4 0,0 1 0,-3 5 15,1 0-15,-2 4 0,0 3 0,-1 2 16,-4 4-16,2 2 0,-1-2 0,1 2 16</inkml:trace>
  <inkml:trace contextRef="#ctx0" brushRef="#br0" timeOffset="83218.3394">8878 9005 0,'0'0'0,"0"0"16,0 0-16,0 0 0,0 0 16,14 20-16,-14-20 0,0 0 15,0 0-15,0 0 0</inkml:trace>
  <inkml:trace contextRef="#ctx0" brushRef="#br0" timeOffset="83488.1594">9615 8493 0,'0'0'0,"0"0"0,0 0 15,0 0-15,0 0 0,-34 10 16,15-2-16,-2 3 0,-1 2 0,-4 3 16,-2 5-16,-7 6 15,3 2-15,-1 7 0,6 3 16,6-4-16,5-2 16,8-2-16,4-2 0,9-2 15,6-2-15,10 0 0,6-6 16,4-4-16,2-4 0,-7-3 15,-7-1-15,-3-1 0</inkml:trace>
  <inkml:trace contextRef="#ctx0" brushRef="#br0" timeOffset="83820.5678">9994 8682 0,'0'0'0,"0"0"0,0 0 16,-26 16-16,26-16 0,-26 22 0,11-4 15,-2 2-15,0 1 0,0 7 16,2 1-16,7-3 0,3-2 0,7-2 16,8-4-16,4-7 0,3-3 0,13-3 15,5-6-15,3-4 16,0-4-16,0-2 0,-1-5 16,3-5-16,-5-2 0,-6-3 15,-5-4-15,-7 2 0,-7 2 0,-9-4 16,-9 1-1,-3 6-15,-3 3 0,-11 4 16,-7 4-16,-2 2 0,0 3 0,-10 2 16,-2 5-16,8 5 0,6 5 15,6 1-15,4-1 16,6 1-16,5-2 0,4-2 0,0-2 16,3 0-16</inkml:trace>
  <inkml:trace contextRef="#ctx0" brushRef="#br0" timeOffset="84375.6623">10523 8629 0,'0'0'0,"0"0"16,0 0 0,-12 28-16,5-14 0,-3 5 15,-4 6-15,-4 5 0,2 1 0,0-1 16,2-1-16,0 0 15,0-4-15,3-5 0,3-4 0,0-3 16,2-3-16,2-5 0,0-5 16,1-5-16,2-1 0,2-7 15,3-5-15,1-1 0,3-3 0,7-9 16,6-3-16,0 2 0,1 1 16,1 3-16,3 1 0,2 1 15,0 5-15,0 7 0,-1 3 16,-2 6-16,-2 2 0,-3 7 0,0 6 15,-3 4-15,-4 2 0,-4 8 16,-4 4 0,-3 1-16,-4-1 0,-1 0 15,-2 1-15,-1-3 0,1-1 0,-1-5 16,-1-3-16,0 0 0,-1 0 16,-1-3-16,-1-4 0,-1-2 15,0-4-15,5-4 0,0-4 16,4-6-16,2-2 0,5-6 15,6-7-15,3 0 0,1-2 0,7-2 16,5-2-16,2-1 0,0 3 0,3 4 16,3 3-16,-2 6 15,-2 6-15,-3 1 0,-3 3 0,-3 1 16,-2 3-16,-2 7 0,-3 6 16,-3 3-16,-3 4 0,-5 6 15,-2 6-15,-5 0 0,0-3 0,-2 2 16,-2 2-16,1-5 0,2-2 0,1-4 15,0-5-15,1-3 0</inkml:trace>
  <inkml:trace contextRef="#ctx0" brushRef="#br0" timeOffset="84661.1984">11815 8373 0,'0'0'0,"0"0"0,0 0 16,0 0-16,-30 15 0,13-4 15,-4 5-15,-4 4 0,-1 0 0,-8 13 0,1 6 16,1 1-16,2 1 0,1 9 16,7-2-16,0 2 0,5-6 15,1-4-15,3-4 0,2-6 16,2-4-16,-1-2 0,0 1 15,-1-4-15,-1-1 0,-2-3 16,-3-4 0,-2-4-16,-1-1 0,-4-8 15,0-4-15,8 1 0,2 1 0,3 0 16</inkml:trace>
  <inkml:trace contextRef="#ctx0" brushRef="#br0" timeOffset="84808.2847">11166 8738 0,'0'0'0,"0"0"15,0 0-15,25-11 0,-25 11 0,35-9 0,-8 5 16,1-1-16,3 1 0,15-2 16,3-1-16,11 2 0,-4 0 15,0 2-15,0 0 0,-3 1 16,-12-1-16,-9 2 0</inkml:trace>
  <inkml:trace contextRef="#ctx0" brushRef="#br0" timeOffset="85162.6181">12070 8685 0,'0'0'16,"0"0"-16,0 0 0,0 0 0,-31 18 16,31-18-16,-35 28 0,14-12 0,0 3 15,0 4-15,1 3 0,-1 4 16,3-3-16,4 2 0,6-4 15,6-5-15,5-3 0,11-4 16,8-3-16,2-6 0,1-5 0,6-4 16,3-5-16,-3-1 15,-2-2-15,3-7 0,-2-3 0,-5-2 0,-2-1 16,-5-1-16,-5-2 0,-6 3 16,-5 2-16,-9 2 0,-6 0 15,-3 4-15,0 2 0,-12 7 16,-8 4-16,2 3 0,1 2 0,0 4 15,-2 3-15,7 2 0,5 3 16,5 0 0,6 3-16,9-3 0,5-1 15,0-3-15,-1 0 0,0-4 16</inkml:trace>
  <inkml:trace contextRef="#ctx0" brushRef="#br0" timeOffset="85479.2162">12516 8700 0,'0'0'15,"0"0"-15,-10 20 0,3-6 0,-3 3 0,-7 8 16,-3 3-16,3-2 16,0-3-16,-1 3 0,3-4 15,3-4-15,2-4 0,2-4 16,3-2-16,3-3 0,2-5 15,2-3-15,2-5 0,1-1 16,0-1-16,3-6 0,2-5 16,1 0-16,1-2 0,2-1 15,-1 3-15,0 4 0,-2 4 0,1 1 16,1 3-16,2 4 0,3 4 16,1 4-16,-1 3 0,0 2 0,-2 0 15,3 2-15,3 1 0,-1-4 16,-1-1-16,-3-2 0,-4 0 0,-2-1 15</inkml:trace>
  <inkml:trace contextRef="#ctx0" brushRef="#br0" timeOffset="85748.5177">13071 8492 0,'0'0'0,"0"0"15,0 0-15,-18 21 0,18-21 16,-24 27 0,5-3-16,-2 2 15,-1 2-15,-5 8 0,-1 3 16,0 2-16,5-4 0,0 1 0,4-3 16,6-5-16,3-5 0,7-4 15,4-3-15,3-3 0,3-5 0,5-2 16,7-3-16,0 0 15,0-3-15,-2-1 0,-4 0 0,-2 0 0</inkml:trace>
  <inkml:trace contextRef="#ctx0" brushRef="#br0" timeOffset="85926.9785">12759 8699 0,'0'0'15,"0"0"-15,0 0 0,34-9 0,-15 6 16,9-1-16,10 2 16,11-1-16,3 1 0,17 2 0,2 2 15,-4 0-15,-4 0 0,-3 1 16,-7-1-16,-14 0 0</inkml:trace>
  <inkml:trace contextRef="#ctx0" brushRef="#br0" timeOffset="88905.0539">9616 9370 0,'0'0'0,"0"0"15,0 0-15,0 0 0,0 0 0,17-10 16,-17 10-16,0 0 0,20-9 0,-13 5 15,-1-1-15,0-1 16,-1 1-16,0-1 0,-2 0 16,-2 0-16,-2 0 0,-4 0 0,-5-1 0,-2 3 15,-2-2-15,-2 2 0,-3 2 16,-3-1-16,-2 3 0,-5 0 16,1 3-16,3-1 0,1 3 0,1 0 15,2 0-15,5 2 16,6 1-16,6 2 0,1 1 15,6 0 1,1 1-16,7 1 0,6 2 0,2-1 16,1-1-16,4 4 0,-3 0 15,-3-2-15,0 1 0,-5 0 16,-3 0-16,-5-1 0,-6 1 16,-6-2-16,-4 0 0,-4-1 15,-4-1-15,-2-2 0,-2-3 0,-2 0 16,0-3-16,0-2 0,-1-1 0,4-2 15,4-1-15,4-4 0,7-4 16,1 2-16,2 2 0,-1 0 16</inkml:trace>
  <inkml:trace contextRef="#ctx0" brushRef="#br0" timeOffset="89243.526">10064 9364 0,'0'0'0,"0"0"0,0 0 16,0 0-16,-21 25 0,21-25 0,-29 29 15,12-12-15,1 2 0,1 1 0,2-1 16,0 3-16,3-2 0,5-2 16,7-1-16,4-5 0,6-1 15,6-4-15,3-3 0,3-3 16,4-2-16,6-4 0,0-2 15,-1-4-15,-1-2 0,-3-1 16,-3 0-16,-4-4 0,-4-1 0,-4-5 16,-6-1-1,-6-1-15,-5 1 0,-7 3 16,-4 4-16,-2 5 0,-2 3 16,-9 1-16,-6 2 0,1 3 0,1 4 0,3 0 0,3 0 31,3 1-31,3 2 0,10 3 15,9 2-15,0-2 0,0-1 0,0-2 16</inkml:trace>
  <inkml:trace contextRef="#ctx0" brushRef="#br0" timeOffset="89606.982">10628 9369 0,'0'0'0,"0"0"0,0 0 0,-28 13 15,14-2-15,-4 1 0,-3 1 16,0 4-16,0 1 0,-1 7 16,5 0-16,3 1 0,7-3 0,7-1 15,6-3-15,11-1 0,5-4 16,9-6-16,6-1 0,4-5 16,3-5-1,7-3-15,-3-1 0,-6-3 16,-4-2-16,-4-4 0,-2-2 15,-9-3-15,-6-2 0,-11 0 16,-7-2-16,-8 0 0,-5 0 0,-5 1 16,-4 2-16,-6 4 0,-5 4 15,-8 2-15,0 4 0,3 2 16,2 2-16,9 5 0,5 3 0,8 2 16,7 2-16,11-1 0,7-2 15,-3 0-15,0-1 0,-3-1 16</inkml:trace>
  <inkml:trace contextRef="#ctx0" brushRef="#br0" timeOffset="89845.4631">11595 9214 0,'0'0'0,"0"0"16,0 0-16,0 0 0,-21 18 0,21-18 15,-25 19-15,9-7 0,-5 4 16,-2 3-16,-3 3 0,-5 8 0,2-1 16,4 1-16,7 0 0,2 3 15,7-4-15,8-5 0,8-2 16,6-5-16,7-3 0,5-4 16,4-2-16,2-4 0,2 0 0,-2-5 15,-2-3-15,-2 1 0,-5-1 16,-5 2-16</inkml:trace>
  <inkml:trace contextRef="#ctx0" brushRef="#br0" timeOffset="90023.9485">11144 9423 0,'0'0'16,"0"0"-16,0 0 0,0 0 16,0 0-16,0 0 15,28-18-15,-8 13 0,4 2 16,7-1-16,6 1 0,3 0 15,6 2-15,12-2 0,2 1 16,7-2-16,-4 1 0,-4-1 16,-12 2-16,-11 0 0</inkml:trace>
  <inkml:trace contextRef="#ctx0" brushRef="#br0" timeOffset="90440.8845">12099 9154 0,'0'0'0,"0"0"15,0 0-15,0 0 0,-17 21 0,17-21 16,-21 29-16,8-11 16,-2 3-16,-2 5 0,-4 5 15,-5 7-15,2-2 0,-1 5 16,4-5-16,3-4 0,4-5 0,2-6 15,1-4-15,2-4 0,2-2 16,3-3-16,2-2 0,2-6 0,0 0 16,4-5-16,4-7 0,2 0 15,1-3-15,4-3 0,5-3 16,0 0-16,0 1 0,6-3 16,1 5-16,-3 3 0,-3 3 0,-1 4 15,-2 1-15,-1 5 0,-3 2 16,-3 5-1,-1 6-15,-2 2 0,-3 0 0,-1 3 16,-2 3-16,-1 0 16,-1 1-16,-1 0 0,-1 1 15,-2-1-15,1-2 0,1-1 16,1-2-16,0-3 0,0-4 0,0-2 16,-1-1-16,1 0 0</inkml:trace>
  <inkml:trace contextRef="#ctx0" brushRef="#br0" timeOffset="90748.3052">12232 9581 0,'0'0'16,"0"0"-16,0 0 0,0 0 0,30 1 16,-30-1-16,32 4 0,-13-2 15,2-1-15,5-1 0,2-1 16,2 1-16,0-1 0,10-3 0,0 0 16,-1-1-16,-2 0 0,3-5 15,-5-3-15,-4 0 0,-3 0 0,-6-3 16,-3 0-16,-7-4 0,-5-1 15,-5 2-15,-7 1 16,-5 1-16,-4 1 0,-8 2 16,-7 2-16,-2 4 15,-3 3-15,-10 7 0,0 8 16,2 4-16,2 4 0,5 6 16,2 6-16,5 5 0,9 0 0,11-2 15,9-2-15,9-3 0,8-5 16,15 0-16,11-3 0,3-2 15,3-5-15,-13-2 0,-9-3 16,-7-3-16</inkml:trace>
  <inkml:trace contextRef="#ctx0" brushRef="#br0" timeOffset="91907.7759">14380 8592 0,'0'0'0,"0"0"0,0 0 16,0 0-16,-23 3 0,23-3 0,-26 9 16,26-9-16,-42 17 0,18-5 15,-2 1-15,-1 2 0,-2 3 0,-6 8 16,1 1-16,4-1 0,5 2 16,0 4-16,8-1 0,7-4 15,6-3-15,12-3 0,9-2 16,5-3-1,4-3-15,7-4 0,6-4 16,7-4-16,0-2 0,-9 0 0,-9 0 0,-5-1 0</inkml:trace>
  <inkml:trace contextRef="#ctx0" brushRef="#br0" timeOffset="92230.7589">14745 8701 0,'0'0'0,"0"0"0,0 0 15,-22 10-15,22-10 0,-28 17 16,10-3-16,-1 2 0,-1 2 16,-5 9-16,1 1 0,4-1 15,6 0-15,5 4 0,7-1 16,6-5-16,6-4 16,9-7-16,8-4 0,3-4 15,2-5-15,3-3 0,4-5 16,3-4-16,-4-2 0,-2-4 15,-4-3-15,-7-4 0,-4 1 16,-7-3-16,-5-1 0,-7 2 16,-4-1-16,-7 1 0,-5 2 15,-6 2-15,-3 2 0,-5 5 0,-4 3 16,-1 5-16,0 4 0,0 2 0,0 4 16,4-1-16,5 2 0,4 3 15,5 2-15,5 2 0,6 2 16,0-4-16,1-1 0,1-3 0</inkml:trace>
  <inkml:trace contextRef="#ctx0" brushRef="#br0" timeOffset="92616.4889">15404 8667 0,'0'0'0,"0"0"0,0 0 15,0 0-15,-19 29 0,19-29 0,-27 32 0,11-12 16,-2 2-16,1 1 0,-2 1 16,-3 5-16,2-4 0,2-4 15,3-3-15,2-3 0,2-3 0,3-3 16,3-4-16,5-5 16,0 0-16,5-8 0,1-3 15,2-3-15,1-1 0,3-3 0,5-3 0,3-1 16,2-1-16,6-4 0,1 1 15,1 4-15,-1 1 0,0 5 16,-1 3-16,1 1 0,-1 5 16,-6 6-16,1 3 0,-3 4 15,-2 2-15,-4 2 0,-3 4 16,-3 4-16,-4 4 16,-5 3-16,-6 3 0,-1 1 15,-2 0-15,0 5 0,3 0 16,3-5-16,0-3 0,2-7 0,0-3 15,1-4-15</inkml:trace>
  <inkml:trace contextRef="#ctx0" brushRef="#br0" timeOffset="92955.4642">16452 8671 0,'0'0'16,"0"0"-16,0 0 0,0 0 0,-17-15 15,17 15-15,-32-8 0,9 5 16,-3 1 0,-6 2-16,-3 2 0,-9 0 15,2 0-15,1 3 0,0 1 16,-3 3-16,6 1 0,9 1 0,4 2 16,7 0-16,4 3 0,10-1 15,6 0-15,6-1 0,5-1 16,4 0-16,1 2 0,1-2 15,1-1-15,-1 0 0,0 1 0,-4-4 0,-3 1 16,-5 0-16,-5-1 16,-6 1-16,-5-1 0,-3-1 15,-4 0-15,-1 1 0,-2 0 0,-1-2 16,-2-5-16,2 0 0,1-2 16,4 2-16,2-2 0,3 0 15</inkml:trace>
  <inkml:trace contextRef="#ctx0" brushRef="#br0" timeOffset="93303.1805">16622 8726 0,'0'0'16,"0"0"-16,0 0 0,0 0 15,-27 14-15,27-14 0,-32 24 0,13-6 16,-4 2-16,4 2 0,0 3 15,0 4-15,5-2 0,8-2 16,7-2-16,7-4 0,5-3 16,7-5-16,7-3 0,8-2 15,3-4-15,2-3 0,2-1 0,-4-4 16,-3-1-16,2-8 0,-2-2 16,-6-3-16,-3-1 0,-10-3 0,-7-2 15,-7 1-15,-4-1 0,-8 1 16,-4 0-16,-7 5 0,-5 3 15,-4 5-15,-6 3 0,-1 3 16,-3 1-16,4 0 16,3 2-16,1 2 0,5 3 15,8 3-15,7 4 0,4-5 16,1 0-16,1 0 0</inkml:trace>
  <inkml:trace contextRef="#ctx0" brushRef="#br0" timeOffset="93588.5447">17418 8397 0,'0'0'0,"0"0"0,0 0 15,0 0 1,0 0-16,-20 27 0,6-12 15,-3 2-15,-2 3 0,-4 7 16,-4 5-16,-9 12 0,1 2 0,-6 7 16,4-3-16,1 2 0,9-7 15,4 1-15,7-7 16,6-11-16,5-3 0,4 1 16,4-3-16,2-10 0,1-3 0,0-2 0,-2-2 15,-1-2-15</inkml:trace>
  <inkml:trace contextRef="#ctx0" brushRef="#br0" timeOffset="93974.1267">17330 8911 0,'0'0'16,"0"0"-16,0 0 0,22 3 16,-22-3-16,27 1 0,-8 1 15,2-2-15,2-1 0,9 0 0,2 0 16,-1-3-16,0 0 0,0-2 15,0-2-15,2-2 0,-7 0 16,-2-2 0,-4-1-16,-5-1 0,-3-1 0,-6-2 15,-3-4-15,-4 2 16,-2 3-16,-10 2 0,-7 2 16,-2 2-16,-1 2 0,-7 5 15,-8 3-15,1 2 0,0 4 0,-10 9 16,-3 6-16,7 2 0,5 6 15,4 3-15,5 5 0,3 3 0,9-3 0,12-2 16,7 0-16,8-7 16,6-5-16,12-3 0,8-1 0,6-5 15,4-3-15,3 0 0,5-1 16,-9-3-16,-4-3 0,-2-3 16,-7-2-16,-10 0 0,-6 0 0,-5 0 31</inkml:trace>
  <inkml:trace contextRef="#ctx0" brushRef="#br0" timeOffset="98239.5554">14205 9367 0,'0'0'15,"0"0"-15,0 0 0,0 0 16,0 0-16,-17 16 0,17-16 16,-26 24-16,26-24 0,-32 35 15,10-12-15,0 2 0,0 2 0,-8 9 16,1 5-16,-6 7 0,4-5 16,-3 7-1,3-3-15,7-8 0,5-5 16,6-5-16,3-3 0,5-11 15,4-6-15,0-3 0,-1-1 16,1 0-16</inkml:trace>
  <inkml:trace contextRef="#ctx0" brushRef="#br0" timeOffset="98487.7116">14751 9335 0,'0'0'0,"0"0"15,0 0-15,-5 24 0,5-24 0,-9 33 16,-1-7 0,-2 3-16,-1 2 0,-4 14 15,-2 6-15,-2 7 0,3-2 0,-3 7 16,2-5-16,2-11 0,3-8 16,-3-3-16,1-8 15,-1-6-15,1-4 0,-3-7 0,-3-6 16,7 0-16,4-3 0,3 1 15</inkml:trace>
  <inkml:trace contextRef="#ctx0" brushRef="#br0" timeOffset="98625.3361">13988 9737 0,'0'0'0,"0"0"16,0 0-16,0 0 0,0 0 0,40-9 15,-16 4-15,3 1 0,4 0 16,7 0-16,5 0 0,12 0 0,0 2 15,1 1-15,-10 0 0,-10-1 0</inkml:trace>
  <inkml:trace contextRef="#ctx0" brushRef="#br0" timeOffset="98973.2537">14703 9793 0,'0'0'0,"0"0"16,0 0-16,0 0 0,0 0 15,0 0-15,25 6 0,-25-6 16,36 0-16,-9 0 0,5-1 16,0-1-16,1-2 0,12 0 15,2 0-15,-4-1 0,-2-2 16,4-3-16,-3-1 0,-8-1 0,-5-1 0,-9-1 16,-7-1-16,-9 1 0,-5 0 15,-9-1-15,-7-1 16,-5 3-16,-4 2 0,-3 3 0,-3 3 15,-1 5-15,-1 2 0,-4 4 16,1 4-16,4 3 0,4 3 0,2 4 16,3 6-1,7-2-15,7 0 0,12 3 16,8 2-16,4-2 0,5-1 16,13-3-16,9-1 0,8-4 15,5-4-15,-6 0 0,-11-4 16,-11-3-16</inkml:trace>
  <inkml:trace contextRef="#ctx0" brushRef="#br0" timeOffset="99291.5748">16302 9599 0,'0'0'0,"0"0"15,0 0-15,-21-7 0,21 7 0,-35-5 16,5 4-16,-3 0 0,-3 2 0,-13 1 15,-1 3-15,-5 4 0,6 1 16,8 3-16,6-1 0,4 4 16,9-2-16,14 1 0,11-1 15,5-2-15,5-2 0,5 2 16,3 0-16,0-1 0,0-2 0,-1 0 16,-4 0-1,-5-2-15,-3 2 0,-12-2 16,-10 2-16,-2 1 0,-4 0 15,-10 1-15,-7 0 16,-2-3-16,0 1 0,-5-2 0,2-2 16,9-1-16,7-1 0,6 0 15</inkml:trace>
  <inkml:trace contextRef="#ctx0" brushRef="#br0" timeOffset="99712.6092">16839 9724 0,'0'0'16,"0"0"-1,0 0-15,0 0 0,0 0 0,1-25 0,-1 25 16,-16-21-16,16 21 0,-25-18 16,7 8-16,-3 2 0,-3-2 0,-12 4 15,-7 2 1,1 2-16,0 2 0,-11 6 0,0 5 15,6 2-15,3 1 0,-2 9 16,5 5-16,10-2 0,7-3 0,7 3 16,11-1-16,4-8 0,6-3 0,16-5 31,12-3-31,4-2 0,3-2 0,15-7 16,4-3-16,-5-3 0,-3-3 0,2-3 15,-1 2-15,-10 0 16,-7 4-16,-7-6 0,-5-4 15,-6 2-15,-3 2 0,-5 5 16,-2 3-16,-3 7 0,-3 2 0,-2 9 16,-6 7-16,-2-3 15,-2 1-15,-3 7 0,-5 5 16,4 1-16,5 1 0,7 3 0,4 2 16,4-2-16,3-2 0,13 0 15,8-7-15,-9-6 0,-5-5 0,-3-2 16</inkml:trace>
  <inkml:trace contextRef="#ctx0" brushRef="#br0" timeOffset="99875.4669">17358 9722 0,'0'0'0,"0"0"16,0 0-16,0 0 0,0 0 0,0 0 15,-21 23-15,21-23 0,-18 26 16,5-10-16,0 4 15,2-3-15,1-1 0,1-2 16,2-2-16,0-1 0</inkml:trace>
  <inkml:trace contextRef="#ctx0" brushRef="#br0" timeOffset="100060.486">17289 9367 0,'0'0'0,"0"0"0,0 0 0,0 0 16,0 0-16,0 0 0,16 27 15,-16-27-15,17 30 0,-3-8 0,4 6 16,-3-3-16,0-5 0,-3-1 16</inkml:trace>
  <inkml:trace contextRef="#ctx0" brushRef="#br0" timeOffset="100514.5435">18138 9768 0,'0'0'0,"0"0"16,0 0-16,-6-22 0,6 22 0,-16-20 15,0 8-15,-1 0 0,-3 2 0,-12 0 16,-5 1-16,1 4 0,0 2 0,-10 4 15,0 4-15,4 3 0,4 5 16,-1 7-16,2 4 0,0 7 16,7-1-1,12-3-15,7-1 0,8-4 0,9-1 0,9-6 16,10-1-16,4-7 0,7-1 0,9-6 16,8-5-16,-5-2 0,-3-4 0,11-9 15,-1-8-15,-9 2 16,-7 3-16,6-11 0,0-4 15,-9 2-15,-5 2 0,-6-3 16,-6-1-16,-3 4 0,-4 4 0,-2 8 16,-2 4-1,-4 6-15,-1 5 0,-3 4 16,0 3-16,-4 1 0,-1 2 0,-2 10 16,-4 6-16,-4 5 0,0 4 15,-4 8-15,-2 7 16,4 0-16,1 0 0,3 7 15,3 1-15,3-5 0,4-3 0,9-6 16,7-7-16,-3-8 0,-2-5 0,-3-3 0</inkml:trace>
  <inkml:trace contextRef="#ctx0" brushRef="#br0" timeOffset="100715.1576">18987 9728 0,'0'0'0,"0"0"0,0 0 0,0 0 16,0 0-16,-14 21 0,14-21 15,-18 30-15,5-12 0,-1 3 16,-4 3-16,2 0 0,1-1 0,-3 3 16,4-4-16,1-5 15,5-6-15,0-2 0,1-1 0,2-1 0</inkml:trace>
  <inkml:trace contextRef="#ctx0" brushRef="#br0" timeOffset="100878.0642">18912 9330 0,'0'0'0,"0"0"0,0 0 15,0 0-15,0 0 0,39 6 16,-18 1-16,0 3 0,0 1 15,4 1-15,4-1 0,-5-1 0,-2-1 16,-3-1-16</inkml:trace>
  <inkml:trace contextRef="#ctx0" brushRef="#br0" timeOffset="101178.6698">19413 9664 0,'0'0'0,"0"0"16,0 0-16,-15 22 0,15-22 0,-19 27 15,5-9-15,0 2 16,1 0-16,-5 6 0,-2 1 15,1-4-15,2-2 0,4-4 16,3-2-16,1-4 0,2-3 0,3-6 0,3-5 16,5-5-16,1-3 15,4-3-15,3-4 0,2-1 16,2-1-16,9-7 0,5-2 16,0 4-16,1 3 0,6 0 15,2 3-15,-6 2 0,-5 4 0,1 7 16,-1 6-1,-3 2-15,-2 3 0,-3 5 0,-2 4 16,-4 4-16,-2 3 0,-5 4 16,-4 4-16,-2-2 0,-2 0 15,-2 1-15,-2 1 0,2-2 16,0-1-16,0-5 0,1-5 16,0-3-16</inkml:trace>
  <inkml:trace contextRef="#ctx0" brushRef="#br0" timeOffset="101601.9693">20774 9787 0,'0'0'0,"0"0"16,13-9 0,-5 2-16,-1-1 0,-1-1 0,-4-1 15,-1-2-15,-3-1 0,-7 2 16,-5-1-16,-6 2 0,-5 0 15,-8 3-15,-6 4 0,-1 2 0,1 2 16,-13 8-16,-3 6 16,-4 7-16,6 1 0,8 2 15,5 2-15,5 2 0,8-2 0,9-3 0,8-4 16,10-4-16,7-3 0,14-5 16,10-3-16,1-5 0,5-1 15,5-5-15,4-5 0,-1-3 16,-6-2-16,3-5 0,2-2 15,-7 1-15,-5 1 0,-6 2 16,-4 0-16,-6 3 0,-4 1 0,-3 5 0,-2 5 16,-3 2-16,0 4 0,-6 4 15,-1 5 1,-1 2-16,-1 2 16,2 6-16,1 4 0,2 1 0,2 1 15,8 8-15,5 3 0,5-5 16,3-3-16,-4-6 0,-5-4 15,-3-6-15</inkml:trace>
  <inkml:trace contextRef="#ctx0" brushRef="#br0" timeOffset="101918.2927">21870 9593 0,'0'0'0,"0"0"15,0 0-15,0 0 0,0 0 0,0 0 32,-40 3-32,17 1 0,-3 2 0,-6 4 15,-4 2-15,-2 3 16,1 0-16,-8 10 0,-7 9 15,9-2-15,7-2 0,1 4 0,8-1 16,9-6-16,8-5 0,12 0 16,11-2-16,4-3 0,4-3 0,-4-2 15,-4-3-15,-3-3 0</inkml:trace>
  <inkml:trace contextRef="#ctx0" brushRef="#br0" timeOffset="102281.4467">22123 9689 0,'0'0'15,"0"0"-15,0 0 0,0 0 0,-23 21 16,23-21-16,-30 29 16,13-12-16,-2 3 0,0 4 15,0 3-15,1 6 0,3-3 0,11 4 16,9-5-16,5-6 0,5-6 15,12-4-15,12-7 0,0-1 0,1-4 0,10-7 16,2-5-16,-6-1 0,-3-4 16,0-7-16,-7-4 15,-9-1-15,-9-2 0,-10-3 0,-9-2 16,-4 5-16,-4 4 0,-11 1 16,-8 2-16,-5 3 0,-3 3 15,-5 5-15,-4 3 0,4 4 0,2 2 0,-1 6 16,2 7-16,6-1 0,6-1 15,3 10-15,2 7 16,13-6-16,8-2 0,0-4 0,0-3 16,0-2-16</inkml:trace>
  <inkml:trace contextRef="#ctx0" brushRef="#br0" timeOffset="102866.9993">22668 9644 0,'0'0'0,"0"0"0,0 0 15,-18 17-15,18-17 0,-22 26 0,5-5 16,1 2-16,-1 2 0,-5 7 0,0 4 16,2-4-16,3-3 0,-1 1 15,4-5-15,2-5 0,2-5 0,2-4 16,3-5-16,0-5 15,2-3-15,3-7 0,2-4 16,2 1-16,2-3 16,6-8-16,4-3 15,2-2-15,4-1 0,5-3 16,4-3-16,3 0 0,-2 6 0,0 3 16,1 4-16,-6 4 0,-3 4 15,0 4-15,-3 5 0,-6 5 16,-2 4-16,1 8 0,-2 6 15,-2 4-15,-3 1 0,-1 5 0,-3 2 16,-2-1-16,-1-1 0,-1-2 16,-1-2-16,0-5 0,0-2 0,-2-4 15,1-2-15,0-3 0,-1-2 0,0-4 16,-2-3-16,1-2 16,-2 0-16,4-7 0,1-6 15,3 0-15,2-4 0,9-4 0,7-6 16,2 1-16,1 2 0,6-1 0,3-1 15,4 1-15,-2 6 0,-2 4 16,-3 4-16,-2 5 0,-4 4 16,1 7-1,1 5-15,-4 4 16,-4 3-16,-5 11 0,-5 6 0,-3 0 0,-3 1 16,-5 6-16,-5 4 15,0-4-15,0-1 0,2 2 0,3-2 16,2-10-16,0-7 0,2-5 15,0-3-15,0-4 0</inkml:trace>
  <inkml:trace contextRef="#ctx0" brushRef="#br0" timeOffset="103136.2749">24149 9382 0,'0'0'0,"0"0"0,0 0 0,0 0 15,-23-5-15,23 5 0,-43 13 16,13-3-16,-1 1 16,-16 13-16,-4 8 0,5 2 15,4 2-15,-6 15 0,-5 14 0,10-8 16,8-6-16,3 2 0,7-6 16,8-9-16,4-8 0,0 1 15,3-5-15,4-9 0,0-2 0,-1-4 16,-3-1-16,-2-1 0,-2-1 15,-7-5-15,-5-2 16,5-1-16,4 0 0,4 0 0</inkml:trace>
  <inkml:trace contextRef="#ctx0" brushRef="#br0" timeOffset="103281.4807">23352 9737 0,'0'0'0,"0"0"16,0 0-16,0 0 0,26-19 0,-26 19 15,40-15 1,-13 8-16,2-1 0,15-1 15,5 2-15,2 0 0,1 2 16,12 1-16,0 4 0,5-1 16,-7 1-16,-7 0 0,-13 0 15,-11 0-15</inkml:trace>
  <inkml:trace contextRef="#ctx0" brushRef="#br0" timeOffset="103606.4393">24080 9771 0,'0'0'0,"0"0"0,0 0 16,-28 21-16,16-11 0,1 4 16,0 3-16,-2 4 0,2-1 0,4 1 15,4-1-15,4-2 0,2-4 0,11-3 16,8-5-16,3-3 0,4-3 16,10-4-16,4-5 0,-2-1 15,-1-3-15,3-5 0,-5-1 16,-8-1-16,-7 0 0,-7-2 15,-6 0-15,-7 0 0,-5 1 0,-11 0 16,-7 1 0,-3 6-16,-2 3 0,-9 4 15,-8 2-15,0 5 0,2 5 16,-4 6-16,3 5 0,9-1 16,6 0-16,10 4 0,6 3 15,12-3-15,9-2 0,-3-4 16,-1-3-16,-3-3 0</inkml:trace>
  <inkml:trace contextRef="#ctx0" brushRef="#br0" timeOffset="103922.9435">24773 9732 0,'0'0'0,"0"0"0,0 0 15,-22 28-15,11-14 0,-2 5 16,-2 3-16,-4 6 15,2 1-15,2 0 0,2 1 16,-1 0-16,6-7 0,0-4 16,2-3-16,2-7 0,2-2 0,2-7 15,4-11-15,0 1 0,0-2 0,1-3 0,1-4 32,1 0-32,0-4 0,4-5 0,1-1 15,-1 5-15,-1 4 0,-1 1 16,0 1-16,0 5 0,0 2 0,2 5 15,0 4-15,0 2 0,0 2 16,3 5-16,4 4 16,-3-1-16,2 1 0,5 3 0,0 1 15,-3-4-15,-5-1 0,-2-3 0</inkml:trace>
  <inkml:trace contextRef="#ctx0" brushRef="#br0" timeOffset="104170.024">25371 9525 0,'0'0'0,"0"0"15,0 0-15,0 0 0,0 0 0,-25 28 16,25-28-16,-32 37 0,12-13 16,-1 4-16,-2 2 15,-4 9-15,4-2 0,0 6 16,4-3-16,6-6 0,3-5 0,3-6 15,4-3-15,5-3 0,4-4 0,6-2 16,7-6-16,-2-2 0,1-2 16,-3-5-16,0-3 0,-3 2 15,-2 1-15,-3 0 0</inkml:trace>
  <inkml:trace contextRef="#ctx0" brushRef="#br0" timeOffset="104323.3051">24983 9752 0,'0'0'0,"0"0"16,0 0-16,29-6 0,-29 6 0,36-5 15,-7 4-15,1 0 0,4-1 16,11 2-16,2 2 0,-2 0 16,-1 0-16,2 1 0,-10-1 0,-6 0 0</inkml:trace>
  <inkml:trace contextRef="#ctx0" brushRef="#br0" timeOffset="104539.6299">25630 9740 0,'0'0'0,"0"0"16,0 0-16,0 0 0,0 0 0,-18 28 16,18-28-16,-16 29 0,6-12 15,-2 4-15,-1 2 0,0 1 16,1-1-16,-1 3 0,1-3 15,1-3-15,2-3 0,4-8 16,1-3 0,2-4-16,0 1 0,0 0 0</inkml:trace>
  <inkml:trace contextRef="#ctx0" brushRef="#br0" timeOffset="104671.1664">25713 9458 0,'0'0'0,"0"0"0,0 0 0,0 0 0,0 0 16,0 0-16,20 7 16,-20-7-16,22 15 0,-22-15 0,27 23 15,-14-12-15,-2-1 0,-1-1 16</inkml:trace>
  <inkml:trace contextRef="#ctx0" brushRef="#br0" timeOffset="105002.9515">25847 9829 0,'0'0'0,"0"0"16,0 0-16,-22 24 0,12-13 0,0 1 15,0 4-15,-3 2 0,0-1 16,2-1-16,1-3 0,2-2 16,3-2-16,0-4 0,2-3 0,2-4 0,2-4 15,2-4-15,3-3 16,2-3-16,0-1 0,7-2 0,2-2 15,2 1-15,0 0 0,7-6 16,4 0-16,-1 4 0,-1 2 0,-2 6 16,-2 3-16,-2 5 15,-1 3-15,3 4 16,-2 6-16,-6 3 0,-3 5 16,-3 3-16,-2 5 15,-3 1-15,1 0 0,-4 5 0,-3 5 16,0 3-16,-2-2 0,5-2 15,1-1-15,5-11 0,4-7 0,-3-3 16,-2-2-16,-1-3 16</inkml:trace>
  <inkml:trace contextRef="#ctx0" brushRef="#br0" timeOffset="105473.1311">26769 9815 0,'0'0'0,"0"0"15,0 0-15,0 0 0,19-19 0,-16 12 16,-1-1-16,-2-1 0,-3 2 15,-6 0-15,-5 2 0,-5 3 0,-4 0 16,-14 5-16,-5 4 0,3 4 16,0 1-16,-8 10 0,2 5 15,6-1-15,7-1 0,3 4 16,8-1-16,10-4 0,8-4 16,10-3-16,7-5 0,9-3 15,7-5-15,6-5 16,6-4-16,-3-4 0,-4-3 15,4-4-15,-3-1 0,-5-2 16,-3-1-16,-5-1 0,-2-2 16,-6 2-16,-3 2 0,-2 3 15,-3 3-15,-3 6 0,1 2 16,-2 3-16,-1 2 0,-3 2 0,-2 4 16,-4 7-16,-3 7 0,0 6 15,1 2-15,1 5 0,0 5 16,1 1-16,2 0 0,-1 7 0,1-2 15,-2-5-15,0-5 0,-1 2 16,-1-3-16,2-10 0,2-4 0,-6-4 16,-5-2-16,-3-4 15,0-4-15,-8-2 16,-4-3-16,0-1 0,1-2 16,1-6-16,4-6 0,4-2 15,3-1-15,5 4 0,2 1 16,3 4-16</inkml:trace>
  <inkml:trace contextRef="#ctx0" brushRef="#br0" timeOffset="105811.9867">27428 9702 0,'0'0'16,"0"0"-16,0 0 0,0 0 0,-8 24 15,8-24-15,-15 36 0,5-13 0,-1 0 0,1 0 16,1 1-16,0 4 16,3-3-16,4-3 0,3-3 15,1-4-15,1-1 0,6-7 16,5-2-16,2-4 0,1-2 0,4-7 16,3-3-16,-2-2 0,0-2 15,9-6 1,1-4-16,-4 1 0,-2 2 0,3-5 15,2-1-15,-7 3 16,-5 3-16,-3 3 0,-4 2 16,-3 4-16,-2 2 0,-3 5 15,-3 1-15,-1 5 0,-5-1 0,1 6 16,-1 2-16,2-1 0,0-1 16,1-1-16</inkml:trace>
  <inkml:trace contextRef="#ctx0" brushRef="#br0" timeOffset="106190.711">28060 9735 0,'0'0'0,"0"0"15,0 0-15,-20 16 0,20-16 0,-28 23 16,7-7-16,2 3 0,0 1 15,-1 8-15,4 1 16,3-1-16,3-3 0,7 4 0,6-4 16,7-5-16,6-5 0,8-4 0,7-4 15,1-4-15,2-2 0,8-7 16,1-5-16,-7-1 0,-4-2 0,-4-6 16,-3-4-16,-5-2 0,-4-1 15,-8-9-15,-7 0 0,-4 10 16,-2 3-16,-12-4 0,-7 2 15,1 6 1,1 4-16,-8 5 0,-6 3 16,6 4-16,4 1 0,5 6 15,5 6-15,4 1 0,4 1 0,9-1 16,6 1-16,-2-2 0,0-3 16,-2-1-16</inkml:trace>
  <inkml:trace contextRef="#ctx0" brushRef="#br0" timeOffset="106406.597">28614 9725 0,'0'0'0,"0"0"0,0 0 16,0 0-16,0 0 0,-15 20 0,15-20 16,-24 26-16,24-26 0,-23 32 0,12-11 15,-1-2-15,3 0 0,-2 5 16,3-2-16,1-2 0,1-2 0,4-6 15,5-3-15,0-13 0,0-8 16,0 2-16,-1 2 0,0 0 16</inkml:trace>
  <inkml:trace contextRef="#ctx0" brushRef="#br0" timeOffset="106544.737">28513 9414 0,'0'0'0,"0"0"16,0 0-16,0 0 0,30 14 0,-30-14 16,29 18-16,-11-7 0,2 3 0,-3-3 15,-2-1-15,-2-1 0</inkml:trace>
  <inkml:trace contextRef="#ctx0" brushRef="#br0" timeOffset="106776.628">29112 9611 0,'0'0'0,"0"0"0,0 0 16,-29 6-16,29-6 0,-34 11 0,11-1 16,-2 1-16,0 2 0,-7 8 15,0 2-15,3 0 0,4 1 0,-1 4 16,5 0-16,5-4 0,6-3 0,8-2 15,5 1-15,4-2 0,3-1 16,8-4-16,6-2 0,0-2 16,0-2-16,-4-2 0,-4 0 15,-3-2-15</inkml:trace>
  <inkml:trace contextRef="#ctx0" brushRef="#br0" timeOffset="107130.6204">29081 9829 0,'0'0'16,"0"0"-16,0 0 0,0 0 16,27 1-16,-27-1 0,31 3 15,-12 0-15,1-2 16,3-1-16,3 0 16,1 0-16,0-1 0,9-3 0,-1 0 15,-3 1-15,-3-1 0,3-5 0,-3-3 16,-4-2-16,-6 0 0,-6-4 15,-6-1-15,-6-1 0,-5 2 0,-7 0 16,-6 2-16,-7 4 0,-6 4 16,-3 1-16,-2 4 15,-1 3-15,-1 3 0,-4 8 16,3 6-16,6 2 0,4-1 0,4 4 16,3 4-16,7-3 0,6 1 15,8 1-15,8 1 16,2-2-16,1 0 0,10-1 0,6 1 15,2-2-15,1-2 16,-4-1-16,-6-5 0,-5-4 16</inkml:trace>
  <inkml:trace contextRef="#ctx0" brushRef="#br0" timeOffset="107315.5713">29719 10081 0,'0'0'0,"0"0"0,0 0 0,0 0 16,0 0-16,0 0 0,-7 27 16,7-27-16,0 0 0,-14 18 15</inkml:trace>
  <inkml:trace contextRef="#ctx0" brushRef="#br0" timeOffset="112346.6332">6983 13496 0,'0'0'0,"0"0"15,0 0-15,0 0 16,25 1-16,-25-1 0,23-1 16,-23 1-16,28 1 15,-13 0-15,1-1 0,5 0 16,1 0-16,1 0 0,1 2 16,5-2-16,3 0 0,10 1 15,1 1-15,-1-1 16,0-1-16,3 0 0,2 0 15,14 3-15,1 1 0,-2-1 16,1 0 0,5-1-16,-4-1 0,15-1 15,2-1-15,-3 3 0,-6 2 0,10 0 16,0 0-16,0 0 0,2 0 16,41 3-16,-3 0 15,-22-3-15,-17 0 0,10 0 16,9-2-16,17 3 0,10 1 15,-28 0-15,-21-1 0,8 1 0,6 1 16,-6-3-16,-4-4 0,4 3 0,3 2 16,-4-1-1,-3 0-15,0-1 0,2-1 0,-11 2 0,-7 0 16,-3 0-16,-2 1 0,-13-4 16,-7-3-16,-7 3 0,-4 0 15,-15-5 1,-7-6-16,-4 4 0,0 2 0,-2 0 15</inkml:trace>
  <inkml:trace contextRef="#ctx0" brushRef="#br0" timeOffset="112879.5147">7331 13709 0,'0'0'0,"0"0"16,0 0-16,0 30 16,0-30-16,3 34 0,-3-34 0,2 41 15,0-15-15,1-1 0,2 0 16,1 6-16,2 0 0,1-6 15,0-4-15,1 1 0,1-1 0,-5-4 16,2-3-16,0-5 0,0-2 16,1-4-16,0-2 0,4-4 15,4-5-15,0-2 0,1-5 0,0-2 16,-2-1-16,6-8 0,3-1 16,-1-3-16,0-1 0,-1 1 15,-1 3 1,-3 2-16,-2 0 0,-2 0 15,-3 5-15,-3 4 0,-2 2 16,-3 5-16,-1 2 0,1 2 16</inkml:trace>
  <inkml:trace contextRef="#ctx0" brushRef="#br0" timeOffset="113333.763">8049 13822 0,'0'0'15,"0"0"-15,0 0 0,0 0 0,0 0 16,0 0-16,0 0 0,-22 25 16,22-25-16,-23 30 0,12-14 15,0 5-15,-1 3 16,2 1-16,2 1 15,4-4-15,1-1 0,4 2 0,5-2 16,2-5 0,2-3-16,6-5 0,6-6 0,4-3 15,2-2-15,5-5 0,0-2 16,-2-1-16,-1-2 0,0-6 16,1-5-16,-3-1 15,-1-1-15,0-2 0,-4 0 0,-5 5 16,-5 4-16,-3 5 0,-2 5 15,-4 3-15,1 3 0,-7 6 0,-2 6 16,-1 2-16,-3 4 0,-3 3 16,-2 4-16,0 5 0,-1 2 0,4 0 15,3 2-15,2-5 16,3-2-16,4 2 0,5-4 16,-2-4-16,0-4 0,-2-3 0</inkml:trace>
  <inkml:trace contextRef="#ctx0" brushRef="#br0" timeOffset="113581.4461">8888 13641 0,'0'0'0,"0"0"15,0 0-15,-17 29 16,0-6-16,-7 11 15,-6 9-15,2 2 16,3 3-16,-3 7 0,7-8 16,3 4-16,5-8 15,16-7 1,11-7-16,6-8 16,4-7-16,-4-2 15,-3-3-15,-4-2 16</inkml:trace>
  <inkml:trace contextRef="#ctx0" brushRef="#br0" timeOffset="113998.4385">9211 13922 0,'0'0'0,"-6"9"15,-5 3-15,-2 6 16,-2 3-16,0 1 15,1 3-15,-1 1 0,1-3 16,3-4-16,4-3 0,1-5 16,3-4-16,2-4 15,1-3-15,6-7 16,4-5-16,5-9 16,3-5-16,3 1 15,1-1-15,3 2 16,1 3-16,1 6 15,-2 4 1,-1 5-16,-2 7 16,-2 6-16,-3 4 0,-5 6 15,-5 5-15,-1 3 16,-4 4-16,-1 5 16,-2-2-16,-1-5 0,0-3 15,0-5-15,0-3 16,1-2-16,0-4 15,0-1-15</inkml:trace>
  <inkml:trace contextRef="#ctx0" brushRef="#br0" timeOffset="114299.3924">9600 14073 0,'0'0'16,"0"0"-16,0 0 15,43 4-15,-17-2 16,1-1-16,4-1 15,1-1-15,2 0 0,7-4 16,-4-3-16,-5-3 16,-4-2-16,-6-1 0,-5-1 0,-6-1 15,-6-1-15,-7 1 16,-7 0-16,-8 4 0,-6 2 16,-5 7-16,-5 6 15,-10 14 1,-2 12-16,8 1 0,5 3 15,12 1 1,10 2-16,15 6 16,11-1-16,7-8 0,6-6 0,13-6 15,11-6-15,-6-1 16,-11-4-16,-10-2 16</inkml:trace>
  <inkml:trace contextRef="#ctx0" brushRef="#br0" timeOffset="114638.175">10414 13911 0,'0'0'15,"0"0"-15,0 0 16,-19 40-16,6-12 16,-3 1-16,0 3 0,0-1 15,3-2-15,-1 2 0,3-4 16,3-10-1,4-8-15,4-4 0,2-7 16,5-9-16,1-7 16,4-11-16,3-7 15,1 2 1,3 2-16,1 7 16,2 4-16,6 4 15,0 6-15,4 7 16,3 5-16,-3 5 0,-2 3 15,-6-1-15,-4-2 0,-3-1 16</inkml:trace>
  <inkml:trace contextRef="#ctx0" brushRef="#br0" timeOffset="115070.5413">11296 14116 0,'0'0'15,"0"0"1,0 0-16,-9-26 16,-2 9-16,-2 1 0,-2 0 15,-7 2-15,-6 3 16,-8 0-16,-4 4 16,-12 3-16,2 7 0,-9 7 15,2 7-15,7 5 16,3 3-16,12-1 0,9 0 0,9 4 15,14 0-15,11-4 0,9-5 16,18-4-16,14-3 16,7-8-16,5-6 15,-6-5-15,-3-4 0,2-7 16,-6-6-16,-7 2 0,-7 0 16,-8-1-16,-7 1 0,-4 5 0,-5 4 15,-4 4-15,-1 4 16,-5 9-16,-2 6 15,-1 9-15,0 7 16,1-3-16,0 2 0,3 3 16,3 3-1,6-2-15,4-1 16,-2-5-16,-2-5 16,-2-3-16</inkml:trace>
  <inkml:trace contextRef="#ctx0" brushRef="#br0" timeOffset="115518.5879">11704 13776 0,'0'0'0,"0"0"0,0 0 16,-11 24-16,11-24 15,-18 43-15,6-15 0,-5 8 16,-2 5-1,1-1 1,2-3-16,0 3 0,3-5 16,2-8-16,2-4 15,1-8-15,1-4 0,3-7 16,1-4-16,4-8 16,4-9-16,10-6 0,6-7 15,2 4-15,2 1 16,14 2-16,6 6 0,3 8 15,4 7-15,-8 4 16,-6 5-16,3 8 0,-5 5 16,-6 4-16,-7 6 15,-10-2-15,-6-2 0,-9-2 16,-7-2-16,-7-4 16,-5-2-1,-6-5-15,-5-4 0,-8-7 16,-5-5-16,3-2 15,3-3-15,8-6 16,4-6-16,6 6 16,5 3-16,2 3 0</inkml:trace>
  <inkml:trace contextRef="#ctx0" brushRef="#br0" timeOffset="115740.8413">12452 13665 0,'0'0'0,"0"0"0,-9 25 16,-2-1-16,-5 8 0,-1 4 15,0 4-15,-5 11 0,-5 13 16,4-8-16,3-4 0,3 1 16,4-4-16,6-8 15,2-6-15,2-8 16,1-8-16,0-3 0,-1-4 0,2-2 15</inkml:trace>
  <inkml:trace contextRef="#ctx0" brushRef="#br0" timeOffset="116088.8436">12468 14111 0,'0'0'16,"0"0"-16,20 4 0,-3-1 0,5 1 15,1-1-15,2 1 0,9-1 16,4 1-16,1-2 0,1 0 16,5-4-16,-2-3 0,-6 1 15,-4-3-15,-5-3 0,-4-5 16,-7-1-16,-6-1 0,-9-2 16,-8-2-1,-10 3-15,-8 1 0,-12 4 16,-7 2-16,-7 9 15,-7 7 1,-4 16-16,3 11 16,18 5-16,13 5 0,27 2 15,22 5 1,23-2-16,18-2 0,-13-10 16,-12-7-16,-8-6 15</inkml:trace>
  <inkml:trace contextRef="#ctx0" brushRef="#br0" timeOffset="123438.4266">14317 13786 0,'0'0'0,"0"0"16,0 0-16,0 0 15,15-15-15,-15 15 0,0 0 16,0 0-16,0 0 0,0 0 16,0 0-16,0 0 0,0 0 0,18 14 15,-18-14-15,-5 30 0,1-11 0,-1 2 16,1 4-16,1-1 16,0-1-16,3 7 0,4-2 0,1-5 15,3-4-15,4-2 16,5-3-1,4-6-15,4-3 0,-2-5 0,0-4 16,3-6-16,-2-6 0,-2 0 16,0-1-16,-1-3 0,1-3 0,-2-1 15,-3 2-15,0-3 0,-5 3 16,-3 5 0,-2 3-16,-3 7 0,-1 2 15,-1 3-15,-2 2 0,-2 9 0,-4 6 16,-1 3-16,0 4 0,1 6 15,0 7-15,4-3 0,3-2 16,6 1-16,5 1 16,0-5-16,1-4 0,5-3 15,2-5-15,2-5 0,2-4 0,0-6 0,1-6 16,-3-3-16,-1-2 0,0-5 16,-1-4-1,0-5-15,-2-4 0,0-8 0,-2-3 16,-3 0-16,-1 1 0,0-3 0,-4 2 15,-1 5-15,-3 2 0,0 8 16,-2 4-16,-1 5 0,-1 4 0,-1 5 0,0 4 16,1 3-16,-4 3 0,3 3 15,1 3-15,0-1 0,0-3 16,0 0-16</inkml:trace>
  <inkml:trace contextRef="#ctx0" brushRef="#br0" timeOffset="123824.2496">15153 13946 0,'0'0'15,"0"0"-15,0 0 0,0 0 0,0 0 16,0 0 0,0 0-16,28 19 0,-28-19 15,30 8-15,-30-8 0,38 4 0,-10-3 16,2-2-16,2-1 0,5-3 0,-2-1 15,-2 1-15,-1-1 0,-1-1 16,-2-3-16,-5-3 16,-3-3-16,-2-5 0,-6 0 0,-5-1 15,-5 1-15,-7 1 0,-6 1 16,-5 3 0,-3 2-16,-9 4 15,-5 3-15,-2 5 0,-1 7 0,-9 5 16,-2 5-16,7 4 0,3 4 15,5 3-15,2 3 0,9 1 16,7 1-16,5 6 0,7 0 16,9-4-16,6-3 0,16 0 15,11 0-15,7-6 0,5-5 0,9-5 0,6-6 16,-11-1-16,-16-3 0,-11 0 16</inkml:trace>
  <inkml:trace contextRef="#ctx0" brushRef="#br0" timeOffset="124225.6681">16265 13927 0,'0'0'0,"0"0"0,0 0 0,-4-21 16,4 21-16,-9-21 0,9 21 16,-15-21-16,5 10 0,-4 2 15,-5 1-15,-2 4 0,-1 2 0,-12 2 16,-5 0-16,3 5 0,1 1 15,-3 5-15,0 3 0,-4 4 0,4 2 16,8 2-16,6 2 0,4 3 16,7 0-16,12-2 15,11-1-15,10-8 0,9-5 16,8-2-16,-1-7 0,7 0 16,6-3-16,-5-5 0,-2-4 15,-4-5-15,-1-3 0,-4-2 0,-7 3 0,-6-1 16,-4 0-16,-5 2 0,-5 2 15,-1 3-15,-3 3 0,-2 3 16,-2 3-16,-6 4 0,-3 5 16,1 3-16,1 4 0,1 7 15,1 4-15,2 0 0,3 0 16,2 1 0,2 1-16,5 2 0,2-3 0,5-4 15,4-3-15,-1-7 0,1-6 16,-4-1-16,-3-1 0,-2-1 15</inkml:trace>
  <inkml:trace contextRef="#ctx0" brushRef="#br0" timeOffset="124457.4952">16621 13627 0,'0'0'0,"0"0"0,0 0 16,0 0-16,-4 26 0,4-26 15,-13 38-15,4-14 0,-1 4 0,-1 4 16,-1 3 0,-2 10-16,0-2 0,-3 7 15,3-5-15,3-3 16,2-3-16,3-7 0,4-5 16,1-9-16,1-5 0,0-3 15,0-2-15,0-1 0</inkml:trace>
  <inkml:trace contextRef="#ctx0" brushRef="#br0" timeOffset="124694.1494">16865 13900 0,'0'0'0,"0"0"16,0 0-16,0 0 0,0 0 0,0 0 16,-25-4-16,25 4 0,-36 0 15,13 1-15,-5 1 0,0 1 0,1 0 16,-5 1-16,2 1 0,4 0 15,0 1-15,5 2 0,4 0 16,6 3-16,5 3 0,9 6 16,10 3-16,6 1 15,8 1-15,0-3 0,1-1 0,12 3 32,5-1-32,-2 0 0,-10-6 0,-8-4 15</inkml:trace>
  <inkml:trace contextRef="#ctx0" brushRef="#br0" timeOffset="125444.6609">17151 13769 0,'0'0'0,"0"0"15,0 0-15,0 0 0,0 0 0,0 0 16,0 0 0,-15 33-16,2-13 0,0 0 0,-1 0 15,1 4-15,-1 5 0,1-3 16,0 0-16,-1 3 0,1-3 15,4-4-15,1-6 0,0 1 0,1-3 16,3-4-16,1-4 0,2-3 16,1-3-16,3-1 0,0-3 15,2-8-15,0-6 0,3-2 0,2-1 0,5-1 16,6-1-16,-1-1 0,-1 0 16,5-1-16,0 3 15,1 6-15,-2 4 0,4 4 16,0 4-16,-9 4 0,0 1 0,-1 7 15,-2 5-15,-2 0 0,-2-2 16,-1 7 0,-1 3-16,-3 3 0,-3 3 15,-3 2-15,-2 0 0,-2-2 16,1-2-16,0 2 0,-2-2 0,2-6 16,1-7-16,0-2 0,1-2 15,-1-2-15</inkml:trace>
  <inkml:trace contextRef="#ctx0" brushRef="#br0" timeOffset="125782.6169">17473 14034 0,'0'0'0,"0"0"15,0 0-15,24 0 0,-24 0 0,32 5 16,-11-1-16,3-1 16,4-1-16,2 0 15,3-1 1,5-1-16,-1 0 0,3-3 0,-1 1 15,-7-4-15,-4 0 0,-5-3 16,-5-3-16,-3-1 0,-5 1 0,-5-5 16,-4-1-16,-7-1 0,-6 0 15,-6 1-15,-5 1 16,-5 5-16,-2 3 0,-1 5 16,-4 4-16,0 6 0,0 3 0,-6 8 15,0 4-15,8 4 0,6 4 16,6 2-16,6 2 0,8 0 15,4 0-15,18 2 0,11-1 16,11-6-16,6-5 0,8-5 16,7-5-16,-15-2 0,-10-5 15,-9-1-15</inkml:trace>
  <inkml:trace contextRef="#ctx0" brushRef="#br0" timeOffset="126061.479">18423 13893 0,'0'0'15,"0"0"-15,-22-12 0,7 6 0,-3-1 16,-4 1 0,-3 0-16,-5 1 0,1 3 15,2 4-15,0 2 0,5 4 16,3 2-16,4 7 0,6 1 16,7 2-16,4 2 0,10 4 15,7 3-15,1-2 16,2-2-16,0 4 0,-3-2 0,-5-6 15,-3-3-15,-5-4 0,-4-3 0,-4-4 0,-3-1 16,-9-2-16,-8 0 0,0-3 16,-1-4-16,-5 0 0,-3-3 15,4-2-15,2-2 0,6 1 16,3 2-16,3 1 16</inkml:trace>
  <inkml:trace contextRef="#ctx0" brushRef="#br0" timeOffset="126331.2842">19065 13968 0,'0'0'16,"0"0"-16,0 0 0,0 0 16,-28-8-16,6 6 0,-6 0 15,-4 1-15,-4 1 0,4 2 0,3 1 16,-5 8-16,7 5 15,7-1-15,7 2 0,8 5 16,10 1-16,4 2 0,2 0 0,4 1 16,5-1-16,-3-2 0,-3-1 15,-4-1 1,-4-1-16,-8-2 0,-6-2 0,-9-3 16,-9 0-16,-7-6 15,-4-2-15,1-1 0,8 0 0,6-1 16</inkml:trace>
  <inkml:trace contextRef="#ctx0" brushRef="#br0" timeOffset="129898.7047">20339 13722 0,'0'0'15,"0"0"-15,0 0 0,0 0 0,0 0 0,-2-22 16,2 22-16,0 0 0,-31-7 0,16 13 16,-4 5-16,0 1 0,-1 3 15,-6 12 1,0 7-16,1 7 0,2 5 0,-1 11 16,3-1-16,-1 3 0,3-8 15,3 5 1,3-4-16,2-7 0,3-6 0,-2-8 15,0-5-15,-1-5 16,0-4-16,-5-4 0,-2-4 0,-3-7 16,-5-5-16,8 1 0,2 0 15,4 1-15</inkml:trace>
  <inkml:trace contextRef="#ctx0" brushRef="#br0" timeOffset="130068.1392">19796 13995 0,'0'0'0,"0"0"15,32-4-15,-7 2 0,6 1 0,12 1 16,3 0-16,14 1 16,0 1-16,0 1 0,-2 0 15,7 1-15,-3 0 16,-7-1-16,-13 0 16,-11-1-16</inkml:trace>
  <inkml:trace contextRef="#ctx0" brushRef="#br0" timeOffset="130384.4094">20613 13890 0,'0'0'0,"0"0"15,0 0-15,0 0 0,0 0 0,-12 28 16,12-28-16,-14 30 0,4-10 16,-4 5-16,-4 3 15,2-1-15,-1 0 0,-1 5 0,1 0 16,-1 2-16,5-3 0,2-9 15,2-7 1,3-4-16,1-4 0,5-7 16,1-11-16,4 0 15,1-4-15,6-6 0,3-3 0,6-9 0,2-2 16,-2 5-16,-1 3 0,7 1 16,3 7-16,-3 3 0,-3 5 0,0 4 15,-1 6 1,0 4-16,1 3 0,0 9 15,2 7-15,-6-6 0,-4-2 0,-4-4 16</inkml:trace>
  <inkml:trace contextRef="#ctx0" brushRef="#br0" timeOffset="130800.906">21532 14046 0,'0'0'0,"0"0"0,0 0 0,-1-20 16,1 20-16,-8-19 0,0 8 16,-5 1-16,-2 0 0,-4 1 15,-3 2 1,-9-2-16,-1 4 0,-3 2 16,-4 4-16,-7 5 0,1 5 0,-1 8 15,-2 8-15,7-2 16,6-2-16,4 8 0,10 1 15,10-4-15,8-3 0,12-3 0,8-4 16,10-3-16,5-6 0,5-3 16,5-4-16,1-3 0,0-3 0,4-5 0,-4-4 15,-5-3-15,-3-4 0,-4-2 16,-3-3-16,-7 2 0,-6 1 16,-5 3-16,-3 4 0,-3 4 15,0 3-15,-2 5 0,-2 3 16,1 4-16,-2 6 0,0 1 15,1 5-15,1 2 16,2 5-16,3 1 0,2 2 16,7 1-16,3 1 0,9 1 15,3-4-15,-7-5 0,-6-5 16,-2-3-16</inkml:trace>
  <inkml:trace contextRef="#ctx0" brushRef="#br0" timeOffset="131271.0842">22348 14083 0,'0'0'0,"0"-6"0,0-3 16,-1 0-16,-2-2 0,-4-1 15,-4-2-15,-8-4 0,-4-1 16,-7 3-16,-5 2 0,-2 3 16,-2 1-16,-11 4 0,1 4 0,-2 6 0,-1 3 15,-3 11-15,7 5 0,8 3 16,8 0-16,10 8 15,11 2-15,15-5 0,13-3 0,11-5 16,10-5-16,5-4 0,4-5 16,2-3-16,0-2 15,-6-5-15,-4-4 0,-2-4 16,-3-5-16,-6-4 16,-4-2-16,-9-7 15,-7-6-15,-6 10 16,-2 5-16,0 5 0,-1 5 0,-3 7 15,-1 5-15,0 4 0,1 5 0,0 6 16,-1 7-16,2 4 0,0 2 16,-2 7-16,0 4 0,-1-1 0,1-1 15,-1-4-15,1 0 0,-3-2 16,-1-5-16,-2-3 0,-2-4 16,1-4-16,0-4 0,-2-8 15,-2-1-15,-3-5 0,-1-2 0,-5-8 16,-5-6-1,6-5-15,3-4 16,4 5-16,4 3 0,3 5 16</inkml:trace>
  <inkml:trace contextRef="#ctx0" brushRef="#br0" timeOffset="131456.2298">22554 13982 0,'0'0'0,"0"0"15,0 0-15,-1 22 0,1-22 0,-7 29 16,0-9-16,-3 2 0,-3 1 16,-2 1-16,-1 1 0,-3 5 15,4 1-15,2-4 0,3-4 16,2-2-16,2-9 0,2-3 16,0-1-1,1-2-15</inkml:trace>
  <inkml:trace contextRef="#ctx0" brushRef="#br0" timeOffset="131618.5676">22512 13686 0,'0'0'0,"0"0"0,0 0 0,0 0 16,0 0-16,26 11 0,-26-11 15,26 17-15,-26-17 0,29 19 0,-15-9 16,-1-2-16,-2-1 0,-1 0 15</inkml:trace>
  <inkml:trace contextRef="#ctx0" brushRef="#br0" timeOffset="131856.988">22917 13618 0,'0'0'0,"0"0"0,0 0 0,0 0 15,0 0-15,-18 32 16,18-32-16,-20 36 0,8-13 0,-4 4 16,-5 3-16,-5 12 15,2 2-15,2 0 0,1-1 16,0 7-16,5-5 0,0 0 16,5-7-16,5-7 0,2-6 0,2-7 15,2-5-15,0-5 0,0-2 16,0-1-16</inkml:trace>
  <inkml:trace contextRef="#ctx0" brushRef="#br0" timeOffset="132135.6427">22855 14101 0,'0'0'16,"0"0"-16,0 0 0,31 2 0,-31-2 16,34 5-1,-13-2-15,3-1 0,2-1 0,8 0 0,2 0 16,0-2-16,-2-1 0,-3-3 15,-3-2 1,2-1-16,-5 0 0,-5-9 16,-5-5-16,-8 1 0,-3 1 15,-10 1-15,-6-1 0,-7 4 0,-5 2 16,-8 4-16,-7 4 0,1 5 0,-1 4 16,-8 7-16,1 5 0,6 7 15,6 6-15,4 14 16,9 6-16,19-3 15,12 3-15,12-1 0,7-9 0,-5-9 16,-8-8-16,-3-4 0</inkml:trace>
  <inkml:trace contextRef="#ctx0" brushRef="#br0" timeOffset="132690.083">21410 12996 0,'0'0'0,"-4"20"16,0 7-16,0 9 0,-2 8 15,1 16-15,-2 12 0,1 0 0,2-10 16,1 18-16,2-15 15,1-14-15,0-11 0,-1-7 16,-1-4-16,1-14 0,1 0 0,-1-6 16,1-3-1,-2-6-15,-2-5 0,0-6 16,1-6-16,0 5 0,1 2 0,0 4 16</inkml:trace>
  <inkml:trace contextRef="#ctx0" brushRef="#br0" timeOffset="132991.7748">21405 12575 0,'0'0'0,"0"0"0,0 0 0,0 0 16,0 0-16,-11 21 0,11-21 0,-15 27 15,15-27-15,-22 37 0,8-13 0,-2 0 16,1 1-16,-5 8 0,0 2 16,1-2-16,2-1 0,-5 4 15,1-1-15,1-4 0,2-2 0,3-4 16,0-3-16,3-5 16,1-3-16,2-9 15,2-3 1,1-8-16,3-8 0,1 4 0,-1 1 15,2 2-15</inkml:trace>
  <inkml:trace contextRef="#ctx0" brushRef="#br0" timeOffset="133207.4933">21366 12596 0,'0'0'0,"0"0"16,0 0-16,31 11 15,-11 2 1,4 8-16,0 7 15,2 1-15,2 3 16,-3-2 0,0 0-1,-6-3 1,-2-3-16,2 3 16,-4-4-16,-2-4 15</inkml:trace>
  <inkml:trace contextRef="#ctx0" brushRef="#br0" timeOffset="133439.3606">21436 12728 0,'0'0'0,"0"0"15,-4 30 1,-1-1-16,0 7 0,0 3 15,1 2 1,1-3-16,-1-3 16,0 3-1,1-5-15,-1-5 16</inkml:trace>
  <inkml:trace contextRef="#ctx0" brushRef="#br0" timeOffset="136985.5121">20175 11440 0,'0'0'0,"0"0"15,0 0 1,-36 10-16,12 4 16,-1 11-1,-1 11-15,-2 14 16,1 11-16,0 4 15,3 5 1,-4 8 0,4-6-16,-2 0 15,2-12 1,-5-16-16,-6-15 16,7-5-16,5-4 15,4-4-15</inkml:trace>
  <inkml:trace contextRef="#ctx0" brushRef="#br0" timeOffset="137140.6713">19557 11729 0,'0'0'16,"20"-4"-1,15 1-15,14 3 16,14 1 0,24 4-16,6 0 15,6-1-15,-12-3 16,-16 0-1,-14-1-15,-11 1 16</inkml:trace>
  <inkml:trace contextRef="#ctx0" brushRef="#br0" timeOffset="137472.9309">20496 11655 0,'0'0'0,"0"0"15,-10 25-15,0 0 16,-3 9 0,-3 0-16,0 1 15,0-4-15,3-6 16,2-8-16,3-7 16,5-9-1,5-7-15,5-9 16,4-6-16,5-4 15,7-2-15,4-2 32,2 5-32,0 8 15,2 8-15,0 8 16,1 8 0,-5-2-16,-5 0 15,-4-1-15</inkml:trace>
  <inkml:trace contextRef="#ctx0" brushRef="#br0" timeOffset="137880.8874">21289 11771 0,'0'0'16,"0"0"-16,0 0 16,-10-27-16,-3 13 15,-6 2-15,-9 2 16,-6 6-16,-6 4 15,-3 8 1,-2 8-16,4 6 16,4 7-16,4 7 15,13 1 1,19-7 0,15-4-1,12-9-15,11-9 16,0-8-16,2-6 15,4-11 1,-2-7-16,-8 0 16,-6 3-16,-5 3 15,-5 6-15,-6 10 16,-4 7-16,1 14 16,3 10-1,3 2-15,3 6 16,-1-6-1,-3-5-15,-2-3 32</inkml:trace>
  <inkml:trace contextRef="#ctx0" brushRef="#br0" timeOffset="138398.6412">22097 11768 0,'0'0'0,"-3"-10"15,-1-4-15,-9 0 0,-8 1 16,-11 4 0,-10 5-16,-5 6 15,-6 8 1,-8 9-16,7 8 16,14 3-16,14 1 15,18-4 1,17-5-1,12-7-15,9-6 16,3-7 0,2-7-16,2-9 15,-5-7-15,-6 2 16,-6 2 0,-6 7-16,-4 5 0,-9 16 15,-5 14 1,-5 11-16,-4 12 15,-1 5 1,1 6-16,-2 2 16,-1-7-16,0-9 15,-1-8-15,-9-5 16,-5-9-16,2-13 16,-2-6-16,4-9 15,1-8 1,16-14-16,12-12 15,-1 7-15,0 7 32,0 4-32</inkml:trace>
  <inkml:trace contextRef="#ctx0" brushRef="#br0" timeOffset="138598.3853">22408 11737 0,'0'0'0,"0"0"15,0 0-15,-10 30 16,1-5 0,-3 6-16,-3 6 15,2-3-15,1-1 16,3-7 0,4-7-16,0-2 15,1-2 1,0-1-1</inkml:trace>
  <inkml:trace contextRef="#ctx0" brushRef="#br0" timeOffset="138783.2498">22339 11450 0,'0'0'0,"0"0"0,0 0 15,20 23-15,-5-2 16,5 2-1,3 2-15,-3-4 16,-2-2-16,-3-2 16</inkml:trace>
  <inkml:trace contextRef="#ctx0" brushRef="#br0" timeOffset="139074.6532">22875 11476 0,'0'0'0,"-12"13"16,-8 10-16,-4 9 16,-4 9-1,-2 14-15,5 2 16,9-4-1,7-5-15,9 4 0,9-5 16,10-11 0,10-5-16,-6-7 15,-4-4 1,-4-3-16</inkml:trace>
  <inkml:trace contextRef="#ctx0" brushRef="#br0" timeOffset="139274.8606">23229 11865 0,'0'0'0,"-5"11"16,-2 6-16,-1 5 16,1 3-16,2-1 15,2-1-15,-1-2 16,2-3-1,0-3-15,1-1 16,0-3 0</inkml:trace>
  <inkml:trace contextRef="#ctx0" brushRef="#br0" timeOffset="139432.2127">23222 11530 0,'0'0'0,"0"0"16,0 0 0,20 33-16,-7-13 15,-2-2-15,-1-2 16,-1-3 0</inkml:trace>
  <inkml:trace contextRef="#ctx0" brushRef="#br0" timeOffset="139686.0655">23748 11569 0,'0'0'16,"0"0"-16,0 0 15,-27 33-15,3-5 16,-1 9 0,-3 6-16,5-1 15,5 0 1,8-3-1,7-3-15,10 2 16,7-6-16,5-7 16,4-7-1,-3-3-15,-3-2 16,-3-2-16</inkml:trace>
  <inkml:trace contextRef="#ctx0" brushRef="#br0" timeOffset="139886.7688">23427 11716 0,'0'0'15,"0"0"1,30-3-16,0 1 16,10-1-1,5 2-15,4-1 16,0 1-16,-1 1 15,5 0 1,-9 0-16,-6 0 16</inkml:trace>
  <inkml:trace contextRef="#ctx0" brushRef="#br0" timeOffset="140388.1886">24203 11670 0,'0'0'16,"0"0"-16,0 0 31,0 0-31,-29 31 16,12-7-16,-3 5 15,5 2 1,3 1-16,8-2 16,8-2-16,10-7 15,10-6 1,8-8-16,7-6 0,2-9 15,3-6 1,5-10-16,-5-3 16,-7 5-1,-7 3-15,-4 7 16,-7 6-16,-15 20 16,-9 11-16,-3 15 15,-3 11-15,2 3 16,1 3-1,-1 5-15,0-8 16,1-11 0,2-8-16,-8-11 15,-7-6 1,-13-14 0,-10-9-1,2-15-15,1-12 0,8 7 16,6 4-1,5 4-15</inkml:trace>
  <inkml:trace contextRef="#ctx0" brushRef="#br0" timeOffset="142024.0127">21530 13547 0,'0'0'16,"0"0"-16,0 0 15,-45 5 1,14 4-16,-9 5 0,-7 6 16,-6 7-1,-6 7-15,-13 19 16,0 7-16,11 4 15,10 3 1,10 19-16,19 0 16,22 12-16,21-4 15,25-8-15,21-6 16,24-9-16,18-9 16,43-2-1,17-8-15,15-11 16,-11-12-16,87-12 15,-15-17 1,-6-14 0,-4-10-16,-26-14 15,-17-9-15,-30-13 16,-21-9 0,-36-12-16,-26-8 15,-31 0-15,-21 0 16,-30 0-16,-22 0 15,-30 3-15,-20 3 16,-27 1 0,-16 2-16,-25 9 15,-18 4-15,-24 17 16,-18 10-16,-14 12 31,-12 10-31,39 4 16,25 5-16,19 13 15,12 11-15,24 3 16,15 3 0,34-4-16,20-2 15,21-6-15,13-3 16,8-4-16,5-1 16,-3-2-1,-1 0-15,1 0 16,-3 1-16,4-2 15,-1 2-15,-3 0 16,4 0 0,-4 0-16,2 0 0,-2 0 15,0 0 1,0 0-16,0 2 16,0-2-1,-3 3-15,-6-2 16,-6 0-16,4 1 15,3-1 1,0 0-16</inkml:trace>
  <inkml:trace contextRef="#ctx0" brushRef="#br0" timeOffset="146106.4012">21290 11209 0,'0'0'0,"0"0"16,0 0-16,0 0 15,-24 17 1,24-17-16,-36 33 31,10-8-31,-6 3 0,-4 7 16,-1 4 0,-4 3-16,-2 2 15,-8 17 1,6 1-16,8-1 15,6-1-15,7 9 16,9-6 0,19-3-16,13-4 15,10-5-15,6-4 0,13-4 16,10-2-16,19 6 16,7-3-1,8-5-15,8-3 16,10-4-16,9-3 15,25 3 1,4-4 0,26 2-16,0-3 15,4-2-15,4-1 16,80 5 0,-21-4-16,-19-3 15,-13-4-15,1-11 16,2-8-1,-28-7-15,-20-3 0,4-7 16,4-5-16,-7-10 16,-4-8-1,-20-4-15,-14-7 16,-27-4-16,-18-5 16,-29-7-1,-20-5-15,-33-12 0,-23-7 31,-27 1-31,-19 1 16,-27 9-16,-20 6 16,-20 9-16,-14 5 15,-21 2 1,-15 1 0,10 8-16,5 6 0,-31 6 15,-20 1-15,-19 8 16,-12 5-16,1 11 15,1 8 1,14 8-16,9 6 16,18 5-16,14 4 15,30 1-15,22 1 16,39-2-16,27-3 16,35-1-1,25-4-15,15-3 16,9-2-16,2 2 15,1 0 1,-1-2 0,-2-2-16,-2-3 15,-2 0-15,-3-3 16,-2 0 0,-22-2-16,-15 0 15,26 2-15,4 1 16,3 1-16</inkml:trace>
  <inkml:trace contextRef="#ctx0" brushRef="#br0" timeOffset="152157.3109">26415 11955 0,'0'0'0,"2"-8"16,0 0-16,-2-3 0,-1-5 16,-1 2-16,-2-2 0,-5-1 15,-4-1-15,-6 2 16,-5 2-16,-6 4 15,-4 3-15,-9 1 16,0 5-16,-4 9 0,-2 6 31,-12 12-31,2 5 16,10 5-16,9 3 16,11-2-16,8-5 0,17 3 15,18-7-15,14-10 0,13-7 16,1-11-1,6-8-15,6-7 16,-4-4-16,-5-4 0,-2-3 16,-6-1-16,-6 1 15,-7 6 1,-7 8-16,-4 8 0,-6 6 16,-1 8-16,-3 6 15,-1 7-15,1 8 16,6 5-16,7 5 15,7-5-15,6-4 0,-2-1 16,-6-8-16,-4-4 16</inkml:trace>
  <inkml:trace contextRef="#ctx0" brushRef="#br0" timeOffset="152643.2794">27245 11973 0,'0'0'0,"-2"-9"15,-1-4-15,-6-2 16,-3-2-16,-8 1 16,-7 0-16,-5 3 15,-4 3-15,-16 5 16,-4 5-16,-1 11 0,-3 8 16,-2 12-16,11 6 15,13-1-15,14-1 0,16 2 16,18-3-16,20-12 15,15-8-15,2-9 16,2-5-16,-3-7 0,-1-7 16,-4-7-1,-3-4-15,-4-5 16,-9 0-16,-7 6 16,-6 3-16,-4 9 15,-4 3-15,-2 10 16,-2 8-16,-2 9 0,-2 8 15,-2 8-15,-2 10 16,1 3-16,-1 5 0,-1 5 16,0-7-16,1-3 15,-2-2-15,-2-8 0,-3-4 16,-5-8-16,-4-7 16,-7-7-16,-4-7 15,-5-7-15,-4-8 16,7-7-1,5-8-15,11-8 16,10-6-16,2 8 16,1 9-16,3 3 0</inkml:trace>
  <inkml:trace contextRef="#ctx0" brushRef="#br0" timeOffset="152828.3195">27527 11985 0,'0'0'0,"0"0"16,0 0-16,-17 37 16,5-16-16,1 1 15,0 2-15,2-3 0,2-3 16,4-5-16,3-1 0,0-4 16,0 0-16,0 0 15</inkml:trace>
  <inkml:trace contextRef="#ctx0" brushRef="#br0" timeOffset="152997.718">27513 11578 0,'0'0'0,"7"5"15,3 3-15,6 4 16,7 4-16,-3-3 15,-2-1-15,-3-2 16</inkml:trace>
  <inkml:trace contextRef="#ctx0" brushRef="#br0" timeOffset="153229.241">28062 11543 0,'0'0'16,"0"0"-1,0 0-15,-26 37 16,6-9-16,-6 8 16,-4 9-16,0 2 15,0 1-15,-3 11 0,4-2 16,2 7-16,5-5 16,6-11-16,6-7 15,3-10-15,2-8 0,1-4 16,0-4-16,2-3 15</inkml:trace>
  <inkml:trace contextRef="#ctx0" brushRef="#br0" timeOffset="153530.1835">27913 12076 0,'0'0'0,"0"0"0,26 0 16,-3 0-16,6 0 15,6-1-15,4-2 16,0 0-16,-2-1 0,5-4 15,-3-2-15,-8-2 16,-6-4-16,-11-2 31,-9-3-31,-12 1 0,-8 1 16,-11 7-16,-8 4 16,-4 9-16,-5 9 15,-6 12-15,6 9 16,12 4-16,11 3 15,19 8-15,18 3 0,26-8 16,20-6-16,-15-6 0,-9-7 16,-9-5-16</inkml:trace>
  <inkml:trace contextRef="#ctx0" brushRef="#br0" timeOffset="153900.4852">29336 11475 0,'0'0'0,"0"0"0,0 0 16,-25 12-16,2-1 15,-9 5-15,-8 5 0,-3 5 16,-3 2-16,-15 9 15,1 4-15,5-4 16,4-1-16,-1-1 0,9-8 16,3-3-16,11-8 15,13-9-15,7-5 16,17-5 0,13-4-16,8-2 15,5-2-15,14 1 16,12 2-16,5 2 15,6 2-15,10 0 16,-4 1-16,-17 1 16,-13 0-16,-10 0 0</inkml:trace>
  <inkml:trace contextRef="#ctx0" brushRef="#br0" timeOffset="154163.5094">28963 12057 0,'0'0'15,"-16"12"-15,-6 5 16,-5 5-16,-4 3 0,-4 6 16,5-2-1,2 1-15,9-7 0,16-2 16,13-2-16,17-7 16,13-3-1,6-4-15,2 2 0,16-4 16,3-2-16,-2-1 15,-2-1-15,-10 0 16,-8 0-16,-4-5 16,-10-3-16,-11 3 15,-5 2-15,-3 1 16</inkml:trace>
  <inkml:trace contextRef="#ctx0" brushRef="#br0" timeOffset="154501.7661">29126 11831 0,'0'0'0,"0"0"16,0 0-16,32-2 31,-32 2-31,41 8 0,-19 1 0,-1 2 32,-1 0-32,-3 4 0,-1 5 15,-5 6-15,-4 6 16,-2 12-16,-5 3 0,-2 4 15,-3 2 1,-6 14-16,-4 0 16,-5-8-16,-4-5 15,2-12-15,-1-7 0,-12-6 0,-7-10 16,0-14-16,1-8 16,1-15-16,1-12 15,9-8-15,7-7 16,6 10-16,2 7 15,4 7-15</inkml:trace>
  <inkml:trace contextRef="#ctx0" brushRef="#br0" timeOffset="154617.8109">29090 11858 0,'0'0'0,"0"0"15,0 0-15,22 9 16,-11 0-16,1 5 16,2 5-16,0 0 0,0 1 15,-2 1-15,-2 0 16,-1-3-1,-2-1-15,0-3 16</inkml:trace>
  <inkml:trace contextRef="#ctx0" brushRef="#br0" timeOffset="154817.9841">28886 12043 0,'0'0'0,"16"0"0,9 1 15,13 1-15,9-1 16,20 1 0,2 0-16,-5 0 15,-3-1-15,0 0 16,-11 1-16,-9-1 16</inkml:trace>
  <inkml:trace contextRef="#ctx0" brushRef="#br0" timeOffset="155002.6403">29052 12100 0,'0'0'0,"0"0"15,10 19-15,-10-19 0,17 38 16,-8-17-16,1-1 31,2-2-31,2-2 0,2-8 16,3-6-16,-2 0 15,-3 0-15,-2 0 16</inkml:trace>
  <inkml:trace contextRef="#ctx0" brushRef="#br0" timeOffset="155281.0407">29873 11746 0,'0'0'0,"0"0"0,-25 15 15,1-3 1,-7 2-16,-2 2 16,-1 0-16,5-1 15,5-2-15,7-2 16,7-1-16,14 2 16,11 0-16,16-1 15,13-2-15,3-2 0,4-1 16,-6-3-16,-3 1 0,-1-1 15,-9-2-15,-7 0 16,-4-1-16,-4 1 16</inkml:trace>
  <inkml:trace contextRef="#ctx0" brushRef="#br0" timeOffset="155466.0679">29849 12002 0,'0'0'0,"0"0"0,0 0 16,-13 38-16,4-12 15,-5 6 1,-4 7-16,-2 0 16,-1 2-16,-6 5 15,0-6-15,-2-8 0,-2-8 16,-7-7-16,2-13 16,6 0-16,6-1 15,4-1-15</inkml:trace>
  <inkml:trace contextRef="#ctx0" brushRef="#br0" timeOffset="155820.554">29592 12081 0,'0'0'0,"8"8"16,3 6-16,6 5 16,3 5-16,5 4 15,2 4-15,10 8 16,0 0-16,1-1 15,0-2-15,5 6 0,-3-7 16,-7-3-16,-5-4 16,-5-7-16,-5-4 0,-3-2 15,-4-4 1,-1-1-16,-1-2 0,-4-2 16,-1-4-16,0 0 15,-1-1-15,0 0 0,0-1 16,-3-1-16,2 5 15,-2-5-15,1 3 16,-1-3-16,0 0 0,-3-7 16,-4-3-16,1 0 15,2 2 1,0 1 0</inkml:trace>
  <inkml:trace contextRef="#ctx0" brushRef="#br0" timeOffset="174708.3735">8900 15692 0,'0'0'0,"0"0"0,0 0 15,0 0-15,0 0 0,0 0 0,0 0 0,0 0 16,20 17-16,-20-17 0,23 6 16,-23-6-16,31 4 0,-11-3 15,3 1-15,2-1 0,2 1 0,4-1 16,3 0-16,12 1 16,2-2-16,2 1 0,3-1 15,13 1-15,2 0 0,13 1 0,0 0 0,-2-1 16,-1-1-16,13 1 0,-3 1 15,7 0-15,-7 1 0,1 0 16,1 0-16,33 0 0,-12-1 0,-4-2 16,-3 0-16,-7 0 0,-3 0 15,2 1-15,1 0 0,-6 1 16,-4 0 0,6 1-16,4 0 0,-4-5 15,-1-2-15,1 3 0,-1 0 16,-6 2-16,-4 1 0,3-2 0,2 0 15,-5-2-15,-2-1 0,6 2 16,4 0-16,-8 0 0,-6 0 16,2-2-16,2 0 0,-2-1 15,0-2-15,-2 2 0,-1 2 0,-2-3 16,-1-1-16,0-1 0,2 0 0,-5 2 16,-6 3-16,5-1 0,0 0 15,0-1-15,0 0 0,1 0 16,1 1-16,-5 1 0,-4 1 15,-1-3-15,-3-3 0,-2 0 16,-2 2-16,-2-1 16,-3-1-16,-8 5 0,-6 4 15,-6-3-15,-6-1 0,-6 0 16,-3 0-16,-8 1 16,-5 1-16,-10-6 0,-6 2 0,8 2 15,2 1-15,3 1 0</inkml:trace>
  <inkml:trace contextRef="#ctx0" brushRef="#br0" timeOffset="180941.7832">10693 16025 0,'0'0'15,"0"0"-15,0 0 0,0 0 16,0 0-16,0 0 0,0 0 0,0 0 15,0 0-15,0 0 0,0 0 16,0 0-16,-7 24 0,7-24 16,0 0-16,0 0 0,-11 28 15,11-28-15,-8 20 0,3-4 16,-2 3-16,1-1 0,0-1 0,1 1 16,-1 2-16,2-1 15,-1 0-15,3 3 0,2 0 0,2-3 16,2-1-16,1-2 0,3-2 15,0-3-15,0-2 0,7-2 16,3-2-16,0-1 0,0 0 16,0-3-1,1-2-15,1-1 0,1-2 0,1-3 16,1-2-16,0-1 0,-1 0 16,3-6-16,-3-1 0,-1 1 15,-2 1-15,-1 0 0,-1-2 16,-2 0-16,-1 0 0,-4 0 15,-2 0-15,-1 2 0,-2 3 16,-2 1-16,-1 1 0,-2 4 0,-2 0 0,0 1 16,0 0-16,-1 1 0,-1 1 15,0 2-15,-1 2 0,-1 3 16,1 3-16,-1 4 0,0 4 16,1 1-16,-1 1 0,1 2 15,-1-1-15,2 3 0,0 2 16,1-1-16,3-1 15,2-2-15,0-1 0,2 1 16,3-1 0,4-2-16,2 0 0,1-4 15,2-1-15,3-2 0,-1-2 0,-5-2 16,-1-1-16,-4-1 16</inkml:trace>
  <inkml:trace contextRef="#ctx0" brushRef="#br0" timeOffset="181380.1617">11360 16173 0,'0'0'0,"0"0"16,0 0-16,0 0 0,-4 25 0,4-25 16,-4 25-16,4-25 0,-4 31 0,0-15 15,1 2-15,-1-1 0,-1-2 16,2 2-16,0-1 15,-1-2-15,2-1 0,0-2 16,0-1-16,-1-3 0,2-1 0,0-4 16,1-2-1,-2 0-15,2 0 0,0-9 16,2-4 0,2-4-16,0-2 0,0 0 15,1 0-15,2-6 0,2 2 0,2 0 16,1 0-16,3 2 0,1 3 15,4 0-15,0 4 0,1 3 16,1 3-16,1 2 0,1 1 0,0 5 0,-2 2 16,-3 3-16,-1 3 15,-1 4-15,-2 5 16,-3 0-16,-2 0 0,-1 2 0,-1 1 16,-4 1-16,-2 0 0,-2 1 15,-1 1-15,-1-3 0,0-1 16,-2-1-16,0 1 15,0-1-15,-1 1 0,2-5 16,0-2-16,0-2 0</inkml:trace>
  <inkml:trace contextRef="#ctx0" brushRef="#br0" timeOffset="181796.5392">12235 16357 0,'0'0'0,"0"0"0,0 0 16,0 0-16,0 0 0,-3-20 0,3 20 0,0 0 0,-4-25 16,4 25-16,-9-17 0,2 7 15,-1-2-15,-1 0 0,-1-2 16,-2 2-16,-2 0 0,-4 1 15,-1 1-15,-1 1 0,0 0 16,-8 4-16,-3 3 0,2 5 16,0 3-16,1 4 15,3 3-15,0 3 0,-1 2 16,1 9-16,4 3 0,4-1 16,5-2-16,11 2 15,10 2-15,9-4 16,7-3-16,-1-5 0,1-6 0,10-2 15,5-6 1,-3-5-16,-2-4 0,-2-6 0,-3-5 0,0-3 0,-1-2 16,3-13-16,-2-7 15,-6 10-15,-8 8 0,-3 6 0</inkml:trace>
  <inkml:trace contextRef="#ctx0" brushRef="#br0" timeOffset="182018.2985">12323 15933 0,'0'0'0,"0"0"16,0 0-1,0 0-15,0 0 0,0 0 0,0 0 16,0 0-16,0 0 0,0 0 16,0 0-16,-10 25 15,6-7-15,-4 5 0,-2 3 16,0 1-16,0 1 0,-1 7 0,2 1 16,-1-1-16,1-1 0,0 6 15,1-2-15,3-5 0,0-2 0,2 0 16,1-1-1,0-5-15,-1-6 0,1-4 0,1-2 0,0-3 16</inkml:trace>
  <inkml:trace contextRef="#ctx0" brushRef="#br0" timeOffset="182398.5203">12323 16402 0,'0'0'0,"0"0"0,0 0 16,0 0-16,0 0 0,28 12 0,-28-12 16,23 6-16,-23-6 0,29 5 15,-12-4-15,3-1 0,1 1 0,0-1 16,0 2-16,0-4 0,0 1 0,5-2 16,1-2-16,-3-1 0,-1-2 15,-2-3-15,-2-3 0,-4 0 16,-3 0-16,-3-1 0,-3-1 15,-4 1-15,-2 0 0,-6 0 16,-3 1-16,-4 3 0,-1 1 0,-4 4 0,-3 2 16,-2 4-16,-2 3 0,-6 5 15,1 3-15,2 6 0,-1 4 16,3 2-16,1 2 0,7 0 16,3-1-16,5 7 0,6 0 15,6-4-15,6-4 0,7-1 16,6 0-1,2-5-15,2-3 0,3-2 0,3-3 16,0-6-16,0-4 0,-8 1 16,-4-1-16,-5 1 0</inkml:trace>
  <inkml:trace contextRef="#ctx0" brushRef="#br0" timeOffset="182752.8111">12987 16197 0,'0'0'16,"0"0"-16,0 0 0,0 0 0,-12 30 16,12-30-16,-11 31 0,2-11 15,-2 3-15,0-2 0,0 1 16,-2 6 0,2 1-16,1-3 0,2-4 0,1-3 15,2-4-15,-1-3 0,1-1 16,0-4-16,2-2 15,1-5-15,1-3 0,2-6 0,2-6 16,2 1-16,1-1 0,2-4 16,2-6-16,0 2 0,0 3 15,2-3-15,-1 3 0,0 4 0,-1 2 0,2 3 16,1 3-16,2 1 0,-1 3 16,2 3-16,3 3 15,-6 1-15,0 0 0,1 5 0,0 5 16,-2-4-16,0 1 0,1-1 15,-4-1-15,0-2 0</inkml:trace>
  <inkml:trace contextRef="#ctx0" brushRef="#br0" timeOffset="183336.5704">13688 16401 0,'0'0'16,"0"0"-16,0 0 0,0 0 0,13-23 16,-9 14-16,-1-2 0,0-1 15,-1-1-15,0-1 0,-2-1 16,-3 1-16,-1 0 0,-6-4 16,-4 1-16,-1 2 0,0 4 15,-6 1-15,-4 3 0,-1 5 0,1 3 0,-4 6 16,-2 3-16,-5 6 0,1 2 15,4 3-15,4 2 16,5-1-16,6 0 0,3 4 0,5-1 16,6 2-16,4-1 15,16-1-15,11-1 16,0-9 0,4-4-16,3-2 0,-3-3 0,4-12 15,4-9 1,-5-6-16,-3-2 15,-6 1-15,-8 3 0,-1-4 0,-6-1 16,-4 5-16,-3 1 0,0 4 16,-3 5-16,0 2 15,-1 2-15,-2 7 0,-1 7 0,0 0 0,-2 3 0,-1 8 16,-3 6-16,2 3 0,0 1 16,0 9-16,-1 3 0,1-3 15,1-3-15,0 2 0,1 0 16,-1-3-16,-1-1 0,-2 3 15,0-3-15,-5-2 16,-1-2 0,0-12-16,-4-4 0,-3-7 0,-2-3 15,-1-5-15,-1-5 0,-3-2 16,-3-4-16,0-7 0,1-5 0,6-3 16,4-2-16,5 5 0,3 6 15,3 4-15</inkml:trace>
  <inkml:trace contextRef="#ctx0" brushRef="#br0" timeOffset="183733.3052">14076 16284 0,'0'0'0,"0"0"0,0 0 0,0 0 15,0 0-15,0 0 0,0 0 16,-30-7-16,30 7 16,-29 11-1,10 0-15,0 1 0,-1 2 0,2 1 16,1 3-16,1 6 0,4 2 15,9 0-15,6-1 0,5-2 16,3-3-16,8 0 0,6-1 16,10 0-16,0-3 0,4-6 15,4-5-15,0-5 0,0-6 0,4-6 0,-4-3 16,-8-7-16,-6-5 0,-8-12 16,-10-5-16,-15 2 0,-10 2 15,-23-6-15,-17-2 0,-10 6 0,-7 7 16,11 5-16,17 8 0,13 7 15</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6-01-22T01:39:53.065"/>
    </inkml:context>
    <inkml:brush xml:id="br0">
      <inkml:brushProperty name="width" value="0.05292" units="cm"/>
      <inkml:brushProperty name="height" value="0.05292" units="cm"/>
      <inkml:brushProperty name="color" value="#FF0000"/>
    </inkml:brush>
  </inkml:definitions>
  <inkml:trace contextRef="#ctx0" brushRef="#br0">26892 2466 0,'0'0'0,"0"0"16,0 0-16,0 0 0,30 8 0,-30-8 15,31 6-15,-12-2 0,2-1 16,4 1-16,5-2 0,8 1 16,2 0-16,6-3 0,5 0 15,9 0-15,-3 2 0,19-2 0,6-4 16,-6 2-16,-5 0 0,21 0 0,5-2 16,-1 2-16,-11 1 0,48-2 15,-2 3-15,-24-3 0,-15 0 0,8 2 16,8 1-16,-13 0 15,-9 0-15,9-1 0,5-3 16,-10 4-16,-5 2 16,13 2-16,10-2 15,-12-1-15,-7-2 0,15 5 16,12 1-16,-22-2 0,-16-1 0,11 0 16,8 0-16,-10 7 0,-5 3 0,7-4 15,6-4-15,-13 1 16,-11 0-16,14-1 0,9-1 15,-22 1-15,-16 0 0,-14-1 16,-11 1-16,-5-1 0,-2 0 0,-7-4 16,-5-2-16,-8 1 0,-4-1 15,0 3-15,0-3 0,0 3 0</inkml:trace>
  <inkml:trace contextRef="#ctx0" brushRef="#br0" timeOffset="1844.3127">2574 3355 0,'0'0'0,"0"0"15,0 0-15,24 1 0,-24-1 0,0 0 16,32-1-16,-16 1 0,-1-2 0,5 2 16,0-1-16,8 0 15,-4 0-15,4 1 0,4 0 16,-3 0-16,0-1 0,2 2 16,5 1-16,7 1 0,-6-2 0,5 0 15,2 0 1,-3-1-16,-3-1 0,10 2 15,2 0-15,-6 0 0,-1-1 0,1 3 16,2-1-16,-2 0 0,1-1 16,2 0-1,4 0-15,2 2 0,4-2 0,5 2 16,-3 2-16,-3-2 0,-3-1 16,8 0-16,0 3 0,-4-3 0,-2-1 0,3-2 15,4 0-15,-1 1 0,-1 1 16,1-1-16,1-2 15,22 0-15,-7 1 0,-7 1 0,-2 2 16,-6 1-16,0 0 0,-1-2 16,2-2-16,-4 4 0,0 1 15,0-1-15,2-2 16,-3-1-16,0-1 0,1 4 0,3 0 16,-3-4-16,1-1 0,-5 0 15,0 4-15,0-5 0,2-1 16,-1 1-16,1-1 0,-4 2 15,-3 0-15,-2 7 0,1 3 16,-15-1-16,-12-4 0,-7 0 16</inkml:trace>
  <inkml:trace contextRef="#ctx0" brushRef="#br0" timeOffset="4013.0133">21483 2554 0,'0'0'0,"0"0"0,0 0 16,0 0-16,0 0 0,0 0 16,0 0-16,-8 22 0,8-22 0,-20 34 15,1-3-15,-2 2 0,-1 1 0,-9 14 16,-2 5-16,-9 13 0,2 1 16,-3 10-16,5-6 15,5 1-15,8-12 0,8-10 0,6-6 16,6-4-16,5-9 0,6-12 15,5-8 1,7-1-16,4-2 0,1-5 16,2-5-16,2-2 0,2-3 0,-4-2 15,0-3-15,-4-4 0,-3-2 16,-5 4-16,-2 3 0,-3 2 16</inkml:trace>
  <inkml:trace contextRef="#ctx0" brushRef="#br0" timeOffset="4229.3862">20926 3078 0,'0'0'0,"0"0"15,0 0-15,25-6 0,-25 6 16,33-6-16,-10 1 0,3 1 16,1 0-16,4 0 15,3-1-15,9-1 0,0 0 16,8-1-16,-2 4 0,-6-2 15,-4 0-15,-3-1 0,-5 1 16,-4 2-16,-6-1 0,-3 1 16</inkml:trace>
  <inkml:trace contextRef="#ctx0" brushRef="#br0" timeOffset="4567.6794">21637 2967 0,'0'0'0,"0"0"15,0 0-15,-8 26 0,2-13 16,-1 5-16,-1 4 0,1 2 16,-1 1-16,-2 7 0,1 1 0,1 0 0,1-2 15,-1 1-15,1-4 0,3-5 16,1-5-16,-1-3 0,1-4 16,1-6-16,0-4 0,0-7 15,2-4-15,2-2 0,-1-3 0,2-4 16,1-3-16,3-3 0,2-3 15,4-6 1,2 3-16,0 4 16,-1 4-16,0 2 0,1 1 0,-1 6 15,2 3-15,-1 1 0,0 2 16,2 3-16,2 4 0,-1 3 16,2 2-16,-1 3 0,-1 3 0,0 3 15,2 4-15,-4-4 0,-3-2 16,-2-2-16</inkml:trace>
  <inkml:trace contextRef="#ctx0" brushRef="#br0" timeOffset="5015.3204">22275 2980 0,'0'0'0,"0"0"15,0 0-15,0 0 0,0 0 16,-11-25-16,11 25 0,0 0 15,-25-11-15,25 11 0,-30 2 16,10 2-16,-2 2 0,-2 2 16,-3 3-16,-8 3 0,-1 3 0,2 2 15,1 5-15,-3 6 16,7 3-16,3 1 0,4 0 0,6-4 0,5-5 16,6 2-16,8-4 0,6-5 15,3-4-15,7-8 0,6-6 16,3-3-16,2-4 0,7-5 15,3-4-15,-3-2 0,0-1 16,-4-2-16,-3-1 0,-2-2 16,0-3-16,-1-6 0,-2 0 0,-7 5 0,-3 6 15,-4 5-15,-3 5 0,-3 6 16,-1 3-16,-4 3 0,0 0 16,-3 5-16,-2 3 0,-2 4 15,0 5-15,2 2 0,0 2 0,2 3 16,1 1-16,2 1 15,1 2-15,3-4 16,3-3-16,2-1 0,3-3 16,3-4-16,3-4 15,0-4-15,-1-7 0,-2 2 0,-3 0 0,-2 0 16</inkml:trace>
  <inkml:trace contextRef="#ctx0" brushRef="#br0" timeOffset="5369.804">22649 2980 0,'0'0'0,"0"0"0,0 0 16,-11 24-16,11-24 0,-14 30 15,5-9-15,-1 2 0,-1 1 0,1 3 16,2-1-16,-2 4 16,1-5-16,2-4 15,0-2-15,2-5 0,0-3 16,1-2-16,-1-4 0,1-3 0,0-3 15,0-5-15,2-4 16,2-3-16,2-3 0,4-4 16,0-5-16,5 0 0,3-1 0,1 2 15,3 0-15,2-2 16,-2 3-16,1 4 0,1 2 0,0 6 0,1 4 16,-1 4-16,-2 4 0,-1 3 15,-3 1-15,-4 5 0,-2 6 16,-4 4-16,-3 3 0,-3 5 15,-2 1-15,-2 2 0,1-2 0,0-3 16,1 0-16,2-5 0,1 0 16,-1-5-1,1-3-15,1-2 0</inkml:trace>
  <inkml:trace contextRef="#ctx0" brushRef="#br0" timeOffset="5701.6568">23437 2888 0,'0'0'0,"0"0"0,0 0 16,0 0-16,-22-10 0,22 10 15,-33 0-15,9 1 0,-5 2 0,-3 3 16,-3 3-16,-9 4 0,3 3 16,-5 2-16,4-2 0,7 2 15,4 0-15,8 1 0,5 1 16,9-2-16,7-1 0,7-2 0,5-1 0,6 0 15,4-2-15,3 1 16,1 1-16,-3-3 0,-3 0 0,-5 0 16,-2 0-16,-5-1 0,-2-1 15,-6 1-15,-5 3 0,-5-1 16,-5 0-16,-4 1 0,-3 1 16,-1-1-1,-2-2-15,4-1 0,2-2 16,5-2-16,2-1 0,3 0 15</inkml:trace>
  <inkml:trace contextRef="#ctx0" brushRef="#br0" timeOffset="5955.8016">23760 2909 0,'0'0'0,"0"0"0,0 0 0,-31 6 16,31-6-16,-42 15 0,13-3 15,-5 2-15,-4 1 0,-8 7 16,3 0-16,-4 9 0,8 2 16,7 0-1,6 1-15,8-2 0,8-5 16,11-5-16,9-3 0,10-4 16,7-4-16,4-6 0,4-5 15,2-3-15,0 1 0,-3-4 16,-1-1-16,-2-1 0,-2 0 0,-6 3 15,-5 0-15,-5 2 0</inkml:trace>
  <inkml:trace contextRef="#ctx0" brushRef="#br0" timeOffset="6311.132">23644 3150 0,'0'0'0,"0"0"15,0 0-15,35-5 0,-17 2 0,4-1 31,4 1-31,0-1 0,2 0 0,8-3 16,1 0-16,-1 1 0,0-2 16,3-2-16,-5-2 0,-4 1 15,-4 0-15,-5-1 0,-3 0 16,-6 0-16,-4-3 0,-7 2 16,-4-2-16,-5 2 0,-4 0 15,-5 1-15,-4 1 0,-1 4 0,-2 5 0,-4 2 16,-1 5-16,-2 3 0,0 6 15,0 3-15,1 1 0,-4 5 16,1 1-16,7 2 0,3 3 16,9-1-16,6-1 0,7 1 15,7 0-15,7-6 16,7-4-16,9-5 0,6-2 16,2-4-16,3-1 0,3-4 0,3-2 15,5-2-15,-2-2 0,-13 0 16,-10 1-16,-6 0 0</inkml:trace>
  <inkml:trace contextRef="#ctx0" brushRef="#br0" timeOffset="6657.5681">24393 2943 0,'0'0'0,"0"0"16,0 0-16,0 0 0,-15 22 0,15-22 0,-18 27 0,8-9 15,0 3-15,-1 3 0,0 2 16,-1 1-16,0 1 0,-1 3 15,0-2-15,4-5 0,0-3 16,1-6-16,0-1 0,1-5 16,0-3-16,0-3 0,2-4 15,2-7-15,1-3 0,6-5 16,2-5-16,4-3 0,2-1 16,4-3-16,3-3 0,6-3 15,4 4-15,-2 1 0,1 3 16,-1 0-16,-4 7 15,-3 5-15,-2 5 0,-2 4 16,1 5-16,-5 6 0,0 4 16,-3 2-16,-1 4 0,-3 3 15,-1 6-15,-2 1 0,0 3 16,0 4-16,0 2 0,3 3 0,-1-4 16,1-7-16,-2-7 0,-1-3 15</inkml:trace>
  <inkml:trace contextRef="#ctx0" brushRef="#br0" timeOffset="7136.4672">25165 3017 0,'0'0'0,"0"0"16,0 0-16,0 0 0,-9-18 0,9 18 16,0 0-16,-27-22 0,12 16 15,-4 1-15,-3 2 0,-2 3 16,-2 2-16,-10 3 0,0 2 15,2 4-15,2 1 0,-6 8 16,3 2-16,4 3 16,5 0-16,6 3 0,5 1 15,8-2-15,6-1 0,6-2 16,7-2-16,6-4 0,4-3 16,8-7-16,5-6 0,4-5 0,0-5 15,1-6-15,0-3 0,-2-4 16,0 2-16,3-8 0,-3 1 15,-6-4-15,-4-1 0,-3-7 16,-2-2-16,-3 0 0,-2 1 0,-5 1 16,-2 2-16,-2 4 0,-2 4 15,-2 5-15,-3 4 0,0 5 16,-1 4-16,-2 6 16,-2 4-16,-4 3 0,0 3 0,-4 6 15,-3 5-15,2 4 0,0 3 16,-3 14-1,-1 3-15,1 2 0,-1 1 16,5-3-16,3 1 0,4-5 0,5-2 16,6 3-16,4-4 0,3-9 15,3-8-15,-4-3 0,-3-5 16,-3-2-16</inkml:trace>
  <inkml:trace contextRef="#ctx0" brushRef="#br0" timeOffset="7405.5848">26160 2664 0,'0'0'16,"0"0"0,0 0-16,0 0 0,-26 21 0,10-8 0,-3 5 0,-5 7 15,-2 4-15,-10 13 0,-3 5 16,4-1-16,2-1 0,2 8 15,7-5-15,5-1 0,8-11 16,9-8-16,6-9 0,9-6 16,7-4-16,5-7 15,4-3-15,0-1 0,-1-4 0,-1-1 16,-2-2-16,-3-4 0,-1 1 16,-5 2-16,-4 2 0,-2 2 15</inkml:trace>
  <inkml:trace contextRef="#ctx0" brushRef="#br0" timeOffset="7574.7723">25741 2988 0,'0'0'0,"0"0"0,0 0 0,25-3 16,-25 3-16,38-5 16,-11 1-16,1-1 0,3 0 0,3 2 15,3-2-15,8 1 0,-2 0 16,8 1-1,-3 0-15,-9 1 0,-7-1 0,-7 2 16</inkml:trace>
  <inkml:trace contextRef="#ctx0" brushRef="#br0" timeOffset="7752.9155">26428 2995 0,'0'0'15,"0"0"-15,0 0 0,0 0 0,-14 21 0,14-21 16,-17 24-16,7-8 0,0 2 0,-1 2 15,-1-2-15,1 0 16,0 0-16,-1 1 0,2-1 16,3-4-16,1-3 0,2-1 15,-1-3 1,2-1-16</inkml:trace>
  <inkml:trace contextRef="#ctx0" brushRef="#br0" timeOffset="7906.3344">26500 2675 0,'0'0'0,"0"0"0,0 0 0,27 7 16,-13-3-16,0 1 0,3 0 16,-3 1-16,-2-2 0,-1 0 0</inkml:trace>
  <inkml:trace contextRef="#ctx0" brushRef="#br0" timeOffset="8454.8583">26729 2971 0,'0'0'0,"0"0"0,0 0 15,-6 23-15,2-11 0,-1 4 0,-4 4 16,-1 1-16,-2 1 16,-2 5-16,0 0 0,2-3 0,1-5 15,2-1-15,2-1 0,0-6 16,3-2-1,1-7-15,3-2 0,4-4 0,1-3 16,4-4-16,2-3 16,1-2-16,3-2 0,2-3 0,3-2 15,8-5-15,0 1 0,0 3 16,-1 2-16,-2 3 0,-4 2 16,1 3-16,-3 4 0,-3 6 15,-1 6-15,-1 2 0,-2 4 0,-2 2 0,-3 2 16,-4 5-16,-5 3 0,0 2 15,-1-2-15,-3 2 0,0-2 16,0-1-16,1 0 0,0-3 16,2-1-16,1-5 15,1-1-15,0-5 0,1-4 16,2 0-16,1-4 16,2-3-16,1-3 0,3-3 15,2-2-15,2-3 0,3-3 16,-1-1-16,2 0 0,6-6 15,1 2-15,-1 3 0,-1 1 0,-1 6 16,-1 1-16,0 4 0,-1 3 16,0 4-16,1 1 0,-4 6 15,-4 3-15,-1 5 0,-1 4 0,-1 2 16,-3 1-16,-4 5 0,-3 4 16,-1-1-16,-1 1 0,0-2 15,0 1-15,0-3 0,-1-2 0,-2-1 16,-2-3-16,3-2 15,0-4-15,1-2 0</inkml:trace>
  <inkml:trace contextRef="#ctx0" brushRef="#br0" timeOffset="8778.0008">27419 3101 0,'0'0'0,"0"0"16,0 0-16,26-6 0,-13 3 15,2 1-15,3 0 0,3-2 16,2 0-16,5-1 15,-1-1-15,1 0 0,0 0 16,1 0-16,-1 0 0,-4-2 16,-2-4-16,3-3 0,-2-1 15,-4-1-15,-3 0 0,-8 1 16,-4 0-16,-3 1 0,-3-2 16,-8 3-16,-6 6 0,0 2 15,-3 1-15,-10 4 0,-3 5 0,-1 5 16,0 5-16,1 4 0,1 5 15,4 1-15,3 2 0,3 8 16,5 3-16,8-3 0,7-2 0,10-3 16,8-1-16,9-4 0,8-2 15,14-3-15,5-3 0,3-5 16,1-5 0,-14 0-16,-10-3 0,-8 0 0</inkml:trace>
  <inkml:trace contextRef="#ctx0" brushRef="#br0" timeOffset="9342.1821">28772 2988 0,'0'0'16,"0"0"-16,0 0 0,-11 22 0,11-22 15,-15 24-15,2-7 0,-1 2 16,-1 1-16,-4 0 0,-2 1 15,-5 6-15,0-3 0,-4-3 16,-3-7 0,1 0-16,1-3 0,-9-1 0,-1-3 15,2-4-15,3-3 0,4-2 16,3-2-16,4-3 0,3-4 16,0-4-16,3-4 0,8 3 0,3-2 15,7 0-15,7-2 16,6 0-16,6 0 0,8 0 15,8 0-15,8-2 0,1 2 0,3 2 0,3-1 16,-2 1-16,0-1 0,8 0 16,0 1-16,-9 3 0,-5 1 15,0-4-15,-6 1 0,-9 0 16,-5 1-16,-7 1 0,-4 0 16,-5-1-16,-3 2 0,-8 0 15,-8 2-15,-2 1 0,-4 0 0,-9-1 0,-7 3 16,-3 4-16,0 4 0,-2 3 15,0 5-15,-3 2 0,3-2 0,7 7 16,4 3-16,8 3 16,6 1-16,9 3 0,7 1 15,8 4-15,5 2 0,8 4 0,5 2 16,6 1 0,4-2-16,2-2 15,4 1-15,-1-3 0,-1-2 0,2-2 16,-5-6-16,-6-2 0,-5-3 0,0-5 15,-1-2-15,-3-5 0,-3 0 16,-7-3-16,-3 0 16,-3-1-16</inkml:trace>
  <inkml:trace contextRef="#ctx0" brushRef="#br0" timeOffset="9696.3194">29728 2868 0,'0'0'0,"0"0"0,0 0 16,0 0 0,0 0-16,-27-15 0,27 15 0,-37-4 15,12 5-15,-6-1 0,-5 1 0,-1 3 16,-2-1-16,-8 6 16,1 1-16,-3 3 0,8 0 0,9 2 15,7-2-15,8 1 0,9 0 16,10 1-16,9 0 0,7 0 15,4-2-15,5 2 0,5 1 16,-3-3-16,-3-2 0,1 2 16,-5 0-16,-5-1 0,-3 2 0,-7-1 15,-3-1-15,-8-2 0,-2 1 16,-11 1-16,-6 2 0,-3 1 16,-3 1-16,-4 0 0,-4-3 15,1 2-15,6-3 0,8-6 0,7-5 16,3 0-16,2-1 0,2 1 0</inkml:trace>
  <inkml:trace contextRef="#ctx0" brushRef="#br0" timeOffset="9965.9437">29941 2881 0,'0'0'0,"0"0"0,0 0 15,0 0-15,0 0 0,-17 31 0,17-31 16,-23 40-16,11-15 0,-1 8 16,-2 5-16,-3 9 0,-1-4 0,-3 10 15,1-3-15,2-4 0,4-5 0,-1 0 16,4-6-16,2-7 0,2-7 16,3-6-16,2-5 0,-1-6 15,1-3-15,-3-3 0,0-4 16,-2-2-16,0-2 15,4 3-15,0 1 0,0 1 16</inkml:trace>
  <inkml:trace contextRef="#ctx0" brushRef="#br0" timeOffset="10197.8995">29802 2914 0,'0'0'0,"7"-6"16,4 0-16,7-1 0,5-1 15,3 1-15,1 0 0,11 0 0,9 0 16,-3 5-16,-1 2 0,2 6 15,-4 4-15,-7 4 0,-5 2 0,-8 5 0,-6 4 16,-6-1-16,-5-1 0,-7 1 16,-3 0-16,-10-5 0,-7-2 15,-4 0-15,-4-1 0,-7 1 0,-4-1 16,0-3-16,1-1 16,3-2-16,5-3 0,0-1 15,4-1 1,8-5-16,6-4 0,5 2 0,2 1 15,3 0-15</inkml:trace>
  <inkml:trace contextRef="#ctx0" brushRef="#br0" timeOffset="10630.5771">30926 2888 0,'0'0'0,"0"0"0,0 0 15,0 0-15,0 0 0,-20-7 0,20 7 16,-29-1-16,29 1 0,-42 2 16,12 1-16,-1 2 0,0 3 15,-12 6-15,-1 1 0,3 3 0,3 1 16,-6 8-16,2 1 0,9-2 16,6 0-16,5 5 15,8-2-15,7-2 0,6-3 0,12-6 16,9-4-16,5-6 0,5-4 15,5-6-15,5-6 0,-1-1 16,-2 0-16,2-4 16,-1-4-16,4-4 0,-2-1 15,-6-2-15,-4-3 0,-7 5 16,-4 3-16,-4 2 0,-3 2 16,-3 5-16,-2 3 0,-4 0 0,-2 1 15,-1 6-15,-1 2 0,-1 5 16,0 0-16,-1 6 0,0 4 15,0 3-15,-2 0 0,2 1 0,1-1 0,2 3 16,2 3-16,1-3 0,2-1 16,6-4-16,5-1 0,-1-3 15,-4-4-15,-2-1 16</inkml:trace>
  <inkml:trace contextRef="#ctx0" brushRef="#br0" timeOffset="10869.927">31492 2850 0,'0'0'16,"0"0"-16,0 0 0,-27 5 0,27-5 0,-28 9 16,5 0-16,-1 2 0,2 1 0,-7 7 15,-2 3-15,3 1 0,4 0 16,-1 5-16,5 1 15,6-2-15,8-3 0,6-2 0,5-1 16,7-2-16,4-3 0,4-2 16,3-2-16,-1-4 0,0-2 15,-4-2 1,-4-1-16,-3 1 0</inkml:trace>
  <inkml:trace contextRef="#ctx0" brushRef="#br0" timeOffset="11233.4014">31420 3125 0,'0'0'0,"0"0"0,0 0 16,0 0-16,24 3 0,-24-3 0,30 3 0,-30-3 15,40 1-15,-17-2 0,2 0 16,1-1-16,-1-1 0,8-2 16,-1-2-16,-1-3 0,-1-1 15,-3 1-15,-2 1 0,-4-2 16,-3-1-16,1-5 0,-5 1 15,-5 3-15,-3 1 0,-5 2 0,-3 0 16,-5 1-16,-3-1 0,-5 4 16,-5 3-16,-1 4 0,-1 3 0,-7 4 15,-2 4-15,3 2 0,1 2 16,2 6-16,2 3 0,3 1 16,2 1-16,4 4 0,4 1 15,7-5-15,4 0 16,7-1-16,8-2 0,7-5 15,8-2-15,8 0 0,5 0 16,-10-4-16,-7-3 0,-6-1 16</inkml:trace>
  <inkml:trace contextRef="#ctx0" brushRef="#br0" timeOffset="12421.177">21854 3646 0,'0'0'0,"0"0"0,0 0 0,32 1 16,-32-1-16,33 1 0,-14 0 15,3 0-15,2 1 0,9-1 16,4 0-16,0 1 0,2 1 0,11 0 16,2-1-16,0 2 0,1 1 0,13 0 15,1 0-15,3 0 0,0-1 0,14 3 16,1-1-16,-2 0 0,-2-1 16,13 1-16,0 0 0,35 1 15,-12 0-15,-4-3 0,-2-1 16,-2 1-16,-4 4 0,4-7 15,2-3-15,-2-1 16,0 2-16,5-2 0,4-1 16,-5 3-16,-3 3 0,8-2 15,6 1-15,-1 0 16,2 2-16,4-3 0,4-2 0,-4 4 16,-2 0-16,1 2 0,1 2 15,-5-3-15,-2-2 0,2 5 16,3-1-16,0 2 0,1-1 0,0 2 15,-2 2-15,0-4 0,0-4 0,3 4 16,2 3-16,-6-4 0,-4 0 16,3 1-16,3 0 0,-4 0 15,-4-1-15,2 4 0,1 4 16,-6-4-16,-4-2 0,2 1 16,2 1-16,-5 0 0,-3-2 0,4-3 0,0-2 15,-3 1-15,-2 0 0,0 2 16,0 1-16,-6 2 0,-3 1 15,4-1-15,2-1 0,-5 0 16,-2-1-16,-2-1 0,-1 0 16,-11 0-16,-8-1 0,-3 1 15,-2 1 1,-4-6-16,-2-2 0,-9 2 16,-6 2-16,-6-1 0,-4-1 0,-12-1 15,-7-1-15,-6 1 0,-5 0 16,-2 1-16</inkml:trace>
  <inkml:trace contextRef="#ctx0" brushRef="#br0" timeOffset="20783.3419">22954 4595 0,'0'0'16,"0"0"-16,0 0 0,0 0 0,0 0 0,15-15 0,-15 15 15,0 0-15,20-13 16,-20 13-16,34-4 15,-14 0-15,-2 1 0,5 0 0,4 0 16,10 1-16,3 0 0,5 1 16,5-1-16,13 2 0,0-1 15,5 2 1,6 0-16,14 1 0,-1-1 0,18 1 16,1-1-16,10 2 0,-3-2 15,45 1-15,-14-1 0,-13-1 16,-8-1-16,-5 2 0,-4 1 15,-8 2-15,-5-2 0,-4-2 16,-2-1-16,-7 1 0,-4 1 0,-8 2 16,-4 4-16,-14-4 0,-8-1 0,-10-4 15,-6 1-15,-13 0 0,-8 1 16,-16 1-16,-12 2 0,6-2 16,1 0-16,3-1 0</inkml:trace>
  <inkml:trace contextRef="#ctx0" brushRef="#br0" timeOffset="21052.8184">22702 5056 0,'0'0'16,"0"0"-16,0 0 0,0 0 0,33-8 16,-33 8-16,36-6 0,-11 3 15,2-1-15,4 1 16,3 2-16,9-2 0,-1 2 0,2 0 16,0 0-16,6 1 0,-6-1 0,-7 1 0,-3-1 15,-8 1-15,-4 0 0,-4 0 16</inkml:trace>
  <inkml:trace contextRef="#ctx0" brushRef="#br0" timeOffset="21222.1291">22726 5300 0,'0'0'0,"0"0"0,25-1 16,-5 1-16,5 0 0,11-1 15,4-2-15,2 0 0,2-1 0,12 1 16,0 1-16,-10 0 16,-8-1-16,-7 2 0</inkml:trace>
  <inkml:trace contextRef="#ctx0" brushRef="#br0" timeOffset="21654.7378">23725 4757 0,'0'0'0,"0"0"0,0 0 16,0 0-16,-11 28 0,11-28 16,-17 41-16,7-15 0,1 2 0,-6 14 15,0 6-15,0-2 16,2 0-16,-2 9 0,0-1 0,3-8 15,1-6-15,-1 2 0,1-8 0,1-7 16,1-6-16,3-5 16,1-4-16,1-5 0,0-5 0,1-6 15,2-4-15,5-7 0,2-4 0,6-5 16,4-4-16,1-1 0,3-2 16,4 0-16,4 2 0,7-2 0,1 3 15,1 5-15,2 5 0,-2 3 16,0 5-16,-1 8 0,-5 7 15,-8 2-15,-1 2 0,-4 6 16,-3 4-16,-6 2 0,-5 1 16,-4 2-16,-3 0 0,-1 3 0,-1 2 15,0-3 1,-1 0-16,2-4 0,-1-3 16,2-5-16,1-3 0,0-1 15</inkml:trace>
  <inkml:trace contextRef="#ctx0" brushRef="#br0" timeOffset="22071.3433">24734 5121 0,'0'0'0,"0"0"16,0 0-16,0 0 0,0 0 0,-10-18 16,10 18-16,-24-9 15,7 6-15,-4 1 0,-4 1 16,-5 4-16,-3 4 0,-11 5 15,0 3-15,0 2 16,1 0-16,-5 8 0,5 1 16,2 7-16,10 0 0,12-4 15,8-5-15,10-1 0,8-2 16,11-8-16,7-4 0,7-6 0,7-3 0,2-6 16,0-3-16,-1-3 0,-1-2 15,3-5-15,-5-2 0,-3-1 16,-2 1-16,-5-1 0,-4-1 15,-7 3-15,-3 2 0,-4 4 16,-1 1-16,-3 5 0,-2 2 16,-3 6-16,-1 3 0,-2 4 0,-1 3 15,-1 2-15,-2 5 16,3 4-16,1 1 0,3 2 0,2-1 16,2 0-16,1-2 0,4-2 0,3-1 15,6-5-15,3-1 0,-3-4 16,-4-1-16,-3-1 0</inkml:trace>
  <inkml:trace contextRef="#ctx0" brushRef="#br0" timeOffset="22388.008">25137 5014 0,'0'0'16,"0"0"-16,0 0 0,0 0 0,-4 28 15,4-28-15,-10 37 0,4-13 16,1 4-16,-1-1 0,2-1 16,1 7-16,2-1 0,2-3 0,1-2 15,1-5-15,2-4 0,1-3 16,4-4-16,1-3 0,1-4 0,1-3 16,2-4-16,-2-4 0,0-5 15,3-5-15,0-4 0,5-5 16,-1-2-16,1-4 0,1 0 15,-2-1 1,-1 1-16,0-2 0,-1 2 16,0 6-16,-2 3 0,0 3 15,-2 4-15,-2 4 0,-1 3 16,-4 7-16,-2 3 0,0 0 0,-2 0 16,0 0-16</inkml:trace>
  <inkml:trace contextRef="#ctx0" brushRef="#br0" timeOffset="22771.0019">25476 5283 0,'0'0'0,"0"0"0,0 0 0,25 2 16,-25-2-16,30 3 0,-10-2 16,2-1-1,2-1-15,2-1 0,3-1 16,9-3-16,-1-3 0,1 0 15,-1-1-15,5-4 0,-4-1 0,-4 1 16,-5-3-16,-6 1 0,-3-4 16,-6 2-16,-6 0 0,-5 1 15,-5 1-15,-7 4 0,-7 5 16,-4 1-16,-4 2 0,-6 4 0,-4 5 16,-1 6-16,-2 3 0,-4 8 0,-1 3 15,6 3-15,7 1 0,5 1 16,6-1-16,4 2 0,8 0 15,9-6-15,8-3 0,9-5 16,8-2-16,8-5 0,8-2 16,5-5-16,2-4 0,8-1 15,-3-1-15,-4-3 16,-3-4-16,0-7 0,-6-3 0,-12 4 0,-9 6 0,-6 2 16</inkml:trace>
  <inkml:trace contextRef="#ctx0" brushRef="#br0" timeOffset="23127.9176">26339 5053 0,'0'0'0,"0"0"0,0 0 0,0 0 16,0 0-16,0 0 0,-3 21 15,3-21-15,-11 27 0,11-27 16,-20 37-16,9-16 0,0 4 16,0-1-16,0 0 0,-2 5 15,4-3-15,1-3 0,1-4 16,2-3-16,0-4 0,2-2 0,1-5 0,2-3 15,0-2-15,4-6 0,0-6 16,0-3-16,0-3 0,3-3 16,2-3-16,3 0 0,2-2 15,6-6-15,2 0 0,0 4 16,1 4-16,3 4 0,0 4 16,0 3-16,-1 3 15,-2 5-15,-2 5 0,-3 5 16,-3 3-16,-3 8 0,-3 5 15,-4 2-15,-2 4 0,-3 3 16,-3 1-16,-1 8 0,0-2 16,-5 0-16,-2-2 0,2-7 15,2-6-15,2-5 0</inkml:trace>
  <inkml:trace contextRef="#ctx0" brushRef="#br0" timeOffset="26037.0358">27328 4761 0,'0'0'0,"0"0"16,0 0-16,0 0 0,0 0 0,-11-16 15,11 16 1,0 0-16,0 0 16,0 0-16,0 0 0,0 0 15,0 0-15,27-14 0,-6 11 16,1-2-16,3-1 0,3 0 15,4 1-15,6-1 0,-4 1 0,8 0 16,-1 0-16,-7 2 16,-6 0-16,-3 2 0,-5 2 15,-6 1-15,-3 2 0,-13 6 16,-10 4-16,-3 2 0,0 2 0,-12 5 0,-7 4 16,-6 2-16,-3 4 0,-11 10 0,-1 4 15,-5 1-15,3-3 0,-6 2 16,1-5-16,11-8 0,9-4 0,6-8 15,4-7-15,6-4 0,6-5 16,5-8-16,6-6 16,7-8-16,4-4 0,7-2 0,4-4 15,2-4-15,0-3 0,8 0 16,7-2-16,-2 3 0,-2 1 16,3 1-16,1 2 0,-1 6 15,0 6-15,7 1 0,3 3 16,-5 6-16,1 2 15,2 6-15,0 3 0,3 0 16,1 3-16,7 8 0,1 3 16,-7-2-16,0 0 0,5 4 15,-1 2-15,-5-4 0,-3 0 0,-4-3 16,-3-2-16,-12-4 16,-5-3-16,-6-2 0,-1-2 15,-3 1-15</inkml:trace>
  <inkml:trace contextRef="#ctx0" brushRef="#br0" timeOffset="26253.267">27262 5199 0,'0'0'0,"0"0"0,25-7 0,-6 4 15,3-1-15,13-2 0,6 0 16,1 0-16,2 0 0,11 1 15,0 0-15,1 0 0,-7 1 16,-6 1-16,-5 0 0,-7 2 0,-5-1 16,-9 1-16,-7 0 0,-2 0 15,-1 0-15,-3 1 0</inkml:trace>
  <inkml:trace contextRef="#ctx0" brushRef="#br0" timeOffset="26431.7621">27567 5078 0,'0'0'16,"0"0"-16,0 0 0,0 0 15,3 23-15,-3-23 0,-2 28 16,2-28-16,-5 35 0,1-13 16,1 2-16,0 0 0,-1-2 0,-1 4 15,-2-3-15,2-3 0,-1-3 16,2-3-16</inkml:trace>
  <inkml:trace contextRef="#ctx0" brushRef="#br0" timeOffset="26554.258">27367 5431 0,'0'0'0,"0"0"0,0 0 16,0 0-16,0 0 0,0 0 15,0 0-15,0 0 0,26-11 0,-26 11 16,41-4-16,-15 1 0,3 0 16,4 0-16,4-1 0,12-3 15,-2 1-15,2-2 0,-10 3 0,-7 0 0</inkml:trace>
  <inkml:trace contextRef="#ctx0" brushRef="#br0" timeOffset="26923.1164">28288 4600 0,'0'0'16,"9"-1"-16,4 0 0,3-1 0,1 1 16,9 1-16,2 0 0,0 1 15,-1 1-15,5 3 0,0 1 0,-5-2 16,-5 1-16,-5 0 0,-4 2 16,-7-1-16,-4 3 0,-13 2 15,-10 0-15,-1 0 0,-4 2 0,-16 4 16,-5 2-16,0-1 0,2 0 15,-6 1-15,5 1 0,9-6 16,6-2 0,6-2-16,10-3 0,11-3 0,7-3 0,12 0 15,11-2-15,5-1 0,5-4 16,8-2-16,8 0 16,-5 2-16,-4 0 0,5 0 15,-4 3-15,-11 1 0,-9 1 0,-5-1 16</inkml:trace>
  <inkml:trace contextRef="#ctx0" brushRef="#br0" timeOffset="27171.1886">28156 4720 0,'0'0'0,"0"0"0,0 0 0,0 0 0,-7 28 16,7-28-16,-11 37 15,3-14-15,-2 3 0,-1 8 0,-1 9 16,-2 11-16,1 1 0,-3 11 16,2-1-16,-1 0 0,0-11 15,3 1-15,4-8 0,2-11 16,0-10-16,2-7 16,1-7-16,-2-6 0,-1-2 15,0-2-15,3 0 0,-1 0 16</inkml:trace>
  <inkml:trace contextRef="#ctx0" brushRef="#br0" timeOffset="27356.2473">28137 5054 0,'0'0'0,"11"-4"16,6-1-16,2 1 0,3-3 0,14 0 16,6-1-16,7 0 0,0 1 15,6 0-15,-2 2 0,-9 1 16,-6 1-16,-6 2 0,-4 1 15,-7-3-15,-4 1 0,-10 0 16,-7 2 0,-3-4-16,-4 1 0,3 2 15,1 0-15,0 0 0</inkml:trace>
  <inkml:trace contextRef="#ctx0" brushRef="#br0" timeOffset="27534.9028">28247 4877 0,'0'0'0,"0"0"0,0 0 16,0 0-16,0 0 0,5 25 16,-5-25-16,0 23 0,0-23 0,1 31 15,0-16-15,1 1 16,0-1-16,0-3 0,1-1 16,-2-2-16</inkml:trace>
  <inkml:trace contextRef="#ctx0" brushRef="#br0" timeOffset="27873.2083">28534 4831 0,'0'0'16,"0"0"-16,0 0 0,0 0 0,0 0 16,-3 29-16,3-29 0,-7 26 0,7-26 15,-11 35-15,3-13 0,-1 2 16,-1-2-16,-4 6 0,-1-1 15,-1-4-15,0-2 0,-2-3 16,-1-2-16,-2-2 0,-1-1 0,-5-2 16,-2-1-16,5-1 15,3-2-15,1-2 0,2-3 0,5 1 0,3-2 16,4 1-16,2-1 0,4-1 16,4-1-16,9-2 0,8-2 15,3 1-15,4 1 0,5-3 16,3-2-16,9 0 0,-1 2 0,-1 0 15,-1 0-15,2 1 16,-5 1-16,-8 0 16,-6 1-16,-5 0 0,-4 2 0,-4-1 15</inkml:trace>
  <inkml:trace contextRef="#ctx0" brushRef="#br0" timeOffset="28234.2663">28384 5218 0,'0'0'15,"0"0"-15,0 0 0,-14 23 0,8-12 0,-3 4 16,-2 3-16,-1 1 16,-1 0-16,-5 6 0,0 0 15,0-2-15,2-5 0,1 3 16,2-6-16,4-4 0,1-4 16,4-4-16,2-6 0,2-1 0,3-3 15,5-3 1,3-3-16,-1-3 0,-2 0 0,5-2 15,2-2-15,3 1 16,-1 2-16,-1 5 0,-3 3 16,-1 4-16,-1 2 0,2 6 15,2 2-15,-3 3 0,-1 1 0,1 3 16,0 3-16,-1-2 16,-1 1-16,3 4 0,2 3 15,-2-3-15,0-1 0,0-3 0,0-1 0,0-3 16,-1-1-16,-1-4 0,0-4 15,-5-1-15,0-2 0,-3-4 16,-1-3-16,0 0 0,-1 4 0,0-2 16</inkml:trace>
  <inkml:trace contextRef="#ctx0" brushRef="#br0" timeOffset="28674.9857">28836 4718 0,'0'0'0,"0"0"16,0 0-16,0 0 0,-3 25 0,3-25 15,-6 31-15,2-11 16,-1 1-16,0 3 0,-2 4 16,1-3-16,-1 0 0,-1 3 15,2-4-15,0-5 0,2-3 16,0-4-16,3-2 0,1-4 15,0-4-15,3-4 0,1-2 0,1-5 16,2-3-16,2-6 0,2-5 16,0 0-16,0 1 0,4-6 0,2-2 15,-1 2-15,0 0 0,-1 6 16,1 2-16,-2 3 0,-1 4 16,1 1-16,-1 0 0,-1 4 15,0 2-15,-1 5 16,0 5-16,-2 4 0,0 4 15,-7 3-15,-4 3 0,-3 4 16,0 3-16,-2 6 0,1 0 16,1 0-16,3-1 0,3-4 15,3-2-15,4-2 0,2-3 16,2-4-16,3-1 0,0-4 16,0-2-16,2-1 0,1-1 0,-5-3 15,-2-1-15,-2 0 0,-2-1 0,-1 0 16</inkml:trace>
  <inkml:trace contextRef="#ctx0" brushRef="#br0" timeOffset="28991.2551">28787 5250 0,'0'0'0,"0"0"16,0 0-16,21-8 0,-21 8 15,32-8-15,-12 1 0,1 3 16,0-2-16,0 2 0,-1-2 15,4 0-15,-2 1 0,-4 0 16,-3 2-16,-3 1 16,-2 1-16,-2 2 0,-4 1 15,-2 2-15,-2 3 0,-4 5 16,-2 3-16,-4 7 0,-1 3 0,-3 0 16,0 0-16,-2 1 15,-1-1-15,-5 3 0,0-2 16,2-2-16,2-5 0,1-2 15,0-3-15,-1-5 0,-3-2 0,0-4 0,0-2 16,1-3-16,1-3 0,4 0 16,3 2-16,2 1 0</inkml:trace>
  <inkml:trace contextRef="#ctx0" brushRef="#br0" timeOffset="29187.6488">28816 5285 0,'0'0'15,"0"0"-15,0 0 0,22 20 16,-22-20-16,21 28 0,-5-8 16,0 0-16,2-1 0,9 6 15,4-2-15,1 0 0,1-2 0,10 2 16,2-3-16,2-2 0,0-3 16,7-1-16,-2-3 15,-5-1-15,-1-1 0,-9-3 16,-5-4-16,-7-1 0,-5 0 0,-4 1 15</inkml:trace>
  <inkml:trace contextRef="#ctx0" brushRef="#br0" timeOffset="35503.9566">2090 8288 0,'0'0'0,"9"0"15,1 2-15,3 1 0,3-2 16,6 1-16,3 2 0,10-1 16,3 0-16,3 1 0,3 0 15,12 3-15,1 0 0,13 1 16,4 0-16,1-1 0,-3-3 16,20 2-16,-1 0 0,8-1 0,-1 2 15,47 0-15,-3-2 16,-16 1-16,-11 3 0,10-2 15,5 0-15,-7-6 16,-8-5-16,17 2 0,7 4 16,-9 2-16,-7 4 0,14-2 15,10-3-15,-11 1 0,-3 1 16,13 1-16,14-1 0,-17-3 16,-7-4-16,16 1 0,11 0 15,-13 3-15,-9 3 0,18-5 16,12-3-16,-13-1 0,-10 1 0,17 1 0,10 1 15,-13 5-15,-8 3 0,13-7 16,10-4-16,-16-3 0,-11 0 0,16 6 16,10 4-16,-15 0 0,-11-1 15,15 1-15,11-2 16,-13 0-16,-8-2 0,14 0 16,9 1-16,-14 1 15,-12 2-15,14 0 0,11 0 16,-16 0-16,-10 0 0,13 3 15,10 1-15,-17-3 0,-12-1 0,12 2 16,7-1-16,-15 3 16,-10 0-16,12 3 0,9 0 15,-14-1-15,-8 0 0,13-2 0,10-1 16,-17 0-16,-9 1 0,12 1 0,9 1 16,-13-2-16,-9-3 0,8 3 15,6 1-15,-17-3 0,-11 0 0,8 1 16,5 2-16,-14-3 15,-9-3-15,5 1 0,6 0 16,-13-1-16,-8-1 0,1 1 0,1 0 16,-12-1-1,-7 3-15,4-1 0,3 2 16,-7-3-16,-7-1 0,2 3 16,3 1-16,-13-1 0,-7 0 0,1 0 15,0 0-15,-5-3 0,-4-3 0,-8 2 0,-4 1 16,-5-2-1,-2-2-15,-3-1 0,-3 1 16,-7 3-16,-5 2 0,-4-2 0,-3-1 16,-6 0-16,-3 1 0,0 0 15,-5 1-15,-4-2 0,-4-3 0,4 2 16,3 1-16,2 0 0</inkml:trace>
  <inkml:trace contextRef="#ctx0" brushRef="#br0" timeOffset="38540.972">3225 7590 0,'0'0'0,"0"0"15,0 0-15,0 0 0,0 0 0,0 0 16,0 0-16,0 0 0,0 0 16,8-23-16,-8 23 15,0 0-15,0 0 0,15-28 0,-15 28 0,14-20 16,-4 10-16,3-1 0,3-2 16,0-2-16,2 1 0,-2-1 15,5-2-15,5-4 0,-3 1 0,1 0 16,1 0-16,-2 1 15,-1 0-15,3-1 16,1 1-16,-4 3 0,-1 3 16,-4 1-16,-2 1 15,-4 2-15,0 1 0,-1 1 0,-4 0 16,0 2-16,-1 4 0,-2-1 16,0 0-16,-3 2 0,-1-2 0,1 2 15,-3-1-15,3 1 0</inkml:trace>
  <inkml:trace contextRef="#ctx0" brushRef="#br0" timeOffset="38963.6571">3477 7133 0,'0'0'0,"0"0"0,0 0 15,0 0-15,0 0 0,0 0 16,0 0-16,0 0 0,25-5 16,-25 5-16,0 0 0,23-6 0,-23 6 15,0 0-15,28-7 16,-16 5-16,2-1 16,-2-1-16,1 1 0,-1-1 15,-1 1-15,1 0 16,0-1-16,0 0 0,-2 0 0,0 0 15,0 1-15,-1-1 0,0 1 0,-3 1 16,1 1-16,0 0 16,-2 1-16,0 1 0,-1 0 15,-1-1-15,1 2 0,-1 1 0,-2 2 0,1-1 16,-1 3-16,2 0 0,-2 4 16,1-1-16,-2 1 0,1 3 15,1 3-15,0-1 0,2 1 0,-4 1 16,1 3-16,1 1 0,-2-2 15,1-4-15</inkml:trace>
  <inkml:trace contextRef="#ctx0" brushRef="#br0" timeOffset="42949.8475">6587 7509 0,'0'0'0,"0"0"15,0 0-15,0 0 0,0 0 0,0 0 0,17-14 16,-17 14-16,0 0 0,24-15 0,-12 8 16,1-1-16,3 0 0,-1-3 15,3 0-15,-1-1 0,2 1 0,0-1 16,3-2-16,7-2 15,-4-1-15,0 1 0,0 1 16,-2 0-16,-1 0 0,-2 1 16,-3 0-16,0 2 0,-1 1 0,-1 1 15,-3 1-15,-1 1 16,-1 1-16,-1 1 16,-1 0-16,-1 1 0,-3 1 0,0 1 15,-1-2-15,-2 1 0,-1 1 16,0 0-16,0 0 0,0 1 15</inkml:trace>
  <inkml:trace contextRef="#ctx0" brushRef="#br0" timeOffset="43318.7861">6981 7106 0,'0'0'0,"0"0"0,0 0 0,0 0 0,0 0 0,0 0 16,0 0-16,0 0 0,0 0 15,24-4-15,-24 4 0,0 0 16,26-3-16,-26 3 0,24-3 16,-24 3-16,22-2 0,-9 1 15,1-3-15,-1 2 0,1 0 0,-1-2 16,1 1-1,-1 0-15,0-1 16,-1 1-16,-1 0 0,-1 2 0,-2 1 16,1-1-16,-3 1 15,0 0-15,1 0 0,-4 2 0,1 1 16,-3 3-16,-1-1 0,-1 3 16,-3 0-16,-1 2 0,-1 2 0,0 3 15,-1 2-15,-1-1 0,1 1 0,-1 1 16,1-3-16,2-2 0</inkml:trace>
  <inkml:trace contextRef="#ctx0" brushRef="#br0" timeOffset="45393.5874">7266 6349 0,'0'0'0,"0"0"0,0 0 16,0 0-16,0 0 0,0 0 15,-30-4-15,30 4 0,-29 11 0,9-3 16,-5 2-16,-4 2 16,0 4-16,-12 7 0,-2 4 15,4 2 1,1 1-16,-3 7 0,3 2 0,4 3 15,8-3-15,9-3 0,9-4 16,8-4-16,7-3 0,11-5 16,8-4-16,0-6 0,4-3 0,6-6 15,5-3-15,1-2 16,1-1-16,-7 0 0,-6 2 16,-10 0-16</inkml:trace>
  <inkml:trace contextRef="#ctx0" brushRef="#br0" timeOffset="45709.5725">7351 6530 0,'0'0'0,"0"0"0,0 0 15,-14 18-15,14-18 0,-13 24 0,5-7 0,0 3 16,0 0-16,0 11 0,0 2 16,3-4-16,4-4 0,5-2 15,3-3-15,8-6 0,0-2 16,11-3-16,3-7 0,2-2 15,1-3-15,0-7 0,1-2 16,-4-2-16,-4 0 16,2-6-16,-4-3 0,-6-1 15,-3 1-15,-10 0 0,-6 1 16,-1 4-16,-6 4 0,-7 0 16,-6 0-16,-1 5 0,-1 3 15,-1 4-15,-1 2 0,3 2 0,1 3 16,1 1-16,3 0 15,6 2-15,3 2 0,4-4 0,1-1 0,0-1 16</inkml:trace>
  <inkml:trace contextRef="#ctx0" brushRef="#br0" timeOffset="46057.3841">7887 6558 0,'0'0'0,"0"0"15,-10 14-15,2-2 0,-3 0 0,0 6 16,-1 5-16,-3 4 16,0-3-16,0 0 0,0-1 15,-2 1-15,4-4 0,2-7 16,2-4-16,3-3 0,3-4 0,3-5 16,2-5-16,4-4 0,0-1 0,3-4 15,1-5-15,1 0 0,4-2 0,3-5 16,5 0-16,-1 2 15,-1 0-15,0 4 0,-1 2 16,0 4-16,-1 3 0,3 4 16,1 7-16,-4 4 0,-2 3 0,-2 5 15,-2 3 1,-2 3-16,-4 3 0,-3 6 16,-2 7-16,-3-4 0,-1 1 0,0 5 15,1 1-15,2-7 0,1-4 16,0-4-16,-1-4 15,0-4-15</inkml:trace>
  <inkml:trace contextRef="#ctx0" brushRef="#br0" timeOffset="46373.9883">8699 6423 0,'0'0'0,"0"0"0,0 0 15,0 0-15,0 0 0,-22-16 16,22 16-16,-36 0 0,13 2 0,-6 2 15,-4 1-15,-8 4 0,3-1 0,2 4 16,3 2-16,0 3 0,7 1 0,6 3 16,6 1-16,4-3 0,5-3 15,9-2-15,7 1 16,3-1-16,4-2 0,0-1 0,0 2 16,-1-4-16,-4 1 0,-3-1 15,-3 0 1,-3 1-16,-4 1 0,-6-1 15,-5 1-15,-4 1 0,-4 0 16,-2-1-16,-2 0 0,2-3 16,2 1-16,5-6 0,3-3 0,1 0 15,2 0-15,2 0 0</inkml:trace>
  <inkml:trace contextRef="#ctx0" brushRef="#br0" timeOffset="46543.5346">8813 6527 0,'0'0'0,"0"0"16,0 0-16,0 0 0,-8 25 16,8-25-16,-12 33 0,6-15 15,-1 3-15,0-1 16,1 0-16,0-1 16,2-2-16,-1-2 0,3-3 0,1-7 15,1-2-15,0 0 0,0-3 16,0 3-16</inkml:trace>
  <inkml:trace contextRef="#ctx0" brushRef="#br0" timeOffset="46712.5374">8747 6157 0,'0'0'0,"0"0"0,0 0 0,0 0 15,18 18-15,-18-18 0,22 24 16,-9-7-16,0 2 0,-1-2 15,-1-3-15,-2-1 0</inkml:trace>
  <inkml:trace contextRef="#ctx0" brushRef="#br0" timeOffset="47175.5725">9400 6499 0,'0'0'16,"0"0"-16,0 0 0,0 0 0,-9-19 15,9 19-15,-22-16 0,22 16 16,-32-17-16,13 11 0,-2-1 16,-2 1-16,0 0 0,-7 4 15,0 2-15,2 2 0,-1 4 16,1 5-16,2 5 0,2 1 0,2 2 16,-2 12-16,6 6 0,3-3 0,5-1 15,8 0-15,8-4 16,6-6-16,4-5 0,10-6 15,6-4-15,1-6 0,1-6 0,3-4 16,3-4-16,-4-4 0,-1-2 0,2-11 16,-2-5-16,-5 0 15,-3-3-15,-3-4 16,-1-4-16,-5 1 0,-4 2 16,-1-6-16,-1 4 15,-3 8-15,-2 4 0,-3 4 0,-2 4 16,0 6-16,-1 6 0,-2 5 15,-1 4-15,0 3 0,-3 3 16,-4 8-16,-4 5 0,1 4 16,1 4-16,-3 10 0,-1 7 0,-1 4 0,2 1 15,0 0-15,1 3 0,1-1 16,5-3-16,2-6 0,4-5 16,1-6-16,2-4 0,0-6 15,-1-5-15,0-3 0</inkml:trace>
  <inkml:trace contextRef="#ctx0" brushRef="#br0" timeOffset="47530.1329">9574 6625 0,'0'0'0,"0"0"0,0 0 15,27 1-15,-13-1 0,2-1 16,4-2-16,0 1 0,1 0 0,6-3 0,2-2 15,-2-1-15,0 0 0,-1-1 16,1-1-16,-4-1 0,-2 0 16,-1-4-16,-5-2 0,-6 0 15,-5 1-15,-8 2 16,-6-1-16,-1 5 0,-1 1 0,-12 2 16,-7 2-16,1 5 0,0 2 0,-4 6 15,-4 5-15,3 4 0,5 2 0,-5 8 16,4 3-16,7 1 0,4 1 15,9-1-15,6 0 0,6-4 16,4-6-16,14-2 0,10-4 16,5-3-16,5-4 15,15-4-15,5-5 16,-6-5-16,-6-4 0,-10 2 0,-11 3 16,-6 0-16</inkml:trace>
  <inkml:trace contextRef="#ctx0" brushRef="#br0" timeOffset="47846.675">10210 6379 0,'0'0'0,"0"0"0,0 0 15,0 0-15,-9 28 0,9-28 16,-15 34-16,5-13 0,-1 3 0,0 3 16,-2 2-16,1 4 0,2-4 15,2-4-15,1-5 16,1-2-16,2-2 0,1-6 15,1-3-15,0-5 16,2-2-16,0-7 0,2-4 16,0-2-16,1-5 0,1-3 15,3-3-15,2-2 0,1 2 0,3-5 16,1 2-16,-1 5 0,-2 4 16,2 3-16,1 3 15,2 4-15,0 4 0,4 5 0,3 3 16,-1 2-16,-1 1 0,1 3 0,2 5 15,0 2-15,-2 0 0,-5-4 16,-2-2-16,-3-1 0</inkml:trace>
  <inkml:trace contextRef="#ctx0" brushRef="#br0" timeOffset="48316.6311">10968 6563 0,'0'0'0,"0"0"0,0 0 15,0 0-15,4-21 0,-4 21 0,-7-20 16,7 20-16,-12-23 0,2 10 16,-2 2-16,-1 1 0,-2 0 0,-5 1 31,-4 2-31,-9 0 0,0 2 16,-3 4-16,-3 4 15,3 3-15,0 4 0,-7 8 0,0 5 16,6 2-16,5 0 0,2 10 15,7 2-15,7-7 0,4-5 16,11-2-16,9 0 0,5-7 16,5-1-16,12-8 0,8-3 0,2-3 0,1-3 0,8-8 15,2-6-15,-9 1 16,-6-2-16,0-4 0,-1-4 0,-7 1 16,-6 1-16,-4 1 0,-2 1 15,-6 3-15,-4 3 0,-2 4 16,-4 1-16,-3 4 0,0 1 15,-5 6 1,-3 6-16,0 1 0,0 3 0,2 4 16,1 6-16,0 0 0,1 2 15,4-1-15,2 2 16,2-2-16,3-2 0,10-2 0,7-4 16,-2-8-16,3-2 0,4-8 15,4-5-15,-6 3 0,-4-1 16,-5 2-16</inkml:trace>
  <inkml:trace contextRef="#ctx0" brushRef="#br0" timeOffset="48548.4736">11394 6223 0,'0'0'0,"0"0"0,0 0 16,0 0-16,-13 29 15,13-29-15,-21 38 16,5-14-16,-2 1 0,-5 7 0,-1 6 15,-6 8-15,2-2 0,-1 5 16,7-2-16,4-4 0,7-9 16,10-7-16,8-8 15,4-4-15,4-4 0,7-5 0,6-4 16,-6-3-16,1 0 0,5-6 0,-1-3 16,-6 2-16,-4 3 0,-4 0 0</inkml:trace>
  <inkml:trace contextRef="#ctx0" brushRef="#br0" timeOffset="48704.286">11009 6499 0,'0'0'0,"0"0"16,0 0-16,28-10 0,-28 10 0,35-5 16,-9 2-16,2-1 0,1 1 0,10 1 15,2 1-15,-2 2 16,-2 2-16,1 0 15,-7-1-15,-7 0 16</inkml:trace>
  <inkml:trace contextRef="#ctx0" brushRef="#br0" timeOffset="48917.7735">11636 6474 0,'0'0'0,"0"0"0,0 0 16,0 0-16,0 0 0,-21 23 0,21-23 15,-23 23-15,11-8 0,-1 2 0,-1 2 16,0 0-16,1 2 16,-1 4-16,2-1 15,3-2-15,3-5 0,3-4 0,3-5 16,1-5-16,2-3 0,0 0 16,-1 0-16,0 0 15</inkml:trace>
  <inkml:trace contextRef="#ctx0" brushRef="#br0" timeOffset="49047.5907">11707 6256 0,'0'0'16,"0"0"-16,0 0 0,20 5 16,-20-5-16,22 7 0,-22-7 15,26 15-15,-11-6 0,-3 0 0,-1-2 0,-2-1 16</inkml:trace>
  <inkml:trace contextRef="#ctx0" brushRef="#br0" timeOffset="49365.3113">11858 6545 0,'0'0'15,"0"0"-15,0 0 0,-24 15 16,24-15-16,-27 22 0,9-4 16,0 2-16,0 2 0,0 4 0,1 2 15,5-5-15,4-2 0,8-2 16,9-4-16,6-4 0,7-5 15,10-5 1,9-3-16,-1-3 0,0-1 0,5-6 16,-1-4-16,-8 1 0,-5 0 15,-5-3-15,-6-3 0,-4-1 16,-5 0-16,-7 0 0,-3-1 16,-4 4-16,-3 3 0,-10 1 15,-7 1-15,0 3 0,-1 5 0,-8 4 16,-5 2-16,5 0 0,4 2 0,2 4 15,3 3-15,5 0 0,5 2 16,2-2-16,3-3 0,2 0 16</inkml:trace>
  <inkml:trace contextRef="#ctx0" brushRef="#br0" timeOffset="49703.6638">12456 6533 0,'0'0'0,"0"0"0,0 0 16,-17 24-16,17-24 0,-22 28 15,8-9-15,-1 2 0,1-1 0,-4 7 16,2 0-16,1-4 0,4-5 16,2-2-16,1-3 0,2-3 0,3-2 15,3-5-15,3-5 16,2-2-16,0-3 0,3-5 0,2-2 15,1-2-15,2-1 0,4-5 16,2-3-16,5-4 0,-1 1 16,5 1-16,6 2 15,-2 4-15,-2 2 0,7 0 16,-2 4-16,-3 4 0,-2 5 16,-4 6-16,-3 6 0,-3 3 15,-4 2-15,-4 9 0,-3 6 16,-5 1-16,-3 0 0,-3 6 15,-2 5-15,-4 0 0,-1-1 0,2-8 16,2-6-16,0-5 0</inkml:trace>
  <inkml:trace contextRef="#ctx0" brushRef="#br0" timeOffset="50036.6858">12123 8193 0,'0'0'0,"0"0"16,0 0-16,0 0 0,-21 16 0,21-16 16,0 0-16,-23 10 15</inkml:trace>
  <inkml:trace contextRef="#ctx0" brushRef="#br0" timeOffset="59700.5365">10128 8125 0,'0'0'0,"0"0"0,0 0 0,0 0 16,0 0-16,0 0 0,0 0 16,0 0-16,0 0 0,0 0 15,0 0-15,0 0 0,29-2 0,-29 2 0,0 0 16,0 0-16,0 0 0,29 1 15,-29-1-15,0 0 0,26 2 16,-26-2-16,24 4 0,-10-2 16,0 1-16,1 0 0,2-2 15,-1 0-15,1-1 0,2 1 16,3 1 0,-1-2-16,-2 0 0,10 0 0,2 2 15,-1-2-15,-2-2 0,3 1 16,2 1-16,-1-1 15,-1 1-15,10 1 0,1-1 0,-3 1 16,-3 1-16,2-2 0,3 0 16,-2 0-16,-3 1 0,11-2 15,0 0-15,-4 1 0,-4 1 0,1 0 0,3 1 16,-4-1-16,-4-1 0,13 2 16,3 0-16,-4-1 0,-4 1 0,2-1 15,2 0-15,-1 0 16,-3-1-16,7 1 0,2 0 15,-10-1-15,-2 1 0,9 1 16,3 1-16,-5-1 0,-4 0 0,5-2 0,3-1 16,-7 2-16,-5 2 0,7-1 15,3-1-15,-5 1 0,-4-1 0,6 0 16,6 1-16,-7 1 16,-4-2-16,10 1 0,2 0 15,-13 0-15,-3 1 0,24-1 16,-1-1-1,-27 2-15,-1 2 0,26-1 0,0 0 16,-25-5-16,-1-3 0,26-1 16,1 0-16,-26 4 0,0 0 15,22 1-15,-1 0 0,-23 0 0,2 0 0,23 0 16,1 0-16,-27-1 16,0 1-16,26 0 0,3 2 15,-26 0-15,0 0 0,25 1 0,1 0 16,-26-2-16,0-1 0,27 5 15,-1 5-15,-23-8 0,1-2 0,21 3 16,2 2-16,-7-4 0,-5-4 16,2 3-1,1 2-15,-6-5 0,-4-3 0,-2 10 16,0 8 0,-6-3-16,-4 0 0,0-8 0,2-2 15,-18 0-15,0 1 0,-2-1 16,-2 1-16,-4 0 0,-5 0 0,0 0 15,0 0-15,0 3 16</inkml:trace>
  <inkml:trace contextRef="#ctx0" brushRef="#br0" timeOffset="61290.137">10480 8147 0,'0'0'15,"0"0"-15,0 0 0,0 0 0,0 0 16,0 0-16,0 0 0,0 0 16,0 0-16,0 0 0,0 0 15,23 3-15,-23-3 0,0 0 0,33 2 16,-33-2-16,31 0 0,-12 0 15,3-1-15,1 1 0,1 0 0,4 0 16,3-2-16,7 1 16,0 0-16,3 0 0,2 0 15,7 2-15,-1 1 0,3-2 0,2-2 16,3-1 0,-5 0-16,4 2 0,5 1 15,-6 0-15,-5 2 0,15-1 0,3-1 16,-8 0-16,-5 0 0,13 1 15,1-1-15,-8 1 0,-7-1 16,29 0-16,-5 1 0,-27-2 16,-3-1-16,26 1 0,-1 3 15,-12-1-15,-7 0 0,6 1 0,4 2 16,-9-2-16,-4-1 0,4-2 16,4-2-16,-5 2 0,-4 3 0,5-1 15,4 0-15,-7-1 0,-3-1 16,7 2-16,5 2 15,-8-3-15,-6-3 0,5 3 0,2 3 16,-3-3 0,-3-2-16,5 2 0,2 2 15,-6 0-15,-4-1 0,6 0 16,3-3-16,-7 2 0,-5 1 0,5 0 16,4 1-16,-7-1 0,-4 0 15,7 0-15,5 3 0,-8-3 0,-6 0 0,4-1 16,3-1-16,-7 2 0,-3 1 15,4 0-15,5-1 16,-8 2-16,-8 0 0,5-4 16,4-1-16,-16 0 0,0 3 0,3-1 15,1-1-15,-6 1 16,-2 1-16,1-2 0,1 0 16,-6 2-16,-1 1 0,-2-1 0,-1 0 15,-2-2-15,-2 1 16,-1-1-16,-2 1 15,-2 0-15,0 0 0,0 0 0,-6 1 16,1 0-16,-1 0 0,-1 0 16,-3 2-16,-1-2 0,-2 1 15,-1-1-15,-2-1 0,-1 0 16,-1 0-16,-4 0 0,-3 0 16,1 0-16,-1 0 0,-10 0 0,-3 0 15,1 0-15,2-1 0,-6 1 0,-3 0 16,1-1-16,1-1 0,-13-2 15,-3 0-15,4 2 0,2 1 0,-12 0 16,-2-2-16,7 1 16,7-2-16,-14 1 0,-2 0 15,5 0-15,6-3 0,-12 3 0,-1 3 16,16-2-16,4 0 0,-32-1 0,0 1 16,15-1-16,8 3 0,-4-2 15,-4 1-15,8 2 0,5 1 0,-6-3 16,-3-1-16,9 2 0,8 1 15,-8-3-15,-6-3 16,9 1-16,4 0 16,-5 3-16,-4 2 0,6 1 15,3-2-15,-1-2 0,-3-2 16,5 3-16,3 2 0,-4 0 16,-2 1-16,6-4 0,5 0 0,-5 1 15,-3 0-15,5 0 16,5-2-16,-5 3 0,-3 1 15,5-1-15,4-1 0,-6-3 0,-3-2 0,5 5 16,3 2-16,0 2 0,-2 0 16,14-4-16,-1-2 0,-17 1 15,1 4-15,18-1 0,0 0 0,-5 0 16,-3 0-16,2-1 16,1 0-16,-3-2 0,-2 0 15,3 0-15,4 2 0,-5 0 16,-2-1-16,6 1 15,3-1-15,-2 2 0,-3 0 16,1-1-16,2-1 0,-3 2 16,0 2-16,1 0 0,3-1 0,-4 0 15,-2-1-15,4 1 0,2-2 16,0 1-16,-1 0 16,5 0-16,1-1 0,-1 0 0,0 1 0,2 0 15,1-1-15,3 3 0,1 2 16,2-3-16,1-1 0,2 1 15,2-1-15,3 0 0,-1 0 0,2-2 16,0 0-16,0 0 0,3 1 16,-2-2-16,0 2 15,2 0-15,0 0 0,0 0 0,0 0 0,2 0 16,-2 0-16,4 6 0,-2 1 16,0-3-16,0 1 0,-1-1 0</inkml:trace>
  <inkml:trace contextRef="#ctx0" brushRef="#br0" timeOffset="70037.1352">15267 8329 0,'0'0'0,"0"0"0,0 0 16,0 0-16,0 0 0,0 0 15,0 0-15,0 0 0,0 0 0,-28-3 16,28 3-16,0 0 0,-27-12 0,27 12 31,-27-17-31,13 9 0,0 0 16,-2-3-16,0-1 0,-1 1 15,1 0-15,-2-4 0,-2 0 16,-3-5-16,1 2 0,0-3 0,0-1 16,1 0-16,0 1 0,-7-7 15,1 0-15,3 2 0,3 1 16,0-1-16,-1-2 0,3 0 0,2 2 0,1-3 15,-1 0-15,1 0 0,0 1 16,0-7 0,2 1-16,3 1 0,3-2 15,1-1-15,1-1 0,4-2 16,2 1-16,4 5 0,1 5 0,5 0 16,3 1-16,2 2 0,0 1 0,4-1 15,3-2-15,0 7 16,1 5-16,6-5 0,4-2 15,0 0-15,0-1 0,9-3 0,2 2 16,-3 7-16,-4 5 0,11-1 16,7-3-1,-6 1-15,-2 1 16,11-1-16,9 2 0,-6-1 0,-6 2 16,5 1-16,-4 3 0,8 3 15,0 4-15,15 1 0,-7 0 16,-8 3-16,-7 1 0,3 0 15,1 0-15,-2 0 0,-3 1 0,-3 4 16,-1 4-16,-4 0 0,0 2 16,2-9-16,3-6 15,-4 10-15,-3 7 0,0 2 0,1 3 16,-5 1-16,-3 1 0,1 2 16,0-1-16,-4 0 0,-2-1 15,-2 2-15,0 2 0,-5-2 0,-4-1 16,2 2-16,3 2 0,-15-11 15,0 5-15,3-1 16,-1 2-16,0-3 0,1 0 0,-5 6 0,-3 7 16,-2-2-16,1-2 0,-1-2 15,2-2-15,-5-2 0,-1 2 16,-1 1-16,0 0 16,-1-1-16,0 0 0,-4 2 15,-2 1-15,-1-5 0,2-2 0,-5 4 16,-3 2-1,-1-7-15,-1 1 0,-1-1 16,1 0-16,-2-1 0,0 0 0,-4 1 16,-2 2-16,-2-3 0,0-2 0,0 0 15,-1 0-15,-1-1 16,-4-1-16,-1 0 0,-1 0 0,-1-1 0,0 1 0,-3-1 31,0-1-31,-6 1 0,0 0 16,1-2-16,0-2 0,-1 0 15,0 1-15,-2-6 0,-2-6 16,0 1-16,0 1 0,-5-4 16,-2-3-16,0-1 0,0 1 0,-11 0 0,-1 2 15,4-6-15,3-2 16,-3-1-16,-5 0 0,1 5 16,1 2-16,-9-1 0,24 2 0,15 1 15</inkml:trace>
  <inkml:trace contextRef="#ctx0" brushRef="#br0" timeOffset="73973.3566">2143 9308 0,'0'0'0,"0"0"0,0 0 15,0 0-15,0 0 0,22-6 16,-22 6-16,20-3 0,-20 3 0,28-1 16,-12 2-16,1 0 0,4 1 15,2 0-15,5 1 0,10 1 16,-1 0-16,7 2 0,4 1 15,11-2-15,-1-1 0,18 2 0,6 2 16,-3 0-16,-6 0 0,21 2 16,10-1-16,4-1 0,-10 2 0,56 3 15,-1 2-15,-24-4 16,-13-4-16,15-1 0,9 0 0,-15 1 0,-8 3 0,23 1 16,14 3-16,-18-9 15,-12-6-15,20 5 0,14 2 16,-17-1-16,-10-2 0,20 2 15,18 3-15,-24-3 16,-15 0-16,22-1 0,17 2 16,-20 0-16,-13 3 0,20-6 15,17-1-15,-22-1 16,-15 0-16,17 3 0,11 0 16,-17 0-16,-14-3 0,23 1 0,16-1 15,-25 1-15,-15 0 0,18 1 16,12 0-16,-21 0 0,-13-1 0,15 1 15,12-2-15,-19-1 16,-12 0-16,16 0 0,9-1 0,-15 1 16,-12 2-16,13 3 0,7 2 0,-15-2 0,-11-3 15,19-1 1,13-1-16,-19-1 0,-13 0 16,11 2-16,10 1 15,-16-2-15,-10-1 0,11 3 16,9 2-16,-16-2 0,-11 0 0,12 0 15,9 0-15,-16 1 16,-10-2-16,12 1 0,8-1 0,-17 2 0,-9 0 16,10 1-16,9 0 15,-15-1-15,-11-2 0,5 2 16,6 2-16,-13-2 0,-9 2 0,9-3 16,4-1-16,-12 0 0,-9-1 15,3 4-15,1 2 0,-12 1 0,-9-1 16,2-2-16,2-3 0,-12 0 15,-6 0-15,-2-2 0,0-1 16,-11 0-16,-6 0 0,-6 2 16</inkml:trace>
  <inkml:trace contextRef="#ctx0" brushRef="#br0" timeOffset="74865.9281">15286 9017 0,'0'0'0,"0"0"0,0 0 0,22-2 16,-22 2-16,23 0 0,-4-1 15,4 0-15,4-2 0,16 1 16,6 4-16,4-1 0,4 0 16,18-1-16,2-1 0,16 1 0,-3 0 15,13 2-15,-4 3 0,3 1 16,-9-1-16,22 2 0,-19-3 16,-20-2-16,-13-2 0,-18-1 15,-13-1-15,-14 1 0,-8 2 0,-7 1 16,-7 2-16,-5 2 15,-4 0-15,-6 2 0,-5 2 16,-8 1-16,-6 2 0,-6 0 16,-4 0-16,-4 2 0,-2 0 15,-6 3-15,-6 3 0,-11 3 0,1-2 0,-2 1 16,-2-2-16,-28 6 0,16-5 16,14 0-1,9-1-15,13-5 0,10-2 16,7-4-16,6-3 0,11-2 0,9-2 15,3-7-15,3-3 0,5-9 16,2-7-16,8 5 0,4-7 16,6-2-16,4-1 0,4-3 0,7-6 15,1-1-15,2-3 0,10-8 16,4 0-16,-5 3 16,-2 3-16,4 0 0,0 5 0,4-7 0,-9 7 0,-9 13 15,-6 8-15,-6 7 0,-4 6 16,-7 7-16,1 2 0,4 9 15,0 7-15,-1 7 0,0 4 16,-5 4-16,-2 3 0,2 4 16,0 4-1,-1 3-15,-1 1 0,2 8 0,0 1 16,1-5-16,1-2 0,1-1 16,0-2-16,0-5 0,1-4 0,2 10 15,-5-10-15,-6-20 16,-1-1-16,0-4 0,-2-3 0,-1-4 15,0-3-15,-5-4 0,-2 0 16,-8-11-16,-5-5 0,-4-6 0,-6-3 16,-5-4-16,-3-2 0,-9-10 15,1-3-15,1 1 0,0 1 16,3 1-16,2 1 0,-5-5 16,1 2-16,6 5 0,5 5 15,4 3-15,3 3 0,1 2 0,-1-1 16,5 4-1,3 2-15,1 6 0,3 4 16,3 5-16,1 1 0,2 2 16,3-1-16,0 1 0</inkml:trace>
  <inkml:trace contextRef="#ctx0" brushRef="#br0" timeOffset="78897.2306">2491 8482 0,'0'0'0,"0"0"15,0 0-15,-27 1 0,14 0 0,-4 3 16,-5 2-16,-10 3 0,1 0 0,-4 2 16,-5 1-16,-8 5 0,0 1 15,-1 5-15,0 4 0,-7 6 16,5 1-16,4 4 0,0 4 15,-1 4-15,7-2 0,6 4 16,4 4-16,6 2 0,8-8 0,11 3 16,7-2-16,11-6 0,7-5 0,12 1 15,10-1-15,1-3 0,5-5 0,17 0 16,14-4-16,30 5 16,-8-8-16,10-9 0,7-5 15,-9-4-15,-8-2 0,3-9 16,4-5-16,-11-1 0,-8-1 0,-1-7 15,-1-5 1,-11 2-16,-6 3 0,-7-12 16,-2-9-16,-14 2 0,-7 3 15,-6-10-15,-2-6 0,-9 4 0,-6 5 16,-10-2-16,-7-2 16,-8 2-16,-4 2 0,-13-3 15,-4-2-15,-11 6 0,-3 4 0,-10-1 16,-7 1-16,-2 10 0,3 8 0,-19 2 15,-10 1-15,4 10 0,2 6 0,-7 5 16,-6 3-16,12 3 16,10 5-16,2 8 0,0 9 15,15-2-15,9-1 0,16-8 0,8-6 16,9-5-16</inkml:trace>
  <inkml:trace contextRef="#ctx0" brushRef="#br0" timeOffset="79777.8622">4950 8424 0,'0'0'0,"0"0"0,-26-4 16,11 3-16,-1 0 0,-6 1 15,-7 0-15,-9 1 0,-1 1 16,-13 3-16,-2 2 0,0 2 15,1 2-15,-11 4 0,-1 5 16,4-1-16,5 2 0,-6 6 0,4 3 0,7 0 16,6 2-16,-2 9 15,3 4-15,8-2 0,7 0 16,8-2-16,6-2 0,6 1 16,5 2-16,6 0 0,6 2 15,7-7-15,9-4 0,9 5 16,8 1-16,7-7 0,5-4 0,39 11 0,5-5 0,-5-6 0,-3-4 15,18-4-15,10-4 16,-7-4-16,-4-3 0,10-4 0,4-3 16,-10-1-16,-4-1 0,4-3 15,4-5-15,-13 2 0,-7 1 16,1-4-16,3-3 0,-18-2 16,-9-3-1,-6-2-15,-3-3 0,-7-2 16,-3-3-16,-10-3 0,-6-3 15,-6 0-15,-7 1 0,-4-6 0,-3-3 16,-5 3-16,-6 4 0,-6-4 16,-5-3-16,-3 2 0,-2 3 15,-2 0-15,-4-1 0,-7 8 0,-6 5 16,-3-11-16,-5-6 0,-3 4 16,-2 4-16,-14 3 0,-10 2 15,4 2-15,-2 2 0,-15 2 0,-9-2 16,2 6-16,4 5 0,-6 1 15,-3 3-15,6 2 16,6 2-16,-6 4 0,-4 2 16,10 3-16,9 0 15,3 3-15,3 0 0,7-1 16,6 0-16,5 2 0,6 1 16,9-4-16,6-1 0,4 3 0,0 4 15,5-1-15,3-3 0,7 0 16,4-1-16,1-1 0,2-1 15,0-4-15,2 1 0,-2-1 16,3 3-16,-3-3 0,2 2 0,0-1 0,1-1 16,0 0-16,0 0 0,0 1 15,0 3-15,-3-1 16,0 0-16,-2 3 16,-1 2-16,2-3 0,-2 0 0,0-1 15</inkml:trace>
  <inkml:trace contextRef="#ctx0" brushRef="#br0" timeOffset="93637.2197">4998 9258 0,'0'0'0,"0"0"0,0 0 16,0 0-16</inkml:trace>
  <inkml:trace contextRef="#ctx0" brushRef="#br0" timeOffset="94894.1223">2277 9588 0,'0'0'0,"0"0"16,0 0-16,0 0 0,0 0 0,0 0 15,0 0 1,0 0-16,-29 1 0,29-1 16,-31 21-16,14-7 0,-1 1 0,-1 4 15,-1 4-15,-4 7 0,2 0 16,5 3-16,3 3 15,3 4-15,1-3 0,10 0 0,7 0 16,0-7-16,5-4 0,9-3 0,5-4 0,-1-4 31,4-5-31,-1-6 0,4-6 16,-1-2-16,-1 0 0,-6 0 0,-5 1 0,-6 0 0</inkml:trace>
  <inkml:trace contextRef="#ctx0" brushRef="#br0" timeOffset="95072.6047">2564 9706 0,'0'0'0,"0"0"16,0 0-1,0 0-15,-10 22 0,10-22 16,-3 28-16,0-9 0,3 2 0,-2 2 16,2 4-16,0-1 0,0-1 15,3 6-15,2-3 0,0-6 16,2-4-16,-2-3 0,0-2 15,-1-2-15</inkml:trace>
  <inkml:trace contextRef="#ctx0" brushRef="#br0" timeOffset="95480.4886">2551 9704 0,'0'0'0,"0"0"0,0 0 0,25-3 16,-25 3-16,32-1 0,-8 0 0,1-1 15,2 2-15,11 3 0,3-1 16,-1 0-16,-1-1 0,5 2 0,-2 2 16,-4 0-16,-4 1 0,-8 1 15,-2 1-15,-5 0 0,-4 1 16,-7 2-16,-4 2 0,-4 3 16,-5-1-16,-7 2 15,-7 1-15,-4 0 16,-1-1-16,-5-1 0,-6 0 15,2-3-15,1-1 0,-7 1 0,1-3 16,4-4-16,3-3 0,1-2 16,2-3-16,6 0 0,6-1 15,0-3-15,6 0 0,2 0 16,2 1-16,5 1 0,1 2 0,3 0 0,6-1 16,6 1-16,7 0 15,0 1-15,0 1 0,9 0 0,3 0 16,-1 0-16,-2 1 0,3 0 15,3 0 1,-8 0-16,-4 1 0,-6-2 0</inkml:trace>
  <inkml:trace contextRef="#ctx0" brushRef="#br0" timeOffset="95729.7355">3424 9569 0,'0'0'0,"0"0"16,0 0-16,28 17 0,-16-6 0,1 4 15,-1 7-15,1 10 16,0 2-16,-3 1 0,-3 3 16,1 6-16,-5-3 0,-2-4 15,-2-3-15,-5-2 0,-2-4 16,-6 1-16,-5-6 0,0-3 0,-3-2 0,0-5 15,-3-6-15,6-5 0,-2-4 16,4 1 0,4 0-16,3 0 0</inkml:trace>
  <inkml:trace contextRef="#ctx0" brushRef="#br0" timeOffset="96044.4608">4618 9636 0,'0'0'16,"0"0"-16,-19 11 0,9-2 0,-3-1 15,-4 6-15,-5 5 16,-4 6-16,3 0 0,1 11 16,1 5-16,7-5 15,5 0-15,9 3 0,12-2 16,5-6-16,5-5 0,4-4 16,8-2-16,0-6 0,-3-3 0,-2-2 15,-7-2-15,-8-2 0</inkml:trace>
  <inkml:trace contextRef="#ctx0" brushRef="#br0" timeOffset="96630.5525">4893 9776 0,'0'0'15,"0"0"-15,0 0 0,0 0 0,22-11 16,-22 11-1,28-8-15,-9 3 0,1 0 0,4 1 16,5 0-16,0 0 16,0 1-16,11-1 0,1 1 15,-4 0-15,0-1 0,6 1 16,-6 1-16,-5 1 0,-3 1 0,-7 0 16,-3 1-16,-5 2 0,-3 2 15,-8 2-15,-5 4 0,-7-3 0,-4 1 0,-7 2 16,-4 1-16,-5 0 15,-2 0-15,-5-1 0,-4 1 16,2-1-16,0-2 0,-6 3 16,1 1-16,3-2 0,3-3 0,5-1 15,3-3-15,7 0 0,6-2 16,5 1-16,3-1 0,5 0 0,3-2 16,12 1-16,10-1 0,3-3 15,4-2-15,9-1 0,9-1 16,1 1-16,2 1 0,14 0 15,5 1-15,1 0 0,-7 2 0,-2 0 16,1 1-16,-4 2 16,-7 2-16,-8 0 15,-5 2-15,-10 1 0,-8 4 0,-5 1 16,-6 1-16,-4 0 0,-4 0 16,-7 3-16,-7 2 0,-2-4 15,-6 1-15,-2-1 0,-3 0 16,-3-1-16,-1-2 0,-2-4 15,-6-2-15,3 0 0,-2 1 16,-4-6-16,2-3 0,1-2 0,3 0 0,5-11 16,3-6-16,7 6 15,6 4-15,3 2 0</inkml:trace>
  <inkml:trace contextRef="#ctx0" brushRef="#br0" timeOffset="96864.7411">5221 9562 0,'0'0'0,"0"0"16,0 0-16,0 0 0,0 0 0,0 35 15,-3-17-15,0 5 0,-2 3 16,1 6-16,-2 4 0,0 12 16,-1 1-16,2-4 0,0-4 15,0 4-15,0-6 0,3-3 0,1-3 16,0-4-16,-1-4 0,0-3 15,1-5-15,1-4 0,-2-3 0,1-2 16,1-3-16,0-5 0,-3-4 16,3 1-16,-2-1 0,2 2 15</inkml:trace>
  <inkml:trace contextRef="#ctx0" brushRef="#br0" timeOffset="97048.4716">5616 9620 0,'0'0'0,"0"0"16,0 0-16,0 0 0,0 0 0,21 17 15,-21-17-15,0 0 0,17 25 0,-12-15 16,0 3-16,1-3 0,1-1 16,-2 0-16,-1-3 0,2 1 15</inkml:trace>
  <inkml:trace contextRef="#ctx0" brushRef="#br0" timeOffset="97249.196">6173 9746 0,'0'0'0,"0"0"16,15 13-16,-3-3 0,1 0 16,1 3-16,-2 4 0,1 5 15,-1 1-15,-4 1 0,-3 2 16,-2-1-16,-3 0 15,-11 4-15,-8 0 0,-5-2 16,-4-2-16,-10 0 0,-3-2 16,0-1-16,9-5 0,5-3 15</inkml:trace>
  <inkml:trace contextRef="#ctx0" brushRef="#br0" timeOffset="109485.2897">2595 10639 0,'0'0'0,"0"0"0,0 0 16,0 0-16,0 0 0,-34-7 16,34 7-16,-35-5 0,14 3 0,-2 1 15,-6-1-15,0 2 0,-1 0 16,-9 1-16,-2 1 0,7 2 16,2 1-16,0 1 15,3 1-15,5 0 0,7 2 16,6 0-16,7 3 15,5 0-15,5 0 0,9 4 0,10 0 0,-1 1 16,0 1-16,6 1 0,4 2 16,-3-2-16,-3-1 0,1 4 15,-1-2-15,-9 0 0,-3-1 16,-10-2-16,-7 0 0,-3-6 0,-4-2 16,-9-1-16,-10 2 15,2-3-15,-3-2 0,-10 0 0,-7 0 16,5-2-16,1-1 15,2-8-15,1-5 0,8-4 16,7-3-16,4 5 0,4 3 16,4 1-16</inkml:trace>
  <inkml:trace contextRef="#ctx0" brushRef="#br0" timeOffset="109874.8353">2881 10470 0,'0'0'16,"0"0"-16,0 0 0,0 0 16,-1 35-16,-6-16 0,-4 3 15,0 5-15,-3 3 0,-5 11 16,-1 1-16,-2-2 0,-1-1 0,-1 4 16,-1-4-16,5-7 0,4-4 15,0 0-15,3-5 0,6-9 16,0-3-16,2-2 0,2-4 0,3-5 0,0 0 15,5-7-15,5-5 16,4-4-16,5-4 0,6-5 16,4-3-16,0 3 0,2 1 0,0 5 15,1 2-15,2 1 0,2 4 16,-4 4 0,-1 2-16,-3 5 0,-6 4 0,-3 3 0,-3 4 0,-4 4 0,-4 2 15,-3 4-15,-4 5 16,-2-2-16,-2 2 0,0 1 0,-2-2 15,0-2-15,-1-2 0,0-1 16,3-1-16,-1-8 0,4-4 16,0-1-16,0 0 0,0-2 15</inkml:trace>
  <inkml:trace contextRef="#ctx0" brushRef="#br0" timeOffset="110207.1284">3484 10796 0,'0'0'0,"0"0"16,0 0-16,-26 22 0,26-22 0,-28 29 15,9-8-15,2 2 0,2-1 0,1 5 16,4-1-16,6-3 0,8-2 16,5-5-16,6-3 0,4-4 15,6-4-15,10-4 0,3-3 16,-2-3-16,1-3 0,0-4 15,-2-4 1,-3-7-16,-4-6 0,-6 0 16,-4-2-16,-7 3 0,-8 1 0,-5 2 15,-5 4-15,-6 3 0,-6 5 16,-6 1-16,-7 4 0,-2 3 16,2 5-16,-3 5 0,4 1 15,3 2-15,8 2 0,4 2 16,3 2-16,11-2 0,8 0 0,-3-4 0,0-1 15,0-2-15</inkml:trace>
  <inkml:trace contextRef="#ctx0" brushRef="#br0" timeOffset="110607.7625">4166 10755 0,'0'0'0,"0"0"0,0 0 16,-24 13-16,24-13 0,-27 21 0,9-5 31,-4 2-31,-2 3 0,-2 8 0,3 2 0,3-2 0,5-2 16,-1 2-16,7-3 0,8-6 31,8-4-31,6-5 0,9-2 0,3-5 0,6-3 16,2-4-16,5-5 0,-1-1 15,2-2-15,5-9 0,-1-5 0,-2-3 16,-3-2-16,3-7 0,-5 2 15,-10 8 1,-5 8-16,-9 3 0,-5 3 16,-6 3-16,-2 2 0,-6 6 0,-4 3 0,-3 5 15,-5 5-15,0 3 0,-2 5 0,1 4 16,1 3-16,1 2 16,3 2-16,5 0 0,5-1 0,6-4 15,8-2-15,1-3 0,3-6 16,8-4-16,2-5 0,5-7 15,1-6-15,-1-2 16,3-1-16,-6 2 0,-6 2 16,-4 1-16</inkml:trace>
  <inkml:trace contextRef="#ctx0" brushRef="#br0" timeOffset="110776.679">4871 10644 0,'0'0'0,"0"0"15,0 0-15,-15 20 0,15-20 0,-24 28 16,9-8-16,-3 5 0,1 3 16,-5 12-16,1 1 0,4-2 15,1-3-15,3 4 0,4-4 16,3-6-16,2-4 0,0-5 16,2-5-16,0-2 15</inkml:trace>
  <inkml:trace contextRef="#ctx0" brushRef="#br0" timeOffset="111224.7516">5199 11001 0,'0'0'15,"0"0"-15,0 0 0,0 0 16,14-21-16,-14 21 0,5-19 0,-5 7 0,-3-1 16,-1-1-16,-1 2 0,-5 0 15,-2 1-15,-6 3 0,-2 1 16,-6 2-16,-2 5 0,0 2 15,-4 5-15,1 6 0,2 2 16,-3 10-16,3 1 0,7 0 16,7-2-16,6 0 0,8-2 0,5-1 0,5-4 15,10-3-15,9-2 0,5-4 16,4-1-16,7-6 0,1-4 16,2-5-16,-2-2 0,-2-7 15,-6-3-15,5-7 0,-8-3 0,2-4 16,-4-5-16,-7 3 0,-4 1 15,-7-2 1,-5-1-16,-3 7 0,-3 5 16,-6 5-16,-2 2 0,1 6 15,1 4-15,-4 2 0,-2 3 16,0 7-16,-1 6 0,0 3 16,-4 5-16,1 6 0,0 6 0,-1 6 15,1 5-15,1-1 0,-1-1 16,2 0-16,1-1 0,3-2 0,1 0 15,-1 2-15,4-1 0,1-11 16,-1-5-16,2-5 0</inkml:trace>
  <inkml:trace contextRef="#ctx0" brushRef="#br0" timeOffset="121287.2187">6028 10799 0,'0'0'0,"0"0"15,0 0-15,0 0 0,0 0 0,10-20 0,-10 20 16,0 0-16,0 0 0,0 0 16,0 0-16,0 0 15,0 0-15,-16-13 0,16 13 16,-22 13-16,22-13 0,-30 25 15,12-8-15,2 4 0,-1 1 16,-4 9-16,0 1 0,1-1 0,4-3 16,-2 3-16,7-2 15,3-4-15,4-6 0,5-2 0,7-2 16,2-5-16,1-3 0,10-5 0,6-2 0,2-6 16,-3-4-16,7-4 0,6-4 15,-5-1-15,-1-4 0,8-8 16,1-3-16,-6 3 0,-4 3 0,-1 0 15,-4 3-15,-7 6 0,-5 6 16,-5 4-16,-2 2 16,-8 7-16,0 0 15,-10 12-15,-2 4 0,-2 4 0,-1 5 16,-7 12-16,-4 6 16,4-2-16,4-1 0,-4 2 15,1 3-15,0 0 0,3-8 0,5-5 16,0-3-16,4-7 0,-1-3 15,3-6-15,3-3 0,-1-3 16,2 0-16,-5-4 0,0-3 0,-1-2 16,-4 0-16,-3-4 0,-3 0 15,-3-1-15,0 0 0,1-3 0,3-2 16,1-5-16,4-5 0,0 5 16,4 3-16,0 3 0</inkml:trace>
  <inkml:trace contextRef="#ctx0" brushRef="#br0" timeOffset="121656.6607">6671 10864 0,'0'0'0,"0"0"0,0 0 0,0 0 0,-19 14 16,19-14-16,-30 27 15,14-9-15,-1 2 0,2 2 0,-2 3 16,1 4-16,3-3 0,5-3 16,5-1-16,6-5 0,6-2 15,7-6-15,10-4 0,0-2 16,5-3-16,11-7 0,1-3 0,-1-4 16,-1-2-16,2-8 0,-5-4 15,-7 0-15,-6 1 0,-8-6 16,-11 3-16,-6 4 0,-5 3 0,-16 4 15,-10 4-15,2 6 0,-1 4 16,-11 3-16,-1 5 0,6 3 16,2 1-16,7 5 15,4 2-15,8 1 16,8 2-16,11-4 0,12-4 16,-7-2-16,-1-2 0,-2-1 0</inkml:trace>
  <inkml:trace contextRef="#ctx0" brushRef="#br0" timeOffset="122026.7462">7311 10792 0,'0'0'0,"0"0"16,0 0 0,0 0-16,-26 17 0,26-17 0,-32 25 0,15-9 0,1 4 15,-1 3-15,1 3 0,-3 6 16,4-3-16,6-1 15,4-3-15,5 2 0,2-6 16,10-5-16,10-2 16,3-7-16,4-2 0,6-6 0,5-5 15,-1-3-15,0-3 0,8-8 16,1-4-16,-2-2 0,-2-2 16,0-1-16,-6 2 0,-10 5 15,-5 2-15,-8 1 0,-3 3 0,-7 6 0,-3 5 16,-11 3-16,-8 5 0,0 3 15,-2 3-15,-1 9 0,0 7 16,-1 1-16,3 2 0,3 1 16,5 1-16,5-2 0,2-2 15,9 0-15,4-2 0,5-5 0,4-3 16,-4-4 0,-4-2-16,-3-2 0</inkml:trace>
  <inkml:trace contextRef="#ctx0" brushRef="#br0" timeOffset="138410.9481">8071 10912 0,'0'0'16,"0"0"-16,0 0 15,0 0-15,29 24 16,-11-14-1,7 1 1,6-3 0,4-2-16,6-2 15,5-2-15,-1-3 16,1-1 0,-1-6-16,-4-3 15,6-8-15,-8-4 0,-8-1 16,-8-3-1,-15 1-15,-13 0 16,-15 6-16,-12 5 16,-9 9-1,-9 10-15,-13 15 16,-4 11 0,10 9-1,10 7-15,16 0 16,13 0-1,24-8-15,17-6 16,22-3 0,13-8-16,6-10 15,4-6 1,-14-3-16,-15 1 0,-6-1 16</inkml:trace>
  <inkml:trace contextRef="#ctx0" brushRef="#br0" timeOffset="138858.8541">8911 10855 0,'0'0'0,"-5"14"16,-5 9-1,-5 4-15,-3 6 16,0-2-1,1 0-15,0 1 16,2-6-16,4-9 16,4-6-16,5-15 15,5-11-15,8-9 16,8-9-16,5-1 16,3 1-1,4 3-15,3 4 16,3 7-16,1 5 31,5 10-31,-3 11 0,-8 9 16,-7 9-1,-6 6 1,-6 5-16,-5 1 16,-5 0-16,1-3 15,-1-3 1,8-13-16,7-8 15,-4-3 1,-2-1-16,-3-1 16</inkml:trace>
  <inkml:trace contextRef="#ctx0" brushRef="#br0" timeOffset="139128.1115">9764 10740 0,'0'0'0,"0"0"16,-26 15-16,0 2 31,-9 7-31,0 6 16,-1 7-16,4 1 16,3 2-1,3 9-15,9-3 16,17-6-16,14-7 15,17-9 1,13-8-16,-7-3 0,-6-1 16,-5-1-1</inkml:trace>
  <inkml:trace contextRef="#ctx0" brushRef="#br0" timeOffset="139489.2791">10087 10822 0,'0'0'15,"0"0"-15,0 0 16,-35 24-16,11-4 16,0 7-1,-2 8-15,8 0 16,4 2-16,13-4 31,10-3-31,20-3 16,14-11-16,10-10 15,7-11 1,0-8-16,-2-8 16,-2-13-1,-13-4-15,-23-1 16,-17 1-16,-22 6 16,-15 4-16,-14 10 15,-10 9-15,-1 8 16,1 4-1,6 4-15,16 1 16,7-1-16,7-3 31,4 0-31</inkml:trace>
  <inkml:trace contextRef="#ctx0" brushRef="#br0" timeOffset="139982.8116">10706 10794 0,'0'0'0,"-9"9"15,-5 4-15,-5 8 16,-4 6 0,-1 6-16,-2 6 15,2 11 1,8-2-1,7-6-15,6-5 16,16-10 0,12-10-16,11-14 15,11-11-15,7-11 16,5-9 0,13-16-16,-3-7 15,-14 3-15,-9 5 0,-9 0 16,-12 10-1,-17 14-15,-13 11 16,-11 19-16,-7 16 16,1 10-1,-2 11-15,8 0 16,9 0 0,11 1-16,13-8 15,19-18-15,17-13 16,-11-3-1,-9-1-15,-8-1 16</inkml:trace>
  <inkml:trace contextRef="#ctx0" brushRef="#br0" timeOffset="140399.5315">11610 10764 0,'0'0'15,"0"0"-15,-22 24 16,2 1-1,-5 9-15,-1 5 16,0 5-16,3-2 16,2 0-16,-1 0 15,3-9 1,7-11-16,4-12 16,7-12-16,5-12 15,8-12 1,4-10-1,4-2-15,3 1 16,3 3 0,4 2-16,9 3 15,2 8-15,-3 14 16,1 9 0,-7 13-16,-5 10 15,-7 7-15,-5 8 16,-7 1-16,-4 4 15,-5-6 1,-4-2 0,5-11-16,2-8 15,1-4 1,-1-2-16,-1-2 0</inkml:trace>
  <inkml:trace contextRef="#ctx0" brushRef="#br0" timeOffset="140646.9977">12345 10649 0,'0'0'0,"0"0"15,-17 36-15,-2 0 16,-6 12 0,-1 4-16,1 1 15,0 10-15,6-6 16,11-8-1,9-8-15,17-9 16,13-13-16,2-15 16,6-11-16,2 0 15,-8 2-15,-6 0 16</inkml:trace>
  <inkml:trace contextRef="#ctx0" brushRef="#br0" timeOffset="140832.0513">12021 10835 0,'0'0'0,"0"0"15,0 0-15,38 4 16,-5-5-16,9-2 16,6-2-1,6 0-15,5-1 16,-9 2-16,-6 0 15,-5 0-15</inkml:trace>
  <inkml:trace contextRef="#ctx0" brushRef="#br0" timeOffset="141602.3867">12494 11029 0,'0'0'0,"13"3"15,8-3 1,8 0-16,7 0 16,5-4-1,4-2-15,2-1 0,0-3 16,7-6 0,-7-5-16,-8-1 15,-7-5-15,-13 0 16,-10 0-1,-14 7-15,-9 4 16,-14 9-16,-9 7 16,-8 12-16,-7 11 15,-7 17-15,6 9 16,17-1 0,13 3-16,17-7 15,16-3-15,26-6 31,18-13-31,13-15 16,11-11 0,2-13-16,-1-8 15,-16 5 1,-15 4-16,4-27 16,2-22-16,-11 4 15,-16 11-15,-18 21 16,-10 16-1,-10 22-15,-6 16 16,-6 14-16,-7 13 16,3 0-1,3 1-15,5-9 32,6-8-32,4-12 15,4-12 1,5-17-16,4-13 15,8-10-15,6-11 16,1 0 0,2-1-16,0 9 15,0 8-15,5 8 16,5 7-16,2 7 16,1 4-16,8 4 15,7 3 1,-10-2-16,-7 0 15,-5-4-15</inkml:trace>
  <inkml:trace contextRef="#ctx0" brushRef="#br0" timeOffset="142320.4522">14339 11047 0,'0'0'15,"0"0"-15,0 0 32,7-29-32,-6 12 15,-2 1-15,-1-4 16,-3 1-1,-4-1-15,-4 4 16,-4 2-16,-7 8 16,-6 7-1,-6 9-15,-5 8 0,0 7 16,-1 6 0,-2 10-16,9 0 15,12-5 1,10-5-16,16-9 15,11-10-15,12-8 16,10-8-16,3-11 16,6-10-16,5-8 31,-3-4-15,-12 7-16,-8 6 15,-10 9 1,-8 10-16,-10 11 15,-7 11-15,0 12 16,2 7-16,6 2 16,5-3-1,9-4-15,7-4 16,11-10 0,10-6-16,-8-3 15,-6-1-15,-6-1 16</inkml:trace>
  <inkml:trace contextRef="#ctx0" brushRef="#br0" timeOffset="142721.8131">14845 10918 0,'0'0'16,"-8"11"-1,-5 8-15,-4 9 16,-2 6-16,0 0 15,-1-2-15,-2 4 16,3-7 0,5-8-16,3-7 15,5-12-15,4-9 16,6-13-16,6-10 16,6-5-1,5-4-15,6 2 16,6 3-16,5 7 15,2 8 1,11 7 0,-1 9-16,-5 14 15,-3 10 1,-10 7-16,-7 5 16,-8 3-16,-7-1 15,-8 1-15,-7 1 16,-1-3-1,-2-2-15,2-7 0,0-4 16,2-3 0</inkml:trace>
  <inkml:trace contextRef="#ctx0" brushRef="#br0" timeOffset="143223.2278">15599 10785 0,'0'0'15,"0"0"-15,0 0 16,-25 33 0,4-6-16,-2 7 15,-2 6-15,2 1 32,2 2-32,7-4 15,5-3-15,11-1 16,13-8-16,14-14 15,11-11 1,7-12-16,6-10 16,-1-7-1,-1-7-15,0-5 0,-9 4 16,-10 6 0,-7 5-16,-12 9 15,-9 8-15,-6 13 16,-5 10-16,-1 14 15,-4 10 1,-3 8 0,-3 4-16,-1 1 15,-1 1 1,-1-2-16,-1 1 16,-8 7-16,-3-3 15,1-8 1,1-6-16,-8-11 15,-6-9-15,10-4 16,7-4-16,7-4 16</inkml:trace>
  <inkml:trace contextRef="#ctx0" brushRef="#br0" timeOffset="149140.3834">16699 10665 0,'0'0'15,"0"0"-15,0 0 16,0 0-16,0 0 15,0 0-15,0 0 16,0 0-16,-34 35 16,10-9-16,-5 6 15,-3 8-15,-2 6 16,0 1-16,-2 1 16,0 11-16,6-4 15,11 5-15,16-9 16,12-11-16,11-9 0,12-11 15,10-9 1,4-10-16,2-9 16,-8 2-1,-8 0-15,-5 2 16</inkml:trace>
  <inkml:trace contextRef="#ctx0" brushRef="#br0" timeOffset="149341.1436">16291 10958 0,'0'0'0,"0"0"15,30 1-15,-4 0 16,7 1-16,7 0 16,4 1-1,4 0-15,2 1 16,11-1-1,-5 0-15,-8 0 16,-9 0-16,-6-2 16</inkml:trace>
  <inkml:trace contextRef="#ctx0" brushRef="#br0" timeOffset="149688.2303">17072 10872 0,'0'0'0,"0"0"15,-13 27-15,1-4 16,-3 6-16,-2 3 16,0 4-1,0-3-15,1-1 16,2-5-16,3-3 0,3-2 16,3-8-16,5-11 15,5-9-15,3-10 16,5-7-16,2-5 15,4-4 1,1 5-16,2 2 16,-1 3-1,-2 3-15,8 4 0,0 5 16,4 9 0,3 5-16,1 5 15,-1 4-15,-6-3 16,-4-3-16,-6 0 15</inkml:trace>
  <inkml:trace contextRef="#ctx0" brushRef="#br0" timeOffset="150111.7752">17704 10905 0,'0'0'0,"0"0"16,-17 16-1,-2 0-15,-6 6 16,-3 7 0,-2 5-16,6 2 0,4 1 0,7 7 15,10-7 1,12-6-16,10-6 0,13-9 16,10-8-1,6-9-15,3-6 16,11-11-16,-2-7 15,-11-5-15,-7-5 16,-11-7-16,-14 2 16,-15 4-16,-11 2 15,-15 9-15,-12 8 16,-5 7 0,-6 7-1,5 9-15,5 5 16,8 2-16,8 2 15,14-4-15,9-3 16,-1-1-16,0-3 16,0 0-16</inkml:trace>
  <inkml:trace contextRef="#ctx0" brushRef="#br0" timeOffset="150492.3733">18441 10917 0,'0'0'0,"0"0"15,0 0-15,-30 25 16,11-5-16,-2 6 16,-2 4-16,2 3 15,3 3-15,5-4 16,8-1-16,4 1 16,4-7-16,14-9 15,9-7-15,9-9 16,8-7-1,4-10-15,2-8 16,8-10 0,-7-3-16,-9 6 0,-9 7 15,-3 2 1,-8 8-16,-14 8 16,-7 7-16,-8 11 15,-8 10-15,3 6 0,1 7 16,5-1-16,4 0 15,12-4-15,8-4 16,-2-4-16,-3-5 16,-2-2-16</inkml:trace>
  <inkml:trace contextRef="#ctx0" brushRef="#br0" timeOffset="150961.3335">19260 10754 0,'0'0'16,"0"0"-16,0 0 15,-21 40-15,3-10 0,-3 9 16,-3 6-16,0 2 16,0-1-1,-3 7-15,4-7 0,4-9 16,4-5-16,1-3 15,4-8 1,5-17 0,4-9-16,6-11 15,4-8-15,4-3 16,0-2-16,11-3 16,6 2-16,6 6 15,6 5-15,3 9 16,3 7-16,-2 8 15,-1 6-15,-7 2 0,-6 3 16,-6 8-16,-8 4 16,-17-4-16,-11 3 15,-14 0 1,-13 1-16,-7-5 16,-5-3-16,-3-2 0,5-6 15,11-13-15,6-9 16,7 2-16,6 2 15,2 1-15</inkml:trace>
  <inkml:trace contextRef="#ctx0" brushRef="#br0" timeOffset="151231.2299">19915 10657 0,'0'0'0,"-6"15"16,-4 10-16,-4 10 15,-5 8-15,2 3 0,-1 4 16,-3 12-16,2-2 16,0 7-1,2-9-15,4-10 16,2-8-16,1-11 15,0-10-15,2-4 16,2-1 0,1-4-16</inkml:trace>
  <inkml:trace contextRef="#ctx0" brushRef="#br0" timeOffset="151832.4414">19905 11103 0,'0'0'0,"0"0"0,0 0 16,34 8-16,-11-5 16,7 0-16,5-2 15,4-2 1,2-3-16,-2-2 16,-1-3-16,-4 0 15,-3-2-15,3-7 0,-6-3 16,-10-1-16,-6-3 15,-12 3-15,-9 2 16,-13 7 0,-10 7-16,-6 11 15,-4 9 1,1 10 0,2 6-16,1 8 15,10-1-15,12 2 0,9 2 16,12-4-16,8-4 15,7-4 1,6-4-16,2-5 16,1-4-16,-5-2 15,-2-3-15,-3-3 0,-4-3 16,-3-3-16,-2-3 16,-2 0-16,-1-1 15,-3 1-15,-1 1 16,-1-1-1,1 1-15,-1-1 16,-2 1 0,2-2-16,-2 2 15,2-2-15,-2 2 16,2 0-16,-2 0 16,0 0-1,0 0-15,3 0 0,-1-1 0,-2 1 16,2-3-16,-2 3 15</inkml:trace>
  <inkml:trace contextRef="#ctx0" brushRef="#br0" timeOffset="157309.6203">20803 10850 0,'0'0'0,"0"0"16,0 0-16,0 0 0,0 0 0,0 0 0,0 0 16,0 0-16,0 0 0,0 0 15,-24 15-15,24-15 0,-24 17 0,6-5 16,-4 2-16,2 2 15,2 0-15,-2 3 0,0 1 16,-3 5-16,2 0 0,3 2 16,3 0-16,4-1 15,3 1-15,4 5 0,5-3 16,2-3-16,3-1 0,5-3 0,3-1 16,6-2-16,4-3 0,4-3 15,1-5-15,-4 0 0,-6-2 16,-2-2-16</inkml:trace>
  <inkml:trace contextRef="#ctx0" brushRef="#br0" timeOffset="157732.6944">21451 10942 0,'0'0'0,"0"0"16,0 0-16,0 0 0,0 0 0,-20-20 0,20 20 0,-23-8 15,23 8-15,-35-7 0,13 5 16,-1 0-16,0 1 0,-10 2 16,-2 0-1,3 3-15,2 0 0,1 2 0,2 0 16,1 1-16,2 0 0,-2 4 16,3 0-16,4 0 15,3-2-15,8 1 0,4 3 0,4-4 16,5 3-16,3 0 15,6 1-15,1-1 0,3 0 0,7 1 16,3 1-16,-3-1 0,-2 0 16,0 1-16,0-1 0,-2-2 15,-1 0-15,-3 0 0,-3 1 16,-5 0-16,-4-1 0,-2 0 0,-3 1 16,-5 0-16,-1-1 0,-2-2 15,-2 1-15,-2-1 0,-2-3 0,-4-2 16,-2-2-16,-4 1 0,2-1 15,1-2-15,1 0 0,2-6 16,3-3-16,3 1 0,2 3 16,2-1-16</inkml:trace>
  <inkml:trace contextRef="#ctx0" brushRef="#br0" timeOffset="158095.7384">21682 10780 0,'0'0'0,"0"0"15,0 0-15,0 0 0,0 0 0,20 23 16,-20-23-16,14 19 0,-5-6 0,0 2 16,0 3-16,0 1 15,-1 2-15,3 6 0,-1 1 16,-1-2-1,0-1-15,-1-1 0,-2 0 0,0-1 16,-2-1-16,0 1 0,-3-1 16,-2-1-16,-3-1 0,-2 2 15,-3 0-15,0-8 0,-1-1 16,-3 3-16,-2 0 0,4-4 0,0-2 16,-1 0-16,-1-2 15,2-1-15,1 0 0,1-3 0,0 1 16,2-1-16,1-3 0,3-2 0,2-2 15,1-2-15,2 0 0,-1 1 16,0 0-16,0 2 0</inkml:trace>
  <inkml:trace contextRef="#ctx0" brushRef="#br0" timeOffset="158296.5134">22164 11330 0,'0'0'15,"0"0"-15,0 0 0,0 0 0,0 0 16,-22 27-16,3-16 0,-7 2 16,-9-1-16,6-1 0,3-1 15,3-2-15</inkml:trace>
  <inkml:trace contextRef="#ctx0" brushRef="#br0" timeOffset="211709.8735">2251 11298 0,'0'0'0,"0"0"16,0 0-16,0 0 0,0 0 0,0 0 0,0 0 0,0 0 16,0 0-16,0 0 0,0 0 15,0 0-15,1 26 0,-1-26 16,-13 27-16,13-27 0,-19 36 16,7-12-16,-1 5 15,0 0-15,-4 2 0,-5 9 0,-2 1 16,-3 7-16,3-2 0,1-7 0,2-4 15,2-4-15,3-4 0,-2-1 0,4-5 16,3-5-16,1-5 0,5-6 16,2-4-16,1-3 15,2-5-15,2-6 0,3-6 16,3-4-16,4-4 0,11-3 16,5-3-1,9-2-15,7-1 16,-5 6-16,-2 5 0,9-3 0,1 4 15,-2 5-15,-8 7 0,-4 7 16,-2 5-16,-7 3 0,-4 0 0,-4 11 16,-7 9-16,0-3 15,-5-2-15,-4 3 0,-4 4 16,1-2-16,-3 1 0,0 0 0,-1 2 16,1-3-16,0-2 0,-3 3 0,2 1 15,-2-6-15,2-4 0,1-3 16,2-4-16,1-4 0,3-4 0,0 0 15,0 0-15,0 0 16</inkml:trace>
  <inkml:trace contextRef="#ctx0" brushRef="#br0" timeOffset="212095.9148">2635 11601 0,'0'0'0,"0"0"0,0 0 0,0 0 0,26 12 15,-26-12-15,22 10 0,-8-5 16,1 2-16,5-3 0,4 1 0,-1-1 16,1-2-16,10-1 0,0 0 15,0-2-15,-4-2 0,1-1 16,-4-1-16,0-1 0,-2 0 0,2-4 16,-1-4-16,-7-2 0,-6-1 15,-4-1 1,-8-1-1,-6 0-15,-3-1 0,-9 5 0,-4 4 16,-4 3-16,-4 2 0,-6 6 16,-3 5-16,0 5 0,0 3 0,-8 10 15,2 2-15,7 6 0,3 1 16,6 8-16,9 0 16,16 2-16,15 0 15,1-10-15,3-9 0,15-4 0,8-3 0,1-2 16,-5-2-16,9-6 0,7-6 15,-7-1-15,-8-2 0,-3 0 16,-11 2-16,-5-1 0</inkml:trace>
  <inkml:trace contextRef="#ctx0" brushRef="#br0" timeOffset="215728.1947">3894 11536 0,'0'0'0,"0"0"16,0 0-16,0 0 15,0 0 1,0 0-16,-34 17 15,34-17-15,-32 25 0,13-6 16,0 6-16,-2 3 16,1 1-16,5 0 15,3-1 1,4-3-16,5-3 0,7-2 16,7-6-16,9-9 15,8-8-15,7-9 0,6-8 16,-4-2-16,-2-2 0,6-6 31,-2 2-31,-12 6 0,-6 7 16,-3 2-16,-6 4 0,-5 9 15,-7 7-15,-7 12 16,-4 9-16,0 2 16,0 4-16,3-1 15,3 0-15,5-4 16,5-2-16,6-6 15,8-7-15,5-6 16,2-5-16,3-10 16,5-8-16,0-8 0,1-8 15,-3-2-15,-2-3 0,1-3 16,-4 4 0,-8 8-16,-6 6 15,-10 8-15,-3 6 16,-3 8-16,-3 5 15,0 5-15,2 7 0,0-4 16,2-2-16,0-3 16</inkml:trace>
  <inkml:trace contextRef="#ctx0" brushRef="#br0" timeOffset="215944.0587">4849 11678 0,'0'0'16,"0"0"-16,-19 17 16,0 0-16,-1 6 15,-2 2-15,0-1 16,1 0-16,5-2 16,-4 2-16,5-6 0,7-4 15,3-7-15,2 0 16,0-1-16,-1-1 15</inkml:trace>
  <inkml:trace contextRef="#ctx0" brushRef="#br0" timeOffset="216097.8719">4871 11396 0,'0'0'0,"0"0"0,0 0 16,0 0-16,23 29 15,-23-29-15,32 23 0,-17-13 16,-2-1-16,0-2 0</inkml:trace>
  <inkml:trace contextRef="#ctx0" brushRef="#br0" timeOffset="216345.3838">5333 11518 0,'0'0'15,"-10"9"-15,-9 6 0,-3 5 16,-4 7-16,-2 5 16,-3 7-1,-4 9-15,4-3 0,2 4 16,9-8 0,15-7-16,10-8 0,14-9 15,11-8 1,2-5-16,1-4 0,11-10 0,2-8 15,-9 4-15,-9 4 0,-6 2 16</inkml:trace>
  <inkml:trace contextRef="#ctx0" brushRef="#br0" timeOffset="216546.0126">5922 11578 0,'0'0'0,"0"0"0,0 0 15,-18 16-15,18-16 16,-38 36-16,9-6 15,-1 1-15,-2 2 16,3 1-16,0 0 16,1 7-16,6-2 15,12-3 1,10-1-16,14-9 16,14-8-16,-6-3 0,-4-2 15,-3-2-15</inkml:trace>
  <inkml:trace contextRef="#ctx0" brushRef="#br0" timeOffset="217432.6048">6613 11679 0,'0'0'16,"0"0"-16,0 0 15,-31 32-15,11-8 16,-2 4 0,-3 2-16,2-2 15,1-3-15,4-5 16,1-4-16,4-7 31,2-7-31,7-9 16,8-10-16,8-5 15,7-5-15,15-6 16,4 3 0,3 7-16,1 5 15,4 6-15,-5 11 16,-9 8-16,-5 11 15,-9 8-15,-4 6 16,-7 1-16,-2 1 16,-5-1-16,-1-3 15,-6-3 1,-1-4-16,2-4 16,1-4-16,2-3 15</inkml:trace>
  <inkml:trace contextRef="#ctx0" brushRef="#br0" timeOffset="217764.9699">7061 11822 0,'0'0'16,"12"1"-1,8 2 1,7 1-16,4-1 16,6-2-16,7-3 15,0-2 1,1-5-16,5-7 15,-8-3-15,-12-4 16,-12-2 0,-18 2-16,-15 3 0,-16 9 15,-13 9-15,-6 13 16,-3 12 0,-3 11-16,9 7 15,21-1-15,19 0 16,24 1-16,23-5 31,19-14-31,14-8 16,-15-5-16,-13-2 15,-10 0-15</inkml:trace>
  <inkml:trace contextRef="#ctx0" brushRef="#br0" timeOffset="218058.073">7865 11642 0,'0'0'0,"0"0"16,-18 24-16,3 5 16,-4 12-1,4 0-15,3 1 16,5-6 0,6-4-1,4 0-15,7-8 16,9-13-1,6-11-15,9-15 16,5-12-16,1-2 16,-2-1-1,-3 0-15,-3 3 16,-1 0-16,-5 6 16,-8 5-16,-2 2 15,-3 3 1</inkml:trace>
  <inkml:trace contextRef="#ctx0" brushRef="#br0" timeOffset="218419.6948">8224 11922 0,'0'0'0,"0"0"16,25 4-16,-3-7 15,8 0-15,7-3 16,4-5-1,1-2 1,1-2-16,4-7 16,-6-3-1,-11-2-15,-10-1 16,-17 5-16,-15 6 16,-17 7-1,-14 8-15,-5 14 16,-2 11-16,-4 14 15,6 6-15,17 0 16,15-2-16,23-1 16,20-8-16,22-10 15,16-8-15,-15-3 16,-10-3 0,-9-2-1</inkml:trace>
  <inkml:trace contextRef="#ctx0" brushRef="#br0" timeOffset="218752.0124">8961 11637 0,'0'0'0,"0"0"0,0 0 16,-4 39-16,-2-10 15,-3 2-15,-1 2 0,0-2 16,1-2-16,-3 6 0,-1-1 15,1-5-15,1-3 16,2-7-16,2-2 16,5-10-16,4-8 0,5-10 15,3-9-15,2-4 16,2-2-16,6-1 16,4 1-16,7-3 15,0 3-15,5 7 16,3 6-16,4 8 15,4 8 1,-10-1-16,-6-1 16,-7 0-16</inkml:trace>
  <inkml:trace contextRef="#ctx0" brushRef="#br0" timeOffset="220025.5596">9938 11460 0,'0'0'16,"0"0"-16,0 0 0,0 0 0,0 0 15,-13 26-15,13-26 0,-18 38 16,3-14-16,-2 6 0,-5 4 16,0 3-16,0 2 0,-7 9 0,-5 9 15,-2 3-15,6-6 0,4-7 16,4-7-16,6-6 0,2-5 16,4-6-16,3-6 0,1-4 15,2-2-15,3-7 0,1-4 16,6-6-16,4-4 15,7-13 1,6-10-16,7-7 16,4-8-16,-2 8 0,-1 5 0,7-3 0,8-2 15,-3 7-15,-2 7 0,6 2 16,-2 8-16,-9 7 0,-2 2 0,5 6 16,-1 4-16,-11 3 15,-3 2-15,0 7 0,-1 4 0,-6 2 0,-2 1 16,-7 6-16,-3 6 15,-4-1-15,-3-2 0,-6 0 16,-3 1-16,0-5 0,1-3 0,-1 0 16,-1 1-16,1-3 0,1-2 15,0-5-15,0-7 16,4-6-16,0-5 0,2 0 0,0 2 0,1 0 0</inkml:trace>
  <inkml:trace contextRef="#ctx0" brushRef="#br0" timeOffset="220373.3722">10380 11909 0,'0'0'16,"0"0"-16,0 0 16,0 0-16,0 0 0,30 17 15,-30-17-15,30 6 0,-13-2 16,5-2-16,5-1 16,1-2-16,0 0 0,7-3 15,0-2-15,-3-3 0,-2 0 0,-5-2 16,-2-1-16,0-4 0,-3-2 15,-5-2-15,-4-1 0,-5-3 16,-2-2-16,-11 2 16,-7 3-16,-13 6 0,-8 7 15,1 3-15,2 3 0,-7 6 0,2 7 16,3 5-16,0 3 0,5 9 16,1 8-16,7-1 0,6 1 15,9 8-15,11 0 0,7-8 16,4-7-16,14-2 15,9-2-15,1-5 0,3-7 16,19-5-16,8-6 0,1-4 16,2-4-16,0-4 0,-2-4 15,-13 3-15,-18 4 0,-13 1 16</inkml:trace>
  <inkml:trace contextRef="#ctx0" brushRef="#br0" timeOffset="220673.8541">11649 11743 0,'0'0'0,"0"0"0,0 0 16,-17-19-16,17 19 0,-28-12 15,6 6-15,-4 3 0,-5-1 16,-16 3-16,-6 4 0,0 1 0,1 1 16,-6 3-16,4 3 15,0 4-15,9-1 0,12 4 16,9 1-16,9-3 0,6-2 0,13 3 0,11 4 16,8-3-16,5-1 0,11-1 15,6 0-15,-4-3 0,-4-1 16,-3-2-16,-6 1 15,-5-1-15,-4-3 0,-7 2 0,-7 0 16,-8-2-16,-4 1 0,-11 2 16,-6 1-16,-3-3 15,-2-2-15,-3-2 0,-3 0 16,5-1-16,2-1 0,7 3 16,7 2-16,3-2 0,2 0 15,1-2-15</inkml:trace>
  <inkml:trace contextRef="#ctx0" brushRef="#br0" timeOffset="220858.8391">11814 11843 0,'0'0'15,"0"0"-15,0 0 0,0 0 0,-1 25 16,1-25-16,-12 24 0,1-8 0,-3 4 16,0 0-1,0 1-15,1 0 16,2-3-16,-2 3 0,3-3 0,3-4 15,0-3-15,3-4 0,2-5 16,3-5-16,2-4 0,0 1 16,1 1-16,-2 1 0</inkml:trace>
  <inkml:trace contextRef="#ctx0" brushRef="#br0" timeOffset="221006.0169">11815 11488 0,'0'0'0,"0"0"0,0 0 16,11 24-16,-11-24 0,17 28 16,-4-10-16,2 0 0,2 0 0,2 0 15,-4-2-15,-2-2 0</inkml:trace>
  <inkml:trace contextRef="#ctx0" brushRef="#br0" timeOffset="221244.3352">12371 11615 0,'0'0'0,"0"0"16,0 0-16,0 0 15,-18 22-15,18-22 0,-29 32 0,10-10 0,-4 4 16,-1 3-16,-2 4 16,-4 6-16,2-2 0,0 6 0,4-5 15,3 2-15,7-5 0,10-7 16,7-5-16,6-4 0,4-6 0,6-5 15,5-3-15,3-3 16,0-3-16,9-6 0,0-4 0,-7 3 0,-7 1 0,-5 2 16</inkml:trace>
  <inkml:trace contextRef="#ctx0" brushRef="#br0" timeOffset="221429.2896">11931 11813 0,'0'0'0,"0"0"15,0 0-15,0 0 0,0 0 16,0 0-16,0 0 0,32-2 0,-9 0 16,7 0-16,5 0 15,2 0-15,4 0 0,13-1 0,2 2 16,14 1-16,-2 4 0,9-1 16,-4 1-16,-15-1 15,-14 0-15,-9 0 0</inkml:trace>
  <inkml:trace contextRef="#ctx0" brushRef="#br0" timeOffset="221845.6837">12997 11876 0,'0'0'0,"0"0"16,0 0-16,0 0 16,0 0-16,0 0 0,0 0 15,0 0-15,0 0 0,-13-28 16,13 28-16,-11-18 0,11 18 15,-20-13-15,5 7 0,-1 2 16,-3 0-16,-3 3 0,-3 0 16,-2 3-16,0 5 0,-10 5 15,0 5-15,2 2 0,-1 1 0,0 6 16,6 1-16,7-1 0,6-3 0,9 0 16,5-3-16,10-3 0,9-2 15,7-4-15,6-4 16,4-5-16,3-5 0,11-5 0,4-3 15,-5-2-15,-4-2 0,3-4 16,-4 0-16,-7 3 0,-5-1 0,-10-2 16,-7 0-16,-3 3 0,-4 3 15,-4 4 1,-3 3-16,-5 3 0,-3 3 16,-2 7-16,-1 7 15,3 4-15,1 5 0,3 0 0,1-2 16,5 4-16,5-2 0,5-2 15,3-1-15,6-8 16,4-5-16,-8-3 0,-2-1 0,-1 0 16</inkml:trace>
  <inkml:trace contextRef="#ctx0" brushRef="#br0" timeOffset="222114.9607">13537 11649 0,'0'0'0,"0"0"16,-15 17 0,4-4-16,0 3 0,-9 14 0,-5 7 15,1 5-15,0 3 0,-1 7 16,4-4-16,2 1 16,5-6-16,4-6 0,5-6 15,6-7-15,5-4 0,9-7 16,8-7-16,4-6 0,2-5 15,3-7-15,2-5 0,-3-6 16,-3-5-16,-6 7 0,-4 4 0,-5 4 16</inkml:trace>
  <inkml:trace contextRef="#ctx0" brushRef="#br0" timeOffset="222262.2341">13244 11761 0,'0'0'0,"0"0"16,0 0-16,0 0 0,0 0 0,0 0 15,0 0-15,0 0 0,36-3 0,-5 1 32,12 0-32,9 0 15,9 0-15,9 1 0,-5 1 0,0-1 0,-3 1 16,-14 0-16</inkml:trace>
  <inkml:trace contextRef="#ctx0" brushRef="#br0" timeOffset="222594.5619">13636 11969 0,'0'0'0,"0"0"16,0 0-16,0 0 0,0 0 0,33 16 15,-33-16-15,36 5 0,-12-4 0,5-2 16,4-2-16,2-1 16,2-1-16,13-6 15,0-2-15,-7-3 0,-6-2 16,-2-1-16,-7 4 0,-14-2 15,-10-2-15,-8 1 16,-6 1-16,-7 6 0,-8 5 0,-1 4 16,-3 2-16,-7 7 0,-3 7 15,5 3-15,3 3 0,6 5 0,4 3 16,7 1 0,4 1-16,10 1 0,7 1 15,10-3-15,7-4 0,21 1 16,12-6-1,8-9-15,13-7 0,-7 1 0,-18-3 16,-14 1-16</inkml:trace>
  <inkml:trace contextRef="#ctx0" brushRef="#br0" timeOffset="222848.7332">15143 11686 0,'0'0'0,"0"0"0,0 0 16,-24 26-16,24-26 16,-27 32-16,6-8 0,0 2 15,0 4-15,-6 10 0,3 2 16,-1 5-16,5-8 0,4 4 16,9-6-16,3-7 0,4-6 15,15-7-15,10-6 0,-3-5 16,1-2-16,11-7 0,5-4 0,-3-5 15,0-3-15,-9 3 0,-5 2 16,-5 3-16</inkml:trace>
  <inkml:trace contextRef="#ctx0" brushRef="#br0" timeOffset="223334.7423">14784 11903 0,'0'0'0,"0"0"15,0 0-15,0 0 0,39 0 16,-16-2-16,6 0 0,7-1 16,5-1-16,16-1 15,5 1-15,-1 0 0,2 0 0,12 0 16,9 1-16,0-1 0,-12 1 0,-13 1 16,-11 0-16,-12 2 0,-11 1 0,-8-1 15,-7-1-15,-7-1 0,-3 2 16,-8 2-16,-3 0 0,-4 2 15,-4 2-15,1 1 0,-3 3 16,-1 2-16,-1 2 0,-4 6 16,-1 2-16,5 2 0,3 1 0,7 1 15,5-1-15,7 0 0,5-2 0,10-3 16,5-1-16,9-5 16,4-2-16,9-8 0,6-4 0,-1-3 15,0-1-15,5-5 0,-1-1 16,-5-3-16,-2-2 0,-5-5 15,-5-3-15,-12-7 16,-10-6 0,-7 6-16,-5 2 0,-13 0 15,-10 0-15,-3 5 0,-2 2 0,-11 8 16,-10 5 0,6 4-16,3 4 0,-3 4 0,3 2 15,9 2-15,8 1 0,13 4 0,9 4 16,7-5-16,7-2 0,-3-2 15,-2-2-15,-2-1 0</inkml:trace>
  <inkml:trace contextRef="#ctx0" brushRef="#br0" timeOffset="223597.8451">16824 11880 0,'0'0'0,"0"0"0,0 0 16,0 0-16,0 0 0,5 23 0,-5-23 15,0 0-15,3 23 0,-3-23 16,3 18-16,-2-8 0,1-1 15,0-3-15,1-3 16,1-1-16,-1 0 0,-1 0 0</inkml:trace>
  <inkml:trace contextRef="#ctx0" brushRef="#br0" timeOffset="223767.3144">17090 11891 0,'0'0'0,"0"0"15,0 0-15,0 0 0,4 23 0,-4-23 16,0 0-16,8 18 16,-8-18-16,0 0 0,11 23 15,-5-17-15,1 1 16,-2-2-16,0 0 0,-1-1 0</inkml:trace>
  <inkml:trace contextRef="#ctx0" brushRef="#br0" timeOffset="223936.4642">17363 11901 0,'0'0'0,"0"0"0,0 0 16,0 0-16,5 26 0,-3-17 0,2 2 16,0 0-16,2 0 15,-2-1 1,0-2-16,0 0 0</inkml:trace>
  <inkml:trace contextRef="#ctx0" brushRef="#br0" timeOffset="224120.9813">17797 12229 0,'0'0'0,"0"0"0,0 0 0,0 0 16,4 22-16,-4-22 0,-6 18 16,6-18-16,0 0 0,-10 23 15</inkml:trace>
  <inkml:trace contextRef="#ctx0" brushRef="#br0" timeOffset="239039.7247">6220 12390 0,'0'0'0,"0"0"0,0 0 15,0 0-15,0 0 0,0 0 16,28 13-16,-28-13 0,19 7 0,-19-7 15,30 7-15,-12-5 16,1 2-16,3-1 0,3 0 16,0 0-16,3-2 0,12 2 0,3 0 15,-2-1-15,1 0 0,13 0 0,4-1 16,-5 0-16,-4 0 0,12-2 16,1-2-16,-2 1 0,-2 1 15,11-1 1,3 0-16,-12-2 0,-4 0 0,11-1 0,4 1 0,-11 0 15,-6-1-15,34-1 0,-2 4 32,-16 0-32,-7 1 0,6-2 0,3-1 15,-9 1-15,-5 2 0,4-5 16,6-2-16,-8 1 0,-6 3 0,7 1 16,4 0-16,-8 0 15,-5-1-15,-2 5 0,-1 2 16,-5-3-16,-3-4 0,2 1 15,2-2-15,-7 2 0,-5 2 0,-2 0 0,-1 0 16,-9 1-16,-6 0 0,-1-2 16,-2-1-16,-5 1 0,-1 1 15,-7 1-15,0 0 0,0 0 16,0 0-16,-4 1 0,-6 0 16,0-3-16,0 1 0,2-1 15,2 1-15,0 0 0</inkml:trace>
  <inkml:trace contextRef="#ctx0" brushRef="#br0" timeOffset="239842.3698">6393 12335 0,'0'0'0,"0"0"16,0 0-16,0 0 0,0 0 0,0 0 15,30 0-15,-30 0 0,0 0 16,31-2 0,-31 2-16,30 2 0,-10-1 15,0-1-15,5 0 0,-2 0 16,2 0-16,9 1 0,2-1 16,1 0-16,3-1 0,2 0 15,-2 1-15,12-3 0,-1 0 0,2 0 16,2 2-16,8-2 0,-4 0 15,1 0-15,-1 1 0,1-2 0,-2 1 16,10-3-16,-2 3 0,-6-1 16,-2 1-16,9 0 0,0 1 15,-7 1-15,-5 1 0,2-2 16,4 0-16,-4 3 0,0 1 16,21-1-16,-11-3 0,-13-1 15,-7-1-15,1 1 0,-2 1 0,-6 3 16,-4 1-16,-5-3 0,-3-3 15,-11 1-15,5 2 0,2-1 16,3 0-16,-4-1 0,-3 0 0,2 3 16,2 0-16,-3 0 0,0-1 15,-1-2-15,0 0 0,-5 2 16,1 0 0,-4 0-16,1-1 0,-2 0 0,0 1 15,-1 0-15,-1 0 16,-4 0-16,1 1 0,-2-1 15,1 1-15,-2 0 0,-1 0 0,-2 0 16,2 0-16,-2 0 0,3 0 16,-3 0-16,2 0 15,-2 0-15,2 0 0,-2 0 0,0 0 0,0 0 16,0 0-16,0 0 0,0 0 16,0 0-16,0 0 15,0 0-15,0 0 0,0 0 16,0 0-16,0 0 0,0 0 0,-2-2 15,-3 1-15,1-1 0,1 0 16,-3-1 0,3 2-16,0-1 0</inkml:trace>
  <inkml:trace contextRef="#ctx0" brushRef="#br0" timeOffset="276937.9681">6958 11468 0,'0'0'0,"0"0"16,0 0-16,0 0 0,0 0 0,0 0 15,-27-2-15,27 2 0,0 0 0,-25-1 16,25 1-16,0 0 0,-31 2 15,21-1-15,0 2 0,-1-2 16,0 1-16,-6 2 0,0 0 16,0 1-16,-1 0 0,-5 0 15,-2 2-15,1 0 0,1 1 0,-6 5 16,-3-2-16,0 1 0,-1 1 0,-8 5 16,2 4-1,1-1-15,-1-1 0,2 1 0,0 1 16,-1 4-16,7 1 0,3-1 15,2-2-15,4 0 0,3 1 0,4 1 32,4 1-17,5 1-15,9 3 0,1-4 0,2-4 0,1-1 16,4-2-16,1 1 0,6-1 16,4 1-16,3 1 0,1-3 15,0-2-15,6 0 0,2 0 16,5 2-16,2-1 15,7 0-15,9 1 0,-8-2 0,-1-2 0,9 2 16,0-2-16,6 0 0,-2-1 0,2-3 16,2 0-16,-3-2 15,0 1-15,3-2 0,1-1 0,25 1 16,-12-2-16,-1 0 0,-3 0 16,-1-3-16,-1-2 15,2-2 1,2-2-16,-13 2 0,-9 1 0,8-3 15,9-1-15,-9-3 0,-7-2 16,5 1-16,5 1 0,-1 0 0,-1-2 0,-9 1 16,-8 0-16,-2-1 0,-3-3 0,2-1 15,3-2-15,-6 0 16,-1-1-16,2-2 0,1-2 16,-3 2-16,-5 3 0,-2 0 15,-2 0-15,0-1 0,1-1 0,-1-2 16,-2 1-16,-5-1 15,-5 0-15,0 0 0,-3 0 0,-7 7 16,3-3-16,-1-1 16,-2-3-16,0 0 0,-1 0 0,-5-1 15,-2 1 1,-3-2-16,-2 0 0,-3 0 16,-1 0-16,-1-1 0,-4 3 0,1-2 15,-1-2-15,-1 3 0,-2 0 16,-1 2-16,-2-2 0,-3 0 15,-3-1-15,-2 0 0,-1 0 16,0 1-16,-2 1 0,-1 2 16,-1 0-16,0 0 0,0 0 0,-7 0 15,-2 1-15,3 4 0,0 0 0,-9 0 16,2 1-16,-1 1 0,0 2 16,-2-3-16,0 1 0,-1 2 15,2 0-15,-11 1 0,2 1 16,2 2-16,0-1 0,-2 2 15,-2 0-15,-1 3 0,2 1 0,-3-1 16,0 1-16,0 0 0,2-1 0,-28 5 31,5 1-31,6 0 0,4 0 0,7-1 16,4 0-16,3 1 0,1 2 16,-5-1-16,-4 1 0,9-1 15,3 3-15,1 2 0,0-1 16,-2 3-16,-1 3 0,17-5 0,11-4 15,10-2-15</inkml:trace>
  <inkml:trace contextRef="#ctx0" brushRef="#br0" timeOffset="292419.7831">15609 11709 0,'0'0'16,"0"0"-16,0 0 0,0 0 15,0 0-15,22-1 0,-22 1 16,0 0-16,23 2 0,-23-2 15,0 0-15,27 1 0,-16 0 0,4-1 16,2 1-16,1-1 0,-1 0 0,0 1 16,2 0-16,2 0 15,1-1-15,8 1 0,1-1 16,-1 1-16,2-1 0,3 1 16,0-1-16,0 0 0,0 0 15,11 0-15,0 1 0,-2-1 16,-2 0-16,9 0 0,-1 0 15,0 1-15,-2-1 0,2 2 0,1 2 16,-4-2-16,-1 1 0,11-3 0,-2-2 16,-3 4-16,-5-1 0,5 2 15,3 0-15,-4 1 0,-4-1 0,10 0 16,3-1-16,-6-2 16,-3-1-16,1 4 0,0 4 15,1-4-15,1 0 0,0-2 16,2 0-16,-7-1 15,-3 1-15,7 2 0,4 0 0,-3 0 0,-9-1 16,20 1-16,-2-1 16,-5-2-16,-3-1 0,-2 0 0,-1 2 15,-2-3-15,-3 1 0,2 0 16,-1 1-16,-2 3 0,-2 3 16,2-6-16,-1-2 0,-1-1 15,0-2-15,5 3 0,2 1 16,-7 0-16,-3 1 0,-12 0 15,7 0-15,-3 0 0,-3 0 0,24 0 16,0 0-16,-24 0 16,0 0-16,6 1 0,6 1 15,-3-1-15,-4 0 0,5-1 0,3 0 16,-5 0-16,-3 1 0,4 0 0,3 1 16,-5-1-16,-1 0 0,2-2 15,3 1-15,-5 0 0,-3 2 16,3 0-16,1-2 0,-4 1 15,-2 3-15,-3-3 0,0-2 0,0 0 16,-2 0 0,1-1-16,-1 1 0,-3-2 15,-2 2-15,-3-2 0,-2 1 16,-4 1-16,-2 0 0,-2-1 16,0 1-16,-2-1 0,-1 1 0,-2 0 15,0-1-15,-1 2 0</inkml:trace>
  <inkml:trace contextRef="#ctx0" brushRef="#br0" timeOffset="300336.5716">18622 11920 0,'0'0'0,"0"0"15,0 0-15,0 0 16,0 0-16,0 0 15,-18 23-15,-1-7 16,-6 5-16,-6 3 16,-4 3-16,-6 3 15,-5 3-15,0-1 16,1 0-16,-4 3 16,7-6-16,6-5 15</inkml:trace>
  <inkml:trace contextRef="#ctx0" brushRef="#br0" timeOffset="300506.0813">18572 12157 0,'0'0'16,"0"0"-16,3 28 16,-8 1-16,-6 10 15,-2 6-15,-3 7 16,4-4-16,1-1 15,1-2 1,2-12-16,3-4 16,-1-5-16,2-4 15</inkml:trace>
  <inkml:trace contextRef="#ctx0" brushRef="#br0" timeOffset="300791.4934">18832 12128 0,'0'0'16,"17"-3"0,9 0-16,9 0 15,10 2-15,1-1 16,2 2-16,8 2 16,-8 2-16,-10 8 15,-11 5 1,-17 9-16,-14 5 15,-14 3-15,-11 3 16,-13 4-16,-4-4 16,-4-7-1,-2-6-15,3-9 0,4-8 16,2 0-16,9-2 16,7-1-16</inkml:trace>
  <inkml:trace contextRef="#ctx0" brushRef="#br0" timeOffset="300976.1083">19068 12300 0,'0'0'0,"11"14"16,4 7-16,3 6 16,5 4-1,8 8-15,0-5 16,-6-9-16,-4-7 15,-3-4-15,-2-1 16,-3-2-16</inkml:trace>
  <inkml:trace contextRef="#ctx0" brushRef="#br0" timeOffset="301223.6594">19972 11996 0,'0'0'16,"-3"11"-16,-3 7 15,-7 7-15,-6 6 16,-3 0 0,-3 3-16,-4-3 0,-3-1 15,-8 0 1,-1-5-16,7-5 15,4-2-15,6-4 16</inkml:trace>
  <inkml:trace contextRef="#ctx0" brushRef="#br0" timeOffset="301446.4532">19543 12069 0,'0'0'15,"28"0"-15,15 1 16,20 1-1,16 2-15,30 1 16,29 3 0,5 1-1,-16 1-15,-18-3 16,-32-1-16,-40-5 16,-32-2-1,0-1-15,-2 2 16,-1-1-16</inkml:trace>
  <inkml:trace contextRef="#ctx0" brushRef="#br0" timeOffset="301678.2683">20077 12210 0,'0'0'0,"-5"13"15,-3 8 1,-4 11-16,-3 8 15,1 2 1,0 0-16,-2 9 16,3-2-1,2-6-15,1-5 16,0-10-16,0-7 16,2-4-16,2-3 15,0-2-15</inkml:trace>
  <inkml:trace contextRef="#ctx0" brushRef="#br0" timeOffset="302048.3848">20032 12230 0,'0'0'15,"0"0"1,28-7-16,-3 5 16,7 2-1,1 0-15,1 1 0,-1 1 16,-1 1-1,-2 2-15,-3 2 0,4 7 16,-4 2 0,-8 10-16,-3 7 15,-5 4-15,-3 4 16,-3 1 0,-2 2-16,-2-2 15,-1-2-15,-2 0 16,-1-3-16,-4 3 15,-1-5-15,-1-10 16,-2-3-16,-6-8 16,-4-5-16,-1-16 15,-2-11 1,4 2-16,4 3 16,1 1-16</inkml:trace>
  <inkml:trace contextRef="#ctx0" brushRef="#br0" timeOffset="302279.9361">20143 12336 0,'0'0'0,"11"1"16,6 2-16,5 0 15,4 1 1,1-1-16,-1 1 16,-4 0-16,-3-1 31,-3 0-31,-1-1 16,-2 0-1</inkml:trace>
  <inkml:trace contextRef="#ctx0" brushRef="#br0" timeOffset="302449.4714">20033 12518 0,'0'0'0,"17"1"15,10 1 1,9-1-16,9-2 16,4-1-16,3-1 15,4 0 1,-9 0-16,-7 1 15</inkml:trace>
  <inkml:trace contextRef="#ctx0" brushRef="#br0" timeOffset="302712.7276">21175 12138 0,'0'0'16,"0"0"-16,0 0 16,0 0-16,-19 20 15,19-20 1,-37 32-16,10-12 16,-4 2-16,-3 1 15,-2 1-15,4-4 16,4-1-16,4-4 15</inkml:trace>
  <inkml:trace contextRef="#ctx0" brushRef="#br0" timeOffset="302913.4427">20917 12315 0,'0'0'16,"0"0"-16,0 0 15,5 39-15,-7-10 16,-2 7-16,-2 5 15,1-3 1,-1 0-16,2-6 16,0-5-16,-2-6 15,0-12-15,2-2 16,1 0-16,-1-2 16</inkml:trace>
  <inkml:trace contextRef="#ctx0" brushRef="#br0" timeOffset="303151.9513">20970 12352 0,'0'0'15,"10"-1"1,5 3 0,5-1-16,3 0 15,2 3-15,-1 1 16,-1 6-16,-1 2 16,-4 6-1,-5 4-15,-3 5 16,-5 4-16,0 7 15,-3-2-15,-3-2 16,-3-4-16,-7-7 16,-6-8-1,2-3-15,3-1 16,2-3-16</inkml:trace>
  <inkml:trace contextRef="#ctx0" brushRef="#br0" timeOffset="303314.8845">20909 12516 0,'0'0'16,"0"0"0,30 4-16,-4-1 15,8 0 1,-1 1 0,0-1-16,-5 1 15,-2-1-15,-4 0 16</inkml:trace>
  <inkml:trace contextRef="#ctx0" brushRef="#br0" timeOffset="303468.6466">20936 12666 0,'0'0'15,"0"0"-15,0 0 16,36 7-16,-7-4 16,7-2-1,7-2-15,-5 1 16,-5-1-16,-5 1 15</inkml:trace>
  <inkml:trace contextRef="#ctx0" brushRef="#br0" timeOffset="303985.2543">21733 12126 0,'0'0'15,"0"0"-15,0 0 16,-20 24 0,0-7-16,-5 1 15,-4 2-15,0-2 16,0 0 0,3-3-1,4-3-15,7-1 16,5 0-1,13-5-15,10-1 16,11 1-16,6-3 16,5 2-1,1 1-15,6 4 16,-4 0-16,-6 6 16,-5 4-16,-7 3 15,-6 3-15,-6 3 16,-5 1-16,-4 0 15,-4 2 1,-3-3-16,-2-1 16,-1-2-16,-1-1 0,-2-2 15,1-1-15,-2-5 16,-2-1 0,-6-10-16,-4-10 15,1-13-15,3-13 16,3 5-1,4 5 1,1 1 0</inkml:trace>
  <inkml:trace contextRef="#ctx0" brushRef="#br0" timeOffset="304101.215">21427 12480 0,'0'0'0,"0"0"16,28 7-16,4 1 15,13 2 1,9 3-16,7 0 0,-8-1 15,-7-1 1,-5-2-16</inkml:trace>
  <inkml:trace contextRef="#ctx0" brushRef="#br0" timeOffset="310004.2512">7231 14091 0,'0'0'0,"0"0"0,0 0 0,0 0 16,0 0-16,0 0 16,0 0-16,0 0 15,0 0-15,25-9 16,-25 9-16,22-5 16,0 3-16,2-1 0,4 0 15,2-1-15,1 1 0,5-1 16,5 1-16,10-2 15,-4 1-15,2 2 0,1-1 16,19-1-16,0 0 16,-6 1-16,-3 0 0,9-1 0,-1 2 0,1-1 15,-5 0-15,14-1 0,1 1 16,-8 0-16,-6 0 0,17 1 16,4 0-16,3 0 15,1-1-15,-9 0 0,-7 0 16,27-3-16,-12 0 0,-14 4 15,-9 4-15,13-2 0,7-4 16,-5 2-16,-2 1 0,-3-1 16,-1 2-16,12-5 15,9-2-15,-15 3 16,-8 2-16,1 1 0,0 0 16,6-3-16,6 0 15,-10 2 1,-5 2-16,7-2 15,5 0-15,2 0 16,1 1-16,-17 1 0,-9 1 16,6-2-16,3-1 15,4 0-15,1-1 16,5 2-16,5 0 16,-12 0-16,-10-2 0,-3 0 15,-2 0-15,4 1 0,3 0 16,-9 1-16,-4-1 15,3 1-15,3 0 16,5 1-16,3 1 16,-5-2-16,-2-1 15,-32 2 1,2 1-16,8-1 0,3-1 16,-6 2-16,1 1 0,8 1 15,6 0 1,1 3-16,-1 1 15,-2-1-15,-2-1 16,-15-1-16,-4 0 0,-12 0 16,-8 0-16,-1 0 0,-1-2 15,-1 0-15</inkml:trace>
  <inkml:trace contextRef="#ctx0" brushRef="#br0" timeOffset="324167.137">10287 12754 0,'0'0'0,"0"0"16,0 0-16,0 0 0,0 0 0,2-19 16,-2 19-16,0 0 0,0 0 0,-16-16 15,16 16-15,-20-6 16,20 6-16,-28 1 0,5 3 16,0 2-16,-1 1 0,-13 9 0,-3 5 15,1 0-15,4 0 0,-9 9 16,-1 5-16,9-4 0,5-3 0,4 6 15,7-1-15,8-2 16,6-4-16,12-2 0,7 0 16,1-5-16,2-4 0,7-3 0,8-3 15,2-3-15,2-2 0,7-5 0,5-3 16,-6-1-16,-4-1 0,-5 0 0,-8 1 16,-5 2-16</inkml:trace>
  <inkml:trace contextRef="#ctx0" brushRef="#br0" timeOffset="324537.2371">10559 12862 0,'0'0'0,"0"0"0,0 0 16,0 0-16,0 0 0,-29 10 16,29-10-16,-32 22 0,14-8 15,1 4-15,1 6 16,2-1-16,1 2 0,1 6 0,5-1 15,2 0-15,4-1 0,10 0 0,7-5 16,4-5-16,2-4 0,9-6 0,8-7 16,-3-2-16,-1 0 0,10-6 15,1-3-15,-8-5 0,-5-2 16,-3-9-16,-2-7 0,-6 1 16,-3 1-16,-6-7 0,-8 1 15,-7 1-15,-4 3 16,-11 2-16,-5 1 0,-8 8 15,-4 4-15,-11 7 0,-8 6 16,7 3-16,4 2 16,-2 4-16,-1 2 0,10 1 0,8 2 15,7 2-15,9 1 0,9-5 16,5-2-16,-1-1 16,0-2-16,-1 0 0</inkml:trace>
  <inkml:trace contextRef="#ctx0" brushRef="#br0" timeOffset="325117.0184">11166 12851 0,'0'0'0,"0"0"16,0 0-16,0 0 0,-15 29 16,15-29-16,-22 29 0,9-12 0,-1 1 15,-1 1-15,2 2 16,0-1-16,1-1 0,-1 1 15,2-4-15,2-4 16,2-4-16,4-3 0,1-2 0,4-6 16,3-5-16,3-2 0,1 1 0,9-10 15,4-4-15,1 1 0,0-1 0,11-2 16,5 2-16,-4 5 16,-2 4-16,8 3 0,0 4 15,-7 3-15,-4 2 0,-6 5 16,-4 6-16,-5 3 0,-2 5 0,-4 5 15,-3 4-15,-3-1 0,-2-3 0,-3 2 16,-4 1-16,0-4 0,-2-2 0,-2-3 16,-2-2-16,1-5 0,1-2 15,3-3-15,3-3 16,3-5-16,3-4 0,6-7 16,5-7-16,0 0 0,0 0 0,9-4 15,9-4 1,-1 4-16,-1 3 0,12-2 15,5 3-15,-6 4 0,-5 3 0,8 5 16,1 4-16,-7 5 16,-6 1-16,-5 6 0,-5 0 0,-5 7 15,-3 5-15,-4 3 16,-2 2-16,-5-2 0,-2 0 0,-2 1 16,-1 1-16,-3 0 0,-2-1 0,-3-2 15,-3-1-15,2-6 0,2-2 16,1-3-16,1-2 0,4-3 0,2-2 15,7-11 1,7-8-16,-2 3 0,-1 2 0,-2 4 16</inkml:trace>
  <inkml:trace contextRef="#ctx0" brushRef="#br0" timeOffset="325686.4801">12440 12851 0,'0'0'0,"0"0"0,0 0 0,-8 29 16,2-12-16,-3 2 0,-2 2 16,-1 0-16,1 1 0,-4 6 0,1 0 15,1-3-15,1-3 0,1-3 0,1-3 16,2-2-16,3-4 0,1-4 16,2-3-16,3-6 0,3-5 15,2-6-15,4-4 0,3-3 16,4-2-16,4-3 0,3-4 15,8-2-15,1 4 0,0 3 0,0 1 16,2 2-16,-3 5 0,-2 5 0,-2 4 16,-3 4-16,-2 4 0,-4 7 15,-2 5 1,-9 5-16,-2 5 0,-3-3 16,-2-2-16,-4 4 0,-5 0 15,1-1-15,-3-1 0,-1-2 16,-2-1-16,4-4 0,-1-2 15,1-1 1,0-3-16,2-4 16,2-3-16,2-3 0,1-4 15,7-3-15,4-5 0,3-2 0,3-3 0,7-4 16,1-1-16,5 3 0,3 4 16,1 2-16,2 0 0,5 3 15,-3 5-15,0 3 0,2 4 16,-6 2-16,-5 2 0,-1 5 15,-4 3-15,-2 3 0,-2 3 0,-5 5 16,-7 5-16,-4-1 0,-3 1 16,-3 3-16,-4 3 15,-1-3 1,-1-3-16,0-5 0,1-3 16,0-4-16,1-4 0,5-9 0,3-7 15,0 3-15,0 1 16,0-1-16</inkml:trace>
  <inkml:trace contextRef="#ctx0" brushRef="#br0" timeOffset="325855.5347">13592 12833 0,'0'0'0,"0"0"0,0 0 16,0 0-16,-5 33 0,5-33 16,-23 39-16,7-13 0,1 2 15,-3 5-15,-1 2 16,-4 8-1,1-2-15,4-9 0,4-6 0,2-5 0,4-9 0,5-11 16,3-8-16,0 2 0,0 1 0,0 0 16</inkml:trace>
  <inkml:trace contextRef="#ctx0" brushRef="#br0" timeOffset="326002.7624">13463 12558 0,'0'0'0,"0"0"0,0 0 16,0 0-16,21 17 0,-21-17 16,23 21-16,-23-21 0,26 23 0,-15-12 15,-1-2-15,-2-1 0</inkml:trace>
  <inkml:trace contextRef="#ctx0" brushRef="#br0" timeOffset="326256.8992">14107 12636 0,'0'0'0,"0"0"0,0 0 0,-13 32 15,4-15-15,-3 5 16,-5 5-16,-6 10 0,0 3 16,-1 3-16,0 1 15,-3 6-15,5-4 0,2 1 0,6-6 16,5-8-16,4-4 0,7-6 15,7-3-15,2-4 0,1-3 16,3-5-16,4-2 0,0-8 16,3-4-16,0-3 0,0-3 0,-5 1 0,-2 3 15,-3 1-15</inkml:trace>
  <inkml:trace contextRef="#ctx0" brushRef="#br0" timeOffset="326426.3442">13720 12910 0,'0'0'0,"0"0"0,0 0 15,0 0-15,32-3 0,-32 3 0,40-4 16,-13 2-16,4 1 0,3 0 16,3 0-16,11 0 0,2 0 15,9-1-15,0-1 0,-12 2 16,-8 0-16,-8-1 0</inkml:trace>
  <inkml:trace contextRef="#ctx0" brushRef="#br0" timeOffset="327043.5089">14541 12796 0,'0'0'0,"0"0"0,0 0 15,0 0-15,-16 30 0,6-13 16,-1 2-16,0 2 0,-1 3 15,0 2-15,0 3 16,-3 5-16,2-4 0,1-1 0,1-2 16,0 1-16,2-4 0,1-5 15,2-4 1,1-5-16,2-2 0,2-4 16,1-4-16,4-5 0,2-2 0,5-12 15,5-8 1,7-7-16,6-2 15,-2 5-15,-2 4 0,7-2 0,8 1 16,-7 5-16,-5 5 0,-3 6 0,-6 3 16,-1 4-16,-1 4 0,-4 5 0,-2 6 15,-3 3-15,-4 5 0,-3 0 16,-3 4-16,-1 3 0,-1 2 0,0 0 16,-2-1-1,1-2-15,-2 0 0,0-1 0,-2-4 16,2-3-16,0-4 0,3-3 15,1-3 1,1-3-16,-1-1 0,6-13 16,3-10-16,4-2 15,3-5-15,6-6 0,1 2 0,3-1 16,2 1-16,4 0 0,-2 6 16,2 4-16,4 5 15,-4 4-15,-4 4 0,-1 4 0,-2 4 16,-3 4-16,-1 3 0,-2 11 0,-2 7 15,-4 0-15,-3-1 0,-4 10 16,-6 7-16,0-3 0,0-5 0,-3 4 16,0 0-16,0-11 0,2-2 15,-2-2-15,1-3 16,-1-8-16,1-2 0,0-8 0,1-4 16,1 0-1,0 1-15,1 1 0</inkml:trace>
  <inkml:trace contextRef="#ctx0" brushRef="#br0" timeOffset="327375.6162">15236 13022 0,'0'0'0,"0"0"16,0 0-16,28 7 0,-28-7 0,33 2 0,-11-3 16,3 1-16,3-1 0,9 0 15,2-2-15,-3 0 0,-3 0 0,6-2 16,-4-1-16,-4-4 0,-2 1 15,-4-5-15,-2-2 16,-5 0-16,-6-1 0,-7 1 0,-6 0 16,-3 1-16,-4 2 0,-11 3 0,-8 3 15,-1 4-15,0 3 0,-8 4 16,-5 4-16,-4 7 0,3 5 0,3 5 16,1 7-16,8-4 0,7-2 15,8 4-15,8 1 16,9-3-16,7-2 0,11-3 0,8-1 15,6-6 1,6-3-16,10-7 0,8-4 16,-4-5-16,-4 0 0,9-3 15,-2-4-15,-15 4 0,-12 1 0,-9 2 16</inkml:trace>
  <inkml:trace contextRef="#ctx0" brushRef="#br0" timeOffset="327791.4133">16075 12901 0,'0'0'0,"0"0"0,-12 21 15,5-9-15,-1 1 0,0 4 0,-3 2 16,-6 6-16,-1 1 0,2-2 16,1-2-16,1-4 15,3-2-15,0 0 0,1-3 16,4-5-16,0-1 0,1-4 15,0-3-15,2-4 0,2-3 0,2-6 16,3-2-16,3-3 0,2-4 16,5-2-16,5-4 15,0 2-15,-1 2 0,8-1 0,1 5 16,0 3-16,-2 3 0,0 5 16,0 3-16,-3 3 0,0 3 0,-2 4 15,-3 5-15,-2 4 0,-3 3 16,-6 3-16,-3 5 0,-2 2 15,-2 2-15,-2 2 0,-1 1 16,0 4-16,-1-2 0,0-4 16,-1-2-16,2-3 0,0-1 0,2-5 15,1-4-15,0-3 0,0-5 0,1-6 16,0 0-16,2-3 0,-2 3 16,0-4-16</inkml:trace>
  <inkml:trace contextRef="#ctx0" brushRef="#br0" timeOffset="328029.8873">16742 12696 0,'0'0'0,"0"0"0,0 0 16,0 0-16,0 0 0,0 0 16,-2 22-16,2-22 0,-18 35 0,3-10 15,-7 6-15,0 1 16,-2 3-16,-3 8 0,3-3 0,-2 4 0,5-6 15,8-2-15,6-2 16,7-5-16,5-3 16,3-5-16,3-4 0,7-5 0,8-3 15,-2-3-15,0-4 0,11-10 16,6-9-16,-9 5 0,-6 2 16,-7 2-1</inkml:trace>
  <inkml:trace contextRef="#ctx0" brushRef="#br0" timeOffset="328192.7429">16423 12865 0,'0'0'16,"0"0"-16,0 0 0,31-6 0,-31 6 0,44-2 16,-7 1-16,2 0 0,5 1 15,18 2-15,5 0 16,14 1-16,-3 0 0,-3 0 0,-16-1 15,-14 0-15</inkml:trace>
  <inkml:trace contextRef="#ctx0" brushRef="#br0" timeOffset="328607.1248">14051 14292 0,'0'0'0,"0"0"0,0 0 0,0 0 15,0 0-15,22 12 0,-22-12 16,32 5-16,-32-5 0,56-2 16,-9-4-16,8-1 0,4-1 15,29-5-15,28-3 0,25-5 16,0 1-16,33-2 0,27 0 16,64 1-16,-29 9 15,-14 5-15,-9 2 0,-26 8 16,-16 4-16,-16 3 0,-12 4 0,-25-1 0,-19 1 15,-22-7 1,-15-4-16,-24-7 0,-19-3 16,-4 3-16,-5 1 0,-4 0 15</inkml:trace>
  <inkml:trace contextRef="#ctx0" brushRef="#br0" timeOffset="338095.0207">14697 14334 0,'0'0'0,"0"0"0,0 0 15,0 0-15,0 0 0,0 0 16,0 0-16,0 0 0,24 22 0,-24-22 16,16 25-16,-16-25 0,18 38 0,-8-14 15,1 2-15,0 2 0,1 1 16,3 10 0,-1 3-16,-2-4 15,-1-1-15,0-2 0,-2-6 0,-1-7 16,-3-5-16,0-6 15,-2-5-15,-1-1 0,0-1 16,0-1-16</inkml:trace>
  <inkml:trace contextRef="#ctx0" brushRef="#br0" timeOffset="338342.4897">14883 14420 0,'0'0'0,"0"0"0,0 0 0,0 0 15,26-11-15,-26 11 0,35-6 0,-13 4 0,3 1 16,3 1-16,3-1 0,8 2 15,1 0-15,0 2 0,-2 2 16,6 1-16,-4 2 0,-4 3 16,-2 2-16,-7 1 0,-4 1 0,-4 3 15,-5 2-15,-5 2 16,-4 1-16,-7 2 16,-3 2-16,-3-2 0,-1-3 15,-2 2-15,-1 2 16,-1-2-16,0-5 0,-7 3 15,-3-5-15,0-5 0,0-6 0,5 0 16,4-1-16,3-2 16</inkml:trace>
  <inkml:trace contextRef="#ctx0" brushRef="#br0" timeOffset="338511.9764">14905 14601 0,'0'0'0,"0"0"0,0 0 16,0 0-16,0 0 0,36 8 0,-36-8 15,36 5-15,-13-3 0,4 2 16,2-1-16,2 0 0,0 0 0,6-1 16,0 0-16,-7-1 0,-5 0 15,-3 0-15</inkml:trace>
  <inkml:trace contextRef="#ctx0" brushRef="#br0" timeOffset="338643.4779">15024 14812 0,'0'0'0,"0"0"16,20 2-16,-4-2 0,1-1 0,14-1 15,7 0-15,0-1 16,3 0-16,0 1 0,-8-1 16,-7 1-16</inkml:trace>
  <inkml:trace contextRef="#ctx0" brushRef="#br0" timeOffset="338944.5655">15571 14369 0,'0'0'0,"0"0"0,0 0 15,38 0-15,-38 0 0,38-1 16,-10-1-16,0 1 0,2 0 0,11 1 15,2 1-15,4 0 0,-4 1 16,-3 1-16,-1 3 16,-8-1-16,-6-1 0,-2 3 0,-8 2 15,-8-1-15,-5 0 0,-11 3 16,-7 1-16,-6 1 0,-5-1 0,0 0 16,-1-1-16,0 0 0,-2-2 15,-4-3-15,1-3 0,7-1 16,6 1-16,5-1 15</inkml:trace>
  <inkml:trace contextRef="#ctx0" brushRef="#br0" timeOffset="339067.046">15808 14448 0,'0'0'0,"0"0"0,0 0 16,0 0-16,0 0 0,0 0 16,0 0-16,-10 30 0,10-30 0,-20 26 15,8-10 1,1-1-16,1-3 0,1-1 0</inkml:trace>
  <inkml:trace contextRef="#ctx0" brushRef="#br0" timeOffset="339430.2939">15631 14711 0,'0'0'0,"0"0"0,0 0 15,0 0-15,0 0 0,3 32 0,-3-32 16,-2 27-16,2-27 0,-4 24 15,2-13-15,0-1 0,0-1 0,1-2 16,0-2-16,0-1 0,-1-2 16,2-2-16,0 0 0,5-3 15,-1-3-15,2-3 0,1-2 16,1 0 0,1 1-16,3 0 0,2 1 15,4 0-15,3 2 0,8 0 16,0 4-16,0 2 0,-1 1 0,-1 3 15,1 1-15,-4 1 0,-3-1 16,0 4-16,-4 2 0,-4 0 16,-3 1-16,-6-1 0,-4 3 15,-5-4-15,-5-2 0,-8 1 0,-5 1 16,-6-1-16,-4 1 0,-14 1 16,-7 0-16,4-4 0,5-4 0,2 1 15,9 0-15,7-2 0</inkml:trace>
  <inkml:trace contextRef="#ctx0" brushRef="#br0" timeOffset="339615.5182">14894 15140 0,'0'0'16,"5"5"-16,1 1 0,2 1 15,1-2-15,7 4 0,4 1 16,1-6-16,1-3 0,-4-1 16,-3 1-16,-2-1 0</inkml:trace>
  <inkml:trace contextRef="#ctx0" brushRef="#br0" timeOffset="339783.9547">15376 15073 0,'0'0'0,"0"0"0,0 0 16,7 21-16,-7-21 0,8 19 0,-8-19 16,13 21-16,-6-8 0,4-2 15,3 0-15,-1-1 0,-1-1 16,-1-2 0,-1 0-16,-1-1 0</inkml:trace>
  <inkml:trace contextRef="#ctx0" brushRef="#br0" timeOffset="339915.5887">15707 15188 0,'0'0'0,"0"0"0,0 0 0,0 21 16,0-21-16,0 0 0,3 28 16,0-20-16,2 0 0,-2-1 0,0-1 15,1-1-15</inkml:trace>
  <inkml:trace contextRef="#ctx0" brushRef="#br0" timeOffset="340116.2211">15971 15200 0,'0'0'0,"0"0"0,0 0 0,9 19 15,-4-9-15,-1 2 0,0 0 16,2 0-16,-1 0 0,2 1 15,0-2-15,-1-2 0,2-3 0,-1-1 16,-1-4-16,0-1 0,-2-1 0,1-1 16,-2 1-16,0-1 0</inkml:trace>
  <inkml:trace contextRef="#ctx0" brushRef="#br0" timeOffset="340401.6655">16663 14133 0,'0'0'16,"0"0"-16,0 0 0,19 22 15,-10-13-15,1 0 0,1 1 0,-1 0 16,0 2-16,3 5 0,0 1 16,-3-1-16,-2-4 0,-1 7 15,-3 7-15,1-4 0,-2-5 0,0-2 0</inkml:trace>
  <inkml:trace contextRef="#ctx0" brushRef="#br0" timeOffset="340586.2551">16249 14262 0,'0'0'16,"0"0"-16,0 0 0,32 12 0,-32-12 15,43 13-15,-13-7 0,5 1 16,5-1-16,16 2 16,4 0-16,9 2 0,-3-1 0,6 2 15,-8-1-15,-8-4 0,-5-2 16,-2-3-16,-8-2 0,-10 1 15,-8-1-15,-6 1 0</inkml:trace>
  <inkml:trace contextRef="#ctx0" brushRef="#br0" timeOffset="340749.0683">16521 14494 0,'0'0'0,"0"0"15,0 0-15,-3 28 0,3-28 0,-2 24 16,1-8-16,0-2 0,0 2 16,1 0-16,1-1 0,2-6 15,1-5-15,0-1 0,-1 0 16,0-1-16</inkml:trace>
  <inkml:trace contextRef="#ctx0" brushRef="#br0" timeOffset="340965.4334">16599 14511 0,'0'0'0,"0"0"0,0 0 16,32 4-16,-32-4 0,33 4 0,-10-1 16,0-1-16,1 0 0,7 2 15,0 1 1,-2-2-16,-2-1 0,-5 1 16,-3 1-16,-4 0 0,-1 0 0,-8 2 15,-5-1-15,-7 3 0,-7 0 16,-12 3-16,-7 0 15,-1 0-15,0 0 0,0 0 0,7-3 16,4-1-16</inkml:trace>
  <inkml:trace contextRef="#ctx0" brushRef="#br0" timeOffset="341150.5432">16291 14607 0,'0'0'0,"0"0"0,0 0 16,4 23-16,-4-23 0,-2 25 15,-1-5-15,0 0 0,-1 3 0,1 2 0,0 0 16,-1-2-16,2 1 0,1 4 16,2-3-16,-1-5 15,-1-5-15,1-2 0,0-2 0,0-3 16</inkml:trace>
  <inkml:trace contextRef="#ctx0" brushRef="#br0" timeOffset="341366.7765">16389 14748 0,'0'0'0,"0"0"0,0 0 16,26-6-16,-26 6 0,38-2 0,-8 1 16,3 1-16,2 1 0,13 0 15,1 3-15,1-1 0,1 1 16,7 2-16,-4 2 0,0 2 16,-8-2-16,-6 1 0,-5 0 0,-8-3 15,-6 0-15,-9 1 0,-8 2 16,-7-2-16,-5 3 0,-8-3 0,-7-2 15,-5 1-15,-3 0 0,-1 0 16,-1 1-16,7-1 0,5-2 16,3 0-16</inkml:trace>
  <inkml:trace contextRef="#ctx0" brushRef="#br0" timeOffset="341553.4444">16548 14843 0,'0'0'15,"0"0"-15,0 0 0,0 23 0,0-23 16,-3 27-16,0-11 0,1 4 16,-1 1-16,0 2 0,-1 1 0,1 4 15,0-1-15,0-3 0,1-2 16,1-2-16,0-4 0,1-5 16,0-5-16,0-1 0,0-1 0,0-1 15</inkml:trace>
  <inkml:trace contextRef="#ctx0" brushRef="#br0" timeOffset="341874.5711">16603 15004 0,'0'0'0,"0"0"0,0 0 0,23-2 15,-23 2-15,23 0 0,-23 0 16,32 5-16,-14-4 0,0 0 16,0 2-16,0-2 0,-1 1 15,0 2-15,-1 0 16,-4 1-16,-3 0 0,-3 3 15,-1 0-15,-3 1 0,-1 1 16,-1 1-16,-1 3 0,-4 0 16,-1-2-16,0 1 0,2-1 15,-1 1-15,1 2 0,3 3 16,3 3-16,3-4 0,1-2 0,5-1 16,6-1-16,4-1 0,4-1 0,6-4 15,5-2-15,8 0 0,0-2 16,2 2-16,0 0 0,2-2 15,-5-2-15,-2-2 0,-1 0 16,-8-3-16,-6-2 0,-7-13 16,-6-9-16,-7-13 0,-7-10 0,1 11 15,0 8 1,0 8-16</inkml:trace>
  <inkml:trace contextRef="#ctx0" brushRef="#br0" timeOffset="347507.144">18774 14108 0,'0'0'0,"0"0"15,0 0-15,0 0 0,0 0 0,0 0 16,0 0-16,0 0 0,11 17 16,-11-17-16,-9 26 0,-1-6 15,-4 2-15,-3 5 0,0 4 16,-9 12 0,0 3-16,-2 0 0,1 4 0,-2 4 15,5-5-15,2 6 0,6-5 16,6-6-16,6-6 0,9-3 15,10-6-15,3-4 0,5-4 16,10-5-16,8-3 16,0-9-16,0-5 0,-5 0 0,-8 0 15,-8 0-15</inkml:trace>
  <inkml:trace contextRef="#ctx0" brushRef="#br0" timeOffset="347654.3601">19282 14633 0,'0'0'0,"0"0"0,0 0 16,0 0-16,-3 27 16,3-27-16,-8 30 0,4-12 15,-2 1-15,-2 2 0,0 1 16,-1-1-16,0-1 0,0 2 16,1-3-16,2-3 0</inkml:trace>
  <inkml:trace contextRef="#ctx0" brushRef="#br0" timeOffset="347823.8617">19340 14186 0,'0'0'0,"0"0"0,0 0 15,16 19-15,-16-19 0,16 22 0,-5-2 0,2 1 16,1 2-16,1 1 0,-3-3 15,-1-3-15</inkml:trace>
  <inkml:trace contextRef="#ctx0" brushRef="#br0" timeOffset="348309.8617">20072 14682 0,'0'0'16,"0"0"-16,0 0 0,-7-19 0,7 19 15,-17-21-15,3 9 0,-3 2 16,0 1-16,-8 1 16,-4 3-16,-12 1 0,-1 2 15,0 7-15,0 6 0,-6 7 0,1 4 16,8 5-16,5 3 0,3 4 16,10-3-16,11-4 0,10-1 15,8-5-15,6-3 0,12-4 0,10-3 16,-3-4-16,-1 0 0,10-7 15,2-4-15,-4-5 0,-1-3 0,3-5 32,2-5-32,-9-2 0,-6-2 15,-8 3-15,-6 3 0,-4 3 0,-2 4 16,-2 3-16,-3 3 0,-2 4 16,-2 3-16,-1 10 15,-2 5-15,-1 18 16,-2 16-16,2-5 0,-1 0 0,2 2 15,1 3-15,1 1 0,0-3 0,-4 2 16,-1 2-16,-2-10 0,0-10 16,-8-5-16,-7-4 0,3-5 15,0-3-15,-11-9 0,-7-5 16,1-5-16,0-5 0,-1-7 0,-3-5 16,7-4-16,4-5 0,8 9 31,6 5-31,2 4 0</inkml:trace>
  <inkml:trace contextRef="#ctx0" brushRef="#br0" timeOffset="348726.8283">20692 14287 0,'0'0'0,"0"0"0,0 0 15,-3 29-15,3-29 0,-15 38 16,1-8-16,-2 5 0,-3 4 0,-10 11 16,-3 2-16,-1 4 0,4-6 15,2 2-15,4-9 0,5-7 0,4-6 0,2-7 16,2-5-16,1-4 16,2-3-16,3-9 0,2-4 15,3-5-15,3-7 0,5-7 16,4-7-16,3 0 0,1 1 0,8-5 15,1 2-15,-3 4 0,-1 3 0,1 6 32,2 6-32,0 1 0,1 1 0,0 6 15,-1 5 1,1 12-16,-2 10 16,-7 5-16,-3 4 0,-4-2 15,-3-2-15,-3 6 0,-6 4 16,0-2-16,-2-2 0,-1-6 15,1-4-15,2-5 0,1-4 0,1-6 16,0-3-16,0-3 0,0 0 0,0-1 16</inkml:trace>
  <inkml:trace contextRef="#ctx0" brushRef="#br0" timeOffset="348990.0213">21334 14333 0,'0'0'0,"0"0"0,0 0 16,-14 27-16,14-27 0,-31 45 15,1-1 1,-6 7-16,-2 5 0,-6 10 16,6-6-16,3 3 0,3-1 0,7-6 0,9-12 15,16-8-15,13-6 16,3-9-16,2-7 0,11-6 15,11-4-15,-1-5 0,-2-4 0,8-15 16,7-11-16,-13 8 0,-11 5 16,-6 5-16</inkml:trace>
  <inkml:trace contextRef="#ctx0" brushRef="#br0" timeOffset="349175.0006">20930 14598 0,'0'0'16,"0"0"-16,0 0 0,30 3 0,-30-3 15,39 3-15,-9 0 0,8 1 16,5 0-16,15 2 0,4 2 16,9 1-16,-5 0 0,-4-1 15,-14-2-15,-9-1 0</inkml:trace>
  <inkml:trace contextRef="#ctx0" brushRef="#br0" timeOffset="349513.8447">21366 14838 0,'0'0'0,"0"0"16,0 0-16,24 7 0,-24-7 0,35 6 15,-12-3 1,5 1-16,4-1 0,12 1 15,3-2-15,-1-1 0,-1-3 0,11 0 16,0-1 0,-7-4-16,-8-3 0,-2-5 0,-7-5 15,-9 1-15,-5 0 0,-9 0 16,-7-1-16,-9 0 0,-5 1 16,-11 3-16,-8 4 0,-5 6 0,-6 5 0,1 6 15,0 5-15,0 5 0,-2 2 16,0 12-1,6 7 1,15 8-16,10 7 0,9-10 0,7-6 16,15-3-16,12 0 15,4-7-15,4-3 0,13-4 0,8-4 16,-17-4-16,-12-3 0,-9-2 16</inkml:trace>
  <inkml:trace contextRef="#ctx0" brushRef="#br0" timeOffset="349898.8319">22179 14737 0,'0'0'0,"-3"13"0,-1 2 16,-2 0-16,-1 2 0,-5 9 16,-1 5-16,1-3 0,1-1 0,0 7 15,1-4-15,2-3 0,2-2 16,0-6-16,2-3 0,2-5 15,0-3-15,2-8 0,5-6 0,-1-2 16,3-2-16,2-8 0,1-4 16,4-12-16,2-4 0,7-3 15,2-2-15,0 7 16,2 3-16,1 0 0,-1 5 0,0 6 16,1 6-16,4 5 0,0 6 15,-8 6-15,-1 6 16,-1 10-1,0 8-15,-3 14 16,-2 10-16,-9-3 0,-3-3 0,-6 18 16,-6 5-16,1-4 0,-1-4 0,-4 0 15,-2-8-15,4-15 0,2-9 0,3-8 16</inkml:trace>
  <inkml:trace contextRef="#ctx0" brushRef="#br0" timeOffset="350516.2716">21054 15630 0,'0'0'0,"-21"0"0,-2 2 0,-14-1 15,-4 1-15,-32 0 16,-35-2-16,5 1 0,6 0 16,-13-2-16,-9-3 0,-42-6 0,13-5 0,7-5 15,4-4-15,11-1 0,8 0 16,-5-2-16,-5 0 0,8-6 16,5-3-16,-5-3 0,-3-2 15,11 0-15,10 0 0,6-2 16,3-1-16,12 0 0,6 0 0,12-4 15,8-3 1,8-6-16,7-2 16,13-1-16,12-1 0,11 5 0,9 2 15,18-12-15,11-7 16,9 3-16,7 2 0,26-5 16,19-4-16,7 6 0,8 7 0,25 1 15,17 1-15,21 5 16,16 3-16,-22 17 0,-13 12 0,42 6 0,30 5 15,-21 9-15,-16 7 0,46 23 16,32 16-16,-38 3 0,-26 5 16,13 17-16,8 13 0,-14 5 15,-11 4-15,12 28 0,6 22 16,-43-8-16,-31-5 0,-16 10 16,-11 6-16,-30-17 0,-20-10 0,-30-8 15,-19-6-15,-20-14 0,-15-8 16,-32-3-1,-21 0-15,-10-16 0,-5-11 0,-40-7 16,-30-5 0,-10-11-16,-9-10 0,-16-12 0,-13-10 0,1-2 0,1-3 0,63 4 15,44 2 1,30 2-16</inkml:trace>
  <inkml:trace contextRef="#ctx0" brushRef="#br0" timeOffset="362416.5878">23517 14562 0,'0'0'0,"0"0"0,0 0 16,0 0-16,0 0 0,0 0 0,-14 30 15,14-30-15,-14 31 16,3-10-16,-3 3 16,0 0-16,2 0 0,-2 6 15,2 0-15,3-1 0,4 0 0,8 4 16,8-4-1,0-9-15,1-3 0,9-2 0,3-2 16,3-6-16,1-5 16,2-3-16,1-5 0,2-3 0,1-6 0,4-6 15,-3-4-15,-1-1 0,-1-1 0,-3-1 16,-2 1-16,-6 3 0,-5 2 16,-4 3-16,-3 5 0,-2 1 15,-2 2-15,-6 4 16,-5 0-16,0 6 0,-2 3 0,-3 5 15,-3 4-15,0 6 0,-2 2 16,3 5-16,2 4 0,3 0 0,0 1 0,3 3 16,1 1-1,4-3-15,4-4 0,3 3 0,2-4 16,1-10-16,0-8 16,-3-1-16,-1-1 0,-1-2 0</inkml:trace>
  <inkml:trace contextRef="#ctx0" brushRef="#br0" timeOffset="362686.3336">24292 14611 0,'0'0'0,"0"0"15,0 0-15,0 25 0,0-25 0,-7 35 0,-2-8 16,-2 4-16,-3 5 0,-5 14 15,0 6-15,-2 9 0,2-3 16,1 0-16,2 0 16,1-1-16,3-9 0,1 1 0,2-5 15,1-11-15,3-8 0,-1-8 16,0-6 0,-3-6-16,-1-3 0,1-14 0,0-10 15,2 4-15,1 3 0,2 3 16</inkml:trace>
  <inkml:trace contextRef="#ctx0" brushRef="#br0" timeOffset="362902.7638">24310 14505 0,'0'0'0,"14"3"16,5 2-16,2 1 0,1 1 15,13 7-15,12 8 0,2 2 16,0 3-16,5 8 0,-5 3 15,-10-4-15,-6-2 0,-3-1 16,-6-4-16,-9-1 0,-9 0 0,-11-2 0,-9-3 16,-14-9-16,-11-5 0,-16-8 15,-12-5-15,-6-4 0,-5-5 16,12 3-16,18 3 0,14 3 16</inkml:trace>
  <inkml:trace contextRef="#ctx0" brushRef="#br0" timeOffset="366514.3643">20896 14359 0,'0'0'0,"0"0"0,0 0 0,0 0 0,0 0 15,0 0-15,25-2 16,-25 2-16,29-10 0,-9 2 16,4-5-16,4-1 0,4-5 0,15-9 0,6-4 15,5-6-15,5-5 0,22-13 16,20-14-16,13-9 0,-5 4 16,14-8-16,-6 4 0,38-23 15,-20 15-15,-8 4 0,-4 3 16,-13 10-16,-10 6 0,-5 5 15,-6 2 1,-12 10-16,-10 7 0,-7-2 16,-6-1-16,-9 10 0,-5 7 0,-9 6 15,-9 3-15,-9 4 0,-8 2 16,-2 4-16,-3 1 0,0 3 16</inkml:trace>
  <inkml:trace contextRef="#ctx0" brushRef="#br0" timeOffset="367069.0983">23919 12216 0,'0'0'0,"-4"19"16,-3 4-16,0-1 0,0 5 0,-7 20 31,-4 23-31,-1-1 0,0-1 16,-2 6-16,0 4 0,3-9 15,4-13-15,5-16 0,5-11 16,0-6-16,0-3 0,3-10 0,2-6 15,-1-4-15,-1-4 0,-1-8 16,0-7-16,2-6 0,2-4 16,4-9-16,2-7 15,3 0-15,3-1 0,4 1 16,3 5-16,6 7 0,4 5 0,2 3 16,3 3-16,4 5 0,3 5 15,1 6-15,2 6 0,-4 6 16,-2 5-16,-3 7 0,-5 2 15,-9 2-15,-2 3 0,-6 4 16,-5 1-16,-7 2 0,-3-1 16,-7 1-16,-4 1 0,-6-3 15,-7-1-15,-11-3 16,-8-1-16,-4-4 0,-3-3 0,-8-3 16,-1-3-16,10-7 0,5-5 15,7-10-15,6-8 0,8 4 16,7 6-16,5 0 0</inkml:trace>
  <inkml:trace contextRef="#ctx0" brushRef="#br0" timeOffset="367385.6762">24811 12465 0,'0'0'0,"0"0"0,-7 28 0,2-9 15,-2 2-15,-6 12 0,-4 4 16,-2 6-16,0-2 0,2-6 16,3-4-1,3-7-15,2-3 0,2-7 0,2-4 16,1-6-16,0-4 0,2-8 0,1-5 0,4-9 16,5-8-16,2-2 0,2 0 15,2-1-15,4 1 16,0-1-16,-4 7 0,4 7 0,1 5 15,3 4-15,2 3 0,3 6 16,4 2-16,0 4 0,0 1 16,2 4-16,2 3 0,-2 0 0,0 0 0,-4-1 15,-7-4 1,-5-2-16</inkml:trace>
  <inkml:trace contextRef="#ctx0" brushRef="#br0" timeOffset="367586.0326">25521 12590 0,'0'0'0,"0"0"0,-7 21 0,0-4 0,-3 2 16,-1 5-16,0 3 16,-6 9-16,-1 1 0,-1 3 15,0-3 1,7-10-16,5-8 0,4-11 0,1-6 0,2-2 15,-3 2-15,3-2 0</inkml:trace>
  <inkml:trace contextRef="#ctx0" brushRef="#br0" timeOffset="367732.8278">25468 12147 0,'0'0'16,"0"0"-16,0 0 0,21 18 0,-21-18 15,23 26-15,-10-6 0,4 3 16,3 1-16,-4-2 0,0-4 16,-3-1-16</inkml:trace>
  <inkml:trace contextRef="#ctx0" brushRef="#br0" timeOffset="368187.1065">26370 12639 0,'0'0'0,"0"0"16,0 0-16,-24-19 0,8 11 0,-6 1 16,-4 1-16,-11 0 0,-1 3 0,-4 4 15,-3 4-15,-12 7 0,1 7 16,4 5-16,5 4 16,1 5-16,8-2 0,15 1 15,11-2-15,13-1 0,11-3 16,13-2-16,10-6 0,5-6 0,6-3 15,0-8 1,1-4-16,-3-6 0,-2-3 16,0-11-16,1-7 15,-3-3-15,-4-2 16,-10 7-16,-9 5 0,-4 3 0,-4 8 16,-2 4-16,-3 5 0,-6 8 15,-6 8-15,1 2 0,-3 6 16,-4 10-16,-1 8 0,0 3 0,-1 3 0,0 12 15,-1 1-15,4-12 0,2-8 16,-2 2-16,-1-2 16,1-9-16,0-6 0,-5-5 0,-3-1 15,5-8-15,0-1 0,-9-8 16,-7-6-16,1-3 0,1-3 0,2-10 31,-1-7-31,7 8 0,5 5 0,5 3 16</inkml:trace>
  <inkml:trace contextRef="#ctx0" brushRef="#br0" timeOffset="368635.2528">26899 12388 0,'0'0'0,"0"0"0,-6 22 16,0-6-16,-2 4 15,-11 13-15,-8 8 16,-1 1-16,0 1 0,-7 7 0,-4 3 16,7-6-16,6-6 0,3-4 15,6-5-15,3-7 0,4-6 16,3-4-16,1-6 0,3-5 15,0-3-15,0-7 0,3-5 16,3-2-16,1-2 0,6-8 0,5-6 0,4 0 16,2-1-16,3-2 0,-1 3 15,0 5-15,-3 5 0,4 5 16,1 6-16,-2 4 0,-1 3 16,-3 7-16,-1 4 0,-4 2 15,-2 1-15,-4 9 0,-4 7 0,-3 0 16,-2 2-16,-2 0 0,-3 2 0,0-4 15,-2-1-15,0-5 0,1-2 16,0-5-16,1-2 0,2-7 16,1-4-16,0-3 0,3 0 0,-2 3 15</inkml:trace>
  <inkml:trace contextRef="#ctx0" brushRef="#br0" timeOffset="368873.7174">27417 12403 0,'0'0'0,"0"0"0,-12 23 16,3-6-16,-1 1 0,-12 17 0,-8 7 16,2 3-16,0 3 0,-2 5 0,0 2 15,5-11-15,7-5 0,7-3 16,7-7-16,9-7 0,5-4 15,3-4-15,4 0 0,7-5 0,3-5 16,5-8-16,3-8 31,1-4-31,-2-5 0,-4 3 0,-7 5 0,-7 3 16</inkml:trace>
  <inkml:trace contextRef="#ctx0" brushRef="#br0" timeOffset="369058.8059">27091 12639 0,'0'0'0,"0"0"0,0 0 15,42-2-15,-17 1 0,6 2 16,4 1-16,14 0 0,1 1 16,13 0-16,0 1 0,-4-1 0,-3 0 15,-3-1-15,-11 1 16,-10-1-16</inkml:trace>
  <inkml:trace contextRef="#ctx0" brushRef="#br0" timeOffset="369406.6083">27584 12847 0,'0'0'0,"0"0"0,0 0 0,37-2 16,-18 2-16,6-1 15,7-1-15,0-1 0,1-1 0,9-2 16,7-2-16,-3-1 0,-3-2 16,-5-2-16,-2-1 0,-3-4 15,-8-1-15,-7-2 16,-7-2-16,-14 3 0,-11 2 0,0 0 16,-3 3-16,-11 1 0,-9 4 15,2 5-15,0 5 0,-7 8 16,-5 7-16,2 5 0,2 5 15,3 8-15,7 3 0,11-2 0,8 0 16,14 0-16,11 0 16,10-3-1,7-3-15,15-1 0,6-3 16,5-7-16,4-3 0,-17-5 16,-12-2-16,-8-2 15</inkml:trace>
  <inkml:trace contextRef="#ctx0" brushRef="#br0" timeOffset="369776.2949">28415 12660 0,'0'0'16,"0"0"-16,-10 20 0,3-7 0,0 1 15,-3 5-15,-2 3 0,-4 8 16,2-2-16,2 0 15,1 0 1,2-5-16,1-3 0,0-1 16,2-6-16,1-5 0,3-3 0,2-5 15,5-9-15,-1 0 0,1-5 16,2-6-16,2-5 0,5-8 16,3 0-16,4-3 0,4-1 15,0 4-15,1 3 0,8-2 0,2 5 0,0 10 16,-1 8-16,1 4 0,3 5 15,-5 5-15,-4 2 0,-5 6 16,-4 4-16,-5 6 0,-4 3 16,-9 9-16,-6 8 15,-11 7-15,-8 4 0,1-3 16,5-9-16,4-10 0,2-9 0,3-5 0</inkml:trace>
  <inkml:trace contextRef="#ctx0" brushRef="#br0" timeOffset="370177.6236">28993 13225 0,'0'0'0,"0"0"15,0 0-15,0 0 0,-20 14 16,20-14-16,-37 9 0,13-4 15,-2-2-15,-6 1 0,-4-1 16,-12 1-16,-2 0 0,-16 3 0,-2-1 0,-4 1 16,-1 1-16,-20-2 15,-4 0-15,-14 0 0,5-1 0,-19 3 16,-1 2-16,-62 7 16,3 1-16,29-6 0,17-5 15,-21 1-15,-14 0 16,22 1-16,15 1 15,-16-3-15,-10 1 16,25-6-16,19-3 0,-21 3 0,-15 1 16,-2 4-16,-3 1 0,-20-4 15,-14-4-15,40 0 16,27-1-16,-2 3 0,0 2 0,-12 2 16,-8 1-16,47-3 15,31-1-15,23 0 0</inkml:trace>
  <inkml:trace contextRef="#ctx0" brushRef="#br0" timeOffset="382449.2395">25629 14494 0,'0'0'16,"0"0"-16,25 12 0,-14-7 0,1 2 15,6 0 1,4 2-16,8 0 0,1-2 16,5 0-16,6 0 0,8-1 0,-2 0 15,3-5-15,2-2 16,-4-1-16,-2 0 0,3-2 16,-3-1-16,-3-6 0,-8-1 0,-5-9 15,-4-8 1,-18 4-16,-9-3 0,-7 4 0,-7 4 15,-9 4-15,-8 7 0,-3 3 16,-4 5-16,-4 6 0,-3 5 16,-9 7-16,-2 3 0,6 8 15,2 6-15,9 2 0,4 3 0,6 3 16,8-2-16,11-2 0,9-1 16,16-4-16,13-2 0,11-4 0,10-3 15,7-6-15,6-4 0,2-7 16,1-4-16,-13-1 0,-17 0 15,-11-1-15</inkml:trace>
  <inkml:trace contextRef="#ctx0" brushRef="#br0" timeOffset="382855.1851">26857 14462 0,'0'0'0,"0"0"15,0 0-15,-22 28 0,22-28 0,-23 28 16,9-7-16,-2 2 0,-2 3 16,-6 8-16,-2 1 0,4-4 0,3-4 15,1-1-15,4-4 0,2-5 0,3-4 16,4-9-16,2-7 16,4-6-16,4-5 0,3-5 0,4-5 15,2-3-15,4-4 0,8-4 16,8-5-1,2 3-15,0 3 16,4 4-16,-4 7 0,6 4 16,-1 6-16,-6 4 0,-4 4 0,-1 6 15,-1 7-15,-3 3 16,-5 3-16,-5 7 0,-4 7 16,-4-5-16,-2 1 0,-2 12 15,-1 5-15,-2-3 0,-2-3 0,-4 1 16,-3 1-16,0-5 0,1-3 15,-1-4-15,-1-3 0,2-8 0,4-4 0,0-2 16,1-3-16,1 0 0</inkml:trace>
  <inkml:trace contextRef="#ctx0" brushRef="#br0" timeOffset="383090.4638">27779 14101 0,'0'0'0,"0"0"16,0 0-16,-22 31 0,11-13 15,-8 11-15,-8 9 16,-6 13-16,0 0 0,-4 13 0,3 1 16,2 3-16,6-9 0,6-1 0,9-9 0,10-6 0,8-6 15,7-8-15,5-5 0,6-8 16,6-4-16,7-8 0,5-6 15,-10 1-15,-9 1 0,-5-1 16</inkml:trace>
  <inkml:trace contextRef="#ctx0" brushRef="#br0" timeOffset="383252.0354">28073 14789 0,'0'0'0,"-2"8"0,-3 4 0,1 1 15,1 1-15,-2 7 16,1 1-16,1-2 16,0-2-16,1-3 0,0-2 0,1-2 0</inkml:trace>
  <inkml:trace contextRef="#ctx0" brushRef="#br0" timeOffset="383421.7304">28157 14163 0,'0'0'0,"0"0"15,0 0-15,17 19 0,-17-19 0,21 27 16,-6-6-16,0 3 16,2 1-16,0 3 0,-2-5 15,-3-3-15</inkml:trace>
  <inkml:trace contextRef="#ctx0" brushRef="#br0" timeOffset="383879.6906">28893 14599 0,'0'0'0,"0"0"16,0 0 0,0 0-16,-15-19 0,15 19 15,-23-16-15,6 9 0,-3 0 0,-4 3 16,-3 2-16,-4 2 0,-2 3 15,-13 8-15,-1 4 0,-6 8 16,6 2-16,8 2 0,8 2 0,4 3 0,8-2 0,10-4 16,9 0-16,11-5 15,9-3-15,6-5 0,5-5 16,3-2-16,3-5 0,1-8 0,2-4 16,-1-6-16,-2-4 15,5-12 1,-1-3-16,-9 4 0,-7 3 0,-4 5 15,-2 2-15,-6 6 0,-4 5 16,-4 5-16,-1 3 0,-3 7 0,-1 5 16,-3 10-16,-3 8 0,-4 8 15,-2 8-15,0 6 0,0 7 16,1-1-16,2-2 0,-1 9 16,1-1-16,1-9 15,3-9-15,-4 1 0,-2-5 0,-2-10 16,-2-7-16,-4-7 0,-5-6 0,1-6 0,-2-5 15,-7-8-15,-5-9 0,-1-4 16,2-4-16,-2-19 16,1-14-1,9 15-15,7 12 0,6 8 16</inkml:trace>
  <inkml:trace contextRef="#ctx0" brushRef="#br0" timeOffset="384323.2975">29449 14190 0,'0'0'0,"0"0"0,0 0 16,0 0-16,-7 28 0,-1-10 15,-6 7-15,-2 4 0,-2 3 16,-12 16-16,-5 7 0,3-5 15,3-3-15,-1 6 0,-2 5 16,6-9-16,5-6 0,1-4 16,4-8-1,4-7-15,3-7 0,1-7 0,2-2 16,-1-4-16,1-4 0,8-9 16,2-6-16,4-3 0,3-3 0,4-6 15,4-5-15,1 3 16,2 3-16,4-1 0,2 5 15,-3 4-15,1 4 0,2 5 16,4 1-16,-2 5 0,-1 3 0,-1 4 0,1 4 16,-4 4-16,-2 4 0,-3 6 15,-2 4-15,-4 0 0,-2 2 16,-6 1-16,-6 3 0,-3-1 0,-5-1 16,-3 1-16,-2 1 15,-1-7-15,1-4 0,2-6 16,1-6-16,3-2 0,1-1 0,2-2 0</inkml:trace>
  <inkml:trace contextRef="#ctx0" brushRef="#br0" timeOffset="384587.5899">30127 14370 0,'0'0'0,"0"0"15,0 0-15,-13 31 0,4-16 0,-7 9 16,-4 5-16,-10 13 16,-3 3-16,2 1 0,0 3 15,1 4-15,7-5 0,6 4 0,9-5 16,4-8-16,4-6 0,10-1 16,9-7-16,-1-8 0,0-3 15,7-7-15,3-5 0,0-3 16,-3-4-16,-5 2 0,-4-1 15,-4 2-15</inkml:trace>
  <inkml:trace contextRef="#ctx0" brushRef="#br0" timeOffset="384753.3538">29773 14560 0,'0'0'0,"0"0"0,0 0 0,0 0 15,40 2-15,-40-2 0,46 3 16,-17-1-16,2 1 0,4 3 0,3 1 16,11 1-16,-3-2 0,1 0 0,-10-1 15,-6-1-15</inkml:trace>
  <inkml:trace contextRef="#ctx0" brushRef="#br0" timeOffset="385125.3295">30178 14761 0,'0'0'0,"0"0"15,0 0-15,33 5 0,-33-5 0,32 6 16,-9-2-16,1-2 0,1-1 16,12 0-1,3-2-15,-4-2 0,-2-2 0,7-1 16,-3 0-16,-2-2 0,-4 0 0,-5-5 15,-2-5-15,-7-3 0,-3-1 16,-8 1-16,-4-2 0,-7 2 16,-3 0-16,-8 2 0,-4 0 15,-3 6-15,-3 4 0,-11 4 16,-5 3-16,-2 8 0,-1 2 16,0 12-16,2 8 0,4 3 15,4 3-15,5 9 0,11 4 16,10-6-16,9-7 15,15 2-15,9 0 0,7-5 16,4-3-16,18-1 0,9-3 16,-2-8-16,-1-6 0,-17-2 15,-12-3-15,-9-1 0</inkml:trace>
  <inkml:trace contextRef="#ctx0" brushRef="#br0" timeOffset="385487.7991">31097 14600 0,'0'0'0,"0"0"16,0 0-16,0 0 0,0 0 0,-19 20 15,19-20-15,-26 31 0,9-13 0,-1 4 16,-2 3-16,2 0 16,2 0-16,-3 6 0,2-2 0,0 3 0,2-3 15,5-8-15,5-4 0,2-5 31,2-5-31,3-7 0,3-4 16,1-5-16,0-3 0,4-7 0,2-4 16,7-9-16,1-3 0,3-2 15,3-2-15,4-2 0,0 4 16,2 7-16,1 5 0,-3 7 16,-2 5-16,2 7 0,3 5 15,-2 3-15,-2 5 0,-5 7 0,-4 8 0,-6 3 0,-4 3 16,-7 8-16,-8 7 15,-6 0-15,-4-1 0,-10 12 0,-4 1 16,7-13-16,5-10 0,5-9 16</inkml:trace>
  <inkml:trace contextRef="#ctx0" brushRef="#br0" timeOffset="385957.9483">25965 13256 0,'0'0'0,"0"0"0,0 0 0,-19 15 15,19-15-15,0 0 0</inkml:trace>
  <inkml:trace contextRef="#ctx0" brushRef="#br0" timeOffset="407800.019">2263 16178 0,'0'0'0,"0"0"0,0 0 15,0 0-15,0 0 0,0 0 16,0 0 0,0 0-16,0 0 0,0 0 0,0 0 15,22-15-15,-22 15 0,0 0 16,29-1-16,-29 1 0,22 0 16,-22 0-16,32 0 0,-15 0 15,1 0-15,4-1 0,4-1 16,1 1-16,2 0 0,8-1 15,5-2-15,-1 0 0,0 0 0,14-1 16,3 1-16,-4 0 0,-3 1 0,12-1 16,-2 0-16,-2 0 0,-4 1 15,10-1-15,-1-1 0,2 2 16,-2 2-16,12 0 0,-1 1 16,-6 0-16,-5-2 0,2 1 15,1 0 1,5 1-16,-5 0 0,25 3 15,-4 1-15,-11 0 0,-5-1 16,-1-2-16,2 1 0,-6 2 0,-3 4 0,1 0 0,2 0 16,2-3-16,-2-1 15,3-1-15,-1 1 16,-5-1-16,-5 1 0,5-1 0,3-2 16,-6 0-16,-1-2 0,5 1 0,4 0 15,-3 0-15,-2 1 0,4-2 16,1-1-16,-5 1 0,-2 2 0,2 0 15,1-1 1,0 1-16,-2 1 0,4-1 0,2 0 16,-9 0-16,-3 1 0,6 0 0,1-1 31,0 0-31,-1 1 0,3 0 0,2 3 16,-2-3-16,0 0 0,-6 2 15,-1 0-15,-1 1 0,0-2 16,5 0-16,3 1 0,-3 1 15,-1 2-15,2 0 0,1-1 16,-5 0-16,-4-1 0,3-2 16,4 0-16,-3-1 0,-3-1 0,3 1 0,0 0 15,0 1-15,-3 1 0,5 0 16,-1 1-16,0-3 0,-1-1 0,-1 5 16,2 1-16,-4-1 15,-3-2-15,7-2 0,1-1 16,-3 0-16,0 0 0,0 2 15,3 1-15,-2-2 0,0-2 0,1 2 0,1 1 16,-5-1-16,-4-2 0,5-1 16,4 0-16,-4 1 0,-1 0 0,4-1 15,2 0-15,-7 3 16,-5 1-16,2-3 0,2-2 16,-1 0-16,1 1 0,-3 1 15,-2 1-15,-2-1 16,-1-1-16,1 0 0,-1 0 15,-3 0-15,-2 0 0,5 0 16,2 0-16,0 2 0,-2 0 16,5-2-16,3 0 15,-11-1-15,-8 0 0,6 1 0,4 0 16,-1 2-16,0 0 0,0-2 0,0 0 16,1-1-16,0 0 0,2 1 0,2 0 15,0 0-15,0-1 0,-1 0 16,-2-1-16,0 3 0,-2 0 15,7 0-15,4 1 0,-8-4 16,-2-2-16,2 3 0,4 1 16,-6-1-16,-4-2 0,3 2 15,3 2-15,-2-2 16,1-2-16,-5-1 0,-3 0 16,-13 2-16,5 1 0,3-2 15,3 0-15,-4 2 0,2 1 0,1-1 16,3-3-16,-3-1 0,0 0 15,2 0-15,4-1 0,-2 3 16,-2 3-16,2-3 0,1-3 16,0 3-16,0-1 0,-1 1 0,1-1 15,-5 1-15,0 0 0,2-1 16,3 0-16,-4-1 0,-3 0 0,4 4 16,3 1-16,-8 2 0,-2 1 15,4-1-15,3-2 0,-4 0 16,-2 0-16,0 0 0,-1 2 15,1-2-15,1 0 0,-6 1 0,-2 1 16,-6 0-16,-1-2 0,-1 2 16,-1 2-16,-5-1 0,-2-1 0,-3-1 15,-3-1-15,-3 1 0,0 0 16,-6 3-16,-2-2 0,-6-3 16,-2-1-16,3 0 0,1 1 15,4 0 1</inkml:trace>
  <inkml:trace contextRef="#ctx0" brushRef="#br0" timeOffset="409737.1395">14690 16218 0,'0'0'15,"0"0"-15,0 0 0,0 0 0,0 0 16,0 0-16,0 0 15,0 0 1,21-16-16,-21 16 0,0 0 0,23-8 16,-23 8-16,26-4 0,-9 4 15,4-2-15,2 2 0,5 0 16,3 0-16,4 2 0,5-2 16,16 2-16,5 0 0,17 1 15,1 1-15,17-1 0,0-1 16,16 4-16,-4 2 0,18-1 0,1-1 0,42 2 15,-21-2-15,-4-2 0,-3-1 16,-10 5-16,-6 3 0,6 2 16,5 2-16,-8-7 0,-7-6 15,7 0-15,5 0 0,-8 0 16,-5 0-16,4 2 0,5 1 16,-8-4-16,-8-1 15,8 0-15,6 0 0,-9-2 16,-5 1-16,2-3 0,4 0 15,-6-1-15,-5 1 0,2-1 16,2-2-16,-12 2 0,-6 1 16,6 0-16,6-2 0,-6 1 15,-2 1-15,0 0 0,2 1 0,-6 1 0,-2 0 16,7 2-16,6 2 0,-4-1 16,-3 0-16,-2 3 0,-1 3 15,-3-3-15,-4-1 0,8 1 16,5 2-16,-7 4 0,-5 2 15,2-4-15,0-2 0,-2-2 16,-2 0-16,2 2 0,0 2 16,-8-3-16,-6 0 0,2-3 0,0-1 0,-11 3 15,-8 3-15,1-6 0,-2-2 16,-3-3-16,-2-1 0,-9 5 16,-7 4-16,-3-4 0,-1-3 0,-4 0 15,-4 1-15,-7 1 16,-6 1-16,-6 0 0,-5 0 0,0 0 15,-6 6 1,-5 4-16,-4 3 0,9-9 16,1 0-16,2-1 0</inkml:trace>
  <inkml:trace contextRef="#ctx0" brushRef="#br0" timeOffset="424404.4689">18453 15355 0,'0'0'0,"0"0"0,0 0 16,0 0-16,0 0 0,0 0 0,0 0 15,0 0-15,-24 22 0,24-22 16,-22 27-16,10-11 0,-1 1 0,0 7 16,-1 3-16,-2 3 0,1 0 15,-7 10-15,0 3 16,-2 7-16,4 0 0,4-2 0,5-1 15,4 5 1,3-2-16,10-3 0,7-3 16,1-4-16,2-4 0,6 2 15,2-6-15,1-6 0,2-5 0,-7-5 16,-6-4-16,-3-3 0</inkml:trace>
  <inkml:trace contextRef="#ctx0" brushRef="#br0" timeOffset="424721.1157">19049 15625 0,'0'0'0,"0"0"16,0 0-16,0 0 0,22 19 0,-22-19 16,17 26-16,-7-10 0,1 1 15,0 3 1,0 4-16,2 7 0,-1 0 0,-1 3 16,-1 3-16,0 6 15,-3-3-15,-4 2 0,-3 1 16,-4-5-16,-4-3 0,-9 2 0,-6-4 15,5-8-15,3-5 0,4-4 16</inkml:trace>
  <inkml:trace contextRef="#ctx0" brushRef="#br0" timeOffset="428702.2371">16450 16748 0,'0'0'0,"0"0"0,0 0 16,0 0-16,0 0 0,0 0 15,0 0-15,0 0 0,0 0 0,0 0 16,-9-27-16,9 27 0,-10-19 0,10 19 16,-14-24-16,14 24 0,-18-27 15,7 14-15,-3 2 0,-2 0 16,0 0-16,-4 3 0,-2 2 16,-9 0-16,0 2 0,-1 6 15,-1 2-15,1 4 0,0 3 16,-8 7-16,2 6 15,5 0-15,5-1 0,3 9 16,6 0-16,7-4 0,4-4 16,12-3-16,8-2 0,6-4 15,6-3-15,9-5 0,7-5 16,-1 1-16,-3-2 0,6-4 16,5-5-16,-4-2 0,-3-2 0,8-9 15,-1-5-15,-8 2 0,-7 2 0,-8 1 16,-5 1-16,-5 5 0,-4 2 15,-3 4-15,-3 1 0,-3 3 16,-2 3-16,-3 6 0,-4 5 16,-2 3-16,-1 3 0,0 5 15,-2 6-15,2-2 0,2 0 0,2 4 16,4 0 0,6-3-16,6 0 0,3-5 15,3-3-15,0-3 0,0-4 0,-2-2 16,-5-1-16,-1-2 15</inkml:trace>
  <inkml:trace contextRef="#ctx0" brushRef="#br0" timeOffset="428940.7347">17075 16479 0,'0'0'0,"0"0"15,0 0-15,0 0 0,0 0 0,0 0 16,-22 25-16,22-25 0,-23 33 15,6-9-15,-4 3 16,1 5-16,2 2 0,-2 9 0,3-3 0,1 5 16,2-4-16,6-4 0,2-3 15,4 0-15,3-6 0,11-5 16,9-5-16,-2-8 0,1-4 0,4-4 16,4-2-16,-1-9 15,0-6-15,-2 0 0,-5 4 0,-5 2 16</inkml:trace>
  <inkml:trace contextRef="#ctx0" brushRef="#br0" timeOffset="429088.0568">16824 16609 0,'0'0'0,"0"0"16,0 0-16,0 0 0,0 0 0,0 0 15,0 0-15,25 10 0,-25-10 0,41 9 16,-10-4-16,-1 0 0,2 1 15,-4-2-15,-4 1 0,-3-2 0</inkml:trace>
  <inkml:trace contextRef="#ctx0" brushRef="#br0" timeOffset="429288.8138">17198 16683 0,'0'0'0,"0"0"0,0 0 16,0 0-16,0 0 0,37 7 0,-37-7 16,43 3-16,-17-1 0,5 1 15,3-1-15,0 1 0,1 0 0,10 2 16,0-1-16,4-1 0,-6-1 0,-8 0 16,-7-1-16,-4 0 0</inkml:trace>
  <inkml:trace contextRef="#ctx0" brushRef="#br0" timeOffset="429542.9353">17687 16419 0,'0'0'15,"0"0"-15,0 0 0,0 0 16,-10 25-16,10-25 0,-16 30 0,3-9 15,-2 3-15,-2 3 0,-2 3 0,-1 10 16,1 2-16,-1 4 0,3-4 16,6-4-16,4-3 0,2-3 15,5-3-15,4-3 0,3-3 0,9-5 16,5-2-16,1-6 0,1-3 16,-4-2-16,-4-1 15,-3 0-15</inkml:trace>
  <inkml:trace contextRef="#ctx0" brushRef="#br0" timeOffset="429902.954">17880 16801 0,'0'0'0,"0"0"16,0 0 0,0 0-16,29 11 0,-29-11 15,35 9-15,-14-4 0,3-1 16,3 0-16,4 0 0,0-1 0,1-1 15,8-2-15,-1-2 16,-1-1-16,-4-2 0,1-5 16,-5-3-16,-7-2 0,-4 0 0,-7-2 15,-5-1-15,-12 2 0,-7 0 0,-4 1 16,-4 1-16,-7 3 0,-5 4 0,-2 4 16,-1 4-16,-8 7 15,0 3-15,4 6 0,5 3 16,6 6-16,3 4 0,10-2 15,5-1 1,7 0-16,5-1 0,13 0 16,12 0-16,4-4 0,3-4 0,23-1 0,12-5 15,-7-5-15,-3-4 0,-10-1 0,-13 0 16,-11-1-16</inkml:trace>
  <inkml:trace contextRef="#ctx0" brushRef="#br0" timeOffset="430244.6608">18635 16781 0,'0'0'16,"0"0"-16,0 0 0,-18 28 15,8-13-15,-2 3 0,-2 3 0,1 0 16,0-1-16,0 3 0,2-2 16,1-3-16,3-2 0,0-3 15,1-2-15,3-4 0,0-2 0,3-9 16,3-5-1,5-7-15,4-5 0,1 0 0,2-3 16,3-8-16,1-1 0,3 4 16,2 3-16,2 3 0,-1 4 15,-3 3-15,-2 5 0,10 3 16,4 4 0,-3 3-16,-4 2 0,-2 7 0,-4 6 15,-3 4-15,-1 3 0,-5 3 16,-2 2-16,-4 0 0,-2 2 15,-4 1-15,-2 0 16,-2-1-16,0-1 0,-4 0 0,-2 0 16,0-4-16,-1-3 0,2-5 15,3-3-15,0-3 0</inkml:trace>
  <inkml:trace contextRef="#ctx0" brushRef="#br0" timeOffset="430723.7955">19531 16985 0,'0'0'16,"0"0"-16,0 0 0,0 0 0,21-17 15,-16 8-15,-2-2 0,-1 0 16,-1 0-16,-5-3 0,-5 0 16,-2 0-16,-3 0 0,-10-2 15,-3 2-15,-2 3 0,-1 3 0,-2 6 0,-2 4 16,-7 4-16,4 4 0,3 8 15,3 5-15,6 0 0,4-1 16,5 5-16,8-1 16,6-3-16,4-2 0,14-1 0,9-1 15,7-8-15,6-5 0,1-5 16,2-3-16,-3-4 0,-4-4 16,9-8-16,2-7 0,-2-7 15,-1-5-15,-2-6 16,-3-5-16,-7 5 0,-6 3 15,-3-7-15,-4-2 0,-5 12 16,-3 9-16,-4 8 0,0 5 16,-3 3-16,0 2 0,-1 6 15,-1 4-15,0 0 0,-2 7 0,-4 9 16,0 9-16,-4 5 0,-3 2 16,-6 9-16,-4 6 0,2 0 0,1 1 15,1 2-15,4-4 0,4-6 0,2-4 16,0 1-16,2-3 15,0-12-15,-1-4 0,1-4 16,3-4-16,1-3 0</inkml:trace>
  <inkml:trace contextRef="#ctx0" brushRef="#br0" timeOffset="431046.7019">19758 16944 0,'0'0'0,"0"0"15,0 0-15,29 10 16,-29-10-16,30 8 0,-12-4 0,5 0 16,2-1-16,8 0 15,-1-2-15,-1 0 0,0-1 0,5-4 16,-1-2-16,-6-1 0,-5-2 16,-4-2-16,-3-1 0,-5-3 15,-3-1-15,-6-1 0,-5 0 0,-7 0 16,-4 0-16,-6 3 15,-4 2-15,-4 6 0,-3 3 0,0 5 0,-2 5 16,-1 2-16,0 3 0,-4 8 16,4 5-16,7 0 0,6-1 15,8 1-15,6 1 0,11 1 16,7 1-16,6 2 0,8 0 16,4-4-16,4-5 0,-3-2 0,-8-4 15,-6-4 1</inkml:trace>
  <inkml:trace contextRef="#ctx0" brushRef="#br0" timeOffset="431507.0518">20694 17038 0,'0'0'0,"0"0"0,0 0 16,0 0-16,5-25 0,-9 14 0,-1-2 0,-4 0 15,-3 0-15,-2 1 0,-2 1 16,-8-3-16,-3 2 0,-1 3 15,-3 1-15,-1 4 0,0 1 16,-9 5-16,0 4 0,6 5 16,4 4-16,4 4 0,4 2 15,6 0-15,6-1 0,8 10 0,7 4 16,8-5-16,6-4 0,7-2 16,8-3-16,3-3 0,2-3 0,1-6 15,-1-4-15,1-5 0,1-5 16,1-9-16,-1-9 0,0-10 15,0-8-15,-4-4 16,-2-4 0,-9 6-16,-6 2 0,-2-6 0,-4 2 15,-2 4-15,-2 4 0,-3 5 16,0 4-16,-3 8 0,1 5 16,-3 5-16,0 3 0,-1 8 0,-1 5 15,-4 9-15,-1 8 0,-4 3 16,-4 5-16,-6 11 0,-8 6 15,3 2-15,3 0 0,-2 10 0,5 0 0,3-6 16,4-5-16,3 3 0,5-4 16,5-12-16,2-7 15,0-8-15,0-6 0,-2-4 16</inkml:trace>
  <inkml:trace contextRef="#ctx0" brushRef="#br0" timeOffset="431811.1021">21591 16588 0,'0'0'0,"0"0"0,0 0 15,-25 2-15,25-2 0,-32 7 0,7 0 16,-5 4-16,-3 3 0,-13 13 16,-3 7-16,-5 7 0,6-1 15,2 9-15,9 0 16,11-2-16,7-4 0,9 8 16,9-2-16,9-9 0,6-6 15,7-5-15,4-3 16,5-8-16,4-5 0,-8-4 0,-8-2 15,-3-2-15</inkml:trace>
  <inkml:trace contextRef="#ctx0" brushRef="#br0" timeOffset="432096.3609">21970 16591 0,'0'0'15,"0"0"-15,0 0 0,-13 22 0,13-22 0,-20 30 16,4-8-16,-2 2 0,-4 3 16,-6 10-16,0 3 0,5-4 15,3-3-15,-1 5 0,5-2 16,3-5-16,3-4 0,2 2 16,5-4-16,3-7 0,1-2 0,4-1 31,5 0-31,6-5 0,5-4 0,4-7 15,4-4-15,0-5 0,2-3 16,-5 3-16,-6 2 0,-4 1 0</inkml:trace>
  <inkml:trace contextRef="#ctx0" brushRef="#br0" timeOffset="432613.5431">21545 16737 0,'0'0'0,"0"0"0,0 0 16,29-1-16,-29 1 0,36 6 16,-9-1-16,0 2 0,3 2 15,14 4 1,5 0-16,-3 0 0,-1-1 0,9 3 16,-1 0-16,-6 0 0,-6-1 15,5-1-15,-7-2 0,-6-3 16,-5 0-16,-6-2 0,-3-3 15,-6 0-15,-3 1 0,-3-2 16,-3-1-16,-1 0 0,-1 1 0,-2-2 16,3 2-16,-3-2 0,0 0 0,-3-1 15,0 3-15,-2 1 0,-3 0 16,-2 2-16,-1 4 0,-1-1 16,0 0-16,0 3 0,-2 1 15,2-1-15,1 1 0,4 2 16,1 1-16,4 2 0,3 3 0,4-3 15,4-1 1,4-2-16,4-3 0,4-1 16,4 0-16,2-1 0,1 1 0,7-3 15,-1-3-15,-4-3 16,-4-2-16,-3-4 0,-1-3 16,-4-4-16,-4-4 0,-7-4 15,-7-2-15,-5-2 0,-2-1 16,-5 1-16,-5 1 0,-4 2 0,-3 1 0,-7 3 15,-1 4-15,1 2 0,2 1 0,2 6 16,0 4-16,8 2 0,2 2 16,5 0-16,2-2 15,2 1-15</inkml:trace>
  <inkml:trace contextRef="#ctx0" brushRef="#br0" timeOffset="432883.3412">22825 16672 0,'0'0'0,"12"6"0,5 5 15,1 3-15,0 2 0,12 13 0,11 16 16,-5-2-16,-3 2 0,0 15 15,-5 4-15,-5 0 0,-7-9 16,-9 5-16,-8-6 0,-13-6 16,-10-7-16,-14-5 0,-9-4 0,13-10 0,9-5 15,8-5-15</inkml:trace>
  <inkml:trace contextRef="#ctx0" brushRef="#br0" timeOffset="470386.9499">11222 14576 0,'0'0'0,"0"0"0,0 0 0,0 0 15,0 0-15,0 0 0,0 0 16,0 0-16,0 0 0,0 0 15,0 0-15,-2-26 0,2 26 0,0 0 16,0 0-16,-26-11 0,26 11 0,-26 3 16,5 0-16,0 2 0,-1 2 15,-5 4-15,-3 4 16,-8 4-16,3 2 0,-9 10 0,-1 4 16,6-3-16,6-2 0,2 5 15,8-2-15,6-2 0,6-4 0,10 0 16,8-1-16,6-5 0,6-3 0,9-1 15,10-2-15,-1-5 0,1-4 16,14-5-16,5-6 0,-14 1 16,-11 2-16,-8-1 0</inkml:trace>
  <inkml:trace contextRef="#ctx0" brushRef="#br0" timeOffset="470810.0188">11566 14620 0,'0'0'0,"0"0"16,0 0-16,0 0 0,0 0 15,0 0-15,-21 24 0,21-24 0,-14 25 16,5-6-16,-1 4 16,0 1-16,0 0 0,1 8 0,3 0 15,2-1-15,4-3 16,4-2-16,2-3 0,3-4 0,2-5 15,11-1-15,8-3 0,1-4 16,1-3-16,3-6 16,1-6-1,2-7-15,-1-4 0,6-8 0,-1-2 16,-5-2-16,-3-3 0,0-2 16,-3 2-16,-8 7 0,-5 5 0,-6 6 15,-5 4-15,-2 3 16,-3 2-16,-5 5 0,-5 4 15,-2 3-15,-2 3 0,-2 7 0,-2 4 0,2 1 16,-2 3-16,1 3 0,0 3 16,0 5-16,4-2 0,5 1 15,3 0-15,7-7 0,3-2 0,6-3 16,3-2-16,0-3 16,-1-2-16,5-4 0,4-4 0,0-5 15,2-5-15,-6 1 0,-5 1 16,-3 1-16</inkml:trace>
  <inkml:trace contextRef="#ctx0" brushRef="#br0" timeOffset="471142.2166">12429 14600 0,'0'0'0,"0"0"0,0 0 0,-8 21 15,8-21-15,-13 32 0,3-8 16,-1 4-16,-1 3 0,-4 14 15,-1 4 1,4-6-16,2-3 0,1-1 0,2-7 0,3-7 16,0-3-16,2-6 0,1-5 15,3-7-15,1-8 0,0-3 0,0-3 16,4-13-16,1-9 0,1 0 16,2-2-16,6-2 0,4-4 15,0 1-15,-1 6 0,-3 3 16,-3 4-16,-1 4 0,-2 4 0,1 5 15,0 2-15,1 3 16,-1 3-16,3 2 16,4 4-16,-5 3 0,1 3 15,-1 2-15,0 3 0,-2-2 16,-1 0-16,-2-2 0,-2-1 16,0-2-16</inkml:trace>
  <inkml:trace contextRef="#ctx0" brushRef="#br0" timeOffset="471527.7194">12621 14890 0,'0'0'16,"0"0"-16,0 0 0,0 0 0,22 12 15,-22-12 1,29 10-16,-11-6 0,2-1 15,4 0-15,4-2 0,-1 0 16,-2-2-16,8-1 0,1 0 16,-1-4-16,-1-1 0,3-5 15,-4-3-15,-5-2 16,-4-1-16,-6-1 0,-3-2 0,-4 0 16,-3 0-16,-7 2 0,-5-1 0,-6 4 0,-6 3 15,-7 4-15,-6 2 16,-2 5-16,-1 5 0,-6 7 15,2 5-15,1 6 0,1 3 0,5 6 16,3 4-16,10 1 0,6 1 16,13 5-16,11-4 0,8-1 15,5-1-15,14-3 0,8 0 0,7-9 16,4-2-16,-8-4 0,-15-5 0,-9-3 16</inkml:trace>
  <inkml:trace contextRef="#ctx0" brushRef="#br0" timeOffset="472213.9301">12648 15504 0,'0'0'0,"0"0"0,-16 4 0,3-1 0,-5-2 0,-5 1 16,-6 0-16,-7 0 16,0-2-16,-9-3 0,-5 0 15,-14-2-15,0-1 0,-18-4 16,-2 0-16,3-2 0,1-2 16,-15-2-16,-13-3 0,8 1 0,8 2 15,-38-6 1,11 2-16,15-2 0,10-3 0,2-3 15,0-2-15,11 2 16,4 1-16,2 0 0,1-3 16,12 2-16,10-1 0,7-3 0,5-3 15,9 1-15,7-1 0,3 0 16,2-1-16,7-2 0,6-1 16,10-1-16,8-2 0,5 4 0,2 5 15,12-9-15,7-7 0,5 5 16,3 3-16,17-5 0,12-3 15,1 6-15,1 3 0,15 0 0,9 0 16,-4 4-16,-2 3 0,17 7 16,12 5-16,-5 7 0,-2 7 0,14 0 15,11 2-15,-14 5 0,-9 2 0,6 12 16,5 8-16,-5 5 16,-1 5-16,-3 7 0,-2 4 15,-24-2-15,-18 0 0,6 18 16,3 16-16,-14-17 0,-11-10 0,-10 5 15,-7 4-15,-6-2 0,-5-3 16,-8 0 0,-5 1-16,-10 1 0,-7-1 0,-6 2 15,-5 0-15,-10-5 0,-6-5 16,-10 4-16,-7 2 0,-5-5 16,-4-4-16,-8-2 0,-6-1 15,-3 1-15,-4 0 0,-13 2 16,-8 0-16,6 19 0,4 12 15,26-23-15,17-16 0,13-10 0</inkml:trace>
  <inkml:trace contextRef="#ctx0" brushRef="#br0" timeOffset="481907.866">6574 14506 0,'0'0'0,"0"0"15,0 0-15,0 0 0,-2 22 0,2-22 16,-9 34-16,2-10 15,0 5 1,-4 8-16,0 8 16,-7 10-16,0-3 0,-4 8 0,0-2 15,-3-1-15,3-10 0,1 3 0,4-4 16,3-11-16,4-6 0,3-12 16,3-8-16,1-3 0,0-1 0,1-2 15</inkml:trace>
  <inkml:trace contextRef="#ctx0" brushRef="#br0" timeOffset="482262.1456">6845 14835 0,'0'0'0,"0"0"0,0 0 0,-10 27 0,6-12 15,-1 5-15,-2 3 16,-1 5-16,-1 3 0,1 6 15,3-2-15,4-3 0,2-4 16,6 0-16,5-6 0,4-8 16,7-6-16,5-5 0,3-6 15,-1-1-15,3-2 0,-1-6 16,2-8-16,-2-1 0,-3-2 16,5-9-16,-2-3 0,-7 1 0,-3 0 15,-8-3-15,-6 2 0,-5 4 0,-6 2 16,-9 4-16,-6 4 0,-4 5 15,-2 2-15,-10 6 0,-7 5 16,6 5-16,-1 3 0,-4 7 16,-1 5-16,7 2 0,5 3 0,8-5 15,7-5-15,0-3 0</inkml:trace>
  <inkml:trace contextRef="#ctx0" brushRef="#br0" timeOffset="482609.5587">7446 14919 0,'0'0'0,"0"0"0,0 0 0,-21 26 16,21-26-16,-29 32 0,12-5 15,0 1-15,1 2 0,0 8 0,5-1 16,3 0-16,6-7 0,11-8 15,10-8-15,3-4 0,3-5 16,7-7-16,7-6 0,-4-1 0,-2-2 0,7-7 16,-4-3-16,-2-1 15,-3-1-15,-2-9 0,-7-4 16,-7 1-16,-5 1 0,-6 1 16,-7 2-16,-4 6 0,-4 3 0,-10 4 15,-8 1-15,-2 6 0,-1 4 16,-7 9-1,-4 7-15,5 2 0,5 1 0,3 3 16,3 1-16,6-4 0,5-2 16,4-4-16</inkml:trace>
  <inkml:trace contextRef="#ctx0" brushRef="#br0" timeOffset="482825.9421">8150 14531 0,'0'0'0,"0"0"16,0 0-16,-6 26 0,6-26 0,-12 38 15,1-10-15,-3 7 0,-2 6 16,-6 15-16,-1 2 0,-4 9 0,3-4 16,-2 5-16,0-7 0,0 0 0,1-9 15,7-10-15,4-8 16,7-12-16,3-9 0,2-2 15,0-5-15,1 0 0</inkml:trace>
  <inkml:trace contextRef="#ctx0" brushRef="#br0" timeOffset="483111.2967">8513 14854 0,'0'0'0,"0"0"0,0 0 0,0 0 15,0 0-15,0 0 0,-34 0 16,34 0-16,-41 4 0,14 2 0,-4 1 16,0 2-16,0 1 0,-10 4 15,3 0-15,-6 2 0,3 0 0,4-2 16,8 0-16,4-2 0,6 0 16,5 1-16,7 0 0,5 3 15,6 1-15,8 1 16,3 1-1,4-1-15,2-1 0,4 4 0,5 2 16,7 4-16,-1-1 0,-7-5 16,-7-6-16,-6-2 0</inkml:trace>
  <inkml:trace contextRef="#ctx0" brushRef="#br0" timeOffset="483565.8292">9112 14994 0,'0'0'0,"0"0"0,0 0 16,0-22-16,0 22 16,-4-21-16,0 9 15,-1 1-15,-2 1 0,-5 1 0,-6 2 16,-1 0-16,0 2 0,-10 2 15,-2 5-15,1 3 0,-2 5 16,-5 11-16,0 6 0,4 3 16,4 1-16,5 0 0,7 2 15,5 2-15,8-2 0,9-3 0,5-3 16,7-3-16,7-5 0,5-7 16,7-8-16,-3-5 0,-1-4 0,1-6 15,2-4-15,2-6 0,-2-2 16,-3-7-16,-2-6 0,-3 2 15,-4 2-15,-5 5 0,-5 4 16,-4 5-16,-5 5 0,1 3 0,-1 4 0,-2 5 16,-2 1-16,0 7 15,-3 6-15,0 2 0,0 4 16,-1 5-16,2 4 0,2-1 16,1 1-16,4 7 0,3 1 15,2-6-15,1-4 0,-3-5 16,-2-6-16,0-2 0</inkml:trace>
  <inkml:trace contextRef="#ctx0" brushRef="#br0" timeOffset="483844.7593">9641 14667 0,'0'0'0,"0"0"16,0 0-16,-15 16 0,15-16 15,-17 29-15,7-1 0,-1 6 16,0 4-16,-4 15 0,-2 4 16,3-4-16,2-3 0,-2 7 15,0 4-15,3-9 0,2-7 0,0-1 16,2-6 0,1-12-16,1-4 0,-2-5 15,0-2-15,-1-6 0,-1-4 16,-10-6-16,-7-5 0,4-5 15,-2-5-15,0-14 0,2-7 16,6 9-16,2 5 0,4 6 0</inkml:trace>
  <inkml:trace contextRef="#ctx0" brushRef="#br0" timeOffset="483982.9686">9267 14902 0,'0'0'0,"0"0"15,26 1-15,-26-1 0,33 2 0,-12 1 16,3 1-16,8 2 0,0 0 15,5 0-15,5 1 16,-2 0 0,0 0-16,-1 1 0,-7-2 0,-5-2 15</inkml:trace>
  <inkml:trace contextRef="#ctx0" brushRef="#br0" timeOffset="484167.9937">9746 14973 0,'0'0'0,"0"0"0,0 0 16,26 2-16,-26-2 0,32 1 15,-12 0-15,2 1 0,2 1 16,2-1-16,-1 0 0,6-1 16,-1-1-16,-5 1 0,-4-1 15,-3 0-15</inkml:trace>
  <inkml:trace contextRef="#ctx0" brushRef="#br0" timeOffset="484422.1888">9967 14704 0,'0'0'16,"0"0"-16,0 0 0,0 0 0,0 0 15,-12 33-15,12-33 16,-14 40-16,5-14 0,-2 6 15,-1 5-15,-1-1 0,-1-1 16,1 9-16,1 6 0,2-5 0,2-5 16,1 1-16,1-4 15,4-9-15,3-5 0,5-6 16,2-2-16,1-7 0,0-4 16,-1-1-16,-2-1 0,0 0 0</inkml:trace>
  <inkml:trace contextRef="#ctx0" brushRef="#br0" timeOffset="484769.901">10095 15140 0,'0'0'16,"0"0"-16,20 4 0,-7-1 0,0 0 0,4-1 16,3 0-16,6 0 0,1-1 0,-2-1 15,1-1 1,-2-2-16,-1-1 0,-3-1 0,-3-1 15,-1-2-15,-3-2 0,-4-2 16,-4-3-16,-4 1 0,-3 0 0,-3 1 16,-4 1-16,-4 2 0,-3 2 0,-5 3 31,-4 3-31,-7 3 16,0 3-16,0 8 0,-1 3 0,4 7 15,4 4-15,4 6 0,3 4 16,4 4-16,4-5 0,8-1 15,6-2-15,11-3 0,6-3 0,6-3 0,5-1 16,3-8-16,4-5 0,6-7 16,0-7-16,-2-4 0,0-2 0,-11 1 15,-7 3-15,-8 2 16</inkml:trace>
  <inkml:trace contextRef="#ctx0" brushRef="#br0" timeOffset="485047.7296">10608 15059 0,'0'0'0,"0"0"0,-12 21 0,4-4 0,-1 3 0,0 4 16,-1 4-16,-3 10 0,0 2 15,-2 5-15,1-3 0,2-5 16,1-4-16,3-5 0,2-6 16,1-4-16,2-4 0,2-5 15,3-4-15,3-7 0,1-6 16,2-10-16,1-8 0,0-7 0,-1-3 15,3 0-15,3 0 16,-1 7-16,-1 5 16,7 1-16,2 2 15,0 4-15,0 3 0,5 9 0,5 5 16,0 6-16,0 4 0,1 11 16,1 7-16,-8-7 0,-5-4 0,-5-4 15</inkml:trace>
  <inkml:trace contextRef="#ctx0" brushRef="#br0" timeOffset="485934.6835">7564 16634 0,'0'0'16,"0"0"-16,0 0 0,0 0 0,-3 26 0,3-26 15,-20 34-15,4-12 0,1 1 16,-5 6-16,-2 5 0,-3 7 15,-1-4-15,4 5 0,4-3 16,6-6-16,6-4 0,6-2 16,6-3-16,6-3 0,2-3 0,8-3 15,8-3-15,-2-3 0,2-2 0,10-2 16,-1-5-16,0-7 0,0-6 0,-11 3 16,-5 2-16,-5 3 0</inkml:trace>
  <inkml:trace contextRef="#ctx0" brushRef="#br0" timeOffset="486104.0636">7225 16813 0,'0'0'0,"0"0"0,0 0 15,28 3-15,-28-3 0,41 3 0,-13-1 16,4 0-16,3 1 0,13 1 15,5 1-15,-1-1 0,1 1 0,0-1 16,-10 0-16,-7 0 0</inkml:trace>
  <inkml:trace contextRef="#ctx0" brushRef="#br0" timeOffset="486552.4904">8232 16939 0,'0'0'0,"0"0"0,0 0 15,0 0-15,0 0 0,0 0 0,-3-28 16,3 28-16,-6-20 0,6 20 16,-17-19-16,4 10 0,0 0 0,-3 2 15,-4 2-15,-2 4 0,-2 3 0,-11 6 16,0 4-16,1 2 0,1 3 15,-1 6-15,4 1 0,8 0 16,5 0-16,17 1 16,15 1-1,2-6 1,6-5-16,3-5 0,0-5 0,11-8 16,2-7-16,1-2 0,-3-2 15,-1-6-15,-3-5 0,-6 3 0,-5 1 16,0 1-16,-4 2 0,-5 5 15,-4 4-15,-4 4 0,-3 1 16,-2 4-16,-5 5 0,1 8 16,-5 7-16,1 2 0,1 1 0,0 3 15,0 3-15,2 1 0,1 0 0,4 3 16,3-3-16,3-6 0,3-6 16,7-7-16,4-7 15,-5-1-15,-3-1 0,-2 0 0</inkml:trace>
  <inkml:trace contextRef="#ctx0" brushRef="#br0" timeOffset="486775.2203">8710 16595 0,'0'0'0,"0"0"0,0 0 16,-5 32-16,-1-15 0,-2 8 0,-3 7 15,-4 12-15,1 4 0,-1 11 16,0 2-16,1-8 0,0-7 16,-2 6-16,2-4 0,1-6 15,2-6-15,-2-4 0,3-9 16,5-8-16,-2-3 0,3-3 16</inkml:trace>
  <inkml:trace contextRef="#ctx0" brushRef="#br0" timeOffset="487053.9206">8908 16912 0,'0'0'0,"0"0"15,0 0 1,0 0-16,0 0 0,0 0 0,0 0 0,0 0 0,-40-1 0,40 1 16,-47 2-16,19 0 15,1 1-15,-1 0 0,-1 2 16,-4 2-16,2-2 0,4 4 15,4-1-15,5 2 0,5 0 0,7 2 16,9 2-16,2 3 16,5 2-16,5 0 0,6 0 15,5 1-15,-1-2 0,6 0 16,5-1-16,-1-4 0,-4-4 16,-1 0-16,-7-2 0,-4-2 15</inkml:trace>
  <inkml:trace contextRef="#ctx0" brushRef="#br0" timeOffset="487376.4727">9018 17028 0,'0'0'0,"0"0"0,0 0 15,25 15-15,-25-15 0,30 14 16,-10-6-16,4 0 0,4 0 0,12 2 15,4-2-15,-1-2 0,-1-2 16,4-3-16,-4-2 0,-8-3 0,-5 0 16,-5-5-16,-3-2 0,-6-1 15,-3-1-15,-6-9 16,-6-6-16,-6 2 0,-2 2 0,-10 5 16,-6 2-16,-7 2 0,-1 4 0,-5 8 15,-1 3-15,0 6 0,3 5 16,1 7-16,1 5 0,6 3 0,6 1 15,9 9-15,9 3 16,12-3-16,8-2 0,11-1 16,6 0-16,7-8 0,5-5 0,-10-6 15,-10-3 1,-6-3-16</inkml:trace>
  <inkml:trace contextRef="#ctx0" brushRef="#br0" timeOffset="487777.3666">10461 17088 0,'0'0'0,"0"0"15,0 0-15,-10-20 0,10 20 0,-16-20 16,4 9-16,-5 1 16,-4 2-16,-3 1 0,-4 3 15,-10 2-15,-3 4 0,0 5 0,0 4 16,-4 8-16,4 1 0,7 2 15,7 0 1,3 3-16,10 0 0,12 0 16,10 2-16,5-4 0,3-2 15,11-4-15,8-5 0,0-3 16,1-2-16,1-7 0,2-5 16,-4-3-16,-1-4 0,4-7 15,-4-2-15,-5-2 0,-5-2 0,-5 2 16,-4 2-16,-5 3 0,-3 3 0,-4 4 15,0 3-15,-1 3 0,1 3 16,-3 4-16,-3 5 0,2 3 16,0 5-16,2 4 0,3 6 15,1 1-15,3 3 16,4-6-16,3-6 0,-3-2 16,-2-3-16,-1-4 0</inkml:trace>
  <inkml:trace contextRef="#ctx0" brushRef="#br0" timeOffset="488071.9062">11030 16702 0,'0'0'0,"0"0"0,0 0 16,0 0-16,0 0 0,-11 20 15,11-20-15,-18 40 0,6-15 0,-3 10 16,-3 10-16,-3 15 15,3 2-15,-3 10 0,2-4 16,1 6-16,5-8 0,2 2 0,3-8 16,2-10-16,0-7 0,-2-9 0,0-4 15,-1-10-15,-1-5 0,-6-6 16,-2-5-16,1-8 0,-1-5 16,-2-11-16,-4-8 0,5-5 0,2-3 15,3 2-15,3 10 16,2 5-16</inkml:trace>
  <inkml:trace contextRef="#ctx0" brushRef="#br0" timeOffset="488194.3942">10728 16887 0,'0'0'0,"0"0"16,26 5-16,-7-2 0,1 1 0,11 3 15,4 2-15,2 0 0,1 2 16,10 2-16,-2 0 0,-9-4 0,-6 0 0,-5-2 15</inkml:trace>
  <inkml:trace contextRef="#ctx0" brushRef="#br0" timeOffset="488379.4729">11297 17021 0,'0'0'0,"9"1"0,3 1 16,1 1-16,1-1 0,8 3 0,5 1 0,2-1 0,1 0 16,1 0-16,-5-1 0,-5 0 15</inkml:trace>
  <inkml:trace contextRef="#ctx0" brushRef="#br0" timeOffset="488610.9482">11518 16786 0,'0'0'0,"0"0"0,0 0 15,-9 30-15,9-30 0,-17 34 0,2-10 16,-1 3-16,1 3 0,-3 11 16,3-1-16,0 7 0,4-5 15,8-3-15,5-3 16,4-5-16,3-5 0,6-1 0,4-7 15,-1-4 1,0-3-16,0-6 0,2-5 16,-5 1-16,-2 0 0,-3-1 0</inkml:trace>
  <inkml:trace contextRef="#ctx0" brushRef="#br0" timeOffset="488958.8667">11650 17043 0,'0'0'0,"0"0"0,0 0 0,0 0 15,33 2-15,-33-2 0,36 4 16,-13 1-16,5 1 0,0 1 16,2 0-16,9 2 0,-2-1 0,1-1 15,-2 0-15,6-1 16,-3-4-16,-5-2 0,-3-3 16,-5-4-16,-4-2 15,-5-4-15,-5-2 16,-7-2-16,-3-1 0,-9-2 0,-5-1 15,-4 1-15,-1 4 0,-9 1 16,-5 3-16,1 3 0,-1 2 16,-10 6-16,-2 4 0,5 6 15,5 2-15,0 8 0,1 5 16,7 2-16,5 3 0,8 10 0,10 3 0,8-6 16,9-4-16,10 1 15,9 0-15,0-5 0,2-4 0,7-7 16,5-5-16,-11-2 0,-10-3 15,-6-2-15</inkml:trace>
  <inkml:trace contextRef="#ctx0" brushRef="#br0" timeOffset="489243.6584">12352 16986 0,'0'0'15,"0"0"-15,0 0 0,1 28 16,-2-13-16,-1 5 0,-3 4 15,-1 10 1,-1 1-16,0-1 0,1-2 16,-1-4-16,1-5 0,0 2 0,3-7 15,1-4-15,-1-4 0,3-6 16,2-7-16,-1-1 0,1-4 0,1-6 16,2-7-16,1-3 15,3-1-15,9-9 0,4-1 16,-1 4-16,0 6 0,8 3 0,5 7 0,2 7 15,-1 6-15,5 11 0,3 10 16,-6 1-16,-4 2 0,-3-3 16,-8-5-16,-5-3 0</inkml:trace>
  <inkml:trace contextRef="#ctx0" brushRef="#br0" timeOffset="499325.9669">8290 16445 0,'0'0'0,"0"0"0,0 0 0,0 0 15,-16-15-15,16 15 0,-28-5 16,10 3-16,-4 2 0,-7 2 16,-6 2-16,-1-2 0,0 1 0,-15 4 15,-13 6-15,1 3 0,2 2 16,-14 7-16,-1 4 0,-9 5 0,7 2 16,7-1-16,4 1 0,-1 7 15,10 1-15,-15 19 0,16-5 16,17-7-16,14-6 0,14 4 15,9 0-15,18-5 0,10-3 0,26 2 16,17 3-16,5-3 16,4-4-16,16 4 15,14 2-15,7-3 0,7-1 16,28 3-16,22 2 16,-17-1-16,-13-3 0,8 2 0,5 2 15,2 0-15,3 1 0,11-2 16,9 0-16,-9-1 0,-2-1 0,2-5 15,2-4-15,-11-4 0,-8-4 16,4-7-16,1-5 0,-8-5 0,-5-5 16,15-10-16,9-7 15,-40-3-15,-27-2 0,-4-5 0,-2-5 16,-3-10-16,0-6 0,-9-5 16,-5-2-16,-8 1 0,-6-1 0,-12-7 15,-9-5-15,-12-1 16,-8 0-16,-7-4 15,-5-1-15,-11 3 0,-8 1 16,-13-1-16,-8-1 0,-5 4 16,-3 3-16,-13-3 0,-10-3 15,-6 5-15,-4 4 0,-13 3 16,-8 2-16,-4 8 0,-1 7 16,-12 2-16,-8 3 0,2-1 0,5-2 15,-15 2-15,-11 1 0,0 7 0,-1 4 16,-9 1-16,-7 0 0,7 3 15,6 2-15,-12 5 0,-7 3 16,2-2-16,2-1 0,-2 3 16,-2 2-16,9 3 0,4 2 0,1 3 15,0 2-15,8 7 0,6 4 16,11 3-16,7 3 0,17-1 0,13 1 16,7-1-16,4 2 0,13-4 15,7-1-15,14 6 0,8 5 16,16-4-16,10-4 0,1-7 15,0-4-15,1-3 0</inkml:trace>
  <inkml:trace contextRef="#ctx0" brushRef="#br0" timeOffset="500328.6946">6694 15888 0,'0'0'0,"0"0"15,0 0-15,-24-19 0,24 19 16,-19-14 0,5 4-16,-2-2 0,0-1 0,-6-8 15,0-5-15,-1 3 0,-2 0 16,-8-10-16,-1-3 15,2 3-15,2 2 0,-9-12 16,-3-3-16,4 3 0,4 1 0,-6-10 16,0-3-16,3 3 0,7 2 15,0-7-15,3 4 0,6 2 0,5 3 0,3-3 16,5-2-16,3 3 16,5 2-16,8-12 0,6-1 0,11 7 15,5 6-15,35-18 0,14 1 16,0 9-16,1 6 0,19-3 15,13-4-15,2 7 0,-3 4 16,22 2-16,17 1 0,-7 11 0,-7 6 0,22 1 16,14 0-16,-10 5 0,-7 1 15,13 11-15,10 7 16,-19 6-16,-11 2 0,14 6 0,10 5 16,-8 4-16,-5 4 0,-3 5 15,-4 4-15,-9 3 0,-6 0 16,3 8-1,1 4-15,-23-2 0,-17-2 0,6 8 16,4 4-16,-13-2 16,-9-4-16,-9 2 0,-5 1 0,-10-2 15,-6-1-15,-10 5 0,-6 3 16,-6 0-16,-6 0 0,-8 0 16,-4 0-16,-13-6 0,-7-4 15,-10 2-15,-7 0 0,-6-1 0,-4 0 16,-13-1-16,-8-2 0,2-3 15,1-2-15,-10-1 0,-4-3 0,-10-1 16,-5 0-16,-7-4 0,-5-1 16,1-7-16,0-1 0,-10-8 15,-7-5-15,-5-2 0,-3 0 0,-9-8 32,-6-4-32,-4-5 0,-2 0 0,-13-11 15,-8-7-15,-6-2 0,-4 0 16,-16-6-16,-10-4 15,60 12-15,38 7 0,30 6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6-01-22T01:48:18.109"/>
    </inkml:context>
    <inkml:brush xml:id="br0">
      <inkml:brushProperty name="width" value="0.05292" units="cm"/>
      <inkml:brushProperty name="height" value="0.05292" units="cm"/>
      <inkml:brushProperty name="color" value="#FF0000"/>
    </inkml:brush>
  </inkml:definitions>
  <inkml:trace contextRef="#ctx0" brushRef="#br0">3205 4100 0,'0'0'0,"8"-1"16,4-1-16,3 2 0,1 0 0,12 0 0,7 0 15,1-2-15,1 0 0,16-2 16,6-3-16,6 5 15,-7 3-15,17 0 0,3-2 16,-8 1-16,-7-1 0,16-1 0,4 0 16,-12 0-16,-6-3 0,39 5 15,0 4 1,-20-4-16,-10-3 0,8 0 0,3 0 16,-12 2-16,-9 1 0,12 3 15,8 1-15,-13-4 16,-6-4-16,14 3 0,13 2 15,-15-3-15,-6-3 0,15 1 0,5 1 16,-9 0-16,-7 0 0,11 4 16,9 4-16,-13-1 0,-11-2 0,7-5 0,4-6 15,-10 4-15,-5 1 0,10 4 16,8 3-16,-9 4 0,-5 2 0,4-2 16,4-3-16,-8-2 15,-5-2-15,8 1 0,9 4 16,-14-5-16,-7-1 0,11 0 15,7-1 1,-9-1-16,-7-2 0,11 4 0,6 4 16,-10 1-16,-7 2 0,9-7 15,6-5-15,-7 5 0,-6 5 0,8-1 16,5-1-16,-7-1 16,-4-2-16,9 3 0,8 1 15,-12-6-15,-6-2 0,14 1 16,7 2-16,-12 2 0,-9 2 0,14 2 0,7-1 15,-10-2-15,-7-1 0,10 1 16,10-1-16,-11 1 0,-6 0 16,10 1-16,6 2 0,-11-4 0,-9-2 15,12 4-15,8 4 16,-11-2-16,-7 0 0,12 2 0,9 1 16,-12-4-16,-7-1 0,12 0 0,9-1 15,-10 3-15,-8 2 0,11 1 16,8 1-16,-8-4 0,-5-1 0,13 0 15,7 1-15,-11 0 16,-11 0-16,16 2 0,11 2 16,-12-2-16,-7-1 0,16-5 15,12-2-15,-14-1 16,-9-2-16,15 7 0,11 4 16,-12-2-16,-8 1 0,14 0 15,8 0-15,-14-1 0,-10 1 0,15-1 16,8 0-16,-10-2 15,-6 0-15,12 0 0,8 0 16,-14-1-16,-9-2 0,15 4 0,10 1 16,-14-1-16,-12-2 0,16 0 0,10-1 15,-15-4-15,-8 0 0,17 4 16,12 2-16,-14-1 0,-9-2 0,13 2 16,12 3-16,-16 1 0,-11 2 15,15-4-15,13-1 16,-17-4-16,-10-1 0,19-3 0,13 0 15,-18 2 1,-12 5-16,15-4 0,13-2 16,-14 2-16,-9 3 0,17-4 15,13-3-15,-18 6 0,-13 3 0,20-2 16,12-2-16,-15 1 0,-13-1 16,15-1-16,11 1 0,-17 0 15,-12-1-15,15 2 0,10 0 16,-19 1-16,-11 2 0,16-2 0,12 0 15,-17-5-15,-11-4 0,13 8 16,10 3-16,-15 0 0,-11-2 0,13 0 16,10-1-16,-15 2 15,-11 3-15,14-3 0,10-2 0,-17 0 16,-10 1-16,15 0 0,9 0 16,-13 1-1,-12 0-15,15-2 0,10-3 16,-15 2-16,-10 0 0,18-5 15,14-3-15,-16 10 0,-10 8 0,7 4 16,7 5-16,-14-10 0,-10-7 16,16 2-16,10 0 15,-14 2-15,-8 0 0,15-4 0,10-2 16,-14 3-16,-12 1 0,12-3 0,9 0 16,-12 0-16,-7 2 0,13 1 15,10 1-15,-14 0 0,-10-1 0,21 0 16,13-1-16,-15 1 0,-9 0 15,11 2-15,9 0 16,-16 1-16,-10 3 0,8-5 0,8-1 16,-17 1-16,-12 3 0,-3-1 0,-2-4 15,-19-2-15,-13-4 0,-14 4 0,-10 4 16,-13-8-16,-9-6 0,-4 3 16,-2 3-16,1 1 0</inkml:trace>
  <inkml:trace contextRef="#ctx0" brushRef="#br0" timeOffset="654.9487">22054 3170 0,'0'0'16,"0"0"-16,0 0 0,-18 25 0,18-25 15,-15 25-15,5-8 0,0 1 16,0 2-16,0 5 16,1 5-16,-1 7 0,1 0 0,2 7 15,1 0-15,3 2 0,1-2 16,2 15-16,3 2 0,5-5 0,3-2 16,2-1-16,1 0 0,4 3 0,-1-6 15,8-4-15,4-2 0,1-8 16,0-4-16,11-5 0,7-6 15,3-3-15,-4-6 0,5-6 16,3-8-16,2-4 0,1-5 0,8-6 16,-1-3-16,12-19 15,-9-6-15,-7-8 0,-2-8 16,-11 2-16,-7 1 0,-8-5 16,-5-2-16,-10-2 0,-7 1 0,-11-1 15,-7 0-15,-6 2 0,-5 4 16,-6-2-16,-6 0 0,-4 8 15,-4 8-15,-6 6 16,-5 4-16,-4 6 0,-3 3 0,-1 4 16,-1 5-16,5 3 0,4 3 15,-3 7-15,0 5 0,4 8 16,5 4-16,-3 0 0,0 2 16,6 7-16,7 4 0,0 1 15,2 2-15,7 2 0,4 1 0,5 5 16,7 1-16,1-10 0,3-8 0,0-7 15</inkml:trace>
  <inkml:trace contextRef="#ctx0" brushRef="#br0" timeOffset="1303.3727">24330 2860 0,'0'0'15,"0"0"-15,0 0 0,-22 9 0,14-4 16,-4 6-16,-3 3 15,-1 0-15,0-2 0,-6 9 16,-1 4-16,1 2 0,0 0 0,-4 14 16,2 3-1,2-2-15,2-3 0,-1 12 16,2 3-16,2-1 0,1 0 16,5 4-16,2 4 0,4 0 15,4-8-15,3 2 0,4-2 16,5-6-16,4-6 0,10-4 15,8-2-15,4-6 0,1-4 0,9-4 16,6-3-16,2-5 0,1-3 0,8-4 16,5-3-16,26-5 0,-12-3 0,-5-9 15,-2-5-15,-6-5 16,-5-1-16,-3-4 0,-3-3 16,-9-2-16,-6 0 0,-6-8 15,-1-7-15,-10 2 0,-5 0 0,-2-7 16,-2-5-16,-7 3 0,-5 0 0,-3-3 15,-4-6-15,-2 10 0,0 2 16,-9 5-16,-6 2 0,0 7 16,-3 4-16,-7-7 0,-3-5 15,-4 10-15,-3 6 0,-2 6 0,-4 3 16,-2 5-16,1 2 0,-10 7 16,-8 3-1,5 8-15,1 3 0,-4 7 16,-4 5-16,-4 3 0,-1 0 15,-8 10-15,-5 6 0,-1 5 16,0 1-16,27-13 0,17-10 0,13-5 16</inkml:trace>
  <inkml:trace contextRef="#ctx0" brushRef="#br0" timeOffset="5554.5989">2311 4097 0,'0'0'0,"0"0"0,0 0 0,0 0 16,0 0-16,0 0 0,-22 9 15,22-9-15,-19 16 0,19-16 16,-29 27-16,14-8 0,-4 3 0,-1 2 15,-2 4-15,-5 12 0,-4 3 0,-5 13 32,2-1-32,1 7 0,-1 3 0,-5 17 15,5 4-15,2 13 0,5-2 0,-2 15 16,4 2-16,-4 40 0,7-16 16,5-2-16,2-1 0,8-5 15,2-3-15,3 9 16,2 5-16,0-9 0,0-5 0,2 10 15,0 8-15,1-9 16,4-6-16,0 12 0,1 6 16,2-10-16,3-6 0,-2 4 15,3 4-15,-3-9 0,1-8 0,3 7 16,1 2-16,-1-15 0,3-8 16,1 7-16,2 6 0,1-9 0,0-7 15,3 0-15,0-1 0,1-10 0,0-7 16,3 3-16,1 1 0,-2-9 0,-2-7 15,2-2-15,2-1 0,-2-2 16,-3-2-16,3-2 0,-3-2 16,1-2-16,2-2 0,-3-7 15,2-3-15,-3-5 0,-5-3 0,1-1 16,1 2-16,-3-12 0,1-5 16,-1-4-16,-3 0 0,-3-7 15,-5-3-15,0-2 0,-2 0 16,-2-7-16,3-3 0,-6-1 15,0-2-15,0 2 0,0 0 16,-2-3-16</inkml:trace>
  <inkml:trace contextRef="#ctx0" brushRef="#br0" timeOffset="5987.1654">2278 10748 0,'0'0'0,"0"0"0,11 20 16,-11-20-16,10 21 0,-2-6 0,3 3 16,4 0-16,-2 2 0,7 2 15,1 1-15,-1-1 0,2 0 16,5 1-16,2-3 0,-4 0 16,-3 0-16,0-6 0,1-4 0,-2-1 15,-5-2-15,0-3 0,1-1 16,-3-3-16,0-2 0,-6-4 0,2-4 15,-6-2-15,-1-2 0,-3-9 16,-3-7-16,-6-9 0,-1-1 16,0-7-16,-2-4 0,-1-6 15,0 2-15,3-4 16,4-3-16,-2-4 16,4 7-16,0 9 0,1 14 15,0 10-15</inkml:trace>
  <inkml:trace contextRef="#ctx0" brushRef="#br0" timeOffset="13642.4599">3496 10345 0,'0'0'0,"0"0"0,0 0 0,0 0 0,0 0 16,-10 27-16,10-27 15,-14 36-15,6-13 0,-1 8 0,-4 8 16,-3 14-16,1-1 0,-9 21 16,-2 5-16,3-3 0,2-5 15,-2 8-15,-2 8 0,3-19 0,2-14 0,4-7 16,2-10-16,4-14 0,2-10 16,3-9-16,-2-5 0,4 0 0,0 1 15,0 0-15</inkml:trace>
  <inkml:trace contextRef="#ctx0" brushRef="#br0" timeOffset="13896.5241">3262 10468 0,'0'0'0,"10"-6"0,2-2 0,5 1 0,1 0 16,17-5-16,5-2 15,12 1-15,4 5 0,4 4 0,4 3 16,5 3-16,-6 2 0,4 12 15,-4 7-15,-13 1 0,-8 0 0,-10 8 16,-8 3-16,-11-4 0,-4-2 0,-12-4 16,-6-4-16,-10-3 0,-5 1 15,-11-5-15,-9 0 16,-5-2-16,-2-1 0,-18 0 0,-4 0 16,7-5-16,9-1 0,4-6 15,2-5 1,11-6-16,7-3 0,-2-2 15,9 4-15,8 4 0</inkml:trace>
  <inkml:trace contextRef="#ctx0" brushRef="#br0" timeOffset="14128.4159">4378 10145 0,'0'0'0,"0"0"0,0 0 16,-3 30-16,3-30 0,-10 36 0,-3-4 15,-2 3-15,-2 5 0,-8 20 16,-6 5-16,-4 11 0,2-5 16,0 6-16,2 4 0,6-15 15,5-11-15,-2-4 16,6-11-16,3-12 16,4-8-16,3-4 0</inkml:trace>
  <inkml:trace contextRef="#ctx0" brushRef="#br0" timeOffset="14448.9663">4295 10811 0,'0'0'0,"0"0"0,29-3 16,-13 2-16,5 1 0,15-1 0,2 1 16,3-1-16,0 0 0,11-3 15,3 0-15,-5 0 0,-2-3 16,2-2-16,-2-2 0,-8-1 15,-4-2-15,-7-4 0,-7-3 0,-12 2 0,-5-1 16,-11-2-16,-10-2 16,-3 4-16,-2 2 0,-11 3 15,-8 3-15,-4 5 0,-3 6 0,-15 10 16,-4 7-16,8 4 0,5 4 16,-4 12-16,2 6 0,13-1 15,10 0 1,15 9-16,15 2 0,11-14 0,6-2 15,37 7-15,16-10 0,-20-20 16,7-3-16,58-5 0,11-9 16,-39 2-16,-26 1 0,-20 0 15</inkml:trace>
  <inkml:trace contextRef="#ctx0" brushRef="#br0" timeOffset="14799.3519">5587 10711 0,'0'0'0,"0"0"0,-20-11 15,9 7-15,-4 0 0,-7-1 16,-7 2-16,-10 0 0,-1 1 0,-8 5 16,-2 3-16,-8 5 15,5 2-15,-7 11 16,4 4-16,8-2 0,10 0 16,8 3-16,13-3 0,12-3 15,7-2-15,15-5 0,10-4 16,3-6-16,6-2 0,13-7 15,7-5-15,-8-4 0,-3-3 0,3-2 16,4-2-16,-8-3 16,-5-1-16,0-7 0,-7-4 0,-6 8 0,-10 7 15,-5 5-15,-4 4 0,-6 2 16,1 1-16,-5 6 0,-3 5 16,0 1-16,-4 2 0,1 7 15,2 6-15,1 2 0,0 4 0,4 5 16,2 5-16,5-3 0,5-1 15,-2-8 1,-1-4-16,-4-5 0</inkml:trace>
  <inkml:trace contextRef="#ctx0" brushRef="#br0" timeOffset="15099.8538">6315 10551 0,'0'0'0,"0"0"0,-24-6 0,7 4 16,-3-1-16,-14 2 0,-8 0 16,-1 1-16,-1 2 0,-9 8 15,2 5-15,7 3 0,6 3 0,4 5 16,9 1-16,13-2 16,7 0-16,13-2 0,9 2 0,5-4 0,3-3 15,3 0-15,-3 0 0,-3-1 16,-2-1-16,-3 2 0,-6 0 15,-8-5-15,-8-1 0,-11 1 16,-7 1-16,-5-4 0,0-2 0,-5-1 16,-5-2-16,3-1 0,2-3 15,6 0 1,9-1-16,1 1 0</inkml:trace>
  <inkml:trace contextRef="#ctx0" brushRef="#br0" timeOffset="15431.7287">6104 10788 0,'0'0'0,"0"0"16,0 0-16,30 4 0,-13-3 0,1 2 0,8-1 15,8 1-15,1 0 0,5-3 16,4-1-16,8-2 0,-2 0 16,-2-2-16,-1-3 0,4-1 15,-7-1-15,-6-4 0,-5-2 16,-6-2-16,-4-1 0,-5-1 0,-9-3 15,-4 3 1,-2 2-16,-12 0 0,-9 2 16,-5 3-16,-4 3 0,-11 6 15,-8 5-15,0 6 0,2 3 0,-8 14 16,2 8-16,7 1 16,6 1-16,9 2 0,6 2 15,11-2-15,8-3 0,19 5 0,11-1 0,9-8 16,4-6-16,21-7 0,13-4 15,-5-6-15,0-3 0,8-1 16,-23 0-16,-17-1 0</inkml:trace>
  <inkml:trace contextRef="#ctx0" brushRef="#br0" timeOffset="21667.6267">8008 10702 0,'0'0'0,"0"0"16,0 0-16,0 0 0,0 0 0,0 0 15,4-26-15,-4 26 16,-4-18-16,4 18 0,-10-16 16,4 7-16,-2 0 0,-3 0 15,-3 1-15,-3 1 0,-2 2 0,-4 3 16,-3 1-16,-10 4 0,1 2 15,-2 3-15,-2 2 0,-7 6 0,3 1 16,3 4-16,3 6 0,-3 3 16,6-1-16,4 0 0,5 1 15,5-2-15,4 0 0,11-1 16,6-2-16,7-3 0,5-2 0,10-7 16,9-4-16,1-6 0,0-3 15,9-5 1,7-6-16,-4-3 0,-2-1 15,5-8-15,0-1 0,-6 0 16,-5 1-16,-1-6 0,-4-2 16,-8 7-16,-2 2 0,-5 0 15,-2 5-15,-9 6 0,0 4 0,-5 4 16,-3 5-16,-4 1 0,-2 1 16,-2 7-16,-3 4 0,2 3 0,0 2 15,3 4-15,3 4 0,3 0 16,3 0-16,7 0 0,4 1 15,5-5-15,4-3 0,-4-4 16,-4-5-16,-3-2 0</inkml:trace>
  <inkml:trace contextRef="#ctx0" brushRef="#br0" timeOffset="21952.778">8719 10637 0,'0'0'0,"0"0"0,0 0 0,-22-4 0,22 4 0,-30 1 15,7 2-15,-2 2 0,-1 0 0,-15 5 16,-3 4-16,1 2 16,4 2-16,-9 10 0,-1 3 15,8-1-15,7 1 0,7 6 16,7-1-16,11-5 0,9-6 15,16-3-15,14-1 0,3-6 0,4-3 0,18-6 16,5-7-16,0-2 0,-2-1 16,-9 1-16,-14 1 0,-10 0 15</inkml:trace>
  <inkml:trace contextRef="#ctx0" brushRef="#br0" timeOffset="22184.7064">9198 10699 0,'0'0'0,"0"0"0,0 0 15,0 0-15,-15-16 0,15 16 0,-24-8 16,24 8-16,-41-6 0,15 7 16,-5 3-16,-3 2 0,-2 0 15,-14 9-15,-2 4 16,-4 5-16,5 1 0,2 6 0,8 1 16,11-4-16,8-5 0,11 1 0,7-2 15,10-2-15,10-2 0,10-5 0,9-3 16,4-3-16,2-1 0,4-5 15,4-4-15,-4 2 0,-12 0 0,-8 1 16</inkml:trace>
  <inkml:trace contextRef="#ctx0" brushRef="#br0" timeOffset="22522.949">8930 10909 0,'0'0'0,"0"0"16,0 0-16,0 0 0,0 0 0,40-1 15,-15 0-15,2-2 16,4 1-16,7-1 0,5 0 16,13-1-16,0 1 0,14-3 0,-1-1 15,-7-1-15,-6 1 0,3-7 0,-10 0 16,-10-2-16,-8-1 0,-9-4 16,-11-2-16,-9 4 0,-5 2 15,-16 0-15,-13 0 0,-4 4 16,-5 3-16,-13 5 0,-4 5 15,2 5-15,2 3 0,-1 6 0,-1 5 0,5 5 16,10 1-16,10 2 0,8 2 16,9 0-16,5 1 15,14 1-15,8 1 0,10-8 16,7-5-16,15-3 0,11-1 16,3-4-16,0-2 0,12-10 15,7-5-15,-22 2 0,-14 0 16,-13 1-16</inkml:trace>
  <inkml:trace contextRef="#ctx0" brushRef="#br0" timeOffset="22723.4933">9897 10735 0,'0'0'0,"0"0"0,-10 23 15,3-6-15,-1 0 0,-3 8 0,-2 5 16,-3 14-16,0 1 0,-1 16 15,2 2-15,3-7 0,2-4 16,0 3-16,3-3 0,1-4 16,4-9-16,2-14 0,2-9 15,-1-4-15,0-4 16,0-1-16</inkml:trace>
  <inkml:trace contextRef="#ctx0" brushRef="#br0" timeOffset="22970.9144">10097 10705 0,'0'0'0,"13"2"15,4 0-15,2 1 0,1 2 0,8 4 16,9 8-16,-4 0 16,-2 1-16,-1 3 0,-2 2 15,1 4-15,-6-3 0,-10 1 16,-7 1-16,-10-3 0,-4-1 0,-14-2 15,-10-2 1,-3 0-16,-1-3 0,-11 1 16,-9-1-16,0-6 0,-1-1 15,-4-5-15,6-5 0,13 0 16,11 1-16,8 1 0</inkml:trace>
  <inkml:trace contextRef="#ctx0" brushRef="#br0" timeOffset="23240.7501">10904 10428 0,'0'0'0,"0"0"16,0 0-16,-8 27 0,8-27 0,-18 37 16,4-7-16,-7 10 0,-2 3 0,0 5 15,1 3-15,0 9 0,4-7 0,2 1 16,6-8-16,5-10 15,1-4-15,6-3 0,3-8 16,4-7-16,4-3 0,7-6 16,3-4-16,-1-3 0,-1-1 0,4-7 15,4-5 1,-7 3-16,-4 3 0,-5 2 16</inkml:trace>
  <inkml:trace contextRef="#ctx0" brushRef="#br0" timeOffset="23425.9478">10546 10667 0,'0'0'16,"0"0"-16,0 0 0,32 2 0,-32-2 16,43 3-16,-10 0 0,6 0 15,4-2-15,18 1 0,7-1 16,12 0-16,-4 0 0,-3 0 15,-17-1 1,-12 0-16</inkml:trace>
  <inkml:trace contextRef="#ctx0" brushRef="#br0" timeOffset="23989.9978">11765 10641 0,'0'0'0,"0"0"15,0 0-15,0 0 0,-15 22 0,15-22 16,-20 28-16,8-9 0,-1 1 16,-3 4-16,-1 2 0,-1 1 15,2 0-15,-3 3 0,2-3 16,4-4-16,2-2 16,0-1-16,2-4 0,4-7 0,1-1 0,4-6 15,4-3-15,2-3 0,3-5 0,3-5 16,3-6-16,1-3 15,3 0-15,11-9 0,5-2 16,-1 5-16,-1 3 0,7-1 0,1 3 16,-7 7-16,-4 4 0,-1 8 15,0 5 1,-4 3-16,-2 4 0,-4 4 16,-2 5-16,-5 2 0,-2 3 0,-7 2 15,-4 1-15,-3 0 0,-2 1 16,-2-1-16,-2 1 15,1-6-15,0-4 0,1-1 0,0-3 16,3-2-16,0-2 16,2-4-16,1-2 0,2-5 0,2-4 0,10-7 15,8-4-15,2-5 0,1-3 0,8-2 16,5-1-16,-1 2 16,-2 3-16,8 1 0,-1 5 15,-3 4-15,-4 3 0,-1 3 0,-6 5 16,-8 3-16,-4 4 0,-3 6 15,-3 5 1,-4 4-16,-1 1 0,-3 5 0,-4 3 16,0 2-16,-3 0 0,-1 2 15,1 3-15,0-7 0,1-6 16,0-4-16,3-4 0,-1-2 16</inkml:trace>
  <inkml:trace contextRef="#ctx0" brushRef="#br0" timeOffset="24407.0979">12960 10634 0,'0'0'0,"0"0"0,0 0 16,-14 21-16,14-21 0,-24 31 16,6-7-1,1 3-15,-1 1 0,-2 8 0,4 3 16,3-6-16,6-4 0,5 0 15,6-3-15,8-7 0,6-7 16,10-7-16,11-6 0,0-4 16,-1-6-16,13-8 0,3-8 15,-6 0-15,-4 0 0,5-7 16,-3-2-16,-10 8 0,-9 5 0,-6 5 0,-7 5 16,-5 6-16,-2 1 0,-12 7 15,-7 6-15,-2 3 0,-4 5 16,0 12-16,-3 10 0,1 6 0,0 3 15,0 11-15,5 3 16,3-7-16,3-2 0,1 0 16,3-6-16,0-10 0,1-6 0,0-9 0,1-5 15,-2-4-15,-2-4 0,-4-3 16,-3-3-16,-8-2 0,-5-2 16,-5 0-16,-6-2 0,-1-4 15,-1-1-15,5 2 0,9 1 16,6 2-16</inkml:trace>
  <inkml:trace contextRef="#ctx0" brushRef="#br0" timeOffset="29088.5815">14302 10396 0,'0'0'15,"0"0"-15,0 0 0,-19 27 0,11-11 16,-6 3-16,-2 6 0,-7 10 16,-2 1-16,-5 12 0,-2 4 15,1-3-15,1-3 0,-2 6 0,4-3 16,5-7-16,5-8 0,0-3 16,5-11-16,2-6 0,3-5 0,2-5 15,3-2-15,3-2 0,-1-5 16,3-6-16,4-7 0,3-3 15,2-1-15,7-5 0,8-6 16,-1 4 0,0 1-16,13-4 0,4 3 15,-1 6-15,-1 5 0,11 1 16,2 4-16,-2 5 0,-3 3 0,-5 7 16,-3 5-16,-6 3 0,-4 4 15,-6 6-15,-3 2 16,-7 3-16,-5 1 0,-6 5 0,-4 5 15,-3-4-15,-3 0 0,-1-4 0,-1-2 16,1-5-16,0-4 0,3-3 16,0 0-16,2-11 0,2-5 0,1 2 15,-1-3-15,1 3 0</inkml:trace>
  <inkml:trace contextRef="#ctx0" brushRef="#br0" timeOffset="29458.6807">15078 10639 0,'0'0'0,"0"0"0,0 0 16,-11 21-16,11-21 0,-17 28 15,0-5-15,1 2 0,-1 3 0,-1 8 32,3 2-32,3-4 0,3-4 0,6 1 15,6-5-15,6-7 16,4-4-16,9-9 0,8-7 0,3-4 15,2-3-15,8-9 0,1-5 16,-3-2-16,-2 0 0,5-12 16,-3-5-16,-5 5 0,-4 5 15,-7 5-15,-4 3 0,-5 8 0,-5 5 0,-4 2 16,-2 4-16,-5 3 0,-3-1 16,-7 8-16,-5 3 0,1 5 15,0 4-15,-1 8 0,0 5 16,3 0-16,2 2 0,5 0 15,5 2-15,4-3 0,2-2 16,13-6 0,10-7-16,0-9 0,2-5 0,-6-1 15,-6 0-15,-3-1 0</inkml:trace>
  <inkml:trace contextRef="#ctx0" brushRef="#br0" timeOffset="29991.2756">16001 10689 0,'0'0'0,"0"0"16,0 0-16,0 0 0,-19 18 16,19-18-16,-24 28 0,10-11 15,-2 3-15,-1 4 0,-3 2 16,-3 6-16,2-2 0,3-5 16,3-3-16,1-5 0,5-3 0,0-1 15,4-3-15,4-7 0,3-3 16,6-8-16,4-7 15,1-1-15,1-4 0,8-8 0,4-4 16,2 2-16,-1 2 0,9 0 16,-1 6-16,-2 5 0,-2 5 15,-3 6-15,0 4 0,-4 4 16,-2 5-16,-3 9 0,-1 6 0,-5 0 16,-2 0-16,-4 6 0,-4 7 15,-3-4-15,-2-3 0,-2-3 0,0-2 16,0-7-16,0-3 0,1-5 15,0-2-15,-1-4 0,0-4 16,2-4-16,1-4 16,2-5-16,2-3 0,8-7 15,7-5-15,3 0 0,2 1 16,3 4-16,2 4 0,5-1 0,0 4 16,-2 5-16,-1 5 15,-3 3-15,0 4 0,-4 3 0,-2 4 0,-5 3 0,-1 4 16,-5 3-16,-5 3 0,-1 1 15,-1 1-15,-4 4 0,-3 4 16,2-5 0,0-2-16,1-2 0,1-2 15,0-3-15,0-2 0,2-11 0,2-6 16,0 1-16,-1 1 0,-1 0 16</inkml:trace>
  <inkml:trace contextRef="#ctx0" brushRef="#br0" timeOffset="30387.9023">17069 10450 0,'0'0'0,"0"0"15,0 0-15,-7 24 0,7-24 0,-19 31 16,2-3-16,-1 5 16,-3 3-16,-7 17 0,1 4 15,-2 4 1,6-10-16,1-1 0,4-9 15,4-9-15,2-7 0,4-6 0,2-4 16,4-9-16,2-6 0,6-7 16,1-6-16,1-5 0,1-7 0,4-5 15,5-5-15,1 2 16,1 3-16,6 3 0,0 7 16,3 1-16,2 2 0,2 5 0,2 5 0,-1 3 15,-1 3-15,4 12 0,-2 8 16,-12 1-16,-3 1 0,-3 9 15,-5 4-15,-6-8 0,-1 0 16,-6-1-16,-5-2 0,-2-7 16,-3 1-16,-7-3 0,-8 0 15,-3-3-15,-6-2 0,-7-3 0,-5-3 0,3-4 16,2-2-16,2-8 0,7-6 16,8-7-16,5-7 0,6 8 15,3 5-15,3 6 0</inkml:trace>
  <inkml:trace contextRef="#ctx0" brushRef="#br0" timeOffset="30607.8368">17717 10310 0,'0'0'16,"0"0"-16,0 0 0,0 29 15,0-29-15,-8 36 0,-1-7 16,-3 4-16,-2 6 0,-11 18 0,-3 6 15,-5 10-15,2-4 0,-4 3 16,2-8-16,5-7 0,6-13 16,7-18-16,8-12 0,3-7 0,4-4 15,0 0-15,0-3 16,0 2-16</inkml:trace>
  <inkml:trace contextRef="#ctx0" brushRef="#br0" timeOffset="30882.6727">17649 10862 0,'0'0'0,"0"0"0,0 0 0,29 2 16,-29-2-16,32 1 0,-10 0 0,6 0 15,3-1 1,16-2-16,4-1 0,-7-1 0,-6-1 0,7-3 16,-3-3-16,1-4 0,-6 0 0,-10-3 15,-7-1-15,-8 0 0,-5-3 16,-10 0-16,-10 0 0,-5 3 15,-7 5-15,-9 7 0,-7 7 16,-5 7 0,-5 3-16,0 9 0,-1 4 0,-1 11 0,7 0 0,10 5 31,10 3-31,8 3 0,10-3 0,17-5 0,13-4 16,16-7-16,10-3 0,15-10 15,9-7-15,-20-2 0,-16-1 16,-10-1-16</inkml:trace>
  <inkml:trace contextRef="#ctx0" brushRef="#br0" timeOffset="31578.6889">19263 10865 0,'0'0'0,"0"0"16,0 0-16,0 0 0,10-23 0,-10 23 15,1-23-15,-2 11 0,-2-1 16,-7 1-16,-5 0 0,-3 2 16,-1 1-16,-14 3 0,-8 4 0,1 3 15,-1 4-15,-13 8 16,-3 6-16,7 3 0,3 1 0,0 9 15,6 4-15,6 1 16,11-6-16,15-3 0,12-1 16,10-5-16,7-3 0,19-9 15,13-5-15,-4-6 0,0-6 0,2-8 16,3-6-16,2-5 16,-5-5-16,-8-7 0,-6-6 15,-9 7-15,-9 6 0,-5 8 16,-6 4-16,-1 6 0,-3 4 15,-4 5-15,-2 5 0,-4 8 16,-2 4-16,-3 11 0,-2 8 0,-1 2 16,-1 5-16,0 13 0,2 8 15,0 7-15,3-6 0,-1 4 0,1-7 16,0-7-16,1-6 0,-5-7 16,-1-6-16,-1-7 0,1-5 0,-2-5 15,-1-5-15,1-7 0,-1-4 16,-1-6-1,-2-6-15,11-19 0,8-14 0,7-2 0,6-1 16,-3 11-16,-2 10 16,0 8-16</inkml:trace>
  <inkml:trace contextRef="#ctx0" brushRef="#br0" timeOffset="31732.5336">19651 10745 0,'0'0'0,"0"0"15,0 0-15,-3 26 0,3-26 0,-10 30 16,0-4-16,-2 2 0,-2 2 16,-8 12-16,-3 2 0,0 3 15,4-7-15,2-3 0,6-10 16,3-9-16,4-9 0,1-1 16,2-3-16,0 1 0</inkml:trace>
  <inkml:trace contextRef="#ctx0" brushRef="#br0" timeOffset="31880.0332">19583 10436 0,'0'0'16,"0"0"-16,0 0 0,0 0 0,19 16 16,-19-16-16,28 24 0,-10-11 15,1-1-15,-3-2 0,-1-1 16,-3-1-16</inkml:trace>
  <inkml:trace contextRef="#ctx0" brushRef="#br0" timeOffset="32133.0454">20201 10510 0,'0'0'0,"0"0"0,0 0 0,-30 25 15,16-11-15,-8 12 0,-3 7 16,-1 4-16,-1 4 0,-4 18 15,3 8-15,-1 6 0,5-6 0,-1 3 0,6-7 16,2-11-16,3-6 0,-1-4 16,3-9-16,2-6 0,1-4 0,0-8 15,-4-3-15,1-1 16,0-1-16,-4-5 0,-4-3 16,2-6-16,-1-4 0,4 0 15,4 4-15,2-1 16</inkml:trace>
  <inkml:trace contextRef="#ctx0" brushRef="#br0" timeOffset="32280.2479">19840 10771 0,'0'0'0,"8"-1"16,4-1-16,2 1 0,3-1 0,9-1 0,6 2 15,3-1-15,3 0 0,12-2 16,5-1-16,-12 1 0,-8 0 0,-7 1 15</inkml:trace>
  <inkml:trace contextRef="#ctx0" brushRef="#br0" timeOffset="32449.1773">20333 10769 0,'0'0'0,"0"0"0,0 0 16,28 8-16,-28-8 0,37 6 15,-11-3-15,5 0 0,4 0 16,15-2-16,3-1 0,6 0 0,-3 0 16,3-3-16,-4-3 0,-12 1 0,-9 2 0,-7 0 15</inkml:trace>
  <inkml:trace contextRef="#ctx0" brushRef="#br0" timeOffset="32681.1113">20774 10538 0,'0'0'0,"0"0"0,0 0 16,-12 24-16,5-10 0,-6 7 16,-6 8-16,-5 9 0,-1 2 0,0 13 15,3 4-15,7-6 0,4-5 16,7 2-16,9-4 0,9-10 0,9-6 15,18-4-15,10-9 0,2-6 16,2-4-16,-13-2 0,-12-1 16,-6 0-16</inkml:trace>
  <inkml:trace contextRef="#ctx0" brushRef="#br0" timeOffset="33082.3276">22076 10851 0,'0'0'15,"0"0"-15,0 0 0,0 0 16,-14-25-16,14 25 0,-29-20 16,9 10-16,-3 0 0,-7 2 0,-5 1 15,-11 1 1,0 3-16,-11 5 0,-2 2 16,5 7-16,4 3 0,-3 7 15,6 3-15,12 0 0,8-1 16,7 5-16,9 1 0,11-10 15,6-4-15,17 0 0,13-2 16,5-3-16,5-3 0,16-6 0,4-5 16,-9-2-16,-6 1 0,4-10 0,-3-5 15,-12 2-15,-6 0 0,-11 0 16,-7-2-16,-5 7 0,-4 4 16,-4 2-16,-4 3 0,-2 4 15,-2 2-15,0 7 0,-3 7 16,0 1-16,0 3 0,5 5 0,6 4 15,2 2 1,5 0-16,12-2 0,10-1 16,4-8-16,4-6 0,-5 0 15,-8-4-15,-7-2 0</inkml:trace>
  <inkml:trace contextRef="#ctx0" brushRef="#br0" timeOffset="33367.7905">23087 10758 0,'0'0'0,"0"0"16,0 0-16,-26-18 0,12 13 0,-8-2 16,-7 3-16,-12-1 0,-3 1 15,-9 4-15,2 3 0,7 3 16,5 2-16,3 8 0,8 3 16,13-3-16,9 0 0,10 2 0,9 2 15,4 0-15,5 1 0,4-1 16,1 1-16,-5-2 0,-4-2 0,-5 0 15,-4-2-15,-6-3 0,-3-1 16,-11-2-16,-8 0 0,0-2 16,-3 2-16,-4-3 0,-1 1 15,-1-3 1,2-2-16,4-4 0,7-2 16,4 0-16,2 1 0,3 0 0</inkml:trace>
  <inkml:trace contextRef="#ctx0" brushRef="#br0" timeOffset="33808.9624">24134 11000 0,'0'0'0,"0"0"0,0 0 16,18-13-16,-18 13 0,11-18 0,-7 4 15,-3 0 1,-1-1-16,-4 0 0,-3 0 16,-4-1-16,-4 1 0,-11-1 15,-3 1-15,-6 3 0,-2 1 0,-11 4 16,-1 3-16,1 7 16,2 3-16,-6 10 0,4 6 0,6 5 15,6 2-15,9 1 0,8-1 16,13 3-16,11-4 0,17-4 0,12-2 15,11-4-15,6-2 0,9-9 16,6-5-16,-3-4 0,-2-2 0,6-5 16,-4-3-16,-13 0 0,-8-2 15,-6-1-15,-10-1 0,-12 5 16,-5 0-16,-3 2 0,-3 2 16,-3 3-16,-2 2 15,-3 5-15,-1 3 0,-2 3 16,0 5-16,4 6 0,3 6 15,3 5-15,2 2 0,0-7 16,-2-5-16,0-5 0</inkml:trace>
  <inkml:trace contextRef="#ctx0" brushRef="#br0" timeOffset="38177.3984">25427 10679 0,'0'0'0,"0"0"0,0 0 0,0 0 15,-16 25-15,16-25 0,-31 35 16,12-13-16,0 0 0,-8 13 16,-3 4-16,3-1 0,3 0 0,0 5 31,5-2-31,7-6 0,4-4 0,12-1 16,9-3-16,5-7 0,4-5 15,10-7-15,8-5 16,-4-3-16,-5-1 0,-8-1 0,-5 1 15,-3 0-15</inkml:trace>
  <inkml:trace contextRef="#ctx0" brushRef="#br0" timeOffset="38331.1315">25013 10855 0,'0'0'0,"12"-2"0,7 0 15,4 1-15,3 0 0,16-1 16,8 0-16,11 1 16,0 1-16,15 1 0,2 1 15,1 1-15,-11-2 0,-11 2 16,-16-2-16,-11 1 0</inkml:trace>
  <inkml:trace contextRef="#ctx0" brushRef="#br0" timeOffset="38685.4894">25895 10871 0,'0'0'0,"0"0"0,0 0 15,0 0-15,0 0 0,-32 12 0,32-12 16,-31 24-16,15-10 0,0 4 16,-2 3-16,1 1 0,-1 2 0,0 7 15,5 0-15,7-2 0,6-2 16,12 0-16,6-4 0,8-6 15,4-5-15,10-8 0,8-5 16,-3-3-16,-1-2 0,5-5 0,-1-3 16,-10-3-16,-7-1 0,-4-10 15,-8-3 1,-8 0-16,-6 1 0,-13 0 16,-9-3-16,-5 8 0,-4 4 0,-9 6 15,-8 3-15,3 5 16,4 1-16,-2 6 0,1 2 15,6 4-15,6 2 0,9 7 0,9 5 16,8-3-16,6-1 0,-1-3 16,-2-3-16,0-4 0</inkml:trace>
  <inkml:trace contextRef="#ctx0" brushRef="#br0" timeOffset="38917.4916">26639 10606 0,'0'0'0,"0"0"0,0 0 0,0 0 15,-16 19-15,16-19 0,-20 33 16,6-11-16,-2 3 0,-4 8 16,-3 7-16,-7 15 15,0 1-15,-3 5 0,3-4 16,7-11-16,4-7 0,3-2 0,5-8 0,2-6 15,2-6-15,2-3 0</inkml:trace>
  <inkml:trace contextRef="#ctx0" brushRef="#br0" timeOffset="39165.04">26913 10801 0,'0'0'0,"0"0"0,0 0 15,0 0-15,-35-5 0,35 5 0,-47 1 16,17 1-16,-3 2 0,-3 1 16,0 2-16,-8 3 0,2 1 15,-2 4-15,7 1 0,7-1 16,8 0-16,6 1 0,7 2 0,8 0 16,7 1-16,8 0 0,8-1 15,5-2-15,2-3 0,3 2 0,3 0 16,3 0-16,-1-2 0,-10-4 15,-5-2-15,-4-1 0</inkml:trace>
  <inkml:trace contextRef="#ctx0" brushRef="#br0" timeOffset="39488.1871">26750 10997 0,'0'0'0,"0"0"0,0 0 16,0 0-16,0 0 0,24 4 15,-24-4-15,37 3 0,-12 0 0,5 0 16,3-2-16,3 0 15,3-1-15,13 2 16,1-2-16,7-2 0,-2 0 16,-8-4-16,-4-1 0,-3-2 15,-9 0-15,-9-3 0,-7-2 16,-11-2-16,-8-2 0,-8 5 16,-6 0-16,-9 3 0,-7 1 0,-13 2 15,-4 2-15,0 4 16,-1 2-16,1 6 0,-2 6 0,0 9 0,7 6 15,6 2-15,6 2 16,10-1-16,8-1 0,11-1 0,10-1 16,8-3-16,8-1 0,13-4 15,9-4-15,7-6 0,5-3 16,-13-2-16,-12-2 0,-8 1 0</inkml:trace>
  <inkml:trace contextRef="#ctx0" brushRef="#br0" timeOffset="39825.3095">27623 10919 0,'0'0'0,"0"0"16,0 0-16,-16 21 0,16-21 0,-19 27 0,8-7 16,-2 2-16,-3 3 0,-1 7 15,0-1-15,4-4 0,4-3 16,0 0-16,4-5 0,3-7 15,2-5-15,3-7 0,2-5 16,1-3-16,0-4 0,1-7 16,0-4-16,2-3 0,2-2 0,8-11 0,6-1 15,0 4-15,0 4 0,11 0 16,2 7-16,1 6 0,-1 6 16,3 9-16,2 4 0,-6 5 15,-5 5-15,0 12 0,-5 6 16,-9 5-16,-7 3 0,-8 4 0,-5 2 15,-6-1 1,-2 0-16,-3-1 16,-1-1-16,3-10 0,2-8 0,2-5 0</inkml:trace>
  <inkml:trace contextRef="#ctx0" brushRef="#br0" timeOffset="41208.9065">3423 11786 0,'0'0'0,"0"0"0,0 0 15,-19 8-15,9 1 0,-5 3 16,-4 6-16,-2 0 0,1 3 16,-7 8-16,0 2 15,6-1-15,5-1 0,3 7 16,3-1-16,10-4 0,4-4 15,9-5-15,6-4 0,3-8 16,2-5-16,12-8 0,6-8 16,-2-4-16,0-4 0,-1-5 15,-5-4-15,-4 5 0,-6 1 0,-2-1 16,-7 1-16,-8-1 0,-4 1 0,-8-2 16,-7 0-16,-3 6 0,-6 3 15,-5 0-15,-6 3 16,-2 2-16,-1 1 0,-6 6 0,0 4 15,7 3-15,7 2 0,10 3 16,5 3-16,8-4 0,8-1 0,-2-4 31,1 0-31,-3-1 0</inkml:trace>
  <inkml:trace contextRef="#ctx0" brushRef="#br0" timeOffset="41509.9233">4368 11468 0,'0'0'0,"0"0"0,0 0 15,-29 0-15,29 0 0,-34 7 16,12 1-16,-3 3 0,-3 2 16,-6 9-16,1 3 0,1 1 0,2 4 15,-3 11-15,1 6 0,7 1 16,4 0-1,1 9-15,4 0 0,3-9 16,4-7-16,3 2 0,-1-6 16,1-6-16,1-6 0,-3-5 15,-3-7-15,-5 0 0,-4 1 0,-2-9 16,-3-2-16,0-3 16,2-4-16,2-8 0,3-7 0,3 3 15,3 4-15,2 3 0</inkml:trace>
  <inkml:trace contextRef="#ctx0" brushRef="#br0" timeOffset="41625.8346">3749 11736 0,'0'0'0,"0"0"0,0 0 16,35-12-16,-35 12 0,37-9 0,-12 3 15,12 0-15,2-1 0,6 1 16,5 1-16,10-1 0,-3 2 0,-3-2 16,-13 3-16,-8 0 0</inkml:trace>
  <inkml:trace contextRef="#ctx0" brushRef="#br0" timeOffset="42141.7087">5292 11782 0,'0'0'0,"0"0"0,0 0 0,0 0 16,0 0-16,0 0 0,12-25 0,-12 25 15,-10-20-15,10 20 0,-24-21 16,8 12-16,-1 2 0,-7 3 16,-3 3-16,-11 2 0,-2 3 15,-4 4-15,-4 4 0,-6 5 0,3 3 16,5 8 0,4 8-16,3 6 15,10-2-15,11-7 16,10-7-16,18-5 15,15-6-15,6-9 0,2-6 0,11-9 16,9-7-16,6-5 0,-2-3 0,-2-3 16,-3-3-16,-3 1 15,-7 4-15,-11-1 0,-7 1 16,-8 7-16,-6 7 0,-5 6 0,-5 5 16,-2 7-16,-7 1 0,-7 13 15,-5 9-15,3 2 0,-2 7 16,-1 14-16,-1 10 0,-2 3 0,4-9 15,1 6-15,4-2 0,5-8 16,0-8-16,1 10 0,0-12 16,2-21-16,0-5 0,1-10 0,0-2 15,-4-3-15,1-3 0,-7-3 16,-3-3-16,-7-4 0,-1-3 0,-2-4 16,1-6-16,6-2 0,3-3 0,0 2 15,3 8-15,6 4 16</inkml:trace>
  <inkml:trace contextRef="#ctx0" brushRef="#br0" timeOffset="42464.7077">5654 11648 0,'0'0'0,"0"0"0,0 0 16,-6 31-16,6-31 0,-16 39 0,4-12 15,-1 1-15,0 2 0,-3 10 16,1 0-16,2-7 0,1-4 16,2 0-16,1-5 0,2-3 0,4-3 15,0-8-15,-1-5 0,4-5 16,-2-7-16,2-3 0,2-3 16,-1-4-16,3-2 0,1-5 15,3-3 1,4-7-16,2 3 15,0 5-15,-2 5 0,2 5 0,4 2 16,-3 3-16,-2 4 0,7 4 16,5 4-16,0 1 0,1 2 15,4 3-15,3 1 0,-5 0 0,-6-2 0,-3-1 16</inkml:trace>
  <inkml:trace contextRef="#ctx0" brushRef="#br0" timeOffset="42875.123">6488 11864 0,'0'0'16,"0"0"-16,0 0 0,-11-19 0,11 19 15,-18-22-15,3 12 0,-3-1 16,-2-1-16,-11 0 16,-4 0-16,0 4 0,-1 3 15,-11 5-15,1 5 0,2 4 16,2 2-16,1 5 15,-2 5-15,1 7 0,8 2 0,9 1 16,6 0-16,8-3 0,5-2 16,13-4-16,8-4 0,9-5 15,4-3-15,13-9 0,9-7 16,3-4-16,4-3 0,1-7 0,-4 0 16,-4 0-16,-5-1 15,-2-4-15,-8-2 0,-7 8 16,-9 5-16,-7 3 0,-2 3 15,-7 4-15,-3 4 0,-6 4 16,-3 5-16,0 3 0,-1 1 16,0 4-16,-4 5 0,5-1 0,3 1 0,4 1 15,5 1-15,5-5 0,5-4 0,6-7 16,10-6-16,-9 0 0,-4-1 16,-1 1-16</inkml:trace>
  <inkml:trace contextRef="#ctx0" brushRef="#br0" timeOffset="43096.0107">7121 11640 0,'0'0'16,"0"0"-16,0 0 0,0 0 16,-31 21-16,12-6 0,-3 3 15,-2 5-15,-4 3 0,-6 11 0,1 5 0,5-1 16,3-1-16,3 2 0,8-4 15,6-1-15,5-5 0,13-9 16,9-7-16,5-5 0,2-5 16,5-7-16,4-4 0,-3-3 15,2-1-15,-8 2 16,-8 1 0,-2 2-16</inkml:trace>
  <inkml:trace contextRef="#ctx0" brushRef="#br0" timeOffset="43274.4832">6630 11808 0,'0'0'15,"0"0"-15,0 0 0,37-10 0,-15 6 0,6 0 16,8-1-16,3-1 16,5 1-16,17 2 0,17 1 15,-2 1-15,-2 0 0,-3-1 16,-16 1-16,-12 1 0</inkml:trace>
  <inkml:trace contextRef="#ctx0" brushRef="#br0" timeOffset="43443.7369">7519 11879 0,'0'0'16,"0"0"-16,0 0 0,-10 21 0,10-21 15,-12 26-15,5-9 0,0 2 16,1 1-16,-2 0 15,-1 2-15,-1 5 16,3-5-16,-2-3 0,1-3 16,3-4-16,-1-2 0,2-1 0</inkml:trace>
  <inkml:trace contextRef="#ctx0" brushRef="#br0" timeOffset="43597.0582">7519 11554 0,'0'0'0,"0"0"0,0 0 16,0 0-16,0 0 0,27 17 0,-27-17 15,25 18-15,-25-18 0,28 18 16,-16-12 0,-2 0-16</inkml:trace>
  <inkml:trace contextRef="#ctx0" brushRef="#br0" timeOffset="43829.0034">8142 11665 0,'0'0'15,"0"0"-15,-19 15 0,3-2 0,-2 2 0,-12 10 16,-4 3-16,-2 4 0,0 4 0,-2 8 16,3 2-16,3 3 15,9-5-15,9-5 0,6-6 0,9-5 16,7-3-16,9-8 0,7-3 15,4-5-15,6-4 0,2-5 16,2-4-16,-1-6 0,-1-4 0,-5 1 16,-7 3-16,-6 2 0</inkml:trace>
  <inkml:trace contextRef="#ctx0" brushRef="#br0" timeOffset="44014.1179">7691 11857 0,'0'0'0,"0"0"0,0 0 16,29-7-16,-29 7 0,42-9 0,-12 4 15,4 1-15,5 0 0,17-1 16,5 3 0,2-1-16,2 2 0,7-1 0,4 0 15,-16 1-15,-13 0 0,-11 0 0</inkml:trace>
  <inkml:trace contextRef="#ctx0" brushRef="#br0" timeOffset="44392.7601">8476 11792 0,'0'0'0,"0"0"0,0 0 0,0 0 15,0 0-15,-16 32 0,16-32 16,-20 30-16,7-13 0,-1 3 15,-3 1-15,2 2 16,1 1-16,-2 6 0,4-2 0,3-2 16,4-1-16,5-3 15,5-2-15,11-7 0,8-5 0,1-4 16,3-4-16,13-7 0,6-5 16,-5-1-16,-1-1 0,9-9 0,3-3 15,-2-4-15,-7 2 0,-12 0 16,-5-1-16,-9 6 0,-5 6 15,-5 3-15,-4 4 0,-6 4 16,-1 4-16,-9 7 0,-7 5 0,0 2 0,0 2 16,0 7-16,2 4 15,4-1-15,2 0 0,3 4 0,3 4 16,3-2-16,3-1 0,11-3 16,9 1-16,3-9 0,3-6 0,-3-1 15,-7-2-15,-3-3 16</inkml:trace>
  <inkml:trace contextRef="#ctx0" brushRef="#br0" timeOffset="44847.4554">9573 11965 0,'0'0'0,"0"0"0,0 0 16,0 0-16,-20-22 0,20 22 0,-34-15 15,13 8-15,-2 1 0,-12-1 0,-3 2 16,-2 3-16,-1 4 0,0 4 15,2 5-15,-6 3 0,5 0 16,-2 9-16,5 4 0,7-1 16,9-2-16,10 1 0,6 1 15,10-5-15,7-3 0,13-5 16,11-4 0,0-3-16,-3-3 0,9-7 15,6-6-15,6-5 0,-2-3 16,-2-4-16,-3-3 0,-7 1 0,-7-2 15,-2-6-15,-5-1 0,-3 0 16,-2-3-16,-4-1 0,-4 0 16,-3-1-16,-2 2 0,0 2 15,0 4-15,-2 4 0,-2 4 0,0 8 0,-1 1 16,-1 6-16,-1 2 0,-1 5 16,2 6-16,-2 3 0,-1 2 15,-3 7-15,-3 7 0,-5 2 16,-3 3-16,-3 8 0,-2 8 15,3-1-15,0 1 0,2 0 16,0 0-16,3 2 16,2-6-16,4-4 0,1-4 15,4-7-15,2-5 0,-1-6 16,0-4-16,0-2 0</inkml:trace>
  <inkml:trace contextRef="#ctx0" brushRef="#br0" timeOffset="45195.3077">9687 12060 0,'0'0'0,"0"0"0,0 0 15,0 0-15,36-3 0,-36 3 16,41-5-16,-14 1 0,4-1 0,4-1 16,4-2-16,8-2 0,-2-1 15,8-2-15,-3 0 0,-6-2 0,-4-1 16,-4-3-16,-7-1 15,-13 2-15,-6 0 0,-10-1 16,-9 0-16,-5 6 0,-5 3 0,-9 4 16,-8 3-16,-2 4 15,-4 5-15,-8 7 0,1 5 0,-3 9 16,5 2-16,10 4 16,5 2-1,11-1-15,7-1 0,13 1 0,9-3 16,9-6-16,6-1 0,15-4 15,10-3-15,19-6 16,15-6-16,-14 0 0,-18-2 0,-15-1 16</inkml:trace>
  <inkml:trace contextRef="#ctx0" brushRef="#br0" timeOffset="45333.406">10380 12229 0,'0'0'0,"0"0"16,0 0-16,0 0 16,0 0-16,0 0 0,0 0 15,0 0-15,0 0 0,0 0 16</inkml:trace>
  <inkml:trace contextRef="#ctx0" brushRef="#br0" timeOffset="46552.2688">24799 11401 0,'0'0'0,"0"0"16,0 0-16,0 0 0,31 0 16,-31 0-16,32 0 0,-10 0 15,4 0-15,7 1 0,6 0 16,17-1-16,5-1 0,22-1 15,8-2-15,17 1 0,-1 1 0,23 0 0,2 1 16,12 0-16,-9 2 0,56 3 16,-17 1-16,-22 0 0,-14 0 15,-8-1-15,-4 2 0,-9 2 16,-6 0-16,-1-1 0,-1-1 16,-11-1-16,-7-1 0,-11-2 15,-5-1-15,-16 0 16,-12-1-16,-14-3 15,-9-2-15,-18-3 0,-13-3 0,3 3 16,2 3-16,0 1 0</inkml:trace>
  <inkml:trace contextRef="#ctx0" brushRef="#br0" timeOffset="46884.7122">25066 11537 0,'0'0'0,"0"0"0,0 0 0,0 0 16,0 0-16,0 0 0,-22 1 15,22-1-15,-29 12 0,9-1 16,-4 3-16,1 2 0,-1 0 0,-3 8 16,0 4-16,4 1 0,2 2 0,0 11 15,6 3-15,7-2 16,7-1-16,12 2 0,10-6 16,8-7-16,6-4 0,10-7 0,8-5 15,-5-1-15,-13-5 0,-9-1 16</inkml:trace>
  <inkml:trace contextRef="#ctx0" brushRef="#br0" timeOffset="47170.0763">25897 11722 0,'0'0'0,"0"0"0,-23-7 0,4 2 16,-3 2-16,-6 1 0,-4 2 15,-11 2 1,-1 1-16,-6 5 0,3 3 15,10 0-15,5 0 0,3 7 16,9 3-16,9 2 0,7-1 0,13 1 16,9-1-16,1-4 0,1-1 15,8 3-15,2 0 0,-2-2 16,-3 0-16,-5-1 0,-6 1 16,-6-4-16,-7-3 0,-10 1 0,-7 0 15,-5-1-15,-3-1 0,-7-3 16,-4-1-16,4-3 0,4-1 0,6-1 15,5-1-15,3 1 0</inkml:trace>
  <inkml:trace contextRef="#ctx0" brushRef="#br0" timeOffset="47624.5342">26231 11754 0,'0'0'0,"0"0"16,0 0-16,-17 29 0,7-15 0,-3 6 16,-2 4-16,-5 9 0,1 3 0,4-3 15,1-4-15,2 6 0,4-5 16,3-5-16,5-5 0,8-5 16,6-3-16,7-8 0,4-4 15,3-3-15,1-3 0,2-2 16,2-5-16,4-9 0,0-6 0,-1-1 15,-1-2-15,-5-1 0,-4-1 0,-1-1 16,-7 4-16,-4 7 0,-4 4 16,-4 6-16,-1 3 0,-4 7 15,-4 4-15,-10 18 16,-10 13 0,2 8-16,-3 11 0,0 6 0,3-6 0,-1 8 15,1-1 1,0 1-16,3-8 0,-1-6 15,1-3-15,0-10 16,1-6-16,4-4 0,2-4 0,0-6 16,-1-3-16,-1-7 0,-2-2 15,0-7-15,0-3 0,6-5 16,3-3-16,6-8 0,5-6 16,-1 7-16,-1 6 0,0 4 0</inkml:trace>
  <inkml:trace contextRef="#ctx0" brushRef="#br0" timeOffset="48188.7878">26887 11800 0,'0'0'0,"0"0"16,-7 19-16,-1-2 0,-4 2 15,-1 3-15,-2 2 0,-3 5 16,3-1-16,-2 2 0,4-4 15,2-5-15,3-3 0,2-3 16,1-5-16,4-6 16,1-4-16,3-1 0,0-3 0,4-8 15,4-6-15,2 1 0,2 0 0,5-11 16,1-4-16,-2 1 0,1 4 16,1 4-16,1 5 15,-2 3-15,-1 2 0,1 4 0,-2 4 16,-4 3-16,-2 2 0,-1 8 15,-1 5 1,-3 2-16,0 2 0,-4 3 0,-3 2 16,-1 0-16,-1-3 0,-1 3 15,-2 0-15,0-2 0,-1-4 16,0 1-16,-1-2 0,2-2 16,0-3-16,2-4 0,0-1 15,-1-1-15,1-3 0,2-4 16,2-2-16,2-3 0,2-3 0,4-5 15,3-4-15,3 0 0,3 0 0,9-5 16,5 0-16,-2 3 0,-1 3 16,6 2-16,0 3 0,-6 7 15,-5 3-15,-1 5 0,-1 4 16,-4 3-16,-4 3 0,-4 3 16,-3 5-16,-4-2 0,-2 2 0,-4 6 15,-5 6-15,3-7 0,-2 1 0,-1 7 16,0 2-16,0-7 0,2-3 15,2-8-15,2-6 0,0-2 16,-1-1-16,2-2 0</inkml:trace>
  <inkml:trace contextRef="#ctx0" brushRef="#br0" timeOffset="48627.4728">27777 11614 0,'0'0'0,"0"0"0,0 0 0,0 0 0,-4 26 16,4-26-16,-16 39 0,5-13 0,-1 3 15,-5 5-15,-3 5 0,-4 7 16,1-4-16,0 7 16,4-4-16,3-6 0,4-5 0,0-2 15,2-7-15,3-6 0,1-4 16,3-9-16,0-5 0,2-4 15,1-3-15,4-5 16,1-6-16,5-4 0,3-5 16,5-2-16,3-1 0,0 2 15,1 2-15,3 2 0,4 4 0,5-1 0,0 5 16,0 5-16,2 4 16,-2 5-16,-2 4 0,-3 4 15,-4 5-15,-4 3 0,-3 2 16,-7 4-16,-6 3 0,-3 0 0,-4-2 15,-5 1-15,-4 0 16,-4-2-16,-3-2 0,-4-1 0,-3-2 16,-5-3-16,-2-2 0,-1-4 15,-1-3-15,4-3 0,5-3 16,3-3-16,3-2 0,4 1 16,2 1-16,5 2 15</inkml:trace>
  <inkml:trace contextRef="#ctx0" brushRef="#br0" timeOffset="48959.3589">28344 11902 0,'0'0'0,"0"0"0,0 0 0,0 0 0,-22 25 16,22-25-16,-32 30 0,16-11 15,-1 3-15,4 1 0,2-1 16,0 4-16,3-1 0,8-1 15,6-2-15,7-3 0,6-2 0,7-3 16,6-2 0,7-2-16,-1-4 0,1-3 0,1-3 0,0-6 0,-3-1 15,-8-7-15,-4-7 16,-8-5-16,-6-5 0,-7 0 16,-6-1-16,-8 3 0,-6 2 0,-6 1 15,-5-1-15,-7 5 0,-2 3 16,-6 3-16,3 6 0,2 5 15,4 5 1,8 8-16,4 6 16,9-2-16,6-2 0,2-1 0,0-4 15,2 0-15</inkml:trace>
  <inkml:trace contextRef="#ctx0" brushRef="#br0" timeOffset="49202.2716">28951 11580 0,'0'0'0,"0"0"0,0 0 16,0 0-16,-4 28 0,4-28 16,-20 31-16,6-9 0,-2 6 15,-4 3-15,-2 4 0,-5 8 16,3 1-16,1 5 15,5-1-15,8-3 16,6-4-16,3-6 0,1-6 0,9 1 16,5-4-16,1-6 0,2-7 0,-4-2 0,-3-2 15,-2-2-15</inkml:trace>
  <inkml:trace contextRef="#ctx0" brushRef="#br0" timeOffset="49444.2091">29456 11744 0,'0'0'0,"5"6"0,3 5 0,0 2 0,-1 2 15,2 11-15,0 6 0,-1 0 16,-2-1-16,-1 12 0,-4 0 16,-1-3-16,0-3 0,-7 5 15,-4-3-15,-3-4 0,-3-3 16,-13-6-16,-8-1 0,-2-4 15,-1-2-15,5-1 16,10-5-16,6-3 16</inkml:trace>
  <inkml:trace contextRef="#ctx0" brushRef="#br0" timeOffset="57541.3063">2494 5130 0,'0'0'0,"0"0"0,0 0 16,0 0-16,0 0 0,0 0 15,0 0-15,-25 6 0,25-6 16,-24 14-16,24-14 0,-33 25 16,14-11-16,1 4 0,-2 2 15,-6 7-15,-1 0 0,-2 3 0,-2 1 16,-3 5-16,2-2 0,-1 0 16,-1-2-16,0 2 0,5-4 0,4-5 15,5-1-15,-1-5 0,2-2 16,6-4-16,1-3 0,4-2 15</inkml:trace>
  <inkml:trace contextRef="#ctx0" brushRef="#br0" timeOffset="57726.3412">1923 5206 0,'0'0'16,"0"0"-16,0 0 0,0 0 0,28 11 15,-28-11-15,32 18 16,-11-6-16,1 1 0,10 8 16,6 3-16,-2 0 15,4 1-15,-2 1 0,-7-5 16,-5-4-16</inkml:trace>
  <inkml:trace contextRef="#ctx0" brushRef="#br0" timeOffset="58782.8527">2210 6927 0,'0'0'0,"10"0"16,8 0-16,2 1 0,2 2 0,12-2 15,7-1-15,14 0 0,2 0 16,6 1-16,5 1 0,17-2 0,2 0 16,19-2-16,-1 0 0,12-2 0,-7 1 15,52 0-15,-4 0 0,-12-1 16,-6-1-16,2-1 0,0-1 15,-1 3-15,1 2 0,4-1 16,5 0-16,-5 0 0,0-1 0,5 2 16,4 2-16,2-3 0,1 1 15,0 2 1,1 2-16,-5-2 0,-1 0 16,2 0-16,4 0 0,3-2 15,-1-1-15,1 2 0,0 3 16,-6-1-16,-2 0 0,4 0 15,4-1-15,-4 1 0,-7 2 0,5-1 16,1 0-16,-3 1 0,-3-1 16,-8 3-16,-4 3 0,-9-1 0,-7-1 15,-7-3-15,-6 0 0,-14 1 16,-10 0-16,-12-2 0,-9-3 16,-16-1-16,-12-1 0,-11-1 15,-10 2-15,-13-2 0,-9-3 0,-12-7 16,-7-3-16,7 6 0,6 3 15,3 2-15</inkml:trace>
  <inkml:trace contextRef="#ctx0" brushRef="#br0" timeOffset="59115.1629">7999 6742 0,'0'0'15,"0"0"-15,0 0 0,0 0 16,0 0-16,-15 16 0,15-16 16,0 0-16,-15 20 0,15-20 0,-18 22 0,7-8 15,0 1-15,-3 2 0,-3 2 16,0 0-16,1 1 0,-6 4 15,1 1-15,-1-1 0,2-2 16,1-1-16,2-1 0,-2 0 0,5-3 16,0-4-16,3-1 15,5-5-15,-1 1 16,3-3-16,0-2 0,1-1 16,0-2-16,2 0 0,-3 0 15,2 0-15</inkml:trace>
  <inkml:trace contextRef="#ctx0" brushRef="#br0" timeOffset="59300.2907">7608 6824 0,'0'0'0,"0"0"15,0 0-15,0 0 0,0 0 0,31 15 16,-31-15-16,34 21 16,-15-6-16,4 0 0,3 2 15,1 0-15,0 0 0,11 6 16,3 2-16,5 3 0,-6-3 0,-2 0 15,1 1 1,-8-4-16,-6-5 0,-4-3 16</inkml:trace>
  <inkml:trace contextRef="#ctx0" brushRef="#br0" timeOffset="62171.8112">3063 8412 0,'0'0'0,"0"0"0,0 0 0,23-4 16,-23 4-16,28-2 0,-7 3 15,1 1-15,2 0 0,13 2 16,4 0-16,0 1 0,2-1 0,18 0 16,9 0-16,-4-1 0,0 0 0,23 2 15,18-1-15,-9-1 0,-6 0 16,50 3-16,11-2 16,-25 0-16,-16 0 0,5 3 0,4 3 15,-15-5-15,-12 1 0,6-2 16,3 2-16,-15-3 0,-9-2 0,3 3 15,7-1-15,-17-2 0,-10 0 0,2-1 16,3 0-16,-18 1 0,-9 1 16,-1-2-16,2 2 15,-10-4-15,-6 1 0,-3-3 0,-2 0 16,-6 0-16,-4 3 0,-1-4 16,-4-1-1,0 0-15,2 1 0,-2-2 0,2 0 16,-7 3-16,0-1 0,1-1 15,1-4-15,1 2 0,1 0 0,2-3 16,3-1-16,-4 3 16,0-2-16,1-4 0,0-1 15,-2-1-15,0 0 0,0-2 16,3-3-16,-4 4 0,1-2 0,0-5 0,2-3 16,-1 5-16,-2 1 0,4-8 15,-3-5-15,2 3 0,-1 2 16,0-2-16,-3-1 0,-1 2 15,-1 1-15,2-3 0,2 0 16,-4 3-16,-1 2 16,-3-5-1,0-1-15,-1 4 0,2 3 0,-1 0 16,-2 1-16,1 1 0,-4 1 16,1 3-16,-1 1 0,-2 1 15,0 2-15,-5 2 0,-3 1 16,0 2-16,-3 1 0,1 1 0,-1 0 15,-1 1-15,-1 2 0,-3 1 16,-1 2-16,-2 0 0,0 0 0,-5 0 16,-3 2-16,1-1 0,-1 0 15,-3-2-15,-7 1 0,-3 1 0,-3 2 16,-12 1-16,-3 1 0,3-1 16,-2-1-16,-12-1 0,-2 2 15,2-2-15,0-1 0,-36 1 16,3 4-1,11-2-15,2 0 0,2-2 16,0 0-16,6 2 0,0 0 0,3 4 16,1 1-16,-1-2 0,2-1 15,0-3-15,2-3 16,6 6-16,6 2 0,5-1 0,2 0 16,8-2-16,6-2 0,5-1 15,3 0-15,10 3 0,3 3 0,8 0 16,4 0-16,4 5 0,-2-1 0,6 3 15,3 2-15,2 4 0,-2 5 16,4 6-16,0 6 0,1-11 16,1 5-16,1 6 0,1 6 15,0 4-15,0 5 0,1 6 16,1 5-16,1 1 0,-2 1 0,5 29 16,-2-8-16,4-12 0,2-10 0,-1-11 15,4-7-15,0-3 0,4-2 16,0 0-16,-1-1 0,-5-10 15,-3-9-15,-2-6 16</inkml:trace>
  <inkml:trace contextRef="#ctx0" brushRef="#br0" timeOffset="67473.2931">6692 8297 0,'0'0'0,"0"0"0,0 0 0,0 0 16,0 0-16,-8 27 0,8-27 15,-15 27 1,3-10-16,-5 1 0,-4 5 16,-1-1-16,0 1 0,-11 6 15,-3-1-15,2-2 0,1-2 0,0-1 16,8-4-16,3-3 0</inkml:trace>
  <inkml:trace contextRef="#ctx0" brushRef="#br0" timeOffset="67711.6906">6619 8459 0,'0'0'0,"14"-3"0,6 0 16,9-3-16,3 0 0,14-2 0,5 0 15,5 1-15,-1 0 0,-1 2 16,0-1-16,5 3 0,-9 1 16,-9 3-16,-4 3 0,-9 0 0,-5 0 15,-6 0-15,-5 1 0,-4 2 0,-3 0 16,-8 2-16,-6 2 15,-4 3-15,-5 2 0,-7 3 0,-5 3 16,-1-4-16,-1-4 0,7-3 16,6-2-16,4-2 0</inkml:trace>
  <inkml:trace contextRef="#ctx0" brushRef="#br0" timeOffset="67928.0047">6900 8451 0,'0'0'0,"0"0"16,0 0-16,0 0 0,0 0 0,-16 28 16,16-28-16,-19 34 0,9-14 0,-5 5 15,-4 8-15,-1 0 0,1 2 16,-6 6-16,3-2 0,-6 3 16,5-6-16,1-5 0,1-4 15,2-4-15,3-5 0,3-5 16,2-4-16,3-3 0,-1 0 0,4-1 31</inkml:trace>
  <inkml:trace contextRef="#ctx0" brushRef="#br0" timeOffset="68075.2267">6875 8742 0,'0'0'0,"0"0"15,15 13-15,-5-4 0,0 2 0,5 7 16,1 3-16,2 0 0,0 1 0,2-1 15,2 0-15,0 2 0,0-3 16,-3-6-16,0-5 0,-3-2 16,-5 0-16,0-2 0</inkml:trace>
  <inkml:trace contextRef="#ctx0" brushRef="#br0" timeOffset="68313.1086">7804 8331 0,'0'0'0,"0"0"0,0 0 16,0 0-16,-20 25 0,5-10 0,-7 5 0,-2 2 16,-3 2-16,-8 10 0,-5 2 15,4-2-15,-1-2 0,-1 3 16,3-3-16,3 0 0,5-5 15,7-10-15,6-6 0,6-7 16,7-4-16,-2-2 0,3 2 16,-2-1-16</inkml:trace>
  <inkml:trace contextRef="#ctx0" brushRef="#br0" timeOffset="68480.9147">7651 8560 0,'0'0'0,"0"0"0,0 0 15,4 23-15,-4-23 0,3 34 16,-6-9-16,1 3 0,-1 3 0,-1 13 31,-1 0-31,2-2 0,1-2 0,-2 3 16,4-4-16,0-8 0,0-5 15,4-4-15,0-7 0,2-10 0,0-8 0,0-1 16,-2 2-16,-1 0 0</inkml:trace>
  <inkml:trace contextRef="#ctx0" brushRef="#br0" timeOffset="68676.7057">8045 8342 0,'0'0'0,"10"-1"16,5 0-16,3 0 0,0 0 0,10-1 16,2 1-1,1 0-15,1 0 0,2 1 16,-1 0-16,-6 0 0,-5 1 15,-6 1-15,-5 3 0,-8-1 16,-6-2-16,0 1 0,1-2 16,-1 0-16</inkml:trace>
  <inkml:trace contextRef="#ctx0" brushRef="#br0" timeOffset="68861.6938">7859 8503 0,'0'0'15,"0"0"-15,0 0 0,0 0 16,36-9-16,-16 4 0,5 1 15,2 0-15,4-1 0,11-3 16,2 1-16,0 1 0,0 1 0,7-1 16,-7 2-16,-5 0 0,-7-1 0,-7 2 15,-5 3-15,-8-1 0,-5 0 16,-2 1-16,1-1 0,-3 1 0</inkml:trace>
  <inkml:trace contextRef="#ctx0" brushRef="#br0" timeOffset="69247.0781">8190 8119 0,'0'0'15,"0"0"-15,0 0 0,0 0 16,0 0-16,0 0 0,6 23 0,-6-23 16,-4 30-16,1-9 0,0 4 15,-1 1-15,1 1 0,0 2 16,1 2-16,0 6 0,2-5 0,2 0 15,0-1-15,1-5 0,-2-2 0,-1 2 16,-1-4-16,-6-4 0,0-4 16,-3-3-16,-2-1 0,-3-1 15,-3-1-15,-2-3 0,-2-2 16,1-1-16,1-2 0,-1-1 16,4-1-1,2 1-15,3 1 0,5 0 16,3 1-16,4-1 0,3 1 15,10-4-15,9-1 0,5 0 16,4 1-16,6-1 0,7 1 16,7-2-16,0 0 0,6 0 0,-3 2 15,-8-1-15,-6 0 0,-7 2 16,-7 1-16,-11-2 0,-5-2 0,-5 2 16,1 0-16,-2 1 0</inkml:trace>
  <inkml:trace contextRef="#ctx0" brushRef="#br0" timeOffset="69647.8924">8086 8704 0,'0'0'15,"0"0"-15,0 0 0,0 0 16,-5 29-16,5-29 0,-6 30 16,3-14-16,-1 1 0,0 1 15,2 0-15,-1-1 0,-3-2 0,3-1 16,1-1-16,0-2 0,1 0 15,0-6-15,-1-2 0,2-3 16,0 0-16,4-5 0,-1-2 0,1-1 16,2-1-16,-1-4 0,2-1 15,3 1-15,-1 0 0,7-3 16,2 2-16,2 1 0,1 1 0,3 1 16,2 0-16,2 1 0,1 2 15,3-1-15,-3 5 0,-3-1 16,-3 0-16,-1 4 0,-1 2 0,-5 5 15,-2 2-15,-5 6 0,-3 2 16,-3 3-16,-3 1 0,-3 1 16,-2 0-16,0-2 0,0-1 0,0-1 15,1 0-15,-1-3 0,2-2 16,-2-2-16,0-3 0,1-2 16,-2-2-1,-1-3-15,-4-2 0,2 1 16,1-1-16,1 0 0</inkml:trace>
  <inkml:trace contextRef="#ctx0" brushRef="#br0" timeOffset="69932.7202">8274 8793 0,'0'0'0,"0"0"0,0 0 16,0 0-16,0 0 0,-3 24 0,3-24 0,-6 23 0,6-23 16,-12 29-16,1-12 15,-2 0-15,-2 1 0,0 0 0,-2 0 16,-6 4-16,-1-1 0,-1-4 15,-4-2-15,4-3 0,0-2 16,6-4 0,0-5-16,4 0 0,4-2 0,5-4 15,6-4-15,6 0 0,3-1 16,8 3-16,6-1 16,6 3-16,4 1 0,14 1 0,7 2 15,-3 0-15,1 1 0,9 1 16,-2 3-16,-7-1 0,-6 0 15,4 2-15,-4 4 0,-10-5 16,-7-4-16,-7 0 0,-6 0 0,-3 0 0</inkml:trace>
  <inkml:trace contextRef="#ctx0" brushRef="#br0" timeOffset="105957.9044">12158 7653 0,'0'0'0,"0"0"0,0 0 15,0 0-15,0 0 0,-23 1 0,23-1 16,-28 11-16,28-11 16,-33 18-16,15-5 0,-1 4 15,-3 3-15,-5 10 0,2 1 16,4 0-16,3-1 0,5 5 15,6-5-15,13-4 0,8-7 16,8-3-16,7-5 0,5-5 0,5-5 16,4-7-16,4-4 15,6-3-15,-3 1 0,-6-6 16,-4-3-16,-2-7 0,-9-1 0,-11-1 16,-7 0-16,-12-2 15,-9 0-15,-9 3 0,-9 3 0,-11 6 16,-8 6-16,-8 6 0,-6 6 15,6 5-15,3 6 0,-1 4 16,7 3-16,12 2 0,7 2 16,16-1-16,11-1 0,0-5 15,0-3-15,0-3 0</inkml:trace>
  <inkml:trace contextRef="#ctx0" brushRef="#br0" timeOffset="106479.3811">12679 7613 0,'0'0'0,"0"0"0,-8 20 16,3-8-16,1 3 0,-3 5 0,-1 3 16,-2 12-16,2 2 0,0 3 15,2-3-15,5-6 0,4-6 0,2-4 16,3-4-16,4-9 0,4-5 0,5-7 15,4-6-15,0-4 0,0-5 16,5-7-16,2-5 0,6-9 16,-2-1-16,0 4 0,0 1 15,-4 2-15,-7 5 0,-7 8 16,-6 5-16,-3 3 16,-3 4-16,-6 9 0,-4 6 15,-7 6-15,-5 6 0,-2 8 16,-2 6-16,1 4 0,1 2 15,5 0-15,3 1 0,5-8 16,1-5-16,8 1 0,3-6 16,3-9-16,5-2 0,7-7 15,5-6-15,2-3 0,0-3 0,4-5 0,4-6 16,-2-3-16,-2-4 0,6-7 16,0-3-16,-5 1 0,-3 0 15,-7 1-15,-5 3 0,-6 5 16,-3 3-16,-5 5 0,-2 3 15,-6 4-15,-2 5 0,-4 4 16,-2 6-16,-2 2 16,0 4-16,-1 2 15,1 2-15,2-3 0,3-1 0,2-4 16</inkml:trace>
  <inkml:trace contextRef="#ctx0" brushRef="#br0" timeOffset="106762.8973">13439 7800 0,'0'0'16,"0"0"-16,0 0 0,24 10 15,-24-10-15,29 10 0,-10-8 16,3 1-16,2 0 0,10-2 0,2-2 16,2-2-16,-1 0 0,1-4 15,-2-3-15,7-5 0,-2-1 16,-6-4 0,-3 1-16,-6-3 0,-6 1 0,-5-3 15,-6 1-15,-8 6 16,-4 2-16,-7 4 0,-5 2 15,-7 4-15,-5 3 0,-4 8 16,-3 2-16,-9 8 0,-1 4 0,4 11 16,4 5-16,7 1 0,7 2 15,9 2-15,8-5 0,14-7 0,10-4 16,15-5-16,13-4 0,11-8 16,6-3-16,-16-3 0,-12 1 15,-8-2-15</inkml:trace>
  <inkml:trace contextRef="#ctx0" brushRef="#br0" timeOffset="107318.1902">15222 7671 0,'0'0'0,"0"0"0,0 0 0,0 0 15,0 0-15,13-22 0,-13 22 16,0 0-16,4-23 16,-7 14-16,-4 0 0,-4 2 15,-3 0-15,-8 2 0,-7 1 16,-2 3-16,-2 2 0,-13 4 15,-4 2-15,-1 3 0,7 1 16,9 1-16,8 1 0,4 5 16,6-1-16,15 0 0,11 1 15,4-4-15,6-1 0,12 6 0,6 0 16,-3-3-16,-2-2 0,-4 2 0,-4-1 16,-6-2-16,-5-1 0,-7 1 15,-3-1-15,-8-1 0,-5-1 16,-9 1-16,-10 0 0,5-2 15,-1-1-15,-8 1 0,-2-2 16,6-5-16,4-4 16,6 1-16,4 0 0,3 1 15</inkml:trace>
  <inkml:trace contextRef="#ctx0" brushRef="#br0" timeOffset="107749.6955">15682 7399 0,'0'0'0,"-6"12"0,-6 8 15,-3 5-15,-1 4 0,-9 17 16,-11 18-16,-1 5 0,4-6 0,1 3 16,5-8-16,7-12 0,5-8 15,1-4-15,2-10 0,4-8 16,3-4-16,3-6 0,2-6 15,6-6-15,-1-7 0,8-6 16,6-6-16,3-4 0,4-3 16,3 1-16,4-1 15,2 6-15,0 2 0,7 1 16,1 3-16,-4 5 0,-2 5 16,-5 6-16,-4 4 0,-5 3 15,-5 4-15,-6 6 0,-3 5 16,-4 2-16,-5 1 0,-5-3 15,-4 2-15,-4-4 0,-4-1 0,-7-1 16,-3-1-16,-4-1 16,-2 0-16,-6 0 0,-4 1 15,1-5-15,3-1 0,-3-2 0,4-1 0,7-4 16,6-1-16,5-7 0,5-3 16,4 3-16,3 2 0,1 2 15</inkml:trace>
  <inkml:trace contextRef="#ctx0" brushRef="#br0" timeOffset="107881.3284">16044 8008 0,'0'0'0,"0"0"16,0 0-16,0 0 0,16 18 0,-16-18 15,0 0-15,0 0 0</inkml:trace>
  <inkml:trace contextRef="#ctx0" brushRef="#br0" timeOffset="108319.923">17213 7708 0,'0'0'0,"0"0"0,0 0 0,0 0 15,13-22-15,-12 14 0,-3-2 16,-3-1-16,-1 0 0,-6 0 16,-5 2-16,-3 1 0,-2 1 0,-14 2 15,-7 6-15,0 2 0,1 0 16,-10 10-16,0 6 16,6 3-16,3 2 0,0 10 0,7 4 0,9-4 15,8 0-15,14-1 0,13-2 16,5-6-16,6-6 0,14-7 15,12-5-15,2-7 0,4-6 0,3-5 16,2-3-16,-6-5 16,-7 0-16,5-12 0,-1-3 0,-8 4 15,-3 3-15,-11-1 0,-7 0 0,-6 8 16,-4 4-16,-4 6 0,-1 5 16,-3 5-16,0 0 0,-6 7 15,-3 8 1,0 2-16,-1 4 0,6 6 15,4 4-15,4 1 0,4-1 0,8 0 16,7 0-16,6-7 16,4-8-16,-3 0 0,-8-4 0,-5-4 15</inkml:trace>
  <inkml:trace contextRef="#ctx0" brushRef="#br0" timeOffset="108768.1362">18475 7674 0,'0'0'0,"0"0"16,0 0 0,-4-20-16,4 20 0,-10-18 0,0 7 0,-5 0 15,-2 2-15,-12-1 16,-4 2-16,-1 4 0,1 2 0,-6 4 16,-5 7-16,-5 6 0,3 6 15,-6 12-15,3 5 16,8 1-16,8-1 0,7 1 15,9-4-15,12-5 0,8-4 0,12-8 16,10-4-16,8-7 16,6-4-16,11-10 0,6-5 0,-6-5 15,-4-2-15,5-9 0,3-6 16,1-8-16,-6-1 0,0-7 16,0-7-16,8-16 0,-13 10 0,-9 7 15,-5 5-15,-9 15 0,-5 11 0,-7 7 16,-5 5-16,-4 7 15,-3 2-15,-1 6 0,-2 2 16,-2 3-16,-6 4 0,-1 8 0,-4 6 16,0 3-16,1 4 0,-8 11 15,-3 10-15,3-1 0,4-4 0,1 9 0,5-1 16,5-10-16,5-6 0,4-10 16,2-4-16,0-8 0,0-6 0,0-2 15</inkml:trace>
  <inkml:trace contextRef="#ctx0" brushRef="#br0" timeOffset="109068.8311">18669 7803 0,'0'0'0,"0"0"16,0 0-16,23 4 0,-23-4 0,28 3 15,-6-3-15,1-2 16,2 1-16,4-3 0,4-2 15,7-3-15,-3-1 0,0-3 0,-1-5 0,1-4 16,-5 1-16,-6-2 0,-5-2 16,-8 2-16,-5 1 0,-9 3 15,-8 1-15,-7 5 0,-5 5 0,-12 7 16,-9 6-16,-6 6 0,1 4 16,-1 7-16,1 6 0,-1 6 15,10 2-15,10 3 16,8 4-16,11-6 0,8-3 15,18 0-15,12-4 0,3-9 16,6-5-16,19-4 0,10-5 16,-19-3-16,-14-1 0,-8 0 15</inkml:trace>
  <inkml:trace contextRef="#ctx0" brushRef="#br0" timeOffset="109507.9439">19595 7275 0,'0'0'16,"0"0"-16,0 0 0,0 0 0,-22 27 15,7-9 1,-4 9-16,-2 4 0,-1 5 16,-9 12-16,-1 3 0,-1 4 15,5-3-15,1 2 16,4-3-16,4-9 0,2-5 0,2-6 15,3-8-15,2-8 0,2-4 16,1-4-16,0-2 0,2-5 16,3-5-16,6-8 0,3-5 0,3-3 0,2 0 15,9 1-15,6 1 0,0 4 16,2 0-16,11-2 0,4 4 16,-3 3-16,-3 5 0,1 3 15,-1 3-15,-5 4 0,-4 2 16,-6 2-16,-3 3 0,-6-1 0,-3 0 15,-5 2-15,-4 2 0,-5-1 0,-5 0 16,-10-1-16,-8 1 0,-5-1 16,-2 0-16,-7-2 0,-4 0 15,3-4-15,3 0 0,3-6 16,2-2-16,8-7 0,8-4 0,1 2 16,5 1-16,2 3 0</inkml:trace>
  <inkml:trace contextRef="#ctx0" brushRef="#br0" timeOffset="109724.2371">20348 7339 0,'0'0'16,"0"0"-16,0 0 0,-30 28 0,14-11 16,-8 9-16,-6 8 0,-10 12 0,-1 3 0,-1 14 15,8-1 1,4 2-16,10-11 0,14-3 0,15-13 15,5-10-15,5-11 0,12-7 16,10-7-16,-1-3 0,1-1 0,0-7 16,0-4-16,-6-6 0,-4-6 15,-6 4 1,-6 6-16,-6 4 0</inkml:trace>
  <inkml:trace contextRef="#ctx0" brushRef="#br0" timeOffset="109880.9318">19916 7589 0,'0'0'0,"0"0"16,0 0-16,0 0 0,0 0 0,0 0 0,40-5 15,-14 2-15,7-2 0,8 1 16,6 0-16,14 2 0,0 0 0,-1 1 16,-10-2-1,-10 2-15</inkml:trace>
  <inkml:trace contextRef="#ctx0" brushRef="#br0" timeOffset="110225.4466">21169 7593 0,'0'0'0,"0"0"15,0 0-15,-29 18 0,15-11 0,-4 8 16,-5 4-16,-5 10 0,2 2 0,-2 11 15,5 4-15,6-8 16,5-5-16,12-8 0,10-4 16,4-7-16,5-3 0,18-7 15,10-8-15,-2-3 0,-2 0 0,1-10 16,0-5-16,-1-5 0,-6 0 16,-8-8-16,-4-4 0,-9 2 0,-6 2 0,-11-5 15,-9 2-15,-3 10 16,-4 6-16,-18 1 0,-12 5 15,3 9-15,-4 5 0,-8 8 0,0 5 16,12 0-16,8 1 0,20 0 16,13 2-16,12-5 0,10 1 15,-6-3 1,-3-3-16,-3 0 0</inkml:trace>
  <inkml:trace contextRef="#ctx0" brushRef="#br0" timeOffset="110450.4386">22071 7272 0,'0'0'0,"0"0"0,0 0 0,-27 19 0,12-8 0,-3 5 15,-6 6-15,-8 12 16,-2 3-16,-8 20 0,2 8 16,3 1-16,5-1 0,0 8 15,1 3-15,6-12 0,3-12 0,2-2 16,6-9-16,3-10 0,2-7 0,0-7 31,0-6-31,-1-4 0,-1-4 0,-4-5 16,-3-6-16,6 2 15,3 2-15,2 1 0</inkml:trace>
  <inkml:trace contextRef="#ctx0" brushRef="#br0" timeOffset="110588.5865">21548 7647 0,'0'0'0,"0"0"0,21-4 15,-21 4-15,34-5 0,-10 1 0,5 0 16,10 0-16,3 0 0,16 0 16,2 0-16,2 3 0,0 2 15,-3-1-15,-13 1 0,-9-1 16</inkml:trace>
  <inkml:trace contextRef="#ctx0" brushRef="#br0" timeOffset="111112.4688">23141 7654 0,'0'0'0,"0"0"16,0 0-16,0 0 0,7-18 0,-7 18 16,-6-21-16,-3 10 0,-4 0 15,-7-1-15,-7 1 16,-1 1-16,-4 2 0,-16 0 0,-3 4 15,-12 4-15,1 5 0,-6 8 16,4 8-16,10 2 0,7 2 16,5 10-16,9 6 0,16-6 0,11-3 0,12-3 15,9-3-15,8-5 0,6-4 16,13-9-16,11-7 16,-2-5-16,-2-3 0,8-9 0,2-3 15,-10-1-15,-6 1 0,-1-7 16,0-2-16,-8 4 0,-4 4 15,-9 2 1,-7 2-16,-4 10 0,-4 4 0,-5 6 16,-3 2-16,-4 5 0,-1 3 15,-6 7-15,-3 9 16,-2 5-16,1 4 0,-4 15 0,-1 6 16,3-5-16,2-5 0,4 0 15,5-4-15,0-10 0,0-8 16,0-6-16,2-4 0,-5-6 0,-4-5 0,-4-2 15,-4 0-15,-5-6 0,-4-6 16,-4 2-16,-1-4 0,2 0 16,3-5-16,4-10 0,4-8 15,5 8-15,5 6 0,4 5 16</inkml:trace>
  <inkml:trace contextRef="#ctx0" brushRef="#br0" timeOffset="111413.3824">23478 7545 0,'0'0'0,"0"0"0,-6 21 0,1-5 0,-3 1 16,-4 6-16,-3 5 0,-3 6 16,2 0-16,-1 1 0,3-2 15,3-6-15,1-4 0,2-6 16,2-4-16,2-5 0,2-3 15,2-7-15,2-5 0,1-3 16,2-3-16,3-6 0,1-5 16,6-6-16,0 2 0,1 1 0,-1 1 0,-2 5 15,-2 3-15,1 4 0,3 4 16,1 3-16,2 2 0,4 2 16,3 4-16,1 3 0,-1 1 15,5 5-15,3 5 0,-7-3 16,-4-3-16,-4-1 0</inkml:trace>
  <inkml:trace contextRef="#ctx0" brushRef="#br0" timeOffset="111792.5588">24316 7611 0,'0'0'0,"0"0"15,0 0-15,0 0 0,-12-16 0,12 16 16,-28-12-16,8 8 0,-2 1 0,-5 1 15,-6 4-15,-11 4 0,-1 1 0,-1 6 16,-1 6-16,-6 4 16,7 2-16,-1 8 0,10 1 15,11-3-15,10-4 0,11-1 16,12-2-16,6-7 0,6-4 16,12-5-16,10-4 15,2-6-15,1-4 0,6-7 16,0-3-16,-6-4 0,-4 1 0,-4-5 15,-3-3-15,-5 0 16,-6 2-16,-2 0 0,-5 5 16,-5 9-16,-2 3 0,-5 3 15,-4 2-15,-2 4 0,-3 5 16,-3 6-16,-2 8 0,0 3 0,0 2 0,3 7 16,2 6-16,4-5 0,4-2 15,9-7-15,7-3 0,6-7 16,7-1-16,-8-5 0,-4-1 15,-5-1-15</inkml:trace>
  <inkml:trace contextRef="#ctx0" brushRef="#br0" timeOffset="112031.1014">24934 7295 0,'0'0'0,"0"0"0,0 0 15,0 0-15,-25 27 0,6-10 16,-5 5-16,-2 6 0,-2 3 0,-7 14 16,-1 6-16,1 5 0,6-5 15,5 3-15,9-7 0,6-11 16,5-8-16,7-5 0,6-5 16,5-4-16,6-5 0,2-3 0,2-1 15,2-4-15,-1-2 0,-1-5 16,0-4-16,-5 2 0,-5 3 0,-3 0 15</inkml:trace>
  <inkml:trace contextRef="#ctx0" brushRef="#br0" timeOffset="112193.8849">24540 7625 0,'0'0'0,"0"0"16,0 0-1,23-8-15,-23 8 0,34-6 16,-6 3-16,2 1 0,6 0 0,13 0 15,6 1-15,-4 0 0,-2 0 16,-1 1-16,-8-1 0,-8 0 16</inkml:trace>
  <inkml:trace contextRef="#ctx0" brushRef="#br0" timeOffset="112347.7202">25245 7662 0,'0'0'0,"0"0"0,0 0 0,-12 21 15,6-9-15,-3 2 0,-2 4 16,-3 7-16,3 1 0,1-2 16,2-4-1,0-2-15,1-1 0,3-7 0,2-5 16,0-2-16,-1 1 0,1-1 16</inkml:trace>
  <inkml:trace contextRef="#ctx0" brushRef="#br0" timeOffset="112512.7779">25336 7367 0,'0'0'0,"0"0"15,0 0-15,25 7 0,-15-2 0,3 2 16,4 2-16,0-1 0,2 0 16,1 1-16,-4-2 0,-1-2 15</inkml:trace>
  <inkml:trace contextRef="#ctx0" brushRef="#br0" timeOffset="112717.468">25746 7465 0,'0'0'0,"-9"8"0,-4 5 0,-4 3 16,-2 3-16,-7 12 15,-2 3-15,-4 8 0,3-3 16,2 4-16,8-4 0,10-5 15,4-3-15,11-8 0,7-4 16,3-4-16,4-4 0,6-4 16,3-3-16,-1-4 0,-3-3 15,0-6-15,-2-5 0,-5 4 16,-3 2-16,-4 2 0</inkml:trace>
  <inkml:trace contextRef="#ctx0" brushRef="#br0" timeOffset="112895.909">25428 7600 0,'0'0'16,"0"0"-16,0 0 0,0 0 0,26-5 16,-26 5-1,37-3-15,-13 0 0,4 1 16,4 1-16,3 0 0,10 1 16,-1 0-16,1 0 0,-1 1 15,1 1-15,-9-1 0,-6-1 16</inkml:trace>
  <inkml:trace contextRef="#ctx0" brushRef="#br0" timeOffset="113266.0736">26112 7522 0,'0'0'0,"0"0"0,0 0 15,-18 18-15,18-18 0,-21 24 16,5-7-16,-1 2 0,-1 3 0,-2 8 0,1 0 15,3 1-15,3-1 0,2 3 16,4-4-16,6-5 0,4-3 16,8-5-16,7-4 0,6-4 15,2-3-15,4-6 0,3-5 16,0-3-16,0-2 0,8-7 0,0-3 16,-3-5-1,-1-2-15,-2-5 16,0-3-16,-6 5 0,-5 3 0,-4 3 15,-7 6-15,-3 5 0,-3 2 16,-9 7-16,-4 4 16,-4 5-16,-3 4 0,-2 5 0,1 3 15,1 2-15,-1 2 0,-3 11 16,2 1-16,6 1 0,4 1 0,9-4 16,6-2-16,4-6 0,5-5 0,-4-4 15,-3-2-15,-3-2 0</inkml:trace>
  <inkml:trace contextRef="#ctx0" brushRef="#br0" timeOffset="113720.7804">27179 7618 0,'0'0'0,"0"0"0,0 0 15,0 0-15,-23-21 0,7 14 16,-3 0-16,-6 1 0,-3 1 15,-13 3-15,-2 3 0,-1 4 16,0 2-16,-13 6 0,1 4 0,7 5 0,4 5 16,4 4-16,8 1 0,10-1 15,10-1-15,10-6 0,6-3 16,10-3-16,8-3 0,6-2 16,5-6-16,3-2 0,5-4 15,-2-7-15,1-5 0,3-6 16,-4-2-16,-3-7 15,-3-4-15,-4-5 0,-1-4 16,-1-5-16,1-2 0,-2 0 16,-1 1-16,1-6 15,-2 1-15,-5 13 0,-1 7 0,-2 6 16,-1 5-16,-4 6 0,-3 4 16,-1 5-16,-1 3 0,-1 5 15,-3 4-15,-7 9 0,-4 6 0,-2 4 16,-1 1-16,-7 9 0,-4 6 0,0 3 15,-1 3-15,2 3 0,4-2 16,7-4-16,5-3 0,2-4 16,5-3-16,3-9 0,4-9 15,-1-4-15,-2-3 0,-1-3 0</inkml:trace>
  <inkml:trace contextRef="#ctx0" brushRef="#br0" timeOffset="114021.6871">27254 7768 0,'0'0'0,"0"0"16,0 0-16,25 0 15,-25 0-15,32-1 0,-10 0 16,3 0-16,0-1 0,4-1 16,3-1-16,6-3 0,0 0 15,-2-3-15,0-1 0,2-2 16,-7 0-16,-7-2 0,-5 2 15,-9-2-15,-7 1 0,-10-1 16,-6 0-16,-10 4 0,-9 3 0,-10 4 0,-9 4 16,-2 5-16,-1 6 0,-4 8 15,4 3-15,3 8 0,11 2 0,14 4 16,12 2-16,14-1 0,11-2 16,16 0-16,14 0 15,7-7-15,5-4 0,-8-3 16,-13-7-16,-9-3 15</inkml:trace>
  <inkml:trace contextRef="#ctx0" brushRef="#br0" timeOffset="123725.4053">13648 8192 0,'0'0'16,"0"0"-16,0 0 0,0 0 0,0 0 15,20-4-15,-20 4 16,0 0-16,0 0 0,-17 16 0,17-16 16,-38 21-16,13-9 0,-9 6 15,-7 4-15,-4 1 0,7-2 16,6-4 0</inkml:trace>
  <inkml:trace contextRef="#ctx0" brushRef="#br0" timeOffset="124664.9739">13390 8292 0,'0'0'0,"0"0"0,0 0 0,0 0 15,0 0-15,11 26 0,-11-26 16,-1 33-16,-2-14 0,-2 7 16,-4 5-16,0 2 15,0 1-15,-3 11 0,0 2 16,-1 3-16,2-8 0,3-10 0,2-8 16,2-7-16,1-5 0,-1-3 15,2-2-15,-1-10 0,0-10 16,-2-4-16,0-2 15,1-7-15,3-3 0,1 6 16,0 4-16,0 3 0</inkml:trace>
  <inkml:trace contextRef="#ctx0" brushRef="#br0" timeOffset="125034.6926">13292 8370 0,'0'0'0,"0"0"15,0 0-15,23-17 0,-23 17 16,36-15-16,-13 6 0,2 1 16,3 0-16,8-2 0,3 1 15,-3 1-15,1 1 0,2 0 16,-3 1-16,-8 2 0,-4 2 15,-4 2-15,-4 1 0,-6 3 16,-6 1-16,-9 3 0,-10 4 0,0-2 16,-4 2-16,-12 2 0,-4 0 0,1 0 15,2 0 1,-5 1-16,4-2 0,5-5 16,2-1-16,8-4 0,3-2 15,9-1-15,6 0 0,7-7 0,8-1 16,2-2-16,3-1 0,5 3 0,5 2 15,0 1 1,1 0-16,4 4 0,-2 4 0,-6 0 16,-5 2-16,-5 3 0,-2 4 15,-5 2-15,-3 1 0,-4 0 16,-5 3-16,-2-2 0,-3-1 16,-5 1-16,-4-3 0,-1-2 15,0-2-15,-3-2 0,-1-2 0,-1-4 16,0-3-16,4 1 0,4 0 15,2 0-15</inkml:trace>
  <inkml:trace contextRef="#ctx0" brushRef="#br0" timeOffset="125228.2188">13833 8142 0,'0'0'0,"0"0"0,16 16 0,-5-5 0,0 2 0,6 11 0,0 5 16,2 2-16,0 1 0,5 9 15,0 0-15,-2-6 0,-2-4 16,3 0-16,-2-4 0,-1-7 0,-2-5 16,-4-7-16,-3-6 0,-4-4 15,-4-3-15,0 1 0,0 1 16,-1 1 0</inkml:trace>
  <inkml:trace contextRef="#ctx0" brushRef="#br0" timeOffset="125373.0433">14134 8307 0,'0'0'16,"0"0"-16,0 0 0,-10 18 0,10-18 15,-13 22-15,4-6 0,-2 1 0,-2 2 0,-1 0 16,-1-1-16,-4 0 16,1-3-16,4-3 15,2-1-15,2-3 0</inkml:trace>
  <inkml:trace contextRef="#ctx0" brushRef="#br0" timeOffset="125528.921">14128 8067 0,'0'0'0,"0"0"0,0 0 15,17 16-15,-17-16 0,6 22 0,-6-6 16,0-3-16,0-1 0,0-1 15</inkml:trace>
  <inkml:trace contextRef="#ctx0" brushRef="#br0" timeOffset="125707.4363">13621 8726 0,'0'0'0,"0"0"0,-3 23 0,0-8 15,1 2-15,0 3 0,-1 2 16,-2 5-16,1-2 0,1-3 16,0-4-16,1-2 0,1-3 0,0-1 15</inkml:trace>
  <inkml:trace contextRef="#ctx0" brushRef="#br0" timeOffset="126030.1042">13785 8885 0,'0'0'0,"0"0"0,0 0 15,30 14-15,-30-14 0,32 12 16,-13-4-16,2 1 0,1 1 16,8-1-16,4 0 0,-1-2 15,0-2-15,-2-2 0,-1-2 0,2-2 16,-6-2-16,-5-3 0,-5-2 16,-4-3-16,-4-3 0,-7 0 15,-5-3-15,-7 0 0,-5 0 0,-4-3 16,-2 0-16,0 1 0,0 2 15,0 2-15,1 2 0,5 2 16,3 2-16,2 4 16,1 1-16,4-1 0,4 0 15,9 2-15,6 3 0,3 1 16,5 1-16,11 1 0,6-1 16,2-1-16,3 1 0,-1-3 15,-1-3-15,-2 1 0,-8 1 0,-7 0 16</inkml:trace>
  <inkml:trace contextRef="#ctx0" brushRef="#br0" timeOffset="126208.7096">14616 8279 0,'0'0'15,"0"0"-15,0 0 0,21 8 0,-21-8 16,20 13-16,-20-13 0,20 20 16,-11-9-16,-1-1 0,-2-1 15,0-2-15</inkml:trace>
  <inkml:trace contextRef="#ctx0" brushRef="#br0" timeOffset="126393.7237">14457 8492 0,'0'0'0,"0"0"16,0 0-16,0 0 0,26 16 15,-26-16-15,25 12 0,-25-12 0,37 15 0,-16-7 16,2 0-16,-1 1 0,-1-2 16,1 1-16,-3-1 0,-3 0 15</inkml:trace>
  <inkml:trace contextRef="#ctx0" brushRef="#br0" timeOffset="126531.6428">14483 8857 0,'0'0'16,"0"0"-16,0 0 0,-1001 0 0,2002 0 16,-964-7-16,-37 7 0,43-16 15,-16 3-15,5-2 0,4-2 16,11-8-16,-2-1 0,1 1 15,-8 2-15,-9 7 0</inkml:trace>
  <inkml:trace contextRef="#ctx0" brushRef="#br0" timeOffset="126710.1764">15108 8111 0,'0'0'0,"0"0"0,0 0 0,0 0 15,0 0-15,-12 21 0,12-21 16,-15 26-16,4-10 0,-3 2 16,-1 1-16,2-2 0,2-2 15,1-2-15</inkml:trace>
  <inkml:trace contextRef="#ctx0" brushRef="#br0" timeOffset="126881.1454">14900 8356 0,'0'0'0,"0"0"16,0 0-16,2 19 0,-2-19 15,0 26-15,0-8 16,0 0-16,0-1 0,0-2 16,1-2-16,2-2 0,2-4 0,-2-1 15,0 0-15,0-1 0</inkml:trace>
  <inkml:trace contextRef="#ctx0" brushRef="#br0" timeOffset="127334.017">15211 8281 0,'0'0'0,"0"0"16,0 0-16,0 0 0,0 0 0,19 16 16,-19-16-16,0 0 0,15 21 15,-15-21-15,6 21 0,-4-10 16,-4 1-16,-1 0 0,-2 0 15,-3 0-15,-2-1 0,-3 0 0,-4 0 0,0-2 16,-1-1-16,-5-2 0,-1-2 16,1-1-16,1 0 0,4-4 15,1-3-15,4 0 0,4-2 0,4 0 16,3 0-16,5-2 0,2 0 16,3 1-16,2 1 0,3 2 15,2 1-15,2 3 16,2 2-16,-2 1 15,0 0-15,-3 3 0,-1 1 16,-3 3-16,-2 1 0,-6 2 0,-4 3 16,-4-1-16,-6-1 0,-2 2 0,-2 0 15,-3 0-15,-3-2 0,-7 2 16,-2-2-16,4-3 0,2-2 16,5-3-16,1-1 0,3 0 15,4-3-15,6-1 0,6-1 16,3-2-16,7 0 0,6-3 15,8 0-15,3-1 0,4 1 0,12-1 16,2 0-16,1 0 0,1 0 16,3-1-16,-4 1 0,-11 1 15,-7 2-15,-6 1 16</inkml:trace>
  <inkml:trace contextRef="#ctx0" brushRef="#br0" timeOffset="127597.1935">15131 8690 0,'0'0'0,"0"0"15,0 0-15,28 14 0,-28-14 0,25 17 16,-9-6-16,0 1 0,2 1 16,4 4-16,-1 1 0,-4-1 15,-2 0-15,-3 1 0,-3-1 16,-3-2-16,0-2 0,-5-1 15,-3 1 1,-5-3-16,-3-3 0,-3-2 0,-1-3 16,-1-3-16,1-4 0,-1-3 15,-1-5-15,3 2 0,2 1 16,1 3-16</inkml:trace>
  <inkml:trace contextRef="#ctx0" brushRef="#br0" timeOffset="127751.0215">15204 8683 0,'0'0'0,"0"0"0,0 0 0,0 0 15,0 0-15,-6 30 0,6-30 16,-13 36-16,3-13 0,-1 1 0,-1 2 16,0 1-16,1-2 0,-2 5 15,2-3-15,1-4 0,2-5 16,2-7-16,0-8 0,4-4 16,3-6-16,-1 2 0,0 1 0,0 1 0</inkml:trace>
  <inkml:trace contextRef="#ctx0" brushRef="#br0" timeOffset="128029.712">15716 8322 0,'0'0'0,"0"0"16,0 0-16,0 0 0,0 0 0,-15 30 15,15-30-15,-28 31 0,10-10 16,-1 1-16,-1 1 0,3-1 15,0-3-15,0 2 0,2-4 16,4-3-16,3-4 0,7-2 16,6-4-16,6-3 0,5-2 0,6-2 0,5-3 15,4 0-15,3-1 0,8-2 16,1-1-16,-2 1 0,-3 0 16,3 0-16,-6 2 15,-7 1-15,-7 2 0,-5 1 0,-4 1 16,-2 0-16</inkml:trace>
  <inkml:trace contextRef="#ctx0" brushRef="#br0" timeOffset="128214.7156">15785 8615 0,'0'0'0,"0"0"0,0 0 15,0 0-15,-3 28 0,3-28 16,-8 26-16,1-9 0,0 3 0,-1 0 0,0 1 15,-1-1-15,-1-2 0,-5 4 16,-3-4-16,0-2 0,-1-4 0,-1-5 16,1-4-16,3-1 15,3 1-15,0-2 0</inkml:trace>
  <inkml:trace contextRef="#ctx0" brushRef="#br0" timeOffset="128352.8398">15667 8722 0,'0'0'16,"11"4"-16,6 2 0,2 0 0,3 2 15,13 7-15,3 0 0,10 8 16,-2-2-16,1 2 0,2 2 16,-1 1-16,-6-1 0,-9-7 15,-7-7-15,-6-2 16,-5-1-16,-3-2 0</inkml:trace>
  <inkml:trace contextRef="#ctx0" brushRef="#br0" timeOffset="128839.0758">11728 8401 0,'0'0'0,"0"0"0,0 0 16,7 21-16,-7-21 0,5 27 0,-2-6 15,1 4-15,-2 1 0,0 6 16,1 6-16,1 9 0,-1-2 16,3 7-1,0-6-15,1-6 0,-1-4 0,2-3 16,0-5-16,-2-6 0,1-3 15,-1-7-15,0-2 16,1-5-16,-1-3 0,4-3 0,2-3 16,3-6-16,1-5 0,-2 4 15,-3 1-15,-3 2 0</inkml:trace>
  <inkml:trace contextRef="#ctx0" brushRef="#br0" timeOffset="129070.9922">12460 8363 0,'0'0'0,"0"0"0,19-7 0,-5 4 16,3 1-16,7-2 0,2 2 16,1 0-16,-1 1 0,0 1 0,-1 0 15,-3 2-15,-3 0 0,1 3 0,-4 1 16,-4 1-16,-2 0 0,-5 2 16,-3 3-16,-2 3 0,-2 2 15,-6-1-15,-4 2 0,-2 2 16,0 1-16,-3 5 0,0 0 15,0-3 1,1-2-16,-4-5 0,-3-1 16,1-5-16,1-3 0,3-1 0,4-1 15,3-1-15</inkml:trace>
  <inkml:trace contextRef="#ctx0" brushRef="#br0" timeOffset="129218.2356">12365 8533 0,'0'0'0,"0"0"0,0 0 16,0 0-16,0 0 0,0 0 0,31-17 15,-31 17-15,28-9 0,-11 3 0,3 1 16,0 1-16,0-2 0,0 1 16,-1 1-16,-1 2 0,-1 1 15,0-2-15,-2 2 0,-3 0 16</inkml:trace>
  <inkml:trace contextRef="#ctx0" brushRef="#br0" timeOffset="129389.8643">12306 8696 0,'0'0'0,"0"0"16,0 0-16,0 0 0,0 0 16,0 0-16,27-1 0,-27 1 15,35-8-15,-10 2 0,3-3 16,0 0-16,-2-1 0,7-4 0,-2-1 0,-2 1 0,-3 0 16,-3 3-16,-5 1 15,-2 2-15</inkml:trace>
  <inkml:trace contextRef="#ctx0" brushRef="#br0" timeOffset="129757.2865">12359 8482 0,'0'0'0,"0"0"0,0 0 15,-14 22-15,10-12 0,-1 7 0,1 3 16,-1 5 0,-1 5-16,1 12 0,0 5 15,2-2-15,1-2 0,1 6 16,2-5-16,2 1 0,1-8 0,6-7 15,5-6-15,2-7 0,4-5 16,6-10-16,4-5 16,2-4-16,3-1 0,3-5 15,1-4-15,0-4 0,-1-3 0,-2-5 16,-5-1-16,-7 3 0,-5 3 16,-8-1-16,-6 1 0,-5 5 15,-2 4-15,-9 4 0,-5 2 16,-3 5-16,-3 4 0,-3 7 0,-3 4 0,4 3 15,1 2-15,4 5 0,3 2 16,7 1-16,6-1 0,8 2 16,6 0-16,3-1 0,4-2 0,7-2 15,6-2-15,-1-1 16,0-2-16,1-3 0,2-2 16,-6-1-1,-5-2-15,-2-1 0,-6-1 0,-3-1 16</inkml:trace>
  <inkml:trace contextRef="#ctx0" brushRef="#br0" timeOffset="130443.8226">11125 7725 0,'0'0'0,"0"0"16,0 0-16,0 0 0,21-8 0,-21 8 15,0 0-15,17-11 16,-9 5-16,0 1 0,0 0 16,-1 0-16,0 1 0,0 1 0,-2-3 15,-1 3-15,0 1 0,-1-1 16,-1 2-16,-2 1 0,1-2 0,-4 4 15,-4 3-15,0 4 0,-2 1 16,-3 5-16,-3 3 0,1 1 0,0 3 16,-4 10-16,2 3 15,2-1-15,3-1 0,5 3 0,5-4 16,3-4-16,3-3 0,9-7 16,5-5-1,6-3-15,2-4 0,6-6 16,6-3-16,0-4 0,-1-2 0,6-7 15,-2-2-15,-7-1 16,-4-1-16,2-4 0,-4-3 16,-7 0-16,-4 1 0,-12 0 15,-8 1-15,-3 4 0,-4 0 16,-7-1-16,-4 2 0,-5 5 16,-4 2-16,-4 5 0,-3 4 0,0 4 0,-1 4 15,-2 4-15,1 6 0,6-4 16,5 1-16,3 3 0,5 2 15,5-1-15,6 0 0,10 2 16,9 1-16,-5-6 0,0-2 16,-2-3-16</inkml:trace>
  <inkml:trace contextRef="#ctx0" brushRef="#br0" timeOffset="135938.9246">18777 6640 0,'0'0'0,"0"0"0,-19-7 15,4 3-15,-2 1 0,-12 5 0,-8 5 16,0 2-16,-2 1 0,-15 10 15,-4 6-15,0 4 0,2 3 16,-14 18-16,-14 20 0,13-2 16,10-2-16,-10 26 0,2 10 0,-13 33 0,17-19 15,17 9-15,13 5 16,15-21-16,10-13 0,19 6 0,14 4 16,7-19-16,4-13 0,16-2 15,9-2-15,2-9 0,1-7 16,19-6-16,15-7 0,4-11 15,1-7-15,19-4 16,14-2-16,-8-10 0,-3-7 16,19-11-16,13-5 0,-8-1 15,-8-1-15,8-14 0,6-8 16,-19 0-16,-12 0 0,0-8 16,1-7-16,-19 3 0,-14 0 0,-4-9 15,-2-6-15,-19 0 16,-13 1-16,-7-11 0,-4-7 0,-11 7 15,-8 1-15,-13-13 0,-9-7 16,-8 8-16,-5 7 0,-19-3 0,-12-6 16,-1 7-16,-2 3 0,-16 1 15,-11 1 1,0 14-16,-3 7 0,-25 5 0,-19 1 0,7 11 16,6 8-16,-18 4 0,-11 5 0,6 9 0,8 7 15,-8 20-15,-6 12 16,16 2-16,9 1 0,4 6 0,3 3 15,25 2-15,21 2 0,18-13 16,12-10-16,9-5 0</inkml:trace>
  <inkml:trace contextRef="#ctx0" brushRef="#br0" timeOffset="136763.1588">23323 6434 0,'0'0'0,"-17"0"0,-3 2 16,3 0-16,-3 2 0,-14 3 16,-6 4-16,-11 5 0,-1 3 0,-12 14 15,-1 7-15,7 1 16,4 3-16,-10 15 0,1 7 0,4 8 0,10-3 15,-17 43-15,7-2 0,10-14 16,7-8-16,3 9 0,4 7 16,4-13-16,3-7 0,8 8 15,4 4-15,9-15 0,4-12 0,15 3 16,12 2-16,5-7 0,7-5 16,14-3-16,12-1 0,4-11 0,4-7 0,27-3 15,19-2-15,-1-7 16,2-5-16,26-2 0,18-2 15,-8-4-15,-7-4 0,26-3 16,17-2-16,-10-3 0,-4 0 0,13-5 16,8-3-1,-13-1-15,-10-2 0,13-3 16,7-1-16,-16-3 0,-9-1 16,9-1-16,7-1 0,-19-1 15,-14 0-15,2-8 0,1-8 16,-22 2-16,-12 2 0,-1-7 15,1-4-15,-11-5 0,-8-1 0,-1-5 16,-2-2-16,-12 7 0,-10 3 16,-5-4-16,-1-5 0,-15 3 0,-9 2 15,-5-6-15,-5-6 0,-14 6 16,-11 1-16,-18-16 0,-14-9 16,-12 4-16,-8 1 0,-24-23 15,-17-16-15,-1 6 0,-3 6 0,-24 2 31,-13 1-31,1 7 0,0 5 16,-23-3-16,-18-1 0,5 16 0,4 13 0,-25 3 16,-16 3-16,11 6 0,10 6 0,-23 11 15,-14 6-15,8 18 16,8 9-16,-15 12 0,-8 7 0,27 1 16,19 0-16,54-7 0,37-4 15,24-5-15</inkml:trace>
  <inkml:trace contextRef="#ctx0" brushRef="#br0" timeOffset="137142.0792">22959 6864 0,'0'0'16,"0"0"-16,0 0 0,0 0 0,0 0 15,0 0-15,0 0 16,0 0-16,-25-19 0,25 19 16,-22-16-16,22 16 0,-26-19 0,7 7 15,-4-2-15,1 0 0,0 1 16,-15-4-16,-8-3 0,0 2 0,-1 1 0,-20-4 16,-8-1-16,-11-2 0,6 5 15,-29 4-15,-10 5 16,-3 3-16,15 3 0,-57 4 0,8 1 15,26 6-15,17 7 0,8 7 16,6 9-16,17-2 0,13-3 16,14-2-16,11-1 0,11-3 0,8 0 0,6 4 15,5-1-15,6-4 0,5-3 16,16 2-16,12 1 16,0-1-16,1-2 0,-9-4 0,-5-3 15,-5-3-15</inkml:trace>
  <inkml:trace contextRef="#ctx0" brushRef="#br0" timeOffset="137559.1136">21484 8306 0,'0'0'0,"0"0"0,-17 20 0,17-20 16,-19 17-16,7-5 0,-3 4 16,-3 2-16,-2 2 0,-8 6 15,-3 0-15,1 1 0,1-1 16,-6 6-16,0 0 0,4-4 0,3-2 0,-3 1 16,3-4-16,4-4 0,3-1 15,2-3-15,2-2 0,3-2 16,2-1-16,1-4 0,0-2 15,1 0-15,1-2 0,1 0 16,2 0-16,1-1 0</inkml:trace>
  <inkml:trace contextRef="#ctx0" brushRef="#br0" timeOffset="137766.1861">20940 8407 0,'0'0'0,"0"0"31,0 0-31,30 3 0,-30-3 0,34 10 16,-9-4-16,2 3 0,0 0 0,13 5 0,4 0 0,-1 1 16,-1-1-16,9 2 0,-3 0 15,3 0-15,-8-3 0,-5-1 16,-4-1-16,-7-1 0,-5-3 16,-7 1-16,-5 1 0,-3-3 15,-1-1-15,-2 0 0</inkml:trace>
  <inkml:trace contextRef="#ctx0" brushRef="#br0" timeOffset="142543.2006">11102 9944 0,'0'0'0,"13"-2"0,7-3 16,3 2-16,2-2 0,18-3 16,20-6-1,0 1-15,0 1 0,24-5 0,23-4 0,-13 3 0,-9 4 16,50-5-16,13 0 16,-26 2-16,-19 0 0,-1 3 0,2 3 15,-19 6-15,-14 2 0,-1 4 16,-2 3-16,-16-1 0,-10 1 0,-14 0 15,-9-3-15,-8 0 16</inkml:trace>
  <inkml:trace contextRef="#ctx0" brushRef="#br0" timeOffset="147320.5924">12270 9839 0,'0'0'15,"0"0"-15,0 0 0,0 0 0,0 0 0,0 0 16,-24 29-16,24-29 0,-31 31 16,11-9-16,-4 2 15,1 3-15,1 1 0,-6 12 0,2 2 16,1 5-16,5-4 0,8-4 16,6-2-16,5-6 0,4-3 0,13-5 15,9-7 1,3-3-16,0-3 0,6-6 15,4-4-15,-5-2 0,-3-1 16,-4-6-16,-1-4 0,-8-4 0,-4-3 16,-3 4-16,-2 4 0,-1 2 15</inkml:trace>
  <inkml:trace contextRef="#ctx0" brushRef="#br0" timeOffset="147474.3146">11830 10095 0,'0'0'0,"0"0"0,0 0 16,0 0-16,0 0 0,0 0 15,38-1-15,-14 0 0,5 0 16,9-1-16,9 1 0,0-1 16,2 0-16,17 0 0,18 0 15,5 0-15,-9 1 16,-8 1-16,-18-1 0,-13 1 16</inkml:trace>
  <inkml:trace contextRef="#ctx0" brushRef="#br0" timeOffset="147875.184">12792 9975 0,'0'0'15,"0"0"-15,0 0 0,0 0 0,0 0 0,-19 21 16,19-21-16,-23 26 0,10-11 16,-2 5-16,1 4 0,0 0 15,0-1-15,0 7 16,1 1-16,4-5 0,2 0 0,6-6 15,4-2-15,3-4 0,4-4 0,8-5 16,6-4-16,2-3 0,3-2 0,9-7 16,0-3-16,-1-3 15,-2 0-15,7-8 0,-1-2 16,-7 1-16,-7 0 0,-4 2 0,-4 2 16,-4 5-16,-4 4 0,-4 3 15,-1 5 1,-4 3-16,-2 2 0,-6 4 15,-1 5-15,-5 5 0,-4 2 16,1 5-16,-1 5 16,5 1-16,4 0 0,4 7 0,6 0 15,4-5-15,4-3 0,8-4 16,6 0-16,4-7 0,4-6 0,-6-2 16,-8-2-16,-3 0 0</inkml:trace>
  <inkml:trace contextRef="#ctx0" brushRef="#br0" timeOffset="148107.0165">13807 9821 0,'0'0'0,"0"0"0,0 0 0,0 0 16,-22 28-16,8-11 0,-7 5 15,-1 4-15,-1 2 0,-9 13 0,-1 6 16,-2 7-16,6-3 0,4 0 15,10-5-15,6-9 16,6-7-16,8-7 0,7-3 0,2-6 16,0-4-16,4-4 0,0-5 0,2-5 15,0-1-15,-2-10 0,-3-6 16,-3 5-16,-3 3 0,-1 3 0</inkml:trace>
  <inkml:trace contextRef="#ctx0" brushRef="#br0" timeOffset="148238.5974">13500 10062 0,'0'0'0,"0"0"15,0 0 1,0 0-16,0 0 0,0 0 16,0 0-16,0 0 0,28-8 0,-5 6 15,8 0-15,2 1 0,4 0 16,15 0-16,4 1 0,9 1 16,-5 2-16,-2-1 15,-13 0-15,-10 0 0</inkml:trace>
  <inkml:trace contextRef="#ctx0" brushRef="#br0" timeOffset="148576.8774">14073 10060 0,'0'0'0,"0"0"0,0 0 16,-16 18-16,16-18 0,-15 20 16,5-6-16,1 2 0,2 1 0,2 1 0,4 2 15,2 0-15,2-3 0,10 3 16,4-3-16,6-4 15,4-4-15,5-3 0,4-4 0,6-3 16,-3-4-16,-5-2 0,-3-3 16,-6-2-16,-4-1 15,-2-9 1,-7-8-16,-4 3 0,-5 1 0,-9-2 0,-5 1 16,-5 2-16,-4 4 0,-5 5 15,-5 3-15,-1 5 0,0 3 16,0 7-16,0 6 15,5 1-15,4 1 0,5 5 0,6 1 0,8 1 16,5 0-16,0-4 16,1-3-16,-2-1 0</inkml:trace>
  <inkml:trace contextRef="#ctx0" brushRef="#br0" timeOffset="148908.7911">14685 9939 0,'0'0'0,"0"0"16,0 0-16,-12 19 0,12-19 0,-18 31 15,6-9-15,-1 3 0,-1 3 16,-4 9-16,-1 3 0,3-4 0,3-3 0,1 1 16,3-6-16,3-4 15,1-4-15,3-6 0,1-5 16,1-4-16,0-5 0,2-7 0,-1-3 15,1-2-15,1-4 0,1-6 16,3-5-16,2-4 0,-1 3 16,2 3-16,1 3 0,0 3 15,1 2-15,6 3 0,4 4 16,-1 2-16,0 0 0,7 5 16,4 4-16,0 1 0,-2 4 0,11-2 15,2 0-15,-10 0 0,-7-1 0,-7 0 16</inkml:trace>
  <inkml:trace contextRef="#ctx0" brushRef="#br0" timeOffset="149441.5248">15387 9692 0,'0'0'0,"0"0"0,0 0 15,29 3-15,-29-3 0,33 5 16,-11-1-16,1 2 0,1-2 16,6 5-16,-1 0 15,-4 0-15,-3-1 0,0 4 0,-4 2 16,-6-3-16,-4-1 0,-8-2 15,-7 1 1,-4-1-16,-4 1 0,-12 0 0,-4 0 16,-1-3-16,0 1 0,-1-1 15,-2-2-15,2 0 0,2 0 16,-2-2-16,3-4 0,7 0 0,5-3 16,6 0-16,3-4 15,4 5-15,2 3 0,0-2 0,1 1 16,2 2-16,0 0 0,-1 2 0,1 2 15,-1 2-15,0 1 0,-2 1 16,-2 3-16,1-1 0,0 1 0,2 3 16,0-1-1,2 0-15,1-1 0,8 0 0,6 1 16,4-3-16,2 0 0,9-3 0,6-1 31,1-3-31,-2 0 0,10-1 0,1 0 16,-6 0-16,-6 0 0,1-1 15,-5-2-15,-9 3 0,-6 1 0,-10-2 16,-7-1-16,2 0 0,-2 0 16,2 0-16</inkml:trace>
  <inkml:trace contextRef="#ctx0" brushRef="#br0" timeOffset="149595.3737">15130 10172 0,'0'0'0,"0"0"0,0 0 0,0 0 15,0 0-15,0 0 0,0 0 16,12 17-16,-12-17 0,33 9 0,-3-4 15,4-2-15,5-2 16,15 2-16,4 0 0,10 1 16,-6-2-16,9 0 0,-5-4 0,-14 2 0,-11 0 0,-9-1 15</inkml:trace>
  <inkml:trace contextRef="#ctx0" brushRef="#br0" timeOffset="149912.0905">15528 10145 0,'0'0'0,"0"0"15,0 0-15,3 28 16,-1-15-16,-1 6 0,0 4 16,0 1-16,0 2 0,-1 6 0,0 1 15,0-4-15,-1-2 0,-1 0 0,-2-3 16,-2-3-16,-3-3 0,-5-5 0,-5-4 15,1-3-15,1-2 0,-3-4 16,-1-4-16,1-2 16,2-3-16,2-2 0,0-1 0,4 1 15,4 1-15,4 1 0,3 2 16,6-2-16,6 1 0,6 1 0,6 1 16,3-1-1,1 3-15,13-3 0,4 0 16,-2-1-16,-3-3 0,0 1 0,-9 2 15,-7 2-15</inkml:trace>
  <inkml:trace contextRef="#ctx0" brushRef="#br0" timeOffset="150144.2218">16020 9896 0,'0'0'0,"0"0"15,0 0-15,0 0 0,0 0 0,-1 35 16,1-35-16,-7 36 0,3-14 16,-2 0-16,0 3 0,-1-1 0,1-1 0,2 2 15,2-4-15,1-3 16,0-3-16,0-6 0,1-4 0,0 0 16,0-2-16,0 0 0</inkml:trace>
  <inkml:trace contextRef="#ctx0" brushRef="#br0" timeOffset="150374.1153">16192 9801 0,'0'0'0,"0"0"16,0 0-16,0 0 0,8 30 0,-8-30 16,-2 38-16,-1-12 15,-1 3-15,-4 6 0,-2 6 16,-3 10-16,0-3 0,-2 4 0,2-5 15,1-6-15,1-5 0,-2 0 0,1-4 16,1-8-16,-1-4 0,-6-3 16,-8-4-16,0-5 0,-1-3 15,-1-4-15,-3-4 0,7-4 0,1-3 16,2 0-16,4 3 0,4 1 16</inkml:trace>
  <inkml:trace contextRef="#ctx0" brushRef="#br0" timeOffset="150545.2014">16292 9886 0,'0'0'0,"13"-1"0,6-1 15,3 2-15,2 0 0,15 1 16,14 1-16,-5-1 16,-1 0-16,7 1 0,0 0 0,-7 0 15,-5-1-15,-1-2 0,-7-1 0,-9-1 16,-5 1-16,-5 1 0</inkml:trace>
  <inkml:trace contextRef="#ctx0" brushRef="#br0" timeOffset="150698.9166">16379 10140 0,'0'0'0,"-1"7"0,-1 4 16,0 0-16,0 1 0,-1 7 15,2 0-15,0-1 0,1-2 16,1 0-16,1-2 0,1-5 0,-1-5 0,-1-1 16,0 1-16,0-3 0</inkml:trace>
  <inkml:trace contextRef="#ctx0" brushRef="#br0" timeOffset="151147.0672">16346 10140 0,'0'0'0,"0"0"15,0 0-15,0 0 0,0 0 0,29-14 16,-9 12-16,3-1 0,2 1 0,6 2 15,5 0-15,11-1 0,-1 1 16,10 1-16,-2 3 0,-6 0 16,-6 1-16,1 3 15,-8 3 1,-9 0-16,-6 0 0,-9 1 0,-6 1 0,-5-3 0,-4 0 16,-7 1-1,-6-1-15,-4 0 0,-1 0 0,-6-2 16,-3 0-16,3-3 0,1-3 0,-5-1 15,0-3-15,3-1 16,3 0-16,4-8 0,3-4 16,5-2-16,4-1 0,6-3 15,4-3-15,4 4 0,5-1 0,2-3 16,1-1-16,0 5 0,0 2 0,-2 4 16,-1 2-16,-4 7 0,1 4 15,-1 5-15,1 4 0,-4 3 0,-1 4 16,-2 7-16,-1 8 15,-2 0-15,-3 2 0,-2 6 16,-1 6-16,0 7 0,4-2 0,-1-5 16,2-3-1,0-6-15,2-4 0,0 2 16,0-4-16,2-7 0,0-6 0,-1-5 16,0-2-16,-1-2 15,1-4-15,-4-8 0,-3-6 16,2 3-16,3 2 0,-1 1 0</inkml:trace>
  <inkml:trace contextRef="#ctx0" brushRef="#br0" timeOffset="151302.4903">17296 10395 0,'0'0'15,"0"0"-15,0 0 0,-33 8 16,33-8-16,-19 4 0</inkml:trace>
  <inkml:trace contextRef="#ctx0" brushRef="#br0" timeOffset="167520.9556">15216 14193 0,'0'0'0,"0"0"0,0 0 16,0 0-16,-34 2 0,34-2 0,-36 8 15,14-2-15,-4 2 0,-2 4 0,-6 3 16,-9 8-16,0 1 0,-12 12 16,-2 5-16,3-3 0,4 0 15,-9 12-15,0 3 0,1 4 16,8-4-16,2 4 0,-1 3 16,5 3-16,9-5 15,2 26-15,15-5 16,11-15-16,7-10 0,23 1 0,16 0 15,11-7-15,8-5 0,26 0 16,19 1-16,0-5 0,1-4 16,26 2-16,19 1 0,-6-6 15,-3-4-15,28 2 0,18 1 16,-12-7-16,-9-5 0,15-5 0,11-3 16,-13-5-16,-10-5 0,13 1 0,9 0 15,-20-3-15,-13-3 0,5-7 16,4-6-16,-26-11 0,-17-6 15,-3-8-15,-1-5 0,-22-4 16,-13-1-16,-12-12 0,-8-10 16,-14 1-1,-8-2-15,-16-6 0,-13-4 16,-9 5-16,-6 4 0,-14-6 16,-10-4-16,-9 11 0,-6 5 0,-16 1 15,-12 1-15,-1 8 0,-2 5 16,-15 0-16,-10 2 0,-2 9 15,-1 5-15,-17 7 0,-11 2 16,8 7-16,5 7 0,-23 3 0,-16 5 0,8 9 16,6 7-16,-16 6 0,-12 4 15,6 4-15,3 2 0,-3 13 16,-3 8-16,22 1 0,15 0 16,1 13-16,1 10 0,40-22 15,27-15-15,18-10 0</inkml:trace>
  <inkml:trace contextRef="#ctx0" brushRef="#br0" timeOffset="168000.4072">15163 16118 0,'0'0'16,"0"0"-16,12 30 0,-6-14 0,-1 1 0,1 12 16,-1 6-16,1 2 0,-2 1 15,2 14-15,-2 3 0,2-4 16,-1-5-16,4 3 0,2-6 16,-2-9-16,-2-8 0,-2-5 15</inkml:trace>
  <inkml:trace contextRef="#ctx0" brushRef="#br0" timeOffset="168339.3502">15326 16000 0,'0'0'0,"11"-3"15,7 0-15,4 0 0,2 2 0,18-1 16,9 2-16,14 2 0,2 1 0,18 5 15,2 3-15,6 4 0,-8 3 16,6 3-16,-6 1 0,-17 1 16,-11 0-16,12 16 15,-12 0-15,-16-6 0,-10-2 0,-15 13 32,-11 8-32,-7-9 0,-5-7 15,-6 2-15,-6 2 0,-3 2 0,-3 2 16,3-1-16,3-2 0,9-16 15,0 3-15,-10 11 0,-3-3 16,7-20-16,-4-1 0,-2-3 16,0-2-16,-4-5 0,-1-3 0,7-1 15,6-1-15,4 1 0</inkml:trace>
  <inkml:trace contextRef="#ctx0" brushRef="#br0" timeOffset="168524.0904">15674 16106 0,'0'0'0,"0"0"15,0 0-15,8 27 0,-8-27 0,8 35 16,-4-17-16,-2 6 16,0 4-16,0-1 0,0-1 0,1 0 15,-1-5-15,-1-3 0,0-2 0,0-4 16</inkml:trace>
  <inkml:trace contextRef="#ctx0" brushRef="#br0" timeOffset="168802.8903">15739 16133 0,'0'0'16,"0"0"-16,0 0 0,29 1 0,-29-1 16,34 4-16,-12 2 0,1 0 15,1 0-15,8 5 0,-1 2 0,-2-1 0,-2-1 16,-3 1-16,-2 0 15,-5 2-15,-5 0 0,-8 4 0,-9-1 16,-4-4-16,-3 0 0,-13 2 16,-8-2-16,-3-2 0,-2 0 15,0-1-15,2-1 0,6-1 16,5-3-16,2 1 16,6-1-16,8 1 0,6-1 15,13 2-15,11 0 0,4 1 16,6-1-16,4 2 0,4 1 15,8 0-15,1 0 0,-4-2 16,-3-1-16,-9-2 16,-7-1-16,-5-1 0</inkml:trace>
  <inkml:trace contextRef="#ctx0" brushRef="#br0" timeOffset="168987.5594">15488 16591 0,'0'0'0,"0"0"0,0 0 15,0 0-15,24 6 0,-24-6 0,44 6 16,-15-1-16,6 1 0,4 0 0,5 0 16,16 2-16,1 3 0,14 0 15,-2-1-15,-3-1 0,-15-2 16,-12-1-16</inkml:trace>
  <inkml:trace contextRef="#ctx0" brushRef="#br0" timeOffset="169219.4922">16872 16107 0,'0'0'0,"0"0"15,0 0-15,29-2 0,-29 2 0,40 3 0,-10 0 16,2 1-16,1 0 0,22 7 15,10 3 1,-4 0-16,-4 1 0,8 2 0,5-3 16,-13 0-16,-9 1 0,-6-2 0,-10-3 15,-9-3-15</inkml:trace>
  <inkml:trace contextRef="#ctx0" brushRef="#br0" timeOffset="169889.9545">17339 15912 0,'0'0'15,"0"0"-15,0 0 0,0 0 0,0 0 16,5 25-16,-5-25 15,-3 38-15,-1-14 0,-2 9 0,-3 7 16,-1 3-16,0 1 0,-3 15 16,-4 14-16,3-8 0,2-6 15,-1 7-15,0-3 0,0-3 16,1-11-16,1-8 0,0-4 16,-3-7-16,-3-5 0,-6-9 0,-6-5 15,4-9-15,1-8 0,-1-12 16,1-10-16,7 0 0,2-5 0,2 5 15,3 7-15,-3-17 16,-3-10-16,10 10 0,5 8 16,3 10-16,1 5 0,12 2 15,7 2-15,5 2 0,5 5 0,11 0 0,9 0 16,-1 1-16,-1 1 0,4 1 16,4 0-16,-1-2 0,-6-2 0,-15 1 15,-11 1-15,-6 1 0</inkml:trace>
  <inkml:trace contextRef="#ctx0" brushRef="#br0" timeOffset="170175.4273">17829 16000 0,'0'0'16,"0"0"-16,0 0 0,0 0 0,-6 31 0,2-12 15,-3 5-15,-2 4 0,-5 4 0,-7 21 16,-3 12 0,0-1-16,0-2 0,-4 9 0,-3 6 15,1 0-15,7-9 0,2-5 16,6-13-16,3-10 0,3-9 16,3-11-16,2-5 0,1-6 15,-1-4-15,0-10 0,-2-6 0,3-8 0,2-7 16,3-12-16,4-8 0,-2 10 15,-1 8-15,0 7 0</inkml:trace>
  <inkml:trace contextRef="#ctx0" brushRef="#br0" timeOffset="170730.0684">17729 16165 0,'0'0'15,"0"0"-15,17-11 0,-3 3 16,0 0-16,5 1 16,4 2-16,5-1 0,1 2 15,2 3-15,2 3 0,-2 3 16,-2 2-16,1 6 0,-2 4 15,-6 0-15,-4 0 0,-6-1 16,-4 2-16,-6 0 0,-3 0 16,-10 0-16,-9-1 0,-1-3 15,-1-1-15,-7-3 0,-4 0 0,1-4 0,1-2 16,-6 0-16,0 0 0,5-2 16,4 1-16,6-1 15,5 0-15,4 1 0,3-1 0,9 0 16,5 1-16,7 1 0,6-1 15,6 3-15,7 3 0,1 1 16,2 0-16,6 4 16,7 4-1,-5 0-15,-2 2 0,0 1 0,-7-2 0,-4 2 16,-2-1-16,-7-1 0,-4-2 16,-11 1-16,-6 2 0,-9 0 15,-6-2-15,-9-4 16,-8-2-16,3-2 0,2-2 0,-4-5 15,-3-3-15,-1-2 0,1-1 0,-10-3 16,-2-2-16,6-4 16,6-3-16,5-2 0,5-1 15,4 1-15,3 1 0,7 1 0,4 1 16,8 3-16,5-1 0,10 5 16,8 2-16,5 4 15,1 1-15,7 7 16,2 7-16,1 4 0,1 5 15,1 3-15,2 3 0,3 8 16,-6 2-16,-3 1 0,-3 1 16,0 1-16,-3-2 0,-7-4 15,-3-4-15,-10-7 0,-7-5 0,-2-5 16,0-5-16,-1-2 0</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6-01-22T01:51:41.019"/>
    </inkml:context>
    <inkml:brush xml:id="br0">
      <inkml:brushProperty name="width" value="0.05292" units="cm"/>
      <inkml:brushProperty name="height" value="0.05292" units="cm"/>
      <inkml:brushProperty name="color" value="#FF0000"/>
    </inkml:brush>
  </inkml:definitions>
  <inkml:trace contextRef="#ctx0" brushRef="#br0">7373 3584 0,'0'0'0,"0"0"0,0 0 15,22-5-15,-12 3 0,3 0 0,4 1 16,3-2-16,2 2 0,10 0 0,1 1 16,3 0-16,2 0 0,5 1 15,4-1-15,14 0 0,2 1 0,14 1 16,2-1-16,1 0 0,0 1 15,16 1-15,1 3 0,9-4 16,-6-3-16,41-4 0,-10-3 16,-14 4-16,-12 4 0,-4-1 0,0-1 0,-6-2 15,-4-1-15,2 5 0,0 4 16,-9-6-16,-7-1 0,-6 2 16,-6 2-16,-9 1 0,-6-1 15,-12 1-15,-6-1 16,-10 0-16,-6-1 0,-5 2 0</inkml:trace>
  <inkml:trace contextRef="#ctx0" brushRef="#br0" timeOffset="4850.8112">2222 7090 0,'0'0'0,"16"0"15,0 2-15,1-2 0,2-2 0,12 2 0,6-1 16,5 1-16,3-1 0,20 0 16,6-1-16,13 0 0,-4 1 15,21 0-15,5-1 0,8 2 16,-9 1-16,47-5 0,-8-4 15,-17 4-15,-13 1 0,2 0 16,5-2-16,-15 3 16,-6 1-16,0 3 0,-2 3 15,-9-2-15,-7 0 0,0-2 16,-3-1-16,-6 2 0,-9 3 16,-5-1-16,-7-3 0,-16 0 0,-10 0 15,-7-1-15</inkml:trace>
  <inkml:trace contextRef="#ctx0" brushRef="#br0" timeOffset="8371.4393">5861 6282 0,'0'0'0,"0"0"16,0 0-16,0 0 0,-26-1 0,26 1 15,-37 8-15,13-1 16,-3 3-16,-5 3 0,-4 4 15,-9 5 1,0 1-16,-5 11 0,1 5 16,8-2-16,7 1 0,2 5 15,9-1-15,5-1 0,12-4 0,16-7 16,12-2-16,8-9 0,5-6 16,17-5-16,13-6 0,0-2 15,-1-2-15,16-8 0,5-5 16,-24 4-16,-17 3 0,-13 3 0</inkml:trace>
  <inkml:trace contextRef="#ctx0" brushRef="#br0" timeOffset="8750.0526">6389 6394 0,'0'0'16,"0"0"-16,0 0 15,-23 6-15,23-6 0,-26 11 16,5 0-16,0 1 0,0 2 15,-8 9-15,-4 3 16,4 2-16,2 1 0,1 8 0,4 0 16,8-7-16,5-5 0,12-6 15,10-4-15,6-3 0,5-3 16,7-7-16,9-3 0,9-5 0,1-2 0,2-4 16,2-2-16,2-6 0,-8 0 0,-7-3 15,-2-3-15,-6 3 16,-8 1-16,-6-3 0,-11-2 15,-6 5-15,-5 1 0,-10 1 16,-6 2-16,-3 4 0,-7 4 0,-4 5 16,-3 2-16,1 2 0,1-1 0,3 5 15,2 4-15,4 1 16,6 0-16,2 6 0,3 5 16,6-4-16,5-1 0,13-2 0,9-2 15,-3-2-15,-4-1 0,-2-2 16</inkml:trace>
  <inkml:trace contextRef="#ctx0" brushRef="#br0" timeOffset="9088.9773">7159 6376 0,'0'0'16,"0"0"-16,0 0 0,0 0 0,0 0 15,-33 6-15,13 1 16,-2 2-16,-2 1 0,-3 5 0,-4 5 0,-9 4 15,0-1-15,-2 10 0,3 4 16,7-5-16,6-3 0,10 0 16,10-5-16,11-4 0,6-4 0,14-9 31,12-7-31,1-4 0,3-2 0,7-5 16,5-3-16,-2-3 15,-6-2-15,8-8 0,-3-4 0,-8 1 16,-6 1-16,-5-7 0,-9 2 15,-10 2-15,-6 4 0,-16 3 16,-11 2-16,-1 9 0,-5 4 0,-9 4 16,-8 4-16,0 3 0,1 3 15,-3 6-15,6 3 16,11 0-16,6 3 0,6 7 0,7 5 0,9-9 16,6-3-16,-2-5 0,-1-2 15,-1-2-15</inkml:trace>
  <inkml:trace contextRef="#ctx0" brushRef="#br0" timeOffset="9336.576">7629 6395 0,'0'0'0,"0"0"15,0 0-15,-12 22 0,5-8 0,-5 5 16,-4 8-16,-5 11 0,1 3 15,-4 12-15,0 4 0,2-1 16,-1-3-16,0 7 0,1-6 0,5-9 16,4-6-16,1-4 0,2-7 15,4-10-15,2-7 0,-1-12 16,-2-7-16,4 2 0,-2 2 0,2 0 16</inkml:trace>
  <inkml:trace contextRef="#ctx0" brushRef="#br0" timeOffset="9574.8719">7465 6334 0,'0'0'0,"10"-5"16,6-2-16,2 1 0,2-2 0,14 0 15,3 3-15,11 1 0,-2 3 16,-1 3-16,0 2 0,3 6 16,-7 2-1,-6 5-15,-4 4 0,-8-2 16,-7-2-16,-10 4 0,-8-1 15,-6 0-15,-2-1 0,-14 0 16,-9 1-16,-1 0 0,-3 1 0,-6 1 16,-5-1-16,-6 2 0,2-2 15,4 0-15,5 1 16,10-8-16,6-5 0,4-1 0,6-3 0,5-1 16</inkml:trace>
  <inkml:trace contextRef="#ctx0" brushRef="#br0" timeOffset="9922.8063">8160 6457 0,'0'0'15,"0"0"-15,0 0 0,30 4 0,-18-3 16,5 0-16,3 1 16,2-1-16,2-2 0,9-2 0,2-4 15,-2 1-15,-1 0 0,3-8 16,-6-1-16,-3-2 0,-4-1 0,-6-3 15,-5-3-15,-4 1 16,-4 3-16,-7 2 0,-6 2 0,-6 2 0,-5 2 16,-6 6-16,-6 5 0,0 2 15,1 2-15,-11 10 0,0 6 16,3 2-16,4 2 0,-2 15 16,6 6-16,8-6 0,4-1 15,11-1-15,6 3 0,7-5 16,6-2-16,14-8 15,11-5-15,0-5 0,4-3 16,8-9-16,7-3 0,-1-5 16,0-3-16,11-10 0,1-8 15,-18 7-15,-13 7 0,-9 3 16</inkml:trace>
  <inkml:trace contextRef="#ctx0" brushRef="#br0" timeOffset="10223.6238">8974 6303 0,'0'0'0,"0"0"16,0 0-16,-19 26 0,19-26 0,-21 32 16,4-8-16,0 1 0,-1 1 0,-2 9 15,1-1-15,0 2 16,4-5-16,2-7 0,5-5 0,0-6 0,2-3 16,6-10-16,2-4 0,1-5 15,2-3-15,6-12 0,5-4 16,1-1-16,2-1 0,2-1 15,2-2-15,4-1 0,-3 2 16,-1 7-16,0 6 0,-4 4 0,-2 3 16,0 4-1,2 5-15,0 3 0,-1 3 16,3 6-16,1 6 16,-4-3-16,-1 0 0,5 5 0,2 3 15,-4-5-15,-6-2 0,-2-4 16</inkml:trace>
  <inkml:trace contextRef="#ctx0" brushRef="#br0" timeOffset="10640.5478">9853 6292 0,'0'0'0,"0"0"16,0 0-16,0 0 0,0 0 0,-17-13 15,17 13-15,-30-2 0,30 2 16,-42 2-1,14 2-15,-2 2 0,-1 0 16,-12 7-16,-2 3 0,1 1 16,1 2-16,-5 6 0,5 0 15,3 3-15,9-3 0,10 0 16,9-1-16,7-5 0,8-2 0,11-4 16,10-3-16,6-4 15,4-5-15,5-4 0,3-4 0,-2-2 0,-1-1 16,4-7-16,-2-4 0,-5-1 15,-3-3-15,-5 2 0,-4-1 16,-8 5-16,-4 1 0,-5 5 16,-2 3-16,-2 3 0,-1 3 0,-4 5 15,-5 3-15,0 4 0,-3 3 16,2 4-16,0 4 0,2 0 0,-1 1 16,2 4-16,0 2 0,4 2 15,3 1-15,7 1 0,4-2 16,5-8-16,2-5 0,3-6 15,2-7-15,-5-1 0,-4 0 0,-4 0 16</inkml:trace>
  <inkml:trace contextRef="#ctx0" brushRef="#br0" timeOffset="10894.6162">10445 6075 0,'0'0'0,"0"0"16,0 0-16,0 0 0,-21 31 0,6-15 0,-6 8 16,-2 4-16,-2 3 0,-11 14 15,-4 3-15,-1 8 0,7-3 0,3 3 16,9-7-16,9-9 0,6-5 16,10-4-16,10-7 0,1-11 15,4-4-15,7-6 0,5-3 31,-1-2-31,2-4 0,1-8 0,2-6 16,-7 4-16,-6 4 0,-6 2 16</inkml:trace>
  <inkml:trace contextRef="#ctx0" brushRef="#br0" timeOffset="11057.078">10061 6363 0,'0'0'16,"0"0"-16,0 0 0,0 0 0,28-13 15,-28 13-15,40-7 0,-13 3 16,3 1-16,3-1 0,4 1 16,8-2-16,-2 2 0,1 0 15,-8-1-15,-8 2 0</inkml:trace>
  <inkml:trace contextRef="#ctx0" brushRef="#br0" timeOffset="11395.8452">10415 6492 0,'0'0'0,"0"0"15,0 0-15,0 0 0,37 0 0,-37 0 0,48-4 16,-21 0-16,3-1 0,2-1 16,2-2-16,8-3 0,-1 0 15,6-5-15,-1 0 0,-8-1 16,-4-1-16,-6-2 0,-6-2 15,-6 2-15,-5 2 0,-7 2 16,-8 0-16,-7 2 0,-6 0 0,-10 6 0,-6 4 16,-2 4-16,-1 4 0,-11 7 15,0 5-15,5 6 0,3 2 16,4 5-16,2 1 0,4 7 16,8 0-16,12-1 0,7-2 15,10-3-15,7-3 0,10-5 16,9-5-16,7-2 15,4-4-15,5-2 0,1-4 16,-12 0-16,-10-3 0,-7 0 16</inkml:trace>
  <inkml:trace contextRef="#ctx0" brushRef="#br0" timeOffset="11541.2601">11349 6558 0,'0'0'0,"0"0"15,0 0-15,-21 21 0,21-21 0,-29 23 16,11-10-16,-1-1 16,-2 0-16,-1 1 0,3-4 15,2 1-15</inkml:trace>
  <inkml:trace contextRef="#ctx0" brushRef="#br0" timeOffset="11944.1523">12511 6278 0,'0'0'0,"0"0"15,0 0-15,-20-6 0,20 6 0,-32 2 16,5 3-16,-3 2 0,-4 2 16,-14 8-16,-5 5 0,2 0 15,3 1-15,-10 12 0,3 3 16,2 5-16,12-3 15,6 4-15,14-4 0,15-7 16,9-8-16,19-5 0,13-3 16,6-4-16,4-6 0,12-5 15,7-3-15,-4-2 0,-1-2 0,-11 0 16,-13 1-16,-9 2 16</inkml:trace>
  <inkml:trace contextRef="#ctx0" brushRef="#br0" timeOffset="12267.4949">12781 6409 0,'0'0'0,"0"0"15,0 0 1,-31 13-16,18-6 0,-2 5 16,-1 3-16,0 1 0,3 2 0,0 7 15,3 2-15,4-4 0,5-2 16,12 1-16,10-4 0,5-5 15,1-5-15,9-5 0,7-4 16,-2-4-16,2-2 0,6-8 16,-3-4-16,-6 2 0,-7-1 0,0-7 15,-4-3-15,-14 3 0,-9 1 0,-12 3 16,-8 3-16,-7 6 0,-6 2 16,-10 3-16,-8 3 0,-7 3 15,1 2-15,-2 7 0,-3 3 16,11 3-16,9 3 0,4 3 15,8 2-15,16-5 0,5-1 0,2-4 16,0-3 0,0-3-16</inkml:trace>
  <inkml:trace contextRef="#ctx0" brushRef="#br0" timeOffset="12583.9544">13754 6013 0,'0'0'0,"0"0"0,0 0 15,-22 18-15,22-18 0,-32 25 0,9-7 0,-2 5 16,-2 2-16,-9 16 0,-2 5 15,-3 7-15,2-1 0,1 8 16,8-3-16,9-9 0,7-6 0,11-1 16,10-8-16,5-8 0,4-7 15,11-4-15,7-7 0,0-5 16,1-4 0,-8 0-16,-7 1 0,-5 1 0</inkml:trace>
  <inkml:trace contextRef="#ctx0" brushRef="#br0" timeOffset="12831.552">14495 5974 0,'0'0'16,"0"0"-16,0 0 0,0 0 0,-27 22 15,9-7-15,-5 3 0,-3 5 16,-1 3-16,-12 14 0,-2 3 15,4 2-15,3 1 0,-4 10 16,-1 7 0,8-7-16,5-7 0,11 0 15,11-6-15,7-9 0,6-6 0,9-5 16,9-6-16,2-6 0,0-7 16,-7 0-16,-5 0 0,-4-2 15</inkml:trace>
  <inkml:trace contextRef="#ctx0" brushRef="#br0" timeOffset="13286.4232">15119 6426 0,'0'0'0,"0"0"0,0 0 16,5-16-16,-4 11 0,-2-2 15,-2 0 1,-1-3-16,-3 1 0,-3 1 0,-4 0 15,-2 0-15,-2 2 0,-12 1 16,-4 4-16,-1 1 0,-2 5 16,-10 3-16,-2 4 0,5 2 15,3 0-15,-4 10 0,3 4 16,7-2-16,4 0 0,10 2 16,7-1-16,10-1 0,7-2 0,12-6 0,11-3 15,4-6-15,6-2 0,8-5 16,7-6-16,4-3 0,-5-2 15,-2-5-15,-2-5 0,-6 1 16,-5 1-16,0-3 0,-4-3 16,-12 6-16,-5-1 0,-4 5 15,-4 3-15,-2 1 0,-1 3 0,-4 4 0,-3 3 16,0 3-16,-2 4 0,-1 6 16,0 1-16,2 1 0,2 2 0,3 6 15,2 4-15,3-1 16,1-1-16,11-4 0,6-3 15,-5-5-15,-4-3 0,-3-2 16</inkml:trace>
  <inkml:trace contextRef="#ctx0" brushRef="#br0" timeOffset="13734.3178">15767 6047 0,'0'0'0,"0"0"16,0 0-16,-10 21 0,10-21 0,-14 28 15,2-4-15,-2 3 16,-3 3-16,-6 16 0,-1 4 16,2-3-16,3-2 0,-1 7 15,0 6 1,4-9-16,1-8 0,2-4 0,3-11 15,4-9-15,0-3 0,3-6 16,2-3-16,1-5 0,4-8 0,2-6 16,1-7-16,1 1 15,1 0-15,6-2 0,6-3 0,1 3 0,0 1 0,10 0 16,5 4 0,-1 1-16,0 3 0,5 5 0,3 5 15,-4 2-15,-4-1 0,3 10 16,-4 5-16,-5 0 0,-5 1 0,-8 3 15,-7 2-15,-6 1 16,-4 1-16,-7 0 0,-8-1 16,0-5-16,-3-1 0,-9-2 15,-9-1-15,-1-1 0,-2-1 0,-9 0 0,-3-2 16,4-3-16,3-2 0,6-2 16,6-2-16,8-2 0,7-5 0,4 3 15,3 2-15,3 0 0</inkml:trace>
  <inkml:trace contextRef="#ctx0" brushRef="#br0" timeOffset="14104.3061">16453 6442 0,'0'0'0,"-9"6"15,-5 5-15,-1 2 0,-2 1 0,-7 11 0,-3 4 16,0 5-16,2-1 0,10-3 16,7-3-16,8-5 0,6-4 0,13-3 15,9-5 1,1-5-16,4-5 16,12-5-16,5-3 0,-5-2 15,-4 0-15,5-8 0,-2-5 0,-6-5 16,-6-4-16,-8 6 0,-5 1 15,-9 1-15,-8 2 0,-11 0 16,-8 1-16,-1 2 0,-3-1 16,-13 9-16,-9 6 0,0 4 15,0 3-15,0 5 0,1 2 16,9 5-16,6 2 0,9 6 0,9 3 16,6-6-16,9-5 0,-3-3 0,0-2 15,0-3-15</inkml:trace>
  <inkml:trace contextRef="#ctx0" brushRef="#br0" timeOffset="14436.0561">17154 6356 0,'0'0'16,"0"0"-16,0 0 0,-16 24 0,16-24 15,-23 31-15,7-9 0,1 1 16,0 4-16,-3 4 0,0 0 16,5-6-16,3-5 0,-1 1 15,2-4-15,2-3 0,3-3 0,4-11 16,5-5-16,0-5 0,0-3 16,5-4-16,4-1 0,1-3 15,2-2-15,5-8 0,0 1 16,-1 6-16,-3 6 0,1 2 15,0 4-15,0 2 0,0 0 0,2 7 0,1 4 16,-2 5-16,0 2 0,2 3 16,1 5-16,-4-4 0,-4-2 0,-2-2 15</inkml:trace>
  <inkml:trace contextRef="#ctx0" brushRef="#br0" timeOffset="14868.6658">18096 6420 0,'0'0'0,"0"0"0,0 0 16,0 0-16,0 0 0,-10-20 0,10 20 16,-23-9-16,11 3 0,-8 0 0,-7 4 15,1 1-15,-1 1 0,-12 2 16,-4 5-16,2 1 0,2 3 0,-8 9 15,-1 6-15,9-1 0,6 1 16,2 7-16,9 1 0,6-6 16,8-6-16,14-1 0,13-3 15,3-4-15,2-4 16,10-7-16,9-4 16,-3-1-16,-1-4 0,7-8 15,1-7-15,-8-1 0,-6 1 0,1-4 16,0-2-16,-6 3 0,-6 3 15,-4 3-15,-5 3 0,-4 7 16,-3 1-16,-6 7 0,-3 2 16,-1 4-16,-2 2 0,-4 8 0,-2 4 15,1 3-15,2 0 0,4 6 0,2 3 16,6-1-16,2-3 0,9-4 16,9-3-16,4-4 0,5-3 0,-8-4 15,-4-2-15,-4-1 16</inkml:trace>
  <inkml:trace contextRef="#ctx0" brushRef="#br0" timeOffset="15112.3984">18696 6159 0,'0'0'0,"0"0"16,0 0-16,0 0 0,-16 19 0,16-19 15,-24 29-15,6-9 0,-2 3 16,-2 4-16,-2 5 0,-5 8 16,4-2-16,1 7 0,6-4 15,6-7-15,5-5 0,7 2 16,7-6-16,2-6 0,2-3 0,6-4 16,6-2-16,-5-4 15,1-2-15,1-1 0,-1-1 0,-7-2 16,-2 1-16,-2-1 15</inkml:trace>
  <inkml:trace contextRef="#ctx0" brushRef="#br0" timeOffset="15285.9242">18415 6474 0,'0'0'0,"0"0"15,0 0-15,0 0 0,30-7 0,-30 7 16,44-3-16,-16 2 0,2 0 0,12 1 15,4-1-15,-1 1 0,0 0 16,2 0-16,-10 0 0,-7 0 16</inkml:trace>
  <inkml:trace contextRef="#ctx0" brushRef="#br0" timeOffset="15475.8274">19079 6472 0,'0'0'16,"0"0"-16,0 0 0,0 0 0,-14 18 16,14-18-16,-16 23 0,16-23 15,-18 30-15,9-13 0,1-1 16,3-1-16,0 0 0,3 0 16,3-4-16,0-3 0,0-1 0,0 0 15</inkml:trace>
  <inkml:trace contextRef="#ctx0" brushRef="#br0" timeOffset="15638.3294">19209 6170 0,'0'0'0,"0"0"15,0 0-15,0 0 0,0 0 16,19 12-16,-19-12 0,0 0 15,12 17-15,-12-17 0,0 0 16,0 0-16</inkml:trace>
  <inkml:trace contextRef="#ctx0" brushRef="#br0" timeOffset="15923.6763">19340 6420 0,'0'0'0,"0"0"16,0 0-16,4 26 0,-4-26 0,-4 32 15,1-10-15,0 0 16,1 2-16,2 4 0,1 1 16,3-5-16,3-4 0,2-1 0,1-3 0,1-4 15,0-4-15,2-5 0,2-3 16,1-3-16,-1-2 0,-1-5 16,2-5-16,-1-4 0,1-2 15,2-9-15,0-2 0,-2 1 16,-1-2-16,5-5 0,2 3 15,-2 2-15,-3 4 16,-1 4-16,-3 1 0,-2 8 16,-1 2-16,-1 4 0,-2 3 15,-1 3-15,-2-1 0,0 2 16</inkml:trace>
  <inkml:trace contextRef="#ctx0" brushRef="#br0" timeOffset="16340.5705">19673 6578 0,'0'0'0,"0"0"16,0 0-16,0 0 0,0 0 0,0 0 16,33-6-16,-33 6 0,28-5 0,-10 1 15,3 0-15,-2-1 0,1 0 0,2-1 16,3-2-16,-2 2 15,0 0-15,4-4 0,0-3 16,-3 1-16,-2-2 0,-2 2 16,-1-2-16,-4 1 0,-2 2 0,-4 0 15,-3-2 1,-3 4-16,-3 0 0,-5 1 16,-6 0-16,-4 2 0,-2 2 0,-8 4 15,-4 3-15,-3 2 0,0-2 16,-11 11-16,-1 5 15,4 2-15,3 1 0,2 6 16,8 2-16,7 0 0,7-1 0,11 6 16,12-3-16,5-9 0,3-5 0,20 4 15,9 1-15,-1-2 0,-3-1 0,6-2 16,5 0-16,-13-6 0,-10-1 16,-8-5-16</inkml:trace>
  <inkml:trace contextRef="#ctx0" brushRef="#br0" timeOffset="16478.8153">20349 6777 0,'0'0'0,"0"0"0,0 0 15,0 0-15,-27 1 0,27-1 16,0 0-16,-24 3 0</inkml:trace>
  <inkml:trace contextRef="#ctx0" brushRef="#br0" timeOffset="17243.2318">12430 6997 0,'0'0'0,"11"2"15,4 1-15,1-1 0,4 2 0,10 0 16,11 2-16,5 0 16,5 1-16,17 0 0,7-2 0,2 0 15,2-1-15,21 2 0,1 0 16,14-3-16,-3 0 0,50 2 0,-10 1 15,-7-2-15,-5-2 0,1 3 16,1 0-16,3 0 0,1-3 0,7-1 16,5 1-16,-4 1 15,0 1-15,7-2 0,5-1 16,-5-2-16,-3-1 0,5 2 0,4 2 16,1 3-1,1-1-15,7-1 0,6-2 16,-6 2-16,-3-1 0,3 0 15,0 0-15,-5 3 0,-4 2 0,1 0 16,2 1-16,-11-1 0,-7-1 16,-3 2-16,-2 2 0,-14 2 15,-11 0-15,-8-1 0,-6-2 0,-14-3 16,-8-1-16,-12-3 0,-10-1 16,-14-6-16,-10-4 0,-16-1 15,-11 0-15,-17-6 0,-12-2 0,5 6 16,3 4-16,4 3 0</inkml:trace>
  <inkml:trace contextRef="#ctx0" brushRef="#br0" timeOffset="17781.7277">12662 5138 0,'0'0'0,"0"0"16,-28 8-16,28-8 0,-32 15 0,12-3 16,-3 4-16,-8 8 0,-1 1 0,-5 9 15,0 3-15,2 2 0,2 1 16,-2 7-16,4 0 0,8-2 0,6-2 16,8-5-16,7-3 0,10-2 15,9-6-15,7-5 0,8-2 16,6-8-16,6-5 0,7-5 15,6-4-15,1-7 0,0-5 0,-14 2 16,-11 4-16,-8 2 0</inkml:trace>
  <inkml:trace contextRef="#ctx0" brushRef="#br0" timeOffset="18098.4086">13141 5391 0,'0'0'0,"0"0"16,0 0-16,0 0 0,-25 22 15,25-22 1,-31 27-16,16-9 0,-1 3 16,3 4-16,2 2 0,0 6 0,3-1 15,8-4-15,8-4 16,8-2-16,9-6 0,8-10 16,8-6-16,2-6 0,1-4 0,6-6 15,-2-2-15,-4-3 0,-1-1 16,1-5-16,-5 0 0,-12-1 0,-7-3 0,-11 1 15,-8 1-15,-9 4 0,-6 3 16,-8 4-16,-6 4 16,-7 6-16,-7 4 0,-3 7 15,-3 3-15,5 3 0,4 3 0,6 1 16,5 4-16,9-1 0,8 0 16,3-3-1,1-4-15,3-2 0</inkml:trace>
  <inkml:trace contextRef="#ctx0" brushRef="#br0" timeOffset="18383.2551">14250 4950 0,'0'0'0,"0"0"16,0 0-16,0 0 0,-23 20 0,23-20 15,-33 34-15,10-11 16,-2 4-16,-12 15 0,-1 7 16,-1 2-16,2 0 15,-5 14-15,-2 9 0,9-10 16,9-8-16,5-1 0,9-9 16,9-12-16,7-9 0,14-10 15,10-9-15,5-6 0,4-7 0,7-7 16,7-6-16,0-5 15,1-4-15,-8 5 0,-13 7 0,-8 5 16</inkml:trace>
  <inkml:trace contextRef="#ctx0" brushRef="#br0" timeOffset="18599.4654">14789 4836 0,'0'0'0,"0"0"0,0 0 16,-15 16-16,15-16 0,-20 31 0,0-8 0,-2 3 15,-1 6-15,-12 17 0,-4 6 16,-3 12-16,6-2 0,-3 13 16,6-2-16,7 0 0,10-13 15,12-3-15,10-7 0,7-13 0,6-9 16,16-13-16,13-10 0,2-8 16,1-5-1,-15 0-15,-11 3 0,-6 0 0</inkml:trace>
  <inkml:trace contextRef="#ctx0" brushRef="#br0" timeOffset="18970.7338">15409 5291 0,'0'0'0,"0"0"0,0 0 16,0 0-16,-21-8 0,21 8 0,-34 1 0,11 3 0,-3 2 16,-3 5-16,-4 4 15,-9 4-15,1 0 0,-6 11 16,2 1-16,10-1 0,6-2 0,4 2 15,9-3-15,8-5 0,6-4 16,14-6-16,11-4 16,7-4-16,5-4 15,2-7-15,4-5 0,-1-2 16,0 0-16,4-6 0,-2-2 16,-7-1-16,-4 2 0,-4-2 15,-2 0-15,-9 2 0,-4 2 0,-5 4 16,-4 3-16,-1 3 0,-1 4 15,-4 5-15,-3 2 16,-2 6-16,-2 1 0,1 5 0,1 4 0,2 2 16,1 1-16,3 5 0,1 3 15,4-3-15,5-1 16,12 1-16,9-6 0,-2-9 16,1-6-16,-7-2 0,-5-1 15,-3 1-15</inkml:trace>
  <inkml:trace contextRef="#ctx0" brushRef="#br0" timeOffset="19401.8663">16144 4881 0,'0'0'0,"0"0"0,0 0 0,0 0 16,-12 21-16,12-21 15,-22 34-15,8-9 0,-2 3 16,-3 8-16,-5 5 15,-3 13-15,2-1 0,-3 10 0,5-1 16,0-1-16,4-10 0,2-7 16,3-4-16,2-5 0,2-7 15,2-7-15,3-7 0,-1-6 16,1-5-16,1-6 0,3-7 0,4-3 16,1-3-16,4-6 0,2-2 0,2-2 15,2 1-15,9-3 0,6 2 16,0 4-16,0 3 0,8 3 15,5 3-15,-4 3 0,-1 3 16,-2 7-16,0 4 0,-5 4 16,-6 2-16,-2 8 15,-6 7-15,-9-5 0,-2-1 16,-9 1-16,-4 0 16,-6-1-16,-2 0 0,-8-2 0,-7 0 15,-1-3-15,-1-1 0,-6 0 16,-3-2-16,5-2 0,3-2 15,0-3-15,8-2 0,8-7 0,6-6 16,3 4-16,3 1 0,0 2 0</inkml:trace>
  <inkml:trace contextRef="#ctx0" brushRef="#br0" timeOffset="19765.1239">16696 5310 0,'0'0'0,"0"0"0,-15 15 0,3-4 16,-2 3-16,-3 6 0,-1 5 15,-6 8-15,2 0 0,5 8 0,6-5 0,6-6 16,5-6-16,15-7 0,10-6 16,5-6-16,3-3 0,14-8 15,7-3-15,-3-1 0,-3-2 16,3-10-16,-6-4 15,-8 1-15,-7 5 0,-8-3 0,-6-3 16,-9-1-16,-8-2 0,-9 5 16,-8 1-16,-4 5 0,-3 5 0,-6 4 15,-4 2-15,-2 4 16,1 7-16,-1 3 0,1 4 0,5 1 0,5 3 16,4 2-16,4 2 15,8-1-15,6 2 0,10 1 0,10 3 16,4-12-16,5-6 0,-5 0 15,-5-2-15,-3-1 0</inkml:trace>
  <inkml:trace contextRef="#ctx0" brushRef="#br0" timeOffset="20081.578">17537 5267 0,'0'0'0,"0"0"16,0 0-16,0 0 0,0 0 0,-19 34 15,9-13-15,-2 1 0,-2 2 16,-3 3-16,-2 2 0,-2 5 0,4-1 0,-2-1 16,4-4-16,3-6 15,2-4-15,3-6 16,3-6-16,1-5 16,3-1-16,0-10 0,4-4 15,1-1-15,3-5 0,3 0 0,3-2 16,5-8-16,1 1 0,2 2 15,2 0-15,-1 5 0,-1 5 16,6 1-16,-1 4 0,-1 5 16,-1 2-16,4 6 0,3 5 15,-2 3-15,-3 2 0,3 5 16,1 3-16,-1-2 0,0-2 0,-6-2 16,-6-3-16,-3-3 0</inkml:trace>
  <inkml:trace contextRef="#ctx0" brushRef="#br0" timeOffset="20482.9586">18473 5349 0,'0'0'0,"0"0"0,0 0 15,0 0-15,0 0 0,-16-21 0,4 17 16,-2 2 0,-3 0-16,-4 0 0,-3 4 15,-2-1-15,-2 1 0,-9 7 16,-3 5-16,3 2 0,0 1 15,-3 7-15,4 4 0,7-2 0,6-1 16,3 4-16,7-1 16,7-5-16,4-6 0,15-4 0,9-3 15,4-6-15,4-4 0,6-4 0,7-3 16,-4 0-16,-4-2 0,3-3 16,1-4-16,-5-2 0,-3-2 0,1-4 15,-3 1-15,-6 2 0,-3 1 16,-5 4-16,-2 3 15,-5 5-15,-1 1 0,-7 7 0,0 0 16,-3 5-16,-2 4 0,-1 0 0,-2 4 16,0 1-16,-1 3 0,2 3 15,-1 6-15,2-3 0,3-1 0,3 0 16,3-3-16,5-4 0,3-3 16,-2-3-16,-2-2 0,-2-1 15</inkml:trace>
  <inkml:trace contextRef="#ctx0" brushRef="#br0" timeOffset="20752.6699">19024 5092 0,'0'0'0,"0"0"0,0 0 0,0 0 0,-19 21 0,19-21 16,-31 29-16,12-10 15,-5 4-15,-9 12 0,-2 6 0,2-1 16,2 2-16,0 5 0,7-5 16,5 1-16,9-7 0,9-8 15,8-7-15,3-6 0,3-3 0,5-5 32,4-4-32,1 0 0,2-1 15,-1-3-15,0-4 0,-6-1 16,-2-1-16,-4 3 0,-2-1 15,-2 3-15</inkml:trace>
  <inkml:trace contextRef="#ctx0" brushRef="#br0" timeOffset="20937.7341">18690 5298 0,'0'0'0,"0"0"15,23-5-15,-5 3 0,2-1 16,9 2-16,4 0 0,3 0 15,0 1-15,9 1 0,-1 1 16,-4 1-16,-3-1 0,3 0 0,-1-3 16,-9 1-16,-7 0 0,-6 0 0</inkml:trace>
  <inkml:trace contextRef="#ctx0" brushRef="#br0" timeOffset="21285.123">19041 5491 0,'0'0'0,"0"0"0,0 0 15,32-4-15,-17 3 0,5-1 0,4-1 16,8 0-16,1 0 0,1-3 16,3-2-16,-3 0 0,-1 0 0,4-5 15,-1-2-15,-5 0 0,-4-1 0,-5 0 16,-3-3-16,-6 1 15,-3 0-15,-7 2 0,-5 1 0,-6 2 16,-5 3-16,-8 5 0,-6 2 16,-4 3-16,-2 3 0,-14 6 15,-2 4-15,5 3 0,5 2 0,3 6 32,2 7-32,7-3 0,7-3 0,10 5 15,12-1-15,5 1 0,6-3 16,17-2-16,11-4 15,5-3-15,5-2 0,10-2 0,6 1 16,-16-4-16,-14-4 0,-8 0 16</inkml:trace>
  <inkml:trace contextRef="#ctx0" brushRef="#br0" timeOffset="24447.7426">14167 5914 0,'0'0'0,"0"0"15,0 0-15,0 0 0,0 0 0,0 0 16,0 0-16,0 0 0,-22 29 0,8-13 16,-1 7-16,-2 0 15,1 3 1,-5 13-16,-2 11 0,-8 14 16,0-3-16,-5 20 0,-6 19 15,-1 9-15,4-6 0,-2 4 16,4-8-16,-6 14 0,10-24 0,12-20 15,9-12-15,5-15 0,5-8 16,1-10-16,0-8 0,1-2 16,1-5-16,0-3 0,1-5 0,-2-8 15,0-6-15,0 5 0,0 1 0,0 3 16</inkml:trace>
  <inkml:trace contextRef="#ctx0" brushRef="#br0" timeOffset="25898.4449">13943 6021 0,'0'0'0,"0"0"0,0 0 0,0 0 16,25-10-16,-25 10 0,26-5 0,-10 2 0,2 1 15,3 0-15,3 2 16,1-3-16,2 2 0,11-1 0,4 0 16,1-1-16,0 1 0,12-1 15,3-1-15,-1-1 0,0 1 16,15-2-16,1-1 0,-4 3 16,-3-1-16,13-2 0,0-1 0,-4 2 15,-2 0-15,25-1 0,9 0 16,-19 2-16,-13 1 0,31-2 0,-14 0 15,-2 0-15,-3 2 0,-7 2 16,-3 0-16,-4 1 0,-3 0 16,2 1-16,2-1 0,-7-1 15,-3-2-15,0 1 16,1 2-16,-1 1 0,1 2 16,-3 1-16,-2 2 15,-5-4-15,-4-2 0,-1 5 0,0 4 16,-3-8-16,0-5 0,-7 3 15,-2 2-15,-10 1 0,-4 3 16,3-2-16,3 2 0,-7-1 16,-3 1-16,-5 0 0,0-1 0,-6-1 0,3 0 15,1 3-15,1 1 0,-4-2 16,-1 0-16,0 1 0,-1 0 16,-2-1-16,2 1 0,-3 0 15,1 2-15,-1 1 0,0 2 16,-2-2-16,0 4 0,0-1 15,-1 3-15,-1 0 16,-1 1-16,0 1 16,-1 1-16,0 1 0,-1 3 0,-2 1 15,0 3-15,-1 0 0,0 1 16,-2 2-16,0 1 0,-3 1 16,-1-1-16,0 1 0,-3 1 15,1 2-15,0 1 0,0 4 16,1 1-16,1 0 0,-1 1 0,1-2 15,2-3-15,-1 1 0,0 0 16,0 0-16,0-2 0,0 6 0,1-1 16,1-3-16,1 0 0,0-2 15,2 1-15,-1-8 0,1-5 16,-1 3-16,2 0 0,-1-3 16,1-2-16,-1-2 0,1 0 0,0-4 0,-1-3 15,2 0-15,0-2 0,-1-1 16,1 0-16,-5 0 0,-2-1 15,-1-1-15,-2-1 0,-4-3 16,-2 0-16,-5 0 0,-1-1 16,-7-1-16,-4-1 0,-3-1 15,-2 0-15,-4 0 16,-2 1-16,-13-1 0,1 2 16,-6-4-16,-3-1 0,-12 1 15,-1 2-15,0 0 0,-2 1 16,-11 0-16,3 0 0,-44 4 15,8 2-15,12-2 0,10-3 0,3 1 16,0 0-16,5 2 16,5 3-16,-1-2 0,0 1 0,4 0 0,4-1 15,-1 1-15,0-1 0,5 1 16,1 0-16,1-3 0,0-2 16,2-3-16,5-1 0,1 3 15,2 2-15,8 0 0,7 0 16,-1-2-16,0-3 0,2 1 15,1 2-15,7-2 16,5-1-16,0-1 0,2-1 16,3 3-16,2 4 0,8-3 15,7-3-15,-3 4 0,-1 1 0,4-1 0,4-1 16,4 0-16,2-1 0,5 3 16,-1 0-16,1-2 0,0 1 15,3 1-15,0 0 0,0 0 16,0 0-16,2 0 0,-2 0 15,0 0-15,0 0 0,0 0 16,1 3-16,-1-3 0,0 0 16,0 0-16,0 0 0,0 0 15,0 0-15,0 0 0,0 0 0,2 1 16,-2-1-16,0 0 0,0 0 16,0 0-1,0 0-15,0 0 0,0 0 16,0 0-16,0 0 0,0 0 15,0 0-15,0 0 0,0 0 16,0 0-16,0 0 0,0 0 16,2 0-16,-2 0 0,0 0 0,0 0 15,0 0-15,0 0 16,0 0-16,0 0 0,0 0 0,0 0 0,0 0 16,0 0-16,0 0 0,0 0 15,0 0-15,0 0 0,0 0 16,0 0-16,5 7 0,-5-7 0,2 8 15,-2-8-15,0 6 0,0-6 16,0 0-16,0 5 0</inkml:trace>
  <inkml:trace contextRef="#ctx0" brushRef="#br0" timeOffset="26321.4361">13600 7204 0,'0'0'0,"0"0"16,0 0-16,0 0 0,0 0 0,0 0 16,0 0-16,0 0 15,0 0-15,0 0 0,18 16 16,-18-16-16,0 0 0,37 7 16,-37-7-16,46 0 0,-16 1 0,4-1 15,4-1-15,14-1 0,4 1 16,4-1-16,5 2 0,17-2 0,1 0 0,19-3 15,3-1-15,13 0 16,-4-3-16,16 2 0,-1 2 16,45-4-16,-15 0 0,-5-1 15,-3 0-15,-11 3 0,-8 5 0,-5 2 16,-5 2-16,-7 1 0,-6 1 16,-11-2-1,-6-1-15,-9-2 0,-7-4 0,-10 8 16,-7 1-16,-12-4 15,-11-3-15,-5 0 0,-4 2 16,-7 0-16,-4 1 0,-8 0 16,-3-1-16,-5 1 0,-2 0 0,-7 0 15,-4 0-15,-13-4 0,-8-3 16,11 2-16,8 2 0,4 1 0</inkml:trace>
  <inkml:trace contextRef="#ctx0" brushRef="#br0" timeOffset="27154.8669">15384 7684 0,'0'0'0,"0"0"15,0 0-15,0 0 0,0 0 0,0 0 16,27-10-16,-27 10 0,34-6 15,-8 2 1,6 1-16,3-1 0,3 1 0,14-1 16,5 0-16,14-2 0,2-1 15,13-2-15,-2-1 0,-5 3 16,-4 1-16,8-1 0,-6-1 16,-3 1-16,-12 2 0,-12 3 15,-7 2-15,-11 3 0,-8 0 16,-9 2-16,-5 1 0,-9-1 0,-5 1 0,-12 2 15,-7 5-15,-3-1 0,-5 4 16,-7 2-16,-5 1 0,-5 1 16,-4-1-16,-12 3 0,-3 0 15,2 1-15,1-1 0,-5 0 16,5-2-16,6-3 0,4-4 0,-11 4 31,15-5-31,15-7 0,9-7 0,11-1 16,1-1-16,2-3 0,3-1 15,9-9-15,7-4 0,7-2 16,6-3-16,5-4 0,5-3 16,3-3-16,3-1 0,4-2 15,2-1-15,-2 2 0,-2 2 16,3-1-16,-2 5 0,-5 6 0,-3 6 0,-6 3 16,-3 3-16,-3 7 0,-3 4 15,1 6-15,-1 6 0,-2 4 16,-2 4-16,0 7 0,0 5 15,-3 7-15,-2 5 0,3 0 16,1 3-16,-1-3 0,0-2 16,0 0-16,0-1 15,-1-3-15,-1-3 0,-2 0 16,0-3-16,-2-3 0,-1 1 16,-1-5-16,-2-1 0,-3-5 15,0-2-15,-4-3 0,-1 0 16,-3-5-16,-3-5 0,-4-2 15,-6-3-15,-2-5 0,-3-3 0,-3-5 16,-3-4-16,2-2 0,1-3 0,-1-3 16,-1-4-16,3 2 0,2 2 15,1-7-15,2 0 0,5 6 16,3 2-16,1 2 0,2 2 16,2 4-16,4 2 0,1 4 15,1 2-15,3 4 16,1 2-16,0 3 0,1-1 0,0 7 0,-1 3 0,-1-2 15,2-1-15,0 1 0</inkml:trace>
  <inkml:trace contextRef="#ctx0" brushRef="#br0" timeOffset="33461.4253">7121 5862 0,'0'0'0,"0"0"16,0 0-16,0 0 0,-4 26 0,4-26 15,-9 27-15,9-27 0,-16 35 16,7-12-16,-1 3 0,0 2 16,-2 3-16,-3 12 0,-1 3 15,0 0-15,-3 0 0,-6 14 16,-3 1-16,-2 11 0,5-2 0,-11 8 16,-1-5-16,2-5 0,4-4 0,-2 7 15,6-5-15,0-9 0,2-6 16,-5 16-16,8-9 0,4-10 15,7-5-15,5-12 0,5-8 16,6-9-16,5-1 0,4 4 16,4 2-16,4-4 0,2-3 0,7 0 15,7-1 1,3-1-16,6-3 0,8-2 16,8-1-16,12-7 0,2-3 15,11-1-15,8 0 0,46 1 16,-7 4-16,5-3 0,4-1 15,-7-2-15,-7 1 0,6 2 16,4 2-16,-10 0 0,-8-2 0,4 2 16,2 0-16,-14 2 0,-7 2 0,-8-2 15,-5-1-15,-10-1 0,-8-3 16,-13 1-16,-10 0 0,-12-2 0,-11-4 16,-8 5-16,-7 1 15,-5 1-15</inkml:trace>
  <inkml:trace contextRef="#ctx0" brushRef="#br0" timeOffset="34279.7108">7120 5877 0,'0'0'0,"16"-5"0,2 1 0,-1 0 0,3-1 15,18-2-15,9 0 16,13-2-16,-1 1 0,24-4 0,7-1 15,-3 1-15,-3 0 0,31-3 16,27-5-16,39-1 0,-25 5 16,22 1-16,12 0 0,-33-1 15,-21 1-15,17 0 16,14 2-16,-11 2 16,-6 3-16,32 11 0,24 9 15,-41-4-15,-28-2 0,-13 1 16,-11 1-16,1 3 0,-1 3 0,-6 0 15,-5 1-15,-15 1 0,-8-2 16,-7 6-16,-5 3 16,-10-5-16,-6-5 0,-15 3 0,-8 0 0,-8 2 15,-6 1-15,-6 1 0,-5 0 16,-4 4-16,-2 1 0,-7 4 16,-4 4-16,-2 0 0,1 2 0,-3 1 15,-1 3-15,2-1 0,0-2 16,3 10-16,2 5 0,1 1 15,2 0-15,-3 1 0,-3 0 0,2-2 16,0-1-16,-4 1 0,-1 1 16,-3-5-16,-1-5 0,-2 2 15,1 0-15,-1-6 0,-1-4 0,-2 3 16,0 0-16,2 1 16,3 1-16,4-7 0,0-4 0,3-4 15,1-1 1,1-4-16,-1 2 0,2-7 15,2-3-15,5-4 0,-1 2 16,0 0-16,2 0 0,-1-4 16,0 1-16,-4-1 0,-2-2 0,-8-4 15,-7-2-15,-6-3 0,-5 2 16,-8-1-16,-8-1 0,-4-4 16,-4-3-16,-18-4 0,-7-2 0,-18 4 15,1 3-15,-5 1 0,-5 2 16,-50 1-16,12 5 0,4 4 15,5 4-15,44-2 0,31-1 0,21 0 16</inkml:trace>
  <inkml:trace contextRef="#ctx0" brushRef="#br0" timeOffset="36200.3731">6675 7296 0,'0'0'15,"0"0"-15,0 0 0,35-4 0,-35 4 16,31 1-16,-5 3 0,3-2 15,2 1-15,19-2 0,7 0 16,14-2-16,1 0 0,24-4 0,7-2 16,12 3-16,-7 0 15,25-2-15,5-1 0,43-4 0,-21-1 0,6 2 0,5 2 16,-17-2-16,-11 0 0,9 2 16,7 1-16,-15 3 0,-8 0 15,8-2-15,7 0 0,-16 5 16,-12 2-16,1 3 0,0 0 15,-18-5-15,-12-2 0,-1-3 16,0 0-16,-20 5 0,-13 5 0,-9-5 16,-7-2-16,-13-1 15,-8 0-15,-7 1 0,-5 0 16,-4 2-16</inkml:trace>
  <inkml:trace contextRef="#ctx0" brushRef="#br0" timeOffset="36625.9872">7187 7210 0,'0'0'16,"14"-3"-16,5 0 0,-1 1 0,4 0 16,14-2-16,9 1 15,16 0-15,0-1 0,23 0 16,9 0-16,-1 1 0,-2 1 0,27-1 15,22-2-15,40 0 0,-20-1 16,1 1-16,3 0 0,-17 0 0,-13 0 0,14 4 16,9 1-16,-17-6 15,-10-4-15,9 4 0,6 3 16,-17 3-16,-11 2 0,-1 2 0,-1-1 16,-20 5-16,-14 5 0,-9-6 15,-7-3-15,-13-3 0,-11 1 0,-14 1 16,-12 2-16,-4-2 0,-3-1 0,-3 0 15</inkml:trace>
  <inkml:trace contextRef="#ctx0" brushRef="#br0" timeOffset="37243.4393">7614 5112 0,'0'0'0,"0"0"0,26-2 16,-26 2-16,34-6 0,-6 2 0,7-3 15,16-3-15,5 0 0,20-2 16,2 1-16,13-1 0,-4 1 0,8-3 16,-7-1-16,-12 3 15,-11 1-15,-3 0 0,-12 3 0,-14 0 0,-12 1 16,-8 2-16,-3 3 0,-5-1 15</inkml:trace>
  <inkml:trace contextRef="#ctx0" brushRef="#br0" timeOffset="37573.2146">8121 4845 0,'0'0'0,"0"0"0,0 0 16,0 0-16,11 33 0,-9-15 15,0 6-15,0 4 0,2 3 0,-2 5 16,-1 3-16,1 9 16,0 0-16,1 6 15,-1-4-15,1-5 0,-3-3 16,-3 2-16,-5-4 0,-2-6 16,-1-5-16,-4-6 0,-5-3 15,-2-6-15,-1-4 0,-1-5 0,2-5 16,1-7-16,1-4 0,-1-6 15,1-2-15,3 0 0,6-1 0,7 1 16,5-1-16,9 1 0,7 1 16,15-5-16,12-2 15,5-4-15,6-1 0,6 0 16,2 2-16,-6 2 0,-13 7 0,-13 6 16</inkml:trace>
  <inkml:trace contextRef="#ctx0" brushRef="#br0" timeOffset="37979.0065">8641 4544 0,'0'0'0,"0"0"15,0 0-15,4 22 0,-4-22 0,5 27 0,-5-7 16,-2 1-16,-1 2 0,0 5 15,0 0-15,1-3 0,-1-3 0,0-4 16,0-3-16,1-4 16,1-4-16,-1-3 0,2-4 0,-2-5 15,2 1-15,1-5 0,2-4 16,1-3 0,1 0-16,6-1 0,4-1 15,0 0-15,0 1 0,3 3 16,3 1-16,5 0 0,-2 3 0,-1 1 15,-1 0-15,-3 5 0,-3 3 16,-1 2-16,-2 3 16,-5 0-16,-3 2 0,-3 1 0,-2 1 15,-2 2-15,-1 1 0,-4 2 0,-3 3 16,-2-2-16,-2 0 16,-3 3-16,-1 1 0,-7 4 0,1-1 0,3-3 15,5-5-15,2-1 0</inkml:trace>
  <inkml:trace contextRef="#ctx0" brushRef="#br0" timeOffset="38162.1239">8515 4959 0,'0'0'0,"0"0"0,0 0 0,0 0 15,-12 22-15,12-22 0,-5 25 16,1-10-1,2 1-15,1-1 0,2-2 16,1 0-16,1-1 0,1-2 16,3-4-16,-2 0 0,0-1 0,-1 0 15</inkml:trace>
  <inkml:trace contextRef="#ctx0" brushRef="#br0" timeOffset="38679.4397">8781 4905 0,'0'0'0,"0"0"0,0 0 16,0 0-16,0 0 0,0 0 15,-8 25-15,8-25 0,-6 22 0,6-22 32,-10 29-32,5-15 0,3-4 0,1 1 15,1-1-15,1-4 0,1-2 16,3-3-16,3-3 0,0-1 15,2-2-15,2-2 0,4-2 16,0 0-16,1-2 0,7-4 16,3-1-16,-1 2 0,-1-1 15,0 3-15,-1 0 0,-2 3 0,-1 0 0,2 2 16,-2 3-16,-2 3 0,-3 1 16,-1 3-16,-3 6 0,-6-2 15,-2 3-15,-7 2 0,-4 2 16,-3 1-16,-2-2 0,-9 6 15,-3 1-15,-5-1 0,-1-1 16,-6 1-16,-11-1 0,2 1 0,-1 0 0,-11 2 16,-2 0-16,4-1 0,2-2 15,-2-1-15,6-4 0,8 1 16,4-1-16,9-4 0,10-1 16,8-6-16,3-1 0,13-1 15,9-2-15,5-1 0,5-3 0,15-2 16,12-4-1,1 0-15,4 0 0,18-3 16,6 1-16,-11 0 0,-7 3 16,7-3-16,-4 0 15,-14 2-15,-11 3 0,6-1 0,-14 3 16,-12 2-16</inkml:trace>
  <inkml:trace contextRef="#ctx0" brushRef="#br0" timeOffset="39018.001">8924 5122 0,'0'0'16,"0"0"-16,0 0 0,-2 24 15,2-24-15,-2 28 0,1-7 16,0 1-16,0 4 16,0 2-16,-1 4 0,0 4 15,1-4-15,-1 3 0,0-7 16,-3-3-16,1-3 0,-6-4 15,-5-2-15,-1-4 0,0-3 16,-3-2-16,-1-2 0,3-4 16,0-2-16,-6-5 0,-2-4 15,6-1-15,2 0 0,5-1 16,2 0-16,6 0 0,2-1 16,11 1-16,8-2 0,4-1 0,4 1 15,10-2-15,8-2 16,4 2-16,1 2 0,19-3 0,7 1 15,-3-2-15,-3-1 0,-6 2 16,-10 4-16,-15 2 0</inkml:trace>
  <inkml:trace contextRef="#ctx0" brushRef="#br0" timeOffset="39218.6704">9794 4882 0,'0'0'15,"0"0"-15,0 0 0,-28 17 0,13-7 0,-5 5 16,-4 3-16,-2 3 0,-2 3 0,-9 8 16,-2 3-16,-3 4 15,5-4-15,-1 1 0,8-5 16,6-9-16,8-5 0,2-4 16,4-4-16,3-1 0</inkml:trace>
  <inkml:trace contextRef="#ctx0" brushRef="#br0" timeOffset="39397.1861">9643 5128 0,'0'0'0,"0"0"15,0 0-15,-1 26 0,1-26 0,-5 30 16,0-12 0,0 3-16,-1-2 0,0 6 15,-1 2-15,2-5 0,3-2 0,2-5 16,2-5-16,3-4 0,2-5 15,2-3-15,4-8 16,-4 4-16,0-1 0,-2 3 0</inkml:trace>
  <inkml:trace contextRef="#ctx0" brushRef="#br0" timeOffset="39651.1547">10296 4662 0,'0'0'0,"0"0"15,0 0-15,0 0 0,-24 11 0,24-11 16,-33 20 0,14-6-16,-1 0 0,1 2 15,2-1-15,1-1 0,3-2 0,3 3 0,6-3 16,6-3-16,4-2 0,9-3 16,6-3-16,2 0 0,2-1 15,4-2-15,4-1 0,3-2 16,-2 2-16,-4-1 0,-3 1 15,-7 1-15,-6 0 0,-2 1 16,-3-1-16,-1 1 0</inkml:trace>
  <inkml:trace contextRef="#ctx0" brushRef="#br0" timeOffset="39883.0309">10165 4947 0,'0'0'16,"0"0"-16,0 0 0,-6 21 15,6-21-15,-4 24 0,0-2 16,0 2-16,0 4 0,-4 13 16,-1 6-16,1-1 0,2-2 0,-2 5 15,1-6-15,3-2 0,1-4 16,-1 2-16,2-4 0,1-7 16,0-4-16,-1-3 0,-2-4 0,2-5 0,1-3 15,-2-4-15,-2-3 16,1-2-16,0-2 0,1 1 0,1 0 15,0 0-15</inkml:trace>
  <inkml:trace contextRef="#ctx0" brushRef="#br0" timeOffset="40036.7816">10222 5102 0,'0'0'16,"0"0"-16,0 0 0,30-10 0,-16 7 15,3 0-15,0 1 0,1-1 16,-2 0-16,6 2 0,2 3 15,-6 1-15,-1 1 0,-4-1 16,-2 1 0,-1-2-16</inkml:trace>
  <inkml:trace contextRef="#ctx0" brushRef="#br0" timeOffset="40168.3113">10154 5306 0,'0'0'0,"0"0"0,0 0 0,28-6 15,-28 6-15,42-1 0,-11 0 0,2-2 0,1 2 16,13-1-16,1-1 0,1 2 16,-10-1-16,-7 1 0</inkml:trace>
  <inkml:trace contextRef="#ctx0" brushRef="#br0" timeOffset="40901.3391">5951 5939 0,'0'0'0,"0"0"0,0 0 15,-31 3-15,31-3 0,-31 5 16,8 2-16,1 2 16,-3 0-16,-9 10 0,-4 1 15,2 0-15,2 1 0,-12 4 16,0-2-16,-5 7 0,8 0 0,0 2 16,0 0-16,5 1 15,1 1-15,-1 10 0,2 2 16,6-4-16,3-2 0,2 4 15,1 2-15,5-2 0,3-1 0,5 11 0,6 2 16,4-5-16,4-2 0,5 1 16,6 2-16,3-5 0,1-4 0,14 1 15,7-5-15,-3-11 16,1-6-16,31 4 0,5-8 16,-2-10-16,1-7 0,10-9 0,6-5 31,-3-3-31,-6-1 0,9-5 0,5-3 15,-6-3-15,-6-2 0,-1 0 16,0-1-16,-11 3 0,-7 1 0,-4-6 16,-2-8-16,-9 2 0,-8 3 15,-10-7-15,-7-4 16,-9 4-16,-6 3 0,-5-9 0,-4-5 16,-3-2-16,-2-1 0,-10-6 0,-6-4 15,-11 9-15,-6 6 0,-12 7 16,-8 6-16,-3 9 0,-1 8 15,-20 23-15,-12 18 0,30-6 0,19-3 16,16-3-16</inkml:trace>
  <inkml:trace contextRef="#ctx0" brushRef="#br0" timeOffset="43944.6647">11495 6489 0,'0'0'0,"0"0"15,0 0-15,0 0 0,5-25 0,-5 25 16,11-19-16,-2 8 0,2-1 15,3 0-15,4-2 0,0-1 16,2 1-16,10-6 0,3-2 16,0 1-16,0 0 0,12-3 0,4-1 15,-2 1-15,-2-1 0,13-2 16,1 1-16,-2 2 0,-2 0 0,12-3 16,2 3-16,-5 2 0,-4 3 15,10-3-15,2 0 16,-8 3-16,-6 4 0,26-4 0,-7 4 15,-9 4 1,-8 1-16,0 3 0,-2 0 16,-6 2-16,-6 0 0,-3 3 15,-1 1-15,-4 1 0,-5 3 0,3 1 16,2 2-16,-9-1 0,-4 2 16,-5-4-16,5 0 0,-3 2 15,0 1-15,-2 1 0,-3 1 16,0 1-16,0 0 0,-2 1 0,2 2 15,-2 2-15,-1-1 0,2 2 16,0 2-16,-5-3 0,-1 1 0,0 2 16,0 1-16,0 1 0,0 1 15,1 1-15,1 1 16,0-3-16,-1-1 0,-1 3 0,-1 0 16,-1-1-1,-3-1-15,1 2 0,-2 1 16,-1-3-16,0 1 0,-2 3 15,-1 1-15,0-3 0,0-3 0,-2 3 16,-3-1-16,-2 1 0,1 1 16,-3 2-16,-1 1 15,0-1-15,0-1 0,-2 4 0,1 0 16,1-6-16,1 0 0,-4 4 0,-1 0 16,-1-4-16,0-2 0,-4 8 15,-1-1-15,3-1 0,0-4 0,-4 1 16,-4 0-16,0-1 0,-1-4 0,2 4 15,0 0-15,-2-2 0,0-2 16,-3-2-16,-2 0 16,3 0-16,0 0 0,-4-2 0,-4 0 15,2 1-15,1 1 0,-6 2 16,-3 0-16,2-2 0,2-3 16,-11 0-16,0 0 0,2-4 15,6 0-15,-5 0 0,-1 0 16,2-2-16,2-1 0,-4 0 15,-1 1-15,2-3 16,0-3-16,-5 0 0,0-3 16,1 3-16,3 0 0,-2-4 0,0-3 15,2 0-15,3 0 0,-3-3 16,-3-1-16,5-1 0,4-1 16,-3-3-16,-1-3 15,5 4-15,4 1 0,0-4 0,-1-1 16,3-1-16,0 0 0,3-2 0,3-4 15,4 0-15,2-1 0,-2-2 0,-1-1 16,1 3-16,3 3 0,6-4 16,3-3-16,2 2 0,2 2 15,2 1-15,0 1 0,3 3 16,1 1-16,2-2 0,1 0 16,1 1-16,1 3 15,4-2-15,1 2 16,-1 2-16,1 1 0,1 1 0,1 0 15,0 2-15,0 1 0,2 2 16,1 1-16,-1 2 0,-2 1 16,-2 2-16,-2 1 15,0 0-15,-3 1 0,-3 2 0,-3 6 16,1-4-16,-1 0 0,3-2 16</inkml:trace>
  <inkml:trace contextRef="#ctx0" brushRef="#br0" timeOffset="45135.0916">12464 6024 0,'0'0'15,"0"0"-15,0 0 0,0 0 16,0 0-16,0 0 0,0 0 16,-25-15-16,25 15 15,-20-7-15,20 7 0,-24-5 16,12 3-16,-3 0 15,0 0-15,-2-1 0,0 0 0,-2 1 16,-1 0-16,0-1 0,2 0 16,-10-1-16,-2-2 0,2 0 15,0 0-15,1-1 0,-1 0 16,0-1-16,1-2 0,-6-2 0,0-2 0,3 1 16,4 0-16,-2-3 0,-1-2 15,3 3-15,2 2 0,2-5 16,1-5-16,3 1 0,3-1 15,1 0-15,3-2 0,4-1 16,1-2-16,3-6 0,3 1 16,1 5-16,2 0 15,7-8-15,5-1 0,3 0 16,2 2-16,5-3 0,5-2 16,2 4-16,2 1 0,10-5 15,4 0-15,-4 2 0,-1 3 0,11-5 16,4 0-16,-5 5 15,-3 3-15,4 0 0,3 0 0,6 0 16,-2 4-16,19-4 0,-4 5 0,-9 3 16,-6 2-16,5 0 0,4 1 15,-9 2-15,-5 1 0,4 5 16,4 0-16,-8 3 0,-6 0 16,2 4-16,1 2 0,-4 2 0,-1-1 15,0 6-15,4 0 16,-6-3-16,-4-4 0,1 2 0,1 1 0,-4 5 15,-4 3-15,4 1 0,1 2 16,-5 0-16,-3 2 0,2 5 16,0 5-16,-5-4 0,-5-1 0,-1 2 15,-1 4-15,-9-10 0,1 1 16,3 7-16,1 4 16,-2-1-16,-4-2 0,-1 3 15,2 1-15,-3 2 16,-1 0-16,-1 1 0,1 3 15,0-6-15,1 2 0,-1 3 16,-1 0-16,-1-1 0,-2-1 0,-1 4 16,-3 2-16,0-4 0,-1-2 15,-2 3-15,-1 0 0,-2-2 16,-2-2-16,-3 3 0,-3 2 0,-1-3 16,0 0-16,-4 1 0,-2 2 15,-2-2-15,-1 0 0,-4-2 16,-3-2-16,3-1 0,-1-4 0,-6 3 15,-4 0-15,2-3 0,0 0 16,-5 0-16,-6 2 0,3-2 16,1-3-16,-10 2 15,-2-2-15,1 0 16,1 0-16,-7-4 0,-5-4 16,5-1-16,3 1 0,-35 1 15,3 1-15,9-6 0,5-2 0,-2-5 16,0-4-16,24 1 0,15 2 15,13 0-15</inkml:trace>
  <inkml:trace contextRef="#ctx0" brushRef="#br0" timeOffset="53492.6678">16601 5817 0,'0'0'0,"0"0"0,0 0 0,0 0 16,0 0-16,0 0 0,0 0 0,0 0 15,0 0-15,0 0 0,0 0 16,0 0-16,0 0 0,0 0 0,0 0 15,0 0-15,28 5 0,-28-5 16,26 1-16,-26-1 0,33-1 0,-15-1 16,0-1-16,1-1 0,0 1 15,0 0 1,0 2 0,-1-1-16,-1 0 0,2-1 0,0-1 0,-3 2 15,-2 1-15,-4-2 0,-4 0 16,-3 1-16,-3-3 0,-5 1 15,-2 1-15,-3 1 0,-3 2 0,-2-2 16,-4 2-16,-6-2 0,-2 0 16,0 0-16,-2 1 0,2 1 15,0 0-15,-3 2 0,3-1 16,5-1-16,3 0 0,5 1 0,3 0 16,5-1-16,3-1 0,6 0 15,6 1-15,4-1 0,5-1 0,3 1 16,3-2-16,1 2 0,3 1 15,4 0-15,-2-1 0,-4 0 16,-1-3-16,-5 3 0,-1-1 16,-4 1-1,-4 0-15,-6 2 0,-5-1 16,-2 1-16,-5-2 0,-4 2 16,-4 1-16,-4-2 0,-4-2 0,0 2 15,-2 2-15,1 0 0,0 1 16,-5 2-16,2-2 0,4 0 15,4-1-15,5 1 0,4-1 16,5 0-16,5 1 0,8-2 0,6-1 16,3 0-16,3-1 0,4 0 0,5 0 15,5 1-15,0 0 0,-1 0 16,-1 0-16,-2 0 0,-2 0 16,-4 1-16,-6 0 0,-2-1 15,-3-1-15,-5 0 0,-4 0 16,-6 2-16,-6 1 15,-4-1-15,-6 0 0,-3-1 16,-2 2-16,-9-2 16,-2 1-16,1 1 0,2 2 0,3-3 15,1 1-15,3-1 0,3 1 16,4-1-16,5 0 0,3-1 16,3 0-16,6 0 0,5 0 15,4 3-15,4-1 0,4-2 0,4-1 0,-4 0 16,-2-1-16,-3 1 0</inkml:trace>
  <inkml:trace contextRef="#ctx0" brushRef="#br0" timeOffset="54479.8012">16342 6863 0,'0'0'0,"0"0"16,0 0-16,0 0 0,0 0 15,0 0-15,0 0 0,22-13 16,-22 13-16,21-2 16,-21 2-16,33 0 0,-18-1 0,3 0 15,2 0-15,0-1 0,1 0 16,3 1-1,-1 1-15,-3 1 0,-3 0 16,-1 0-16,-4 1 0,-2 0 16,-2-1-16,-5-1 0,-3 0 15,-7 1-15,-2 4 0,-4-2 16,-3 0-16,-10 2 0,-3-1 0,-1-1 16,0 1-16,0-2 0,2 2 15,-3-2-15,3-1 0,6 1 0,5 0 0,2-3 16,4-1-16,7 0 15,4 2-15,7-3 0,4-1 16,4 2-16,2-1 0,6 0 0,3 0 16,3 1-16,2 1 0,5-3 15,-1 1-15,-4 1 0,-3 2 16,-4-2-16,-2-1 0,-6 2 0,-2 0 0,-6 1 16,-2 1-16,-6-1 15,0 0-15,-8 0 0,-4 2 16,-4-2-16,-4 0 0,-3 3 0,-4-2 15,-1 1-15,-2-2 0,-7 1 16,2-1-16,2 0 0,2-1 16,5 2-1,3 1-15,5-1 0,5 2 0,2-2 16,2-2-16,4-1 16,5 2-16,7 0 0,5 0 0,2-2 15,2 0-15,4 1 16,4 1-16,1-1 0,1 0 0,6 0 15,0 1-15,-4 0 0,0 0 16,-3 0-16,-3-3 0,-3 2 0,-5 1 0,-3 0 16,-3 1-16,-6-2 0,-4-1 15,-6 2-15,-5 2 0,-4 2 16,-4-1-16,-5 0 0,-4-1 16,-7 3-16,-1 0 0,1 0 15,0 1-15,3 0 0,6 0 16,0-1-1,7-1-15,8-2 0,3-1 0,7-1 16,6-2-16,9 1 0,9-2 16,5 2-16,4-1 0,5-1 15,1-2-15,4 2 0,2 2 16,4-1-16,-4 1 0,-6 0 16,-4-1-16,-9 4 0,-6 0 15,-9 2-15,-7 2 0,0-2 0,0-1 0,0 1 16</inkml:trace>
  <inkml:trace contextRef="#ctx0" brushRef="#br0" timeOffset="57892.2696">2030 9502 0,'0'0'0,"0"0"0,0 0 16,0 0-16,25-1 0,-25 1 15,32 1-15,-13 0 0,-1 0 0,8 0 16,6 0-16,8-1 16,1 1-16,13-1 0,7 0 15,14-1-15,-1-2 0,29 2 16,9-1-16,10-2 0,-8 0 0,63-6 15,22-3-15,-25-3 0,-20-2 16,17 4 0,12 2-16,-22 3 0,-14 2 0,27-3 15,20-2-15,-16 0 16,-8 0-16,24 4 0,20 5 16,-23-3-16,-16-3 0,26 1 15,18 2-15,-19 2 0,-14 2 0,13 0 16,8 1-16,-28 0 0,-19 0 15,16 3-15,10 1 0,-27-1 0,-18-2 0,5 3 16,4-2-16,-27 4 16,-21 2-16,1-2 0,-1-2 15,-20-2-15,-15-3 0,-4 0 16,-5-1-16,-9 2 0,-7 0 0,-8-1 16,-5 0-16,-11 0 0,-7-1 15,-6 0 1,-5 3-16,1-3 0,-1 3 0,-21-2 15,-11-3-15,-2-1 0,-3 0 16,13 2-16,7 1 0,4 0 16</inkml:trace>
  <inkml:trace contextRef="#ctx0" brushRef="#br0" timeOffset="62259.9575">4864 9565 0,'0'0'0,"0"0"0,0 0 15,0 0-15,0 0 0,-25-15 0,25 15 16,-22-9-16,22 9 0,-26-15 0,14 7 15,0-3-15,2 1 0,-3-3 16,-3-2-16,0 0 0,0-2 0,-5-4 16,2-2-16,0 1 15,0-1-15,3-4 0,-2-1 16,1-2 0,2-1-16,-2-11 0,2-1 0,0 2 15,1 3-15,0-9 0,3-3 16,4 5-16,2 1 0,6-1 15,4 0-15,4 3 0,1 2 16,9-4-16,3 2 0,1 3 0,3 3 16,7 0-16,6 1 15,5 6-15,4 4 0,17 1 0,4 4 16,-3 3-16,-5 3 0,46 3 0,2 6 16,-12 5-16,-8 5 0,3 9 15,2 8-15,-9 1 0,-6 2 0,4 14 16,2 8-16,-8 0 15,-5-1-15,-1 14 0,-2 10 16,-11-2-16,-11-3 0,-3 7 0,-2 3 16,-11-5-1,-6-2-15,-15 2 0,-6 1 16,-8-13-16,-2-10 0,-16 2 16,-7 1-16,-6-7 0,-2-6 0,-17-7 15,-10-7-15,-7-9 0,-3-7 16,-17-4-16,-11-3 0,-1-2 15,2 0-15,30-1 0,24 2 16,13-1-16</inkml:trace>
  <inkml:trace contextRef="#ctx0" brushRef="#br0" timeOffset="69183.0401">4346 9335 0,'0'0'0,"0"0"0,0 0 0,22-10 0,-14 8 15,6-2-15,4-2 16,0 0-16,1-2 0,13-2 0,6-1 15,1 0-15,0 0 0,20-2 16,6 2-16,-2-2 0,-1 1 0,17 0 16,21 0-16,-13 2 15,-11 2-15,10-2 16,0 0-16,-12 3 16,-12 2-16,25 0 0,-10 2 15,-16 3-15,-10 3 0,-12 2 16,-9 3-16,-6-1 0,-6 0 0,-3-4 15,-4-3-15,-9 3 0,-1 3 0,-5 2 16,-9 0-16,4 1 0,-6-1 16,-6 0-16,-6-2 0,1-1 0,-2 1 15,-16 1-15,-6-1 16,3-2-16,1-4 0,-12 1 0,-7-1 16,0 0-16,4-1 0,-14-1 15,-2 0-15,11 0 0,9 0 0,-19 1 16,13 4-16,19-3 15,12-1-15,16-1 0,11-3 0,7 1 0,2 1 16,11-3-16,7 1 16,3 0-16,4 0 0,18 2 0,12 0 15,0 1-15,1-2 0,21 4 16,5 2-16,-10 0 0,-6-1 0,38 2 16,-7 4-16,-19-4 15,-13-1-15,-9 0 16,-6-1-16,-17 1 0,-10-2 15,-15 2-15,-9 0 16,-3-2-16,-4-1 0,-17 0 0,-9 0 16,6-1-16,-4 0 0,-17-2 15,-12 0-15,3 0 0,6 0 16,-18 4-16,-10 3 0,7-3 16,4-1-16,-45 1 0,1-1 0,17 3 0,12 1 15,-5 1-15,-1-1 0,15 1 16,10 2-16,2-4 0,1 1 15,19-2-15,13-1 0,18-1 16,8-2-16,7 2 0,2 0 0,24-1 16,18 1-16,2 0 15,3 0-15,20-1 16,15-1-16,-6 0 0,-5-1 16,12 5-16,10 2 0,-16 1 15,-9 1-15,-1 0 0,0 1 16,-16-1-16,-16 0 0,-8-4 15,-5-2-15,-16-2 0,-10-2 16,-22 2-16,-14-2 0,-5 2 16,-7 1-16,-40-4 0,-27-2 0,-1-1 0,-3 2 15,35 2-15,26 1 0,18 1 16</inkml:trace>
  <inkml:trace contextRef="#ctx0" brushRef="#br0" timeOffset="72625.1217">2307 12006 0,'0'0'0,"0"0"0,37-3 16,-20 3-16,2 0 0,16-2 16,7 1-16,5 1 0,3 0 0,20-1 15,21-2-15,-3 0 0,2 0 16,23 0-16,9 2 15,9-5-15,-11-1 0,63 1 0,-6 5 16,-19 1-16,-18 1 0,14-4 16,7-3-1,-10-1-15,-5 0 0,11 1 16,10 1-16,-14 4 0,-7 1 0,30 1 16,24 0-16,-35-2 0,-19 0 15,10 2-15,9 0 0,0 3 16,0 2-16,16-3 0,11-3 15,-28 1-15,-19 4 0,14-1 16,11 0-16,-12-2 0,-10-3 0,20-1 16,15-1-16,-32-1 0,-22-1 0,12 4 15,9 2-15,-2 1 16,0-2-16,2-2 0,1-1 0,-27-1 16,-18-1-16,8 0 0,5 0 15,-7 0-15,-5 1 0,0-6 16,1-6-16,-23 3 0,-15 0 0,-2 2 0,-2 2 15,-5-1-15,-3-1 0,-5-2 16,-4-2-16,-5 5 0,-5 3 16,-6 4-16,-4 3 0,-9-2 15,-6-3-15,-3 2 16,-1 0-16,-2 1 0,-1-1 0,0-2 16,2-1-1,-3-5-15,-2-4 0,-5-2 0,-3-4 16,-3-1-16,-1 0 0,0-8 15,1-6-15,0 13 0,1-4 16,-2-8-16,-1-5 0,-2 0 16,-2-1-16,-5-7 0,-4-2 15,-2-1-15,-2-1 0,-3-3 16,-1 2-16,-13-11 0,2 8 0,0 10 16,2 7-16,-7 7 0,-2 5 0,-3 2 15,-2 2-15,4 2 16,2 3-16,-6 3 0,-4 2 0,0 1 15,-1 2-15,-12 5 0,-9 4 16,2 1-16,4 1 0,-9-1 16,-6-1-1,-4 2-15,-3 2 0,-5 0 0,-3-1 16,-4-2-16,-4-1 0,-7 1 16,-4 1-16,2 0 0,2 0 15,-7 1-15,-3 1 0,-3 0 16,0 2-16,-8-6 0,-9-5 15,5 3-15,2 3 0,-8 2 16,-3 0-16,-5-1 0,0-1 0,-3 1 0,-3 2 16,2-2-16,1 0 0,-3 2 15,-3-1-15,4-1 0,4 1 16,-4-1-16,-3-2 16,4 1-16,3 2 0,0-2 0,-3 1 15,9-1-15,2 0 0,1 2 16,2 0-16,6 0 15,8 1-15,-3 1 16,0 0-16,10 0 0,6-1 0,3-2 16,1 1-16,10-1 0,5 2 15,3 3-15,4 2 0,8 2 16,1-1-16,9-1 0,1-2 16,9 1-16,4 3 0,9 4 15,7 3-15,6-1 0,4-1 0,9 5 0,5 5 16,10 5-16,7 3 0,4 2 15,4-1 1,0 7-16,3 4 0,5 6 0,3 6 16,5-1-16,-1-1 0,0-1 0,1-4 15,0-2-15,0-3 0,-4 4 16,-3 1-16,-1-10 0,0-4 0,2-4 16,3-2-16,-3-4 0,-4-1 0,2 3 15,0 0-15,-1-5 0,-1-5 16,-5-5-16,-1-4 0,1-3 15</inkml:trace>
  <inkml:trace contextRef="#ctx0" brushRef="#br0" timeOffset="73712.6216">11080 11019 0,'0'0'0,"15"-1"16,4-1-1,0 1-15,3-2 0,14 5 16,8 0-16,13 0 0,4 1 0,17 1 16,4 1-16,-6 1 0,-4-2 15,11 2-15,0-1 16,0 2-16,-11 0 0,-6 1 0,-11-2 15,-13-1-15,-8-2 0,-5 2 16,-13 0-16,-14 0 0,-4 1 0,-10 3 16,-7 3-16,-1 0 0,-2 0 0,-11 7 15,-8 5-15,-3-1 0,-1 1 16,-9 2-16,-7 1 0,3 0 16,1-2-16,-14 5 15,-2 0-15,6-9 0,4-5 0,-24 9 16,11-1-1,18-7-15,10-5 0,13-9 16,10-4-16,6-5 0,6-2 0,5-14 16,4-10-16,6 7 0,3-5 0,6-13 15,5-9-15,1 1 16,3 0-16,9-7 16,5-7-16,-2 5 0,-1 6 0,17-20 15,0 13-15,-6 13 0,-4 10 0,1 7 16,-1 5-16,-8 8 0,-7 5 0,-1 10 15,-1 7 1,-1 7-16,-1 4 0,-7 10 0,1 10 16,-3 2-16,-1 5 15,-2 13-15,-1 11 0,-1-5 0,-2-1 0,5 31 16,1-6 0,0-17-16,2-11 0,-1-7 15,-1-3-15,-2-8 0,-3-6 0,0-5 16,-2-3-16,-2-8 0,-1-5 15,-4-8-15,-1-4 16,-2-4-16,-3-3 0,-12-14 0,-8-12 16,3 4-16,0-3 0,-8-10 15,-4-6-15,1-3 0,3 1 0,-10-9 0,-1-1 16,4 9-16,4 6 0,-5-6 16,15 16-16,8 12 0</inkml:trace>
  <inkml:trace contextRef="#ctx0" brushRef="#br0" timeOffset="74784.6691">8636 11707 0,'0'0'0,"20"1"0,0 1 16,-3-1-16,-3-1 0,5-1 0,1-2 15,1-1-15,-3-3 0,-5 3 0,-8 0 16,-5-1-16,-3 0 0,-7-1 16,-6-1-16,-7 1 0,-5-2 0,-9 1 15,-5 0-15,-6-2 0,-5 0 16,-19-3-16,-4 2 15,-1 3-15,-1 2 0,-14-1 0,-10 2 16,6 2-16,4 1 0,-36-2 0,12 0 16,10-2-16,10-2 0,8 1 15,4 2-15,12-1 0,9-1 0,9-1 16,7-1-16,13 4 0,11 1 16,10 2-16,11-1 0,6-4 15,4-2-15,17-2 16,8-2-1,6 7-15,9 2 0,10-2 0,12 0 16,4 2-16,4 0 0,55 1 16,4 1-16,-9 6 0,-6 3 15,2 2-15,0 0 0,-11 0 0,-11-1 16,-6 4 0,-5 3-16,-18-1 0,-9-1 0,-15-4 0,-12-3 15,-11-3-15,-10-1 0,-10-3 0,-8-1 16,-18-3-16,-12 0 15,-1 0-15,-4 1 0,-20 7 16,-15 7-16,5-4 0,4-2 16,-15 3-16,-10 4 0,9 0 0,8 1 15,-25-2-15,-19 0 16,21-4-16,15-2 0,-12 2 16,-10 0-16,14-1 15,9-1-15,-4-6 0,0-3 16,18-3-16,15-2 0,14 5 15,10 2-15,11-3 0,11-2 0,22 0 16,14-3-16,8 4 0,5 2 16,33-1-16,24 2 15,-8 1-15,-6 1 0,19 2 0,13 3 0,-14 6 16,-9 2-16,7-5 0,4-1 16,-23-1-16,-15 0 0,-10-3 15,-5-2-15,-17-2 0,-9-1 0,-16 0 16,-9 0-16,-11-5 0,-7-1 15,-29-9-15,-21-6 16,-6 6-16,-5 5 0,23 3 16,17 4-16,9 1 15</inkml:trace>
  <inkml:trace contextRef="#ctx0" brushRef="#br0" timeOffset="75971.3583">5265 11725 0,'0'0'0,"0"0"15,0 0-15,0 0 0,0 0 0,0 0 16,0 0-16,0 0 0,0 0 0,0 0 15,0 0-15,0 0 0,0 0 16,-22-13-16,1 10 0,-2-1 16,-6-1-16,-8 0 15,-7-1-15,-16-1 0,3 1 0,-21-2 16,-18-1 0,5 2-16,7 2 0,-18-1 15,0 0-15,-2 1 0,15 1 0,-28-1 16,15 2-16,25 0 0,15 2 15,15-2-15,7-1 0,17-1 16,11-1-16,9 4 16,4 4-16,2-1 0,3 0 0,18-6 15,13-5-15,3 2 0,6-1 0,17 0 16,13-1-16,13-1 0,0 0 0,65-2 16,7 5-16,-11 2 0,-4 3 15,10 4-15,6 1 0,-24 3 16,-18-1-16,1 5 0,2 1 15,-15 2-15,-8 1 0,-16-1 16,-11-2 0,-20-3-16,-14-2 0,-13 0 15,-12-1-15,-8-2 0,-6-2 0,-16-2 16,-10 0-16,-8 2 0,-8 1 16,-15 0-16,-12 1 0,1 0 15,3 3-15,-17-3 0,-10 0 16,1-2-16,-1 2 0,-16 3 15,-11 2-15,2-3 0,3-3 0,-17 2 0,-13 0 16,5 2-16,3 2 16,-10 2-16,-5 1 15,32-3-15,26-2 0,14 2 0,10 1 0,10-1 16,12-3-16,21-1 0,16-2 16,10-1-16,9 1 0,20-4 15,15-3-15,22 1 0,14-1 0,19-2 16,14-2-16,6 1 0,4 0 0,15 6 15,12 2-15,-8 4 16,0 6-16,1-3 0,5 1 0,-9 1 16,-8 2-16,-6 2 15,-5 4-15,-18-1 0,-8-1 16,-20-2-16,-12-2 16,-17-4-16,-10-3 0,-13-4 0,-7-2 15,-20 3-15,-9 1 0,-18-2 16,-9-1-16,-16-3 0,-12-1 15,-15-3-15,-11-2 0,-5 1 16,-4 1-16,-11-2 0,-6-1 16,1 2-16,1 1 0,-6 3 15,-7 3-15,5-5 0,3-4 0,4 4 16,7 2-16,9 5 0,12 1 0,14-4 16,13-2-16,24 2 0,17 2 15,17 0-15,11-1 0,21-3 16,15-1-16,31 0 0,20 0 15,13 1-15,8 0 0,14 4 16,12 2 0,-2 6-16,3 4 0,0 3 15,-2 3-15,-14 1 0,-7 1 16,-17-3-16,-7-3 0,-21-1 0,-11-2 16,-24-3-16,-12-2 0,-16-4 15,-10 0-15,-19-6 0,-12-4 16,-10 3-16,-6 0 0,-18-2 15,-10-4-15,-2 3 0,-6 4 0,-5 0 16,-6 2-16,-1 0 0,1 1 0,-1 3 16,1 2-1,8 0-15,5 0 0,10 0 0,10 2 16,21 0-16,18-1 0,8-1 16,3-1-16,5 0 0</inkml:trace>
  <inkml:trace contextRef="#ctx0" brushRef="#br0" timeOffset="77525.6346">7835 11718 0,'0'0'0,"0"0"0,0 0 0,0 0 15,0 0-15,0 0 0,-23 2 16,23-2-16,0 0 0,0 0 16,-22-5-16,22 5 0,0 0 0,-23-12 15,13 5-15,0 1 0,-1-1 16,-1 0-16,-3-1 0,1 0 15,-1-1-15,-3 0 0,-2-2 0,1 1 16,1-1-16,-5-3 0,1 0 16,1 0-16,2 1 0,-1 0 15,0-1-15,-1 0 0,0 0 16,4 0 0,-2 1-16,3-2 0,3 0 0,1-1 0,0 0 15,2 2-15,0 0 16,1-1-16,2 1 0,1-1 15,-1 0-15,2 1 0,-1-1 16,3 2-16,1 0 0,1-1 16,1-1-16,1 1 0,0 0 0,1 0 15,0-2-15,2 2 16,0-1-16,3 1 0,-3-2 16,4 2-16,2-1 0,-1 1 0,2 1 0,0 0 15,1-1-15,0 1 0,-1-2 16,0 0-16,0 0 0,1-1 15,2-1-15,2 2 0,0 2 0,2-1 16,0 1-16,-1-1 0,0 1 16,2 0-16,0 1 15,2-1-15,1 1 16,6-4-16,1 2 0,-1 2 16,1-1-16,2 4 0,2 2 15,0-1-15,-1 1 0,3 2 16,4 1-16,-1 1 0,2 1 0,6 0 15,1 1-15,-1 3 0,-1 2 16,2 0-16,-4 1 0,1 2 16,-1 0-16,7 4 0,0 3 0,-2-2 15,0 1-15,-2 1 0,0 4 16,-1 2-16,-2 0 0,-2 4 16,0 2-16,-3 0 0,-2-1 15,4 4-15,-2 0 0,-5-1 0,-5 1 16,-5-2-16,-3 0 0,-5 2 15,-3 3-15,-4 1 0,-1 4 0,-5-7 16,-3 0-16,-4 1 0,-4 0 16,-1-2-16,-2-1 0,-4 3 15,-1 1-15,-4-1 0,-4-1 0,-2 1 16,-3 0 0,-4-1-16,-4-1 0,-6 1 0,1-4 15,-1-4-15,0-3 16,-4-2-16,-3-2 15,-1-4-15,0-6 0,-8-4 0,-7-5 16,-2 0-16,-4-3 0,-8-1 16,24 3-16,19 1 0</inkml:trace>
  <inkml:trace contextRef="#ctx0" brushRef="#br0" timeOffset="78672.4939">5180 11710 0,'0'0'0,"0"0"15,0 0 1,0 0-16,0 0 0,-1001 0 0,2002 0 15,-1001 0-15,-24-6 0,24 6 0,0 0 16,0 0-16,-30-5 0,30 5 16,-21-5-16,12 3 0,-1-1 15,0 0-15,0-1 0,-1 0 16,0 1-16,-1-3 16,-1 0-16,0 1 0,1-2 0,-1 0 0,-1-1 15,0 0-15,2 0 0,0-1 16,-1-1-16,-2-1 15,0-1-15,0 0 0,0-1 0,-2-3 16,-1 2-16,1 1 16,2 1-16,2-3 0,2-1 15,1 1-15,0 1 16,1-2-16,1-1 0,2 2 16,-3 3-16,2-3 0,1-1 15,0 2-15,2-1 0,2 0 16,2-3-16,0 3 0,0 2 0,0-1 15,2-1-15,0 1 0,0 0 16,2 0-16,1-1 0,-1 1 16,3-1-16,2 1 0,1-2 0,1 1 15,-1 1-15,2-2 0,4 1 16,-3 2-16,-1 1 0,2-3 16,1-2-16,1 2 0,-1 2 0,5-4 15,4-1-15,-4 3 16,0 1-16,2 2 0,2-1 15,0 1-15,-1 0 0,2 0 16,2-1-16,0 3 16,-2 2-16,4 1 0,4-1 15,-3 0-15,-1 0 0,9 3 16,4 0-16,-4 5 0,-3 3 0,5-2 16,0-2-16,-3 3 0,-1 0 15,3 2-15,4 2 0,-5 0 16,-1 1-16,8 5 0,1 2 0,-3-1 15,-5 0-15,-1 3 0,5 3 16,-8-1-16,-2-1 0,-2 1 16,0 1-16,-5 1 0,-4 2 15,1 5-15,0 2 16,-3-3-16,-4-6 0,-3 7 16,-4 5-16,-2-2 0,-4-2 0,-7 3 0,-3 3 0,-3-3 15,0-3-15,-5 3 0,-2 1 16,-4-2-16,-3 1 0,-7 3 15,-3 2-15,-6-3 0,-2-3 0,-12 4 16,-9 0-16,10-4 0,15-8 16,12-7-16</inkml:trace>
  <inkml:trace contextRef="#ctx0" brushRef="#br0" timeOffset="82950.3901">12760 10432 0,'0'0'0,"0"0"0,0 0 0,0 0 15,0 0-15,0 0 0,23-9 16,-23 9-16,0 0 0,21 9 16,-10 0-16,-1 2 0,0 2 0,-1 4 15,-2 4-15,0 2 0,0 2 0,0 10 16,1 1-16,0-3 0,-1-1 15,3 3-15,1-5 0,-1-4 16,-1-3-16,1-5 0,1-3 16,0-3-16,1-3 0,4-4 15,1-5-15,1-4 0,0-2 16,-1-5-16,1-4 0,1-2 0,0-2 16,4-4-16,0-5 0,-2 0 0,-2 1 15,3-3-15,-2 2 0,-2 1 16,-1 3-16,-2 1 0,-1 0 15,-3 4-15,-2 2 0,-2 2 16,-2 1-16,-3 4 0,0 0 0,-5 3 16,-1 2-1,-2 3-15,1 0 0,1 0 16,-1 1-16,2 0 16</inkml:trace>
  <inkml:trace contextRef="#ctx0" brushRef="#br0" timeOffset="83091.107">13619 10827 0,'0'0'0,"0"0"0,0 0 0,0 0 16,12 19-16,-12-19 0,0 0 16,4 25-16,-4-25 0,2 14 15</inkml:trace>
  <inkml:trace contextRef="#ctx0" brushRef="#br0" timeOffset="83645.8112">12899 11560 0,'0'0'0,"0"0"0,0 0 16,0 0-16,-13 19 0,13-19 0,-13 24 0,13-24 16,-16 29-16,7-12 0,0 2 15,0 0-15,1-1 0,-2 3 16,1-1-16,1-2 0,2-2 0,0-3 15,2-1-15,-1-3 0,2-1 16,2-5-16,1-3 0,1-3 16,1 0-16,2-3 15,2-4-15,2-2 16,1-2-16,7-7 0,5-2 16,0 1-16,0 1 0,10-8 15,4-1-15,-1 3 0,-2 2 0,8 0 16,1 5-16,-5 4 15,-3 3-15,-3 4 0,-3 3 16,-1 2-16,-3 1 0,0 6 0,0 4 0,-3 1 16,-3 3-16,-4 7 0,-2 5 15,-3 0-15,-3-1 0,-4 3 16,-3 4-16,-2-3 0,-2-3 16,-2 3-16,0 1 0,-1-2 15,0-1-15,0-2 0,0 1 16,2-5-16,0-1 0,3-3 15,0-3-15,2-3 16,1-2-16,1-2 0,0-2 16,0 0-16</inkml:trace>
  <inkml:trace contextRef="#ctx0" brushRef="#br0" timeOffset="83777.512">13588 12012 0,'0'0'0,"0"0"0,0 0 15,0 0-15,0 0 0,0 22 16,0-22-16,0 0 0</inkml:trace>
  <inkml:trace contextRef="#ctx0" brushRef="#br0" timeOffset="87724.2274">14795 10496 0,'0'0'0,"0"0"16,0 0-16,0 0 0,-26 13 0,26-13 15,-39 17-15,15-5 0,-4 3 16,-2 2-16,-2 2 0,-7 7 15,1-1-15,-6 7 0,3 0 32,8-3-32,6-2 0,6 3 0,9-3 15,11-2-15,8-3 0,14-5 16,10-5-16,8-6 0,6-7 0,6-6 16,5-6-16,-12 3 0,-10 3 15,-7 1-15</inkml:trace>
  <inkml:trace contextRef="#ctx0" brushRef="#br0" timeOffset="88009.4349">15121 10560 0,'0'0'0,"0"0"0,0 0 15,-20 11-15,20-11 0,-22 21 0,6-7 16,-2 4-16,0 3 0,-5 10 16,4 3-16,3-2 0,4 1 0,7 1 31,7-3-31,10-6 0,8-5 0,7-9 15,9-8-15,1-4 0,4-4 16,8-7-16,1-4 0,-8-3 16,-6-3-16,1-7 15,-6-2-15,-10-4 0,-8 0 0,-11 3 16,-8 3-16,-7 7 0,-6 4 0,-7 3 16,-7 4-16,-2 6 0,-3 4 0,-3 5 15,-1 3-15,2 4 0,1 1 16,5 7-16,4 4 0,11-3 15,8-2-15,3-5 0,1-3 16,3-3-16</inkml:trace>
  <inkml:trace contextRef="#ctx0" brushRef="#br0" timeOffset="88363.4365">15716 10527 0,'0'0'0,"0"0"15,0 0-15,0 0 0,-19 31 16,6-13-16,-4 5 0,-1 3 16,0 2-16,-7 9 0,2-1 0,2-3 0,3-3 0,-1 0 15,3-5-15,3-6 0,3-4 16,3-7-16,2-7 0,4-5 16,2-3-16,4-6 0,3-4 15,3-3-15,1-3 0,9-10 16,5-1-16,0-1 0,1 3 15,5 0-15,-1 6 0,-2 5 16,1 6-16,-2 6 0,-2 4 16,-5 4-16,-2 3 0,-5 7 15,-2 5-15,-4 5 0,-3 6 0,-3 6 16,-5 6-16,-2 1 0,-4 1 16,-1 3-16,-1 2 15,2-10-15,3-5 16,0-3-16,2-7 0,0-5 15</inkml:trace>
  <inkml:trace contextRef="#ctx0" brushRef="#br0" timeOffset="88664.4185">16708 10541 0,'0'0'0,"0"0"15,0 0-15,0 0 0,-29-8 0,7 7 16,-8 2-16,-3 2 15,-2 0-15,-12 6 0,-3 4 16,6 1-16,3 1 0,0 6 0,8 0 16,9 0-16,7-3 0,10 5 15,10 0-15,7-5 0,5-1 0,5 2 16,1-1-16,-1-2 0,-1-2 0,-3 1 16,-1 0-16,-9-2 0,-5-1 15,-6 0-15,-6 1 16,-6-1-16,-4-1 0,-3-1 15,-4-1-15,2-2 0,2-2 0,4 0 16,3-2 0,4 0-16</inkml:trace>
  <inkml:trace contextRef="#ctx0" brushRef="#br0" timeOffset="88982.8871">16610 10764 0,'0'0'0,"10"0"0,4 0 15,4 1-15,1-1 0,12 0 0,3-1 0,3-2 16,1 1-16,10-4 0,-2-3 16,-4 0-16,-3-1 0,-1-3 15,-6 0-15,-9-3 0,-6 0 0,-11-4 16,-8 1-16,-8 1 16,-7 1-16,-10 4 0,-7 5 15,-2 5-15,-4 3 0,-3 7 16,-3 6-16,2 5 15,3 5-15,-3 10 0,4 1 16,10 2-16,8 0 0,13 0 16,10-2-16,12-2 0,6-2 0,16-7 15,11-4-15,8-5 16,5-6-16,16-6 0,5-7 16,-10-2-16,-5-2 0,20-14 0,-15-3 0,-23 8 0,-14 6 15,-11 3-15</inkml:trace>
  <inkml:trace contextRef="#ctx0" brushRef="#br0" timeOffset="89312.6642">17441 10632 0,'0'0'16,"0"0"-16,0 0 0,0 0 0,-21 24 15,21-24 1,-24 31-16,8-9 16,-1 2-16,-1 1 0,0 1 15,-1 4-15,1-1 0,2-6 0,3-4 16,2-3-16,1-4 0,4-3 15,1-3-15,5-6 0,0-7 16,6-4-16,4-5 0,2-4 16,2-4-16,6-3 0,5-1 0,7-2 15,0 1-15,0 6 0,1 5 16,5 2-16,-3 4 0,-4 5 16,-5 6-16,-4 5 0,-3 5 0,-7 5 15,-4 5-15,-4 4 0,-4 4 16,-5 4-16,-4 4 0,-1-1 15,-1 1-15,2-4 0,4-2 0,-1-5 0,2-5 16,6-7-16,6-6 0,2-8 16,2-7-16,-2 2 0,-2 1 15,-3 2-15</inkml:trace>
  <inkml:trace contextRef="#ctx0" brushRef="#br0" timeOffset="89513.2949">18184 10508 0,'0'0'0,"0"0"16,-17 18-16,3-4 0,-4 4 0,-12 14 15,-8 6-15,-7 13 0,1 2 16,0 7-16,7-3 0,10-12 16,7-7-16,6-3 0,7-8 0,8-5 0,8-6 15,12-6-15,10-6 0,-4-4 16,3-2-16,3-8 0,3-4 15,-7 4-15,-7 1 0,-4 3 16</inkml:trace>
  <inkml:trace contextRef="#ctx0" brushRef="#br0" timeOffset="89666.8179">17796 10727 0,'0'0'0,"0"0"16,0 0-16,0 0 0,24-3 0,-4 0 15,8-1-15,4 1 0,4 1 16,7 0-16,5 0 0,16-2 16,0 0-16,1 1 0,-12 0 0,-10 1 0</inkml:trace>
  <inkml:trace contextRef="#ctx0" brushRef="#br0" timeOffset="89914.4031">19162 10500 0,'0'0'0,"0"0"0,0 0 16,-18 16-16,18-16 0,-31 26 0,7-6 15,-3 6-15,-4 4 0,-9 11 16,0 3-16,-2 8 0,7-3 16,3 0-16,10-9 0,8-7 15,6-7-15,9-4 16,8-6-16,7-3 0,8-4 15,2-5-15,3-6 0,-4-6 16,-1-3-16,-5 3 0,-5 1 16,-3 3-16</inkml:trace>
  <inkml:trace contextRef="#ctx0" brushRef="#br0" timeOffset="90068.1879">18733 10737 0,'0'0'0,"0"0"16,0 0-16,0 0 0,29-1 0,-29 1 15,48-1-15,-15 1 16,6-2-16,4 2 0,5 0 16,16 0-16,0 0 0,1 0 0,-12 0 15,-10 0 1</inkml:trace>
  <inkml:trace contextRef="#ctx0" brushRef="#br0" timeOffset="90353.4823">19368 10803 0,'0'0'16,"-7"7"-16,-3 4 0,1 3 0,-2 1 16,0 7-16,2 2 0,3-1 0,4-2 15,9-1-15,7-4 0,9-2 16,6-5-16,6-7 0,5-2 16,-2-4-16,0-3 0,6-7 15,-2-2-15,-8-4 0,-7-1 0,-7-6 16,-4-4-16,-9 0 0,-3 1 15,-13 2 1,-9 3-16,-5 6 0,-4 4 16,-10 4-16,-7 3 0,-4 5 15,1 5-15,4 6 0,3 5 16,8 6-16,7 4 0,14 3 16,9 1-16,1-6 0,0-5 0,0-5 15</inkml:trace>
  <inkml:trace contextRef="#ctx0" brushRef="#br0" timeOffset="90485.1293">20273 11102 0,'0'0'16,"0"0"-16,0 0 0,-34 22 0,14-10 16,-3 1-16,-3 0 0,-3 1 0,5-3 0,4 0 15</inkml:trace>
  <inkml:trace contextRef="#ctx0" brushRef="#br0" timeOffset="91033.6527">21173 10724 0,'0'0'0,"0"0"15,0 0-15,0 0 16,0 0-16,-28-19 0,8 15 16,-4 0-16,-5 2 0,-8 3 15,-7 2-15,-16 2 0,-1 3 0,-17 10 16,0 6-16,0 4 0,13 1 16,6 3-16,15-2 15,15-4-15,11-3 0,18-4 0,13-2 16,11-5-16,9-4 0,13-6 0,8-4 15,-3-4-15,-1-2 0,6-10 0,1-7 16,-6 1-16,-3 2 0,-6-4 16,-5-5-16,-7 6 0,-6 1 15,-6 7-15,-5 4 16,-4 3-16,-3 3 0,-2 5 0,-1 2 16,-3 4-16,-1 4 15,-1 4-15,-2 8 16,2-2-16,0 1 0,2 7 15,2 7-15,4-3 0,1-1 0,10-5 16,6-5-16,-5-3 0,-4-4 16,-3-2-16</inkml:trace>
  <inkml:trace contextRef="#ctx0" brushRef="#br0" timeOffset="91319.1674">21857 10590 0,'0'0'0,"0"0"0,-25-4 0,7 3 16,-1-1-16,-13 2 0,-6 2 16,3 3-16,2 1 0,-4 4 0,4 2 15,8 0-15,6 1 0,10 1 0,8 2 16,6-1-16,3 0 0,8 1 16,5 0-16,-1-2 0,0 1 15,-5-1-15,-2 1 0,-4-1 16,-2-2-16,-11 3 0,-6 0 15,-5-1 1,-5 2-16,-6 0 0,-5 1 16,2-2-16,2-2 0,2-1 0,8-4 15,3-1-15,5-3 0,1 0 16</inkml:trace>
  <inkml:trace contextRef="#ctx0" brushRef="#br0" timeOffset="91604.4952">22417 10555 0,'0'0'0,"0"0"16,-25 0-16,4 2 0,-3 1 0,-15 4 15,-5 2-15,2 4 0,2 1 16,-9 7-16,3 2 16,0 3-16,10-3 15,12 0-15,10 1 0,8-2 16,8-1-16,7 1 0,4-1 15,0-1-15,0-3 0,-1 2 16,0-1-16,-4-2 0,-3-1 16,-6 0-16,-5 0 0,-2-3 15,-4 1-15,-8-2 0,-7-1 0,3-3 0,1 0 16,0-6-16,-2-2 16,6 0-16,3 0 0,3 0 0</inkml:trace>
  <inkml:trace contextRef="#ctx0" brushRef="#br0" timeOffset="91875.0526">22255 10821 0,'0'0'0,"0"0"0,19 0 0,-7 1 16,0 1-16,9-1 15,5 0-15,-1 1 16,1 0-16,8 1 0,4-2 16,7-2-16,-2 0 0,3-5 15,1-2-15,-4-2 0,-3 1 0,-1-5 16,-6 0-16,-8-1 0,-8-1 15,-11-2-15,-11-1 0,-6 1 16,-4 2-16,-10 4 0,-8 1 0,-5 5 16,-2 3-16,-2 5 0,-2 5 15,2 2-15,3 4 0,-2 9 16,5 5-16,8 0 0,8 3 0,9 6 16,6 7-16,10-5 0,9-4 15,18-5-15,14-3 16,1-8-16,3-6 0,-8-3 0,-13-2 0,-7-3 0</inkml:trace>
  <inkml:trace contextRef="#ctx0" brushRef="#br0" timeOffset="92222.9323">23147 10739 0,'0'0'0,"0"0"16,0 0-16,-20 26 0,20-26 0,-23 28 15,7-6-15,-2 1 0,-1 2 16,-3 4-16,0 0 16,4-4-16,2-6 0,1 1 0,1-7 15,6-6-15,1-4 0,7-5 16,4-4-16,3-4 0,2-4 0,5-3 16,4-5-16,8-6 0,4-2 0,2 1 15,3 1-15,6 1 16,-2 7-16,-4 2 0,-2 4 15,-5 4-15,-4 4 0,-3 5 0,-1 4 16,-5 5-16,-4 2 0,-8 8 16,-6 6-1,-5 3-15,-2 0 0,-1 8 16,0 2-16,1-6 0,1-6 16,1-3-16,2-4 0,3-5 15,1-4-15,1-2 0,0-1 0,-1-1 16</inkml:trace>
  <inkml:trace contextRef="#ctx0" brushRef="#br0" timeOffset="92446.4063">23832 10487 0,'0'0'0,"0"0"16,0 0-16,-16 20 0,16-20 0,-28 32 15,5-4-15,-5 3 16,-2 5-16,-6 15 0,3 4 0,0 4 15,7-7-15,8 2 0,7-6 16,8-11-16,9-7 16,13-2-16,8-5 0,2-10 15,3-4-15,8-7 0,-1-6 16,-9 0-16,-7 2 0,-6 1 0</inkml:trace>
  <inkml:trace contextRef="#ctx0" brushRef="#br0" timeOffset="92576.9809">23491 10810 0,'0'0'0,"0"0"0,0 0 15,29-3-15,-29 3 0,42-1 0,-8 0 16,5 0-16,4 1 0,3-1 0,-6-1 16,-7 2-16</inkml:trace>
  <inkml:trace contextRef="#ctx0" brushRef="#br0" timeOffset="92855.4124">24913 10574 0,'0'0'0,"0"0"0,0 0 0,0 0 16,-19 26-16,19-26 0,-32 35 15,10-12-15,-4 4 0,-7 13 16,0 3-16,4-1 0,4-2 0,3 3 0,9-3 16,4 1-16,6-8 0,10-7 15,9-4-15,3-6 0,1-3 16,4-3-16,1-2 0,-5-2 16,-5 0-16,-3-2 0</inkml:trace>
  <inkml:trace contextRef="#ctx0" brushRef="#br0" timeOffset="92993.0859">24464 10846 0,'0'0'0,"0"0"0,0 0 0,37-4 0,-37 4 0,45-3 16,-12 2-16,5 0 16,4 1-16,17 0 15,5 0-15,7 1 0,-6 0 16,-3 0-16,-15 1 0,-10-1 15</inkml:trace>
  <inkml:trace contextRef="#ctx0" brushRef="#br0" timeOffset="93262.7578">25241 10845 0,'0'0'15,"0"0"-15,0 0 0,-24 6 16,24-6-16,-28 16 0,13-3 0,-1 3 0,1 0 16,-3 9-16,2 1 0,6-1 15,4-2-15,8-1 0,7 0 16,8-5-16,5-4 0,14-2 15,7-3-15,0-1 0,-1 0 16,9-7-16,-1-5 0,-9-4 16,-8-2-16,-7-4 15,-8-2-15,-5-2 0,-6-2 16,-10-5-16,-10-3 0,-6 3 16,-3 4-16,-10 3 0,-8 2 15,2 3-15,-1 2 0,-8 6 16,-2 7-16,9 2 0,7 3 0,9 7 15,5 7-15,6-5 16,3-3-16,3-3 0</inkml:trace>
  <inkml:trace contextRef="#ctx0" brushRef="#br0" timeOffset="93410.0709">25942 11318 0,'0'0'0,"-18"6"0,-9 2 0,-3 2 16,5-2-16,4-3 0</inkml:trace>
  <inkml:trace contextRef="#ctx0" brushRef="#br0" timeOffset="96835.8949">26836 10987 0,'0'0'0,"0"0"0,0 0 16,11-23-16,-9 13 0,-2-2 16,-2-2-16,-1-1 0,-3 0 0,-6-4 15,-3 1-15,-2 0 16,1 3-16,-7 3 0,-6 3 16,0 3-16,1 3 0,-12 5 0,-3 6 0,3 1 15,3 2-15,-7 8 0,2 7 16,4 1-16,4 2 0,6 2 15,5 3-15,7-2 0,5-2 0,10-1 16,8-6-16,10-1 0,7-5 16,11-7-16,10-7 15,-9-4-15,0-1 0,12-8 0,2-2 0,-5-4 16,-7 0-16,-2-2 0,0-1 16,-8 0-16,-3-1 0,-3-3 15,-5-1-15,-8 7 0,-6 2 0,-1 4 16,-4 3-16,-1 5 0,-2 4 15,-4 5-15,-3 5 16,0 3-16,-1 0 0,5 8 16,2 5-16,3 0 15,2 1-15,7-1 0,8 0 16,3-4-16,5-3 0,-5-3 16,-4-4-16,-3-4 0</inkml:trace>
  <inkml:trace contextRef="#ctx0" brushRef="#br0" timeOffset="97268.627">27557 10914 0,'0'0'16,"0"0"-16,-3-14 0,0 6 0,-2 1 15,-4-2-15,-4-1 16,-7-1-16,-3 3 0,-7 3 16,-4 3-16,-1 4 0,-2 1 0,-12 8 15,-4 7 1,4 4-16,5 3 0,-2 9 15,6 4-15,11-4 0,8-4 16,12-2-16,12-6 0,8-7 0,7-3 16,10-6-16,10-5 15,-6-3-15,0-4 0,8-6 0,1-4 16,-4-2-16,-4-2 0,-1-3 16,0-3-16,-8 2 0,-4 1 0,-6 3 15,-2 2-15,-3 4 0,-3 3 16,-3 7-16,-3 4 0,0 6 15,-2 3-15,-5 10 0,-2 9 16,1 0-16,-2 6 0,-1 13 0,0 8 16,1-4-16,0-1 0,-1 6 15,0-3 1,0-8-16,0-5 0,-4-1 16,0-7-16,1-10 0,-1-4 0,-5-2 15,-3-3-15,-5-2 16,-3-2-16,-3-7 0,-2-5 15,5-6-15,4-3 0,6 2 0,5 2 16,5 3-16</inkml:trace>
  <inkml:trace contextRef="#ctx0" brushRef="#br0" timeOffset="97591.4673">27814 10814 0,'0'0'0,"-4"10"0,-4 4 0,-2 4 16,-2 4-16,-5 10 0,1 4 16,1-3-16,3 0 0,0 2 15,2-6-15,4-4 0,1-5 0,3-4 16,1-3-16,1-6 0,0-7 16,5-7-16,2-3 15,0-5-15,1-3 16,6-9-16,2-3 0,3-4 15,1-2-15,-1 3 0,0 0 16,1-1-16,-2 5 0,-3 6 16,-1 5-16,-1 4 0,1 4 0,0 3 15,2 5-15,-4 2 0,1 3 0,0 5 16,1 3-16,-1 1 0,0 2 16,-2-3-16,-2-1 0,-2-3 0</inkml:trace>
  <inkml:trace contextRef="#ctx0" brushRef="#br0" timeOffset="97923.7172">28072 11012 0,'0'0'0,"0"0"0,0 0 15,0 0-15,32 9 0,-32-9 0,40 5 16,-15-4-16,3-2 0,2-1 15,3-1-15,8-1 0,-2-1 16,-3-3-16,-2-3 0,0-4 16,-8-1-16,-10-2 0,-7-1 0,-6 0 15,-7 0-15,-9 3 0,-7 1 0,-4 4 16,-4 2-16,-5 7 16,-5 4-16,1 5 0,3 5 0,-7 8 15,3 6-15,5 0 0,3 2 16,6 10-16,7 2 0,12-5 15,8-2-15,12-4 0,11 1 0,11-8 16,11-4-16,6-8 0,6-5 16,-15-1-16,-10-1 0,-10 0 0</inkml:trace>
  <inkml:trace contextRef="#ctx0" brushRef="#br0" timeOffset="98224.4953">28532 11030 0,'0'0'0,"0"0"0,0 0 16,0 0-16,0 0 0,0 0 0,17 23 16,-17-23-16,29 11 0,-6-6 15,6-1-15,1-1 0,2-1 16,1-3-16,2-1 0,7-4 16,-4-2-16,4-3 0,-4 1 0,-8-4 15,-6-2-15,-10-4 0,-7-2 16,-6 1-16,-6 1 0,-6 4 0,-5 2 15,-6 4-15,-6 2 0,-3 4 16,-4 3-16,0 7 0,1 7 16,-8 11-16,1 3 0,7 5 15,5 3-15,10-1 16,9-1-16,10 5 0,10 0 16,15-5-16,10-3 0,11-7 15,10-6-15,-14-3 0,-11-5 16,-8-1-16</inkml:trace>
  <inkml:trace contextRef="#ctx0" brushRef="#br0" timeOffset="98478.5644">29892 10806 0,'0'0'0,"0"0"0,0 0 16,-14 19-16,14-19 0,-26 26 0,7-6 15,-5 3 1,-2 4-16,-8 11 0,1 3 16,5-2-16,6-1 0,3 3 15,8-5-15,8 0 16,7-7-16,12-9 0,8-5 16,0-3-16,1-4 0,4 0 0,1-4 15,-2-5-15,-2-5 0,-6 2 0,-5 0 16,-2 1-16</inkml:trace>
  <inkml:trace contextRef="#ctx0" brushRef="#br0" timeOffset="98625.7951">29471 11025 0,'0'0'16,"0"0"-16,0 0 0,0 0 0,36-4 16,-12 5-16,4 1 0,7 0 0,6 0 15,18 2-15,4 0 0,-1 2 16,1-2-16,1 1 0,-3 1 15,-14-2-15</inkml:trace>
  <inkml:trace contextRef="#ctx0" brushRef="#br0" timeOffset="98895.616">30344 11074 0,'0'0'0,"0"0"16,0 0-16,-27 6 0,13-1 0,-1 3 15,-4 2-15,-3 5 0,2 2 0,4 3 16,3 1-16,5 1 15,6-2-15,7-1 0,8-1 16,6-2-16,5-1 0,14-3 16,6-5-16,0-1 0,-1-5 0,3-1 0,-4-2 15,-5-6-15,-5-2 0,-8-5 16,-5-4-16,-12-1 0,-7-2 0,-5-2 16,-5-3-16,-12 3 15,-9 0-15,-9 3 0,-6 4 16,-6 10-16,-4 4 0,-10 7 0,1 3 15,16-2 1,13-1-16,8-1 0</inkml:trace>
  <inkml:trace contextRef="#ctx0" brushRef="#br0" timeOffset="99343.6399">26454 11846 0,'0'0'0,"0"0"0,0 0 15,36-3-15,-36 3 0,50-4 0,-12 1 16,23-1-16,8-2 0,17-1 16,15-1-16,20 0 0,18-2 0,27 0 15,24 0-15,64-1 0,-18 3 16,-8 7-16,-8 3 0,-19 6 15,-14 5-15,-2 4 0,1 4 0,-10 2 16,-5 2-16,7 5 16,6 4-16,-10-7 0,-9-4 15,-51-7-15,-37-6 0,-14-7 0,-11-4 16,-15-1-16,-11-2 0,-11-1 16,-9-2-16,-1 1 0,-2 3 15,-1 1-15</inkml:trace>
  <inkml:trace contextRef="#ctx0" brushRef="#br0" timeOffset="162189.0705">1953 14250 0,'0'0'0,"0"0"0,0 0 16,0 0-16,0 0 0,30-2 15,-30 2 1,32-3-16,-32 3 0,33-1 0,-11 1 16,0 0-16,2-1 0,3 0 15,3 0-15,10-3 0,1 0 0,4 0 16,5 2-16,11-2 0,1-1 0,3 1 16,3-1-16,10 0 0,2 1 15,15-1-15,-1 1 0,-2 0 16,-1 1-16,12 0 0,0-1 15,34-1-15,-14-1 0,-3-1 16,-1 0-16,-8 6 0,-4 2 0,3-4 16,5-4-16,-5 3 0,0 2 15,31-1 1,21 0-16,-19-1 0,-12-1 0,-9-1 16,-7-2-1,4 4-15,-1 3 0,24 0 16,18 2-16,8 2 15,3 1-15,-38-1 0,-25-2 0,11-1 16,10-2-16,-1 1 0,1 0 0,13-1 16,9 0-16,-24 4 0,-17 2 0,10-1 15,7-3-15,-1-1 16,1-1-16,2-1 0,2-2 16,-7 2-16,-2-1 0,6 1 0,5 0 15,-6 0-15,-5 0 0,3 1 16,0-1-16,-5-1 0,-5-3 15,14 0-15,9 0 16,-9 1-16,-7 2 0,-5 0 0,-2 0 16,-4 0-1,0-1-15,24-1 16,20 0-16,1-2 16,4 1-16,-44 1 0,-29 3 0,3 0 15,3 1-15,-3-1 0,-3-1 16,9 0-16,6-1 0,-13 3 15,-9 3-15,6 2 0,5 0 16,-5-3-16,-4-3 0,3 1 0,1 1 16,-3 0-16,-4 0 0,-3-2 0,-3-2 15,-9 4-15,-5 3 0,5-3 16,3-1-16,-5-5 0,-5-3 16,-3 6-16,-3 5 0,-9 1 15,-8 0-15,-3-3 0,-4-2 16,-8-1-16,-6 2 0,-4-1 0,-2 2 15,-3 0-15,-1 2 0,-3-1 16,-2-2-16,-6 1 0,-3 0 0,7 0 16,1 1-16,-1 0 0</inkml:trace>
  <inkml:trace contextRef="#ctx0" brushRef="#br0" timeOffset="168037.5282">2119 14270 0,'0'0'0,"0"0"16,0 0-16,0 0 0,0 0 0,0 0 15,0 0 1,0 0-16,0 0 0,0 0 0,0 0 15,0 0-15,0 0 0,0 0 16,0 0-16,-6-24 0,6 24 0,0 0 16,0 0-16,-11-19 0,11 19 15,0 0-15,-15-25 0,15 25 0,-13-16 16,4 7-16,-1-1 0,0 1 16,1-1-16,0-2 15,-1-1-15,1-1 0,-1-1 0,1-2 16,-3-1-16,2-1 0,-2-2 0,-1-7 15,2-1-15,0 0 0,1 1 16,4-3 0,-1-1-16,1-5 0,-4 2 0,2 2 15,4 1-15,0 3 16,2 0-16,1 1 0,1 2 16,0 2-16,0 3 0,3 0 15,1 1-15,-4 0 0,0 2 0,1 0 16,1 1-1,-2 2-15,1 2 0,1 1 0,-1 2 0,2 0 0,0 1 16,0 2-16,0 2 16,3 0-16,-2 1 0,2-1 0,-1 1 15,2 1-15,-3 0 0,2 0 16,-1 0-16,2 1 0,-3 1 16,4 0-16,-1-1 0,3 1 15,-1-1-15,4 0 0,-1 1 0,1-2 0,0 0 16,3 1-1,0-2-15,6 1 0,6-1 16,1 0-16,-2 0 0,5 0 0,6 0 16,-3-1-16,-3-1 0,16 0 15,8-1-15,-6 1 0,1-2 16,15 1 0,7-1-16,-9 0 0,-4-1 0,21 0 15,6 2-15,3-2 0,-7 1 16,47 0-16,-2 1 0,-17 3 15,-10 0-15,7-1 0,3-3 16,-9 1-16,-8 2 0,20-1 16,12 1-16,-16 2 0,-9 1 0,22-2 15,13-3 1,-15 5-16,-11 2 0,14-1 0,14-2 0,-14-1 16,-11 0-16,15 0 0,11 0 15,-17 0-15,-10 2 0,16 0 0,12 0 16,-17 0-16,-10-1 0,17 3 15,9 1-15,-15-2 0,-10-2 0,11-4 32,11-2-32,-16 3 0,-11-1 0,13 2 0,7 1 15,-15 4-15,-9 2 0,14-3 16,11-1-16,-16-2 16,-12 1-16,16-1 0,12 0 15,-18 2-15,-13 1 0,12 1 0,7 2 16,-10-2-16,-6-1 0,8-1 15,7-1-15,-14 3 0,-8 3 0,16 0 16,12 1-16,-17-3 0,-12-1 16,7 1-16,2 1 0,-11 1 15,-8-1-15,15-2 0,10-1 16,-14 0-16,-10-1 0,11 1 16,6-2-16,-11 3 0,-11 0 0,7 0 15,4 1-15,-10-1 0,-5 0 0,5-1 16,1-2-16,-9 2 0,-7-1 15,5 0-15,3 1 0,-16 1 16,-8 1-16,5-2 0,3-1 16,-8 1-16,-5 1 0,-2 2 15,-1 1-15,-8-1 0,-4 0 0,5 4 32,4 4-32,-10-3 0,-9-2 0,0 6 15,0 4-15,0 1 16,-1-2-16,-1 7 0,2 3 0,-5 0 15,-5 0-15,-2 2 0,0 4 16,-1-6-16,-2-4 0,2 8 16,-1 6-16,-1-15 0,0 2 0,5 7 15,4 4-15,-5-2 0,-2-2 0,2 3 16,0 4-16,-3-6 0,0-3 16,-2 2-16,1 2 15,-3-6-15,-1-2 0,-4 2 16,-3-2-16,-3-6 0,-3-4 0,-3 1 15,-4-2-15,5-2 0,4-2 16,2-2-16</inkml:trace>
  <inkml:trace contextRef="#ctx0" brushRef="#br0" timeOffset="200698.5242">6751 12803 0,'0'0'16,"0"0"-16,0 0 0,-23-7 0,23 7 15,-31-7-15,7 2 0,-2 2 16,-6 0-16,-20 1 16,-7 3-1,-11 4-15,-8 3 0,-11 3 0,7 2 0,-21 9 16,-17 8-16,2 2 16,13 0-16,-37 27 0,13 4 15,22-7-15,18-3 0,3 4 16,4 5-16,21-5 0,12-3 0,4 6 15,2 4-15,14-12 0,10-8 16,16 7-16,12 5 0,4-9 0,7-5 16,23-5-16,17-1 0,4-11 15,2-5-15,26-2 0,19-1 16,-8-6-16,-4-3 0,36-3 16,20-1-16,-14-3 0,-10-1 0,26-1 15,21 0-15,-20 1 0,-10 1 16,18-2-1,15-2-15,-24 2 0,-18 1 0,14-4 16,9-2-16,-24 3 16,-17 2-16,5-6 0,4-6 15,-20 0-15,-17 1 0,-2-9 16,0-6-16,-22 2 0,-11 1 0,-7-10 16,1-7-1,-12 3-15,-8 0 0,-12 2 0,-7 1 0,-8-4 0,-2-2 16,-11 2-16,-5 3 0,-11 0 15,-7 0-15,-10-4 0,-5-2 16,-12-1-16,-6 1 0,-10 4 16,-9 1-16,-6 1 0,-1 1 0,-14 0 15,-7 1-15,-6 1 16,-5 2 0,-12 3-16,-8 3 0,3 8 0,5 6 15,-7 4-15,-4 2 0,4 5 16,2 4-16,5 4 0,1 6 15,11 1-15,7 3 0,11 5 16,9 2-16,11 0 0,10 1 16,14 0-16,8 1 0,15-1 0,9-1 15,13 6-15,11 1 0,-2-9 16,4-7-16,0-6 0</inkml:trace>
  <inkml:trace contextRef="#ctx0" brushRef="#br0" timeOffset="205944.7133">2103 15058 0,'0'0'0,"0"0"0,0 0 15,0 0-15,0 0 0,0 0 16,0 0-16,0 0 0,0 0 0,0 0 16,0 0-16,0 0 0,-25 14 15,25-14 1,-26 7-16,26-7 0,-38 8 16,14-3-16,-3 1 0,2 1 15,-3 1-15,-6 2 0,-1-1 16,3 0-16,3 1 0,4 0 15,6 0-15,4 2 0,5 0 16,8 2-16,9 0 0,4 0 0,7 0 16,14 1-16,6 1 0,6-2 0,3 0 15,17 1-15,2-2 16,-8-2-16,-6-2 0,4 1 16,-6-2-16,-7-4 0,-9-1 0,-8-1 15,-6 0-15,-8-1 0,-2-1 16,-5-1-16,-1-1 0,-8-6 15,-1-4 1,-11-10-16,-7-8 16,1 3-16,-3-2 15,-6-5-15,0-1 0,-2 3 0,-1 1 16,8 5-16,4 7 0,6 4 16</inkml:trace>
  <inkml:trace contextRef="#ctx0" brushRef="#br0" timeOffset="217196.3881">9010 14082 0,'0'0'0,"0"0"0,0 0 16,0 0-16,0 0 0,0 0 0,-18 16 15,18-16-15,-27 23 0,6-6 16,-5 4-1,-3 2-15,-1 0 0,-10 8 16,-3 1-16,0-3 0,-2-2 0,-4 3 16,-4 2-1,9-8-15,6-7 0,7-4 0,6-5 0,7-9 16,7-6-16,5 3 0,-2-1 16,3 2-16</inkml:trace>
  <inkml:trace contextRef="#ctx0" brushRef="#br0" timeOffset="217381.34">8845 14196 0,'0'0'0,"0"0"0,0 0 16,0 0-16,10 26 0,-10-26 0,1 32 15,-3-11-15,-3 2 0,0 3 16,0 2 0,-3 4-16,1-1 0,2-3 15,0-2-15,2-5 0,1-4 0,5-5 16,4-6-16,-2-1 15,-1 0-15,0-2 0</inkml:trace>
  <inkml:trace contextRef="#ctx0" brushRef="#br0" timeOffset="217560.8361">8973 14302 0,'0'0'16,"0"0"-16,0 0 0,44-1 0,-18 3 15,8 0-15,2 1 0,14 1 0,1-1 16,13 3-16,0 1 15,-2-1-15,-1-1 0,0-3 16,-7-2-16,-11-1 0,-7 0 0,-7-5 16,-9-1-16,-14-1 15,-8-3-15,0 3 0,1 2 16,0 1-16</inkml:trace>
  <inkml:trace contextRef="#ctx0" brushRef="#br0" timeOffset="217797.8608">9239 14036 0,'0'0'16,"0"0"-16,0 0 0,0 26 0,0-26 15,0 40-15,-2-12 0,2 2 16,0 4-16,4 12 16,2 2-16,3-1 0,2 0 0,7 9 15,3-3-15,3 1 0,0-7 0,5-6 16,0-1-16,-2-8 0,-1-5 0,-1-4 15,-3-4-15,-7-9 0,0-3 16,-2-12-16,-1-9 0,-3 3 16,-1 1-16,-3 3 15</inkml:trace>
  <inkml:trace contextRef="#ctx0" brushRef="#br0" timeOffset="217973.9171">9637 13975 0,'0'0'0,"0"0"0,0 0 16,0 0-16,15 23 0,-15-23 15,13 27-15,-13-27 0,15 36 16,-7-15-16,2-1 0,0-1 0,0-4 0,1 1 16,-2-2-1,-1-3-15</inkml:trace>
  <inkml:trace contextRef="#ctx0" brushRef="#br0" timeOffset="218167.1973">10211 13816 0,'0'0'16,"0"0"-16,0 0 0,21 14 15,-21-14-15,20 18 0,-20-18 0,20 19 0,-9-7 16,-1 0-16,-2 0 0,0-3 16,-1 0-16,-2-1 0</inkml:trace>
  <inkml:trace contextRef="#ctx0" brushRef="#br0" timeOffset="218351.7944">10042 14018 0,'0'0'0,"0"0"0,0 0 16,26 7-16,-26-7 0,36 7 16,-11-5-16,3 3 0,2-1 15,10 1-15,3 0 0,-2 0 16,-2 1 0,4 1-16,-3-1 0,-11-1 0,-6 0 0,-4-2 15,-3 0 1,-4 0-16</inkml:trace>
  <inkml:trace contextRef="#ctx0" brushRef="#br0" timeOffset="218540.6969">10017 14150 0,'0'0'0,"0"0"0,0 0 0,0 0 16,33 1-16,-33-1 0,43 7 15,-17-4-15,3 0 0,4 2 16,5-2-16,7 3 0,-1 0 0,6 2 15,-4 1-15,-8-2 0,-6-1 16,-5-2 0,-6 0-16,-4-1 0</inkml:trace>
  <inkml:trace contextRef="#ctx0" brushRef="#br0" timeOffset="218737.2715">9838 14246 0,'0'0'0,"0"0"15,0 0-15,0 0 0,40 5 0,-12-1 16,8-1 0,5 2-16,3 0 0,22 3 15,9 2-15,13 2 0,-4 1 16,7 1 0,6 2-16,-16-5 0,-14-3 15,-16-2-15,-14-2 0,-8 0 0</inkml:trace>
  <inkml:trace contextRef="#ctx0" brushRef="#br0" timeOffset="218950.5071">10108 14398 0,'0'0'0,"0"0"0,0 0 15,0 0-15,-5 23 0,5-23 16,-3 22-16,3-22 0,-3 26 0,2-13 16,1-1-16,2 1 0,2 0 15,0 1-15,1-1 0,-1-2 0,0-2 16,1-1-16,-2-1 0,0-1 16</inkml:trace>
  <inkml:trace contextRef="#ctx0" brushRef="#br0" timeOffset="219270.2121">10133 14429 0,'0'0'0,"0"0"0,0 0 15,31 0-15,-31 0 0,37 3 16,-12 1-16,2-1 0,2 2 0,8 3 16,2 2-16,-3 0 0,-1 0 15,4 2-15,-5 0 16,-5-3-16,-6-1 0,-10-1 0,-7 0 15,-10-1-15,-5 1 0,-10-1 0,-10 0 16,-1-2-16,-1 0 0,-4 0 16,-2-1-16,3 0 0,5 0 0,1 0 15,7 1-15,5-1 0,4-1 16,8 4-16,6 1 16,8 0-16,8 1 0,7 2 0,6 1 15,3 0 1,2 0-16,-1-2 0,0-2 15,2-1-15,-7-1 0,-5-1 16,-7 0-16,-2-1 0</inkml:trace>
  <inkml:trace contextRef="#ctx0" brushRef="#br0" timeOffset="219702.3942">8943 14671 0,'0'0'0,"0"0"0,0 0 16,0 0-16,25 7 0,-25-7 0,42 5 16,-13-2-16,3 0 0,12-1 15,12 0-15,16 2 0,2 0 16,31 1-16,30 1 0,9 2 15,-14 1-15,58 7 0,13 3 16,-36 0 0,-24-1-16,-4 0 0,-4 1 15,-30-6-15,-23-3 0,-7-2 16,-7 0-16,-18-2 0,-12-2 16,-9-4-16,-7-4 0,-10 2 15,-6 1-15,-4 1 0,-5-1 16,5 1-16,-1-3 0,1 3 15,1-4-15,-1 4 0,4 0 0,-4 0 0,-4 1 16,4-1-16,0 0 0,0 0 0,0 0 16,0 0-16,0 0 0,-1 4 15,-1-1-15,-1 3 0,-1 0 16,1 0-16,1-2 0,0 1 16</inkml:trace>
  <inkml:trace contextRef="#ctx0" brushRef="#br0" timeOffset="227595.1492">2934 15538 0,'0'0'16,"0"0"-16,0 0 0,0 0 0,22 25 15,-22-25-15,22 31 16,-11-12-16,1 2 16,0 6-16,-2 5 0,3 11 15,-1 0-15,6 9 0,-2 0 0,1-4 16,-2-3-16,3 9 0,0-1 15,-4-5-15,-1-2 0,-1 3 16,2-5-16,-6-6 0,-1-7 0,0-1 16,-4-2-16,-1-5 15,-2-5-15,-2-7 0,-1-2 0,-4-5 16,-2-2-16,3-1 0,2 0 16,1 0-16</inkml:trace>
  <inkml:trace contextRef="#ctx0" brushRef="#br0" timeOffset="240205.7321">6950 15340 0,'0'0'0,"0"0"0,0 0 15,0 0-15,0 0 0,0 0 16,19 15-16,-19-15 0,22 7 0,-22-7 16,35 4-16,-13-2 15,2-1-15,2-1 0,0-2 16,2 0-16,-1-2 0,3 1 0,-5 0 16,-3 0-16</inkml:trace>
  <inkml:trace contextRef="#ctx0" brushRef="#br0" timeOffset="245165.5278">8204 15018 0,'0'0'0,"0"0"0,0 0 0,0 0 16,16 20-16,-16-20 0,8 30 16,-5-11-16,-1 5 0,0 6 15,1 5-15,-1 4 16,0 3-16,1 13 0,1 1 16,-1 5-16,0-10 0,2 5 0,-1-5 15,-2-8 1,0-5-16,1-4 0,-3-3 15,0-6-15,-3-5 0,-2-8 16,-5-7-16,2 0 0,3-3 0,0 1 16</inkml:trace>
  <inkml:trace contextRef="#ctx0" brushRef="#br0" timeOffset="245350.1833">7830 15209 0,'0'0'0,"0"0"0,0 0 16,0 0-16,33-1 0,-33 1 15,32-3-15,-15 2 0,5 1 16,2 1-16,1-1 0,0 2 16,2-1-16,5-1 0,-1-1 15,-6-1-15,-3 1 0,-4 0 16</inkml:trace>
  <inkml:trace contextRef="#ctx0" brushRef="#br0" timeOffset="245519.6534">7814 15469 0,'0'0'0,"0"0"0,0 0 16,0 0-16,0 0 0,0 0 16,33 10-16,-33-10 0,41 2 0,-16-2 15,4-1-15,2-2 0,2-1 16,11-4-16,1-1 0,-3-2 15,0-1-15,-2-2 0,-7 4 0,-6 2 16</inkml:trace>
  <inkml:trace contextRef="#ctx0" brushRef="#br0" timeOffset="245804.6312">8501 15040 0,'0'0'0,"0"0"0,0 0 16,0 0-16,0 0 0,4 28 16,-4-28-16,-2 32 0,1-10 0,-1 3 15,-1 5-15,-2 1 16,1 2-16,2 7 0,-2-3 16,4-3-16,1-2 0,3 6 0,1-4 0,4-4 15,2-3-15,1-5 0,1-3 16,2-4-16,0-3 0,5-3 15,4-2-15,-2-2 0,0 0 0,-2-5 16,-1-2-16,0-4 16,1-3-16,-4 2 0,-3 1 0,-2 2 15</inkml:trace>
  <inkml:trace contextRef="#ctx0" brushRef="#br0" timeOffset="245983.059">8548 15260 0,'0'0'0,"0"0"0,0 0 16,0 0-16,26-1 0,-26 1 0,35 1 0,-35-1 15,44 1-15,-16 0 16,4 1-16,0 0 0,-3 0 0,8 0 16,-3 0-16,-4-1 0,-6 1 15,-3-1-15</inkml:trace>
  <inkml:trace contextRef="#ctx0" brushRef="#br0" timeOffset="246252.6984">8251 15777 0,'0'0'0,"0"0"15,3 21-15,-3-21 0,7 32 0,-4-10 16,0 5-16,2 9 0,-2 1 16,1 11-16,2 2 0,-1-2 15,1-3-15,-1 7 0,0-3 16,-1-5-16,1-2 0,-2-2 16,0-1-16,-2-6 0,1-4 0,-1-5 15,0-2-15,-1-6 0,-2-5 0,-1-6 16,1-5-16,2 0 0,-1 0 15,1 0-15</inkml:trace>
  <inkml:trace contextRef="#ctx0" brushRef="#br0" timeOffset="246622.7118">8284 15915 0,'0'0'0,"0"0"0,0 0 16,0 0-16,30-8 0,-30 8 15,33-7-15,-13 3 0,2 1 16,2-2-16,1 1 0,2 0 16,0 0-16,8 1 0,1 0 0,-4 3 0,-2 2 15,-2 1-15,1 1 0,4 5 16,-1 2-16,-3 5 16,-4 5-16,-5 1 0,-4 1 15,-2 7-15,-3 2 0,-4 5 0,0 2 16,-3 11-16,-2 1 0,0-2 15,-2-2 1,-2 0-16,0-1 0,0 0 16,1-5-16,-1-5 0,0-3 15,-1-2-15,0-3 0,-1-6 16,-1-4-16,0-3 16,-1-4-16,-4-4 0,-2-3 0,-2-2 0,-3-3 15,0-11-15,-2-11 0,6 8 16,3 3-16,1 2 0</inkml:trace>
  <inkml:trace contextRef="#ctx0" brushRef="#br0" timeOffset="246807.678">8436 16126 0,'0'0'0,"0"0"0,0 0 15,24 2-15,-24-2 0,29 3 0,-29-3 16,35 4-16,-15-2 0,2-2 15,2 0-15,7 0 0,0 0 0,0-1 16,1-1-16,-5 2 0,-3-2 16,-6 1-16</inkml:trace>
  <inkml:trace contextRef="#ctx0" brushRef="#br0" timeOffset="246970.5134">8458 16337 0,'0'0'0,"0"0"0,0 0 16,28 2-16,-28-2 0,33 0 0,-9-2 0,2-1 15,4-1-15,4-1 0,5-3 16,12-3-16,0 0 0,2-1 0,-10 2 16,-7 3-16</inkml:trace>
  <inkml:trace contextRef="#ctx0" brushRef="#br0" timeOffset="247656.6859">9272 15709 0,'0'0'0,"0"0"0,0 0 15,32-3-15,-32 3 0,37-5 16,-9 1-16,1 2 0,3 1 0,17-2 16,6 0-1,-1 2-15,-1 0 0,16 3 16,14 4 0,-13 1-1,-11 2-15,-14-1 0,-9-1 0,-8 4 0,-9 1 16,-10 1-16,-7-1 0,-9 3 15,-6 3-15,-4 1 0,-6-1 16,-4-1-16,-4 1 0,-4 0 16,-5-2-16,-8 2 0,-2-1 15,0 1-15,2-1 0,-1 0 16,2-1-16,4-4 0,4-1 0,5 0 0,2-1 16,7-3-16,5-2 0,5-1 15,4 0-15,3-2 0,2 1 16,6-3-16,0 0 0,6 0 15,4-3-15,3-1 0,5-2 16,4 0-16,3 0 0,6 1 16,5 0-16,3 0 0,2 1 0,13 0 0,4 0 15,1 2-15,-1 2 0,11 4 16,0 1-16,-6 3 0,-5 1 0,8 3 16,-2 0-1,-11 0-15,-7 0 0,0 4 0,-2 5 16,-9-1-16,-5-3 0,-8 2 15,-7 0-15,-5 0 16,-4 0-16,-7 3 0,-6 3 16,-7-3-16,-7 2 0,-4-2 15,-1-2-15,-5-1 0,-2 0 0,-1-1 16,-1-2-16,0-1 0,1-3 0,-4-2 16,-3-5-16,3-4 15,4-3-15,0-6 0,0-3 16,3-7-16,3-4 0,-1-16 15,-3-12-15,6-3 0,6-2 0,4 8 16,4 13-16,3 9 0</inkml:trace>
  <inkml:trace contextRef="#ctx0" brushRef="#br0" timeOffset="248010.3306">9615 15172 0,'0'0'0,"0"0"0,0 0 0,0 0 0,0 0 16,0 0-16,0 0 0,23 22 15,-23-22-15,12 33 16,-6-7-16,0 6 16,-1 5-16,0 2 0,-1 0 0,2 16 15,-2 3-15,1 11 0,-2-3 0,-1 14 16,0 1-16,1 4 0,-2-10 15,-2 12-15,-1-2 0,0-11 16,-1-9-16,-5 27 16,-3-12-16,2-17 0,2-13 0,-1-3 0,1-2 15,1-15-15,-1-12 0,3-7 0,1-7 16,2 0-16,1-2 0,3-4 16,0 0-1,2-9-15,3-5 0,4-14 16,4-11-16,-3 0 0,-2-1 0,-2 10 15,-3 8-15,-1 6 16</inkml:trace>
  <inkml:trace contextRef="#ctx0" brushRef="#br0" timeOffset="248188.7767">10510 15449 0,'0'0'15,"15"5"-15,7 2 0,7 4 0,1 4 16,16 9-16,18 8 0,-1-2 16,0-3-16,-7-2 15,-14-6-15,-11-6 0</inkml:trace>
  <inkml:trace contextRef="#ctx0" brushRef="#br0" timeOffset="317257.9145">9084 14802 0,'0'0'0,"-7"-5"0,-8 1 16,-1 0-16,-3-2 0,-11 0 0,-5 2 15,-4-1-15,-2 2 0,-15 2 16,-4 1-16,-13 4 0,0 3 0,-4 5 15,-2 3-15,-16 4 0,3 3 16,-11 6-16,2 1 0,-8 8 0,7 3 16,-27 21-16,11 3 0,18-1 15,12-3-15,12-2 0,7-2 16,6 1-16,7 1 0,7 3 16,3 4-16,13-4 0,8-1 15,16 3-15,5 3 0,13-7 16,8-4-16,12 1 0,13 2 0,12 1 15,10 2-15,11-6 0,11-4 0,1-2 16,5-3-16,14 2 0,11 2 16,-1-4-16,2-3 0,7-5 15,3-5-15,-1-1 0,-2-3 0,11 3 16,7 0-16,-5-1 0,-2-1 16,-1-6-1,3-4-15,0-4 0,-4-2 16,-1-3-16,-3-3 15,-8-6-15,-5-5 0,-8-4 0,-4-5 16,-7-1-16,-5-2 0,1-9 16,2-7-16,-10-1 0,-5-1 0,-3-2 15,-1-2-15,-8-2 0,-9 1 16,-1-6-16,-3-3 0,-9 2 0,-6 1 16,-2-8-16,-2-7 0,-8 0 15,-8 0-15,-9-5 0,-7-3 16,-4 4-16,-3 3 0,-10-7 15,-7-4-15,-6 4 0,-6 4 0,-4-1 16,-4-1-16,-10 1 0,-9 0 16,-13 1-1,-11-1-15,-1 6 0,1 3 16,-16 0-16,-12 1 0,-4 6 16,-5 4-16,-15 3 0,-8 2 15,0 6-15,1 5 0,-25 1 16,-14 2-16,-1 9 0,1 4 15,57 4-15,38 2 0,26 3 0</inkml:trace>
  <inkml:trace contextRef="#ctx0" brushRef="#br0" timeOffset="322639.6641">21621 12440 0,'0'0'0,"0"0"16,0 0-16,0 0 0,18 14 0,-18-14 15,12 27 1,-6-5-16,-2 6 0,-2 6 0,-1 6 16,-1 13-16,0 2 0,-1 8 15,0-2-15,0 6 0,0-6 0,0-6 16,1-7-16,-1 1 0,-1-8 16,-4-5-16,-2-4 0,-5-8 0,-4-6 15,0-7-15,-1-2 0,-1-6 16,-2-3-16,4 0 0,5 0 15,2 0-15</inkml:trace>
  <inkml:trace contextRef="#ctx0" brushRef="#br0" timeOffset="322781.3779">21113 12930 0,'0'0'0,"0"0"0,0 0 16,28-4-16,-28 4 0,33-9 15,-11 4-15,2 2 0,2 2 0,0-2 16,0-1-16,3-1 0,-5 2 16,-3-1-16</inkml:trace>
  <inkml:trace contextRef="#ctx0" brushRef="#br0" timeOffset="322944.2265">20983 13202 0,'0'0'0,"0"0"16,0 0-16,31-4 0,-31 4 16,44-5-16,-15 2 0,3-1 15,4-2-15,15-4 0,3-3 16,1 1-16,-10 1 0,-8 2 16</inkml:trace>
  <inkml:trace contextRef="#ctx0" brushRef="#br0" timeOffset="323197.9122">22168 12652 0,'0'0'0,"0"0"16,0 0-16,0 0 0,4 24 0,-4-24 16,-10 40-16,1-14 0,-1 2 0,-2 2 0,-1 4 15,-2 11-15,2-1 0,1 4 16,3-7-16,4-5 0,2-6 0,4-4 15,5-6-15,3-3 16,4-1-16,4-5 0,1-3 16,4-3-16,1-2 0,2-3 15,0-3-15,-1-6 16,-1-5-16,-4 3 0,-3 2 16,-4 1-16</inkml:trace>
  <inkml:trace contextRef="#ctx0" brushRef="#br0" timeOffset="323347.9681">22211 12890 0,'0'0'0,"0"0"16,0 0-16,27-3 0,-27 3 0,37-5 0,-9 3 15,3 0-15,2 0 0,12 1 16,2-1-16,1 1 0,-1-1 0,1 0 16,-10 0-1,-7 1-15</inkml:trace>
  <inkml:trace contextRef="#ctx0" brushRef="#br0" timeOffset="323599.0621">21725 13412 0,'0'0'0,"0"0"0,-3 28 0,1-8 16,-1 3-16,0 12 0,-1 4 16,-1 2-16,2 2 0,0 9 15,0-2-15,1 4 0,1-5 0,1-6 16,1-7-16,-1-9 0,0-8 0,0-3 16,0-5-16,0-2 0</inkml:trace>
  <inkml:trace contextRef="#ctx0" brushRef="#br0" timeOffset="323915.6549">22005 13433 0,'0'0'16,"11"-1"-16,5-1 0,1 2 0,3 1 15,9 0-15,2 0 0,6 3 16,-1 2-16,-1 2 0,-3 2 15,0 2-15,-2 5 0,4 9 16,-5 5 0,-9 5-16,-3 9 0,-2 4 0,-4-3 0,-2 13 15,-2 3-15,-3-2 16,-2-3-16,-3 0 0,-2-6 0,-2-9 16,1-6-16,-3-6 0,0-2 15,-4-5-15,-2-3 0,-1-4 16,-4-3-16,-2-6 0,-3-4 15,-6-7-15,-7-7 16,10 3-16,6 2 0,5 3 16</inkml:trace>
  <inkml:trace contextRef="#ctx0" brushRef="#br0" timeOffset="324062.9411">21949 13703 0,'0'0'0,"0"0"0,20 1 16,-6-1-16,1 1 0,5 1 16,5-2-16,7 1 0,1 0 15,-6 0-15,-4 0 0,-3 0 0</inkml:trace>
  <inkml:trace contextRef="#ctx0" brushRef="#br0" timeOffset="324216.7653">21841 13932 0,'0'0'0,"0"0"15,25 2-15,-5 0 0,4-1 0,7 1 16,6-2-16,15 1 0,6-1 0,0 0 16,-10 0-16,-10 0 0</inkml:trace>
  <inkml:trace contextRef="#ctx0" brushRef="#br0" timeOffset="324517.7483">23309 13127 0,'0'0'0,"7"3"16,1 3-16,2-1 0,1 2 0,3 4 15,1 3-15,-1-4 0,-3 0 0,-1-2 16</inkml:trace>
  <inkml:trace contextRef="#ctx0" brushRef="#br0" timeOffset="324849.472">22962 13543 0,'0'0'0,"0"0"15,0 0-15,0 0 0,32 6 16,-32-6-16,43 3 0,-15 0 16,1-1-16,4-1 0,4-1 15,9 2-15,-2 0 0,3 3 16,-9 1-16,-8 3 0,-7-1 0,-8 7 0,-6 6 16,-11 4-16,-8 3 0,-8 5 15,-5 4-15,-2-2 0,-1 0 16,-4 8-16,2-2 0,4 3 15,6-5-15,9-7 0,7-5 16,7-3-16,5-3 0,9-6 16,10-5-16,2-6 0,6-4 0,17-11 0,7-6 15,-5-9-15,-3-6 0,10-21 16,1-11-16,-4-9 16,-3-6-16,-15 22 0,-12 15 0,-9 13 15</inkml:trace>
  <inkml:trace contextRef="#ctx0" brushRef="#br0" timeOffset="325034.1828">23954 13128 0,'0'0'0,"0"0"0,0 24 15,0-7-15,0 5 0,0 2 16,0 3-16,0 7 0,1-1 0,2 5 0,0-3 15,1-3-15,2-4 0,-2-5 16,0-5-16,-1-2 0</inkml:trace>
  <inkml:trace contextRef="#ctx0" brushRef="#br0" timeOffset="325689.1688">24230 13122 0,'0'0'0,"10"1"16,4 0-16,3 0 0,1-1 0,12 0 15,3 1-15,3 1 0,0-1 16,10 3-16,1 0 0,-7 0 0,-3 1 16,0 1-16,-4 1 0,-6 0 15,-6 2-15,-6 5 0,-5 2 16,-3 4-16,-4 2 0,-6 4 15,-7 4-15,0-4 0,-2 3 0,-6 4 16,-1-1-16,3-1 16,1-3-16,1 0 15,0 0-15,-2-6 0,1-3 0,-6-4 16,-4-2 0,0-6-16,2-3 0,-7-7 15,-5-5-15,1-7 16,0-6-16,5 2 0,5 1 0,1 3 15,1 0-15,3 2 16,5 0-16,6 3 0,6 1 0,4 1 16,3 0-16,7 1 0,7 0 15,4 2-15,4 3 0,2 2 0,1 2 16,8 1-16,0 1 0,-2 1 16,-2 1-1,-8 0-15,-5 0 0,-5 1 0,-6 1 16,-13 2-16,-9 4 0,-4 0 0,-6 0 0,-11 3 15,-8 0-15,-9 4 0,2-1 16,-3 1-16,-2 2 16,-6 0-16,1-2 0,2 3 15,8-2-15,11-4 0,10-5 16,8-2-16,7-3 16,11-1-16,6 2 0,19 0 15,15 0-15,4-2 16,8-3-16,15 1 0,5 0 15,-3-1-15,-4 0 0,5-1 0,-4-2 16,-7 1-16,-6 0 0,11-3 16,-15-3-16,-26-1 0,-7-1 15,-6 3-15,-2 0 0,-2 1 16</inkml:trace>
  <inkml:trace contextRef="#ctx0" brushRef="#br0" timeOffset="325992.4294">24365 13353 0,'0'0'0,"0"0"16,0 0-16,0 0 0,0 0 0,-2 32 16,2-32-16,0 41 0,-1-13 0,0 7 15,-1 6-15,-3 16 0,0 4 16,-2 15-16,1 1 15,0 9-15,3-3 0,1 5 16,-1-7-16,1-12 0,0-8 0,0 4 0,1-4 16,-3-12-16,1-7 0,1-9 15,1-6-15,-1-7 0,-2-4 0,1-6 16,0-2-16,-1-10 16,1-4-16,1 2 15,0 0-15,-1 2 16</inkml:trace>
  <inkml:trace contextRef="#ctx0" brushRef="#br0" timeOffset="326205.9552">24275 14141 0,'0'0'0,"0"0"0,0 0 16,0 0-16,-27 14 0,27-14 15,-30 19-15,10-7 0,-2 2 0,-2 0 16,-3 2-16,-7 3 0,1-1 15,-1-1-15,-2-1 16,-3 0-16,3-1 0,2-6 16,1-4-16,6-5 0,4-4 0,6-7 15,6-6-15,5 0 16,5-1-16,0 4 0,0 2 0,0 3 0</inkml:trace>
  <inkml:trace contextRef="#ctx0" brushRef="#br0" timeOffset="326391.0766">24432 14216 0,'0'0'0,"15"7"16,8 6-16,11 8 0,5 2 0,14 9 16,3-1-1,5 5-15,-6-4 0,7 3 16,-3-2-16,-3 0 0,-8-5 0,-14-5 16,-9-4-16,-7-8 0,-6-6 15,-6-5-15,-5-4 0,-9-6 16,-5-3-16,4 4 0,2 2 15,2 2-15</inkml:trace>
  <inkml:trace contextRef="#ctx0" brushRef="#br0" timeOffset="332237.7759">22511 14594 0,'0'0'0,"0"0"0,0 0 0,0 0 0,0 0 15,0 0-15,0 0 0,0 0 16,0 0-16,-25 29 15,25-29-15,-35 34 0,15-12 16,-6 3-16,-3 1 0,-12 9 0,-1 1 16,-14 6-1,-4-2-15,3-3 0,1-3 16,-1-2-16,11-5 0,1-6 0,6-5 16,11-5-16,7-3 0,16-14 15,14-10-15,0 1 0,2-2 0,9-3 16,6-2-1,0 3-15,-1 1 0,8-2 0,6-1 16,-3 3-16,-1 2 0,18-1 16,8 2-16,-3 1 0,0 3 15,10 1-15,1 5 16,-10 0-16,-10 3 0,21 4 0,-10 4 16,-29-1-16,-3 2 0,2 8 15,-13 3-15,-11-8 0,-4 0 0,-12 9 16,-9 7-16,-2-3 0,-4 1 15,-21 12-15,-12 3 16,10-6-16,-1 1 0,-17 9 0,-8 1 0,-19 15 16,14-11-16,-3-2 0,-4-2 15,7-8-15,8-6 0,-3 3 16,0 0-16,17-5 0,12-3 0,4-17 16,3-8-16,12 0 0,8 0 15,6 0-15</inkml:trace>
  <inkml:trace contextRef="#ctx0" brushRef="#br0" timeOffset="332420.9952">22073 15137 0,'0'0'15,"0"0"-15,38 3 0,-17 0 0,4-1 16,20 5-16,11 2 16,12 3-16,-1 1 15,17 3-15,2 2 0,8 0 16,-8-2-16,7 3 0,-4 2 15,-16-4-15,-10-3 16,7 4-16,-23-4 0,-14-5 0,-11-2 16,-6-3-16</inkml:trace>
  <inkml:trace contextRef="#ctx0" brushRef="#br0" timeOffset="332616.9425">22323 15473 0,'0'0'0,"0"0"0,0 0 0,1 32 16,-1-32-1,1 32-15,0-7 16,-1 3-16,0 2 0,-1 12 0,-1 1 16,-2 4-16,0-4 0,-2-8 15,0-6-15,0-6 0,2-4 16,-1-4-16</inkml:trace>
  <inkml:trace contextRef="#ctx0" brushRef="#br0" timeOffset="332885.6869">22297 15548 0,'0'0'0,"10"-4"16,5-3-16,3 1 0,5 0 16,16 0-16,7 0 15,3 2-15,2 1 0,11 2 0,11 4 16,-7 2-16,-4 3 0,3 4 0,-4 2 15,-9 2-15,-7 3 0,-8 2 16,-5 2-16,-6 6 0,-7 4 16,-7 2-16,-5 3 0,-6-2 15,-3-3-15,-7 0 0,-3-1 0,-8-4 16,-5-2-16,-5-1 0,-3-1 16,-7-2-16,-5-3 15,-12-4-15,-3-5 16,6-9-16,5-6 0,13 1 15,11 2-15,6 0 0</inkml:trace>
  <inkml:trace contextRef="#ctx0" brushRef="#br0" timeOffset="333055.2627">22338 15726 0,'0'0'0,"0"0"16,0 0-16,35 0 0,-35 0 0,43 1 15,-14 1-15,1 0 0,2 1 0,12 0 16,3 0-16,1-2 0,-1 1 15,6-1-15,-5 0 0,-8-1 16,-7-1-16,-1 0 0,-8-1 16,-4 2-1</inkml:trace>
  <inkml:trace contextRef="#ctx0" brushRef="#br0" timeOffset="333302.7832">22728 15590 0,'0'0'0,"0"0"0,0 0 0,-4 21 16,4-21-16,-6 30 0,2-7 0,0 3 16,-1 2-16,-1 9 0,-1 0 0,0-3 15,1-5-15,-2 3 0,0-3 16,1-5-16,0-5 0,3-5 16,-1-3-16,2-1 0,1 0 15,1-4-15,1-1 16,2-1-16,2-2 0,9 0 0,7 0 0,6 2 0,3 0 15,8 0-15,6-1 0,14 0 16,3-1-16,-12 0 16,-9 0-16,-7-1 0</inkml:trace>
  <inkml:trace contextRef="#ctx0" brushRef="#br0" timeOffset="333518.7119">23811 15211 0,'0'0'0,"0"0"16,0 0-16,29 15 0,-29-15 0,27 18 15,-12-5-15,-2-2 16,-2 0-16,-1-3 15</inkml:trace>
  <inkml:trace contextRef="#ctx0" brushRef="#br0" timeOffset="333803.7478">23545 15432 0,'0'0'0,"0"0"0,0 0 15,0 0-15,25 9 0,-25-9 16,44 14-16,-18-5 0,2 0 15,4 2-15,3 3 16,6 6-16,-5-2 0,-1 5 16,-8-1-16,-10 2 0,-6 1 0,-14 3 15,-12 4-15,-2 0 0,0 2 0,-7 3 16,1-3-16,3-6 16,4-6-16,3-4 0,3-5 15,6-1-15,7 0 0,10-4 16,10-3-1,3-3-15,8-4 0,15-10 0,10-9 16,-5-1-16,-4-2 0,15-16 16,3-11-16,2-6 0,-6 2 15,7-7-15,-23 19 0,-15 13 0</inkml:trace>
  <inkml:trace contextRef="#ctx0" brushRef="#br0" timeOffset="333988.8819">24477 15031 0,'0'0'0,"0"0"0,0 0 16,3 33-16,-3-33 0,2 36 0,-2-11 15,1-1-15,1 1 0,0 9 16,1 0-16,1-3 0,2-3 0,-2-3 16,0-1-16,-2-5 0,0-2 15,0-3-15</inkml:trace>
  <inkml:trace contextRef="#ctx0" brushRef="#br0" timeOffset="334559.5426">24702 15027 0,'0'0'0,"0"0"16,0 0-16,35-2 0,-15 3 0,2 1 15,2 1-15,9 2 0,1 0 0,1 1 16,0 2-16,5 2 15,-5 2-15,-2 1 0,-2 1 16,-6 0-16,-4-2 0,-5 3 0,-5 2 0,-7 3 16,-4 1-16,-8 3 0,-5 1 15,-1-2-15,-2-4 0,-10 3 16,-7-2-16,-3-4 0,0-2 0,-4-5 16,-2-4-16,1-3 0,0-4 15,1-5-15,0-5 16,1-5-16,3 0 15,9 0-15,5 1 0,5 1 16,6 0-16,7 2 0,4 1 16,5 3-16,5 2 0,16 3 15,11 2-15,6 5 16,5 4-16,-7 2 0,-4 2 0,8 4 16,1 3-16,-8-4 15,-7-1-15,-7-2 0,-4 0 0,-6 0 0,-4 0 16,-11 0-16,-9 2 0,-7-3 15,-6 1-15,-10 1 0,-9 2 16,2-2-16,0-2 0,-23 2 16,-11 0-1,8 0-15,5 2 0,15-4 16,11-3-16,4 0 0,8-2 0,12 1 16,5 0-16,22 4 0,13 4 15,4-3-15,3-1 0,12 1 16,12-1-16,2-2 0,0 1 0,10-3 15,-1-1 1,-10-4-16,-6-2 0,-13-1 0,-9 0 16,3-1-1,-12 0 1,-7 2-16</inkml:trace>
  <inkml:trace contextRef="#ctx0" brushRef="#br0" timeOffset="334999.224">24879 15188 0,'0'0'0,"0"0"16,0 0-16,2 35 15,-3-10-15,0 3 16,0 3-16,-3 6 0,-3 7 16,-1 15-16,1 1 0,-2 15 15,1 1-15,0 9 0,3-6 16,2-9-1,0-7-15,-1 1 16,-2-8-16,1-13 0,-1-8 16,-1-9-16,-1-7 0,-3-8 15,-3-5-15,-3-8 0,-4-5 16,1-5-16,0-5 0,1-9 0,-1-6 16,1 4-16,3 3 0,-3 0 15,2 2-15,5 6 0,4 4 0,4 5 0,2 2 16,8 1-16,8-1 0,11 4 15,9 0-15,0 4 0,6 2 16,21 8-16,8 6 0,-4 2 16,-3 1-16,11 2 0,-1-1 15,4 6-15,-6 1 0,-7 2 16,-13-2 0,-1-3-16,-14-9 0,-15-8 0,-12-6 15,-13-5-15,-6-4 0,4 2 16,1 1-16,2 2 15</inkml:trace>
  <inkml:trace contextRef="#ctx0" brushRef="#br0" timeOffset="335446.7944">22307 16468 0,'0'0'0,"0"0"16,26 5-16,0-1 15,11 0-15,4-1 0,3 0 16,20 2-16,6 2 0,0 1 16,2 1-1,8 1-15,-6-2 0,7 4 0,-10 0 0,-4 0 16,-16-3-16,-10-2 0,-9-2 15,-9-2-15,-6 0 16,-6-2-16,-2-1 0,-7-1 16,-5 0-16,-3-2 0,-2-1 15,2 1-15,1 1 16,1-1 0</inkml:trace>
  <inkml:trace contextRef="#ctx0" brushRef="#br0" timeOffset="336315.7924">21511 14261 0,'0'0'0,"0"0"16,0 0-16,0 0 0,0 0 16,0 0-16,0 0 0,0 0 15,0 0-15,19 16 0,-19-16 0,30 13 0,-30-13 16,47 15-16,-14-8 16,2 2-16,3 0 0,17 4 0,7 0 15,9-1-15,-3-2 0,16 1 16,3-2-16,-7-4 15,-5-3-15,8-6 0,3-5 0,-10-8 16,-8-5 0,-6-6-16,-6-4 15,-6-1-15,-6 0 0,12-30 0,-10-3 16,-14 2-16,-7 3 0,-7-7 16,-2-3-16,-5-5 0,-3-1 15,-8-2-15,-5-2 0,-3 7 16,-2 6-16,-2-3 0,-1 0 15,-7 2-15,-4 1 0,-5 0 0,-3-2 0,7 9 16,4 6-16,-4-3 0,-3-1 16,-6-2-16,-4 0 0,1 5 15,-2 3-15,1 10 16,-2 7-16,-12-10 0,-9-6 16,3 10-16,4 9 0,8 12 0,5 8 15,-16-2-15,-12-2 0,9 6 0,5 4 16,-20 7-16,-12 5 0,7 3 15,6 4-15,-14 10 0,-9 7 16,1 5-16,0 3 0,0 12 16,1 9-16,16-3 0,12-1 0,-1 21 15,-1 15 1,14-4-16,9-2 16,12 4-16,7 3 0,10 2 0,4-2 15,22 3-15,16 1 16,1-16-16,3-11 0,14 5 15,10 3-15,1-6 0,2-5 0,7-2 16,5-3-16,1-1 0,2-2 16,-3-5-16,1-4 0,-10-8 15,-5-5-15,-17-12 0,-12-6 0,-7-6 16</inkml:trace>
  <inkml:trace contextRef="#ctx0" brushRef="#br0" timeOffset="609158.4905">21090 4023 0,'0'0'0,"0"0"0,0 0 15,27-3-15,-27 3 0,25-2 0,-25 2 16,36-4-16,-13 3 0,4 0 16,2-1-1,9 1-15,2 0 0,3-1 16,3-1-16,8 0 0,-2-2 0,4 1 16,4 1-16,10 0 15,0 1-15,15-1 0,1 1 16,-5-2-16,-4 1 0,18-1 0,3 3 15,-6-3-15,-5 1 0,41 0 16,-10 4-16,-15-2 0,-10-1 0,4 1 16,4 0-16,-10 1 0,-8 1 15,1-1-15,2 1 0,-7-1 16,-8-1-16,2 2 0,-1 0 16,-8 0-16,-6-1 0,-4 0 0,-2 3 15,-8-3-15,-4 0 0,-6 0 16,-4 0-16,-3 0 0,-1-2 0,1 4 15,2 0-15,-7-3 0,-4-4 16,1-1-16,1-4 0,-2 9 16,-2 4-16,-3-1 0,1-1 15,-1 5-15,0 3 0,-1-5 0,-1-3 16,-4 2-16,-1-3 0,-2 3 16,2 0-1,-4-1-15,0 2 0,-1 1 16,0 2-16,-1-2 0,0 0 0,0 3 15,0 1-15,-1 1 16,0 1-16,0-1 0,-1 0 0,1 1 16,-1 1-16,0 2 0,0 2 15,0 0-15,-2 2 0,1 2 16,-1 2-16,-1-4 0,1 0 0,-3 3 16,0 1-16,-3 6 0,1 0 0,-2 2 15,-1 3-15,0-2 0,-1-2 16,1 5-16,0 2 0,1 1 15,0-1-15,-2 13 0,0 1 16,2-4-16,3-3 0,-1 12 16,0 2-1,3-1-15,0-2 0,0 1 16,-1 0-16,3-4 0,0-1 0,3 14 16,2 4-16,0-7 0,2-4 15,0 6-15,1 5 0,2 23 16,-3-11-16,-1 1 0,-1 0 15,0-8-15,-1-4 0,-1 4 16,-1 4-16,-3-2 0,-3-1 0,1 2 16,3 1-16,-2-7 0,0-3 0,-2 10 15,-1 6-15,4-4 0,3-2 16,5-3-16,3-2 16,3 3-16,1 3 0,3 5 15,3 3-15,-1-7 0,2-3 0,-2 10 16,2 8-1,-3-12-15,-1-6 0,7 7 16,6 4-16,-3-7 0,-2-3 0,1 10 16,1 7-16,2-12 0,2-9 15,5 7-15,4 2 16,-3-3-16,-2-2 0,8 3 0,5 2 16,-8-8-16,-6-8 0,2 2 15,1 0-15,-3-8 0,-4-6 0,-9-5 16,-7-5-16,-6-11 0,-2-8 0,-7-12 15,-4-9-15,2-1 0,3 0 16,2-2-16</inkml:trace>
  <inkml:trace contextRef="#ctx0" brushRef="#br0" timeOffset="610061.1546">21011 3933 0,'0'0'0,"0"0"16,0 0-16,0 0 0,0 0 0,0 0 15,15 21-15,-15-21 0,0 0 0,14 34 16,-8-16-16,-1 1 0,1 3 16,1 4-16,-1 0 0,1 2 15,-1 1-15,4 13 0,2 2 16,0 1-16,-1-1 0,2 15 15,1 3-15,2 7 0,-1-2 16,4 11-16,-1-1 0,0-3 16,0-3-16,2 11 0,-1 3 15,-3-6-15,-5-4 0,4 38 16,-3-7-16,-3-12 0,-2-10 0,-3 7 0,0 6 16,-3-11-16,0-6 0,-1 5 15,0 4-15,0-5 0,0-1 16,-1 5-16,0 7 0,2-8 15,0-4-15,1 6 0,1 6 16,-2-9-16,1-6 0,-4 9 16,0 8-1,-1-10-15,0-5 0,-5 8 0,-3 4 16,0-6-16,0-6 0,-5 5 16,-3 4-16,0-11 0,1-7 15,2 8-15,-1 5 0,4-9 16,3-7-16,-3 8 0,-2 2 15,0-10-15,-2-5 0,-6 5 16,-3 5-16,4-4 0,3-5 0,-3 2 0,-1 1 16,-4-8-16,0-6 0,0 4 15,3 2-15,3-8 0,2-4 0,-2 5 16,-1 2-16,1-5 0,3-5 16,-2 0-16,1 3 15,5-6-15,2-2 0,-3-2 16,-1 0-16,-3-6 15,-1-6-15,-2 9 0,-1 8 16,4-9-16,3-7 0,-3 1 16,-2-1-16,-2-2 0,-1-1 0,6-8 15,6-6-15,4-3 0</inkml:trace>
  <inkml:trace contextRef="#ctx0" brushRef="#br0" timeOffset="651225.0965">12258 8711 0,'0'0'16,"0"0"-16,0 0 0,0 0 16,0 0-16,-16 28 0,16-28 0,-12 32 0,6-15 15,-1 3-15,1 5 0,0-1 16,2 0-16,3 10 0,3 2 15,6-3-15,3-4 0,9 1 16,5-4-16,5-5 0,4-2 0,3-7 16,4-5-16,-2-5 0,-1-3 15,9-6 1,-2-4-16,-4-3 0,-5-3 16,-1-7-16,-5-4 0,-8 0 15,-5-1-15,-7 0 0,-5-2 16,-6 3-16,-3 3 0,-11 0 15,-7 2-15,-3 5 0,-4 4 0,-8 2 16,-7 2-16,1 2 0,2 0 16,-4 4-16,-3 1 0,5 4 0,5 3 0,2 3 15,3 3-15,7-3 16,6-1-16,5-1 0,3-2 16,4 0-16</inkml:trace>
  <inkml:trace contextRef="#ctx0" brushRef="#br0" timeOffset="651684.3481">13669 8474 0,'0'0'16,"0"0"-16,0 0 0,-22 7 16,22-7-16,-26 12 0,4 0 0,-1 3 15,0 0-15,-13 12 16,-3 3-16,1 4 0,2 3 0,-10 13 16,1 3-16,0 7 0,8-4 15,5 5 1,8-5-16,10-11 0,5-7 15,14-3-15,9-5 0,5-9 0,4-2 16,7-9-16,5-5 16,0-4-16,2-4 0,0-3 15,2-5-15,-4 1 0,-4 0 0,-4-9 0,-1-4 16,-7 0-16,-5-1 0,-6-1 16,-5-2-16,-5 1 0,-5 4 15,-14 1-15,-10 0 0,-2 6 16,-2 4-16,-6 6 0,-4 7 15,0 2-15,0 2 0,2 5 16,1 3-16,6 3 0,4 0 0,6-3 16,7-3-16,5-4 0</inkml:trace>
  <inkml:trace contextRef="#ctx0" brushRef="#br0" timeOffset="652332.8886">13078 9651 0,'0'0'0,"-15"0"15,-3-1-15,-1 1 0,-2-1 0,-18-1 16,-18-2-16,2-1 0,1-2 0,-18-4 15,-5-2-15,-5-4 0,7-1 0,-14-7 16,0-1-16,9 4 0,9 3 16,-35-19-16,9-5 15,22 9-15,15 6 0,2-5 0,-1-4 16,7 4-16,6 1 0,6-7 16,5-7-16,12 4 0,9 5 15,8-13 1,7-7-16,4 7 0,2 4 0,20-8 15,13-6-15,-1 4 0,1 1 16,22-5-16,15-5 16,-2 11-16,0 5 0,23-1 15,17-1-15,-11 4 0,-6 6 0,23 4 16,14 0-16,-10 10 0,-11 8 16,20 4-16,11 6 0,-17 8 0,-12 6 0,10 12 15,6 7-15,-18 2 0,-13 1 16,5 12-16,2 7 15,-18-3-15,-11-3 0,-6 14 0,-1 9 16,-10-7-16,-8-4 0,-5 9 16,-1 6-16,-14-9 0,-9-6 0,-4 13 31,-2 11-31,-11-12 0,-7-8 0,-15 3 16,-12 3-16,0-8 0,-2-5 15,-16 6-15,-10 2 0,3-10 16,4-7-16,-13 1 0,-7-1 15,1-6-15,0-5 0,-11 3 16,-8 2-16,8-4 0,5-3 0,-11 0 16,-5-3-16,5-8 0,5-7 0,-7 7 15,-4 5-15,10-6 0,6-3 16,23-4-16,16-3 0,10-1 16</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6-01-22T02:03:29.510"/>
    </inkml:context>
    <inkml:brush xml:id="br0">
      <inkml:brushProperty name="width" value="0.05292" units="cm"/>
      <inkml:brushProperty name="height" value="0.05292" units="cm"/>
      <inkml:brushProperty name="color" value="#FF0000"/>
    </inkml:brush>
  </inkml:definitions>
  <inkml:trace contextRef="#ctx0" brushRef="#br0">3089 2092 0,'0'0'0,"0"0"15,0 0-15,0 0 0,0 0 0,0 0 16,0 0-16,-4 29 16,4-29-16,-6 30 0,6-5 0,0 4 15,0 4-15,1 4 0,1 2 0,-2 14 16,2 1-16,3 9 0,4-3 16,6 1-16,5-10 0,11-11 15,10-9-15,6-8 0,7-4 0,22-11 16,12-7-16,7-7 15,8-5-15,23-9 16,4-5-16,58-22 0,-17-3 16,-7 3-16,-5 5 0,-6 1 15,-4 4-15,-9 4 0,-4 4 16,-23 6-16,-11 4 0,-13 3 16,-10 3-16,-19 11 0,-14 7 15,-14 0-15,-10-4 0,-6 2 16</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2026/1/22</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2026/1/22</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2026/1/22</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2026/1/22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2026/1/22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2026/1/22</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2026/1/22</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2026/1/22</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2026/1/22</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2026/1/22</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2026/1/22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2026/1/22</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 Id="rId5" Type="http://schemas.openxmlformats.org/officeDocument/2006/relationships/image" Target="../media/image1.emf"/><Relationship Id="rId4" Type="http://schemas.openxmlformats.org/officeDocument/2006/relationships/customXml" Target="../ink/ink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image" Target="../media/image7.emf"/><Relationship Id="rId5" Type="http://schemas.openxmlformats.org/officeDocument/2006/relationships/customXml" Target="../ink/ink6.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2.emf"/><Relationship Id="rId4" Type="http://schemas.openxmlformats.org/officeDocument/2006/relationships/customXml" Target="../ink/ink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3.emf"/><Relationship Id="rId4" Type="http://schemas.openxmlformats.org/officeDocument/2006/relationships/customXml" Target="../ink/ink3.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image" Target="../media/image4.emf"/><Relationship Id="rId4" Type="http://schemas.openxmlformats.org/officeDocument/2006/relationships/customXml" Target="../ink/ink4.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image" Target="../media/image5.emf"/><Relationship Id="rId4" Type="http://schemas.openxmlformats.org/officeDocument/2006/relationships/customXml" Target="../ink/ink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t>《读后续写工具箱》精编（三十一）</a:t>
            </a:r>
          </a:p>
        </p:txBody>
      </p:sp>
      <mc:AlternateContent xmlns:mc="http://schemas.openxmlformats.org/markup-compatibility/2006">
        <mc:Choice xmlns:p14="http://schemas.microsoft.com/office/powerpoint/2010/main" Requires="p14">
          <p:contentPart p14:bwMode="auto" r:id="rId4">
            <p14:nvContentPartPr>
              <p14:cNvPr id="3" name="墨迹 2"/>
              <p14:cNvContentPartPr/>
              <p14:nvPr/>
            </p14:nvContentPartPr>
            <p14:xfrm>
              <a:off x="1690560" y="2937960"/>
              <a:ext cx="4498920" cy="2311200"/>
            </p14:xfrm>
          </p:contentPart>
        </mc:Choice>
        <mc:Fallback>
          <p:pic>
            <p:nvPicPr>
              <p:cNvPr id="3" name="墨迹 2"/>
              <p:cNvPicPr/>
              <p:nvPr/>
            </p:nvPicPr>
            <p:blipFill>
              <a:blip r:embed="rId5"/>
              <a:stretch>
                <a:fillRect/>
              </a:stretch>
            </p:blipFill>
            <p:spPr>
              <a:xfrm>
                <a:off x="1681200" y="2928600"/>
                <a:ext cx="4517640" cy="23299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0375"/>
            <a:ext cx="10968990" cy="5789295"/>
          </a:xfrm>
          <a:ln>
            <a:solidFill>
              <a:schemeClr val="accent1"/>
            </a:solidFill>
          </a:ln>
        </p:spPr>
        <p:txBody>
          <a:bodyPr/>
          <a:lstStyle/>
          <a:p>
            <a:pPr marL="0" indent="0">
              <a:buNone/>
            </a:pPr>
            <a:endParaRPr lang="en-US" altLang="zh-CN"/>
          </a:p>
        </p:txBody>
      </p:sp>
      <p:pic>
        <p:nvPicPr>
          <p:cNvPr id="4" name="图片 3" descr="Screenshot_20260121_193723_com.xingin.xhs_edit_17"/>
          <p:cNvPicPr>
            <a:picLocks noChangeAspect="1"/>
          </p:cNvPicPr>
          <p:nvPr/>
        </p:nvPicPr>
        <p:blipFill>
          <a:blip r:embed="rId4"/>
          <a:stretch>
            <a:fillRect/>
          </a:stretch>
        </p:blipFill>
        <p:spPr>
          <a:xfrm>
            <a:off x="329565" y="368935"/>
            <a:ext cx="11543665" cy="5993765"/>
          </a:xfrm>
          <a:prstGeom prst="rect">
            <a:avLst/>
          </a:prstGeom>
        </p:spPr>
      </p:pic>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1108440" y="753120"/>
              <a:ext cx="959400" cy="247320"/>
            </p14:xfrm>
          </p:contentPart>
        </mc:Choice>
        <mc:Fallback>
          <p:pic>
            <p:nvPicPr>
              <p:cNvPr id="2" name="墨迹 1"/>
              <p:cNvPicPr/>
              <p:nvPr/>
            </p:nvPicPr>
            <p:blipFill>
              <a:blip r:embed="rId6"/>
              <a:stretch>
                <a:fillRect/>
              </a:stretch>
            </p:blipFill>
            <p:spPr>
              <a:xfrm>
                <a:off x="1099080" y="743760"/>
                <a:ext cx="978120" cy="2660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4035"/>
            <a:ext cx="10968990" cy="5715635"/>
          </a:xfrm>
          <a:ln>
            <a:solidFill>
              <a:schemeClr val="accent1"/>
            </a:solidFill>
          </a:ln>
        </p:spPr>
        <p:txBody>
          <a:bodyPr/>
          <a:lstStyle/>
          <a:p>
            <a:pPr marL="0" indent="0" algn="just">
              <a:buNone/>
            </a:pPr>
            <a:r>
              <a:rPr lang="en-US" altLang="zh-CN" sz="2000">
                <a:solidFill>
                  <a:schemeClr val="tx1"/>
                </a:solidFill>
                <a:latin typeface="Bookman Old Style" panose="02050604050505020204" charset="0"/>
                <a:cs typeface="Bookman Old Style" panose="02050604050505020204" charset="0"/>
              </a:rPr>
              <a:t>Good morning, everyone.</a:t>
            </a:r>
          </a:p>
          <a:p>
            <a:pPr marL="0" indent="457200" algn="just">
              <a:buNone/>
            </a:pPr>
            <a:r>
              <a:rPr lang="en-US" altLang="zh-CN" sz="2000">
                <a:solidFill>
                  <a:schemeClr val="tx1"/>
                </a:solidFill>
                <a:latin typeface="Bookman Old Style" panose="02050604050505020204" charset="0"/>
                <a:cs typeface="Bookman Old Style" panose="02050604050505020204" charset="0"/>
              </a:rPr>
              <a:t>My view leans strongly toward the modernization of classic scripts for our school drama festival. While respecting the original works, I believe adapting them to reflect contemporary themes allows stories to resonate more deeply with today's audience.</a:t>
            </a:r>
          </a:p>
          <a:p>
            <a:pPr marL="0" indent="457200" algn="just">
              <a:buNone/>
            </a:pPr>
            <a:r>
              <a:rPr lang="en-US" altLang="zh-CN" sz="2000">
                <a:solidFill>
                  <a:schemeClr val="tx1"/>
                </a:solidFill>
                <a:latin typeface="Bookman Old Style" panose="02050604050505020204" charset="0"/>
                <a:cs typeface="Bookman Old Style" panose="02050604050505020204" charset="0"/>
              </a:rPr>
              <a:t>First, modernized plots speak to our lives. By reimagining Remeo and Juliet as a story of two club leaders resolving conflicts, we turn distant characters into relatable peers, making the audience lean in, not zone out. More importantly, it unlocks our creativity. We’re not just actors; we are co-creators, injecting bits of our school life like group project stress into lines, which makes rehearsals feel like a fun challenge, not a rigid task. </a:t>
            </a:r>
          </a:p>
          <a:p>
            <a:pPr marL="0" indent="457200" algn="just">
              <a:buNone/>
            </a:pPr>
            <a:r>
              <a:rPr lang="en-US" altLang="zh-CN" sz="2000">
                <a:solidFill>
                  <a:schemeClr val="tx1"/>
                </a:solidFill>
                <a:latin typeface="Bookman Old Style" panose="02050604050505020204" charset="0"/>
                <a:cs typeface="Bookman Old Style" panose="02050604050505020204" charset="0"/>
              </a:rPr>
              <a:t>In this way, classics stay alive not as dusty books but as stories we own. Thank you for listening.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830"/>
            <a:ext cx="10968990" cy="5704840"/>
          </a:xfrm>
          <a:ln>
            <a:solidFill>
              <a:schemeClr val="accent1"/>
            </a:solidFill>
          </a:ln>
        </p:spPr>
        <p:txBody>
          <a:bodyPr>
            <a:noAutofit/>
          </a:bodyPr>
          <a:lstStyle/>
          <a:p>
            <a:pPr marL="0" indent="0" algn="just">
              <a:lnSpc>
                <a:spcPts val="2400"/>
              </a:lnSpc>
              <a:spcAft>
                <a:spcPts val="0"/>
              </a:spcAft>
              <a:buNone/>
            </a:pPr>
            <a:r>
              <a:rPr lang="zh-CN" altLang="en-US" sz="2000">
                <a:solidFill>
                  <a:schemeClr val="tx1"/>
                </a:solidFill>
                <a:latin typeface="Bookman Old Style" panose="02050604050505020204" charset="0"/>
                <a:cs typeface="Bookman Old Style" panose="02050604050505020204" charset="0"/>
              </a:rPr>
              <a:t>假定你是李华，你校英语话剧社拟举办英语话剧展演活动。请你写一篇</a:t>
            </a:r>
            <a:r>
              <a:rPr lang="zh-CN" altLang="en-US" sz="2000" b="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rPr>
              <a:t>开幕词</a:t>
            </a:r>
            <a:r>
              <a:rPr lang="zh-CN" altLang="en-US" sz="2000">
                <a:solidFill>
                  <a:schemeClr val="tx1"/>
                </a:solidFill>
                <a:latin typeface="Bookman Old Style" panose="02050604050505020204" charset="0"/>
                <a:cs typeface="Bookman Old Style" panose="02050604050505020204" charset="0"/>
              </a:rPr>
              <a:t>，内容包括：</a:t>
            </a:r>
          </a:p>
          <a:p>
            <a:pPr marL="0" indent="0" algn="just">
              <a:lnSpc>
                <a:spcPts val="2400"/>
              </a:lnSpc>
              <a:spcAft>
                <a:spcPts val="0"/>
              </a:spcAft>
              <a:buNone/>
            </a:pPr>
            <a:r>
              <a:rPr lang="en-US" altLang="zh-CN" sz="2000">
                <a:solidFill>
                  <a:schemeClr val="tx1"/>
                </a:solidFill>
                <a:latin typeface="Bookman Old Style" panose="02050604050505020204" charset="0"/>
                <a:cs typeface="Bookman Old Style" panose="02050604050505020204" charset="0"/>
              </a:rPr>
              <a:t>1. </a:t>
            </a:r>
            <a:r>
              <a:rPr lang="zh-CN" altLang="en-US" sz="2000">
                <a:solidFill>
                  <a:schemeClr val="tx1"/>
                </a:solidFill>
                <a:latin typeface="Bookman Old Style" panose="02050604050505020204" charset="0"/>
                <a:cs typeface="Bookman Old Style" panose="02050604050505020204" charset="0"/>
              </a:rPr>
              <a:t>表示欢迎；</a:t>
            </a:r>
            <a:r>
              <a:rPr lang="en-US" altLang="zh-CN" sz="2000">
                <a:solidFill>
                  <a:schemeClr val="tx1"/>
                </a:solidFill>
                <a:latin typeface="Bookman Old Style" panose="02050604050505020204" charset="0"/>
                <a:cs typeface="Bookman Old Style" panose="02050604050505020204" charset="0"/>
              </a:rPr>
              <a:t>2. </a:t>
            </a:r>
            <a:r>
              <a:rPr lang="zh-CN" altLang="en-US" sz="2000">
                <a:solidFill>
                  <a:schemeClr val="tx1"/>
                </a:solidFill>
                <a:latin typeface="Bookman Old Style" panose="02050604050505020204" charset="0"/>
                <a:cs typeface="Bookman Old Style" panose="02050604050505020204" charset="0"/>
              </a:rPr>
              <a:t>活动介绍。</a:t>
            </a:r>
          </a:p>
          <a:p>
            <a:pPr marL="0" indent="0" algn="just">
              <a:lnSpc>
                <a:spcPts val="2400"/>
              </a:lnSpc>
              <a:spcAft>
                <a:spcPts val="0"/>
              </a:spcAft>
              <a:buNone/>
            </a:pPr>
            <a:endParaRPr lang="en-US" altLang="zh-CN" sz="2000">
              <a:solidFill>
                <a:schemeClr val="tx1"/>
              </a:solidFill>
              <a:latin typeface="Bookman Old Style" panose="02050604050505020204" charset="0"/>
              <a:cs typeface="Bookman Old Style" panose="02050604050505020204" charset="0"/>
            </a:endParaRPr>
          </a:p>
          <a:p>
            <a:pPr marL="0" indent="0" algn="just">
              <a:lnSpc>
                <a:spcPts val="2400"/>
              </a:lnSpc>
              <a:spcAft>
                <a:spcPts val="0"/>
              </a:spcAft>
              <a:buNone/>
            </a:pPr>
            <a:r>
              <a:rPr lang="en-US" altLang="zh-CN" sz="2000">
                <a:solidFill>
                  <a:schemeClr val="tx1"/>
                </a:solidFill>
                <a:latin typeface="Bookman Old Style" panose="02050604050505020204" charset="0"/>
                <a:cs typeface="Bookman Old Style" panose="02050604050505020204" charset="0"/>
              </a:rPr>
              <a:t>Dear teachers and fellow students, </a:t>
            </a:r>
          </a:p>
          <a:p>
            <a:pPr marL="0" indent="457200" algn="just">
              <a:lnSpc>
                <a:spcPts val="2400"/>
              </a:lnSpc>
              <a:spcAft>
                <a:spcPts val="0"/>
              </a:spcAft>
              <a:buNone/>
            </a:pPr>
            <a:r>
              <a:rPr lang="en-US" altLang="zh-CN" sz="2000">
                <a:solidFill>
                  <a:schemeClr val="tx1"/>
                </a:solidFill>
                <a:latin typeface="Bookman Old Style" panose="02050604050505020204" charset="0"/>
                <a:cs typeface="Bookman Old Style" panose="02050604050505020204" charset="0"/>
              </a:rPr>
              <a:t>Welcome to the English Drama Club’s exhibition! We are thrilled to have you join us today, and so excited to share our love for drama and the English language with you. </a:t>
            </a:r>
          </a:p>
          <a:p>
            <a:pPr marL="0" indent="457200" algn="just">
              <a:lnSpc>
                <a:spcPts val="2400"/>
              </a:lnSpc>
              <a:spcAft>
                <a:spcPts val="0"/>
              </a:spcAft>
              <a:buNone/>
            </a:pPr>
            <a:r>
              <a:rPr lang="en-US" altLang="zh-CN" sz="2000">
                <a:solidFill>
                  <a:schemeClr val="tx1"/>
                </a:solidFill>
                <a:latin typeface="Bookman Old Style" panose="02050604050505020204" charset="0"/>
                <a:cs typeface="Bookman Old Style" panose="02050604050505020204" charset="0"/>
              </a:rPr>
              <a:t>Today, we will present a series of plays that our talented students have worked hard to prepare. These performances include a mix of classic and contemporary stories, showcasing both creativity and language skills. The event will feature five short plays, each highlighting different themes and genres. Between the performances, there will be brief intermissions allowing you to interact with the cast and enjoy refreshments. </a:t>
            </a:r>
          </a:p>
          <a:p>
            <a:pPr marL="0" indent="457200" algn="just">
              <a:lnSpc>
                <a:spcPts val="2400"/>
              </a:lnSpc>
              <a:spcAft>
                <a:spcPts val="0"/>
              </a:spcAft>
              <a:buNone/>
            </a:pPr>
            <a:r>
              <a:rPr lang="en-US" altLang="zh-CN" sz="2000">
                <a:solidFill>
                  <a:schemeClr val="tx1"/>
                </a:solidFill>
                <a:latin typeface="Bookman Old Style" panose="02050604050505020204" charset="0"/>
                <a:cs typeface="Bookman Old Style" panose="02050604050505020204" charset="0"/>
              </a:rPr>
              <a:t>We believe drama not only entertains but also educates and inspires. ‌Through this showcase, we hope to foster a deeper appreciation for theatrical arts within our school. ‌Thank you for your presence and support. Now, let the show begin!</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2445"/>
            <a:ext cx="10968990" cy="5737225"/>
          </a:xfrm>
          <a:ln>
            <a:solidFill>
              <a:schemeClr val="accent1"/>
            </a:solidFill>
          </a:ln>
        </p:spPr>
        <p:txBody>
          <a:bodyPr>
            <a:normAutofit/>
          </a:bodyPr>
          <a:lstStyle/>
          <a:p>
            <a:pPr marL="0" indent="457200" algn="just">
              <a:spcAft>
                <a:spcPts val="0"/>
              </a:spcAft>
              <a:buNone/>
            </a:pPr>
            <a:r>
              <a:rPr lang="zh-CN" altLang="en-US">
                <a:solidFill>
                  <a:schemeClr val="tx1"/>
                </a:solidFill>
                <a:latin typeface="Bookman Old Style" panose="02050604050505020204" charset="0"/>
                <a:cs typeface="Bookman Old Style" panose="02050604050505020204" charset="0"/>
                <a:sym typeface="+mn-ea"/>
              </a:rPr>
              <a:t>假定你是李华，你校将举行第一届学生校园书画展，并进行部分书画拍卖，所得善款用于偏远山区小学生图书购买。请给</a:t>
            </a:r>
            <a:r>
              <a:rPr lang="zh-CN" altLang="en-US" b="1">
                <a:solidFill>
                  <a:schemeClr val="tx1"/>
                </a:solidFill>
                <a:latin typeface="Bookman Old Style" panose="02050604050505020204" charset="0"/>
                <a:cs typeface="Bookman Old Style" panose="02050604050505020204" charset="0"/>
                <a:sym typeface="+mn-ea"/>
              </a:rPr>
              <a:t>校园广播站</a:t>
            </a:r>
            <a:r>
              <a:rPr lang="zh-CN" altLang="en-US">
                <a:solidFill>
                  <a:schemeClr val="tx1"/>
                </a:solidFill>
                <a:latin typeface="Bookman Old Style" panose="02050604050505020204" charset="0"/>
                <a:cs typeface="Bookman Old Style" panose="02050604050505020204" charset="0"/>
                <a:sym typeface="+mn-ea"/>
              </a:rPr>
              <a:t>写一篇宣传稿，内容包括：</a:t>
            </a:r>
            <a:endParaRPr lang="zh-CN" altLang="en-US">
              <a:solidFill>
                <a:schemeClr val="tx1"/>
              </a:solidFill>
              <a:latin typeface="Bookman Old Style" panose="02050604050505020204" charset="0"/>
              <a:cs typeface="Bookman Old Style" panose="02050604050505020204" charset="0"/>
            </a:endParaRPr>
          </a:p>
          <a:p>
            <a:pPr marL="0" indent="457200" algn="just">
              <a:spcAft>
                <a:spcPts val="0"/>
              </a:spcAft>
              <a:buNone/>
            </a:pPr>
            <a:r>
              <a:rPr lang="zh-CN" altLang="en-US">
                <a:solidFill>
                  <a:schemeClr val="tx1"/>
                </a:solidFill>
                <a:latin typeface="Bookman Old Style" panose="02050604050505020204" charset="0"/>
                <a:cs typeface="Bookman Old Style" panose="02050604050505020204" charset="0"/>
                <a:sym typeface="+mn-ea"/>
              </a:rPr>
              <a:t> </a:t>
            </a:r>
            <a:r>
              <a:rPr lang="en-US" altLang="zh-CN">
                <a:solidFill>
                  <a:schemeClr val="tx1"/>
                </a:solidFill>
                <a:latin typeface="Bookman Old Style" panose="02050604050505020204" charset="0"/>
                <a:cs typeface="Bookman Old Style" panose="02050604050505020204" charset="0"/>
                <a:sym typeface="+mn-ea"/>
              </a:rPr>
              <a:t>1. </a:t>
            </a:r>
            <a:r>
              <a:rPr lang="zh-CN" altLang="en-US">
                <a:solidFill>
                  <a:schemeClr val="tx1"/>
                </a:solidFill>
                <a:latin typeface="Bookman Old Style" panose="02050604050505020204" charset="0"/>
                <a:cs typeface="Bookman Old Style" panose="02050604050505020204" charset="0"/>
                <a:sym typeface="+mn-ea"/>
              </a:rPr>
              <a:t>活动简介；</a:t>
            </a:r>
            <a:r>
              <a:rPr lang="en-US" altLang="zh-CN">
                <a:solidFill>
                  <a:schemeClr val="tx1"/>
                </a:solidFill>
                <a:latin typeface="Bookman Old Style" panose="02050604050505020204" charset="0"/>
                <a:cs typeface="Bookman Old Style" panose="02050604050505020204" charset="0"/>
                <a:sym typeface="+mn-ea"/>
              </a:rPr>
              <a:t>2. </a:t>
            </a:r>
            <a:r>
              <a:rPr lang="zh-CN" altLang="en-US">
                <a:solidFill>
                  <a:schemeClr val="tx1"/>
                </a:solidFill>
                <a:latin typeface="Bookman Old Style" panose="02050604050505020204" charset="0"/>
                <a:cs typeface="Bookman Old Style" panose="02050604050505020204" charset="0"/>
                <a:sym typeface="+mn-ea"/>
              </a:rPr>
              <a:t>诚邀参加。</a:t>
            </a:r>
            <a:endParaRPr lang="zh-CN" altLang="en-US">
              <a:solidFill>
                <a:schemeClr val="tx1"/>
              </a:solidFill>
              <a:latin typeface="Bookman Old Style" panose="02050604050505020204" charset="0"/>
              <a:cs typeface="Bookman Old Style" panose="02050604050505020204" charset="0"/>
            </a:endParaRPr>
          </a:p>
          <a:p>
            <a:pPr marL="0" indent="457200" algn="just">
              <a:spcAft>
                <a:spcPts val="0"/>
              </a:spcAft>
              <a:buNone/>
            </a:pPr>
            <a:r>
              <a:rPr lang="en-US" altLang="zh-CN">
                <a:solidFill>
                  <a:schemeClr val="tx1"/>
                </a:solidFill>
                <a:latin typeface="Bookman Old Style" panose="02050604050505020204" charset="0"/>
                <a:cs typeface="Bookman Old Style" panose="02050604050505020204" charset="0"/>
                <a:sym typeface="+mn-ea"/>
              </a:rPr>
              <a:t>Your attention, please! Our school is due to launch its first Campus Art Exhibition from January 22nd to 23rd in the school gym. The exhibition will showcase exceptional works where every brush stroke reflects the creativity and imagination of our students.</a:t>
            </a:r>
            <a:endParaRPr lang="en-US" altLang="zh-CN">
              <a:solidFill>
                <a:schemeClr val="tx1"/>
              </a:solidFill>
              <a:latin typeface="Bookman Old Style" panose="02050604050505020204" charset="0"/>
              <a:cs typeface="Bookman Old Style" panose="02050604050505020204" charset="0"/>
            </a:endParaRPr>
          </a:p>
          <a:p>
            <a:pPr marL="0" indent="457200" algn="just">
              <a:spcAft>
                <a:spcPts val="0"/>
              </a:spcAft>
              <a:buNone/>
            </a:pPr>
            <a:r>
              <a:rPr lang="en-US" altLang="zh-CN">
                <a:solidFill>
                  <a:schemeClr val="tx1"/>
                </a:solidFill>
                <a:latin typeface="Bookman Old Style" panose="02050604050505020204" charset="0"/>
                <a:cs typeface="Bookman Old Style" panose="02050604050505020204" charset="0"/>
                <a:sym typeface="+mn-ea"/>
              </a:rPr>
              <a:t>The highlight is a charity auction of selected artworks starting at 14:00 on the afternoon of 23rd. All proceeds will fund books for primary school students in remote mountainous areas, transforming these delicate brush strokes into lasting stories for young readers.</a:t>
            </a:r>
            <a:endParaRPr lang="en-US" altLang="zh-CN">
              <a:solidFill>
                <a:schemeClr val="tx1"/>
              </a:solidFill>
              <a:latin typeface="Bookman Old Style" panose="02050604050505020204" charset="0"/>
              <a:cs typeface="Bookman Old Style" panose="02050604050505020204" charset="0"/>
            </a:endParaRPr>
          </a:p>
          <a:p>
            <a:pPr marL="0" indent="457200" algn="just">
              <a:spcAft>
                <a:spcPts val="0"/>
              </a:spcAft>
              <a:buNone/>
            </a:pPr>
            <a:r>
              <a:rPr lang="en-US" altLang="zh-CN">
                <a:solidFill>
                  <a:schemeClr val="tx1"/>
                </a:solidFill>
                <a:latin typeface="Bookman Old Style" panose="02050604050505020204" charset="0"/>
                <a:cs typeface="Bookman Old Style" panose="02050604050505020204" charset="0"/>
                <a:sym typeface="+mn-ea"/>
              </a:rPr>
              <a:t>We warmly invite every member of our school to attend the exhibition and participate in the bidding. Your support will not only celebrate campus artistry but also fuel a noble cause. Let's unite to share beauty and extend love. Thanks for your attentive listening! </a:t>
            </a:r>
            <a:endParaRPr lang="en-US" altLang="zh-CN">
              <a:solidFill>
                <a:schemeClr val="tx1"/>
              </a:solidFill>
              <a:latin typeface="Bookman Old Style" panose="02050604050505020204" charset="0"/>
              <a:cs typeface="Bookman Old Style" panose="02050604050505020204" charset="0"/>
            </a:endParaRPr>
          </a:p>
          <a:p>
            <a:pPr marL="0" indent="0" algn="just">
              <a:buNone/>
            </a:pPr>
            <a:endParaRPr lang="en-US" altLang="zh-CN">
              <a:solidFill>
                <a:schemeClr val="tx1"/>
              </a:solidFill>
              <a:latin typeface="Bookman Old Style" panose="02050604050505020204" charset="0"/>
              <a:cs typeface="Bookman Old Style" panose="02050604050505020204" charset="0"/>
            </a:endParaRPr>
          </a:p>
          <a:p>
            <a:pPr marL="0" indent="0">
              <a:buNone/>
            </a:pPr>
            <a:endParaRPr lang="zh-CN" altLang="en-US"/>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2125"/>
            <a:ext cx="10968990" cy="5757545"/>
          </a:xfrm>
          <a:ln>
            <a:solidFill>
              <a:schemeClr val="accent1"/>
            </a:solidFill>
          </a:ln>
        </p:spPr>
        <p:txBody>
          <a:bodyPr/>
          <a:lstStyle/>
          <a:p>
            <a:pPr marL="0" indent="457200" algn="just">
              <a:spcAft>
                <a:spcPts val="0"/>
              </a:spcAft>
              <a:buNone/>
            </a:pPr>
            <a:r>
              <a:rPr lang="en-US" altLang="zh-CN" sz="2000">
                <a:solidFill>
                  <a:schemeClr val="tx1"/>
                </a:solidFill>
                <a:sym typeface="+mn-ea"/>
              </a:rPr>
              <a:t>Yesterday morning, a comprehensive fire drill was successfully conducted across our school campus, involving all faculty and students. </a:t>
            </a:r>
            <a:endParaRPr lang="en-US" altLang="zh-CN" sz="2000">
              <a:solidFill>
                <a:schemeClr val="tx1"/>
              </a:solidFill>
            </a:endParaRPr>
          </a:p>
          <a:p>
            <a:pPr marL="0" indent="457200" algn="just">
              <a:spcAft>
                <a:spcPts val="0"/>
              </a:spcAft>
              <a:buNone/>
            </a:pPr>
            <a:r>
              <a:rPr lang="en-US" altLang="zh-CN" sz="2000">
                <a:solidFill>
                  <a:schemeClr val="tx1"/>
                </a:solidFill>
                <a:sym typeface="+mn-ea"/>
              </a:rPr>
              <a:t>The drill began with the piercing sound of the alarm, prompting everyone to evacuate classrooms immediately and in perfect order, following designated routes to the assembly points. Subsequently, firefighters demonstrated the proper use of fire extinguishers, with several students and teachers gaining hands-on experience.</a:t>
            </a:r>
            <a:endParaRPr lang="en-US" altLang="zh-CN" sz="2000">
              <a:solidFill>
                <a:schemeClr val="tx1"/>
              </a:solidFill>
            </a:endParaRPr>
          </a:p>
          <a:p>
            <a:pPr marL="0" indent="457200" algn="just">
              <a:spcAft>
                <a:spcPts val="0"/>
              </a:spcAft>
              <a:buNone/>
            </a:pPr>
            <a:r>
              <a:rPr lang="en-US" altLang="zh-CN" sz="2000">
                <a:solidFill>
                  <a:schemeClr val="tx1"/>
                </a:solidFill>
                <a:sym typeface="+mn-ea"/>
              </a:rPr>
              <a:t>The activity was met with widespread positive feedback. Participants expressed that it was an eye-opening and practical lesson, which significantly heightened their awareness of fire safety and their confidence in responding to emergencies.</a:t>
            </a:r>
            <a:endParaRPr lang="en-US" altLang="zh-CN" sz="2000">
              <a:solidFill>
                <a:schemeClr val="tx1"/>
              </a:solidFill>
            </a:endParaRPr>
          </a:p>
          <a:p>
            <a:pPr marL="0" indent="0">
              <a:buNone/>
            </a:pPr>
            <a:endParaRPr lang="zh-CN" altLang="en-US" sz="2000"/>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3080"/>
            <a:ext cx="10968990" cy="5736590"/>
          </a:xfrm>
          <a:ln>
            <a:solidFill>
              <a:schemeClr val="accent1"/>
            </a:solidFill>
          </a:ln>
        </p:spPr>
        <p:txBody>
          <a:bodyPr>
            <a:normAutofit lnSpcReduction="10000"/>
          </a:bodyPr>
          <a:lstStyle/>
          <a:p>
            <a:pPr marL="0" indent="0">
              <a:buNone/>
            </a:pPr>
            <a:r>
              <a:rPr lang="en-US" altLang="zh-CN">
                <a:solidFill>
                  <a:srgbClr val="FF0000"/>
                </a:solidFill>
              </a:rPr>
              <a:t>P</a:t>
            </a:r>
            <a:r>
              <a:rPr lang="en-US" altLang="zh-CN" baseline="-25000">
                <a:solidFill>
                  <a:srgbClr val="FF0000"/>
                </a:solidFill>
              </a:rPr>
              <a:t>281</a:t>
            </a:r>
            <a:r>
              <a:rPr lang="en-US" altLang="zh-CN">
                <a:solidFill>
                  <a:srgbClr val="FF0000"/>
                </a:solidFill>
              </a:rPr>
              <a:t>  </a:t>
            </a:r>
            <a:r>
              <a:rPr lang="zh-CN" altLang="en-US">
                <a:solidFill>
                  <a:srgbClr val="FF0000"/>
                </a:solidFill>
              </a:rPr>
              <a:t>第</a:t>
            </a:r>
            <a:r>
              <a:rPr lang="en-US" altLang="zh-CN">
                <a:solidFill>
                  <a:srgbClr val="FF0000"/>
                </a:solidFill>
              </a:rPr>
              <a:t>21</a:t>
            </a:r>
            <a:r>
              <a:rPr lang="zh-CN" altLang="en-US">
                <a:solidFill>
                  <a:srgbClr val="FF0000"/>
                </a:solidFill>
              </a:rPr>
              <a:t>章</a:t>
            </a:r>
            <a:r>
              <a:rPr lang="en-US" altLang="zh-CN">
                <a:solidFill>
                  <a:srgbClr val="FF0000"/>
                </a:solidFill>
              </a:rPr>
              <a:t> </a:t>
            </a:r>
            <a:r>
              <a:rPr lang="zh-CN" altLang="en-US">
                <a:solidFill>
                  <a:srgbClr val="FF0000"/>
                </a:solidFill>
              </a:rPr>
              <a:t>社交行为</a:t>
            </a:r>
          </a:p>
          <a:p>
            <a:pPr marL="0" indent="0">
              <a:buNone/>
            </a:pPr>
            <a:r>
              <a:rPr lang="en-US" altLang="zh-CN">
                <a:solidFill>
                  <a:schemeClr val="tx1"/>
                </a:solidFill>
                <a:effectLst>
                  <a:outerShdw blurRad="38100" dist="38100" dir="2700000" algn="tl">
                    <a:srgbClr val="000000">
                      <a:alpha val="43137"/>
                    </a:srgbClr>
                  </a:outerShdw>
                </a:effectLst>
              </a:rPr>
              <a:t>21.</a:t>
            </a:r>
            <a:r>
              <a:rPr lang="en-US">
                <a:solidFill>
                  <a:schemeClr val="tx1"/>
                </a:solidFill>
                <a:effectLst>
                  <a:outerShdw blurRad="38100" dist="38100" dir="2700000" algn="tl">
                    <a:srgbClr val="000000">
                      <a:alpha val="43137"/>
                    </a:srgbClr>
                  </a:outerShdw>
                </a:effectLst>
              </a:rPr>
              <a:t>2 </a:t>
            </a:r>
            <a:r>
              <a:rPr lang="zh-CN" altLang="en-US">
                <a:solidFill>
                  <a:schemeClr val="tx1"/>
                </a:solidFill>
                <a:effectLst>
                  <a:outerShdw blurRad="38100" dist="38100" dir="2700000" algn="tl">
                    <a:srgbClr val="000000">
                      <a:alpha val="43137"/>
                    </a:srgbClr>
                  </a:outerShdw>
                </a:effectLst>
              </a:rPr>
              <a:t>亲密与友爱</a:t>
            </a:r>
          </a:p>
          <a:p>
            <a:pPr marL="0" indent="0">
              <a:buNone/>
            </a:pPr>
            <a:r>
              <a:rPr lang="en-US" altLang="zh-CN">
                <a:solidFill>
                  <a:schemeClr val="tx1"/>
                </a:solidFill>
              </a:rPr>
              <a:t>cuddle</a:t>
            </a:r>
            <a:r>
              <a:rPr lang="zh-CN" altLang="en-US">
                <a:solidFill>
                  <a:schemeClr val="tx1"/>
                </a:solidFill>
              </a:rPr>
              <a:t>亲密的拥抱</a:t>
            </a:r>
          </a:p>
          <a:p>
            <a:pPr marL="0" indent="0">
              <a:buNone/>
            </a:pPr>
            <a:r>
              <a:rPr lang="en-US" altLang="zh-CN">
                <a:solidFill>
                  <a:schemeClr val="tx1"/>
                </a:solidFill>
              </a:rPr>
              <a:t>huddle</a:t>
            </a:r>
            <a:r>
              <a:rPr lang="zh-CN" altLang="en-US">
                <a:solidFill>
                  <a:schemeClr val="tx1"/>
                </a:solidFill>
              </a:rPr>
              <a:t>取暖</a:t>
            </a:r>
          </a:p>
          <a:p>
            <a:pPr marL="0" indent="0">
              <a:buNone/>
            </a:pPr>
            <a:r>
              <a:rPr lang="en-US" altLang="zh-CN">
                <a:solidFill>
                  <a:schemeClr val="tx1"/>
                </a:solidFill>
              </a:rPr>
              <a:t>They cuddled on the couch while watching a movie. </a:t>
            </a:r>
          </a:p>
          <a:p>
            <a:pPr marL="0" indent="0">
              <a:buNone/>
            </a:pPr>
            <a:r>
              <a:rPr lang="zh-CN" altLang="en-US">
                <a:solidFill>
                  <a:schemeClr val="tx1"/>
                </a:solidFill>
              </a:rPr>
              <a:t>其他的单词了解</a:t>
            </a:r>
          </a:p>
          <a:p>
            <a:pPr marL="0" indent="0">
              <a:buNone/>
            </a:pPr>
            <a:r>
              <a:rPr lang="zh-CN" altLang="en-US">
                <a:solidFill>
                  <a:schemeClr val="tx1"/>
                </a:solidFill>
              </a:rPr>
              <a:t>红色方框里的句子：</a:t>
            </a:r>
          </a:p>
          <a:p>
            <a:pPr marL="0" indent="0">
              <a:buNone/>
            </a:pPr>
            <a:r>
              <a:rPr lang="en-US" altLang="zh-CN">
                <a:solidFill>
                  <a:schemeClr val="tx1"/>
                </a:solidFill>
              </a:rPr>
              <a:t>She found solace in his quiet presence, knowing that words were unnecessary between true friends. (</a:t>
            </a:r>
            <a:r>
              <a:rPr lang="zh-CN" altLang="en-US">
                <a:solidFill>
                  <a:schemeClr val="tx1"/>
                </a:solidFill>
              </a:rPr>
              <a:t>这个句子写得还可以</a:t>
            </a:r>
            <a:r>
              <a:rPr lang="en-US" altLang="zh-CN">
                <a:solidFill>
                  <a:schemeClr val="tx1"/>
                </a:solidFill>
              </a:rPr>
              <a:t>) </a:t>
            </a:r>
          </a:p>
          <a:p>
            <a:pPr marL="0" indent="0">
              <a:buNone/>
            </a:pPr>
            <a:r>
              <a:rPr lang="en-US" altLang="zh-CN">
                <a:solidFill>
                  <a:schemeClr val="tx1"/>
                </a:solidFill>
              </a:rPr>
              <a:t>In moments of vulnerability, she knew she could trust him with her deepest secrets and fears. </a:t>
            </a:r>
          </a:p>
          <a:p>
            <a:pPr marL="0" indent="0">
              <a:buNone/>
            </a:pPr>
            <a:r>
              <a:rPr lang="en-US" altLang="zh-CN">
                <a:solidFill>
                  <a:schemeClr val="tx1"/>
                </a:solidFill>
              </a:rPr>
              <a:t>Their friendship had weathered storms that would have destroyed lesser bonds, growing stronger with each trial.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44040" y="833400"/>
              <a:ext cx="10194120" cy="5257800"/>
            </p14:xfrm>
          </p:contentPart>
        </mc:Choice>
        <mc:Fallback>
          <p:pic>
            <p:nvPicPr>
              <p:cNvPr id="2" name="墨迹 1"/>
              <p:cNvPicPr/>
              <p:nvPr/>
            </p:nvPicPr>
            <p:blipFill>
              <a:blip r:embed="rId5"/>
              <a:stretch>
                <a:fillRect/>
              </a:stretch>
            </p:blipFill>
            <p:spPr>
              <a:xfrm>
                <a:off x="634680" y="824040"/>
                <a:ext cx="10212840" cy="52765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anim calcmode="lin" valueType="num">
                                      <p:cBhvr additive="base">
                                        <p:cTn id="1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anim calcmode="lin" valueType="num">
                                      <p:cBhvr additive="base">
                                        <p:cTn id="1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anim calcmode="lin" valueType="num">
                                      <p:cBhvr additive="base">
                                        <p:cTn id="1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2445"/>
            <a:ext cx="10968990" cy="5737225"/>
          </a:xfrm>
          <a:ln>
            <a:solidFill>
              <a:schemeClr val="accent1"/>
            </a:solidFill>
          </a:ln>
        </p:spPr>
        <p:txBody>
          <a:bodyPr>
            <a:normAutofit lnSpcReduction="10000"/>
          </a:bodyPr>
          <a:lstStyle/>
          <a:p>
            <a:pPr marL="0" indent="0">
              <a:buNone/>
            </a:pPr>
            <a:r>
              <a:rPr lang="en-US" altLang="zh-CN">
                <a:solidFill>
                  <a:schemeClr val="tx1"/>
                </a:solidFill>
              </a:rPr>
              <a:t>The gentle touch of her hand on his shoulder conveyed understanding that transcended spoken words. </a:t>
            </a:r>
          </a:p>
          <a:p>
            <a:pPr marL="0" indent="0">
              <a:buNone/>
            </a:pPr>
            <a:r>
              <a:rPr lang="en-US" altLang="zh-CN">
                <a:solidFill>
                  <a:schemeClr val="tx1"/>
                </a:solidFill>
              </a:rPr>
              <a:t>The warmth of their connection filled the cold room, creating a sanctuary of love and acceptance. </a:t>
            </a:r>
          </a:p>
          <a:p>
            <a:pPr marL="0" indent="0">
              <a:buNone/>
            </a:pPr>
            <a:r>
              <a:rPr lang="en-US" altLang="zh-CN">
                <a:solidFill>
                  <a:schemeClr val="tx1"/>
                </a:solidFill>
              </a:rPr>
              <a:t>21.3</a:t>
            </a:r>
            <a:r>
              <a:rPr lang="zh-CN" altLang="en-US">
                <a:solidFill>
                  <a:schemeClr val="tx1"/>
                </a:solidFill>
              </a:rPr>
              <a:t>善良与助人</a:t>
            </a:r>
          </a:p>
          <a:p>
            <a:pPr marL="0" indent="0">
              <a:buNone/>
            </a:pPr>
            <a:r>
              <a:rPr lang="en-US" altLang="zh-CN">
                <a:solidFill>
                  <a:schemeClr val="tx1"/>
                </a:solidFill>
              </a:rPr>
              <a:t>thoughtful, considerate, understanding</a:t>
            </a:r>
            <a:r>
              <a:rPr lang="zh-CN" altLang="en-US">
                <a:solidFill>
                  <a:schemeClr val="tx1"/>
                </a:solidFill>
              </a:rPr>
              <a:t>体贴的</a:t>
            </a:r>
          </a:p>
          <a:p>
            <a:pPr marL="0" indent="0">
              <a:buNone/>
            </a:pPr>
            <a:r>
              <a:rPr lang="en-US" altLang="zh-CN">
                <a:solidFill>
                  <a:schemeClr val="tx1"/>
                </a:solidFill>
              </a:rPr>
              <a:t>lend / extend a helping hand</a:t>
            </a:r>
            <a:r>
              <a:rPr lang="zh-CN" altLang="en-US">
                <a:solidFill>
                  <a:schemeClr val="tx1"/>
                </a:solidFill>
              </a:rPr>
              <a:t>伸出援助之手</a:t>
            </a:r>
          </a:p>
          <a:p>
            <a:pPr marL="0" indent="0">
              <a:buNone/>
            </a:pPr>
            <a:r>
              <a:rPr lang="zh-CN" altLang="en-US">
                <a:solidFill>
                  <a:schemeClr val="tx1"/>
                </a:solidFill>
              </a:rPr>
              <a:t>翻译：万一别人遇到任何困难，他总是第一时间伸出援助之手。</a:t>
            </a:r>
          </a:p>
          <a:p>
            <a:pPr marL="0" indent="0">
              <a:buNone/>
            </a:pPr>
            <a:r>
              <a:rPr lang="en-US" altLang="zh-CN">
                <a:solidFill>
                  <a:schemeClr val="tx1"/>
                </a:solidFill>
              </a:rPr>
              <a:t>Her generous spirit moved her to share what little she had, knowing that giving brings its own reward. </a:t>
            </a:r>
          </a:p>
          <a:p>
            <a:pPr marL="0" indent="0">
              <a:buNone/>
            </a:pPr>
            <a:r>
              <a:rPr lang="en-US" altLang="zh-CN">
                <a:solidFill>
                  <a:schemeClr val="tx1"/>
                </a:solidFill>
              </a:rPr>
              <a:t>The volunteers selfless dedication illuminated the path forward for those who had lost their way. </a:t>
            </a:r>
          </a:p>
          <a:p>
            <a:pPr marL="0" indent="0">
              <a:buNone/>
            </a:pPr>
            <a:r>
              <a:rPr lang="en-US" altLang="zh-CN">
                <a:solidFill>
                  <a:schemeClr val="tx1"/>
                </a:solidFill>
              </a:rPr>
              <a:t>With gentle hands and patient words, she tended to the wounded, healing more than just physical pain.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03360" y="887760"/>
              <a:ext cx="10873440" cy="5672880"/>
            </p14:xfrm>
          </p:contentPart>
        </mc:Choice>
        <mc:Fallback>
          <p:pic>
            <p:nvPicPr>
              <p:cNvPr id="2" name="墨迹 1"/>
              <p:cNvPicPr/>
              <p:nvPr/>
            </p:nvPicPr>
            <p:blipFill>
              <a:blip r:embed="rId5"/>
              <a:stretch>
                <a:fillRect/>
              </a:stretch>
            </p:blipFill>
            <p:spPr>
              <a:xfrm>
                <a:off x="594000" y="878400"/>
                <a:ext cx="10892160" cy="56916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1490"/>
            <a:ext cx="10968990" cy="5758180"/>
          </a:xfrm>
          <a:ln>
            <a:solidFill>
              <a:schemeClr val="accent1"/>
            </a:solidFill>
          </a:ln>
        </p:spPr>
        <p:txBody>
          <a:bodyPr/>
          <a:lstStyle/>
          <a:p>
            <a:pPr marL="0" indent="0">
              <a:buNone/>
            </a:pPr>
            <a:r>
              <a:rPr lang="en-US" altLang="zh-CN" sz="2000" b="1">
                <a:solidFill>
                  <a:schemeClr val="tx1"/>
                </a:solidFill>
                <a:effectLst>
                  <a:outerShdw blurRad="38100" dist="38100" dir="2700000" algn="tl">
                    <a:srgbClr val="000000">
                      <a:alpha val="43137"/>
                    </a:srgbClr>
                  </a:outerShdw>
                </a:effectLst>
              </a:rPr>
              <a:t>21.4 </a:t>
            </a:r>
            <a:r>
              <a:rPr lang="zh-CN" altLang="en-US" sz="2000" b="1">
                <a:solidFill>
                  <a:schemeClr val="tx1"/>
                </a:solidFill>
                <a:effectLst>
                  <a:outerShdw blurRad="38100" dist="38100" dir="2700000" algn="tl">
                    <a:srgbClr val="000000">
                      <a:alpha val="43137"/>
                    </a:srgbClr>
                  </a:outerShdw>
                </a:effectLst>
              </a:rPr>
              <a:t>报答与感恩</a:t>
            </a:r>
          </a:p>
          <a:p>
            <a:pPr marL="0" indent="0">
              <a:buNone/>
            </a:pPr>
            <a:r>
              <a:rPr lang="en-US" altLang="zh-CN" sz="2000">
                <a:solidFill>
                  <a:schemeClr val="tx1"/>
                </a:solidFill>
              </a:rPr>
              <a:t>express / convey gratitude (appreciation, gratefulness) to sb. for sth. </a:t>
            </a:r>
          </a:p>
          <a:p>
            <a:pPr marL="0" indent="0">
              <a:buNone/>
            </a:pPr>
            <a:r>
              <a:rPr lang="en-US" altLang="zh-CN" sz="2000">
                <a:solidFill>
                  <a:schemeClr val="tx1"/>
                </a:solidFill>
              </a:rPr>
              <a:t>I want to express gratitude for your unwavering support. </a:t>
            </a:r>
          </a:p>
          <a:p>
            <a:pPr marL="0" indent="0">
              <a:buNone/>
            </a:pPr>
            <a:r>
              <a:rPr lang="en-US" altLang="zh-CN" sz="2000">
                <a:solidFill>
                  <a:schemeClr val="tx1"/>
                </a:solidFill>
              </a:rPr>
              <a:t>owe sb. a favor, return sb. a favor </a:t>
            </a:r>
          </a:p>
          <a:p>
            <a:pPr marL="0" indent="0">
              <a:buNone/>
            </a:pPr>
            <a:r>
              <a:rPr lang="en-US" altLang="zh-CN" sz="2000">
                <a:solidFill>
                  <a:schemeClr val="tx1"/>
                </a:solidFill>
              </a:rPr>
              <a:t>be indebted to sb. for sth.</a:t>
            </a:r>
          </a:p>
          <a:p>
            <a:pPr marL="0" indent="0">
              <a:buNone/>
            </a:pPr>
            <a:r>
              <a:rPr lang="en-US" altLang="zh-CN" sz="2000">
                <a:solidFill>
                  <a:schemeClr val="tx1"/>
                </a:solidFill>
              </a:rPr>
              <a:t>She felt indebted to her mentor for the guidance she had received. </a:t>
            </a:r>
          </a:p>
          <a:p>
            <a:pPr marL="0" indent="0">
              <a:buNone/>
            </a:pPr>
            <a:r>
              <a:rPr lang="en-US" altLang="zh-CN" sz="2000">
                <a:solidFill>
                  <a:schemeClr val="tx1"/>
                </a:solidFill>
              </a:rPr>
              <a:t>reciprocate</a:t>
            </a:r>
          </a:p>
          <a:p>
            <a:pPr marL="0" indent="0">
              <a:buNone/>
            </a:pPr>
            <a:r>
              <a:rPr lang="zh-CN" altLang="en-US" sz="2000">
                <a:solidFill>
                  <a:schemeClr val="tx1"/>
                </a:solidFill>
              </a:rPr>
              <a:t>在他上大学的那一刻，他就下定决心好好学习回馈社会。</a:t>
            </a:r>
          </a:p>
          <a:p>
            <a:pPr marL="0" indent="0">
              <a:buNone/>
            </a:pPr>
            <a:r>
              <a:rPr lang="en-US" altLang="zh-CN" sz="2000">
                <a:solidFill>
                  <a:schemeClr val="tx1"/>
                </a:solidFill>
              </a:rPr>
              <a:t>Upon entering university, he resolved that his education would not merely be for personal gain, but to equip him to reciprocate the opportunities he had received by serving the community.</a:t>
            </a:r>
          </a:p>
          <a:p>
            <a:pPr marL="0" indent="0">
              <a:buNone/>
            </a:pPr>
            <a:endParaRPr lang="en-US" altLang="zh-CN" sz="2000">
              <a:solidFill>
                <a:schemeClr val="tx1"/>
              </a:solidFill>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07320" y="990000"/>
              <a:ext cx="10020960" cy="5150880"/>
            </p14:xfrm>
          </p:contentPart>
        </mc:Choice>
        <mc:Fallback>
          <p:pic>
            <p:nvPicPr>
              <p:cNvPr id="2" name="墨迹 1"/>
              <p:cNvPicPr/>
              <p:nvPr/>
            </p:nvPicPr>
            <p:blipFill>
              <a:blip r:embed="rId5"/>
              <a:stretch>
                <a:fillRect/>
              </a:stretch>
            </p:blipFill>
            <p:spPr>
              <a:xfrm>
                <a:off x="597960" y="980640"/>
                <a:ext cx="10039680" cy="51696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anim calcmode="lin" valueType="num">
                                      <p:cBhvr additive="base">
                                        <p:cTn id="1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 calcmode="lin" valueType="num">
                                      <p:cBhvr additive="base">
                                        <p:cTn id="1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4035"/>
            <a:ext cx="10968990" cy="5715635"/>
          </a:xfrm>
          <a:ln>
            <a:solidFill>
              <a:schemeClr val="accent1"/>
            </a:solidFill>
          </a:ln>
        </p:spPr>
        <p:txBody>
          <a:bodyPr>
            <a:normAutofit fontScale="92500"/>
          </a:bodyPr>
          <a:lstStyle/>
          <a:p>
            <a:pPr marL="0" indent="0">
              <a:buNone/>
            </a:pPr>
            <a:r>
              <a:rPr lang="zh-CN" altLang="en-US">
                <a:solidFill>
                  <a:schemeClr val="tx1"/>
                </a:solidFill>
              </a:rPr>
              <a:t>底下红框里需要注意的句子：</a:t>
            </a:r>
          </a:p>
          <a:p>
            <a:pPr marL="0" indent="0">
              <a:buNone/>
            </a:pPr>
            <a:r>
              <a:rPr lang="en-US" altLang="zh-CN">
                <a:solidFill>
                  <a:schemeClr val="tx1"/>
                </a:solidFill>
              </a:rPr>
              <a:t>The scholarship recipient’s achievement became a testament to the power of investing in others’ potential. </a:t>
            </a:r>
          </a:p>
          <a:p>
            <a:pPr marL="0" indent="0">
              <a:buNone/>
            </a:pPr>
            <a:r>
              <a:rPr lang="en-US" altLang="zh-CN">
                <a:solidFill>
                  <a:schemeClr val="tx1"/>
                </a:solidFill>
              </a:rPr>
              <a:t>21.5 </a:t>
            </a:r>
            <a:r>
              <a:rPr lang="zh-CN" altLang="en-US">
                <a:solidFill>
                  <a:schemeClr val="tx1"/>
                </a:solidFill>
              </a:rPr>
              <a:t>合作与顺从</a:t>
            </a:r>
          </a:p>
          <a:p>
            <a:pPr marL="0" indent="0">
              <a:buNone/>
            </a:pPr>
            <a:r>
              <a:rPr lang="zh-CN" altLang="en-US">
                <a:solidFill>
                  <a:schemeClr val="tx1"/>
                </a:solidFill>
              </a:rPr>
              <a:t>合作？</a:t>
            </a:r>
            <a:r>
              <a:rPr lang="en-US" altLang="zh-CN">
                <a:solidFill>
                  <a:schemeClr val="tx1"/>
                </a:solidFill>
              </a:rPr>
              <a:t>(2) </a:t>
            </a:r>
          </a:p>
          <a:p>
            <a:pPr marL="0" indent="0">
              <a:buNone/>
            </a:pPr>
            <a:r>
              <a:rPr lang="en-US" altLang="zh-CN">
                <a:solidFill>
                  <a:schemeClr val="tx1"/>
                </a:solidFill>
              </a:rPr>
              <a:t>They ... to complete the project on time. </a:t>
            </a:r>
          </a:p>
          <a:p>
            <a:pPr marL="0" indent="0">
              <a:buNone/>
            </a:pPr>
            <a:r>
              <a:rPr lang="en-US" altLang="zh-CN">
                <a:solidFill>
                  <a:schemeClr val="tx1"/>
                </a:solidFill>
              </a:rPr>
              <a:t>work in sync</a:t>
            </a:r>
            <a:r>
              <a:rPr lang="zh-CN" altLang="en-US">
                <a:solidFill>
                  <a:schemeClr val="tx1"/>
                </a:solidFill>
              </a:rPr>
              <a:t>同步操作</a:t>
            </a:r>
          </a:p>
          <a:p>
            <a:pPr marL="0" indent="0">
              <a:buNone/>
            </a:pPr>
            <a:r>
              <a:rPr lang="en-US" altLang="zh-CN">
                <a:solidFill>
                  <a:schemeClr val="tx1"/>
                </a:solidFill>
              </a:rPr>
              <a:t>The team worked in sync to finish the task efficiently. </a:t>
            </a:r>
          </a:p>
          <a:p>
            <a:pPr marL="0" indent="0">
              <a:buNone/>
            </a:pPr>
            <a:r>
              <a:rPr lang="en-US" altLang="zh-CN">
                <a:solidFill>
                  <a:schemeClr val="tx1"/>
                </a:solidFill>
              </a:rPr>
              <a:t>give consent (assent) </a:t>
            </a:r>
            <a:r>
              <a:rPr lang="zh-CN" altLang="en-US">
                <a:solidFill>
                  <a:schemeClr val="tx1"/>
                </a:solidFill>
              </a:rPr>
              <a:t>同意</a:t>
            </a:r>
          </a:p>
          <a:p>
            <a:pPr marL="0" indent="0">
              <a:buNone/>
            </a:pPr>
            <a:r>
              <a:rPr lang="en-US" altLang="zh-CN">
                <a:solidFill>
                  <a:schemeClr val="tx1"/>
                </a:solidFill>
              </a:rPr>
              <a:t>The manager gave his consent for the project to proceed. </a:t>
            </a:r>
          </a:p>
          <a:p>
            <a:pPr marL="0" indent="0">
              <a:buNone/>
            </a:pPr>
            <a:r>
              <a:rPr lang="en-US" altLang="zh-CN">
                <a:solidFill>
                  <a:schemeClr val="tx1"/>
                </a:solidFill>
              </a:rPr>
              <a:t>endorse (</a:t>
            </a:r>
            <a:r>
              <a:rPr lang="zh-CN" altLang="en-US">
                <a:solidFill>
                  <a:schemeClr val="tx1"/>
                </a:solidFill>
              </a:rPr>
              <a:t>公开且正式）支持、赞同</a:t>
            </a:r>
          </a:p>
          <a:p>
            <a:pPr marL="0" indent="0">
              <a:buNone/>
            </a:pPr>
            <a:r>
              <a:rPr lang="en-US" altLang="zh-CN">
                <a:solidFill>
                  <a:schemeClr val="tx1"/>
                </a:solidFill>
              </a:rPr>
              <a:t>The celebrity endorsed the new brand of skincare products. </a:t>
            </a:r>
          </a:p>
          <a:p>
            <a:pPr marL="0" indent="0">
              <a:buNone/>
            </a:pPr>
            <a:r>
              <a:rPr lang="en-US" altLang="zh-CN">
                <a:solidFill>
                  <a:schemeClr val="tx1"/>
                </a:solidFill>
              </a:rPr>
              <a:t>He endorsed the check for it to be cashed in the bank. </a:t>
            </a:r>
          </a:p>
          <a:p>
            <a:pPr marL="0" indent="0">
              <a:buNone/>
            </a:pPr>
            <a:endParaRPr lang="en-US" altLang="zh-CN">
              <a:solidFill>
                <a:schemeClr val="tx1"/>
              </a:solidFill>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15240" y="1280160"/>
              <a:ext cx="10421280" cy="4810680"/>
            </p14:xfrm>
          </p:contentPart>
        </mc:Choice>
        <mc:Fallback>
          <p:pic>
            <p:nvPicPr>
              <p:cNvPr id="2" name="墨迹 1"/>
              <p:cNvPicPr/>
              <p:nvPr/>
            </p:nvPicPr>
            <p:blipFill>
              <a:blip r:embed="rId5"/>
              <a:stretch>
                <a:fillRect/>
              </a:stretch>
            </p:blipFill>
            <p:spPr>
              <a:xfrm>
                <a:off x="605880" y="1270800"/>
                <a:ext cx="10440000" cy="48294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9740"/>
            <a:ext cx="10968990" cy="5789930"/>
          </a:xfrm>
          <a:ln>
            <a:solidFill>
              <a:schemeClr val="accent1"/>
            </a:solidFill>
          </a:ln>
        </p:spPr>
        <p:txBody>
          <a:bodyPr/>
          <a:lstStyle/>
          <a:p>
            <a:pPr marL="0" indent="0">
              <a:buNone/>
            </a:pPr>
            <a:r>
              <a:rPr lang="en-US" altLang="zh-CN">
                <a:solidFill>
                  <a:schemeClr val="tx1"/>
                </a:solidFill>
              </a:rPr>
              <a:t>comply with=adhere to</a:t>
            </a:r>
            <a:r>
              <a:rPr lang="zh-CN" altLang="en-US">
                <a:solidFill>
                  <a:schemeClr val="tx1"/>
                </a:solidFill>
              </a:rPr>
              <a:t>坚持、遵守</a:t>
            </a:r>
          </a:p>
          <a:p>
            <a:pPr marL="0" indent="0">
              <a:buNone/>
            </a:pPr>
            <a:r>
              <a:rPr lang="zh-CN" altLang="en-US">
                <a:solidFill>
                  <a:schemeClr val="tx1"/>
                </a:solidFill>
              </a:rPr>
              <a:t>服从于？</a:t>
            </a:r>
            <a:r>
              <a:rPr lang="en-US" altLang="zh-CN">
                <a:solidFill>
                  <a:schemeClr val="tx1"/>
                </a:solidFill>
              </a:rPr>
              <a:t>v.+ to </a:t>
            </a:r>
          </a:p>
          <a:p>
            <a:pPr marL="0" indent="0">
              <a:buNone/>
            </a:pPr>
            <a:r>
              <a:rPr lang="en-US" altLang="zh-CN">
                <a:solidFill>
                  <a:schemeClr val="tx1"/>
                </a:solidFill>
              </a:rPr>
              <a:t>The employees ... to the new regulations without protest. </a:t>
            </a:r>
          </a:p>
          <a:p>
            <a:pPr marL="0" indent="0">
              <a:buNone/>
            </a:pPr>
            <a:r>
              <a:rPr lang="zh-CN" altLang="en-US">
                <a:solidFill>
                  <a:schemeClr val="tx1"/>
                </a:solidFill>
              </a:rPr>
              <a:t>底下的红框：</a:t>
            </a:r>
          </a:p>
          <a:p>
            <a:pPr marL="0" indent="0">
              <a:buNone/>
            </a:pPr>
            <a:r>
              <a:rPr lang="en-US" altLang="zh-CN">
                <a:solidFill>
                  <a:schemeClr val="tx1"/>
                </a:solidFill>
              </a:rPr>
              <a:t>The team’s seamless collaboration transformed a daunting challenge ito an achievable dream. </a:t>
            </a:r>
          </a:p>
          <a:p>
            <a:pPr marL="0" indent="0">
              <a:buNone/>
            </a:pPr>
            <a:r>
              <a:rPr lang="en-US" altLang="zh-CN">
                <a:solidFill>
                  <a:schemeClr val="tx1"/>
                </a:solidFill>
              </a:rPr>
              <a:t>Their diverse talents wove together like threads in a tapestry, creating something beautiful and strong. </a:t>
            </a:r>
          </a:p>
          <a:p>
            <a:pPr marL="0" indent="0">
              <a:buNone/>
            </a:pPr>
            <a:r>
              <a:rPr lang="en-US" altLang="zh-CN">
                <a:solidFill>
                  <a:schemeClr val="tx1"/>
                </a:solidFill>
              </a:rPr>
              <a:t>21.6</a:t>
            </a:r>
            <a:r>
              <a:rPr lang="zh-CN" altLang="en-US">
                <a:solidFill>
                  <a:schemeClr val="tx1"/>
                </a:solidFill>
              </a:rPr>
              <a:t>协商与谈判</a:t>
            </a:r>
          </a:p>
          <a:p>
            <a:pPr marL="0" indent="0">
              <a:buNone/>
            </a:pPr>
            <a:r>
              <a:rPr lang="en-US" altLang="zh-CN">
                <a:solidFill>
                  <a:schemeClr val="tx1"/>
                </a:solidFill>
              </a:rPr>
              <a:t>settle terms</a:t>
            </a:r>
            <a:r>
              <a:rPr lang="zh-CN" altLang="en-US">
                <a:solidFill>
                  <a:schemeClr val="tx1"/>
                </a:solidFill>
              </a:rPr>
              <a:t>商定条款</a:t>
            </a:r>
          </a:p>
          <a:p>
            <a:pPr marL="0" indent="0">
              <a:buNone/>
            </a:pPr>
            <a:r>
              <a:rPr lang="en-US" altLang="zh-CN">
                <a:solidFill>
                  <a:schemeClr val="tx1"/>
                </a:solidFill>
              </a:rPr>
              <a:t>They settled the terms of the deal after a a few rounds of discussion. </a:t>
            </a:r>
          </a:p>
          <a:p>
            <a:pPr marL="0" indent="0">
              <a:buNone/>
            </a:pPr>
            <a:r>
              <a:rPr lang="en-US" altLang="zh-CN">
                <a:solidFill>
                  <a:schemeClr val="tx1"/>
                </a:solidFill>
              </a:rPr>
              <a:t>find common ground</a:t>
            </a:r>
            <a:r>
              <a:rPr lang="zh-CN" altLang="en-US">
                <a:solidFill>
                  <a:schemeClr val="tx1"/>
                </a:solidFill>
              </a:rPr>
              <a:t>找到共同点</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02285"/>
            <a:ext cx="10968990" cy="5747385"/>
          </a:xfrm>
          <a:ln>
            <a:solidFill>
              <a:schemeClr val="accent1"/>
            </a:solidFill>
          </a:ln>
        </p:spPr>
        <p:txBody>
          <a:bodyPr>
            <a:normAutofit fontScale="92500"/>
          </a:bodyPr>
          <a:lstStyle/>
          <a:p>
            <a:pPr marL="0" indent="0">
              <a:buNone/>
            </a:pPr>
            <a:r>
              <a:rPr lang="en-US" altLang="zh-CN">
                <a:solidFill>
                  <a:schemeClr val="tx1"/>
                </a:solidFill>
              </a:rPr>
              <a:t>make concessions</a:t>
            </a:r>
            <a:r>
              <a:rPr lang="zh-CN" altLang="en-US">
                <a:solidFill>
                  <a:schemeClr val="tx1"/>
                </a:solidFill>
              </a:rPr>
              <a:t>做出让步</a:t>
            </a:r>
          </a:p>
          <a:p>
            <a:pPr marL="0" indent="0">
              <a:buNone/>
            </a:pPr>
            <a:r>
              <a:rPr lang="en-US" altLang="zh-CN">
                <a:solidFill>
                  <a:schemeClr val="tx1"/>
                </a:solidFill>
              </a:rPr>
              <a:t>They made concessions during the negotiations to finalize the deal. </a:t>
            </a:r>
          </a:p>
          <a:p>
            <a:pPr marL="0" indent="0">
              <a:buNone/>
            </a:pPr>
            <a:r>
              <a:rPr lang="en-US" altLang="zh-CN">
                <a:solidFill>
                  <a:schemeClr val="tx1"/>
                </a:solidFill>
              </a:rPr>
              <a:t>draw up a contract / draft a contract</a:t>
            </a:r>
            <a:r>
              <a:rPr lang="zh-CN" altLang="en-US">
                <a:solidFill>
                  <a:schemeClr val="tx1"/>
                </a:solidFill>
              </a:rPr>
              <a:t>起草合同</a:t>
            </a:r>
          </a:p>
          <a:p>
            <a:pPr marL="0" indent="0">
              <a:buNone/>
            </a:pPr>
            <a:r>
              <a:rPr lang="en-US" altLang="zh-CN">
                <a:solidFill>
                  <a:schemeClr val="tx1"/>
                </a:solidFill>
              </a:rPr>
              <a:t>hammer out</a:t>
            </a:r>
            <a:r>
              <a:rPr lang="zh-CN" altLang="en-US">
                <a:solidFill>
                  <a:schemeClr val="tx1"/>
                </a:solidFill>
              </a:rPr>
              <a:t>敲定、达成</a:t>
            </a:r>
          </a:p>
          <a:p>
            <a:pPr marL="0" indent="0">
              <a:buNone/>
            </a:pPr>
            <a:r>
              <a:rPr lang="en-US" altLang="zh-CN">
                <a:solidFill>
                  <a:schemeClr val="tx1"/>
                </a:solidFill>
              </a:rPr>
              <a:t>The two parties hammered out a package deal after the lengthy negotiation. </a:t>
            </a:r>
          </a:p>
          <a:p>
            <a:pPr marL="0" indent="0">
              <a:buNone/>
            </a:pPr>
            <a:r>
              <a:rPr lang="en-US" altLang="zh-CN">
                <a:solidFill>
                  <a:schemeClr val="tx1"/>
                </a:solidFill>
              </a:rPr>
              <a:t>strike a deal / bargain</a:t>
            </a:r>
            <a:r>
              <a:rPr lang="zh-CN" altLang="en-US">
                <a:solidFill>
                  <a:schemeClr val="tx1"/>
                </a:solidFill>
              </a:rPr>
              <a:t>达成交易</a:t>
            </a:r>
          </a:p>
          <a:p>
            <a:pPr marL="0" indent="0">
              <a:buNone/>
            </a:pPr>
            <a:r>
              <a:rPr lang="en-US" altLang="zh-CN">
                <a:solidFill>
                  <a:schemeClr val="tx1"/>
                </a:solidFill>
              </a:rPr>
              <a:t>call off negotiations</a:t>
            </a:r>
            <a:r>
              <a:rPr lang="zh-CN" altLang="en-US">
                <a:solidFill>
                  <a:schemeClr val="tx1"/>
                </a:solidFill>
              </a:rPr>
              <a:t>取消谈判</a:t>
            </a:r>
          </a:p>
          <a:p>
            <a:pPr marL="0" indent="0">
              <a:buNone/>
            </a:pPr>
            <a:r>
              <a:rPr lang="en-US" altLang="zh-CN">
                <a:solidFill>
                  <a:schemeClr val="tx1"/>
                </a:solidFill>
              </a:rPr>
              <a:t>reach a compromise</a:t>
            </a:r>
            <a:r>
              <a:rPr lang="zh-CN" altLang="en-US">
                <a:solidFill>
                  <a:schemeClr val="tx1"/>
                </a:solidFill>
              </a:rPr>
              <a:t>达成妥协</a:t>
            </a:r>
          </a:p>
          <a:p>
            <a:pPr marL="0" indent="0">
              <a:buNone/>
            </a:pPr>
            <a:r>
              <a:rPr lang="en-US" altLang="zh-CN">
                <a:solidFill>
                  <a:schemeClr val="tx1"/>
                </a:solidFill>
              </a:rPr>
              <a:t>reach a consensus</a:t>
            </a:r>
            <a:r>
              <a:rPr lang="zh-CN" altLang="en-US">
                <a:solidFill>
                  <a:schemeClr val="tx1"/>
                </a:solidFill>
              </a:rPr>
              <a:t>达成一致</a:t>
            </a:r>
          </a:p>
          <a:p>
            <a:pPr marL="0" indent="0">
              <a:buNone/>
            </a:pPr>
            <a:r>
              <a:rPr lang="en-US" altLang="zh-CN">
                <a:solidFill>
                  <a:schemeClr val="tx1"/>
                </a:solidFill>
              </a:rPr>
              <a:t>in good faith</a:t>
            </a:r>
            <a:r>
              <a:rPr lang="zh-CN" altLang="en-US">
                <a:solidFill>
                  <a:schemeClr val="tx1"/>
                </a:solidFill>
              </a:rPr>
              <a:t>真诚地</a:t>
            </a:r>
          </a:p>
          <a:p>
            <a:pPr marL="0" indent="0">
              <a:buNone/>
            </a:pPr>
            <a:r>
              <a:rPr lang="en-US" altLang="zh-CN">
                <a:solidFill>
                  <a:schemeClr val="tx1"/>
                </a:solidFill>
              </a:rPr>
              <a:t>They negotiated in good faith, aiming for a fair deal. </a:t>
            </a:r>
          </a:p>
          <a:p>
            <a:pPr marL="0" indent="0">
              <a:buNone/>
            </a:pPr>
            <a:r>
              <a:rPr lang="en-US" altLang="zh-CN">
                <a:solidFill>
                  <a:schemeClr val="tx1"/>
                </a:solidFill>
                <a:sym typeface="+mn-ea"/>
              </a:rPr>
              <a:t>The tension in the room dissolved as both parties discovered their shared desire for resolution.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192</TotalTime>
  <Words>1280</Words>
  <Application>Microsoft Office PowerPoint</Application>
  <PresentationFormat>宽屏</PresentationFormat>
  <Paragraphs>82</Paragraphs>
  <Slides>12</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12</vt:i4>
      </vt:variant>
    </vt:vector>
  </HeadingPairs>
  <TitlesOfParts>
    <vt:vector size="17" baseType="lpstr">
      <vt:lpstr>微软雅黑</vt:lpstr>
      <vt:lpstr>Arial</vt:lpstr>
      <vt:lpstr>Bookman Old Style</vt:lpstr>
      <vt:lpstr>Wingdings</vt:lpstr>
      <vt:lpstr>WPS</vt:lpstr>
      <vt:lpstr>《读后续写工具箱》精编（三十一）</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184</cp:revision>
  <dcterms:created xsi:type="dcterms:W3CDTF">2019-06-19T02:08:00Z</dcterms:created>
  <dcterms:modified xsi:type="dcterms:W3CDTF">2026-01-22T04:35:58Z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084CCD8BF49249668335F16FBCEB3A03_11</vt:lpwstr>
  </property>
</Properties>
</file>