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ink/ink1.xml" ContentType="application/inkml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ink/ink2.xml" ContentType="application/inkml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ink/ink3.xml" ContentType="application/inkml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30" d="100"/>
          <a:sy n="30" d="100"/>
        </p:scale>
        <p:origin x="420" y="24"/>
      </p:cViewPr>
      <p:guideLst>
        <p:guide orient="horz" pos="215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8:06:57.7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7092 6795 0,'0'0'0,"0"0"16,0 0-16,-27-11 0,11 7 0,-5-1 16,-5 0-16,-13-2 0,-2 1 15,-7 3-15,-10 1 0,-12 2 16,-1 1-16,-21 5 0,-6 5 16,-9 3-16,6 1 0,-17 6 15,0 4-15,-32 12 0,20 1 16,-1 5-16,1 6 0,19-6 15,13-3-15,3 3 0,0 2 16,12 3-16,8 3 0,6-5 16,4-3-16,13-4 0,10-3 0,8 6 15,2 5-15,13-6 0,9-4 16,14 0-16,7-3 0,6-7 16,3-5-16,14 3 0,10 0 15,1-2-15,2-2 0,11-2 16,12 0-16,-2-1 0,-1-1 0,17 2 15,11 1-15,-5-3 16,-1-5-16,11 2 0,10 3 16,-6-5-16,-2-2 0,19-2 0,12 1 15,-11-3-15,-6 0 0,20 2 16,11 1-16,-8-4 0,-4-4 16,17-2-16,16-4 0,-14-1 15,-9 0-15,21-1 0,12 2 16,-14 1-16,-12 3 0,12-5 15,8-1-15,-17-2 0,-11 0 0,2-1 16,5-1-16,-17-7 0,-13-3 16,4 2-16,2 1 15,-16-6-15,-13-2 0,1-10 0,0-4 16,-18 10-16,-13 7 0,-11-8 16,-8-6-16,-12-4 0,-6-4 0,-13-5 15,-8-6-15,-11 3 16,-7 1-16,-16-4 0,-13-5 15,-7 8-15,-4 4 0,-23-4 16,-15-4-16,-4 4 0,-3 3 0,-26 5 16,-16 2-16,1 4 0,3 2 15,-20 1-15,-14 2 16,8 2-16,6 4 0,-18 8 0,-10 6 16,7 10-16,6 4 0,-12 2 15,-9 4-15,16 3 0,15 2 0,-12 8 16,-4 7-16,18-6 0,14-4 15,3 6-15,3 5 16,20-1-16,16 1 0,7-3 0,5 2 16,18-4-16,14-2 0,6 0 15,5 2-15,13-6 0,10-6 0,6-3 16</inkml:trace>
  <inkml:trace contextRef="#ctx0" brushRef="#br0" timeOffset="5133.3889">2153 6690 0,'0'0'0,"0"0"0,0 0 15,0 0-15,0 0 0,0 0 0,0 0 16,0 0-16,0 0 0,25 12 0,-25-12 16,0 0-16,29 4 0,-29-4 15,31 4-15,-13-3 0,-1 0 16,3 0-16,2 0 0,2 0 15,2 1-15,0-1 0,5 0 16,7 1-16,-1-1 0,-1-1 16,4 0-16,7 1 0,-1 1 0,0 1 15,-2 0-15,1 1 16,-1 1-16,9 0 0,1 1 0,-3-1 31,1 2-31,0-1 0,-1 0 0,0-1 0,-1-1 0,10 2 16,0 2-16,-3-3 15,0-1-15,0-1 0,-1 0 0,9 2 16,0 2-16,-2-2 0,-1-1 16,1-2-16,-1-2 0,2 2 15,1 0-15,27 0 0,-12-4 0,-1 3 32,-3 1-32,-7 4 0,-3 2 0,2-8 0,0-3 0,-2-4 15,-3-1-15,2 6 16,1 3-16,0 0 0,0-1 0,-1 4 15,-2 2-15,1-5 0,-1-4 16,0 0-16,-1 2 0,-1 2 16,1 1-16,-2 2 0,-2 2 15,1-6-15,0-2 0,1-2 0,0 2 16,1 4-16,-3 6 0,3-3 16,0-2-16,1-5 0,2-6 15,-1 1-15,0 0 0,-2 5 16,-1 4-16,2-2 0,1-1 15,-5-1-15,-1 1 0,0-2 16,0-1-16,-1 0 0,-2 2 16,4 1-16,1 1 0,-1-4 15,-3-2-15,2 2 0,0 3 16,3 0-16,-3 0 0,3-2 16,-3 1-16,-6-1 0,-6 0 0,6 2 15,4-1-15,1 4 0,1-1 16,3-2-16,4-3 0,-7 3 15,-1 1-15,3 0 0,2 1 16,-2 0-16,1 0 0,-1-2 16,1-2-16,-2 1 0,1 1 0,2 0 15,2 0-15,-2 1 16,-4 1-16,-1-1 0,-1-1 0,3-1 16,0-2-16,2 0 0,-1-1 15,0 3-15,-2 0 0,4 2 16,2 2-16,-5-5 0,-4-1 15,0 1-15,0 0 0,0-1 16,1 0-16,-1 1 0,-1 2 16,-1-2-16,-1-1 0,0 2 15,2 0-15,-1 1 0,-1 1 0,0-2 16,0-1-16,1 1 0,0 1 16,0 0-16,0-1 15,-4 1-15,0 0 0,1-2 0,1-1 16,-2 3-16,0 2 0,0 1 15,2 0-15,-3-1 0,0 0 16,-2 0-16,0 0 0,0-1 16,0 1-16,2 2 0,0 0 15,-2-4-15,-2-3 0,2 5 16,2 2-16,-2 1 0,-1 3 0,-1-3 16,-1-1-16,-14-2 0,3 1 15,0 0-15,4 0 0,0-1 16,1 0-16,2 1 0,0 2 15,1-2-15,-2-2 0,3 0 16,1 0-16,-2-1 0,0 1 16,1-1-16,-1 0 0,-1 1 15,-2 0-15,3 0 0,-1-3 16,2 2-16,0 0 0,1-1 16,1-2-16,-3 1 0,0 1 0,2 1 15,1-2-15,1 2 0,1 0 16,-1-2-16,-3-3 15,-2 3-15,2 2 0,3 1 0,-3 0 16,-1-2-16,-3 0 0,3-1 16,1 0-16,-3 1 0,-1-1 0,1 2 15,-1 2-15,-3-1 0,1-1 16,2 3-16,-1 3 16,-1-4-16,-1-2 0,0 1 0,2 0 15,0 0-15,0-2 0,1 1 16,1-2-16,-3 3 0,-1 1 15,2 1-15,2-2 0,-2 1 16,-1 0-16,0 1 0,2 2 16,-3-3-16,0-1 0,1-1 15,1 1-15,-1 1 0,1 2 0,0 0 16,0 1-16,0-1 16,2-2-16,-1 1 0,2-1 0,-1-1 15,1 1-15,-1-1 0,1-1 16,-2 2-16,-1 3 0,3-4 15,-1 0-15,1-1 0,-1 1 16,2-1-16,-1-2 0,-1 1 16,-2 1-16,3 0 0,0 2 15,0 1-15,-2 0 0,0-2 16,2 0-16,-2-1 0,0 1 0,1-1 16,2-1-16,-2 2 0,-1 0 15,2-1-15,2-1 0,-4 2 16,-2 1-16,1-1 0,1-1 15,-1 0-15,0 1 0,1-1 16,-1 1-16,0 0 0,-1 0 0,-1-3 16,-1 1-16,0-2 15,0 2-15,0 3 0,1 1 16,0 0-16,-1-2 0,3-1 16,1-1-16,-2 0 0,-2 0 0,1 0 15,2 0-15,0 1 0,-2 2 16,1-1-16,2-1 0,1 1 15,-1-2-15,2 4 0,0-1 16,2-1-16,1-1 0,2 2 16,0 3-16,1-2 0,0-1 0,2-2 15,3-2-15,-3 5 0,0 4 16,-1-3-16,-1-3 16,-2 0-16,-1 0 0,5 0 0,0 0 15,-9 1-15,1 1 0,5-4 16,1 0-16,-7 1 0,1 1 15,0 0-15,1 0 0,-1-1 16,1 1-16,1-3 0,-1-1 16,1 3-16,1 1 0,0 0 15,0 1-15,0 0 0,1 0 0,0-3 16,-1-1-16,-1 4 0,-1 2 16,3-1-16,2-2 0,-3 2 15,-1 1-15,6-1 0,2-2 16,-9 1-16,2-1 0,4 3 15,0-2-15,0-1 0,-2 0 16,2 1-16,0 0 0,-1 1 16,-1 0-16,2 2 0,2-1 15,-4 0-15,-2-2 0,5 4 16,1 0-16,-2-1 0,-2-2 0,1 1 16,2 2-16,-2-3 0,-1-2 15,2 2-15,1 2 0,-2-3 16,-2 0-16,2 1 0,2 0 15,0 0-15,-1 1 0,1 0 16,2 0-16,-2 0 0,-1 2 0,-1-2 16,0-1-16,2 0 15,0 1-15,2 0 0,3 1 16,-5 1-16,-2-1 0,3 2 16,1-2-16,1-2 0,0-1 0,0 2 15,-1 0-15,3-2 0,0-2 16,0 3-16,-1 3 0,0-2 15,1-1-15,6-3 0,0-2 16,13 1-16,-7 4 0,-1 2 16,2 2-16,-2-4 0,-1-2 0,-1 3 15,0 1-15,-1-1 16,1 1-16,-2-4 0,2-1 16,-4 2-16,-2 1 0,3 2 0,3 3 15,0-6-15,0-2 0,0 0 16,-2 0-16,-3-2 0,-2 0 15,3 1-15,3 1 0,-3 1 16,-1 1-16,-1 1 0,0 0 16,2-1-16,2-2 0,0 0 15,3 0-15,-4 2 0,-2 0 0,3-4 16,1-4-16,0 5 0,-1 3 16,2 0-16,0 2 15,0-4-15,-2-3 0,1 2 0,-1 0 16,-2 4-16,0 2 0,3-1 15,0-1-15,-2-4 0,-4-4 16,3 6-16,2 5 0,-2-4 16,1 1-16,2-1 0,2-1 15,-3 0-15,-2 0 0,1 0 16,-1-1-16,-3 2 0,-1 2 0,1 2 16,1-1-16,1-5 0,1-3 15,2-6-15,1-1 0,-5 8 16,-3 4-16,-1 1 0,1 2 15,-1-4-15,-2 0 0,4 0 16,3 0-16,-3-3 0,-4-1 16,2-4-16,0 0 0,-1 3 15,0 5-15,3 0 0,0 0 0,1-2 16,-1-3-16,2 0 0,2-2 16,-4 6-16,-2 5 0,-1-1 15,2-5-15,0 1 0,1-3 16,0 4-16,-1 2 0,0 5 15,-1 0-15,3-3 0,3-3 16,-3-5-16,-1-2 0,0 7 16,4 8-16,-2-1 0,-1 1 0,3-7 15,2-4-15,-1 5 0,0 4 16,0-3-16,1-1 0,-1 0 16,-3 1-16,2-1 0,2-1 15,-1-2-15,-1-1 0,1-2 16,2 1-16,-5 3 0,-3 4 15,5-2-15,2 0 0,0-2 16,0-1-16,0 0 0,1-1 16,-2 3-16,-1 1 0,5-3 15,2-2-15,-2 0 0,0 0 0,-1 2 16,-2 4-16,0-1 16,1 0-16,0-1 0,1 2 0,-4-2 15,-2-1-15,2-2 0,3-2 16,-1 5-16,1 5 0,-1-6 15,2-2-15,-4 3 0,-2 2 16,3 0-16,3-1 0,-2 0 16,-2 0-16,0 2 0,-1 2 15,-1-2-15,0-4 0,-1-1 16,0-3-16,-6 6 0,-2 1 0,1-3 16,2-2-16,-4-1 0,-2 1 15,-1-3-15,-1 0 0,-3 1 16,-5 2-16,-2-6 0,-2 0 15,-4 0-15,-3 3 0,-12 2 16,1 0-16,-1-2 0,0 1 0,-2-4 16,1-2-16,-1 2 15,-2 2-15,-4 2 0,-3 3 16,-4-1-16,-3-1 0,2 1 16,3 0-16,-1 1 0</inkml:trace>
  <inkml:trace contextRef="#ctx0" brushRef="#br0" timeOffset="6416.6301">2540 7947 0,'0'0'0,"0"0"15,0 0-15,0 0 0,0 0 16,0 0-16,-8-18 0,8 18 0,0 0 16,0 0-16,0 0 15,12-17-15,-12 17 16,0 0-16,24-4 0,-24 4 0,24-2 16,-24 2-16,33 0 0,-12 0 15,1-2-15,4 0 0,5 1 16,10 0-16,1-2 0,2 1 15,2 0-15,12 1 0,-1 0 0,2 1 16,0 1-16,10-3 0,0-2 16,0 2-16,1-1 0,6 0 15,-4 0-15,3 0 0,-2-2 16,7 2-16,-8 2 0,-2-1 16,-1-1-16,26 2 0,-13 0 15,-8 7-15,-7 4 0,-21-3 0,-15-2 16,-9-1-16</inkml:trace>
  <inkml:trace contextRef="#ctx0" brushRef="#br0" timeOffset="19333.9653">23049 6675 0,'0'0'0,"0"0"16,0 0-16,0 0 0,0 0 0,0 0 15,7-19-15,-7 19 16,0 0-16,0 0 0,0 0 15,21-4-15,-21 4 0,0 0 16,26 3-16,-26-3 0,29 4 0,-10-2 16,4 1-16,1-1 0,1 0 15,7 2-15,7 1 16,11 0-16,-1-2 0,17 1 16,3 0-16,-1-2 0,-1 2 0,18 0 15,3 2-15,8-5 0,-5-4 16,12 2-16,-1 1 0,-11 4 15,-7 0-15,37 2 0,-8-3 16,-17-3-16,-12-1 0,-1 1 16,0 1-16,-15 0 0,-8 0 0,0 2 15,2 3-15,-9-4 0,-6-3 16,-5-2-16,-3 0 0,-8 1 16,-5 0-16,-5 1 0,-3 1 15,-7-1-15,-6-1 0,-7-3 16,-4-1-16,-4 5 0,-5 1 15,-12-5-15,-11-2 0,15 4 0,5-1 16,5 2-16</inkml:trace>
  <inkml:trace contextRef="#ctx0" brushRef="#br0" timeOffset="19700.2738">23092 6822 0,'0'0'0,"0"0"16,23-3-16,-6 0 0,2 1 15,11-1-15,8 0 0,2-1 0,2 0 16,17 1-16,7-1 15,0 1-15,0-1 0,20 0 16,5 2-16,7 0 0,-5 1 0,22-2 16,8 1-16,31-1 0,-23-2 15,-2 2-15,-2 2 0,-19 0 16,-11 0-16,-2 2 0,-1 0 16,-15 2-16,-10 1 0,-3-1 15,-4 2-15,-14 0 0,-12-1 0,-13-2 16,-7 0-16,-13-2 0,-6-2 15,-16 0-15,-9-4 16,10 2-16,4 1 0,6 2 0</inkml:trace>
  <inkml:trace contextRef="#ctx0" brushRef="#br0" timeOffset="20068.7951">23066 6784 0,'0'0'0,"0"0"0,22-5 0,-10 1 15,2 1-15,8 1 0,8 1 16,11-3-16,1 1 0,18 0 15,6 1-15,0 1 0,-4-1 0,22-1 16,7-1-16,7 2 0,-8 2 16,21 0-16,5 1 15,26 3-15,-23 0 0,5-1 0,3-1 16,-20 1-16,-14 0 0,0 0 16,-2-1-16,-16 2 0,-10 1 15,-4 0-15,-4 2 0,-12-3 16,-10-3-16,-9-1 0,-4 1 15,-10-1-15,-6 0 16,-2 0-16,0 0 0,-2 0 0</inkml:trace>
  <inkml:trace contextRef="#ctx0" brushRef="#br0" timeOffset="20449.8643">23191 6800 0,'0'0'0,"0"0"0,0 0 16,28-9-16,-28 9 0,32-6 0,-8 3 15,4 0-15,3-2 0,14 1 16,3-1-16,5 0 0,3-1 0,18-2 15,5 2-15,13 0 0,-1 3 16,18-3-16,1 0 16,9 1-16,-7 2 0,42-5 15,-16 1-15,-18 5 0,-12 3 0,-10 1 16,-6 2-16,-13-2 0,-10 0 16,-8 0-16,-6 1 0,-9 2 15,-6 2-15,-11-4 0,-8-1 16,-9 0-16,-8 1 0,-8-7 15,-7-5-15,3 3 0,2 2 0,3 1 16</inkml:trace>
  <inkml:trace contextRef="#ctx0" brushRef="#br0" timeOffset="20800.2604">23140 6797 0,'0'0'0,"16"-4"0,5 2 15,-1-1-15,3 0 0,15-1 0,6 1 16,14-3-16,4-2 0,17 0 15,4-2-15,0 4 0,0 0 0,22 0 16,2 1-16,10-3 0,-7 2 16,41-3-16,-16 5 0,-19 0 15,-12-1-15,-4 4 0,-1 1 16,-17 2-16,-11 0 0,-14 2 16,-9 1-16,-9-5 0,-3-2 15,-13-1-15,-8-1 0,-10 4 16,-8 3-16,1-2 0,2-1 15,-2 2-15</inkml:trace>
  <inkml:trace contextRef="#ctx0" brushRef="#br0" timeOffset="21066.4596">23543 6827 0,'0'0'16,"0"0"-16,0 0 0,0 0 0,0 0 16,31-9-16,-31 9 15,48-11-15,-19 6 0,10-2 0,8-2 16,14 0-16,-1 0 0,25-5 16,8 1-16,9-1 0,-7 0 0,18 3 15,15 2-15,-25 2 16,-16 3-16,27 4 0,-17 4 15,-24 4-15,-18 1 0,-18-1 16,-10-4-16,-10-1 0</inkml:trace>
  <inkml:trace contextRef="#ctx0" brushRef="#br0" timeOffset="23483.9898">23382 7357 0,'0'0'0,"16"-1"0,2 0 16,1 0-16,3 0 0,12-3 15,7 1-15,10 0 0,-1 0 16,14-2-16,1-2 0,-6 0 15,-7 1-15,4-3 0,-4 2 16,-13-1-16,-8 0 0,-8 3 16,-5 1-16,-5 0 0</inkml:trace>
  <inkml:trace contextRef="#ctx0" brushRef="#br0" timeOffset="23700.8456">23791 7076 0,'0'0'0,"0"0"0,0 0 16,0 0-16,0 0 0,8 33 0,-6-15 15,-1 2-15,0 4 0,0 4 16,0 3-16,1 1 0,-1 2 16,0 12-16,0 0 0,0 6 15,0-7-15,0-4 0,-1-4 16,-1-6-16,0-4 0,-3 1 15,-4-6-15,3-7 0,1-3 0,1-2 16</inkml:trace>
  <inkml:trace contextRef="#ctx0" brushRef="#br0" timeOffset="23833.482">23510 7632 0,'0'0'0,"0"0"0,0 0 15,21-10-15,-21 10 0,34-12 16,-10 2-16,4 0 0,3-1 0,13-3 15,3-2-15,1 0 0,-2 1 16,0 0-16,-8 2 0,-7 3 16</inkml:trace>
  <inkml:trace contextRef="#ctx0" brushRef="#br0" timeOffset="23999.7764">24188 7230 0,'0'0'0,"0"0"0,0 0 16,29-5-16,-29 5 0,36-6 16,-11 1-16,2 2 0,-1 1 0,10-1 15,0 0-15,-2 0 0,-2-1 16,0 0-16,-5 2 0,-5 0 16</inkml:trace>
  <inkml:trace contextRef="#ctx0" brushRef="#br0" timeOffset="24183.958">24015 7465 0,'0'0'0,"0"0"15,0 0-15,26-2 0,-26 2 0,42-9 16,-12 2-16,4 0 0,4-1 16,12-3-16,3 0 0,-2 0 15,-2 0-15,5-2 0,-5 1 16,2 1-16,-9 3 0,-9 1 15,-8 2-15,-5 1 0</inkml:trace>
  <inkml:trace contextRef="#ctx0" brushRef="#br0" timeOffset="24399.6983">24403 7296 0,'0'0'0,"0"0"16,0 0-16,-12 19 0,12-19 0,-16 27 15,5-8-15,0 3 0,-1 3 16,-5 9-16,-2 3 0,0-3 16,1-1-16,-1 4 15,1-2-15,3-6 0,1-4 0,3-4 16,1-3-16,4-5 0,0-6 16,2-1-16,1-2 0,0 1 0</inkml:trace>
  <inkml:trace contextRef="#ctx0" brushRef="#br0" timeOffset="24566.6317">24289 7578 0,'0'0'0,"0"0"0,0 0 16,0 0-16,10 21 0,-10-21 15,15 22-15,-15-22 0,21 26 16,-8-11-16,2 2 0,3-4 16,1-1-16,3-1 0,3-2 15,8-1-15,0-3 0,0-4 16,1-2-16,0-5 0,-1-4 0,0 0 15,-7 3-15,-4 0 0</inkml:trace>
  <inkml:trace contextRef="#ctx0" brushRef="#br0" timeOffset="24719.9908">24945 7023 0,'0'0'0,"0"0"0,0 0 15,0 0-15,0 0 0,5 23 0,-5-23 16,0 0-16,13 28 0,-13-28 16,21 20-16,-11-11 0,-1-2 0,-2 0 15</inkml:trace>
  <inkml:trace contextRef="#ctx0" brushRef="#br0" timeOffset="24950.7946">25464 7057 0,'0'0'0,"0"0"16,0 0-16,0 0 0,0 0 15,0 0-15,0 0 0,-34 11 16,34-11-16,-49 14 0,17-3 16,-2 0-16,-4-1 0,-10 4 15,-1 2-15,5 0 0,4-1 0,0 2 16,5-2-16,10-3 0,6-3 16,11-2-16,8 1 0,12-4 15,10-4-15,9-2 0,6-4 16,3 0-16,2 0 0,9-2 15,1 1-15,-8-2 0,-5-1 16,-5 1-16,-9 3 0,-6 1 0</inkml:trace>
  <inkml:trace contextRef="#ctx0" brushRef="#br0" timeOffset="25133.7027">24761 7405 0,'0'0'0,"0"0"0,0 0 15,0 0-15,33-3 0,-11 0 16,6-4-16,5 1 0,5-1 0,2 1 16,4 0-16,12-1 15,-1 0-15,6-2 0,-3 2 16,-3-1-16,-10 4 0,-10-1 0,-7 2 16,-7 1-16</inkml:trace>
  <inkml:trace contextRef="#ctx0" brushRef="#br0" timeOffset="25300.8413">24697 7517 0,'0'0'0,"0"0"0,0 0 15,0 0-15,0 0 0,41-8 0,-13 3 16,5 1-16,4-1 0,5-1 16,4-1-16,15-2 0,1 0 15,13-3-15,-2 1 0,-4-1 16,-15 4-16,-12 1 0</inkml:trace>
  <inkml:trace contextRef="#ctx0" brushRef="#br0" timeOffset="25551.7873">25339 7277 0,'0'0'0,"0"0"15,0 0-15,-21 9 0,21-9 16,-29 16-16,10-3 0,-4 1 15,-1 3-15,-8 7 0,1 0 16,4 0-16,1 0 0,2 4 16,4-3-16,9-6 0,7-1 0,8-4 15,7-2-15,7-3 0,5-2 16,8-3-16,6 0 16,3-4-16,3 0 0,6-4 0,-3 0 15,-5 1-15,-4 2 0,-8-5 16,-7-3-16,-4 2 0,-5 1 15,-3 2-15</inkml:trace>
  <inkml:trace contextRef="#ctx0" brushRef="#br0" timeOffset="25733.5276">25100 7686 0,'0'0'0,"0"0"0,0 0 0,0 0 15,-2 27-15,2-27 0,-5 32 16,5-32-16,-4 35 0,0-16 15,2 2-15,-1-2 0,0 2 16,0 4-16,2-3 0,1-1 16,0-3-16,2-5 0,2-3 15,-2-2-15,0-2 0,0 0 16</inkml:trace>
  <inkml:trace contextRef="#ctx0" brushRef="#br0" timeOffset="25901.03">25267 7805 0,'0'0'0,"0"0"0,0 0 15,0 0-15,0 0 0,7 28 16,-7-28-16,3 28 0,-3-28 0,0 40 16,0-16-16,0 2 15,1 2-15,-1 8 0,-1-1 16,-1-1-16,0-3 0,-4 0 0,-1-1 16,-1 0-16,1-6 0,2-4 15</inkml:trace>
  <inkml:trace contextRef="#ctx0" brushRef="#br0" timeOffset="26117.4123">23435 8215 0,'0'0'15,"0"0"-15,0 0 0,0 0 0,0 0 16,0 0-16,36 14 16,-36-14-16,35 11 0,-14-4 0,3 3 15,-1 0-15,0 2 0,2 1 16,-4-3-16,-3-1 0</inkml:trace>
  <inkml:trace contextRef="#ctx0" brushRef="#br0" timeOffset="26300.1371">23366 8529 0,'0'0'0,"0"0"0,0 0 16,0 0-16,29-1 0,-29 1 16,34 1-16,-34-1 0,43 4 0,-20-1 15,-1 2-15,-3 0 16,-1-1-16,-2-1 0</inkml:trace>
  <inkml:trace contextRef="#ctx0" brushRef="#br0" timeOffset="26450.0569">23375 8843 0,'0'0'0,"0"0"0,0 0 0,0 0 15,27-3-15,-27 3 0,39-11 16,-15 1-16,2-1 0,6-3 15,5-1-15,2-1 0,-6 2 0,-5 3 16</inkml:trace>
  <inkml:trace contextRef="#ctx0" brushRef="#br0" timeOffset="26625.1413">23915 8204 0,'0'0'0,"0"0"16,0 0-16,0 0 0,0 0 0,18 21 16,-18-21-16,15 21 0,-15-21 15,16 24-15,-6-12 0,-2-1 16,0-3-16,-2 1 0</inkml:trace>
  <inkml:trace contextRef="#ctx0" brushRef="#br0" timeOffset="26783.7284">24329 8182 0,'0'0'15,"0"0"-15,0 0 0,-21 14 0,21-14 16,-34 15-16,9-1 0,-2 1 16,-1 3-16,-10 3 0,-1 0 15,6-3-15,6-3 0,4-3 16</inkml:trace>
  <inkml:trace contextRef="#ctx0" brushRef="#br0" timeOffset="27466.6289">24006 8413 0,'0'0'0,"10"-2"16,5 0-16,2 1 0,1 1 0,7-1 16,4 0-16,-2-1 15,0 2-15,1 0 0,-2 2 16,-6-1-16,-4-1 0,-6 1 15,-6 1-15,-5 1 0,-3 1 0,-9 1 16,-8 2-16,-2 1 0,-3 1 16,-13 4-16,-8 3 0,1-2 15,1 2-15,-9 2 0,0 1 16,8-3-16,7 1 0,-1-2 16,6-2-16,9-5 0,7-1 0,10-2 15,8 0-15,8-5 16,5-2-16,11-5 0,11-4 15,1 0-15,3 0 0,4 0 16,4-1-16,-4 1 0,-2 2 0,5 0 16,-1 0-16,-8 4 0,-7 1 15,-10 2-15,-8 2 0,-8 4 16,-8 3-16,-10 3 0,-9 5 16,-6-1-16,-3 1 0,-11 4 15,-7 3-15,3-2 0,5-2 0,-6 5 16,1 1-16,6-4 0,5-2 15,3-1-15,8-3 16,11-5-16,4-3 0,10-4 16,7-1-16,7-3 0,4 1 0,10-7 15,6-2-15,4-4 0,1 1 16,5 0-16,4 0 0,3 0 16,-4 0-16,-3 2 0,-3 2 15,-7 4-15,-4 2 0,-9-1 16,-6-2-16,-5 3 0,-5 1 0,-13 4 15,-9 5-15,-3-1 16,-2 2-16,-7 5 0,-8 0 16,3 3-16,1 1 0,-5-1 0,-2 0 15,3 1-15,4 0 0,1 1 16,6-2-16,6-5 0,5-4 16,7 0-16,5-1 0,4 0 15,3-2-15,11-2 0,9-4 16,-1 0-16,3-1 0,14-5 15,5-5-15,-3 2 0,-2 0 0,0-2 16,2-2-16,-9 4 0,-7 2 16,-6 3-16</inkml:trace>
  <inkml:trace contextRef="#ctx0" brushRef="#br0" timeOffset="27633.3152">24428 8589 0,'0'0'15,"0"0"-15,0 0 0,0 0 0,-21 22 16,21-22-16,-24 25 0,11-11 16,1 2-16,1 3 0,0 0 15,2-2-15,2 0 0,2-1 16,1-5-16,2-1 0,0-2 0,0-1 16</inkml:trace>
  <inkml:trace contextRef="#ctx0" brushRef="#br0" timeOffset="28050.0794">24692 8534 0,'0'0'0,"0"0"0,0 0 0,0 0 15,0 0-15,-34 3 0,13 5 16,-1 2-16,-3 2 0,-2 2 16,-4 1-16,-5 4 0,3-2 0,5 0 15,5-2-15,1 3 16,4-1-16,10-2 0,9-4 15,5-4-15,5-3 0,7-3 16,5-3-16,9-1 0,2-2 0,0 0 16,0 0-16,-1 1 0,-1-1 15,-3 3-15,-6 0 0,-6 1 16,-5-2-16,-12 3 0,-6 3 16,-6 1-16,-4 5 0,-7 3 15,-6 2-15,0-1 0,2-1 16,-1 1-16,2-1 0,-2 0 15,5-2-15,6 0 0,5-1 16,6-1-16,3 0 0,8-1 0,5-1 16,4 0-16,5-3 0,7 0 15,7-1-15,-1 0 0,0 0 16,2-2-16,2-1 0,3 1 16,-2 1-16,-4-5 0,-4-2 15,-7 0-15,-6 1 0,-3 2 16,-3-1-16,-2 2 0</inkml:trace>
  <inkml:trace contextRef="#ctx0" brushRef="#br0" timeOffset="28218.7069">25037 8163 0,'0'0'0,"0"0"15,0 0-15,0 0 0,0 0 0,16 20 16,-16-20-16,11 18 0,-11-18 16,11 18-16,-11-18 15,0 0-15</inkml:trace>
  <inkml:trace contextRef="#ctx0" brushRef="#br0" timeOffset="28469.7132">25542 8213 0,'0'0'0,"0"0"16,0 0-16,0 0 0,-31 1 0,10 2 16,-7 4-16,0-1 0,-2 1 15,-12 2-15,-2 1 0,3 1 16,4-1-16,-4 2 0,6 1 16,5-2-16,6-1 0,7-1 15,8-1-15,8-2 0,7-1 16,11-3-16,11-2 0,6 1 15,5-1-15,6-1 0,6-3 16,3 0-16,-6-1 0,-4 3 0,-3 0 16,-5 0-16,-8 1 0,-7 1 15</inkml:trace>
  <inkml:trace contextRef="#ctx0" brushRef="#br0" timeOffset="28667.3305">24935 8472 0,'0'0'0,"0"0"16,0 0-16,0 0 0,0 0 0,0 0 16,41 2-16,-19-4 0,5 1 15,5 0-15,5-1 0,3-1 16,0-1-16,14 0 0,1 1 16,5-1-16,-6 1 0,4-2 15,-8-1-15,-10 1 0,-9 2 0,-7 0 16</inkml:trace>
  <inkml:trace contextRef="#ctx0" brushRef="#br0" timeOffset="28852.8331">24898 8556 0,'0'0'0,"0"0"0,0 0 15,0 0-15,35 6 0,-35-6 16,49-2-16,-17 0 0,4 2 0,16-2 15,4 0-15,-1-1 0,-1 2 16,11-3-16,-1 0 16,2-1-16,-8 1 0,-6 0 0,-14 1 15,-9 1-15</inkml:trace>
  <inkml:trace contextRef="#ctx0" brushRef="#br0" timeOffset="29150.7738">25361 8419 0,'0'0'0,"0"0"16,0 0-16,-28 16 0,17-9 0,-4 4 15,-5 1-15,-1 2 0,0 2 16,-7 4-16,-1 0 0,4 1 16,1-1-16,-3 1 0,1-1 15,7-6-15,3-2 0,9-1 16,5-1-16,8-2 0,5-1 0,5-4 15,7-2-15,4 1 16,4-2-16,13-3 0,3-1 16,0 0-16,-2-2 0,8-2 0,-2-1 15,-7 4-15,-5 1 0,-2 0 16,-9 1-16,-7 3 0,-5 2 0,-6 0 16,-3-1-16,-1 0 15</inkml:trace>
  <inkml:trace contextRef="#ctx0" brushRef="#br0" timeOffset="29352.3028">25158 8744 0,'0'0'15,"0"0"-15,0 0 0,0 0 0,0 0 16,10 28-16,-10-28 0,4 28 16,-4-28-16,7 33 0,-4-13 15,0-1-15,-1 0 0,-1-1 16,0 0-16,1-2 0,0-1 0,2 2 15,0-3-15,2-3 0,0-3 16,0-6-16,0-5 16,0 0-16,-1 1 0,0 0 0</inkml:trace>
  <inkml:trace contextRef="#ctx0" brushRef="#br0" timeOffset="29602.2659">25462 8845 0,'0'0'0,"0"0"15,0 0-15,0 27 0,0-27 0,-2 34 16,0-11-16,0 2 0,0 0 16,-2 10-16,1 3 15,0-3-15,-1-1 0,1 5 0,1-2 16,1-4-16,0-2 0,0-3 16,-1-2-16,2-3 0,0-3 15,0-3-15,-1-3 0,0-2 16,1-2-16,0-2 0,0-1 15,0-2-15,0-3 0,0-2 16,-3 2-16,1-4 0,0 1 0,-1-3 16,2 0-16,0 1 0,0 0 15,0 1-15</inkml:trace>
  <inkml:trace contextRef="#ctx0" brushRef="#br0" timeOffset="29739.2631">26132 9314 0,'0'0'0,"0"0"15,0 0-15,-19 16 0,19-16 16,0 0-16</inkml:trace>
  <inkml:trace contextRef="#ctx0" brushRef="#br0" timeOffset="31350.8322">22377 9358 0,'0'0'0,"0"0"0,0 0 15,0 0-15,0 0 0,0 0 16,0 0-16,-4 31 0,4-31 0,-12 28 16,0-7-16,-1 2 0,0-1 15,-3 2-15,0 2 0,-4 5 16,2-3-16,-3 5 0,2-4 16,4-7-16,2-4 0,3-7 15,4-5-15,2-3 0,2-3 0,3-8 16,3-6-16,3 0 15,1-2-15,5-7 0,6-5 16,4-5-16,0 3 0,2 0 0,4-2 16,3-1-16,-1 4 0,2 4 15,1 5-15,-3 4 0,-2 2 16,5 5-16,1 5 0,-11 4 16,-3 0-16,-1 10 0,-1 4 15,-4 2-15,-2 2 0,-3 5 16,-3 4-16,-5-2 0,-2 1 0,-3 1 15,-3 3-15,1-4 0,-1-3 16,-1 4-16,-1 1 16,0-5-16,0-3 0,3-6 0,1-3 15,0-2-15</inkml:trace>
  <inkml:trace contextRef="#ctx0" brushRef="#br0" timeOffset="31750.8982">23168 9386 0,'0'0'0,"0"0"0,0 0 0,0 0 15,0 0-15,-15 32 0,2-15 16,-2 1-16,0 2 0,-1 1 16,1 4-16,-1 0 0,2 1 0,1 2 15,5-1-15,3-6 16,2-3-16,10-3 0,9-5 15,-2-7-15,3-5 0,10-4 16,4-5-16,0-1 0,0-2 0,7-7 16,2-6-16,-4 0 0,-2 2 15,-1-1-15,-2-1 16,-5 1-16,-6 3 0,-4 0 0,-5 7 16,-3 3-16,-2 5 0,-6 8 15,-3 3-15,-2 5 0,-3 4 0,-6 7 16,-6 4-16,3-4 0,0 2 15,-1 8-15,2 5 16,5-1-16,3-3 0,5-3 0,7-2 16,2-3-16,3-2 0,10-6 15,7-3-15,3-6 0,3-5 16,-8 1-16,-4-1 0,-4 1 16</inkml:trace>
  <inkml:trace contextRef="#ctx0" brushRef="#br0" timeOffset="32067.3135">24055 9346 0,'0'0'0,"0"0"15,0 0-15,-19 17 0,19-17 0,-24 21 16,6-2-16,-1 0 0,-1 4 0,-4 6 16,1 1-16,3 0 15,4-1-15,-1 2 0,4-4 16,3-4-16,3-6 0,3-4 15,3-4-15,1-5 0,2-1 0,2-6 16,2-6-16,2 0 0,0-2 16,3-3-16,3-5 0,-1-1 15,1 1-15,4-6 0,0 2 16,-2 3-16,-1 2 0,2 2 16,1 1-16,-2 3 0,0 3 15,0 4-15,1 4 0,-1 1 16,1 1-16,2 2 0,3 2 15,-3 0-15,0 1 0,-3-1 16,-4-1-16,-2-2 0</inkml:trace>
  <inkml:trace contextRef="#ctx0" brushRef="#br0" timeOffset="32334.2732">24665 9217 0,'0'0'0,"0"0"0,0 0 15,-18 22-15,18-22 0,-25 29 0,6-8 16,-1 4-16,0 3 0,-7 11 16,0 0-16,5-1 0,3 0 15,1 5-15,5-3 0,4 0 0,6-5 16,6-8-16,5-7 15,3-4-15,2-5 0,6-7 16,4-3-16,-7-1 0,-4 0 0,-2 0 16</inkml:trace>
  <inkml:trace contextRef="#ctx0" brushRef="#br0" timeOffset="32499.8916">24361 9522 0,'0'0'16,"0"0"-16,20-4 0,-5 3 0,4 1 16,6-3-16,6 2 15,12-3-15,4 0 0,0 0 0,-8 0 16,-9 2-16</inkml:trace>
  <inkml:trace contextRef="#ctx0" brushRef="#br0" timeOffset="32887.1863">24993 9397 0,'0'0'0,"0"0"0,0 0 0,-13 18 16,13-18-16,-15 20 0,5-5 16,-1 3-16,0 2 0,-1 2 15,-1 2-15,-3 5 0,4-1 0,2-2 16,3 0-16,2-5 15,4-2-15,4-1 0,5-3 16,1-7-16,2-3 0,6-3 0,5-5 16,0-2-16,0-3 0,6-6 15,1-3-15,-2-2 0,-2-2 16,0-1-16,1-2 0,-5 1 16,-5 1-16,0 1 0,-5 3 15,-4 6-15,-1 2 0,-4 6 16,-1-1-16,-3 4 0,-4 4 0,-1 5 15,-4 5-15,0 3 0,0 4 16,0 2-16,1 1 16,2 0-16,1 2 0,4 0 0,2-2 15,3-2-15,4-2 0,7-6 16,6-5-16,2 0 0,1-3 16,-5 0-16,-2 0 0,-3-3 15</inkml:trace>
  <inkml:trace contextRef="#ctx0" brushRef="#br0" timeOffset="33204.3264">25608 9482 0,'0'0'0,"0"0"0,0 0 16,-9 25-16,9-25 0,-12 28 16,1-10-16,0 3 0,0-1 15,0 2-15,-1 1 0,-1 2 16,2-2-16,2-4 0,2-2 15,2-3-15,0-2 0,4-5 16,2-5-16,2-2 0,4-2 0,1-7 16,2-5-16,0-2 0,1-1 15,1-5-15,2-2 0,-1 1 16,1 0-16,1 0 0,-1 2 16,1 4-16,-2 2 0,2 4 15,2 2-15,-2 3 0,0 3 0,0 3 16,3 3-16,-1 1 15,1 1-15,2 2 0,2 3 16,-3-1-16,-4-3 0,-3-1 0</inkml:trace>
  <inkml:trace contextRef="#ctx0" brushRef="#br0" timeOffset="33567.8258">25750 9664 0,'0'0'0,"0"0"16,0 0-16,0 0 0,0 0 0,34 11 16,-34-11-16,36 7 0,-15-5 15,4-2-15,4-1 0,-1 0 16,2-3-16,9-1 0,-1-2 16,-4 0-16,-3-1 0,3-1 15,-3-4-15,-5 2 0,-5 0 16,-7-2-16,-5-1 0,-6 1 15,-4 0-15,-6 1 0,-4 1 16,-2 2-16,-2 1 0,-11 4 0,-3 4 16,0 3-16,0 2 0,-1 7 15,0 2-15,1 2 0,2 2 16,0 7-16,3 3 0,7-2 16,6-1-16,11-3 0,8 0 15,8-1-15,7 0 0,13-7 16,9-2-16,3-4 0,4-2 15,-5-2-15,-13-1 0,-8 0 0</inkml:trace>
  <inkml:trace contextRef="#ctx0" brushRef="#br0" timeOffset="34067.2729">27105 9663 0,'0'0'16,"0"0"-16,0 0 0,-7 22 15,7-22-15,-14 25 0,2-11 16,-2 2-16,-2 0 0,-1-1 0,-3 1 16,-6 4-16,1-1 0,-5-4 15,-3-3-15,1-1 0,1-3 16,-8-1-16,-1-3 16,4-3-16,3-2 0,3-3 0,2-3 15,4 0-15,3-1 0,6-4 16,2-3-16,8-3 0,5-1 15,9-2-15,6-1 0,7 0 0,5 1 16,14-2-16,5 0 16,1 4-16,2 2 0,14-2 0,4 2 15,-5 0-15,-5 1 0,6-2 16,-4 0-16,-9 1 0,-6 2 16,-8-1-16,-4 2 0,-9-2 15,-4-4-15,-10-1 0,-7 0 16,-5 4-16,-5 1 0,-11 0 15,-8 0-15,-3 3 0,-3 1 0,-6 2 16,-5 2-16,6 5 0,4 3 16,-1 7-16,0 3 0,7 3 15,3 2-15,9 7 0,6 5 16,8 2-16,4 3 0,9 5 16,6 3-16,3-3 0,1-1 15,10 1-15,8 5 0,-1-8 0,1-5 16,12 4-16,4-1 15,-7-5-15,-4-4 0,-12-6 0,-9-5 16,-6-4-16</inkml:trace>
  <inkml:trace contextRef="#ctx0" brushRef="#br0" timeOffset="34501.647">27838 9474 0,'0'0'16,"0"0"-16,0 0 0,0 0 0,-7 25 16,7-25-16,-18 30 15,6-10-15,-3 3 0,1 4 0,-1 3 16,-4 6-16,2-2 0,1-4 16,0 1-16,1 0 0,4-4 0,1-6 15,2-5-15,3-3 16,0-3-16,3-6 0,2-4 15,1-7-15,3-1 0,1-5 16,3-5-16,0-3 0,0-2 0,8-9 16,3-2-16,0 0 15,1-1-15,4-4 0,1 6 0,-1 4 16,1 5-16,1 5 0,0 2 16,0 5-16,-1 3 0,0 6 15,1 3-15,-4 2 0,-3 3 0,2 6 16,0 5-16,-3-1 15,-3 0-15,-4 7 0,-4 5 16,-2-1-16,-2 2 0,-2-1 0,-2 0 16,-2-3-16,-2-1 0,1-2 15,-1-1-15,2-4 0,1-4 16,0-3-16</inkml:trace>
  <inkml:trace contextRef="#ctx0" brushRef="#br0" timeOffset="34933.8449">28672 9616 0,'0'0'0,"0"0"0,0 0 0,0 0 16,0 0-16,7-22 0,-7 22 16,0 0-16,-12-19 0,12 19 15,-24-10-15,8 6 0,-3 3 0,-4 2 16,-4 2-16,0 3 15,-1 0-15,-7 7 0,-1 2 0,3 2 16,1 1-16,-2 7 0,6 0 16,6-1-16,5-2 0,8-1 15,7-1-15,6-3 0,5-3 16,7-4-16,5-2 0,3-5 16,3-3-16,4-3 0,2-4 15,3-1-15,-4-1 0,-2-4 16,1-4-16,-4 0 0,-5-1 0,-3-3 15,-4 0-15,-2 2 0,-1 5 16,-3 3-16,-2 5 16,-2 0-16,0 1 0,-5 5 0,0 0 15,0 5-15,-2 3 0,-2 6 16,1 5-16,0 2 0,-1 1 0,3 2 16,1 1-16,1-3 15,2-1-15,2-2 0,4-1 16,1-4-16,1-5 0,-2-1 15,-2-1-15,-1-2 0</inkml:trace>
  <inkml:trace contextRef="#ctx0" brushRef="#br0" timeOffset="35183.6647">29226 9399 0,'0'0'0,"0"0"0,0 0 15,0 0-15,0 0 0,-17 20 0,17-20 16,-26 31-16,10-13 0,-5 4 16,-2 3-16,-1 3 0,1 1 15,-4 9-15,2 1 0,1 4 16,7-6-16,6-2 0,6-2 16,6-6-16,4-6 0,7-2 15,7-5-15,-2-4 0,1-2 0,1-4 16,0-3-16,-2-1 0,-4 1 15,-2 0-15</inkml:trace>
  <inkml:trace contextRef="#ctx0" brushRef="#br0" timeOffset="35367.6486">28847 9666 0,'0'0'0,"0"0"16,0 0-16,24-3 0,-24 3 0,38-4 15,-11 1-15,3 1 0,1-1 16,13 0-16,2 1 0,-2-1 16,-1 0-16,9-1 0,-2 0 15,-10 1-15,-7 1 0,-7 0 16</inkml:trace>
  <inkml:trace contextRef="#ctx0" brushRef="#br0" timeOffset="35767.4664">29491 9594 0,'0'0'0,"0"0"0,0 0 0,0 0 15,-16 14-15,16-14 0,-23 25 16,9-8-16,-2 0 0,1 3 16,-1 4-16,-3 4 0,1-4 0,4-1 15,2 0-15,3-3 16,3 1-16,4-1 0,4-3 15,4-8-15,4-3 0,6-4 16,5-4-16,1-1 0,3-2 0,7-7 16,3-6-16,-3 0 0,-2 1 15,0-5-15,2-6 0,0-2 16,-4 4-16,-6 3 0,-3 4 16,-6 4-16,-3 4 0,-2 3 15,-2 1-15,-2 3 0,-4 2 0,-5 6 16,-3 4-16,0 4 15,-2 2-15,-2 4 0,-1 4 16,2 0-16,1 0 0,3 0 0,1 0 16,2 0-16,0-1 0,7-4 15,2-2-15,4-1 0,2-1 16,4-4-16,5-3 0,0-5 16,0-2-16,-3 0 0,-4 0 15,-2 0-15</inkml:trace>
  <inkml:trace contextRef="#ctx0" brushRef="#br0" timeOffset="36117.38">30074 9615 0,'0'0'0,"0"0"16,0 0-16,0 0 0,-11 25 0,11-25 16,-19 32-16,8-14 15,0 2-15,-1 1 0,0 4 16,-1 3-16,2-2 0,1-3 15,0-2-15,2-2 0,3-2 0,0-4 16,2-2-16,2-2 0,2-4 16,1-4-16,1-4 0,2-1 15,-1-4-15,3-5 0,2-4 16,1-1-16,1-2 0,2-2 16,2-4-16,0 3 0,-1 1 15,1-3-15,0 2 0,-2 5 16,-1 3-16,0 4 0,0 1 15,2 4-15,0 1 0,0 4 16,1 1-16,-4 1 0,0 2 0,0 3 16,1 3-16,-1 0 0,0 1 15,-2-2-15,-2-1 0,0 0 16</inkml:trace>
  <inkml:trace contextRef="#ctx0" brushRef="#br0" timeOffset="36483.3436">30250 9848 0,'0'0'0,"0"0"15,0 0-15,0 0 0,0 0 16,0 0-16,0 0 0,35-2 16,-35 2-16,27-3 0,-27 3 15,39-5-15,-19 0 0,3 0 16,3-2-16,-2 0 0,0 2 0,4-4 15,0-1-15,-4 1 0,-2-1 16,-3-1-16,-4-2 16,-4 2-16,-4 0 0,-6 0 0,-3 0 15,-4 2-15,-1 1 0,-7 4 16,-3 1-16,-2 1 0,-2 0 16,-4 6-16,-4 5 0,-5 5 15,0 3-15,1 4 0,1 3 16,5-1-16,6 1 0,3 6 15,4 0-15,10-3 0,6-1 0,12-3 16,11 0-16,4-3 0,6-2 16,6-4-16,8-3 0,-10-1 15,-10-3-15,-5-2 0</inkml:trace>
  <inkml:trace contextRef="#ctx0" brushRef="#br0" timeOffset="37150.8042">23375 10576 0,'0'0'0,"0"0"0,0 0 0,0 0 16,0 0-16,38-1 0,-16 5 16,2 0-16,3-1 0,8 0 15,9 0-15,15 0 0,0 0 0,28 1 16,11 0-16,14 0 0,-7-2 15,34 1-15,30-2 16,41 0-16,-32 0 0,19-3 0,14-3 16,-22 0-16,-17 1 0,28-1 15,20 0-15,-24-5 0,-16-3 16,32 4-16,25 3 0,-25 3 16,-18 3-16,30-2 0,19-2 15,-29 1-15,-20 0 0,27 3 16,17 2-16,-25 0 0,-17 0 0,10 0 15,7 0-15,-30-1 0,-21 2 16,6 4-16,2 3 16,-30-4-16,-22 0 0,-5-3 15,-5 1-15,-24-1 0,-18-3 0,-15-3 16,-12-1-16,-14-4 0,-11-3 0,-4 3 16,-4 3-16,-1 1 15</inkml:trace>
  <inkml:trace contextRef="#ctx0" brushRef="#br0" timeOffset="56901.1221">23640 10667 0,'0'0'0,"0"0"16,0 0-16,0 0 0,0 0 0,0 0 15,0 0-15,-29 0 0,29 0 0,0 0 16,-32 1-16,32-1 0,-24 1 16,10-2-16,-3 0 15,-1 1-15,-4 0 0,-2-2 0,-1 0 16,-4 1-16,-2 1 0,-12-3 16,-2-1-16,0 0 0,0-3 15,-14 0-15,0-1 0,-1 1 16,1-1-16,-11-2 0,4 0 15,1-1-15,2-3 0,-11-2 16,1-4-16,6 1 0,7 1 0,-9-6 16,2 0-16,3 0 0,3-1 15,-6-6-15,6 0 0,-11-8 16,9 3-16,4 2 0,1 0 16,12 2-16,7 1 0,1-5 15,0 0-15,5-1 0,4 0 16,4-1-16,4-1 0,3 0 15,-1 0-15,7-2 0,3-2 16,1 1-16,2 1 0,4 2 16,5-2-16,1 4 0,3 1 0,0 0 15,2 0-15,0 15 0,2-3 16,1-1-16,1-1 0,4 2 16,2 0-16,4 1 0,4 1 15,1 2-15,-2 1 0,2 4 16,2 1-16,2 2 0,4 0 0,9-2 15,4 1-15,-7 3 16,1 0-16,11 0 0,3 1 16,3 3-16,0 4 0,4 0 15,2 0-15,0 1 0,2 1 0,36 0 16,-2 1-16,-5-1 0,-2-1 16,5-3-16,4 1 0,-3-1 15,-2-2-15,7 3 0,4 0 16,4-2-16,2-4 0,4-1 15,3 0-15,-4 3 0,-4 5 0,5 0 16,5-2-16,-1-2 16,2-1-16,3 3 0,2 2 15,-4-3-15,-3-3 0,3 1 0,6 0 16,-4 3-16,-3 2 0,5-2 16,-1 0-16,-5 1 0,-3 3 15,2-1-15,4-2 0,-7 3 16,-3 1-16,4 2 0,3-2 15,-5 1-15,-3 0 0,2-2 16,3-1-16,-3 2 0,-2 1 0,6 2 16,4 1-16,-8-1 0,-6 0 15,8-3-15,3-1 0,-4 4 16,-3 1-16,-1 3 0,0 1 16,-5-4-16,-3-4 0,2 1 15,2 1-15,-11 4 0,-6 2 16,5-4-16,5 0 0,-8 0 15,-4 1-15,-5-2 0,-3 1 16,-7-1-16,-4 0 0,-4 4 0,-1 0 16,-11-1-16,-6 0 0,-3 0 15,-2-1-15,-3 5 0,-2 1 16,-1 0-16,-2-1 0,-6 4 16,-5 1-16,-2 4 0,1 3 15,-1-3-15,1 1 0,-6 2 16,-4 2-16,-1 3 0,-3 4 0,3 4 15,1 4-15,1-2 16,-1-1-16,0 1 0,-2 1 16,-4 1-16,-3-1 0,-5 5 0,-1 3 15,-1-5-15,-1-3 0,-8 0 16,-5 0-16,-8 1 0,-6 0 16,-11-2-16,-10-1 0,15-10 15,11-9-15,7-6 0</inkml:trace>
  <inkml:trace contextRef="#ctx0" brushRef="#br0" timeOffset="73368.1624">25132 11010 0,'0'0'0,"0"0"0,0 0 15,0 0-15,0 0 0,0 0 16,0 0-16,24-6 0,-24 6 0,0 0 16,35-8-16,-35 8 0,36-5 15,-12 3-15,6 1 16,2 0-16,2-1 0,13 3 15,4 1-15,-4-1 0,0-1 0,10 0 16,-1 1-16,-5 0 0,-6-1 0,-2 0 16,-9 0-16,-7 0 15</inkml:trace>
  <inkml:trace contextRef="#ctx0" brushRef="#br0" timeOffset="73601.1846">25056 11273 0,'0'0'0,"0"0"0,0 0 0,0 0 16,29 3-16,-29-3 0,47 1 16,-15 0-16,4-1 0,7 0 0,7 0 15,12 1-15,1 0 0,16-1 16,-1-1-16,2 1 0,-9-1 15,3 2-15,-8 2 16,-14-3-16,-11-2 0,-13 9 0,-8 7 16,-6-3-16,-3-4 0,-3-1 15</inkml:trace>
  <inkml:trace contextRef="#ctx0" brushRef="#br0" timeOffset="73884.9658">25576 11105 0,'0'0'0,"0"0"16,0 0-16,0 0 0,0 0 0,-1 34 16,1-34-16,-3 29 0,-1-11 15,0 4-15,-2 2 16,0 2-16,-1 1 0,-2 5 0,0-2 15,1-1-15,-1 0 0,0-2 16,-1-1-16,-1 2 0,1-3 16,-1-3-16,0-4 0,-2-3 15,-3-2-15,-2-3 0,-4-5 16,5-2-16,2-2 16,1 1-16,3-1 0,2 0 0</inkml:trace>
  <inkml:trace contextRef="#ctx0" brushRef="#br0" timeOffset="74034.8743">25569 11514 0,'0'0'16,"0"0"-16,0 0 0,30 9 0,-13-3 15,1 2-15,3 1 0,8 2 16,2 1-16,0-1 0,0 1 16,1 0-16,0 3 0,1-1 15,-7-3-15,-4-1 16</inkml:trace>
  <inkml:trace contextRef="#ctx0" brushRef="#br0" timeOffset="75085.0247">24147 10865 0,'0'0'0,"0"0"0,0 0 16,0 0-16,0 0 0,-22 19 15,22-19-15,-34 20 0,15-9 16,-6 2-16,-6-1 0,0 2 16,0-1-16,-12 5 0,-2 0 15,-8 1-15,5-1 0,0-2 16,1-1-16,-2-1 0,7-4 0,9-2 15,8-1-15,5-2 0</inkml:trace>
  <inkml:trace contextRef="#ctx0" brushRef="#br0" timeOffset="75251.5678">23621 11083 0,'0'0'0,"0"0"0,0 0 16,9 25-16,-6-13 0,0 5 0,-1 4 15,0 3-15,-1 2 0,-1 9 16,0 4-16,-1-4 0,0-1 16,0 3-16,1-3 0,0-5 15,1-3-15,0-7 0,-1-5 16,0-2-16,0-2 0,0-3 16</inkml:trace>
  <inkml:trace contextRef="#ctx0" brushRef="#br0" timeOffset="75434.7404">23955 11151 0,'0'0'0,"11"0"0,5-1 0,0 0 16,2 0-16,11-2 0,4 0 16,8 0-16,-2 0 0,3-1 15,1-2-15,-4 1 0,-5 0 0,-1 0 16,-8 0-16,-5 2 0,-4 0 15,-4 0-15</inkml:trace>
  <inkml:trace contextRef="#ctx0" brushRef="#br0" timeOffset="75604.6346">24025 11310 0,'0'0'15,"0"0"-15,0 0 0,0 0 0,8 24 16,-8-24-16,3 23 15,-3-23-15,6 26 0,-1-11 0,0 0 16,0 0-16,-2 0 0,2-2 16,-1-1-16,0-1 0,0-1 15,-1-2-15</inkml:trace>
  <inkml:trace contextRef="#ctx0" brushRef="#br0" timeOffset="75901.6824">24278 11396 0,'0'0'0,"10"0"0,4 2 0,0 0 15,1 0-15,7 3 0,3-1 16,-1 2-16,1 0 0,4 1 16,-3 1-16,-5 0 0,-4 0 15,-7 0-15,-6 1 0,-7 0 16,-6 3-16,-6-2 0,-7 2 15,-4-2-15,-1 1 0,-2 0 0,0 3 16,4-5-16,3 0 0,4-2 16,4 0-16,4-2 0,3-1 15,8-1-15,6 0 0,10 0 16,8-1-16,10 0 0,8-2 16,0 1-16,-1-1 0,-2 2 15,-9-2-15,-7 1 0</inkml:trace>
  <inkml:trace contextRef="#ctx0" brushRef="#br0" timeOffset="76551.4608">28432 10925 0,'0'0'0,"0"0"16,0 0-16,0 0 0,0 0 0,0 0 15,0 0-15,0 0 0,-15 26 16,15-26-16,-15 18 0,15-18 15,-15 20-15,11-9 0,1 0 16,3 2-16,3-1 0,6 2 16,5 0-16,4-2 0,3-1 15,3-1-15,3-2 0,10 2 16,1-3-16,1 0 0,0-4 16,5 0-16,-2-1 0,-5-6 15,-3-3-15,-7-5 0,-5-2 0,-5 1 16,-2 3-16,-4 2 15</inkml:trace>
  <inkml:trace contextRef="#ctx0" brushRef="#br0" timeOffset="76726.6752">28755 10880 0,'0'0'0,"0"0"16,0 0-16,0 0 0,0 0 0,0 0 16,-13 21-16,13-21 0,-9 23 15,9-23-15,-9 29 0,3-12 16,-1 1-16,1 2 0,-1 2 15,1 1-15,-1 0 0,-2 6 16,1-1-16,1-1 0,0-1 0,2-3 16,0-3-16,2-3 0,0-3 15,0-3-15</inkml:trace>
  <inkml:trace contextRef="#ctx0" brushRef="#br0" timeOffset="76917.6048">28340 11339 0,'0'0'0,"0"0"0,0 0 16,0 0-16,0 0 0,0 0 16,0 0-16,26-4 0,-26 4 0,43-2 15,-13 2-15,3 0 0,4 0 16,12 0-16,2 1 0,-2-1 16,1 1-16,5-1 0,-5 0 15,-8-2-15,-6 1 0,-2-1 16,-7 1-16,-6 0 0</inkml:trace>
  <inkml:trace contextRef="#ctx0" brushRef="#br0" timeOffset="77118.1165">28638 11373 0,'0'0'16,"0"0"-16,0 0 0,-19 12 15,19-12-15,-23 18 0,9-7 16,1 1-16,-1 1 0,-3 3 15,-1 1-15,-1 1 16,1-1-16,-2 3 0,3-3 0,3-3 16,5-3-16,4-1 15,5-2-15,0-1 0,0-1 16,0-1-16</inkml:trace>
  <inkml:trace contextRef="#ctx0" brushRef="#br0" timeOffset="77351.2737">28813 11472 0,'0'0'0,"0"0"0,0 0 0,-6 24 16,6-24-16,-6 26 0,2-8 15,2 2-15,1-2 0,2 1 16,2 2-16,4 4 0,2-2 0,7-2 16,8-2-16,0-4 15,1-3-15,11 0 0,3-4 16,-5-4-16,-3 0 0,0-9 0,-1-5 15,-4-3-15,-3-1 0,-2-11 16,-5-7-16,-5-1 0,-4-1 16,-2 8-16,-1 5 0,0 6 15</inkml:trace>
  <inkml:trace contextRef="#ctx0" brushRef="#br0" timeOffset="77584.9807">29648 11162 0,'0'0'0,"0"0"16,0 0-16,0 0 0,0 0 0,0 0 16,27-11-16,-27 11 15,25-3-15,-8 3 0,3 0 16,1 1-16,0 0 0,2 0 0,2 1 15,0-1-15,1-1 0,1 0 16,-2-1-16,-6 0 0,-1 0 16,-4 1-16</inkml:trace>
  <inkml:trace contextRef="#ctx0" brushRef="#br0" timeOffset="77801.3834">29368 11337 0,'0'0'15,"0"0"-15,0 0 0,0 0 0,0 0 16,0 0-16,32 18 0,-11-14 16,5 0-16,7 0 0,7-3 15,1 2-15,3 0 0,14 1 16,-1-1-16,7-1 0,-5-1 16,0 0-16,-7-1 0,-12 0 15,-10-1-15,-9-2 0,-7-3 0,-4 2 16,-3 1-16,0-1 0</inkml:trace>
  <inkml:trace contextRef="#ctx0" brushRef="#br0" timeOffset="78020.8945">29803 11229 0,'0'0'15,"0"0"-15,0 0 0,0 0 0,6 31 16,-6-31-16,-1 30 15,-1-10-15,0 1 0,-2 3 0,-2 3 16,1 1-16,-2 1 0,-3 6 16,0-1-16,0-3 0,1-3 15,-3 5-15,-1-2 0,0-5 16,-1-4-16,1-4 0,0-5 16,-1-3-16,-2-3 0,4-1 15,2-2-15,2 1 0</inkml:trace>
  <inkml:trace contextRef="#ctx0" brushRef="#br0" timeOffset="78154.2962">30015 11692 0,'0'0'0,"12"7"0,4 4 16,2 0-16,1 1 0,6 6 0,7 8 15,-7-5-15,-4-4 0,-4-3 0</inkml:trace>
  <inkml:trace contextRef="#ctx0" brushRef="#br0" timeOffset="80755.3661">2258 10639 0,'0'0'0,"0"0"15,0 0-15,0 0 0,0 0 0,22-14 16,-22 14-16,27-1 0,-27 1 15,42 0-15,-11 0 0,4 1 16,1-1-16,23 2 0,8 1 16,17-1-16,-3-2 0,31 1 15,12 0-15,9-1 0,-7-1 0,70-4 16,22-2-16,-30 0 16,-23 0-16,22 0 0,12 0 15,-22-1-15,-16 2 0,19 1 16,14 0-16,-23 1 0,-17-1 0,16 0 15,11 0-15,-27 2 0,-18 1 16,5-1-16,6 0 0,-33 1 16,-19 0-16,-6 0 0,-3 0 15,-18 0-15,-15 1 0,-20-3 16,-14-3-16,-4 2 0,-6 2 16,-3 1-16</inkml:trace>
  <inkml:trace contextRef="#ctx0" brushRef="#br0" timeOffset="82653.1868">2476 12083 0,'0'0'0,"0"0"16,0 0-16,0 0 0,0 0 16,28-5-16,-28 5 0,23-2 15,-11 2-15,3 0 0,5 0 16,2 0-16,2 0 0,15 1 16,6 0-16,3 0 0,1 0 0,21 0 15,8 0-15,-4 1 0,-1-1 16,27 0-16,25 0 0,2-2 15,-12 0-15,65-1 0,-1 1 16,-26 1-16,-18 3 0,20-2 16,13-1-16,-16 0 0,-10 0 0,22 2 15,12 0-15,-18-2 16,-14-1-16,25-2 0,18 0 16,-18 2-16,-12 0 0,13 1 0,16 0 15,-20 2-15,-12 2 0,20-1 16,12-2-16,-22 5 0,-12 1 15,22-2-15,16-1 16,-23-4-16,-21-3 0,24 5 0,14 4 16,-20-2-16,-13-1 0,29-2 15,19 1-15,-26 0 0,-19 1 0,22-3 16,15-3-16,-22 2 0,-16 2 16,25-2-16,14-1 15,-21-2-15,-14-1 0,16 0 0,12 1 16,-19 0-16,-15 0 0,19-3 15,15-2-15,-28 3 0,-17 1 16,18-3-16,13-1 0,-18 3 16,-13 2-16,22 0 0,14 1 15,-21 3-15,-15 2 0,14 0 16,10 1-16,-20-2 0,-15-2 0,20 7 16,12 3-16,-24-1 0,-15-1 15,11 3-15,8 4 16,-18-1-16,-14-2 0,15 1 0,11 0 15,-19 1-15,-13 2 0,8 3 16,6 0-16,-20-5 0,-14-2 16,0 2-16,-1 0 0,-14-4 15,-11-2-15,-2-5 0,0-4 16,-13 2-16,-10 1 0,-11-3 16,-7-3-16,-5 3 0,-5 1 0,-1 0 15,-1 1-15,-2 0 0</inkml:trace>
  <inkml:trace contextRef="#ctx0" brushRef="#br0" timeOffset="93201.509">5325 12259 0,'0'0'0,"0"0"15,-21-4-15,12 3 0,-1 0 16,0 0-16,-4 0 0,0 0 0,-4-2 15,-5 0-15,-5 0 16,3-3-16,-1-1 0,-3-3 16,-5-2-1,-4-3-15,-3-4 0,-4 0 0,4 2 0,-6-8 16,-1-2-16,5 2 16,5 2-16,-7-6 0,-3-2 15,11 5-15,3 1 0,-5-8 0,-2 0 16,7 4-16,4 3 0,-1-3 15,3-3-15,2 3 0,4 4 16,0-8-16,1-1 0,10 6 16,1 1-16,5-4 0,2 0 15,3 6-15,1 3 0,8-6 16,6-2-16,1 2 0,3 2 0,3-2 16,4-1-16,2 3 0,4 3 15,8-3-15,7-1 16,-3 1-16,2 0 0,15-5 0,9 2 15,-6 5-15,-5 6 0,47-14 16,4 0-16,-15 6 0,-9 2 16,13 2-16,11 0 0,-13 1 15,-9 0-15,18-4 0,13-3 16,-11 7-16,-7 3 0,15 1 16,9 2-16,-15-1 0,-9 2 0,20-1 15,15 3-15,-19 3 0,-13 5 16,17-3-16,12-1 15,-15 1-15,-9 1 0,8 5 0,8 4 16,-16 0-16,-13 0 0,14 6 16,9 4-16,-20-1 0,-13 0 0,6 4 15,3 2-15,-16 1 16,-10 0-16,5 4 0,2 3 16,-12 2-16,-9 0 0,0 8 0,-3 5 15,-5-6-15,-5-2 0,-3 8 16,-2 6-16,-9-5 0,-4-4 15,0 13-15,1 8 0,-8-8 16,-5-5-16,-3 9 0,-4 7 16,1-7-16,-2-5 0,-8 6 15,-6 5-15,-7-6 0,-4-4 0,-9 5 16,-6 3-16,0-12 0,0-8 16,-20 2-16,-13 1 15,0-4-15,2-3 0,-29-6 16,-21-5-16,5-9 0,1-6 0,-46-2 15,-29 0-15,57-2 0,41-2 16,27-1-16</inkml:trace>
  <inkml:trace contextRef="#ctx0" brushRef="#br0" timeOffset="97185.1177">6556 11839 0,'0'0'0,"0"0"15,0 0-15,-28-6 0,28 6 0,-27-1 16,5-2-16,-2 0 0,-3 2 16,-15-2-16,-2 0 15,-4 1-15,-4-2 0,-15 1 0,-4 0 16,0 0-16,-1 0 0,-16 0 16,-14 0-16,8 1 0,3 0 15,-11 3-15,0 3 0,-27 1 16,18-1-16,14-1 0,8 0 15,10-1-15,8-1 0,4 2 16,6-1-16,7-2 0,7-1 0,10 1 16,7 3-16,5-1 0,6 3 15,8-4-15,7 0 16,6-1-16,4-1 0,4-2 0,4 0 16,2 1-16,5 2 0,10 0 15,11 0 1,11-1-16,11-1 0,-5 1 15,-5-3-15,16 2 0,6 2 0,-4-2 16,-5 0-16,43 2 0,-2 1 16,-17 3-16,-9 2 0,6-1 15,7 0-15,-16-1 0,-9 0 0,6 1 16,1 1-16,-7-2 16,-8-1-16,0 2 0,0 1 15,-13-1-15,-11-3 0,1 1 16,1-2-16,-9 1 0,-2 0 0,-9-2 15,-7 1-15,-5-2 0,-4 0 0,-1 1 16,-3 0-16,0 0 16,-5-3-16,-2 2 0,-3 1 15,-2 0-15,-3 0 0,-9 0 16,-7-2-16,5 2 0,1 0 0,-8 0 16,-7 0-16,0-1 15,2 0-15,-16 1 0,-6 0 16,4 1-16,4 1 0,-17-1 0,-4-2 15,8-1-15,7 0 0,-21 1 16,-2 2-16,-11 0 0,16 0 0,-7 0 16,-2-1-16,8 1 15,9 1-15,-2 0 0,-2-1 16,13 0-16,10 1 0,-1 1 16,2-1-16,5 0 0,7-2 0,3 3 15,2 2-15,9-3 0,6-1 16,8-1-16,7-1 15,1 1-15,0 0 0,6-2 0,1 0 16,3-1-16,1 0 0,9-1 16,7-1-16,-1 2 0,-3 0 0,8 0 15,8-2-15,-2 0 16,1-1-16,10 0 0,6 1 16,-1 0-16,-1 1 0,14 1 15,6 1-15,-9 0 0,-7 0 0,9 4 16,6 0-16,-8 1 0,-5 0 15,26 0-15,-2-2 0,-15 1 16,-12 0-16,4 3 0,-2 1 16,-10-1-16,-8-2 0,2 3 15,0 0-15,-10-1 0,-6-2 0,-2 0 16,-1-2-16,-2 2 0,0-1 16,-7-2-16,-6-1 15,-7 1-15,2 4 0,-2-4 16,0 3-16,-2-3 0,-2-1 0,-7 1 15,-3 1-15,0-1 0,-1 1 16,-2-2-16,-4 0 0,-1-2 16,-1 2-16,-10-2 0,-4 1 15,7 1-15,2 0 0,-13-2 16,-3-1-16,2 1 0,2 0 16,-2 1-16,-5-1 0,3-2 0,-1-1 15,-8 1-15,-3 3 16,7-1-16,5 0 0,-11 1 15,-4 0-15,16 0 0,6 0 0,-13 0 16,-3 1-16,10 2 0,7 1 16,-2-1-16,-1 0 0,6-1 15,1-1-15,2 2 0,1 1 16,5 1-16,2 1 0,3 0 16,1 0-16,2 0 0,3 0 0,1 0 15,0 0-15,3-1 0,2-1 16,3 0-16,-2-1 0,3-1 15,1 0-15,2 0 0,1 3 16,1-3-16,1-1 0,5 0 16,2 0-16,2 0 0,1-1 0,6 1 15,4-1-15,2 0 16,-2-1-16,11-1 0,4 1 16,0-1-16,-2-1 0,6 1 15,6 0-15,-4 0 0,0 0 0,13 0 16,0 2-16,-4 2 0,-2 0 15,9 0-15,2 0 0,-6-1 16,-7-2-16,9 3 0,-1 0 16,-6 3-16,-4-1 0,-1 2 15,1 0-15,-7-1 0,-3-1 0,0 0 16,2 0-16,-8 0 16,-5-2-16,3 0 0,-1-2 15,-3 2-15,-7-1 0,-3 1 16,-1-1-16,-5 2 0,1 0 0,-4-1 15,-2 1-15,-2 0 0,-2-1 16,-2-2-16,-5-1 0,2 2 16,-2 0-16,-5 0 0,-5 0 15,2-1-15,0 1 0,-4 1 16,-3 1-16,-1 1 0,-2-1 0,-1 1 16,-5 0-16,3 0 0,2 0 15,-5 0-15,-5 1 16,2 2-16,-1 0 0,-10 2 0,-2 0 15,-1 1-15,5-1 0,-2-1 16,-6-3-16,5-1 0,2 1 16,-8 1-16,-2 0 0,6-1 15,2 0-15,-9-2 0,0 1 16,13-1-16,5-1 0,-8 1 16,-2 0-16,7-1 0,3 0 0,1 0 15,1 1-15,3-2 0,3-2 16,0 0-16,1 2 0,9-2 15,4 0-15,2 0 0,1 2 16,4-2-16,1 1 0,3 0 16,3 1-16,1-3 0,0-2 0,6 1 15,4 2-15,1-2 16,3 1-16,9 0 0,8 0 16,1 0-16,0 1 0,8-1 15,5-1-15,8 0 0,-1 2 0,7 1 16,7 0-16,4 1 0,-7 1 15,16 2-15,4 0 0,-12 1 16,-9 0-16,34 3 0,-4 1 16,-18-2-16,-8-2 0,-4 0 15,2 2-15,-11 3 0,-10-1 0,0 1 16,0 1-16,-11-8 0,-6-3 16,-9 2-16,-2 2 15,-9 1-15,-1-1 0,-10-3 16,-4-4-16,-3-1 0,-2 0 0,3 1 15,3 2-15,3 1 0</inkml:trace>
  <inkml:trace contextRef="#ctx0" brushRef="#br0" timeOffset="98468.5612">9574 10531 0,'0'0'0,"0"0"16,0 0-16,0 0 0,0 0 15,0 0-15,0 0 0,0 0 16,12 26-16,-12-26 0,1 31 16,-1-11-16,-1 2 0,0 4 15,-1 4-15,-1 1 0,1-1 0,-1 11 16,1 3-16,-3 4 16,3-3-16,0-7 0,1-4 15,0-6-15,-1-5 0,1-6 16,0-5-16,-1-4 0,1-5 0,-2-13 15,-2-12-15,2 3 0,0 5 16,0 2-16</inkml:trace>
  <inkml:trace contextRef="#ctx0" brushRef="#br0" timeOffset="98735.6752">9585 10599 0,'0'0'16,"0"0"-16,0 0 0,22-14 0,-22 14 15,24-14-15,-10 7 0,2-1 16,0 2-16,8-2 0,1 2 15,-2 0-15,-1 3 0,-1 2 16,-1 2-16,-1 1 0,-2 1 0,1 5 16,0 5-16,-4 3 15,-4 5-15,-1 5 0,-2 5 16,0 7-16,-3-1 0,-1 3 16,-2 3-16,-1-5 0,-1-3 0,-3 5 15,1-3-15,-3-4 0,1-4 16,-2-3-16,1-4 15,-1-3-15,0-5 0,-1-1 0,-2-5 16,-1-2-16,-3-2 0,0-8 16,-1-3-16,0-5 0,2-2 0,2 2 15,2 3-15,2 0 0</inkml:trace>
  <inkml:trace contextRef="#ctx0" brushRef="#br0" timeOffset="98871.3655">9646 10717 0,'0'0'0,"0"0"16,0 0-16,0 0 0,0 0 15,0 0-15,28-9 0,-28 9 16,0 0-16,38-7 0,-21 5 16,1 0-16,-2 1 0,1-1 15,-2 1-15,0-1 0,-2-2 0,-2 2 16,-1 0-16,-1 1 0</inkml:trace>
  <inkml:trace contextRef="#ctx0" brushRef="#br0" timeOffset="99002.0819">9693 10846 0,'0'0'0,"0"0"0,0 0 16,0 0-16,0 0 0,0 0 16,0 0-16,35 6 0,-35-6 15,39-2-15,-12-3 0,-4 1 0,-2 0 16,-3 2-16</inkml:trace>
  <inkml:trace contextRef="#ctx0" brushRef="#br0" timeOffset="99452.1978">10412 10281 0,'0'0'0,"0"0"0,0 0 16,0 0-16,0 0 0,-30 11 16,30-11-16,-34 17 0,15-7 0,0 3 15,0 1-15,1-1 0,0 0 16,-3 2-16,3 1 0,5-3 15,4 0-15,7-3 0,4-1 16,4 0-16,3-3 0,7-1 16,6-3-16,4-1 0,0-1 0,5-1 15,3 0-15,5-1 16,-4-1-16,-3 1 0,-1-1 16,-7 1-16,-5 0 0,-9 2 15,-8 3-15,-5 0 0,-6 3 0,-13 0 16,-9 3-16,-4 2 0,-3 0 0,-4 3 15,-3 1-15,-6 2 16,3-2-16,6 0 0,6 1 16,4-1-16,10-2 0,11-5 15,9-1-15,9-4 0,6-2 0,15-3 16,12-2-16,0-2 0,2-1 16,8-3-16,6 0 0,6 1 15,-5 0-15,-3-1 0,-1 0 16,-10 1-16,-8 2 0,-3 2 15,-6 2-15,-10 1 0,-4 1 0,-2 0 16</inkml:trace>
  <inkml:trace contextRef="#ctx0" brushRef="#br0" timeOffset="99651.8956">10194 10667 0,'0'0'0,"0"0"16,0 0-16,-5 26 0,2-11 15,-2 3-15,0 6 0,-2 3 16,-1 3-16,-2 10 0,0 2 16,-1 2-16,3-5 0,0-3 15,1-2-15,3-5 0,2-4 0,1-5 16,1-3-16,1-6 0,0-5 16,0-1-16,0 0 0,0-1 15</inkml:trace>
  <inkml:trace contextRef="#ctx0" brushRef="#br0" timeOffset="99885.9905">10442 10743 0,'0'0'0,"0"0"16,0 0-16,30 2 0,-20 1 0,1-1 16,1 2-16,-1 1 0,0 1 15,1 3-15,0 1 16,-6 0-16,-1 0 0,-5 0 0,-5 2 15,-1 1-15,-3-1 0,-3 0 16,-5 1-16,-1-2 0,0-2 16,0-2-16,1-3 0,3-4 15,2-2-15,1-3 0,1-2 16,2 1-16,2 1 0,0 1 0</inkml:trace>
  <inkml:trace contextRef="#ctx0" brushRef="#br0" timeOffset="100034.8933">10396 10759 0,'0'0'0,"0"0"0,0 0 16,0 0-16,0 0 0,3 27 15,-3-27-15,-1 28 0,-1-9 16,0 0-16,0 2 0,2-1 16,2 2-16,2-1 0,3 1 15,5 0-15,5-2 0,0-1 16,3-2-16,5-4 0,5-2 16,1-5-16,0-3 0,10-7 15,2-6-15,-8 2 0,-6 3 0,-6-1 16</inkml:trace>
  <inkml:trace contextRef="#ctx0" brushRef="#br0" timeOffset="100668.8367">11151 10375 0,'0'0'15,"0"0"-15,0 0 0,0 0 0,0 0 16,31 0-16,-31 0 0,28 7 15,-28-7-15,28 10 0,-13-2 16,-2 0-16,-2 2 0,-1 1 16,-2-1-16,-3 0 0,-2 2 15,-4 0-15,-4 0 0,-5 1 16,-4 0-16,-10 4 0,-3 2 16,-2-1-16,1-3 0,-7 1 15,3-5-15,4-1 0,2-2 0,3-3 16,1-3-16,6 0 0,2-2 15,8-2-15,6 2 0,3-3 16,5 2-16,6-1 0,5 1 16,3 0-16,2 0 0,7 1 15,1 2-15,-1 2 0,-1 0 0,-3 2 16,-1 1-16,-5-1 0,-4 0 16,-5 1-16,-3 0 0,-8 2 15,-5 1-15,-8 0 0,-7 2 16,-3 0-16,-2-1 0,-6 1 15,-4 0-15,2-2 0,1-1 16,0-1-16,0-2 0,1 0 16,6-4-16,6 1 0,7-1 15,8-3-15,3 1 0,11-5 16,7 1-16,4-2 0,3-2 16,6 2-16,4 1 0,1 0 0,-1 1 15,7 3-15,-1 2 0,-5 3 16,-2 1-16,-3 4 0,-2 4 15,-5-1-15,-4 1 0,-8 8 16,-5 5-16,-6 1 0,-5 0 16,-4 4-16,-6 1 0,1-4 15,1-2-15,-1-2 0,-2-1 16,-1-5-16,-3-2 0,-3-3 16,-2-3-16,2-4 0,1-2 0,-2-4 15,-3-2-15,6 0 16,5 1-16,3 0 0</inkml:trace>
  <inkml:trace contextRef="#ctx0" brushRef="#br0" timeOffset="100935.1699">11130 10886 0,'0'0'0,"0"0"0,0 0 16,27 3-16,-14-1 0,1 1 0,2 1 15,1 3-15,-1 2 0,-5 1 16,-3 1-16,-7 0 0,-6 0 15,-3 0-15,-5 0 0,-4 2 16,-4 0-16,-2 0 0,-2 1 16,2-2-16,2 0 0,-2 0 15,3-2-15,5-2 0,4-2 0,4-2 16,5-3-16,6-3 0,6-2 16,8-3-16,6-4 0,6-2 15,4-1-15,15-6 0,4-2 16,-3 0-16,-1 0 0,-3 0 15,-9 5-15,-9 4 0</inkml:trace>
  <inkml:trace contextRef="#ctx0" brushRef="#br0" timeOffset="101585.0436">11730 10393 0,'0'0'0,"0"0"16,0 0-16,28 4 0,-28-4 0,25 7 16,-10 0-16,3 0 15,1 0-15,-1 0 0,-1 2 16,1 2-16,-3-1 0,-6 3 0,-5 0 16,-5-1-16,-4 0 0,-8 2 15,-7 2-15,-4 2 0,-5 0 16,-10 2-16,-2-1 0,2-4 15,1-4-15,-1 1 0,4-3 16,8-2-16,6 0 0,7-4 16,5-2-16,7-1 0,5-2 0,12-2 15,10 0-15,3 1 0,4 1 16,7 2-16,5 2 16,-1 0-16,-1 1 0,4-1 15,-2 2-15,-6-1 0,-7 1 0,-2 3 16,-6 1-16,-10 0 0,-7 0 15,-9 1-15,-8 1 0,-8 3 16,-5 1-16,-9-1 0,-8 0 16,0 0-16,2-2 0,-2-2 15,0 0-15,3-4 0,4-1 16,0 0-16,5-2 0,8 0 0,6-2 16,11 0-16,4 0 0,10-3 15,3 2-15,8-2 0,6-2 16,-1 1-16,1-2 0,11 2 15,2 2-15,-1 3 0,-3 2 16,-1 5-16,-2 0 0,-5 2 16,-2 1-16,-3 5 0,-2 7 15,-5 0-15,-2 2 0,-6 2 16,-2 1-16,-4 0 0,-2 0 0,-3-3 16,-4-2-16,1-1 0,-2-3 15,-1 0-15,0-1 16,-1-4-16,-1-2 0,-4-3 0,-5-2 15,-1-4-15,0-3 0,-1-6 16,0-5-16,8 3 0,2 2 16,2 0-16</inkml:trace>
  <inkml:trace contextRef="#ctx0" brushRef="#br0" timeOffset="101851.8912">11642 10989 0,'0'0'0,"0"0"0,0 0 15,0 0-15,0 0 0,0 0 0,30-2 16,-30 2-16,33 0 0,-33 0 15,37 3-15,-18-1 0,-1 1 0,-2-1 16,0 1-16,-4 0 16,-2 0-16,-4 2 0,-4 1 15,-3 1-15,-2-1 0,-6 2 16,-4 1-16,-2 0 0,-2 0 0,-4 2 16,2-1-16,3-2 15,2 0-15,1-2 0,3-2 16,4-2-16,3 1 0,7-2 0,8-2 15,7-3-15,4-1 0,10-3 16,8-3-16,3-2 0,1-2 0,1 0 16,-8 2-16,-7 4 15</inkml:trace>
  <inkml:trace contextRef="#ctx0" brushRef="#br0" timeOffset="102052.2741">12668 10537 0,'0'0'0,"0"0"16,0 0-16,0 0 0,-15 18 0,15-18 16,-24 20-16,24-20 0,-33 24 15,12-10-15,-3 2 0,1-2 16,0-2-16,-2 1 0,4-1 15,3-3-15</inkml:trace>
  <inkml:trace contextRef="#ctx0" brushRef="#br0" timeOffset="102252.3604">12344 10730 0,'0'0'15,"0"0"-15,0 0 0,18 19 0,-18-19 16,14 22-16,-6-7 0,-1 2 15,-2 1-15,1 1 0,-2 4 16,0 1-16,1-1 0,-2-2 16,-1 0-16,0-2 0,0-3 15,-2-3-15,0-2 0,-3-3 16,-1-2-16,1-1 0,-1-1 0,2-1 16</inkml:trace>
  <inkml:trace contextRef="#ctx0" brushRef="#br0" timeOffset="102501.8221">12454 10793 0,'0'0'16,"0"0"-16,0 0 0,27 3 15,-27-3-15,27 4 0,-9 1 16,0-2-16,1 2 0,5 1 16,1 1-16,-2 0 0,-1-3 0,-2 3 15,-2 0-15,-3 0 0,-2 0 16,-2 2-16,-2 1 15,-3 1-15,-3 1 0,-5 0 0,-4 1 16,-2-1-16,-3-2 0,-3 1 16,-1 0-16,1 0 0,-1-2 15,0-2-15,-2-3 0,3-1 16,0-2-16,1 2 0,4-2 0,1 0 16</inkml:trace>
  <inkml:trace contextRef="#ctx0" brushRef="#br0" timeOffset="102643.9858">12437 10906 0,'0'0'15,"0"0"-15,0 0 0,0 0 16,0 0-16,0 0 0,0 0 16,0 0-16,26 9 0,-26-9 15,28 4-15,-28-4 0,33 2 0,-18-1 16,1 1-16,-1-1 16,1 1-16,-3 0 0,-1-1 15,-2 0-15</inkml:trace>
  <inkml:trace contextRef="#ctx0" brushRef="#br0" timeOffset="102784.8889">12459 11068 0,'0'0'15,"0"0"-15,0 0 0,0 0 16,0 0-16,23 5 0,-23-5 16,30-1-16,-30 1 0,37-5 0,-15-2 15,-3 2-15,-2 0 0,-3 1 16</inkml:trace>
  <inkml:trace contextRef="#ctx0" brushRef="#br0" timeOffset="103220.976">13141 10642 0,'0'0'0,"0"0"0,0 0 0,0 0 15,0 0-15,0 0 0,0 0 16,-24 22-16,24-22 0,-25 18 16,8-6-16,2 1 0,0-1 0,2-1 15,1 1-15,2-3 16,1 0-16,2-2 0,-1 1 16,2-3-16,1 1 0,2 0 15,1-4-15,4 1 0,1-2 0,5-1 16,4-1-16,2 0 0,1-1 15,4 1-15,3 2 0,6 1 16,-1 1-16,0 2 0,-2 1 16,-2 0-16,-2 0 0,-2 5 15,-1 3-15,-4 1 0,-3-1 0,-2 7 16,-5 2-16,-3-2 16,-3-2-16,-3-1 0,-3 1 0,-3-2 15,-2-2-15,-6 1 0,-4-1 16,1-3-16,0-2 0,-4-2 15,-1-2-15,1-1 0,2-2 16,2-3-16,1-3 0,2-7 16,2-4-16,2 3 0,4 2 0,1 1 15</inkml:trace>
  <inkml:trace contextRef="#ctx0" brushRef="#br0" timeOffset="103351.6089">12975 10939 0,'0'0'0,"0"0"16,0 0-16,23 8 0,-23-8 0,25 11 15,-8-4-15,3 0 16,2 0-16,3 0 0,4-1 16,3-1-16,-6 1 0,-4-2 15</inkml:trace>
  <inkml:trace contextRef="#ctx0" brushRef="#br0" timeOffset="120802.6373">13736 9594 0,'0'0'16,"0"0"-16,0 0 0,7-20 0,-5 10 0,1-1 16,-1 0-16,-1-2 15,-1-3-15,-2-6 0,-3-2 16,0 2-16,-2 2 0,-4 0 15,-2-3-15,-1 4 0,-2-1 16,-8-2-16,-4 3 0,1 5 16,-1 2-16,-2 5 0,-1 3 15,2 5-15,1 2 0,-6 9 16,-1 3-16,4 3 0,5 3 0,0 8 16,1 8-16,6 0 0,5-1 15,5 9-15,8 2 0,5-8 16,5-6-16,8-9 0,6-3 15,2-7-15,3-3 0,8-9 16,8-11-16,-2-2 0,-2-3 0,3-6 16,2-6-16,-3-1 0,-3-2 15,4-12-15,-2-4 16,-3 3-16,-3 3 0,14-25 0,-6 0 16,-21 27-16,-5 3 0,9-15 15,-2 3-15,-7 11 0,-3 7 16,-8 11-16,-3 9 0,-3 6 15,0-2-15,-7 6 0,-4 1 16,-1 5-16,-3 3 0,-2 11 16,-4 9-16,1-1 0,1 0 0,-4 11 15,-2 9-15,5 0 0,3 0 16,1 8-16,3-1 16,4-9-16,2-7 0,4 0 0,2-1 15,1-10-15,1-8 0,0-6 16,0-4-16,-1-5 0</inkml:trace>
  <inkml:trace contextRef="#ctx0" brushRef="#br0" timeOffset="121151.8459">14011 9533 0,'0'0'0,"0"0"15,0 0-15,24-2 0,-24 2 0,26-1 16,-26 1-16,38 1 15,-17-1-15,5-1 0,1-1 16,7-1-16,-1 1 0,1-3 16,0-1-16,-2-1 0,-1 2 0,3-6 15,-3-2-15,-6 0 0,-5-1 16,-7-3-16,-4-4 16,-6 4-16,-5 4 0,-9 1 0,-7 1 15,0 4-15,-2 5 0,-9 4 16,-5 3-16,0 4 0,-1 3 0,-4 10 15,-1 7-15,9 0 16,6 0-16,4 9 0,7 1 16,7-2-16,6-2 0,16-4 15,12-3-15,3-7 0,3-4 0,14-7 16,11-3-16,-1-7 0,-2-5 16,-9 1-16,-13 1 0,-9 1 15</inkml:trace>
  <inkml:trace contextRef="#ctx0" brushRef="#br0" timeOffset="121402.6699">15221 8971 0,'0'0'0,"0"0"0,0 0 15,0 0-15,-19 24 0,19-24 16,-29 37-16,10-12 0,0 4 15,-5 6-15,-2 7 0,-4 10 16,3 1-16,-1 11 0,2 10 16,5-12-16,6-6 0,6 0 15,7-7-15,8-10 0,5-7 0,11-9 16,9-5-16,2-5 16,1-3-16,-9-3 0,-6-1 0,-5-2 15</inkml:trace>
  <inkml:trace contextRef="#ctx0" brushRef="#br0" timeOffset="121586.2292">15729 9484 0,'0'0'0,"0"0"16,0 0-16,0 0 0,0 0 0,-12 25 16,12-25-16,-17 30 0,8-15 15,-1 5-15,0-1 16,2 2-16,1-2 0,2 5 0,1-2 15,4-5-15,4-5 0,-2-1 16,0-2-16,0-2 0</inkml:trace>
  <inkml:trace contextRef="#ctx0" brushRef="#br0" timeOffset="121740.8182">15759 9056 0,'0'0'0,"0"0"0,0 0 0,0 0 16,20 25-16,-20-25 0,20 28 15,-9-11-15,1 3 0,0-3 0,-3-2 16,0-3-16</inkml:trace>
  <inkml:trace contextRef="#ctx0" brushRef="#br0" timeOffset="122004.6182">16520 9342 0,'0'0'16,"0"0"-16,0 0 0,0 0 0,0 0 16,-29-9-16,29 9 15,-42-1-15,19 4 0,-5 2 0,-3 6 16,-7 5-16,0-1 0,-7 9 15,2 2-15,6 0 0,7 1 0,0 6 16,6-1-16,7 0 16,7 0-16,13 1 0,12 2 15,5-6-15,3-5 0,13-2 16,9-3-16,-9-3 0,-9-4 0,-6-3 16</inkml:trace>
  <inkml:trace contextRef="#ctx0" brushRef="#br0" timeOffset="122419.4928">17170 9495 0,'0'0'16,"0"0"-16,0 0 0,-21-10 0,21 10 16,-27-4-16,7 2 0,-3 2 15,-3 0-15,-12 5 0,-1 1 16,-2 4-16,0 1 0,-5 6 15,2 2-15,4 2 0,4-1 0,-1 8 16,6 2-16,8-4 16,6-2-16,10 1 0,8 0 15,7-8-15,5-5 0,10-4 16,8-3-16,2-3 0,2 0 0,6-6 16,3-3-16,-4-2 0,-4-1 15,7-5-15,0-4 0,-6 1 16,-5-1-16,-6 1 0,-5 0 15,-5 1-15,-4 0 0,-4 3 16,-2 0-16,-3 7 0,1 0 16,-4 5-16,0 2 0,-5 5 15,1 2-15,-4 3 0,-3 2 16,2 4-16,1 1 0,2 5 0,0 4 16,4-1-16,2 1 0,3-2 15,4-2-15,-1-3 0,-2-3 16,-1-4-16</inkml:trace>
  <inkml:trace contextRef="#ctx0" brushRef="#br0" timeOffset="122702.4921">17798 9228 0,'0'0'0,"0"0"0,0 0 0,-20 15 16,20-15-16,-28 26 0,6-4 16,-2 2-16,-1 3 0,-10 15 15,-2 7-15,-3 9 0,2-1 0,2 6 16,6-6-16,9-11 16,8-7-16,8 0 0,10-5 0,5-10 15,3-6-15,9-4 0,8-7 16,-4-4-16,2-5 0,4-5 15,3-6-15,-4-3 0,-4-5 0,-2 4 16,-7 4-16,-4 3 0</inkml:trace>
  <inkml:trace contextRef="#ctx0" brushRef="#br0" timeOffset="122871.3902">17356 9523 0,'0'0'0,"0"0"0,0 0 0,0 0 16,0 0-16,36-10 0,-14 5 16,4 1-16,2 1 0,6 1 15,3 0-15,8 0 0,-2 0 0,-6 1 16,-7-1-16,-3 2 0</inkml:trace>
  <inkml:trace contextRef="#ctx0" brushRef="#br0" timeOffset="123235.2641">17857 9733 0,'0'0'16,"0"0"-16,24-3 0,-9 1 0,1 0 15,11-2-15,5-3 16,1 0-16,1 0 0,9-4 0,2 0 15,-5 0-15,-2 1 0,3-4 16,-4-2-16,-7 3 0,-5 1 16,-9-3-16,-8-2 0,-6 0 15,-8 1-15,-6 4 0,-6 1 16,-4 2-16,-4 2 0,-14 2 0,-5 6 16,1 4-16,2 2 0,1 9 15,0 7-15,5-1 0,3 1 16,2 10-16,7 1 0,11 0 15,7 0-15,16-1 0,12-1 16,7-3-16,6-1 0,16-9 16,11-5-16,-14-5 0,-13-2 0,-8-1 15</inkml:trace>
  <inkml:trace contextRef="#ctx0" brushRef="#br0" timeOffset="124103.0984">19274 9157 0,'0'0'0,"0"0"16,0 0-16,0 0 0,0 0 16,0 0-16,0 0 0,-12 25 15,12-25-15,-19 35 0,4-5 16,0 1-16,-1 1 0,-7 16 15,-2 6-15,0-1 0,2-1 16,-2 6-16,-2 6 0,6-12 16,5-8-16,2-4 0,3-8 15,3-8-15,1-6 0,4-7 16,1-5-16,0-3 0,2-3 0,1-7 16,4-7-16,2-3 0,-1-2 15,6-7-15,5-4 0,-2 0 16,2 0-16,6-4 0,5 4 15,-3 6-15,-1 4 0,7 3 16,4 5-16,0 3 0,-2 3 0,8 8 16,0 6-16,-10 1 0,-4 2 15,0 5-15,-2 4 16,-7 2-16,-3 0 0,-8 2 16,-4 2-16,-6-6 0,-1-3 0,-8 1 15,-6 0-15,-1-5 0,-3-2 16,-10 0-16,-7 2 0,-1-5 15,0 0-15,-7-1 0,-2-2 16,8-4-16,3-2 0,5-8 16,3-4-16,7 3 0,7 3 0,2 1 15</inkml:trace>
  <inkml:trace contextRef="#ctx0" brushRef="#br0" timeOffset="124469.6813">19792 9531 0,'0'0'0,"0"0"0,0 0 16,-28 16-16,13-5 0,-1 5 0,-4 4 16,-3 8-16,2 3 0,4-2 15,6-1-15,2 2 0,4-3 16,11-6-16,8-2 0,6-5 15,4-4-15,9-5 0,7-4 16,-2-5-16,0-1 0,7-6 16,-1-4-16,-7 1 0,-7 0 0,-1-6 15,-6-4-15,-10 1 0,-4-1 16,-5-5-16,-7-1 16,-7 6-16,-5 3 0,-8 3 0,-6 1 15,-2 4-15,-2 4 0,-8 1 16,0 3-16,4 3 0,4 3 0,4 6 15,5 3-15,9 3 16,6 0-16,12 0 0,9-1 16,-4-3-16,-1-4 0,-2 1 15</inkml:trace>
  <inkml:trace contextRef="#ctx0" brushRef="#br0" timeOffset="124868.7192">20376 9506 0,'0'0'0,"0"0"16,0 0-16,0 0 0,-22 30 0,22-30 15,-27 35-15,12-14 16,-1 2-16,0 2 0,-2 4 0,-3 4 16,2-3-16,1 0 15,2-4-15,3-5 0,3-4 0,2-5 16,4-4-16,2-6 0,2-2 15,0-7-15,2-3 0,3-3 16,3-4-16,2-6 0,2-5 16,6-7-16,2 2 0,3 0 15,3 2-15,0 3 0,-1 3 0,6 0 16,1 3-16,-3 5 0,-3 4 16,-1 3-16,0 4 0,-4 5 15,-3 1-15,0 7 0,-3 6 16,0 2-16,-3 0 0,-4 6 15,-5 5-15,-3-4 0,-2 5 16,-3 6-16,-1 3 0,0-3 16,1-1-16,-1-3 0,-1-1 15,1-4-15,0-3 0,2-5 0,1-3 16,-1-2-16</inkml:trace>
  <inkml:trace contextRef="#ctx0" brushRef="#br0" timeOffset="125356.112">21161 9746 0,'0'0'0,"0"0"0,0 0 16,3-20-16,-3 11 0,-4-4 0,-4-1 16,-2-1-16,-1 0 0,-10-5 15,-4 0-15,-3 2 0,-1 2 16,-3 4-16,-3 3 0,-6 2 15,2 3-15,0 6 0,2 2 16,2 5-16,4 1 0,1 12 16,3 5-16,10 1 0,5 1 0,12-2 15,9 0-15,6-6 16,4-2-16,10-2 0,8-2 16,0-2-16,2-4 0,8-4 15,0-7-15,-6-3 0,-4-1 0,-1-7 16,-1-5-16,-4-4 0,-3-5 15,-6-7-15,-4-8 0,-1 1 16,-2 0-16,-1-6 0,-3-7 16,-5 1-16,-2 6 0,-1 3 15,1 2-15,0 7 0,-1 5 16,-1 8-16,-1 4 0,0 6 0,0 5 16,1 4-16,-2 3 15,1 6-15,-2 4 0,-3 7 0,-1 5 16,-3 3-16,-1 2 0,-2 11 15,-1 8-15,-1 4 0,0 0 16,-4 15-16,1 2 0,3-7 16,6-5-16,0-10 0,2-12 15,1-9-15</inkml:trace>
  <inkml:trace contextRef="#ctx0" brushRef="#br0" timeOffset="125855.2212">21076 10408 0,'0'0'0,"0"0"0,0 0 0,0 0 15,0 0-15,-36 11 0,36-11 16,-44-2-16,18 2 0,-7-1 15,-7-1-15,-14 0 0,-1-3 16,-20-3-16,-5-4 0,-3 3 16,-1 3-16,-23-3 0,-21-2 15,-7-1-15,9 0 0,-60-5 16,7 2-16,21 4 0,15 2 0,-9-2 16,-6 0-16,12 0 0,7 1 15,-9 5-15,-4 1 0,4 1 16,5 1-16,-13 2 0,-6 0 15,12-2-15,9-1 0,-17 7 16,-12 6-16,9-10 0,8-7 16,-10 0-16,-5 1 0,19 5 15,14 4-15,-12-7 0,-10-3 16,13 0-16,7 0 0,-5-1 16,-4 0-16,17-3 0,12-1 0,-6-2 15,-5-2-15,12 4 0,9 1 16,-3-4-16,-2-1 15,11 2-15,10 2 0,-6 0 0,-5 0 16,12 4-16,6 0 0,-1 5 16,-1 4-16,14-9 0,9-5 15,20 4-15,13 2 0,9 3 0</inkml:trace>
  <inkml:trace contextRef="#ctx0" brushRef="#br0" timeOffset="154470.1121">14526 10489 0,'0'0'0,"0"0"0,0 0 0,0 0 16,0 0-16,0 0 0,6 23 16,-6-23-16,-8 21 0,8-21 0,-22 37 15,6-14-15,1 1 0,-4 4 16,-2 5-16,-5 6 0,1 1 16,1 7-16,4-2 0,5-8 15,4-4-15,8 1 0,8-6 16,6-5-16,5-6 0,8-6 15,6-6-15,-3-3 0,4-2 0,8-5 16,-1-4-16,-8 2 0,-7 1 16,-4 1-16</inkml:trace>
  <inkml:trace contextRef="#ctx0" brushRef="#br0" timeOffset="154653.3787">14109 10735 0,'0'0'0,"0"0"0,0 0 16,34-6-16,-34 6 0,43-4 0,-12 3 15,3-1-15,4 1 0,16-1 16,6-2-16,9 0 0,-3 3 16,-3-1-16,-13 1 0,-12-1 15</inkml:trace>
  <inkml:trace contextRef="#ctx0" brushRef="#br0" timeOffset="155036.017">14709 10882 0,'0'0'0,"0"0"0,0 0 15,31 5-15,-31-5 0,38 5 16,-11-4-16,9-2 0,2-1 15,4-2-15,2-2 0,6 0 16,-3 0-16,-2-2 0,-2-2 16,1-2-16,-6 2 0,-10-1 0,-7-1 15,-8 0-15,-5-1 0,-10 0 16,-8-1-16,-2 3 0,-2 0 16,-7 2-16,-6 1 0,0 4 15,-1 2-15,-9 3 0,-3 4 16,3 3-16,4 3 0,5 5 15,3 3-15,6 3 0,3 1 0,6 3 16,5 1-16,4-2 0,3-3 16,12 1-16,9-1 0,5-2 15,4-2-15,9-4 0,7-2 16,3-5-16,1-4 0,11-6 16,0-2-16,-15 2 0,-13 0 0,-8 1 15</inkml:trace>
  <inkml:trace contextRef="#ctx0" brushRef="#br0" timeOffset="155369.4007">15795 10715 0,'0'0'16,"0"0"-16,0 0 0,0 0 0,0 0 15,-23 0-15,23 0 0,-22 13 16,10-4-16,-4 4 0,-1 2 16,-1 1-16,1 1 0,-1 7 15,1 3-15,3-5 0,2-1 16,1-2-16,2-3 0,2-3 15,2-1-15,0-5 0,3-4 16,2-3-16,0-4 0,3-6 16,3-5-16,0 0 0,2-4 0,3-2 15,4-4-15,-1 2 0,1 3 16,8-2-16,4 2 0,0 4 16,2 2-16,1 5 0,2 4 15,-2 2-15,-2 4 0,4 3 16,-1 5-16,-4 0 0,-5 4 15,-3 6-15,0 2 0,-4 1 16,-4-1-16,-5 4 0,-2 3 16,-3 1-16,-1 1 0,-1-3 15,-2-1-15,1-6 0,1-3 0,0-6 16</inkml:trace>
  <inkml:trace contextRef="#ctx0" brushRef="#br0" timeOffset="155869.4103">16736 10882 0,'0'0'0,"0"0"16,0 0-16,0 0 0,0 0 0,3-18 16,-3 18-16,0 0 0,-25-21 15,25 21-15,-35-18 0,15 11 16,-1 0-16,-3 3 0,-2 3 15,-9 1-15,2 1 0,2 5 16,2 3-16,0 2 0,1 1 0,0 8 16,2 6-16,7-2 0,3-1 15,10 0-15,7 2 16,6-6-16,6 0 0,9-6 0,7-1 16,4-6-16,3-5 0,10-4 15,1-4-15,-3-3 0,-2-1 0,7-11 16,-3-10-16,-6 3 15,-5-1-15,-2-7 0,-2-5 16,-7 2-16,-5 1 0,1-5 16,-1 2-16,-6 9 0,-3 5 0,-4 6 15,0 6-15,-3 6 0,1 2 16,-3 6-16,-1 2 0,0 0 16,-1 4-16,-5 8 0,-4 6 15,-1 5-15,-2 5 0,-4 6 16,-1 6-16,1 0 0,3 0 0,2 2 15,2 4-15,1 0 16,1-6-16,3-3 0,1-2 16,2-7-16,1-5 0,2-12 15,1-7-15,1-2 0,-3-2 0,2 2 16</inkml:trace>
  <inkml:trace contextRef="#ctx0" brushRef="#br0" timeOffset="156220.2541">16972 11007 0,'0'0'0,"0"0"16,0 0-16,25 4 0,-25-4 0,24 0 15,-24 0-15,38 0 0,-15-1 16,1 0-16,2 1 0,0-1 16,-1 0-16,8-2 0,0-3 15,-1 0-15,-2 0 0,3-5 16,-3-3-16,-7 0 0,-4-1 15,-5 1-15,-4-1 0,-5 2 0,-2-1 16,-9 1-16,-5 1 16,-4 3-16,-3 2 0,-3 2 15,-3 5-15,-3 2 0,0 2 0,-2 6 16,1 4-16,2 2 0,2 1 16,3 4-16,2 2 0,3 4 15,3-1-15,12 1 0,8 1 16,4-2-16,3-2 0,11-4 15,8-2-15,2-5 0,1-5 0,6-1 16,4-3-16,-10-1 0,-9-1 16,-5 0-16</inkml:trace>
  <inkml:trace contextRef="#ctx0" brushRef="#br0" timeOffset="156519.766">17731 10819 0,'0'0'0,"0"0"16,0 0-16,0 0 0,-13 27 0,13-27 16,-15 33-16,8-13 0,-1 0 15,0 3-15,-1 2 16,-1 4-16,2-2 0,0-4 0,1-3 16,2-3-16,1-4 0,1-2 15,0-3-15,1-2 0,2-2 16,2-7-16,1-3 0,2-5 15,-1-2-15,4-6 0,3-6 16,2 1-16,2-1 0,6-3 16,1 3-16,0 4 0,-1 3 0,5 3 15,2 1-15,0 4 0,-2 5 16,2 4-16,1 2 0,-4 3 16,-1 4-16,-1 0 0,-4-2 15,-5-2-15</inkml:trace>
  <inkml:trace contextRef="#ctx0" brushRef="#br0" timeOffset="156925.9194">14559 11444 0,'0'0'0,"0"0"0,0 0 15,0 0-15,0 0 0,36 5 16,-14-3-16,7 0 0,5 1 0,10-1 16,10 1-16,23 1 15,4 0-15,39 0 0,15 0 0,19-2 16,14-2-16,84 3 0,27 2 16,-24 6-16,-16 6 0,1 3 15,2 3-15,-28 2 0,-19 3 0,-61-8 16,-41-8-16,-29-3 15</inkml:trace>
  <inkml:trace contextRef="#ctx0" brushRef="#br0" timeOffset="184237.5331">15627 10059 0,'0'0'0,"-17"-2"15,-5-1-15,2 3 0,-3 2 0,-18 2 16,-19 1-16,1 2 0,0 2 15,-19 7-15,-5 5 0,-4 4 16,10-2-16,-15 11 0,-1 2 16,12 2-16,11-1 0,-34 27 15,8 2-15,18-9 0,12-8 0,9 12 16,6 9-16,11-11 0,9-8 16,9 8-16,6 5 15,9-7-15,6-6 0,21 4 0,15 1 16,4-10-16,0-7 0,28 0 15,17-1-15,0-3 0,0-3 16,30-5-16,20-4 0,-9-5 16,-8-3-16,31 3 0,23 2 15,-14-5-15,-9-5 0,28-2 16,20 0-16,-19-3 0,-15 1 0,21-1 16,13 2-16,-25-3 0,-16-2 15,12-1-15,8-2 0,-27 1 16,-19-2-16,1-8 0,2-5 15,-24-2-15,-16-3 0,-10-9 16,-6-6-16,-16-2 0,-12 0 0,-16-15 16,-11-9-16,-11 7 15,-6 6-15,-19-16 0,-10-9 16,-10 7-16,-6 3 0,-25-12 16,-17-9-16,2 11 0,3 9 0,-27-11 15,-18-10-15,4 18 0,2 12 16,-27-4-16,-18-5 15,9 9-15,7 8 0,-44 6 0,-29 5 16,18 13-16,14 6 0,-46 3 16,-30 2-16,82 2 0,56 4 0,40 2 15</inkml:trace>
  <inkml:trace contextRef="#ctx0" brushRef="#br0" timeOffset="188886.9206">19059 10524 0,'0'0'0,"0"0"0,0 0 15,0 0-15,0 0 0,0 0 16,0 0-16,0 0 0,0 0 0,0 0 16,0 0-16,0 0 0,-8 26 15,-2-9-15,-3 4 16,-1 3-16,0 3 0,-8 12 0,-1 4 15,-1 0-15,2-2 0,-1 9 16,3 0-16,2 2 0,4-6 16,7-6-16,4-4 0,6-4 15,3-3-15,10-4 0,5-4 16,2-4-16,2-5 0,-5-2 16,-5-3-16,-2-1 0</inkml:trace>
  <inkml:trace contextRef="#ctx0" brushRef="#br0" timeOffset="189237.011">19394 11053 0,'0'0'0,"0"0"0,0 0 16,-20 19-16,20-19 0,-21 20 15,10-6-15,1 2 0,0 2 0,1 5 16,2 2-16,4-3 0,3-2 15,8-2-15,6 0 16,3-6-16,1-3 0,7-3 0,3-4 16,6-3-16,-1-3 0,2-3 15,-1-5-15,-4-2 0,-4-1 0,-1-8 16,-4-2-16,-7 0 16,-8-1-16,-8 0 0,-7 0 15,-3 4-15,-2 3 0,-9 3 0,-6 4 16,-1 2-16,0 4 0,-1 4 15,-2 3-15,3 2 0,1 1 16,4 2-16,1 3 0,7 0 16,4 1-16,8 0 0,8 1 15,0-3-15,-1-2 0,-1-1 16</inkml:trace>
  <inkml:trace contextRef="#ctx0" brushRef="#br0" timeOffset="189577.095">19904 10969 0,'0'0'0,"0"0"0,0 0 16,0 0-16,-8 28 0,8-28 16,-10 30-16,5-12 0,-2 3 0,2 4 15,-1 4-15,3 4 0,2-3 16,3-4-16,3-5 0,1-1 15,0-3-15,2-5 0,1-2 16,1-3-16,1-4 0,2-5 16,3-5-16,-2-4 0,0-3 15,2-7-15,0-4 0,4-8 16,-1-3-16,2 2 0,1 1 16,-2 1-16,-2 3 0,2-1 0,-1 3 15,-5 5-15,-2 4 0,-3 4 16,-2 4-16,-2 4 0,0 4 15,-2 1-15,0 2 0,0-1 16,-1 0-16,-2 0 0</inkml:trace>
  <inkml:trace contextRef="#ctx0" brushRef="#br0" timeOffset="189954.3535">20232 11233 0,'0'0'0,"0"0"0,0 0 0,0 0 16,0 0-16,0 0 0,30 1 15,-30-1-15,25-1 0,-25 1 16,36-5-16,-16 2 0,1-1 16,3-1-16,2-2 0,0 1 0,-1 0 15,8-5-15,0 0 16,-3-1-16,-4-1 0,2-5 0,-4 0 15,-5 0-15,-4 2 0,-5-2 16,-3 1-16,-6 1 0,-3 2 16,-10 2-16,-8 1 0,-1 4 15,-1 1-15,-8 7 0,-4 6 16,1 0-16,1 2 0,1 4 16,0 4-16,-1 6 0,3 0 0,11 3 15,6 3-15,7-1 0,6-1 16,11 1-16,9-1 0,7-3 15,4-3-15,-8-5 0,-4-3 16,-5-3-16</inkml:trace>
  <inkml:trace contextRef="#ctx0" brushRef="#br0" timeOffset="190403.4832">17963 11655 0,'0'0'0,"0"0"0,0 0 16,21-3-16,-21 3 0,28 1 15,-6-1-15,3 0 0,4 0 16,9 0-16,8-2 0,17 1 0,3 0 15,29 0-15,9-1 0,24 0 16,0 0-16,41-1 0,34-1 16,39 1-16,-46 1 0,-10 4 15,-9 2-15,-8 4 0,-7 2 0,-12 0 16,-9 1-16,-25 2 16,-17 2-16,-31-6 0,-20-2 15,-16-2-15</inkml:trace>
  <inkml:trace contextRef="#ctx0" brushRef="#br0" timeOffset="192089.9473">17825 12100 0,'0'0'15,"0"0"-15,0 0 0,8 22 0,-8-22 16,10 25-16,-2-8 0,-1-2 15,-1 0-15,2 0 0,0 1 16,2 2-16,-2-2 0,0-3 16,-1-2-16,-2-1 0</inkml:trace>
  <inkml:trace contextRef="#ctx0" brushRef="#br0" timeOffset="192387.4364">17950 12034 0,'0'0'0,"0"0"0,0 0 16,36-2-16,-18 1 0,7 1 15,3 1-15,10 0 0,-1 1 0,13 2 16,3 0-16,-7 1 16,-4 1-16,3 1 0,-4 1 15,-10-1-15,-7 2 0,-10-1 0,-7 1 16,-7 1-16,-6 3 0,-10-2 15,-11 2-15,-1 2 0,-2-1 16,-14 2-16,-6 0 0,3-2 16,2-1-16,1 0 0,2-1 15,2-3-15,8-4 0,10-3 16,7-6-16,4 2 0,2 0 16,2 1-16</inkml:trace>
  <inkml:trace contextRef="#ctx0" brushRef="#br0" timeOffset="192606.97">18751 11989 0,'0'0'0,"0"0"16,0 0-16,36 1 0,-16 0 0,13 1 15,6-1-15,-1 1 0,1 1 16,14-1-16,4 0 0,-2-1 15,-2 0-15,4 2 0,-6 1 16,-10 1-16,-9 1 0,-7-3 16,-8-1-16,-12-2 0,-5 0 0,0 0 15,0 0-15,0 0 0</inkml:trace>
  <inkml:trace contextRef="#ctx0" brushRef="#br0" timeOffset="192787.7849">18629 12193 0,'0'0'16,"0"0"-16,0 0 0,5 20 15,-5-20-15,5 24 0,-5-24 16,8 31-16,-2-14 0,0-2 16,2-1-16,0-3 0,-1-1 0,1-1 15,-1 0-15,-2-2 0</inkml:trace>
  <inkml:trace contextRef="#ctx0" brushRef="#br0" timeOffset="193037.2213">18956 12250 0,'0'0'16,"10"0"-16,5 1 0,2 1 15,0 0-15,6 0 0,1 1 0,-2 2 16,-1 1-16,-2 4 15,-3 2-15,-11-2 0,-5 1 16,-5 0-16,-5 0 0,-8 1 16,-5 0-16,-7 1 0,-1-1 15,-2 0-15,-1-1 0,2-2 16,4-3-16,3-2 0,5-3 0,6-4 16,3-4-16,2 1 0,3 2 15,0 1-15</inkml:trace>
  <inkml:trace contextRef="#ctx0" brushRef="#br0" timeOffset="193271.2747">19358 12160 0,'0'0'16,"0"0"-16,1 18 0,-1-2 0,-1 3 16,-1 7-16,-3 4 15,0 17-15,-1 8 16,1-7-16,1-3 0,-3 7 0,-1 6 15,2-9-15,0-5 0,-2 1 16,0-6-16,0-13 0,1-5 0,-9-5 16,-7-4-16,-1-5 15,1-1-15,0-8 0,0-5 16,-1-8-16,-3-4 0,7 2 16,5 4-16,3 4 0</inkml:trace>
  <inkml:trace contextRef="#ctx0" brushRef="#br0" timeOffset="193521.4532">19928 12256 0,'0'0'0,"13"2"0,7 0 16,0 1-16,1-1 0,11 3 0,13 3 16,0-2-16,2 1 0,4 3 15,-2 0-15,-8-2 0,-7-4 16,-4-3-16,-5-3 0,-5 1 16,-5 0-16,-3 0 0</inkml:trace>
  <inkml:trace contextRef="#ctx0" brushRef="#br0" timeOffset="193771.2102">20146 12068 0,'0'0'16,"0"0"-16,0 0 0,0 0 15,10 21-15,-10-21 0,1 33 16,-2-9-16,-1 3 0,-1 6 0,-2 2 15,-1 11-15,-1 2 0,2 7 16,1 0-16,3-7 0,1-6 16,-1 5-16,1-3 0,-1-5 15,0-2-15,-1-7 0,-2-6 16,-1-4-16,-3-3 0,-3-6 16,-3-5-16,4-1 0,2-2 0,2 0 15</inkml:trace>
  <inkml:trace contextRef="#ctx0" brushRef="#br0" timeOffset="193921.8419">19826 12539 0,'0'0'0,"0"0"15,0 0-15,0 0 0,34-7 0,-34 7 16,43-7-16,-16 3 0,3 1 16,3-3-16,3 1 0,13-1 15,0-2-15,8-2 0,-2-1 16,-10 1-16,-8 2 0,-8 2 0</inkml:trace>
  <inkml:trace contextRef="#ctx0" brushRef="#br0" timeOffset="194123.2311">20800 12083 0,'0'0'0,"0"0"0,0 0 16,0 0-16,12 21 0,-12-21 16,8 21-16,-8-21 0,9 28 15,-6-14-15,-1 1 0,0-2 16,1-1-16,-2-2 0</inkml:trace>
  <inkml:trace contextRef="#ctx0" brushRef="#br0" timeOffset="194520.4238">20673 12302 0,'0'0'0,"0"0"16,0 0-16,27-2 0,-15 3 0,6-1 16,4 1-16,1-1 0,2 0 15,9 1-15,3 3 0,-2-3 16,0 2-16,7 0 0,-1 2 15,-6-1-15,-5 2 0,-6 0 0,-4 1 16,-5 1-16,-2-1 0,-10 4 16,-5 1-16,-9 1 15,-8-1-15,-9 2 16,-6 4-16,-7-1 0,-6 0 16,4-5-16,3-2 0,-6 1 15,1-2-15,4-3 0,5-2 0,1-1 16,8 0-16,7-2 0,5 1 15,12-1-15,12 0 16,7-2-16,5-2 0,11 1 16,8 0-16,2 2 0,0 4 15,0-3-15,1-1 0,0 2 16,-5 0-16,-8-1 0,-4-1 16,-6 0-16,-6 0 0,-3 0 0</inkml:trace>
  <inkml:trace contextRef="#ctx0" brushRef="#br0" timeOffset="194770.897">20649 12366 0,'0'0'0,"0"0"16,0 0-16,6 20 0,-6-20 0,2 26 15,-1-5-15,0 1 0,-1 3 16,-1 11-16,0 2 0,0-1 16,0 1-16,-4 6 0,0-3 15,-3-2-15,-2-1 0,-4-3 0,-4-2 16,-8-4-16,-7-4 0,2-1 16,6-6-16,7-3 0</inkml:trace>
  <inkml:trace contextRef="#ctx0" brushRef="#br0" timeOffset="205021.3452">6718 12208 0,'0'0'0,"-18"4"16,-11 3-16,-10 3 0,0 2 15,-27 11-15,-23 8 16,-4 4-16,7-3 0,-40 27 0,-5 10 16,25-10-16,19-7 0,-4 8 15,2 7-15,24-12 0,17-6 16,6 1-16,4-3 0,13-1 15,6-2-15,9 2 0,10 4 16,10-9-16,9-5 0,13-2 16,9-2-16,6-7 0,7-3 0,15-4 15,12-3-15,-4-2 0,-6-2 0,20 0 16,14-4-16,8 0 16,7-1-16,22-6 15,12-4-15,-24-1 0,-16-2 0,9 1 16,13-1-16,2-3 0,4-1 0,15 0 15,13 1 1,-3-2-16,-2 1 0,-14-6 0,-13-3 16,-17 0-16,-14 0 0,-8-2 15,-5-3-15,-11-6 0,-6-5 0,-3-8 16,-1-6 0,-9-11-16,-6-6 0,-23 12 15,-15 8-15,-11-9 0,-8-7 16,-3 13-16,-4 6 0,-14-4 15,-9-2-15,-5 6 0,-3 4 0,-12-5 16,-13-5-16,1 7 0,1 3 16,-22-1-16,-15 0 15,8 11-15,4 7 0,-23-1 16,-17-2-16,12 7 0,7 2 0,-24 10 16,-16 3-16,16 4 0,10 3 15,-26 7-15,-15 6 0,16 1 16,13 0-16,-14 12 0,-8 9 15,21-2-15,15 1 0,-5 5 16,-4 5-16,25-7 0,17-4 0,14 7 16,11 6-16,15-7 0,17-4 15,20-2-15,17-2 0,7-8 16,6-7-16,-6-5 16,-5-5-16,-3-2 0</inkml:trace>
  <inkml:trace contextRef="#ctx0" brushRef="#br0" timeOffset="206221.6449">15279 13026 0,'0'0'0,"0"0"16,0 0-16,0 0 0,0 0 0,0 0 16,0 0-16,2-23 0,-2 23 15,0 0-15,-13-20 0,5 13 16,-1 0-16,-4 2 0,-4 0 15,-2 3-15,-1 1 0,-2 2 16,-1 1-16,-10 4 0,-1 2 16,-3 2-16,1 2 0,-1 2 0,1 3 15,-6 8 1,2 3-16,4 1 0,3 0 0,0 7 16,4-1-16,9-3 0,7-3 0,10 1 15,7 0 1,6-3-16,6-1 0,7-4 15,7-1-15,5-6 0,4-4 0,14-3 16,6-2 0,-15-1-16,-11-3 0,-9 1 0</inkml:trace>
  <inkml:trace contextRef="#ctx0" brushRef="#br0" timeOffset="206654.7466">16018 13204 0,'0'0'0,"0"0"16,0 0-16,0 0 0,0 0 0,-20-17 16,20 17-16,-27-10 0,11 6 15,-5 2-15,-5 0 16,-1 2-16,-2 2 0,-12 2 16,-3 4-16,6 2 0,3 0 0,-8 6 15,1 4-15,5-1 0,5-2 0,2 8 16,8 1-16,9-2 15,7-1-15,10-5 0,8-2 16,0-5-16,0-2 0,10 0 16,5-2-16,3-4 0,2-4 0,3-3 15,4-3-15,-3-2 0,-1-2 16,-1-2-16,1-2 0,-4 2 16,-1-1-16,-4 2 15,-3 1-15,-7 3 0,-4 1 16,-3 4-16,-3 2 0,-4 2 0,-2-1 15,-4 5 1,-5 2-16,1 3 0,0 3 0,1 1 16,-1 3-16,2-1 0,2 0 0,5 0 15,3-1 1,7 0-16,5 0 0,-1-1 0,1-3 16,-3-2-16,-2-1 15,-2-2-15</inkml:trace>
  <inkml:trace contextRef="#ctx0" brushRef="#br0" timeOffset="207037.9772">16423 13178 0,'0'0'0,"0"0"0,0 0 0,0 0 0,0 0 0,-12 26 15,12-26-15,-12 27 16,5-12-16,0 3 0,-2 4 15,0-1-15,0 1 0,-4 7 16,-1 0-16,2-3 0,2-4 0,1-2 16,2-2-16,2-2 15,1-4-15,3-3 0,1-5 16,4-4-16,0-3 0,3-4 16,0-1-16,1-4 0,-1-2 0,0-6 15,2-4-15,0-1 0,1 0 16,2-6-16,1 2 15,-1 3-15,-1 5 0,1 5 0,0 2 16,-1 3-16,-1 2 0,1 3 16,2 2-16,-1 3 0,0 2 0,2 5 15,3 4-15,-2 3 0,0 2 16,0 0-16,1-1 16,-1-2-16,-1 0 0,-3-2 0,-2-3 15,-1-1-15</inkml:trace>
  <inkml:trace contextRef="#ctx0" brushRef="#br0" timeOffset="207438.2204">16596 13368 0,'0'0'0,"0"0"15,0 0-15,0 0 0,0 0 0,0 0 16,28 16-1,-28-16-15,23 9 0,-5-2 0,4 0 16,0-1-16,0-2 0,4 0 16,4-2-16,7 1 0,-3-2 0,0-2 15,1-3-15,-3-2 16,-3-1-16,2-4 0,-4-1 16,-5 0-16,-3 0 0,-6-2 15,-4-4-15,-3 2 0,-4-1 0,-10 0 16,-7-2-16,-2 5 0,-1 4 15,-5 3-15,-4 0 0,-1 3 16,0 3-16,-10 4 0,-1 7 16,3 0-16,2 2 0,3 6 15,2 6-15,7 0 0,5 1 0,7 0 16,5 1-16,5-2 0,4-1 16,12 1-16,12 3 0,-1-4 15,2-1-15,13-1 0,6 0 16,-1-7-16,-2-5 0,-11-1 15,-9-4-15,-5 0 0</inkml:trace>
  <inkml:trace contextRef="#ctx0" brushRef="#br0" timeOffset="210854.0531">18186 13252 0,'0'0'0,"0"0"0,0 0 0,0 0 16,0 0-16,0 0 0,-10-19 15,10 19-15,0 0 0,-30-14 16,11 7-16,-1 3 0,-1 3 0,-5-1 16,-2 0-16,-11 2 15,2 1-15,-2 2 0,-2 1 16,6 1-16,5 1 0,-1 3 0,6 0 15,5 2-15,5 1 0,6 1 16,5 1-16,8 1 0,7 1 16,4 1-16,5 2 0,3-1 15,4-1-15,0-1 0,2-1 16,-3-2-16,-2-2 0,-1 4 16,-3 0-16,-8-5 15,-3-1-15,-6-3 0,-4-1 0,-6-1 0,-4 0 16,-9-3-16,-5 0 15,0-2-15,-2-1 0,1-4 16,-1-3-16,6 2 0,4 1 16,2 2-16</inkml:trace>
  <inkml:trace contextRef="#ctx0" brushRef="#br0" timeOffset="211354.8988">18555 12897 0,'0'0'16,"0"0"-16,0 0 0,0 0 15,0 0-15,0 0 0,0 0 16,-2 24-16,2-24 0,-11 25 0,2-7 16,0 3-16,-1 3 0,-4 4 15,-1 4-15,-5 7 0,0 0 16,2 0-16,-1 1 0,0 5 0,2-5 15,1 2-15,3-7 16,3-5-16,2-6 0,1-5 0,2-4 16,2-5-16,-1-2 15,2-3-15,2-5 0,-2 0 0,2-5 16,2-4-16,1-5 0,2-2 16,1 1-16,4-3 0,4-1 15,0 1-15,1-1 16,4-2-16,0 0 0,2 5 15,1 3-15,2 4 0,4 1 16,-3 5-16,-2 0 0,1 4 0,2 4 16,-1 1-16,-1 2 0,-2 4 15,-2 3-15,-3 0 0,-3 2 0,-3 0 16,-2 0-16,-3-1 16,-4-1-16,-7 1 0,-5-1 0,-2-4 15,-1-4-15,-6 1 0,-3-1 16,-2-1-16,-1-2 0,-5-1 15,-4 0-15,2-2 0,1 0 0,-2-3 16,3-4-16,5 0 0,3-1 16,5 2-16,4 2 0,3-1 15</inkml:trace>
  <inkml:trace contextRef="#ctx0" brushRef="#br0" timeOffset="211507.2183">19001 13630 0,'0'0'0,"0"0"0,0 0 16,0 0-16,9 21 0,-9-21 0,0 0 16,0 0-16</inkml:trace>
  <inkml:trace contextRef="#ctx0" brushRef="#br0" timeOffset="214121.7781">18821 13757 0,'0'0'0,"0"0"0,0 0 15,0 0-15,0 0 0,-32-5 16,32 5-16,-37 5 0,17-3 16,-4 1-16,-4 1 15,-1 2-15,0 0 0,-17 3 16,-4 1-16,-8 0 0,-4-1 15,-11 4-15,4-1 0,-15-1 16,-4-2-16,-1-2 0,10-3 0,-18-4 16,-2-4-16,10 4 0,11 3 15,-48-8-15,3-4 16,13-5-16,8-2 0,3 4 16,2 2-16,4 1 0,4 3 0,-27 5 15,-17 1-15,17-1 16,11-2-16,-11-1 15,-10 0-15,-3 2 16,-3 4-16,34 0 0,23 2 0,-22 0 16,-16 0-16,7-1 0,7 0 15,5 6-15,4 2 0,28-3 0,19-2 16,13-2-16</inkml:trace>
  <inkml:trace contextRef="#ctx0" brushRef="#br0" timeOffset="215355.1272">15398 14697 0,'0'0'0,"0"0"0,0 0 0,0 0 16,0 0-16,0 0 0,0 0 0,-31-9 16,31 9-16,-27 1 15,27-1-15,-40 8 0,18-4 0,-3 5 16,-4 3-16,0 3 0,1 1 16,-10 8-16,2 2 0,-3 5 15,7 1-15,7-2 0,5 0 16,8-1-16,6-1 0,14-2 15,10-2-15,5-4 0,4-4 0,0-2 16,-6-2-16,-5-3 0</inkml:trace>
  <inkml:trace contextRef="#ctx0" brushRef="#br0" timeOffset="215758.7384">16150 14840 0,'0'0'0,"0"0"16,0 0-16,-21-10 0,21 10 0,-28-10 16,11 5-16,-5 1 0,-3-1 15,-2 2-15,-3 2 16,-11 1-16,-1 3 0,-2 4 0,-1 2 16,-6 3-16,6 0 0,4 3 15,4 2-15,1 4 0,6-2 16,12 1-16,10 0 15,7-4-15,6-4 0,9-3 0,9-2 16,-1-3-16,4-1 0,10-3 16,4-3-16,-2-1 0,1-3 0,3-3 15,2-5-15,-7 1 16,-4-2-16,3-2 0,-4 1 0,-6 0 16,-4 1-16,-6 4 15,-5 3-15,-5 5 0,0 3 16,-5 3-16,-4 3 0,-2 2 0,-1 2 15,-2 5-15,-1 3 16,1 1-16,1 2 0,1-1 0,3 0 16,1-1-16,0 0 0,5-2 15,1 1-15,6-5 0,4-5 0,-2-1 16,-2-2-16,-2 0 0</inkml:trace>
  <inkml:trace contextRef="#ctx0" brushRef="#br0" timeOffset="216087.4529">16514 14848 0,'0'0'0,"0"0"16,0 0-16,-12 30 0,5-15 16,-3 3-16,-2 0 0,-3 9 15,0 1-15,3-3 0,1-1 16,2-3-16,1-3 0,2 1 0,0-3 15,4-6-15,1-2 0,2-6 16,2-4-16,2-4 16,1-2-16,2-5 0,1-4 0,0-4 15,1-3-15,1-1 0,1-3 16,1-4-16,0 2 0,1 3 16,-1 4-16,0 2 0,0 3 0,4 3 15,2 3-15,-3 4 0,1 3 16,-2 3-16,1 2 0,2 1 15,3 3-15,0 3 0,0 2 16,-4-2-16,-4 0 0,-2-2 16</inkml:trace>
  <inkml:trace contextRef="#ctx0" brushRef="#br0" timeOffset="216437.309">16667 15035 0,'0'0'0,"0"0"0,0 0 16,0 0-16,0 0 0,11 20 16,-11-20-16,26 13 0,-6-8 0,6-1 15,5 1-15,-1-3 0,1-2 16,12-1-16,2-3 0,-3-3 16,-3-1-16,4-2 0,-6-1 15,-7-1-15,-8-2 0,-5-2 16,-6-1-16,-7 0 0,-5 0 0,-9 1 15,-5 4-15,-7 1 0,-6 1 16,-4 4-16,-3 4 16,1 5-16,0 4 0,-5 10 0,1 8 15,6-2-15,5-4 0,6 5 16,4-1-16,10 4 0,7 2 16,9-1-16,7-5 0,7-2 0,6 1 15,17-3-15,14 0 16,-6-4-16,-13-2 0,-12-4 15</inkml:trace>
  <inkml:trace contextRef="#ctx0" brushRef="#br0" timeOffset="216704.2452">18056 14955 0,'0'0'0,"0"0"0,-19-12 0,3 5 0,-5-1 16,-12-1-16,-5 2 15,-1 2-15,-2 2 0,-8 3 16,3 3-16,6 3 0,6 2 16,5 6-16,12 4 0,9 1 15,7 0-15,8 1 0,5 0 16,3-3-16,5 0 0,6 4 0,2-1 16,-5-4-16,-4-1 0,-5-3 15,-3 0-15,-5-1 0,-4 0 16,-12 0-16,-8-3 15,-2-4-15,-7-4 0,2-1 0,0-2 16,3 1-16,5 0 16,4 1-16</inkml:trace>
  <inkml:trace contextRef="#ctx0" brushRef="#br0" timeOffset="216954.0098">18558 14812 0,'0'0'0,"0"0"16,0 0-16,-19 18 0,19-18 0,-24 22 15,5-1-15,-2 4 16,-2 2-16,1 4 0,2 1 16,-2 7-16,4-5 0,3 6 15,4-3-15,4-4 0,4-3 0,8-1 16,8-6-1,-1-8-15,2-3 0,0-6 0,0-4 16,-3 0-16,-3 0 0,0-1 0</inkml:trace>
  <inkml:trace contextRef="#ctx0" brushRef="#br0" timeOffset="217120.9653">18214 14954 0,'0'0'15,"0"0"-15,0 0 0,33 3 0,-33-3 16,42 6-16,-16-2 0,4 0 16,3 0-16,11 1 15,1 1-15,-1-3 0,-1-2 0,1-1 16,-8 1-16,-8-1 0</inkml:trace>
  <inkml:trace contextRef="#ctx0" brushRef="#br0" timeOffset="217507.0013">18884 14740 0,'0'0'0,"0"0"0,0 0 0,-12 24 16,4-10-16,-2 4 0,-1 4 15,-2 2-15,-2 3 0,-7 12 16,-3 4-16,-1 6 0,2-3 0,3-4 15,3-4-15,-1 1 0,4-7 16,2-6-16,2-3 16,2-5-16,2-5 0,5-7 0,2-6 15,2-1-15,1-6 0,5-7 16,4-6-16,5 1 0,2-3 16,1 1-16,4 0 0,0 4 15,2 3-15,2 2 0,2 4 16,1 0-16,-5 3 0,-2 4 15,-1 5-15,-2 4 0,-1 5 0,-5-1 16,-2 1-16,-3 2 16,-3 1-16,-2 3 0,-4 1 15,-1 1-15,-2-1 0,-4-1 16,-2 0-16,2-4 16,0-2-16,2-3 0</inkml:trace>
  <inkml:trace contextRef="#ctx0" brushRef="#br0" timeOffset="217664.3543">19278 15462 0,'0'0'0,"0"0"0,0 0 16,0 0-16,0 0 0,0 0 0,0 0 15,-1 21-15,1-21 0,0 0 16</inkml:trace>
  <inkml:trace contextRef="#ctx0" brushRef="#br0" timeOffset="218055.0376">19775 13236 0,'0'0'15,"0"0"-15,0 0 0,0 0 16,0 0-16,-28 23 0,11-13 16,-2 5-16,-1 4 0,-5 5 15,-7 4-15,-9 9 0,1 1 0,-9 7 16,-1-4-16,6-3 0,3-5 16,-3 3-16,3-5 0,7-8 15,5-6-15,3-2 16,6-4-16,6-3 0</inkml:trace>
  <inkml:trace contextRef="#ctx0" brushRef="#br0" timeOffset="218204.181">19146 13419 0,'0'0'0,"0"0"0,26 11 15,-6-1-15,3 1 0,13 9 16,6 6-16,3 0 15,3 5-15,14 10 0,5 4 16,-5-1-16,-13-10 0,-10-8 0</inkml:trace>
  <inkml:trace contextRef="#ctx0" brushRef="#br0" timeOffset="218521.3602">19820 15223 0,'0'0'0,"0"0"0,0 0 0,-12 18 16,12-18-16,-17 18 0,4-8 15,-5 2-15,-2 0 0,-4 3 16,-2 1-16,-7 5 0,1 0 0,-4 2 16,0-2-16,2-2 0,1-2 15,1-2-15,1-2 16,4-1-16,2-3 0,5-3 0,3-5 16,3 0-16,2 0 0,4-1 15</inkml:trace>
  <inkml:trace contextRef="#ctx0" brushRef="#br0" timeOffset="218721.181">19404 15116 0,'0'0'16,"10"7"-16,6 5 0,2 3 0,3 4 15,13 9-15,4 4 0,11 10 16,0 2-16,11 13 0,0 4 15,5 2-15,-4-5 0,-2-1 16,-9-8-16,-13-14 0,-11-10 0,-7-7 16</inkml:trace>
  <inkml:trace contextRef="#ctx0" brushRef="#br0" timeOffset="227487.5029">7715 12266 0,'0'0'0,"0"0"0,0 0 15,22-12-15,-14 8 0,3-3 16,3 0-16,0 0 0,2 1 0,6-1 16,3-1-16,1 1 0,0 1 15,5 1-15,3 1 16,0 1-16,2 1 0,12 3 0,4 2 16,-2 1-16,-4 1 0,12 5 15,1 2-15,-6 0 0,-5 0 0,13 8 16,2 3-16,-7 1 15,-9 1-15,8 11 0,0 4 16,-8-2-16,-8-2 0,2 5 0,1 4 16,-9-3-16,-6-3 0,2 26 15,-8 0-15,-8-16 0,-6-10 16,-2 5-16,-3 6 0,-4-6 16,-3-5-16,-2 7 15,-5 3-15,-2-9 0,-2-8 0,-11 4 16,-5 0-16,2-3 0,2-1 15,-11 5-15,-6 3 0,4-10 16,5-5-16,-13-3 0,-6-1 16,10-3-16,9-1 0,-10-3 15,-4-2-15,4-5 0,7-3 0,-5-4 16,0-2-16,7-1 0,6 0 16,-7-9-16,-5-8 0,9-1 15,6 1-15,-7-8 0,-6-4 16,18 8-16,2-2 0,-11-20 15,2-4-15,11 17 0,2-3 0,-13-24 16,0-2-16,9 12 16,6 9-16,0-5 0,2-5 15,4 5-15,4 2 0,-1-4 0,3-2 16,0 9-16,-1 5 0,3-5 16,1-2-16,3 5 15,0 4-15,0-5 0,1-2 0,1 6 16,3 6-16,-1-2 0,2-1 15,-3 3-15,-2 3 0,5-2 16,3-3-16,-3 17 0,2 0 16,8-2-16,5-2 0,-1 3 15,-2 2-15,8 2 0,5 1 16,-4 3-16,1 0 0,9 2 16,4 3-16,-7 2 0,-2 2 0,10 3 15,6 4-15,-12-1 0,-4-1 16,12 7-16,5 5 0,-8 0 15,-5-2-15,5 7 0,3 5 16,-6-5-16,-5-2 0,4 6 16,3 5-16,-6-2 0,-5-4 0,15 27 15,-4 3-15,-17-20 16,0-1-16,5 14 0,-5-2 16,-7-3-16,-6-1 0,-3 3 0,-1 5 15,-4-5-15,1-1 0,-5-6 16,-3-2-16,-2 2 0,0 1 15,-2 1-15,0 0 0,-1-5 16,1-2-16,-8 4 0,-3 4 16,6-19-16,0 1 0,-15 18 0,-3-4 15,12-19-15,0 1 0,-3 3 16,-4 2-16,0-6 0,0-5 16,-1 0-16,-1 0 0,1-1 15,-1 0-15,-6-4 16,-3-3-16,5-3 0,4-2 0,-6-6 15,-3-3-15,2 1 0,3 0 16,-2-1-16,-1-2 16,0-5-16,-1-4 0,2 0 0,3-3 15,-2 0-15,2 0 0,1-1 16,-1-3-16,5 0 0,3-1 16,-1 1-16,-1 0 0,0-3 15,-1-1-15,3-2 0,3 0 16,1 0-16,3 0 0,1-6 0,-1-4 15,1 2-15,1 0 0,0 0 16,1-1-16,1-1 0,2-1 16,2 0-16,-1 1 0,3 1 15,0 0-15,2-4 0,2 2 16,2 4-16,3 0 0,1 1 16,0 0-16,0 5 0,1 1 0,1 0 15,-1-1-15,2 1 0,0 2 16,2 1-16,1 0 0,3 1 15,1 0-15,5 3 0,3 1 16,-3 4-16,-2 0 0,-5 6 16,-4 2-1,-2 3-15</inkml:trace>
  <inkml:trace contextRef="#ctx0" brushRef="#br0" timeOffset="228687.8229">11500 15152 0,'0'0'0,"0"0"0,0 0 0,0 0 16,0 0-16,0 0 0,0 0 16,10-22-16,-10 22 0,0 0 0,0 0 15,-4-26-15,4 26 0,0 0 16,-15-25-1,15 25-15,-22-17 0,8 10 0,-3 3 16,-3 0-16,-2 2 0,-3 4 16,-3 2-16,-9 5 0,-2 4 0,1 4 15,-1 3-15,-7 7 0,2 2 16,5 3-16,5 5 16,4 5-16,9-3 0,12-1 0,11-3 15,7-2-15,6-3 0,14 1 16,10-5-16,-10-6 0,-7-6 0,-6-3 15</inkml:trace>
  <inkml:trace contextRef="#ctx0" brushRef="#br0" timeOffset="229087.7894">12131 15307 0,'0'0'16,"0"0"-16,0 0 0,-15-14 0,15 14 15,-28-14-15,11 7 16,-6 1-16,-4 1 0,-9 5 0,-2 3 16,-1 4-16,-3 2 0,-8 6 15,3 2-15,2 1 16,3 1-16,1 5 0,7 3 16,9-5-16,8-2 0,8-1 0,7-4 15,9-1-15,9-2 0,4-7 16,3-4-16,2-4 0,5-2 15,6-4-15,2 0 0,-1-3 16,1-3-16,-3-3 0,-2-3 16,-4 1-16,-4 1 0,-3 1 0,-2-1 15,-4 2-15,-4 3 0,-4 3 16,-1 3-16,-5 4 0,-2 4 16,-6 4-16,-3 7 15,2 5-15,1 5 0,0-1 16,2 0-16,3 3 0,2 3 15,1-1-15,0 0 0,10 3 16,7-2-16,-5-6 0,-2-4 0,-3-4 16</inkml:trace>
  <inkml:trace contextRef="#ctx0" brushRef="#br0" timeOffset="229421.8485">12454 15344 0,'0'0'0,"0"0"16,-9 20-16,0-6 0,-2 1 15,-5 11-15,0 6 0,0 2 0,2 1 16,-3 4-16,2-4 16,2-4-16,1-6 0,3-3 0,3-3 15,2-4-15,1-3 0,1-9 16,4-7-16,0-4 0,1-4 0,2-7 15,0-6-15,2-3 16,0-4-16,7-3 0,3-5 16,0 4-16,-2 4 0,5-2 15,0 4-15,-1 6 0,-2 3 0,4 4 16,1 1-16,1 6 0,1 6 16,-2 3-16,0 3 0,1 3 15,0 3-15,-4-3 16,-5 0-16,-3-1 0</inkml:trace>
  <inkml:trace contextRef="#ctx0" brushRef="#br0" timeOffset="229788.4868">12640 15598 0,'0'0'0,"0"0"0,0 0 0,23 10 16,-23-10-16,31 7 16,-9-6-16,3 1 0,3 0 0,9-2 15,3 0-15,1-1 0,-1-3 0,9-3 16,-1-1-16,-6-3 0,-3 0 16,-8-2-16,-6-2 0,-5-3 15,-7 2-15,-12 0 0,-7-4 16,-6 4-16,-5 2 0,-8 1 15,-7 2-15,-7 4 0,1 6 0,-5 6 16,-3 6-16,6 2 16,3 3-16,4 9 0,3 6 15,5 4-15,8-2 0,14 2 0,10 4 16,8-5-16,7-4 0,14 1 16,9 1-16,8-4 0,5-3 15,-8-5-15,-15-5 16,-10-5-16</inkml:trace>
  <inkml:trace contextRef="#ctx0" brushRef="#br0" timeOffset="230237.9334">14136 15773 0,'0'0'0,"0"0"16,0 0-16,0 0 0,3-25 0,-3 25 15,-4-23-15,4 23 0,-10-25 16,2 11-16,-2 0 0,-4-2 16,-5-1-16,-7 0 0,-3 3 15,-3 3-15,-3 1 0,-2 5 16,0 5-16,-8 6 0,-1 4 0,6 3 16,2 3-16,4 1 0,2 2 15,5 5-15,11-1 0,7-3 16,7-2-16,12 0 15,9 1-15,5-5 0,4-4 0,6-4 16,2-4-16,1-6 0,2-3 16,2-4-16,1-2 15,-5-4-15,-4 0 0,-1-6 0,-5-2 16,-6 2-16,-5 3 0,-3 2 16,-3 2-16,-2 5 0,-1 4 0,-4 2 15,-2 1-15,-1 4 0,2 6 16,-2 2-16,-1 2 15,1 6-15,1 4 0,1 1 16,3 3-16,0-2 0,2-1 0,5 3 16,5 2-16,-3-4 15,-3-5-15,-2-2 0</inkml:trace>
  <inkml:trace contextRef="#ctx0" brushRef="#br0" timeOffset="230688.4852">14598 15376 0,'0'0'0,"0"0"0,-6 22 16,1-5-16,-2 2 0,-8 16 15,-6 8-15,1 0 16,1-3-16,0 9 0,3-2 0,-1 2 15,4-6-15,3-8 0,2-7 16,3-7-16,0-5 0,2-9 0,0-6 16,2-5-16,1-6 0,2-6 15,1-6-15,2-5 16,0-1-16,6-5 0,4 1 0,2 2 16,4 3-16,0 2 0,0 1 15,3 6-15,4 5 0,3 6 16,2 5-16,0 4 0,0 3 15,0 5-15,1 2 0,-5 3 16,-4 2-16,-4 4 0,-3 2 16,-6 0-16,-4-1 0,-4 0 15,-3-2-15,-5-2 0,-5-1 0,-12-1 16,-9-1-16,-1-5 16,-2-3-16,-4-1 0,-4-3 0,-1-5 15,-1-4-15,-1-3 0,5-1 16,11 3-16,6 1 0,5 2 15</inkml:trace>
  <inkml:trace contextRef="#ctx0" brushRef="#br0" timeOffset="231022.1171">15233 15683 0,'0'0'0,"0"0"0,0 0 15,-20 25-15,7-13 0,-3 5 16,-1 4-16,-3 7 0,3-1 0,5-1 16,3-1-16,5-2 15,4-3-15,10 2 0,8-4 0,3-3 16,3-3-16,6-4 16,7-3-16,-3-3 0,-1-1 0,8-8 15,1-5-15,-7-3 0,-5-3 16,-8-8-16,-5-5 0,-4 1 15,-6 1-15,-7 0 0,-5-1 16,-7 3-16,-6 2 0,-8-1 16,-5 3-16,1 6 0,1 5 0,-2 5 15,-3 3-15,6 4 0,3 2 16,4 4-16,4 2 16,5-2-16,3-3 0,1 1 0</inkml:trace>
  <inkml:trace contextRef="#ctx0" brushRef="#br0" timeOffset="231421.3856">15725 15748 0,'0'0'0,"0"0"15,0 0-15,0 0 16,-18 23-16,18-23 0,-17 27 0,7-11 15,0 3-15,3-1 16,1 1-16,4 2 0,5-3 0,4-2 16,3-1-16,3-3 0,2-2 15,5-3-15,5-3 0,-2-2 16,-1-4-16,7-2 0,2-4 16,-2-4-16,-3-4 0,-1-7 15,-2-5-15,-3 0 0,-3-1 0,0 1 16,-5 4-16,-3 7 0,-3 4 15,-2 3-15,-3 3 0,-2 3 16,-1 3-16,-2 6 0,-1 6 16,-3 3-16,-2 3 15,-1 6-15,0 6 0,1-1 0,0-1 0,7 2 16,5 3-16,3-5 16,2-2-16,5-3 0,2-6 0,-3-4 15,-4-3-15,0-1 0</inkml:trace>
  <inkml:trace contextRef="#ctx0" brushRef="#br0" timeOffset="231654.7941">16473 15561 0,'0'0'0,"0"0"0,0 0 15,0 0-15,-11 22 0,11-22 16,-22 29-16,9-9 0,-2 3 15,-2 5-15,-4 4 0,-5 11 16,2-1-16,2 9 16,6-2-16,6-8 0,6-6 0,9 3 15,6-5-15,3-3 0,3-5 0,4-5 16,3-5-16,0-7 0,0-4 16,-2-9-16,-2-8 15,-4 4-15,-4 2 0,-2 1 0</inkml:trace>
  <inkml:trace contextRef="#ctx0" brushRef="#br0" timeOffset="231821.7601">16261 15784 0,'0'0'0,"11"2"16,7 0-16,4 1 0,4 3 15,16 2-15,7 5 0,10 3 16,2 1-16,-4 0 15,-13-5-15,-8-2 0</inkml:trace>
  <inkml:trace contextRef="#ctx0" brushRef="#br0" timeOffset="232055.6128">16966 15827 0,'0'0'0,"0"0"0,0 0 0,21-4 16,-21 4-16,32-1 0,-7 1 15,6 1-15,3 2 0,16 1 16,4 2-16,1 1 0,0 2 0,12 1 16,-2-1-16,5-1 0,-9-3 15,-2-5-15,-13-4 16,-12-5-16,-8-3 0,-8 3 0,-3 2 15,-5 2-15</inkml:trace>
  <inkml:trace contextRef="#ctx0" brushRef="#br0" timeOffset="232304.4715">17518 15495 0,'0'0'0,"0"0"0,0 0 16,0 0-16,7 29 0,-7-29 15,3 38-15,-2-14 0,-1 2 16,0 6-16,-1 5 0,-1 11 16,-3 0-16,0 15 0,-2 1 15,2-4-15,-1-2 0,0 4 0,-1-7 16,-2-2-16,0-10 0,-5-6 16,-3-4-16,-3-9 0,-4-6 15,-2-7-15,-4-4 0,8-2 16,6-2-16,3 0 0</inkml:trace>
  <inkml:trace contextRef="#ctx0" brushRef="#br0" timeOffset="232455.652">17217 16011 0,'0'0'15,"18"3"-15,5 2 0,11 2 0,2 0 16,16 3-16,16 3 0,-1-2 15,1-1-15,9-1 0,-3-2 16,-11 0-16,-18-2 0,-13-2 16</inkml:trace>
  <inkml:trace contextRef="#ctx0" brushRef="#br0" timeOffset="232688.2977">17978 15693 0,'0'0'0,"0"0"15,-2 22-15,0-7 0,1 0 0,-2 12 16,0 5-16,-2 1 0,0 2 16,2 6-16,1 1 0,2-6 15,2-3-15,-1-3 0,0-1 16,0-5-16,0-4 0,0-4 15,-1-3-15,0-3 0</inkml:trace>
  <inkml:trace contextRef="#ctx0" brushRef="#br0" timeOffset="233038.0738">17966 15682 0,'0'0'0,"0"0"16,0 0-16,23-2 0,-23 2 15,28 2-15,-9 0 0,2 1 16,2 2-16,3 1 0,1 2 16,9 2-16,-2 1 0,0 1 15,0 0-15,4 3 0,-6-1 0,-5 1 16,-3 1-16,-4-2 0,-3-3 16,-5 3-16,-3-1 15,-4 1-15,-3-2 0,-2-1 16,-1-2-16,-3 0 0,-4 0 15,-3 2-15,-3-1 0,-2 4 0,0 1 16,-1 1-16,0 1 16,-8 2-16,-1-3 0,1 1 15,0-1-15,4 1 0,3 0 0,1 0 16,2-2-16,1-4 0,2-1 16,0-5-16,0-3 0,2-1 15,2 1-15,2-1 0</inkml:trace>
  <inkml:trace contextRef="#ctx0" brushRef="#br0" timeOffset="233271.5842">17965 15876 0,'0'0'0,"0"0"0,0 0 0,0 0 16,29 8-16,-29-8 0,32 7 15,-12-1-15,1 0 0,2 0 16,3 1-16,4 2 0,-1 0 0,0 0 16,-1 0-16,-2 1 0,-4-1 15,-4-3-15,-4-3 0,-2 0 16,-1 0-16,-2-2 16</inkml:trace>
  <inkml:trace contextRef="#ctx0" brushRef="#br0" timeOffset="233456.7228">17926 16043 0,'0'0'16,"0"0"-16,0 0 0,22 11 16,-22-11-16,23 13 0,-6-7 0,0 0 15,2 1-15,2 0 0,1-2 16,7 3-16,-1 1 0,-2-1 15,-3 0-15,-3-2 0,-4 0 16,-1-1-16</inkml:trace>
  <inkml:trace contextRef="#ctx0" brushRef="#br0" timeOffset="233687.799">17726 16233 0,'0'0'16,"0"0"-16,0 0 0,26 8 0,-26-8 15,27 10-15,-6-3 16,1 0-16,0 0 0,14 4 0,4 1 16,0 0-16,-1 0 0,10-1 15,2-1-15,-5 0 0,-3-1 16,8-2-16,-2-4 0,-11 0 15,-8-2-15,-7 1 0</inkml:trace>
  <inkml:trace contextRef="#ctx0" brushRef="#br0" timeOffset="233954.601">18871 15936 0,'0'0'0,"0"0"0,0 0 16,0 0-16,0 0 0,0 0 15,-5 23-15,5-23 0,-11 25 0,11-25 16,-18 28-16,7-14 0,-2 0 16,-2 2-16,-3 5 0,1-3 15,-1-1-15,-4 2 16,0-1-16,1-4 0,1-1 0,1-3 15,3-5-15,2 0 0,1-1 16,4 0-16</inkml:trace>
  <inkml:trace contextRef="#ctx0" brushRef="#br0" timeOffset="234255.1305">18769 16176 0,'0'0'0,"0"0"0,0 0 0,8 19 16,-8-19-16,11 21 0,0-9 16,2 1-16,3 1 0,1 1 15,3 3-15,8 3 0,2-2 16,3-1-16,2-1 0,0-1 16,1-2-16,4 3 0,-1-1 15,-4-5-15,-2-3 0,6 1 16,-2-2-16,-7-3 0,-6-3 15,-5-3-15,-5-3 0,-5-1 0,-2-3 16,-4-3-16,-2-3 16,-3-1-16,-1-3 0,-4 0 0,-2 1 15,-2 0-15,-2 2 0,3 2 16,1 3-16,3 2 0</inkml:trace>
  <inkml:trace contextRef="#ctx0" brushRef="#br0" timeOffset="234505.1237">19183 15834 0,'0'0'15,"0"0"-15,0 0 0,5 22 0,-5-22 16,4 22-16,-3-10 0,0 0 15,0 1-15,0 0 0,1 2 16,0-1-16,1 1 0,-1-1 16,0-1-16,0-1 0,0-2 0,1-2 15,-1-1-15,0-3 0,0-3 16,0 1-16,-2-2 0,3 3 16</inkml:trace>
  <inkml:trace contextRef="#ctx0" brushRef="#br0" timeOffset="234721.0914">19338 15777 0,'0'0'0,"0"0"15,0 0-15,19 13 0,-19-13 16,18 21-16,-10-7 0,2 1 16,0 0-16,1 4 0,3 2 15,-3 0-15,-2 1 0,4 5 16,-2-2-16,0-3 0,-1-1 15,-2-3-15,0 0 0,-1-3 0,-2 0 16,-3-3-16,-3-3 16,0-2-16,0 0 0,1-2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8:11:03.3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3785 5982 0,'0'0'0,"0"0"0,0 0 15,-4 25-15,4-25 0,-3 27 16,0-8-16,2 3 0,-2 4 0,2 12 16,0 5-16,2 0 0,3 2 15,2 12-15,4 2 16,2-4-16,0-5 0,12 4 0,2-7 16,4-7-16,2-5 0,13-8 15,8-11-15,0-12 0,4-7 16,13-11-16,6-6 0,19-13 15,0-5-15,58-33 0,-6-4 16,-6 6-16,-4 3 0,5-4 16,6-4-16,-6 1 0,0 1 0,7 6 15,7 0-15,-49 22 0,-33 14 16,-24 10-16</inkml:trace>
  <inkml:trace contextRef="#ctx0" brushRef="#br0" timeOffset="10082.6282">18673 7076 0,'0'0'0,"0"0"15,0 0-15,30-9 0,-19 7 0,2 0 16,3-1-16,2 1 0,0 0 16,4-1-16,4 2 0,7-2 15,1 2-15,3 0 0,4 0 16,9 2-16,-2 1 0,4-1 15,3 1-15,0 0 0,2 2 0,12 2 16,3 0-16,8 0 0,-4-1 16,4 2-16,1 1 15,7-1-15,-3-3 0,2 3 16,2-1-16,33 3 0,-11 0 0,-1 2 16,-1 2-16,-7-5 0,-3-4 15,6-3-15,4-2 0,-4 5 16,-2 4-16,5-3 0,5-3 15,-3-1-15,-2-1 0,4 2 16,1 2-16,-2-1 0,-4-1 0,3 2 16,2 2-16,-3-4 0,-2-2 15,2 1-15,3 0 0,-4-1 16,-2 0-16,1-1 0,1-2 16,-5 5-16,-1-1 0,4-1 15,2-1-15,-5 1 0,-1 0 0,2 1 16,4 0-16,-6-1 15,-5 0-15,2-2 0,3-2 16,-9 1-16,-2 1 0,-3 2 0,-1 2 16,-1-3-16,-1-1 0,1-1 15,0 0-15,-7-2 0,-4 0 16,5 4-16,1 3 0,-4-1 16,-2-2-16,5 1 0,1 0 15,-3 0-15,-1 0 0,1 2 16,2 1-16,-4 2 0,-2 0 15,2 0-15,1 0 0,-3-3 16,-1-3-16,-1 2 0,1 2 0,-4-1 16,-3 1-16,-1 1 15,0 4-15,-4 0 0,-4 1 0,0-5 16,1-1-16,-5-2 0,-4 2 16,2 1-16,1 3 0,-6 0 15,-2-2-15,-4 3 0,-3 0 16,-1-3-16,-2 0 0,-3-4 15,-4-2-15,-8 0 0,-6 0 0,-4 1 16</inkml:trace>
  <inkml:trace contextRef="#ctx0" brushRef="#br0" timeOffset="11617.0455">4591 8606 0,'0'0'15,"0"0"-15,0 0 0,0 0 0,26 0 16,-26 0-16,0 0 16,33-3-16,-20 3 0,5-1 15,1 1-15,-1-1 0,3 0 0,3-1 16,2 1-16,8 0 0,0 1 16,5-1-16,0 1 0,0 0 15,3 0-15,11-2 0,4-1 16,1-1-16,-5 0 0,16 1 15,4-1-15,-5 1 0,-2-1 0,14 3 16,0 3-16,1-3 0,-10-1 16,-1 3-16,-2 3 15,-18-1-15,-14-2 0,-10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6T08:11:46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2353 3626 0,'0'0'0,"0"0"0,0 0 0,0 0 16,0 0-16,0 0 0,0 0 15,0 0-15,0 0 0,0 0 16,0 0-16,8-18 0,-8 18 0,0 0 16,0 0-16,20-13 0,-20 13 15,0 0-15,28-13 0,-28 13 16,25-7-16,-9 6 0,-2 0 15,4-1-15,-2 0 0,3 0 16,0-1-16,0 1 0,2 1 0,6 0 16,0 0-16,2 0 15,-1 1-15,0 1 0,1-1 16,3 1-16,-1 1 0,1-2 16,2-2-16,8 3 0,-1 1 0,1-1 15,1-1-15,-2 2 0,4-2 16,5-3-16,3 0 0,-2 2 15,1 0-15,-2 2 0,1 2 16,1-2-16,2 0 0,8-1 16,1-2-16,-4 3 0,-2 4 0,3-4 15,1-2-15,7 0 0,-1-2 16,-1 2-16,0 0 0,1-2 16,-5 1-16,31 1 0,-6 1 15,-4-5-15,-6-1 0,2 3 16,2 4-16,-8-2 0,-4-1 15,1-1-15,-1-3 0,0 3 16,1-1-16,0 2 0,5 2 16,-1-2-16,1 0 0,-2 2 15,2 0-15,-4 2 0,-3 0 0,4 0 16,3 1-16,-4 0 0,0-1 16,-1 1-16,2-1 0,-4-1 15,0-1-15,2 1 0,3 0 16,0 0-16,-2 3 0,3 0 15,1 3-15,-2-4 0,-1 0 16,0 2-16,5-1 0,2 4 16,0 1-16,2-5 0,-1-3 15,-2-4-15,-2-1 0,4 4 16,3 5-16,-1 1 0,0 0 0,0 0 16,2-1-16,-2-4 0,1-1 15,-1 3-15,3 4 0,-4-2 16,-5 0-16,4-2 0,3 1 15,1-2-15,-1 1 0,4-1 16,2 1-16,-3-1 0,-3 0 16,7 2-16,1 2 0,-3-2 15,-2-4-15,4 1 0,1 0 16,1 1-16,-1 1 0,0 1 0,-2-2 16,-1-4-16,0-4 0,4 4 15,2 3-15,-3 2 0,-2 0 16,1-5-16,-1-3 0,-3 0 15,-1 3-15,2 1 0,2 1 16,-3 1-16,-1 1 0,4-3 16,3 0-16,-3-1 0,-2 0 0,-2-1 15,-1 1-15,0-1 16,0-1-16,3 2 0,2-1 16,-2 1-16,-1 1 0,0-5 15,0-3-15,-4 5 0,-4 0 0,3 2 16,3 2-16,-2-2 0,-2-1 15,2 3-15,1 2 0,-2-1 16,0 1-16,1-5 0,3-3 16,-4-3-16,-4-1 0,4 5 15,4 2-15,-5-4 0,-3-5 0,1 7 16,0 3-16,-3-1 0,-1-1 16,2 3-16,3 2 0,-6-3 15,0-2-15,1-1 0,1-1 16,-1 3-16,0 0 0,-3 2 15,0-1-15,-3 0 0,-1-1 0,2 2 16,3 1-16,-2-3 16,1-1-16,2 0 0,0 0 15,-2 3-15,-3 3 0,3-2 16,1 1-16,-3-1 0,0 0 0,-1 0 16,0 0-16,-2 2 0,0 0 15,4 0-15,0-2 0,0 2 16,-2 3-16,1-3 0,0-2 15,-1-4-15,0 0 0,0 1 16,1 3-16,0 3 0,-2 3 0,-2-6 16,-1-5-16,0 3 15,1 3-15,-2 0 0,0 2 16,-3-1-16,-1 0 0,0-3 16,1-2-16,-1 5 0,1 0 0,-3 3 15,-1-1-15,-2 0 0,-1 0 16,5-2-16,1-1 0,-4-1 15,-3 0-15,-2 1 0,-2 2 16,3 1-16,1 2 0,0-2 16,-1-2-16,-3 3 0,-4 5 15,2-7-15,3-1 0,1-4 0,2 0 16,1 3-16,0 4 16,-3-5-16,-3-3 0,1 3 0,0 3 15,-1-3-15,0-1 0,-1 0 16,0 1-16,1 2 0,-2 3 15,0-3-15,0 0 0,-2-2 16,-2 1-16,3-4 0,2-3 16,-4 4-16,-3 3 0,2-2 15,1-3-15,-19 4 0,1 3 0,5-2 16,3 0-16,-1 0 0,-1 2 16,2 0-16,1-1 0,4-3 15,1-5-15,-2 5 0,-1 5 16,0-4-16,1-5 0,-3 5 15,-1 4-15,-8-1 0,-1 2 16,2-4-16,3-3 0,-4 1 16,-2 2-16,-3 1 0,-1 1 15,-6 0-15,-1 0 0,-2-2 16,-3 1-16,0 0 0,-2 0 0,-2 1 16,-1 0-16,-4-1 0,-4 1 15,-2-2-15,-4 1 0,5-1 16,1 0-16,1-1 0</inkml:trace>
  <inkml:trace contextRef="#ctx0" brushRef="#br0" timeOffset="3332.9172">2713 3614 0,'0'0'0,"0"0"0,0 0 15,0 0-15,0 0 0,-23-10 0,23 10 16,0 0-16,-22 0 0,22 0 15,-16-1-15,8 0 0,-2-1 0,0 1 16,-2 2-16,-2-1 0,-1-1 16,0 1-16,-1 1 15,1 1-15,-2 1 16,-3-1-16,-5-2 0,3 1 0,3 0 16,-5 2-16,4-2 0,-2-1 15,0-4-15,0-2 0,3-4 16,0 2-16,1 0 0,-1 0 15,0-1-15,2 1 0,1 1 0,-2-3 16,2-1-16,-1-1 0,2-2 16,-4 0-16,1 0 15,1 0-15,-2 2 0,2-1 0,0-2 16,1 3-16,0 0 0,0-1 16,-3 2-16,0-4 0,4-2 15,-5-2-15,1 1 0,4 0 16,2 3-16,4-1 0,-1-1 15,1 1-15,0 1 0,5 0 16,-2-1-16,1 0 0,0 0 0,3 0 16,1-2-16,1 3 0,0 3 15,0 0-15,1-1 0,2-1 16,3-3-16,3-1 0,1 1 16,2 1-16,1 0 0,3 2 15,3 1-15,0 0 0,-3-3 16,9-1-16,0 2 0,0 1 15,1 3-15,1-1 0,2-2 16,1 1-16,1 3 0,-1 0 0,0 2 16,1 0-16,0 0 0,1 2 15,3 0-15,4-2 0,-2 0 16,2 1-16,1-1 0,-3 4 16,2-1-16,-1 0 0,1-1 15,1-1-15,0 3 0,1 1 16,1 5-16,-1-5 0,0 0 0,6-2 15,0-4-15,1 3 16,2-1-16,-2 0 0,0-1 0,2 2 16,-3 2-16,4-1 0,-2 0 15,0 1-15,1 1 0,7 0 16,2-1-16,-6-2 0,-4 1 16,5 3-16,0 4 0,-3-2 15,0 1-15,-1-3 0,1-1 16,2 1-16,1 1 0,0 1 15,2 3-15,-3-1 0,1-1 0,23 1 16,-2 0-16,-9 2 0,-4 0 16,0-3-16,1-1 15,-5 5-15,1 3 0,2-4 0,4-3 16,-5 1-16,-3 1 0,0 0 16,1 0-16,0 0 0,1 1 15,5 1-15,2 1 0,-3 1 16,-2-1-16,0-7 0,-1-8 15,1 5-15,1 3 0,5 8 16,5 4-16,-4-9 0,0-6 0,-2 3 16,-1 0-16,-2-4 0,0-3 15,0 3-15,2-1 0,1 4 16,-1 2-16,2-1 0,2 0 16,-4 3-16,-2 4 0,1-6 15,0-4-15,-2 1 0,-2 2 0,3-2 16,5 1-16,-2-4 15,-1 0-15,0 1 0,-1 4 16,-1 0-16,-2 1 0,2-2 0,4 0 16,-2-2-16,-1 2 0,0 1 15,1 2-15,0-2 0,0-2 16,-4 2-16,-4 1 0,1-1 16,0 0-16,1 2 0,0 1 15,-2 0-15,-1-2 0,-1 0 16,1 0-16,5 3 0,1 3 0,2-6 15,0 0-15,-1-4 16,-1 1-16,2 1 0,2 2 16,-2 0-16,-1 2 0,3-3 0,3-3 15,-3 3-15,-2 0 0,1 0 16,2 0-16,0 0 0,0 0 16,1-3-16,2-1 0,-3 2 15,-3 2-15,1-1 0,0 1 16,-1-1-16,0-2 0,3-1 15,3-2-15,-3 3 0,-2 1 0,0 4 16,-1 4-16,2-7 0,1-5 16,0 0-16,-1-1 0,1-2 15,2-1-15,1 1 16,-1 4-16,-1 6 0,-3 2 0,1-8 16,2-5-16,-2 0 0,-1 1 15,2 0-15,-1 2 0,-1 1 16,-1 1-16,0 0 0,0 0 15,-2 1-15,0-1 0,-2 2 16,-3 2-16,1 0 0,1-1 0,0 1 16,3 0-16,-6 1 15,-3 2-15,1-4 0,1-1 0,2 2 16,-1 1-16,0 2 0,1 1 16,-4-5-16,-3-4 0,2 4 15,1 2-15,-3 3 0,0 2 0,3-3 16,3-3-16,-5 1 15,-5 0-15,0 0 0,2 1 16,-3 2-16,-1 1 0,2-1 16,2-2-16,-2 1 0,-1 2 0,-2 1 15,-1 1-15,-3-2 0,-2 0 16,0-2-16,-2-1 0,-4 0 16,-1 0-16,-10 4 0,2 3 15,-4-4-15,1-1 0,0 3 16,0 2-16,-3-5 0,1-3 15,-3 3-15,0 1 0,1 1 16,-1 0-16,-1-1 0,3 0 16,-1-1-16,0 0 0,1 2 0,-1 0 15,1 0-15,-1 2 0,0-1 16,0 1-16,1 2 0,2 0 16,1-2-16,0-1 0,-1 1 15,2 0-15,0 0 0,0 2 16,0-3-16,0-1 0,-1 2 15,0 0-15,-2 0 0,-2 1 0,-1 1 16,0 2-16,-2-1 16,-1 2-16,0-1 0,-1-1 0,-4 0 15,1 1-15,-1 1 0,-1 1 16,-1-1-16,1 0 0,-1 1 16,1 1-16,-2 2 0,0 2 15,0-2-15,-2 1 0,0-1 16,0 0-16,-1 1 0,-1 0 15,-1 1-15,-2 1 0,1 0 0,-2 2 16,1-1-16,-1 0 16,-1 0-16,1 1 0,-1 0 15,1 2-15,-1-3 0,0 1 0,1-2 16,-1 1-16,1 2 0,1-1 16,-2 1-16,-1 1 0,-1 3 15,-2-2-15,0-2 0,-1-2 16,1 0-16,0-1 0,0 1 15,0-1-15,-1 0 0,-2 0 16,0-1-16,-1 0 0,-2-2 16,-3 0-16,-3 0 0,-3-1 0,-3 0 15,-1 0-15,-3 2 0,-1 1 16,6-3-16,5-3 0,4-1 16</inkml:trace>
  <inkml:trace contextRef="#ctx0" brushRef="#br0" timeOffset="13217.1193">3648 4534 0,'0'0'0,"0"0"0,0 0 15,19 5-15,-19-5 0,0 0 0,28 8 16,-14-7-16,1 1 0,2 1 16,0-1-16,3 0 0,1 0 0,8 2 15,-3-2-15,5 0 0,0 1 16,1-2-16,0 2 16,3-1-16,3 2 0,8-1 0,1 1 15,2 0-15,0-1 0,10-1 16,-2 0-16,-1 0 0,2 1 15,0-1-15,-1 0 0,11 0 16,-3-1-16,0 0 0,1 2 16,6 0-16,-3 1 0,1-2 15,-1 0-15,-3 1 0,0 0 0,32-1 16,-5-1-16,-7 0 16,-4 2-16,-4 0 0,-2 1 15,-6-1-15,-3-2 0,1 1 0,3-1 16,-6 2-16,-4 2 0,2-4 15,0 0-15,-1-2 0,-2-3 16,-3 2-16,-1 2 0,-1-1 16,-3 0-16,0-3 0,-2-6 15,1 3-15,0 0 0,-3 0 16,0 0-16,-6 0 0,-4-1 0,1-2 16,-3-2-16,-3 1 0,-2 1 15,-1 0-15,1 2 0,-3-3 16,-2-3-16,0 0 0,1-3 15,-11 6-15,0 0 0,2-3 16,2 1-16,-3-4 0,-2-2 0,1 3 16,0 2-16,1-3 15,-2 0-15,-1-2 0,-4 1 16,-1-2-16,-1-1 0,-3-1 16,0-1-16,-5 3 0,-2-1 0,-5-2 15,-2-3-15,-4 1 0,-4-1 16,-4-1-16,-4 1 0,-1 1 15,-3-1-15,-1-1 0,-1-2 16,-4 0-16,-1 2 0,0 1 16,2-1-16,-1 3 0,-1 1 15,-4 1-15,-2 1 0,0 1 0,1-1 16,-3-2-16,-2-2 16,-2 3-16,0 0 0,-9 3 0,0 3 15,2-2-15,2 0 0,-2 2 16,-3 1-16,2 0 0,-1 1 15,-7 1-15,2 0 0,-20 0 16,6 1-16,0 2 0,1 2 16,2 2-16,4 2 0,-2 4 15,1 3-15,-1-1 0,0-1 0,0 4 16,-1 0-16,3 2 16,0 0-16,-3 2 0,-3 0 0,3-1 15,4 0-15,-2 2 0,0 0 16,1 2-16,2 0 0,1 1 15,0 1-15,5-1 0,5 0 16,-2 5-16,0 2 0,0-5 16,-1-2-16,7 1 0,2 1 15,6 1-15,3 2 0,-1-1 16,-1 0-16,4-4 0,4-2 0,7 2 16,5 2-16,-8 2 0,-4 1 15,5 2-15,4-2 0,1-1 16,4-1-16,0 4 0,2 2 15,5-7-15,-1 0 0,3 1 16,-2 1-16,1 3 0,-1 2 16,6 2-16,3-2 0,2-1 0,1 0 15,1 2-15,-1 1 16,1-3-16,1 0 0,4 0 16,1 2-16,0-2 0,0 1 0,2 1 15,3 4-15,2-4 0,0-1 16,1-1-16,4-1 0,0-2 15,3-1-15,4 3 0,5 3 16,0-4-16,-1-2 0,3-4 16,2-1-16,1 0 0,4 0 0,-3-2 15,4-1-15,0-1 16,2 2-16,-4-3 0,-10 0 0,-8-3 16</inkml:trace>
  <inkml:trace contextRef="#ctx0" brushRef="#br0" timeOffset="17017.2324">12976 4845 0,'0'0'0,"0"0"15,0 0-15,0 0 0,0 0 0,21-4 16,-21 4-16,24-2 15,-24 2-15,34-1 0,-9-1 16,0 1-16,1 0 0,13-1 16,4 0-16,-2-2 0,-2 0 0,13-2 15,1-1-15,-4 0 0,-5 0 16,6-1-16,0 1 16,-9-2-16,-6 3 0,-5 1 0,-4 2 15,-5-2-15,-4 2 0,-4 0 16,-3 0-16,-2 2 0</inkml:trace>
  <inkml:trace contextRef="#ctx0" brushRef="#br0" timeOffset="17217.0173">13313 4959 0,'0'0'0,"0"0"0,0 0 0,-5 20 0,5-20 0,-7 23 16,3-7-16,-1 1 15,1 1-15,-2 1 0,0 3 16,-4 4-16,-1-2 0,0 0 16,-1-1-16,0 0 0,1-1 0,-4 5 15,0-1-15,-1-2 0,1-2 16,3-4-16,2-3 0,2-3 16</inkml:trace>
  <inkml:trace contextRef="#ctx0" brushRef="#br0" timeOffset="17400.4237">12858 5465 0,'0'0'16,"0"0"-16,0 0 0,0 0 0,0 0 15,23 6-15,-23-6 16,27-3-16,-27 3 0,38-4 0,-11 1 16,0 0-16,2 0 0,3 0 15,4-2-15,11-1 0,-1 0 16,12-1-16,1 3 0,-12-1 15,-8 2-15,-8-1 0</inkml:trace>
  <inkml:trace contextRef="#ctx0" brushRef="#br0" timeOffset="18002.2347">14472 5152 0,'0'0'16,"0"0"-16,0 0 0,0 0 0,0 0 15,-1-21-15,1 21 0,0 0 16,-12-19-16,4 12 0,-1 2 16,-2 0-16,-2 1 0,-4 1 15,-2 0-15,-3 2 0,-2 2 0,-1 2 16,-3 3-16,-6 3 0,2 1 15,-1 2-15,0 4 0,-4 4 16,2 3-16,7-1 0,4-1 16,4 2-16,4 1 0,6 0 15,5 0-15,7-3 0,6-2 0,6-4 16,6-4-16,4-6 16,5-3-16,3-7 0,3-4 0,6-4 15,-1-1-15,-2-4 0,0-1 16,-3-3-16,-3-1 0,-3 0 15,-3-1-15,-5 3 0,-3 4 16,-2-1-16,-4 1 0,-5 7 16,-3 4-16,-1 4 0,-3 2 15,-5 6-15,-1 0 0,-2 2 16,0 2-16,1 4 0,3 1 16,3 1-16,2 2 0,5-2 0,2 1 15,6-5-15,3-3 0,-2-2 16,-4-1-16,-3-1 0</inkml:trace>
  <inkml:trace contextRef="#ctx0" brushRef="#br0" timeOffset="18217.3366">15003 5021 0,'0'0'0,"0"0"0,0 0 0,0 0 0,0 0 16,-22 26-16,22-26 0,-24 35 15,10-13-15,-3 4 0,-2 2 16,0 3-16,-2 4 0,-5 9 16,3 1-16,-4 9 0,1-4 15,1 1-15,4-6 0,4-13 16,4-10-16,3-4 0,3-4 0,0-4 16</inkml:trace>
  <inkml:trace contextRef="#ctx0" brushRef="#br0" timeOffset="18466.5578">14883 5035 0,'0'0'0,"7"-2"15,3 1-15,3 1 0,3 1 0,2 1 16,1 0-16,6 5 16,3 2-16,-4 3 0,-2 2 15,-3 2-15,-3 1 0,-2 0 0,-4 0 16,-5 5-16,-5 1 0,-3-1 15,-4 0-15,-5-1 0,-3 0 16,-9 0-16,-3-2 0,-3 3 16,-1 0-16,0-4 0,0-4 15,-1-3-15,5-5 0,6-6 16,6-4-16,4 0 0,2 1 0,1 2 16</inkml:trace>
  <inkml:trace contextRef="#ctx0" brushRef="#br0" timeOffset="18683.1961">15442 4998 0,'0'0'0,"0"0"15,0 0-15,0 0 0,-3 31 0,-4-11 16,-3 4-16,-2 4 16,-1 3-16,-4 5 0,-2 2 15,-6 10-15,2-3 0,-6 8 16,1-3-16,-3 1 0,3-6 0,4-9 15,2-5-15,3-8 0,4-8 16,3-11-16,3-9 0,1 2 16,3 0-16,0 0 0</inkml:trace>
  <inkml:trace contextRef="#ctx0" brushRef="#br0" timeOffset="18917.4318">15288 5090 0,'0'0'0,"0"0"0,0 0 0,28-19 16,-12 11-16,4 0 15,4 0-15,7 2 0,0 0 0,1 4 16,0 2-16,4 3 0,-3 3 16,-4 2-16,-5 3 0,-4 2 15,-4 1-15,-3 3 0,-7 2 16,-4 1-16,-4 3 0,-8-1 16,-6 3-16,-4-2 0,-3-2 0,-6 3 15,-5 1-15,-3 1 0,4-5 16,5-3-16,1-2 0,6-7 15,6-4-15,6-6 0,7-5 16,0 1-16,1 1 0,-1 2 16</inkml:trace>
  <inkml:trace contextRef="#ctx0" brushRef="#br0" timeOffset="19250.6353">16013 4973 0,'0'0'0,"0"0"15,0 0-15,-8 17 0,8-17 0,-16 35 16,3-10-16,-2 3 0,1 3 16,-5 11-16,-1 3 0,0 2 15,1-5-15,3-9 0,2-5 16,4-6-16,2-2 0,4-7 16,1-6-16,3-7 0,4-4 15,3-8-15,2-6 0,2-4 16,0-5-16,5-3 0,4-4 0,2 0 15,1-2-15,3-2 0,-4 4 16,-3 8-16,0 5 0,-2 5 16,-2 3-16,1 4 0,-1 4 15,2 4-15,-1 5 0,1-1 16,-2 4-16,-1 0 0,3 4 16,-1 1-16,2 1 0,-1 0 15,-2-2-15,-3-2 0,-2-2 0,-1-1 16</inkml:trace>
  <inkml:trace contextRef="#ctx0" brushRef="#br0" timeOffset="19650.0548">16201 5272 0,'0'0'0,"0"0"0,0 0 0,24-1 15,-24 1-15,30 2 0,-12-4 16,2 1-16,2-1 0,1 0 16,2 1-16,6-3 0,-3 1 0,2-2 15,0-1-15,-4-2 0,-2 0 16,-1-2-16,-4-1 0,-2 1 16,-3 0-16,-4 0 0,-3-2 15,-4 0-15,-3-1 0,-3 1 16,-4-1-16,-2 4 0,-3 1 0,-2 5 15,-3 1-15,-1 2 16,-3 2-16,-2 3 0,-3 5 16,-4 4-16,3 0 0,-2 4 0,0 1 15,5 2-15,4 1 0,5 0 16,4 1-16,5-2 0,4 1 16,7-2-16,5 1 0,5-4 15,4-4-15,8-3 0,7-2 16,9-2-16,2-2 0,-11-1 15,-8 0-15,-5 0 0</inkml:trace>
  <inkml:trace contextRef="#ctx0" brushRef="#br0" timeOffset="19900.6279">17236 5048 0,'0'0'0,"0"0"16,0 0-16,-22 0 0,22 0 0,-32 8 15,8-1-15,-5 3 16,-3 2-16,-11 7 0,0 4 16,3-1-16,3 0 0,-2 7 0,7-1 15,8 1-15,7 0 0,5 2 16,7-6-16,8-6 0,8-5 16,11 0-16,9-2 0,9-3 15,3-3-15,4-8 0,5-4 16,-5-3-16,-3-2 0,-4 1 15,-10 3-15,-8 2 0</inkml:trace>
  <inkml:trace contextRef="#ctx0" brushRef="#br0" timeOffset="20066.409">17638 5113 0,'0'0'0,"0"0"0,0 0 15,0 0-15,-18 25 0,18-25 16,-25 28-16,12-12 0,0 3 15,0 4-15,0 3 0,-1 7 16,1-4-16,3-5 0,2-2 16,3-3-16,3-4 0,-1-1 15,1-3-15,1-3 0</inkml:trace>
  <inkml:trace contextRef="#ctx0" brushRef="#br0" timeOffset="20237.2134">17584 4806 0,'0'0'0,"0"0"0,0 0 15,0 0-15,0 0 0,16 18 16,-16-18-16,15 19 0,-15-19 0,19 28 16,-7-10-16,-1-4 0,-1 0 15,-2-2-15</inkml:trace>
  <inkml:trace contextRef="#ctx0" brushRef="#br0" timeOffset="20650.0878">18301 5202 0,'0'0'16,"0"0"-16,0 0 0,0 0 0,0 0 16,-2-22-16,2 22 0,-16-16 15,16 16-15,-27-15 0,8 6 16,-3 1-16,-2 1 0,-3 4 15,-2 1-15,-8 3 0,-1 3 0,2 4 16,0 2-16,-5 6 16,3 2-16,2 3 0,2 2 15,7 3-15,6 0 0,6 5 16,7-1-16,7-5 0,6-4 0,5-5 16,5-3-16,8-5 0,7-4 15,3-5-15,2-5 0,2-5 16,0-6-16,-2-1 0,0-1 15,-2-2-15,-1 0 0,4-5 16,-2-2-16,-7 4 0,-7 4 16,-6 4-16,-4 5 0,-4 4 0,-1 2 15,-3 4-15,-1 3 0,-3 5 16,-1 3-16,-3 1 0,-1 4 16,1 2-16,0 2 0,3 1 15,3-2-15,2 3 0,4-1 16,3 0-16,2-3 0,4-4 15,5-1-15,-4-3 0,-2-1 16,-3-2-16</inkml:trace>
  <inkml:trace contextRef="#ctx0" brushRef="#br0" timeOffset="20900.3465">18818 4862 0,'0'0'0,"0"0"0,0 0 15,0 0-15,0 0 0,0 0 16,-28 27-16,14-13 0,-3 3 0,-1 5 16,-3 5-16,0 2 15,-1 2-15,-5 12 0,2 1 16,0 6-16,5-2 0,7-7 0,4-4 16,5-2-16,8-9 0,5-7 15,5-6-15,-1-5 0,1-2 16,4-4-16,2-4 0,0-2 15,0-5-15,-5 3 0,-2 1 16,-2 1-16</inkml:trace>
  <inkml:trace contextRef="#ctx0" brushRef="#br0" timeOffset="21066.9762">18470 5117 0,'0'0'0,"0"0"16,0 0-16,0 0 0,28-4 15,-28 4-15,39-6 0,-15 4 0,4 1 16,2-1-16,4-1 16,9-1-16,0 2 0,-7 0 0,-5 0 15,-6 1-15</inkml:trace>
  <inkml:trace contextRef="#ctx0" brushRef="#br0" timeOffset="21418.6915">18891 5284 0,'0'0'0,"0"0"0,0 0 0,0 0 0,31 1 16,-31-1-16,36-4 16,-16 1-16,0 2 0,3-3 0,2-2 15,6-3-15,-1 0 0,-3-1 16,-1-1-16,-4 0 0,-2-2 0,-1-2 15,-2 1-15,-8 2 16,-3 1-16,-5-2 0,-4-2 16,-2 2-16,-3 3 0,-5 0 15,-6 2-15,0 2 0,-1 3 0,-7 4 16,-3 3-16,2 3 0,2 5 16,3 0-16,2 3 0,3 1 15,4 0-15,3 2 0,2 4 16,4-2-16,2 0 0,8 1 15,5 0-15,5 0 0,6-1 0,10-5 16,8 0-16,-3-2 0,-7-3 16,-6-2-16</inkml:trace>
  <inkml:trace contextRef="#ctx0" brushRef="#br0" timeOffset="21835.6639">19924 5113 0,'0'0'0,"0"0"0,0 0 0,0 0 16,-25-18-16,10 14 0,-5-1 16,-3 2-16,-3 2 0,-13 1 0,-2 2 15,0 2-15,2 2 0,-9 6 16,4 4-16,3 1 0,4 0 16,-1 6-16,8 2 15,7 0-15,9-1 0,10 0 0,8-1 16,6-3-16,4-5 0,11-5 15,7-3-15,1-5 0,2-3 16,6-6-16,5-5 0,-4-4 16,-3-3-16,7-5 0,0-4 15,-7-1-15,-6-1 0,-1-7 0,-1-5 16,-4 0-16,-1 3 0,-2-3 16,-3 3-16,-7 8 0,-4 4 15,-2 5-15,-3 5 0,0 6 16,-2 3-16,-2 5 0,-1 3 15,-1 5-15,-2 0 0,-4 5 16,-2 2-16,-3 5 0,-1 4 0,-5 5 16,-2 8-16,3 1 0,1 4 15,3 2-15,2 3 16,4-4-16,4-4 0,0-3 16,1-9-16,1-4 0</inkml:trace>
  <inkml:trace contextRef="#ctx0" brushRef="#br0" timeOffset="22335.0323">20839 4976 0,'0'0'0,"0"0"0,0 0 16,0 0-16,-28 15 0,28-15 0,-24 25 15,10-8-15,-3 3 0,0 0 16,0 2-16,-3 7 0,2-1 0,6-3 16,5-5-16,3-3 15,4 0-15,7-5 0,4-3 16,3-4-16,4-2 0,4-6 0,3-4 16,6-2-16,0-4 0,1-4 15,0-2-15,-2-2 16,-3-1-16,3-6 0,-4-2 0,-5 5 15,-3 5-15,-4 5 16,-3 2-16,-3 4 0,-2 2 16,-4 5-16,-3 5 0,-3 5 15,0 5-15,-4 7 0,-2 6 16,-3 4-16,-2 4 0,0 5 16,2 5-16,-2 5 0,0-2 0,2-5 15,0-5-15,1-3 0,1-2 16,-4-1-16,1-2 0,-1-9 15,-3-4-15,-2-2 0,-3-1 16,1-5-16,1-4 0,-1-2 0,0-2 16,1-3-16,1-3 0,6-7 15,4-8-15,2 5 0,3 3 16,0 4-16</inkml:trace>
  <inkml:trace contextRef="#ctx0" brushRef="#br0" timeOffset="22700.9126">21465 4985 0,'0'0'0,"0"0"0,0 0 16,-18 15-16,18-15 0,-20 19 0,20-19 15,-28 31-15,10-10 16,0 0-16,0 3 0,-2 4 15,3-1-15,6-2 0,4-4 0,6-1 16,4-3-16,6-5 0,5-4 16,5-4-16,4-3 0,9-3 15,2-5-15,0-2 0,0-2 16,1-4-16,-1-4 0,1-4 0,-5 1 16,-6-1-16,-4-2 0,-9 1 15,-6 0-15,-5 5 0,-4 2 16,-7 3-16,-6 3 0,-5 2 15,-3 2-15,-1 4 0,-1 1 16,0 4-16,-2 0 0,5 3 16,2 1-16,4 4 0,4 4 15,3-3-15,3-1 0,3-4 0,1-1 16,1-1-16</inkml:trace>
  <inkml:trace contextRef="#ctx0" brushRef="#br0" timeOffset="23150.6622">21972 5011 0,'0'0'0,"0"0"0,0 0 16,0 0-16,0 0 0,-20 18 16,20-18-16,-23 20 0,23-20 0,-30 28 15,14-12-15,-2 0 16,-1 2-16,3 0 0,0 1 15,2 4-15,3-2 0,7-2 0,4-1 16,5-2-16,5-1 0,4-5 16,3-2-16,3-3 0,3-3 0,1-2 15,2-2-15,4-3 0,0-3 16,1-2-16,1-5 16,-3-1-16,-3-2 0,1-3 0,0-1 15,-3-2-15,-2 2 0,0-4 16,-3 3-16,-3 5 0,-3 1 15,-4 4-15,-4 3 0,0 4 16,-2 1-16,-2 2 0,-1 3 16,-5-2-16,-2 2 0,-1 4 15,-1 3-15,-1 4 0,-1 1 0,0 4 16,0 2-16,1 1 0,2 1 16,-2 5-16,2-1 0,4 0 15,1-2-15,5-2 0,0-1 16,3-2-16,3-2 0,-3-2 15,1-2-15,-2-3 0</inkml:trace>
  <inkml:trace contextRef="#ctx0" brushRef="#br0" timeOffset="23282.4487">22476 5396 0,'0'0'0,"0"0"16,0 0-16,0 0 0,0 0 15,0 0-15,0 0 0,-12 21 16,12-21-16,0 0 0</inkml:trace>
  <inkml:trace contextRef="#ctx0" brushRef="#br0" timeOffset="26317.158">12849 6062 0,'0'0'15,"0"0"-15,0 0 0,28-1 0,-28 1 16,26-3-16,-9 2 0,3 1 15,2-1-15,3 2 0,4 0 16,9 2-16,3-1 0,4 2 16,5-1-16,12 1 0,1 1 15,16-2-15,0 0 0,2-1 16,0 1-16,18-1 0,2-1 16,10 3-16,-5-1 0,47 1 15,-11-2-15,-9-6 0,-8-1 0,3 5 16,2 5-16,-1-5 0,0-2 15,5-1-15,4 1 0,-3 0 16,0 4-16,6-2 0,3 1 16,4-2-16,1-3 0,4-5 15,4-4-15,-4 8 0,-1 7 0,6-4 16,3 1-16,-7-5 0,-4-2 16,7 1-16,6 3 15,-5 0-15,-1-1 0,-2 3 0,1-1 16,-4 2-16,0 1 0,2-2 15,4-1-15,-7-1 0,-5 0 16,2 4-16,3 2 0,-7 2 16,-5 0-16,-2-3 0,1-2 15,-5-1-15,-4 2 0,-2 0 16,1-1-16,-4 4 0,-5 0 0,-4-1 16,-3 0-16,-4-4 0,-3-1 15,1 4-15,-1 3 0,-8-2 16,-5 0-16,-6-2 0,-2-1 15,-8 0-15,-5 0 0,-7 1 16,-5 0-16,-8 5 0,-7 1 16,-6 4-16,-2 2 0,-12-4 15,-8-3-15,-5 0 0</inkml:trace>
  <inkml:trace contextRef="#ctx0" brushRef="#br0" timeOffset="34827.5047">23593 4578 0,'0'0'0,"0"0"0,0 0 15,-22 14-15,22-14 0,-25 17 0,8-5 16,-2 2-16,-2 3 0,-9 12 15,-2 4-15,0 5 0,0 1 16,-10 12-16,-2 2 0,-9 7 0,3-7 16,-8 12-16,3-2 15,5-4-15,2-7 0,8-7 16,12-13-16,7-8 0</inkml:trace>
  <inkml:trace contextRef="#ctx0" brushRef="#br0" timeOffset="35067.3481">22943 4761 0,'0'0'0,"0"0"0,0 0 0,34 7 0,-16-2 15,10 6-15,7 7 16,13 8-16,2 3 0,23 20 16,7 9-16,9 7 0,-8-2 15,-8-8-15,-19-14 0,-13-9 16</inkml:trace>
  <inkml:trace contextRef="#ctx0" brushRef="#br0" timeOffset="36334.7774">21563 4534 0,'0'0'0,"0"0"15,0 0-15,-20-6 0,20 6 0,-33-1 16,8 1-16,-4 0 0,-3 1 15,-16 5-15,-6 2 0,-13 5 16,2 2-16,-16 11 0,-3 8 16,7 3-16,4 4 0,-10 14 15,-6 12-15,14 1 0,11 1 0,-9 34 16,21-6-16,15-15 16,12-9-16,14-3 0,11-1 0,10-12 15,7-9-15,21-3 0,13-2 16,5-6-16,3-7 0,24-5 15,17-1-15,-2-11 0,1-4 0,13-10 16,10-6-16,-4-4 16,-4-3-16,9-14 0,7-8 15,-13 2-15,-8 2 0,9-12 0,8-7 16,-19 3-16,-12 0 0,6-1 16,4-2-16,-18-1 15,-11 1-15,-10-7 0,-7-3 0,-15 10 16,-9 6-16,-14-2 0,-10-4 15,-13 4-15,-9 3 0,-31-3 16,-21-1-16,-5 7 0,-6 3 16,-33 5-16,-22 3 0,-2 6 15,-3 6-15,-29 14 0,-21 12 16,10 12-16,7 6 0,53-8 0,36-5 16,23-5-16</inkml:trace>
  <inkml:trace contextRef="#ctx0" brushRef="#br0" timeOffset="36800.649">20892 6211 0,'0'0'0,"0"0"0,0 0 16,0 0-16,-29 5 0,29-5 15,-33 12-15,13-5 0,-1 2 0,-3 2 16,-4 2-16,-6 4 15,2 1-15,0 1 0,1 0 16,0 3-16,7 0 0,10-2 16,8 1-16,7-3 0,6-2 0,8-1 15,6 1-15,1-4 0,2-2 16,-1 1-16,-1 1 16,-3-1-16,-3-1 0,-5 3 0,-6 2 15,-5-2-15,-4 2 0,-10-1 16,-10-1-16,-1 1 0,1-1 0,-5-2 15,-3-2-15,-2 0 0,5-2 16,8-5-16,6-4 16,4 1-16,2-1 0,3 2 0</inkml:trace>
  <inkml:trace contextRef="#ctx0" brushRef="#br0" timeOffset="37033.9862">21365 6195 0,'0'0'16,"0"0"-16,0 0 0,-19 15 0,19-15 16,-28 21-16,5-5 15,-1 4-15,-1 2 0,-9 10 0,1 5 16,5-3-16,2 0 0,2 5 16,5-1-16,5-1 0,7-8 15,10-5-15,7-2 0,5-6 16,3-2-16,3-6 0,3-5 15,-2-3-15,-2-2 0,-5 1 16,-3 0-16,-2-1 0</inkml:trace>
  <inkml:trace contextRef="#ctx0" brushRef="#br0" timeOffset="37234.062">20971 6474 0,'0'0'0,"11"-2"15,6-2-15,1 1 0,3 0 0,12-2 16,6 0-16,1-1 16,-1 2-16,12-2 0,0 2 15,-5-1-15,-3-1 0,2 0 0,-4-2 16,-6 3-16,-4-2 0,-7 0 16,-5-2-16,-5 2 0,-2 2 0,-4 1 15</inkml:trace>
  <inkml:trace contextRef="#ctx0" brushRef="#br0" timeOffset="37617.0068">21856 6143 0,'0'0'0,"0"0"0,0 0 16,0 0-16,0 0 0,0 0 0,-18 33 16,18-33-16,-26 30 0,11-9 15,-3 3-15,-1 3 0,1-1 16,-9 12-16,-2 1 0,4-2 15,2-1-15,-2 2 0,1-3 16,5-6-16,1-4 0,0-2 16,4-5-16,4-4 0,2-4 0,4-3 15,4-7-15,0 0 16,7-7-16,0-1 0,4-3 0,4-3 16,1-3-16,10-7 0,2 0 15,2 1-15,0 2 0,2 3 16,1 3-16,0-1 0,-4 4 15,-2 5-15,-2 5 0,-1 2 16,-3 1-16,-4 7 0,-2 4 16,-6-1-16,-1 3 0,-5 3 15,-1 3-15,-4 1 0,-1 0 0,-3 2 16,-3 2-16,0-3 0,1-2 16,-1 3-16,3 1 0,1-8 15,1-4-15,1-1 0</inkml:trace>
  <inkml:trace contextRef="#ctx0" brushRef="#br0" timeOffset="37744.0164">22342 6655 0,'0'0'0,"0"0"0,0 0 0,0 0 16,0 0-16,0 0 0,-35 9 15,35-9-15,-31 8 0,19-5 16</inkml:trace>
  <inkml:trace contextRef="#ctx0" brushRef="#br0" timeOffset="38134.1016">19141 5713 0,'0'0'16,"0"0"-16,0 0 0,34 9 0,-34-9 15,33 13-15,-10-2 0,10 7 16,4 3-16,4 5 0,4 2 16,12 10-16,2 2 0,13 8 0,3-3 15,6 3-15,-6-4 16,5 2-16,6 2 16,-9-1-16,-16-8 0,5 8 0,-23-11 15,-13-1-15,-10-1 0,-6-11 16,-5-7-16,-3-5 0</inkml:trace>
  <inkml:trace contextRef="#ctx0" brushRef="#br0" timeOffset="278155.8307">14483 4270 0,'0'0'0,"-10"-1"16,-5-1-16,-4-1 0,-2 2 0,-13 1 15,-7 0-15,-11 1 0,-1 2 16,-15 1-16,-5 4 16,4 2-16,3 5 0,-17 6 0,-3 1 15,-5 1-15,8-3 0,-14 17 16,1 9-16,-17 6 0,14-7 15,1 9-15,1 7 0,12 3 16,11 4-16,-2 1 0,-1 3 16,7-1-16,7 1 0,0 6 15,2 3-15,13-6 0,7-6 0,11 5 16,8 4-16,4 1 0,3-1 16,7 1-16,7 1 0,4-2 15,4-1-15,8-7 0,7-3 16,9-8-16,5-4 0,17 1 15,10 1-15,3-13 0,0-7 0,14-2 16,12 1-16,-4-9 0,-1-5 16,13 4-16,10 5 15,0-3-15,-2-2 0,14-5 0,9-4 16,-5-2-16,-4-3 0,16 5 16,10 4-16,-6-6 0,-3-1 15,15 0-15,11 1 0,-17 2 16,-9-2-16,19 0 0,14 0 15,-13-2-15,-8-2 0,17 7 16,12 4-16,-14-4 0,-10-5 0,12 3 16,6 0-16,-8-4 15,-4-2-15,8 2 0,7 3 0,-13 3 16,-9 2-16,18-1 0,13-3 16,-16-5-16,-8-4 0,17 0 15,12 0-15,-19 0 0,-13 1 16,11-2-16,10-2 0,-14 0 15,-10 1-15,12-1 0,7-2 16,-13 1-16,-10-1 0,7-7 16,5-4-16,-16 0 0,-11 1 0,0-1 15,3-1-15,-17-2 0,-13-1 16,5-9-16,3-4 16,-16-1-16,-10-3 0,2-8 0,4-10 15,-14 5-15,-9 3 0,7-6 16,4-1-16,-9 0 0,-5-1 0,2-2 15,1-4-15,-5 4 16,-4 4-16,4-7 0,1-5 16,-13 2-16,-12 0 0,0-1 0,0-1 15,-7 2-15,-2 2 0,-8-9 16,-3-4-16,-12 5 0,-6 5 16,-10-5-16,-8-2 0,1-4 15,1 0-15,-16-4 0,-10-1 16,-5 2-16,-2-1 0,-15-3 15,-11-5-15,0 12 0,-2 8 0,-18-8 16,-13-5-16,0 5 16,-1 3-16,-20-5 0,-16-4 15,2 9-15,0 4 0,-20-4 0,-14-3 16,5 8-16,4 5 0,-28-2 16,-18-1-16,8 8 0,6 4 15,-25 1-15,-17-1 0,14 12 16,7 9-16,-22 6 0,-16 4 15,17-1-15,11 1 0,-22 11 16,-15 9-16,18 2 0,10 2 0,-20 0 16,-15 3-16,19 9 15,12 7-15,-16 9 0,-13 6 0,23 2 16,18 0-16,-8 11 16,-4 7-16,27-5 0,16-3 0,-8 7 15,-5 6-15,27-1 0,19 1 0,-5 7 16,-4 6-16,54-27 15,35-16-15,25-12 0</inkml:trace>
  <inkml:trace contextRef="#ctx0" brushRef="#br0" timeOffset="405726.0706">2182 5540 0,'0'0'0,"0"0"16,0 0-16,25-7 0,-25 7 0,28-5 16,-9 2-16,4 1 15,0 1-15,13-4 0,3 0 16,1 0-16,1 1 0,17-4 0,1 1 16,2 3-16,2 1 0,16 0 15,3-1-15,6-2 16,-9-1-16,17-1 0,1 2 0,-9-2 15,-3 1-15,45-1 16,-5 2-16,-16 5 0,-13 2 0,7-1 16,2 1-16,-8 1 0,-9 2 15,14-3-15,6 0 0,-8 2 16,-7 1-16,10 0 0,5 1 16,-9 1-16,-8-1 0,13 2 0,3 3 15,-6-7-15,-6-4 0,6 2 16,7 1-16,-7 3 0,-9 0 15,12-3-15,6-1 0,-8 1 16,-10 0-16,10 1 0,5 1 16,-7 0-16,-5-3 0,12 0 15,6-2-15,-8 3 0,-7 2 0,9-1 16,4-3-16,-7 0 16,-6 0-16,10 0 0,8 1 15,-11-2-15,-7-3 0,7 1 0,3 0 16,-6 4-16,-4 4 0,7-6 15,4-3-15,-10 2 0,-6 2 16,9-3-16,6 0 0,-9 0 16,-9 1-16,8 1 0,5 1 15,-12 0-15,-7-2 0,7 1 16,6 0-16,-6 1 0,-6 1 0,1-2 16,0 0-16,-11 0 0,-6 0 15,2-1-15,1-1 0,-8 3 16,-5 2-16,-2-2 0,1 0 15,-11 0-15,-6-2 0,-4 1 16,-2 0-16,-8 1 0,-5 2 16,-8 3-16,-4 0 0,-4-1 15,-3-2-15,-5-1 0,-3 0 16,2 0-16,1-1 0,0 1 16</inkml:trace>
  <inkml:trace contextRef="#ctx0" brushRef="#br0" timeOffset="407259.1345">2409 5743 0,'0'0'16,"0"0"-16,-29-4 0,15 2 15,-1-1-15,-2 0 0,-3 0 0,-9-3 16,-2-1-16,-1-1 0,-3 1 16,1-1-16,-1 0 0,-9-5 15,0-1-15,1-2 0,2 0 0,-7-2 16,3-1-16,4-1 0,6 3 15,3-3-15,3-2 16,5-2-16,4-1 0,2-1 0,2-4 16,7 1-16,5-1 0,1-1 15,0-2-15,6 1 0,0 1 16,7-2-16,2-1 0,5 0 16,1 0-16,8-6 0,0 1 15,4 4-15,3 6 0,3-4 16,6-1-16,2-1 0,4 1 0,2 0 15,3 1-15,11-3 0,0 3 16,5 3-16,0 3 0,29-7 16,-9 9-16,2 0 0,-2 4 15,-4 3-15,-2 5 0,-2 1 16,0 2-16,-1 5 0,1 0 16,3 7-16,-2 3 0,1 3 0,0 3 15,-3 4-15,1 1 16,-6 3-16,-3 1 0,-2-1 15,-3-1-15,-2 2 0,-4 1 0,-5 1 16,-5 1-16,-6 1 0,-1 4 16,-3 1-16,-3 1 0,-2 2 15,-3 1-15,-4 4 0,1 4 16,-10-2-16,-10-2 0,-1 2 16,-2 1-16,-2-4 0,-2 0 15,-3 1-15,-3 1 0,-6 1 0,-4 2 16,-6-6-16,-3-4 15,-3-2-15,-1-1 0,-10-3 16,-6-1-16,-5-2 0,-4-3 0,-13 1 16,-8-3-16,-6-1 0,-6 1 15,-7 1-15,-7 0 0,-5-4 16,1-3-16,-9 3 0,-4 0 16,2-2-16,0-2 0,-1 7 15,-3 5-15,36-8 0,27-4 0,15-4 16</inkml:trace>
  <inkml:trace contextRef="#ctx0" brushRef="#br0" timeOffset="413275.4265">2077 7561 0,'0'0'0,"0"0"0,0 0 16,19 6-16,-19-6 0,0 0 0,33 7 16,-14-5-16,1 0 0,6 2 15,0-1-15,12 1 0,-1 0 16,4 0-16,3 0 0,11 1 16,1 0-16,1-1 0,0-2 15,13 2-15,-3 0 0,2 1 16,1 3-16,11-5 0,-1-1 0,9 0 15,-2-1-15,-5 2 0,-6-1 16,37 0-16,-8-1 0,-12-1 16,-6 0-16,-1 0 0,-5-1 15,-5 1-15,-6 1 0,0 0 16,2-1-16,-8 2 0,-1-1 16,3-2-16,0-2 0,-4 0 0,-4-1 15,-4 0-15,-3 1 16,0-4-16,-1-2 0,-3 1 15,-4 3-15,-3-3 0,0 0 0,-6-1 16,-2 0-16,1 0 0,0 1 16,-1-3-16,-3-2 0,-4 2 15,-2 1-15,2 1 0,0-2 16,-9 1-16,-2-1 0,0 0 16,2 0-16,-3-1 0,-3 0 0,2-2 15,1 1-15,0-2 0,2 1 16,-3-3-16,1 0 15,-3 1-15,-1 1 0,-2 0 0,-1 0 16,0-2-16,0-1 0,1 0 16,-4 1-16,-1-1 0,0-1 15,-4 2-15,0 2 0,-1-2 16,0 0-16,-4-2 0,0 0 16,0 1-16,-1 0 0,-4-2 15,0-1-15,-2 0 0,1 2 0,1-1 16,0 1-16,-1-1 0,-2 2 15,-2 0-15,-4 1 16,1-1-16,1-1 0,-3 3 16,1 0-16,0-1 0,3 0 0,-5 0 15,1 0-15,-2 1 0,2 0 16,-1 0-16,-2 0 0,-4 0 16,0 0-16,-5-1 0,-1 0 15,1 3-15,-4 0 0,1 1 16,-2-1-16,-2 1 0,-1 1 0,-5-1 15,0 0-15,-1 5 0,2 4 16,-9-6-16,-1-3 16,2 4-16,0 4 0,1-1 0,-1 1 15,-11-3-15,1 1 0,1 4 16,0 1-16,2 0 0,4 1 16,-6 5-16,0 0 0,-26 3 15,6-1-15,8 2 0,3 2 16,3-1-16,7 1 0,0 0 15,1 1-15,1 1 0,-1 1 0,2 2 16,2 2-16,4-2 0,6 2 16,-7-1-16,-3 0 0,4 0 15,2-2-15,3 0 0,1-1 16,-1 2-16,1 3 0,0-1 16,0 1-16,-1-1 0,-2-1 15,5-3-15,1-1 0,2 4 0,-2 2 16,3-3-16,5-1 15,3 0-15,1 1 0,-2 2 0,-1 2 16,0-5-16,0 0 0,11-3 16,0 1-16,0 4 0,1 0 15,-2 0-15,0 0 0,2-1 16,-2-1-16,4 3 0,4 1 16,4-1-16,-2-1 0,6 1 15,2 1-15,2-2 0,4-4 0,-2 5 16,6 2-16,-2-3 0,4-3 15,2 2-15,3 0 0,4 0 16,3-2-16,3 2 0,5 0 16,0-2-16,3-2 0,6 1 15,1 2-15,3-3 0,-3-1 16,4-1-16,4-2 0,-2 0 16,0 0-16,1 0 0,1-2 15,6 1-15,-3-1 0,-5 1 16,-5-2-16,-8 0 0,-6-1 0,-7-1 15</inkml:trace>
  <inkml:trace contextRef="#ctx0" brushRef="#br0" timeOffset="414393.0403">3063 5283 0,'0'0'0,"0"0"0,0 0 0,0 0 15,0 0-15,0 0 0,0 0 16,0 0-16,0 0 0,6 23 16,-6-23-16,1 29 0,-1-29 0,2 39 15,2-15-15,-3 2 16,2 2-16,2 13 0,-1 5 16,2 3-16,-3-1 0,3 15 0,-2 1 15,1 8-15,-1-5 0,2-3 16,3-3-16,1 1 0,-3-6 15,1 2-15,2 0 16,0-3-16,-1-10 0,-5 0 0,-1-1 16,-2-6-16,1-6 0,-2-3 15,1-2-15,-1-8 0,-1-4 0,-2-3 16,0-3-16,2-5 0,-2-3 16,0-8-16,-6-6 15,6-3-15,-1-3 0,1-9 0,0-7 16,-1 8-16,2 6 0,1 4 15</inkml:trace>
  <inkml:trace contextRef="#ctx0" brushRef="#br0" timeOffset="414692.3826">3079 5294 0,'0'0'0,"0"0"0,0 0 16,0 0-16,0 0 0,0 0 15,0 0-15,-16 19 0,16-19 0,-13 22 16,13-22-16,-15 33 0,8-15 16,1 5-16,-1 3 0,2-1 15,-1 1-15,-2 8 0,1 0 16,-1-2-16,1 0 0,-1 3 15,-1-1-15,2-6 0,3-4 16,-2-6-16,3-4 0,0-2 16,-1-3-16,2-1 0</inkml:trace>
  <inkml:trace contextRef="#ctx0" brushRef="#br0" timeOffset="414858.5259">3074 5338 0,'0'0'0,"0"0"16,0 0-16,0 0 0,21 12 0,-21-12 16,25 16-16,-10-4 15,0 2-15,-1 6 0,0 4 16,1 0-16,0 0 0,2 2 0,-2-4 16,-5-3-16</inkml:trace>
  <inkml:trace contextRef="#ctx0" brushRef="#br0" timeOffset="415231.7475">3657 5593 0,'0'0'0,"0"0"0,0 0 15,0 0-15,-16-19 0,16 19 16,0 0-16,-15-17 0,15 17 16,0 0-16,-16-18 0,13 13 15</inkml:trace>
  <inkml:trace contextRef="#ctx0" brushRef="#br0" timeOffset="423510.5964">6280 6400 0,'0'0'0,"0"0"0,0 0 0,-25 0 16,25 0-16,-23 2 0,8 0 15,-4 1-15,-2 0 0,-2 3 16,-1 2-16,-9 4 0,-1 2 0,1 1 16,-1 2-16,-7 7 0,1 4 15,-1 1-15,1 3 16,0 1-16,3 3 0,-6 9 0,2 2 15,4 3-15,5 2 0,-7 4 16,3-6-16,7 0 0,6-1 16,-1 10-16,4 3 0,7-7 15,4-6-15,6 0 0,0-2 16,9-2-16,4 0 0,5 0 16,4 0-16,1-6 0,4-3 0,8 0 15,7 1-15,2-7 0,6-5 16,13-2-16,9-3 0,21 1 15,-2-5-15,6-3 16,3-6-16,1 0 0,1-2 0,8-3 16,5-3-16,3-4 0,6-2 15,-1-4-15,2-1 0,-1 2 16,0 2-16,4-2 0,4-1 16,-4-5-16,-3 0 0,2-4 0,0-1 15,-7-2-15,-4-4 0,-10 1 16,-2 2-16,-8-2 0,-3-2 15,-8-2-15,-3-4 0,-9 1 16,-6 2-16,-2-7 0,0-2 16,-12 0-16,-2 4 0,-11-7 15,-6-2-15,-2 2 0,-4 1 16,-7 0-16,-5-1 0,-5-1 16,-6-2-16,-8-5 0,-4-1 15,-8-1-15,-8 1 0,-6 3 0,-3 1 16,-8 3-16,-5 3 0,-12-5 15,-6-3-15,-9 4 0,-5 4 16,-17 6-16,-8 1 0,-5 7 16,-1 4-16,-12 4 0,-7 4 15,-8 6-15,-6 3 0,-7 13 16,-7 9-16,3 1 0,4 2 0,-1 11 16,-1 9-16,12 13 0,8 9 15,13 8-15,8 6 0,35-24 16,24-15-16,17-10 0</inkml:trace>
  <inkml:trace contextRef="#ctx0" brushRef="#br0" timeOffset="424325.2247">7109 7805 0,'0'0'0,"0"0"16,0 0-16,0 0 0,0 0 15,0 0-15,5-24 0,-5 24 16,16-14-16,-16 14 0,40-18 15,-13 8-15,0 1 0,19-7 16,6-1-16,3 1 0,0-1 0,20-4 16,19-1-16,-8 1 15,-6 3-15,12-1 0,10-2 16,-23 8-16,-15 6 0,11-1 0,-20 2 16,-15 5-16,-16 3 0,-13 11 15,-9 8-15,-8-7 0,-5 2 16,-15 10-16,-9 7 0,3-5 15,-3 1-15,-18 14 0,-8 9 16,3-4-16,1-3 0,-43 23 16,-1-6-16,19-9 0,16-6 0,-1 2 15,1-1-15,13-13 0,5-11 16,5-8-16,5-3 16,8-7-16,7-4 0,4-8 0,5-9 15,2-3-15,4-1 0,12-23 16,10-14-16,4 5 0,4 3 15,13-14-15,5-7 0,-2 5 16,1 3-16,1-7 0,7-3 16,-2 10-16,-2 8 0,2 4 15,1 3-15,-9 10 0,-6 6 0,-4 12 16,-3 6-16,-6 11 16,-6 5-16,5 16 0,4 12 0,-4 1 15,-4 3-15,2 19 0,0 13 16,0-6-16,0-1 0,-4 10 15,0 6-15,-2-10 0,0-7 0,6 3 16,5-1-16,-3-10 0,-3-11 16,0-3-16,1-1 15,-8-9-15,-2-8 0,-3-7 16,-1-4-16,-1-4 0,0-5 0,-11-13 16,-6-12-16,4 5 0,-1-3 15,-14-15-15,-5-10 0,0 0 16,0 0-16,-13-9 0,-9-5 15,5 5-15,5 6 0,-30-24 16,1 6-16,11 20 0,7 13 0,-3 8 16,1 9-16,16 5 15,13 6-15,10 1 0</inkml:trace>
  <inkml:trace contextRef="#ctx0" brushRef="#br0" timeOffset="448692.8542">9807 7691 0,'0'0'0,"0"0"16,0 0-16,0 0 0,0 0 0,0 0 15,0 0-15,0 0 0,0 0 16,26-7-16,-26 7 0,0 0 16,0 0-16,33-2 0,-33 2 15,24-1-15,-11 1 0,3-1 16,0-1-16,2 1 0,1 1 16,1 0-16,1 0 0,2-2 0,1 1 15,8-1-15,0 1 16,1-1-16,0 0 0,2-1 15,1 2-15,-1-2 0,1 0 0,9 1 16,3 2-16,-3-1 0,-1-1 16,0 0-16,0 2 0,7-3 15,-1 1-15,-1 0 0,1-1 16,1 3-16,-1 0 0,8-1 16,-3-2-16,-3 1 0,-3 0 0,5 3 15,2 4-15,0-4 0,-2-4 16,6 2-16,0 2 0,-2 1 15,-2 0-15,3-1 0,1 0 16,0-1-16,-2 0 0,1-2 16,-1 0-16,26 2 0,-7 4 15,-2-2-15,-1-1 0,-4-1 0,-4 1 16,0-1-16,0 0 16,-3 0-16,-3 1 0,4 1 15,3 0-15,0 0 0,1 1 0,3-2 16,0-1-16,-2 1 0,-4 1 15,4-1-15,4 1 0,-4-3 16,0 0-16,0-2 0,2 1 16,-1 2-16,0 2 0,1-2 15,3-1-15,-3 0 0,-3 1 16,5-2-16,3-2 0,-2 3 16,-1 2-16,1 0 0,-1 0 15,-1 0-15,-1-2 0,1 1 16,3 1-16,-2 0 0,-1-1 0,2 2 15,1-1-15,-4-2 0,-1-2 16,1-1-16,4-2 0,-4 6 16,-2 2-16,3 2 0,2 0 15,0-2-15,0-1 0,-2 0 16,0 0-16,0 1 0,-2 0 0,3-1 16,2-1-16,-6 1 0,-1-1 15,0-1-15,3-1 16,-2 2-16,1 1 0,-2-3 15,0-3-15,1 4 0,0 4 0,4-2 16,1 1-16,-2-2 0,0-3 16,-2 6-16,-3 1 0,-1-5 15,-1-4-15,0 3 0,-1 2 16,-1 0-16,-1 2 0,4-4 16,2-2-16,-2 2 0,-2-1 0,1 2 15,0-1-15,-3 3 0,-4 1 16,5 0-16,3-4 0,-1 0 15,1 0-15,-4 1 0,1 1 16,-1-2-16,-1 1 0,0 1 16,1 1-16,0-1 0,-2 2 15,1-4-15,-1 0 0,-3 0 16,-2 2-16,2 3 0,2 3 16,1-5-16,2-3 0,1-2 0,0-1 15,-3 3-15,-1 1 0,2 3 16,0 3-16,2-5 0,1 0 15,-1-1-15,-1-1 0,-4 1 16,-3 0-16,3 2 0,0 3 16,3-5-16,3-3 0,-3 1 15,0-1-15,-5 4 0,-3 2 0,4-3 16,3-2-16,-2 3 16,0 2-16,0 2 0,2 0 0,-4-3 15,-2-3-15,2-4 0,1-1 16,0 6-16,-1 6 0,0-4 15,0-3-15,2 0 0,-1-2 16,-1 1-16,-1 1 0,-2 1 16,-2 0-16,3 2 0,2 2 15,-2-2-15,-1 0 0,0-5 16,1-3-16,0 6 0,1 3 0,-1-1 16,0-2-16,-1 1 15,-1 1-15,1 1 0,1-1 0,-2 2 16,-3-1-16,2 4 0,0 4 15,2-12-15,0-5 0,0 5 16,-2 4-16,1-2 0,1-1 16,-2-1-16,-2-1 0,-1 4 15,-3 3-15,5-4 0,4-5 16,-1 5-16,-3 4 0,0-1 16,-3 1-16,2-2 0,-1-1 0,3 0 15,1-1-15,-3-1 0,0-1 16,0 0-16,0-1 0,-4 6 15,-3 3-15,6-7 0,2-3 16,-2 4-16,-2 4 0,4-5 16,3-2-16,-6 3 0,-4 1 0,1 2 15,1 0-15,-1-3 0,0-2 16,-2 3-16,-2 3 16,-11-6-16,4-2 0,0 5 0,4 1 15,1-3-15,0-4 0,3 5 16,1 2-16,-1-2 0,-1-2 15,-3 5-15,1 1 0,0-1 16,1-2-16,-1 1 0,0 1 16,-1 1-16,0-1 0,1-4 15,3-3-15,-3 4 0,-3 2 0,1-2 16,2-2-16,-7 1 0,-1 1 16,3 1-16,2 1 15,-3 0-15,-2 1 0,2 0 16,2-2-16,-1-1 0,1 0 0,-2 0 15,-1 0-15,-2-1 0,0-2 16,0 5-16,-1 2 0,-1-3 16,-2 0-16,-1-1 0,2 0 15,-6 1-15,-1 0 0,1-1 16,0-2-16,0 1 0,-1 0 0,-2 1 16,1 1-16,-1-2 0,-2-2 15,-4 2-15,-1 2 0,-1-1 16,-1-2-16,-2 3 0,0 1 15,-2 1-15,-1-1 0,-3-2 16,-1 4-16,-3-3 0,-3 1 16,2-1-16,-1 0 0,2 1 15</inkml:trace>
  <inkml:trace contextRef="#ctx0" brushRef="#br0" timeOffset="458276.8301">2577 9524 0,'0'0'0,"0"0"0,0 0 16,10 29-16,-5-14 0,-2 4 0,0 4 15,4 13-15,0 3 0,-2 7 16,2 4-16,1 17 0,-1 3 16,1 20-16,-3 2 0,0 13 15,-3-4-15,0 27 16,-2 9-16,-5 40 0,-4-25 0,2-1 16,2-1-16,0-6 0,2-5 0,-4 13 15,-1 8-15,1-12 16,2-7-16,1 12 0,3 10 15,1-10-15,0-7 0,3 13 16,1 8-16,-1-11 0,4-9 0,1 12 16,6 8-16,-1-17 0,5-12 15,-1 16-15,1 11 16,-3-13-16,-1-8 0,-2 12 0,-5 7 16,-1-18-16,-3-13 0,-3 12 15,-1 9-15,-1-16 0,0-10 16,-6 4-16,-6 4 0,6-42 0,1-29 15,2-21-15</inkml:trace>
  <inkml:trace contextRef="#ctx0" brushRef="#br0" timeOffset="461078.2273">4264 9331 0,'0'0'0,"-13"-6"0,-2 2 16,-2 1-16,-2 0 0,-15-1 0,-12 0 15,-11 1-15,-1 5 0,-21 5 16,-12 4-16,9 1 0,6-1 0,-20 14 15,-17 17-15,17-7 16,8-4-16,-35 31 0,12 4 16,27-5-16,14-4 0,7 9 15,6 6-15,13-14 0,12-9 0,13 7 16,7 5-16,8-13 0,5-7 16,17 1-16,13-1 15,5-7-15,1-4 0,26-2 0,16 0 16,2-11-16,4-8 0,30-3 15,24-3-15,-9 0 0,-6-1 0,30-1 16,20-1-16,-19-3 16,-13-1-16,22-5 0,15-2 15,-19-8-15,-14-7 0,1-2 16,2-1-16,-22 1 0,-17 1 0,-11-9 16,-9-7-16,-17-4 0,-11-4 15,-18-8-15,-11-6 0,-26 7 16,-17 5-16,-23-15 0,-14-10 15,-4 3-15,-3 1 0,-46-7 16,-29-5-16,3 15 0,-2 12 0,-43 5 16,-30 4-16,15 13 15,7 6-15,58 11 0,36 5 16,28 6-16</inkml:trace>
  <inkml:trace contextRef="#ctx0" brushRef="#br0" timeOffset="463076.4767">6364 8926 0,'0'0'0,"0"0"0,0 0 16,18-11-16,-18 11 0,0 0 0,0 0 16,21-23-16,-14 16 0,-2-3 15,1 0-15,-2-1 0,0-1 16,-1 0-16,-3-3 0,0 3 15,-4 1-15,-6 0 0,-2 0 16,-3 1-16,-3 2 0,-9 1 16,-4 2-16,-4 3 0,0 3 15,-12 6-15,0 5 0,-1 3 16,3 2-16,-8 7 0,3 4 16,6 1-16,6-1 0,2 5 0,8 0 15,12-2-15,10-1 0,9-2 16,8-2-16,7-8 0,2-5 0,12-4 15,7-4-15,5-6 16,0-4-16,7-6 0,5-5 16,-4-2-16,-3-1 0,6-5 15,-3-3-15,-8 4 0,-7-1 0,-6 1 16,-9 2-16,-5 1 0,-4 3 16,-5 6-16,-3 5 15,-3 1-15,-2 5 0,-2 2 0,-4 5 16,-1-2-16,0 0 0,0 5 15,-1 5-15,0 2 0,0 0 0,1 5 16,0 2-16,5-3 16,2-1-16,5 6 0,3 1 15,-2-8-15,-2-3 0,0-4 0</inkml:trace>
  <inkml:trace contextRef="#ctx0" brushRef="#br0" timeOffset="463426.7359">7385 8579 0,'0'0'0,"0"0"0,0 0 16,-16 24-16,16-24 0,-21 30 16,3-6-16,-1 2 0,0 4 0,-9 11 15,-1 2-15,0 9 0,0-3 16,5 4-16,7-5 16,5-9-16,7-8 0,8-8 0,7-5 15,6-3-15,5-1 0,8-8 16,7-4-16,-3-6 0,2-1 15,0-8-15,2-5 0,-8 3 16,-6 4-16,-5 2 0</inkml:trace>
  <inkml:trace contextRef="#ctx0" brushRef="#br0" timeOffset="463596.134">7050 8840 0,'0'0'0,"0"0"0,0 0 16,39-3-16,-17 1 0,6 0 16,6 1-16,11-2 0,2-2 15,14 0-15,2 1 0,-3 1 16,0-2-16,-3 1 0,-13 2 16,-11 0-16</inkml:trace>
  <inkml:trace contextRef="#ctx0" brushRef="#br0" timeOffset="463810.0041">7939 8844 0,'0'0'0,"0"0"16,0 0-16,-5 23 0,5-23 0,-8 20 15,2-6-15,-4 1 0,0 0 16,0-1-16,0 2 0,0-2 15,0-1-15,-1 0 0,2-2 16,1-6-16,1-3 0,4 0 0,-2-1 16,2 0-16</inkml:trace>
  <inkml:trace contextRef="#ctx0" brushRef="#br0" timeOffset="463960.3704">8099 8475 0,'0'0'0,"0"0"16,0 0-16,0 0 0,15 21 0,-15-21 16,11 28-16,-4-11 0,0 4 15,1-4-15,-1-1 0,-2-3 16</inkml:trace>
  <inkml:trace contextRef="#ctx0" brushRef="#br0" timeOffset="464442.9123">8723 8806 0,'0'0'0,"0"0"0,0 0 15,-6-18-15,6 18 0,-13-18 0,13 18 16,-28-19-16,11 14 0,-6 1 16,-5 1-16,-10 2 0,1 2 15,-4 5-15,0 3 0,-6 7 16,3 3-16,3 3 0,4 0 15,-1 8-15,8 0 0,12-1 16,8-1-16,10-3 0,9-1 16,7-8-16,7-3 0,7-5 0,4-4 15,4-6-15,2-5 0,0-3 16,-1-3-16,4-3 0,-4-4 16,-3 2-16,-4-2 0,-6 1 15,-3-2-15,-6 6 0,-5 4 16,-3 4-16,-3 4 0,-2 2 15,-2 1-15,-5 6 0,-6 5 16,0 3-16,-2 3 0,-2 6 16,-2 6-16,2 3 0,1 4 0,-2 11 15,-2 1-15,1-3 16,-1-3-16,-1 2 0,0-3 0,1-9 16,0-6-16,2-6 0,0-3 15,-2-3-15,1 1 0,-2-10 16,-6-4-16,0-4 0,0-2 15,2-4-15,2-3 0,5-6 16,2-5-16,5-9 0,4-9 16,0 11-16,1 5 0,1 6 0</inkml:trace>
  <inkml:trace contextRef="#ctx0" brushRef="#br0" timeOffset="464843.7176">9129 8590 0,'0'0'15,"0"0"-15,-12 18 0,3-4 0,1 3 16,-10 12-16,-4 6 16,1 0-16,0 2 0,-3 6 0,2 0 15,2-6-15,2-5 0,1 1 16,3-4-16,3-6 0,1-5 15,4-5-15,0-7 0,3-4 16,1-2-16,3-5 0,3-8 16,3-4-16,3-3 0,3-2 15,6 0-15,2 0 0,1 2 0,1-1 16,1 1-16,-1 2 0,-1 2 16,5 2-16,-2 7 0,-3 1 15,-2 3-15,-4 6 0,-4 3 16,-5 1-16,0 1 0,-3 6 15,-1 5-15,-1 2 0,-1 0 16,-1 0-16,0 1 0,1-1 0,1-3 16,0-1-16,2-4 15,0-3-15,2-3 0,-3-2 16,0-1-16,0 0 0</inkml:trace>
  <inkml:trace contextRef="#ctx0" brushRef="#br0" timeOffset="465076.6954">9654 8549 0,'0'0'0,"0"0"0,0 0 16,-11 18-16,11-18 0,-16 29 0,2-6 16,1 3-16,-1 1 0,-4 11 15,1 2-15,3-2 0,6-3 16,4 3-16,4-6 0,5-4 15,0-5-15,6-4 0,3-4 16,3-4-16,2-4 0,1-6 16,1-2-16,-5 0 0,-3 0 0,-2 0 15</inkml:trace>
  <inkml:trace contextRef="#ctx0" brushRef="#br0" timeOffset="465242.7374">9383 8806 0,'0'0'0,"0"0"0,0 0 16,30-2-16,-30 2 0,34-3 15,-10 1-15,3-1 0,2 0 0,17 0 16,1-1-16,-2 1 0,-2-1 16,0 1-16,-8 1 0,-6 0 15</inkml:trace>
  <inkml:trace contextRef="#ctx0" brushRef="#br0" timeOffset="465426.5142">10011 8838 0,'0'0'0,"0"0"15,0 0-15,21-7 0,-21 7 0,25-6 16,-6 2-16,2 1 0,0-1 0,10-2 15,2 0-15,-5 0 16,-4 1-16,-4 2 0</inkml:trace>
  <inkml:trace contextRef="#ctx0" brushRef="#br0" timeOffset="465693.1868">10718 8383 0,'0'0'15,"0"0"-15,0 0 0,0 0 0,-9 31 16,9-31-16,-13 39 16,3-15-16,-2 4 0,-2 4 0,-2 5 15,-1 8-15,1-3 0,0 7 16,1-2-16,3-7 0,1-5 15,0 2-15,2-6 0,2-6 0,0-7 16,1-3-16,2-5 16,2-3-16,0 0 0,-1-3 15</inkml:trace>
  <inkml:trace contextRef="#ctx0" brushRef="#br0" timeOffset="465926.7222">10952 8556 0,'0'0'0,"0"0"0,0 0 0,-28 5 16,28-5-16,-33 6 0,7 1 15,-1 2-15,0 1 0,-12 4 16,-2-1-16,5 2 0,3-2 0,-1 3 16,4-1-16,7-1 15,5 0-15,9 1 0,8-1 16,7 0-16,4 0 0,8 0 0,8-2 15,1 0-15,3-1 0,3-2 16,2 0-16,-6-1 0,-6-3 0,-4 0 16</inkml:trace>
  <inkml:trace contextRef="#ctx0" brushRef="#br0" timeOffset="466326.972">11201 8554 0,'0'0'0,"0"0"16,0 0-16,0 0 0,-10 25 0,10-25 15,-18 28-15,6-11 0,0 2 16,-1 2-16,-1 0 16,-3 4-16,3-1 0,2-3 0,1-4 15,2-3-15,1-3 0,3-2 16,0-2-16,2-3 0,1-4 15,3-4-15,3-6 0,2-3 16,0-3-16,6-2 0,5-2 16,-1-1-16,2-4 0,7-2 15,3 0-15,-2 5 0,0 5 0,-2 2 16,-2 1-16,-1 6 0,-2 3 16,0 4-16,-2 4 15,-1 3-15,-3 1 0,-4 4 0,-5 4 16,-2 1-16,-3 2 0,-1 4 15,-2 4-15,-2 0 0,1-2 16,-2-1-16,0-1 0,1-2 16,-1-1-16,0-3 0,0-3 15,0-1-15,3-3 0,-1-1 0</inkml:trace>
  <inkml:trace contextRef="#ctx0" brushRef="#br0" timeOffset="466512.4108">11785 8564 0,'0'0'16,"0"0"-16,0 0 0,0 0 0,0 0 15,-1 29-15,1-29 16,-13 27-16,13-27 0,-19 34 0,8-14 16,0-1-16,0-1 0,-2 4 15,0-2-15,1-5 0,1-4 16,1-1-16,2-2 0,1-1 0</inkml:trace>
  <inkml:trace contextRef="#ctx0" brushRef="#br0" timeOffset="466674.1264">11764 8317 0,'0'0'0,"0"0"16,0 0-16,0 0 0,18 14 15,-18-14-15,0 0 0,21 23 16,-21-23-16,18 17 0,-11-9 0,0-2 16</inkml:trace>
  <inkml:trace contextRef="#ctx0" brushRef="#br0" timeOffset="466894.5146">12299 8368 0,'0'0'0,"0"0"15,0 0-15,0 0 0,-9 29 16,9-29-16,-23 34 0,7-12 16,-3 4-16,-2 2 0,-1 0 15,-2 9-15,1-1 0,1 7 16,4-4-16,4-7 0,6-5 0,5-4 16,8-4-16,3-4 0,3-3 15,1-5-15,2-4 16,4-2-16,2-4 0,-4 2 0,-3 0 15,-2 1-15</inkml:trace>
  <inkml:trace contextRef="#ctx0" brushRef="#br0" timeOffset="467059.9985">12071 8565 0,'0'0'0,"0"0"16,0 0-16,30-5 0,-30 5 0,37-4 15,-12 2-15,4 1 0,2 0 16,13-2-16,5-2 0,-9 0 16,-5 2-16,-7 0 0</inkml:trace>
  <inkml:trace contextRef="#ctx0" brushRef="#br0" timeOffset="467376.9397">13609 8176 0,'0'0'0,"0"0"16,0 0-16,-27 12 0,27-12 16,-37 19-16,11-5 0,0 4 15,-3 3-15,-8 16 0,-2 8 16,-5 12-16,3 1 0,-1 12 15,8 0-15,7-9 0,6-9 16,1 3-16,5-3 0,1-11 16,2-7-16,1-4 0,2-5 0,3-8 15,0-4-15,-5-3 16,-3-2-16,-1-3 0,-1 1 0,-3-4 16,-2-4-16,1-4 0,1-3 15,3 2-15,4 1 0,3 2 16</inkml:trace>
  <inkml:trace contextRef="#ctx0" brushRef="#br0" timeOffset="467494.7698">12909 8596 0,'0'0'16,"0"0"-16,0 0 0,29-15 0,-13 8 15,7-1-15,7 0 16,9-1-16,3-1 0,6 3 16,4 1-16,9 0 0,-1-1 0,-4 1 15,-12 2-15,-10 0 0</inkml:trace>
  <inkml:trace contextRef="#ctx0" brushRef="#br0" timeOffset="467960.8705">14089 8505 0,'0'0'0,"0"0"0,0 0 0,0 0 16,0 0-16,0 0 0,10-23 15,-10 23-15,0 0 0,-1-23 16,-2 14-16,-4 0 0,-2 0 0,-4 2 16,-4 0-16,-2 2 15,-1 1-15,-4 3 0,-5 2 16,-6 2-16,2 3 0,-3 5 16,-1 6-16,-4 3 0,5-1 0,3 5 15,2 3-15,6 0 0,4-1 16,4 3-16,7-1 0,7-6 15,4-2-15,10-5 0,8-5 16,4-5-16,3-4 0,7-5 16,4-4-16,-1-2 0,1-1 0,0-5 15,2-4-15,-4 0 0,-3-1 16,0-3-16,-5 2 0,-6 1 16,-4 3-16,-5 2 0,-3 4 15,-4 4-15,0 1 0,-3 5 16,-2 2-16,-2 4 0,-2 2 15,0 1-15,-3 3 0,1 5 0,-1 2 16,2 2-16,-1 2 16,3-1-16,1 0 0,3-1 15,2 0-15,3-4 0,1-1 0,-1-3 16,-2-2-16,1-3 0</inkml:trace>
  <inkml:trace contextRef="#ctx0" brushRef="#br0" timeOffset="468559.6144">14496 8397 0,'0'0'0,"0"0"16,0 0-16,-12 17 0,12-17 0,-18 22 16,6-5-16,0 0 0,0 1 0,-3 4 15,-2 2-15,-3 3 16,2-3-16,1-3 0,3-3 15,2-2-15,2-3 0,2-2 16,1-4-16,2-2 0,0-4 0,4-3 16,1-3-16,4-4 15,1-3-15,5-4 0,3-3 16,2 0-16,-1-2 0,4-1 0,1-1 16,6-2-16,-2 3 0,0 6 15,0 3-15,-3 1 0,-4 3 16,0 4-16,-3 3 0,-1 5 15,-2 4-15,-2 5 0,-3 4 16,-1 0-16,-3 2 0,-1 2 16,-1 1-16,-2-1 0,1-2 0,-1 1 15,0 0-15,-1-4 0,1-4 16,0-2-16,-1-1 16,3-4-16,0-2 0,2-5 0,2-4 15,0-3-15,1-3 0,5-5 16,3-2-16,4-4 0,2-2 0,9-5 15,2 1-15,-3 2 16,-1 4-16,7 2 0,1 2 16,-5 5-16,-5 5 0,-2 3 0,-3 4 15,-3 5-15,-2 5 0,-6 2 16,-3 3-16,-1 3 0,-3 3 16,-3 4-16,0 4 0,-1-3 15,0 0-15,-1 2 0,-1 2 16,1-4-16,-2 0 0,1 1 15,0-2-15,2-4 0,0 0 0,3-3 16,3-4-16,1-2 16,-2-1-16,0-2 0</inkml:trace>
  <inkml:trace contextRef="#ctx0" brushRef="#br0" timeOffset="468761.7133">15329 8426 0,'0'0'0,"0"0"16,0 0-16,0 0 0,0 0 0,-13 24 16,13-24-16,-18 26 15,18-26-15,-21 30 0,9-12 16,-2 1-16,1 0 0,1-2 0,1 0 16,-1 2-16,1-3 0,3-4 15,3-5-15,1-3 0,4-4 16,-2 2-16,2-2 0,-2 1 0</inkml:trace>
  <inkml:trace contextRef="#ctx0" brushRef="#br0" timeOffset="468926.7852">15229 8124 0,'0'0'0,"0"0"16,0 0-16,0 0 0,28 15 0,-28-15 15,23 14-15,-10-6 16,1 1-16,-2-3 0,-2 1 16,-2-1-16</inkml:trace>
  <inkml:trace contextRef="#ctx0" brushRef="#br0" timeOffset="469161.5253">15862 8140 0,'0'0'0,"0"0"0,0 0 0,-3 18 0,3-18 16,-13 25-16,-1-6 0,-1 1 15,0 3-15,-3 3 0,-2 3 16,-6 9-16,-1-2 0,-3 10 16,3-1-16,4-5 15,3-5-15,-1 3 0,3-6 0,3-3 0,3-3 16,3-4-16,3-4 15,3-6-15,2-6 0,0-1 16,0-1-16,0-2 0</inkml:trace>
  <inkml:trace contextRef="#ctx0" brushRef="#br0" timeOffset="469592.803">15933 8412 0,'0'0'0,"0"0"15,0 0-15,-10 19 0,10-19 0,-13 23 16,3-5-16,-1 0 0,-1 2 16,-1 1-16,1-1 15,0 5-15,3-1 0,5-2 0,4-2 16,4-2-16,4-3 0,7-4 16,8-5-16,1-4 0,2-3 15,11-4-15,2-5 0,0-1 16,-2 0-16,7-10 0,-2-6 15,-6 4-15,-7 2 0,-4 1 16,-6 1-16,-4 4 0,-4 3 0,-5 4 16,-3 3-16,-6 3 0,-1 4 15,-6 6-15,-4 4 16,-1 5-16,0 3 0,-3 7 0,-1 6 16,1 0-16,1 0 0,-2 8 15,0-1-15,1-5 0,2-4 16,-1 3-16,3-3 0,4-10 15,1-2-15,-1-4 0,-1-4 16,-3 0-16,-4 1 0,-4-4 16,-3-2-16,-1-3 0,2-2 0,-2-4 15,-3-4-15,6 2 0,5 1 0,5 1 16</inkml:trace>
  <inkml:trace contextRef="#ctx0" brushRef="#br0" timeOffset="470526.6494">7497 9655 0,'0'0'0,"0"0"16,0 0-16,0 0 0,0 0 16,23 3-16,-23-3 0,26 0 15,-26 0-15,36 3 0,-11-2 16,1 0-16,2-1 0,16-1 15,3-2-15,1-1 0,-1-1 0,18 0 16,5 0-16,8-1 0,-4 0 16,20-5-16,3 0 15,-8 1-15,-5 0 0,24-5 16,9-2-16,31-2 0,-17 5 0,5 4 16,6 3-16,-20-1 0,-16-2 0,17 2 15,12 1-15,-15-2 16,-9 0-16,20 0 0,15 1 15,-14 1-15,-8 0 0,19 2 16,16 2-16,-19-3 0,-12 1 0,19-4 16,15 1-16,-16 2 0,-12 3 15,20 1-15,13 1 16,-19 1-16,-12 1 0,19 1 0,14 2 16,-23-3-16,-15-2 0,18 3 15,12 3-15,-20-1 0,-14-2 0,18 1 16,11 0-16,-19-4 15,-15-2-15,14-4 0,9-3 16,-17 3-16,-11 0 0,9 1 16,5-2-16,-19 3 0,-11-2 0,7 4 15,4 2-15,-18-1 0,-14 0 16,3 1-16,1 0 0,-17-2 16,-11 0-16,-8 4 0,-6 3 15,-10-1-15,-7-1 0,-11 3 16,-7 1-16,-9 4 0,-5 3 0,3-4 15,0-3-15,2-2 16</inkml:trace>
  <inkml:trace contextRef="#ctx0" brushRef="#br0" timeOffset="489909.9984">7756 9697 0,'0'0'0,"0"0"0,0 0 16,0 0-16,0 0 0,-24 3 0,24-3 15,-24 6-15,24-6 16,-32 6-16,11-4 0,-1 1 0,-1-2 16,-2 2-16,-6 0 0,-6 1 15,-1-1-15,-3-2 0,-4 0 16,-6 0-16,5-1 0,-6-1 15,-4 0-15,-6-1 0,6 1 0,-8-3 16,-5-2-16,-2 1 16,9 1-16,-14-5 0,1 1 15,8-1-15,5-1 0,-8-2 16,-3 0-16,17 1 0,3 1 0,-27-10 16,7-2-16,13 3 0,10 1 15,-4-2-15,-3-2 16,12 3-16,7-1 0,-3 0 0,-2-3 15,7 0-15,5-1 0,2-4 16,-1-3-16,3 4 0,2 3 0,3-3 16,0-3-16,3 4 15,3 3-15,-5-5 0,-2-4 16,12 15-16,1 0 0,-1-5 16,-2-2-16,5 1 0,1 1 0,0-3 15,1-3-15,1 2 0,2 1 0,2-1 16,1 0-16,1 5 15,0-1-15,0 1 0,1-1 16,1 4-16,-1 4 0,5-3 16,4-2-16,-2 5 0,1 2 0,3 0 15,4 1-15,1 1 0,-3 2 16,4-2-16,2 1 0,0 2 16,0 4-16,4 1 15,5 2-15,-1-3 0,-1-1 0,6-1 16,6 2-16,-1-1 0,-2 2 15,8-3-15,6-1 0,-2 0 16,-2-1-16,16 0 0,5 2 16,-7-2-16,-2-1 0,17-4 15,7 1-15,-8-1 0,-5 0 0,40-4 16,-1-1-16,-15 2 0,-9 1 16,7 1-16,8 0 0,-8 0 15,-9-1-15,14 1 0,9-2 16,-15 2-16,-8 0 0,12-1 15,8 2-15,-11-1 0,-7 2 0,14-2 16,10 0-16,-12 2 16,-7-1-16,11 2 0,6 0 15,-10 1-15,-8 3 0,12 0 0,10 2 16,-11-3-16,-5 0 0,11 0 16,7 2-16,-11-5 0,-9-2 15,21 6-15,11 4 0,-15-2 16,-13-1-16,14-4 0,9-1 15,-12 1-15,-9 1 0,20 2 16,16 0-16,-16-1 0,-9 3 16,13-2-16,7 2 0,-16-1 15,-11-1-15,13 0 0,9-3 16,-13 2-16,-10 2 0,15 0 16,10 0-16,-15 0 0,-9 1 0,15 0 15,12 2-15,-15-3 0,-12 1 16,17 2-16,14 1 0,-23-7 15,-14-6-15,12 6 0,8 1 16,-3 3-16,-3-1 0,13 0 16,8 1-16,-24 1 0,-15 0 0,1 1 15,4 0-15,2-1 0,1-1 16,1 1-16,-1 2 0,-8 1 16,-6 1-16,5-5 0,5-3 15,-5 6-15,-3 4 0,1-1 16,1 1-16,-10-3 0,-6 0 15,1 0-15,3 1 0,-5 1 0,-4 1 16,0 2-16,-3 2 16,-3-2-16,-2 0 0,-5 3 0,-2 6 15,-5-1-15,-5 1 0,2-6 16,2-3-16,-7 0 0,-6-2 16,0 10-16,1 7 0,-5 2 15,-4 2-15,0 4 16,-2 2-16,-5-3 0,-4-3 0,-4 8 15,-2 4-15,-2-3 0,-2-3 16,1 3-16,3 1 0,-3 1 16,-2 2-16,-2 3 0,1 4 15,-2-1-15,0-2 0,4 0 16,2 0-16,-6 2 0,-2 2 16,-1-1-16,-2-1 0,1-18 15,-2 0-15,0 5 0,-1 3 16,-2-1-16,0-1 0,-2 3 0,-1 1 15,-4-3-15,-1-4 0,-4-4 16,-2-2-16,0 1 0,-1 0 16,-3-4-16,-2-2 0,-1-2 15,-4-2-15,-1-2 0,-2-1 16,-2-3-16,-3-2 0,-5 1 0,-3 2 16,-3-3-16,-1-1 0,-10-2 15,-2 0-15,-3 0 0,-2 0 16,-1-1-16,-2-2 0,21 1 15,13 0-15,11 0 0</inkml:trace>
  <inkml:trace contextRef="#ctx0" brushRef="#br0" timeOffset="501660.6036">6808 9658 0,'0'0'0,"0"0"16,0 0-16,0 0 0,0 0 0,0 0 16,0 0-16,26 9 0,-26-9 15,24 2-15,-24-2 0,31 5 16,-13-4-16,4 2 0,3 1 15,4-2-15,2-1 0,13 0 16,3-2-16,3 0 0,2 0 16,14-1-16,2-1 0,13 0 15,-2 0-15,2-1 0,0 0 16,15-3-16,0-2 0,10 0 16,-5 1-16,-3 2 0,-2-1 0,46-2 15,-6 0-15,-15-1 0,-9 2 16,0-3-16,3-1 15,-4 4-15,-2 3 0,0-3 0,1 1 16,-3-2-16,-2 0 0,0 3 16,1 2-16,-6 1 0,-2 0 0,4-2 15,1-1 1,0-3-16,0-2 0,-1 3 0,1 2 16,-2-1-16,-1 0 0,4 1 15,3-1-15,-5 1 0,-3 2 0,1-4 16,2-2-16,-2 3 0,-2 4 15,-1-5-15,0-2 16,-1 2-16,-3 1 0,0 0 0,0 0 16,-3 2-16,-1-2 0,5 3 15,4 0-15,-4 1 0,-3 0 0,0 3 16,-1 1-16,1-2 16,-1-2-16,-1-4 0,1-4 15,-1 4-15,0 4 0,3 1 16,0 0-16,-4-2 0,-2 0 0,0 2 15,0 1-15,0 1 0,-1 1 16,-2 0-16,0-2 0,-2-1 16,0-2-16,1 2 0,2 1 15,-1-3-15,-2-1 0,2-1 16,0 0-16,-3 3 0,1 2 0,-3-1 16,0-1-16,-2 1 15,-1 2-15,0-5 0,1-3 0,-1 0 16,-2 1-16,-1 6 0,0 3 15,-10 1-15,-4-1 0,1-3 16,2-3-16,-6 2 0,-2 2 16,-6-2-16,-2 1 0,-5 0 15,-3 1-15,-8 0 16,-3 0-16,-3 0 0,-2 1 0,-7-3 16,-5-2-16,-5 1 0,-4 3 0,0 0 15,-4 1-15,1 4 0,-2 2 16,-4 0-16,-3-1 15,-1-1-15,-1 0 0,-5-2 16,-5 0-16,-4 2 0,-2 3 0,-5 0 16,-5 0-16,0-1 0,-2-1 15,-7 1-15,-3-3 0,-10 3 16,-2-2-16,-3 0 0,-1 0 16,-10 1-16,2-1 0,-5 1 0,-1 1 15,-32 1-15,14-1 0,3 0 16,2 1-16,2-3 0,2-1 15,-3 1-15,-2 1 0,5-2 16,1-1-16,0 1 0,-2 2 16,1 2-16,-1-1 0,-5-4 15,-4-3-15,2 3 0,0 2 16,-3 5-16,-1 1 0,2-3 0,4-1 16,-6-2-16,-6-3 0,3 3 15,-1 2-15,0-1 16,-1 1-16,2-1 0,2 2 0,-4-4 15,-2 0-15,4 0 16,4 2-16,-4-1 0,-3 0 16,5-1-16,4 1 0,-3-4 15,-2-1-15,5 3 0,2 4 0,-4-4 16,-2-3-16,1 0 0,3-1 16,-4 2-16,-1 1 0,3-1 15,2 0-15,-2 0 0,-1 1 16,3-1-16,4 1 0,-3-1 15,-2 1-15,4-1 0,2-1 0,-3 1 16,-1 0-16,2 1 0,4 1 16,-2 0-16,-3-1 0,5 1 15,4 1-15,-2-1 0,-3 1 16,5-1-16,5-2 0,-2-1 16,2 0-16,2 2 0,3 4 0,0-2 15,-2 0-15,3 1 0,-1 3 16,0-2-16,1 0 0,3-1 15,2 0-15,-1 2 0,1 1 16,2 2-16,3 0 0,3 1 16,1-2-16,2 0 0,4-1 15,-5-1-15,0-2 0,8 2 16,4 0-16,5 0 0,2 0 16,0-1-16,-1-1 0,7 2 15,1-2-15,8 1 0,1 1 16,-1-1-16,0 0 0,0 0 0,1 0 15,10-1-15,4-3 0,6 0 16</inkml:trace>
  <inkml:trace contextRef="#ctx0" brushRef="#br0" timeOffset="508002.4232">10642 8099 0,'0'0'16,"0"0"-16,0 0 0,-19 16 0,19-16 16,-17 20-16,6-5 15,-2 2-15,1-1 0,-7 11 0,-5 2 16,1 3-16,1 1 0,-8 14 16,1 3-16,0-1 0,1 0 0,-5 16 15,2 6-15,6-7 16,4-5-16,2 14 0,5 0 15,3 4-15,6-8 0,8 3 16,7-4-16,5-11 0,4-9 0,21 12 16,7-6-16,7-10 15,4-7-15,13-6 0,7-6 16,-4-9-16,-3-3 0,15-8 16,11-4-16,-5-3 0,-1-2 0,6-7 15,6-4-15,-8-1 0,-5 1 16,8-4-16,6-6 0,-9 0 15,-7-2-15,3-6 0,0-5 16,-10 0-16,-8-2 0,-1-3 16,0-3-16,-14 1 0,-8 2 0,1-11 15,1-6-15,-11 6 0,-5 5 16,-10-9-16,-6-7 16,-3 5-16,-3 4 0,-6-5 0,-5-4 15,-8 5-15,-6 5 0,-7-4 16,-8-4-16,4 8 0,1 6 15,-15-4-15,-10-2 0,-1 8 16,0 6-16,-9 3 0,-6 3 16,-2 8-16,-2 4 0,-11 0 0,-7-1 15,-1 10-15,-1 3 0,-24 17 16,-16 11-16,8 4 16,6 4-16,-22 17 0,-13 13 0,45-17 15,33-13-15,20-7 0</inkml:trace>
  <inkml:trace contextRef="#ctx0" brushRef="#br0" timeOffset="508961.2591">10692 9407 0,'0'0'0,"0"0"15,0 0-15,0 0 0,0 0 0,-18 25 16,18-25-16,-25 24 0,10-12 16,-2 8-16,-4 2 0,-1 4 15,-3 2-15,-11 11 0,-4 4 16,-5 7-16,2-3 0,-8 11 15,1 2-15,2-9 0,4-5 16,-5 7-16,2-2 0,1 2 16,5-6-16,4-1 0,1 2 15,7-14-15,3-8 0,-1 3 0,8-9 16,6-7-16</inkml:trace>
  <inkml:trace contextRef="#ctx0" brushRef="#br0" timeOffset="513777.9947">20539 7998 0,'0'0'0,"0"0"0,0 0 0,0 0 15,0 0-15,0 0 0,0 0 0,5 29 16,-5-29-16,-8 37 16,1-9-16,-1 2 0,-1 1 15,-4 13-15,-1 4 0,-1-1 16,1-1-16,-2 8 0,-1-2 16,-2 2-16,2-7 0,0-6 0,1-3 15,2-5-15,2-4 0,5-8 16,2-6-16,2-2 0,0-4 0,0-2 15</inkml:trace>
  <inkml:trace contextRef="#ctx0" brushRef="#br0" timeOffset="514046.0254">20978 8260 0,'0'0'0,"0"0"0,0 0 16,0 0-16,-24 6 0,24-6 15,-36 11-15,12-2 0,-4 2 16,-4 0-16,-4 2 0,-11 4 16,-1-1-16,-7 6 0,3 1 0,8-2 15,5-2-15,3 0 16,7-3-16,10-2 0,5-1 0,11-1 16,5-1-16,9 0 15,6 0-15,6 0 0,6 0 16,3 0-16,3 0 0,7 2 0,-3-1 15,0-1-15,0-1 0,-10-1 16,-5-3-16,-6-1 0</inkml:trace>
  <inkml:trace contextRef="#ctx0" brushRef="#br0" timeOffset="514427.3528">21208 8353 0,'0'0'0,"0"0"0,0 0 16,0 0-16,0 0 0,-13 30 16,13-30-16,-21 31 0,7-13 0,-2 3 15,0 5-15,-1-1 0,0-1 16,-1 4-16,0-5 0,4-2 16,3-4-16,2-4 0,2-3 15,4-4-15,3-4 0,3-5 16,5-7-16,3-4 0,2-3 0,6-6 15,5-4-15,7-5 0,1 4 16,3 2-16,2 3 16,2-1-16,-3 5 0,-3 6 0,-1 4 15,-4 7-15,-2 3 16,-5 6-16,-5 7 0,-2 3 16,-3 3-16,-6 4 0,-4 5 15,-3 2-15,-1-2 0,-4 1 0,-1-1 16,-1-2-16,0 0 0,1-5 15,1-1-15,3-5 0,1-3 16,0-3-16,1-2 0,1-1 0</inkml:trace>
  <inkml:trace contextRef="#ctx0" brushRef="#br0" timeOffset="514594.3893">21984 8461 0,'0'0'15,"0"0"-15,0 0 0,-13 24 0,13-24 16,-20 25-16,8-10 16,0 2-16,1-1 0,0 1 0,-1 0 15,-3 1-15,2-4 0,2-2 16,2-1-16,2-2 0</inkml:trace>
  <inkml:trace contextRef="#ctx0" brushRef="#br0" timeOffset="514744.5593">22038 8139 0,'0'0'15,"0"0"-15,0 0 0,0 0 16,23 13-16,-23-13 0,22 17 16,-22-17-16,25 26 0,-14-15 0,-3-1 15,0 0-15</inkml:trace>
  <inkml:trace contextRef="#ctx0" brushRef="#br0" timeOffset="514961.4332">22678 8255 0,'0'0'16,"0"0"-16,0 0 0,-24 34 0,9-16 16,-4 7-16,-2 4 0,-7 13 15,-2 4-15,-3 10 0,4-1 16,3 3-16,7-5 0,10-7 15,9-5-15,7-7 0,5-7 16,7-3-16,3-8 16,-1-8-16,3-5 0,-2-6 0,-2-5 0,-5 2 15,-3 2-15,-2 0 0</inkml:trace>
  <inkml:trace contextRef="#ctx0" brushRef="#br0" timeOffset="515093.8067">22338 8521 0,'0'0'0,"0"0"16,0 0-16,0 0 0,32-4 16,-9 1-16,7 0 0,4 0 15,5 0-15,17-1 0,5 3 16,0-2-16,-11 2 0,-9 0 0</inkml:trace>
  <inkml:trace contextRef="#ctx0" brushRef="#br0" timeOffset="515527.363">24012 8606 0,'0'0'0,"0"0"0,0 0 0,0 0 16,14-16-16,-14 16 0,0 0 15,-12-26-15,5 15 0,-3-1 16,-4-1-16,-3-1 0,-2 0 0,-11 0 15,-4 4-15,-1 2 16,0 4-16,-10 3 0,-1 4 16,3 5-16,3 2 0,2 5 15,3 4-15,-1 5 0,5-1 0,7 3 16,4 1-16,9-3 16,8 0-16,10-1 0,9-1 15,8-6-15,6-4 0,10-7 0,8-5 16,-3-6-16,-2-4 0,12-2 15,3 0-15,-12-3 0,-9-2 16,-1-2-16,-3-3 0,-6 4 16,-4 3-16,-6 5 0,-6 2 15,-6 4-15,-2 4 0,-4 3 0,-3 3 16,-1 3-16,-2 4 0,2 3 16,0 4-16,2 3 0,1 1 0,6 4 15,6 4-15,2-5 16,2-4-16,-1-6 0,-5-3 15,-1-3-15</inkml:trace>
  <inkml:trace contextRef="#ctx0" brushRef="#br0" timeOffset="515843.8866">25243 8426 0,'0'0'0,"0"0"0,0 0 0,-26-10 15,26 10-15,-41-7 0,9 6 16,-1 1-16,0 1 0,-10 4 16,0 5-16,-1 2 0,7 1 15,10 4-15,7 2 0,9 0 0,6-1 16,14 2-16,10 1 16,2-1-16,2 0 0,8 1 0,2-3 15,-7-3-15,-5-3 0,-6 0 16,-5 0-16,-6-1 0,-4-1 15,-12 0-15,-9 2 0,2-3 16,-1 0-16,-5-2 0,-6 0 16,2-2-16,3-1 0,1-5 0,5-2 15,4 0-15,4 0 0,2 1 16</inkml:trace>
  <inkml:trace contextRef="#ctx0" brushRef="#br0" timeOffset="516327.2235">25610 8451 0,'0'0'0,"0"0"0,0 0 15,-11 19-15,11-19 0,-19 26 0,3-7 16,-1 1-16,1 1 16,-2 7-16,3 0 0,3-2 0,3-1 15,4 1-15,6-2 16,8-8-16,6-1 0,4-8 0,7-4 15,0-6-15,3-3 0,0-6 16,0-2-16,1-4 0,1-4 16,5-8-16,0-4 0,-7 2 15,-3 0-15,-4 6 0,-3 5 0,-5 5 16,-4 3-16,-2 3 0,-2 2 16,-1 5-16,-5 3 0,-2 9 15,-2 4-15,-1 4 0,-2 2 0,-1 7 16,-1 4-16,3-1 15,1 0-15,4 3 0,3-3 16,4-5-16,1-2 0,5-4 16,3-1-16,5-7 0,2-5 0,2-6 15,3-4-15,-5-1 0,1-4 0,7-9 16,2-5-16,-4-4 16,-1-3-16,-1-3 0,1-1 15,-6 0-15,-4 2 0,-2 0 16,-5 2-16,-4 9 0,0 4 0,-7 4 15,-5 6-15,-1 4 16,0 2-16,-2 3 0,-2 4 16,3-1-16,3 3 0,0-2 0,1-1 15,1 0-15</inkml:trace>
  <inkml:trace contextRef="#ctx0" brushRef="#br0" timeOffset="516643.9042">26337 8683 0,'0'0'16,"0"0"-16,0 0 0,0 0 0,24 5 16,-24-5-16,29 1 0,-29-1 15,39 0-15,-14-2 0,2 0 16,1-2-16,-1-1 0,11-5 16,-1-2-16,-3 1 0,-2 1 15,3-4-15,-6 1 0,-4-3 16,-6 0-16,-5-1 0,-6-1 15,-4 1-15,-5 3 0,-8 1 16,-7 2-16,-2 5 0,-3 5 0,-6 5 16,-4 3-16,2 4 0,0 4 15,1 5-15,1 6 16,-2 2-16,5-1 0,8 5 0,8 3 16,10-1-16,9-4 0,11-2 15,9-2-15,5-7 0,5-5 16,-5-1-16,-8-3 0,-7-4 0</inkml:trace>
  <inkml:trace contextRef="#ctx0" brushRef="#br0" timeOffset="517011.211">27643 8604 0,'0'0'0,"0"0"16,0 0-16,0 0 0,-24-18 0,24 18 15,-40-6-15,15 5 16,-3 0-16,-14 2 0,-5 2 15,3 1-15,2 3 0,-10 7 16,0 2-16,8 3 0,6 0 0,0 7 16,8 0-16,11-4 0,6-1 15,11-3-15,9-2 16,6-4-16,7-2 0,11-4 0,7 0 16,1-7-16,0-4 0,-2-5 15,0-4-15,-1-2 0,-2-2 16,1-9-16,-4-1 0,-6 1 15,-4 3-15,-5 5 0,-5 1 16,-2 2-16,-3 0 0,-2 9 16,-2 3-16,-2 4 0,-1 4 0,-3 4 15,0 5-15,1 1 16,-1 3-16,2 6 0,1 7 0,1-2 16,2 0-16,8 6 0,6-1 15,1-7-15,3-4 0,-4-4 16,-4-4-16,-2-4 0</inkml:trace>
  <inkml:trace contextRef="#ctx0" brushRef="#br0" timeOffset="517261.1715">28176 8321 0,'0'0'16,"0"0"-16,0 0 0,-18 21 15,18-21-15,-31 29 0,7-3 16,-3 4-16,-1 4 0,-9 15 16,2 3-16,-2 6 0,6-7 0,5 2 15,11-7-15,7-9 0,6-7 16,13-2-16,9-6 0,2-9 16,4-3-16,6-7 0,6-5 15,-3-5-15,-1-3 0,-4 2 16,-7 1-16,-6 3 0</inkml:trace>
  <inkml:trace contextRef="#ctx0" brushRef="#br0" timeOffset="517427.2661">27922 8567 0,'0'0'0,"10"0"0,3-1 16,4 0-16,1 1 0,13 1 15,6 0-15,-1 1 0,0 1 0,2 0 16,-7 0-16,-7-2 0</inkml:trace>
  <inkml:trace contextRef="#ctx0" brushRef="#br0" timeOffset="517777.3487">28294 8783 0,'0'0'0,"0"0"16,0 0-16,29 1 0,-13-1 0,4-1 16,4-1-16,9-2 0,1-1 15,0-2-15,0-2 0,4-2 16,-4 0-16,-5-3 0,-6-2 16,-4 0-16,-5 2 0,-10-3 15,-7 0-15,-5 3 0,-3 1 16,-7 2-16,-8 2 0,-1 4 15,-2 3-15,-3 5 0,-2 2 16,-2 5-16,4 3 0,1 5 16,1 7-16,6 3 0,4 1 0,5 3 15,4 1-15,7-3 0,5-2 16,12 1-16,9-2 16,2-7-16,3-1 0,16-3 0,7-4 15,-3-6-15,-2-3 0,4-6 16,3-3-16,-7-7 0,-4-4 15,-7 2-15,-10 5 0,-6 2 0</inkml:trace>
  <inkml:trace contextRef="#ctx0" brushRef="#br0" timeOffset="518078.0485">29033 8593 0,'0'0'0,"0"0"16,0 0-16,0 0 0,0 0 0,0 32 15,0-32-15,-9 36 0,3-15 16,-4 5-16,-2 4 0,-1-1 15,-2 1-15,-2 6 0,-1-1 16,4-3-16,3-1 0,0 1 16,3-6-16,1-3 0,2-6 0,1-5 15,4-6-15,3-7 0,1-4 16,0-7-16,2-5 0,1-5 16,-1-2-16,5-9 0,2-3 15,0 3-15,-2 4 0,2-1 16,1 4-16,1 4 0,0 5 0,4 1 15,2 2-15,-4 5 0,2 2 16,3 4-16,2 3 16,1 4-16,-1 2 0,-5-1 0,-4-1 15,-2 0-15</inkml:trace>
  <inkml:trace contextRef="#ctx0" brushRef="#br0" timeOffset="518200.7013">29965 9368 0,'0'0'0,"0"0"0,-21-3 15,21 3-15,-21-6 0,21 6 0</inkml:trace>
  <inkml:trace contextRef="#ctx0" brushRef="#br0" timeOffset="526044.647">8779 10285 0,'0'0'0,"0"0"0,0 0 15,0 0-15,14 25 0,-14-25 0,10 32 16,-5-12-16,-2 5 0,-1 7 16,-1 4-16,2 14 0,0 0 0,0 13 15,-1 0-15,0-4 0,-1-2 16,1 3-16,-1-7 16,-1-9-16,0-8 0,-3 1 0,0-4 15,1-14-15,0-3 0,-5-6 16,-2-2-16,-2-7 0,-2-4 15,-1-6-15,-3-6 0,4 3 16,2 3-16,2 1 0</inkml:trace>
  <inkml:trace contextRef="#ctx0" brushRef="#br0" timeOffset="526210.8782">8541 10624 0,'0'0'16,"0"0"-16,0 0 0,0 0 15,-12 29-15,12-29 0,-14 29 16,7-11-16,-2 2 0,0 2 16,0 1-16,-1-1 0,0 1 0,-1 3 15,2-1-15,2-5 16,0-2-16,2-4 0</inkml:trace>
  <inkml:trace contextRef="#ctx0" brushRef="#br0" timeOffset="526348.7205">9040 10811 0,'0'0'16,"7"4"-16,-1 2 15,1 0-15,1 2 0,3 4 0,0 2 0,2-2 16,2 0-16,-1-2 0,-3-1 16,-3-2-16</inkml:trace>
  <inkml:trace contextRef="#ctx0" brushRef="#br0" timeOffset="526544.9222">9556 10190 0,'0'0'0,"0"0"0,0 0 0,20 10 16,-11-6-16,2 2 0,2 3 15,-1 1-15,-1 1 0,0 2 16,-1-2-16,-1-1 0</inkml:trace>
  <inkml:trace contextRef="#ctx0" brushRef="#br0" timeOffset="526728.2769">9364 10388 0,'0'0'0,"0"0"15,0 0-15,0 0 0,-12 27 0,12-27 16,-12 27-16,8-11 0,-2 0 16,2 2-16,0 0 0,1-1 15,0-2-15,1-2 0,0-2 16,0 5-16,-1 2 0,0 4 16,-1-5-16,2-2 0</inkml:trace>
  <inkml:trace contextRef="#ctx0" brushRef="#br0" timeOffset="527328.627">9303 10499 0,'0'0'15,"0"0"-15,0 0 0,17-12 16,-5 5-16,4 1 0,2 2 0,6-2 16,3 0-16,11 0 0,0-1 15,2 2-15,1 1 0,7 0 16,-3 2-16,-5 2 0,-5 2 16,-6 0-16,-6 1 0,-6 3 15,-6 4-15,-10-2 0,-7-1 16,-10 3-16,-11 2 0,-5 1 15,-5-1-15,-14 3 0,-4 2 16,5 0-16,5-1 0,-5 2 16,2-2-16,12-4 0,9-4 0,11-3 15,7-1-15,9-4 0,11-3 16,9-1-16,8-1 0,6-1 16,1-2-16,8 2 0,4-2 15,-5 2-15,-3 2 0,0 0 16,-2 3-16,-10 1 0,-6 1 0,-10 4 15,-7 2-15,-8 0 16,-6 1-16,-13 4 0,-10 4 16,-3 0-16,-3 0 0,-7 3 0,-6 1 15,-1 1-15,-1-2 0,-8 4 16,2-1-16,9-3 0,7-1 16,2-2-16,9-2 0,10-6 15,6-3-15,13-9 0,7-5 16,6 0-16,5 0 0,11-6 15,8-2-15,-4 1 0,5 0 16,7 1-16,5 3 0,-2 3 0,-1 3 16,0 0-16,1 1 15,-6 6-15,0 5 0,-3 5 16,0 4-16,-7 1 0,-5 2 0,-2 2 16,-1 3-16,-5 1 0,-2 1 15,-7 1-15,-3 1 0,-1-4 16,-2-2-16,-5-1 0,-4 1 15,0-4-15,0-1 0,-7 0 16,-4-1-16,-2-3 0,0-3 0,0-1 16,1-1-16,1-8 0,0-5 15,5 2-15,3 0 0,4 2 16</inkml:trace>
  <inkml:trace contextRef="#ctx0" brushRef="#br0" timeOffset="527514.0397">9555 10747 0,'0'0'16,"0"0"-16,0 0 0,0 0 0,0 0 16,-8 31-16,8-31 15,-18 29-15,6-13 0,-1 1 0,-2 3 16,1-2-16,-1-2 0,-5 7 16,-1-4-16,4-2 0,2-3 15,4-5-15,4-3 0,0 0 16,2-2-16,0 0 0</inkml:trace>
  <inkml:trace contextRef="#ctx0" brushRef="#br0" timeOffset="527661.4607">9674 10842 0,'0'0'0,"0"0"15,0 0-15,0 0 0,0 0 0,0 0 16,0 0-16,10 19 0,-10-19 16,-13 22-16,-2-6 0,2 0 15,0 0-15,-2 2 0,-2 1 16,-3 5-16,2-1 0,3-4 15,3-3-15,1-3 0</inkml:trace>
  <inkml:trace contextRef="#ctx0" brushRef="#br0" timeOffset="527878.3065">10011 10749 0,'0'0'0,"0"0"16,0 0-16,-26 5 0,26-5 15,-29 12-15,13-1 0,-3-1 0,-1 0 16,3 3-16,1 2 16,0 3-16,2 1 0,8-2 0,6 1 15,3-1-15,5-2 0,5-4 16,5-2-16,3-1 0,2-2 16,6-5-16,1-5 0,-6 2 15,-4-1-15,-3 1 0</inkml:trace>
  <inkml:trace contextRef="#ctx0" brushRef="#br0" timeOffset="528061.2955">10367 10384 0,'0'0'0,"0"0"0,0 0 15,16 17-15,-11-10 0,2 3 16,0 2-16,0 1 0,1 1 0,0 0 16,-2-2-16,0-2 0</inkml:trace>
  <inkml:trace contextRef="#ctx0" brushRef="#br0" timeOffset="528717.4441">10699 10215 0,'0'0'0,"0"0"0,0 0 15,17 16-15,-17-16 0,16 18 16,-6-5-16,-1 0 0,0-1 0,-1 0 16,-1 3-16,-1-2 15,-3 0-15,-1-1 0,-2-4 16,0-1-16,0-1 0,0-1 0</inkml:trace>
  <inkml:trace contextRef="#ctx0" brushRef="#br0" timeOffset="528878.2798">10376 10414 0,'0'0'0,"0"0"0,0 0 0,0 0 16,30 0-16,-30 0 0,40-3 0,-14 0 15,5 2-15,4-1 0,4 0 16,9 0-16,0 0 0,8-1 16,-1 1-16,-8 0 0,-8-1 15,-7 1-15,-5 1 0,-6 0 16</inkml:trace>
  <inkml:trace contextRef="#ctx0" brushRef="#br0" timeOffset="529127.5335">10383 10447 0,'0'0'0,"0"0"15,0 0-15,3 23 16,-3-23-16,1 29 0,-1-8 0,-1 3 15,0 4-15,0 4 0,-1 4 16,0 11-16,-2 3 0,1 7 16,0-4-16,-1-5 0,1-4 15,-4 2-15,0-7 0,-3-7 0,-1-6 16,-5-4-16,-1-4 0,-1-5 16,2-6-16,2-2 0,4-1 15,3 0-15</inkml:trace>
  <inkml:trace contextRef="#ctx0" brushRef="#br0" timeOffset="529294.7443">10664 10538 0,'0'0'0,"11"-2"16,5-2-16,1 0 0,4 1 0,8-2 15,2 3-15,6-1 0,1 2 16,-4-1-16,-3 2 15,-6 0-15,-3-1 0,-4 0 0,-4 0 16,-2 0-16</inkml:trace>
  <inkml:trace contextRef="#ctx0" brushRef="#br0" timeOffset="529460.8206">10591 10709 0,'0'0'16,"0"0"-16,0 0 0,37 0 0,-37 0 15,38-2-15,-12-2 0,1 1 16,2 0-16,9-1 0,1 0 16,-3-2-16,-1 1 0,2-5 15,-4 0-15,-5 2 0,-6 0 0,-5 2 16</inkml:trace>
  <inkml:trace contextRef="#ctx0" brushRef="#br0" timeOffset="529644.7653">10844 10549 0,'0'0'0,"0"0"16,0 0-16,0 0 0,3 23 0,-3-23 15,2 27-15,-2-27 0,2 35 16,0-15-16,-1 2 0,0 1 16,-1-1-16,0 5 0,-1 0 15,-2-2-15,0-2 0,1-3 16,0-3-16,0-3 0</inkml:trace>
  <inkml:trace contextRef="#ctx0" brushRef="#br0" timeOffset="529777.4963">10694 10955 0,'0'0'16,"0"0"-16,0 0 0,0 0 15,0 0-15,0 0 0,33-7 0,-33 7 16,41-9-16,-16 4 0,3 0 16,0 0-16,2-1 0,8-2 15,-2-1-15,-3 1 0,-2 1 16,-6 1-16,-3 1 0,-3 1 15</inkml:trace>
  <inkml:trace contextRef="#ctx0" brushRef="#br0" timeOffset="530048.166">10469 10776 0,'0'0'0,"0"0"16,0 0-16,0 0 0,0 0 0,26 12 15,-26-12-15,27 13 0,-27-13 16,34 16-16,-15-5 16,-2 1-16,0 1 0,-2 2 0,1 0 15,-3 1-15,-1-2 16,0 4-16,-2-2 0,-4 0 16,-4-1-16,-3 1 0,-4 1 15,-2 0-15,-5-2 0,-6-2 0,-5 2 16,1-3-16,0-2 0,-7-1 15,0-6-15,6 0 0,4 0 16,4-1-16</inkml:trace>
  <inkml:trace contextRef="#ctx0" brushRef="#br0" timeOffset="530194.0913">10373 10963 0,'0'0'0,"0"0"16,0 0-16,0 0 0,0 0 0,35 11 16,-35-11-16,39 8 0,-16-1 15,5 0-15,4 0 0,3 0 16,3 1-16,15 1 0,4-1 15,10 3-15,-2 0 0,13 3 16,-1-2-16,-5-2 0,-6-1 0,-6-2 16,-15-1-16,-12-2 0</inkml:trace>
  <inkml:trace contextRef="#ctx0" brushRef="#br0" timeOffset="530332.1439">11699 11129 0,'0'0'0,"0"0"0,0 0 15,0 0-15,0 0 0,0 0 0,0 0 16,0 0-16</inkml:trace>
  <inkml:trace contextRef="#ctx0" brushRef="#br0" timeOffset="543662.048">4360 10494 0,'0'0'0,"0"0"0,-10-9 15,3 4-15,-6 1 0,-3-1 16,-5-3-16,-2 2 0,-1-2 0,-15 1 16,-5 0-16,0 2 0,-4 1 15,-21 4-15,-9 4 16,-8 3-16,3 1 0,-26 9 0,-6 6 16,-2 6-16,13 1 0,-52 29 15,12 6-15,25-7 0,23-4 16,2 16-16,5 12 0,18-15 15,15-10-15,16 1 0,15 3 16,15-8-16,12-4 0,21-3 16,17-4-16,4-10 0,1-6 0,40 2 15,26 3-15,-2-12 0,-4-8 16,28-5-16,19-5 16,-13 2-16,-9 1 0,31-5 0,18-5 15,-22-1-15,-14 1 0,19-6 16,13-2-16,-24 0 0,-16-1 15,-8-10-15,-2-7 0,-23 1 0,-15-1 16,-18-14-16,-13-11 16,-18 0-16,-14 0 0,-21-12 0,-14-9 15,-8 8-15,-6 7 0,-38-15 16,-25-8-16,-4 15 0,0 9 16,-41 1-16,-22 2 0,5 13 15,8 7-15,-51 8 0,-33 8 16,11 11-16,10 8 0,66 2 15,41 1-15,32 0 0</inkml:trace>
  <inkml:trace contextRef="#ctx0" brushRef="#br0" timeOffset="547162.0427">3434 11220 0,'0'0'0,"0"0"0,0 0 15,0 0-15,0 0 0,0 0 0,0 0 16,0 0-16,27-1 0,-27 1 16,35 0-16,-12 1 0,6 0 15,8-1-15,9 1 0,18 0 16,3 3-16,27-5 0,14-4 16,16 0-16,-5 0 0,33 0 15,12 1-15,29-2 0,-20-3 16,-38 3-16,-25 2 0,-23 0 0,-16 0 15,-22 1-15,-17 1 16,-9 1-16</inkml:trace>
  <inkml:trace contextRef="#ctx0" brushRef="#br0" timeOffset="548528.9499">16376 10199 0,'0'0'15,"0"0"-15,0 0 0,-11 26 16,11-26-16,-17 29 0,2-5 15,-2 3-15,0 2 0,-11 15 16,-3 4-16,-5 9 0,1-3 0,-5 7 16,4-4-16,5-7 0,4-6 15,1-3-15,4-9 0,5-9 16,5-7-16,7-8 0,5-3 16,5-8-16,5-4 0,5-10 15,6-7-15,1-2 0,2-2 0,8-5 16,5-6-16,1 5 15,0 2-15,10-2 0,0 4 16,-4 6-16,-3 5 0,0 1 16,-6 6-16,-7 7 0,-6 4 0,-7 9 15,-1 4-15,-4 5 0,-3 2 0,-7 10 16,-6 6-16,-1 3 16,-2 1-16,-2 1 0,-1 1 15,1-6-15,2-6 0,2-3 16,3-3-16,5-5 0,3-3 0,0-4 15,-2-3-15,-1-2 0</inkml:trace>
  <inkml:trace contextRef="#ctx0" brushRef="#br0" timeOffset="548711.4139">17151 10517 0,'0'0'0,"0"0"0,0 0 16,-18 23-16,18-23 0,-22 30 15,6-8-15,-3 1 0,-1 1 0,-6 8 16,-1 1-16,4-4 0,2-2 16,0-2-16,5-6 0,2-5 15,3-2-15,3-2 0</inkml:trace>
  <inkml:trace contextRef="#ctx0" brushRef="#br0" timeOffset="548861.7213">17120 10178 0,'0'0'0,"0"0"0,0 0 16,0 0-16,0 0 0,24 16 0,-24-16 15,25 16-15,-25-16 0,32 26 16,-11-11-16,-3-1 0,-2-1 0,-2-3 16</inkml:trace>
  <inkml:trace contextRef="#ctx0" brushRef="#br0" timeOffset="549078.5372">17966 10272 0,'0'0'0,"0"0"15,0 0-15,-33 25 0,14-12 0,-6 7 16,-7 6-16,-10 8 16,0 4-16,-7 11 0,3 3 15,2 4-15,9-6 0,5 0 16,9-9-16,9-10 0,5-7 0,14-6 15,9-6-15,4-7 0,3-4 16,0-6-16,3-4 0,-1-5 16,0-3-16,-5 5 0,-4 2 15,-4 3-15</inkml:trace>
  <inkml:trace contextRef="#ctx0" brushRef="#br0" timeOffset="549211.5031">17537 10501 0,'0'0'16,"0"0"-16,0 0 0,0 0 0,0 0 15,0 0-15,0 0 16,38 8-16,-16-6 0,10 1 0,9 0 16,3-1-16,5 0 0,20 1 15,5-3-15,1 1 0,-14 0 0,-12-1 16</inkml:trace>
  <inkml:trace contextRef="#ctx0" brushRef="#br0" timeOffset="549395.4573">18797 10565 0,'0'0'0,"0"0"0,0 0 0,-18 31 16,9-16-16,-3 1 0,-2 3 16,-4 6-16,2-1 0,2 0 15,0-1-15,3-3 0,2-4 0,0 1 16,1-4-16,1-2 0</inkml:trace>
  <inkml:trace contextRef="#ctx0" brushRef="#br0" timeOffset="549561.5363">18874 10258 0,'0'0'0,"0"0"16,0 0-16,28 6 0,-16-1 0,4 2 15,5 4-15,8 1 0,1 1 16,-5-2-16,-4-2 0,-3-1 16</inkml:trace>
  <inkml:trace contextRef="#ctx0" brushRef="#br0" timeOffset="549747.8937">19697 10292 0,'0'0'0,"0"0"15,-23 12-15,7 0 0,-4 1 0,-12 9 16,-4 5-16,-1 1 0,0 2 16,-4 13-16,5 5 0,2 3 15,8-4-15,11 0 0,10-8 16,11-6-16,7-6 0,10-6 16,8-5-16,0-6 0,0-6 0,-8 0 15,-5-1-15,-5-2 0</inkml:trace>
  <inkml:trace contextRef="#ctx0" brushRef="#br0" timeOffset="549912.365">19281 10504 0,'0'0'0,"0"0"0,0 0 16,0 0-16,32 1 0,-8 0 15,10 1-15,5-1 0,4 0 16,22 2-16,8 2 0,1-1 0,-14 1 15,-11-2-15</inkml:trace>
  <inkml:trace contextRef="#ctx0" brushRef="#br0" timeOffset="550262.1914">20845 10422 0,'0'0'0,"0"0"16,-20 4-16,6 2 0,-1 1 0,-4 3 16,-3 3-16,-5 7 0,2 1 15,5 5-15,5 3 0,6 5 16,8-3-16,13-3 0,12 0 16,8-6-16,7-2 0,16-4 15,7-5-15,-5-5 0,-3-2 0,4-8 16,-5-6-16,-11-2 0,-8 0 15,-9-15-15,-13-8 0,-10 2 16,-6-2-16,-18-6 0,-13 0 16,3 8-16,-2 5 0,-13-1 15,-6 5-15,6 5 0,2 3 16,11 6-16,6 4 0,9 2 16,8 4-16,17 7 0,15 7 15,8 0-15,7 1 0,-8-3 16,-7-3-16,-6-3 0</inkml:trace>
  <inkml:trace contextRef="#ctx0" brushRef="#br0" timeOffset="550511.1965">21803 10171 0,'0'0'0,"0"0"0,-22 7 16,9 0-16,-1 0 0,-8 9 15,-5 6-15,2 5 0,1 2 0,-4 17 16,3 9-16,3 0 0,3 0 16,2 6-16,7-2 0,3-4 15,1-8-15,4-9 0,2-5 16,0-6-16,-1-5 0,-2-5 16,-3-4-16,-5-4 0,-4-5 0,-4-8 15,-4-5-15,5 2 0,4 0 16,3 3-16</inkml:trace>
  <inkml:trace contextRef="#ctx0" brushRef="#br0" timeOffset="550661.201">21384 10343 0,'0'0'16,"15"1"-16,6 0 0,7 0 15,3 0-15,16 3 0,7 2 16,0-1-16,0 0 0,-4-1 0,-10-1 15,-9-1-15</inkml:trace>
  <inkml:trace contextRef="#ctx0" brushRef="#br0" timeOffset="550811.558">21850 10391 0,'0'0'0,"11"1"16,6 1-16,4 1 0,2 0 0,18-2 15,9 1-15,12 3 0,-1 4 16,13-3-16,0-3 0,-17 0 16,-11 0-16,-11-2 0</inkml:trace>
  <inkml:trace contextRef="#ctx0" brushRef="#br0" timeOffset="551061.5676">22260 10114 0,'0'0'16,"0"0"-16,0 0 0,-21 15 0,21-15 16,-21 27-16,5-4 0,0 3 15,-2 4-15,-6 18 0,-1 9 16,-3 13-16,3-4 0,2 12 16,5-5-16,3 2 0,5-9 0,2 3 15,3-8-15,1-12 16,1-8-16,-3-8 0,0-5 15,-5-4-15,-4-4 0,-7-10 16,-6-4-16,-6-7 0,-3-5 0,8 1 16,8 2-16,6 1 0</inkml:trace>
  <inkml:trace contextRef="#ctx0" brushRef="#br0" timeOffset="551511.7945">16795 11515 0,'0'0'0,"44"-3"16,22-1-16,19 1 0,18 0 0,77-3 15,32-3-15,20 1 0,-11 1 0,16-1 16,11-2-16,-9-4 16,-6-2-16,18 1 0,13 2 0,-6 0 15,-3 2-15,15 7 0,11 4 16,-16 5-16,-11 5 0,-7 3 16,-4 2-16,-30 3 0,-19 1 15,-16-10-15,-12-5 0,-52-1 16,-36-2-16,-24 0 0</inkml:trace>
  <inkml:trace contextRef="#ctx0" brushRef="#br0" timeOffset="558862.0247">17088 11360 0,'0'0'0,"0"0"15,0 0-15,0 0 0,30-10 0,-30 10 16,25-7-16,-25 7 15,32-7-15,-12 4 0,2 0 16,2-1-16,2 0 0,9-1 0,2 1 16,3-1-16,1 0 0,13-1 15,2-1-15,0 2 0,0-1 0,16 0 16,5 0-16,-4 1 16,-2 1-16,16 0 0,3-1 15,6 0-15,-5 0 0,41 1 16,-6 3-16,-21 1 0,-13 1 0,1 0 15,-1 1-15,-8-3 0,-8-1 16,3 2-16,3 2 0,-9-3 16,-6-3-16,2 2 0,3 2 15,-10-1-15,-7-1 0,0 0 16,0 0-16,-5 0 0,-4-1 16,0-3-16,0-3 0,-9 6 15,-6 2-15,-2-5 0,-2-2 16,-4 1-16,-3 4 0,-2-1 15,-3 0-15,-3 0 0,-3 1 0,-5 3 16,-4 0-16,0 0 0,-4 2 16,-1-2-16,-4 1 0,-1-2 15,-2 0-15,0 0 0,-2-1 16,-1 2-16,-3-1 0,-5 1 16,-3 0-16,4 1 0,0 1 15,-6 0-15,-4 2 0,0 0 0,0 0 16,-12 0-16,-3 0 15,2 1-15,3 0 0,-7 0 16,-3 1-16,-7-2 0,1-1 0,-3 2 16,-4 2-16,3-1 0,1-2 15,-15-1-15,-3 0 0,6 1 16,4-2-16,-37 1 0,7-2 16,9-2-16,9-3 0,-3 4 15,-2 3-15,9 0 0,5-1 16,-3 0-16,-2-4 0,9 2 15,7 2-15,-2 0 0,-1 3 16,4-3-16,2 1 0,1-3 0,1-1 16,9 3-16,7 1 0,-2 0 15,0 0-15,6 0 0,6-1 16,3 0-16,5-1 0,4-1 16,5 0-16,6 1 0,3 0 15,4-1-15,2-2 0,3-1 16,1 2-16,3 0 0,2 1 0,8-1 15,5 0-15,1-1 16,3 0-16,9-1 0,6 0 16,1 0-16,1 0 0,17-1 0,6-1 15,-2 0-15,0-1 0,20-2 16,6 1-16,-6 1 0,-6 3 16,49-2-16,-2 1 0,-18 2 15,-11 1-15,7-3 0,5-2 16,-9 2-16,-9 2 0,-3-1 0,-3-3 15,-5-1-15,-5-1 0,-3 4 16,-2 2-16,-12 1 0,-10-1 16,-4-1-16,-4-2 0,-10-2 15,-9-1-15,-7 2 0,-8 2 16,-5 18-16,-6 12 0,2-7 16,1-7-16,0-3 0</inkml:trace>
  <inkml:trace contextRef="#ctx0" brushRef="#br0" timeOffset="560745.648">2972 11294 0,'0'0'0,"0"0"16,0 0-16,0 0 0,0 0 15,0 0-15,0 0 0,0 0 16,0 0-16,0 0 0,0 0 16,19-16-16,-19 16 0,0 0 15,29-2-15,-29 2 0,35-1 0,-11 1 16,5-2-16,3 1 15,3 0-15,15-3 0,0-2 0,3 1 16,1 2-16,17-4 16,2 1-16,10-1 0,-5 2 0,9 0 15,-5 2-15,-6 0 0,-6 0 16,0-1-16,-5 2 0,-11 0 16,-6 1-16,-10 0 0,-2-2 15,-10 0-15,-6-1 0,-4 3 16,-9 2-16,-3-1 0,-4 0 15,-5-1-15,-5 0 0,-5-1 0,-3 1 16,-7 2-16,-7 1 0,-6 0 16,-1 2-16,-9-1 0,-5 1 15,0 1-15,-1 0 0,-13 2 16,-6 0-16,2 1 0,0 0 16,-14 1-16,3-1 0,2 1 15,5 2-15,-33 2 0,8 0 16,11-3-16,4-3 0,9-4 15,7-2-15,14 1 16,11 2-16,4-5 0,5-4 16,15 2-16,10 2 0,10-1 0,8-2 15,4-1-15,5-1 0,0-1 16,6-1-16,5 1 0,6 0 0,9 1 16,7 1-16,6-1 15,2 0-15,19-1 0,3 2 0,-1 1 16,0 1-16,36-2 0,-5 1 15,-11 4-15,-4 3 0,-5 1 16,-2 0-16,-8 4 0,-8 2 16,-9-3-16,-6-2 0,-9-3 15,-7-5-15,-18 3 0,-9 3 16,-19-2-16,-12 1 0,-17-8 16,-13-4-16,15 2 0,10 3 0,6 2 15</inkml:trace>
  <inkml:trace contextRef="#ctx0" brushRef="#br0" timeOffset="561612.8138">5624 10693 0,'0'0'15,"0"0"-15,34-1 0,-15 0 0,0-2 16,17 1-16,6 1 16,-1-1-16,1 0 0,16-1 0,13-3 15,-8 1-15,-8-2 0,-5 1 16,-13 2-16,-8 0 0</inkml:trace>
  <inkml:trace contextRef="#ctx0" brushRef="#br0" timeOffset="561828.8594">5910 10441 0,'0'0'0,"0"0"0,0 0 16,11 24-16,-11-24 0,8 34 16,-5-6-16,-2 3 0,-1 5 0,-1 19 15,-1 6-15,-1 12 0,-1-3 16,0 10-16,0-4 15,-1-1-15,-1-13 0,-4-5 0,-1-12 16,-3-11-16,1-12 0,-9-12 16,-3-10-16,-1-3 0,1-2 0,6 2 15,5 0-15,4 1 16</inkml:trace>
  <inkml:trace contextRef="#ctx0" brushRef="#br0" timeOffset="561928.8641">5542 11030 0,'0'0'0,"0"0"0,0 0 0,0 0 16,30-8-16,-8 5 0,4 1 15,8-3-15,7 1 16,1-1-16,1-1 0,5 1 0,-9 0 16,-6 1-16</inkml:trace>
  <inkml:trace contextRef="#ctx0" brushRef="#br0" timeOffset="562348.0047">6487 10580 0,'0'0'0,"0"0"0,0 0 15,-11 26-15,11-26 0,-19 28 16,5-10-16,0 2 0,0 1 0,-2 6 16,1 1-16,2-5 15,2-5-15,2-3 0,2-3 16,1-5-16,2-3 0,1-6 0,3-6 15,3-3-15,0-2 0,5-8 16,6-3-16,0-3 0,5-2 0,9-5 16,2 2-16,1 3 15,0 3-15,6 2 0,-5 6 16,-4 5-16,-2 5 0,-2 4 16,-1 7-16,-4 2 0,-4 4 0,-5 6 15,-3 4-15,-5 4 16,-2 3-16,-6 5 0,0 2 15,0-2-15,2-1 0,2-2 0,4 0 16,1-3-16,-1-1 0,8-1 16,5 0-16,-1-5 0,-2-4 15,1-2-15,-3-3 0,0-1 16,-1-1-16,-2-2 0,-2-1 16,-1-1-16</inkml:trace>
  <inkml:trace contextRef="#ctx0" brushRef="#br0" timeOffset="562629.0113">6211 10999 0,'0'0'0,"0"0"15,0 0-15,28-3 0,-28 3 0,34 0 16,-8-2-16,2 1 16,1-1-16,1 1 0,5 1 15,5 2-15,0-1 0,2 1 16,-3 0-16,-11 1 0,-7-2 0,-4 3 15,-5 2-15,-7 3 16,-7 3-16,-8 1 0,-6 6 0,-11 3 16,0 0-16,-7 2 0,-6 3 15,1-1-15,3-1 0,-10 0 16,-2-2-16,5-5 0,7-2 16,-5-7-16,1-5 0,11-6 15,3-5-15,6 1 0,6 2 16,3 1-16</inkml:trace>
  <inkml:trace contextRef="#ctx0" brushRef="#br0" timeOffset="562795.9594">6286 11078 0,'0'0'15,"0"0"-15,0 0 0,26 20 0,-15-9 16,4 4-16,4 4 0,5 6 16,-2 0-16,1 4 0,3 3 15,6 4-15,-2-1 0,-1-3 16,-1-3-16,1 1 0,2-5 0,-4-11 15,-4-8-15,-4-1 16,-5-2-16,-3 0 0</inkml:trace>
  <inkml:trace contextRef="#ctx0" brushRef="#br0" timeOffset="563312.2435">7304 10503 0,'0'0'0,"0"0"16,0 0-16,0 0 0,0 0 0,0 0 15,0 0-15,-31 22 0,31-22 16,-41 25-16,16-7 0,-1 0 0,1 0 16,-5 6-16,3-1 15,4-2-15,3 0 0,5 0 16,3 0-16,6-2 0,3-2 0,12 2 15,10-1-15,-4-4 0,4 0 16,10 2-16,2-2 16,-3-2-16,-2-4 0,-5 0 0,-4 0 15,-6-2-15,0-1 0,-14 1 16,-8 2-16,-6 0 0,-2 0 16,-10 2-16,-4 2 0,3 0 15,-2-1-15,-1 5 0,3-1 16,6-1-16,6-2 0,10 1 15,5 2-15,6-4 0,3 1 0,5-1 16,8 0-16,0 0 0,-1 0 16,-3 0-16,-2 2 0,-6-2 15,-3 0-15,-8 4 0,-8 4 16,-3-1-16,-2 0 0,-3 1 16,-2 1-16,1-1 0,1-1 15,-2 3-15,4-3 0,10-6 16,2-2-16,9 1 0,8 0 15,4-6-15,2-4 0,10-7 0,7-5 16,2-1-16,3-1 0,-3-1 16,-7 3-16,-7 3 0</inkml:trace>
  <inkml:trace contextRef="#ctx0" brushRef="#br0" timeOffset="563612.1743">7684 10397 0,'0'0'0,"0"0"15,0 0-15,0 0 0,0 0 16,0 0-16,0 0 0,0 0 16,0 0-16,-26 18 0,26-18 15,-28 28-15,12-13 0,-4 4 16,1 3-16,1-1 0,3 1 0,-2 4 15,4 0-15,2-4 0,3-1 16,6 0-16,5 0 16,6-4-16,5-2 0,4 0 0,3-1 15,0-4-15,1-3 0,2-4 16,3-4-16,-5 0 0,-4 1 0,-3-1 16</inkml:trace>
  <inkml:trace contextRef="#ctx0" brushRef="#br0" timeOffset="564078.7033">7623 10567 0,'0'0'0,"0"0"15,0 0-15,0 0 0,25 3 0,-25-3 16,32 5-16,-32-5 16,38 8-16,-15-4 0,3 2 15,-1-2-15,-1 2 0,5-1 16,-4 1-16,-3-1 0,-3 1 0,-6-1 15,-5 2-15,-6 0 0,-4 1 16,-13-1-16,-11 2 0,-6 2 16,-4 0-16,-15 6 0,-5 0 15,3-1-15,4 1 0,-11 2 16,4 0-16,2 1 0,12-2 16,8-2-16,8-3 0,10 0 15,5-2-15,12-1 0,9-3 16,6-2-16,9 1 0,10-5 15,9-2-15,1-1 0,3 1 0,11-2 16,4 0-16,-6-1 16,-4-3-16,1 2 0,-10-1 0,-11 6 15,-9 2-15,-10 0 0,-5 0 16,-8 0-16,-5 0 0,-12 6 16,-9 1-16,-1 0 0,-2 2 15,-11 1-15,-6 1 0,-2 0 0,1-2 16,-9 5-16,-1 1 15,3 0-15,3 0 0,-4 2 16,5 0-16,7-3 0,5-3 0,8-4 16,5-5-16,8 0 0,4-1 15,3-1-15</inkml:trace>
  <inkml:trace contextRef="#ctx0" brushRef="#br0" timeOffset="564294.9333">7714 11036 0,'0'0'0,"0"0"15,19 11-15,-8-3 0,1 0 0,4 7 16,2 4-16,-2 1 0,0 0 16,-2 4-16,-2 1 0,2 4 15,-2-2-15,-3 0 0,-4 1 16,-2-2-16,-2-3 0,-4-1 16,-3 1-16,-4-2 0,-3 0 0,-2-4 15,-3-1-15,-1-4 16,-2-1-16,-4-4 0,-2-4 15,3-5-15,2-5 0,4 1 16,5 1-16,-1 2 0</inkml:trace>
  <inkml:trace contextRef="#ctx0" brushRef="#br0" timeOffset="564478.8628">7700 11012 0,'0'0'0,"0"0"15,0 0-15,0 0 0,0 0 0,0 0 16,-13 32-16,13-32 0,-16 29 15,3-11-15,-5 4 16,-1 1-16,-1 1 0,-4 5 0,1-1 16,1-3-16,2-5 0,-1 3 15,4-4-15,3-6 0,5-6 16,4-2-16,-1-1 0,2-1 16</inkml:trace>
  <inkml:trace contextRef="#ctx0" brushRef="#br0" timeOffset="564628.9367">7772 11181 0,'0'0'0,"0"0"0,0 0 16,0 0-16,-6 23 0,6-23 0,-19 29 15,6-11-15,-2 1 0,1 3 16,-4 1-16,-3 5 0,3-3 0,0-5 16,3-5-16,1-3 15,3-1-15,1-2 0</inkml:trace>
  <inkml:trace contextRef="#ctx0" brushRef="#br0" timeOffset="564851.3799">8204 11204 0,'0'0'0,"0"0"16,0 0-16,-34 13 0,34-13 0,-38 18 15,10-6-15,5 2 16,-1 1-16,-4 4 0,4 0 15,5 0-15,6-1 0,5 4 16,7 1-16,6-5 0,4-1 0,9-1 16,5-1-16,-1-1 0,0-3 15,-1-2-15,-1-3 0,-6-3 16,-4-3-16,-1-1 0,-2 1 16,-2-1-16</inkml:trace>
  <inkml:trace contextRef="#ctx0" brushRef="#br0" timeOffset="564995.2042">7416 11169 0,'0'0'0,"0"0"0,0 0 0,0 0 15,0 0-15,27 21 0,-6-4 16,5 1-16,3 1 0,4 4 16,5 4-16,4 3 0,-6-6 0,-7-3 15</inkml:trace>
  <inkml:trace contextRef="#ctx0" brushRef="#br0" timeOffset="567930.2699">4857 11528 0,'0'0'0,"0"0"0,0 0 15,0 0-15,-22-20 0,22 20 0,-34-12 16,9 9-16,-1-1 0,-18 2 15,-6 1-15,-3 2 0,1 4 16,-19 3-16,-4 6 16,-6 2-16,8 1 0,-17 8 0,0 6 15,0 2-15,14 0 0,-19 21 16,18 2-16,23-6 0,14-5 0,18 0 16,12 0-16,16-8 15,10-5-15,26 9 0,18 6 16,3-11-16,0-7 0,31-1 15,20-1-15,-1 0 0,-2-1 0,37-10 16,27-10-16,-13 1 0,-8-1 16,34 0-16,24 1 15,-19-5-15,-12-3 0,27 4 0,23 3 16,-26-3-16,-17-3 0,21-1 16,13 0-16,-31-2 0,-21 0 0,3-7 15,5-1-15,-30-1 16,-20 1-16,3-7 0,-1-5 15,-26-2-15,-21-1 0,-12-9 0,-8-7 16,-22 4-16,-15 2 0,-21-6 16,-14-5-16,-14 1 0,-8-3 15,-32 3-15,-22 0 0,-2 5 16,-1 1-16,-35 1 0,-24 1 16,9 6-16,8 5 0,-47 4 15,-31 4-15,18 3 0,11 3 0,-40 6 16,-30 4-16,27 2 0,15 1 15,-42 9-15,-25 8 16,24 4-16,19 0 0,74-7 0,46-3 16,36-5-16</inkml:trace>
  <inkml:trace contextRef="#ctx0" brushRef="#br0" timeOffset="572111.8675">3006 13679 0,'0'0'0,"0"0"16,0 0-16,0 0 0,0 0 0,0 0 15,0 0-15,0 0 0,0 0 16,31 0-16,-31 0 0,27 2 16,-27-2-16,42 3 0,-12-1 15,6-1-15,3 2 0,24-1 16,10 0-16,20-1 0,0-2 15,34 2-15,8 1 0,18-2 0,-7-1 16,98-6-16,39-2 16,-42-3-16,-31 0 0,16 3 15,10 3-15,-9 1 0,-8 2 0,54-5 16,38-5 0,10-2-16,6-2 0,-89 7 15,-61 4-15,4-2 0,3-2 16,-10 2-16,-7 0 0,2-1 0,1-4 15,-25 4-15,-16 0 0,-2 0 16,-2 0-16,-16 3 0,-10 1 16,-21-5-16,-14-5 0,-20 5 15,-14 3-15,-19 0 0,-13-3 16,-23-8-16,-18-9 0,13 9 16,10 6-16,6 3 0</inkml:trace>
  <inkml:trace contextRef="#ctx0" brushRef="#br0" timeOffset="575079.3281">10365 12739 0,'0'0'0,"0"0"0,0 0 0,0 0 0,0 0 15,0 0-15,8 26 0,-8-26 16,-1 36-16,-2-10 16,-3 5-16,-1 2 0,1 3 0,-5 12 15,-2 2-15,-5 8 0,0-2 0,0 4 16,2-5-16,3-9 0,1-7 16,3-7-16,1-8 15,3-5-15,0-4 0,3-10 16,2-5-1,6-15-15,5-8 0,0 2 0,1-1 16,5-9-16,6-1 0,-1 1 0,1 0 16,3 3-16,3 1 15,1 3-15,0 4 0,7 3 16,-1 6-16,-2 6 0,-1 5 0,-3 5 16,-2 6-16,-7 1 0,-1 3 15,-3 5-15,0 4 0,-2 2 16,0 2-16,-6 1 0,-2-1 15,-5 2-15,-2 0 0,1 1 16,3-5-16,1-10 0,4-2 0,-2-4 16,-2-2-1,0-1-15</inkml:trace>
  <inkml:trace contextRef="#ctx0" brushRef="#br0" timeOffset="575430.5828">11539 13138 0,'0'0'0,"0"0"15,0 0-15,3-19 0,-6 9 0,-1 1 16,-3 0-16,-4 1 0,-4 1 16,-6 2-16,-4 3 0,-11 3 15,-2 2-15,-3 6 16,-1 6-16,-6 6 0,1 2 0,8 4 16,3 3-16,4 4 15,8-4-15,9-3 0,5-1 0,10-5 16,7-2-16,12-5 15,9-3-15,3-4 0,3-4 0,0-6 16,1-5-16,2-2 0,-1-3 16,8-13-1,0-7-15,-9 1 0,-5 3 16,-9 8-16,-5 7 0,-5 3 0,-5 4 16,-1 2-16,-2 1 0,-3 4 15,-4 6-15,0 3 0,1-1 0,0 6 16,-1 4-16,3 0 15,0 0-15,2 4 0,3 2 16,2-3-16,4-2 0,0-2 0,-2-3 16,-3-4-16</inkml:trace>
  <inkml:trace contextRef="#ctx0" brushRef="#br0" timeOffset="575963.1376">11950 13071 0,'0'0'0,"0"0"16,0 0-16,0 0 0,-16 33 0,16-33 16,-20 32-16,9-11 0,0 1 15,1 3-15,1 1 0,1 6 16,1 0-16,4-4 16,2-1-16,2-4 0,2-5 0,6-1 15,3-6-15,0-5 0,2-3 16,2-7-16,2-4 15,0-5-15,2-3 0,4-11 16,1-2-16,-4 0 0,-3 0 0,1-3 16,-4 2-16,-2 6 0,-5 3 15,-1 6-15,-1 4 16,-3 6-16,0 4 0,0 4 16,1 6-16,5 7 15,4 3-15,2 1 0,2-1 0,8-1 16,9 1-16,1-4 0,0-3 15,15 2-15,7 0 0,-5-7 16,-4-4-16,9-4 0,0-3 16,-11-3-16,-8 1 0,-3-9 15,-4-4-15,-8 1 0,-6-1 0,-12-1 16,-10-1-16,-5 4 0,-3 1 16,-13 4-16,-11 5 0,3 2 15,1 5-15,-7 6 0,-6 7 16,9 2-16,6 2 0,6 7 15,6 6-15,4-3 0,6-2 0,16 3 16,12 3-16,7-6 0,6-2 16,20-3-16,14-2 15,-1-2-15,-1-2 0,-10-2 0,-15-3 16,-11-3-16</inkml:trace>
  <inkml:trace contextRef="#ctx0" brushRef="#br0" timeOffset="576347.9334">13922 13244 0,'0'0'0,"0"0"15,0 0-15,0 0 0,0 0 0,-22-11 16,22 11-16,-33-11 0,33 11 16,-43-7-16,14 4 15,-2 1-15,-2 1 0,-11 3 0,-1 2 16,2 3-16,1 3 0,-7 5 15,4 2-15,9 0 0,6-1 0,5 3 16,8 0-16,11-1 16,7-2-16,14 0 0,12-1 15,0-7-15,6-1 0,13-7 0,6-3 16,-3-4-16,-3 0 0,9-7 16,0-5-16,-8 0 0,-8-1 15,-6-1-15,-4-2 0,-9 3 16,-6 2-16,-4 4 0,-3 0 15,-5 7-15,-2 3 0,-4 7 16,-3 5-16,0 4 0,1 3 0,0 7 16,2 7-16,3 0 15,2 2-15,7 0 0,6 0 0,4-4 16,1-1-16,-3-7 16,-4-4-16,-2-3 0</inkml:trace>
  <inkml:trace contextRef="#ctx0" brushRef="#br0" timeOffset="576762.3013">14754 13146 0,'0'0'16,"0"0"-16,0 0 0,-16 24 0,16-24 15,-25 25-15,8-6 0,-1 3 16,0 2-16,-4 7 0,0 1 15,3-3-15,2-3 0,0 0 16,4-4-16,3-6 0,3-4 16,3-6-16,4-6 0,3-5 15,0-4-15,3-12 16,4-8-16,6-8 16,4-4-16,4-4 31,-1 8-31,3-2 0,0 5 0,-1 7 0,1 5 0,1 4 0,2 5 0,-4 5 15,-2 2-15,-1 9 0,-1 6 16,-2 6-16,-1 4 0,-5 4 16,-4 3-16,-4 1 0,-1 3 0,-2-1 15,-1-1-15,-1-2 16,0-1-16,0-1 0,0-1 16,-1-2-16,0-2 0,3-4 15,1-4-15,0-3 0,0-1 0,-1-3 16</inkml:trace>
  <inkml:trace contextRef="#ctx0" brushRef="#br0" timeOffset="577079.0463">15485 13164 0,'0'0'0,"0"0"16,0 0-16,0 0 0,-33 18 0,14-4 15,-4 4 1,1 5-16,2 2 0,5 0 15,4-3-15,6 3 0,9-3 16,3-3-16,6-3 0,8-3 16,7-5-16,6-2 0,1-4 0,-1-5 15,0-5-15,-4-3 0,-4-2 16,-1-12-16,-5-5 0,-6 1 16,-6-1-16,-8-1 0,-5 0 15,-6 4-15,-4 3 0,-10 0 16,-6 5-16,7 9 0,1 3 0,-5 8 15,0 7-15,9 0 16,3 2-16,11 10 0,9 8 16,6-7-16,3 1 0,-1-4 15,-4-5-15,-1-2 0</inkml:trace>
  <inkml:trace contextRef="#ctx0" brushRef="#br0" timeOffset="577479.078">16433 13387 0,'0'0'0,"0"0"0,0 0 16,5-24-16,-5 12 0,-4-5 16,-1-2-16,-3-2 0,-1 0 0,-7-6 15,-5-3-15,-2 4 0,-4 4 16,-9-3-16,-4 4 0,0 7 16,2 4-16,-7 7 0,1 8 15,2 6-15,2 5 16,9 7-16,6 6 0,8-5 15,6-2-15,11-1 0,8-2 0,10-1 16,6-1-16,19-5 16,14-2-1,6-12-15,3-8 0,-2-3 0,-11-2 16,1-12-16,-5-8 0,-11-1 0,-5-1 0,-1-11 16,-3-3-1,-13 13-15,-6 6 0,-6-11 16,-9 13-16,3 18 0,-1 2 0,-2 5 15,-1 2-15,-1 4 0,0 2 16,-1 11-16,-3 8 0,-2 3 16,0 3-16,-1 4 0,-2 8 15,3 5-15,3-1 0,6 3 16,4 3-16,5-7 0,6-5 0,-2-6 16,-2-9-16,-2-6 0</inkml:trace>
  <inkml:trace contextRef="#ctx0" brushRef="#br0" timeOffset="577928.8735">17161 13336 0,'0'0'0,"0"0"16,0 0-16,-10-28 0,1 16 0,-3-1 15,-5-2-15,-6-2 16,-2 2-16,-4 1 0,-2 3 0,1 4 15,-2 4-15,-7-1 0,2 1 16,2 4-16,3 5 0,5 5 16,4 6-16,5 0 0,4-2 15,6 3-15,6 2 0,8-1 16,9 0-16,5-2 0,4-3 16,4-5-16,6-2 0,9-9 15,1-6-15,-1-2 0,-3-2 0,3-14 16,0-11-1,-3-9-15,-4-7 16,-2 0-16,-10 9 0,-2-2 0,-3 4 16,-6 10-16,-4 9 0,-4 5 15,-2 5-15,-1 8 0,-2 2 0,-5 6 16,-4 5-16,1 2 16,-2 4-16,-1 8 0,-3 6 0,1 3 15,0 2-15,1 7 0,2 5 16,2-4-16,3-1 0,1 6 15,4-2-15,6-9 0,3-5 0,-3-8 16,0-5-16,-2-4 16</inkml:trace>
  <inkml:trace contextRef="#ctx0" brushRef="#br0" timeOffset="578112.8376">17696 13283 0,'0'0'0,"0"0"16,0 0-16,0 0 0,-10 21 0,10-21 16,-10 23-16,4-9 0,1 2 0,-2 1 15,0 0-15,2 0 0,-1-2 16,4-2-16,3-4 16,0-1-16,-1 0 0,0-1 15</inkml:trace>
  <inkml:trace contextRef="#ctx0" brushRef="#br0" timeOffset="578261.8882">17846 12998 0,'0'0'0,"0"0"16,0 0-16,26 4 0,-26-4 0,25 6 16,-25-6-16,30 12 0,-13-4 15,-3-2-15,-1 0 0,-2 0 16</inkml:trace>
  <inkml:trace contextRef="#ctx0" brushRef="#br0" timeOffset="578545.6445">18153 13333 0,'0'0'0,"0"0"0,0 0 16,-2 22-16,2-22 0,-6 24 0,6-24 16,-7 29-16,2-15 0,0 0 15,-1-2-15,2-1 0,-1-1 16,2-4-16,0-2 15,1-4-15,2 0 0,-2-7 0,4-3 16,0-1-16,1-3 0,3-1 16,1-2-16,7-6 0,2-3 0,5 2 15,3 1-15,3 3 0,0 0 16,10 5-16,0 8 16,0 3-16,-2 5 0,-2 5 0,0 6 15,-1 4-15,-6 2 0,-5 4 16,-4 3-16,-4-2 0,-3 2 15,-2 1-15,-2 1 0,0-5 0,-2-6 16,0-2-16</inkml:trace>
  <inkml:trace contextRef="#ctx0" brushRef="#br0" timeOffset="578978.9806">19256 13291 0,'0'0'0,"0"0"15,0 0-15,-25-14 0,25 14 0,-39-10 16,10 7-16,-3 1 16,-2 2-16,-14 4 0,-1 2 15,-9 5-15,6 2 0,5 5 0,6 4 16,5 4-16,10-1 0,15 1 16,12-2-1,10-4-15,9-5 0,10-4 0,9-2 16,1-4-16,0-5 0,1-3 15,0-2-15,5-7 0,-2-4 0,-7-5 16,-7-3-16,-5 1 0,-3 2 16,-5 2-16,-5 4 15,-3 4-15,-4 3 0,-2 6 0,-3 2 16,-1 9-16,-3 4 0,-3 10 16,-2 8-16,2-1 15,-2 6-15,-3 14 0,-2 6 0,2-2 16,1-2-16,0 7 0,2-3 15,2-8-15,1-5 0,0-1 16,-1-6-16,-1-10 0,0-6 0,-6-12 16,-4-6-16,-6-9 0,-1-7 15,-3-12-15,0-9 16,9 11 0,4 6-16,2 4 0</inkml:trace>
  <inkml:trace contextRef="#ctx0" brushRef="#br0" timeOffset="579429.1787">20542 13421 0,'0'0'0,"0"0"0,0 0 0,-4-25 15,4 25-15,-16-28 0,1 8 16,-2 2-16,0 2 0,-12-7 0,-4 3 16,0 4-16,1 3 0,-11 2 15,-2 4-15,1 6 0,2 6 16,-6 5-16,3 5 16,10 3-16,6 1 0,12 3 0,7 3 15,8 0-15,8 0 0,9-5 16,9-4-16,3-4 0,4-3 15,4-3-15,3-4 0,-1-6 16,1-4-16,-5-8 0,-2-4 16,-4-2-16,-5 2 0,-5-1 15,-4 1-15,-3-1 0,-2 0 0,-2 9 16,-1 6-16,-3 5 0,0 2 16,0 6-16,1 3 0,-1 2 15,0 3-15,3 8 0,2 6 16,3 0-16,2 1 0,7 4 15,6 2-15,-5-7 16,-3-5-16,-4-5 0</inkml:trace>
  <inkml:trace contextRef="#ctx0" brushRef="#br0" timeOffset="579662.4851">21329 13316 0,'0'0'16,"0"0"-16,-1-16 0,-2 6 15,-2-2-15,-4 0 0,-6-1 0,-4 0 16,-3 1-16,-11-1 0,-3 2 16,-4 4-16,-2 1 0,-8 8 15,-1 6 1,6 6-16,3 8 0,10-2 0,8-2 16,13 12-16,15 6 0,7-4 15,6-4-15,17-2 0,14 0 16,12 0-16,-1-5 0,-8-3 15,-15-5-15,-10-4 0</inkml:trace>
  <inkml:trace contextRef="#ctx0" brushRef="#br0" timeOffset="580212.57">21928 13334 0,'0'0'0,"0"0"16,0 0-16,-7-18 0,3 11 15,-5-2-15,-4-3 0,-3 1 16,-2 0-16,-12 0 0,-5 2 15,-2 0-15,1 3 0,-9 3 16,1 6-16,3 2 0,3 5 0,3 4 16,7 5-16,10-1 0,7 1 15,15 4-15,14 4 0,5-2 16,6-2-16,15-2 0,11-2 16,1-3-16,1-4 0,14-1 15,2-3-15,-1-2 0,-8-2 16,-7-7-16,-6-4 0,-9-4 15,-6-2-15,0-11 0,-11-2 16,-16 12-16,-4-3 0,-8-2 16,-3 0-16,-5 5 0,-4 1 0,-1 1 15,-3 0-15,-1 4 16,-1 4-16,-4 6 0,-4 5 0,6 0 16,2 1-16,0 7 0,0 5 15,4 2-15,0 2 0,5 2 16,3 2-16,6 2 15,4 1-15,4-2 0,4 0 0,0-7 16,0-5-16,5-1 0,5-2 16,1-3-16,0-3 0,-2-4 15,1-3-15,-3-5 0,-2-3 0,-1-1 16,-1 1-16,-3-3 0,0-1 16,-1 0-16,-2-1 15,-1 2-15,-3 0 0,0 2 0,0 0 16,-1 3-16,-1 0 0,-1 3 15,-1 1-15,0 2 16,-1 1-16,0 2 0,1 1 0,0 0 16,1-1-16,-1-1 0,-1 0 15,3-3-15,-2 3 0,2-3 16</inkml:trace>
  <inkml:trace contextRef="#ctx0" brushRef="#br0" timeOffset="580564.8688">22187 13260 0,'0'0'0,"0"0"0,0 0 16,0 0-16,0 0 0,0 0 16,-11 29-16,11-29 0,-18 35 0,5-11 15,-2 5-15,-3 7 0,-1 5 16,-6 14-16,-3 2 16,-1 7-16,3-5 0,-1 10 0,1-3 15,3 1-15,4-8 0,3-7 16,2-6-16,3-8 0,2-6 15,3-8-15,3-6 0,1-5 16,0-3-16,4-14 0,3-9 0,-1 5 16,-2 0-16,0 3 0</inkml:trace>
  <inkml:trace contextRef="#ctx0" brushRef="#br0" timeOffset="580996.0393">22661 13204 0,'0'0'0,"0"0"16,0 0-16,0 0 0,0 0 0,0 0 16,0 0-16,-34 4 0,34-4 0,-33 14 15,14-2-15,0 2 16,1 2-16,-4 8 0,1 4 15,3-4-15,3 0 0,6-1 16,4 0-16,3-1 0,3-2 0,6 3 16,5-2-16,3-5 0,3-3 15,5-8-15,5-5 16,-3-3-16,-1-2 0,4-5 0,3-1 16,-3-3-16,0-2 0,4-9 15,-1-5-15,-5 5 0,-3 3 16,-4 0-16,-3 0 0,-4 2 15,-2 4-15,-4 3 0,-1 3 16,-5 5-16,-3 4 0,-2 5 16,-5 4-16,0 3 0,-1 2 0,-2 7 15,-3 8-15,1-1 0,1-1 16,-1 13-16,4 4 16,6-6-16,3-5 0,-1-7 0,1-6 15,1-4-15</inkml:trace>
  <inkml:trace contextRef="#ctx0" brushRef="#br0" timeOffset="581411.9941">23468 13360 0,'0'0'0,"0"0"16,0 0-16,0 0 0,-2-23 0,-4 15 15,-4-1-15,-3 1 0,-3 2 16,-6 1-16,-5 3 0,-7 0 15,1 4-15,-5 4 0,-1 4 16,-5 5-16,4 5 0,7 4 16,5 3-16,8-2 0,6-2 0,11 4 15,9-2-15,5-4 0,4-4 16,10-1-16,9-3 0,1-5 16,0-5-16,1-7 0,3-4 15,-5-3-15,-3-1 0,1-9 16,-2-3-16,-6-3 0,-5-1 15,-6 1-15,-4 2 0,-4 6 16,-2 5-16,-1 4 0,-4 4 16,-1 2-16,-1 2 0,-8 6 15,-6 6-15,4 4 0,-1 3 0,0 5 16,-1 4-16,4 2 0,1 0 16,5 6-16,3 0 0,8-2 15,4-2-15,9 0 16,9-1-16,-7-7 0,-5-5 0,-3-4 15</inkml:trace>
  <inkml:trace contextRef="#ctx0" brushRef="#br0" timeOffset="581579.3848">23865 13411 0,'0'0'0,"0"0"0,0 0 16,0 0-16,-19 22 0,19-22 15,-19 24-15,8-10 0,-1 1 0,0 2 16,0 1-16,0-1 0,1-1 16,-1-1-16,3-2 0,1-4 15,3-1-15,-1-1 0</inkml:trace>
  <inkml:trace contextRef="#ctx0" brushRef="#br0" timeOffset="581745.6948">23788 12993 0,'0'0'0,"0"0"16,0 0-16,25 8 0,-25-8 0,30 11 15,-11-1-15,1 1 0,0 4 16,-1-4 0,-2 0-16,-3-2 15</inkml:trace>
  <inkml:trace contextRef="#ctx0" brushRef="#br0" timeOffset="582045.3207">24122 13339 0,'0'0'0,"0"0"0,0 0 16,0 0-16,-16 28 0,16-28 15,-19 27-15,8-12 0,-2 1 0,2-1 16,1-1-16,2 0 16,1-3-16,-1 1 0,2-4 0,2-6 15,2-3-15,2-2 16,1-3-16,3-3 0,1-4 0,4-7 15,2-2-15,2 0 0,2 0 16,0 1-16,1 0 0,0 4 16,-2 2-16,7 5 0,2 4 15,-2 7-15,-1 4 0,-3 4 16,-4 3-16,-2 5 0,-2 4 16,-3 6-16,-1 3 15,-2 1-15,-1 0 0,-1 1 0,0 0 16,1 3-16,-1-3 0,0-7 15,1-5-15,0-4 0,-1-4 0,0-3 16</inkml:trace>
  <inkml:trace contextRef="#ctx0" brushRef="#br0" timeOffset="582278.9637">24786 13060 0,'0'0'0,"0"0"16,0 0-16,-15 34 0,4-17 0,-4 5 16,-4 4-16,-7 11 0,-2 4 15,-4 10-15,1-1 0,6-2 16,3-2-16,3 1 0,6-9 16,7-3-16,7-1 0,7-6 15,4-5-15,1-6 0,2-5 0,-2-8 16,0-6-16,-2 0 0,-3 1 15,-1 0-15</inkml:trace>
  <inkml:trace contextRef="#ctx0" brushRef="#br0" timeOffset="582429.2209">24433 13307 0,'0'0'0,"0"0"0,0 0 15,0 0-15,24-4 0,-24 4 16,42 1-16,-15 0 0,7 2 0,4 1 15,6 2-15,11 0 16,-2-1-16,1 0 0,-10 0 0,-8-1 16</inkml:trace>
  <inkml:trace contextRef="#ctx0" brushRef="#br0" timeOffset="582812.6114">25266 13358 0,'0'0'0,"0"0"0,0 0 16,0 0-16,0 0 0,0 0 0,-15-18 15,15 18-15,-20-7 0,20 7 16,-33-7 0,11 5-16,-2 1 0,-3 3 0,-2 1 15,-8 3-15,-1 4 0,2 5 0,1 3 16,-2 5-16,7-2 0,6 1 16,8-1-16,11-1 15,11-1-15,3-3 0,2-3 16,11-5-16,8-4 0,-3-2 15,0-3-15,6-6 0,2-4 16,-6-1-16,-4 1 0,0-6 16,0-4-16,-6 1 0,-2 1 0,-6 2 15,-3 2-15,-1 4 0,0 2 16,-4 3-16,-2 3 16,-1 3-16,-4 2 0,0 7 15,-3 5-15,0 2 0,1 0 0,-1 8 16,1 4-16,1-1 0,3-1 0,5 1 15,4 1 1,3-4-16,3-3 0,-1-1 0,-2-4 16,-2-4-16</inkml:trace>
  <inkml:trace contextRef="#ctx0" brushRef="#br0" timeOffset="583197.0618">25526 13323 0,'0'0'0,"0"0"0,0 0 0,0 0 16,-15 30-16,15-30 0,-14 29 15,4-11-15,0 0 0,-1 3 16,0 0-16,0-1 0,0 0 16,-1 1-16,2-3 15,1-6-15,1-2 0,3-9 16,1-6-16,5-8 15,5-5-15,-1-1 0,2-1 0,4-1 16,4-2-16,5-2 0,0 3 16,2 3-16,2 3 15,1 4-15,0 2 0,-2 5 16,-1 3-16,-2 4 0,-1 5 0,-4 6 16,-1 5-16,-6 6 15,-3 6-15,-4-2 0,-2-1 0,-4 6 16,-2 0-16,-1-3 15,0-2-15,-1-2 16,-1-3-16,3-4 0,1-3 0,2-4 16,0-2-1,1-3-15</inkml:trace>
  <inkml:trace contextRef="#ctx0" brushRef="#br0" timeOffset="583414.6297">26163 13265 0,'0'0'0,"0"0"0,0 0 16,0 0-16,-23 19 0,23-19 15,-35 19-15,12-5 0,-2 3 0,-4 5 16,-3 3 0,-5 9-16,2 0 0,2 4 0,8-3 15,7-6-15,8-3 0,9 3 16,10-3-16,2-8 0,5-3 0,2-4 15,4-2-15,-4-1 0,-4-3 16,-2 0-16</inkml:trace>
  <inkml:trace contextRef="#ctx0" brushRef="#br0" timeOffset="583747.7004">26148 13479 0,'0'0'0,"0"0"0,0 0 15,29 11-15,-14-7 0,5 1 16,4 0-16,2-1 16,-1 1-16,9 0 0,2 0 0,-2-1 15,0-3-15,3-1 0,-2-1 16,-9-3-16,-6-2 0,-7-2 16,-4-2-16,-6-2 0,-4 0 0,-4-4 15,-4 0-15,-6-1 16,-2 0-16,-9 5 15,-4 4-15,-6 5 0,-2 4 16,5 3-16,4 2 0,-5 16 16,1 13-1,12 2-15,9 4 16,8-4-16,7-4 0,15 6 0,13 1 16,2-11-16,3-6 0,-10-5 15,-6-4-15,-6-5 0</inkml:trace>
  <inkml:trace contextRef="#ctx0" brushRef="#br0" timeOffset="584261.9609">27092 13421 0,'0'0'0,"0"0"0,0 0 15,0 0-15,0 0 0,-18 22 16,18-22-16,-19 29 0,10-12 15,-2 2-15,0 3 0,2 0 0,3 1 16,3 4-16,4 0 0,2-3 16,4-3-16,5-4 0,5-4 15,2-3-15,2-3 0,1-3 16,2-2-16,3-6 0,1-5 0,-1-5 16,0-4-16,-3-5 0,-2-4 15,-3 0-15,-2 0 16,-2 4-16,-3 1 0,-1 0 15,-3 4-15,-2 3 0,0 5 0,-5 5 16,-1 5-16,-5 5 0,1 0 16,-3 12-1,-1 8-15,1 1 0,1 6 16,2 3-16,3-3 0,4-1 16,4-1-16,6 1 0,6-6 0,4-3 15,3-4-15,1-5 0,0-5 16,1-5-16,0-7 0,-2-4 15,2-3-15,-5-9 0,-2-9 16,-4-4-16,0-2 0,-5-6 16,-4-4-16,-3-6 0,-3 3 0,-5 4 15,-5 7-15,-3 4 16,-2 5-16,-1 4 0,-1 5 16,2 4-16,0 5 0,4 6 0,4 5 15,1-1-15,1 1 0,1-1 16</inkml:trace>
  <inkml:trace contextRef="#ctx0" brushRef="#br0" timeOffset="584478.5901">28020 13619 0,'0'0'0,"0"0"0,0 0 0,0 0 15,0 29-15,0-29 0,-9 32 16,2-15-16,-2 0 0,-1 1 16,-2 2-16,1-1 0,0 0 15,1 1-15,4-2 0,1-3 16,0-2-16,2-3 16</inkml:trace>
  <inkml:trace contextRef="#ctx0" brushRef="#br0" timeOffset="584653.3304">28016 13186 0,'0'0'0,"0"0"0,0 0 15,16 19-15,-16-19 0,18 21 0,-18-21 16,19 27-16,-8-14 0,-2 0 15,-2-3-15,0 0 0</inkml:trace>
  <inkml:trace contextRef="#ctx0" brushRef="#br0" timeOffset="584896.1108">28418 13384 0,'0'0'0,"0"0"0,-9 17 16,2-6-16,-3 2 0,-5 5 15,-3 7-15,-4 7 0,0 2 16,5 3-16,4 1 0,4 4 16,5-6-16,5 4 0,5-2 15,4-4-15,3-4 0,4-5 0,2-4 16,-5-5-16,-2-3 0,-3-3 15</inkml:trace>
  <inkml:trace contextRef="#ctx0" brushRef="#br0" timeOffset="585078.9713">28204 13475 0,'0'0'0,"0"0"0,26 3 15,-10-1-15,3 0 0,14 3 16,7 2-16,2 0 0,-1 0 0,15-3 16,1-2-16,-3 0 0,-11 0 15,-10-1-15</inkml:trace>
  <inkml:trace contextRef="#ctx0" brushRef="#br0" timeOffset="585462.897">28759 13243 0,'0'0'15,"0"0"-15,0 0 0,-12 26 0,12-26 16,-17 26-16,6-4 0,-1 2 16,-1 3-16,-7 11 0,-2 3 15,0 1-15,2 0 0,-1 5 16,3-3-16,1-1 0,4-8 0,1-8 15,5-4-15,1-7 16,2-2-16,1-8 0,0-5 16,3-3-16,3-3 0,3-6 15,5-7-15,2-1 0,2-3 0,3-2 16,6-3-16,0 2 0,1 3 16,7 0-16,1 4 0,-2 6 15,-2 4-15,1 6 0,0 6 16,-3 4-16,-4 4 0,-3 5 15,-4 4-15,-3 1 0,-5 2 0,-3 5 16,-5 3-16,0-1 0,-1-2 16,-3 1-16,-1 0 15,4-7-15,2-5 0,0-3 0,0-4 16,0-2-16</inkml:trace>
  <inkml:trace contextRef="#ctx0" brushRef="#br0" timeOffset="585778.8517">29877 13432 0,'0'0'16,"0"0"-16,0 0 0,-34-6 16,34 6-16,-42-4 0,13 5 0,-2 0 15,-1 0-15,-5 4 0,2 4 16,6 2-16,4 3 0,6 5 15,8 3 1,9 3-16,10 3 0,2-4 0,2-4 16,1 4-16,2 3 0,-4-4 15,-1-1-15,-6 1 16,-6-3-16,-7-1 0,-4-2 0,-10-4 16,-9-2-16,3-5 15,-2-2-15,-7-6 0,0-2 16,6-5-16,5-1 0,6 2 15,4 1-15,4 2 0</inkml:trace>
  <inkml:trace contextRef="#ctx0" brushRef="#br0" timeOffset="585996.1465">30194 13413 0,'0'0'0,"0"0"0,-10 17 0,1-3 15,-2 3-15,-3 5 0,-2 4 16,-4 8-16,1 1 0,-2 5 16,3-3-16,6-3 0,5-3 15,2-2-15,5-3 0,2-5 16,2-3-16,1-4 0,3-3 16,-3-7-16,1-4 0,-2 0 15,0 0-15,-2 0 0</inkml:trace>
  <inkml:trace contextRef="#ctx0" brushRef="#br0" timeOffset="586162.112">29891 13488 0,'0'0'0,"0"0"16,22 6-16,-5-1 0,2-2 0,15 5 15,6 2 1,6 2-16,3 1 0,7 0 15,-4-2-15,-2-1 0,-12-3 16,-8 0-16</inkml:trace>
  <inkml:trace contextRef="#ctx0" brushRef="#br0" timeOffset="586561.8136">30530 13236 0,'0'0'0,"0"0"0,-5 19 16,5-19-16,-10 32 0,1-8 0,-4 5 15,-8 12-15,-3 1 0,-6 8 16,1-1-16,5-5 0,4-3 16,-1 3-16,4-5 0,2-9 15,3-7-15,3-5 16,3-2-16,0-4 0,3-2 0,2-6 15,3-4-15,2-4 0,2-2 0,4-9 16,4-4-16,3-3 0,2-3 16,3-1-16,2-3 15,1 4-15,1 4 0,4-2 16,1 4-16,-3 4 0,-3 1 0,-1 4 16,0 3-16,-3 5 0,-3 4 15,0 9-15,0 5 16,-7-1-16,-4 0 0,-1 10 15,-4 5-15,-3-3 0,-1 1 0,-4 9 16,-2 4 0,2-9-16,0-7 0,3-6 0</inkml:trace>
  <inkml:trace contextRef="#ctx0" brushRef="#br0" timeOffset="586722.9768">31098 14236 0,'0'0'0,"0"0"16,0 0-16,-27 5 0,27-5 0,0 0 16</inkml:trace>
  <inkml:trace contextRef="#ctx0" brushRef="#br0" timeOffset="599829.6141">5995 13758 0,'0'0'0,"0"0"0,-22-8 0,7 4 15,-4-1-15,-16 0 0,-6-1 16,-5 2-16,-3 3 0,-19 2 15,-6 3-15,-14 5 0,3 1 16,-22 13-16,-6 8 16,0 6-16,11 0 0,-23 29 0,24 0 15,23-2-15,16-3 0,16 4 16,12 0-16,17-5 0,13-7 16,20 3-16,13 0 0,12-8 15,7-5-15,24-3 0,14-4 0,14-7 16,7-5-16,15-5 0,8-2 15,2-4-15,2-2 0,13-8 16,7-7-16,-7 0 0,-7-1 16,-1-5-16,-1-5 0,-10-5 15,-8-4-15,-3-12 0,-3-7 16,-23-4-16,-17-1 0,-15-6 16,-11-4-16,-15-3 0,-10-2 0,-22-10 15,-15-5-15,-16-4 0,-9-1 16,-29-1-16,-17 1 15,-16 9-15,-14 9 0,-25 4 16,-19 4-16,-6 16 0,-5 11 0,-23 15 16,-15 12-16,2 9 0,3 3 15,62-2-15,45-3 0,29-1 16</inkml:trace>
  <inkml:trace contextRef="#ctx0" brushRef="#br0" timeOffset="600415.4849">9542 14586 0,'0'0'0,"0"0"15,0 0-15,0 0 0,0 0 0,-29 1 16,29-1-16,-37 5 0,12 0 0,-3 3 16,-6 5-1,-3 1-15,-1 2 0,-10 7 16,1 2-16,-4 4 0,10-2 0,3 7 16,8-1-16,12 1 0,9 2 0,12-4 15,7-3-15,12-4 16,8-3-16,17-7 0,10-8 15,-1-1-15,-1-2 0,-5 0 0,-8-1 16,-12-1-16</inkml:trace>
  <inkml:trace contextRef="#ctx0" brushRef="#br0" timeOffset="600729.7271">10116 14723 0,'0'0'0,"0"0"15,0 0-15,-30 2 0,30-2 0,-34 12 16,11-1-16,-2 2 15,-2 3-15,-6 9 0,1 3 0,5 1 16,3 2-16,6 6 16,8-1-16,10-5 0,9-3 0,9-4 15,9-2-15,8-4 0,4-6 16,6-8-16,6-6 0,0-4 16,2-4-16,4-5 0,-7-1 15,-8-7-15,-7-4 0,-3-8 16,-7-4-16,-15 2 0,-12 0 15,-9 2-15,-6 4 0,-7 8 0,-7 5 16,-8 4-16,-5 3 16,0 4-16,-1 2 0,-5 4 0,2 3 15,8 5-15,7 3 0,11 6 16,9 3-16,3-4 0,3-5 16,3-2-16</inkml:trace>
  <inkml:trace contextRef="#ctx0" brushRef="#br0" timeOffset="601279.0032">10832 14735 0,'0'0'0,"0"0"16,0 0-16,-28 26 0,28-26 0,-29 26 15,13-9-15,-3 4 0,-2 3 16,-5 6-16,0-2 15,4-3-15,4-5 0,0 1 16,4-5-16,3-5 0,3-6 0,8-2 16,5-4-16,4-4 0,3-3 15,5-7-15,3-4 16,5-1-16,4-1 0,7-6 0,2 0 16,5 2-16,-3 4 0,-3 6 15,-4 2-15,-7 6 0,-4 5 16,-3 7-16,-2 6 0,-5 4 15,-3 2-15,-5 4 0,-2 5 16,-3 2-16,-1 0 0,-1-2 16,-1 0-16,2-2 0,0-1 15,1-5-15,0-3 0,0-3 0,1-4 16,1-6-16,-1-2 0,5-5 16,2-1-16,4-5 0,4-4 15,4-6-15,3-3 0,7-5 16,5-2-16,-1 4 15,-1 3-15,4-1 0,1 4 0,-4 5 16,-1 2-16,-4 5 0,-2 4 16,-5 3-16,-4 5 0,-2 5 15,-3 4-15,-5 4 0,-2 2 0,-3 7 16,-2 6-16,-4-5 0,-3-1 16,-3 0-16,-2-1 15,-2 2-15,-3-1 0,4-7 16,2-5-16,3-5 0,2-1 15,0-1-15</inkml:trace>
  <inkml:trace contextRef="#ctx0" brushRef="#br0" timeOffset="601479.623">11898 14848 0,'0'0'0,"0"0"0,0 0 16,-19 25-16,10-9 0,-11 13 15,-6 5-15,0 4 0,1 2 16,-8 16-16,-2 3 0,-2 7 16,7-5-16,0-2 0,6-11 15,6-10-15,5-8 0,3-11 16,2-9-16,2-3 0,2-1 0,1-2 16</inkml:trace>
  <inkml:trace contextRef="#ctx0" brushRef="#br0" timeOffset="601713.1821">11854 14700 0,'0'0'0,"14"-3"15,7 2-15,4 1 0,5 1 0,15 4 16,17 5-16,-3 2 0,-1 1 16,5 7-16,-6 5 15,-2 2-15,-11 0 0,-14 1 0,-11 2 16,-10-3-16,-8-1 0,-18-5 15,-14-4-15,-4-4 0,-4-4 0,-11-3 16,-9-1-16,-4-3 16,-4 1-16,-6-3 0,6-1 15,14-1-15,10-2 0,-3 0 0,14 0 16,10 1-16</inkml:trace>
  <inkml:trace contextRef="#ctx0" brushRef="#br0" timeOffset="602163.3325">13237 15007 0,'0'0'0,"0"0"16,0 0-16,-4-21 0,4 21 0,-15-19 15,15 19-15,-25-30 0,11 14 16,-5-1-16,-4-3 0,-7 0 15,1 3-15,-4 3 0,-4 2 16,-7 2-16,3 2 0,-3 7 16,-1 7-16,4 3 0,5 4 15,-5 12-15,2 7 0,10-1 0,7 1 16,11 2-16,9 2 16,4-5-16,5-4 0,12-2 0,8-5 15,3-5-15,3-5 0,9-6 16,7-4-16,-6-3 0,-4-3 15,2-7-15,1-5 0,-8-1 16,-4-1-16,-5 1 0,-4-1 16,-4 3-16,-5 1 0,-2 3 15,-2 4-15,-3 2 0,-2 3 16,-3 4-16,-4 8 0,1 0 0,-2 2 16,1 4-16,-2 4 15,2 3-15,1 1 0,0-1 0,2 2 16,2-2-16,3-1 0,-1-4 15,-1-3-15,0-2 0</inkml:trace>
  <inkml:trace contextRef="#ctx0" brushRef="#br0" timeOffset="602412.9746">13878 14648 0,'0'0'0,"0"0"0,0 0 15,0 0-15,0 0 0,-11 23 16,11-23-16,-31 31 0,11-11 0,-5 6 16,-6 5-16,0 1 15,-1 1-15,-6 10 0,-2 8 16,8-5-16,6-7 0,9 0 0,9-4 16,9-6-16,7-4 0,9-4 15,9-4-15,0-6 0,3-5 16,-2-7-16,1-6 0,-7 3 15,-4-1-15,-4 2 0</inkml:trace>
  <inkml:trace contextRef="#ctx0" brushRef="#br0" timeOffset="602562.8849">13431 14865 0,'0'0'0,"0"0"15,0 0-15,0 0 0,28 2 0,-7 0 16,9 2-16,1 0 0,4 2 15,7 2-15,6 3 0,14 2 16,0-1-16,0 0 0,-2 0 16,-14-4-16</inkml:trace>
  <inkml:trace contextRef="#ctx0" brushRef="#br0" timeOffset="602746.5643">14371 15019 0,'0'0'0,"0"0"0,0 0 16,0 0-16,-27 19 0,27-19 16,-24 30-16,8-12 0,0 2 0,-2 3 15,1 2-15,-2 3 16,3-3-16,5-6 0,4-7 16,1 0-16,1-3 0,0-2 0</inkml:trace>
  <inkml:trace contextRef="#ctx0" brushRef="#br0" timeOffset="602900.6388">14396 14530 0,'0'0'0,"0"0"0,16 11 15,-5-4-15,2 2 0,2 3 0,3 3 16,6 3-16,1 1 0,-4-3 15,-3-3-15,-3-2 0</inkml:trace>
  <inkml:trace contextRef="#ctx0" brushRef="#br0" timeOffset="603329.0726">14996 14519 0,'0'0'0,"0"0"15,0 0-15,-16 24 0,16-24 0,-21 34 16,7-7-16,-7 10 0,-2 2 0,-1 4 16,-2 4-16,-1 5 0,2-5 15,-1 3-15,3-4 16,4-6-16,3-5 0,-1-3 16,2-7-16,5-10 0,1-4 0,2-6 15,2-6-15,1-5 16,2-3-16,4-6 0,4-6 15,2-1-15,3-1 0,4-6 0,2-1 16,4 4-16,4 3 0,5 7 16,3 3-16,2 6 0,1 4 0,2 10 15,-1 6-15,-1 6 0,-3 4 16,2 10-16,-3 5 16,-9-2-16,-6-1 0,-10 0 0,-6-1 15,-6-3-15,-5-2 0,-4-6 16,-5-4-16,-12-8 15,-7-6-15,-11-11 0,-7-6 16,8-2-16,8-1 0,-10-6 0,0-2 16,7-4-16,6-5 0,10 9 15,8 7-15,4 5 0</inkml:trace>
  <inkml:trace contextRef="#ctx0" brushRef="#br0" timeOffset="603596.4036">15691 14500 0,'0'0'0,"0"0"15,-7 20-15,7-20 0,-11 31 0,-3-3 16,-3 7-16,-4 2 0,-1 3 15,-10 15-15,-4 3 0,6-4 16,3-6-16,0 5 0,0 2 16,6-11-16,5-9 0,2-8 15,4-3-15,3-7 0,1-4 0,2-3 16</inkml:trace>
  <inkml:trace contextRef="#ctx0" brushRef="#br0" timeOffset="603946.3321">15621 15065 0,'0'0'0,"0"0"16,20 5-16,-7-2 0,0 1 0,9 1 16,5-1-16,-1 1 0,0 1 15,3-2-15,1-1 0,-1-1 16,-3 0-16,3-5 0,-4-3 15,-4-2-15,-4-2 0,-5-6 16,-5-4-16,-3-1 0,-3-1 0,-7-3 16,-5-2-16,-2 2 15,-2 1-15,-3 3 0,-2 4 16,-1 3-16,-1 3 0,-8 4 16,-2 6-16,5 4 0,3 4 0,-2 7 15,1 5-15,5 6 0,3 3 16,8 4-16,4 4 0,8-1 15,5-1-15,10 3 0,7 3 16,4-3-16,3-2 0,13 6 16,5-2-16,-13-10 0,-8-7 0,-8-6 15</inkml:trace>
  <inkml:trace contextRef="#ctx0" brushRef="#br0" timeOffset="608862.5396">8275 14576 0,'0'0'0,"0"0"16,0 0-16,0 0 0,0 0 0,0 0 16,0 0-16,6 22 0,-6-22 15,-3 26-15,3-26 0,-4 33 16,1-14-16,-2 0 0,1 4 15,-2-1-15,1 0 0,-3 5 16,0-1-16,3-3 0,2-3 16,-3-3-16,3-3 0,0-4 15,2-4-15,1-6 0,4-5 16,-2 0-16,-1 1 0,1 0 16</inkml:trace>
  <inkml:trace contextRef="#ctx0" brushRef="#br0" timeOffset="609013.5159">8321 14207 0,'0'0'0,"0"0"0,0 0 0,23 4 16,-23-4-16,25 8 0,-25-8 16,27 13-16,-10-4 0,3 5 15,1 3-15,1-1 0,0 0 16,2 0-16,-3-2 0,-3-1 0</inkml:trace>
  <inkml:trace contextRef="#ctx0" brushRef="#br0" timeOffset="609412.6191">8575 14672 0,'0'0'0,"-3"8"16,-3 5-16,-3 2 0,-2 3 0,-4 7 15,-2 1-15,3 2 0,1 1 16,-1 4-16,5-1 0,-1-5 16,2-3-16,2-5 15,2-4-15,1-5 0,2-4 0,-1-4 16,2-2-16,3-5 0,0-2 0,1-9 16,2-7-1,4-8-15,2-6 16,3-2-16,1 6 0,-1-1 0,1 1 15,-1-2-15,-1 5 0,5 4 16,5 4-16,-3 6 0,0 3 0,1 5 16,0 4-16,-1 1 0,-1 5 15,2 6-15,1 5 16,-3 3-16,-3 3 0,-4 5 16,-2 4-16,-3 0 0,-3-1 0,-6 10 15,-4 5-15,-4-1 0,-1-2 0,-4 9 16,-3 0-1,3-13-15,4-8 0,2-8 0</inkml:trace>
  <inkml:trace contextRef="#ctx0" brushRef="#br0" timeOffset="609847.2562">7920 15391 0,'0'0'0,"0"0"0,0 0 15,0 0-15,0 0 0,0 0 0,25 11 16,-25-11-16,41 11 0,-9-5 15,12 0-15,4 1 0,5-3 16,26 3-16,9-2 0,22 2 16,2-1-16,37 5 0,34 3 15,57 5-15,0 0 0,-2 0 16,-3 0-16,-22 1 0,-17 2 0,17 8 16,11 6-16,-19-1 0,-13-3 15,13 1-15,10-1 0,-19 2 16,-12 1-16,7 2 0,5 1 15,-24-8-15,-17-8 0,0 0 16,0-2-16,-25-3 0,-17-2 0,-11-10 16,-7-9-16,-18 5 0,-12 2 15,-8-10-15,-9-7 16,-15 5-16,-10 3 0,-7 1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2025/11/26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9.emf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1.emf"/><Relationship Id="rId5" Type="http://schemas.openxmlformats.org/officeDocument/2006/relationships/customXml" Target="../ink/ink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13.emf"/><Relationship Id="rId5" Type="http://schemas.openxmlformats.org/officeDocument/2006/relationships/customXml" Target="../ink/ink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>
                <a:solidFill>
                  <a:srgbClr val="FF0000"/>
                </a:solidFill>
              </a:rPr>
              <a:t>《读后续写工具箱》精编七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75945"/>
            <a:ext cx="10968990" cy="567372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红色方框内的句子）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garden behind the old wall was nothing like she had imagined: lush, fragrant, and glowing with unexpected life. </a:t>
            </a: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garden behind the old wall was nothing like she had imagined: lush, fragrant, and glowing with unexpected life. 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Flowers of different colors strove to show their beauty, amid which were flying humming bees. </a:t>
            </a: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12.3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消极惊讶</a:t>
            </a:r>
          </a:p>
          <a:p>
            <a:pPr marL="0" indent="0" algn="just"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dismayed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惊愕且失望的</a:t>
            </a: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en-US" altLang="zh-CN"/>
              <a:t>                                                                                                                                                                                                      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8125" y="347980"/>
            <a:ext cx="11529695" cy="48666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96900"/>
            <a:ext cx="10968990" cy="565277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</a:rPr>
              <a:t>stagger</a:t>
            </a:r>
            <a:r>
              <a:rPr lang="zh-CN" altLang="en-US">
                <a:solidFill>
                  <a:schemeClr val="tx1"/>
                </a:solidFill>
              </a:rPr>
              <a:t>感到震惊</a:t>
            </a: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</a:rPr>
              <a:t>He was staggered by the sudden accusation made against him. </a:t>
            </a:r>
          </a:p>
          <a:p>
            <a:pPr marL="0" indent="0">
              <a:buNone/>
            </a:pPr>
            <a:r>
              <a:rPr lang="en-US" altLang="zh-CN">
                <a:solidFill>
                  <a:srgbClr val="FF0000"/>
                </a:solidFill>
              </a:rPr>
              <a:t>P</a:t>
            </a:r>
            <a:r>
              <a:rPr lang="en-US" altLang="zh-CN" baseline="-25000">
                <a:solidFill>
                  <a:srgbClr val="FF0000"/>
                </a:solidFill>
              </a:rPr>
              <a:t>145 </a:t>
            </a:r>
            <a:r>
              <a:rPr lang="zh-CN" altLang="en-US">
                <a:solidFill>
                  <a:srgbClr val="FF0000"/>
                </a:solidFill>
              </a:rPr>
              <a:t>第</a:t>
            </a:r>
            <a:r>
              <a:rPr lang="en-US" altLang="zh-CN">
                <a:solidFill>
                  <a:srgbClr val="FF0000"/>
                </a:solidFill>
              </a:rPr>
              <a:t>13</a:t>
            </a:r>
            <a:r>
              <a:rPr lang="zh-CN" altLang="en-US">
                <a:solidFill>
                  <a:srgbClr val="FF0000"/>
                </a:solidFill>
              </a:rPr>
              <a:t>章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爱与感恩</a:t>
            </a:r>
          </a:p>
          <a:p>
            <a:pPr marL="0" indent="0">
              <a:buNone/>
            </a:pPr>
            <a:r>
              <a:rPr lang="en-US" altLang="zh-CN">
                <a:solidFill>
                  <a:srgbClr val="FF0000"/>
                </a:solidFill>
              </a:rPr>
              <a:t>It was a love that flowed through me like a gentle river, quietly nurturing every corner of my soul. (</a:t>
            </a:r>
            <a:r>
              <a:rPr lang="zh-CN" altLang="en-US">
                <a:solidFill>
                  <a:srgbClr val="FF0000"/>
                </a:solidFill>
              </a:rPr>
              <a:t>这个写得不孬）</a:t>
            </a:r>
          </a:p>
          <a:p>
            <a:pPr marL="0" indent="0">
              <a:buNone/>
            </a:pPr>
            <a:r>
              <a:rPr lang="en-US" altLang="zh-CN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13.1 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亲情之爱</a:t>
            </a: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</a:rPr>
              <a:t>nurturing</a:t>
            </a:r>
            <a:r>
              <a:rPr lang="zh-CN" altLang="en-US">
                <a:solidFill>
                  <a:schemeClr val="tx1"/>
                </a:solidFill>
                <a:effectLst/>
              </a:rPr>
              <a:t>有养育之爱的、关爱的</a:t>
            </a: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</a:rPr>
              <a:t>These delicate plants need careful nurturing. </a:t>
            </a: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</a:rPr>
              <a:t>feel deeply cared for</a:t>
            </a:r>
            <a:r>
              <a:rPr lang="zh-CN" altLang="en-US">
                <a:solidFill>
                  <a:schemeClr val="tx1"/>
                </a:solidFill>
                <a:effectLst/>
              </a:rPr>
              <a:t>感到被深切关爱</a:t>
            </a: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</a:rPr>
              <a:t>She felt deeply care for when her grandmother brought soup all the way to her dorm.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75080" y="2376720"/>
              <a:ext cx="10414800" cy="3551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720" y="2367360"/>
                <a:ext cx="10433520" cy="3570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02285"/>
            <a:ext cx="10968990" cy="574738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24_191339_com.baidu.netdisk_ed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30" y="731520"/>
            <a:ext cx="10738485" cy="51517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356840" y="2091600"/>
              <a:ext cx="8598960" cy="1006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7480" y="2082240"/>
                <a:ext cx="8617680" cy="1025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13080"/>
            <a:ext cx="10968990" cy="573659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13.2</a:t>
            </a:r>
            <a:r>
              <a:rPr lang="zh-CN" altLang="en-US">
                <a:solidFill>
                  <a:schemeClr val="tx1"/>
                </a:solidFill>
              </a:rPr>
              <a:t>友情之爱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understanding, considerate, thoughtful</a:t>
            </a:r>
            <a:r>
              <a:rPr lang="zh-CN" altLang="en-US">
                <a:solidFill>
                  <a:schemeClr val="tx1"/>
                </a:solidFill>
              </a:rPr>
              <a:t>善解人意的、体贴的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She appreciated how understanding her best friend was...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confide in sb. </a:t>
            </a:r>
            <a:r>
              <a:rPr lang="zh-CN" altLang="en-US">
                <a:solidFill>
                  <a:schemeClr val="tx1"/>
                </a:solidFill>
              </a:rPr>
              <a:t>向某人透露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confide sth. to sb. </a:t>
            </a:r>
            <a:r>
              <a:rPr lang="zh-CN" altLang="en-US">
                <a:solidFill>
                  <a:schemeClr val="tx1"/>
                </a:solidFill>
              </a:rPr>
              <a:t>向某人吐露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confidence</a:t>
            </a:r>
            <a:r>
              <a:rPr lang="zh-CN" altLang="en-US">
                <a:solidFill>
                  <a:schemeClr val="tx1"/>
                </a:solidFill>
              </a:rPr>
              <a:t>机密、秘密（</a:t>
            </a:r>
            <a:r>
              <a:rPr lang="en-US" altLang="zh-CN">
                <a:solidFill>
                  <a:schemeClr val="tx1"/>
                </a:solidFill>
              </a:rPr>
              <a:t>I could never forgive Mike for betraying a confidence.) </a:t>
            </a:r>
          </a:p>
          <a:p>
            <a:pPr marL="0" indent="0" algn="just">
              <a:buNone/>
            </a:pP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 descr="Screenshot_20251124_192247_com.xingin.xhs_edit_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2773045"/>
            <a:ext cx="6928485" cy="2573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14730" y="5626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下节课从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P149 13.3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感恩开始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516960" y="852120"/>
              <a:ext cx="10678680" cy="4973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600" y="842760"/>
                <a:ext cx="10697400" cy="4992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91490"/>
            <a:ext cx="10968990" cy="57581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65785"/>
            <a:ext cx="10968990" cy="568388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139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惊讶</a:t>
            </a: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Surprise shot through me like an electric current before I had time to doubt it, making my heart race and my mind spin. 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这个句子写得还行）</a:t>
            </a:r>
          </a:p>
          <a:p>
            <a:pPr marL="0" indent="0" algn="just">
              <a:buNone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be taken aback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惊讶</a:t>
            </a: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She was taken aback when the teacher called her name first. </a:t>
            </a: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比较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 She was taken aback when the teacher called her names. </a:t>
            </a: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taken aback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blown away</a:t>
            </a: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Ethan was taken aback by the sudden, frantic fluttering of the trapped bird.</a:t>
            </a:r>
          </a:p>
          <a:p>
            <a:pPr marL="0" indent="0" algn="just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628650"/>
            <a:ext cx="10968990" cy="573722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24_160921_com.xingin.xhs_edit_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65" y="628650"/>
            <a:ext cx="11051540" cy="57365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23240"/>
            <a:ext cx="10968990" cy="57264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000" b="1">
                <a:solidFill>
                  <a:schemeClr val="tx1"/>
                </a:solidFill>
              </a:rPr>
              <a:t>raise an eyebrow</a:t>
            </a:r>
            <a:r>
              <a:rPr lang="zh-CN" altLang="en-US" sz="2000" b="1">
                <a:solidFill>
                  <a:schemeClr val="tx1"/>
                </a:solidFill>
              </a:rPr>
              <a:t>挑眉表示惊讶（底下的例句一般）</a:t>
            </a:r>
          </a:p>
          <a:p>
            <a:pPr marL="0" indent="0">
              <a:buNone/>
            </a:pPr>
            <a:endParaRPr lang="zh-CN" altLang="en-US" sz="2000" b="1">
              <a:solidFill>
                <a:schemeClr val="tx1"/>
              </a:solidFill>
            </a:endParaRPr>
          </a:p>
        </p:txBody>
      </p:sp>
      <p:pic>
        <p:nvPicPr>
          <p:cNvPr id="4" name="图片 3" descr="Screenshot_20251124_162600_com.xingin.xhs_edit_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1223010"/>
            <a:ext cx="10968990" cy="50260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91490"/>
            <a:ext cx="10968990" cy="57581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24_162637_com.xingin.xhs_edit_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730" y="365760"/>
            <a:ext cx="7869555" cy="60090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02285"/>
            <a:ext cx="10968990" cy="5747385"/>
          </a:xfrm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24_162641_com.xingin.xhs_edit_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235" y="502285"/>
            <a:ext cx="9500870" cy="57473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75945"/>
            <a:ext cx="10968990" cy="5673725"/>
          </a:xfrm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24_162646_com.xingin.xhs_edit_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355" y="575310"/>
            <a:ext cx="9083040" cy="57461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54355"/>
            <a:ext cx="10968990" cy="569531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（红色方框最后一句）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Flipping through the library book, he came across an old train ticket dated ten years ago.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12.2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积极惊讶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astonished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极为惊讶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were astonished to learn they had won the lottery.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Astonished, he feasted his eyes on the lifelike dragon on the blackboard with shining scales and forbidding claws. It seemed as if it would come to life and soar in the sky!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astound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极为惊讶（补充的）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Ambassadors from Western countries presented guns and cannons to Emperor Qianlong, only to see his arrogant look, which astounded them.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stunned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极为惊讶；留下深刻印象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wide expanse of rape flowers was so stunning that she lost herself in it.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23240"/>
            <a:ext cx="10968990" cy="57264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... by surprise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惊讶（底下的例句写得不大行）</a:t>
            </a:r>
          </a:p>
          <a:p>
            <a:pPr marL="0" indent="0"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students’ tattoos really took me by surprise. </a:t>
            </a:r>
            <a:endParaRPr lang="zh-CN" altLang="en-US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zh-CN" altLang="en-US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图片 3" descr="mmexport1763978223700_edit_268686521800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1703705"/>
            <a:ext cx="3169920" cy="3796665"/>
          </a:xfrm>
          <a:prstGeom prst="rect">
            <a:avLst/>
          </a:prstGeom>
        </p:spPr>
      </p:pic>
      <p:pic>
        <p:nvPicPr>
          <p:cNvPr id="5" name="图片 4" descr="IMG_20251124_1506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250" y="1703705"/>
            <a:ext cx="3361055" cy="3797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490</Words>
  <Application>Microsoft Office PowerPoint</Application>
  <PresentationFormat>宽屏</PresentationFormat>
  <Paragraphs>43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微软雅黑</vt:lpstr>
      <vt:lpstr>Arial</vt:lpstr>
      <vt:lpstr>Times New Roman</vt:lpstr>
      <vt:lpstr>Wingdings</vt:lpstr>
      <vt:lpstr>WPS</vt:lpstr>
      <vt:lpstr>《读后续写工具箱》精编七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182</cp:revision>
  <dcterms:created xsi:type="dcterms:W3CDTF">2019-06-19T02:08:00Z</dcterms:created>
  <dcterms:modified xsi:type="dcterms:W3CDTF">2025-11-26T08:35:51Z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2E14341154F942E7A425E12991199D41_11</vt:lpwstr>
  </property>
</Properties>
</file>