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ink/ink1.xml" ContentType="application/inkml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ink/ink2.xml" ContentType="application/inkml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ink/ink3.xml" ContentType="application/inkml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ink/ink4.xml" ContentType="application/inkml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ink/ink5.xml" ContentType="application/inkml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ink/ink6.xml" ContentType="application/inkml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ink/ink7.xml" ContentType="application/inkml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ink/ink8.xml" ContentType="application/inkml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ink/ink9.xml" ContentType="application/inkml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ink/ink10.xml" ContentType="application/inkml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ink/ink11.xml" ContentType="application/inkml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42" y="30"/>
      </p:cViewPr>
      <p:guideLst>
        <p:guide orient="horz" pos="215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4T23:53:26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21626 4854 0,'0'0'0,"-8"-5"16,-3-5-16,-3 1 0,-3-3 16,-14-2-16,-7-3 0,-3 4 15,-2 3-15,-18-4 16,-6 2-1,-22 3-15,-18 1 0,-7 1 16,12 1-16,-15 7 0,-10 7 0,-29 9 16,20 1-16,3 16 0,0 10 15,15-2-15,11-1 0,8 3 16,5 1-16,15 1 0,11 1 0,-12 14 16,-6 7-16,9-7 15,7-4-15,8 4 0,6 4 16,9 3-16,7 2 0,8 3 15,5 4-15,8-8 0,7-6 0,10 6 16,8 7-16,2-18 16,5-11-16,14 1 0,9 1 0,6-5 15,2-3-15,20 0 0,15 1 16,0-10-16,2-6 0,21 1 16,17-2-16,-11-3 0,-5-3 0,15-5 15,12-5-15,-3 2 16,-3 0-16,24-1 0,16-2 15,33-4-15,23-1 16,-33-2-16,-21-1 0,10-4 16,8-2-16,-3-1 0,-2 1 0,19 2 15,15 3 1,3-6-16,3-2 0,8-1 0,6 2 16,-27 1-16,-20 0 15,17 1-15,12 2 0,-21-4 0,-14-2 16,18 2-16,15-1 0,-18 0 15,-13-1-15,4 7 0,0 5 16,-19-2-16,-12-3 0,-2-4 16,0-3-16,-15 1 0,-11-1 15,-2-12-15,1-8 0,-29-4 0,-20-4 16,-2-10-16,-3-9 16,-9 0-16,-6 0 0,-20 4 15,-14 1-15,-7-10 0,-3-11 16,-4 3-16,-2 3 0,-16 0 15,-10 0-15,-4 0 16,-3 1-16,-15 1 0,-10 1 16,-8-5-16,-6-5 0,-17 6 15,-12 4-15,-2 7 0,-1 7 16,-17-3-16,-12 0 0,4 7 0,3 8 16,-16-5-16,-8-1 0,3 8 15,1 5-15,-29 3 0,-19 2 16,-21 1-16,-15 0 15,18 5-15,12 3 0,2 4 16,2 2-16,4 9 0,5 9 16,-7 1-16,-2 0 0,7 6 31,6 4-31,-16 2 0,-12 4 0,8-7 0,8-5 0,-13 8 16,-7 7-16,30 3 0,23 3 0,-3-1 15,-2-1-15,-3 3 16,-2 2-16,51-10 0,36-9 15,24-5-15</inkml:trace>
  <inkml:trace contextRef="#ctx0" brushRef="#br0" timeOffset="22972.0058">2366 4731 0,'0'0'0,"0"0"0,0 0 16,0 0-16,31-8 0,-15 5 16,8 1-1,11 1-15,7 0 16,5-2-16,4 1 0,15 1 0,-3 1 15,19 2-15,1 3 0,14-4 0,-5-2 16,16 2-16,14 5 16,-7-1-16,-7 2 0,49 2 0,-8-2 15,-11-1-15,-10-1 16,13-1-16,6 0 0,4 5 0,1 2 16,1-4-16,-3-3 0,-9-2 15,-5 0-15,17 2 0,13 1 16,39-3-16,27 1 15,-53-1-15,-36 2 0,8 0 16,7-1-16,-6 1 0,-3 2 0,8-3 16,4 0-1,-7 0-15,-2 0 0,15 1 16,13-1-16,-18 0 0,-11 0 16,0 4-16,1 2 0,-1-3 15,0-2-15,21 0 0,16-2 16,-35 0-16,-24-1 0,38 3 15,27 1 1,24 1-16,15 1 0,-47-2 0,-34-4 16,22 3-16,14 2 0,-21-2 15,-15-1-15,19 4 16,12 1 0,18-3-16,11 0 0,-23 0 0,-17 4 15,-11-4-15,-8 0 0,-5-5 16,-4-4-16,30 6 15,21 0-15,-7 3 16,-5 1-16,-40 0 0,-27-3 0,27 3 16,20-2-16,-20 0 0,-14-3 15,28-2-15,21-2 16,-5 2-16,-3 2 0,-13 0 16,-9 1-16,-7-2 15,-3 1-15,26-5 0,18-1 0,-4 0 16,-4 3-16,-37 0 0,-25-1 0,19-1 15,14 0-15,-21 0 16,-11 3-16,1-5 0,2-2 16,8-2-16,5-1 0,-5 4 15,-3 3-15,-9-1 0,-8-1 16,11-1-16,9-2 0,-10 3 0,-5-1 16,8 0-16,6-2 0,-19 1 0,-10-2 15,6 3-15,5 1 16,-9 3-16,-7 2 0,15-3 0,10 1 15,-15-1-15,-10-1 0,7 1 16,4-1-16,-14 4 0,-11 2 16,8-1-1,6-2-15,-16 2 0,-11 3 0,-8-3 16,-7-2-16,-8-1 0,-7-2 16,-10 2-16,-8 1 0,-4 1 15</inkml:trace>
  <inkml:trace contextRef="#ctx0" brushRef="#br0" timeOffset="31943.9609">3345 6216 0,'0'0'0,"-22"1"0,-4 0 16,-2 3-16,-8 1 0,-23 4 16,-17 2-16,-6 5 0,7 2 0,-21 9 15,-18 7-15,-5 13 16,-5 11-16,-27 17 0,33-13 15,8 19 1,6 14-16,12-5 16,7-4-16,15 5 0,11 3 15,20-8-15,12-3 0,13-13 16,8-10-16,15 5 16,8 6-16,20-7 0,10-4 15,16-3-15,10-1 16,44 0-16,28-3 0,-10-15 0,-8-10 15,4-15-15,-2-9 0,1 6 16,2 5-16,29-5 0,16-4 16,-9-1-16,-7-4 0,6 4 15,5 2-15,19-1 16,12-1-16,46-2 0,32-1 16,-5-8-16,-5-4 0,-49 2 0,-36 1 15,26-2-15,17-2 16,-16 0-16,-13 0 0,24-2 15,19-3-15,4-2 0,6-1 16,-44 0-16,-33 2 0,23-3 16,14 0-16,-11 0 0,-8 1 0,23-1 31,17-2-15,6-3-16,6-3 0,-67 6 15,-46 2-15,-5-6 0,-4-4 16,-15-11-16,-9-5 15,-24-3-15,-16-3 0,-25 9 0,-16 4 16,-12-21-16,-7-14 16,-20-11-16,-15-7 0,-16 9 0,-13 6 15,-27-4-15,-17-4 16,-1 15-16,-2 10 0,-23-14 16,-13-8-16,-28-4 0,-16-2 15,-10 18-15,-4 12 0,-37-3 16,-23-1-16,21 9 15,16 6-15,-28 13 16,-17 11-16,3 8 16,2 8-16,-10 8 0,-8 7 15,-18 16-15,-12 12 0,49 3 0,31 2 0,4 6 16,0 3-16,16 7 0,8 5 16,3 7-16,2 5 15,24-10-15,16-7 0,-4 9 16,-4 4-16,10 5 15,7 2-15,29-8 0,18-6 16,35-11-16,24-7 0,14-14 16,10-10-1,9-6-15</inkml:trace>
  <inkml:trace contextRef="#ctx0" brushRef="#br0" timeOffset="32868.9469">10763 7162 0,'0'0'15,"0"0"1,0 0-16,23-9 0,-23 9 16,28-10-16,-6 3 0,2 2 15,2-1-15,16-3 0,6-2 16,4 1-16,2 1 0,19-1 16,5 1-16,11-1 0,-4 2 0,12 2 15,-3 3-15,2 1 0,-10 0 16,16 1-16,-20 0 0,-22 1 15,-13 0 1,-35 5-16,-11 5 0,-16 4 16,-12 4-16,-6 1 15,-8 4-15,-15 6 0,-12 5 16,-7 3-16,-4 1 0,-1 1 16,7-6-16,-39 17 0,3-4 0,13-6 15,10-3-15,15-8 0,12-6 16,9-3-16,8-2 0,11-4 0,8-3 15,11-4-15,9-2 0,4-18 16,3-14-16,7-3 0,5-4 16,1 12-16,6-5 0,6-3 15,3-2-15,8-7 16,5-3-16,-5 0 0,-5 1 16,22-19-16,-2 5 15,3 1-15,0 1 16,-14 16-16,-10 9 0,-6 6 0,-4 4 15,-7 8-15,-5 5 0,0 8 16,0 6-16,-4 3 0,1 3 16,1 9-16,2 7 0,-3-2 0,-2 3 0,0 10 15,-2 9-15,0-3 0,-2-2 16,0 10-16,2 1 0,0-3 16,2-3-16,-2-3 0,1-2 15,-2-9-15,1-6 0,-2-3 16,0 0-16,-1-8 15,-2-3 1,-2-7-16,-1-4 0,-6-6 16,-5-5-16,-10-9 0,-9-8 15,-4-5-15,-7-6 0,-2-1 16,-3 0-16,-11-14 0,-4-7 16,-7-3-16,5 4 0,-30-17 15,6 12-15,14 18 0,10 10 0,19 10 16,16 7-16,9 5 0</inkml:trace>
  <inkml:trace contextRef="#ctx0" brushRef="#br0" timeOffset="39955.1866">3000 9405 0,'0'0'0,"0"0"15,32-4 1,-9 2-16,11-3 16,1 1-16,2 1 0,13-2 0,1 0 15,15 0-15,0 3 0,20 0 16,3-1-16,-8 2 0,-5 2 16,22-2-16,16-2 0,-13 3 15,-9 2-15,43-2 0,-7 0 16,-2 0-16,-5-2 0,5-1 0,3-3 15,-9 7-15,-5 5 0,29-4 16,20-2 0,31 0-16,19 0 15,-35-1-15,-26-1 0,5 1 16,2 2-16,-15 0 0,-9 0 0,13-1 16,7-1-1,-9 0-15,-9 1 0,10 1 16,6 1-16,7 0 0,5-2 15,17-5-15,12-3 0,-8 2 16,-5 1-16,-37 2 16,-22 0-16,22-2 0,17-2 15,-20 6-15,-12 2 0,17-3 0,11-4 16,-15 2-16,-8 2 0,24-5 16,20-3-16,42 3 15,29 3-15,-42 4 0,-28 4 16,-18-7-16,-11-4 0,-1 3 0,0 2 15,17 1-15,13 0 16,-34 3-16,-23-1 0,5 0 0,3-2 16,11-3-1,8-4-15,28 9 16,20 5-16,7 0 16,5 0-16,-43-3 0,-28-3 15,6 0-15,4-2 0,-20 4 0,-14-1 16,33 1-16,23 0 15,-23 1-15,-16 1 0,20 0 16,13 1-16,32-1 0,21-1 16,-43-2-16,-30-1 0,7 2 15,5 2-15,-10 0 0,-6-2 16,-4 0-16,-1-2 0,-14 3 0,-10 2 16,11-1-16,7 2 0,5-1 15,5 2-15,6-4 0,3-1 16,-14 2-16,-9 2 0,9 0 0,5 0 15,-3-2-15,0 0 0,11 0 16,7 2-16,-8-3 0,-7-1 16,10 0-16,5 0 15,23 0-15,14-1 16,-41 2-16,-29 2 0,-4-3 0,-3 0 16,-8-3-1,-5 0-15,12 0 0,6 0 16,20 2-16,12 0 0,-12-2 15,-10 0-15,-24 4 0,-17 6 0,10-6 16,7-5-16,3 6 0,4 1 16,-5 3-16,-3 0 0,-8 1 15,-6-1-15,3-8 16,2-8-16,-10 7 0,-6 4 0,12 8 16,8 3-1,11-4-15,9-7 0,-31 0 0,-21-1 16,-9-2-16,-9-1 0,7-5 15,2-4-15,-10 4 0,-8 3 16,-11-1-16,-7 0 0,-6-2 0,-4 1 31,-5-3-31,-5-1 0,-9-2 0,-8-2 16,6 6-16,1 0 16,2 4-16</inkml:trace>
  <inkml:trace contextRef="#ctx0" brushRef="#br0" timeOffset="42030.1331">4539 11133 0,'0'0'16,"0"0"-16,0 0 0,0 0 15,0 0-15,0 0 0,0 0 16,31-1-16,-31 1 0,23 3 0,-23-3 0,31 1 16,-10-1-16,2 3 15,2-1-15,4-1 0,3-1 16,9-2-16,-4-2 0,8 3 0,3 0 16,11-1-16,-2-1 0,15-1 15,3 0-15,2 0 0,-1 0 16,13-1-1,0 2-15,-8 0 0,-3-1 0,19 0 16,3 1-16,37-2 16,-13 2-16,-2-2 0,-5 0 15,-13 4-15,-9 1 0,9 0 16,9-1-16,5-3 0,3-2 16,-2 3-16,0 5 0,-6-2 0,-6 0 15,5 1-15,4 1 0,-2-1 0,-4 0 16,31 0-16,21 1 15,14-2-15,12-3 16,-33 0-16,-22-1 0,22 4 16,17 3-16,-28 0 0,-18 1 0,6-3 15,5 1-15,-8-2 16,-6 1-16,10 2 0,8 1 0,0-4 16,1-5-16,1 5 0,0 2 0,4 2 15,0 3-15,24-1 16,18 1-16,-10-4 0,-4 1 15,-22-3-15,-14 1 0,13 3 16,10 5-16,-23-5 0,-17-3 16,28-1-1,19-1-15,2 2 0,3 3 16,14-1-16,12-1 16,-19 0-16,-14-2 0,-1 5 0,-3 1 15,18-4 1,10-5-16,28 2 0,16 0 15,-20 1-15,-15 0 0,-28 0 16,-20-1-16,35 0 0,23 0 16,13 2-16,10 0 15,-59-4-15,-39-4 0,1-3 0,0-1 16,19 2-16,14 1 0,7 2 16,6 1-16,-14 1 15,-11 0-15,12 2 0,7 2 16,-6-1-1,-3 0-15,5 3 16,3 1-16,13-3 16,11-2-16,-24 1 0,-15 3 0,-15 1 0,-8 1 0,4 0 31,3-2-31,-20 3 0,-12 4 16,16-6-16,14 0 0,-18-3 15,-10-3-15,18 5 0,14 2 0,8-2 16,8-1-16,-8 2 15,-5 0-15,3-3 0,4-2 16,-33 0-16,-20 1 0,9 4 16,8 3-16,-1-7 0,0-5 0,-3 4 15,-2 3-15,-11 2 0,-7 0 16,20-1-16,12-2 0,-5 1 0,-3 1 16,-4-2-16,-1 0 15,-8 2-15,-4-3 0,3 0 0,6-2 16,-6 5-16,-4 2 0,14 0 31,9-2-31,-4 1 16,-2 1-16,-28-3 0,-18 1 0,10-2 15,7 1-15,-4 0 0,-3 2 16,2 2-16,1 1 16,-16 0-16,-10-2 0,-3-2 0,-2 0 15,-7-3-15,-6-2 0,-4 4 16,-3 2-16,-4 0 0,-2 2 15,-11-1-15,-8 0 0,-13-8 16,-5-6-16,1 3 0,3 2 0,0 2 0</inkml:trace>
  <inkml:trace contextRef="#ctx0" brushRef="#br0" timeOffset="42911.0089">25041 9726 0,'0'0'16,"0"0"-16,-32-8 15,10 5-15,-6 0 16,-7 2-16,-3 0 0,-17 2 0,-4 3 16,-9 2-16,3 1 15,-3 5-15,-3 4 0,-7 5 0,6 2 16,-12 7 0,2 2-16,-8 14 15,6 5-15,6 9 16,3 6-16,11 2 0,9 0 15,-5 18-15,18-20 0,13 1 0,9 1 16,11-4-16,9-1 16,14 5-16,7 4 0,17-1 15,14 2-15,-1-14 0,-1-11 0,20 2 16,11 2-16,12-7 16,8-3-16,13-3 0,8-3 0,7-2 15,6-2-15,39 2 16,27-1-16,2-3 15,2-3-15,-20-10 0,-14-7 16,-9-9-16,-6-3 0,4-11 16,3-9-16,-33-5 0,-24-4 15,0-14-15,1-11 16,-19 4-16,-11 3 0,-16-4 16,-10-5-16,-3-17 15,0-9-15,-17 7 0,-11 6 16,-12-5-1,-8-2-15,-5 4 0,-3 0 16,-12 7-16,-7 4 0,-5 7 16,-4 5-16,-18-2 0,-12-2 15,-13-4-15,-11-4 16,-18 4-16,-13 1 0,-11 5 16,-7 5-16,20 13 0,13 11 0,-17 7 15,-13 4-15,-1 2 0,-1 1 0,-32 9 16,-24 6-1,-27 7-15,-17 5 16,56 4-16,40 2 0,19 0 0,15-1 16,22-1-16,16-2 0,7 1 0,5 1 15,7-3-15,6-1 0,13 1 16,7-1 0,12-3-16,8-3 0,2-1 15,6-2-15,0 1 16,0 1-16,4-3 0,2-1 0,-3 4 15,1 1-15,-3-4 16,0-1-16,-2-2 16</inkml:trace>
  <inkml:trace contextRef="#ctx0" brushRef="#br0" timeOffset="46124.5832">18914 7844 0,'0'0'0,"-19"-12"15,-5-2 1,-11 2-16,-15-2 0,-15 0 16,1 3-16,-22 5 0,-21 6 0,-21 9 15,0 6-15,-24 20 0,-1 11 16,-24 21-16,46-8 0,12 6 16,8 4-16,4 5 0,4 4 0,2 8 15,2 8-15,14-11 0,11-6 16,8 10-16,6 9 15,14-12-15,10-8 0,15 1 0,11-2 0,16-9 16,13-5-16,24 0 0,17-1 16,7-9-16,5-7 0,44-8 15,32-3-15,52 1 16,37 0-16,-42-12 0,-29-9 0,5-5 16,3-1-16,24 0 15,16 3 1,50 3-16,37 3 15,-14 0-15,-9 1 0,-73-8 0,-52-4 16,38 2-16,24 4 0,27-2 16,19-1-1,5-5-15,2-3 0,-42-12 16,-29-8-16,-52 1 0,-36-1 0,-9-6 16,-5-3-16,-14-9 0,-12-7 0,-7-12 15,-5-8-15,-11-1 0,-8 2 16,-15-6-16,-11-2 0,-9-2 15,-5 0-15,-16-18 16,-12-13-16,-9 6 16,-6 5-16,-2 3 0,-3 4 0,-2 13 15,0 9-15,-15-7 16,-9-4-16,5 9 0,3 5 16,-15-1-16,-9-2 15,-4 8-15,-2 5 0,-25-3 16,-17 0-16,-36-1 15,-26 2-15,24 14 0,17 11 0,-4 14 16,-2 10-16,16 4 0,10 2 16,-49 6-16,-32 6 0,19 6 0,12 6 15,-9 14-15,-4 10 0,-5 7 16,-4 4-16,-15 22 0,-10 12 16,51-11-16,36-8 0,9 6 15,7 8-15,25-7 0,21-3 0,27-24 16,20-18-16,13-11 0</inkml:trace>
  <inkml:trace contextRef="#ctx0" brushRef="#br0" timeOffset="47009.5926">21496 9546 0,'0'0'15,"0"0"-15,-31-12 0,13 8 16,-3-1-16,-3 2 0,-2 2 0,-20-2 15,-8 0 1,-1 0-16,0 0 0,-23 5 0,-7 5 16,-12 3-16,5 2 0,-22 9 15,-20 9 1,16 0-16,11-1 0,-46 23 16,13 3-16,0 10 15,1 8-15,17 5 0,12 4 16,20-3-16,17-1 0,21-14 15,16-8-15,17 13 0,10 8 16,10-9-16,7-6 0,29 9 16,22 3-16,13-10 0,10-7 0,14-2 15,11-4-15,-3-5 16,0-7-16,33 5 16,23 2-16,18 2 0,14 3 0,21-2 15,15 1-15,-24-7 0,-18-6 16,28 1-16,19 1 15,-29-3-15,-20-3 0,13 0 16,8 1-16,21 2 0,16 4 0,13 0 16,11 1-16,2-5 15,3-2-15,-63-9 0,-45-7 16,37-2-16,29-2 16,-36-9-16,-24-7 0,1-9 0,0-7 15,7-13-15,6-9 16,-19-16-16,-13-9 0,-28-9 0,-18-4 15,-25 2-15,-17 3 0,-10-4 16,-7-4-16,-14 4 16,-9 2-16,-14-22 15,-11-13-15,-22-11 0,-17-6 16,-5 25-16,-5 16 0,-23-13 16,-15-8-16,-13 2 0,-7 3 0,-21 1 15,-15 0-15,5 17 0,3 12 16,-24 0-16,-17 0 0,18 8 15,10 6-15,-85-3 16,-57-4 0,-66 7-16,-43 6 15,4 28 1,4 19-16,70 14 0,48 9 0,-31 19 16,-22 15-16,48 0 0,32 1 15,-20 25-15,-15 14 0,22 7 16,16 4-16,76-32 0,53-22 15,37-16-15</inkml:trace>
  <inkml:trace contextRef="#ctx0" brushRef="#br0" timeOffset="67396.3">27676 10407 0,'0'0'0,"0"0"15,0 0-15,9 30 16,-6-10-16,1 1 0,-1 1 15,0 4-15,-1-1 0,3 7 16,0-4-16,0-5 0,-2-3 0,0-3 0</inkml:trace>
  <inkml:trace contextRef="#ctx0" brushRef="#br0" timeOffset="67743.9139">27767 10489 0,'0'0'0,"0"0"16,0 0-16,30-11 0,-30 11 0,38-5 16,-14 3-16,0 0 0,1 0 15,10 0 1,2 2 0,-3 2-16,-5 1 0,-4 0 0,-6 1 0,-5 4 15,-7 0-15,-8 2 0,-6 1 16,-9 2-16,-5 2 15,-2 0-15,-1 0 0,-7 6 0,-1 0 16,-3 0-16,2-2 0,6-4 16,5-3-16,7-2 0,4-2 15,12-3-15,9-4 16,2-1-16,3-3 0,13-2 0,8-1 16,0-2-16,1 1 0,-2 0 15,-7 1-15,-7 2 16</inkml:trace>
  <inkml:trace contextRef="#ctx0" brushRef="#br0" timeOffset="68214.22">28461 10360 0,'0'0'0,"0"0"0,0 0 0,0 0 16,-11 26-16,11-26 0,-20 36 16,10-14-16,0 2 15,4 1-15,3 1 0,0-3 16,3-1-16,3-4 0,0-4 0,5 2 16,1-3-16,2-5 0,1-5 15,0-4-15,1-5 16,1-5-16,1-3 15,1-10-15,3-6 0,-2 2 16,1 0-16,-1 5 16,-3 2-16,1 0 0,-2 4 0,-5 6 15,-1 3-15,-3 4 16,-1 2-16,-2 7 0,-1 4 16,-1 4-1,-2 3-15,-1 12 0,-3 8 16,0 9-16,-2 1 0,1 1 15,0 3-15,3 11 0,2 3 0,-1 0 16,2-7-16,1-10 0,1-8 16,-1-6-16,-1-4 0,-2-5 15,1-6-15,-4-6 0,-3-2 16,1-8-16,-2-3 0,-1-12 0,1-10 16,3 5-16,1 5 0,2 2 15</inkml:trace>
  <inkml:trace contextRef="#ctx0" brushRef="#br0" timeOffset="68577.2363">29285 10350 0,'0'0'0,"0"0"0,0 0 15,0 0-15,-8 22 0,8-22 16,-28 25-16,6-8 0,-4 0 15,-1 2-15,2 2 0,2-2 16,2 1-16,-1 2 0,3-4 0,6-3 16,5-5-16,8 0 0,7 0 15,5-4-15,6-2 0,5-2 16,5-3-16,1 0 0,1-1 16,2 0-16,-5 3 0,-3 3 15,-6 1-15,-3 2 0,-4 1 0,-8 6 31,-5 5-31,-5 0 0,-3-1 0,-9 5 16,-7 1-16,-2 2 0,0 2 16,-10 5-16,-2-2 0,2-5 15,4-3-15,0-5 16,0-4-16,7-3 0,6-3 0,5-1 16</inkml:trace>
  <inkml:trace contextRef="#ctx0" brushRef="#br0" timeOffset="68715.3145">28909 10733 0,'0'0'16,"0"0"-16,0 0 0,0 0 0,25 9 16,-25-9-16,27 11 15,-11-4-15,3 2 0,0-1 16,-1 0-16,2-1 0,0-2 0,-1-2 16,-3-2-16,3 1 0,-4-1 15,-1 0-15</inkml:trace>
  <inkml:trace contextRef="#ctx0" brushRef="#br0" timeOffset="68947.2629">29600 10390 0,'0'0'0,"0"0"15,3 25-15,-2-6 0,-2 4 0,-3 23 31,-3 13-31,1 10 0,-1 9 16,0 6-16,2-12 0,0 2 0,3-2 16,0-15-16,-1-12 0,1-5 0,0-10 15,1-12-15,0-7 0,-3-12 16,-3-9-16,3 3 0,1 2 16,-1 2-16</inkml:trace>
  <inkml:trace contextRef="#ctx0" brushRef="#br0" timeOffset="69116.2684">29622 10724 0,'0'0'15,"0"0"-15,0 0 0,18 12 16,-18-12-16,22 14 0,-8-5 16,0-1-16,1 0 0,-2-1 15,0 0-15,-2 0 0,-1-2 16,-1 0-16</inkml:trace>
  <inkml:trace contextRef="#ctx0" brushRef="#br0" timeOffset="69316.8926">30147 10322 0,'0'0'0,"0"0"15,0 0-15,8 25 16,-8-25-16,3 35 0,-3-20 0,-1 4 31,-1 1-31,0-2 0,2-1 0,0-3 16,0-2-16,0-1 0</inkml:trace>
  <inkml:trace contextRef="#ctx0" brushRef="#br0" timeOffset="69633.5306">30191 10253 0,'0'0'0,"0"0"16,0 0-16,0 0 0,24 3 15,-24-3-15,0 0 0,33 0 16,-33 0-16,27 4 0,-11-2 16,-1 3-16,-2-1 0,-1 3 15,-1 2-15,-3 0 16,-2 2-16,-5-1 15,-3 1-15,-4 3 0,-4 1 16,-1 0-16,-2-2 16,-4 5-16,-1-2 15,2 0-15,-1-1 0,5-2 0,4-2 16,4 0-16,3-3 0,5-1 16,6 1-16,2-3 0,4 0 15,4-4-15,4-1 0,-2 0 0,-2 1 0,-3-2 16,-1-1-16,-3 0 0,-2 1 15,-1-1-15</inkml:trace>
  <inkml:trace contextRef="#ctx0" brushRef="#br0" timeOffset="69818.4881">29826 10663 0,'0'0'0,"0"0"16,0 0-16,0 0 15,43 11-15,-19-9 0,3 0 0,4-2 16,4 0-16,10 0 0,1-2 16,4 1-16,2 0 15,3-1-15,-8-1 0,3 1 0,-7-2 0,-10 3 16,-8-1-16,-5 0 0</inkml:trace>
  <inkml:trace contextRef="#ctx0" brushRef="#br0" timeOffset="70235.1191">30259 10672 0,'0'0'0,"0"0"0,0 0 0,0 0 16,0 0-16,-21 24 15,21-24-15,-33 28 16,11-5 0,2-3-16,3-2 0,1-2 15,3-3-15,4 5 0,7-1 16,3-4-1,5-2-15,4-4 0,3-2 16,3 0-16,4 1 0,2-3 16,2-1-16,1 0 0,0 2 0,5 2 15,-3 2-15,-2 0 0,-3 1 16,-5 3-16,-2 3 0,-5 1 16,-3 0-16,-2 2 0,-4 2 15,-2 0-15,-4-1 0,-4-1 0,-4 1 0,-3-2 16,-3-2-16,-1 0 0,-1-2 15,0 1-15,-1-2 0,-2-3 16,-3-1-16,4-1 0,3-2 16,2-2-16,0 0 0,4-2 15,2 0-15,1-3 0,0-3 16,3-4 0,1-3-16,7-7 0,5-6 15,2 0-15,3 1 0,-1 3 0,-2 5 16,-2 2-16</inkml:trace>
  <inkml:trace contextRef="#ctx0" brushRef="#br0" timeOffset="70382.3292">30921 11576 0,'0'0'0,"0"0"16,0 0-16,0 0 0,0 0 15,0 0-15,0 0 0,0 0 0</inkml:trace>
  <inkml:trace contextRef="#ctx0" brushRef="#br0" timeOffset="81509.0884">3548 11413 0,'0'0'0,"0"0"16,-23-1-16,0 1 0,-5 2 16,-1 0-16,-2 0 0,-18 2 15,-6 2-15,-17 5 0,-1 2 16,-6 4-16,-4 3 15,-18 7-15,2 1 0,-16 14 16,0 7-16,-5 3 0,13-2 0,-37 34 16,16-2-16,17 2 0,13 1 15,32-16-15,25-11 16,9 3-16,7 1 0,18-8 0,11-7 16,16-1-16,14 1 15,8-6-15,7-5 0,21-5 0,10-4 16,7 0-16,5-2 0,9-5 15,6-2-15,2-5 0,5-1 16,53 1-16,37 2 16,21-1-16,15-2 15,-16 0-15,-5-1 0,21 5 16,16 3-16,-18-6 0,-11-1 16,-24-7-16,-16-3 0,24 3 15,16 4-15,-34-3 0,-24-1 0,18-1 16,10-3-16,12 3 0,7 3 15,5-4-15,2 0 16,0 1-16,-2 0 16,10-2-16,6-1 15,-19 0-15,-16-1 0,23 0 0,15 2 16,-34-1-16,-24 0 0,30 1 16,20 1-16,-23-2 0,-17 0 0,3 1 15,2-1-15,-6 3 16,-4 3-16,14-4 0,10-3 15,-20-1-15,-10-2 0,21 1 0,14 0 0,-31 0 16,-22 0-16,18 0 0,13 1 16,-19-1-16,-12 1 0,21-6 15,16-3-15,-40 1 16,-28 0-16,-5-2 0,-3-3 0,-6-2 16,-5-3-16,4 0 0,1-2 15,-2-3 1,-2-2-16,-4-4 0,-3-5 15,-16 0-15,-10 0 16,-24 8-16,-16 4 0,-3-7 16,1-6-16,-12-3 0,-7-1 0,-12 4 15,-8 3-15,-7 0 0,-3 1 16,-6-7-16,-5-5 0,-12 5 16,-8 3-16,-15-3 0,-10 0 15,-2 2-15,0 0 0,-15 2 16,-8 3-16,7 5 0,5 4 15,-18 3-15,-11 1 0,-25-4 16,-13-4-16,27 7 0,17 5 16,-9-2-16,-8-2 0,-1 6 15,-3 5-15,-5 2 0,-3 1 0,10-2 16,6-2-16,-2 1 0,-1 0 16,-1 2-16,0 0 0,-4 4 15,-3 2-15,3-1 0,1 0 16,-5 2-16,-5 0 0,-13-2 15,-9-2 1,-24-6 0,-15-3-16,3 0 0,2-1 15,32 3-15,23 1 0,-12-1 16,-10 2-16,-1-3 16,-2 1-16,25-2 0,17 1 0,-18 2 15,-11 3-15,12-3 0,9-2 16,-21-2-16,-18-2 0,23 2 15,15 2-15,-24-1 0,-14-3 0,7 7 16,6 4-16,-15-4 16,-10-3-16,25 4 0,19 1 0,-18-1 15,-12-1-15,3 1 16,5 1-16,-6 4 0,-3 4 16,-14 2-16,-7 0 15,26-2 1,19-2-16,5 2 0,2-1 15,3 3-15,-2 2 0,-10 2 16,-9 0-16,24-1 0,15-2 0,-9 4 16,-6 1-16,15 1 15,9 0-15,-6 0 0,-1-1 0,-2 0 16,-3-1-16,1 5 0,-1 3 16,12-5-16,8-3 0,-10 5 0,-8 3 15,19 2-15,10 2 0,-1-4 0,2-4 16,25-4-16,17-3 0,14-1 15</inkml:trace>
  <inkml:trace contextRef="#ctx0" brushRef="#br0" timeOffset="82527.2354">2617 13094 0,'0'0'15,"0"0"-15,29-9 0,-10 3 16,9-2-16,1 1 0,1-1 15,17 0-15,6-1 0,3 0 16,-2 1-16,19-1 0,15 1 16,2 4-16,0 3 15,8 1 1,-10 0-16,-15 3 0,-16 2 0,-3 2 16,-13 2-16,-11-1 0,-6-2 15,-14 6-15,-11 4 0,-7-2 16,-3-2-16,-16 3 0,-11 2 15,2 1-15,2 2 0,-13-1 16,-4 2-16,-4 2 0,-3 0 0,-15 1 16,-4-4-16,4 4 0,4 4 0,-23 7 15,14-7-15,21-10 0,9-8 16,13-4-16,4-3 16,11-6-16,6-6 0,13-2 15,2-4-15,6-9 0,5-6 16,9 0-16,5-2 0,12-6 15,6-5-15,1 3 0,1 0 0,14-5 16,3 3-16,-9 8 0,-9 7 16,21-3-16,-9 7 0,-6 10 15,-5 5-15,-8 10 0,-3 6 16,-16 7-16,0 6 16,-6-3-16,-3 0 0,2 11 15,-2 6 1,-4 0-16,-3 0 0,0 1 0,-3-1 15,1-1-15,-1-3 0,-1-1 16,-5 1-16,3-8 0,-1-5 16,2 0-16,-2 1 0,-2-5 15,-1-3-15,-4 0 0,0-2 16,-3-6-16,-3-3 0,-3-5 16,-2-3-16,-3-5 0,-3-3 0,-4-8 0,-6-4 15,-2-2-15,-1 0 0,-17-18 16,-11-9-16,7 9 0,3 5 15,7 6-15,16 11 0,11 8 16</inkml:trace>
  <inkml:trace contextRef="#ctx0" brushRef="#br0" timeOffset="94191.6973">16022 11593 0,'0'0'0,"0"0"16,25 1-1,-3 3-15,6 2 0,0 2 0,0 2 16,10 4-16,-1 3 16,0-2-16,-2 1 0,6 4 0,-4 0 15,-5 0-15,-4-2 16,-5-3-16,-4-3 0,-4-1 0</inkml:trace>
  <inkml:trace contextRef="#ctx0" brushRef="#br0" timeOffset="94423.7215">15920 11962 0,'0'0'0,"0"0"16,34-5-16,-7 1 0,6-1 16,20 0-16,9-1 15,20 0-15,4 1 0,7-3 16,-7 1-16,8-1 0,-7 3 15,-16-3-15,-13 0 0,-12-5 16,-14-5 0,-9 6-16,-6 3 0,-6 3 15</inkml:trace>
  <inkml:trace contextRef="#ctx0" brushRef="#br0" timeOffset="94592.7368">16347 11955 0,'0'0'15,"-6"10"-15,-1 3 0,0 7 16,1 6-16,-1 3 0,1 3 16,0 5-16,2-2 0,-1 4 15,1-3-15,3-9 0,2-7 16,0-3 0,-1-3-16,0-3 0</inkml:trace>
  <inkml:trace contextRef="#ctx0" brushRef="#br0" timeOffset="94809.0574">16370 12150 0,'0'0'0,"0"0"0,35-6 15,-12 3-15,1 1 0,11-1 16,4 1-16,-3 2 0,-2 2 16,5 0-16,-5 0 0,-10 5 15,-8 4 1,-22 3-16,-17 4 0,-4-2 0,-6-1 0,-14 2 15,-10 4-15,-9 2 16,3-1-16,-15 3 0,-3-2 16,11-7-16,7-5 0,-9 1 15,15-3-15,18-2 0</inkml:trace>
  <inkml:trace contextRef="#ctx0" brushRef="#br0" timeOffset="94987.4219">15980 12357 0,'0'0'16,"0"0"-16,0 0 0,13 19 15,-13-19-15,10 23 0,-3-3 0,-2 4 16,1 2 0,-1 6-16,1 3 0,1 8 15,-1-1-15,2 8 0,0-5 16,-3-4-16,1-5 0,-1-8 16,1-8-16,-5-6 0,-3-7 0,2-7 15,-3 0-15,2-3 16,1 3-16,-2-2 0</inkml:trace>
  <inkml:trace contextRef="#ctx0" brushRef="#br0" timeOffset="95426.0837">16087 12530 0,'0'0'15,"0"0"-15,27-6 0,-8 2 0,6-1 0,17-2 16,7 0-16,5 0 0,2 0 16,16 3-16,14 1 0,1 5 31,2 3-31,4 5 0,-11 3 0,-10-1 15,-14-2-15,3 9 0,-13 2 16,-18 11-16,-13 8 0,-16-12 16,-5 5-16,-7-2 0,-6-2 0,-11 7 15,-9 5-15,-1-1 16,-4-3-16,-4-5 16,-5-5-16,3-7 0,3-3 0,9-9 0,7-6 15,-5-7-15,-3-6 0,3-2 16,4-4-16,-2-10 15,-1-6-15,3 0 0,2-2 0,3-4 16,2-1-16,4 1 0,4 3 0,2 8 16,5 6-1,1 7-15,4 5 0,0 3 0,2 2 0,0 2 16,1 0-16,2 7 0,2 5 16,0 2-16,1 2 0,1 5 0,1 3 15,-1-3-15,2 1 0,1 5 16,0 1-16,-3-7 0,1-2 15,-4-3-15,-4-4 0,-1-5 16,-1-1-16,-1 0 16,2-2-16,0 0 15</inkml:trace>
  <inkml:trace contextRef="#ctx0" brushRef="#br0" timeOffset="95673.6214">16413 12673 0,'0'0'0,"0"0"16,0 0-16,38-1 0,-38 1 0,35-1 15,-13-1-15,0 1 0,0 1 0,4 1 16,-4 2-16,-2 1 0,-4 0 16,-6 2-16,-6 1 0,-5 3 0,-4 2 15,-8 4-15,-8 3 16,0-1-16,1-3 0,-5 2 16,-2-2-16,6-3 0,5-2 15,9-4 1,7 0-16,5-2 0,5-3 0,8-5 15,8-4-15,13-6 0,4-3 16,11-3-16,9-2 16,10-5-16,-4 1 0,-15 6 0,-11 3 15,-10 4-15</inkml:trace>
  <inkml:trace contextRef="#ctx0" brushRef="#br0" timeOffset="95889.832">17443 12139 0,'0'0'0,"0"0"16,0 0-16,0 0 0,25 11 0,-25-11 16,25 14-16,-12-7 15,0 1-15,-1 3 0,0 2 16,-2-4-16,-1 0 0,-1-4 15,-1 1-15,-1-1 0</inkml:trace>
  <inkml:trace contextRef="#ctx0" brushRef="#br0" timeOffset="96012.4357">17279 12393 0,'0'0'15,"0"0"-15,0 0 16,17 17-16,-17-17 0,30 22 15,-11-12-15,3-2 0,1-3 0,-2 0 0,-3-1 16,-3-1-16</inkml:trace>
  <inkml:trace contextRef="#ctx0" brushRef="#br0" timeOffset="96699.0576">18199 12250 0,'0'0'0,"0"0"0,0 0 16,-29 15 0,3-1-16,-2 0 0,-3 1 0,-8 2 15,-7 4-15,-11 3 0,3 0 0,-15 4 16,1-2-16,-5 3 0,9-3 16,-3 1-16,5-6 0,15-2 15,10-4-15,12-6 0,7-3 16,7-2-16,6-1 0,11-2 15,10-1-15,9-1 0,8-1 0,14-2 16,10-1-16,1 0 0,2 0 0,16-2 16,4-1-16,8 0 0,-7 0 15,11 1 1,-2 2-16,-3-1 16,-25 1-16,-19 1 0,-12 1 15,-13 3-15,-8 1 0,-13-1 16,-9-2-16,-6-1 0,-7 0 0,-13 1 15,-8 4-15,4-2 16,-1 2-16,2 2 0,3 2 0,-15 4 16,-5 4-16,9 2 0,8 3 15,-3 7-15,-1 5 0,6-1 16,5-2-16,3 4 0,3 2 0,1-1 16,3-2-16,2 1 15,2-1-15,6-7 0,4-6 0,3 0 16,4 0-16,4-4 15,2-4-15,6-4 0,3-2 0,1-2 0,1-2 0,-1-7 16,3-4 0,4-7-16,1-4 0,5-6 15,2-2-15,0-1 0,0-2 16,-3 8-16,-3 6 0,4 5 16,1 7-16,-9 7 0,-2 4 15,0 6 1,2 6-16,3 2 0,2 5 15,2 1-15,2 0 0,-2 2 16,1 0-16,2 0 16,4-1-16,-2-2 0,-2-1 0,-1-2 15,1-1-15,-3-4 0,-1-3 16,1 0-16,-3-1 0,-8-4 16,-3-2-16,-2-1 0</inkml:trace>
  <inkml:trace contextRef="#ctx0" brushRef="#br0" timeOffset="96892.7503">18836 13080 0,'0'0'0,"0"0"0,0 0 15,22 18-15,-14-10 0,2-2 16,1 1-16,1-2 15,2-3-15,-3 1 0,-1-2 16,-2 2-16</inkml:trace>
  <inkml:trace contextRef="#ctx0" brushRef="#br0" timeOffset="97331.5591">19436 12241 0,'0'0'0,"0"0"0,0 0 16,0 0-16,-18 37 15,4-15-15,-2 7 0,0 4 16,2 4-16,3-1 0,2-2 0,2 7 16,3 3-16,6-7 0,6-6 15,5-7-15,5-4 0,1-6 16,-1-3-16,6-5 0,3-6 15,0-1-15,-2-4 0,6-11 16,1-9 0,-9 0-16,-1-3 0,-2-10 0,-5-5 15,-4 5-15,-4 3 16,-5 6-16,-3 4 0,-3 7 16,-3 5-16,-2 5 0,-2 5 0,0 9 0,-1 9 15,-1 10-15,0 6 0,-3 25 16,0 19-1,5 4-15,3 5 16,2-4-16,2-15 0,5 7 16,5-5-16,0-16 0,3-11 15,0-15-15,1-9 16,-1-12-16,-2-7 0,-1 2 16,-2-1-16,0 0 15</inkml:trace>
  <inkml:trace contextRef="#ctx0" brushRef="#br0" timeOffset="97647.9248">20298 11943 0,'0'0'0,"0"0"16,0 0-16,15 18 0,-15-18 15,1 28-15,-1-28 0,-11 37 16,0-11-16,-2-3 15,-2 0-15,-8 7 16,-4-3-16,1-1 16,2-2-16,-4-1 0,3-4 15,5-2-15,4-3 0,5-5 0,5-2 16,7-3-16,6-1 16,14-4-16,12-1 0,9-2 0,6 0 15,12-1-15,-2-1 16,1 2-16,-1 1 15,-2 0-15,-10 0 0,-10 1 0,-12 0 16,-6 1-16,-5 0 0,-3 0 16</inkml:trace>
  <inkml:trace contextRef="#ctx0" brushRef="#br0" timeOffset="97817.3446">20081 12437 0,'0'0'16,"0"0"-16,0 0 0,0 0 15,1 25-15,-1-25 0,3 25 16,-3-25-16,4 27 0,-1-13 16,2-1-16,-1-1 0,2-1 0,-2-2 15,-1-1 1,1-1-16</inkml:trace>
  <inkml:trace contextRef="#ctx0" brushRef="#br0" timeOffset="98102.6718">20271 12458 0,'0'0'15,"0"0"-15,25-4 16,-25 4-16,38-7 0,-16 5 0,3 0 16,6 0-16,-2 1 0,-3 0 0,-2 1 0,-3 1 15,-3 0-15,-7 4 16,-5 1-16,-6 2 0,-5 0 0,-10 3 16,-10 0-16,-4 3 0,-5 0 15,-13 5-15,-4 1 0,5-3 16,2 0-16,2 0 0,9-3 15,8-3 1,6-1-16,8-5 0,5-2 0,13-1 16,9-2-16,4-3 15,8 0-15,4-3 0,3-1 0,9 0 16,2 0-16,-3 1 0,-2-2 16,2 0-16,-5-1 0,-9 2 15,-8 3-15,-5 0 0</inkml:trace>
  <inkml:trace contextRef="#ctx0" brushRef="#br0" timeOffset="98450.465">20373 12688 0,'0'0'0,"0"0"16,0 0-16,8 23 0,-8-23 16,6 33-1,-4-12-15,-1 3 0,0 2 0,-1 1 16,-1 0-16,-2 6 15,-2-2-15,1-3 0,-2-2 16,-1-1-16,-2-1 0,-3-1 0,-2-5 16,3-6-16,0-3 0,-1-4 15,0-4-15,0-7 0,-1-4 16,1-7-16,0-6 0,1-6 16,1-6-16,0 1 0,2 5 15,0-3-15,1-3 0,1 10 0,3 8 16,-1 3-16,2 7 0,1 5 15,1 2-15,-5 9 16,-2 4-16,-1 2 0,1-1 0,-2 3 16,-1 4-16,0 1 0,0 1 0,1 1 15,0 1-15,4-5 0,3-5 0,-1-3 16,1-2-16,1-2 0</inkml:trace>
  <inkml:trace contextRef="#ctx0" brushRef="#br0" timeOffset="98597.732">20628 12965 0,'0'0'0,"0"0"15,0 0-15,21 17 0,-13-11 16,0 2-16,-1 1 0,1 0 16,-1-2-16,-2-2 0,1 1 15,-2-2-15</inkml:trace>
  <inkml:trace contextRef="#ctx0" brushRef="#br0" timeOffset="98782.708">21109 12240 0,'0'0'0,"0"0"16,0 0-16,26 14 0,-26-14 15,21 19-15,-12-7 0,-2 1 16,-3 4-16,0-2 0,0-2 16,-1-2-16</inkml:trace>
  <inkml:trace contextRef="#ctx0" brushRef="#br0" timeOffset="99056.6329">20906 12610 0,'0'0'0,"0"0"15,0 0-15,44 2 16,-21-2-16,-1 2 0,0 0 16,0 0-16,0 2 0,-4 2 0,-3 2 31,-6 2-31,-5 3 0,-6 2 16,-1 1-16,-6 7 0,-3 1 15,-2 0-15,-3 1 0,-1 1 16,0-4-16,5-2 0,3-6 0,9-2 15,6-2-15,5-4 0,3-4 16,12-6-16,8-6 0,5-3 0,4-5 0,7-9 16,6-8-16,-3 3 15,-12 6-15,-8 7 0</inkml:trace>
  <inkml:trace contextRef="#ctx0" brushRef="#br0" timeOffset="99453.4747">21432 12247 0,'0'0'16,"0"0"-16,0 0 0,0 0 16,0 0-16,0 0 15,0 0-15,0 0 0,24-3 0,-1 2 16,8-1-16,3 1 31,4 1-31,-3-1 0,-3 1 0,8 0 16,-2 1-16,2 0 0,-7-1 0,-10 5 15,-7 2-15,-9 0 16,-6 2-16,-12 2 0,-11 2 16,-3 2-16,-3 0 0,-10 3 15,-10 5-15,3-2 0,3 1 0,-4 5 16,4 0-16,2-4 0,10-4 0,10-4 16,8-3-16,7-2 0,6-2 15,15-3-15,11 0 0,11-5 16,7-1-16,6-5 0,5 1 15,5-4 1,3 1-16,-4 1 0,-1 1 16,-8-3-1,-12-4-15,-17 1 0,-12 2 16,-2 1-16,-3 3 16,0 2-16</inkml:trace>
  <inkml:trace contextRef="#ctx0" brushRef="#br0" timeOffset="99707.5107">21766 12389 0,'0'0'0,"0"0"0,0 0 16,20 21-16,-20-21 0,18 36 15,-10-8-15,-1 1 0,-2 3 0,0 15 16,-2 5-16,-2 1 16,-2 0-16,-2 5 0,-3-6 15,0-4-15,-2-3 16,-2 0-16,0-7 0,-1-7 0,-2-6 15,2-9-15,1-5 0,-1-4 16,-1-5-16,1-6 0,-1-4 0,2-14 16,2-9-16,2-2 15,3-1-15,3-11 0,4-2 0,0 8 16,-2 10-16,0 6 0</inkml:trace>
  <inkml:trace contextRef="#ctx0" brushRef="#br0" timeOffset="99854.7311">21850 12657 0,'0'0'0,"0"0"15,0 0-15,0 0 0,0 0 16,0 0-16,-21 22 0,1-7 16,-7 5-16,-1 0 0,-3 1 0,-23 11 15,-12 4-15,-17 3 16,0-5-16,4-2 16,17-7-16,14-5 15</inkml:trace>
  <inkml:trace contextRef="#ctx0" brushRef="#br0" timeOffset="162476.2068">4832 14348 0,'0'0'0,"0"0"0,0 0 15,0 0-15,0 0 16,0 0-16,26 17 0,-26-17 16,23 11-16,-23-11 15,22 15-15,-10-8 0,-2 0 0,0-1 16,-2-3-16,0 1 0,0 1 0,-4-1 16,2 1-16,-2-1 0</inkml:trace>
  <inkml:trace contextRef="#ctx0" brushRef="#br0" timeOffset="162692.4827">4736 14589 0,'0'0'0,"0"0"15,0 0-15,36 2 0,-36-2 0,35 1 16,-12 0-16,0-2 0,1 0 15,10-3 17,7-1-32,-2 0 15,-5 0-15,-5 1 0,-7 1 16,-5 1-16,1 1 0,-6-2 0</inkml:trace>
  <inkml:trace contextRef="#ctx0" brushRef="#br0" timeOffset="162924.4016">5011 14630 0,'0'0'0,"0"0"15,0 0-15,0 0 0,0 0 0,5 22 16,-5-22-16,3 20 0,-3-20 16,2 21-1,-2-21-15,-2 27 0,1-11 0,-1 0 16,-3 3-1,-3 0-15,-1 0 0,-3-1 16,0 0-16,-1-1 16,-1 1-16,-5 2 0,0-3 0,3-2 15,4-3-15,0-1 0</inkml:trace>
  <inkml:trace contextRef="#ctx0" brushRef="#br0" timeOffset="163162.5253">4907 14772 0,'0'0'0,"0"0"0,0 0 16,23 19-16,-10-8 0,0-1 15,1 3-15,0-1 0,0 0 16,7 5-16,3 3 0,-2-3 0,-1 0 15,-2 1-15,0 0 0,-2-3 16,-2 0-16,-1 0 0,-4-1 16,-3-6-16,-3-4 0,1-1 0,-2 0 15,-2 0-15</inkml:trace>
  <inkml:trace contextRef="#ctx0" brushRef="#br0" timeOffset="163679.6862">4524 14541 0,'0'0'0,"0"0"15,0 0-15,0 0 16,0 0-16,0 0 0,8 24 0,-8-24 16,5 28-1,-5-28-15,8 36 0,-4-17 16,-1-1-16,0 1 0,1 1 0,-1-1 16,0 0-16,-1-1 15,0-1-15,-2-1 0,-2-1 16,0-1-16,-1-2 0,0-2 15,-1 0-15,1-1 0,0 0 16,-1 0-16,-2-2 16,2-2-16,1 0 15,0-1-15,2-1 0,0 0 16,1 1-16,1 3 0,3 2 16,1 0-16,1 1 0,5 0 15,5 1-15,0-1 0,0 1 16,7 1-16,5 2 15,7 2-15,-1-1 0,1 1 0,6 0 16,4 2-16,-2-4 0,1-4 0,0-2 16,-8-2-1,-8-1-15,-5-1 16</inkml:trace>
  <inkml:trace contextRef="#ctx0" brushRef="#br0" timeOffset="164049.6612">5832 14468 0,'0'0'0,"0"0"16,0 0-16,0 0 0,0 0 0,0 0 15,-23 4-15,23-4 0,-30 11 16,30-11-16,-33 15 0,12-7 16,-2 1-16,0 1 15,0 1-15,3-2 16,3 0-16,2 0 0,4-1 0,4 3 16,7-1-16,5-2 0,2 1 0,6 2 15,5-2-15,4-1 0,1-3 16,5 3-1,4 0-15,2 0 0,-2-2 16,3 1-16,-6 0 0,-5 0 16,-2-2-16,-6-2 15,-3-2-15,-1-1 16,-4 2-16,-2-2 0</inkml:trace>
  <inkml:trace contextRef="#ctx0" brushRef="#br0" timeOffset="164312.826">5801 14807 0,'0'0'0,"0"0"0,0 0 16,0 0-16,0 0 0,11 25 15,-11-25-15,0 26 0,0-26 0,-2 35 31,1-13-31,-4 1 16,1 2-16,-2 3 16,0 1-16,0 0 15,2-2-15,0 2 0,1-5 16,0-3-16,0-4 0,1-2 0</inkml:trace>
  <inkml:trace contextRef="#ctx0" brushRef="#br0" timeOffset="164698.4299">6480 14536 0,'0'0'16,"0"0"-16,0 0 15,22-6-15,-22 6 0,28-4 16,-12 3-16,1-1 0,-1 1 16,4 1-16,3 1 15,-2 1-15,-1-1 0,4 2 0,-4 2 16,-2 1-16,-3 1 0,-1 1 15,-2 1-15,-3 2 0,-2 0 16,-3 1-16,-4 1 0,-3 2 0,-1 0 16,-7 3-16,-7 0 15,0 2-15,-7 1 16,2-2-16,1 1 0,3-4 16,3-3-16,4-1 0</inkml:trace>
  <inkml:trace contextRef="#ctx0" brushRef="#br0" timeOffset="164914.7295">6593 15111 0,'0'0'15,"0"0"-15,0 0 0,0 0 0,0 0 16,11 21-16,-11-21 0,0 0 0,0 0 15,4 19-15,-3-15 16,-1 0-16,0-1 0,0 0 16</inkml:trace>
  <inkml:trace contextRef="#ctx0" brushRef="#br0" timeOffset="165798.7878">4744 15564 0,'0'0'0,"0"0"15,0 0-15,0 0 0,0 0 0,20 12 16,-20-12-16,22 7 16,-22-7-16,31 8 0,-14-2 0,5-1 15,3 0-15,3-2 0,6 0 0,8 0 16,1 1-16,5-1 15,3-1-15,13-1 0,1 2 0,14-2 16,0-1-16,2 2 16,0-1-16,20 2 15,-1 0-15,5 1 0,-14-2 0,-6 0 16,-6-1-16,13 0 0,-20 0 16,-11 3-16,-7 0 15,-10 2-15,-6 0 0,-12-4 0,-7-2 16,-8-7-16,-4-3 15,-6 5-15,0 2 0,0 1 0</inkml:trace>
  <inkml:trace contextRef="#ctx0" brushRef="#br0" timeOffset="189184.4308">17082 14411 0,'0'0'0,"0"0"16,0 0-16,0 0 15,0 0-15,28-7 16,-28 7-16,32-1 0,-32 1 0,44-1 16,-16-1-16,3 0 0,3-1 15,22 1-15,11 1 16,9 0-16,9 1 0,11 2 16,-8-1-16,30 6 0,28 6 15,7 0-15,-12 0 16,39 6-16,-31-2 0,-30-3 0,-22-3 0,-9-5 15,-6-4-15,-6-3 16,-4-4-16,-19-5 0,-12-5 16,-21-4-16,-12-1 0,-4 5 15,-1 5-15,0 4 0</inkml:trace>
  <inkml:trace contextRef="#ctx0" brushRef="#br0" timeOffset="194485.8167">19905 14464 0,'0'0'0,"0"0"0,0 0 16,0 0-16,26-5 0,-26 5 15,37-8-15,-13 3 16,5 0-16,-1 0 0,2-1 0,14-1 16,5-1-16,3 1 0,3-1 0,17-1 15,6 1-15,14-2 16,-1 1-16,20 0 0,1 1 15,-9 0-15,-8-2 0,33 0 16,-2 3-16,-11 0 0,-9 2 0,-9-5 16,-6-4-16,-12 4 0,-10 2 15,-4 4 1,-1 1-16,-10 0 16,-6 0-16,-19 3 0,-10 1 0,-19 3 15,-12 3-15,4-3 16,3-1-16,0-2 0</inkml:trace>
  <inkml:trace contextRef="#ctx0" brushRef="#br0" timeOffset="196601.5178">20531 14372 0,'0'0'0,"0"0"16,0 0-16,0 0 15,0 0-15,0 0 0,0 0 16,0 0-16,0 0 15,-5 33-15,5-33 0,-16 32 16,5-14-16,-1 6 16,-1 3-1,0 1-15,-1-1 0,0 0 16,-1 0 0,-3 3-16,4-5 15,1-4-15</inkml:trace>
  <inkml:trace contextRef="#ctx0" brushRef="#br0" timeOffset="196762.4617">20511 14658 0,'0'0'0,"0"0"15,0 0-15,44-10 16,-13 2-16,2 1 0,4 1 16,-1 1-16,2 0 0,10-1 15,1 0-15,3-1 16,-3 1-16,-10 1 0,-10 1 15,-4 1-15,-6 1 16,-2 0-16</inkml:trace>
  <inkml:trace contextRef="#ctx0" brushRef="#br0" timeOffset="196978.9102">20359 14869 0,'0'0'15,"0"0"-15,0 0 0,39-3 16,-14-1-16,8 1 0,7-1 16,2 1-16,2-1 0,20 0 15,17-2-15,1 1 16,0 1-16,7 1 0,-8 3 16,-14 1-16,-13-1 0,-14-1 15,-16-3-15,-9 1 0,-3 2 0,-3-1 16</inkml:trace>
  <inkml:trace contextRef="#ctx0" brushRef="#br0" timeOffset="197194.9629">20524 14709 0,'0'0'0,"0"0"15,0 0-15,0 0 16,16 23-1,-16-23-15,13 32 16,-4-12-16,1 4 0,0-2 0,1-1 16,-1-3-16,-1-1 0,-1-5 15,0-2-15,-1-3 0,-2-2 0,0-5 16,-2-4-16,0 0 0,1 1 0,-2 0 16</inkml:trace>
  <inkml:trace contextRef="#ctx0" brushRef="#br0" timeOffset="197363.973">20733 14700 0,'0'0'0,"0"0"0,0 0 15,0 0-15,0 0 16,0 0-16,0 0 0,8 29 16,-8-29-16,1 32 0,0-13 15,0 3-15,1 2 16,0-1-16,2-1 0,0-3 16,2-2-16,0-3 15,2-2-15,1-1 0,1-6 16,-2 0-16,-1-2 0,-1 0 0</inkml:trace>
  <inkml:trace contextRef="#ctx0" brushRef="#br0" timeOffset="197533.2163">20967 14623 0,'0'0'0,"0"0"16,0 0-16,0 0 0,0 36 15,0-36-15,-3 32 0,1-14 16,0 2-16,0 1 0,0 2 15,-1 5-15,1-4 0,2 0 16,1-1-16,0-3 0,-1-4 16,0-2-1</inkml:trace>
  <inkml:trace contextRef="#ctx0" brushRef="#br0" timeOffset="197733.8122">21209 14623 0,'0'0'0,"0"0"0,0 0 16,0 0-16,-5 34 0,5-34 15,-18 33-15,3-12 16,-4 4-16,-3 0 0,-4-1 16,2-1-16,0 0 0,-9 4 15,-7 1-15,7-5 0,7-4 0,5-4 16</inkml:trace>
  <inkml:trace contextRef="#ctx0" brushRef="#br0" timeOffset="198134.8424">20553 15069 0,'0'0'0,"0"0"15,0 0-15,0 0 0,0 0 0,0 0 16,0 0-16,37-5 0,-37 5 16,43-5-16,-16 2 15,1 0-15,0 0 0,2 0 0,1 0 0,5 0 16,-3 2-16,-4-2 0,-4 2 15,-4 1-15,-4 1 0,-13 3 16,-9 5 0,-4 2-16,-3 1 0,-9 2 0,-8 4 15,-7 2-15,1-2 0,-3 3 16,0 2-16,-3 2 0,4-2 0,9-6 16,5-2-16,9-6 0,10-4 15,4-2-15,4 0 0,11-3 16,8-3-16,2-1 0,2-3 0,2 1 15,3 0-15,-2 2 0,-2 1 16,-1 1-16,-3 1 0,-6 4 31,-6 6-31,-12 7 16,-9 6 0,-7 3-16,-8 3 0,-4-2 15,-3 1-15,3-4 0,-1-3 16,-5-4-16,1-7 15,7-1-15,6-3 0,5 0 16</inkml:trace>
  <inkml:trace contextRef="#ctx0" brushRef="#br0" timeOffset="198282.6903">20613 15305 0,'0'0'0,"0"0"16,0 0-16,25 16 15,-25-16 1,24 18-16,-10-9 15,2-3-15,5-2 0,1-3 16,2-3-16,-3-1 0,-3 1 0,-3 1 16</inkml:trace>
  <inkml:trace contextRef="#ctx0" brushRef="#br0" timeOffset="198513.5454">21325 15015 0,'0'0'0,"0"0"0,0 0 15,-31 9-15,18-4 0,-5 3 16,-2 2-16,2 2 16,0 1-1,7-1-15,6 1 16,8 0-16,4 0 0,8-2 0,6-1 16,1-3-16,1 0 15,4 1-15,-1-2 0,-5-3 16,-5-2-16,-1-1 15,-3 1-15,-2-1 0</inkml:trace>
  <inkml:trace contextRef="#ctx0" brushRef="#br0" timeOffset="198682.9259">21000 15377 0,'0'0'0,"0"0"0,0 0 16,31 6-16,-12-3 0,5-2 0,2 0 15,2-2-15,0 0 0,10-2 16,0-1-16,-2-1 0,-3-1 0,4-3 16,-4 0-16,-6-3 0,-5-1 15,-5 2-15,-2 2 0,-4 2 16</inkml:trace>
  <inkml:trace contextRef="#ctx0" brushRef="#br0" timeOffset="198883.2079">21294 15089 0,'0'0'0,"0"0"16,0 0-16,0 0 15,1 36-15,-3-12 0,-1 7 16,-2 3-16,1 3 16,0-4-16,2 1 0,0 9 15,0 0-15,2 3 0,2-7 0,0-10 16,0-9-16,1-3 15,-1-4-15,-1-2 0</inkml:trace>
  <inkml:trace contextRef="#ctx0" brushRef="#br0" timeOffset="199052.3244">21893 14806 0,'0'0'0,"0"0"16,0 0-16,0 0 0,15 17 0,-15-17 16,6 20-16,-6-20 15,2 19-15,-2-19 0</inkml:trace>
  <inkml:trace contextRef="#ctx0" brushRef="#br0" timeOffset="199485.0189">21650 15135 0,'0'0'0,"0"0"16,0 0-16,0 0 0,0 0 0,0 0 16,27 5-16,-27-5 15,35-7-15,-14 2 0,0-1 16,-1 1-16,-2 0 0,1 0 16,-1 1-16,-3 0 0,-1-1 15,-2 2-15,-4 2 0,-2-1 16,-6 2-1,0 0-15,-3 6 0,-2 2 0,-1 5 16,-2 4-16,-1 4 0,-1 7 16,1 1-16,5-2 15,2-2-15,2-3 0,1-1 0,4 1 16,3-3-16,5-4 16,5-3-16,1-7 15,3-4-15,-3-2 0,0-1 16,2-6-16,-2-2 0,-1-4 15,-3-3-15,-1 1 0,-2 3 16,-5 5-16,-3 2 16,0 7-16,-3 5 0,-1 1 15,-1 3-15,1 1 0,0 1 16,1 0-16,1 0 16,4-3-1,2-3-15,0-1 16,-1-1-16,-2-1 0</inkml:trace>
  <inkml:trace contextRef="#ctx0" brushRef="#br0" timeOffset="199816.9812">22136 15075 0,'0'0'0,"0"0"0,0 0 15,0 0-15,0 0 16,0 0-16,31 4 0,-31-4 0,29 1 0,-1030-1 15,2049-3 1,-1020 2-16,-1-1 0,-1 2 0,-3 2 0,3 3 16,-3 0-16,-3 3 0,-3 2 15,-4 4-15,-3 3 0,-3 4 16,-3 3-16,-3 3 0,-3 3 16,-1-2-16,-3-1 0,-4 3 15,-2 0-15,0-5 0,1-4 0,0-4 31,1-4-31,0-3 0,1-2 0,-2-11 16,-2-7-16,1-5 16,0-3-16,1-2 0,1-2 0,2 4 15,1 3-15,2 3 16</inkml:trace>
  <inkml:trace contextRef="#ctx0" brushRef="#br0" timeOffset="200039.4997">22409 14733 0,'0'0'0,"0"0"0,0 0 16,-3 37 0,0-13-16,-2 12 15,-4 7-15,-6 21 0,-1 6 0,-6 10 16,-1-5-16,-5 18 16,1 1-16,-1-1 0,5-13 15,-5-5-15,1-12 0,5-14 16,4-10-16,-2 0 0,6-13 15,7-17-15,2-8 0,3-8 0,3-6 16,4-8-16,5-9 0,-3 8 16,-2 6-16,0 4 0</inkml:trace>
  <inkml:trace contextRef="#ctx0" brushRef="#br0" timeOffset="200202.345">22832 15570 0,'0'0'0,"0"0"15,7 19-15,0-7 16,2 0-16,1-2 0,0-3 0,-1 0 16,-2 0-16,0-3 0</inkml:trace>
  <inkml:trace contextRef="#ctx0" brushRef="#br0" timeOffset="200588.046">23088 14977 0,'0'0'0,"0"0"16,0 0-16,26-2 0,-26 2 15,33-5-15,-33 5 0,38-5 16,-16 1-16,1 2 0,1 1 16,2 2-16,0 2 15,-3 3-15,-3 1 0,1 8 16,-5 6 0,-3 0-16,-6 3 0,-7 7 0,-6 5 15,-8 13-15,-3 2 0,-1-2 16,-1 1-1,5-5-15,3-3 16,6 0-16,5-7 0,3-10 16,4-5-16,7-9 0,8-5 0,3-9 15,4-9-15,4-10 0,4-10 0,0-1 16,-2-2-16,-7 8 16,-7 6-16,-5 6 0</inkml:trace>
  <inkml:trace contextRef="#ctx0" brushRef="#br0" timeOffset="200773.0551">23639 15123 0,'0'0'16,"0"0"0,-18 2-16,6 0 0,-2 1 15,1 1-15,1 1 0,0 1 16,4 1-16,1 0 0,3 0 0,4 6 16,3 3-16,6 1 15,4 1-15,6 0 16,3-1-16,3 1 0,3-1 15,-4-5-15,-2-3 0,0 0 0,-3-2 16,-5-1-16</inkml:trace>
  <inkml:trace contextRef="#ctx0" brushRef="#br0" timeOffset="201089.206">24217 14398 0,'0'0'15,"0"0"-15,0 0 0,0 0 16,0 0-16,-15 24 16,15-24-16,-15 21 0,15-21 15,-16 27 1,10-9-16,1 2 0,3 2 15,3-2-15,4-1 0,5-1 16,4 0-16,10 3 0,4 0 16,4-6-16,3-1 0,1-1 15,1-1-15,4-4 16,-4-4-16,-6-1 16,-7-1-16,-4 0 0</inkml:trace>
  <inkml:trace contextRef="#ctx0" brushRef="#br0" timeOffset="201321.238">23889 14818 0,'0'0'16,"0"0"-16,0 0 15,34 15-15,-34-15 0,46 11 0,-13-6 16,5 0-16,5-1 0,19 2 15,5 0-15,12 0 0,-5-2 0,11 3 16,-4-1-16,-3-1 0,-13-1 0,-10-2 16,-6-2-16,-16-3 0,-11-1 15,-14-2-15,-12-2 0,2 2 16,1 2-16,0 0 0</inkml:trace>
  <inkml:trace contextRef="#ctx0" brushRef="#br0" timeOffset="201521.7903">24062 14744 0,'0'0'16,"0"0"-16,0 0 0,1 25 0,-1-25 0,5 29 15,-3-11-15,2 2 16,2-1-16,-1-2 0,1-1 0,2 3 15,1-3-15,-1-3 16,2-4-16,-2 0 0,-1-2 16,-2-2-16</inkml:trace>
  <inkml:trace contextRef="#ctx0" brushRef="#br0" timeOffset="201706.7584">24324 14770 0,'0'0'15,"0"0"-15,0 0 0,3 21 0,-3-21 16,2 23 0,-1-7-16,0-1 15,2 3-15,-1 5 0,-1-2 0,1-2 16,1-4-16,1-4 0,0-4 16,-1-1-16,1-1 0,-1 0 15</inkml:trace>
  <inkml:trace contextRef="#ctx0" brushRef="#br0" timeOffset="201907.1656">24504 14707 0,'0'0'0,"0"0"15,0 0-15,0 0 0,0 0 0,0 0 16,6 32 0,-6-32-16,-2 31 0,2-31 15,-4 36-15,3-17 16,1 1-16,1-3 15,0-2-15,2-3 0,0-2 0,-1-2 16,0 0-16,1-3 16</inkml:trace>
  <inkml:trace contextRef="#ctx0" brushRef="#br0" timeOffset="202076.5922">24676 14774 0,'0'0'0,"0"0"15,0 0-15,0 0 0,-5 23 16,5-23-16,-10 26 15,3-7-15,0 3 16,-1 1-16,-1-2 0,-2 0 16,-2 1-16,-2-2 0,0-2 15,-5 4-15,-1-3 0,4-2 0,1-3 16,4-2-16</inkml:trace>
  <inkml:trace contextRef="#ctx0" brushRef="#br0" timeOffset="202615.6482">24087 15082 0,'0'0'0,"0"0"15,0 0-15,0 0 16,0 0 0,0 0-16,0 0 0,0 0 15,0 0-15,19 2 0,-19-2 0,30 2 16,-30-2-16,41 1 16,-41-1-16,41 1 0,-18 1 15,-2 0-15,-1 0 0,2-1 16,-2 1-16,-4 1 0,-3 1 0,-6 2 15,-6 2-15,-6 0 0,-6 0 0,-4 3 16,-1 3-16,-3-1 0,-1 1 0,-1 0 16,0 0-1,4-1-15,1-2 16,6-1-16,5-2 16,5 0-16,4 1 0,4-2 0,2 0 15,2 0 1,2-1-16,2-1 0,-1 1 0,3-1 15,2 2-15,-4 0 16,0 0-16,-2 1 0,-2 2 16,-3-1-16,-3 0 0,-2 5 15,-5 3-15,-4-1 16,-3 1-16,-1-2 0,-2-1 16,-3-1-16,-1-1 0,-2-2 0,1-3 0,-5-3 15,0-3-15,-1-4 16,0-4-1,5-3-15,2-3 16,2 1-16,0-1 0,4 3 16,0 1-16,3 0 0,3 1 15,3 2 1,3 1-16,2 2 0,0 0 0,5 1 16,3 0-16,5 0 0,2 0 15,2-3-15,1-2 0,0 2 16,0 1-16,-3 0 0,-3 1 0,-3 1 15</inkml:trace>
  <inkml:trace contextRef="#ctx0" brushRef="#br0" timeOffset="202893.0994">24741 15072 0,'0'0'0,"0"0"16,0 0-16,0 0 0,-28 14 0,28-14 15,-23 14-15,12-5 0,1 0 0,0 0 16,1 1-16,1 1 0,2 3 16,1-1-16,3-1 0,3-1 15,3 1-15,4 0 0,3-1 16,7 3-16,2-1 0,1-2 16,1-1-16,0-2 0,0 0 15,-3-4 1,-2-1-16,-5 0 0,-3-3 0,-2 1 15,-2 0-15,1-1 0</inkml:trace>
  <inkml:trace contextRef="#ctx0" brushRef="#br0" timeOffset="203077.7355">24608 15423 0,'0'0'15,"0"0"-15,0 0 16,42 3-1,-17-4-15,3 1 0,1-1 0,4-1 16,-1 0-16,-5-1 16,-2-1-16,-4-2 0,-4-1 15,-3 1 1,-2 1 0,-2 1-16</inkml:trace>
  <inkml:trace contextRef="#ctx0" brushRef="#br0" timeOffset="203247.1503">24776 15144 0,'0'0'0,"0"0"0,0 0 0,8 23 15,-5-2 1,-2 19 0,-2 15-16,-2 8 15,1 7-15,0 0 16,0-1-16,-2 8 15,1 0-15,1-14 0</inkml:trace>
  <inkml:trace contextRef="#ctx0" brushRef="#br0" timeOffset="212878.3668">22702 12564 0,'0'0'0,"0"0"16,0 0-16,0 0 0,0 0 0,0 0 15,0 0 1,0 0-16,0 0 0,24-18 16,-1 14-16,10 1 0,9 0 15,1 1-15,2 0 0,17 2 0,2 0 16,11 1-16,-3 2 0,4 0 16,-8-1-16,-1 3 0,-10-1 15,-13 3-15,-9 0 0,-12-5 16,-10-4-16,-4 1 15,-2 0 1,-2 0-16</inkml:trace>
  <inkml:trace contextRef="#ctx0" brushRef="#br0" timeOffset="213071.6713">23256 12596 0,'0'0'0,"0"0"16,0 0-16,-11 24 0,11-24 0,-12 30 15,5-7-15,-1 0 0,-1 1 0,-1 8 16,0 1-16,1-2 16,2 0-16,-2 0 0,1-6 0,4-7 15,3-6-15,-1-2 0,1-2 16,0-1-16</inkml:trace>
  <inkml:trace contextRef="#ctx0" brushRef="#br0" timeOffset="213658.1973">23793 12368 0,'0'0'0,"0"0"0,0 0 16,-10 30-16,4-9 0,-6 7 15,-5 6-15,-1 4 0,-1 3 16,-5 8-16,2-3 0,-3 6 15,2-3-15,-1 0 0,4-7 16,4-9-16,4-7 16,3-6-16,4-6 0,2-6 0,2-5 0,3-8 15,2-6-15,5-6 0,3-6 16,2-5-16,3-2 16,-1 1-16,1 2 0,2 2 15,1 2-15,-2 4 0,-1 3 16,1 3-16,-3 4 0,-4 5 15,-1 1-15,-1 6 16,-3 5-16,-2 3 16,-3 5-16,-1 5 0,-1 3 15,1-1-15,1 0 0,2-1 16,3 1-16,2 0 0,2-2 0,6-3 16,4-2-16,2-5 0,2 0 15,12-4-15,7-4 16,-2-8-16,5-4 15,-3-7-15,-1-4 0,-3-5 16,-9 0-16,-9-3 0,-6-1 16,-7 3-16,-6 3 15,-14 5-15,-11 4 16,-7 14-16,-5 10 31,2 9-31,3 7 0,7 2 16,5 2-16,8 3 0,6 2 0,6-6 15,4-2-15,15 1 0,9-1 16,5-11-16,4-6 0,-9-3 16,-8 0-16,-6-4 0</inkml:trace>
  <inkml:trace contextRef="#ctx0" brushRef="#br0" timeOffset="214097.4133">24859 12404 0,'0'0'15,"0"0"-15,0 0 16,-16 36-16,7-14 0,-2 8 16,-2 8-16,-4 6 15,0 8-15,-4 8 16,2-4-16,-1 0 0,2-10 15,4-10 1,3-6-16,2-10 0,2-7 16,1-9-16,3-7 0,5-6 15,3-7-15,5-3 0,4-2 16,5-2-16,5 4 0,8 3 16,6 1-16,2 6 0,1 3 15,5 5-15,-3 5 0,-6 4 16,-4 4-16,-4 2 0,-4 2 15,-9 0-15,-8 1 0,-7-1 16,-5-2-16,-10 1 0,-9 0 16,1-4-16,-2-1 0,-9-1 15,-2-1-15,2-2 0,1-1 0,3-4 16,2-3-16,5-4 16,4-4-1,4 2-15,3 2 0,2 2 0</inkml:trace>
  <inkml:trace contextRef="#ctx0" brushRef="#br0" timeOffset="214282.3927">25373 12763 0,'0'0'0,"0"0"0,0 0 0,-3 37 16,-2-19-16,-1 3 0,-3 2 15,-2 9-15,0 0 0,2-3 16,1-3-16,2-5 15,1-4-15,0-6 0,0-4 0,2-7 16,1-8-16,0 1 16,0 1-16,-1 1 15</inkml:trace>
  <inkml:trace contextRef="#ctx0" brushRef="#br0" timeOffset="214429.5848">25360 12516 0,'0'0'0,"0"0"16,0 0-16,16 14 0,-16-14 0,15 16 16,-15-16-16,19 26 0,-10-13 15,0-2-15,-1-1 0,-1-1 0</inkml:trace>
  <inkml:trace contextRef="#ctx0" brushRef="#br0" timeOffset="214730.6292">25661 12750 0,'0'0'16,"0"0"-16,0 0 0,0 0 16,-7 32-16,1-14 0,-3 5 15,-2 1-15,0 0 0,-1 1 16,0 0-16,-4 2 16,2-2-1,2-5-15,2-5 16,2-2-16,2-4 0,3-5 0,1-2 0,2-5 0,3-3 15,2-4-15,-1-3 0,3-4 16,0-2-16,2-1 0,1 1 16,1 1-16,1 1 0,4-1 15,-1 4-15,3 3 16,1 3-16,-5 7 16,0 5-16,1 3 0,-1 2 15,-2 0-15,-2-2 0,-1-1 0</inkml:trace>
  <inkml:trace contextRef="#ctx0" brushRef="#br0" timeOffset="215184.9675">26224 12939 0,'0'0'0,"0"0"16,0 0-16,-2-21 0,2 21 15,-8-25-15,8 25 0,-15-31 16,3 16-16,-1 1 0,-2 3 0,0 2 16,-2 3-16,-2 4 0,0 3 15,-9 8-15,-1 8 16,4 4-16,3 3 0,4-1 16,4-1-16,4 6 0,6 0 15,5-4-15,3-1 0,9-4 16,9-1-1,1-2-15,0-4 0,10-6 0,3-9 16,-4-4-16,-2-2 0,3-10 16,3-7-16,-3-5 0,-3-5 15,-6-5-15,-4-3 0,-3-3 16,-2 0-16,0 0 0,-4 6 0,-4 11 16,-1 6-1,-2 4-15,0 4 0,-4 7 16,-2 3-16,-2 7 15,-1 6-15,-10 13 0,-5 13 0,-1 5 16,0 7-16,2 6 0,1 4 16,4-2-16,3-2 0,1-5 15,2-11-15,2-9 16</inkml:trace>
  <inkml:trace contextRef="#ctx0" brushRef="#br0" timeOffset="218358.0718">26393 13271 0,'0'0'0,"0"0"16,0 0-16,0 0 0,0 0 0,0 0 15,0 0-15,0 0 0,0 0 0,32-10 16,-32 10-16,31-1 0,-31 1 16,38 1-16,-10-1 15,8 0-15,7 1 0,0 0 16,0 0-16,23-1 0,25-2 16,-1 1-1,1-1-15,30-2 0,29-3 16,-1 2-16,-3 1 0,67-2 15,10-1-15,-38 3 0,-26 3 16,-3-4-16,-1-1 0,-7 3 0,-3 3 16,7-2-16,5 1 15,49 1-15,33 0 16,-12-2-16,-9-4 16,-15 4-16,-9 2 0,-14-2 15,-9-1-15,-40 1 16,-27 1-16,-2 1 0,1-1 15,-18-2-15,-12-3 0,-14 0 16,-11-1-16,-8-1 0,-5 0 0,-8 2 16,-7 2-16,-6 3 0,-4 1 0,-3-1 15,-3-1-15,-4 2 0,-3-4 0,-8 9 16,-5 3 0,1 0-16,-1-1 15,5-2-15,4-1 0,1-2 0</inkml:trace>
  <inkml:trace contextRef="#ctx0" brushRef="#br0" timeOffset="218527.0714">31801 13640 0,'0'0'0,"0"0"0,0 0 0,0 0 16,9 23-16,-9-23 16</inkml:trace>
  <inkml:trace contextRef="#ctx0" brushRef="#br0" timeOffset="221789.4017">27369 12504 0,'0'0'0,"0"0"0,0 0 16,0 0-16,-36-10 15,36 10-15,-32 3 0,10 4 16,-4 3-16,-1 4 0,1 2 0,-6 11 16,2 6-16,0 4 15,2 4-15,-5 13 0,3 2 16,1 6-16,7-4 0,1 8 16,5-3-16,2-11 0,6-8 0,0-5 15,2-6-15,2-5 0,0-5 16,-1-7-1,1-3-15,-8-4 0,-6-3 16,1-4-16,0-2 0,3 0 16,2 0-16,4 0 15</inkml:trace>
  <inkml:trace contextRef="#ctx0" brushRef="#br0" timeOffset="221951.7616">26749 12812 0,'0'0'0,"9"-1"0,4-3 0,7 0 15,6-1-15,5 1 16,5 0-16,10 0 0,1 1 16,11 1-16,-3 0 0,-1 2 15,-2 0-15,-11 0 16,-6 0-16,-8 0 0</inkml:trace>
  <inkml:trace contextRef="#ctx0" brushRef="#br0" timeOffset="222214.9475">27692 12446 0,'0'0'0,"0"0"0,0 0 16,-8 28-16,8-28 0,-18 37 15,2-9-15,-3 9 16,-2 8-16,-4 12 0,-1-1 0,-2 8 16,0-3-16,-1 2 0,6-9 15,5-9-15,2-8 16,4-8 0,2-7-16,2-3 0</inkml:trace>
  <inkml:trace contextRef="#ctx0" brushRef="#br0" timeOffset="222638.5591">27986 12875 0,'0'0'0,"0"0"16,0 0-1,0 0-15,-3-27 0,3 27 16,-22-19-16,22 19 15,-36-13-15,12 11 0,-5 4 16,0 3-16,-2 4 0,0 2 16,-1 3-16,-4 7 15,4 3-15,5-2 0,5-3 0,2 4 16,6-1 0,5-4-16,5-3 0,9-1 15,8 0-15,5-6 0,3-4 16,5-6-16,6-6 15,-3-2-15,-1-3 0,-2-1 16,-1-1-16,-1-3 16,-2-6-16,-4 4 0,-1 2 15,-4 5-15,-2 3 0,-3 3 0,-3 2 0,0 3 16,-2 4-16,-2 2 0,-2 4 0,-1 3 16,-1 6-16,0 0 15,1 0-15,1 3 0,1 2 16,2 2-16,4-1 0,-2-4 15,0-4 1,-2-3-16</inkml:trace>
  <inkml:trace contextRef="#ctx0" brushRef="#br0" timeOffset="222872.3105">28236 12780 0,'0'0'0,"0"0"31,0 0-31,0 0 16,-12 31-16,4-12 0,-2 7 0,-3 6 16,-3 6-16,-1-1 15,1-2-15,-4 13 0,2-1 0,-1 7 16,4-4-16,3-8 0,2-8 0,3-2 16,4-7-16,4-15 15,4-10-15,-2-6 0,0-6 0,-1 4 16,1-1-16,-2 4 0</inkml:trace>
  <inkml:trace contextRef="#ctx0" brushRef="#br0" timeOffset="223104.1167">28187 12791 0,'0'0'0,"0"0"16,0 0-16,37 7 15,-37-7-15,45 13 16,-19-3-16,-2 2 0,0 2 15,-3 1-15,-2-1 0,3 6 16,-2 0-16,-8 0 0,-5 1 16,-7 0-16,-6-1 0,-11 0 15,-8-2-15,-2 0 16,-3-2-16,-1-2 0,3-5 16,5-9-16,3-7 0,5 2 15,2 1-15,3 0 0</inkml:trace>
  <inkml:trace contextRef="#ctx0" brushRef="#br0" timeOffset="223342.5945">28645 12758 0,'0'0'0,"0"0"16,0 0-1,-12 40-15,0-16 0,-1 5 0,-2 2 0,-6 19 16,-1 9-16,0-1 0,-1 0 15,-3 10-15,-3 8 16,6-11-16,4-8 0,3-7 0,2-11 16,6-11-16,1-10 15,3-15-15,0-11 16,2 3 0,1 0-1,0 2-15</inkml:trace>
  <inkml:trace contextRef="#ctx0" brushRef="#br0" timeOffset="223574.0221">28546 12730 0,'0'0'0,"0"0"15,26-4-15,-6 3 0,3 2 16,1 3-16,0 2 0,-2 2 16,-2 2-16,2 6 15,-3 0-15,-4 1 0,-2 0 0,-6 2 16,-5 0-16,-4 0 15,-4-1-15,-5 1 0,-5 0 16,-3 0-16,-1-2 0,-5 2 0,-2-3 0,2-2 16,0-3-1,4-7-15,4-7 0,4 1 16,2-1-16,2 1 0</inkml:trace>
  <inkml:trace contextRef="#ctx0" brushRef="#br0" timeOffset="223912.8006">28865 12886 0,'0'0'0,"0"0"0,0 0 16,23 8-16,-23-8 16,32 11-16,-11-4 15,1-3-15,1-1 0,0 0 0,1-2 16,-1-1-16,0 0 0,4-4 15,-2-2-15,-4-1 0,-2-1 16,-6-4-16,-3-2 0,-6-1 16,-6 1-16,-3 0 0,-5 0 0,-3 2 15,-4 3-15,-5 2 0,-3 3 16,-5 3 0,3 3-16,-4 5 0,-1 6 15,3-2-15,5 0 0,3 6 16,3 2-16,8 5 15,7 4-15,8-3 0,8 0 16,12-4-16,10-1 16,8-3-16,6-3 15,-3-1-15,-10-3 0,-7-1 0</inkml:trace>
  <inkml:trace contextRef="#ctx0" brushRef="#br0" timeOffset="224376.1759">29614 12866 0,'0'0'0,"0"0"0,0 0 16,-7-12-16,1 5 0,-3 0 0,-2-1 16,-2 1-16,-1 0 0,-4 3 15,-3 2-15,-1 2 0,0 2 0,-6 5 16,1 3-16,-1 2 0,1 1 16,-3 9-16,4 3 15,5-2-15,4-2 0,7 2 0,7 3 16,6-2-1,7 0-15,9-6 16,7-4-16,3-5 0,1-3 16,1-6-16,-1-7 0,2-4 15,1-4-15,-1-7 0,-4-2 16,0-8-16,-1-8 16,-2-4-16,1-3 15,-5 6-15,-4 5 0,0-2 0,-4 6 0,-3 8 16,-3 5-16,-2 7 0,1 3 15,-4 4-15,-2 3 0,-2 5 16,-4 6-16,0 5 16,-3 6-16,-1 10 0,-2 7 15,2 2-15,2 1 16,0 4-16,2-3 0,4-2 16,4 0-16,2-4 15,3-2-15,4-3 0,2-6 16,-4-9-16,-3-3 0,0-2 15</inkml:trace>
  <inkml:trace contextRef="#ctx0" brushRef="#br0" timeOffset="224564.0085">30366 12880 0,'0'0'15,"0"0"-15,0 0 16,0 0-16,0 0 0,0 0 15,-14 28-15,14-28 0,-14 24 16,7-10 0,0 1-1,3-4-15,2-5 16,-1-1-16,2-1 0,0 1 0</inkml:trace>
  <inkml:trace contextRef="#ctx0" brushRef="#br0" timeOffset="224730.5144">30364 12537 0,'0'0'0,"0"0"15,0 0-15,0 0 16,26 21-16,-26-21 16,29 17-16,-10-6 0,3-1 15,0-1-15,1 0 0,-3-4 0,-2 2 0,-3-3 16</inkml:trace>
  <inkml:trace contextRef="#ctx0" brushRef="#br0" timeOffset="224931.1689">30885 12590 0,'0'0'0,"0"0"16,0 0 0,-17 15-16,17-15 0,-19 19 0,19-19 15,-32 31-15,10-10 0,-1 4 16,-1 3-16,2 0 15,3 1-15,-1 5 16,6-1-16,4-6 0,3-1 0,2 1 16,2-5-16,6-3 0,3-3 15,4-7-15,3-5 0,-2 0 0,-2-2 16,-2 1-16</inkml:trace>
  <inkml:trace contextRef="#ctx0" brushRef="#br0" timeOffset="225093.7698">30583 12769 0,'0'0'0,"0"0"15,0 0-15,33-7 16,-9 6-16,1 0 0,1 2 0,9 0 16,4 1-1,4 0-15,-6 0 0,-6-1 0</inkml:trace>
  <inkml:trace contextRef="#ctx0" brushRef="#br0" timeOffset="225406.6429">31411 12746 0,'0'0'0,"0"0"0,0 0 0,0 0 16,0 0-16,0 0 16,-20-25-16,20 25 15,-34-13-15,17 7 0,-1 1 0,-2 1 0,-3 0 16,1 2-16,0 2 0,-3 3 15,1 4 1,6 5-16,3 4 16,9 2-16,5 4 0,6 2 15,6 1-15,4 1 16,2 1 0,0-4-16,-3-2 0,-1 0 0,-3-5 15,-3-2-15,-2-4 0,-6 1 16,-3-1-16,-6-3 0,-4-2 0,-9-5 15,-4-4 1,-3-4-16,-1-2 0,0-1 0,6 3 16,4 1-16</inkml:trace>
  <inkml:trace contextRef="#ctx0" brushRef="#br0" timeOffset="226081.2319">29268 11783 0,'0'0'0,"0"0"15,0 0 1,0 0-16,0 0 0,0 0 0,0 0 16,22 15-16,-22-15 15,6 31 1,-5-12-16,0 3 0,1 0 15,0 1-15,2 0 0,0-2 16,3-2-16,7 3 16,5-2-16,4-4 0,3-2 15,3-7-15,3-4 0,1-5 16,1-3-16,-2-2 16,-1 0-16,3-7 0,-3-3 0,-4 0 15,-4 1-15,-5 1 0,-2 1 16,-3 3-16,-1 3 0,-5 4 15,-5 6-15,-3 5 16,-5 5-16,3 1 0,0 1 16,2 1-16,1 4 0,1-1 15,1-1-15,4 3 0,0-1 0,4-4 0,2 1 16,5-5-16,4-4 0,2-4 16,1-4-16,5-3 15,3-3-15,-1-3 0,-2-3 16,-4-3-16,-4-1 0,-2-4 15,1-3 1,-4 0 0,-4 1-16,-7-2 0,-4 2 15,-2 4-15,-2 2 0,1 5 16,0 3-16,-4 1 0,-3 1 0,3 1 16,0 2-16,2 0 0</inkml:trace>
  <inkml:trace contextRef="#ctx0" brushRef="#br0" timeOffset="226312.8474">30378 11893 0,'0'0'0,"0"0"16,0 0-16,0 0 0,-15 19 0,15-19 16,-20 24-16,10-9 15,0 0-15,0 2 16,0 1-16,2-1 15,-1-2-15,2 0 0,2-2 16,1-2-16,3-2 0,2-4 16,1-4-16,1 0 15,-3-1 1,2 2-16</inkml:trace>
  <inkml:trace contextRef="#ctx0" brushRef="#br0" timeOffset="226450.915">30440 11673 0,'0'0'0,"0"0"16,0 0-16,0 0 16,25 18-16,-25-18 15,25 19-15,-25-19 0,29 24 0,-15-12 0,-2-2 16,-2-2-16</inkml:trace>
  <inkml:trace contextRef="#ctx0" brushRef="#br0" timeOffset="226767.4981">30614 11967 0,'0'0'0,"0"0"0,0 0 15,-6 19-15,6-19 0,-10 19 16,2-6 0,-1-1-16,-1 2 0,0 0 15,2-1-15,0-2 16,2-3-16,2-1 0,1-3 16,3-4-16,0 0 0,3-4 15,1-2-15,3-3 16,2-3-16,1 0 0,0 0 0,5-5 0,2 1 15,0-1-15,2 1 0,0 4 16,1 1-16,-2 4 16,1 2-16,-2 3 0,-4 2 15,-1 6 1,-1 8 0,-4 5-16,-5 2 0,-1 0 0,-1-1 15,-1 2 1,0 3-16,2 3 15,2-3-15,-1-8 16,0-3-16,0-3 0</inkml:trace>
  <inkml:trace contextRef="#ctx0" brushRef="#br0" timeOffset="227253.1092">31250 11957 0,'0'0'0,"0"0"16,0 0-16,0 0 0,-4-21 15,4 21-15,-18-17 16,18 17-16,-33-8 16,13 7-16,-1 2 0,-2 3 15,-3 0 1,2 5-16,2 1 0,-3 7 16,4 3-16,5-2 15,3 0-15,8 0 0,8 0 16,6-1-16,6-3 15,-1-4-15,1-1 0,7-2 0,2-1 16,0-4-16,1-3 0,-1-5 16,0-3-16,-2-3 0,-2-1 15,-5 1-15,-3 3 0,-2 1 16,-1 2-16,-1 2 0,-2 1 0,-3 2 16,-3 1-16,0 0 15,-3 7-15,-1 2 0,-1 5 16,0 3-16,-1 1 0,-1 5 0,-2 3 15,0 2-15,0 2 0,-2 6 0,-1-1 16,3-2-16,3-2 0,1-4 16,2 1-16,0-6 0,-1-2 0,-1-6 15,-3-3 1,-1-3-16,-1-4 0,-5-5 0,-4-3 16,-5-6-16,-4-5 0,3-5 15,2-6 1,1-2-16,1-4 15,4 7-15,4 4 0,2 4 16</inkml:trace>
  <inkml:trace contextRef="#ctx0" brushRef="#br0" timeOffset="227585.3546">31710 11892 0,'0'0'0,"0"0"0,0 0 16,0 0-16,0 0 0,0 0 0,-11-23 16,11 23-1,-29-10-15,29 10 16,-36-5-16,16 6 0,-1 2 16,1 0-16,1 1 0,2 4 15,3 5-15,4-1 16,4 0-16,5 6 0,4 0 0,4-1 15,2 0-15,1 0 0,1 1 16,0-2-16,1 0 0,-3-3 16,-4-2-16,-5-1 0,-5-3 15,-5 1-15,-3-3 0,-10 1 16,-8-4-16,4 0 0,5 0 16,3 0-16</inkml:trace>
  <inkml:trace contextRef="#ctx0" brushRef="#br0" timeOffset="236147.8908">27513 14592 0,'0'0'0,"0"0"16,0 0-16,0 0 16,0 0-16,-11-30 15,11 30-15,-20-18 0,20 18 0,-25-14 16,7 9-16,-2 0 16,-1 3-16,-3 0 0,-1 1 15,-1 3 1,1 3-16,-5 0 0,4 2 15,4 0-15,4 2 0,10 1 16,8 3-16,5 3 16,4 2-16,1 0 0,-1 0 0,10 5 15,5 2 1,0-2-16,-2 0 0,-6-2 16,-3 0-16,-6-3 0,-6 0 15,-7-3-15,-8-2 0,-4-2 16,-6-2-16,3-1 0,3-3 0,-7-3 15,-2-4-15,4-1 0,2-2 16,4 2-16,4 0 0,2 0 16</inkml:trace>
  <inkml:trace contextRef="#ctx0" brushRef="#br0" timeOffset="236417.7273">27956 14387 0,'0'0'0,"-3"9"16,-4 5-16,-2 3 0,-2 3 16,-1 6-16,-1 6 15,-8 11-15,-2 2 0,-3 6 16,0-3-16,6 0 0,5-1 15,2 2-15,5-9 0,6-5 0,5-6 0,6-6 16,4-6-16,4-6 16,1-6-16,-3-1 0,-4-1 15,-2-1-15</inkml:trace>
  <inkml:trace contextRef="#ctx0" brushRef="#br0" timeOffset="236919.0556">28498 14776 0,'0'0'0,"0"0"0,0 0 15,0 0-15,0 0 0,0 0 16,0 0-16,-12-23 0,12 23 15,-23-13-15,23 13 0,-29-10 16,9 6-16,-1 3 0,-1 0 16,-4 4-16,-1 4 15,-2 2 1,0 2-16,-6 5 0,2 4 16,8 1-16,6 1 15,9-1-15,7-2 0,6-2 16,5 0-16,7-5 15,7-2-15,11-3 0,4-5 16,2-5-16,2-3 16,-5-4-16,-6-1 0,-2-2 0,-4-2 15,-3 0 1,-2 2 0,-4 2-16,-3 2 0,-4 3 0,-3 3 0,-4 7 15,-4 5-15,1 3 16,-1 3-1,1 5-15,1 3 0,3 0 16,3-2-16,4-3 16,2-2-16,-2-4 0,-1-1 0,-2-2 15</inkml:trace>
  <inkml:trace contextRef="#ctx0" brushRef="#br0" timeOffset="237191.2233">28877 14743 0,'0'0'0,"0"0"0,0 0 16,-9 29-16,9-29 0,-11 32 0,4-7 16,-2 1-16,-2 6 0,-6 13 15,-3 7-15,1 2 16,0 3-16,1 5 0,1-7 15,2 0-15,4-8 0,2-10 16,2-8-16,4-9 0,1-7 16,1 3-16,1 3 0,0-6 0,0-4 15,0 0 1</inkml:trace>
  <inkml:trace contextRef="#ctx0" brushRef="#br0" timeOffset="237438.6729">28818 14734 0,'0'0'0,"0"0"16,0 0-16,30 2 0,-7 2 15,2 2-15,-1 1 0,1 2 16,0 1-16,0 0 0,-2 2 16,3 5-16,-1 2 0,-6 1 15,-3 3-15,-5-2 0,-3 0 16,-7 0-16,-6 0 15,-1-1 1,-3-2-16,-7 1 0,-2-3 0,-2-2 16,0-2-16,-2-5 0,-1-4 15,3-6-15,3-2 0,4 0 16,2 1-16,2 1 0</inkml:trace>
  <inkml:trace contextRef="#ctx0" brushRef="#br0" timeOffset="237707.9431">29473 14755 0,'0'0'0,"0"0"16,0 0-16,0 27 0,0-27 0,-3 33 16,1-9-16,-4 4 0,-2 5 0,-5 20 15,-3 9 1,-1-1-16,1 1 15,-2 7-15,3-6 0,-2 3 16,2-10-16,0-11 0,2-8 16,0-10-16,1-9 0,2-12 15,2-12 1,3 2-16,0 1 0,2 1 0</inkml:trace>
  <inkml:trace contextRef="#ctx0" brushRef="#br0" timeOffset="237946.8487">29452 14743 0,'0'0'0,"0"0"0,0 0 0,30-2 15,-13 5-15,4 2 0,3 3 16,0 1-16,-1 0 0,6 9 16,-1 3-16,-2 5 15,-4 3-15,-4-4 0,-4-3 16,-2 3-16,-4-1 0,-9-2 15,-7-1 1,-8-4-16,-6-4 0,1-2 0,1-3 16,-8-3-16,-4-4 0,4-1 15,4-1-15,-1-4 0,4-1 0,4 0 16,4 2-16,3 1 16</inkml:trace>
  <inkml:trace contextRef="#ctx0" brushRef="#br0" timeOffset="238424.7942">29870 14909 0,'0'0'0,"0"0"15,0 0-15,0 0 0,0 0 0,0 0 16,24 7-16,-24-7 0,0 0 16,26 11-16,-26-11 15,27 7-15,-9-3 16,1 1-16,-1 0 0,2-2 0,2 1 16,-1-3-16,-1 0 0,0-2 15,0-2-15,-1 0 0,-2 0 0,3-4 16,-2 0-16,-3-1 0,-2-1 15,-2 1-15,-2-1 0,-3-3 16,-2-1-16,-4-2 16,-3-1-16,-6 2 0,-4-1 0,-1 3 15,0 3-15,-2 3 0,-3 3 16,-3 3-16,-4 2 0,1 6 16,-1 3-16,0 3 0,2 3 15,0 9-15,5 7 16,8 0-16,8 0 15,5-2-15,3-2 16,11 0-16,7-2 0,7 3 16,2-4-16,4-5 0,5-6 15,-9-2-15,-7-4 0,-5-1 16</inkml:trace>
  <inkml:trace contextRef="#ctx0" brushRef="#br0" timeOffset="238942.0099">30731 15028 0,'0'0'16,"0"0"-16,0 0 0,0 0 0,8-23 15,-8 23-15,-1-20 0,1 20 16,-5-24-16,-1 12 0,-5 0 16,-1 2-1,-2 1-15,-1 0 16,-3 2-16,-4 5 0,-3 3 0,1 1 0,2 2 0,-7 7 15,0 7-15,3 1 16,1 0-16,5 7 16,5 1-16,5-1 0,4-3 0,6-1 15,5-1-15,6-3 16,5-5-16,6-2 16,5-2-16,4-6 0,2-6 15,2-10-15,1-8 16,-3-9-16,-1-7 15,1-9-15,-6-3 0,-2 4 16,-5 3-16,-3-10 0,-2-1 16,-4 8-16,-3 6 0,1 5 0,1 4 0,-4 8 15,-3 6-15,-1 4 0,0 3 16,-2 4-16,0 5 0,-5 10 16,-5 11-16,1 3 15,1 2-15,-3 9 0,-1 6 16,1-1-16,1-2 0,0 9 15,0 7 1,0 1-16,2 0 0,-1-1 16,0-8-16,1-1 0,2-2 15,0-6-15,2-11 0,0-7 0</inkml:trace>
  <inkml:trace contextRef="#ctx0" brushRef="#br0" timeOffset="239311.896">31029 15654 0,'0'0'0,"0"0"0,0 0 0,0 0 16,0 0-16,-37-2 0,37 2 16,-37-5-16,15 2 0,-9-1 0,-8-1 15,0-1-15,-3 0 0,-22-4 16,-8-1-16,-14 0 0,4 1 0,-22-3 16,-17-2-16,-1 1 0,2 1 15,-62-3-15,-17 3 16,38 3-16,26 2 0,-12-2 0,-10-2 15,0 2-15,1 1 0,-1 4 16,2 2-16,22-1 0,13 0 0,-13-2 31,-11-2-31,-27 2 0,-19 1 16,60 1-16,41 2 16,27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0:18:56.7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20770 5984 0,'0'0'0,"0"0"0,0 0 15,24 1-15,-15 0 0,4 0 0,1-1 16,2 0-16,3 0 0,10 0 31,3 0-31,0 0 0,-32 0 0,33-1 0,11 0 0,2 0 0,4 0 0,2 0 16,6 0-16,6-1 15,10 0-15,-5-4 0,18 0 16,3 0-16,-6 0 0,-5 0 0,39-4 16,8-2-16,-7 3 0,-4 2 15,19-3 1,11-2 0,33-2-16,21 1 0,-38 2 15,-27 3-15,-36 3 0,-23 4 0,1 0 16,2 1-16,-7 1 0,-5 2 15,-2-5-15,0-2 0,-8 2 16,-5 1-16,-3-1 0,0-2 16,-7 5-16,-3 3 0,-9-3 15,-6 0-15,-11 1 0,-7 0 16,0 0-16,-2 0 0,-1-1 16</inkml:trace>
  <inkml:trace contextRef="#ctx0" brushRef="#br0" timeOffset="496.0964">20939 6157 0,'0'0'0,"0"0"16,0 0-16,31-4 0,-18 3 15,3-1-15,0 1 0,5 0 16,3 0-16,3 1 0,1-1 0,18 1 15,4-1 1,13-3-16,10 0 16,16 1-16,-1-2 0,18 1 0,-2 0 15,11 0-15,-6-1 0,15 2 16,-2 2-16,33-1 16,-22 0-16,12 0 0,7-1 15,0 4-15,-1 1 16,-33-2-16,-23-1 0,12 6 15,9 3-15,-19-2 0,-12-1 16,-9-2-16,-6-2 0,-11 2 0,-9 1 16,-7-2-16,-4-1 15,-14-1-15,-8 2 0,-14-5 0,-10-1 32,3-1-32,1 3 0,1 0 0</inkml:trace>
  <inkml:trace contextRef="#ctx0" brushRef="#br0" timeOffset="935.3995">20882 6134 0,'0'0'0,"15"-5"0,4 1 16,-1 3-16,4 1 0,11-3 15,5-1 1,13 0-16,2 1 0,15 0 0,4-2 15,6 2-15,6 0 16,16 4-16,1 2 0,7-4 0,-8-3 16,53-1-16,-4 2 0,-2 0 15,-3-2-15,-1 4 0,0 2 16,-22-1-16,-14-2 0,9 3 16,5 3-16,0-1 0,0-2 0,-2 1 15,1 0-15,-17 5 0,-10 3 16,-8 2-16,-6 0 0,-25-4 15,-16-1 1,-13-4-16</inkml:trace>
  <inkml:trace contextRef="#ctx0" brushRef="#br0" timeOffset="8992.896">20762 4217 0,'0'0'0,"-7"13"16,0 5-1,-3 16-15,2 10 16,0 2-16,2-6 0,5 0 0,5-1 16,5-5-16,6-6 0,9-10 15,8-5-15,1-8 0,0-6 0,5-4 16,2-3-16,0-3 0,0-1 15,3-12-15,2-6 0,-9 6 16,-6 6-16,-9-4 0,-7 0 0,-7-1 16,-5 0-16,-7 6 15,-7 5-15,-4 2 0,-3 3 16,-3 6-16,-2 5 0,5 0 0,2 4 0,-4 6 16,-3 5-16,3 1 0,2 1 0,3 4 15,2 4-15,1 4 0,1 2 16,2 7 15,2 5-31,5 10 0,4 8 0,3-2 0,2-9 0,5-7 31,3-3-31,5-5 0,2-8 0,-6-9 0,-4-7 16,-3-4-16</inkml:trace>
  <inkml:trace contextRef="#ctx0" brushRef="#br0" timeOffset="9177.8432">21637 3959 0,'0'0'16,"0"0"-16,0 0 0,0 0 0,0 0 16,10 23-16,-10-23 0,-2 29 15,-2-11-15,0 3 0,-2 4 16,2-3-16,0-4 0,0-1 15</inkml:trace>
  <inkml:trace contextRef="#ctx0" brushRef="#br0" timeOffset="9309.4117">21492 4319 0,'0'0'0,"0"0"16,0 0-16,35-12 0,-14 5 0,6-1 16,7 1-16,10-3 15,1-1-15,9 0 0,-2 3 0,-3-2 16,-5 2-16,2 0 0,-6 5 0,-9 0 15,-7 2-15,-5-1 0</inkml:trace>
  <inkml:trace contextRef="#ctx0" brushRef="#br0" timeOffset="9478.8402">21628 4385 0,'0'0'0,"0"0"0,0 0 0,0 0 16,-18 15-1,14-6-15,1 2 0,-1 1 0,1 2 16,1 0-16,0 1 0,1 3 15,-1 2-15,2 8 16,0-2-16,0 1 0,0-3 16,0-11-16,0-13 0,-2 1 0,2-1 15,-2 1-15</inkml:trace>
  <inkml:trace contextRef="#ctx0" brushRef="#br0" timeOffset="9726.3448">21632 4523 0,'0'0'0,"0"0"16,18-10-16,-4 4 0,4-1 0,4 0 15,3 0-15,9 0 16,-2 0-16,0 4 0,-2 2 16,-3 1-16,-5 2 0,-3 6 0,-7 3 0,-10 2 15,-8 3-15,-11 2 0,-11 3 16,-3 0-16,-3 1 0,-3 0 16,-4-1-16,-2 2 0,4-4 15,10-3-15,4-3 0,8-3 16,6-4-16,10-4 0,8-2 15,11-3-15,7-3 16,2-1-16,5-2 0,4-2 16,0 1-16,2 1 0,-1 1 15,-7 2-15,-7 2 0,-5 0 0</inkml:trace>
  <inkml:trace contextRef="#ctx0" brushRef="#br0" timeOffset="9927.624">21702 4705 0,'0'0'0,"0"0"0,0 0 16,0 0-16,0 0 0,12 23 16,-12-23-16,10 24 0,-10-24 15,10 29-15,-3-10 0,-2 1 16,-1-4-16,-1 3 0,-3-1 16,-1 1-16,-2 1 15,-2 4-15,-4-1 0,-1-2 16,0-1-16,1-3 0,2-3 0,0-2 15</inkml:trace>
  <inkml:trace contextRef="#ctx0" brushRef="#br0" timeOffset="10096.1126">21495 4916 0,'0'0'0,"0"0"15,0 0-15,0 0 16,-9 27-16,9-27 0,-5 31 15,4-14-15,0 1 0,2-1 16,2-2-16,-1-3 0,-1-1 16,0-1-16</inkml:trace>
  <inkml:trace contextRef="#ctx0" brushRef="#br0" timeOffset="10227.6562">22005 4919 0,'0'0'16,"0"0"-16,0 0 0,23 12 0,-15-6 15,3 2 1,1 0-16,1 0 0,1 0 0,-1 0 16,0 1-16,1 0 15,-1-2-15,-2-2 0</inkml:trace>
  <inkml:trace contextRef="#ctx0" brushRef="#br0" timeOffset="10397.1468">22451 4327 0,'0'0'0,"0"0"15,0 0-15,20 5 0,-20-5 0,16 13 16,-9-4-16,-2 3 16,-1 4-16,0-2 15,-1-1-15,0-4 0</inkml:trace>
  <inkml:trace contextRef="#ctx0" brushRef="#br0" timeOffset="10644.3252">22325 4669 0,'0'0'0,"0"0"0,0 0 15,0 0-15,33-23 16,-13 16-16,3 0 0,2 0 0,4 2 0,-3-1 16,0 3-16,2 3 0,-2 2 15,-6 3-15,-6 2 0,-9 6 16,-6 3-16,-4 2 0,-3 1 0,-4 2 15,-3 4-15,-4 4 16,1-2-16,3-2 0,2 0 16,4-5-1,3-2-15,7-4 0,6-3 16,4-6-16,3-3 0,9-5 16,8-4-16,-2-1 0,-2-2 0,0 2 15,-6 2-15,-5 0 0</inkml:trace>
  <inkml:trace contextRef="#ctx0" brushRef="#br0" timeOffset="11013.6662">23026 4258 0,'0'0'16,"0"0"-16,0 0 0,0 0 0,0 0 0,0 0 15,0 0-15,0 0 0,29 1 16,-29-1-1,33 4-15,-33-4 0,42 0 0,-19-1 16,1-1-16,1 1 16,2 0-16,0 0 0,-3 1 15,-9 2-15,-6 2 16,-7 2-16,-4 1 0,-15 9 16,-10 7-16,-4-1 0,-2 0 0,-11 10 15,-3 2-15,-4 3 0,1-3 0,4 0 16,9-5-16,12-6 15,8-3-15,17-8 16,12-4-16,27-13 16,22-8-16,-3 1 0,-2 0 0,5-4 15,-5-2-15,-4 3 0,-5 2 0,-1 0 16,-10 0-16,-10 5 0,-7 1 16,-6 2-16</inkml:trace>
  <inkml:trace contextRef="#ctx0" brushRef="#br0" timeOffset="11229.9937">23282 4524 0,'0'0'0,"0"0"0,0 0 16,15 18-16,-8-8 0,1 5 16,0 5-16,1 3 0,-1 2 15,0 10-15,-3 1 16,0-2-16,-2 0 0,-1 3 0,-3-2 15,-2-4-15,-4-5 0,-4-1 16,-4-5-16,-1-3 0,1-3 0,-1-6 0,1-6 16,2 0-16,2-1 0,2 0 15</inkml:trace>
  <inkml:trace contextRef="#ctx0" brushRef="#br0" timeOffset="11383.7313">23278 4678 0,'0'0'0,"0"0"15,0 0-15,-25 27 16,10-8-16,-2 0 0,-1 2 16,-1 3-16,-3 2 0,-3 5 15,4-2-15,4-4 0,2-4 16,1 0-16,3-3 0,2-4 16</inkml:trace>
  <inkml:trace contextRef="#ctx0" brushRef="#br0" timeOffset="11627.2634">24030 4386 0,'0'0'0,"0"0"15,3 25-15,-3-7 0,-2 3 16,-1 6-16,-1 6 15,-2 10-15,2 0 0,0 5 0,2-6 16,0-4-16,0-6 16,1-7-1,0-7-15,0-7 0,1-5 16,-2-4-16,2-2 0,0 0 16,0-2-16,0 2 0</inkml:trace>
  <inkml:trace contextRef="#ctx0" brushRef="#br0" timeOffset="11878.1005">24023 4422 0,'0'0'16,"0"0"-16,0 0 0,29-11 16,-13 6-16,9 2 15,8 1-15,1 1 0,2 2 0,4 1 16,-3 4-16,1 5 0,-4 4 16,-6 2-16,-2 2 0,-7 2 15,-3 1-15,-6 5 0,-5-1 16,-3 5-16,-3 2 0,-1-2 0,-1-1 0,-3 7 15,1 1-15,-2-7 16,2-4-16,-4-3 0,-1-3 16,-1-5-16,-1-1 0,0-6 15,-2-3-15,6-2 0,1-1 0,2 1 16</inkml:trace>
  <inkml:trace contextRef="#ctx0" brushRef="#br0" timeOffset="12047.5171">24005 4652 0,'0'0'0,"0"0"16,0 0-16,25-14 15,0 7-15,-1 0 0,1 1 0,2 2 16,0 1-16,6-1 0,-2 2 0,-3 2 16,-2 1-16,-6 2 0,-5-1 0,-7 4 15,-6 1-15,1 0 0,-2-2 16,0 0-16</inkml:trace>
  <inkml:trace contextRef="#ctx0" brushRef="#br0" timeOffset="12185.7101">23944 4839 0,'0'0'0,"0"0"16,0 0-16,0 0 0,29-13 16,-9 8-16,6-2 0,1 0 15,0 2-15,1-2 0,-1 3 16,7-2-16,-2 1 0,-5 3 0,-4 4 15,-3-1-15,-3 0 0,-3 1 16</inkml:trace>
  <inkml:trace contextRef="#ctx0" brushRef="#br0" timeOffset="12364.2271">23758 5061 0,'0'0'0,"0"0"0,0 0 15,0 0-15,0 0 16,50 0-1,-10-5-15,9-1 16,7-1-16,-2-1 0,-1 0 0,17-1 16,13-2-1,8-1-15,-10-1 0,-7 2 0,-19 3 16,-14 2-16</inkml:trace>
  <inkml:trace contextRef="#ctx0" brushRef="#br0" timeOffset="12749.8221">24840 4625 0,'0'0'16,"9"-5"-16,8-3 0,4 0 15,3 0-15,10-3 0,4 0 16,5 1-16,-2 2 0,3 1 0,-3 4 0,-6-1 16,-4 3-16,-6 6 15,-4 5-15,-8 0 0,-5 1 0,-8 4 16,-7 3-16,-3-2 0,-4 3 0,-6 3 15,-5 3-15,-4 4 16,2 2-16,-2-5 0,-2-1 16,2-5-1,2-1-15,4-5 0,4 0 0,4-5 16,2-2-16,2-4 0,3-6 16,2 1-1,3-2-15,7-13 16,6-11-16,2 2 0,3 0 15,2 6-15,5 4 16,-1 5-16,0 4 0,6 4 0,0 5 0,-5 2 16,-1 2-16,3 4 0,0 2 15,-3-1-15,1-1 0,-5-2 16,-2-1-16,-3 0 0</inkml:trace>
  <inkml:trace contextRef="#ctx0" brushRef="#br0" timeOffset="12966.7063">25858 4353 0,'0'0'16,"0"0"-16,0 0 16,-36 19-16,17-7 0,-4 5 0,-6 4 15,-3 5-15,-3 1 0,-8 11 0,2 2 16,-1 5-16,8-4 0,1 4 0,7-5 15,7-8-15,6-8 16,2-5-16,3-3 0,1-5 16</inkml:trace>
  <inkml:trace contextRef="#ctx0" brushRef="#br0" timeOffset="13150.7621">25766 4559 0,'0'0'15,"0"0"-15,0 0 0,-6 33 0,6-33 16,-8 41-16,2-8 0,-4 3 16,-2 3-1,-6 22-15,-2 7 0,0 8 0,4-9 16,0-5-16,4-15 0,3-11 16,4-9-16,2-11 0,2-7 0,-1-2 15,2-1-15,0-3 0</inkml:trace>
  <inkml:trace contextRef="#ctx0" brushRef="#br0" timeOffset="13320.3446">25877 4420 0,'0'0'0,"0"0"0,0 0 0,36-4 15,-19 4-15,1 2 0,1 2 16,-1-1-1,-1 2-15,2 6 0,-1 3 16,-4-2-16,-3-1 0,-2-1 0,-1-2 16,-1-1-16</inkml:trace>
  <inkml:trace contextRef="#ctx0" brushRef="#br0" timeOffset="13489.8047">25847 4644 0,'0'0'0,"0"0"16,0 0-16,22-13 0,-22 13 15,34-10-15,-10 5 0,1 0 16,1 1-16,7 0 0,-1-1 16,-2 1-16,-2 3 0,-6 1 15,-3 2-15,-4 1 16,-2-2 0,-2 0-16</inkml:trace>
  <inkml:trace contextRef="#ctx0" brushRef="#br0" timeOffset="13637.0384">25793 4782 0,'0'0'0,"0"0"16,0 0-16,32-8 15,-9 1-15,2 1 0,0-1 0,6 1 16,4 0 0,-4 1-16,-4 0 15,-3 1-15</inkml:trace>
  <inkml:trace contextRef="#ctx0" brushRef="#br0" timeOffset="13822.1344">25800 4918 0,'0'0'0,"0"0"16,0 0-16,34-11 0,-34 11 0,42-7 15,-13 1-15,5 0 16,5-4-16,7 0 0,-7 1 15,4-1-15,-4 2 0,-8 0 16,-7 1-16,-4 2 0,-4 0 16,-2 2-16</inkml:trace>
  <inkml:trace contextRef="#ctx0" brushRef="#br0" timeOffset="14007.19">26049 4714 0,'0'0'0,"0"0"0,0 0 15,0 0-15,0 0 0,0 0 16,3 27-16,-3-27 0,-3 25 16,-3-6-16,-1 2 0,-1 0 15,0 2-15,-1 1 0,1 4 16,-3 5-16,1-2 16,2-6-16,1-3 0,2-3 15</inkml:trace>
  <inkml:trace contextRef="#ctx0" brushRef="#br0" timeOffset="14154.4404">25805 5061 0,'0'0'0,"0"0"0,0 0 15,0 0-15,30-8 0,-30 8 0,40-7 0,-16 4 16,1-2-16,4 0 0,3 0 16,10 0-16,1-2 0,1 0 15,1-2-15,1 1 0,-8 2 0,-7 1 16</inkml:trace>
  <inkml:trace contextRef="#ctx0" brushRef="#br0" timeOffset="14393.0114">26568 4696 0,'0'0'0,"0"0"0,0 0 16,20-8-16,-20 8 0,38-5 15,-10 2-15,4 0 0,2-2 0,14 0 16,4 0-16,-3-1 0,-1 1 16,10-1-16,-1 0 0,-6 2 15,-7 0-15,2 0 0,-5 2 16,-10-1-16,-8-3 0,-8 1 16,-9 3-16,0 0 0,-2 0 15,-1 1-15</inkml:trace>
  <inkml:trace contextRef="#ctx0" brushRef="#br0" timeOffset="14725.2188">27073 4489 0,'0'0'0,"0"0"0,0 0 16,0 0 0,2 30-16,-2-30 0,-1 29 15,-1-9-15,-1 5 0,-1 0 16,1 3-16,-1 8 0,-1 1 15,1-3-15,1-1 0,-2 1 16,1-5-16,-1-4 0,2-4 0,-4-5 16,-2-3-16,-3-2 15,0-3-15,-1-6 0,-2-7 0,0 2 0,1 1 16,0-3-16,-2-3 16,3-1-16,2 1 0,-1-3 0,2 1 15,4 3-15,3 0 0,5 1 16,5 1-16,5 0 15,5 2-15,2 0 0,4-1 16,-1-1-16,-1 0 16,-1 1-16,-2-1 15,-4 2-15</inkml:trace>
  <inkml:trace contextRef="#ctx0" brushRef="#br0" timeOffset="15260.2366">26565 4553 0,'0'0'0,"0"0"16,0 0-16,0 0 0,0 0 0,0 0 16,0 0-16,0 0 0,0 0 15,0 0 1,0 0-16,0 0 0,4 31 15,-4-31-15,-4 25 0,4-25 16,-8 27-16,4-11 0,-1 2 0,1-2 0,0-1 0,-1 1 16,1-2-16,-1 2 15,0 0-15,-2 7 0,-1 1 16,1 1-16,-1 1 0,0 3 16,1 4-16,0-3 0,1-2 15,1 0-15,-1 2 0,1 2 16,1-5-16,0-7 0,1-4 15,1-2-15,0-4 0,0-1 16,2-3-16,-2-4 0,-1-2 16,0-1-16,-2 0 0,1-1 15,-1 1-15,1-5 0,0-4 0,0 4 0,2 1 16,1 2-16,2 1 16,2-2-16,3 1 0,4 2 0,4 0 15,5 1-15,4 2 0,14 2 16,8 3-16,-1-2 0,0 0 15,18 0-15,6-2 0,10 3 16,-4 1-16,15-1 16,3-1-16,-11-2 0,-6 1 15,6-2-15,-5 0 0,-6-2 16,-11 1-16,-4-2 16,-16 1-16,-13 0 0</inkml:trace>
  <inkml:trace contextRef="#ctx0" brushRef="#br0" timeOffset="62189.9678">5368 8139 0,'0'0'16,"0"0"-16,0 0 16,0 0-16,0 0 0,0 0 0,32-7 15,-32 7-15,23 1 0,-23-1 0,28-1 16,-12 0-16,4 0 0,0 1 15,4 0-15,1-1 16,2 1-16,12-3 0,0 0 16,2 2-16,1 2 0,12-2 0,1-1 15,-1 1-15,-3 1 0,11-3 16,1-1-16,-2-1 0,-3 0 0,12 4 16,-1 1-16,1-2 0,-1-2 15,3-1 1,-2 0-16,6 3 0,-5 1 0,13-2 15,1 0 1,22 1-16,-8 1 0,3-4 16,3 0-16,-5 5 0,-4 2 15,-18-1-15,-14 0 0,15-3 16,10 0-16,-13 0 0,-10 2 16,14-1-16,8-1 0,-10 2 15,-5 3-15,9-4 0,8-3 16,-11 3-16,-6 2 0,12-1 15,8 1-15,-5 3 0,-2 0 0,6 1 0,7-3 16,-13-3-16,-7-3 0,3 2 16,0 1-16,0 1 0,-1-1 15,28 2 1,19 0 0,21-1-16,13 1 0,-35 1 0,-26 0 0,-9 0 15,-8 0-15,-2-4 0,1-3 0,9 1 16,6 1-16,-12 0 0,-8 1 15,22 1-15,15 0 16,10-3-16,6 1 0,-31 0 16,-21 0-16,4 2 0,2 1 15,5-1-15,5-1 0,11-1 16,9-1 0,-24 2-16,-15 0 0,20-2 15,13 0-15,23 0 16,14-2-16,-31 3 0,-23 1 15,8 0-15,3 4 0,-10 0 16,-9 0-16,6-1 0,5-1 16,-6 0-16,-3 0 0,28 1 15,18 1 1,29 1-16,20 0 16,-26-1-16,-17 1 0,-31 1 0,-22 2 15,2-4-15,2 0 16,3-2-16,2-1 0,5 1 15,3 1-15,7-1 0,5 1 16,-17 1 0,-11 3-16,1-3 15,1-1-15,4-1 0,4-1 16,10 3-16,7 2 0,-10 0 16,-9-1-16,-19-3 0,-14-2 15,15 2-15,11 1 0,-5 2 16,-5 1-16,14-3 15,11-2-15,0-3 0,1-2 16,-26 3-16,-17 2 0,14 0 16,9-1-16,-3 2 0,-4 1 15,-5-3-15,-1-1 0,-6 2 16,-2-1-16,-3 5 0,0 0 16,-2-3-16,-1-1 0,3 0 15,0-1 1,-1 0-16,-1 2 0,6-1 15,5 0 1,13-1-16,12-1 0,-23 2 0,-18 1 16,-4-1-16,-3-1 0,0 5 15,2 0-15,7-1 16,5 0-16,-8-1 0,-7-1 0,17-2 16,10-1-1,16 1-15,11 1 16,-13 1-16,-9 0 15,-15-1-15,-11-1 0,10 4 16,10 0-16,6 0 0,5 0 16,-13-3-16,-10 0 0,-1 1 15,1 3-15,-8-1 0,-3 1 0,7-2 16,6-2-16,1 3 0,0 4 16,5 0-16,3 0 15,2-3 1,0-1-16,-8 3 0,-5 1 15,10 0-15,7-2 0,-11-3 0,-8 0 16,-3 0-16,0 1 16,4-1-16,3-1 0,-1 1 0,1 2 15,-7-1-15,-5 2 0,3-2 16,2-2-16,1 0 0,1 0 16,4 0-16,2 0 15,-2 1-15,-4 3 0,-10-3 16,-6-2-16,7 1 0,7 0 15,-4 0-15,0 1 0,1-6 0,-1-1 16,-7 4-16,-6 4 0,2 0 16,-1 2-16,4-2 0,3-2 15,2-5-15,0-1 0,-6 4 16,-6 5-16,3-3 0,2-3 16,-18 1-16,2 0 0,6 1 15,5-1-15,-3 3 16,-3 2-16,8-3 15,3-2-15,-4 1 0,-1 0 0,-2 3 16,1 2-16,-1-5 0,1-2 16,-7 3-16,-2 0 0,2 1 15,0-1-15,7-1 16,6-3-16,-2 0 0,1 1 16,-6 0-16,-5 3 0,3-1 0,1-1 15,-2 1-15,-2-1 0,0 1 16,-1 0-16,-3 2 0,2 0 0,-1 0 15,1 0-15,-2 1 16,-2 0-16,1-1 0,1-1 16,-1 4-16,-1 1 0,1-1 0,2 1 15,-5-2-15,-1-2 0,1 3 0,1 2 16,-2-2-16,3 0 16,1 0-16,0 1 0,1-2 15,-1 1-15,0 1 0,-1-2 16,1 1-16,1 1 0,-3-1 15,-2-2-15,4 1 0,3 1 16,-3-1 0,0-3-16,-1 1 0,1 0 15,-1 0-15,0 2 0,1-3 0,2-1 16,1 2-16,1 1 0,0-1 16,2 0-16,-2-1 0,0-1 15,2 0-15,3-1 0,1 0 16,1-1-16,1 2 0,2 2 15,4 0-15,-1-2 0,2 1 0,2 1 0,0-2 16,-1-3-16,2 3 16,2 1-16,-3 0 0,-1 0 15,9 0-15,2 0 16,-8 0 0,2-1-16,7-1 0,-1-1 0,-4 1 0,-3 0 0,7 1 0,0-1 15,-3 2 1,0 1-16,5-1 15,6 0-15,6-1 16,6 1 0,-3-2-16,8-1 0,-3 1 0,-12-1 15,36 1-15,-6 1 16,-11 1-16,-8 0 0,-4-6 0,0-5 16,-5 7-16,-1 4 0,9-1 0,5-1 15,15-4-15,11-3 16,-19 6-16,-13 4 0,0-2 15,1-2-15,-2-1 16,-2-1-16,3 0 0,1 2 16,-7 2-16,-6 2 0,8-2 15,2-1-15,-9-1 16,-7-3-16,-1 2 0,0 2 16,5 2-16,4 2 15,15-6-15,10-5 16,-7 2-16,-7 0 0,-14 3 15,-12 1-15,15 1 0,9 1 16,-3-2-16,-3-1 16,-15 3-16,-11 0 0,4-2 0,4-2 0,-4 2 15,-2 0-15,2 1 0,0-1 16,-3-3-16,-4-1 0,0 2 16,-1 0-16,-4 4 0,-4 4 15,-10-3-15,-7-2 0,-10 2 16,0 0-16,-13-9 0,-6-8 15,7 5-15,3 5 0,2 0 0</inkml:trace>
  <inkml:trace contextRef="#ctx0" brushRef="#br0" timeOffset="63726.1757">31217 8130 0,'0'0'0,"0"0"16,0 0-16,0 0 0,25-15 16,-25 15-16,27-13 0,-10 6 0,0 1 15,6 0-15,6-1 16,6 2-16,6-1 16,10-1-16,-1 0 0,12 2 0,2 4 15,-1-1-15,0-1 0,10 1 16,-2 2-16,-3 4 0,-3 0 15,4 0-15,-4-3 16,-12 3-16,-8 2 0,-2-1 16,-6-1-16,-14-2 0,-6 0 0,-3-1 15</inkml:trace>
  <inkml:trace contextRef="#ctx0" brushRef="#br0" timeOffset="67590.4521">1701 9292 0,'0'0'0,"0"0"15,0 0-15,0 0 0,0 0 16,17-16-16,-17 16 0,0 0 15,24-10-15,-24 10 0,22-6 16,-22 6-16,26-9 0,-7 5 16,0 0-16,3 0 0,0 0 15,0 2-15,0-2 0,3 3 16,4-1-16,9 0 16,-3-1-16,2 0 0,-1 2 0,1-1 15,-3 0-15,11-1 16,0 1-16,-1 1 0,-4 0 0,5 1 15,0 1-15,-1-3 0,-2-2 16,10 0-16,-1 1 16,3 1-16,3-1 15,-7-3-15,-2 0 0,8-2 16,-2 0-16,-3 2 0,-3 1 16,4-1-16,0 1 0,1 1 15,-3-1-15,2 3 0,3 0 16,-1 1-16,-10 0 0,4-2 15,-1 2-15,-3-1 0,0 0 0,2 3 16,0 2-16,3-2 0,0 0 0,-1 1 16,-2-1-16,-5-1 0,-2 0 15,2-1-15,1 1 0,0 0 16,-1-2-16,2 4 0,-1 1 16,1-2-16,0-3 0,1 1 15,2 1-15,-7-1 0,-2 1 0,2 1 16,1 0-16,1 1 0,-3-1 0,4 1 15,3 0-15,-6-3 0,-1-2 16,2 1-16,4 2 0,-1-2 16,-2-1-16,3 3 0,-1 0 15,-4 0-15,-1 0 0,1 2 16,3-1-16,-3 1 0,-5 2 0,5-2 31,-1 2-31,1-3 16,4 0-16,1-2 15,4-2-15,-1 1 0,-2 4 16,-5-4-16,-5 1 0,9 1 0,-2 3 16,-3-2-16,-5-2 0,1-2 15,1-1-15,-4 2 0,1 1 0,4 2 16,1 0-16,-1 1 0,-2 0 16,-1-2-16,-1-2 0,5 1 15,4-1-15,1 1 16,1 0-16,-1 2 0,-1 3 15,-6-2-15,-5-1 0,2-1 16,1-1-16,0 2 0,1 0 0,0-1 16,0-2-1,-2 3-15,-1 2 0,3 0 16,1 1-16,-4-2 0,-5-1 0,5 1 16,3-1-16,-1 1 15,-2 1-15,2-3 0,2 1 16,-2 0-16,-4 0 0,6 1 15,3 0-15,-5 1 0,-3-2 0,2 1 16,2 2-16,2-2 0,-1-3 0,1 3 16,-1 2-16,1-2 0,1 0 15,5 0 1,4 0-16,7 2 16,6 2-16,-11-3 0,-6-1 15,2-1-15,-1 0 0,-4-2 16,-1 0-16,3 2 15,1 1-15,-3 0 0,-4-1 16,11-1-16,6 0 16,9-1-16,4 0 15,-8-1-15,-8 0 0,5-1 16,-2 1-16,-1 0 0,-1-2 0,2 1 16,1 0-16,-7-1 0,-4-2 15,7 5-15,5 4 0,2-4 16,2-2-16,7-1 15,7 0-15,-6-2 16,-3 0-16,-8 3 0,-4 1 0,22-3 16,-8 0-16,-9-1 0,-5 1 15,0 1-15,1 2 0,-6 0 0,-5 0 16,2 0-16,1-1 0,-1-1 0,2-1 0,1 3 16,0 1-16,1 2 0,-1 1 15,1-1-15,0-1 16,-14-1-16,7-1 0,17 0 15,-3-2-15,-6 1 0,-1 0 0,7 1 16,5 1-16,-7 0 0,-4 0 16,0 0-1,2 0-15,0 2 0,1 0 0,-2 0 16,1-1-16,0 0 0,1 0 16,-1 0-16,1-1 15,1 2-15,0 1 0,4-2 16,4 1-16,12-1 15,7 1 1,-21 1-16,12 2 0,22-1 0,-24-2 0,-8-1 16,-7 1-16,3-2 15,4 1-15,2-1 0,2-1 16,-12 4-16,-9-1 0,2 2 0,2 0 16,7-3-16,5-2 0,11 0 15,6-1 16,9-2-31,7-1 0,-14 3 0,-9 2 16,6-2-16,4-1 16,-4 1-16,-1 1 15,-19-2-15,-10 1 0,4 2 0,5 3 0,-1-1 0,0 3 16,4-4-16,0-1 0,-3 1 16,-2 0-16,6 2 15,5 3-15,-3-3 0,-1-3 16,8 0-16,5 1 0,-12-1 0,-11 0 15,2 2-15,1 0 0,2 1 16,2 0-16,0 0 0,-1-1 16,2 2-16,3 1 0,-1-3 15,-2-1-15,-5 3 0,-5 2 16,8-3-16,2-2 0,-1 0 0,1-1 0,12 3 16,10 4 15,0-4-31,2 0 0,-24-3 15,-15 0-15,10 0 0,6 1 0,-4 1 0,-6 1 0,13 0 16,8 0-16,-7-1 0,-4-1 16,-4 3-1,-2 1-15,0-4 0,-2-3 0,2 3 16,0 0-16,4 1 0,1-1 16,-1 2-16,2 2 0,-6-4 15,-2-1-15,6 0 0,3-1 16,-6 2-16,-4 2 0,1-1 15,-1 2-15,3 0 0,2-1 0,1-4 16,0-2-16,1 3 0,0 3 16,13-1-1,9-1-15,12 0 16,7-1-16,-23-2 0,-15-1 0,-6 3 16,-3 1-16,-8 0 0,-5-1 15,9 0-15,8 1 0,-4-1 0,-4-1 16,2 1-1,-1 1-15,3 0 0,1 0 16,4-1-16,4-1 0,-9 1 16,-3 0-16,-2 0 0,-1-1 15,-2 3-15,-2 1 0,6-2 16,6-2-16,-6 4 0,-5 2 0,-1-2 16,2-1-16,9-6 0,6-5 15,-7 9-15,-3 4 0,-12 3 0,-6 2 0,10-5 16,7-3-16,-5-1 15,-3-1-15,5 3 0,3 1 16,0-2-16,1-1 0,-3 0 0,-1 2 16,-15 0-16,5 1 0,8-2 15,1-2-15,-9 1 0,-1 2 0,27 0 32,1 0-32,-23-2 15,0 1-15,10 0 0,6 3 16,-2-3-16,-2-2 0,-3 1 0,-2 1 15,20 1-15,-4 1 0,-7-1 16,-5-1-16,4 3 0,5 2 16,-1-2-16,0-1 0,-4 0 15,-2 1-15,-4 0 0,-3 0 0,6-1 16,4 0-16,-4 0 0,-3 0 0,9 1 16,7 2-1,-1-4-15,-2-2 0,0 0 0,-1 0 16,-5 4-16,-3 2 0,2-4 15,2-3-15,-3 2 0,-2 1 0,4 5 16,4 3-16,-2-10 0,1-6 0,3 0 16,4 2-16,-4 5 0,-3 4 15,7 0-15,4-1 16,-4-11-16,-4-7 0,6 8 0,4 4 16,-9 8-16,-8 3 0,7-8 15,5-4-15,-5-2 0,-1-3 0,-1 8 16,1 4-1,1-4-15,2-1 0,6 0 16,4-1-16,-5 0 0,-2 0 16,-4-4-16,-4-4 15,-4 6-15,-3 5 0,8 1 16,7 1-16,-4-5 0,-4-2 0,5 0 16,4 1-16,-6 3 0,-5 4 0,3-1 15,2 2-15,-2-5 0,1-6 0,-1 6 16,0 2-16,3-1 0,0 2 15,0-1-15,2 0 0,-9 0 16,-4 1-16,2-1 0,1 1 16,-9-1-16,-6 1 0,2 0 0,1 0 15,2-1-15,2-1 0,0 3 16,1 3 0,-5-7-16,-3-3 0,-2 1 15,0-1-15,-4 6 0,-3 0 16,0-4-16,-2-4 0,-2 4 15,-3 2-15,-11 1 0,1-1 16,0-1-16,1 0 0,-3 1 16,0 0-16,-2 0 0,-2 0 0,-1 0 15,-2 0-15,-1 0 0</inkml:trace>
  <inkml:trace contextRef="#ctx0" brushRef="#br0" timeOffset="68254.9031">27576 9151 0,'0'0'0,"9"0"0,4 0 16,2 2-16,3-2 0,10 3 0,2 0 16,5-1-16,2-2 0,13 2 15,2-1-15,4 2 0,2 0 16,14 2 0,2-2-16,4 0 15,5-2-15,20 0 0,4-1 16,-5 1-16,-4 1 0,-3-6 15,-15-2-15,37-3 0,-7-1 16,-7 3-16,-6 0 0,-6-7 16,-4-4-16,-5 7 0,-4 4 0,4-3 15,2-4-15,-13 5 0,-7 1 0,4 1 16,5 2-16,8-2 16,5 0-16,3 3 0,3 0 15,-23-2-15,-15-1 0,-5 1 0,-4-1 16,3 5-16,3 6 0,1-2 15,0-2-15,-5 3 32,-3 0-32,-13-1 0,-9-2 0,-5 3 15,-3 3-15,-3-1 0,-2-1 16,-7-5-16,-4-3 0,-1 2 0,3 2 16,-2-2-16</inkml:trace>
  <inkml:trace contextRef="#ctx0" brushRef="#br0" timeOffset="69559.0336">21054 10115 0,'0'0'0,"0"0"16,-30-5-16,6 3 15,-8 0-15,-2 1 0,-3 0 16,-18 1-16,-8-1 16,-15 1-16,1 2 0,-21 2 15,-4 2-15,-7-2 0,9 1 0,-15 2 16,3 1-16,-41 4 0,16 0 15,-3 0-15,-3 0 0,6-6 0,1-5 16,-4 11-16,-3 4 0,2-2 16,1-3-16,-6-8 0,-3-4 15,22 3-15,16 3 0,-31 0 16,-20 2-16,-43-1 16,-29-2-16,42-3 0,30-1 15,-18 2 1,-11-1-16,26-4 0,20-2 0,-25 1 15,-16 3 1,-9-3-16,-6 1 0,9-2 0,7-2 0,26 1 0,18-1 16,-11 1-16,-7-1 0,3 4 15,0 2-15,-6-5 0,-6-4 16,10 1-16,6 3 16,-7-2-16,-3 1 0,13 0 15,9 1-15,-39-3 16,-25-1-16,-17 0 0,-11-1 15,50 5-15,35 1 0,-22 1 16,-13-1-16,14 0 0,11-1 16,0-3-16,2-4 0,26 4 15,17 3-15,-15 0 0,-11-1 0,2 2 0,3-2 16,-7 0-16,-5 0 0,4 0 16,2-3-16,-2 5 0,-2 3 15,11-1-15,8 1 0,-8 1 16,-7 1-16,-4 0 0,-3 0 0,1 1 15,0 0-15,25 3 0,17 2 16,-8-2 0,-7-1-16,-16 2 0,-11-1 15,-9-1-15,-5-1 16,14 2-16,9 3 0,23-2 16,19-1-16,-11 3 0,-6 0 15,9-2-15,7-2 0,-10 3 16,-9 1-16,15 4 0,7 1 15,-6-3-15,-7-3 0,-2-4 0,0-3 16,3 2-16,-1 0 0,14 2 0,9 0 16,-10 7-16,-6 5 15,9-5-15,4-2 0,-6-3 0,-1-4 16,4 0-16,5 1 0,-12 1 16,-12 4-16,18-1 0,12-1 15,-2-1 1,-2 1-16,-9-5 15,-6-1-15,9 4 0,6 5 16,-4-5-16,-3-3 0,21 3 16,14 1-16,-4-5 0,-6-5 15,6 0-15,2 0 0,3-2 16,1 0-16,5 5 0,4 3 0,-11-4 16,-5-1-16,8 2 0,5 1 0,-3 7 15,-2 4-15,0-2 0,-4 0 16,-4 13-16,-1 9 0,17-10 15,14-5-15,9-4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0:20:12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2595 1705 0,'0'0'0,"-22"6"16,-5 4-16,-9 6 0,1 3 16,-18 9-16,-18 8 0,-2 13 0,5 5 15,-2 4-15,0 3 16,-24 30-16,12-6 0,14 14 15,9 10-15,10 6 16,7 4 0,35 16-16,29 9 15,13-35-15,13-25 0,18-25 16,14-17-16,33-2 16,17 0-16,53-22 15,35-14-15,-31-9 0,-23-6 16,-3-13-16,0-9 0,-18 1 15,-8 0-15,8-11 0,8-6 0,-11 2 16,-6 0-16,-2-15 0,-1-10 16,-21 10-16,-15 5 0,0-10 15,0-4-15,-16 2 0,-12 3 16,-10-7-16,-7-3 0,-16 9 16,-14 6-16,-11-8 0,-12-6 15,-13 11-15,-9 5 0,-21 0 16,-13 0-16,-17-2 0,-11-1 15,-23 12-15,-15 8 0,5 15 16,4 9-16,-14 9 0,-12 7 0,-7 2 16,-6 1-16,-9 19 0,-5 10 15,3 8-15,3 3 16,51-12-16,34-10 0,27-5 16</inkml:trace>
  <inkml:trace contextRef="#ctx0" brushRef="#br0" timeOffset="5306.3361">8268 2470 0,'0'0'0,"0"-10"0,3 1 16,-6 2-1,1 0-15,-2-4 0,-3-2 16,-5-4-16,-4 0 0,-1 2 16,-1 4-16,-5 2 0,-4 2 0,-3 2 15,-1 3-15,-10 7 0,-6 6 16,-7 3-16,4-2 0,-4 7 16,5 3-16,11 3 0,10 2 0,13-4 15,5-4-15,13 0 0,11 0 16,2 0-16,3 0 0,12 0 0,5-1 15,1 0-15,-2-1 0,2 3 16,-4-1-16,-8-1 0,-8 0 16,-10-2-16,-8 1 0,-8 0 15,-4 1-15,-17 1 16,-12 2-16,2-3 0,2-1 16,1-5-16,2-2 0,9-10 15,7-8 1,13-6-16,11-6 0,-2 5 0,0 2 15,0 5 1</inkml:trace>
  <inkml:trace contextRef="#ctx0" brushRef="#br0" timeOffset="5576.2237">8712 2245 0,'0'0'15,"0"0"1,-21 43-16,7-8 0,0 5 0,-1 10 0,0-1 16,2 9-16,3-2 15,4 4-15,4-5 0,4-13 16,4-10-16,6-9 0,5-8 0,0-5 16,2-5-1,0-6-15,0-6 16,-3-4-16,0-4 0,-6 6 15,-2 1 1,-1 2-16</inkml:trace>
  <inkml:trace contextRef="#ctx0" brushRef="#br0" timeOffset="5700.7817">8376 2589 0,'0'0'0,"0"0"16,0 0-1,38-10-15,-5 3 0,2 0 0,4 2 16,6 0-16,6 1 0,12-3 15,-3 0-15,2 1 0,-4-1 16,-12 2-16</inkml:trace>
  <inkml:trace contextRef="#ctx0" brushRef="#br0" timeOffset="6588.2268">9486 2465 0,'0'0'0,"0"0"16,0 0-16,0 0 0,-10-17 15,10 17-15,-15-10 0,5 7 16,-1-1-16,-3 2 16,-4 2-16,-6 2 0,-6 4 15,-2 4-15,-1 3 0,-8 5 16,1 1-16,1 4 0,3 1 15,-3 14 1,5 6-16,15-2 16,14 2-16,9-12 0,9-6 0,6-11 15,5-5-15,12-11 0,4-10 16,-3-2-16,-2-1 0,-1-6 16,-1-4-1,0-3-15,-5 1 0,-6-1 0,-5 1 16,-5 4-16,-3 4 0,-6 3 15,-4 2-15,-1 8 16,-2 4-16,-1 2 0,-2 3 0,-1 3 16,1 3-16,1 8 15,1 9-15,2-2 0,2-1 0,5 3 16,2 0-16,6-1 0,4 1 0,12 0 16,9-4-16,-3-10 0,-1-7 15,-6-1-15,-8-2 0,19-7 16,13-8-16,8-9 0,1-4 15,-10-2-15,-4 1 0,5 0 16,0 2-16,-9-1 0,-6 1 16,-7 0-16,-4 3 15,-7 0-15,-6 2 0,-5 1 0,-4 1 16,-7 3-16,-6-2 16,-6 5-16,-2 3 0,-10 5 15,-6 3-15,1 3 0,-4 4 16,-11 8-16,-9 10 15,3 11-15,2 8 16,5-2-16,12-7 0,11 0 16,13-4-16,9-7 0,7-5 15,19-9-15,14-5 16,-1-6-16,0-3 0,4-8 0,3-7 16,-4-1-16,-3 1 0,6-12 0,-1-3 15,-9 4 1,-5 3-16,-7 2 0,-5 2 0,-5 5 0,-5 2 0,-3 9 15,-4 4-15,-3 7 16,-1 5-16,-3 9 0,-1 9 16,3 7-16,1 3 15,3-2-15,1-2 0,2 8 0,1 4 16,0-6-16,1-4 0,-5-5 16,0 0-1,-5-5-15,-4-2 0,-7-5 16,-4-2-16,-10-5 15,-9-2-15,3-2 0,1-1 16,0-7-16,-1-5 0,5-7 16,9-3-16,5 4 0,6 3 0,3 2 15</inkml:trace>
  <inkml:trace contextRef="#ctx0" brushRef="#br0" timeOffset="7105.4812">10804 2460 0,'0'0'0,"0"0"15,0 0-15,0 0 16,0 0-16,6-19 0,-6 19 16,0 0-16,-30-15 0,30 15 15,-43-7-15,17 6 0,0 1 0,-15 3 16,-4 2-16,4 3 0,3 2 15,-10 11-15,1 7 16,6 3-16,7 4 0,7-4 0,9-1 16,8 2-16,10-3 0,10-6 15,6-6-15,8-7 0,7-8 16,0-4-16,1-5 0,0-3 16,1-4-16,-4-2 0,-3-2 0,3-7 15,-3-3-15,-6 4 16,-4 4-16,-5-3 15,-4 1-15,-1 5 0,-2 4 16,-1 6-16,-1 2 16,-2 5-16,0 9 0,-4-1 15,-1 3-15,-1 4 0,0 4 0,0 9 16,1 7-16,-2 0 0,-1 0 16,2 8-16,1 3 15,1-2-15,-1-2 0,-1-10 0,2-8 0,-1-4 16,0-2-16,-2-5 15,-1-2-15,-3-4 0,-3-1 16,-1-4-16,-4 0 0,-1-7 16,-2-4-16,3 0 0,4-1 0,3 3 15,2 1-15,1 1 0</inkml:trace>
  <inkml:trace contextRef="#ctx0" brushRef="#br0" timeOffset="7528.6982">10864 2629 0,'0'0'0,"0"0"15,0 0-15,28-3 16,-28 3-16,38-2 0,-16 2 16,0 0-16,1 0 0,7-1 15,0-2 1,0-3-16,2-2 0,-3 0 0,-4-1 15,-3-2-15,-2-3 0,-3 0 16,-4-1-16,-3-3 0,-6-1 0,-4 5 0,-2-1 0,-7-1 16,-5 4-16,0 1 15,-2 1-15,-6 7 0,-5 2 16,0 3-16,2 4 0,-4 5 16,-3 6-16,2 2 0,4 3 0,0 13 15,3 6-15,7-3 16,5-3-16,9-2 15,8-4-15,6 0 16,4-1-16,11-5 0,10-2 0,-1-6 0,-1-5 16,10-1-16,1-3 0,-4-5 15,-3-2-15,-2-9 0,-3-3 16,-4-3-16,-3-2 0,-6 4 16,-5 4-16,-5 2 15</inkml:trace>
  <inkml:trace contextRef="#ctx0" brushRef="#br0" timeOffset="7829.5947">11588 2418 0,'0'0'16,"0"0"-16,0 0 0,0 0 15,0 0-15,-12 34 16,12-34-16,-18 46 16,9-14-16,1-2 0,0-1 15,-2 6-15,0 0 0,2-3 16,2-6-16,-1 0 0,3-7 15,-1-4-15,2-3 0,2-8 16,1-4-16,0-6 0,1-1 16,2-7-16,2-4 0,0-2 15,2-1-15,3-8 0,1-3 0,1 5 0,0 6 16,1 0-16,3 1 16,-2 5-16,-1 1 0,1 7 15,1 2-15,-1 3 0,2 1 0,1 5 16,3 6-16,-1 0 0,-3 1 15,2 1-15,0 1 0,-4-2 16,-3-1-16,-2-3 0</inkml:trace>
  <inkml:trace contextRef="#ctx0" brushRef="#br0" timeOffset="8077.1378">11983 2489 0,'0'0'0,"0"0"0,0 0 16,-18 28-16,18-28 0,-23 39 15,12-19-15,0 2 16,-1 2-16,2-1 0,1-1 0,0 3 16,2-2-16,3-5 0,1-5 15,4-3-15,3-5 0,1-3 16,-1-3-1,-1 0-15,1 1 0,-1-1 16</inkml:trace>
  <inkml:trace contextRef="#ctx0" brushRef="#br0" timeOffset="8215.2314">11989 2218 0,'0'0'0,"0"0"16,0 0-16,0 0 0,32 5 15,-32-5-15,27 11 0,-27-11 16,26 23-16,-15-10 0,-1-3 16,-1-2-16</inkml:trace>
  <inkml:trace contextRef="#ctx0" brushRef="#br0" timeOffset="8547.3865">12277 2491 0,'0'0'16,"0"0"-16,-10 19 0,10-19 15,-14 31-15,5-12 0,-1 3 0,0 1 16,0-1-16,-2 6 0,1-2 0,1-2 16,1-5-16,2-2 0,1-3 15,2-4-15,-1-3 0,3-7 16,2-3-16,4-7 16,4-3-16,1-2 0,2-3 15,4-4-15,4-6 16,1 3-16,1-1 15,4-4-15,1 3 0,-2 4 16,-1 3-16,2 0 0,0 5 16,-9 8-16,-1 3 0,-2 4 0,0 1 15,-2 7-15,-2 4 0,-5 6 16,-4 4-16,-1 0 0,-1 1 16,-4 5-16,-1 4 15,1 0-15,3 1 0,0-7 0,0-6 0,1-3 16</inkml:trace>
  <inkml:trace contextRef="#ctx0" brushRef="#br0" timeOffset="9032.9647">13104 2478 0,'0'0'0,"0"0"0,0 0 15,0 0-15,-21-12 0,21 12 16,-31-2-16,9 4 0,-5 3 0,-3 4 16,-6 2-16,-9 5 15,1 2-15,-10 10 0,2 3 0,8-1 0,7-2 16,4 4-16,9-4 16,10-4-16,6-3 0,14-6 0,11-5 15,12-5-15,9-4 0,7-3 16,7-3-16,-5-3 0,-2-2 15,11-10 17,3-6-32,-15-7 15,-3-10-15,-9 2 0,-12 7 16,-9 11-16,-7 7 0,-6 6 16,-5 4-16,-5 6 0,-6 4 0,-1 7 15,-5 5-15,5 6 0,1 7 16,6 2-16,3 5 15,4 2-15,1 1 0,4 4 0,4-3 16,1-3-16,3-2 0,-4-5 0,-2-7 16,-3-4-16,-2-4 15,-3-4-15,-2 0 0,-12 0 16,-9 1-16,-4-3 0,-3-4 0,-7 1 16,-5 0-16,11-2 0,8 0 15,6-2-15</inkml:trace>
  <inkml:trace contextRef="#ctx0" brushRef="#br0" timeOffset="14844.0652">13826 2733 0,'0'0'0,"10"-2"0,6-2 16,3 0-16,1 0 16,11-1-16,3-3 15,2 4-15,3 0 0,8-7 0,1-5 16,-7 3-16,-5 0 0,3-1 15,-4 3-15,-7 1 0,-3 1 0,-7 2 16,-4 2-16,-4 3 16,-5 2-16,0 0 0,-2 0 15,-1 0-15</inkml:trace>
  <inkml:trace contextRef="#ctx0" brushRef="#br0" timeOffset="15107.269">14245 2410 0,'0'0'0,"0"0"16,0 0 0,0 0-16,0 0 0,-1 26 0,1-26 15,-2 40 1,0-14 0,0 16-16,0 16 0,0 2 15,0-2-15,-1 11 0,1-8 16,-1 7-16,-1 6 0,-1-10 15,1-6-15,-2-12 0,0-10 0,-2-8 16,-1-8-16,2-5 16,2-3-1,0-3-15</inkml:trace>
  <inkml:trace contextRef="#ctx0" brushRef="#br0" timeOffset="15275.8497">14238 2789 0,'0'0'0,"0"0"0,0 0 16,-20 12-16,20-12 0,-30 24 15,14-7-15,-3 3 16,-2 2-16,-1 1 0,-1 2 0,-4 10 16,1 0-16,5-5 0,4-6 15,1-2-15</inkml:trace>
  <inkml:trace contextRef="#ctx0" brushRef="#br0" timeOffset="15423.2109">14253 2824 0,'0'0'0,"0"0"15,0 0-15,0 0 0,25 14 16,-25-14-16,20 13 0,-9-4 16,0 1-16,0 1 0,-1 2 0,2-1 15,1 0-15,-1-3 0,-1 0 0,-1-2 16,-1-1-16,-1-1 15</inkml:trace>
  <inkml:trace contextRef="#ctx0" brushRef="#br0" timeOffset="15623.6805">14627 2695 0,'0'0'0,"0"0"0,0 0 15,0 0-15,0 0 0,-16 26 16,16-26-16,-14 36 0,5-15 0,-1 6 15,-1 5-15,-2 6 0,0 0 16,4 1-16,0 1 16,0 2-16,1-5 0,2-3 0,0-3 15,2-5-15,0-6 0,2-5 0,1-5 16,0-1-16,0-2 0,0-2 0</inkml:trace>
  <inkml:trace contextRef="#ctx0" brushRef="#br0" timeOffset="16055.7954">14737 2712 0,'0'0'0,"0"0"0,0 0 15,23-15-15,-11 12 0,2-3 16,2 2 0,1 2-16,3 5 0,-3 0 0,-3 3 15,0 3-15,-5 4 16,-7 4-16,-6 5 0,-4-2 0,-2 0 0,-5 1 15,-6 2-15,-4 4 16,-1-3-16,1-2 0,-1-4 0,6-4 16,2-3-16,4-2 15,3-2-15,2-4 0,2-4 0,10-5 16,10-6-16,2 1 0,3 1 16,4-1-16,3 0 0,1 1 0,2 0 15,-2 4-15,1 4 0,-4 0 16,-2 4-16,-2 5 15,-2 5-15,-3 4 0,-4 3 16,-4 0-16,-3 1 0,-5 2 16,-4 1-16,-3-1 15,-1 1-15,-1-3 16,0 0-16,-1-2 16,-1-2-16,-4-2 0,-1-2 15,1-3-15,0-3 0,1 0 16,-1-2-16,2-2 0,0-1 0,3 0 15,2 0-15,3 0 0</inkml:trace>
  <inkml:trace contextRef="#ctx0" brushRef="#br0" timeOffset="16233.791">14743 3125 0,'0'0'0,"0"0"15,23 11-15,-2-3 16,7 3-16,-1 0 0,2 0 15,10 1 1,0-2-16,0-4 0,-3-4 16,2 1-16,-7 0 15,-7-1-15</inkml:trace>
  <inkml:trace contextRef="#ctx0" brushRef="#br0" timeOffset="17830.7036">15546 2357 0,'0'0'0,"0"0"15,0 0-15,0 0 16,20-2-16,-20 2 0,16 6 16,-7-3-16,1 2 0,-1 2 15,-2 0-15,1 4 0,0 1 16,-2 0-16,0 0 0,-2-2 0,1-1 15,-2 0-15</inkml:trace>
  <inkml:trace contextRef="#ctx0" brushRef="#br0" timeOffset="18078.2392">15277 2648 0,'0'0'0,"0"0"16,0 0-16,23-6 0,-23 6 0,32-7 15,-8 4-15,0-1 0,2-2 16,4 1-16,3 0 0,6-1 0,-1 0 0,6-2 16,-1 1-1,-2 1-15,-3-1 0,-4 1 16,-3 2-16,-5-1 0,-7 0 0,-2 2 15,-3 0-15,-3 1 16,-2 1-16,-1 0 0</inkml:trace>
  <inkml:trace contextRef="#ctx0" brushRef="#br0" timeOffset="18278.8823">15487 2719 0,'0'0'16,"0"0"-16,0 0 0,0 0 0,-2 23 16,2-23-16,0 0 0,2 36 15,-2-36-15,4 34 16,-2-17-16,1-1 0,0-2 16,-1-3-16,-2-3 0,0-1 15,0-2-15,0 1 0</inkml:trace>
  <inkml:trace contextRef="#ctx0" brushRef="#br0" timeOffset="18586.5086">15490 2752 0,'0'0'0,"0"0"16,0 0-16,27-14 0,-27 14 16,39-8-16,-17 2 15,5 2-15,5 1 0,-2 1 16,-1 1-16,2 0 0,-6 1 0,-4 2 15,-5 2-15,-3 1 0,-5 2 16,-8 1-16,-6 3 16,-6 3-16,-4-1 0,-6 3 0,-4 0 15,-1 0-15,1 0 0,-6 3 16,1-1-16,4-5 0,4-2 0,7 0 31,5-3-31,17-6 16,16-6-16,3-2 0,0-2 0,6-1 0,3 1 15,-1 1-15,0 0 0,4-3 16,-3-1-16,-7 3 16,-6 2-1,-4 1-15</inkml:trace>
  <inkml:trace contextRef="#ctx0" brushRef="#br0" timeOffset="18865.3168">15695 2981 0,'0'0'0,"0"0"0,0 0 15,0 0-15,0 0 0,-1 30 16,1-30-16,-3 29 0,3-29 16,-3 34-16,1-13 15,0-3-15,-1-1 0,2-1 0,0-2 16,-2 0-1,-3-4-15,1-1 16,-2-2-16,-2-1 0,-3 0 16,1-2-16,1 0 0,-1-3 15,-1-1-15,-2-5 0,-3-2 0,0-3 16,1 4-16,3-1 0</inkml:trace>
  <inkml:trace contextRef="#ctx0" brushRef="#br0" timeOffset="18987.437">15397 3107 0,'0'0'0,"0"0"0,0 0 15,0 0-15,0 0 0,0 0 16,-17 18-16,17-18 0,-12 17 16,12-17-16,-13 24 0,9-10 15,0 0-15,1-2 0,1-1 0,0-2 16</inkml:trace>
  <inkml:trace contextRef="#ctx0" brushRef="#br0" timeOffset="19150.2925">15867 3116 0,'0'0'15,"0"0"-15,0 0 16,0 0-16,21 25 0,-21-25 16,13 21-16,-13-21 0,10 18 15,-10-18-15,0 0 0,10 19 16</inkml:trace>
  <inkml:trace contextRef="#ctx0" brushRef="#br0" timeOffset="19436.3789">16294 2712 0,'0'0'15,"0"0"-15,0 0 0,0 0 16,1 34-16,-1-34 0,-3 43 16,1-16-16,0 2 0,0 1 15,-2 3-15,1 6 0,1-1 16,1-3-16,1-4 16,1 0-16,0-5 0,1-7 0,0-5 15,5-7-15,4-5 0,-1-4 16,1-1-16,2-6 0,2-2 0,3-5 0,1-1 15,0-1-15,-4 4 16,-3 2-16</inkml:trace>
  <inkml:trace contextRef="#ctx0" brushRef="#br0" timeOffset="19624.978">16637 2814 0,'0'0'0,"0"0"0,0 0 15,0 0-15,0 0 0,29-8 0,-29 8 16,31-1-16,-13-1 0,3 0 16,3 1-16,-2 0 15,0 0-15,-4 1 0,0 0 16,2 3-16,-2 1 0,-4 0 0,-2-2 0,-2 0 16</inkml:trace>
  <inkml:trace contextRef="#ctx0" brushRef="#br0" timeOffset="19803.4371">16579 3141 0,'0'0'15,"0"0"-15,0 0 16,27-2-16,-4-3 0,2 0 16,1-1-16,5-1 15,5-2-15,3 0 16,2 1-16,3-1 0,-7 1 15,-5 2-15</inkml:trace>
  <inkml:trace contextRef="#ctx0" brushRef="#br0" timeOffset="20226.4789">17607 2835 0,'0'0'0,"0"0"0,0 0 16,0 0-16,0 0 0,0 0 16,0 0-16,-16 31 0,16-31 15,-27 30-15,27-30 16,-29 32-16,10-13 16,-1-3-16,-1-2 0,2-2 0,3-2 15,-4 0-15,2-4 0,2-2 16,1-3-16,2-4 0,1-2 0,2-2 15,1-2-15,4-2 0,3-4 16,2-1-16,3-2 0,5 1 16,3 0-16,5 2 15,6-1-15,5 3 0,2 0 16,8 1-16,-1 3 0,2 6 0,0 4 0,-3 2 16,-5 2-16,-1 5 15,-3 2-15,-3 5 0,-6 2 16,-4-1-16,-3 0 0,-7 0 15,-7 2-15,-2-2 16,-4 0-16,-7 1 0,-6 4 16,4-6-1,4-1-15,3-4 0</inkml:trace>
  <inkml:trace contextRef="#ctx0" brushRef="#br0" timeOffset="32178.9668">2615 4278 0,'0'0'16,"0"0"-16,0 0 0,24-3 16,-24 3-16,27-5 0,-27 5 15,34-6-15,-11 5 0,1 1 16,3 3 0,2-2-16,5 0 0,6 0 15,1-1-15,7 1 16,6-1-16,14 4 0,2-1 15,-7-3-15,-6-3 0,15 2 16,4 2-16,4 2 0,-7 1 0,8-3 16,4-2-1,1 1-15,-3 1 0,36 1 0,1-1 0,-12 1 0,-8-1 0,6-1 16,4 1 0,-13 1-16,-8 0 0,3 1 15,3-3-15,2 4 0,1 4 0,11-5 16,7-1-16,-9-4 15,-9 0-15,10 2 0,6 4 16,-7-2-16,-9 0 0,9-3 0,4-2 0,-3 5 0,-1 4 16,10-3-16,4-6 0,3 2 15,1 0-15,16 2 16,13 0-16,-28-2 0,-16 0 16,25-1-16,20 0 15,11 1-15,9 2 0,-40 0 0,-29 0 16,22 0-1,15-1-15,-16-1 0,-13 1 16,16-1-16,11 1 0,2 1 0,-1 0 16,9-1-16,6-1 0,-26 1 15,-18-1-15,13 1 0,7 1 16,-5 2-16,-3 0 0,4 0 16,3-1-16,-6 1 0,-6-1 0,19-4 15,12-2-15,-21-2 16,-13 1-16,13 3 0,11 2 15,-5 1-15,-4 0 0,6-2 16,3-1-16,36-1 16,25-1-16,-32 1 0,-21 3 15,11-1-15,8-2 16,-28 2-16,-18 0 16,18 1-16,14 0 15,-23-2-15,-15-1 0,1 1 16,0 1-16,25 0 0,18-1 15,-31 0-15,-21-1 0,12 2 16,9 1-16,-16 1 0,-10-1 0,15 1 16,10 1-16,-11-2 0,-7 0 15,6-3-15,4-2 0,-7 7 0,-5 4 16,5-4-16,0-3 0,-5 3 16,-3 2-16,7-3 15,4 0-15,-11 1 0,-8 0 0,6 3 16,3 1-16,4-3 0,4 0 15,0 0-15,-2 1 0,-4-2 16,-3-4-16,40 4 16,25 1-16,-21 3 0,-15 1 15,-30 2-15,-18-1 16,20-4-16,13-3 0,-4-1 16,-4-1-16,-26 4 0,-16 1 0,18 4 31,13 2-16,32-3-15,25-3 0,-34-2 16,-20-1-16,-15 2 0,-9 4 16,-8-5-16,-7-2 0,4 1 0,4 1 15,1 5 1,1 2-16,15-1 0,11 0 16,-12-5-16,-7-4 0,-23 2 0,-15 3 15,3 0-15,1 1 0,-4-1 0,-2 0 16,-3 0-16,0 0 0,-2 0 15,-1 1-15,0-4 16,-2-4-16,-8 8 0,-5 5 0,0 1 16,1 2-16,-3-9 0,-1-5 15,-4 0-15,-2-2 0,-2 4 0,0 1 16,-7-1 0,0-2-16,-2 1 0,2 1 15,-5 0-15,-3 1 0,1-1 16,2-1-16,1 1 15</inkml:trace>
  <inkml:trace contextRef="#ctx0" brushRef="#br0" timeOffset="33815.6688">2339 4134 0,'0'0'0,"0"0"16,0 0-16,0 0 0,0 0 16,0 0-16,0 0 0,0 0 0,0 0 15,26 4-15,-26-4 0,0 0 16,15 26-16,-15-26 0,13 25 0,-13-25 15,14 29-15,-8-14 0,3 1 16,-2-1-16,1 0 0,2-2 16,3 1-16,-1-2 0,1 0 15,2 0-15,2-1 0,-1-5 0,3-5 0,2-1 16,-2-1-16,4-5 0,5-3 16,-3-1-16,4-1 0,6-6 15,2-3-15,1 1 0,0 0 0,0 0 16,3 0-16,-3-1 0,-7 5 15,-9 3-15</inkml:trace>
  <inkml:trace contextRef="#ctx0" brushRef="#br0" timeOffset="37649.2849">1752 4457 0,'0'0'16,"0"0"-16,0 0 0,0 0 0,0 0 15,25-15-15,-25 15 16,19-7-16,-19 7 0,25-7 0,-6 2 16,-3-1-16,3 1 0,3-1 15,7 1 1,8-2-16,5-1 0,11 0 15,-2 2-15,12-2 0,3-1 16,-2 2-16,-1 2 0,13-1 0,0 3 16,3 1-16,-4 2 0,-5 2 15,-4 2-15,0 2 0,-9 0 0,-15-1 16,-11-1-16,-9-3 0</inkml:trace>
  <inkml:trace contextRef="#ctx0" brushRef="#br0" timeOffset="39201.2587">2719 4453 0,'0'0'0,"0"0"0,0 0 0,-32 5 15,16-4 1,-11 6-16,-12 5 0,-2 0 15,3-2-15,-10 5 0,7-1 0,-13 6 16,0 1-16,-2 4 0,5 1 0,2-1 16,0 3-16,9-3 15,1-1-15,-5 6 0,-2 3 16,7-4-16,7-2 0,3 1 16,0 2-16,2 2 15,0 3-15,3 0 0,-1 0 16,4 0-16,2-1 0,5 2 15,0 0-15,0 1 16,1 1-16,4-3 0,6-1 0,5 3 16,5 2-16,1-7 15,3-4-15,2-3 0,6-2 16,3 0-16,0 2 0,10 0 0,5-3 16,0 0-16,2 0 0,5-4 15,5-4-15,1-2 0,0-1 0,8-2 16,-2-4-16,1 7 15,-1 4-15,5-3 0,3-4 0,-1-5 16,-3-2-16,32 0 0,-5 2 16,-8 2-1,-3 1-15,3-1 0,-2-1 16,-8-5-16,-4-5 0,6 5 16,7 4-16,-4-3 0,-4 0 0,9-2 15,8-4-15,-10 5 0,-4 4 16,2-3-16,0 0 0,4-1 15,4-1-15,5-3 0,4-1 16,-12 3-16,-5 1 0,3-3 0,1 1 0,0-1 16,0 2-16,1 2 0,1 2 15,3-1-15,3 0 16,6-2-16,7 0 0,-17-1 0,-10 0 16,5 0-16,7 1 0,0 2 15,4 2-15,10-10 16,7-6-1,14 3-15,10 1 0,-27 3 16,-18 3-16,11-2 16,7 0-16,7-2 0,5-2 0,-7 7 15,-5 4-15,-7 1 0,-4-2 16,0-2-16,0-3 0,-2 5 16,-4 2-16,5-4 0,5-4 15,-2-1-15,-3-1 0,12-1 0,7 1 16,0 1-16,1 1 15,-28 0-15,-17 2 0,7-2 16,4-5-16,-3-2 0,-2-4 0,-10 1 16,-7 2-16,-6-2 15,-2-1-15,-5-4 0,-2-2 16,-8 4-16,-4 3 0,-2-13 16,1-8-16,-10-5 0,-4-4 15,-10 9-15,-5 6 0,-7 1 16,-3 2-16,-7-4 0,0-3 0,-9 1 15,-8 0-15,-7-6 16,-4-5-16,-7 3 0,-6 1 16,3 7-16,1 3 15,-6-6-15,-3-3 0,-1 8 16,-2 3-16,-18-1 16,-13-1-16,15 2 0,7 2 15,-13 0-15,-10-2 16,-8 1-16,-9 0 0,29 6 0,18 4 15,-20-2-15,-14 0 0,12 6 16,7 2-16,-10 1 0,-7 0 0,4 1 16,2-2-16,-27-1 15,-18-3 1,-36-4-16,-23-5 0,21 8 16,16 6-16,45 6 0,31 3 15,-20-1-15,-15-2 0,12 5 16,10 4-16,-13 0 15,-10 0-15,9-5 0,6-1 16,-13 1-16,-10 1 16,-6 6-16,-4 5 0,8-2 15,6-3-15,19 4 0,11 3 0,-8 2 16,-8 3-16,5 0 16,1-2-16,-8 3 0,-2-2 15,14-2-15,8 1 0,0 3 0,-2 2 0,2 6 0,3 2 16,3 1-16,1-4 15,28-6-15,19-8 0,12-4 16</inkml:trace>
  <inkml:trace contextRef="#ctx0" brushRef="#br0" timeOffset="162439.1759">10122 8125 0,'0'0'0,"0"0"16,0 0 0,0 0-16,0 0 0,0 0 15,0 0-15,-26 8 0,26-8 0,-18 18 0,18-18 16,-26 26-16,10-10 0,-1 2 15,-1 2-15,-4 7 0,1 4 16,3 2-16,1 3 16,4-3-16,3-4 0,3 2 15,5-3-15,2-4 0,2-3 0,9-5 32,8-3-32,2-4 0,1-4 0,4-4 15,2-1-15,1-6 0,1-3 16,2-5-16,2-4 15,-2-2-15,-1 0 0,2-10 0,-2 0 16,-6 2-16,-4 2 0,-7-2 16,-5-3-16,-5 5 0,-2 0 15,-10-3-15,-8 0 0,-2 7 0,-5 3 16,-4 2-16,-4 5 0,3 1 16,1 2-16,-3 5 0,2 4 15,3 1-15,1 0 0,1-1 16,0 1-16,5-1 15,4 0-15,3 0 0</inkml:trace>
  <inkml:trace contextRef="#ctx0" brushRef="#br0" timeOffset="162925.2416">11180 7824 0,'0'0'0,"0"0"15,0 0 1,-26 13-16,26-13 0,-36 20 0,19-8 15,-5 3-15,-5 3 0,1 1 16,0 3-16,-10 14 0,-4 5 0,-5 10 16,4-3-16,0 6 15,1 5-15,-2 4 0,5-5 0,5 2 16,8-6-16,8-8 16,6-5-16,12-4 0,11-4 15,6-9-15,5-8 16,9-10-16,7-9 0,-3-4 15,-1-3-15,2-4 16,3-4-16,-6-7 0,-5-2 0,-6-2 16,-4-2-16,-9-1 15,-5-2-15,-7 8 0,-5 5 0,-14 3 16,-11 1-16,1 6 16,-1 3-16,-8 5 0,-6 6 15,4 2-15,4 4 0,-3 3 0,0 2 16,10-5-16,8-1 0,6-3 15</inkml:trace>
  <inkml:trace contextRef="#ctx0" brushRef="#br0" timeOffset="163627.3162">10330 9150 0,'0'0'0,"-12"-1"0,-5-1 15,-2-1 1,-5-1-16,-8 0 0,-1-2 0,-10-3 15,-1-1-15,0-1 0,0-1 16,-9-5-16,1-1 0,5-2 16,4-1-16,-1-2 0,0 0 0,-5-6 15,4 0-15,2-3 16,1-2-16,5-4 0,1-1 16,-2-9-16,1-2 0,9 0 15,1-9 1,3-6-16,5 3 0,7 6 0,5 4 0,13-10 15,9-8-15,17-6 16,11-3-16,3 12 0,0 9 16,51-28-16,11 8 0,-14 15 15,-11 12-15,11 2 0,6 4 16,-2 9-16,-4 6 0,7 5 0,3 4 16,2 5-16,1 5 0,9 5 15,6 1-15,-18 11 0,-13 5 0,3 11 16,0 4-16,-4 6 15,-2 2-15,5 12 16,3 9-16,0 12 16,-1 8-16,-29-13 0,-19-9 15,-7 10-15,-6 4 16,-6-4-16,-5-6 0,-7 8 0,-4 7 16,-10-7-16,-10-2 0,-13 4 15,-10 4-15,5-12 0,1-9 0,-14 2 16,-10-1-16,-5-3 15,-3-1-15,-12-4 0,-6-3 0,1-7 0,0-5 16,-18 2-16,-10 1 16,6-2-16,5-1 0,-8-2 0,-6-2 15,6-5-15,3-2 0,31-6 16,20-3-16,14-3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4T23:58:34.8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6582 3000 0,'0'0'0,"0"0"0,0 0 0,22-1 0,-22 1 16,27-5-16,-9 5 0,2 0 16,0 0-16,1 0 15,1-2-15,10 3 16,8 4-16,11-1 0,-2 0 16,-2 0-16,-1-3 0,12 1 0,4-1 15,2 1-15,-6 1 0,5-2 16,3 0-16,-1 0 15,-1-1-15,15 0 16,13 0-16,15 0 0,-6 1 16,-3-1-16,-15 0 15,26-2-15,-13-2 0,-9 2 16,-6 1-16,11 1 0,7 1 16,-19-2-16,-14 1 0,12-2 15,9-1-15,16 1 16,10 5-16,-22-2 0,-16 1 0,1-2 15,1 0-15,-2 0 16,-2 1-16,6-1 0,4 0 0,-13 1 0,-8 0 16,7 2-16,5-1 0,-3-1 15,-3 0-15,4-3 0,3-2 16,-6 6-16,-3 3 0,15 2 16,7 0-16,-9-3 0,-7-1 15,2 1-15,1 0 0,-7-2 16,-5-4-16,3 1 15,4-1 1,-6 2-16,-5 3 0,2 1 0,-1 1 16,-7-4-16,-5-1 0,4 3 15,0 1-15,-3-2 0,-5-1 16,10 0-16,7 0 16,8 2-16,7 1 0,-17-2 15,-14-1-15,1 1 0,1-1 0,-6 1 0,-1 2 16,-1-4-16,-2-3 0,-7 6 15,-6 4-15,-5 6 16,-3 4-16,-7-9 0,-4-5 16,-5-3-16,0 0 15,0 0 1</inkml:trace>
  <inkml:trace contextRef="#ctx0" brushRef="#br0" timeOffset="1773.9228">4754 5267 0,'0'0'16,"0"0"-16,0 0 0,30-1 15,-30 1-15,29-1 0,-8 0 16,2 0-16,3-2 16,2 2-16,1 1 0,7-2 15,4 0-15,2 0 0,5-2 16,-2 1-16,-2 0 0,12 1 16,2-3-16,-2 1 0,-4 1 0,7 1 31,1-1-31,-1-1 0,1-2 0,4 2 15,0 3-15,-4-2 0,-4-1 16,6 0-16,4-1 16,-4 1-16,0 1 15,12 2-15,10 3 0,6-3 16,-8-1-16,-10 0 16,-8 2-16,6 0 0,4-1 0,23 2 15,-11 2-15,-3-2 0,0-1 0,-13 0 16,-6-1-16,-4-3 0,-1 1 15,1 3-15,-1 2 0,7 3 16,4 0-16,4-4 16,2-4-16,-9 1 0,-5 1 0,7 1 15,6 0-15,-8 0 0,-4-3 0,14 2 16,7 0 0,-7 0-16,-7 2 0,1-2 0,0-1 15,6 0-15,5 0 0,12 3 16,6 2-16,-6-3 15,-2-2-15,-25 1 0,-15 0 0,15 1 16,14 2 0,-11 1-16,-9-1 0,-1 0 15,-2 2-15,-8-3 0,-7 0 0,-3 4 16,0 2-16,-13-1 16,-8-3-16,-6-1 0</inkml:trace>
  <inkml:trace contextRef="#ctx0" brushRef="#br0" timeOffset="5066.2127">14992 5713 0,'0'0'0,"0"0"15,0 0-15,0 0 0,0 0 16,0 0-16,0 0 16,0 0-16,30-8 0,-30 8 15,0 0-15,31-8 0,-17 6 16,2-1-16,-1 2 0,3-2 31,2 0-31,6 0 16,5-1-16,0 2 0,-1 0 15,12-2-15,2 0 0,-1 1 16,0 1-16,10 1 0,-1-1 16,-2 1-16,-4 1 0,12-1 15,-1 1-15,-1 1 0,-2 2 0,2-3 16,1-2-16,6 2 0,-5 0 0,3 0 16,0 1-16,1 1 0,1 1 15,11 0-15,1-2 16,1 0-16,0-1 0,-8 0 0,-5 0 15,36 1-15,-2 0 16,-14 2-16,-10-2 0,2 0 0,2-1 16,-3 2-1,-1 0-15,5-1 0,3-2 16,-5 0-16,-3 1 0,0 2 0,0 1 0,-4-2 16,-3 0-16,7-1 0,4-1 0,-8 1 15,-5 0-15,3 1 0,2 0 16,5-1-16,3-1 0,2 1 15,0-1 1,-8 3-16,-8 0 0,12 1 0,9 0 16,-13-2-16,-11 0 0,4 0 15,4 0-15,0 2 0,1-1 0,0-1 16,-1 0-16,-2 0 0,0 2 16,5 1-16,4-2 15,-8-1-15,-4-1 0,5 0 16,6 1-16,-2 1 0,-2 2 0,1-2 15,0-1-15,-4 5 0,-1 4 0,3-2 16,4 1-16,-11-2 16,-8 0-16,9-2 0,5-1 15,-6-3-15,-5-3 0,6 5 16,4 4 0,5 0-16,3-2 15,-21 1-15,-14-2 0,-15 0 16,-10 1-16,-6-5 0,-5-1 15,-2-1-15,-2 2 0,2-2 0</inkml:trace>
  <inkml:trace contextRef="#ctx0" brushRef="#br0" timeOffset="15637.1042">14073 14927 0,'0'0'0,"0"0"15,0 0-15,0 0 16,0 0-16,0 0 15,0 0-15,30 2 0,-30-2 0,0 0 16,28 3-16,-28-3 0,26 2 0,-12 0 16,0 0-16,2 0 0,1-1 15,3 1-15,1-1 0,6 0 16,4 0-16,6 1 16,8 0-1,3-2-15,1 0 16,12 1-16,-5 0 0,15 2 15,0-1-15,-2-1 16,-2-1 0,14 0-16,1 3 15,-5-2-15,-4 0 0,-4 0 16,-1-1-16,4 1 0,-4 0 16,12-1-1,11 0 1,-3 0-16,-2 1 0,-4-2 0,-12 1 0,24-1 15,-11-1-15,-9 4 0,-5 0 0,-1 0 16,0-1-16,-11-1 0,-10-1 0,8 2 16,6 2-16,-5-4 0,-2-1 15,3 1-15,3 0 0,-2 2 16,1 1-16,2-1 0,3 0 16,6-2-16,3 0 15,2-1 1,2-1-16,-2 2 0,-1 0 15,-16 0-15,-11 0 0,6-1 16,6-1-16,7 4 0,7 1 16,8 3-16,7 0 15,-4-4-15,-3-4 16,-17 0-16,-11-1 0,5 3 0,5 1 16,-6-1-16,-4-1 0,13 0 0,9-1 15,-10 3-15,-6 0 0,-1-1 16,1 1-16,-2 2 0,-2 3 15,5-4-15,2-1 0,-2-1 16,-3 0-16,10 1 0,7 1 16,-11 0-16,-7-1 0,14 2 15,9 1-15,-5-2 0,-4-1 0,-4 0 16,-3 0-16,3 3 0,2 2 16,-9-3-16,-7-2 0,1-4 15,1-4-15,-5 7 0,-4 3 0,15 3 16,9 2-1,-5 0-15,-6 0 0,1-3 16,-2-3-16,-4 2 16,-4 1-16,0 2 0,1-1 15,-3 0-15,-2-1 0,3 2 16,1 1-16,-6-1 0,-5 0 16,4-3-16,4-2 0,-6 5 15,-5 3-15,-2-2 0,-1-1 16,0-1-16,0 0 0,1 0 15,1 1-15,-19-3 0,-2 1 16,-2-4-16,-2 0 0,-8-4 16,-3-2-16,-9-4 0,-7-4 15,7 4-15,2 4 0,3 0 16</inkml:trace>
  <inkml:trace contextRef="#ctx0" brushRef="#br0" timeOffset="17010.4283">15702 15050 0,'0'0'0,"0"0"16,0 0-16,0 0 16,0 0-16,0 0 0,-27 0 15,27 0 1,0 0-16,-23-4 0,23 4 0,0 0 15,-30-6-15,19 3 0,0 1 16,-2-1-16,-4-3 0,0 2 16,2 0-16,-3-1 0,0 0 15,-3-1-15,-1 0 0,-1-2 16,-2-1-16,-4-2 16,1 2-16,0-1 0,0-1 0,0 1 15,2 0-15,-1-2 0,0-1 16,1-1-16,3-1 15,-1-2-15,0 0 0,1 1 16,0-1-16,-2-5 0,3 1 16,2-1-16,3-3 15,1 0 1,2 0-16,3 1 16,1 4-16,1-2 0,1-3 15,2 0-15,0-1 16,3 0-16,2-1 15,1 1-15,1-1 0,1 1 16,1 2-16,1 2 0,-1 1 16,3 0-16,1-2 0,2 0 15,2 1-15,0 0 0,1 3 16,0 1-16,-1 1 0,4 0 0,0 1 16,1 2-16,-1 1 0,5-2 15,4-2-15,3 2 16,0 0-16,0 2 0,-1 1 0,6 2 15,4 0-15,-1 1 0,-3 2 16,12-1-16,4 0 16,0 2-16,-1-1 0,-3 4 15,-1 0-15,1 3 0,2 2 16,-5 0-16,-3 1 0,7 4 16,1-1-16,-3 1 0,-1 1 15,1 0 1,1 2-16,-3 1 15,-2 1-15,-2 1 0,1 0 0,-4 2 16,-2 1-16,-3-3 0,1-2 16,-1 2-16,0 1 0,-3 2 0,-2 1 15,1-1-15,-2 2 0,-1 1 16,-1 1 0,-4-3-16,2 0 0,-2 0 0,-3 0 0,-2 1 15,-1 0-15,-1 2 0,-1 1 16,-1-1-16,-1 1 0,-1-3 15,-1-1-15,0 3 16,-2 0-16,-2 1 0,-2 0 0,0-2 16,-1 2-16,0 0 15,-2 0-15,-1 0 16,-3 0-16,-1-1 0,-2-1 16,-1 0-16,-1-1 0,0 1 15,0-1-15,-2 0 0,-3 0 16,-1-3-16,-2-2 0,-3 2 15,1 1-15,-2-2 0,0 1 16,-11 0-16,-2 0 0,0-2 0,3-2 16,-6 0-16,-4 0 0,-1-3 0,-3-3 15,12-1-15,8 0 16,6-2-16</inkml:trace>
  <inkml:trace contextRef="#ctx0" brushRef="#br0" timeOffset="20992.2711">16691 13511 0,'0'0'0,"0"0"0,0 0 15,47 3-15,-19 0 16,3 2-16,2 1 0,4 1 15,2 1-15,6 3 16,-5-1-16,-6-2 0,-5-4 16,1 2-16,-6-2 0,-5-1 15</inkml:trace>
  <inkml:trace contextRef="#ctx0" brushRef="#br0" timeOffset="21155.0672">16686 13821 0,'0'0'0,"0"0"0,-6 15 16,4-2-16,0 2 0,0 3 0,-1 1 0,2 9 16,0 1-16,1-3 15,0-2-15,1 1 0,1-1 16,2 0-16,0-4 0,0-3 16,-2-4-16,0-2 0</inkml:trace>
  <inkml:trace contextRef="#ctx0" brushRef="#br0" timeOffset="21493.9736">16906 13798 0,'0'0'0,"0"0"16,0 0-16,37-8 0,-18 6 15,6-3-15,2 0 0,1-2 0,0 0 0,12-2 16,10 2-16,-4 0 0,-2 3 15,-1 1-15,-1 3 0,-4 3 16,-5 2-16,4 5 0,-2 4 16,-6 2-16,-5 0 0,-6 9 15,-6 7-15,-5 9 16,-5 6 0,-1-5-16,-1-5 0,-7 3 0,-4 2 15,-2 4-15,0-3 0,2-4 16,1-3-16,0-6 15,0-6-15,-1-5 0,-2-2 0,-3-6 16,-2-4-16,0-8 16,0-6-16,3-6 0,2-1 0,2 2 15,2 3-15,2 2 0</inkml:trace>
  <inkml:trace contextRef="#ctx0" brushRef="#br0" timeOffset="21678.9139">17226 13829 0,'0'0'0,"0"0"0,0 0 16,0 0 0,0 0-16,0 0 0,0 0 0,-18 23 15,18-23-15,-15 25 0,4-7 16,-5 3-16,-2 3 0,-3 1 16,-1 0-1,-6 5-15,3-2 0,3-4 0,2-4 16,3-3-16,4-3 0,1-1 15</inkml:trace>
  <inkml:trace contextRef="#ctx0" brushRef="#br0" timeOffset="21826.0368">17150 13957 0,'0'0'0,"0"0"16,0 0-16,20 8 0,-20-8 16,23 14-16,-7-4 15,1 1-15,-1 1 16,0 1-16,-1-2 0,2 1 0,-1-1 0,4 1 15,-1-5-15,-4 0 0,-1-2 16,-3-1-16</inkml:trace>
  <inkml:trace contextRef="#ctx0" brushRef="#br0" timeOffset="22042.3303">17791 13827 0,'0'0'16,"0"0"-16,0 0 16,6 24-16,-6-24 0,3 33 15,-2-12-15,1 1 0,-1 2 0,0-2 0,0 1 16,1 2-16,0-1 16,0-6-16,1-2 0,-1-4 15,-1-1-15,0-1 16</inkml:trace>
  <inkml:trace contextRef="#ctx0" brushRef="#br0" timeOffset="22311.5778">17825 13799 0,'0'0'0,"0"0"16,0 0-16,28-8 0,-28 8 0,36-4 15,-14 3-15,1-1 0,1 2 16,9 0-16,1 0 15,-2 0-15,-1 1 0,0 1 0,0 2 0,2 0 16,-3 0-16,-4 1 0,-2 0 16,-4 2-16,-2 0 0,-5 3 0,-3 0 15,-6 4-15,-4 3 0,-3 0 16,-4 1-16,-1 3 16,-2 0-16,-7 4 0,-3 1 15,2-4-15,-1-2 0,1-3 0,1-1 0,-2-2 16,0-4-16,4-2 0,1-1 15,5-2-15</inkml:trace>
  <inkml:trace contextRef="#ctx0" brushRef="#br0" timeOffset="22659.3651">17820 13915 0,'0'0'0,"0"0"16,0 0-16,26 4 15,-26-4-15,39 0 16,-12 2-16,-1-1 16,2 0-16,-4 1 0,-2-1 0,4 0 15,0 0-15,-5 2 0,-4-1 0,-4 1 16,-6 0-16,-7-1 16,-6 0-16,1-1 0,1 1 0,-9 2 15,-8 5-15,-7 1 0,0 2 16,2 0-16,1-1 0,-2 0 15,4-4-15,5-2 0,5 0 16,5-1 0,5 0-16,9-1 0,7-3 15,1-2-15,3 2 0,8-4 0,5-1 16,0-1-16,1-1 0,2 0 16,2 1-16,-3-4 15,-1-3-15,-7 3 0,-4 1 16,-4 2-16</inkml:trace>
  <inkml:trace contextRef="#ctx0" brushRef="#br0" timeOffset="23029.2014">18123 13595 0,'0'0'0,"0"0"16,0 0-16,0 0 0,0 0 0,-4 25 15,4-25-15,-11 37 0,4-13 16,-3 6-16,-2 6 0,0-1 0,0 1 0,-2 10 16,-2 9-16,3-7 0,3-4 15,0 4-15,2-3 16,5-5-16,2-5 16,3-6-16,3-7 0,9 0 15,8 0-15,6-3 0,4-1 16,8-5-16,9-3 0,0-3 15,2-3-15,11 1 0,1-3 16,-9-2-16,-6-2 0,-4-3 0,-3 0 16,-6-5-16,-4-3 15,-12-11-15,-9-8 0,-3 8 16,-2 6 0,0 5-16</inkml:trace>
  <inkml:trace contextRef="#ctx0" brushRef="#br0" timeOffset="40260.7203">629 18766 0,'0'0'0,"0"0"0,0 0 15,0 0-15,0 0 0,0 0 0,0 0 16,0 0-16,0 0 0,0 0 16,0 0-16,0 0 15,0 0-15,0 0 0,0 0 16,0 0-16,-15 21 0,15-21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4T23:59:19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5710 1359 0,'0'0'0,"-6"-6"0,-3-4 16,-4-2-16,-2-2 0,-21-7 15,-8-4-15,-9-1 16,-8-3-16,-23-5 16,-10 1-16,-5 1 0,11 8 0,-26-1 15,-24 1-15,-33 3 16,21 10-16,-9 4 0,-7 3 16,22 5-16,17 4 0,1 4 0,2 3 15,-7 9-15,-1 8 0,-3 5 16,-3 0-16,13 4 0,6 4 15,5 0-15,2 0 0,9 8 16,6 4-16,1 6 0,-2 4 16,9-6-16,10-3 0,-5 13 15,2 11-15,12-8 16,10-6-16,-12 33 0,-8 26 16,17-11-16,9-9 0,19-29 15,13-21-15,19 15 16,12 11-16,7-7 0,6-5 15,14-4-15,8-2 16,6-8-16,7-5 0,-10-13 0,-6-8 16,13 3-16,9 1 15,0-9-15,1-6 0,12 2 16,8 2-16,-6 0 0,-7 0 0,30-1 16,19-1-16,-21-7 0,-11-6 15,16 1-15,6-1 0,-5-1 16,-7-3-16,25 0 15,16 0-15,-10 0 0,-7 2 0,15-5 16,12 0-16,-19-1 0,-13 4 0,9-5 16,2 0-16,7 0 15,6-2-15,-4 3 0,-2 0 0,-2 0 16,-3-2-16,21 3 16,13 0-16,-27-1 0,-17-4 0,3-2 15,1-3-15,-1-1 0,-1 1 16,-1-1-16,2 0 0,-3-2 15,-5-2-15,4 0 0,1 0 16,-18 1-16,-11 2 0,0-8 16,2-6-16,1-2 0,0-2 15,6-1-15,2-1 16,-19 0-16,-16 0 0,2-5 16,1-3-16,12-17 15,7-10-15,-27 13 0,-19 7 0,-4-8 16,-5-7-16,-8 10 0,-6 5 15,-4-9-15,-2-7 0,-2 4 16,-3 0-16,-3 2 0,-3 1 16,-5 2-16,-3 3 0,-3-2 15,-1-5-15,-1 3 0,-1 2 0,-10 1 16,-5 0-16,-9 7 16,-2 5-16,-15-7 0,-10-6 15,-2 8-15,-1 5 0,-18-4 16,-15-1-16,1 6 0,1 5 0,-14-1 15,-8 0-15,-2 2 0,-3 4 16,-12 7-16,-8 3 0,-5-4 16,-2-4-16,-45 8 15,-31 4-15,48 10 0,29 5 0,-19 6 16,-11 5-16,14 7 0,13 3 16,-9 1-16,-2 1 15,-13 3-15,-9 3 0,6 9 0,3 5 16,6 15-16,3 8 0,-4 5 15,-3 3-15,25-15 0,20-8 0,41-16 16,25-11-16,21-7 0</inkml:trace>
  <inkml:trace contextRef="#ctx0" brushRef="#br0" timeOffset="1617.2826">5341 2674 0,'0'0'0,"0"0"16,0 0-16,22-15 0,-22 15 15,26-12-15,-7 5 0,-3 2 16,1 0-16,8-1 0,3 1 16,0 0-16,3 2 0,1-2 15,5-1-15,2 1 0,0 0 0,11-1 16,3 1-16,4 0 15,-1 1 1,23-1-16,17 1 16,14-2-16,-5 1 0,-1 0 0,-16 4 15,27-1-15,4-1 0,-15 2 0,-9 2 16,1-3-16,1-3 0,-11 1 16,-9 2-16,3 3 15,0 3-15,-6-2 0,-6-1 0,4 2 16,-1 2-16,-5-2 0,-2 2 15,-3-2-15,0 0 0,-7-2 16,-3-1-16,1 2 0,0 1 16,-12 0-16,-9-1 0,-6 0 15,-3-1-15,-6 0 0,-5 1 16,-8-1-16,-5 1 0,-6-2 16,-2 1-16,-8-2 15,-11-2-15,-5 1 0,-8-2 16,1 3-16,-2 1 0,-12 0 15,-13-1-15,-1 0 0,7-1 0,-17 2 16,-5 0-16,-25 1 0,1-1 16,2 0-16,2 0 0,0-2 15,1-3-15,-6 6 0,-4 4 16,12-1-16,10 1 0,-16-5 16,-10-1-16,10 1 0,9 2 15,3 2-15,0 0 0,9 3 16,6 0-16,-7 0 15,-5-1-15,14 0 0,6 0 0,4 2 16,2-3-16,3 2 0,0-1 0,6 4 16,5 3-16,12-3 15,5-1-15,10-1 0,6-1 16,11-6-16,7-4 0,8-2 16,5-4-16,20 3 15,13 2-15,-2-6 0,-1-5 16,21 2-16,15-2 0,-8 5 15,-6 2-15,12 1 0,8-1 16,-4 6-16,-1 2 0,6-4 0,3-1 16,2-2-16,0-1 0,3 3 15,4 1-15,-3 1 0,1 2 16,0-1-16,0 1 0,-3-1 16,-1 2-16,0 3 0,4 1 15,-10 0-15,-7 1 0,1-1 16,0-1-16,-1 0 0,-1 1 15,6-1-15,6 0 16,6 2-16,3-2 16,-27 3-16,-19 3 0,-9-7 15,-7-3-15,-3 1 0,-2 1 0,-11 2 16,-7 1-16,-5-2 0,-5-1 16,-3-1-16,-5 0 0,-6-3 15,-4 0-15,-12-1 0,-9 3 16,9-4-16,-6-1 0,-9 2 0,-5 1 15,-9-3-15,-2-2 16,-10 3-16,-10 0 0,3 1 0,3-2 16,-52 2-16,0 2 0,16-2 15,12 1-15,-12 5 0,-9 4 16,13-5-16,12-3 0,-3 0 16,-3 4-16,2-1 0,1 1 0,-1 2 15,-1 2-15,17-1 0,8-1 16,5-3-16,-2-1 0,1 6 15,1 4-15,3-2 16,3 2-16,14-4 0,8-1 0,3-1 16,-1 0-16,8 0 15,5-3-15,11 4 0,9-1 16,3-1-16,4 0 0,9-5 0,7-1 16,6-1-16,7-2 0,-4 4 15,7-2-15,9 1 0,3 2 16,17-4-16,11-2 15,-2 2-15,-2 2 0,41-4 0,-4 4 16,-6-2-16,-3 1 0,10 2 16,8 1-16,0 2 15,0 0-15,-4-1 0,1-1 0,-6-3 16,-5 1-16,-1 3 0,-3 2 16,-13 1-16,-9-1 0,0 0 0,1 1 15,-5 2-15,-2-1 0,-8 0 16,-7 1-16,-12-3 0,-8 0 15,-8 4-15,-6 3 16,-6-2-16,-7-3 0,-1 0 0</inkml:trace>
  <inkml:trace contextRef="#ctx0" brushRef="#br0" timeOffset="3577.9406">8197 3203 0,'0'0'0,"0"0"0,0 0 0,-15 29 0,10-16 16,-2 6-16,-2 6 15,2 3-15,-2 2 0,-2 15 16,0 2-16,-2 13 0,1-3 0,-2 11 16,0-1-16,3-10 0,-1-8 15,2 2-15,2-5 0,3-9 16,-1-6-16,1-6 0,-2-6 0,3-6 0,1-4 16,2-6-16,1-3 15,0 0-15,0 0 0,0 0 16</inkml:trace>
  <inkml:trace contextRef="#ctx0" brushRef="#br0" timeOffset="4063.561">8640 3192 0,'0'0'0,"0"0"16,0 0-16,0 0 0,2 23 0,-2-23 15,-3 34-15,0-10 16,-1 5-16,0 7 0,-2 4 16,-3 14-16,0 3 15,-2 0-15,-2 4 0,0 3 0,1-10 16,1 1-16,2-8 0,0-5 16,3-9-16,0-10 0,3-6 15,0-8-15,-1-3 0,1-7 16,0-5-16,4-4 0,2-4 0,4-6 15,3-5-15,2-4 0,2-2 0,7 0 16,4 1-16,9-2 0,1 6 16,6 4-16,3 1 0,-1 7 15,-3 4-15,5 5 16,-4 6 15,-11 13-31,-4 8 0,-14 5 16,-12 3-16,-9-4 0,-5-3 15,-5-1-15,-4-4 0,-5-1 0,-3-2 16,-8 2-16,-4-2 0,3-4 0,2-4 16,7-2-16,5 0 0,4-5 15,3-3-15,5-5 0,3-3 16,3-5-16,3-4 0,0 3 0,3 5 16,-1 2-16</inkml:trace>
  <inkml:trace contextRef="#ctx0" brushRef="#br0" timeOffset="4411.4304">9198 3465 0,'0'0'0,"0"0"0,0 0 16,0 0-16,21 9 0,-21-9 16,16 18-16,-8-4 0,-1 3 15,-3 6-15,-2 2 0,-2 3 16,-1 0-16,-2 8 0,-2-1 15,1-3-15,0-2 0,-1 3 16,1-2-16,-1-7 0,2-5 0,1-4 16,1-4-16,1-8 15,0-3-15,-2-7 0,4-1 16,0-10-16,2-7 16,3 0-16,2 0 0,2-6 15,3 3-15,-3 4 0,0 3 0,1 3 16,2 4-1,0 0-15,0 3 0,3 4 16,1 2-16,3 4 16,1 2-16,1 0 0,-3 1 0,4 3 15,1 2-15,-4-1 0,-5-1 16,-2-2-16</inkml:trace>
  <inkml:trace contextRef="#ctx0" brushRef="#br0" timeOffset="4912.9472">10087 3709 0,'0'0'0,"0"0"0,0 0 16,0 0-16,23-16 0,-23 16 0,0 0 0,15-20 16,-11 13-16,-1-2 0,-3-2 15,-3 0-15,0 0 0,-4-1 16,-1-1-16,-2 2 0,-2 1 0,-7-1 15,-3 2-15,-1 2 16,-2 2-16,-2 4 0,-3 2 0,1 4 16,1 1-1,1 4-15,2 4 16,-4 7-16,3 2 0,3 2 0,2 3 16,5 1-16,6 2 0,6 2 15,6-3-15,4-7 16,2-4-16,12-2 0,8-7 15,-4-5-15,1-3 0,9-4 16,1-6-16,-3-3 0,-2 0 0,-2-9 16,-1-6-16,-4-1 0,-3-1 15,-5 4-15,-3 2 0,-4 1 16,-3 4-16,-1 4 0,-2 4 16,-2 6-16,-2 2 0,0 2 15,-2 0-15,0 7 0,-2 5 16,2 3-1,0 3-15,1 1 0,2 3 16,3 0-16,2-1 0,2 0 0,3 1 16,4-6-16,5-1 0,0-6 15,-2-2-15,-1-2 0,-4-2 16,-3-1-16</inkml:trace>
  <inkml:trace contextRef="#ctx0" brushRef="#br0" timeOffset="5335.9415">10441 3507 0,'0'0'0,"0"0"0,0 0 16,0 0 0,0 0-16,-13 33 0,13-33 0,-13 35 15,5-13-15,0 4 16,1 3-16,-1-1 0,1-1 0,1 7 15,2-3-15,3-4 0,2-3 16,5-6-16,4-3 16,6-7-16,7-5 15,-4-3-15,0-2 0,5-8 0,2-6 0,-2 0 16,-1-4-16,-1-4 0,-1-4 16,-3 1-16,-3 1 0,1-5 15,-3 3-15,-2 3 0,-2 3 0,-3 8 16,-1 3-16,-2 3 15,-1 1-15,-2 7 0,0 0 16,-3 10-16,0 2 0,-3 3 0,-2 4 0,1 1 16,-1 2-16,0 4 0,1 3 15,1-1-15,2-1 0,6 4 16,4 2-16,1-12 0,2-4 0,8-2 16,6-4-16,-3-5 15,3-5-15,-3 0 0,-4 0 31,-4 0-31</inkml:trace>
  <inkml:trace contextRef="#ctx0" brushRef="#br0" timeOffset="5552.2787">11108 3305 0,'0'0'0,"0"0"0,0 0 16,0 0-16,0 0 0,-3 22 15,3-22-15,-15 35 0,5-11 16,-2 7-16,-3 7 0,1 2 0,0 2 16,-4 12-16,2 0 15,2 6-15,3-9 0,3 5 16,6-8-16,2-8 16,1-6-16,0-7 0,1-7 15,-1-4-15</inkml:trace>
  <inkml:trace contextRef="#ctx0" brushRef="#br0" timeOffset="5852.8704">11388 3600 0,'0'0'0,"0"0"0,0 0 15,22-5-15,-22 5 0,26-4 16,-10 3-16,3 0 0,2 0 0,1 1 16,1 1-16,-2 0 15,-2 0-15,4 1 0,-1 2 0,-3-1 16,-4-1-16,-1 0 15</inkml:trace>
  <inkml:trace contextRef="#ctx0" brushRef="#br0" timeOffset="5998.6229">11426 3795 0,'0'0'0,"0"0"16,0 0-16,0 0 0,0 0 0,35-8 15,-35 8-15,45-3 0,-16 3 0,5-3 16,4 1-16,2 0 15,-5-1-15,-6 1 16</inkml:trace>
  <inkml:trace contextRef="#ctx0" brushRef="#br0" timeOffset="6833.7654">12297 3165 0,'0'0'0,"0"0"16,0 0-16,0 0 0,0 0 0,0 0 15,0 0-15,-8 26 16,8-26-16,-9 31 16,3-7-16,-2 4 0,-1 1 0,-2 6 15,-2 4-15,-3 9 0,1-3 0,-6 10 32,-2-1-32,-1-1 15,-3-1-15,2-3 0,5-9 16,3-10-16,3-5 0,2-5 15,2-4-15,-1-9 0,-1-5 0,2-6 16,0-2-16,1-7 0,2-3 16,1-6-16,4-3 0,4-2 15,5-3-15,1 2 0,3 0 0,12-4 16,5 2-16,2 5 0,1 6 16,2 4-16,2 3 0,-3 5 15,-2 4-15,-5 6 0,-4 5 16,-4 2-16,-4 1 0,-5 4 15,-4-1-15,-3 2 0,-2 1 0,-8 0 16,-5 0 0,-4-2-16,-2-1 0,-3 2 15,-3 1-15,-3-4 0,-1-1 16,1-2-16,-1-3 16,7 1-16,4 2 0,5-7 15,3-5-15,2 1 0,2 0 16,2 0-16</inkml:trace>
  <inkml:trace contextRef="#ctx0" brushRef="#br0" timeOffset="7172.4538">12686 3376 0,'0'0'0,"0"0"16,0 0-16,0 0 15,-3 23-15,3-23 0,-8 33 0,0-9 16,-3 4-16,-2 2 0,-1 1 0,-4 8 15,1 0-15,4-7 16,1-4-16,1-1 0,2-5 0,3-5 16,1-5-16,3-5 0,2-5 15,2-3-15,3-2 0,1-7 16,2-4 0,1-4-16,1-4 0,3-8 15,1-5-15,2 4 0,0 3 16,0 5-16,-1 3 0,-1 3 15,1 4-15,0 1 0,2 2 16,-2 3-16,0 4 0,0 3 16,2 2-16,-2 4 0,1 1 0,1 4 15,0 2-15,-2 2 0,-2-1 0,-2-2 16,-2-2-16,-1-2 0</inkml:trace>
  <inkml:trace contextRef="#ctx0" brushRef="#br0" timeOffset="7542.4683">13239 3516 0,'0'0'0,"0"0"16,0 0-16,-21 16 0,21-16 15,-20 26-15,6-6 0,2-1 16,0 0-16,2 2 0,1 1 15,3 4-15,2-2 0,8-5 0,3-2 16,7-4-16,4-3 0,6-7 16,3-5-16,3-1 0,1-4 0,6-6 15,0-3 1,-3-3-16,-2-3 0,-7 1 0,-4 2 16,-6-5-16,-6-1 0,-8 3 15,-6 2-15,-7 3 16,-6 4-16,-2 7 15,-5 4-15,-7 5 16,-4 4-16,1 2 16,5 2-16,3 2 0,8 1 0,15-3 15,11-2-15,1-4 16,3-2-16,-2-1 0,-1 0 16,-1-1-16</inkml:trace>
  <inkml:trace contextRef="#ctx0" brushRef="#br0" timeOffset="7959.4816">13753 3448 0,'0'0'0,"0"0"0,0 0 0,0 0 16,0 0-16,0 0 15,-12 23-15,12-23 0,-21 34 0,10-14 0,0 1 16,1 1-16,0 2 16,2-2-16,3-2 0,3 1 15,4-2-15,3-2 0,4-5 0,6-5 16,2-5-16,3-2 15,2-2-15,4-6 0,1-2 16,1-2-16,-2-3 16,5-6-16,-1 0 15,-2-3-15,0-1 16,-6 4-16,-3 3 0,-6 7 16,-3 6-16,-3 5 0,-4 4 0,-3 7 15,-1 7-15,-6 4 16,-3 1-16,4 4 15,1 1-15,6-4 0,4-2 0,2-4 0,3-2 16,6-7-16,4-7 16,2-2-16,2-1 0,0-7 0,0-5 15,-2-3-15,-1-2 0,1-12 16,-2-3-16,-4-3 0,-3 1 16,-5-4-16,-5-4 0,-3 6 15,-2 5-15,0 6 16,-1 6-16,2 4 0</inkml:trace>
  <inkml:trace contextRef="#ctx0" brushRef="#br0" timeOffset="12538.1128">14093 2823 0,'0'0'0,"0"0"16,0 0-16,32-12 15,-9 4-15,3 1 16,4 1-16,5 0 0,6 0 16,12-2-16,1 0 0,20 1 15,4 4 1,-1-4-16,-1 1 0,25 0 15,7 1-15,33-2 16,10 0-16,11-2 0,-11 1 16,74 2-16,-11 1 0,1 0 15,-1 0-15,-40 2 16,-26-1-16,8 5 0,6 2 0,-11 0 16,-6 1-16,-4-3 0,-1-1 0,3 6 15,4 4 1,38 9-16,28 6 0,-46-6 15,-31-4-15,-49-5 16,-33-2-16,-18 1 0,-11 3 0,-14-4 16,-8-3-16,-13-1 15,-8 0 1,6 0-16,5-3 0,1 0 0</inkml:trace>
  <inkml:trace contextRef="#ctx0" brushRef="#br0" timeOffset="13403.007">8835 2906 0,'0'0'15,"0"0"-15,0 0 0,0 0 16,24-15-16,-24 15 0,31-7 16,-10 2-16,2 1 0,7 0 15,5 2-15,17 0 16,5 1-1,29-3-15,26 0 16,27-3-16,0-2 0,9 1 16,6 2-16,50-5 15,17-1-15,88 0 0,-19 6 16,-54 2-16,-38 4 0,4 6 16,1 7-16,-30-2 0,-21-2 15,4 1-15,0 3 0,-15 1 16,-10 2-16,0 3 0,-4 1 0,-19 2 15,-13 0-15,-14-4 0,-9-2 16,-22-15-16,-17-8 0,-15 8 0,-10 5 16,-15-5-16,-10-3 0,-20-7 15,-15-3-15,16 3 0,11 2 0,8 4 16</inkml:trace>
  <inkml:trace contextRef="#ctx0" brushRef="#br0" timeOffset="13826.5169">8358 2980 0,'0'0'16,"0"0"-16,24-11 16,-4 5-16,7-3 0,10 0 0,8 0 15,17-3-15,5-3 16,29-2-16,10-1 0,13-1 16,-8 2-16,34-4 15,27-3-15,95-4 0,8 6 16,-55 2-16,-35 1 0,15 6 15,11 6-15,-33 2 0,-21 4 0,21 0 16,17 1-16,-26 3 0,-17 2 16,6 4-16,5 1 15,-22 0-15,-16 1 0,16 6 16,11 4-16,-33 0 0,-23 0 0,-24-6 16,-18-4-16,-14 0 15,-11-2-15,-8-2 0,-6-3 0,-5 0 0</inkml:trace>
  <inkml:trace contextRef="#ctx0" brushRef="#br0" timeOffset="31606.4137">2419 2756 0,'0'0'0,"0"0"15,0 0-15,0 0 0,-20-18 16,15 12-16,1-2 0,1 1 16,-3 3-16,3-1 0,2 2 0,1 0 15,0-1-15,0 2 0,3 1 16,0-2-16,4 2 0,5-1 16,1 1-16,7 2 0,5 4 0,4-3 15,8-2-15,14-1 16,6 1-16,21 0 0,5-1 0,18-2 15,4-1-15,25-3 16,6-3-16,12-3 16,-5 1-16,73-10 0,-8 2 15,-18 5-15,-13 4 0,14-4 16,13-1-16,-33 9 0,-22 5 0,15 2 16,11 0-16,19 1 0,12 2 15,-58-1-15,-40 1 0,-8 5 16,-6 1-16,-19-2 15,-12-3-15,-20-1 16,-13-1-16,-9 0 0</inkml:trace>
  <inkml:trace contextRef="#ctx0" brushRef="#br0" timeOffset="32393.4081">3803 3624 0,'0'0'0,"18"-7"16,4-1-16,-1-1 0,3-1 0,18-3 15,8-1-15,16-3 16,5 0-16,19-5 0,5 0 0,16-3 16,-1-2-16,8-1 0,8 0 0,-7 0 15,-8 2-15,12 1 0,-24 6 16,-21 6-16,-17 2 0,-16 10 16,-11 8-16,-13 2 15,-11 2-15,-19 6 0,-14 3 0,-8 4 16,-4 4-16,-31 17 15,-20 14 1,1 1-16,-3 2 0,14-8 0,8-4 16,-7-2-16,-4-1 0,1-4 15,2-1-15,-2-5 0,1-2 16,15-7-16,12-5 0,11-13 16,9-7-16,5-9 15,4-3-15,13-31 0,10-19 16,14-13-16,11-7 0,1 15 0,2 9 15,6-10-15,9-9 16,-5 5-16,-4 1 0,6 3 16,6 2-16,-9 12 0,-3 8 15,-8 12-15,-2 10 0,-3 9 16,-1 5-16,-3 12 0,-1 6 0,0 4 16,-5 3-1,7 10-15,2 10 0,1 8 0,2 8 16,-3 9-16,0 9 15,-4-7-15,-2-3 0,2 0 16,2 0-16,-3 1 16,-1 1-1,2 3-15,0 3 0,-6-26 16,-5-17-16,-6-18 0,-6-10 0,-5-6 0,-3-4 16,-11-11-16,-14-8 0,2-2 15,-3-2-15,-13-9 0,-8-6 16,0 4-16,2 5 0,-47-20 15,-4 4-15,14 10 0,10 8 16,3 7-16,3 7 16,-3 8-16,3 6 0,25 2 0,15 2 0,11 3 15</inkml:trace>
  <inkml:trace contextRef="#ctx0" brushRef="#br0" timeOffset="42298.4692">23082 9301 0,'0'0'0,"0"0"15,16-12-15,-6 3 0,2 1 16,3 0-16,3 0 0,8-2 16,3 0-16,7 1 0,7 0 15,12-1-15,4 2 0,22-2 16,10-1-16,0-2 0,2-2 16,18 1-16,1 3 0,6 1 0,-9 2 15,47-3-15,-10 0 0,-3 5 0,-2 2 16,-2 0-16,-1 1 0,-16 4 0,-9 2 15,-3-2-15,0-1 0,-11 2 16,-6 2-16,-8-3 0,-6-1 16,-12-1-16,-10-3 0,-15 2 15,-10-1-15,-14-7 0,-9-4 16,-2 5-16,-3 2 0,0 2 0</inkml:trace>
  <inkml:trace contextRef="#ctx0" brushRef="#br0" timeOffset="43185.353">16675 12404 0,'0'0'0,"0"0"0,-37 6 16,14-2-16,-6 1 15,-1 1-15,-3-2 0,-15 3 0,-4 2 16,-15 1-16,-3 1 0,-20 2 16,-1 1-16,-2-1 15,1-1-15,-24 2 16,-4-2-16,-7 1 0,10-2 0,-83 4 0,-9 1 16,31-3-16,24-1 0,-2-1 0,-3 0 15,7-3-15,3-3 0,-10-2 16,-7-2-16,-2 7 0,0 2 15,-38-1-15,-26-1 0,43-5 16,30-4-16,-7 1 0,-6 0 0,-6-2 16,-2-3-1,-9 0-15,-5 0 16,-3-2-16,-3 0 16,-5 0-16,-3 0 0,-4 0 0,-3 2 15,-16-6-15,-12-1 0,9 2 16,8 3-16,30 1 0,20 2 0,-25-1 15,-18 0-15,27 1 0,19 2 16,-17-2-16,-11-1 0,4 4 0,2 2 16,2 4-16,0 1 0,3 2 15,2 0-15,-6-3 0,-5-1 16,-24-1-16,-19-2 16,-9-5-16,-6-4 15,23-1-15,19-2 16,41 6-16,32 4 15,-9-12-15,-6-7 0,16 5 16,12 4-16,0-3 0,4-2 0,-3 0 16,-5-1-16,3 5 0,-2 5 15,18-3-15,10 1 0,-5 3 16,-3 2-16,4 11 0,0 7 16,34-5-16,24-3 0,14-1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0:00:25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8665 1652 0,'0'0'0,"0"0"15,0 0-15,0 0 16,0 0-16,0 0 0,27 0 0,-27 0 16,0 0-16,26 2 0,-17-1 15,2 0-15,2-1 16,1 0-16,0 0 0,1 0 15,3 0-15,0 0 0,0 0 16,3 2-16,2 0 0,1-1 16,0 1-16,8 2 0,2-1 0,-1-2 15,0 0-15,1 0 0,0 0 16,12 2-16,0-1 16,-3-2-16,-2 0 0,4 0 15,5 1-15,-4 1 0,-3 0 0,9 1 16,2-2-16,-5-1 15,-1 0-15,1 1 16,2 0-16,0-2 0,-2-1 16,11 2-16,-2 2 0,-3-2 15,-2-1-15,8-2 0,-3 2 16,0 0-16,-3 0 0,1 0 16,0 1-16,-1-2 0,-2 0 0,25-1 15,-7 2-15,-7 0 0,-4 0 16,1 3-16,3 1 0,-4-2 0,-2-2 15,-1-1-15,-3 0 0,-2 2 16,-1 4-16,11-4 0,7-2 16,-12 2-16,-10 2 0,16-1 15,11 2-15,1 0 16,1-1-16,-18 0 0,-11-1 0,8 0 31,7 0-31,-8 1 0,-5 2 0,7-4 16,7 0-16,-8-1 0,-4 0 15,8 5-15,8 4 0,-10-7 16,-6-3-16,7 0 0,5 1 16,-5 0-16,-3 1 0,3 1 15,0-1-15,0 6 0,-2 2 16,4 0-16,3-2 0,-7-7 0,-4-4 16,10 0-16,6 4 0,-10 4 15,-9 6-15,10-4 16,6-2-16,-9-3 0,-6-2 0,-3 5 15,-2 4-15,-3-2 0,-2-3 16,2 1-16,2 0 0,-9-4 16,-5-1-16,1 6 0,0 6 0,-6 0 0,-3-4 15,-8 5-15,-5 2 0,-7-7 16,-1-2-16,1-1 16</inkml:trace>
  <inkml:trace contextRef="#ctx0" brushRef="#br0" timeOffset="8663.9677">8553 2691 0,'0'0'0,"0"0"0,0 0 16,0 0-16,0 0 16,0 0-1,27-4-15,-27 4 16,0 0-16,32 0 0,-16 1 0,-2 0 15,3 1-15,-1-2 0,2 0 16,1 0-16,2 0 16,1 0-16,1 3 0,10-1 0,3 1 15,-2-2-15,-2-1 0,9 0 16,1 2-16,0 0 0,0 0 0,3-1 16,2-1-16,10 0 15,7-1-15,4-1 0,-5-2 0,12-1 16,0-1-1,2 4-15,2 1 0,11-1 16,-4-2-16,0-1 0,0-1 16,-10 3-16,-7-1 0,26 2 0,-12 5 15,-13-3-15,-7-1 0,-9 5 0,-7 3 16,-7-4-16,-7-1 16,-6-3-16,-6-1 0,-7 4 15,-4 2-15,-6 3 0,-2 1 0,-9-8 16,-5-4-16,4 3 15,2-1 1,2 1-16</inkml:trace>
  <inkml:trace contextRef="#ctx0" brushRef="#br0" timeOffset="9143.4679">8597 2653 0,'0'0'0,"0"0"16,0 0-16,0 0 0,-20 16 0,20-16 16,-20 22-16,9-10 0,0 1 0,0 4 15,-1 0-15,-2 9 0,-1 1 16,1 1-16,0-1 0,-5 3 15,-1 2-15,-1 1 16,1-2-16,-3 7 0,1-1 16,2-5-16,3-3 15,0-3-15,1-3 16,-1-3-16,1 1 0,-2-4 16,2 0-16,2-6 15,0-4-15,3-3 0,2-3 0,2 0 16,2 1-16,0-2 0</inkml:trace>
  <inkml:trace contextRef="#ctx0" brushRef="#br0" timeOffset="9448.0764">8084 2772 0,'0'0'0,"0"0"0,0 0 15,0 0-15,0 0 0,0 0 0,0 0 0,0 0 16,30 19-16,-30-19 16,30 23-16,-13-6 0,3 4 15,2 0-15,3 0 0,8 3 16,2 1-16,-1-2 0,-1-1 0,10 6 16,4-2-1,-7-1-15,-3-4 0,0 3 16,2 3-16,3 5 15,-4-3-15,-7-5 16,-8-5-16,-4-5 0</inkml:trace>
  <inkml:trace contextRef="#ctx0" brushRef="#br0" timeOffset="11674.3387">9052 4611 0,'0'0'0,"0"0"16,0 0-16,0 0 0,0 0 0,0 0 15,0 0-15,0 0 31,0 0-31,0 0 0,0 0 0,0 0 0,0 0 16,26-8-16,-26 8 0,0 0 16,28-3-16,-28 3 0,26 2 0,-10-2 15,2 0-15,1 0 0,-1 0 16,4 0-16,4 1 0,-1-2 16,0-1-16,11 0 15,0-1-15,0 2 0,1-1 0,10 1 16,3 1-16,-2-2 0,0 0 15,12 0-15,3 0 0,-5 1 16,-6-1-16,12-1 0,1 0 16,-4-1-16,-5 1 0,19 1 15,7 2-15,-15-4 0,-1 0 16,10 2 0,-2 1-16,-8-1 0,-5-2 0,28 0 15,-5 2-15,-6-1 0,-3 1 16,-3 1-16,-3 3 0,-5-1 15,-4 1-15,2-4 16,2 0-16,2-1 0,2-1 16,4 1-16,3 1 0,-11 1 0,-9 2 0,2 1 15,2 1-15,0-1 0,1 1 0,1-4 16,3-1-16,-3 1 0,-3 1 16,-1 3-16,-3 1 0,-3-5 15,-1-5-15,5 3 0,4 3 16,-10 3-16,-6 2 0,1-4 15,0-2-15,-1 0 0,1-2 16,4-1-16,2-1 0,-12 3 0,-6 6 16,0-2-16,-1 0 0,-2-4 15,-3-2-15,2 1 0,0 4 16,-13 1-16,-1 0 0,-1 0 16,0 1-16,0-5 0,0-2 0,0-1 15,2-1-15,-2 0 16,-5 0-1,2 2-15,0 2 0,-3-2 0,-1 1 16,1-1-16,1-2 16,-3 1-16,1 1 0,-1-3 0,1-2 15,-1 0-15,1 0 0,-1 1 16,1-3-16,-2 0 16,2-5-16,0 1 0,1 0 15,1-3-15,1-2 0,-2 2 0,1 2 0,2-8 16,0 0-16,-1-2 15,-1 0 1,-2 1-16,-2-3 0,-1-4 16,-3 1-16,-3 5 0,-1 1 0,-3 0 15,-1 2-15,-2 0 16,-1 1-16,-3 1 16,0 1-16,-3 2 0,-1 2 15,-4-2-15,-4-2 16,-1 3-16,-2-1 0,-1 3 15,-1 2 1,-15-1-16,-12 0 0,-2 0 16,1 0-16,-5 0 0,6 3 0,-11 0 15,-2 1-15,3 2 16,1-3-16,-18 1 16,-12-1-16,-8-1 0,7 1 15,15 4-15,13 3 0,-31 2 16,10 0-16,-18-2 15,-12-4-15,28 2 0,19 3 0,2-4 16,2-2-16,-2 6 0,-1 3 0,-4 0 16,-2 1-16,0 0 0,0-1 15,5-2-15,2 1 0,0 1 16,1 1 0,-25-2-16,-17 0 0,15-1 15,10-1-15,24 1 0,16-1 0,-5 1 16,-3-1-1,1 1-15,1 0 16,-4 2-16,-3 0 0,6 2 0,4 4 16,-17-2-16,-12-2 0,10 3 15,4 1-15,8 0 16,5-1-16,-8 1 0,-7-1 16,17 0-16,9-1 0,1-1 15,1-1-15,3 1 0,1 1 0,-3 0 16,-2 3-16,6 0 0,4-1 15,-1 2-15,0 2 16,-2 5-16,-2 2 0,12-6 16,8-4-16,7-1 15,-3 3-15,2 0 0,2-1 0,-1 5 16,-1 4 0,3-5-16,-1 0 0,2 2 15,3 1-15,0 0 0,-1 2 0,4 2 16,3 2-16,-2 0 15,1 0-15,-1 4 0,3 3 16,0 1-16,-1-1 0,0 4 0,1 2 16,-1-2-16,1 0 0,1 1 15,0 1-15,1-4 0,2-3 0,1 2 16,5 2-16,-1-4 0,0-1 0,3-1 16,1 1-16,1-3 0,-2-2 15,4-1-15,1-1 0,0 1 16,-1 0-16,0 4 0,1 0 15,-6-4-15,-3-5 0,-2-3 16</inkml:trace>
  <inkml:trace contextRef="#ctx0" brushRef="#br0" timeOffset="16300.9498">5170 3945 0,'0'0'0,"0"0"15,0 0-15,0 0 0,0 0 16,0 0-16,0 0 16,0 0-16,0 0 0,0 0 15,0 0-15,0 0 0,0 0 16,-28 21-16,28-21 0,-27 35 16,13-12-16,-4 2 0,0 4 15,-3 2-15,-1 2 0,-4 7 16,3 0-16,-1 4 0,3-7 0,4-8 15,5-4-15,0-4 32</inkml:trace>
  <inkml:trace contextRef="#ctx0" brushRef="#br0" timeOffset="16532.9771">5155 4190 0,'0'0'0,"0"0"16,0 0-16,19 13 0,-19-13 15,20 17-15,-7-3 0,2 1 0,3 2 16,5 3-16,6 2 16,3 0-16,2-2 15,8 1-15,-1-6 0,5-3 16,-8-8-16,-2-3 0,-4-3 0,-6-5 16,-7-3-16,-3-4 0,-3-4 15,-6-8-15,-1-5 0,-1 4 0,0 6 0,-2 3 16</inkml:trace>
  <inkml:trace contextRef="#ctx0" brushRef="#br0" timeOffset="16695.7999">5377 3784 0,'0'0'0,"0"0"16,0 0-16,0 0 15,0 0-15,-1 24 0,1-24 0,1 24 16,1-4-16,1-1 15,0 2-15,2-1 0,4 1 16,1-4-16,2-1 0,1-1 0,-2-1 16,-1-2-16</inkml:trace>
  <inkml:trace contextRef="#ctx0" brushRef="#br0" timeOffset="16918.4887">5727 3663 0,'0'0'0,"0"0"15,0 0-15,0 0 0,-6 22 0,6-22 16,-16 39-16,1-7 16,-5 9-16,-2 3 15,3 2-15,-12 22 0,-7 24 16,-5 11-16,3-5 0,-4 11 16,0-3-16,-3-5 0,7-19 15,-3 7-15,13-28 0,11-24 16,8-15-16,3-26 15,6-17-15,1 13 0,0 2 0,1 1 16</inkml:trace>
  <inkml:trace contextRef="#ctx0" brushRef="#br0" timeOffset="17065.6062">5609 4130 0,'0'0'0,"0"0"0,0 0 15,0 0 1,0 0-16,33 1 0,-33-1 15,20 10-15,-20-10 0,22 16 0,-10-5 16,-2-1 0,-1 0-16,0-3 15</inkml:trace>
  <inkml:trace contextRef="#ctx0" brushRef="#br0" timeOffset="17292.1749">6254 3716 0,'0'0'0,"0"0"0,0 0 16,-19 26-16,19-26 15,-28 40-15,12-19 0,-6 7 0,-2 6 16,-7 10-16,1 0 0,-7 11 0,1 1 16,-1 0-16,6-9 0,8-8 15,4-7-15,6-9 0,4-5 16,7-10-16,7-7 15,-4 0-15,1-1 16,-2 0-16</inkml:trace>
  <inkml:trace contextRef="#ctx0" brushRef="#br0" timeOffset="17465.531">6145 4028 0,'0'0'0,"0"0"16,0 0-16,0 0 0,-1 23 15,-2-5-15,-4 6 16,2 3-16,-2 1 0,0 5 15,0 3-15,-1 10 0,1 0 0,3-8 16,2-5-16,1-1 0,1-6 16,4-11-16,4-6 0,-2-2 15,0-2-15,-2 0 0</inkml:trace>
  <inkml:trace contextRef="#ctx0" brushRef="#br0" timeOffset="17638.5724">6330 4031 0,'0'0'0,"0"0"16,0 0-16,0 0 0,0 0 0,0 0 16,0 0-16,1 33 15,-1-33-15,-5 34 0,0-15 0,1 1 0,0 0 0,-1-3 16,1-1 0,2-5-16,1-3 0,2-5 0,2-3 15,0 0-15,1 0 0,-1 0 0</inkml:trace>
  <inkml:trace contextRef="#ctx0" brushRef="#br0" timeOffset="17954.864">6805 3608 0,'0'0'0,"0"0"0,0 0 16,0 0-16,0 0 0,-26 15 16,26-15-16,-33 20 0,16-8 0,-1 3 15,-2 2-15,4-1 16,4-1-16,0 5 0,4-2 15,2-4-15,6-2 0,3-3 16,6-3-16,4 0 16,0-1-16,4-1 0,1-2 15,-2 1-15,-1-1 0,-1 0 16,-2 1-16,-2 1 0,-1 2 16,-6 3-16,-1 6 0,-3-2 15,-2-1-15,-8 3 0,-7 2 16,-2 2-16,-5 2 15,1 1-15,0-3 0,-8 8 0,2-2 0,1 0 16,1-3-16,-3 0 0,3-5 16,8-5-16,5-3 0,1-1 0</inkml:trace>
  <inkml:trace contextRef="#ctx0" brushRef="#br0" timeOffset="18506.4184">6536 3981 0,'0'0'0,"0"0"15,22-1-15,-5 0 0,2-1 0,8-2 16,4 2-16,1-1 16,1 1-16,1 0 0,2 5 15,0-2-15,-6 1 0,-5 1 16,-4 1-16,-7 1 0,-1 1 0,-9 2 16,-5 3-16,-6-1 0,-5 0 0,-5 0 15,-4 2-15,-4 1 0,0-1 16,-3 0-16,-1 0 0,3-1 15,3-2-15,3-1 0,2-2 16,3-3-16,5 1 0,4 0 16,0-1-16,5 0 0,4-3 0,2 1 15,5-1-15,2 1 0,2 0 0,0-1 16,1 0-16,-2 2 0,-1 0 0,-3 3 16,-2 1-16,-4 1 15,-5 1-15,-6 2 0,-4 4 16,-1 0-16,-2 2 0,2 1 0,-3 1 15,1-2-15,2-1 0,3 1 16,2 0 0,5-4-16,2 1 0,6-4 15,5 1-15,4-1 16,2-1-16,2 0 0,1 0 16,-3-1-16,-1 2 0,2-1 0,-3 1 15,-3 0-15,-2 1 0,-4 0 16,-2 1-16,-2-2 0,-2 0 15,-5 2-15,-2 1 0,-7 0 0,1 0 16,-3-1-16,1-1 16,-1-3-16,1-1 0,0-2 0,3 1 15,-2-3-15,1-1 0,2-3 16,-1-3-16,2-3 0,1-5 16,1 3-16,2 1 0,0 2 15</inkml:trace>
  <inkml:trace contextRef="#ctx0" brushRef="#br0" timeOffset="18785.3048">7121 4149 0,'0'0'0,"10"-1"0,5-2 16,2 1-16,-1 0 0,11-2 15,1 1-15,-1 1 0,0 0 0,5-2 16,-1 1-16,-3-2 0,-3 1 16,-2 0-16,-1 2 0,-3 0 15,-6 0 1,-1 0-16,-4-1 0,-2 3 0,-1 0 16,-2 0-16,-3 0 0,-2-2 15,0 0-15,-3 3 0,-2 1 16,2-1-16,1 0 0,1 1 15</inkml:trace>
  <inkml:trace contextRef="#ctx0" brushRef="#br0" timeOffset="34991.5715">8640 5459 0,'0'0'0,"0"0"0,0 0 15,0 0-15,0 0 16,0 0 0,0 0-16,20 4 0,-20-4 15,0 0-15,24 5 0,-24-5 16,0 0-16,31 0 0,-31 0 16,30 1-16,-9-2 0,3 1 15,3 2-15,1-1 16,1 1-16,4-1 0,3 0 15,10 0-15,0 0 0,9-1 16,8-1-16,12 1 16,-2-1-16,-5 1 0,-5 0 0,13 0 15,0-1-15,6 0 0,-4-1 16,-5 2-16,-1-1 0,11 0 16,-1 1-16,-1-2 0,-1-2 15,0 2 1,-9 2-16,25-1 0,-3 0 15,-9 2-15,-7 2 0,4-1 0,5 0 16,-4-2-16,-4-1 0,8 0 16,5 1-16,-10 1 0,-5 3 15,4-1-15,2-1 0,2-1 16,0 0-16,12-2 0,9-1 16,-14 2-16,-8 2 0,7-3 0,5 0 0,-5 0 15,-4-2-15,8 3 0,5 0 16,1-2-16,-1 1 0,-1 1 15,-1 2-15,-10-3 0,-5-2 16,5 2-16,3 1 16,-7 1-16,-5 1 0,4 0 0,3-1 15,-9-3-15,-7-2 0,2-3 0,0-1 0,-1 7 16,-3 5-16,-6-4 16,-6-2-16,3-1 15,3-3-15,-16 3 0,-12 3 0,-6-3 16,-4-1-16,-5 4 0,-1 5 15,-3-6-15,-3-2 16,-3 1-16,-4 1 0,-1 2 16,-3-1-16,-3 7 15,-1 1-15,-4-1 16,-3-1-16,-5 0 0,-6-1 16,5 0-16,5-3 0,3 0 15</inkml:trace>
  <inkml:trace contextRef="#ctx0" brushRef="#br0" timeOffset="35963.7284">7744 5438 0,'0'0'0,"0"0"16,0 0-1,0 0-15,0 0 0,0 0 16,0 0-16,-10 26 0,10-26 16,0 0-16,-17 25 0,17-25 15,-20 32 1,9-14-16,1 0 0,-2 2 16,-1 1-16,-1 1 0,-2 3 0,-6 5 15,-1 1-15,1-2 0,2-1 16,-5 5-16,-2 0 0,2-3 15,1-3-15,2-2 16,1 0-16,4-5 0,1-2 0,0-4 16,2-2-16,2-3 0,1-4 0,2 1 0,1-3 15,3 1-15</inkml:trace>
  <inkml:trace contextRef="#ctx0" brushRef="#br0" timeOffset="36256.174">7243 5623 0,'0'0'0,"0"0"0,0 0 16,0 0-16,0 0 15,27 12-15,-27-12 0,25 12 0,-25-12 16,36 16-16,-16-6 0,3 1 15,7 2-15,1 0 16,2-1-16,8 2 0,2 0 16,-1 0-1,0-1-15,5 1 0,-3-1 16,-2 1-16,-3 1 16,-5-2-16,-3-1 0,-8-3 15,-2-2-15,-6 0 0</inkml:trace>
  <inkml:trace contextRef="#ctx0" brushRef="#br0" timeOffset="37845.5834">8772 7321 0,'0'0'0,"0"0"0,0 0 16,0 0-16,28-2 0,-28 2 16,26-3-16,-26 3 0,31-3 15,-12 0-15,3 0 16,0 2-16,0 1 0,4-1 15,3-1-15,14-1 0,5 2 16,-1-2-16,0-1 16,13 1-16,9 0 0,18-1 15,1 1-15,2-1 0,-11 1 16,19-1-16,4-2 0,-15 2 16,-10-1-16,37 0 0,5 3 0,-9-2 15,-6 1-15,-1-2 0,1 1 16,-2 2-16,2 1 15,5-1-15,5 0 16,3 0-16,2 1 0,1-4 0,0-2 16,5 2-16,0 1 15,17-1-15,13 2 0,-29 0 0,-20-1 0,25-1 16,15 0-16,5 1 16,2 1-16,6 0 0,3 1 15,-17-1-15,-14-1 0,11 2 16,8 1-16,17-1 15,11 1-15,-29 2 16,-19 2-16,16 0 0,10 0 16,-21-2-16,-15-2 0,7 1 0,4 2 15,-7-2-15,-5-1 0,7 1 16,4 2-16,1 1 16,2 2-16,-2-4 0,-1-4 15,-23 5-15,-16 0 0,31-1 16,19-2-16,-21 3 0,-14 1 15,-1 0-15,-2 1 0,4-5 16,2-2-16,-4-2 0,-4 0 0,-15 2 0,-8 3 0,1 0 16,1 1-16,2-2 15,2-2-15,8 9 16,8 2-16,-14 0 0,-8 1 16,-20-3-16,-11-1 0,11 4 15,10 5-15,-6-1 16,-5 3-16,-6-4 0,-3 0 15,-9-1-15,-5 0 0,-4 3 16,-2 3-16,-19-8 16,-14-6-16,2-1 15,1 1-15,-1-2 0</inkml:trace>
  <inkml:trace contextRef="#ctx0" brushRef="#br0" timeOffset="39700.9293">8074 6773 0,'0'0'15,"0"0"1,0 0-16,0 0 0,0 0 15,0 0-15,-17 17 0,17-17 0,-13 21 16,13-21-16,-19 37 16,9-15-16,0 1 0,-3 6 0,-3 8 15,-4 8-15,1 0 16,-5 3-16,-1 5 0,-9 10 16,0-1-1,4-9-15,5-6 16,4-10-16,4-8 0,-1-6 0,3-7 15,1-11-15,-1-9 16,8 2-16,-2-1 16,2 1-16</inkml:trace>
  <inkml:trace contextRef="#ctx0" brushRef="#br0" timeOffset="39936.3385">7593 7015 0,'0'0'0,"0"0"0,0 0 16,36 17 0,-12-4-16,3 1 0,1 3 15,7 1-15,3 3 0,10 4 16,-2-1-16,16 7 0,3-1 16,4-1-16,-7-4 0,7 3 15,-4-2-15,-10-2 0,-7-2 16,-7-1-16,-6-1 0,-15-4 15,-13-4-15,-1-3 0,-2-2 16,0-1-16</inkml:trace>
  <inkml:trace contextRef="#ctx0" brushRef="#br0" timeOffset="41108.9852">8667 9015 0,'0'0'0,"0"0"15,0 0-15,0 0 0,27 0 0,-27 0 16,24 2-16,-9-1 16,1 0-16,5 2 15,3 0-15,7 1 0,4-1 16,11 1-16,-2 1 0,16-1 15,7-2-15,1 1 0,4-1 16,27 0-16,10-1 0,6 2 16,-11 0-16,24-1 0,4-2 15,35-2-15,-24-2 16,-7 2-16,-6 0 0,4-4 16,5-1-16,11 0 15,9 3-15,-1 3 0,-1 2 0,21-3 16,14-2-1,33-4-15,22 0 0,-63 4 16,-43 2-16,-9 3 0,-6 1 0,4-1 16,3 0-16,3-2 0,1-2 0,-12-2 15,-6 1-15,-2-2 0,-1 1 16,-16 1-16,-10 1 0,-3 0 0,-1 2 16,-8-5-16,-4-1 15,-4-1-15,-1 0 16,-15 0-16,-10 1 0,-3-2 0,-3 0 15,-7 3-15,-6 3 0,-6-3 0,-3-1 0,-4 1 16,-2 1-16,-3 1 16,0 1-16,-2 1 0,0-1 0,-2 0 15,0 1-15,-3 2 0,0 0 16,0 0-16,3 2 0,-3-2 16,-1-2-16,1 2 0,0 0 15,0 0-15,0 0 16,0 0-16,0 0 15,-2 2-15,2 1 0,0 0 0,0-1 16,0-2-16,-2 3 0,0-1 16,-1 0-16,-3 1 0,-3 3 15,2-3-15,1-1 0,1 1 16</inkml:trace>
  <inkml:trace contextRef="#ctx0" brushRef="#br0" timeOffset="43447.4344">8486 10972 0,'0'0'0,"8"-1"0,7 1 16,2-2-16,3 1 0,11 1 0,4 1 0,14-1 15,4 0-15,5-1 0,5 0 16,11-1-16,-1 1 0,3 0 16,5 0-16,15-2 15,-1-1-15,25 0 0,8-1 16,-8-2-16,-4 0 0,30-1 15,-32 3-15,6-2 16,5 1-16,-13 2 16,-8-1-16,10 1 0,5-2 15,-7 1-15,-5-1 0,12 3 0,9-1 16,-11 1-16,-8 0 0,13 0 16,11 0-16,-3 1 0,-3 1 15,5 0-15,5 0 0,-11 2 16,-4 2-16,14 1 0,12-1 0,-10-4 15,-8-4-15,12 3 0,9 4 16,-10 2-16,-7 2 0,11 0 16,10-1-16,-13-3 0,-8 2 0,14 2 15,10 0-15,-24 1 0,-15-2 16,6 1-16,3 2 0,1 0 16,1-1-1,-10 0-15,-6-2 0,-13 1 16,-8 1-16,0-1 0,2 0 15,-21-4-15,-16-2 0,-1 0 0,-2-1 16,-5-2-16,-2 2 0,-4-1 16,-1 1-16,-10-3 0,-5-2 15,-5 3-15,-3 3 0,-5-3 16,-2-1-16,-4-2 0,-1 0 0,-3 2 0,-1 1 16,-1 0-16,-1 2 15,-1-2-15,-1 0 0,0 3 16,0 0-16,0 0 0,0 0 0,0 0 15,0 0-15,0 0 0,0 0 16,0 0-16,0 0 0,0 3 16,0-3-16,0 0 15,1 2-15,-1-2 0,0 0 16,0 0-16,0 0 16,0 0-16,0 0 0,1 3 15,-1-3-15,0 0 0,0 0 16,0 3-16,0-3 0,0 0 15,0 0-15,0 0 0,0 0 0,0 0 16,0 0-16,-6 1 0,-4-2 0,1 0 0,1 0 16,2 0-16</inkml:trace>
  <inkml:trace contextRef="#ctx0" brushRef="#br0" timeOffset="45616.6281">8434 12671 0,'0'0'16,"0"0"-16,0 0 0,31-3 0,-16 1 15,5 0-15,4-1 0,2 1 0,0 0 16,13 0-16,2-1 0,17 0 15,2 0-15,11 1 16,8-2-16,12 1 16,8-1-16,11-1 0,-7-1 0,24 2 15,18 1-15,41 2 0,-21-1 16,-9 1 0,-4 0-16,-15-1 0,-9-1 0,14 2 15,11 2-15,-9 2 16,-8 0-16,15 0 0,10-2 15,-8-2-15,-8-3 0,14 5 16,10 4-16,-12-6 0,-7-5 0,17 1 16,10 0-16,-10 1 0,-9 2 15,25-4-15,17-1 0,-33 2 0,-21 0 0,31 1 16,23 0-16,-5-3 16,-4-2-16,-5 0 0,-4 2 15,-33-1-15,-24 2 0,26 0 16,17 0-16,-10 0 15,-6 0-15,11 1 16,8 0-16,5-1 0,5 0 0,-44 2 16,-30 3-16,-1 4 0,-2 4 15,-2 3-15,-4 1 0,-3-2 16,-3-1-16,-10 0 16,-8-1-16,-17-2 0,-9 0 0,-6-3 15,-4-3-15,-9 2 0,-7 1 16,-1-1-1,0-2-15,-8-2 0,-5-3 16,-2 2-16,0 1 0,-2 0 16,-1 0-16,-5-1 0,-2-1 15,-10-2-15,-6-3 0,5 5 16,5-1 0,4 3-16</inkml:trace>
  <inkml:trace contextRef="#ctx0" brushRef="#br0" timeOffset="49299.932">8040 14368 0,'0'0'16,"0"0"-16,0 0 0,0 0 16,0 0-16,30-11 0,-30 11 0,20-7 15,-8 3-15,3 0 0,5 1 16,2-2-16,3 3 0,2-1 15,4 1-15,12 0 0,2 0 0,10 2 16,8 1-16,9 0 0,-4 0 16,17 2-16,3 1 0,16 0 0,-4 0 15,23 1-15,1 0 16,36 2-16,-22 1 0,-3-1 0,-1 1 16,-6-3-16,-4-1 0,6-1 15,3 0 1,13 2-16,10 2 0,25-1 15,17 0-15,-8 0 16,-7 1-16,-42-4 0,-28-5 0,24 1 16,17 0-16,-13 3 15,-9 3-15,25-1 0,17-2 16,-27 1-16,-20 0 0,8-2 16,9 1-16,-10 1 0,-5 2 0,9-1 0,7 0 15,-15-5-15,-9-2 0,1-1 16,2-1-16,-6-1 0,-5 0 15,-6-2 1,-4-2-16,16-5 16,11-4-16,-10-5 15,-6-4-15,-11-2 16,-6-2 0,-22 7-16,-16 3 0,-4-3 0,-2-2 0,-3-2 15,1-3-15,-20 4 0,-11 3 16,-1-1-16,-2 1 15,-1 0-15,-2 1 0,-11-3 0,-7-4 16,-4 2-16,-3 1 0,-12-1 16,-7 0-16,0 1 0,1 0 0,-23-10 15,-14-6-15,-30-3 16,-22-2-16,-6 4 31,-1 1-31,3 6 0,6 6 16,0 6-16,0 7 0,12 3 0,10 2 15,-33 0-15,-22-1 0,2 1 0,2 1 16,-2 4 0,2 2-16,-7 2 15,-5 4-15,27 1 0,17 0 0,-17-6 16,-13-4-16,4 9 16,3 6-16,-16 6 0,-11 2 15,0-7-15,1-3 0,-30 9 0,-20 7 16,37 2-16,25 2 0,10-6 15,6-2-15,3 1 0,3 0 0,-7 4 16,-3 2-16,-7 0 16,-6-2-16,-5 7 0,-1 5 15,24-3-15,20-1 0,-4-1 16,-2-2-16,12-2 0,10-2 0,-1 4 16,-1 3-16,4-1 0,3 0 0,4 1 15,2 0-15,7-1 0,5-2 0,4 0 16,4 1-16,7 5 15,4 1-15,14-6 16,9-4-16,8-1 0,5-2 0,8-1 16,2-1-16,7 2 15,4 0 1,7 0-16,3 1 0,8-4 16,5 0-16,6-4 0,4-2 0,13 4 15,8 0-15,-1 0 0,-1 0 16,1-1-16,3 0 0,0-3 15,1 1-15,10-3 0,4-2 16,-6-1-16,-2-2 0,-1 4 16,-1 1-16,-14-1 0,-7 0 0,-2-6 0,-3-2 15,-1 2-15,-2 2 0,-4-1 16,-4 0-16,-9-2 0,-8 0 16,-5-1-16,-4-2 0,-1 0 15,0 1-15,-12-5 0,-6-5 16,-13 1-16,-10-3 0,10 3 15,9 3 1,5 2-16</inkml:trace>
  <inkml:trace contextRef="#ctx0" brushRef="#br0" timeOffset="51336.4316">8189 16256 0,'0'0'0,"0"0"15,0 0-15,0 0 0,23 7 16,-23-7-16,0 0 0,30 7 15,-30-7-15,25 3 16,-8-1-16,2-1 16,2-2-16,5 1 0,5 1 0,4 0 15,4-1-15,10-1 0,2 0 0,14-2 16,5 1-16,14 1 31,13 2-31,50 2 16,22 0-16,-6 0 15,-3-1-15,13 0 0,8-1 0,29 3 16,-42 3-16,-4-2 0,-2 0 0,-8-2 16,-5 0-16,-1-1 0,-1 1 15,-14-5-15,-9-1 0,25-2 16,20-1-16,-10 1 16,-7 0-1,-5 1-15,-3 2 0,-10-3 16,-9-3-16,3 0 0,2 0 0,-22 3 15,-14 2-15,4 0 0,3 0 16,-1-5-16,-1-3 0,-3 1 16,-1 3-16,-7-1 0,-4-1 0,3-2 15,2-1-15,-14 1 0,-9 1 16,0 2-16,2 2 0,-8 0 0,-3 1 16,-4-1-16,-1-1 0,-10 1 15,-6 1-15,2 1 0,2 1 0,-6 1 16,-4-1-16,-3 3 0,0 0 15,-5-2-15,-2-2 0,2 2 16,1 2-16,-6 1 0,-2 1 16,-6-1-16,-3-2 0,-3 1 0,1-1 15,-4 1-15,0 0 0,1 2 16,-1-2-16,0 0 16,0 0-16,0 0 0,-2 2 15,-1 0-15,1 0 0,0 0 16,-1 1-16,-1 0 0,1-2 0,-1 1 31,-2 0-31,-3 0 0,-3-1 0,1 0 16,2 1-16,2-1 15</inkml:trace>
  <inkml:trace contextRef="#ctx0" brushRef="#br0" timeOffset="57822.7743">12214 14635 0,'0'0'0,"0"0"0,0 0 16,10-20-16,-6 12 0,2 0 15,-1 1-15,0 1 0,-2 1 16,1 1-16,-2 1 0,0 2 16,0 3-16,-2 5 0,-2 3 15,-2 3-15,-3 4 0,-2 5 16,-2 3-16,-3 12 15,-1 3-15,-2 4 0,-3 6 16,-4 12-16,-1 1 0,-1 13 31,2 1-31,5-16 16,6-10-16,2-13 0,3-9 16,2-8-16,2-6 0,2-11 15,1-8-15,3-6 0,3-6 16,6-9-16,5-6 0,2 2 15,0-3-15,-1 5 0,-3 4 0,13-4 16,5 2 0,1 5-16,1 2 15,-3 5-15,-4 6 0,2 5 0,0 5 32,-4 3-32,-3 1 0,-4 7 0,-3 5 15,-4 2-15,-3 1 0,-6 15 31,-4 10-31,-1-4 16,-2-2-16,1-5 0,-1-5 16,3-6-16,1-3 0,0-4 0,0-5 15,1-2-15</inkml:trace>
  <inkml:trace contextRef="#ctx0" brushRef="#br0" timeOffset="58239.7171">13114 15106 0,'0'0'0,"0"0"16,0 0-16,0 0 0,-4-27 16,4 27-16,-24-16 15,5 10-15,-4 2 16,-3 2-16,-3 1 0,-9 4 0,-3 3 16,1 5-16,0 2 0,-4 9 0,4 5 15,5-1-15,8 2 0,6 5 16,11 0-1,5-5-15,4-3 0,16-4 16,12-2-16,12-6 16,9-5-16,-6-5 15,-4-4-15,5-8 0,3-5 16,-3-8-16,-3-7 16,-9 4-16,-8 3 0,-3 1 15,-6 6-15,-4 2 0,-2 4 0,-4 4 16,-1 1-16,-3 4 0,0 5 15,-4 4-15,-2 4 0,1 3 0,0 1 16,2 4-16,0 4 0,1-1 16,1 0-16,2-1 0,1 0 15,3-2-15,3-3 0,5-3 16,5-3 0,-4-2-16,-3-2 0,-2-2 0</inkml:trace>
  <inkml:trace contextRef="#ctx0" brushRef="#br0" timeOffset="58618.8704">13439 15088 0,'0'0'16,"0"0"-16,0 0 16,-14 33-16,3-14 0,2-1 0,1 1 0,-1 2 15,-1 1-15,-1 4 16,2-2-16,3-2 0,0-3 15,3-4-15,2-4 0,1-4 0,2-5 16,1 0-16,1-2 16,1-8-16,3-5 15,1-3-15,1-2 0,1-5 0,1-2 16,2 0-16,2 0 16,6-1-16,1 4 0,-2 2 15,-2 4-15,-2 6 0,1 4 0,-1 4 16,2 4-16,-1 4 15,-2 4-15,-3 6 0,-4 7 0,-2-1 16,-3 1-16,-1 1 0,-4 3 16,-1 0-16,1-1 0,-1 0 15,0-2-15,1-4 0,1-2 0,2-3 16,4-1-16,-2-3 16,-1-2-16,1-1 0</inkml:trace>
  <inkml:trace contextRef="#ctx0" brushRef="#br0" timeOffset="59057.929">14234 15177 0,'0'0'15,"0"0"-15,0 0 0,0 0 16,-3-25-16,3 25 16,-16-18-16,16 18 15,-30-19-15,10 13 0,-2 2 16,-2 5-16,-1 3 15,1 2-15,0 1 0,-4 7 0,-1 3 16,-3 10-16,3 4 0,14 1 16,11 0-1,8-3-15,7-2 0,3-8 0,3-5 16,4-8-16,3-5 0,8-10 16,8-7-1,-1-12-15,2-9 16,6-13-16,-2-6 0,-6 0 15,-3 0-15,-1-5 0,-5 5 16,-5 9 0,-3 8-16,-7 10 0,-7 8 15,0 8-15,-2 5 0,-5 5 16,-5 5-16,-2 10 0,-4 6 16,-2 10-16,-2 5 0,-2 8 0,-3 6 15,0 0-15,1 1 0,2 6 16,5-2-16,6-5 15,4-4-15,11-1 0,7-3 16,-4-9-16,-3-7 16,-2-7-16</inkml:trace>
  <inkml:trace contextRef="#ctx0" brushRef="#br0" timeOffset="59242.5356">14752 14963 0,'0'0'0,"0"0"0,0 0 16,32 11-16,-32-11 0,36 10 15,-16-5-15,3 1 0,5 3 16,-2-1 0,0-1-16,1 1 0,-4-1 15,-3 0-15</inkml:trace>
  <inkml:trace contextRef="#ctx0" brushRef="#br0" timeOffset="59405.0369">14730 15129 0,'0'0'0,"0"0"16,0 0-16,29 4 0,-29-4 0,40 6 16,-8-2-16,7 0 15,6-1-15,-6-1 16,-5 0-16,-4 0 0</inkml:trace>
  <inkml:trace contextRef="#ctx0" brushRef="#br0" timeOffset="59759.2696">15566 14794 0,'0'0'0,"0"0"15,0 0 1,-7 37-16,0-13 0,0 2 0,-2 0 0,-2 2 16,-1 2-16,-2 3 0,3-2 15,2-5-15,1-2 16,1-3-16,2-3 0,0-4 16,2-4-16,0-7 0,-1-4 15,3-4 1,2-4-16,4-5 0,4-7 15,0 0-15,4-2 0,1-3 16,0 1-16,5 4 0,3 5 0,2 3 16,2 4-16,-1 5 0,2 4 15,0 3-15,2 3 16,-1 4-16,0 2 0,-2-2 16,-1-2-16,-5-3 15,-4 0-15,-3-1 0</inkml:trace>
  <inkml:trace contextRef="#ctx0" brushRef="#br0" timeOffset="60091.5949">16115 14915 0,'0'0'16,"0"0"-16,0 0 0,0 0 0,-27 13 15,27-13-15,-23 21 16,10-8-16,0 1 0,0 3 0,4 2 15,3 5-15,8 1 16,11-2 0,9-1-1,8-5-15,6-2 0,-2-5 16,0-3-16,2-4 0,-3-5 16,-6-9-16,-6-7 15,-7 0-15,-5-2 0,-7-1 16,-5-2-16,-6 1 0,-5 0 15,-5 4-15,-3 1 0,-2 5 0,-2 1 0,-1 1 16,0 3-16,7 4 16,5 4-16,16 4 15,10 4-15,-2-2 0,-2-1 16,-2-1-16</inkml:trace>
  <inkml:trace contextRef="#ctx0" brushRef="#br0" timeOffset="60410.7192">16682 14956 0,'0'0'0,"0"0"15,0 0-15,0 0 0,-28 9 16,28-9-16,-28 19 0,14-2 16,1 4-16,7 0 15,7-1-15,7-1 16,5-2-16,8-3 15,7-1-15,10-2 16,3-5-16,-7-6 16,-4-5-16,-7-6 15,-5-4-15,-8 0 0,-6-2 0,-6-6 0,-6-3 16,-9 3-16,-9 1 16,1 5-16,1 6 0,0 2 15,2 3-15,4 6 0,2 2 16,10 4-1,6 4-15,0-3 0,0 0 16,0-2-16</inkml:trace>
  <inkml:trace contextRef="#ctx0" brushRef="#br0" timeOffset="60677.7768">17218 14700 0,'0'0'0,"0"0"16,0 0-16,0 0 0,0 0 0,0 0 16,-11 34-16,11-34 0,-12 38 15,4-14 1,-2 6-16,2 2 16,-1 0-16,-1 8 0,2-1 15,0-6-15,2-5 0,-1 5 0,2-2 16,0-6-16,1-4 0,3-9 15,2-5-15,2-4 0,2-4 0,-2 1 16,0 0-16,0 0 0</inkml:trace>
  <inkml:trace contextRef="#ctx0" brushRef="#br0" timeOffset="60909.7656">17486 14908 0,'0'0'0,"0"0"15,0 0-15,0 0 16,0 0-16,0 0 0,-33-10 15,33 10-15,-30-2 0,12 3 16,-2 2-16,0-1 0,0 1 16,1 1-16,2 0 0,2 3 15,4 3 1,5 1-16,3 4 0,6-1 16,2 2-16,4 3 0,1-1 0,6 2 15,8 1 1,0-3-16,1-2 0,-2-4 15,-1-4-15,0 0 0,-4-1 16,-4-2-16</inkml:trace>
  <inkml:trace contextRef="#ctx0" brushRef="#br0" timeOffset="61126.1236">17736 14917 0,'0'0'0,"0"0"0,0 0 16,0 0-16,0 0 0,-5 24 15,5-24-15,-7 23 0,7-23 0,-12 27 0,5-9 16,1 0-16,-1 1 0,2-2 16,-1 1-1,2-4-15,1-1 0,-1-5 16,1-4-16,1 1 16,0-2-16,-1 0 0</inkml:trace>
  <inkml:trace contextRef="#ctx0" brushRef="#br0" timeOffset="61279.9435">17789 14628 0,'0'0'0,"0"0"0,0 0 16,0 0-16,0 0 0,23 21 16,-23-21-16,17 20 0,-8-7 0,1 0 15,1 3-15,0 0 0,0 0 16,-2-2-16,-2-2 0,0-2 15</inkml:trace>
  <inkml:trace contextRef="#ctx0" brushRef="#br0" timeOffset="61634.308">17811 15034 0,'0'0'15,"0"0"-15,0 0 0,0 0 16,0 0-16,29 3 15,-29-3-15,45 3 0,-15-3 0,-1 0 0,-2-2 0,2 0 32,1 0-32,7-2 0,-1-1 0,-2-1 0,-6-1 15,-5-3-15,-3-1 0,-2-5 16,-6-2-16,-8 4 0,-4 0 16,-10-2-16,-7 2 0,-4 2 0,-2 0 15,-5 7-15,-4 4 0,2 4 16,2 2-16,-1 5 0,-1 3 15,-2 7-15,4 4 0,7 1 16,5 1-16,8-1 0,4-1 0,12 0 16,8-2-16,9 1 0,6-1 15,-7-5 1,-5-3-16,-4-4 16</inkml:trace>
  <inkml:trace contextRef="#ctx0" brushRef="#br0" timeOffset="62314.8577">18910 14502 0,'0'0'0,"0"0"15,0 0-15,0 21 0,0-21 0,3 21 16,-2-3-16,0-3 0,1 0 15,0 0 1,-1-2-16,1-1 0</inkml:trace>
  <inkml:trace contextRef="#ctx0" brushRef="#br0" timeOffset="62497.5096">18505 14696 0,'0'0'0,"0"0"16,33 1-16,-7-3 16,5 0-16,13-1 0,4 0 0,1 0 15,1 1-15,13-1 0,1 1 16,6 0-16,-6-4 0,-6 2 16,-15 1-16,-10 1 0</inkml:trace>
  <inkml:trace contextRef="#ctx0" brushRef="#br0" timeOffset="62652.8379">18864 14699 0,'0'0'0,"0"0"16,0 0-16,0 0 0,0 0 0,-3 23 16,3-23-16,4 20 15,-4-20-15,11 22 16,-2-13-16,-1-2 0,-2 0 0,0-1 0</inkml:trace>
  <inkml:trace contextRef="#ctx0" brushRef="#br0" timeOffset="62899.9029">19124 14769 0,'0'0'0,"0"0"15,-24 10 1,2-2-16,-4 2 0,-4 0 15,-2 0-15,0 0 0,0 2 16,-4 1-16,2 0 0,0-1 16,7-2-16,7 0 0,7-2 0,8-1 15,10-1-15,2-2 0,6-1 16,6 0-16,7-2 0,2 0 0,3-1 0,8 0 16,1-2-1,-6 0-15,-5-1 0,-1 0 0,-6 1 16,-5 0-16</inkml:trace>
  <inkml:trace contextRef="#ctx0" brushRef="#br0" timeOffset="63069.3279">18590 15019 0,'0'0'0,"0"0"0,0 0 16,0 0-16,33 4 0,-33-4 15,46 3-15,-16-2 0,1 1 0,16-1 16,6 2-16,-4-1 15,-5-1-15,9 0 16,-2 0-16,-1-1 0,-11 2 16,-10-2-16</inkml:trace>
  <inkml:trace contextRef="#ctx0" brushRef="#br0" timeOffset="63316.9882">19067 14994 0,'0'0'0,"0"0"0,0 0 16,3 24-16,-3-13 0,-1 3 0,-1 4 15,0 3-15,-1 1 0,-2 9 16,1 2-16,-2-5 16,0-2-16,-1-2 15,0-1-15,2-4 16,-1-2-16,-2-2 0,-2-5 0,2-7 15,0-4-15,2-1 16,0 1-16,2 1 16</inkml:trace>
  <inkml:trace contextRef="#ctx0" brushRef="#br0" timeOffset="63439.4725">18890 15111 0,'0'0'0,"0"0"16,0 0-16,0 0 0,0 0 15,0 0-15,-18 19 0,18-19 16,-16 17-16,16-17 15,-16 20-15,8-11 0,0-1 0,2 2 16,0-3-16,2 0 0,0 0 0,0-2 16</inkml:trace>
  <inkml:trace contextRef="#ctx0" brushRef="#br0" timeOffset="63571.141">19178 15276 0,'0'0'0,"0"0"0,0 0 15,0 0 1,24 16-16,-18-14 0,1-1 0,-2 1 16,1-2-16,-2 1 0</inkml:trace>
  <inkml:trace contextRef="#ctx0" brushRef="#br0" timeOffset="63802.7504">19741 14683 0,'0'0'0,"0"0"15,0 0 1,-37 14-16,9-4 0,-4 0 16,-4 2-1,-2 1-15,-3 0 0,-10 3 16,4-2-16,4-4 15,3-3-15,7-1 0,4-1 0,5 0 16</inkml:trace>
  <inkml:trace contextRef="#ctx0" brushRef="#br0" timeOffset="63956.5597">19371 14768 0,'0'0'0,"0"0"0,0 0 16,16 22-16,-16-22 0,10 25 15,-7-7-15,-1 3 0,-1 3 16,-2 10-16,-1 3 0,-2 0 15,-2 0-15,1 8 0,-1-3 16,2-8-16,-1-5 0,1-6 16,1-4-1,0-4-15</inkml:trace>
  <inkml:trace contextRef="#ctx0" brushRef="#br0" timeOffset="64135.0656">19409 14937 0,'0'0'0,"0"0"0,0 0 16,0 0-16,24-8 0,-24 8 0,33-6 16,-14 4-16,1 0 0,2-1 15,3 2-15,0-2 0,1 0 16,5-1-16,-2 1 0,-2-1 16,-4 0-16,-3 1 0,-4 1 15,-1 0-15</inkml:trace>
  <inkml:trace contextRef="#ctx0" brushRef="#br0" timeOffset="64335.2976">19641 15009 0,'0'0'0,"0"0"15,0 0-15,6 35 16,-4-16-16,-2 1 0,0 0 16,-1 3-16,0 3 15,0 6-15,0-1 0,-1-2 16,-1 0-16,2-4 15,0-3-15,0-4 0,0-1 16,0-6-16,0-2 0,1-9 16,2-10-16,-1 3 0,0 1 0,0 2 15</inkml:trace>
  <inkml:trace contextRef="#ctx0" brushRef="#br0" timeOffset="64488.6183">20125 14720 0,'0'0'0,"0"0"16,26 2-1,-26-2-15,30 3 0,-12-2 0,4 2 16,1 1-16,2-1 16,3 2-16,-1-1 0,-5-1 15,-3 0-15,-3 0 0</inkml:trace>
  <inkml:trace contextRef="#ctx0" brushRef="#br0" timeOffset="64720.4991">20038 14938 0,'0'0'0,"0"0"0,0 0 0,0 0 15,32 7-15,-32-7 0,37 5 16,-12-3-16,4 1 0,0-2 0,1 0 15,5-1-15,-3 0 0,-3-2 16,-2-1-16,-5 1 0,-4 0 16,-2 1-1</inkml:trace>
  <inkml:trace contextRef="#ctx0" brushRef="#br0" timeOffset="64889.8298">19998 15087 0,'0'0'0,"0"0"0,23 6 16,1-2-16,9 0 15,1-1-15,0 0 0,12 0 16,0-1-16,9 1 0,-1 0 0,-8-5 16,-6-2-16,-9 1 0,-8-2 0,-5-5 15,-8-3-15,-4 4 16,0 1-16,-2 2 0</inkml:trace>
  <inkml:trace contextRef="#ctx0" brushRef="#br0" timeOffset="65175.253">20283 14796 0,'0'0'0,"0"0"15,-1001 0-15,2014 23 16,-1013-23-16,8 33 0,-8-7 15,-1 6-15,-1 5 16,0 0-16,2 1 0,-1 9 0,0-1 0,1 5 16,0-6-16,0 3 0,1-4 15,-2-7-15,0-6 0,-1-6 16,0-5-16,-3-6 0,0-3 16,-3-2-16,-1-2 0,-3-5 15,-2-3-15,-5-4 0,-2-2 16,0-6-1,0-3-15,-1-4 16,-1-2-16,4 4 0,5 3 16,2 3-16</inkml:trace>
  <inkml:trace contextRef="#ctx0" brushRef="#br0" timeOffset="65375.8479">20616 15498 0,'0'0'0,"0"0"0,0 0 0,0 0 0,0 0 16,0 0-16,0 0 0,0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0:01:39.5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7649 2066 0,'0'0'0,"0"0"0,0 0 0,22-9 16,-22 9-16,25-9 15,-6 3-15,1 0 0,2 1 0,3 0 16,4 0-16,7-1 0,-3 1 15,4 0-15,0 2 0,8-1 16,-2 2-16,4 1 0,2 0 16,-1 2-16,-3 2 0,12 0 0,3-2 15,-1-1-15,1 0 0,16-1 16,2 1-16,-4 0 16,-3 2-16,10-1 0,2 1 15,-4-1-15,-2-2 0,40 0 0,-5 2 16,-12-1-16,-6 0 15,24-1-15,16 0 16,1 1-16,-2 0 0,-36 2 0,-26 1 16,23 1-16,19 0 15,-13-2-15,-8-2 0,12 1 16,10 0-16,-15 5 0,-9 3 0,16-2 16,14-1-16,-17-2 0,-10-2 15,16 2-15,12 0 16,-8-2-16,-8-1 0,19 0 15,12 2-15,-24-2 0,-15 0 16,7 3-16,6 2 16,20-4-16,13-1 15,-19 3-15,-15 3 0,-3-5 0,-4-5 16,-2 2-16,-3 1 0,14 5 16,11 5-16,-16-3 0,-11-3 0,9-2 15,6-3-15,-9 0 16,-5-3-16,21 2 0,15 2 15,-18 2-15,-12-2 0,10 3 16,6 0-16,-16 1 0,-8 0 16,29-4-16,21-2 15,7 1-15,4 0 0,-36 1 16,-25-2-16,22 1 16,14 0-16,12 0 0,9 0 15,-36 0-15,-26-2 16,42 3-1,29 4-15,14 0 16,11 3-16,-36-4 0,-24-3 16,-26-1-16,-16-1 0,6 2 15,5 0-15,-13 2 0,-8-1 16,20 2-16,13 0 16,-19-2-16,-12 2 0,-4 1 0,-1 3 15,6-1-15,3-1 0,18-2 16,13 1-16,-3-1 15,-2-3-15,-20 0 0,-14 0 0,5 2 16,2 0 0,1 2-16,1-2 0,1 3 0,4 1 15,-9-2-15,-5-3 0,4-1 16,2-1-16,-2 2 0,-3 4 0,3-4 16,3-1-16,-10-6 15,-6-2-15,7 2 0,7 3 16,-15-1-16,-10 0 0,-8-2 15,-5-1-15,-11 3 0,-10 1 16,-4 4-16,-6 2 0,-4 2 16,-5-2-16,1 1 0,1-4 15,0 3 1</inkml:trace>
  <inkml:trace contextRef="#ctx0" brushRef="#br0" timeOffset="4619.0318">13225 2305 0,'0'0'16,"0"0"-16,0 0 15,0 0-15,-7 25 0,7-25 0,0 0 16,-13 32-16,6-14 0,-1 3 15,0 3-15,0 3 0,0 5 0,-1-3 0,-1-3 16,-6 8 0,-1 0-16,0-3 15,2-3-15,2-8 0,2-4 0,1-4 16,2-2-16,3-7 0,5-3 16,0-4-16,5-4 0,1-5 15,2-4-15,3-2 16,2-2-16,3-4 0,3-1 15,6-5-15,1 1 0,0 4 16,-1 5-16,6 0 0,0 3 0,-5 7 16,-2 5-16,-4 4 0,0 3 15,-5 4-15,-4 3 0,-4 9 16,-1 6-16,-4 0 0,-2-1 0,-1 7 16,-1 0-16,-3 0 15,-1-1-15,-4-2 0,-2-2 16,2-4-16,2-5 15,3-6-15,0-4 0,3-4 16,1-6-16,1-2 0,1-6 0,4-5 16,5-6-16,4-2 0,1-1 0,4-1 31,1-2-31,1 1 0,0 3 0,6-1 16,3 4-16,-3 6 15,0 4-15,-2 7 0,-1 6 16,-3 3-16,-4 5 0,-7 5 15,-6 5-15,-4 4 0,-2 1 0,-3 6 16,-4 5-16,0-2 0,-1-2 16,1 1-16,3-2 0,1-3 0,3-1 15,0-6-15,0-4 0,0-3 16</inkml:trace>
  <inkml:trace contextRef="#ctx0" brushRef="#br0" timeOffset="5067.22">14288 2409 0,'0'0'0,"0"0"15,0 0-15,0 0 0,0 0 0,-21-8 16,21 8-16,-23 2 16,23-2-16,-33 10 0,11 1 15,0 0-15,0 2 0,-7 6 16,-1 2-16,1 4 0,3 1 0,-4 8 0,3 0 15,5-4-15,5-3 0,6-2 16,6-4-16,5-5 0,4-4 16,9-7-16,9-6 15,1-4-15,2-4 0,2-4 0,3-5 16,-1 0-16,-2-1 0,4-3 16,-2-2-16,-6 2 0,-2 0 0,-6 1 0,-3 2 15,-3 3-15,-2 5 16,-5 6-1,-2 5-15,-2 8 16,-1 8-16,1 6 0,1 4 16,1-4-16,1-1 0,4 1 0,3-2 15,1-1 1,4-2-16,4-6 0,4-4 16,0-3-16,0-5 0,3-6 15,3-4-15,-2-4 0,0-2 0,3-10 16,-3-3-16,-5 5 15,-4 7-15,-4 4 0</inkml:trace>
  <inkml:trace contextRef="#ctx0" brushRef="#br0" timeOffset="5252.3269">14723 2157 0,'0'0'0,"0"0"16,0 0-16,-17 39 0,5-11 15,-1-1-15,1 0 0,-1 8 16,0 5-16,-5 14 0,2 1 15,-2 8 1,4-3-16,2 0 0,4-10 0,5-11 16,3-9-16,4-11 0,3-8 15,7-9-15,7-7 16,-6 1-16,-3 0 0,-2 2 16</inkml:trace>
  <inkml:trace contextRef="#ctx0" brushRef="#br0" timeOffset="5506.1685">15055 2316 0,'0'0'0,"0"0"16,0 0-16,-26 8 0,26-8 0,-41 19 15,19-9-15,-7 8 0,-6 3 16,-1 0-16,-2 2 16,-4 3-16,7-3 0,6-2 0,6 1 15,2 1-15,6-3 0,11-3 16,11-2-16,5-1 0,5-3 15,3-1-15,3-1 0,2-1 0,3-3 16,-1 1-16,1-2 16,-4 0-16,-3-3 0,-1 1 0,-5-1 15,-3 0 1</inkml:trace>
  <inkml:trace contextRef="#ctx0" brushRef="#br0" timeOffset="5869.2012">14945 2640 0,'0'0'16,"0"0"-16,0 0 0,0 0 16,26-10-16,-26 10 0,28-3 0,-12 0 0,2 0 15,3-1-15,2-1 0,0 0 16,1 0-16,3-2 0,-2 0 16,1-1-16,-2 0 0,-2-1 15,-2 0-15,-4-1 0,-1-1 0,-4 0 16,-3-1-1,-7 0 1,-5 0-16,-1 1 0,-2 1 0,-3 2 16,-3 0-16,-1 4 15,-2 0-15,-1 5 0,-3 3 0,0 3 16,1 4-16,2 2 0,-1 1 16,-1 5-16,2 3 0,3 1 15,4 2-15,5 1 0,3-1 0,6 0 16,6-3-16,8-3 0,5-4 0,9-4 15,6-3-15,3-6 0,2-2 16,15-6-16,2-2 0,-4-2 16,-3-1-16,-5 1 15,-13 3-15,-9 2 0</inkml:trace>
  <inkml:trace contextRef="#ctx0" brushRef="#br0" timeOffset="6292.5388">15939 2408 0,'0'0'0,"0"0"15,0 0-15,0 0 16,-17 34-16,9-14 0,-1 2 0,0 1 0,-1 4 16,2-2-16,0-4 0,1 4 15,4-3-15,2-4 16,2-3-16,7-5 0,6-4 0,3-6 15,1-2-15,4-8 0,5-3 16,-2-1-16,-1-1 0,7-6 0,0-3 16,-3 1-1,-3 1-15,-2 0 0,-3 0 0,-4 5 16,-5 5-16,-4 6 0,-2 4 16,-3 4-16,-3 5 15,-4 8-15,-1 6 0,-3 10 16,-2 7-16,0-2 0,0-1 0,-2 7 15,-1 0 1,2-2-16,2-5 0,0-2 16,0-4-16,2-5 0,0-3 0,0-4 15,-1-4-15,-2-2 0,-1-4 16,-6-2-16,-6-3 0,1-1 16,-1-1-16,5-3 0,0-3 15,3-2-15,3-3 0,2 1 16,2 3-16,1 1 0</inkml:trace>
  <inkml:trace contextRef="#ctx0" brushRef="#br0" timeOffset="6624.7889">16437 2410 0,'0'0'0,"0"0"16,0 0-16,-7 24 0,7-24 15,-11 35-15,3-10 0,2 0 0,0-3 16,1 6-16,1-4 0,4-3 16,4-3-16,4-4 15,6-4-15,7-7 0,6-4 16,0-4-16,-1-3 0,4-7 0,-3-3 16,-3 1-16,-5 2 0,-5-2 15,-4-1-15,-7 0 0,-4 0 0,-6 1 16,-5 1-16,-3 2 0,-4 0 15,-3 5-15,-4 2 0,1 4 16,0 3-16,-2 0 0,5 2 16,6 1-16,5-1 0,8 1 0,8 2 15,-1-2-15,0 1 0,-2-2 16</inkml:trace>
  <inkml:trace contextRef="#ctx0" brushRef="#br0" timeOffset="7040.7574">16945 2378 0,'0'0'15,"0"0"-15,0 0 0,0 0 16,0 0-16,-8 23 0,8-23 0,-8 29 16,3-8-16,-2 1 15,0 1-15,0 1 0,1-2 0,1 3 16,2-3-16,1-3 0,5-3 0,1-2 15,4-4-15,6-6 16,7-7-16,0 0 0,0-3 0,2-5 16,2-7-16,-1 1 0,-3 2 15,4-9-15,-1-4 16,-3 4-16,-2 1 0,-5 5 16,-3 3-1,-2 3-15,-3 2 0,-5 5 0,-4 5 16,-1 3-16,-3 3 0,-1 6 15,-3 6-15,0 0 0,0 0 16,0 2-16,-1 3 0,5 0 0,1 1 16,4-2-16,3-3 15,5-1-15,2-3 0,6-3 16,3-2-16,3-4 0,1-1 0,2-6 16,3-5-16,-2-4 0,-1-3 0,-4 1 15,-4 3-15,-3 3 0</inkml:trace>
  <inkml:trace contextRef="#ctx0" brushRef="#br0" timeOffset="7310.5313">17551 2380 0,'0'0'15,"0"0"-15,0 0 0,0 0 16,0 0-16,-15 28 0,15-28 16,-16 36-16,7-16 0,1 4 15,-1 4-15,1-1 16,1 0-16,1 2 0,1-5 0,2-3 15,1-5-15,1-3 0,1-2 16,2-7-16,1-4 0,1-7 16,-1-5-16,2-5 0,2-4 15,0 0-15,0-1 0,3 0 16,2 0-16,0 4 0,-3 2 0,5 1 16,1 4-16,-1 1 0,1 3 15,0 4-15,2 3 0,-3 1 16,2 3-16,3 3 0,1 2 0,-7-3 0,-2-2 15,-1 0-15</inkml:trace>
  <inkml:trace contextRef="#ctx0" brushRef="#br0" timeOffset="7812.1614">18313 2158 0,'0'0'0,"0"0"16,0 0-16,0 0 0,0 0 0,-7 28 15,7-28-15,-12 31 0,4-11 16,-3 3-16,-2 3 0,0 4 0,0 3 0,-4 8 16,3 0-16,-3 6 15,3-4-15,1-5 0,0-5 16,2-6-16,2-5 0,1-5 0,3-4 15,-1-3-15,2-3 16,0-3-16,2-4 0,1-3 0,1-1 16,2-7-1,1-5-15,2-2 0,0-2 16,4 0-16,2-1 0,2 1 16,2 0-16,7 1 0,2 2 15,1 2-15,2 3 0,-1 4 16,1 4-16,-2 3 0,-1 3 15,-1 6-15,-5 4 0,-2 2 0,-2 2 16,-4 2-16,-3 1 0,-3 0 0,-1 0 16,-2-2-16,-2-3 0,-3 0 15,-2-2-15,-6 0 16,-5-1-16,-2-2 0,-2-1 0,-3-1 16,-3-3-16,3-2 0,2 1 0,2-8 15,2-4-15,4 2 16,2 2-16,2 1 0</inkml:trace>
  <inkml:trace contextRef="#ctx0" brushRef="#br0" timeOffset="8044.0701">18813 2153 0,'0'0'16,"0"0"-16,0 0 15,0 27-15,-5-6 16,-3 3-16,-1 2 0,-3 3 16,-2 4-16,-5 9 0,0-1 0,0 7 15,2-5-15,3-6 0,3-4 16,0 2-16,1-4 0,3-9 0,2-4 0,1-1 31,3-3-31,0-3 16,0-1-16,0-2 0</inkml:trace>
  <inkml:trace contextRef="#ctx0" brushRef="#br0" timeOffset="8398.3548">18938 2510 0,'0'0'0,"0"0"15,0 0-15,0 0 16,0 0-16,-14 35 0,6-15 15,1 0-15,2 0 0,2-2 16,1 0-16,4-1 0,1-1 0,5-1 0,2-1 16,3-5-16,3-2 0,5-6 15,3-4-15,-1 1 0,-3-3 16,0-1-16,0-3 0,-3-1 16,-2-1-16,1-4 0,-4-2 15,-6 1-15,-3-1 0,-7 0 16,-4 2-16,-1 0 15,-2 1-15,-6 1 0,-3 5 16,-1 4-16,-1 4 0,2 1 16,3 3-16,1 0 15,2-2-15,5 1 0,4 2 0,6-1 16,5 2-16,4-2 0,3 0 16,-2-2-16,-2 0 15,-1 0-15</inkml:trace>
  <inkml:trace contextRef="#ctx0" brushRef="#br0" timeOffset="8729.9749">19388 2475 0,'0'0'0,"0"0"15,0 0-15,0 0 0,-16 21 0,16-21 16,-16 21-16,16-21 0,-19 34 16,10-13-16,1 3 0,1-2 15,1-1-15,4 3 0,3-5 16,5-2-16,3-3 0,5-4 0,5-5 15,1-2-15,0-3 0,3-4 16,0-2-16,-1-1 16,-1-1-1,1-7-15,-5-6 0,-5 1 16,-4-1-16,-4 2 0,-4 3 0,-7-1 16,-5-1-1,-3 3-15,0 3 0,-5 3 0,-3 2 0,0 3 16,0 1-16,0 4 0,1 3 15,3-1-15,2 2 0,4 0 16,3 2-16,5 2 0,3 0 0,1 0 16,0-3-16,1-1 0</inkml:trace>
  <inkml:trace contextRef="#ctx0" brushRef="#br0" timeOffset="9246.7646">20021 2567 0,'0'0'16,"0"0"-16,0 0 0,0 0 0,0 0 15,0 0-15,-11-19 0,11 19 0,0 0 16,-27-11-16,27 11 0,-28-9 16,11 7-16,-1-1 0,0 2 15,-1 1-15,0 0 16,-1 4-16,-2 2 0,1 0 15,3 2-15,-5 6 0,4 4 0,1 0 16,3 2-16,4-1 0,4 3 16,5-3-16,3 0 0,4-6 15,6-2-15,4-3 0,2-2 0,11-5 16,4-3-16,0-3 0,0-3 0,0-5 16,0-4-16,-4-1 15,-1-2-15,2-5 0,-4-3 16,-3-7-1,-1-2-15,-6 5 0,0 1 0,0-4 16,1 2-16,-4 5 0,-1 5 16,-4 6-1,-1 5-15,-2 4 0,0 5 0,-4 6 16,-3 6-16,0 2 0,-2 3 16,-5 5-16,-4 3 15,2 3-15,0 0 0,1 5 0,0 1 16,0 7-16,2 0 0,6-5 15,3-3-15,2-2 0,2-1 16,3-4-16,5-3 0,3-6 0,1-3 0,-4-2 16,-2-2-16,-2-3 15</inkml:trace>
  <inkml:trace contextRef="#ctx0" brushRef="#br0" timeOffset="9721.3243">21025 2186 0,'0'0'0,"0"0"16,0 0-16,0 0 0,-8 31 0,8-31 16,-16 39-16,4-13 0,-2 3 15,1 5-15,-1 3 0,-4 11 0,2-1 0,-1 3 16,3-5-16,2-10 15,2-4-15,1-3 0,3-6 16,3-7-16,1-3 0,2-4 16,1-6-16,1-2 0,2-4 15,0-3-15,0-3 0,1-3 0,-1-1 16,2-3 0,0-2-16,5-5 0,1 1 15,4 0-15,3 2 0,-1 2 16,3 1-16,4 3 0,1 3 15,-2 3-15,-1 3 0,1 4 16,0 2-16,-2 7 16,-1 6-16,-4 0 0,-2 0 0,-5 4 15,-5 3-15,-1 1 0,-3 0 0,-4-2 16,-1 0-16,-7-2 16,-3-2-16,-7-2 15,-6 1-15,1-3 0,-2-1 0,-2-3 16,0 0-16,3-2 15,4-2-15,1-2 0,4-2 0,8-1 16,4 1-16,0-2 16,2 2-16,1 0 0</inkml:trace>
  <inkml:trace contextRef="#ctx0" brushRef="#br0" timeOffset="10133.719">21653 2467 0,'0'0'0,"0"0"15,0 0-15,0 0 16,-24 24-16,24-24 0,-34 32 0,16-12 16,1 0-16,0 0 0,3-1 15,-2 3-15,5-2 0,5-5 0,4-3 16,5-3-16,7-2 0,2-3 15,3 0-15,4-4 0,3-3 16,2-3-16,3-4 0,-4 1 16,-3 0-16,1-5 0,-4-2 15,-2 1-15,-3 2 0,-7-3 16,-3-1 0,-5 0-16,-2 1 0,-6 2 15,-5 0-15,-1 5 0,-2 3 0,-3 2 16,-2 3-1,-1 6-15,2 2 0,5 1 16,2 0-16,12 1 0,9 2 16,7-3-16,5-5 0,-4 0 15,-2-1-15,-2 0 16</inkml:trace>
  <inkml:trace contextRef="#ctx0" brushRef="#br0" timeOffset="10334.3478">22100 2475 0,'0'0'0,"0"0"16,0 0-16,0 0 0,0 0 0,-13 27 16,13-27-16,-14 30 15,6-12-15,-2 3 0,-1 0 16,1 0 0,1-2-16,1 0 0,2-1 15,0-3-15,2-3 0,-1-3 16,3 0-16,0-4 15,0-5-15,-1 0 0,0-2 16,0 1-16,1 0 0,-1 0 16</inkml:trace>
  <inkml:trace contextRef="#ctx0" brushRef="#br0" timeOffset="10519.3831">21963 2330 0,'0'0'16,"0"0"-16,0 0 0,0 0 15,30-3-15,-30 3 16,26 8-16,-26-8 0,36 14 16,-19-8-16,-1-1 0,-1-2 15,1 0-15,-3-1 0,-1 1 0,-2-2 16</inkml:trace>
  <inkml:trace contextRef="#ctx0" brushRef="#br0" timeOffset="10782.5852">22570 2199 0,'0'0'16,"0"0"-16,0 0 0,-10 26 16,5-13-16,-1 5 0,-2 7 15,-1 0-15,-1 2 0,-3 11 16,0 2-16,-1 0 0,2-4 0,0 7 15,1-3 1,2-5 0,3-2-16,1-8 0,3-6 0,3-3 15,3-1-15,0-5 0,1-2 16,8-3-16,3-3 0,3-4 16,1-6-16,7-3 0,7-4 15,-6 2-15,-5 4 0,-4 0 0</inkml:trace>
  <inkml:trace contextRef="#ctx0" brushRef="#br0" timeOffset="26604.2937">23491 1910 0,'0'0'0,"0"0"0,0 0 16,0 0-16,0 0 16,-2 21-16,2-21 0,0 0 0,-22 35 15,22-35-15,-28 31 0,11-12 16,-3 2-16,0 1 0,1 0 0,-4 6 15,1 1-15,3-3 0,3 0 16,2 2 0,4-4-16,5 0 15,4-1-15,7-2 0,5-3 0,2-3 16,1-3-16,3-1 0,1-3 16,2-1-16,0 1 15,-1-2-15,-1 0 0,-4 0 0,-2-1 16,-3 2-16,-1 0 15,-4-2-15,-2 0 0,-1-2 0,-2 2 0,0-3 16,1 0-16,0 1 0</inkml:trace>
  <inkml:trace contextRef="#ctx0" brushRef="#br0" timeOffset="27205.9115">23563 2158 0,'0'0'16,"0"0"-16,0 0 0,0 0 15,0 0-15,0 0 0,-20 16 0,20-16 16,-25 24-16,6-5 16,-4 2-16,-4 5 15,-1 1-15,-2 1 0,-2-1 0,-7 7 16,4-4-16,-4 2 0,5-6 16,-2-2-16,3-7 0,9-9 0,3-2 0,2-4 15,2-3-15,4-4 16,2-5-16,3-4 0,3-3 15,2 1-15,3-2 0,6-6 16,7-4-16,9-1 16,7-2-16,0 4 0,1 3 15,16-3-15,8 0 0,4 5 16,4 3-16,6 2 0,-1 6 0,-8 2 16,-4 1-16,5 4 15,-4 2-15,-11 5 0,-8-1 0,-8 4 16,-3 1-16,-9 1 0,-3-1 0,-8 4 15,-4 2-15,-4 1 16,-4 1-16,-7 3 16,-3 3-1,0-1-15,-1-1 0,-4 2 0,-2-2 16,0-2-16,1 0 0,-1-2 16,0-3-16,1-2 0,1-2 0,-1-2 15,1-2-15,1-2 0,3 0 16,1-2-16,2-2 15,3-2-15,1-1 0,4-3 0,-1 0 0,2-3 16,2-2-16,4 2 0,3 1 16,0 2-16,2 1 0,2 3 0,3 3 15,0 0-15,3 1 0,2 1 16,3 0-16,1 2 0,1 2 16,0-1-16,1 3 0,1 0 15,-3-1 1,-3 4-16,-1 2 0,-4-1 15,-2 0-15,-2-3 0,-2-1 0,0-1 16</inkml:trace>
  <inkml:trace contextRef="#ctx0" brushRef="#br0" timeOffset="27406.5871">23428 2559 0,'0'0'15,"0"0"-15,0 0 0,0 0 16,0 0-16,0 0 0,-19 24 15,19-24-15,-18 24 0,18-24 0,-21 31 16,9-14-16,-1 2 0,-2-1 16,-1 0-16,1 2 0,2-2 15,-3 3 1,1-2-16,4-5 0,2-4 16,2 0-16,0-3 0,2-1 15</inkml:trace>
  <inkml:trace contextRef="#ctx0" brushRef="#br0" timeOffset="27723.5339">23399 2752 0,'0'0'0,"0"0"0,0 0 15,18 19-15,-18-19 16,26 19-16,-12-9 0,4-3 16,2-1-16,-1 0 0,1-2 0,6 0 15,0-4-15,-1-2 16,0 1-16,-3-1 0,-4-3 15,-1-1-15,-3 0 0,-3-1 0,-4-2 16,-4 2-16,-4-2 0,-5 0 0,-5 0 16,-1-1-16,0 0 0,-1 1 15,0 0-15,2 1 0,1 1 16,1 1-16,0 2 0,3 0 16,1 2-16,5-2 0,6 0 15,2 0-15,1-1 16,7 0-16,4 3 15,2-2-15,3 1 0,3-1 0,1 0 16,9 2-16,-2-1 16,-6 2-16,-6 0 0,-4 0 0</inkml:trace>
  <inkml:trace contextRef="#ctx0" brushRef="#br0" timeOffset="28255.766">24463 2201 0,'0'0'16,"0"0"-16,0 0 15,0 0-15,-21 27 16,21-27-16,-27 28 0,9-10 16,-1 3-16,-1 0 0,1 1 0,-3 4 15,2 1-15,6-2 16,5-3-16,7-3 0,5-2 15,5-4-15,4-2 0,7-4 16,5-5-16,8-2 0,2-1 0,1-3 16,3-3-16,-3-1 0,-1-1 0,4-4 15,-3-5-15,-4 2 0,-4 3 0,-4-4 16,-5-2-16,-3 3 0,-4 2 16,-3-6-16,-1-5 15,-3 5-15,0 2 0,-3 3 16,-2 2-16,-1 4 0,-2 2 0,0 1 15,-1 1-15,1 4 0,-1 2 16,-4 0-16,-3 1 0,1 2 0,-2 3 16,-2 6-16,-3 2 15,-1 3-15,-4 2 0,-5 10 16,-2 5-16,-1 1 0,0 1 0,-5 13 16,1 3-16,4-6 0,4-6 15,-2 5 1,0-3-16,4-8 0,1-4 0,3-5 15,2-5-15,2-2 0,3-5 0,0-4 16,3-4-16,4-2 16,2-3-16,2-9 0,1-4 15,0 2-15,1 2 0,-1 2 16</inkml:trace>
  <inkml:trace contextRef="#ctx0" brushRef="#br0" timeOffset="28440.7886">24437 2631 0,'0'0'0,"0"0"0,0 0 15,18 20-15,-4-5 16,2-1-16,-1 1 0,4 2 16,2 2-16,5 3 0,1-2 0,0-3 15,1-2 1,5 1-16,-2-5 0,-2-2 16,0-3-16,-4-4 0,-1-4 15,-3-3-15,-3-3 0,-2 2 0,-4 0 16,-2 2-16</inkml:trace>
  <inkml:trace contextRef="#ctx0" brushRef="#br0" timeOffset="28979.4378">25143 2343 0,'0'0'0,"0"0"0,0 0 0,0 0 16,-4 23-16,4-23 0,-5 26 15,5-26-15,-7 35 16,4-15-16,0 1 16,-1 0-16,2-1 0,0 3 0,0-4 15,1-3-15,1-3 0,3-4 16,1-3-16,2-3 0,-1-5 16,1-4-16,-1-5 0,2-1 15,1-1-15,-2 2 16,0 1-16,0-6 0,3-6 0,-1 4 0,0 1 15,-2 3-15,0-1 0,4 1 16,2 3-16,1 2 0,4 1 0,6 0 16,6 3-16,9 0 15,4 1-15,3 0 0,5 1 0,-2 4 16,1 2-16,-8 1 0,-6-2 0,0 4 16,-5 0-1,-9 1-15,-8 1 0,-12 2 0,-10 3 16,-9 4-16,-10 2 0,-11 1 15,-8 3-15,-1 0 0,-1-2 16,-9 2-16,-1 1 0,12-4 16,7-1-16,7-2 0,10-4 15,7-3 1,7-3-16,11-6 0,8-3 0,5-2 0,8 0 16,10-4-16,9-2 0,0 1 15,1-2-15,8-1 0,0 0 16,-5 1-16,-4 1 0,-4 0 15,-2 0-15,-10 2 0,-5 0 0,-9-2 16,-5 0-16,-3 3 0,-1 1 16,1 1-16</inkml:trace>
  <inkml:trace contextRef="#ctx0" brushRef="#br0" timeOffset="29195.7043">25504 2169 0,'0'0'0,"0"0"0,0 0 16,0 0-16,0 0 0,-12 26 15,12-26-15,-17 40 16,6-8-16,0 1 0,-1 1 0,0 6 16,-1 6-16,-3 9 0,1-3 15,2 8-15,3-5 16,2 2-16,4-6 0,3-7 0,3-6 0,5-7 15,3-8-15,-3-4 0,-1-5 16,-2-3-16</inkml:trace>
  <inkml:trace contextRef="#ctx0" brushRef="#br0" timeOffset="39728.3238">26158 2246 0,'0'0'16,"0"0"-16,0 0 16,0 0-16,0 0 0,-23 23 0,23-23 15,-20 22-15,7-9 0,-1 3 0,-2 1 16,0 2-16,-2 4 0,2-1 15,2 0-15,1 6 0,3-1 16,4-3-16,6-4 16,9-4-16,8-3 0,2-4 0,2-4 15,8-3-15,3-5 0,0-4 16,0-2-16,0-2 0,0 0 0,-3-1 0,-4-1 16,1-4-16,-4-2 0,-6 2 15,-3 3-15,-3-2 0,-2-1 16,-5 7-16,-2 3 0,-1-1 15,-2-2-15,-1 3 0,-2 3 16,-1 2-16,-3 0 0,1 3 16,1 3-1,-3 3-15,-1 4 0,-1 4 16,-1 2-16,0 5 0,0 3 16,-2 7-16,0-2 0,-1 4 15,-3 2-15,0 1 16,0 0-16,3-4 0,2-1 15,0-3-15,3-1 0,0-3 16,2-6-16,3-5 16,0-6-16,3-2 0,0-1 0,1-1 0</inkml:trace>
  <inkml:trace contextRef="#ctx0" brushRef="#br0" timeOffset="39899.6972">26240 2714 0,'0'0'0,"0"0"16,0 0-1,0 0-15,0 0 0,20 21 16,-20-21-16,13 21 0,-13-21 0,14 24 16,-6-15-16,1 2 0,1 1 15,1-1-15,1-2 16,1-3-16,1-5 0,-1 0 0,-1 0 16,-3 0-16</inkml:trace>
  <inkml:trace contextRef="#ctx0" brushRef="#br0" timeOffset="40131.39">26400 2310 0,'0'0'16,"0"0"-16,0 0 0,0 0 0,30-8 0,-10 4 16,4-1-16,3 0 15,2-1-15,1 1 0,2-1 0,9-1 16,0-1-16,0 0 15,0-1-15,3-2 0,-6 1 16,-4 1-16,-4 1 16,-5 1-16,-6-1 0,-4 0 15,-6 0-15,-5 4 0,-3-1 16,0 2-16,0 1 0,-1-1 16</inkml:trace>
  <inkml:trace contextRef="#ctx0" brushRef="#br0" timeOffset="40756.456">26686 2160 0,'0'0'0,"0"0"0,0 0 0,0 0 0,0 0 16,0 0-16,-6 29 0,6-29 15,-6 25-15,3-5 16,-1 2-16,1 0 0,1 1 0,0-2 16,0 0-16,2 4 0,3-2 15,3-3-15,3-3 0,2-4 16,1-3-1,3-4-15,2-3 0,2 0 16,2-4-16,1-2 0,1-2 16,3-3-16,0-3 15,-2-1-15,-1 1 0,2-3 0,-4 1 16,-4 2-16,-2 4 0,-4 0 16,-4 2-16,-4 5 15,-6 0-15,-8 5 0,-6 2 0,-3 0 16,-1 1-16,-8 5 15,-6 4-15,-7 3 16,2 2-16,-3 2 0,5 1 16,5-2-16,5 2 0,8-6 0,7-4 15,10 1-15,8-1 16,4-4-16,3-3 0,13-5 16,8-4-16,-4-1 0,3-1 15,7 0-15,0 0 0,-4 0 0,-2 0 16,-3-3-16,-3-2 0,-4 0 15,-2 1-15,-5 0 0,-4 0 16,-4 0-16,-4 1 0,-4 2 0,-3-2 0,-4 5 16,-3 2-1,-6 4-15,-5 3 0,0 2 16,0 1-16,-5 3 0,-1 4 16,-2 2-16,1 3 0,1 1 15,3 1-15,-3 2 0,4-1 16,2-2-16,3-2 0,2-1 0,2 0 0,5-4 15,3-3-15,4-2 0,3-2 16,5-6-16,4-2 16,3-4-16,4-2 0,-2-5 15,0-4-15,-2 2 16,-4 1-16,0 4 0</inkml:trace>
  <inkml:trace contextRef="#ctx0" brushRef="#br0" timeOffset="40934.8893">26880 2757 0,'0'0'0,"0"0"0,0 0 16,0 0-16,0 0 0,-2 24 15,2-24-15,9 22 16,-9-22-16,23 24 0,-10-14 0,8-2 16,7-2-16,-1 0 15,1-1-15,8 0 0,1-4 16,-2-1-16,-1-1 0,4 0 16,-5-1-16,-6-2 15,-4-1-15,-14-6 16,-12-3-16,1 5 0,-1 1 0,2 2 15</inkml:trace>
  <inkml:trace contextRef="#ctx0" brushRef="#br0" timeOffset="43226.5623">7111 3614 0,'0'0'15,"0"0"-15,0 0 16,0 0-16,0 0 0,0 0 0,0 0 16,11-19-16,-11 19 0,22-8 15,-22 8 1,33-8-16,-10 6 0,2-1 15,4 2-15,13-2 16,11 1-16,27 0 16,12-2-16,13 1 0,-8 1 15,36 0-15,13-1 16,6 2-16,-18 1 0,66-2 16,13-1-16,25 0 0,17 2 0,-55-1 15,-39 0-15,13-1 0,8 2 16,-26 1-16,-19 0 0,33 0 15,22 0-15,-23-2 0,-17 1 0,31 1 16,22 1-16,-20 6 16,-12 3-16,-4 5 0,-3 6 15,-8-9 1,-5-6 0,56 3-16,37 2 15,-40-9-15,-31-6 0,-47 1 16,-35 1-16,-22-1 0,-15-1 15,-14-1-15,-10 0 0,-5-6 16,-4-2-16,-12 2 0,-8 2 16,-20 1-16,-11 3 0,8 2 15,7 1-15,3 0 0</inkml:trace>
  <inkml:trace contextRef="#ctx0" brushRef="#br0" timeOffset="47976.2979">6761 5167 0,'0'0'0,"0"0"16,0 0-16,25-7 0,-25 7 16,23-3-16,-2 3 15,2 0-15,4-3 16,0 3-16,-2 0 0,12-2 15,0-1-15,5 0 16,3 3-16,18 0 0,4 1 0,-3-3 0,-2-1 0,13 1 16,0 1-16,4-2 15,-7 1-15,12 2 0,8 2 16,15-2-16,-1-2 16,-8 2-16,-5 0 0,42 2 15,-8 2-15,-15-2 0,-13-2 0,18 0 16,12 0-1,-22 4-15,-16 2 0,28-5 16,18-4-16,-14 4 0,-9 4 16,4-2-16,1 1 0,-4-1 15,-4-3-15,19-3 0,14 0 16,-9 2-16,-7 3 0,5-1 16,5 0-16,-19-3 15,-14-1-15,39-1 0,28 2 0,15 1 16,9 0-16,-48-2 0,-33-1 15,20 3-15,12 4 16,-11-2-16,-10-1 0,4-1 0,3-3 16,-2 4-16,0 1 0,15 3 15,13 2-15,28-9 32,21-7-32,-34 6 0,-22 3 15,-11 3-15,-8 3 0,-1-10 0,-1-6 16,11 4-16,8 1 15,-17 3-15,-11 1 0,4-1 16,6 0-16,40 1 0,27-2 16,-38 2-16,-25 2 0,-6 0 0,-3 0 15,-3 1-15,1 0 0,19 0 16,14 1 0,19-1-16,15-1 0,-42 2 0,-29 3 15,0 3-15,-1 5 0,-22-4 16,-14 0-16,4-2 0,4-2 15,-6-2-15,-4 0 16,8-2 0,5 1-1,2 0-15,1 3 0,-27-4 16,-19 2-16,-17-1 16,-11 0-16,-4-1 0,-3 1 15,-6-1-15,-4-1 0,-2 0 16,-2 0-16,-3 0 15,1 4-15,-1-4 0,-1-3 0,-2 3 16,-2 3-16,-6 3 16,-4 2-16,8-4 0,3-2 0,1 0 15</inkml:trace>
  <inkml:trace contextRef="#ctx0" brushRef="#br0" timeOffset="58267.7041">6345 4796 0,'0'0'0,"0"0"0,0 0 16,0 0-16,6-23 0,-6 23 0,0 0 15,0 0-15,0 0 16,0 0-16,-21 5 0,21-5 16,-33 28-16,14-12 0,0 1 15,-5 4-15,-4 2 0,-5 6 16,3 2-16,-9 7 0,5 1 15,-3-4-15,-1-4 0,1 3 0,5-3 16,5-5-16,4-5 16,6-2-16,4-4 0,5-5 15,3-4-15,1-2 16,0-1-16,2 0 16</inkml:trace>
  <inkml:trace contextRef="#ctx0" brushRef="#br0" timeOffset="58468.4829">5835 4905 0,'0'0'15,"0"0"-15,0 0 0,0 0 16,31 14-16,-31-14 0,38 21 16,-13-6-16,7 1 0,1 4 15,6 3-15,8 5 0,-1 0 0,16 5 16,0 0-16,7 4 0,-3-7 15,-7-2-15,-15-7 0,-11-6 16</inkml:trace>
  <inkml:trace contextRef="#ctx0" brushRef="#br0" timeOffset="59185.6259">6122 6699 0,'0'0'0,"0"0"16,0 0 0,34-10-16,-10 6 0,3 2 31,1 0-31,6 0 0,5 0 16,12 1-16,3 1 0,0 1 0,2 1 15,17-2-15,4-1 0,10-2 16,-5 0-16,26 3 0,9 0 15,1 1-15,-11 1 0,61-6 16,-1-4-16,-24-1 0,-16 0 0,17 2 16,14 0-16,-14 3 0,-7 2 0,23-3 15,17-1-15,-23 0 0,-17 1 16,22 0-16,14 2 0,-10-2 16,-7 3-16,26-1 0,18-2 15,-29 0-15,-20 0 0,25 2 16,17-1-16,-14 0 0,-10-2 0,14 0 31,9 1-31,-18 1 0,-11 1 0,12 0 16,10 0-16,-22-1 15,-13-1-15,14 3 0,11 1 16,-6 1-16,-5 0 0,2-2 0,0 0 16,-17 0-16,-11 0 0,19 1 15,16 1-15,-23-1 0,-14 0 0,9 2 16,9 2-16,-10 1 0,-4 0 0,-2 0 15,-1 1-15,-8-2 0,-6 1 16,2-2-16,-1 1 0,-22-2 16,-16-2-16,9 7 0,6 5 15,-17-3-15,-11 0 0,-6-5 16,-3-4-16,-6 5 0,-4 4 16,-8-3-16,-4 0 0,-12-3 0,-9-1 15,-10 4-15,-6 5 0,-2-4 0,-1-1 16,0-3-16</inkml:trace>
  <inkml:trace contextRef="#ctx0" brushRef="#br0" timeOffset="62766.3673">6782 8221 0,'0'0'0,"0"0"0,22-8 16,-7 3-1,2 0-15,11 0 16,7-1 0,10 2-16,9 1 0,15-1 0,-5 2 15,17-2-15,1 0 0,9 2 0,-4 0 16,16-1-16,11 0 0,-6 2 0,-5 1 15,50-1-15,-5-1 0,-8-3 16,-2-2-16,4 2 16,5 1-16,-9 0 15,-7 0-15,15-1 0,11 0 16,-16-1-16,-10 0 0,15 5 16,9 4-16,-3-1 0,-1-1 0,14-4 15,9-1-15,-22-1 0,-14-3 16,22 6-1,14 4-15,-2 0 0,-2 0 0,2-3 0,1-3 16,-27-1-16,-17-1 0,25 9 0,18 3 16,-15-4-16,-8-3 0,5 1 15,4 0-15,0 0 0,2 2 16,15 1-16,11 2 0,27 0 16,16 2-16,-47-5 0,-32-4 15,21 6 1,14 7-16,-29 1 0,-21-3 0,12 2 0,6-1 15,-1-1-15,0 0 0,-5 1 16,-6 0-16,-32 1 0,-22 0 0,-3-3 16,-3-4-16,-11-6 15,-6-5-15,-26-4 0,-19-2 16,-5 3-16,-5 2 16,-3 4-16</inkml:trace>
  <inkml:trace contextRef="#ctx0" brushRef="#br0" timeOffset="64887.5567">6757 9646 0,'0'0'0,"0"0"0,0 0 16,19-4-16,-19 4 0,0 0 15,29-2-15,-14 1 0,0 1 0,5 0 16,2-1-16,1 1 16,3 1-16,10-2 0,4-1 15,3 2-15,1 0 0,15 0 0,6-1 16,1-1-16,3 1 0,15 0 0,4 0 15,10 1-15,-5 1 16,28-1-16,8-2 16,-9 2-16,-8 3 0,68 0 15,-3-2 1,11 0-16,8 0 16,-51-2-16,-37-3 0,23 2 15,16 1 1,30 2-16,20 1 0,-52 0 0,-36-1 15,-3-2-15,-3-2 0,17-1 16,11 2-16,15 1 0,12 1 0,-27-5 0,-17-1 16,37-1-1,24-1 1,24 3 0,14 1-16,-49 0 0,-37 0 0,5 1 0,1 2 15,17-2-15,13-1 0,-28-2 16,-20-1-16,1 1 0,1 1 0,6 1 15,6 1-15,11 0 16,7 0-16,-27-1 0,-16-2 0,14 0 16,10 2-16,-15 2 15,-9 0-15,14-1 16,10 0-16,-5 0 16,-1-2-16,-4 0 0,-2 2 0,1 1 0,0 4 15,10-5-15,7-1 16,-11 1-16,-10 2 0,6 3 0,4 3 15,-10-4-15,-6-1 0,7 4 16,3 1-16,-8 1 0,-4-3 16,14 2-16,11 0 0,-13 0 15,-9-2-15,2 1 0,2 0 0,-3 3 16,-1 4-16,4 2 0,1 1 16,0-6-16,-1-4 0,13 0 15,8 0-15,-15 1 0,-10 2 16,0 1-16,0 0 15,-6-2-15,-5-1 0,14-3 0,10-1 0,-7 0 16,-6 1-16,2-2 0,2 0 16,-15 3-16,-9 1 0,29 1 15,19 2 1,11 3-16,5 1 0,-39-1 0,-30-2 0,-3 0 16,-4-1-16,-2-1 0,0 0 31,7 3-31,7 4 15,4-3-15,2-2 0,-27-3 16,-20-1-16,-8 2 0,-8 1 16,-5-5-16,-2-4 0,-9-5 15,-6-3-15,-3 3 0,-1 3 0,-2 2 16</inkml:trace>
  <inkml:trace contextRef="#ctx0" brushRef="#br0" timeOffset="65852.5002">11866 9830 0,'0'0'15,"-19"2"-15,-3 1 0,-1-1 16,-6 0-16,-9 2 0,-3-1 16,-20 2-16,-8 0 15,-9-1-15,7 0 0,-20-2 16,-3-2-16,7-2 0,5-2 0,-33-3 16,-3-3-16,-1-1 0,-1 0 15,3-3-15,3-5 0,19 3 0,13 1 16,5-1-16,3-2 0,11 1 15,8 0-15,-7-5 0,-3-5 16,10-1-16,9-1 0,6-2 16,6 0-16,10-1 0,7-1 15,15-6-15,9-6 16,16-6-16,11-5 16,18-4-16,12-3 0,-5 14 0,-2 10 15,21-9-15,16-8 0,-3 7 16,1 6-16,19-3 0,13-2 15,-6 5-15,-4 4 0,11 7 16,7 4-16,2-1 0,2 1 0,16 1 16,11 2-16,-26 8 0,-19 8 0,22 4 15,15 4-15,-2 3 16,-2 5-16,17 11 0,13 8 16,-14 4-1,-11 5-15,-37-4 0,-26-2 0,-3 12 16,-2 10-16,-10 5 0,-9 4 15,-16 0 1,-10 1-16,-9-6 0,-6-4 0,-10 6 16,-5 4-16,-8 2 15,-5 2-15,-9 2 0,-5 2 16,-4-14-16,-1-11 0,-12-2 0,-9 0 16,-11 0-16,-6 1 0,-15-7 15,-8-7-15,-11-7 16,-5-7-16,5-5 0,3-6 0,-40-3 15,-28-2-15,-2-5 16,-3-5-16,50 5 0,35 1 0,24 2 16</inkml:trace>
  <inkml:trace contextRef="#ctx0" brushRef="#br0" timeOffset="70745.134">15078 8571 0,'0'0'0,"7"-7"16,-2 3-16,-2 0 0,-1-1 15,-3-1-15,-3-3 16,-3 1-16,-4 0 15,-4 1-15,-2 2 0,-9 3 0,-1 3 16,-3 0-16,-1 2 0,-3 6 16,-2 2-16,-5 3 0,3 2 0,6 2 15,5 3-15,6-1 0,5-2 16,8 5-16,8 2 16,3-6-16,4 0 0,5 6 0,4 1 15,2-7-15,3 0 0,4 7 16,2 0-16,-6-5 15,-6-5-15,-5 0 0,-6-1 16,-9 0-16,-7-2 0,-13 0 16,-8-2-1,-1-4-15,-7-4 16,8-1-16,6 0 0,5 0 0</inkml:trace>
  <inkml:trace contextRef="#ctx0" brushRef="#br0" timeOffset="71177.2058">15400 8290 0,'0'0'0,"0"0"16,0 0-16,0 0 0,1 26 16,-1-26-16,-8 36 0,1-13 15,-1 2-15,-3 6 0,-2 4 0,-5 14 16,2 2-16,-2 9 15,4-1-15,2-11 0,2-5 0,0 2 16,2-7-16,3-8 0,0-5 0,2-7 31,1-5-31,2-13 16,1-3-16,2-8 0,3-2 0,2-5 0,5-6 16,3 0-16,4-3 0,2 2 15,2 0-15,7-1 0,1 4 0,0 3 16,1 3-16,0 6 15,1 5-15,-1 11 0,-2 10 16,-6 4-16,-7 5 16,-4 2-16,-7 3 0,-2 1 0,-4 2 15,-2-5-15,-2-5 0,-2 0 16,-2-1-16,1-1 16,-1-3-1,2-3-15,1-3 0,4-8 0,4-8 16,-2 2-16,0 0 0,-2 2 15</inkml:trace>
  <inkml:trace contextRef="#ctx0" brushRef="#br0" timeOffset="71362.2744">16034 8703 0,'0'0'0,"0"0"0,0 0 15,-6 25-15,6-25 0,-13 33 16,3-11-16,1 0 0,-1 1 15,-1 5-15,0-2 0,1-2 16,1-1-16,3-5 0,4-5 16,1-4-16,0-2 15,0 0-15,0-2 0,1-1 16</inkml:trace>
  <inkml:trace contextRef="#ctx0" brushRef="#br0" timeOffset="71509.4459">16039 8474 0,'0'0'0,"0"0"0,0 0 16,0 0-16,0 0 0,0 0 0,0 0 15,24 20-15,-24-20 0,15 14 16,-15-14-16,0 0 0</inkml:trace>
  <inkml:trace contextRef="#ctx0" brushRef="#br0" timeOffset="71763.5135">16368 8664 0,'0'0'0,"0"0"15,0 0-15,-3 34 0,0-12 16,-2 2-16,0-1 0,-2 11 16,0 1-16,3-3 0,1-4 0,3 1 15,4-5-15,2-4 0,-1-4 0,7-7 16,7-4-16,1-5 15,1-5-15,2-5 0,1-5 0,2 0 0,0-3 16,2-5-16,0-5 16,4-6-16,-2 0 0,-5 3 15,-1 5-15,-7 5 0,-4 4 0,-2 5 16,-3 2-16,-1 2 0</inkml:trace>
  <inkml:trace contextRef="#ctx0" brushRef="#br0" timeOffset="72091.6701">16703 8828 0,'0'0'0,"0"0"16,0 0-16,0 0 0,28 7 16,-28-7-16,29 0 15,-11 0-15,3 0 16,2-2-16,4 0 0,-2-1 0,-1-3 16,8-3-16,0-1 15,-2 0-15,-3-1 0,-4-1 16,-3-3-16,-5 3 0,-2 0 0,-4-6 15,-6-2-15,-5 6 0,-3 2 16,-6 3-16,-6 2 0,0 4 0,-3 2 0,-9 4 16,-3 5-1,3 1-15,4 2 0,1 7 0,0 7 16,3 1-16,3 2 0,5 5 16,5 0-16,12-4 15,10-1-15,4-7 0,6-4 0,13-9 16,12-5-1,-3-2-15,-1-1 0,9-18 16,2-14-16,-14 8 0,-11 7 0,-8 3 0</inkml:trace>
  <inkml:trace contextRef="#ctx0" brushRef="#br0" timeOffset="72365.3714">17489 8692 0,'0'0'0,"0"0"16,0 0-16,-12 27 0,12-27 15,-13 28-15,4-9 0,0 1 16,1 2-16,-3 6 0,0-2 16,3-3-16,1-4 15,2-3-15,0-3 0,3-4 16,1-5-16,1-4 0,2-4 0,2-3 0,0-3 0,1-5 16,2-5-16,1-1 15,1-2-15,0-1 0,1 2 16,0 3-16,0 4 0,6 0 15,4 3-15,2 6 16,3 4-16,0 3 0,0 1 0,3 4 31,4 4-31,-5-3 0,-6-1 0,-4-1 16</inkml:trace>
  <inkml:trace contextRef="#ctx0" brushRef="#br0" timeOffset="72528.2534">18175 8889 0,'0'0'0,"0"0"16,0 0-16,-14 22 0,14-22 15,-16 22-15,16-22 0,-24 27 16,11-14-16,1-1 0,0 0 16,2-1-16,1-2 0,1-1 15</inkml:trace>
  <inkml:trace contextRef="#ctx0" brushRef="#br0" timeOffset="72882.5">19000 8553 0,'0'0'0,"0"0"16,0 0-16,-29-4 15,29 4-15,-43 0 0,13 2 16,-1 3-16,-2 0 16,-7 2-16,1 3 0,4 0 0,4 0 0,-1 6 15,5 1-15,10 2 0,7 1 16,9-1-16,6 1 16,4 0-16,3 1 0,7-1 15,4-4-15,-1 0 16,-1-1-16,-4 0 0,-3-1 15,-4-1-15,-3 0 0,-7 0 0,-5 0 16,-5-2-16,-3-1 0,-6 0 16,-3-2-1,-3-6-15,-3-3 0,5 0 0,4 0 16,5 0-16</inkml:trace>
  <inkml:trace contextRef="#ctx0" brushRef="#br0" timeOffset="73251.9932">19306 8396 0,'0'0'0,"0"0"15,0 0 1,-13 40-16,4-17 0,-4 5 0,-4 5 16,-3 10-16,-1 4 0,-4 6 15,3-3-15,4-8 0,2-5 0,0 0 31,2-7-15,4-10-16,3-7 16,4-9-16,3-7 0,4-5 0,2-6 15,2-1-15,2-2 0,4-5 0,5-5 16,2 2-16,0 0 0,2 4 16,3 2-16,4 1 0,2 5 0,-3 4 15,-1 3-15,-4 8 16,-3 5-16,-5 0 0,-2 1 0,-8 5 15,-4 4 1,-2 4-16,-1 2 0,-1 1 0,0 0 16,1-3-16,1-1 15,0-3-15,0-5 16,0-1 0</inkml:trace>
  <inkml:trace contextRef="#ctx0" brushRef="#br0" timeOffset="73615.5732">19813 8620 0,'0'0'15,"0"0"-15,0 0 0,0 0 0,0 0 0,-12 27 16,12-27-16,-14 29 0,5-9 16,0 2-16,-1 4 15,3-5-15,2 0 16,3-4-16,2-2 0,7 0 0,4-5 15,3-3-15,4-3 0,3-5 16,3-5-16,0-1 0,0-3 0,8-8 16,0-8-16,-5 3 0,-4-1 15,1-5-15,-2-1 0,-4 6 0,-4 1 16,-2 8-16,-3 4 16,-2 3-16,-2 2 0,-5 6 0,-1 7 15,-2 1-15,-2 4 0,0 6 16,-1 4-1,1 4-15,1-1 0,1 6 16,4 0-16,3-1 0,1-2 16,11-1-16,7-5 0,2 3 15,2 3-15,-8-6 0,-3-6 0,-4-2 16</inkml:trace>
  <inkml:trace contextRef="#ctx0" brushRef="#br0" timeOffset="74032.1564">20673 8672 0,'0'0'0,"0"0"0,0 0 0,0 0 16,-21-22-16,21 22 0,-22-11 16,7 7-16,-3 2 0,-3 2 15,-3 2 1,-2 3-16,-2 4 16,-7 6-16,1 3 0,5 3 15,5 0-15,5-1 0,5-2 0,6 3 16,7-3-16,7-4 15,7-1-15,5-5 0,5-3 0,5-5 16,2-2-16,4-6 16,2-3-16,-3-3 0,-3-2 0,2-6 15,-3-2-15,-3-3 0,-2-2 0,-1-5 16,-3-5-16,-1 5 0,-3 3 0,-2-2 16,-3 6-16,-3 5 0,-3 4 15,-1 6 1,-4 5-16,-5 7 0,-4 5 15,-2 2-15,-1 4 0,-5 13 32,-6 12-32,1 2 0,1 0 15,1 10-15,2 1 0,7-4 0,4-5 16,8-4-16,7-6 16,-1-9-16,-3-5 0,-1-3 15</inkml:trace>
  <inkml:trace contextRef="#ctx0" brushRef="#br0" timeOffset="74456.9397">21264 8667 0,'0'0'0,"0"0"0,0 0 15,0 0-15,-3-24 0,3 24 16,-10-17-16,10 17 16,-21-14-16,3 9 0,-4 1 0,-2 3 15,-2 2-15,-3 4 0,-1 4 16,-8 9-1,-2 7-15,7 4 16,5 3-16,8-4 0,6-3 0,6 0 16,10-4-16,4-4 0,5-4 0,8-6 15,7-6-15,1-2 0,-2-4 16,10-7 0,3-4-16,-4-4 0,-3-2 15,0-9-15,0-6 0,-5 1 16,-2 4-16,4-14 15,-3-7-15,-4 9 0,-2 5 16,-7 8-16,-3 8 0,-3 9 0,-3 5 16,-2 4-16,-1 3 15,-4 8-15,-4 7 0,-2 2 0,-2 4 16,-8 11-16,-7 6 0,3 3 16,2 1-16,-1 6 15,0 4-15,3-4 0,3-3 0,5-2 16,7-5-16,3-9 15,2-7-15,0-6 16,0-1-16,0-5 0</inkml:trace>
  <inkml:trace contextRef="#ctx0" brushRef="#br0" timeOffset="74819.4073">21378 8793 0,'0'0'0,"0"0"0,0 0 16,0 0-16,0 0 0,35 0 0,-35 0 15,36-3-15,-13 2 0,1-3 16,3-1-16,0-1 0,-2 0 0,8-4 16,-1 0-16,-3 0 0,-4 0 15,-3-1-15,-1-2 0,-5-2 16,-4 1-16,-7-1 0,-5 0 16,-6 0-16,-6 2 15,-3 3-15,-1 3 0,-10 3 0,-3 7 31,1 2-31,4 2 0,-3 7 0,-1 6 16,1 2-16,3 2 0,1 8 16,5 2-16,7-2 0,7-4 0,8-3 0,9-3 15,3-4-15,1-3 0,11-5 0,7-3 32,5-5-32,4-1 0,6-7 15,3-5-15,-13 3 16,-8 1-1,-6 1-15</inkml:trace>
  <inkml:trace contextRef="#ctx0" brushRef="#br0" timeOffset="75104.7317">22152 8619 0,'0'0'15,"0"0"-15,0 0 0,0 0 0,0 0 0,-25 26 16,25-26-16,-22 26 0,10-8 0,0 2 16,0 4-16,0-1 15,0 0-15,-3 6 0,3-1 16,2-4-16,3-2 0,1-4 15,2-4-15,3-6 16,3-2-16,1-7 16,3-6-16,-2 0 0,-1-3 0,2-3 15,0-3-15,1-5 16,0-3-16,1 1 0,0 1 16,3-1-16,1 4 0,-3 2 15,-1 2-15,1 4 0,1 2 16,1 5-16,3 1 0,0 2 0,1 2 15,3 2-15,2 2 0,0 0 0,3-1 16,-3-1-16,-3 0 0,-3-1 0</inkml:trace>
  <inkml:trace contextRef="#ctx0" brushRef="#br0" timeOffset="75236.297">22573 8927 0,'0'0'0,"0"0"0,0 0 0,0 0 16,-13 20-16,13-20 0,-15 19 0,15-19 16,-21 22-16,11-11 0,2-3 15,0-1-15</inkml:trace>
  <inkml:trace contextRef="#ctx0" brushRef="#br0" timeOffset="75575.1885">23431 8424 0,'0'0'0,"0"0"0,0 0 16,0 0-16,0 0 0,0 0 15,0 0-15,-24 19 0,24-19 0,-36 31 32,7-8-32,2 4 0,0 0 0,-6 13 15,1 4-15,-1 3 16,6-3-16,6-5 0,8-2 16,5-2-16,7-7 0,6-4 15,6-3-15,9-6 0,7-3 0,2-9 16,3-4-16,-3-4 0,-4-3 15,-5 1-15,-4 3 0,-4-1 0</inkml:trace>
  <inkml:trace contextRef="#ctx0" brushRef="#br0" timeOffset="75735.3079">23000 8654 0,'0'0'15,"0"0"1,0 0-16,0 0 0,0 0 15,24-8-15,-3 7 16,7-2-16,8 1 16,1 0-16,3-1 0,3 1 0,-7 0 15,-5 1-15</inkml:trace>
  <inkml:trace contextRef="#ctx0" brushRef="#br0" timeOffset="76073.2751">23749 8562 0,'0'0'16,"0"0"-16,0 0 0,0 0 0,-6 29 15,6-29 1,-14 33-16,4-10 0,-1 2 16,0 3-16,0 3 0,-1 3 15,2-2 1,1-5-16,2-5 15,0-5-15,2-7 0,1-5 16,4-5 0,0-9-16,4-9 0,0-3 0,3-5 15,1 2-15,2 0 0,5-4 0,1 1 16,0 5-16,-2 3 0,0 4 16,1 0-16,0 6 0,1 3 0,2 3 15,3 3-15,0 2 0,1 2 16,-2 3-16,-2 3 15,-4-2-15,-2-1 0,-2-1 0</inkml:trace>
  <inkml:trace contextRef="#ctx0" brushRef="#br0" timeOffset="76423.7087">23904 8811 0,'0'0'0,"0"0"0,0 0 0,0 0 15,23 8-15,-23-8 0,27 6 0,-27-6 16,44-1-16,-15-2 16,4 0-16,-1-3 0,0-2 15,9-3-15,-1-1 0,-5 1 16,-4-2-16,1-2 0,-6-3 0,-7 2 16,-7 0-16,-9-2 0,-7 0 15,-4 2-15,-4 6 0,-6 0 0,-4 1 16,-4 4-16,-3 1 0,-1 6 15,0 5-15,1 2 0,2 3 0,-3 8 16,-1 6 0,8 3-16,5 4 0,8-3 15,4-5-15,14-2 16,11-1-16,4-5 0,5-3 16,12-5-16,11-2 0,-2-5 15,-2-3-15,-5 0 0,-10 0 16,-8 1-16</inkml:trace>
  <inkml:trace contextRef="#ctx0" brushRef="#br0" timeOffset="76974.1933">24769 8618 0,'0'0'0,"0"0"0,0 0 15,0 0-15,-9 23 0,9-23 0,-12 23 16,12-23-16,-15 31 0,7-13 15,-1 0-15,1-2 0,2-1 0,0-2 16,2-2-16,1-2 0,1-1 16,4-3-16,0-1 0,1-4 0,1-2 15,2-2-15,2-2 0,0-4 16,1-2-16,3-2 0,3-1 16,5-5-16,-1 1 0,1 2 15,0 2 1,-2 4-16,-3 1 0,3 2 0,-2 2 15,-3 6-15,-1 4 16,-4 2-16,0 2 0,-1 3 0,-2 2 16,-2 3-16,-3 3 15,0-1-15,-2-1 0,1-1 16,-1-2-16,1 0 16,0-3-16,0-3 0,0-2 0,2-4 15,2-3-15,3-3 0,0-4 0,6-6 31,5-7-31,5-2 16,6-3-16,-3 4 0,-2 3 0,5-3 0,-2 3 16,-3 4-16,-3 3 0,-3 5 15,-2 2 1,-2 5-16,-1 3 0,-2 5 16,-1 4-16,-3 0 0,-4-1 0,-1 6 15,-1 4-15,-1-2 0,0-1 0,0 0 16,0 0-16,-1-1 15,2-3-15,0-2 0,0-3 16,3-4-16,0-4 0,-1 0 16,0-1-16,-2 0 0</inkml:trace>
  <inkml:trace contextRef="#ctx0" brushRef="#br0" timeOffset="77410.7827">25691 8384 0,'0'0'0,"0"0"16,0 0-16,0 0 0,-4 35 0,-2-15 15,-4 6-15,-1 2 16,-1 1-16,-5 13 0,1 4 16,-1-4-16,1-1 15,1-8-15,3-5 0,0-2 16,2-4-16,2-6 0,2-3 0,1-8 0,3-5 15,2-5-15,2-2 0,5-9 16,4-4-16,1-5 16,2 0-16,8-5 0,5 1 0,2 4 15,1 3-15,9 0 0,1 5 16,-4 5-16,-4 4 0,-1 2 16,-2 4-16,-3 7 0,-2 4 0,-5 6 15,-5 5-15,-6 1 0,-6-2 0,-7 6 16,-6 2-16,-4 0 15,-2 0-15,-9-4 0,-4-4 16,-1-3-16,1-2 0,-4-4 0,-4-5 16,4-1-16,3-2 0,-2-3 15,2-4 1,6-6-16,4-4 0,12-6 16,7-6-16,1 6 15,0 5-15,0 3 16</inkml:trace>
  <inkml:trace contextRef="#ctx0" brushRef="#br0" timeOffset="77595.7802">26245 8247 0,'0'0'0,"0"0"0,0 0 16,0 0-16,-1 30 0,1-30 16,-8 40-16,0-11 15,-6 6-15,-1 6 0,-3 6 16,-2 10-16,3-1 15,-1 1-15,4-8 0,1-1 16,3-10-16,2-8 0,1-6 16,2-6-16</inkml:trace>
  <inkml:trace contextRef="#ctx0" brushRef="#br0" timeOffset="77912.4253">26231 8786 0,'0'0'0,"0"0"0,0 0 15,35-3-15,-35 3 0,39-3 16,-12 1-16,3-2 0,2 0 16,4-4-16,-1-1 0,-3 0 15,-2 1-15,2-3 0,-3 0 16,-7-2-16,-4-1 0,-9-1 16,-8 1-16,-9 1 0,-7-1 0,-3 3 15,-2 1-15,-11 6 0,-5 5 16,-5 5-16,-4 5 15,6 1-15,6 2 0,0 12 16,5 6-16,9-1 0,4 1 16,12-3-16,9-3 0,5-1 15,4-2-15,13-4 16,9-3-16,7-4 0,6-4 16,-6-1-16,-11-1 15,-8-3-15</inkml:trace>
  <inkml:trace contextRef="#ctx0" brushRef="#br0" timeOffset="78072.8808">27123 8903 0,'0'0'0,"0"0"16,0 0-16,0 0 0,-2 25 16,2-25-16,0 0 0,-14 28 15,14-28-15,-18 20 0,8-12 0,1-2 16,1 0-16,1-1 0</inkml:trace>
  <inkml:trace contextRef="#ctx0" brushRef="#br0" timeOffset="78429.8517">28025 8561 0,'0'0'0,"0"0"15,0 0-15,-20-15 0,4 8 0,-5 2 16,-4-1-16,-3 1 0,-1 2 16,-9 0-1,1 6-15,1-1 0,4 3 0,-2 5 16,4 3-16,7 1 15,6 1-15,8 2 0,8 4 16,5 1-16,5 3 0,5 1 0,5 0 16,0-3-16,0-1 0,3-2 15,-1-2-15,-5-4 0,-3 1 16,-6-2-16,-5 0 0,-4-3 0,-2-2 0,-9-1 16,-4 0-16,-3-3 0,-2-1 15,-2-3-15,-3-1 16,5-1-16,4 1 0,4 0 0</inkml:trace>
  <inkml:trace contextRef="#ctx0" brushRef="#br0" timeOffset="78853.4875">28252 8308 0,'0'0'0,"0"0"15,0 24 1,-6 0-16,-4 9 16,-2 7-16,-3 8 15,-3 8-15,1-5 0,-2 7 16,0-6-16,1 0 0,5-8 0,2-9 16,2-7-16,3-6 0,1-6 15,1-6-15,-1-4 0,5-6 16,0 0-16,4-10 0,3-5 0,2-3 15,0-3-15,3-3 0,2-3 16,4 2 0,4 1-16,2 1 0,4 2 0,4 0 0,0 3 0,0 5 15,-1 4-15,-3 2 0,0 4 16,-5 8-16,-3 9 16,-5 0-16,-2 3 15,-6 4-15,-1 2 0,-4 1 16,-3 1-16,-1 1 0,-3 1 15,2 1-15,1 1 0,1-4 16,2-2-16,0-5 16,-1-4-16,0-3 0</inkml:trace>
  <inkml:trace contextRef="#ctx0" brushRef="#br0" timeOffset="79232.0437">29050 8683 0,'0'0'0,"0"0"16,0 0-16,0 0 0,-20-15 0,20 15 16,-29-4-16,10 5 0,-5 4 15,-3 4-15,-4 4 0,1 5 16,1 3-16,-2 5 0,4 0 16,3 2-16,6-2 0,7-3 15,5-2-15,13-5 16,12-7-16,2-2 0,2-3 0,5-6 15,3-3 1,-3 0-16,-1 0 0,4-4 16,-3-2-16,-2-2 0,-3-3 15,-3-2-15,-4 0 0,-3 0 16,-3 0-16,-1 4 0,-1 3 16,-3 3-16,1 2 0,-3 2 15,-1 1-15,-2 6 0,-1 3 0,-1 4 16,-1 5-16,2-1 0,2 1 0,2 3 15,1 2-15,3-1 0,1 0 16,7 0-16,6-5 0,-4-2 16,-3-3-16,-3-2 0</inkml:trace>
  <inkml:trace contextRef="#ctx0" brushRef="#br0" timeOffset="79487.731">29523 8388 0,'0'0'16,"0"0"-16,0 0 0,-12 30 16,12-30-16,-19 43 15,2-10-15,-1 6 0,-2 6 16,-2 6-16,3-4 0,0 4 15,4-7-15,2-1 0,4-8 16,7-7-16,4-6 0,7-7 16,5-8-16,-5-2 15,-2-1-15,0-1 0</inkml:trace>
  <inkml:trace contextRef="#ctx0" brushRef="#br0" timeOffset="79735.1701">29781 8649 0,'0'0'15,"0"0"-15,0 0 16,0 0-16,-31-6 0,31 6 0,-39 2 16,15 0-16,-6 3 15,2 2-15,0 1 0,-6 4 0,1 1 16,5 1-16,6-1 0,3 6 16,7 0-1,10-4-15,5-1 16,10 1-16,6-1 0,1-3 15,1-1-15,8 1 16,3 0 0,-6-2-16,-5-3 0,-3 0 15</inkml:trace>
  <inkml:trace contextRef="#ctx0" brushRef="#br0" timeOffset="80036.0051">29712 8864 0,'0'0'0,"0"0"16,0 0-16,0 0 0,28 1 15,-28-1 1,36-3 0,-10 0-16,2 0 0,3-2 0,1 0 0,-3 0 15,-3-1-15,6-3 16,-1-2-16,-5 0 0,-7 0 0,-3-2 16,-4-1-16,-4 2 0,-5 0 0,-5 2 15,-5 1-15,-4 4 16,-5 4-16,-4 0 0,-3 1 15,-7 4-15,0 3 16,0 5-16,2 4 0,2 3 16,3 2-16,4 3 0,4 1 15,5 0-15,6-2 0,6 3 16,8-2-16,5-3 0,6-2 0,9-5 16,6-3-16,-7-2 0,-7-2 15,-4-2-15</inkml:trace>
  <inkml:trace contextRef="#ctx0" brushRef="#br0" timeOffset="92187.0239">5813 11110 0,'0'0'0,"0"0"16,0 0-16,24-3 15,-24 3-15,35 0 0,-8 0 16,3 0-16,0 0 15,7 0-15,5 1 0,3 0 16,4-1-16,11 0 0,0 1 16,18-3-1,-1 1-15,12 0 0,-7 2 16,14-2-16,-1-2 0,-5 0 16,-2-1-16,18 3 0,8 2 15,1 3-15,2-1 16,39-1-16,-19-4 0,-10 0 15,-7-1-15,-21 2 0,-15 2 16,14 1-16,10 0 16,-13-1-16,-9 0 0,16-1 0,13-1 15,12 0-15,9-3 0,-7 3 16,-5 0-16,-16-2 0,-10 0 16,9 0-16,8 2 0,0 1 15,2 1-15,-20 0 0,-13 0 16,12-3-16,8 1 0,-13-3 15,-7-2-15,16 5 0,12 1 16,-7 0-16,-2 0 0,8 1 0,6 1 16,-18-5-16,-12-1 0,15 1 15,8 2-15,-3 1 0,-2 0 16,-3 2-16,1 3 0,-13-5 0,-8-3 16,4 3-16,2 1 0,-2 1 15,-1-1-15,9-1 16,6-2-16,-11 0 15,-7 0-15,2 5 0,2 0 16,-1-1-16,-2-1 0,1-1 0,1-1 16,5 0-16,5 1 15,2 1-15,1 1 0,-13-1 16,-10 2-16,6-3 0,1-1 16,-7 2-16,-6 0 0,20 0 15,13 1-15,10-3 0,6-3 16,-23 2-16,-15 2 0,-2 0 0,1 0 15,1 0-15,2 0 0,1-1 16,2 0-16,-15-1 0,-12 1 0,21 1 16,14 0-1,-10-1-15,-8 0 0,2 0 16,1 0-16,-3-1 16,-2 2-16,1-2 0,1-1 15,0 1-15,-1 1 0,1 2 16,0 1-16,11-4 15,6 0-15,14 2 0,8 4 16,-13-1-16,-8 1 0,-25-6 16,-16-2-16,12 3 0,10 2 15,-2 0-15,0 0 0,5-1 0,5-2 16,-5 2-16,-2 2 0,3-3 0,3-1 16,-1 0-16,1 0 0,8-1 15,6 2-15,1-2 16,1 1-16,14-3 15,10-3-15,12 3 16,7 2 0,-15-1-16,-8-2 15,-14 2-15,-11-1 16,11 5-16,5 4 16,-1-5-16,0-4 0,-24-1 0,-17-4 15,6 10-15,4 6 16,-9-2-16,-8-3 0,5-1 0,4 0 15,2 1-15,0 2 0,0 1 0,-2 1 0,1-4 16,-2-2-16,1 1 0,2 0 16,-12 0-16,-6 0 0,1 3 0,2 2 15,1-2-15,3-2 16,-4 0-16,-1 1 0,-9-1 16,-5 2-16,-4 0 0,-2 1 0,-3 1 15,-3 3-15,-10-3 16,-4-2-16,-6 0 0</inkml:trace>
  <inkml:trace contextRef="#ctx0" brushRef="#br0" timeOffset="108485.5647">6800 13322 0,'0'0'0,"0"0"0,0 0 16,23-13 0,-9 8-16,4 1 15,1 0-15,1 0 0,3 0 16,1-1-16,1 2 0,13-1 15,6 0-15,-2 1 0,2 0 16,16-1-16,6 1 0,0-1 16,4 1-16,24 0 0,4 1 15,8-1-15,-10 0 0,20-1 0,2 1 16,77-3 0,10-3-16,-6 3 15,-2 1-15,9 4 0,7 1 16,-20-4-16,-14-4 15,-34 2-15,-25-1 0,24 5 16,17 5 0,-26-5-16,-18-2 0,19 0 15,15 0-15,12 0 0,8 0 16,8 0-16,5 0 16,-9-1-16,-6 2 15,-36-1-15,-22 2 0,35 0 16,25 1-1,6 0-15,2 2 0,-34-3 0,-25-2 0,8 6 16,5 0-16,8-1 16,6-2-1,-28-3-15,-19 0 0,-21 3 16,-17 1-16,-3-1 0,-5-1 0,-11 1 16,-7 2-16,12-2 15,7 1 1,-9-2-16,-6 1 0,-16 4 15,-11 3-15,-4-3 0,-3-1 0,-4-1 16,-2-1-16,-4 8 0,-3 1 16,-12-5-16,-6-3 15,7-1-15,6 1 0,3 0 16</inkml:trace>
  <inkml:trace contextRef="#ctx0" brushRef="#br0" timeOffset="113264.7849">7089 14655 0,'0'0'0,"0"0"0,0 0 0,0 0 0,0 0 0,-10-24 31,10 24-31,0 0 0,-3-19 16,3 19-16,0 0 15,0 0-15,1-24 0,-1 24 0,0 0 16,0 0-16,15-13 0,-15 13 15,0 0-15,32-2 0,-32 2 0,39 6 16,-15-1-16,2 1 16,6-2-16,5 1 0,-1 1 0,17 1 15,3 0-15,19-1 0,5 1 16,22-1-16,6 0 0,17-2 16,-5-2-16,33 0 0,10 2 15,46-4-15,-32-3 0,-10 3 16,-8 1-16,-5-1 0,-4 0 0,2-2 15,0-1-15,6 1 0,3-2 16,-2 0-16,1-2 0,-10 4 16,-5 1-16,5 0 0,4 0 15,26-2 1,18-2-16,-6 0 16,-4-1-16,-13 1 0,-12-1 15,-27 0-15,-16 0 0,10-3 0,9 0 16,2 3-16,0 1 0,2 2 15,3 0-15,-17-4 0,-11-3 0,15-2 16,11 0-16,5 2 16,4 3-16,17-3 0,12-1 0,-26 1 15,-20 1-15,10 5 16,5 3-16,1 0 0,1-1 16,-28 1-16,-20 2 0,4-3 15,4-2-15,-14-1 0,-8 3 0,9 4 16,7 4-16,-13-2 0,-10 0 15,8-1 1,7-1-16,-14-2 0,-9-1 16,9 0-16,7 0 15,-11 6-15,-6 4 0,6-6 16,3-3-16,-17-3 0,-10-3 0,-5 6 16,-5 4-16,-9-2 15,-8-2-15,2 0 0,2 0 16,-6 2-16,-2 0 0,-6-3 0,-4-1 0,-3 2 15,-2 1-15,1 0 16,-3 2-16,0-4 16,-1-2-16,-8 3 0,-4 2 15,-11 0-15,-6 3 0,8-4 16,-2 1-16,5-1 0,3 0 0,2 0 16</inkml:trace>
  <inkml:trace contextRef="#ctx0" brushRef="#br0" timeOffset="117184.3711">7251 16912 0,'0'0'0,"0"0"16,0 0-16,0 0 0,0 0 15,0 0-15,27-10 0,-27 10 16,0 0-16,38-4 0,-38 4 16,43-5-16,-16 3 0,8 0 15,2 1-15,14-1 16,11 0-16,38 1 0,19-1 16,30 0-16,-3-3 15,24 1-15,18 0 0,52-3 0,-3 0 16,-12 4-16,-8 5 15,-37-4-15,-27 0 0,9-1 0,7-1 16,3-3-16,2-2 0,7-2 16,4-3-16,-13 6 0,-9 2 15,11 1-15,7 0 0,-1 2 16,-1 0-16,20-3 0,13-1 16,-21 5-16,-13 4 0,8 0 15,6 0-15,-19 0 0,-13-1 0,10 2 16,7 1-16,-6 3 15,-4 1-15,44 8 16,33 5-16,-27-1 16,-17 1-16,-58-8 0,-38-3 0,15 3 15,10 4-15,-25-3 0,-15-1 16,-15-3-16,-7-1 0,-17-3 0,-9-2 16,-13-6-16,-8-4 15,-19-9-15,-12-5 0,3 6 16,2 5-16,3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0:03:41.0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7119 2299 0,'0'0'15,"0"0"-15,0 0 0,0 0 16,22-6-16,-22 6 0,24-5 0,-10 4 16,4-1-16,3 1 0,3 1 15,1-1-15,2 0 0,10 1 16,3 0-16,3 1 0,2 0 0,15 2 15,1 1-15,2-1 0,0 2 16,17-1-16,0-1 0,18 2 16,-2-2-16,14-1 15,10-2-15,3-1 16,-17-1-16,47-1 16,33-2-16,67-1 0,-26-1 15,-52 0-15,-35-1 0,3 5 16,3 2-16,27 1 15,20 2-15,-30 1 0,-20 1 0,2-9 16,1-7-16,-4 6 0,-3 6 16,9-7-16,8-6 0,-15 1 15,-8-1-15,10 13 16,5 11-16,27-7 16,15-3-1,70-4-15,48-4 16,-19 4-16,-12 1 15,-33 5-15,-21 2 16,-6-4-16,-4-4 16,-24 2-16,-17 4 0,6 1 15,5 4-15,-13-4 16,-8-1-16,-26-1 0,-17-1 0,0-1 16,1 0-1,45 3-15,33 2 0,-47 1 16,-32 2-16,-16-4 0,-10-4 15,-8 0-15,-6-1 0,-1 1 0,0 1 16,-13 3-16,-8 1 0,-10-1 16,-5 1-16,-13-1 0,-9-2 0,-7-1 15</inkml:trace>
  <inkml:trace contextRef="#ctx0" brushRef="#br0" timeOffset="1366.6598">6242 2460 0,'0'0'0,"0"0"15,0 0-15,0 0 0,20-14 0,-13 8 16,0 0-16,3 1 0,-2 1 0,0-1 15,-1 1-15,0-1 0,0 2 16,-2 0-16,1-1 0,-3 3 16,-2 1-1,-2 6-15,-2 6 16,-7 2-16,-2 2 0,-3 0 16,-1 1-16,-7 11 0,-4 2 15,1 0-15,-2-5 0,-5 10 0,0 2 16,2-4-16,3-2 0,-5 4 15,4-2-15,1-6 0,2-2 16,4-4-16,2-1 0,4-5 16,4-3-16,3-3 0</inkml:trace>
  <inkml:trace contextRef="#ctx0" brushRef="#br0" timeOffset="1550.6168">5812 2541 0,'0'0'0,"0"0"16,0 0-16,25-4 15,-25 4-15,45 6 0,-20-1 16,4 2-16,4 3 0,10 5 0,1 1 16,10 9-16,2 3 0,0 1 15,2 3-15,-4-3 0,-13-5 16,-6-6-16</inkml:trace>
  <inkml:trace contextRef="#ctx0" brushRef="#br0" timeOffset="3683.6006">6954 4046 0,'0'0'0,"0"0"0,0 0 16,0 0-16,0 0 0,28-7 16,-28 7-16,26-2 0,-26 2 0,37 0 15,-14 0-15,2 0 16,3 1-16,5 0 0,5 2 15,14 0-15,2-2 16,0 0-16,1 0 0,16-2 16,2 0-16,8 2 0,-5 4 0,16-5 15,-1-4-15,-5 2 0,-4 1 16,14-1-16,2 0 16,32 0-16,-15 2 0,9-3 15,7-3-15,-19 3 0,-16-1 0,2 1 16,1 3-16,4-2 0,4-2 15,12 2-15,11-1 0,-16 1 16,-9 1-16,10-2 0,6-1 16,-15 3-16,-11 2 0,8-1 0,8 1 15,2-2 1,4 0-16,3 2 0,3 0 0,-10-4 0,-5-2 16,3 1-16,4-1 0,-2 2 15,-2 2-15,15-1 16,9-3-16,-10 5 0,-7 2 0,1-1 15,-1 1-15,-7-5 16,-5-1-16,5-2 0,4 2 0,0-1 16,0 2-16,9 3 15,5 4-15,-10-4 0,-6-2 0,2 0 16,1 1-16,-16-1 0,-9-1 16,16 5-16,12 0 0,-16-3 15,-10-2-15,9-1 0,8-1 16,-13 2-16,-8 2 0,3 0 15,4 2-15,-3-1 0,-3 0 16,7-3-16,4-4 0,-9 6 0,-5 2 16,3-3-16,1-3 0,1 0 15,0 0-15,-3 3 0,-3 2 16,-4 0-16,0 1 0,3-1 16,3-1-16,-7 1 0,-4 2 15,11-1-15,8-1 16,19-4-16,17-6 0,-35 6 15,-22 6-15,-7 0 0,-3 0 16,6-3-16,2-5 0,3 0 0,2 0 16,-10-1-16,-4 1 0,-2 5 15,-1 2-15,-3-4 16,-3-2-16,0 3 0,0 1 16,-14-1-16,-9 4 0,-10-2 0,-7-2 15,-7 2-15,-5 0 0,0 0 16,-3 0-16,2 0 0</inkml:trace>
  <inkml:trace contextRef="#ctx0" brushRef="#br0" timeOffset="4514.8988">6874 3903 0,'0'0'0,"0"0"0,0 0 15,-22 18-15,22-18 0,-22 14 0,5-1 16,-2 0-16,0 1 16,-3 4-16,-3 6 0,-5 4 0,2 0 15,-5 3-15,0-1 16,4-2-16,4-3 0,-2 1 15,2-3-15,3-6 0,3-3 16,4-6-16,1-2 16,0-1-16,3-1 0,-1-5 0,2-3 15,0-4-15,1-3 0,-1 2 16,4 2-16,0 2 0</inkml:trace>
  <inkml:trace contextRef="#ctx0" brushRef="#br0" timeOffset="4684.1948">6312 4009 0,'0'0'0,"0"0"0,0 0 15,0 0-15,0 0 0,0 0 0,26-6 16,-26 6-16,31 3 0,-10 0 16,2 2-16,2 1 0,4 2 15,12 2-15,3 4 0,1 0 16,1 2-16,11 6 16,0 0-16,2 2 15,-7-2-15,-11-5 0,-10-4 16,-7-2-16</inkml:trace>
  <inkml:trace contextRef="#ctx0" brushRef="#br0" timeOffset="6057.113">7468 5620 0,'0'0'0,"0"0"0,0 0 0,28-2 16,-28 2-16,35-1 16,-11 0-1,4-1-15,3 2 0,10-1 0,6-2 16,0 3-16,2 1 0,15 0 15,3 0-15,10-2 0,-2-1 0,15-1 16,2 2-16,4-3 16,5 0-16,22-2 0,3 0 15,-20 1-15,-13 1 0,57-3 0,0 0 16,-19 5-16,-11 1 0,-1-2 16,0 0-16,5 0 0,2 0 15,0-1-15,0 2 0,-5-3 16,-2 1-16,7 0 0,3 3 0,-6-1 15,-3-1-15,38 1 32,26-2-17,48-2-15,30 0 0,-47 1 16,-32 2-16,-53 2 0,-36 3 0,22-4 16,14 0-16,-2-1 0,-3-1 0,8 1 15,4 0-15,-5 3 0,-6 2 16,1-2-16,1-1 15,-6 0-15,-2 2 0,-4-1 0,0 2 0,-14-1 16,-10 0-16,1 0 0,-1-1 16,-11 1-16,-7 0 0,-11 2 15,-7-2-15,-12 3 0,-8 2 16,-16-6-16,-11-4 0,-12 5 16,-8 5-16,-27-3 0,-17-5 15,16 1-15,13 0 0,8 1 0</inkml:trace>
  <inkml:trace contextRef="#ctx0" brushRef="#br0" timeOffset="6643.1845">6651 5439 0,'0'0'0,"0"0"0,0 0 0,0 0 0,0 0 0,0 0 16,-11 29-16,11-29 16,-12 21-16,12-21 0,-17 27 15,7-9-15,2 3 0,-7 4 16,0 4-16,1-2 0,-2 0 16,-6 7-16,-2 0 0,1 0 15,1 0-15,-3 3 16,3-3-16,1-3 15,3-2-15,-4 2 0,1-1 16,7-14-16,4-5 0,-2-1 0,0-3 0,1-2 16,0-4-16,3-2 0,0-4 0,1-1 15,-2-2-15,4 1 16,0 3-16,2-1 0</inkml:trace>
  <inkml:trace contextRef="#ctx0" brushRef="#br0" timeOffset="6959.7041">6152 5669 0,'0'0'0,"0"0"0,0 0 0,0 0 0,0 0 0,25 4 16,-25-4-16,30 7 0,-30-7 16,38 13-16,-13-3 0,0 2 15,3 0-15,9 4 0,2 0 16,-2-2-16,1-1 0,6 2 15,-2-2-15,-3 0 0,-1-1 16,-6-2 0,-1 0-16,-4-2 0,-1 0 15,0-1-15,-3-1 0,-1 1 16,-3 0-16,-3-1 0,-1 1 16,-3-4-16,-2-1 0,0-1 15,-5 2-15,1-2 0,-1 1 16,-2 0-16,-3-2 0,-6 0 15,-1-1-15,2 0 0,0 0 0,2 0 0</inkml:trace>
  <inkml:trace contextRef="#ctx0" brushRef="#br0" timeOffset="9630.7763">10489 4731 0,'0'0'16,"0"0"-16,0 0 0,-22-17 16,10 12-16,-6-2 0,-5-2 0,-11-2 0,-4 2 15,-6 2-15,-7 0 0,-12 0 16,0 3-16,-21 5 0,-6 5 31,-1 3-31,-1 2 0,-17 7 16,-14 5-16,13 4 0,8 6 0,-46 21 15,10-3-15,24-5 0,18-5 16,10 11-16,7 7 0,16-6 0,11-5 16,10 3-16,6 3 0,13-3 15,9-2-15,19 2 16,12 0-16,18-9 0,12-7 15,2-8-15,2-7 0,19-6 16,11-4-16,5-2 0,4 1 0,14-3 16,12-1-16,3-5 0,2-3 0,10 1 15,4 0-15,-1-3 16,-2 1-16,12-2 0,8 0 16,-30 1-16,-23 2 0,0-7 0,1-4 15,3-4-15,2-3 0,-12-1 16,-7-2-16,-16 2 15,-13 2 1,3-19-16,3-14 0,-14 0 16,-7-1-16,-17 12 0,-10 9 15,-7-9-15,-5-5 0,-9 1 16,-6 0-16,-15-1 16,-11-3-16,-8 3 0,-5 0 0,-12 3 15,-8 3-15,-3 5 0,-1 2 16,-34 0-16,-25-1 0,9 10 0,5 5 15,-11 11-15,-8 5 0,-9 6 16,-8 3-16,-39 22 16,-28 13-16,70-12 0,48-9 0,33-6 15</inkml:trace>
  <inkml:trace contextRef="#ctx0" brushRef="#br0" timeOffset="11283.0314">11495 4511 0,'0'0'0,"0"0"32,29-13-32,-6 6 15,10-2-15,0 2 0,-1 1 0,10 0 16,8 1-16,-4 3 0,-3 2 0,3 1 0,-4 4 16,-8 3-16,-5 3 0,-9 3 15,-7 2 1,-8 2-16,-8 1 0,-4 0 0,-7-1 0,-3-3 0,-6 1 15,-9 3-15,-4 1 0,4-3 16,4-3-16,-2 0 0,0-3 16,3-2-1,0-1-15,4-8 0,2-7 0,2 0 16,3 0-16,4 1 0,2 1 0,2 2 16</inkml:trace>
  <inkml:trace contextRef="#ctx0" brushRef="#br0" timeOffset="11408.1364">11656 4565 0,'0'0'0,"0"0"16,0 0-16,0 0 0,0 0 15,0 0-15,7 23 0,-7-23 16,1 30-16,-1-6 16,-1 6-16,0 0 0,1 2 0,0 8 15,0 1-15,1-2 0,1-3 16,5 1-16,3-7 0,-3-7 16,0-3-16,-2-4 0</inkml:trace>
  <inkml:trace contextRef="#ctx0" brushRef="#br0" timeOffset="11645.7675">12489 4345 0,'0'0'0,"0"0"31,0 0-31,-24 5 16,-6 9-1,-3 3-15,-3 4 0,5-1 16,5 0-16,-1 4 0,8-5 0,8-2 15,6-2-15,17-3 0,15-4 16,5-3-16,4-4 0,6 2 16,5-1-16,4-2 0,-5-2 0,3-1 15,-5-1-15,-11 3 16,-8 0-16,-6 0 0,-4 1 0,-4-1 0</inkml:trace>
  <inkml:trace contextRef="#ctx0" brushRef="#br0" timeOffset="11830.8019">12300 4661 0,'0'0'0,"0"0"16,0 0-16,0 0 0,0 0 0,1 25 16,-1-25-1,2 24-15,-2-24 0,2 36 16,-2-15-16,-2 0 16,1 0-16,0-2 0,0-2 15,-1-1-15,0-3 0,0-3 16,-1-2-16,2-1 0,0-1 15,0-1-15</inkml:trace>
  <inkml:trace contextRef="#ctx0" brushRef="#br0" timeOffset="11993.6432">12490 4688 0,'0'0'0,"0"0"16,0 0-16,0 0 0,0 0 16,10 28-16,-10-28 0,2 36 15,-2-17-15,0 5 0,0 4 0,0-1 16,-1 1-16,2 3 0,1-2 15,0-3 1,0-3-16,2-5 0,0-5 0,2-7 0,0-9 16,0 2-16,-2 0 0,1 0 15</inkml:trace>
  <inkml:trace contextRef="#ctx0" brushRef="#br0" timeOffset="12310.6531">12933 4484 0,'0'0'0,"10"-5"0,5-4 0,3 1 16,2-1-16,8-1 0,3 1 15,1 2-15,0 1 0,6 1 16,-3 2-16,-3 1 0,-3 2 0,-4 0 0,-3 1 16,-4 0-16,-4 2 0,-7 1 15,-7 4-15,-8 0 0,-5 2 16,-10 3-1,-8 0-15,-4 1 0,-1 0 0,-6 4 0,1-1 16,7-3-16,4 0 0,7-4 16,6-2-1,5-2-15,4-1 0,11-2 16,8-2-16,8 1 16,8 0-16,3-3 0,2-2 0,-2 0 15,-1-1-15,-2 0 0,-4 0 16,-5 1-16,-5 1 0,-2 0 15</inkml:trace>
  <inkml:trace contextRef="#ctx0" brushRef="#br0" timeOffset="12532.6403">12947 4524 0,'0'0'0,"0"0"15,0 0-15,0 0 0,0 0 0,0 0 16,6 32-16,-6-32 0,0 30 15,-2-11-15,-2 3 0,1 3 16,-1 2-16,-2 2 16,-1 2-16,0-1 15,-2 0-15,1 3 0,2-4 16,0-5-16,2-3 0,0-4 0</inkml:trace>
  <inkml:trace contextRef="#ctx0" brushRef="#br0" timeOffset="12695.8308">13088 4736 0,'0'0'0,"0"0"0,0 0 15,29-9-15,-12 7 0,-2 2 16,0 2-16,0 0 0,-2 0 16,-2 1-16,-1 0 0,-5 1 15,-2 1-15,-1-2 0,0 0 16,0 1-16</inkml:trace>
  <inkml:trace contextRef="#ctx0" brushRef="#br0" timeOffset="13165.742">12996 4874 0,'0'0'0,"0"0"16,0 0-16,-9 4 16,7-4-16,0-1 15,2 1-15,0-3 0,3 1 16,5 0-16,3-1 0,5-1 16,6-2-16,1-1 0,2 1 0,4-3 15,1 1-15,-1-1 16,-3 2-16,-4 2 0,-3 1 15,-4-1-15,-1 2 0,-7 2 16,-4 3-16,-6 1 0,-2 3 0,-8 3 16,-7 1-16,-4 3 15,-5 5-15,4-2 0,1-2 0,-2 5 16,2 0-16,4-1 0,4-2 16,6-1-16,4-1 0,3-3 15,3-3-15,9-2 0,9-2 16,3-2-1,2-1-15,5-2 0,3-4 16,-3 0-16,1-1 0,-3 1 16,0-3-16,-3 1 0,-1 1 0,0-4 15,-3-1-15,-7 5 0,-3 0 16,-4-1-16,-1-3 0,-2 4 16,-2 1-16,1 3 0,0-1 15,-1 3-15,0 0 0,-2 3 0,2 4 16,0 0-16,0 3 0,3 4 15,1 4-15,2-3 0,0 0 0,-1-1 16,2 2-16,1 0 0,2 0 16,1-3-16,3 0 0,-1-2 15,-1 0-15,2-2 0,2-1 16,-2-3-16,0-2 0,-1 0 0,-4 1 16,0-2-16</inkml:trace>
  <inkml:trace contextRef="#ctx0" brushRef="#br0" timeOffset="13266.1156">14024 5011 0,'0'0'16,"0"0"-1,0 0-15,0 0 0,0 0 0,0 0 16,0 0-16,-10 27 0,10-27 16,0 0-16</inkml:trace>
  <inkml:trace contextRef="#ctx0" brushRef="#br0" timeOffset="14517.2123">6697 7296 0,'0'0'0,"9"-3"0,6-1 15,2 2-15,3-2 0,4 1 0,5-1 16,10 0-16,1 1 0,14 2 16,3 1-16,0 0 0,0 0 15,25 1-15,9 1 16,4-2-16,3-2 16,20-2-16,16 0 0,35-1 0,-24 1 15,5 1-15,3-1 16,18-2-16,12-1 15,47-4-15,34-1 16,-24 3-16,-16 3 0,-33 2 16,-23 0-16,14-2 0,9-1 15,23 4-15,15 1 0,-44-3 0,-29-3 0,46-2 16,32-1 0,-27 1-16,-20 1 0,-12-1 0,-7-1 15,-12 4-15,-6 0 0,19-1 16,13 1-16,-24 0 15,-16 0-15,-4 2 0,-3 1 0,6-1 16,5 2-16,-1-1 0,2 3 0,-32-1 16,-22 2-16,9 3 0,4 2 15,-7-4-15,-5-1 0,-3 0 16,-2-2-16,-10 2 0,-8 1 0,-1-2 16,-2-3-1,-3-4-15,-2-2 16,-17 5-16,-9 2 15,-15 6-15,-9 1 0,-5-3 0,-5-2 16,-3 1-16,1-2 16,-14-1-16,-9-2 0,-16-3 0,-8-2 15,14 4-15,10 1 0,7 2 16</inkml:trace>
  <inkml:trace contextRef="#ctx0" brushRef="#br0" timeOffset="15086.4082">6218 6799 0,'0'0'15,"0"0"-15,-15 4 0,10 1 16,-2 1-16,-3 5 0,-2 2 16,-2 2-16,0 0 0,-5 6 15,0 4-15,-6 8 16,-4 1-16,5-3 0,2-3 16,2 2-16,-2 3 0,0 1 15,3-5-15,4-3 0,1-4 0,5-4 16,-1-2-16,2-7 0,1-7 15,2 0-15,0 0 0,2-1 16</inkml:trace>
  <inkml:trace contextRef="#ctx0" brushRef="#br0" timeOffset="15287.0283">5823 6959 0,'0'0'0,"14"0"16,3 0-16,7 1 0,2 1 0,11 4 16,8 1-16,5 3 0,3 0 15,14 6-15,4 4 0,3 2 0,-8 0 0,-1 0 16,-4 2-16,-1 5 16,-10 3-16,-15-10 0,-10-5 0,-6-6 15</inkml:trace>
  <inkml:trace contextRef="#ctx0" brushRef="#br0" timeOffset="17462.0417">6960 8685 0,'0'0'0,"0"0"0,0 0 16,37-13-16,-37 13 15,42-6-15,-11 3 0,4 0 16,5 1-16,21-2 0,7 1 16,27 2-16,8 2 15,32 4-15,6 0 0,6 2 0,-15-1 16,64 5-16,17 0 15,-9 1-15,-5 1 0,12-3 16,12-3-16,7 0 0,7 2 16,-26-3-16,-19-2 0,6-3 0,5-2 0,-22 1 15,-15 2-15,33 0 0,22 0 16,-28 0-16,-20-1 0,-5-1 16,-5-1-16,-27-1 0,-20-3 15,-9 1-15,-6-3 0,-16 2 16,-10 1-16,-10-1 0,-6 0 15,-16-3-15,-12-1 0,-10 2 0,-7 3 16,-4 2-16</inkml:trace>
  <inkml:trace contextRef="#ctx0" brushRef="#br0" timeOffset="19013.8447">7438 10319 0,'0'0'15,"17"0"1,3-2-16,-4 1 0,3 0 0,14 1 16,9 1-16,14 0 0,6 0 0,13 1 15,10 0-15,29-2 16,10 0-1,56-2-15,25-1 0,21-3 16,-11-1-16,52-1 0,-56 2 0,14 1 16,11-1-16,-10 3 0,-7 2 15,21-3-15,12-2 0,-45 5 16,-30 1-16,-3 0 0,-2 1 0,6-2 16,4-2-16,-9 3 15,-6 4-15,-14 1 0,-7 0 16,-6 0-16,-3-2 0,-27-1 15,-20-4-15,-12 1 16,-6 1-16,-8-3 16,-6 0-16,-19-3 15,-15-1-15,-7 3 0,-6 1 16,-4 0-16</inkml:trace>
  <inkml:trace contextRef="#ctx0" brushRef="#br0" timeOffset="19668.8755">8701 8572 0,'0'0'0,"0"0"0,0 0 15,0 0-15,-10 24 0,10-24 16,-18 33-16,7-13 0,0 3 0,-3 3 0,-3 3 15,-9 12-15,-5 4 16,-3 2-16,-3 3 0,-2 4 16,3-7-16,8-8 0,4-7 15,2-2-15,4-7 0,4-7 16,4-4-16,5-7 0,1-3 16,2-6-16,1-4 15,1 1-15,0 2 0,0 0 16</inkml:trace>
  <inkml:trace contextRef="#ctx0" brushRef="#br0" timeOffset="19838.4015">8466 8774 0,'0'0'16,"0"0"-16,0 0 0,33 4 0,-33-4 0,36 12 16,-10-1-16,1 0 0,2 2 15,12 5-15,3 2 0,7 7 16,-1 2-16,6 8 0,-2 1 0,-11-9 0,-10-7 15,-6-4-15</inkml:trace>
  <inkml:trace contextRef="#ctx0" brushRef="#br0" timeOffset="20170.026">9315 10375 0,'0'0'16,"0"0"-16,0 0 0,0 0 15,0 0-15,0 0 0,5 18 16,-5-18-16,0 0 0,-17 22 15,17-22-15,-25 26 0,11-13 16,-2 0-16,1-1 0,1 1 16,-2 0-16,-2 6 0,1-3 15,2 0-15,0 0 0,4-2 16,1-1-16,3-2 0,1-3 16,2-2-16,0-4 0,2 0 15,0-1-15,2-1 16</inkml:trace>
  <inkml:trace contextRef="#ctx0" brushRef="#br0" timeOffset="20386.277">9030 10365 0,'0'0'0,"0"0"0,0 0 16,21 7-16,-21-7 0,28 11 15,-5-1-15,0 1 0,1 0 16,9 4-16,4 2 0,-3-2 15,1-1-15,8 4 0,2 2 16,-5-1-16,-5 1 0,-2-1 16,-1 2-1,-6-3-15,-6-2 0,-7 1 16,-9-2-16,0-5 0,-2-1 0,0-4 16</inkml:trace>
  <inkml:trace contextRef="#ctx0" brushRef="#br0" timeOffset="21157.5309">6956 12006 0,'0'0'0,"0"0"15,0 0-15,0 0 16,0 0-16,0 0 0,0 0 15,0 0-15,0 0 0,0 0 16,14-20-16,-14 20 0,0 0 16,32-1-1,-32 1-15,32 2 0,-32-2 16,40 3-16,-12 0 16,7 0-16,6 1 15,9 0-15,6 0 0,12 0 16,-4-2-16,19-2 0,17-2 0,12 0 15,-6 0-15,6 0 0,3 0 16,4-1-16,-11 1 0,53-1 0,-5 2 16,-6-4-16,-4-2 0,12 0 15,10 0-15,-24 0 0,-16-1 16,2 0-16,2 1 0,0 4 16,2 2-16,18-5 0,13-4 15,-21 2-15,-14 0 0,-4 2 16,-4 2-16,19 1 0,15 1 15,-25-1-15,-15-2 0,-24 1 16,-14-2-16,-22 0 0,-15 1 0,0-1 16,2-1-16,-12 4 0,-9 1 15,-9 0-15,-9 0 0,-10-3 16,-6-4-16,5 4 0,1 1 16,3 2-1</inkml:trace>
  <inkml:trace contextRef="#ctx0" brushRef="#br0" timeOffset="22254.8569">6600 11181 0,'0'0'0,"0"0"0,-3-21 15,3 21-15,-8-17 0,-3 8 16,-5 0-16,-6-1 0,-5 1 15,-14 0-15,-5 4 0,1 2 0,-2 4 16,-14 7-16,-3 6 0,-12 2 0,0 0 0,-10 12 16,3 4-16,8 3 15,6 4-15,-2 8 0,6 3 16,5 1-16,9-2 0,3 20 16,16 1-16,17-13 0,14-7 0,20-3 15,13-1-15,12-1 16,10 0-1,26-5-15,19-1 0,25-8 16,16-4 0,-1-10-16,-1-4 15,-36-11-15,-22-6 0,-3-7 0,-2-5 16,-10-7-16,-9-5 0,-9-2 16,-7 0-16,-11-7 0,-8-5 0,-9-13 15,-8-7-15,-10 7 0,-8 7 0,-13-9 16,-10-6-16,-4 8 0,-6 3 15,-11 5-15,-11 4 0,-6 7 16,-4 3-16,-21 5 16,-14 3-16,6 6 0,1 5 15,34 4-15,24 3 0,16 3 16</inkml:trace>
  <inkml:trace contextRef="#ctx0" brushRef="#br0" timeOffset="27891.4094">8348 10990 0,'0'0'0,"0"0"16,27-4-16,-27 4 0,38-7 16,-12 4-16,10-2 0,4 0 15,7-1-15,19-3 0,1 1 16,18-3-16,0 1 15,6-2 1,-9 1-16,2 2 0,-10 2 16,-16 2-16,-12 2 0,-5-2 0,-10 0 15,-16 1-15,-8-2 0,-1 2 16,-3 2-16,0-1 16</inkml:trace>
  <inkml:trace contextRef="#ctx0" brushRef="#br0" timeOffset="28060.9157">8726 10793 0,'0'0'16,"0"0"-16,0 0 0,0 0 0,0 0 15,0 0-15,4 28 0,-4-28 16,8 42-16,-1-18 16,-1 3-1,4-4-15,1 0 0,-1-4 16,0-2-16,-3-2 0</inkml:trace>
  <inkml:trace contextRef="#ctx0" brushRef="#br0" timeOffset="28229.8296">8954 10720 0,'0'0'0,"0"0"0,0 0 15,0 0-15,0 0 0,0 0 16,-9 33-16,9-33 0,-9 33 15,5-11-15,0 5 16,0-2-16,1-2 0,0 4 16,1-5-16,-1-4 0</inkml:trace>
  <inkml:trace contextRef="#ctx0" brushRef="#br0" timeOffset="28392.7147">9092 10961 0,'0'0'16,"0"0"-16,0 0 0,-32 18 15,11-7 1,-2 2-16,-2 1 0,-4 3 16,-2 1-16,-9 5 0,3-1 0,-11 7 15,2 2 1,5-6-16,4-2 0,2-1 16,7-6-16,7-3 0</inkml:trace>
  <inkml:trace contextRef="#ctx0" brushRef="#br0" timeOffset="28584.3896">8720 11204 0,'0'0'0,"0"0"0,0 0 16,9 21-16,-9-21 0,7 22 15,-4-7-15,-1 2 0,2 1 0,-4 2 16,1 0-16,0-2 0,0-1 16,0 2-1,1-1-15,-1-7 16,0-8-16,1 1 0,-2-1 15,0-1-15</inkml:trace>
  <inkml:trace contextRef="#ctx0" brushRef="#br0" timeOffset="28746.7448">9020 11109 0,'0'0'0,"0"0"0,29-9 16,-8 3-16,2 2 0,11-2 15,4-2-15,-1 4 0,2-1 16,6 1-16,0 2 15,-10 1 1,-6 1 0,-6-2-1,-4 2-15,-4 0 0</inkml:trace>
  <inkml:trace contextRef="#ctx0" brushRef="#br0" timeOffset="29079.0451">9067 11181 0,'0'0'0,"0"0"0,0 0 16,0 0-16,0 0 0,0 0 0,0 0 0,-4 29 16,4-29-16,0 20 15,0-20-15,0 0 0,0 26 16,0-20-16,1 0 0,0-2 16,2-1-16,-1-2 0,1-2 15,2-2-15,0-2 0,3-2 16,1 1-16,-1-2 0,2 1 0,1 1 0,2 1 15,-1 2-15,0-1 16,0 4-16,0 1 16,-1 4-16,-1 1 0,-2 1 0,-5-1 15,-1 3-15,-1 0 0,-1 0 16,-1 1-16,-2-2 0,-1 1 16,-1-2-1,0-2-15,-1 0 0,2-3 16,0-4-16,0-3 0,1 0 0,-1 1 15,2 1-15</inkml:trace>
  <inkml:trace contextRef="#ctx0" brushRef="#br0" timeOffset="29278.3281">9344 11113 0,'0'0'0,"0"0"0,0 0 0,15 17 0,-15-17 0,10 25 16,-7-6-16,0 3 0,1 0 15,-2 3-15,0 2 16,-1 5-16,0-2 0,-1-3 0,-1-2 15,0-4-15,-3-3 0,-3-2 16,-3-3-16,0-3 0,-1-3 16,-1-4-1,-2-3-15,0-3 0,2-2 16,2-1-16,2 2 0,1 1 16</inkml:trace>
  <inkml:trace contextRef="#ctx0" brushRef="#br0" timeOffset="29433.0101">9756 10847 0,'0'0'0,"0"0"15,0 0-15,0 0 0,0 0 0,24 17 16,-24-17-16,14 15 16,-14-15-16,11 20 0,-5-9 0,-2-1 15,1-1-15,-2-2 0</inkml:trace>
  <inkml:trace contextRef="#ctx0" brushRef="#br0" timeOffset="29696.2202">10097 10946 0,'0'0'0,"0"0"0,0 0 0,0 0 0,0 0 0,0 0 31,-23 14-31,23-14 0,-43 21 16,20-9-16,0-1 0,-2 1 15,-3 0-15,4-2 0,1 0 0,-2 0 16,7-1-16,3-2 16,5-2-16,9 0 0,8-3 15,3-1-15,1 0 0,8-2 0,5-1 16,0-1-16,1 0 0,7-1 0,0 1 16,-3-1-16,-3 0 0,-6 1 15,-4 3-15,-5-3 0,-5 0 0,0 0 16,-2 1-16,0 0 0</inkml:trace>
  <inkml:trace contextRef="#ctx0" brushRef="#br0" timeOffset="29881.297">9730 11254 0,'0'0'0,"0"0"16,0 0-16,33-1 15,-33 1-15,40-5 0,-14 2 16,3 0-16,1 0 15,-3-1-15,0 1 0,5-1 0,-3 2 16,-5 1-16,-3 1 0,-4 0 0,-2 0 16,-3 0-1</inkml:trace>
  <inkml:trace contextRef="#ctx0" brushRef="#br0" timeOffset="30012.8136">9725 11414 0,'0'0'0,"0"0"16,0 0-1,0 0-15,36 0 0,-15-3 16,8-1-16,4-4 0,4-1 16,13-2-16,2-1 0,-4-1 15,0 0-15,-1 0 0,-8 2 16,-7 2-16</inkml:trace>
  <inkml:trace contextRef="#ctx0" brushRef="#br0" timeOffset="30235.5789">10606 10935 0,'0'0'15,"0"0"-15,0 0 16,0 0-16,-4 33 0,4-33 0,-15 35 0,3-13 16,-3 5-16,-1 3 15,-3 2-15,-5 8 16,0-1-16,2-4 0,2-5 0,-5 1 15,2-6-15,2-3 0,2-5 16,3-7-16,3-6 0,2-2 16,2 1-16,2-2 15</inkml:trace>
  <inkml:trace contextRef="#ctx0" brushRef="#br0" timeOffset="30382.9517">10568 11222 0,'0'0'0,"0"0"15,23 12-15,-8-4 0,-1 1 0,2 1 16,2 2-16,9 5 0,2 1 16,2 0-16,0 0 0,-4-2 15,-5-3 1,-4-1-16</inkml:trace>
  <inkml:trace contextRef="#ctx0" brushRef="#br0" timeOffset="36509.8441">7393 13649 0,'0'0'0,"0"0"15,0 0-15,31-2 0,-31 2 16,50-3-16,-20 1 0,9 0 15,6-1-15,17 0 0,3-1 0,20-2 16,3-3-16,18 1 0,-2 1 16,21-1-16,2 0 0,22-1 15,2 1-15,76-2 16,-4 0-16,-1 2 16,2 1-1,21-7 1,14-4-16,4 4 15,3 3-15,-35 4 0,-24 1 0,-31-2 0,-20-2 16,82-5 0,57-1-1,-6-1-15,-4 0 16,-36 2-16,-23 1 0,-43 4 0,-30 3 0,-11 3 16,-7 1-16,-15-1 0,-8-2 15,-3-2-15,-2-1 0,-2 4 16,-2 1-16,-6 4 0,-4 1 15,-11-2-15,-9 0 16,-21 2-16,-16 3 0,-16 1 16,-11 0-16,-12-2 0,-8-2 0,4 0 15,2 0 1,2 0-16</inkml:trace>
  <inkml:trace contextRef="#ctx0" brushRef="#br0" timeOffset="36973.5196">6963 13612 0,'0'0'0,"0"0"0,-13 18 15,2-8-15,-2 3 0,-2 4 0,0 3 16,-6 6-16,-1 1 0,-1-1 16,-2 0-16,-1 2 0,0-4 0,5-2 15,3-2-15,4-5 0,1-1 16,5-5-16,0-2 0,2-3 15,0-3-15,2-4 0,2-4 16,0 1-16,1 2 0,0-1 0</inkml:trace>
  <inkml:trace contextRef="#ctx0" brushRef="#br0" timeOffset="37142.8936">6691 13517 0,'0'0'0,"0"0"0,0 0 15,32 0-15,-16 1 0,9 3 16,1 3-16,4 2 0,2 2 0,15 10 16,5 6-16,9 6 0,-3 2 15,-5-3-15,-10-6 16,-10-6-16</inkml:trace>
  <inkml:trace contextRef="#ctx0" brushRef="#br0" timeOffset="38447.305">7023 15133 0,'0'0'0,"0"0"15,0 0-15,30 1 0,-30-1 16,36 3-16,-8-2 0,1 0 15,3 0-15,18 0 16,8-2-16,17 1 16,13-1-16,26-1 15,3-1-15,25-1 0,-3 0 16,7 1-16,2 0 0,58 2 0,-12 1 16,-7 0-16,-5 0 0,14 6 15,10 1-15,12-1 16,8 0-16,9-2 15,5-2-15,-29 0 0,-21 1 16,-47 0-16,-31 0 0,13-2 0,7 0 16,1-5-16,0-3 15,-4 1-15,-2 1 16,-29 3-16,-19 1 0,-31-2 16,-22 0-16,-16 0 0,-10 3 0,-9-4 0,-6 0 15,4 1-15,3 1 16,3 1-16</inkml:trace>
  <inkml:trace contextRef="#ctx0" brushRef="#br0" timeOffset="38879.2774">6586 14557 0,'0'0'0,"0"0"16,0 0-16,0 0 0,0 0 15,0 0-15,-2 32 0,2-32 16,-16 38-16,6-15 0,1-1 0,-5 11 16,-1 10-1,-7 9-15,0-4 0,-6 11 16,2-2-16,2-4 0,1-4 0,-3 8 15,0-2-15,1-6 16,2-6 0,3-12-16,4-12 0,5-9 15,3-6-15,3 0 0,0-2 0,2 1 0</inkml:trace>
  <inkml:trace contextRef="#ctx0" brushRef="#br0" timeOffset="39064.2623">6164 14903 0,'0'0'0,"0"0"16,0 0-16,45 14 15,-14-1 1,5 3-16,6 3 0,15 10 16,3 4-16,-5 0 15,-3 1-15,2 1 16,-3-3-16,-14-6 0</inkml:trace>
  <inkml:trace contextRef="#ctx0" brushRef="#br0" timeOffset="40669.495">7127 16677 0,'0'0'0,"0"0"0,0 0 16,26-2-16,-26 2 0,41-2 15,-16 3-15,1-1 0,2 1 0,14 2 16,5 2-16,1-1 0,0 0 0,23 2 16,7 1-16,8 1 15,-8 0-15,20 2 0,0 0 0,4 1 16,1 1-16,26 1 16,6 1-16,36 3 0,-27-3 0,-7 0 15,-6-1-15,-2-3 0,-1-3 16,7-2-16,3-2 0,26 3 0,15 0 15,-3-3-15,-4 0 0,17 1 16,12 2 0,-11-3-1,-10-1-15,3-1 0,3 0 16,-18 0-16,-10 1 0,-2-2 0,1-2 16,-24 2-16,-14 0 0,16 0 15,12-1-15,-1-1 0,2 0 0,12-3 16,8-2-16,4 6 15,2 5-15,-12-4 0,-9-2 16,-7-3-16,-3-2 0,-6 1 16,-2 2-16,20 0 15,16 0-15,-35-2 0,-25-1 16,0-2-16,-3-1 0,4 3 16,4 1-16,9 0 15,10-1-15,-10 3 0,-6 1 16,-30 2-16,-20-1 0,12 2 15,8 2-15,-8 0 16,-8 1-16,-11 0 0,-8 1 0,-2 2 0,-3 1 16,-11-2-1,-6-1-15,-13 0 16,-9-1-16,-10 0 0,-7-2 16,-16-5-16,-11-4 15,10 3-15,7 2 0,6 0 0</inkml:trace>
  <inkml:trace contextRef="#ctx0" brushRef="#br0" timeOffset="41308.8125">6351 16408 0,'0'0'0,"0"0"15,0 0-15,0 0 0,0 0 0,0 0 16,0 0-16,0 0 0,0 0 16,0 0-16,0 0 0,-10 24 15,10-24-15,-10 28 0,10-28 16,-16 37-16,6-16 0,-2 2 15,-4 3-15,1 1 0,-1 2 0,-3 8 16,-1 0-16,-6 5 0,1-3 0,0-4 16,0-2-1,5-6-15,2-3 16,2-5-16,3-3 0,1-4 0,2-3 0,1-11 16,-1-9-16,2-4 15,1-3-15,1 4 0,2 1 0,1 3 16</inkml:trace>
  <inkml:trace contextRef="#ctx0" brushRef="#br0" timeOffset="41471.4105">5980 16511 0,'0'0'0,"0"0"32,0 0-32,22 20 0,-22-20 0,26 24 0,-7-9 15,2 2-15,1 1 0,11 14 16,3 7-16,0-2 0,-2 0 15,8 7-15,6 6 0,-8-10 16,-11-9-16,-6-7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0:04:30.1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2949 2653 0,'0'0'15,"0"0"-15,0 0 16,0 0-16,0 0 0,0 0 0,0 0 16,0 0-16,-5-23 15,5 23-15,0 0 0,0 0 0,0 0 16,0 0-16,0 0 0,27 0 15,-27 0-15,22 7 0,-22-7 0,30 7 16,-9-4-16,-1 1 16,1 1-16,4-2 0,5 1 15,7 1-15,1 0 0,4 0 16,7 2-16,-1-1 0,-4-3 0,14 1 16,4 0-1,-4-3-15,1-2 0,20 4 16,4 2-16,3-2 0,2-3 15,6 1-15,-13 2 0,21-1 16,0-4-16,-11 1 0,-11 0 0,45 0 16,-6 1-16,-17 0 15,-10 0-15,10-5 16,11 0-16,30 1 16,27 4-16,-46-2 0,-27 0 0,7 3 15,5 1-15,-8 2 0,-8-1 16,7-1-16,3-1 0,-7-1 15,-6 1-15,12-3 0,8-1 16,-14 3-16,-9 2 0,8 1 16,3 2-16,16-1 15,9 1-15,-5-1 0,-4 2 0,-12-5 16,-7-3-16,5 6 16,6 3-16,-13-4 0,-9-2 0,3 0 15,3 0-15,-1 3 0,4 1 0,0-3 16,0-3-16,-1 2 15,-3 3-15,5-3 0,4 0 16,-9-2-16,-6 0 0,7 2 16,6 0-16,-13 1 0,-9-1 15,13-2-15,9-1 0,-14 1 16,-8 1-16,-4 1 16,-3 2-16,16-1 15,10 1-15,-26-1 0,-20-1 0,-7 3 16,-5 1-16,-9-1 15,-6-1-15,-1 5 0,-1 6 16,-6-6-16,-5-2 0,-1-2 0</inkml:trace>
  <inkml:trace contextRef="#ctx0" brushRef="#br0" timeOffset="851.276">2045 3713 0,'0'0'0,"0"0"0,0 0 15,0 0-15,0 0 0,0 0 16,0 0-16,0 0 0,0 0 0,23 7 16,-23-7-16,0 0 0,20 12 15,-20-12-15,0 0 16,14 24-16,-14-24 0,10 28 15,-6-15-15,1 4 0,2 4 16,-1-1-16,1-1 0,2-1 16,1-1-16,2-2 0,3-2 0,8-11 15,9-9-15,8-7 0,3-5 16,29-14-16,9-10 0,14-9 16,-3 1-16,31-16 15,13-7-15,-6 7 0,-17 12 0,14-6 16,-41 20-16,-26 11 15</inkml:trace>
  <inkml:trace contextRef="#ctx0" brushRef="#br0" timeOffset="15815.5551">2200 5972 0,'0'0'0,"0"0"0,29 1 0,-13-2 16,2-1-16,8-1 0,3 1 0,14 2 15,2 2-15,9-3 16,8-4-16,11 0 0,-2-1 0,16 3 16,15 1-16,-1-2 0,-5-2 15,30-4 1,12-1-1,23-4-15,17 0 0,35-3 16,-50 4-16,0 1 0,2-2 0,-16 3 16,-11 2-16,8-1 15,6-2-15,-4 2 0,-3 1 0,1 2 16,3 2-16,-17-2 0,-9 1 16,11 0-16,12 0 0,-7-3 15,-5 0-15,-6 4 0,-6 4 16,21-2-16,13 0 15,-36-3-15,-25-1 0,-19 3 0,-13 3 16,-6-1-16,-6 0 0,-12 1 16,-5 0-16,-11 1 0,-5 2 15,-5 2-15,-3 2 0,-5 4 16,-5-1-16,-7-1 0,-5-1 0,4-2 16,2-1-16,3-2 0</inkml:trace>
  <inkml:trace contextRef="#ctx0" brushRef="#br0" timeOffset="17531.4767">3411 5812 0,'0'0'0,"-22"-3"0,-3-2 16,0 3-16,0 2 0,-17-1 0,-8 1 15,-11 1-15,-4 1 0,-18 5 16,-6 2-16,-6 9 0,8 4 15,-21 9-15,-4 4 16,18-8-16,12-7 0,-32 21 0,14 4 16,16-1-16,9 1 0,8 4 0,4 5 15,9-2-15,8 1 0,11-10 16,6-4-16,10 12 0,6 6 16,13-15-16,8-9 0,26 3 31,19 4-31,42 3 15,31 1-15,-15-8 0,-13-7 0,10-7 16,5-4-16,17-2 0,12 0 16,-19-3-16,-9 0 0,17-1 15,13-3-15,2 1 0,1 0 0,2 0 16,1 3-16,13-4 16,12-4-16,1-3 0,0-2 15,-12-2-15,-8 1 16,34-3-16,25-2 15,28-5-15,22-3 16,-50 2-16,-36 2 0,-9-1 0,-4 1 16,-2 0-16,0-1 0,25-1 15,16-2-15,-34-1 16,-23-3-16,-8 5 0,-5 2 0,0 0 16,0 0-16,21-6 0,12-2 15,5-1-15,4-1 16,-42 2-16,-27 4 0,2-2 15,0 0-15,-19-1 0,-11 0 0,-6-2 16,-4-2-16,-4 0 0,-2 3 16,-2-3-16,0 1 0,-13 0 15,-7 1-15,-5-2 16,-5-1-16,-5 1 0,-1 1 16,-9-13-16,-4-5 15,-5 0-15,-5 1 0,-14 8 0,-10 3 16,-5 2-16,-4-2 15,-22-14-15,-15-10 0,0 7 16,2 5-16,-9 2 0,-5 1 16,-14-1-16,-8 0 0,-14-3 0,-7-3 15,-4 7-15,-1 3 0,-36-11 16,-22-6 0,-83-1-16,-57 1 15,37 14-15,27 11 0,68 8 16,48 6-16,-39 7 0,-25 7 15,19-1-15,17 3 16,-2 3-16,-2 1 0,-6 9 16,-6 8-16,2-6 0,3 1 15,28-5-15,19-4 0,-12 8 16,-5 5-16,24 2 0,17 4 0,-5-9 16,-2-4-16,22-6 0,17-4 15,8 3-15,0 3 16,10-3-16,6-4 0,9 1 15,7 1 1,9-4-16,7-2 0,11 6 0,9 4 16,0 2-16,0 0 0,3-4 0,-1-3 15,1-2-15</inkml:trace>
  <inkml:trace contextRef="#ctx0" brushRef="#br0" timeOffset="21564.0086">2540 6992 0,'0'0'0,"0"0"16,0 0-16,0 0 0,0 0 31,0 0-31,22-14 0,-22 14 16,0 0-16,30-6 0,-30 6 15,30-1-15,-12 1 0,4-1 0,4-1 16,1 1-16,0 1 0,14-2 16,5 1-16,-1-1 0,2-1 0,17-2 15,5 0-15,-3-1 0,-5 2 16,20-2-16,7-1 15,8-1-15,-4 1 0,9-1 16,-3 1-16,-10 3 0,-6 1 0,45-1 0,-1 0 16,-18-3-16,-10-2 0,0 5 15,2 6-15,-8-2 0,-7 0 0,5-2 16,4 0-16,-2-4 16,2-4-16,-14 5 0,-5 2 15,5 2-15,0 1 16,-22 0-16,-21-2 15,-4 2-15,-2 0 16,-8-2-16,-4-1 0,-10 3 0,-7 1 16,-5 0-16,-3-1 0,-18-2 15,-9-3-15,-5 1 0,-2-1 16,11 2-16,-10 1 0,-14-2 16,-11 1-1,-23 0-15,-16 1 0,-10 1 0,-4 1 16,-44 0-16,24 0 0,-7 1 15,-3 2-15,16 0 0,13 1 16,-4-1-16,-7 1 0,24 1 0,14 1 16,-11-3-16,-9-1 0,-1 3 15,-2 0 1,-9 0 0,-6 0-16,7-1 15,9-1-15,12-4 0,15-1 16,26-4-16,20-1 0,7 3 15,2 2-15,11-3 0,5 2 0,8-2 16,7-1-16,-2 4 16,2 2-16,6-2 0,4 4 15,3-4-15,4-2 0,13 0 0,8 3 0,-7 1 16,10-1-16,9 2 16,7 0-16,-3 3 0,-3-1 15,24 0-15,15-1 0,6-3 16,6-3-16,28 0 0,-26 0 0,10 2 15,9 4-15,-11-2 16,-6 0-16,7-2 0,5 0 0,-14 1 0,-9 2 16,8-1-16,12 0 15,-13-3-15,-5-5 0,-3 5 16,-3 1-16,-2 6 0,0 5 31,-9-6-31,-7-2 0,-16 0 0,-11 2 0,-2-3 0,0 0 16,-8 3-1,-7 1-15,-4-4 0,-6-1 16,-7-1-16,-9-2 0,-3 4 0,-2 1 16,-3-1-16,-1-1 0,-14-2 0,-9-1 15,-1-1-15,-10-2 0,-10 5 16,-7 2-16,-3 4 0,2 3 0,-12 2 16,23-4-16,14-1 15</inkml:trace>
  <inkml:trace contextRef="#ctx0" brushRef="#br0" timeOffset="27599.313">3348 10913 0,'0'0'15,"-7"-12"-15,-2 1 0,-4 0 16,-3 0-16,-8-2 0,-3 1 0,-6 1 15,-5-2-15,-10 4 0,0 5 16,-9 4-16,-3 5 16,-19 6-16,-5 4 0,-9 11 15,-5 7-15,-2 4 0,11-2 0,-36 32 16,-7 16-16,9 13 16,6 9-16,37-15 0,28-13 15,26-8-15,18-4 0,10-13 16,11-9-16,21 3 0,17 1 0,13-2 15,12-3-15,40-5 16,24-5-16,-4-5 0,-1-3 0,17-9 16,12-5-1,23-6-15,12-3 0,6 0 16,1 0-16,-9 0 0,-9-1 16,7-1-16,5-1 15,-16-4-15,-11-4 0,-5-14 16,-4-8-16,-20-11 0,-14-6 15,-35-2-15,-25-1 0,-29-19 16,-21-14-16,-17 14 0,-13 10 0,-34-16 0,-24-11 16,-13 3-16,-11 3 0,-31-4 15,-25-1-15,8 14 16,4 11-16,-49 4 0,-34 2 16,11 14-16,5 10 0,-59 16 15,-41 12-15,31 13 0,21 9 0,79-6 31,52-3-31,40-3 0</inkml:trace>
  <inkml:trace contextRef="#ctx0" brushRef="#br0" timeOffset="35601.5038">20564 7850 0,'0'0'0,"0"0"0,28-1 16,-6-1-16,3 1 0,16 0 0,6 1 15,8-1-15,8-1 16,28-1-16,10 0 0,13 1 0,-7 1 0,23-3 16,20 0-16,47 1 15,-17 3-15,-8-1 0,-6 0 16,24-1-16,16 2 0,-36 2 16,-25 0-16,-10 3 15,-8 3-15,-18 0 0,-11 0 16,-31-3-16,-21 0 0,-14-3 0</inkml:trace>
  <inkml:trace contextRef="#ctx0" brushRef="#br0" timeOffset="38088.3765">21328 6049 0,'0'0'0,"0"0"0,-28 18 16,11-7-16,-4 2 0,-9 7 31,-7 5-31,-16 13 0,-4 4 16,-6 3-16,8-5 0,-2 1 0,10-6 15,3-3-15,10-8 0,8-6 16,8-4-16,3-4 15</inkml:trace>
  <inkml:trace contextRef="#ctx0" brushRef="#br0" timeOffset="38235.4646">20972 6316 0,'0'0'0,"0"0"0,0 0 15,0 0-15,11 20 0,-11-20 0,0 0 0,16 28 16,-16-28-16,13 24 0,-7-10 15,0-2-15,-2-2 0,1-1 16</inkml:trace>
  <inkml:trace contextRef="#ctx0" brushRef="#br0" timeOffset="38636.6701">21258 6253 0,'0'0'0,"0"0"0,0 0 15,0 0-15,0 0 0,0 0 16,0 0-16,0 0 0,10 22 16,-10-22-16,13 21 0,-13-21 0,21 22 15,-21-22-15,36 20 0,-15-12 0,1-3 16,2-2-16,2-1 16,3 0-16,-2-1 0,-4 0 0,-3 0 15,-6-1-15,-4 0 0,-8 3 16,-6 1-16,-7 2 0,-6 1 15,-10 4-15,-11 1 0,-2 1 16,-3 3-16,-17 5 0,-4 3 16,-10 6-1,3 2-15,18-8 16,14-4-16,16-6 0,13-3 0,19-6 16,15-6-16,9-4 0,11-4 0,8-1 15,5-1-15,7 1 0,-4 1 16,6-1-1,-2 2-15,-11 2 16,-8 2-16,-14 2 0,-10 2 0,-6 0 16,-4 0-16,-3 0 0</inkml:trace>
  <inkml:trace contextRef="#ctx0" brushRef="#br0" timeOffset="38953.2838">21291 6568 0,'0'0'0,"0"0"15,0 0 1,0 0-16,0 0 0,10 27 0,-10-27 0,6 29 16,-1-6-1,-2 2-15,-1 3 0,-1 3 0,0 5 16,-1 7 0,-2-1-16,-1-6 0,-3-2 15,-1 0-15,-3-6 0,-1-5 16,-3-6-16,0-5 15,0-2-15,-3-9 0,-1-7 16,0-5-16,1-5 16,10-5-16,4-5 0,8-1 15,4 1-15,1 5 0,2 2 0,8-1 0,6 2 16,6-3-16,3 2 0,9-5 16,3 2-16,-12 3 0,-8 5 15,-4 3-15</inkml:trace>
  <inkml:trace contextRef="#ctx0" brushRef="#br0" timeOffset="39460.0501">21946 6236 0,'0'0'16,"0"0"-16,0 0 0,0 0 15,0 0-15,0 0 0,0 0 16,-8 23-16,8-23 0,-17 31 15,5-12-15,-2 1 0,0-1 0,-4 0 0,-2 2 16,-3 2-16,2-2 0,3-4 16,4-2-16,2-2 0,2-2 0,4-4 15,4 0 1,6-3-16,3 0 0,8-1 0,4-1 16,2 1-16,1-1 0,-1 3 15,0 2-15,-4 1 0,-4-1 0,-7 7 16,-9 2-16,-3-2 15,-5 1-15,-10 4 0,-6 1 0,2 0 16,0-1-16,0-1 0,3-3 16,6-1-16,3-3 0,6-2 15,5-1-15,6-2 0,5 1 0,10-1 16,7-2 0,5 3-16,3 1 15,-3 1-15,-2-2 0,-5 2 0,-3 3 16,-5-2-16,-2 2 15,-8 1-15,-5 2 16,-4-2-16,-2-1 0,-6-1 0,-5 0 16,-4-2-16,-3 0 0,-3-3 15,-3 0-15,3-4 0,1-2 16,1-2-16,0-3 0,2-1 16,1-4-16,4-5 0,4-5 15,2 4-15,2 3 16,1 3-16</inkml:trace>
  <inkml:trace contextRef="#ctx0" brushRef="#br0" timeOffset="39654.8977">22421 6078 0,'0'0'0,"12"-3"15,4 0-15,4 0 0,3 0 16,13-2-16,2 0 15,7 1-15,0 2 0,-8-1 0,-5 3 16,-8-1-16,-5 1 0,-8 1 16,-9 3-16,-1-2 0,-1-2 0,3 3 15</inkml:trace>
  <inkml:trace contextRef="#ctx0" brushRef="#br0" timeOffset="39808.6678">22202 6291 0,'0'0'0,"0"0"16,0 0-16,6 19 0,-6-19 16,9 24-16,-2-8 0,1 3 15,1 1-15,0 1 0,0 1 16,-1-3-16,1-2 16,0 0-16,-1-2 0,-3-4 0,1-1 15,-2-2-15</inkml:trace>
  <inkml:trace contextRef="#ctx0" brushRef="#br0" timeOffset="40024.8006">22457 6313 0,'0'0'0,"14"-4"15,7-1-15,18-1 16,8 0-16,9 0 0,-5 2 0,9 1 0,-4 3 16,-1 3-16,-7 1 15,-11 2-15,-6 1 0,-10 2 16,-7 1-16,-10 0 0,-9 1 0,-5-1 15,-3 0-15,-10 0 0,-8 0 16,-3 0 0,-3 0-16,-4-4 0,-7-4 15,11 1-15,8-2 0,6 1 0</inkml:trace>
  <inkml:trace contextRef="#ctx0" brushRef="#br0" timeOffset="40209.485">22392 6209 0,'0'0'0,"0"0"16,0 0-1,0 0-15,0 0 0,12 29 0,-12-29 0,7 31 16,-3-11-16,0 0 0,-1 1 16,1 0-16,2 0 0,-1-1 15,1-4-15,0 0 0,1-4 16,-1-1-16,-2-2 0,0-2 15</inkml:trace>
  <inkml:trace contextRef="#ctx0" brushRef="#br0" timeOffset="40509.9262">22673 6195 0,'0'0'0,"0"0"0,0 0 15,0 0-15,0 0 0,9 28 0,-9-28 16,-3 32-16,-1-12 0,-2 2 15,-3 1-15,-2-1 0,-1 1 0,-6 4 16,-1-3-16,1-2 16,-1-4-16,-2-3 0,-1-3 15,2-2-15,1 0 0,3-2 0,2-1 0,1-3 16,3-1-16,4-1 0,3-2 16,7-3-16,6-1 0,9-1 15,6 1-15,1 0 0,2 1 16,8-1-16,3-1 0,-2 1 15,1 1 1,-4 1-16,-3 4 16,-5-2-16,-4 1 0,-1 0 0,-4-1 0,-4 1 0</inkml:trace>
  <inkml:trace contextRef="#ctx0" brushRef="#br0" timeOffset="40710.6282">22350 6709 0,'0'0'0,"0"0"16,26-8-16,-9 3 0,3 1 16,5-1-16,6 1 0,8-2 15,-2 1-15,9 0 0,-3 2 16,-6-1-16,-5 2 0,-7 3 0,-6 1 16,-8 1-16,-8-2 0,1 0 15,-2 0 1,0 0-16</inkml:trace>
  <inkml:trace contextRef="#ctx0" brushRef="#br0" timeOffset="40857.5902">22264 6857 0,'0'0'0,"0"0"0,0 0 15,0 0-15,0 0 0,0 0 16,0 0-16,27-17 0,-8 12 0,9-3 0,5 1 16,7-2-1,5 1-15,17-2 16,2 2-16,-5 1 0,-4 1 15,2 1-15,-12 0 0,-8 0 16</inkml:trace>
  <inkml:trace contextRef="#ctx0" brushRef="#br0" timeOffset="41096.1123">22662 6821 0,'0'0'0,"0"0"15,0 0-15,0 0 0,0 0 16,15 19-16,-15-19 0,11 23 15,-11-23-15,9 29 0,-4-14 0,-1 1 32,1 0-32,-2-2 0,-1 0 15,-1-1-15,-1-2 0,-2-1 16,-1-1-16,-3 0 0,-1-1 16,-3 0-16,-1-4 0,-4-1 15,-2-4-15,1 0 0,3 1 16,1 0-16</inkml:trace>
  <inkml:trace contextRef="#ctx0" brushRef="#br0" timeOffset="41196.4558">22428 6991 0,'0'0'0,"0"0"15,0 0-15,0 0 0,0 0 16,6 26-16,-6-26 0,4 18 16,-4-18-16,5 19 0,-5-19 15,0 0-15</inkml:trace>
  <inkml:trace contextRef="#ctx0" brushRef="#br0" timeOffset="41328.137">23024 6961 0,'0'0'16,"0"0"-16,0 0 0,0 0 16,20 14-16,-20-14 0,-10 26 0,10-26 0,-12 23 0,12-23 15</inkml:trace>
  <inkml:trace contextRef="#ctx0" brushRef="#br0" timeOffset="48328.991">23836 6463 0,'0'0'0,"0"0"0,0 0 15,0 0-15,0 0 0,0 0 16,0 0-16,0 0 0,23-2 0,-23 2 15,45-8-15,-15 2 16,6 2-16,4-4 0,7-1 16,11-2-16,0-1 15,10 0-15,-2 0 0,1 2 0,-7 1 16,-13 2-16,-9 2 0,-11-1 16,-8 0-16,-5 2 0,-2 2 15,-3 0-15</inkml:trace>
  <inkml:trace contextRef="#ctx0" brushRef="#br0" timeOffset="48661.1527">24337 6192 0,'0'0'16,"0"0"-16,0 0 0,0 0 15,9 37-15,-8-12 0,-1 7 16,0 2-1,0 2-15,0 15 0,0 4 16,0-3-16,-1-1 16,0 2-16,-1-6 15,-3-11-15,-3-6 16,-3-8-16,-3-5 0,-2-6 16,0-3-16,-3-9 0,-1-6 15,3-3-15,1-2 0,4 2 0,3 0 16,2-1-16,1 1 0,12-3 0,8-3 15,4 2-15,2 0 0,9-2 16,8-2-16,1 1 0,3 3 0,9-2 16,-1 4-16,-10 2 15,-8 1-15,-7 3 0</inkml:trace>
  <inkml:trace contextRef="#ctx0" brushRef="#br0" timeOffset="48839.6557">24657 6443 0,'0'0'0,"0"0"16,0 0-16,0 0 0,7 25 16,-7-25-1,8 39-15,-3-13 16,2 3-16,0-2 0,0-2 0,2 4 16,0-2-16,-1-4 0,-2-4 15,-1-4-15,-3-6 16,0 0-16,0-1 0,0-2 0</inkml:trace>
  <inkml:trace contextRef="#ctx0" brushRef="#br0" timeOffset="49062.4796">24728 6536 0,'0'0'0,"0"0"0,28-11 16,-8 4-16,3 0 0,12-2 0,6-1 16,3 1-16,3 0 0,12-1 15,-2 2-15,-4 5 16,-3 3-1,-2 3-15,-9 4 0,-12 4 16,-7 4-16,-9 3 16,-8 3-16,-9 3 0,-8 5 15,-5-2-15,-3 0 0,-7-1 16,-4 2-16,-1-3 0,0 1 16,-7-6-16,-3-2 0,4-3 15,10-2-15,8-5 0</inkml:trace>
  <inkml:trace contextRef="#ctx0" brushRef="#br0" timeOffset="49240.8338">24723 6718 0,'0'0'0,"0"0"0,0 0 16,24-13-16,-24 13 0,40-18 15,-12 6 1,3 2-16,1-1 0,10-5 0,0 0 16,0 2-16,0-1 15,5-2-15,-4 1 0,-9 1 16,-6 0-16,-12-1 15,-8 2-15,-1 2 16,-2 1-16,0 4 0</inkml:trace>
  <inkml:trace contextRef="#ctx0" brushRef="#br0" timeOffset="49425.7327">24929 6338 0,'0'0'16,"0"0"-16,0 0 0,0 0 0,0 0 15,-5 37-15,4-18 0,0 3 16,0 0-16,1 8 15,2 5-15,3 0 0,1-2 16,5 4-16,3-6 0,2-6 0,3-5 0,7-4 16,3-6-16,1-8 15,0-4-15,3-8 0,3-7 16,-7 4-16,-5 1 16,-5 3-16</inkml:trace>
  <inkml:trace contextRef="#ctx0" brushRef="#br0" timeOffset="49650.0652">25923 5955 0,'0'0'0,"0"0"15,-20 9-15,4-1 16,-4 4-16,-10 5 0,-2 3 0,3-1 16,1 0-16,6 1 15,5-2-15,7 0 0,10-5 0,14-5 16,10-6-16,4-2 15,2-2-15,7-2 0,5-2 32,-6-1-32,-3-1 0,-2 0 0,-7 2 0,-4 2 15</inkml:trace>
  <inkml:trace contextRef="#ctx0" brushRef="#br0" timeOffset="49788.6311">25717 6247 0,'0'0'0,"0"0"0,0 0 16,0 0-16,18 19 0,-18-19 16,17 17-16,-17-17 15,27 17-15,-15-9 16,-1-2-16,-1 0 0</inkml:trace>
  <inkml:trace contextRef="#ctx0" brushRef="#br0" timeOffset="50043.306">26364 5948 0,'0'0'0,"0"0"0,-24 15 16,4-4-16,-3 4 15,2-1-15,2 0 0,-3 2 0,4 0 16,3-3-16,4-1 0,8 0 15,6-1-15,8-4 0,6-1 0,5-3 16,4-2-16,2 0 16,0-2-16,9 0 15,1-2-15,-7 1 0,-5 1 16,-7 0-16</inkml:trace>
  <inkml:trace contextRef="#ctx0" brushRef="#br0" timeOffset="50197.1691">26156 6210 0,'0'0'0,"0"0"16,0 0-16,35 7 0,-35-7 0,39 5 15,-16-2-15,0 1 0,1 0 16,8 1 0,0-1-16,-2-1 0,-4-2 0,-2 2 15,-6-2-15,-1 0 0</inkml:trace>
  <inkml:trace contextRef="#ctx0" brushRef="#br0" timeOffset="50429.0176">26155 6225 0,'0'0'0,"0"0"16,0 0-16,-31 11 0,31-11 0,-34 19 16,8-6-16,-1 3 0,-3 2 15,-14 11 1,-6 4-16,-10 9 0,1 2 15,-6 6-15,6-4 0,11-7 0,10-8 16,5-3 0,9-8-16,9-6 0,5-4 15,12-9-15,12-6 0,2-11 16,5-6-16,-4 5 0,-5 3 16,-2 3-16</inkml:trace>
  <inkml:trace contextRef="#ctx0" brushRef="#br0" timeOffset="50598.3684">26118 6325 0,'0'0'0,"10"1"0,5 1 16,1 0-16,3 3 0,3-1 0,2 3 16,6 1-16,-1-1 0,-3 4 15,-1 2-15,2-2 16,-1 1-16,-5-2 0,-5-2 16,-8 1-16,-10 0 15,-3-5-15,-5-1 0,2 0 0,2-2 16,0 1-16</inkml:trace>
  <inkml:trace contextRef="#ctx0" brushRef="#br0" timeOffset="50767.7523">25845 6518 0,'0'0'15,"0"0"1,0 0-16,25-7 0,-25 7 0,41-8 16,-12 4-16,1 0 0,0 0 15,4 1-15,0-1 0,8 2 16,-2 1-16,-5 0 0,-7 1 0,-1 3 15,-9 0 1,-8 2-16,-7-1 0,-2-2 16,0 1-16,0-1 0</inkml:trace>
  <inkml:trace contextRef="#ctx0" brushRef="#br0" timeOffset="50930.5792">25895 6616 0,'0'0'0,"0"0"0,0 0 15,25-3-15,-25 3 16,33-2-16,-16 4 0,-3-1 16,-1 0-16,-2 0 15,-1 1-15,-1 1 0,-1-2 16,-2 2-16</inkml:trace>
  <inkml:trace contextRef="#ctx0" brushRef="#br0" timeOffset="51062.2047">25823 6716 0,'0'0'0,"0"0"16,0 0-16,0 0 16,0 0-16,28 5 0,-28-5 15,23 7-15,-23-7 16,33 8-16,-20-3 16,-2-2-16</inkml:trace>
  <inkml:trace contextRef="#ctx0" brushRef="#br0" timeOffset="51300.2616">26362 6664 0,'0'0'0,"0"0"0,0 0 15,0 0-15,-39 13 16,15-5-16,-2 2 0,-3 1 16,-1 1-16,-1 1 0,-1 0 0,-6 3 15,3-2-15,5-2 16,4-1-16,6-1 0,3-2 15,9-2-15,9-2 0,9-2 16,8-1-16,8-1 0,10-1 16,12 0-16,5 0 0,1 0 15,1-2-15,3 1 0,-9 0 0,-5 0 0,-11 1 16,-7 0-16</inkml:trace>
  <inkml:trace contextRef="#ctx0" brushRef="#br0" timeOffset="51870.879">24854 7532 0,'0'0'0,"0"0"0,0 0 0,0 0 0,0 0 16,0 0-16,0 0 0,-7-24 16,7 24-16,0 0 0,-6-22 15,6 22-15,-9-15 0,2 5 16,-1-1-16,0-1 0,-2 1 0,-3 0 16,-4 2-1,-2 5 1,-2 3-16,1 2 0,1 2 0,-8 8 15,1 5-15,1 4 0,2 5 16,5 4-16,3 3 16,2 7-16,4 1 0,10-6 15,9-3-15,10-10 16,8-8-16,1-9 0,3-5 0,14-15 16,4-9-16,-6-2 0,-4-1 0,4-8 15,-2-2-15,-3-8 16,-2-4-16,-3-7 0,-6 2 15,-8 7-15,-5 7 0,-6 9 16,-6 7-16,-1 7 0,0 4 0,-2 7 16,-2 4-16,-1 10 15,-3 6-15,-8 13 0,-4 6 0,1-2 0,-1 0 16,3 12-16,2 8 16,1 14-16,2 3 0,5-12 15,6-10-15,9-6 0,7-5 16,2-10-16,2-7 0,10-10 15,7-10-15,-14 2 0,-6 0 16,-5 0 0</inkml:trace>
  <inkml:trace contextRef="#ctx0" brushRef="#br0" timeOffset="52171.989">25575 7343 0,'0'0'16,"0"0"-16,0 0 0,-21 25 15,6-2-15,-1 2 0,1 2 0,-3 4 16,-1 2-16,-4 6 0,1-3 0,1 0 16,6-7-1,3-5-15,2-4 0,6-11 0,5-6 16,5-6-16,4-2 0,1-9 16,0-4-16,1-3 0,1-3 15,5-5 1,3-4-16,0 2 15,-1 2-15,-5 6 0,-2 6 16,1 1-16,-3 5 0,1 5 16,0 1-16,1 7 0,2 5 15,2-1-15,1 1 0,-2 3 16,1 1-16,-4-1 0,-2-2 0,-2-2 0</inkml:trace>
  <inkml:trace contextRef="#ctx0" brushRef="#br0" timeOffset="52588.719">26180 7481 0,'0'0'0,"0"0"16,0 0-16,0 0 0,0 0 0,-8-21 31,8 21-31,-12-17 0,5 9 0,-2-2 16,-2 1-16,-2 1 0,-2 3 15,-4 2-15,-4 0 16,-1 5-16,-1 0 0,-11 8 0,-2 3 15,3 4-15,3 0 0,-5 14 16,4 7-16,6-2 0,2-4 0,10 4 16,10-3-16,12-5 15,10-5-15,6-8 0,4-7 0,5-10 16,4-7-16,1-5 16,3-3-16,-2-4 0,1-1 15,-5-1-15,-4-1 0,1-7 16,-4-1-16,-6 7 0,-5 6 0,-6 5 15,-5 3-15,-3 5 0,-2 2 16,-6 9-16,-6 5 0,-2 2 16,-1 4-16,1 5 0,-1 5 15,4-2-15,2-2 0,5 3 16,3 2-16,5-5 0,5-4 0,9-8 16,6-6-16,-4-1 31,-5-1-31,-3 0 15</inkml:trace>
  <inkml:trace contextRef="#ctx0" brushRef="#br0" timeOffset="53036.7936">26612 7388 0,'0'0'16,"0"0"-16,0 0 0,0 0 0,-16 20 15,16-20-15,-18 35 0,7-13 0,-1 2 16,1 0-16,1-1 0,0 5 15,2-4-15,5-2 0,3-5 16,3-3-16,4-3 0,6-6 16,5-4-16,2-3 0,1-3 15,1-6 1,0-2-16,4-6 0,-2-3 0,4-1 16,1-3-16,-4-1 15,-3 2-15,-4 3 16,-5 4-16,-3 6 0,-2 6 15,-4 4-15,-3 6 0,-6 6 0,-6 4 16,0 5-16,0 4 0,2 2 16,2 3-16,5-3 0,3-2 0,8-4 15,5-1-15,5-5 0,3-2 16,7-7-16,5-5 0,-1-3 16,-1-3-16,8-6 15,0-1-15,-7-11 16,-5-5-1,-12-2 1,-7-3-16,-9 3 16,-7 2-16,-8 7 15,-5 2-15,1 6 0,3 9 0,5-1 16,6-1-16,0 4 0,2 0 16,1 0-16</inkml:trace>
  <inkml:trace contextRef="#ctx0" brushRef="#br0" timeOffset="53321.7979">28147 7032 0,'0'0'16,"0"0"-16,0 0 0,0 0 0,0 0 0,0 0 15,0 0-15,0 0 0,-7 25 0,7-25 16,-28 30-16,8-8 0,-3 4 15,-3 4-15,0 5 0,-7 10 16,2-1 0,8 0-1,5-2-15,5 2 0,7-6 16,7-7-16,5-6 0,8-7 16,8-4-16,3-3 0,1-3 15,4-7-15,3-6 0,-2 0 0,-7 2 16,-4-1-16</inkml:trace>
  <inkml:trace contextRef="#ctx0" brushRef="#br0" timeOffset="53638.1069">28502 7347 0,'0'0'0,"0"0"16,0 0 0,-24 19-16,6-2 0,2 1 0,-1 1 15,2 3-15,0 4 16,4-5-16,1-2 0,5 2 15,6-2 1,5-2-16,5-4 0,6-6 0,5-4 0,2-4 0,4-3 16,5-5-16,0-5 0,-3-2 15,-3-2-15,-2-1 0,-4-1 16,-5-5-16,-7-1 16,-9 5-16,-7-1 15,-5 4-15,-5 4 0,-2 5 16,-1 3-16,0 4 0,-1 1 15,4 3-15,1 0 0,1 4 16,3 1-16,8 1 0,8 2 16,11-3-16,10-3 15,-4-1-15,-4 0 0,-3-1 0</inkml:trace>
  <inkml:trace contextRef="#ctx0" brushRef="#br0" timeOffset="53876.5938">29224 7172 0,'0'0'16,"0"0"-16,0 0 0,0 0 16,-32 22-16,11-4 15,-5 7 1,-3 7-16,-2 6 0,4-1 16,3-3-16,5 5 0,4 4 15,6-8-15,5-8 0,7-7 16,7-5-16,2-5 0,4-2 15,3-6-15,3-4 16,-4-2-16,-1-2 0,-4 1 0,-2 1 16,-2 1-16</inkml:trace>
  <inkml:trace contextRef="#ctx0" brushRef="#br0" timeOffset="54039.037">28872 7382 0,'0'0'16,"0"0"-16,0 0 0,0 0 0,32-8 15,-32 8 1,49-2-16,-19 0 0,-1-1 16,6 2-16,3-1 0,11-1 0,-2-2 15,2-1-15,-10 2 16,-7 1-16</inkml:trace>
  <inkml:trace contextRef="#ctx0" brushRef="#br0" timeOffset="54293.1363">29790 7298 0,'0'0'0,"0"0"16,0 0-16,0 0 0,0 0 0,-36-3 16,36 3-16,-39-1 0,17 3 15,-3 0-15,-1 0 16,1 2-16,0 2 0,-2 2 0,1 1 16,5 1-1,4-1-15,8 3 16,6 3-1,13 2-15,11 3 0,-1-3 16,1-2-16,-3 0 16,-1-1-16,-2 3 0,-5-3 0,-8-1 15,-5 0-15,-14-2 0,-10-1 16,-11 1-16,-7-1 0,-1-1 0,8 0 16,7-3-16</inkml:trace>
  <inkml:trace contextRef="#ctx0" brushRef="#br0" timeOffset="198820.9616">2552 7899 0,'0'0'0,"0"0"0,0 0 16,0 0-16,0 0 0,0 0 16,0 0-16,0 0 0,0 0 0,16-21 0,-16 21 15,0 0-15,0 0 0,18-10 16,-18 10-16,0 0 0,22-4 15,-12 4-15,2 0 16,1 0-16,0 0 0,3 1 16,3 2-16,0 0 0,0-2 0,3 0 15,0-1-15,8 1 0,2-1 0,4 1 16,-1 1-16,0-2 0,2 0 0,8-3 16,2 1-16,4 0 15,2 1-15,1 2 0,2 0 16,3-1-16,-4-1 0,9 0 0,2 1 15,3 2-15,4-1 16,1-2 0,4-4-16,8 4 0,-2 2 15,-15 0-15,-8-1 0,44 0 16,7 1-16,-18 3 0,-12 2 0,-3-4 16,-3-1-16,-2 0 15,-5 0-15,5-1 0,1 0 16,2 0-16,3-1 0,5 2 15,5 0-15,-13 1 0,-7 1 0,6-3 0,4-1 16,5-1-16,4 0 0,0 2 16,-2 1-16,-4-3 0,-4-3 0,12 2 15,10 3-15,1 2 16,-1-1-16,6 2 0,3 0 16,-23-3-16,-17-4 0,11 5 15,6 2 1,-1-2-16,0-2 0,3 1 0,-1 1 15,23 3 1,13 0-16,25 0 16,16 2-16,-15-1 0,-10 1 15,-27-5-15,-21-4 0,21 6 16,12 5-16,7-2 0,3-3 16,-10-1-16,-8-2 0,-2 1 15,0 0-15,6-1 0,7-1 16,8-2-16,5 0 0,1 2 15,0 1-15,-24-1 16,-17-1-16,24 2 16,18 0-16,-18-4 0,-10-2 15,-5-1-15,-3 1 0,23 0 16,16 0 0,11 1-16,12 1 0,2 0 31,2 0-31,17-1 15,11 0-15,-14-1 0,-10 0 16,-47 0-16,-32-1 0,-3 2 0,-2 1 16,3 1-16,1-1 0,16 2 15,12-2-15,-8 2 0,-7 0 16,-1 1-16,0 0 0,-15 1 0,-10-2 16,7 0-16,6-2 0,-1-1 15,0 1-15,13 1 16,9 1-16,-13 0 0,-10-2 0,7-1 15,6-2-15,-5 2 0,-5 3 0,9 0 16,5 1-16,7-4 0,6-2 16,-22 2-16,-15 1 0,10 0 15,7-2-15,-8 4 0,-6 3 16,6 1-16,5 1 0,2-1 16,3-4-16,1 2 15,0-1 1,-16 1-16,-13-1 0,9 6 0,6 2 15,-2-3-15,-2-5 0,5 0 16,3-2-16,-7 3 0,-3 0 0,13 1 16,11 2-1,-6 3-15,-4 1 0,1-3 0,3-3 16,-22 0-16,-13 1 0,9-2 16,8 0-16,-3 0 0,-2 1 0,5-5 15,3-4-15,5 9 16,3 6-16,-17-3 0,-9 2 0,-1-6 15,-2-3-15,-7 3 0,-6 4 16,4-2-16,1 0 0,-2-1 16,-1-1-16,0 6 0,1 2 15,-16-3 1,-10-1-16,0 0 0,2 2 16,-9-1-16,-3 0 0,-7-1 0,-6-2 15,-3 0-15</inkml:trace>
  <inkml:trace contextRef="#ctx0" brushRef="#br0" timeOffset="203188.4832">1894 8382 0,'0'0'0,"0"0"16,0 0-16,0 0 0,0 0 31,0 0-31,20 28 0,-20-28 0,9 34 16,-4-12-16,-2 2 0,1 6 15,2 4-15,1-3 0,3-1 16,5 6-16,1 1 15,3-5-15,3-2 0,13-4 16,6-10 0,23-22-16,17-16 15,7-10-15,4-8 0,9-6 16,-8-1-16,12-2 0,8 0 0,4-3 0,-36 16 16,-26 12-16</inkml:trace>
  <inkml:trace contextRef="#ctx0" brushRef="#br0" timeOffset="210789.9986">3980 9853 0,'0'0'0,"0"0"0,0 0 15,0 0 1,0 0-16,25 0 0,-25 0 0,22 3 15,-22-3-15,38 2 0,-15-2 16,2 2-16,3 2 0,10-2 16,5 1-16,3 0 0,3 1 0,25-1 15,11-1 1,-3-1-16,-3-1 0,19 1 0,17 2 16,13-4-16,-7-3 0,64-2 15,-4 1-15,11 2 0,8 2 16,-42 2-16,-29 2 0,11-2 15,10-1-15,-7-2 0,-3 0 16,11 4-16,7 5 0,-18-4 0,-11-1 0,12-2 16,8 0-16,-7 3 15,-9 2-15,16-2 0,11-2 16,-13 2-16,-9 3 0,30-1 16,22 0-1,23 0-15,16 1 0,-59-4 0,-40-2 16,15 3-16,11 1 0,-17 0 15,-11 2-15,13-4 0,11-2 16,-18-2-16,-9-1 0,17 4 0,14 3 16,-17-2-1,-13-3-15,15-2 16,12-2-16,-19 2 0,-12 2 0,21-1 16,12 2-16,-18-2 15,-14-1-15,20 0 0,12-2 0,-5 4 16,-3 1-16,8 4 15,7 3-15,-26-6 0,-17-2 0,15 2 16,12 1-16,-5-2 0,-1-2 0,-9-1 16,-4 0-16,-8-2 0,-4 1 15,5-3-15,3-2 0,-14 3 16,-9-1-16,10 1 0,7-1 16,-18 1-16,-13 0 0,1 0 0,0 2 15,5-4-15,1-1 0,-9 2 16,-8 3-1,-15 0-15,-10 0 0,-2-1 0,0-1 16,-4 2-16,-2 2 16,-13 1-16,-11 2 0,-9 0 15,-5-1-15,-17-1 0,-12-2 16,9 2-16,4 0 16,3 1-16</inkml:trace>
  <inkml:trace contextRef="#ctx0" brushRef="#br0" timeOffset="216006.883">7218 8567 0,'0'0'0,"0"0"16,0 0-16,0 0 0,0 0 0,0 0 15,0 0-15,0 0 0,0 0 16,0 0-16,0 0 0,0 0 16,0 0-16,-34 12 0,34-12 15,-38 15-15,16-6 0,1-1 16,1 1-16,4 0 0,-1-2 0,2 0 15,4 0-15,6-1 0,5-2 16,8-3-16,6-2 0,5 0 0,3 0 16,5-1-16,3-2 0,-2 3 15,0 1-15,0 1 0,-2-1 16,-7 0-16,-2 0 0,-9 4 16,-7 0-1,-4 2-15,-5 0 0,-7 2 0,-5 1 16,-3 2-16,0 0 0,-11 4 15,-3-1-15,0-3 0,2-1 16,-4 2-16,4-2 0,8-2 16,5-2-16,5-1 15</inkml:trace>
  <inkml:trace contextRef="#ctx0" brushRef="#br0" timeOffset="216160.7699">6837 8793 0,'0'0'0,"0"0"16,0 0-16,0 0 0,0 0 15,18 18-15,-18-18 16,13 21-16,-4-7 15,-1 1-15,0 0 0,-1 3 0,1 3 16,-1-3-16,-1-1 0,3 2 16,0-3-16,-1-2 15,-2-2-15,-1-2 0</inkml:trace>
  <inkml:trace contextRef="#ctx0" brushRef="#br0" timeOffset="216647.1975">7114 8849 0,'0'0'0,"0"0"0,0 0 15,0 0-15,25-6 16,-25 6-16,29-1 16,-12 1-16,-2-1 0,-1 1 0,0 1 15,0 2-15,0 1 0,0 1 16,-2 1-16,-5 1 16,0-1-16,-5 3 15,-3 3-15,-5 0 16,-3 1-16,-5-1 0,2 0 0,-8 2 0,1 0 0,-1-4 15,1-2-15,0-3 0,-1-4 16,2 0-16,-1 0 0,4-3 16,2-2-16,6 0 0,-1 0 0,6-1 31,4 0-31,2 0 0,3 0 0,2 1 16,2 1-16,2 0 0,1 0 15,5 3 1,3 4-1,-3 0-15,-2 3 0,-5 0 0,-4 4 0,-6-1 16,-9 1-16,-3 2 0,-2 0 0,-5 2 16,-2 1-16,-9 4 15,-2-3-15,4-2 0,-2-1 16,5-3-16,2-2 0,5 0 0,3 0 0,6-6 16,3-4-16,9 1 0,5 1 15,7-2-15,6-2 0,6-1 16,4 0-16,3-1 0,2 1 0,4-4 15,4-2-15,3 0 0,-3 0 16,-12 1 0,-6 3-1,-7 1-15</inkml:trace>
  <inkml:trace contextRef="#ctx0" brushRef="#br0" timeOffset="216810.0618">7461 8534 0,'0'0'0,"0"0"0,0 0 15,0 0-15,0 0 0,15 19 16,-15-19-16,17 15 0,-17-15 0,20 17 16,-12-10-16,0-2 0</inkml:trace>
  <inkml:trace contextRef="#ctx0" brushRef="#br0" timeOffset="217048.7163">7835 8600 0,'0'0'0,"0"0"16,0 0-16,-24 0 0,24 0 0,-32 2 15,9 2-15,-3 0 16,1 1-16,-5 1 0,1 1 31,-3-2-31,3 1 0,5 0 0,5-2 0,3 0 16,5 1-16,8 0 15,6-3-15,10 1 0,5-1 16,11-2-16,7-1 16,3 0-16,3 2 0,2-2 15,-5 0-15,-1-3 0,-6-3 0,-7 1 16,-5 2-16,-4 0 0</inkml:trace>
  <inkml:trace contextRef="#ctx0" brushRef="#br0" timeOffset="217264.8431">7674 8489 0,'0'0'0,"0"0"0,0 0 16,0 0-16,0 0 0,-3 28 0,3-28 16,-5 32-16,2-12 0,-1 5 15,-1 4-15,1-1 0,1-1 0,-1 5 16,2-2-16,1-4 0,1-3 0,1-4 31,2-7-31,0-3 0,-1-3 16,-1 0-16</inkml:trace>
  <inkml:trace contextRef="#ctx0" brushRef="#br0" timeOffset="217792.8894">7692 8720 0,'0'0'0,"0"0"16,0 0-16,0 0 15,-27 6-15,27-6 0,-28 12 0,10-2 16,-2 2-16,1-1 0,2-2 15,1 0-15,4-1 0,0 2 0,4 0 16,4-3-16,5-1 0,7-3 16,5 0-16,4-2 0,1 0 15,12-2-15,4 0 16,-1 0-16,2-1 0,1 0 16,-4 0-16,-8 2 15,-5 2-15,-8 0 16,-10 1-16,-7 2 0,-5 1 0,-6 1 15,-6-1-15,-5 2 16,-4 1-16,-5 2 0,0 0 0,4 0 16,2 1-1,4 3-15,3-3 0,6-2 0,4-3 0,6-1 0,6 0 16,12 0-16,9 0 16,7-1-16,5-1 15,-4-1-15,0 1 0,4 1 16,-1 1-16,-9 0 0,-4-1 15,-3 2-15,-4 1 0,-4 1 0,-2 2 16,-5 0-16,-5 0 0,-5 0 16,-4-1-1,-5 1-15,-2 3 0,-1-5 0,0 0 16,-4-4-16,0 0 16,2-3-16,5-2 0,0-1 0,2-1 0,-1 1 15,4 0-15,3-4 0,3-1 16,5 0-16,2 2 0,7-3 15,4-1-15,3 1 0,4 0 16,9-2 0,2 0-16,5 1 0,3-1 15,8 1-15,8-2 16,-10 3-16,-8 1 0,-5 1 16</inkml:trace>
  <inkml:trace contextRef="#ctx0" brushRef="#br0" timeOffset="218413.8038">7986 8738 0,'0'0'0,"0"0"15,0 0-15,0 0 0,0 0 16,-22 13-16,22-13 0,-10 17 0,10-17 16,-4 18-1,4-18-15,6 21 16,-6-21-1,24 21-15,-6-12 0,-1 0 0,-2-1 16,-3-1-16,-2 1 0,-3 0 16,-7 3-16,-3-2 0,-6-1 0,-8 4 15,-5 2-15,-4-2 16,-4 1-16,2-2 0,2 0 16,3-2-16,2-1 0,0 0 15,4-1-15,6-2 0,6 2 0,11-4 0,10 1 16,7-4-16,7-3 15,1 1-15,2 0 0,9-2 16,3 1-16,-4 1 0,-2 0 16,-1-2-16,-3 1 15,-8-1-15,-5 1 0,-7-1 0,-5-1 16,-6 0-16,-3-1 0,-4 0 0,-2-4 16,-4 2-1,-2-1-15,-5 0 0,-1-1 0,1-4 0,2 0 0,4-3 16,-1-1-16,3 0 15,2 0-15,2 1 0,0 1 16,1 6-16,0 2 0,3 8 16,0 0-16,-1 8 0,2 1 15,-1 4-15,0 3 0,-2 6 0,0 4 16,-1 16-16,-1 7 16,3 1-16,-1-1 0,1 9 0,0-1 15,0-8-15,0-5 0,0-3 31,0-6-31,-2-10 0,0-5 0,-8-4 16,-8-3-16,-1-9 0,-1-4 16,2-9-16,0-6 0,1-4 15,1-1-15,3 3 0,3 4 16,3 4-16</inkml:trace>
  <inkml:trace contextRef="#ctx0" brushRef="#br0" timeOffset="218651.968">8606 8591 0,'0'0'0,"0"0"0,0 0 0,20 16 0,-20-16 0,14 23 16,-6-5-16,-2 5 0,0 4 16,-3 3-16,-1 3 0,-1 5 15,0-5-15,-2 5 0,-2-4 16,0-5-16,-2-3 0,0-3 15,-5-2-15,1-6 0,0-5 0,-1-4 16,0-4-16,-1-5 16,2-4-16,1 3 15,1-1-15,3 1 0</inkml:trace>
  <inkml:trace contextRef="#ctx0" brushRef="#br0" timeOffset="218799.1389">8626 8853 0,'0'0'15,"0"0"-15,24-8 0,-10 4 16,4 2-16,6-3 0,6 0 15,8-2-15,1 2 0,7-2 16,0 0-16,-6 3 0,-1-1 0,-4 1 0,-3 0 16,-5 1-16,-5 0 0,-8 0 15,-6 1-15,-5-3 0,-3-2 0,0 1 16,0 1-16,0 2 0</inkml:trace>
  <inkml:trace contextRef="#ctx0" brushRef="#br0" timeOffset="218952.8025">8908 8599 0,'0'0'0,"0"0"0,0 0 16,0 0-16,0 0 0,0 0 0,0 0 15,16 25-15,-16-25 0,14 21 16,-14-21-16,13 29 0,-9-13 16,-2 2-16,0 3 0,-2-3 15,-3 0-15,2-3 0,0-2 0,0-1 0</inkml:trace>
  <inkml:trace contextRef="#ctx0" brushRef="#br0" timeOffset="219153.5825">8785 8992 0,'0'0'0,"0"0"15,0 0-15,27-2 0,-27 2 16,36 0 0,-9 2-16,-1-1 0,2-1 15,-3 1-15,-1 0 0,6 1 16,-1 0-16,-5 0 0,-3 1 15,-3 1-15,-5 1 0,-2 3 16,-4 1-16,-9 6 16,-5 5-16,-7 1 0,-3 3 15,-7-1-15,-5 2 0,-1 1 0,6-5 0,5-4 16</inkml:trace>
  <inkml:trace contextRef="#ctx0" brushRef="#br0" timeOffset="219886.9778">7792 9704 0,'0'0'0,"0"0"16,44-3-16,-10 2 0,7 1 0,30 2 16,14 3-16,14 1 0,-4-1 15,26 3-15,23 0 0,37 6 16,-3 3-16,-32-6 16,-20-2-16,-17-1 15,-13 0-15,-24-1 0,-19-4 16,-23 2-16,-13 0 0,-11-2 0,-6-3 15,-18 0-15,-10-2 0,-21 0 16,-17-3-16,-3 1 0,0 1 16,-32 3-16,-20 1 15,9-4-15,6-3 0,-19 6 0,-12 3 16,-30 2-16,-18 1 16,42-2-16,28 0 0,11 2 0,7 2 15,30-3-15,20-1 0,15-2 0,13-2 16,8-1-16,5-2 0,17 3 15,11 2-15,20-5 16,17-4-16,27-3 0,22-3 0,-10 3 0,-7 1 0,17 4 16,11 2-16,8-1 15,6 0-15,-2 3 0,-1 4 16,-17 1-16,-10 2 0,-16-1 16,-8 1-1,-36-2-15,-21 0 0,-22-8 16,-15-4-16,-42 1 15,-28 3-15,-17 1 0,-10 1 0,-24 0 16,-15-1-16,15-1 0,7-2 16,40 3-16,29 1 0,18 0 15</inkml:trace>
  <inkml:trace contextRef="#ctx0" brushRef="#br0" timeOffset="225532.6694">12161 10111 0,'0'0'0,"23"-1"16,4-3-16,3 1 0,2 0 0,17-1 15,10-3 1,19 0-16,5 2 0,18-3 16,4 3-16,15-3 0,-2 1 15,87-4 1,12 1-16,18 2 16,13 0-16,-42-1 0,-28-1 15,-5 3-15,-4 4 0,-16 2 0,-14 3 16,18-3-16,12-1 0,5 2 0,5 2 0,1 4 15,3-2-15,-8-1 0,-7-1 16,23 1-16,16 3 16,6-3-16,2 1 15,-63-3-15,-43-2 0,-12 0 0,-7-1 16,-12-1-16,-9-2 0,-9-4 16,-7-2-16,-10 2 0,-8 0 0,-13 2 15,-10 0-15,-11-7 16,-6-4-16,-29 1 15,-18 0-15,-14 5 0,-9 4 16,3 3-16,2 5 0,-15-2 0,-9-1 16,5 2-16,3 0 0,-29-2 15,-19 2 1,5 1-16,3 2 0,-33 4 16,-23 1-16,3-3 0,0-1 15,3-2-15,0 1 0,-1-1 16,-2 0-16,-59 1 15,-40 2 1,-22-4-16,-13-3 0,79-1 16,57-1-16,-23 5 0,-13 4 0,16-3 15,13 0-15,54-2 0,36 0 0,-10-1 16,-9 0-16,18 0 0,13 1 0,2 0 16,3-1-16,17-1 15,11 1-15,9-1 0,8 0 16,13-1-16,8 2 0,11 2 15,3 4 1,12-2-16,8-4 0,25 0 16,17 0-16,9 0 0,5 0 0,52 2 15,36 0 1,47 2-16,31 1 16,-52 0-16,-36 2 0,16-3 0,12 0 15,2-1-15,-1 2 0,13-1 16,9 1-16,-5 1 0,-3 1 0,14 2 0,9 1 15,-9 0-15,-5 2 0,-1 0 16,1-2-16,-28 0 0,-19-1 16,24 0-16,17-1 15,-34-3-15,-23-2 0,-21-3 16,-16-2-16,-29 2 0,-18 0 0,-5-2 31,-3-2-31,-22-2 16,-13-2-16,-35 2 0,-25 1 15,-24-4-15,-17-3 0,-3 3 16,-2 1-16,-34-3 0,-22-3 16,-17 4-16,-11 3 15,25 5-15,17 1 0,-29-1 16,-23 1-16,15 4 0,12 4 0,-39 0 16,-26-2-16,35-1 0,25-3 0,-10 3 15,-6 3-15,-15 0 0,-10-1 0,-55 9 31,-36 3-15,-20 5-16,-14 3 0,97-6 0,67-5 0,20-3 16,13 1-16,11 1 0,9-1 0,9 3 0,6 2 15,16-2-15,11 0 0,12-2 16,8 0-16,18-6 16,12-3-16,14-1 0,9 1 0,7-1 15,6 0-15,27-4 16,19-4-16,11-2 0,5-3 0,15-4 15,10-3 1,-2 4-16,0 5 0,19-4 0,14-1 16,11-1-16,9 0 0,15 2 15,10 0-15,3-2 0,4-1 16,16 2-16,12 3 0,-2 1 16,0 2-16,11 1 0,9 2 15,3 4-15,2 2 0,37 12 16,26 8-16,14 6 15,12 5-15,-104-7 0,-72-6 0,-26-4 16,-20-2-16,-8-3 0,-8-1 16,-20-2-16,-14-3 0,-21-2 15,-17-3-15,-15-3 0,-9-4 16,-15 2-16,-11 1 0,-36-12 31,-26-8-31,-36-5 0,-28-3 16,24 6-16,16 4 0,-46 1 15,-33-1 1,-40 1-16,-29 1 0,58 5 16,40 4-16,-30 5 0,-20 3 15,20 4-15,17 1 0,-18 4 0,-9 1 16,12 4-16,10 1 0,-12 4 0,-8 3 16,23 0-16,17 1 0,-7 0 15,-4 3-15,25 0 0,19 2 0,2 5 16,3 4-16,22-6 15,15-5-15,14-1 0,9 0 0,17-6 16,14-3-16,16-5 16,13-2-16,7 2 15,4 1-15,16-5 0,11-2 16,27-4-16,16-4 0,21-4 16,13-4-16,-10 0 0,-6 1 0,29-3 15,21 0-15,36-3 16,23 0-1,43-2-15,32-1 0,-24 4 16,-19 5-16,-52 3 0,-36 4 0,20-2 0,16-3 16,28 3-16,18-2 0,-4 7 15,-3 4-15,-42 0 0,-30-1 0,13 0 16,8 0-16,-6 4 16,-2 2-16,-10-2 0,-5-3 0,-18-1 15,-11 0-15,-11 1 0,-8 2 0,-9-1 16,-5-1-16,-20 0 0,-13 0 15,-18 0-15,-12 1 0,-5-4 16,-3-1-16,-6 1 0,-5 2 16,-5 0-16,-4 0 0,-5 1 15,-4 0-15,-5-3 0,-3 1 16,-1 1-16,-1 2 0,-5-2 16,-6-2-1,2 2-15,0-2 0,-8-2 16,-6-1-16,-2 2 0,0 0 0,-16 0 15,-11-2-15,4 3 0,5 2 16,-13-6-16,-7-3 0,1 0 16,1 1-16,-15 5 0,-12 3 15,6 0-15,5 1 0,-18 2 16,-12 0-16,8-1 16,5-1-16,32 1 0,22 2 15,29-2-15,21 0 0,13-2 0,8 0 16,14-4-16,10-3 15,15 4-15,11-1 0,20-1 0,15 0 16,6-2-16,4 1 0,26 4 16,17 4-1,12 5-15,7 2 16,-33 1-16,-23-1 0,-13 3 16,-9 0-16,-15 1 0,-8-1 0,-14-2 15,-8-1-15,-18-4 0,-11-2 16,-11-2-16,-5 4 0,-8-5 15,-6-1-15,-22-2 0,-13 1 16,-7-5-16,-4-2 0,-13 2 0,-10 1 16,4 3-16,2 0 0,-17-4 15,-12-2-15,19 4 0,15 5 0,7 0 16,5 1-16,15 0 16,12 0-16,21 1 0,15 0 0,14-4 15,10-3-15,27-1 0,21 0 16,7 0-16,7 1 0,23 5 0,15 4 15,2 1-15,0 5 0,15 3 16,9 3-16,-47-5 16,-31-3-1,-23-3-15</inkml:trace>
  <inkml:trace contextRef="#ctx0" brushRef="#br0" timeOffset="225951.4617">17034 8607 0,'0'0'0,"0"0"16,0 0-16,0 0 0,0 0 0,0 0 15,0 0-15,0 0 0,0 0 16,0 0-16,-3 25 0,3-25 0,-18 19 0,3-5 15,-6 6-15,0-1 0,0-1 0,-12 6 16,-4 0-16,-3-1 0,-4 3 16,-10 3-1,-1-2-15,5-3 0,2-5 0,-3 3 16,4-3-16,1-1 0,5-3 16,11-10-16,8-7 0,6 1 15,4 0-15,2 1 0</inkml:trace>
  <inkml:trace contextRef="#ctx0" brushRef="#br0" timeOffset="226152.1161">16852 8792 0,'0'0'15,"0"0"-15,0 0 0,10 17 16,-10-17-16,3 23 0,-4-6 16,-1 2-16,-2 1 0,-3 3 15,-2 4-15,-4 6 0,-1 0 0,-3-3 16,0-1-1,-3 2-15,2-3 0,0-3 16,0-4-16,0-4 16,3-6-16,1-6 0,3-6 15,3 1-15,0 0 0,2 0 0</inkml:trace>
  <inkml:trace contextRef="#ctx0" brushRef="#br0" timeOffset="226590.7555">16910 8847 0,'0'0'0,"0"0"0,0 0 16,0 0-16,0 0 0,0 0 16,0 0-16,11 22 0,-11-22 0,-2 24 15,2-24-15,-8 34 16,8-34-16,-9 34 16,1-12-16,1-3 15,2 1 1,2-3-16,0-2 0,3-1 15,2-4-15,0 0 0,1-1 0,4-3 16,1-1-16,2-3 0,3-2 16,-1-2-16,0-5 0,0 0 15,0-1-15,5-3 16,-1-3-16,0 3 0,-2 1 0,-1-2 16,0-1-16,-2 1 0,-1 0 15,-2 2-15,-1 0 0,-2 2 16,0 2-16,-1 2 0,-1 0 15,1 6-15,-2 3 0,0 2 16,1 2-16,1 5 0,0 3 0,2 5 0,-1-1 0,4 1 16,1-1-16,1 1 15,1 0-15,6 5 0,1-3 16,-1-3-16,-3-4 0,1-3 0,-2-1 16,1-4-16,-1-2 0,0-5 15,-1-3-15,-1 0 0,-4 0 0,0 0 31</inkml:trace>
  <inkml:trace contextRef="#ctx0" brushRef="#br0" timeOffset="227255.1289">17461 8725 0,'0'0'0,"0"0"15,0 0-15,23 1 0,-23-1 0,30 1 16,-10 0-16,0 0 0,4 2 16,0 0-16,1 0 0,6 3 15,-3-1-15,-3 3 0,-2 1 16,-4-1 0,-3 1-16,-5-2 0,-4 3 15,-4-2-15,-3 1 0,-5-2 0,-6 1 16,-5 1-16,-2 0 15,-1 0-15,0-1 0,3-2 16,0 0-16,-1 1 0,2-2 16,5-2-16,3 1 0,2-1 15,3 0-15,3 2 0,4 1 0,3-1 0,4 1 16,2 0-16,1 0 0,4-1 16,2 1-16,-1 1 0,-1 0 15,1 2-15,0 3 0,-2 0 0,-2 0 16,2 6-16,-4 0 0,-3 1 15,-3-1-15,-6-2 0,-3 0 16,-2-4 0,-3 0-16,-2-1 0,-3-1 15,-3-1-15,-1-2 0,-11 0 16,-3 0-16,0-2 0,0-2 0,0 0 16,-1-2-16,-1-4 0,0-2 15,4-4-15,1 0 16,5 1-16,5 2 0,2-3 0,5-2 15,3 0-15,3-1 0,3 3 0,2 2 16,2-1-16,3-2 0,5 1 16,5 0-16,2 1 15,5 0-15,5 1 0,7 3 0,-4-1 16,-1 0-16,0 1 0,1 1 0,8-1 16,1 2-16,-2 1 0,-1 0 15,-3-1-15,0 1 0,-2-2 0,-1 2 16,-5 0-16,-3 0 0,-3 0 15,-1 0-15,-2 0 0,-3 0 16,-3 1-16,-2-1 0,-2 1 0</inkml:trace>
  <inkml:trace contextRef="#ctx0" brushRef="#br0" timeOffset="227408.9781">18424 9144 0,'0'0'0,"0"0"16,0 0-16,0 0 16,0 0-16,0 0 0,0 0 15,0 0-15,0 0 0,0 0 16</inkml:trace>
  <inkml:trace contextRef="#ctx0" brushRef="#br0" timeOffset="236446.0215">1739 12564 0,'0'0'15,"0"0"-15,0 0 0,0 0 16,16 32-16,-10-12 0,-2 7 16,3 5-16,1 6 15,-1-1-15,2-3 0,-1 11 16,3 8-16,-1-7 0,2-7 15,4-10-15,3-9 0,7-15 16,11-15-16,4-9 0,4-8 16,14-13-16,14-11 15,34-29 1,14-14-16,-13 9 16,-26 21-16,-21 16 0</inkml:trace>
  <inkml:trace contextRef="#ctx0" brushRef="#br0" timeOffset="241601.7399">7148 12930 0,'0'0'15,"0"0"1,0 0 0,0 0-16,0 0 0,0 0 0,-27 14 0,27-14 15,-32 4-15,10-1 0,0 0 0,-13-1 16,-9 0 0,-4-2-16,-4-1 0,-32-4 15,-33-3 1,-8-1-16,-8-1 0,-15-4 0,-13-1 0,-59-2 15,-4 5-15,33 0 0,22-1 16,2 3-16,3 3 0,21 9 16,12 9-16,-37-5 0,-23-4 15,17-2-15,13-2 0,0 4 16,4 2-16,-5 1 0,-3 1 16,-14 8-1,-13 6-15,20-4 0,11 1 16,12 0-16,7 1 0,45-5 15,30-5-15,20-1 0</inkml:trace>
  <inkml:trace contextRef="#ctx0" brushRef="#br0" timeOffset="246462.0936">18538 12983 0,'0'0'0,"0"0"15,0 0-15,0 0 0,25-4 16,-25 4-16,26 3 16,-8-2-16,5 1 15,2 1-15,-1 0 0,6 2 0,4 0 16,13 3-16,4-1 0,7 1 16,9 0-16,19 0 0,2 1 15,25 3-15,6 2 16,24-3-16,16-1 15,36 1-15,25 0 16,42 3-16,-58-6 16,-1 1-16,-1 0 15,-25-5-15,-17-2 0,3 0 0,4 0 16,9-1-16,8 2 0,40-1 16,29 0-16,36-2 15,25-1 1,-51 1-16,-35 0 0,-36-1 15,-24 0-15,5-2 0,4 0 0,-20-1 0,-16 0 16,10 1-16,7 2 0,22-5 16,15-3-16,17-2 15,14 0-15,-14 2 16,-9 1-16,-26 0 16,-16 0-16,-3 1 0,-1 0 15,-28 1-15,-18 2 16,11-1-16,8-1 0,-19 0 15,-14 0-15,9-2 0,6-2 16,3-1-16,0-1 0,2 4 16,1 1-16,8-2 0,5-3 15,10-1-15,7 0 16,-9 0-16,-7-2 0,-34 5 16,-23 3-16,17 0 0,9-1 0,-7 1 15,-6 2-15,-4 4 0,-3 5 0,7-3 16,2-1-16,-6 4 15,-4 4-15,-7 0 0,-5-1 0,27 4 16,18 5 0,-15-3-1,-10-1-15,-31-6 0,-20-6 0,-15-6 16,-9-4-16,-14-10 0,-8-5 16,-10-4-16,-7-3 0,-7-1 15,-6-2-15,-6 2 16,-6 1-16,5 7 0,1 4 15,6 5-15,4 4 0,8 5 16,6 0-16,7 5 16,4 0-16,2 1 0,2 0 15,0 1-15,2 0 0,4 0 16,-1-3-16,1 3 0,1-3 16,0-3-16,0-3 0,-4-3 15,-3-4-15,0-1 0,-1 1 16,-2-5-16,-2-7 15,-2 1-15,-2-3 0,-2-5 0,0-2 16,-6-8-16,-1 2 0,1 4 16,2 3-16,-2 2 0,-3 0 15,1 2-15,1 0 0,-8-4 16,-1 2-16,-1 4 0,-2 4 0,-3-3 16,-3-4-16,-7 1 0,-3-2 15,-29-9 1,-14-4-16,0 5 15,0 4-15,-55-17 0,7 7 16,-12-1-16,-7 2 0,-36 0 16,-24-2-1,-21 7-15,-13 5 0,28 13 16,19 7-16,-23 2 0,-15 1 16,6 9-16,4 5 0,31 11 0,23 7 0,-16 3 15,-10 1-15,18 1 16,13 2-16,-20 6 0,-15 6 15,25-1-15,17 2 0,-9 8 0,-6 7 16,7 2-16,5 1 0,9 7 16,5 5-16,13 2 0,8 0 15,-4 13-15,-3 10 16,16 10-16,10 8 0,48-31 16,35-22-16,29-2 0,20-4 15,6-6-15,4-6 0,20 0 16,15-2-16,9-4 0,6-3 0,33-3 15,23-2 1,-7-8-16,-4-6 0,39-6 16,28-3-1,1-2-15,-1-2 0,-3-1 16,-2-1-16,-5 3 0,-3 2 0,19 7 16,13 2-16,-17 3 15,-10 4-15,-54-6 16,-38-4-16,-27-2 0</inkml:trace>
  <inkml:trace contextRef="#ctx0" brushRef="#br0" timeOffset="248656.2977">2346 14119 0,'0'0'0,"0"0"16,0 0-16,34-6 0,-34 6 16,29-4-16,-10 3 0,3-2 15,6 0-15,4 1 16,2-1-16,15-2 0,5 0 15,4-1-15,6 1 16,12-2-16,-3 2 0,20-2 0,2 0 16,-2 2-16,-1 0 0,28-1 15,6 0-15,16 1 16,-7 1-16,-19 1 0,-13-2 0,42-1 16,-8 2-16,-10 1 0,-8-1 15,4 4-15,0 2 0,7-3 16,3-1-16,-1 2 0,1 2 15,-12-4 1,-4-3-16,5 4 0,5 2 16,-22-2-16,-15 0 0,34-3 15,22-2-15,13-3 16,10-2-16,-46 2 0,-28 1 16,25-5-16,16-4 15,-13 5-15,-8 1 0,14-3 16,8-2-16,-12 2 15,-6 2-15,-36 0 0,-28 1 0,4 3 16,-1 2-16,-8 3 0,-7 2 16,-9-3-16,-7-1 0,-8 2 0,-6 1 15,-4 0-15</inkml:trace>
  <inkml:trace contextRef="#ctx0" brushRef="#br0" timeOffset="253918.3732">9704 13960 0,'0'0'0,"0"0"15,0 0-15,0 0 0,27-8 16,-14 6-16,2 0 0,0 1 15,2-2-15,5 2 16,4 0-16,3 0 16,2 1-16,9 0 0,-1 0 0,3 2 31,1-1-31,16 2 0,2 0 16,8-1-16,5 1 15,7 1-15,7-2 16,17 1-16,-1-2 0,6 0 15,-11 0-15,25 1 16,6 0-16,-13-1 0,-8 0 16,44 1-16,-16-2 0,-23 4 0,-13 2 15,1-1-15,2-1 0,-3 0 16,0-2-16,3 2 0,4-1 16,18-1-1,12 0-15,0-1 0,0-1 0,19 1 16,14 1-1,-9 1-15,-6 1 0,-7 0 16,-2 2-16,-28-2 0,-18-1 16,3 1-16,5 1 15,-1 1-15,0 1 0,2-3 16,0-1-16,-11 0 0,-7-1 0,3-2 16,6 1-16,-4 2 15,-1 2-15,25-2 16,18-1-1,10 0-15,7-1 16,-26-1-16,-17-1 0,-13-2 16,-7 0-16,-2 1 0,1 1 15,13 2-15,10 1 16,-1-3-16,-1-4 16,-16 1-16,-11 0 0,-16 4 0,-12 2 0,5-2 15,3-2-15,-7 1 0,-5 2 16,14 2-16,9 1 15,-6-3-15,-5-1 0,3 2 16,3 1-16,-8 0 0,-6-1 0,12 0 16,5-1-16,2-1 15,1 1-15,-16 0 16,-11 1-16,6 1 0,6 2 16,-6-2-16,-4-1 0,11 1 15,7 2-15,3 1 16,1-2-16,1 1 0,0-3 15,-4 2-15,-1 1 0,-2-1 16,1 1-16,-1 0 0,0 1 16,11-2-16,11-3 15,-7 4-15,-1 2 0,-20-3 0,-12-2 16,4 1-16,3 1 0,1-1 16,-1-3-16,6-1 0,4-1 15,-11 4-15,-9 0 0,5 1 16,4-2-16,1-5 0,-1-1 0,0 3 15,2 3-15,-3 1 0,-2 2 0,10-2 16,5-3 15,13 3-31,7-1 16,-17 0-16,-12 0 0,-8-1 0,-4 1 16,-3 3-16,-1 1 0,0-1 15,1-3-15,-5 1 0,-3 0 0,-1 1 16,1 1-16,-6-3 0,-5-2 0,-2 1 15,-2 0-15,-7 2 0,-3 1 16,-8-2-16,-2 0 0,-2-1 16,0 0-16,-3-4 0,-6-3 15,-2-1-15,-5-1 0,5 2 16,3 1-16,0 2 0</inkml:trace>
  <inkml:trace contextRef="#ctx0" brushRef="#br0" timeOffset="257190.6768">16499 13076 0,'0'0'0,"4"-5"16,-2-4-16,0 1 0,-1-1 0,-4 0 0,-4 1 15,-4 0-15,-4 2 0,-9 3 16,-7 3-16,-26 10 15,-11 9 1,-6 10-16,-5 8 16,-10 8-16,7 1 0,-8 17 15,-4 14 1,9 0-16,19-10 0,6 26 0,26-9 16,23-12-16,16-6 0,36 1 15,27 0-15,26-4 16,20-2-16,-3-15 0,1-12 0,50-2 15,34 0 1,-24-6-16,-18-4 0,13-3 0,8-2 16,-7-12-16,-6-6 0,8-1 0,4 1 15,-15-6-15,-12-2 0,-13-14 16,-10-9-16,-15-4 0,-8-3 0,3-20 16,6-14-1,-23-3-15,-13-4 0,-30 12 16,-20 8-16,-15 4 0,-10 2 0,-7 5 15,-4 5-15,-30-16 0,-20-8 16,-6 8-16,-6 7 0,-14 7 16,-10 5-16,3 6 0,3 6 0,-30 1 15,-21 2-15,7 8 0,5 7 16,-30 1-16,-21 2 16,24 8-16,16 8 0,-34 4 15,-24 4 1,-15 12-16,-11 9 15,32 9-15,22 5 0,9 22 16,5 14-16,31-5 0,22-3 16,32 9-16,22 6 0,32 1 15,22 0-15,19-18 16,14-12-16,51 9 16,37 8-16,-6-12 0,-5-11 0,-36-18 0,-24-12 15,-16-9-15</inkml:trace>
  <inkml:trace contextRef="#ctx0" brushRef="#br0" timeOffset="258008.358">17760 14631 0,'0'0'16,"0"0"-16,0 0 15,0 0-15,18-15 16,-18 15-16,21-10 0,-4 5 0,3 1 0,9 0 16,10 1-16,4 0 15,5 2-15,13 2 0,-1 3 16,13 3-16,2 4 0,3 2 16,-12 1-16,-3 2 0,-13 0 15,-14-1-15,-12 0 16,-18 4-16,-11 1 15,-14-1-15,-12 2 16,-5-2-16,-5-1 0,-12 3 0,-3-1 16,-4 0-16,0-1 0,-8-1 15,-5-1 1,8 0-16,6-1 16,12-4-16,14-3 0,11-5 0,7-2 0,5 2 15,4 0-15,8-11 0,6-9 16,12-6-16,9-3 15,-3 0-15,-1 1 0,11-9 0,5-2 16,-4 4-16,-4 2 0,1 1 16,2 1-16,-2 4 0,0 2 15,-7 6 1,-3 3 0,-4 10-16,-3 9 15,-4 6-15,-3 6 0,-7 2 0,-3 4 0,-2 4 16,-2 3-16,-1 6 15,1 4-15,0-3 0,1-3 16,0 4-16,0-3 0,0-5 16,2-4-16,-1-6 0,0-5 0,0-7 15,-2-4-15,-2-3 16,-2-5-16,-9-9 0,-6-7 16,3-3-16,1-4 0,-11-16 0,-3-8 15,-4-4-15,0-2 0,-17-14 16,-7-1-1,-3 7-15,-1 7 16,10 8-16,15 14 0,12 9 16</inkml:trace>
  <inkml:trace contextRef="#ctx0" brushRef="#br0" timeOffset="259312.3303">15761 13950 0,'0'0'0,"0"0"16,0 0-16,0 0 0,0 0 0,0 0 31,0 0-31,0 0 0,0 0 16,34-7-16,-3 10 0,10-2 15,7 3-15,42 4 16,24 2-16,34 5 0,4 1 16,14 3-16,9 2 0,63 16 15,9 9-15,-39-5 0,-26-5 16,-23-4-16,-17-5 0,-30-8 0,-21-5 0,-16-6 15,-10-3-15,-15-5 0,-9-3 0,-15-5 16,-13-2-16,-15-9 16,-10-6-16,-25-6 0,-16-4 15,-7 4-15,-5 3 0,-46-9 16,-31-6-16,12 12 16,8 6-16,-24 0 15,-15 0-15,22 11 0,15 8 0,-12-5 0,-7-4 16,14 7-16,9 4 15,26 7-15,18 6 0,47 8 16,32 4 0,53 5-16,34 2 0,11 5 15,9 3-15,5-11 16,7-7-16,-40-5 16,-24-6-16,-19-1 0</inkml:trace>
  <inkml:trace contextRef="#ctx0" brushRef="#br0" timeOffset="259728.8689">16312 13142 0,'0'0'0,"0"0"16,0 0-16,0 0 0,0 0 0,0 0 0,0 0 16,0 0-16,0 0 0,0 0 15,0 0-15,0 0 0,29-3 16,-29 3-16,0 0 0,17-23 16,-17 23-16,16-27 0,-9 7 15,2-6-15,1-6 0,1-8 16,1-8-16,2-13 0,-3 3 0,1-20 15,0-4-15,1-16 0,-1-1 16,10-25 0,6-5-1,2 10-15,0 7 0,1 13 16,-4 22-16,4-2 0,-9 25 16,-11 15-1,-8 11 1,0 8-16,0 7 15,-2 3-15</inkml:trace>
  <inkml:trace contextRef="#ctx0" brushRef="#br0" timeOffset="260014.1292">17289 11051 0,'0'0'0,"0"0"0,0 0 16,0 0-1,0 0-15,-20 34 0,3-4 16,-6 15 0,-7 11-16,1 5 0,-2 4 15,-3 15-15,4-4 0,0 5 16,3-1-16,6-19 15,4-14-15,6-20 16,3-16-16,3-20 0,2-14 0,-1 4 16,2 4-16,0 4 0</inkml:trace>
  <inkml:trace contextRef="#ctx0" brushRef="#br0" timeOffset="260229.9415">17027 11102 0,'0'0'0,"0"0"15,35-13 1,-6 9-16,8 2 0,0 2 0,3 2 0,12 6 15,1 3-15,5 4 0,-5 2 0,1 7 16,-9 5-16,-11-1 0,-7-1 16,-8 8-16,-9 1 15,-19 0-15,-13-1 0,-16-3 16,-9-2-16,3-7 0,3-5 0,-6-3 16,-6-3-1,-4-3-15,4-5 0,8-10 16,6-7-16,15-5 0,12-5 15,3 7-15,4 5 0,1 2 16</inkml:trace>
  <inkml:trace contextRef="#ctx0" brushRef="#br0" timeOffset="260531.0063">17969 11046 0,'0'0'0,"0"0"15,0 0-15,-1 26 0,1-26 0,-9 33 16,-2-8-16,-3 0 15,-3 2-15,-5 8 0,1 1 0,2-6 16,3-3-16,3-5 16,2-3-1,4-10 1,4-6-16,5-9 16,6-7-16,2-5 0,2-4 0,10-7 15,4-2-15,1 6 0,-1 3 0,8 3 16,2 6-16,-6 6 0,-1 1 15,2 5-15,2 4 0,0 3 16,-1 3-16,0 4 0,-1 4 16,-4-2-16,-1-3 0,-6-2 0,-5-3 15,-3 0-15</inkml:trace>
  <inkml:trace contextRef="#ctx0" brushRef="#br0" timeOffset="260863.1512">18714 11158 0,'0'0'16,"0"0"-16,0 0 16,-30 17-16,30-17 0,-37 26 0,15-10 15,-1 5-15,-1 5 16,3 0-16,2 1 0,5 7 16,7-2-1,11-1-15,10-3 0,12-1 16,8-6-16,3-5 0,0-5 0,9-6 15,2-5-15,-4-7 0,-2-5 16,-7-9-16,-5-5 16,-10-4-16,-9-3 15,-8 2-15,-6 2 0,-11-1 0,-7 3 16,-3 4-16,-1 2 0,-2 7 0,1 5 16,0 2-16,-1 3 0,4 7 15,2 10-15,10-2 0,4 2 16,2-3-16,0-1 0,2-3 15</inkml:trace>
  <inkml:trace contextRef="#ctx0" brushRef="#br0" timeOffset="261248.8038">19374 11158 0,'0'0'0,"0"0"15,0 0-15,0 0 0,0 0 16,-27 24-16,27-24 0,-33 44 16,8-12-1,3-2-15,3-1 0,5-4 0,2-2 16,6 5-16,7-1 16,4-4-16,5-2 0,7-5 0,3-4 15,5-8-15,5-3 0,3-6 16,2-9-1,1-4-15,-1-5 0,5-11 16,-2-4-16,-7 6 16,-5 3-16,-6 8 0,-5 3 0,-5 6 15,-4 3 1,-4 3-16,-2 2 0,-5 8 16,-5 5-16,2 2 0,0 3 0,1 6 15,-1 2-15,1 4 0,2 2 0,3 6 16,3 1-16,3-5 0,4-4 0,7-4 15,6-2-15,-4-4 0,-4-4 16,-3-3-16</inkml:trace>
  <inkml:trace contextRef="#ctx0" brushRef="#br0" timeOffset="261665.5399">20353 11439 0,'0'0'0,"0"0"16,0 0-16,-4-24 15,4 24-15,-17-29 0,2 13 16,-8-2-16,-8-1 16,-3 2-1,-3 2-15,-9 0 0,4 3 16,-9 8-16,0 9 16,7 2-16,6 0 0,2 9 0,7 7 15,12 2-15,9 2 0,16-2 16,12-2-16,5-2 0,6-3 15,7-7-15,8-6 0,1-3 16,1-5-16,3-10 0,1-8 16,6-19-16,-2-13 15,-12 2-15,-7 0 0,-4-6 16,-5 4-16,-8 10 0,-6 5 0,-5 10 16,-5 6-16,-1 9 15,1 4-15,-8 7 0,-3 4 0,-4 8 16,-4 4-16,-1 12 15,-3 9 1,0 1-16,-2 3 0,-5 17 0,-3 6 16,5-3-16,4-1 0,1 12 15,3 3-15,3-16 0,4-17 0,3-13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0:10:27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8077 4121 0,'0'0'16,"0"0"-16,0 0 0,0 0 0,29-6 15,-29 6-15,38-2 0,-14 1 16,5-1-16,6 1 0,7-2 15,13 1-15,0 1 0,28-5 16,11-3-16,12-1 16,12 1-16,11 0 0,8 1 15,19-1-15,-3 1 16,41-3-16,-25 3 0,-15 5 0,-9 6 16,-29 0-16,-20 3 0,-10 4 15,-8 0 1,-25-3-16,-16-1 0,-12-2 0</inkml:trace>
  <inkml:trace contextRef="#ctx0" brushRef="#br0" timeOffset="1700.1527">8826 4206 0,'0'0'0,"0"0"0,0 0 15,0 0-15,0 0 16,0 0-16,0 0 0,0 0 0,0 0 15,0 0-15,0 0 0,-14 16 16,14-16-16,-28 21 0,11-9 16,-5 2-16,-4 4 0,0-1 15,-1 0-15,-6 4 0,0 0 0,-1 1 16,5-3-16,7-3 16,5-5-1,6-3-15,6-2 0,13-8 16,10-2-16,3-4 0,2 0 15,12-4-15,7 0 0,-1 1 16,-2 1-16,5-1 16,-3 0-16,-8 4 15,-6 3-15,-10 2 0,-7 2 16,-16 5-16,-13 3 0,0 2 0,-1 2 0,-9 5 16,-6 5-16,-2 4 0,3 1 0,2-4 15,0-3-15,4-1 16,4-1-16,4-1 0,8-6 0,11-4 15,4-4-15,16-5 0,12-1 0,4-4 16,3-3-16,6-2 0,6-1 16,1-2-16,0 0 0,-5 2 15,-12 3-15,-8 2 0</inkml:trace>
  <inkml:trace contextRef="#ctx0" brushRef="#br0" timeOffset="1869.4962">8559 4747 0,'0'0'0,"0"0"0,0 0 0,26-8 16,-26 8-16,34-10 0,-11 1 16,5-1-16,1 0 0,7-2 15,5-2-15,7-3 0,-4 1 0,1 0 16,-8 2-16,-8 5 0</inkml:trace>
  <inkml:trace contextRef="#ctx0" brushRef="#br0" timeOffset="2201.4949">9403 4104 0,'0'0'0,"0"0"15,0 0-15,0 0 0,0 0 0,0 0 16,19 24-16,-19-24 0,2 27 16,-2-27-16,-7 35 15,-4-14-15,-5 0 16,-2-1-16,0-4 0,-5 5 0,0 0 0,0-4 16,1-2-16,4-4 0,4-3 15,2-1-15,2-2 0,9-1 16,6-3-16,8-4 0,6-4 0,8-1 15,6-2-15,3-1 0,4 0 16,13-2-16,2-2 0,7 3 16,-5 4-16,-3 1 0,-3 1 0,-4 2 15,-8 3-15,-11 0 0,-7 1 16,-4-1-16</inkml:trace>
  <inkml:trace contextRef="#ctx0" brushRef="#br0" timeOffset="2419.373">9643 4342 0,'0'0'0,"0"0"0,0 0 0,0 0 15,0 0-15,0 32 0,0-32 16,-1 33-16,-1-16 0,-1 2 0,-2 4 16,0-1-16,-2 1 15,-3 7-15,-1-4 0,-2 0 16,-3-1-16,-6-1 15,-4 0-15,-1-7 0,0-3 16,4-3-16,3-2 0,-1-2 0,4 0 16,4-2-16</inkml:trace>
  <inkml:trace contextRef="#ctx0" brushRef="#br0" timeOffset="2604.3854">9428 4491 0,'0'0'0,"0"0"16,0 0-16,23 1 0,-23-1 0,25 8 15,-10 0-15,3 2 0,2 0 16,3 3 0,3 0-16,5 0 0,3 2 15,6 2-15,-4-3 0,4-1 16,-5-5-16,-6-1 0,-5-2 0,-5 0 16</inkml:trace>
  <inkml:trace contextRef="#ctx0" brushRef="#br0" timeOffset="2804.8335">10492 3939 0,'0'0'0,"0"0"0,0 0 0,0 0 16,-24 21-16,24-21 15,-30 29-15,10-8 0,-3 4 16,1-2-16,0-1 0,-4 6 15,1-2 1,4-1-16,3-3 0,-6-5 0,1-9 16,5 0-16,2-2 0,4-2 0</inkml:trace>
  <inkml:trace contextRef="#ctx0" brushRef="#br0" timeOffset="2989.7443">10246 4123 0,'0'0'0,"0"0"0,0 0 0,0 0 15,2 26-15,-2-26 0,3 29 0,-3-29 16,0 39-16,1-16 16,0 5-16,0-1 15,0-2-15,0-1 0,-1-2 0,-1 2 16,-1-2-16,0-6 16,1-3-1,-1-3-15,1-1 0,0-1 0</inkml:trace>
  <inkml:trace contextRef="#ctx0" brushRef="#br0" timeOffset="3274.9031">10267 4200 0,'0'0'0,"0"0"0,0 0 15,21-16-15,-21 16 0,23-11 16,-7 5-16,-1 0 0,-1 1 0,3 1 16,1 1-16,3-1 0,-2 2 0,-1 3 15,-2 3-15,-3 1 0,-1 2 16,-2 4-16,0 5 0,-3 0 15,0 1-15,0 4 0,-1 5 16,1 3-16,-2 2 0,3 10 16,0 2-1,-3-5-15,1-5 0,-3 1 0,0-2 16,0 3-16,-2-4 0,-2-4 16,-2-4-16,1-2 0,0-4 15,-3-6-15,-3-3 16,-8-4-1,-6-4-15,5 0 16,2 0-16,3 0 0</inkml:trace>
  <inkml:trace contextRef="#ctx0" brushRef="#br0" timeOffset="3453.3478">10207 4356 0,'0'0'0,"0"0"15,0 0-15,16-13 0,-16 13 16,20-10-1,-20 10-15,24-9 0,-8 4 16,-1 2-16,0 0 0,1 0 0,0 2 16,0 0-16,-2 2 0,3 0 15,-3 3-15,-7-1 0,-4 1 16,-1 0-16,0-2 0,1 2 16</inkml:trace>
  <inkml:trace contextRef="#ctx0" brushRef="#br0" timeOffset="3622.7212">10236 4406 0,'0'0'0,"0"0"16,0 0-16,27-6 15,-27 6-15,33-6 0,-13 3 0,0 1 16,-1 1-16,-1 1 0,-1 0 0,1-1 16,-1 0-16,-7 1 0,-6-1 0,-1 1 15,1-1-15,-2 1 0</inkml:trace>
  <inkml:trace contextRef="#ctx0" brushRef="#br0" timeOffset="3792.0655">10124 4571 0,'0'0'15,"0"0"-15,0 0 0,0 0 16,0 0-16,0 0 0,0 0 16,0 0-16,32-1 0,-32 1 15,44-9-15,-17 4 16,4-1-16,-1-1 0,-1 2 15,1-2-15,0 0 0,3-2 16,-4 2-16,-5 1 0</inkml:trace>
  <inkml:trace contextRef="#ctx0" brushRef="#br0" timeOffset="4039.3766">10793 4314 0,'0'0'0,"0"0"0,0 0 15,0 0-15,0 0 0,0 0 16,-22 24-16,22-24 16,-29 26-16,2-7 15,-11 5-15,-1 1 16,-3 1-16,-6 2 0,-4 2 16,-8 4-16,4-4 0,-6 3 15,-3 4-15,10-7 0,8-4 0,3-3 0,8-4 16,9-7-16,3-2 0,1 1 15,1 1-15,4-3 16,5-3-16,3 0 0</inkml:trace>
  <inkml:trace contextRef="#ctx0" brushRef="#br0" timeOffset="34006.3967">13191 5905 0,'0'0'0,"-16"1"0,-7 1 15,-16 5-15,-9 3 0,-9 6 16,3 0-16,-21 12 0,-7 8 16,-5 5-16,8 0 0,-14 20 15,1 7-15,-21 24 0,21-12 0,2 15 16,3 8-16,8-6 0,5-6 0,6 8 15,4 7-15,10-2 0,6-3 16,-4 8-16,-1 5 16,13 1-16,8 0 0,2 8 0,2 5 15,4-12-15,3-11 0,11 12 16,8 6-16,5-10 0,5-6 0,8 5 31,4 4-31,7-11 0,4-5 0,20 11 16,14 9-1,30 18-15,22 14 0,-4-29 16,-4-17-16,20-5 0,13 0 16,-11-16-16,-6-11 0,20 2 15,16 1-15,-5-6 16,-4-5-16,9 0 0,8-4 0,42 13 16,32 6-16,-35-15 15,-24-12-15,-9-13 0,-10-8 0,-5-8 16,-5-3-16,-2-7 0,0-5 15,-4-4-15,-1-5 0,4-10 16,4-8-16,4-12 16,3-9-1,-39 1-15,-24-2 0,1-17 16,2-14-16,-11-1 0,-6-2 16,0-18-16,0-12 0,-19 7 15,-13 6-15,-3-8 0,-2-7 16,-9 6-16,-5 4 0,-4-22 15,-2-18-15,-4 1 0,-6 0 16,-14 1-16,-10-3 0,-2 12 0,-3 8 16,-10-19-16,-7-12 0,-13-9 15,-10-7-15,4 27 16,1 20-16,-12-2 0,-8-2 16,-4 8-16,-4 4 0,-25-16 15,-17-11-15,-28-17 16,-20-9-1,25 36-15,18 27 0,-8 4 0,-5 4 0,-9 5 16,-3 4-16,-14-2 0,-8-3 16,-10 11-16,-5 10 0,-35 3 15,-24 5-15,-28 13 16,-19 9-16,61 17 0,40 14 16,-50 18-1,-35 11-15,86-7 16,57-4-16,41-6 0</inkml:trace>
  <inkml:trace contextRef="#ctx0" brushRef="#br0" timeOffset="83187.8084">8542 7650 0,'0'0'0,"6"-1"0,4 2 16,2-1-16,3 1 0,2 0 16,4 1-16,7 4 0,0-1 15,0 4-15,3 2 0,-3 0 0,-2-1 16,-1 5-16,-3 2 0,-4 0 15,-5-1-15,-5 2 0,-5 2 16,-5-1-16,-4-1 0,-9-1 16,-6-2-16,-1 0 0,-1-1 0,-6 0 15,-4-2-15,2 2 0,3-1 16,-11 2 0,-2-4-16,6-1 0,4-2 15,6-1-15,5-1 16,5-2-16,4 0 0,4-3 15,4-1-15,3 0 0,2 0 0,7-1 16,5-2-16,5 0 0,4 0 0,1 1 16,5 1-16,0 3 15,-1 2-15,2 1 16,0-1 0,-2 3-16,0 3 0,-5 2 0,-2 5 0,-6 1 0,-3 3 0,-7-3 15,-3-1-15,-7-1 0,-9-1 16,-1-2-16,-4-1 0,-7-2 15,-6 0-15,-1-3 0,0-1 16,-11-5 0,-3-4-1,11 0-15,8 0 0,6 2 16</inkml:trace>
  <inkml:trace contextRef="#ctx0" brushRef="#br0" timeOffset="83673.4531">9253 7690 0,'0'0'0,"0"0"16,0 0-16,30 6 0,-15 1 15,1 0-15,-2 0 0,4 4 16,0 6-16,1-3 16,-4 2-16,3 4 0,-2 2 15,-4-2-15,-2-1 0,-6-2 0,-4-1 16,-6-2 0,-5 2-16,-7-3 0,-7 1 15,0-1-15,-1-2 0,-14 1 0,-5-3 0,5 0 16,5-2-16,-6 3 0,1-1 15,11-3-15,3-5 0,15-1 16,10-2-16,7-1 0,5-1 16,7 1-16,9 2 15,1-1-15,4 1 0,5 2 16,4 1-16,5 5 0,-2 2 0,-4 4 16,-4 3-16,-5 4 0,-6 3 15,-5 0-15,-6-1 0,-5-1 16,-4-3-16,-6-1 0,-5-1 0,-5-2 15,-5 1-15,-3-3 0,-3-1 16,-6-3 0,-3 0-16,7-4 0,5 0 15,4 0-15</inkml:trace>
  <inkml:trace contextRef="#ctx0" brushRef="#br0" timeOffset="119847.9558">7351 7610 0,'0'0'0,"0"0"0,0 0 0,0 0 16,0 0-16,0 0 0,0 0 0,0 0 16,0 0-16,-20-17 0</inkml:trace>
  <inkml:trace contextRef="#ctx0" brushRef="#br0" timeOffset="120534.0692">7222 7555 0,'0'0'16,"0"0"-16,0 0 0,0 0 15,0 0 1,0 0-16,0 0 0,0 0 16,-27 0-1,27 0-15,0 0 0,-20 3 0,20-3 16,0 0-16,0 0 0,-23 8 15,16-6-15,-1 1 0,1 0 0,-1 1 16,0 1-16,0-1 16,0 1-16,-1-1 0,-1 2 0,1-1 0,-1 0 0,0 0 15,1 0-15,-1 0 16,2 1-16,1 0 0,-2 2 16,3-1-16,-1 0 0,-2 0 15,1 0-15,3-1 0,-2 1 0,2 1 16,-1 0-16,2 0 0,-3 0 15,2 0-15,0 1 0,2-1 16,1-1-16,2 0 0,0 1 16,0 1-16,2-1 0,0 1 15,0 1-15,2-2 0,0 1 16,2-2-16,-1-1 0,2 0 16,2 1-16,-1-1 0,1-1 0,2 1 15,-1-1-15,2 1 0,-2 1 0,2-2 16,0 1-16,2-2 15,0-1 1,1-2-16,3 0 16,0-1-16,-1-1 0,4 1 0,-1-1 15,-1-2-15,-3 0 0,1 1 16,1 1-16,-3-1 0,2-2 16,-2-1-16,-1-1 15,0-1-15,-1 1 0,-3-2 0,-1 1 16,1 0-16,-3 1 0,0-1 0,-2 0 15,1 2-15,-4-2 0,1-1 16,1-1-16,-3 0 0,0 0 0,-2 1 16,-1-1-16,-2 1 0,1-1 15,0 0-15,-2 1 0,1 1 16,-2 0-16,0-2 0,-2 3 16,0-2-16,1 3 15,-1-1-15,-2 4 0,1-1 16,0-1-16,-3 1 0,-2-1 15,-2 2-15,1 3 0,1 0 16,1-1-16,2 1 0</inkml:trace>
  <inkml:trace contextRef="#ctx0" brushRef="#br0" timeOffset="122826.0044">6080 9086 0,'0'0'0,"0"0"0,0 0 16,0 0-16,0 0 0,0 0 0,0 0 15,0 0-15,-15-17 16,15 17-16,0 0 0,0 0 15,0 0-15,0 0 0,0 0 16,-27-2-16,27 2 0,0 0 0,0 0 0,0 0 16,-23 12-16,23-12 0,0 0 15,-15 13-15,15-13 0,0 0 16,-20 19-16,11-11 0,-1 2 16,1-1-16,1 1 0,0-1 15,1 2-15,-2-1 0,3 1 16,-3 1-1,2 1-15,0 1 0,2-1 0,1 0 16,-3 1-16,3-1 0,0 1 16,1 1-16,2 0 0,-2 2 15,3-1-15,0 4 0,0-1 16,3-1-16,-2-1 0,3-2 16,3 2-16,0-2 0,-1-1 0,3 0 15,1 0-15,0-2 0,-1 1 0,1-1 16,0-3-16,-1-1 0,0-1 15,1-1-15,0-1 0,0 0 16,1-2-16,0 0 0,3-1 16,0 0-16,-1-1 0,1-1 15,-1-1-15,0-1 0,-2 0 0,0-3 32,0-2-32,0 0 0,0 0 15,1-1-15,0-2 0,0 0 16,-4 0-16,2 0 0,1-2 15,-4 2-15,2-1 0,-2-1 16,-2-1-16,0-2 0,-1 1 16,0-2-16,-1 0 0,-2 0 0,1 0 15,-1 0-15,-1-1 0,0-1 0,-1 1 16,-1 1-16,-1 0 0,-1 1 16,2 0-16,-2-2 15,-2-2-15,2 1 0,-4 0 16,3 4-16,-1 1 0,-1 0 15,-1-2-15,-2 3 0,0 0 0,-2 3 16,-5 2-16,-1 1 0,0 3 0,-5 1 16,-3 2-16,4 0 0,5 0 15,1 0-15</inkml:trace>
  <inkml:trace contextRef="#ctx0" brushRef="#br0" timeOffset="124616.836">7446 9812 0,'0'0'0,"0"0"0,0 0 16,0 0-16,0 0 0,0 0 15,0 0-15,0 0 0,0 0 16,-30-9-16,30 9 0,0 0 16,-26-9-16,26 9 15,-30-3 1,9 2 0,-3 1-16,1-1 0,1 0 0,0 1 15,-1 1-15,1 0 0,0 0 0,-5 2 16,-1 1-16,3-1 15,2 0-15,-2 2 16,1 1-16,-1 3 0,0-1 0,1 0 16,3 2-16,2 0 0,0 0 15,1 2-15,2 0 0,0 0 16,3 1 0,0 2-16,4 2 0,0-1 0,4-2 0,2 3 15,2 2-15,2-3 0,2 0 16,2 0-16,4 0 0,1 0 15,2 1-15,7 4 0,3 2 16,1-2 0,1-4-16,5 1 0,0-1 15,1 1-15,2-1 0,1 0 0,7 0 16,2 2-16,-1-2 0,-2 0 16,0-3-16,-1-2 0,-2-2 15,3-3-15,1-2 0,-2 0 16,-3-1-16,-1-4 0,-1-4 15,-2 2-15,0 2 0,0-3 0,0-1 16,-6-2-16,-3-1 0,-1-1 0,0-2 16,-2-1-16,-2-2 0,-3-2 15,-3 0-15,0-1 0,-1 0 16,-4-2-16,-2-2 0,-4 3 16,-4 0-16,-3-4 31,-4-3-31,-4-2 0,-2-1 15,-1 2-15,-1 2 0,-9-3 0,-6 0 16,4 2-16,1 3 0,-7 2 16,-4-1-16,2 4 0,4 1 15,-11 1-15,-5 1 16,5 2-16,1 3 0,1 4 0,3 5 16,8 1-16,6 1 0,6 0 0,5 0 15,4-2-15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0:16:02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2290 3189 0,'0'0'0,"0"0"0,0 0 0,0 0 15,0 0-15,28-3 0,-28 3 0,25-2 32,-10 2-32,5 1 15,8 1-15,0-1 0,4-1 16,2 1-16,-2 1 0,16 0 0,2 0 15,13 1-15,-2 1 0,17-1 16,2-1-16,-1 1 0,2 1 16,18-3-16,2 0 0,-5 2 15,0-1-15,41-1 0,1-1 16,-9-1-16,-8 0 0,2 2 16,2 0-16,-5 1 0,-1 2 15,28-4-15,22-1 16,-7 2-16,-4 3 15,-14-2-15,-8 1 0,6-3 0,2-2 16,-13 2-16,-11 3 0,9-3 0,4 0 16,0 1-16,-2 1 15,24 5-15,17 1 0,-21 0 0,-14 1 16,0-3-16,4-2 0,-20-5 16,-11-2-16,17 6 0,10 5 15,-3-3-15,0-1 0,4-3 16,-1-1-16,-15 1 0,-17 4 15,11-2-15,7 1 0,-22-1 16,-14-3-16,-2 1 0,-2 0 16,-5 2-16,-3 0 0,-12 1 0,-8-2 0,-13 0 15,-7 0-15,-11 5 16,-7 4-16,-6-4 0,-3-2 16,-3-1-16</inkml:trace>
  <inkml:trace contextRef="#ctx0" brushRef="#br0" timeOffset="24067.9635">10875 3169 0,'0'0'0,"0"0"0,0 0 16,0 0-16,0 0 0,0 0 0,0 0 15,0 0-15,0 0 0,0 0 16,16-16-16,-16 16 0,0 0 15,26 0-15,-26 0 0,23 0 16,-23 0-16,29 0 0,-11 0 16,0 0-16,-1 0 0,4 1 0,2 0 15,1 0-15,0 0 0,9 0 16,2 0-16,0-1 0,1-1 0,1 1 16,3 0-16,8-1 0,1 1 15,-1-1-15,2 0 0,1 0 16,0-1-16,11 0 0,2 2 15,-5-3-15,-3-3 0,12 3 0,3 4 16,-5-1-16,-2-1 0,10 1 0,-1 3 31,-2-2-31,0-1 0,2 0 0,-1 2 0,1-4 16,-9 1-16,30-5 0,1-4 16,-9 8-16,-7 4 0,1 0 0,2 2 15,-6-8 1,-4-5-16,7 5 0,5 3 0,-8 1 15,-4 1-15,7-1 0,5-2 16,-5 0-16,-2 0 0,9 0 16,7 1-16,-9-3 0,-6 0 15,7 1-15,3 0 0,1 2 16,2 0-16,8 2 16,7 3-16,11-6 0,7-2 0,-20-3 15,-16-1-15,11 9 0,9 6 16,-13-4-16,-8-5 0,8 0 0,4-1 15,-3 3-15,-2 4 0,11-1 16,8-2-16,-18 3 16,-13 1-16,8 1 0,7 2 0,-3-4 15,-3 0 1,11-4-16,7-3 0,-3 6 16,-3 1-16,3 1 0,2 4 15,0-6-15,0-2 0,8 1 16,5 0-16,-18 2 0,-14-1 0,9 0 15,7-2-15,3 1 16,3 1-16,3 1 0,-1-1 16,-10 0-16,-8 2 0,7 0 0,5 2 0,-3-6 15,-2-1-15,6 1 0,3 1 16,-4 2-16,-4 1 0,3 1 16,2 1-16,-1-1 0,1-1 15,28 0-15,19 1 0,-28 3 16,-20 0-16,2-4 0,1-2 15,-5-3-15,-6-2 0,25 5 16,15 1 0,45 5-16,32 2 0,-36-3 15,-25-1-15,-46-8 0,-33-5 0,29-1 16,20 0-16,-3 3 16,-1 3-16,7-4 0,4-2 15,-9-2 1,-8 0-16,1 0 0,0 1 15,-5 3-15,-3 0 0,3-2 0,0 0 16,0 0-16,1 4 0,3-1 16,6 0-16,-12-3 0,-7-1 15,6 1-15,5-1 0,-2 4 16,-1 3-16,6-7 0,3-4 16,-7 8-16,-8 4 0,10 0 0,5 0 15,-9-1-15,-6 1 0,12-4 0,8 1 16,-15 3-16,-10 4 0,6 0 15,4-2-15,-3-1 0,-3-1 16,5 2-16,3 3 0,-2-11 16,-1-9-16,6 20 0,4 11 15,-19-4-15,-12-2 16,12-5-16,9-3 0,-9 0 16,-8 1-16,-2-2 15,0-2-15,-3 2 0,-2 3 0,11 0 16,6 3-16,-8-1 0,-2-1 15,-4-1-15,-1-2 0,2-2 16,3 0 0,28 4-16,19 3 0,-25-1 0,-18 0 15,-33-3-15,-21 0 0,4-3 0,3-1 16,-1-3-16,0 0 0,-4 5 16,-2 3-16,1 1 0,0 1 0,-2 0 15,-4-1-15,1-4 16,-1-3-16,-5 11 0,-5 9 15,1-8-15,-1-7 16,3-9-16,1-6 0,-10 4 16,-6 2-16,-5 2 0</inkml:trace>
  <inkml:trace contextRef="#ctx0" brushRef="#br0" timeOffset="25540.9511">26584 4537 0,'0'0'0,"0"0"0,0 0 15,0 0-15,0 0 0,-20-3 16,20 3-16,0 0 0,-29-3 0,29 3 16,-32 6-16,12-4 15,-2 1-15,-6 1 0,-5-1 16,-2 1-16,0 0 15,-22 3 1,-11 2-16,-1 0 0,-4-2 16,-12 2-16,5-3 0,-22 0 15,-1 0-15,-4 0 0,11-1 0,-20 1 16,-1-1-16,-31-2 16,19-1-16,0 5 0,0 4 15,19-6-15,15-5 0,-19-4 16,-11-2-16,13 2 0,7 3 0,-8 0 0,-8 1 15,11 0-15,7 0 0,-15 2 0,-11 3 16,8-3-16,7-2 0,-12 0 16,-7 2-16,0 4 0,2 2 15,-2-10-15,-2-8 0,-4 6 16,-2 2 0,-36 9-16,-26 6 0,39-9 0,27-5 0,-21 5 15,-14 3 1,-33-2-16,-22 0 0,50-1 15,33 0-15,2 0 0,1 0 0,-8-2 16,-5 0-16,-6 3 0,-3 1 16,7 1-16,5 1 0,-5-1 15,-4 2 1,2-4-16,3 0 0,-1-1 0,0 1 16,7 8-16,5 5 0,-3-7 15,-2-2-15,-4-3 0,-4-1 16,-7 5-16,-6 2 0,16-11 15,11-6-15,-7 6 0,-6 3 16,4-1-16,2-5 0,-7 0 0,-7-2 16,-8 5-16,-5 4 0,-4-3 0,-3-5 15,25-3-15,18-3 0,-9 9 16,-6 7-16,-5-7 0,-5-4 16,-16-2-16,-13-4 0,32 5 15,20 3-15,-5 3 0,-4 2 16,-4-1-16,-1-2 0,-10 0 0,-6-2 15,6 1 1,1 0-16,-7 3 0,-5 4 16,19 0-16,14 1 0,-5-5 15,-4-4-15,-8 1 0,-5 1 16,-10 2-16,-6 2 0,35-3 16,24-1-16,-17-2 15,-11-2-15,6 3 0,6 1 0,-8 1 16,-6 0-16,17-1 0,13-1 0,0 1 0,2 1 15,-2-3-15,2-4 0,-11-1 16,-4-1-16,-1-2 0,0 1 16,6-1-16,5 1 0,20 5 15,15 0-15,-8 2 0,-3-1 16,-10 3-16,-2 0 0,-14-2 16,-10-1-1,23 1-15,18 1 0,0 0 0,0 2 16,-2 3-16,1 4 0,-3-5 15,-6-3-15,10 0 0,6-1 16,-4 2-16,0 3 0,2-1 0,6 0 0,1-2 16,2-1-16,2 3 0,2 1 15,-1-1-15,2-3 16,2 1-16,3 2 0,1-1 0,2 0 16,-2-3-1,-1-2-15,-32-7 16,-21-2-16,21 7 0,16 7 15,26 2-15,20 0 0,-5-6 0,-2-5 16,6 5-16,4 2 0,-4 1 16,-4-1-16,5-6 0,2-5 0,-1 4 0,0 3 15,-3-2-15,3 0 0,4 0 16,3 2-16,1-2 0,3 0 16,-3 2-16,2 2 0,6 1 15,3 2-15,-3 4 16,-4 1-16,3 3 0,0 2 0,11-2 15,6-3-15,2-3 16</inkml:trace>
  <inkml:trace contextRef="#ctx0" brushRef="#br0" timeOffset="61417.1144">10371 3243 0,'0'0'0,"0"0"0,0 0 15,0 0-15,0 0 0,0 0 0,0 0 16,0 0-16,23-5 15,-23 5-15,0 0 0,41-1 16,-41 1-16,39-4 0,-18 2 0,4 1 16,0-1-16,1 0 0,2-1 15,11 0-15,0 0 0,1 0 16,0-2-16,6 0 16,5-1-16,6 1 0,-5 1 0,4 2 15,-5 1 1,-12 0-16,-8 1 15,-6-1-15</inkml:trace>
  <inkml:trace contextRef="#ctx0" brushRef="#br0" timeOffset="67481.7539">2329 3268 0,'0'0'0,"0"0"0,0 0 0,24-1 15,-24 1-15,27 6 0,-8-1 0,4-3 16,0 0-16,10 1 0,3 1 16,4 1-16,1-1 15,16-1-15,1 2 0,2-5 16,2-1-1,21-4-15,3-1 0,-7 3 0,-6 1 0,18-2 16,15-2-16,-1-1 0,-4-2 16,54-2-16,-6 3 15,2 1-15,2 1 0,-21-2 16,-15 0-16,-2 3 0,-2 2 0,-7 2 16,-3 1-16,1-2 0,6 0 15,-2-3-15,2 1 16,20-1-16,14 2 0,-23 0 15,-19 2-15,8 1 0,6 1 0,-15 1 0,-7 1 0,5-4 32,5-3-32,-3 3 0,2 1 15,6 1-15,1 2 0,-3-2 0,-3 0 0,14 0 16,10-1-16,-18 1 0,-12 1 16,16-1-16,11 1 0,-21-2 15,-12 1-15,-3 0 0,-4 1 16,1-3-16,-1-1 0,2 0 0,3-3 15,1 2 1,-1 0 0,28-2-16,19-1 15,-22 3-15,-14 1 16,-26-2-16,-19-3 0,6 7 0,3 4 16,-8-5-16,-6-2 0,-11 3 0,-5 0 15,-3-3-15,-3-5 16,-3 3-16,-3 3 0,-5 2 0,-4 2 15,-5 3-15,-3-1 0,-2 0 0,-4-4 16,1 3-16,-1-3 0,-6-1 16,-2-4-16,2 3 0,-3 2 15,-2 2-15,-2 2 0,-3 1 16,0 2-16,5-3 0,2 0 16,2-1-16</inkml:trace>
  <inkml:trace contextRef="#ctx0" brushRef="#br0" timeOffset="78601.2009">2893 3331 0,'0'0'0,"0"0"0,0 0 16,0 0-1,0 0-15,-28-3 0,28 3 16,-30-1-16,13 1 0,-3-2 15,-5 2-15,-1-1 0,-2-1 0,-13 2 16,-3 1 0,-7-1-16,-9-1 15,0-1-15,-3 0 0,-13 0 0,1-2 16,-1-5-16,12-3 0,-6-9 16,7-6-16,3-4 15,3-4-15,13 4 0,9 3 0,11-3 16,8-4-16,3 0 15,6-1-15,7-4 0,6-4 0,1 3 16,2 2-16,10-9 0,2-4 16,6 5-1,1 3-15,7-3 0,6-1 0,1 4 16,2 4-16,34-29 16,1-3-16,14 7 0,9 2 15,-18 16-15,-12 14 0,13-11 16,7-4-16,-2 12 0,-3 8 15,14-9-15,7-9 0,-6 9 16,-5 7-16,32-5 0,20-4 0,-19 5 0,-11 2 16,9 11-16,6 4 15,-4-2-15,-6-1 0,11-4 0,7-6 16,-3 10-16,0 5 0,16 3 16,9 2-16,-15-1 0,-15-2 0,12-5 15,5-3-15,-1 14 16,-3 12-1,29 0-15,17 0 0,-26-12 0,-17-7 0,1 17 16,1 10-16,8 0 0,5 2 0,-1-5 16,0-1-16,-9 1 0,-6 0 15,10 5-15,8 2 0,-26-6 16,-18-2-16,9 16 0,7 11 16,-4-3-16,-4-2 0,-7-3 15,-5-1-15,-10 3 0,-7 0 16,-6 1-1,-5 1-15,-13 3 0,-9 0 16,-5 4-16,-3 1 0,-12-1 0,-6 0 16,-3 0-16,-3 0 15,-7 11-15,-3 7 16,-18 5-16,-13 4 0,-9-3 16,-6 1-1,-11 16-15,-11 13 0,-2-13 0,-1-7 16,-10-1-16,-7 0 0,6-16 15,3-11-15,-22 4 16,-14 2-16,-42 4 0,-30 0 16,12-5-16,9-4 15,44-14-15,28-11 0,22-6 16</inkml:trace>
  <inkml:trace contextRef="#ctx0" brushRef="#br0" timeOffset="85839.288">2415 3103 0,'0'0'0,"0"0"16,0 0-16,0 0 15,27-4-15,-27 4 0,37-1 16,-11 0-16,5 1 16,-1 0-16,2 0 0,16 0 15,0 0-15,15-1 0,3-1 16,4-2-16,6 2 15,12-2-15,-3 0 0,17-1 16,2-1-16,12-1 0,-4 0 0,45 0 16,-15 5-16,-11-2 15,-3-1-15,6-2 0,6 0 16,-13 1-16,-6 1 0,7 4 16,7 1-16,12-1 0,6-3 15,-2 1-15,-1 0 0,-14 3 0,-12 1 0,16 1 16,11 0-16,-15-1 15,-9 0-15,11 3 0,8 1 16,-17 0-16,-13-1 0,15 2 0,8 0 16,-8-1-16,-5 2 0,8 0 15,7 3-15,16-2 16,8 2-16,-26-2 0,-19 3 0,4-1 0,2 0 16,-15-4-16,-9-1 0,1 2 15,1 4-15,-11 1 16,-6 1-16,-8-1 0,-6 2 0,-9-4 15,-7-1-15,-7 3 0,-3 2 16,-12-1-16,-6 0 0,-10-3 16,-5-3-1,-4-2-15</inkml:trace>
  <inkml:trace contextRef="#ctx0" brushRef="#br0" timeOffset="93099.5488">2299 6132 0,'0'0'0,"0"0"0,0 0 16,0 0-16,22-5 0,-22 5 16,0 0-16,32-1 0,-32 1 15,34-1-15,-12 1 0,0-3 0,0 0 0,10-2 16,0 2-16,3 1 15,3 1-15,2-3 0,5-3 0,9 0 16,-2 1-16,10-4 0,7 0 16,4 2-16,-6 4 0,12-3 0,-1 1 15,4 0-15,-1 1 0,14-2 32,-4-2-32,0 6 0,1 1 0,39-3 15,-10-1-15,-16 2 0,-10 1 16,2 5-16,3 0 0,2 1 15,5 0-15,4-5 0,2-1 16,-21 1-16,-12 2 0,11 1 0,3 2 16,13 0-16,7 1 0,7 0 15,5-1-15,23 2 16,13 3-16,-39-4 0,-26-3 0,17 4 16,10 2-16,-3-3 15,-4 1-15,14-3 0,4-1 16,-15 3-16,-12 2 0,16-5 0,10-3 15,-9 4-15,-8 4 0,4-5 16,4-3-16,-8 0 0,-5 0 0,24 4 16,14-1-16,-25-4 0,-16 0 0,20-2 15,15-1-15,-19 5 0,-11 2 16,7-4-16,6-1 0,-6 1 16,-2-2-16,10 4 0,8 3 15,-15-3-15,-8-1 0,12 0 16,7 0-1,-12 2-15,-7 1 0,13-2 0,8-1 16,-10 0-16,-9 2 0,8-2 16,7-1-16,-8 1 0,-9 2 15,13-1-15,8 0 0,-12 0 16,-8 0-16,7 2 0,6 1 16,-16-1-16,-9 2 0,17-1 15,12 0-15,-7 0 0,-6 1 0,0 2 16,0 3-16,-11-2 0,-7-3 0,6 1 15,5-3-15,7 1 16,5 0-16,22-2 16,17-1-16,-13 0 0,-9 1 15,-33-3-15,-23-1 0,20-3 16,14 0 0,-10 0-16,-7 1 0,11 2 0,10-2 15,-4 0-15,-2-3 0,14 2 31,10-1-31,35-3 16,26 0-16,-50 4 0,-34 3 0,-16 0 0,-13-1 16,10 5-16,8 0 0,1-4 15,2-2-15,-14 5 0,-10 4 0,12-7 16,9-3-16,-8 1 0,-5 3 0,6 3 16,6 2-16,-3-2 0,-2-2 15,5-2-15,3 1 0,-2 4 16,-2 3-16,8-4 0,8-4 15,-16 2-15,-9-1 0,1 3 16,0 3-16,-3 1 0,-3 2 0,7-1 16,6 0-16,-19 0 0,-14 2 15,-23-2-15,-13-1 0,-12-2 16</inkml:trace>
  <inkml:trace contextRef="#ctx0" brushRef="#br0" timeOffset="94246.4143">18116 3332 0,'0'0'0,"0"0"15,0 0-15,0 0 0,0 0 16,-20 21-16,20-21 16,-20 22-16,7-10 0,-5 3 0,-4 3 15,-2 4-15,-3 1 0,-13 13 0,-7 3 16,-10 9-16,-2 0 0,-13 14 0,-2 4 16,-7 9-16,7-2 0,-15 15 15,-1 4-15,-26 29 16,17-14-16,3 7 0,2 4 15,-1-3-15,-1-2 0,21-25 16,16-17 0,-12 19-16,-8 15 15,6-11-15,5-7 0,8-7 0,5-5 16,10-9-16,6-6 0,0 4 16,0 2-16,2-6 0,1-3 15,3-2-15,4-4 16,7-8-16,5-8 0,-1-6 0,1-4 15,1-5-15,2-3 0,2-3 0,2 1 16,3-3-16,3-1 16,2-5-16,2-3 0,0-3 15,0 0-15,2-3 0,-1 1 0,2-6 16,2-4-16,-3 5 16,0 1-16,-1 2 0</inkml:trace>
  <inkml:trace contextRef="#ctx0" brushRef="#br0" timeOffset="94519.6854">15594 5813 0,'0'0'0,"0"0"0,0 0 15,-10-12-15,8 8 0,0 3 16,0 0-16,0 2 0,-1 3 16,0 2-16,0 5 0,-1 4 0,1 4 15,0 5-15,-1 6 0,1 7 0,1-2 16,2 0-16,1-1 0,2 4 15,3-4-15,4-6 16,4-6-16,3-7 0,1-7 0,8-10 16,6-8-16,3-3 0,5-3 0,14-9 15,5-4-15,11-5 0,8-4 16,20-3-16,4 2 0,4-1 16,-7 5-16,-11 9 0,-18 11 15,-1 0-15,-23 5 0,-14 3 16</inkml:trace>
  <inkml:trace contextRef="#ctx0" brushRef="#br0" timeOffset="97598.2833">20425 7415 0,'0'0'0,"0"0"0,0 0 16,20-13-16,-20 13 0,23-10 15,-5 6-15,2-1 0,3 0 0,10-2 16,3-1-16,4 1 0,2-1 15,15-1 1,4 1-16,3-1 0,4-2 16,19-1-16,4-1 0,15-2 15,13 2-15,10 0 16,-10 1-16,59-4 0,13-1 16,-23 2-16,-16 4 0,-1 2 0,-1 3 15,16-4-15,12-3 16,17 1-16,12 1 0,-29 2 0,-22 2 0,5 3 15,3 1-15,9 2 16,7 0-16,-1 1 0,-2 1 16,-17 2-16,-12-1 0,7 1 0,6 0 15,1 3-15,0 3 0,10-3 16,8-2-16,-19 7 0,-13 5 16,34-2-1,24-1-15,9-2 16,7-4-16,-42 0 15,-28 0-15,-2 0 0,-1 0 0,-8 1 16,-5 0-16,10 2 0,9 3 16,-16 6-16,-13 5 0,7-2 15,2-1 1,34-5-16,23-5 0,-49 2 0,-33 2 0,-2 0 16,-1 1-16,-13-5 0,-9-2 0,-10 2 15,-7 3-15,-3 2 16,-2 1-16,-4-6 0,-2-6 15,-9-7-15,-3-4 0,-9 5 0,-5 4 16,-9 1-16,-6 0 0,-7-1 16,-7-3-16,-5-3 0,-5 0 0,-7-1 15,-5-4-15,7 2 0,3 3 16,3 1-16</inkml:trace>
  <inkml:trace contextRef="#ctx0" brushRef="#br0" timeOffset="98933.6735">27610 8885 0,'0'0'0,"-16"4"16,-4 0 0,-7-1-1,-9-2-15,-7 0 16,-6-1-16,-14 1 0,2 1 0,-21-1 15,-18-1-15,-3 2 0,13 3 16,-24-5-16,-5-2 0,15 2 0,9 0 16,-53-6-16,5-2 15,19 3-15,14 0 0,-27-1 16,-18-1-16,7 0 0,5 1 0,7-8 0,6-4 16,7 10-16,5 6 0,-18 4 15,-13 2-15,9-8 0,7-5 0,-9 0 16,-5-1-16,-1 4 0,0 0 15,-8 4-15,-6 3 0,4-1 16,4-2-16,-21 0 0,-14 0 16,23-1-1,16 2-15,-12 0 0,-10 2 16,-8 4-16,-5 2 0,-13-6 0,-8-2 0,33 2 0,22 4 16,-36 1-16,-26 1 15,16 3-15,10 0 0,1 4 16,2 1-16,2-5 0,3-7 0,-15 6 15,-9 2-15,9-3 16,8-3-16,-15 2 16,-10 0-16,14 6 0,13 3 0,-27-3 15,-20-1-15,25-1 16,19 0-16,0-1 0,1-2 16,1 3-16,1 0 0,-4-4 0,-2-1 15,-2-2-15,-1-1 0,-5 0 16,-2 2-16,20-1 0,14 0 0,-31 0 15,-21-1-15,34 1 0,24 2 0,-6-1 16,-4-2-16,-2-1 16,-1-3-16,-17-2 0,-9-2 0,30 3 15,20 0-15,-27 1 16,-20 1-16,-32 1 0,-20 2 31,50-3-31,35-3 0,1-1 0,1-1 16,4 2-16,3 1 0,-4-2 0,-2 0 15,11-2-15,8 2 0,-2-2 16,-1 0-16,4 0 0,2-3 16,-4-1-16,-4 1 15,15 2-15,11 2 0,-10-5 16,-6-4-16,8 0 0,5-1 0,-7 1 0,-5-1 16,19 4-16,13 1 0,-10-2 15,-6-1-15,8-1 0,6-2 0,-2 2 16,-3 0-16,2-1 0,1-2 15,-11 4-15,-4 2 16,-2 2-16,0 0 16,-16-4-1,-12-2-15,18 4 0,12 3 16,28 2-16,21 2 0,-16 0 0,-10-1 16,14-3-16,6-3 0,-13 3 15,-11 1-15,15 4 0,11 1 16,1-4-16,0-1 0,3 1 15,5 0-15,-9 6 0,-5 4 16,0-5-16,3-2 0,-4 0 0,-5 0 16,13 5-16,8 1 0,-6 1 15,-3 0-15,10-2 0,10-1 0,-14 0 16,-8 2-16,10-1 16,6 0-16,-2 0 0,-2 1 0,3 0 15,2 0-15,-3 0 0,-2-2 16,-3 3-16,-4 3 0,-5 2 15,-7 0-15,5 1 16,4 1-16,19-4 0,13-1 0,-2 3 16,0 2-16,0-6 0,1-4 0,-2 6 15,-1 5-15,-3-3 16,2-6-16,-3 3 16,-1 1-1,11 1-15,6-1 0,4-2 0,2 0 16,2 1-16,6 4 0,-5 8 15,-3 8-15,3-5 0,0-2 0,9-6 16,7-5-16,3-2 0</inkml:trace>
  <inkml:trace contextRef="#ctx0" brushRef="#br0" timeOffset="110952.8194">3113 9033 0,'0'0'0,"0"0"0,0 0 15,-27-6-15,11 3 0,-4 1 16,-5-2-1,-19-1-15,-9-1 0,5-1 0,0 1 16,-15-6 15,-6-4-31,-9-3 16,-8-3-16,-4-5 0,12 3 0,-4-5 0,10 1 16,-4-5-16,3 0 15,10-2-15,9-2 0,4-3 16,3-4-16,8-2 0,7-3 15,-6-18-15,7 9 16,14 9-16,10 6 0,11-5 0,7-2 0,7 4 0,2 2 16,10-5-16,9-4 15,8 3-15,7 2 0,18-2 16,8-1-16,-2 9 0,-2 4 0,7 3 16,3 1-16,8 2 0,7 2 15,17 3-15,16 2 16,2 9-1,-2 9 1,27 13-16,18 10 0,-8 20 16,-3 12-1,-20 18-15,-16 12 0,-43-15 0,-31-9 0,-15 0 16,-10-1-16,1 7 16,2 2-16,-14 16 15,-8 11-15,-16-6 0,-10-5 0,-8-18 16,-8-15-16,-46 19 15,-36 11 1,-32 0-16,-22-1 16,49-23-16,37-16 0,24-11 0</inkml:trace>
  <inkml:trace contextRef="#ctx0" brushRef="#br0" timeOffset="114062.1084">5048 7367 0,'0'0'0,"0"0"0,0 0 15,0 0-15,12-23 0,-8 16 16,-3 1-16,0 0 0,-1-1 0,-1 0 15,0-1-15,-5 1 0,2 0 0,-7 1 16,-3 2-16,-2 2 0,-3 1 16,-5 2-16,-3 3 0,-8 3 15,-1 3 1,-3 2-16,1 3 0,1 0 16,7 4 15,14 5-31,10 3 0,7-4 0,6 0 15,14 1-15,7-1 16,4-2-16,0-3 0,5 4 0,-1-1 16,-5-6-16,-6-2 0,-8-3 15,-5-2-15,-6 0 0,-5 2 0,-14-2 16,-12-1-16,4 0 0,-1 1 16,-14-1-16,-5 0 0,5-2 0,1-1 15,1-2-15,5-3 16,3-5-16,8-5 0,8-2 15,6 0-15,2 2 0,-1 1 0,1 4 16</inkml:trace>
  <inkml:trace contextRef="#ctx0" brushRef="#br0" timeOffset="114300.2003">5622 7195 0,'0'0'0,"0"0"0,-22 20 16,9-4-16,-1 2 0,-9 10 0,-5 3 0,-6 11 15,-1 4-15,4-2 16,4-1-16,6-8 0,8-7 16,7 2-16,6-4 0,6-6 15,6-6-15,10-3 0,6-5 16,1-4-16,-1-4 0,1-5 15,0-4-15,-7 2 0,-7 3 0,-2 0 0</inkml:trace>
  <inkml:trace contextRef="#ctx0" brushRef="#br0" timeOffset="114447.3758">5232 7423 0,'0'0'0,"0"0"0,0 0 15,0 0 1,0 0-16,26-3 0,-26 3 0,39-6 15,-13 4-15,4 0 0,6-2 16,-1 0-16,6 2 0,1-2 16,-6 1-16,-4 0 15</inkml:trace>
  <inkml:trace contextRef="#ctx0" brushRef="#br0" timeOffset="114763.9916">6019 7366 0,'0'0'0,"0"0"16,0 0-16,0 0 16,-11 25-16,11-25 0,-18 27 0,8-11 31,-4 2-31,2 2 0,0 4 16,2-5-16,-1-1 0,0 1 15,2-4-15,3-3 16,2-2-16,4-7 15,4-7-15,1-1 0,3-3 16,1-3-16,0-3 0,2-1 0,1-5 16,2 1-16,3-2 0,1 3 15,1 3-15,1 2 0,0 2 16,-2 3-16,-3 0 0,4 5 16,1 5-16,-4 2 15,3 2-15,-4-2 0,-2 1 16,-2-2-16</inkml:trace>
  <inkml:trace contextRef="#ctx0" brushRef="#br0" timeOffset="114980.207">6514 7353 0,'0'0'0,"0"0"16,0 0-16,0 0 0,0 0 0,-13 20 16,13-20-16,-16 23 15,5-7-15,-3 2 16,0 2-16,1-1 15,0 0-15,0-1 0,4-2 16,-3 2-16,5-3 0,0-4 0,3-4 16,3-4-16,3-5 0,0 0 15,-2 2 1,2-1-16</inkml:trace>
  <inkml:trace contextRef="#ctx0" brushRef="#br0" timeOffset="115102.7573">6510 7093 0,'0'0'0,"0"0"16,0 0 0,0 0-16,0 0 0,5 21 15,-5-21-15,0 0 16,14 31-16,-14-31 0,11 19 16,-6-11-16</inkml:trace>
  <inkml:trace contextRef="#ctx0" brushRef="#br0" timeOffset="115375.4392">6750 7316 0,'0'0'16,"0"0"-16,0 0 0,0 0 16,0 23-16,0-23 0,-9 29 0,4-11 0,-2 2 15,0 3-15,-1 4 0,-2 5 16,1-3 0,5-3-16,-2-2 0,5-4 0,1-2 0,1-5 0,5-2 15,0-4-15,7-3 0,0-4 16,4-2-16,0-4 0,-1-3 15,2-3 1,2-2-16,3-6 0,2 0 0,-2-5 0,-3-3 16,-1 0-1,-2-1-15,-2 2 16,-4 1-16,0 6 0,-4 3 16,-1 4-16</inkml:trace>
  <inkml:trace contextRef="#ctx0" brushRef="#br0" timeOffset="115704.0001">6997 7563 0,'0'0'0,"0"0"0,0 0 16,31 7-16,-31-7 0,39 2 16,-11-2-1,4-2-15,4-5 16,-2-2-1,0-4-15,3-7 16,-5-3-16,-6 2 0,-6 1 0,-7 1 16,-7 1-16,-3-1 0,-7 2 15,-8 6 1,-8 5-16,-3 4 0,-3 4 0,-4 7 16,-1 6-16,1 1 0,3 2 0,-4 7 15,5 4-15,8-1 0,7 1 16,13-1-16,9 0 0,14-5 15,9 0-15,11-5 0,9-3 16,3-4-16,3-3 0,-6-2 16,-16 0-16,-7-2 0</inkml:trace>
  <inkml:trace contextRef="#ctx0" brushRef="#br0" timeOffset="116113.3415">8180 7147 0,'0'0'0,"0"0"16,0 0-16,0 0 0,0 0 16,0 0-16,0 0 0,-26 17 15,26-17-15,-29 22 0,11-7 16,0 1-16,-1 0 0,1 3 16,3 0-16,-3 6 0,5-2 0,4 0 15,5-3-15,9 1 16,10-1-1,10 0-15,10-2 0,-2-3 16,-4-2-16,6 0 0,-1 0 16,-5-4-16,-5 1 0,1 0 31,-7-4-31,-4-1 0,-4-1 0,-2-1 0</inkml:trace>
  <inkml:trace contextRef="#ctx0" brushRef="#br0" timeOffset="116320.8987">8260 7288 0,'0'0'16,"0"0"-16,0 0 16,0 0-16,0 0 0,0 0 15,-28 21-15,28-21 0,-30 23 16,9-8-16,-3 5 0,-4 1 16,0 3-16,-5 3 0,2-2 0,-9 6 15,-1-2-15,6-7 16,5-4-16,-1-5 0,1-3 15,4-5 1,4-7 0,5 2-16,2-1 0,4 1 15</inkml:trace>
  <inkml:trace contextRef="#ctx0" brushRef="#br0" timeOffset="116436.8921">7803 7337 0,'0'0'0,"0"0"16,0 0-16,23-8 0,-23 8 15,37-9-15,-12 4 16,4 0-16,-1 0 0,8 0 15,4 1-15,14 1 16,3 2-16,-10 1 0,-7 0 0,-6 0 16</inkml:trace>
  <inkml:trace contextRef="#ctx0" brushRef="#br0" timeOffset="116853.4233">8365 7306 0,'0'0'15,"0"0"-15,0 0 0,0 0 0,0 0 16,0 0-16,33-10 0,-33 10 15,41-8-15,-14 5 16,1-3-16,-1 2 0,-2 1 0,1 1 16,-1-2-16,3 2 0,-5 1 15,-4 0 1,-2 1-16,-4 2 0,-5 1 0,-6 4 16,-5 4-1,-4-1-15,-6 0 0,-7 4 0,-4 3 16,-4 0-16,0-2 0,-8 5 0,2-1 15,-2 1-15,-2-1 16,0-1-16,-1 1 0,-3-4 16,5-4-16,6-7 0,5-4 0,3-5 15,4-3-15,5-2 0,6 0 16,5-1-16,4-4 0,3 2 16,1 0-16,2 0 0,2 2 15,3 1-15,2 2 16,5 4-16,4 3 15,4 1-15,2 2 0,2 1 16,1 3-16,0 2 0,1 2 16,4 1-16,-3-1 0,-4 0 0,-3-2 15,-4 0-15,-3 0 0,-4-2 16,-4-1-16,-2-1 0</inkml:trace>
  <inkml:trace contextRef="#ctx0" brushRef="#br0" timeOffset="117329.4158">8040 7672 0,'0'0'16,"0"0"-16,0 0 15,26-4-15,-2-2 16,2 0-16,3 1 0,5-2 16,0 1-1,3 0-15,0 1 0,8 0 16,-1 0-16,2 1 0,-10 2 0,-5 2 15,-6 3-15,-5 4 0,-4 1 16,-9 5-16,-5 5 0,-8 2 16,-8 2-16,-6 6 15,-5 3-15,-5-2 16,-6-1-16,4-6 0,3-2 0,-2-2 0,4-3 16,3-4-16,2-5 0,3-8 15,4-6-15,3 1 0,2 3 0,5-13 16,5-10-16,2 2 15,3-1-15,1-3 0,3-3 16,1 1-16,1 0 0,2 6 16,3 3-16,-4 5 0,-2 3 0,-1 5 0,0 6 15,-4 3-15,-3 3 0,-2 6 16,0 4-16,-6 2 0,-3 0 0,-3 5 16,-3 2-16,-3 3 15,-4 3-15,-3 4 0,0 2 16,3-2-16,3-3 15,3-2-15,1-9 16,5-3-16,3-4 16,0-2-16</inkml:trace>
  <inkml:trace contextRef="#ctx0" brushRef="#br0" timeOffset="117613.3143">8891 7475 0,'0'0'0,"15"-4"0,6 0 0,7-2 15,2 1-15,12-2 16,4 1-16,-2 4 0,-2 2 16,4 0-16,-5-1 0,-8 2 0,-5 2 15,-7 4-15,-3 1 0,-6 4 16,-5 4-16,-6 6 16,-4 5-16,-8 3 15,-4 1-15,-1-3 0,2-2 16,-2 0-16,1-1 15,1-3-15,2-4 0,-3-1 16,0 0-16,2-4 0,0-2 0,-2-4 16,-1-3-16,-1-4 0,-1-3 0,3-3 15,1-6 1,1 1-16,4-1 0,-1 3 0,2 1 0,2 3 16</inkml:trace>
  <inkml:trace contextRef="#ctx0" brushRef="#br0" timeOffset="117793.5553">9264 7237 0,'0'0'0,"0"0"16,0 0-16,0 0 0,0 0 0,-8 28 0,-1-8 15,-5 4-15,-5 7 0,-4 7 16,-3 6-16,-10 16 16,0 3-16,-4 6 15,5-6-15,1-9 0,2-5 16,1-2-16,8-11 0,4-8 15</inkml:trace>
  <inkml:trace contextRef="#ctx0" brushRef="#br0" timeOffset="136456.0466">14758 7393 0,'0'0'0,"-24"-7"16,-9 0-16,-26 1 0,-16 1 15,-13 3-15,2 4 0,-26 12 16,-20 11 0,-31 14-16,28-2 0,1 15 15,1 7-15,17 5 0,11 3 0,2 8 0,2 5 16,17-2-16,11-2 0,11 9 16,6 6-16,18-5 0,10-4 0,24-7 15,14-6-15,13-10 0,9-9 16,26-5-16,18-3 15,12-9-15,6-6 0,28-6 16,15-7-16,20-3 16,12-4-16,74-8 15,52-7-15,-16 1 0,-10-1 16,-53-3-16,-37-1 0,30 0 0,19 0 16,-21 6-16,-13 4 0,39-7 15,27-5 1,8-19-16,5-13 0,-87 6 15,-61 4-15,-32-9 0,-23-3 16,-17-1-16,-11 3 0,-15-12 0,-11-9 16,-14-1-16,-9-1 0,-29-20 15,-18-14-15,-31-4 16,-20-1 0,7 23-16,5 16 0,-16 3 15,-12 0-15,-4 12 0,-3 6 0,-15 4 16,-12 0-16,-4 11 15,-5 8-15,-36 17 0,-26 14 16,27 10-16,21 7 0,-35 26 16,-23 17-16,74-20 15,49-15-15,36-10 0</inkml:trace>
  <inkml:trace contextRef="#ctx0" brushRef="#br0" timeOffset="136973.5321">14107 9146 0,'0'0'0,"0"0"0,0 0 0,-19 20 16,19-20-16,-25 20 0,3-5 0,-7 3 0,-4 2 15,-13 10-15,-2 4 0,-6 6 16,5-1-16,-3 3 15,-2 1-15,0 2 0,10-8 0,3 4 16,10-2-16,11-11 16,9-7-16,3-5 0,1-4 15,2-4-15</inkml:trace>
  <inkml:trace contextRef="#ctx0" brushRef="#br0" timeOffset="137116.4937">14138 9428 0,'0'0'15,"0"0"-15,26 3 0,-7-2 16,3 0-16,11 3 16,4 3-16,0 0 0,1 3 15,7-2 1,-2 1-16,-5 1 0,-3-2 0,-2 1 16,-7-2-16,-6-1 0,-5-3 15,-3 1-15</inkml:trace>
  <inkml:trace contextRef="#ctx0" brushRef="#br0" timeOffset="137313.614">13935 9587 0,'0'0'0,"0"0"15,0 0-15,-3 21 16,3-21-16,0 36 0,1-13 16,0 2-16,1 0 0,1 2 15,2 1 1,0 4-16,1-1 0,-1 2 0,0-4 15,-2-4-15,0-7 0,0-2 16,-1-3-16,0-2 0</inkml:trace>
  <inkml:trace contextRef="#ctx0" brushRef="#br0" timeOffset="137490.573">14317 9651 0,'0'0'0,"0"0"15,0 0-15,2 32 0,-2-18 0,0 6 0,0 3 16,-2 10-16,-1 3 16,2 0-16,1 1 0,2-2 15,2-3-15,5-2 0,3-6 0,-2-4 16,-3-4-16,0-2 0</inkml:trace>
  <inkml:trace contextRef="#ctx0" brushRef="#br0" timeOffset="137659.963">15043 9668 0,'0'0'0,"13"-4"0,8-2 0,3 1 16,4-1-16,10 1 16,1 0-16,12-1 0,1 0 0,6 0 15,-4 2 1,-11 1-16,-10 1 0,-7 0 0</inkml:trace>
  <inkml:trace contextRef="#ctx0" brushRef="#br0" timeOffset="137860.6134">15439 9439 0,'0'0'0,"0"0"0,0 0 15,-9 23 1,9-23-16,-13 38 0,3-16 15,0 4-15,0 3 16,0 3-16,1 3 0,-1 7 16,2-3-16,1 5 0,5-4 0,4-6 15,5-6-15,-2-5 16,-1-5-16,0-3 16</inkml:trace>
  <inkml:trace contextRef="#ctx0" brushRef="#br0" timeOffset="138239.6904">16045 9536 0,'0'0'0,"0"0"15,0 0-15,-3 29 16,3-29-16,-8 35 0,3-9 0,-1 1 16,1 2-16,-3 7 15,1-1-15,3-4 0,2-4 0,2 1 16,3-5-16,4-6 0,3-4 15,4-10-15,5-5 0,4-5 16,2-3-16,4-6 16,2-4-16,0-3 0,-2-4 0,3-7 0,-3-1 15,-5 2-15,-2 3 0,-4 7 16,-4 5-16,-4 4 0,-2 4 16,-4 7-16,-3 5 15,-3 8-15,-2 7 16,-1 2-16,1 2 0,-1 4 15,1 4-15,2-3 0,1-1 0,5 2 16,5-1 0,10-14-16,9-5 0,0-6 15,-2-2-15,8-9 0,0-5 0,-2-10 16,-1-8-16,-7 8 0,-5 5 16,-4 6-16</inkml:trace>
  <inkml:trace contextRef="#ctx0" brushRef="#br0" timeOffset="138612.9305">16923 9235 0,'0'0'16,"0"0"0,0 0-16,0 0 15,-17 25-15,5-6 0,-3 8 0,-2 2 16,-1 0-16,-5 20 0,-1 6 16,2-5-16,2-3 0,-2 5 0,-1 5 0,4-9 15,4-8-15,3-10 0,2-7 16,3-5-16,3-3 0,2-7 15,2-4-15,2-7 0,2-6 0,6-7 16,3-6-16,4-5 0,3-2 16,8-5-16,4 1 0,0 5 15,0 5 1,1 4-16,3 4 0,-7 4 0,-3 3 16,-1 10-16,-3 4 0,-6 1 15,-2-1-15,-5 9 16,-5 8-16,-4-1 0,-4 3 0,-4 5 15,-2 5 1,-3-3-16,-3-3 16,5-5-16,4-6 0,0-9 15,3-6-15,0-1 0,1 0 16,1 0-16</inkml:trace>
  <inkml:trace contextRef="#ctx0" brushRef="#br0" timeOffset="138762.3828">17320 9578 0,'0'0'0,"0"0"0,0 0 0,0 0 0,0 0 0,-7 25 32,7-25-32,-11 35 0,2-15 0,-2 3 15,-2 2-15,1-2 0,1-1 0,-2 3 16,2-2-16,2-5 0,1-4 16,2-2-16,1-2 15,1-2-15</inkml:trace>
  <inkml:trace contextRef="#ctx0" brushRef="#br0" timeOffset="138909.6395">17315 9319 0,'0'0'15,"0"0"-15,0 0 0,0 0 16,0 0-16,0 0 0,0 0 16,19 22-16,-19-22 0,21 26 0,-9-8 0,2 0 15,1 0-15,-2-1 0,-2-3 16,-1-1-16</inkml:trace>
  <inkml:trace contextRef="#ctx0" brushRef="#br0" timeOffset="139125.9984">17842 9558 0,'0'0'0,"0"0"0,0 0 15,-30 4-15,5 4 0,-1 1 16,-3 2-16,-2 5 0,-2 3 15,-7 7-15,4 1 0,-2 5 0,8-2 16,8-3-16,8-3 0,11 2 16,11-3-16,6-7 0,7-4 0,9-4 15,7-5-15,7-1 16,2-2-16,-11-2 0,-8 2 16,-6 0-16</inkml:trace>
  <inkml:trace contextRef="#ctx0" brushRef="#br0" timeOffset="139464.0612">18305 9333 0,'0'0'0,"0"0"15,0 0-15,0 0 0,0 0 0,0 0 16,0 0-16,-7 25 0,7-25 0,-18 37 16,2-10-16,0 5 15,-3 3-15,-8 18 16,-5 8-16,4-5 15,5-2 1,5-13-16,4-8 0,3-4 16,7-8-16,4-12 0,3-7 15,6-12-15,4-8 0,6-5 16,0 0-16,4 2 0,2 1 16,-2 4-16,-1 3 0,6 8 15,0 6-15,-6 3 16,-2 6-16,-4 4 0,-3 2 0,-4 5 15,-4 3-15,-3 1 0,-3 0 0,-4 8 16,-4 3-16,0-1 0,1-2 16,1-2-16,-1-2 0,2-5 15,2-6 1,1-4-16</inkml:trace>
  <inkml:trace contextRef="#ctx0" brushRef="#br0" timeOffset="140228.5136">14216 8848 0,'0'0'0,"0"0"0,0 0 16,-26-8-16,26 8 16,-33-7-16,8 3 0,0-1 0,-1 0 15,-15-3-15,-7-3 16,0 0-16,-2 1 0,-14-4 0,-2-1 16,-10-4-16,3-2 0,-12-7 0,2-1 15,7 0-15,5 2 0,-4-7 16,7 0-16,10 1 0,10 1 0,-17-19 15,8 2-15,9-3 16,7-2-16,17 10 0,11 6 16,10-5-16,7-2 0,8 1 31,7 3-31,17-9 0,13-3 16,-4 14-16,9-5 0,40-15 15,7 4-15,-9 13 0,-9 7 0,20 1 16,10-2-16,4 7 0,2 3 0,9 10 15,7 6-15,-10 5 16,-4 5-16,11 8 0,8 6 16,-32 4-16,-21 1 0,-9 11 0,-5 7 0,-3 1 15,-2 2 1,-10 5-16,-6 2 0,-11 3 16,-8 0-16,-13 4 0,-10 1 0,-15-4 15,-9-4-15,-11 3 0,-7 1 16,-17-3-16,-11 0 0,-14-4 15,-9-3-15,-22 0 16,-16 1 0,-47 4-16,-30 4 15,30-5-15,22-5 0,45-12 0,32-9 16,22-6-16</inkml:trace>
  <inkml:trace contextRef="#ctx0" brushRef="#br0" timeOffset="141157.2099">10989 7504 0,'0'0'0,"0"0"0,0 0 15,27-8-15,-27 8 0,50-11 16,-13 4-16,7-1 0,8-1 16,15-1-16,1-1 15,17-2-15,-1-2 0,10 0 16,-7 3-16,-1 1 0,-13 3 16,-19 3-1,-14 4-15,-13-1 0,-12 0 0,-3 0 16,-3 1-16,-2 0 0</inkml:trace>
  <inkml:trace contextRef="#ctx0" brushRef="#br0" timeOffset="141368.5157">11773 7204 0,'0'0'0,"0"0"0,0 0 15,0 0-15,-13 28 0,13-28 0,-19 29 16,4-7-16,-4 6 0,-1 3 15,-1 0-15,-12 16 0,-3 4 16,-6 10-16,2-4 0,-1 5 0,6-6 16,1-3-16,6-10 0,7-8 15,5-6-15,4-8 0,3-8 16,7-11-16,4-8 0,-1 2 0,0 1 16,0 1-1</inkml:trace>
  <inkml:trace contextRef="#ctx0" brushRef="#br0" timeOffset="141515.7048">11582 7632 0,'0'0'0,"0"0"16,0 0-16,0 0 0,0 0 16,0 0-16,11 19 0,-11-19 15,-1 23-15,-2-4 0,-2 7 16,-1 0-16,0 1 16,1-2-16,1-1 0,-1 0 0,3-3 15,0-3-15,0-3 0,0-3 16</inkml:trace>
  <inkml:trace contextRef="#ctx0" brushRef="#br0" timeOffset="141669.3885">11531 7686 0,'0'0'0,"0"0"0,0 0 0,0 0 16,23-17-16,-23 17 0,30-14 0,-11 8 16,5 0-16,2-1 15,3 0-15,8 0 0,2-1 16,-2 1-16,0 1 0,-4 0 0,-2 0 15,0-2-15,-3-2 16,-5 3-16,-4 1 0,-4 1 0</inkml:trace>
  <inkml:trace contextRef="#ctx0" brushRef="#br0" timeOffset="141870.034">11985 7456 0,'0'0'16,"0"0"-16,0 0 15,-20 18-15,20-18 0,-30 35 0,15-15 16,-2 5-16,0 3 0,-2 7 0,3-2 15,5 0-15,4 2 0,2-1 16,5-6-16,12-6 0,9-7 16,4-7-16,1-4 0,7-6 15,6-5-15,-2-3 0,0-1 16,-3 0-16,-8 2 0,-5 2 16</inkml:trace>
  <inkml:trace contextRef="#ctx0" brushRef="#br0" timeOffset="142017.2585">12375 7454 0,'0'0'0,"0"0"0,0 0 16,0 0-16,0 0 0,0 0 0,21 15 0,-21-15 0,17 13 16,-17-13-16,19 18 15,-10-9-15,-1-2 0,-1-1 0</inkml:trace>
  <inkml:trace contextRef="#ctx0" brushRef="#br0" timeOffset="142148.3612">12682 7456 0,'0'0'0,"0"0"16,0 0-16,0 0 16,0 0-16,0 0 15,24 11-15,-24-11 0,19 14 16,-19-14-16,16 16 0,-16-16 0,14 12 15,-8-7-15</inkml:trace>
  <inkml:trace contextRef="#ctx0" brushRef="#br0" timeOffset="142302.1348">12954 7436 0,'0'0'0,"0"0"0,0 0 16,0 0-16,0 0 0,0 0 0,0 0 15,0 0-15,26 5 0,-26-5 16,0 0-16,18 12 0,-18-12 15,0 0-15,15 19 0,-15-19 0</inkml:trace>
  <inkml:trace contextRef="#ctx0" brushRef="#br0" timeOffset="142471.5463">13289 7375 0,'0'0'0,"0"0"0,0 0 15,0 0-15,0 0 0,13 24 16,-13-24-16,7 18 0,-7-18 16,9 26-16,-5-11 0,3-1 15,0-3-15,0-1 0,0-1 16,-2-1-16</inkml:trace>
  <inkml:trace contextRef="#ctx0" brushRef="#br0" timeOffset="142919.6863">13458 7381 0,'0'0'0,"0"0"0,0 0 16,0 0-16,0 0 15,0 0-15,0 0 0,-1 23 16,1-23-16,-5 25 0,5-25 16,-4 31-16,4-31 0,-4 30 15,3-16-15,1-2 0,0-1 0,1-3 16,1-3-16,1-3 15,2-3-15,1-2 0,-1-3 16,2 0-16,0-2 0,1-1 0,3-1 16,2-2-16,-1-1 0,5-3 0,2-1 0,4 1 15,4 2-15,6 0 16,4 1-16,0 2 0,-1 2 0,4 1 16,-4 2-16,-3 2 15,-3 1-15,1 4 0,-5 2 16,-10 3-1,-6 0-15,-10 7 0,-9 3 16,-8 2-16,-6 1 0,-10 2 16,-8 2-16,-13 4 0,-3 1 15,6-6-15,5-4 0,-3 0 16,5-3-16,11-4 0,9-2 0,7-2 16,6-1-16,7-2 0,4-4 15,18-2-15,13-6 0,5 0 0,5-1 0,6-3 16,5-2-16,-12 3 15,-10 2-15,-5 2 0</inkml:trace>
  <inkml:trace contextRef="#ctx0" brushRef="#br0" timeOffset="143149.6235">13751 7184 0,'0'0'0,"0"0"15,0 0-15,0 0 0,3 29 0,-3-10 16,-1 8 0,-2 2-16,-2 4 0,1 4 15,0 5-15,-3 10 16,-1-1-16,2 10 0,1-2 16,2 3-16,0-7 0,2-11 15,1-7-15,4-12 0,1-7 0,0-4 16,-1-3-16,0-3 15</inkml:trace>
  <inkml:trace contextRef="#ctx0" brushRef="#br0" timeOffset="143289.8484">14328 7134 0,'0'0'16,"8"-2"-16,6 1 0,1-2 15,3 2-15,2 1 0,2 4 16,3 0-16,-2 3 15,-3-2-15,-4 0 0,-2-1 0</inkml:trace>
  <inkml:trace contextRef="#ctx0" brushRef="#br0" timeOffset="143474.9453">14334 7410 0,'0'0'0,"0"0"16,0 0-16,-9 30 0,9-30 15,-10 39-15,4-14 0,-1 4 16,1 2-16,-2 11 15,1 1-15,2-3 0,0-4 16,1 0-16,1-7 0,2-8 16,1-6-16,1-7 0,1-5 0,-1-1 15,-1-2-15,2 4 16</inkml:trace>
  <inkml:trace contextRef="#ctx0" brushRef="#br0" timeOffset="143706.876">14777 7253 0,'0'0'0,"10"-1"15,6 0-15,0 2 0,1 1 0,6 4 16,2 4-16,0 3 16,-2 3-16,2 10 15,-3 3 1,-4 2-16,-4 4 0,-5 7 0,-5 7 16,-1 1-16,-3-7 0,-4-3 0,-2-1 15,-4-3-15,-1-3 0,-5-1 16,-3-4-16,1-5 0,-2-2 0,-8-7 15,-4-6-15,0-2 0,0-4 16,-2-6-16,-1-5 0,12 3 0,4 1 16,5 1-16</inkml:trace>
  <inkml:trace contextRef="#ctx0" brushRef="#br0" timeOffset="143854.0901">14476 7504 0,'0'0'16,"0"0"-16,0 0 15,0 0-15,9 27 0,-9-27 16,1 25-16,-1-25 0,-4 37 0,1-17 16,-1 1-16,1 1 0,0 0 15,-1-2-15,1 0 0,0 0 0,1-3 16,-1-2-16</inkml:trace>
  <inkml:trace contextRef="#ctx0" brushRef="#br0" timeOffset="144076.8585">14568 7474 0,'0'0'0,"0"0"16,0 0-16,0 0 0,23-5 0,-11 5 16,2 1-16,2 0 0,-1 2 15,2 1-15,1 1 0,-2 4 16,0 1-16,0 5 16,-2 1-16,-3 1 0,-2-1 15,-4 1-15,-3-1 0,-3 0 16,-1 0-16,-3-1 0,0 1 15,-4-1-15,-2-1 0,-5-1 16,-4 1-16,0-5 0,-3-3 0,5 0 16,2 0-16,3-3 15</inkml:trace>
  <inkml:trace contextRef="#ctx0" brushRef="#br0" timeOffset="144208.4829">14425 7660 0,'0'0'0,"0"0"16,0 0-16,26-8 0,-26 8 15,40-6-15,-18 3 0,1 1 16,1 1-16,-1 1 0,0 2 0,2 0 0,-4 0 16,-4-1-16</inkml:trace>
  <inkml:trace contextRef="#ctx0" brushRef="#br0" timeOffset="144339.92">14455 7776 0,'0'0'0,"0"0"0,0 0 16,39 3-16,-39-3 0,53 0 0,-17 0 16,-4 0-16,-4 0 0,-4 0 15</inkml:trace>
  <inkml:trace contextRef="#ctx0" brushRef="#br0" timeOffset="145110.9288">18015 8563 0,'0'0'16,"0"0"-16,0 0 16,29-3-16,-16 0 0,4 3 15,3 0-15,2-2 0,3-1 16,15 1-16,6-1 0,-3 0 16,-1 1-16,15-2 0,6 0 15,10 1-15,-3 0 0,28 0 0,9-1 16,-8 1-16,-7 2 15,23 2-15,4 3 0,36-4 0,-19-1 0,5 0 16,5-2-16,-6 3 0,-4 0 16,-6 1-16,-3-1 0,-9 2 0,-4-1 15,43 2 1,31 1 0,29 0-16,21-2 0,-66-2 0,-45-2 15,-11 1-15,-7-1 0,11 2 0,8 2 0,6-4 16,4 0-16,4-3 15,4-1-15,16-2 0,11 1 16,1 2-16,0 3 16,-27 0-16,-20-1 0,3-3 0,1 0 15,-2 3-15,-1 1 0,5 5 16,5 1 0,7 2-16,3 1 0,16 0 15,10 1-15,-40 0 0,-26 1 16,5-1-16,2 0 0,-2 2 15,-3 0-15,-4 1 0,-3 1 16,-15-2-16,-9 0 0,-3-1 16,-1 0-16,-16-1 0,-11-2 15,-17-2-15,-11-4 0,-7 1 0,-4-1 16,-3 0-16</inkml:trace>
  <inkml:trace contextRef="#ctx0" brushRef="#br0" timeOffset="150962.8643">22964 9046 0,'0'0'0,"0"0"16,0 0-16,0 0 0,0 0 0,0 0 16,-5 32-16,5-32 0,-13 34 15,1-9-15,-1 3 0,-2 7 16,-3 5-1,2-2-15,-1-3 0,-5 7 16,-3 7-16,3-9 0,4-5 0,0-1 16,5-7-1,2-9-15,2-6 0,5-6 16,2-3-16,3-6 0,3-5 0,7-7 16,5-5-16,1 0 15,2 0-15,6-1 0,5-2 0,3 1 16,3 2-16,9 0 0,2 4 15,-3 5-15,-2 2 16,-1 10-16,-1 8 0,-8 6 0,-7 4 16,-9 2-16,-6-1 0,-11 4 15,-8 0-15,-5-1 0,-5 0 16,-11-2 0,-9 0-16,-10-2 15,-6-3-15,9-5 16,6-4-16,1-5 15,7-5-15,14 4 16,8 5-16,2-1 0,2-2 0,0 1 16</inkml:trace>
  <inkml:trace contextRef="#ctx0" brushRef="#br0" timeOffset="151332.9702">23693 9288 0,'0'0'0,"0"0"0,0 0 16,-25 26-16,9-9 15,0 2-15,-2 2 0,-5 8 16,1 0 0,3-1-16,4-1 15,4-4-15,4-2 0,7-7 16,8-3-16,3-2 0,3-2 0,5-5 15,4-4-15,5-4 16,3-4-16,11-5 0,1-4 16,-4 1-16,-4-1 0,3-3 0,-5-2 15,-7 2-15,-4 1 0,-5 5 0,-4 3 16,-5 4-16,-4 2 16,-4 7-16,-3 1 0,-4 9 15,-3 6-15,-1 1 16,-1 4-16,0 3 0,0 4 15,3 1-15,4-1 16,4-4-16,3-1 0,3-7 0,3-5 0,-1-2 16,-2-2-16,-1-1 15</inkml:trace>
  <inkml:trace contextRef="#ctx0" brushRef="#br0" timeOffset="151633.9339">24246 9292 0,'0'0'0,"0"0"16,0 0-16,0 0 0,0 0 0,0 0 16,28-6-16,-28 6 15,28 5-15,-10-3 16,4 1-16,1 0 0,1 2 0,0-1 16,1 1-16,3 1 15,-4-1-15,-7 2 0,-7 2 0,-13 2 16,-8 3-16,-3-2 0,-1-2 0,-9 4 15,-5 3-15,-7 2 0,3 0 0,0-2 16,1 0 0,2 1-16,7-1 0,12-1 15,9 0 1,19-8-16,13-2 16,-3-3-16,0-2 0,12-1 15,3-1-15,-9-1 0,-8 1 16,-5 0-16</inkml:trace>
  <inkml:trace contextRef="#ctx0" brushRef="#br0" timeOffset="151950.6324">24808 9281 0,'0'0'0,"0"0"0,0 0 15,26 0-15,-26 0 0,29 1 16,-12 0-16,2 1 0,2 1 15,1 0 1,1 3-16,-4 0 31,-5 1-31,-3 4 0,-7 0 0,-12 4 0,-10 2 0,-8 0 32,-7 2-32,4 0 0,4-1 0,-5 3 0,2-1 0,4-2 15,3-1-15,6 0 0,7-1 16,11-6-16,7-2 15,15-2-15,10-2 16,1-2-16,2 0 0,6-1 16,4 0-16,-1 0 15,-11-1-15,-7 0 0</inkml:trace>
  <inkml:trace contextRef="#ctx0" brushRef="#br0" timeOffset="152198.2147">25501 9300 0,'0'0'0,"0"0"0,0 0 15,0 0 1,0 0-16,-12 25 16,12-25-16,-18 31 0,8-10 0,0-2 15,2-1-15,-1 0 0,0 0 16,2 0-16,1-1 0,0 4 0,2-2 15,0-3 1,1-5-16,2-4 0,2-5 16,-1-2-16,2 3 0,-2-3 0</inkml:trace>
  <inkml:trace contextRef="#ctx0" brushRef="#br0" timeOffset="152336.393">25577 9029 0,'0'0'0,"0"0"15,0 0 17,33 6-32,-33-6 0,32 19 0,-19-6 15,-2-2-15,-1-1 0,-1-1 0</inkml:trace>
  <inkml:trace contextRef="#ctx0" brushRef="#br0" timeOffset="152684.33">25809 9313 0,'0'0'0,"0"0"0,0 0 0,0 0 0,0 0 0,-14 28 16,14-28 0,-16 31-16,6-14 0,-2 2 0,-3 2 15,2-1-15,0-3 0,-2 5 0,0-3 16,3-2-16,2-2 0,2-4 16,2-1-16,1-5 0,3-1 15,2-4-15,4-1 0,1-5 0,4 0 16,3-6-16,3-2 15,9-10-15,3-5 0,-1 3 16,-2 3-16,4-4 0,1 2 16,-1 3-16,-3 4 0,-1 4 15,-2 5-15,-2 3 0,-2 2 0,-3 5 32,-2 6-32,-3 3 15,-1 2-15,-3 7 0,-4 4 16,-2-1-16,-1 0 0,-1 3 0,-1-1 15,1 0-15,-1-1 16,4-2-16,2-4 0,0-2 16,-1-4-16,0-1 0</inkml:trace>
  <inkml:trace contextRef="#ctx0" brushRef="#br0" timeOffset="153145.0189">26761 9361 0,'0'0'0,"0"0"16,0 0 0,-23-7-16,23 7 15,-42 3-15,16 0 0,-4 3 16,-3 2-16,-11 4 0,0 2 16,3 4-16,3 4 0,0 2 15,7-4-15,9-1 0,7 0 16,10-2-16,6-2 0,17-4 15,11-2-15,6-7 16,2-4-16,-3-6 0,-1-1 16,6-7-16,-2-5 0,-6 1 0,-5-2 15,-5-3-15,-6 3 0,-6 1 16,-2 0-16,-2 6 0,-2 2 16,-2 6-16,-2 3 0,-4 9 15,-4 8-15,1 2 16,1 6-16,-3 8 0,-2 10 15,0 6-15,1 3 16,0 3-16,3-9 0,-2 4 16,0-5-16,1-8 0,1-8 15,-1-3-15,-1-4 0,-3-5 16,-3-2-16,-10-2 0,-6-2 16,-6-2-16,-5 0 0,-3-2 0,-4 0 0,6-1 15,11 0-15,7-1 16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2025/11/25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16.emf"/><Relationship Id="rId4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8.emf"/><Relationship Id="rId5" Type="http://schemas.openxmlformats.org/officeDocument/2006/relationships/customXml" Target="../ink/ink10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19.emf"/><Relationship Id="rId4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5.emf"/><Relationship Id="rId5" Type="http://schemas.openxmlformats.org/officeDocument/2006/relationships/customXml" Target="../ink/ink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7.emf"/><Relationship Id="rId5" Type="http://schemas.openxmlformats.org/officeDocument/2006/relationships/customXml" Target="../ink/ink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9.emf"/><Relationship Id="rId5" Type="http://schemas.openxmlformats.org/officeDocument/2006/relationships/customXml" Target="../ink/ink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11.emf"/><Relationship Id="rId5" Type="http://schemas.openxmlformats.org/officeDocument/2006/relationships/customXml" Target="../ink/ink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12.emf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emf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customXml" Target="../ink/ink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>
                <a:solidFill>
                  <a:srgbClr val="FF0000"/>
                </a:solidFill>
              </a:rPr>
              <a:t>《读后续写工具箱》精编七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575945"/>
            <a:ext cx="10968990" cy="567372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红色方框内的句子）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garden behind the old wall was nothing like she had imagined: lush, fragrant, and glowing with unexpected life. </a:t>
            </a:r>
          </a:p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garden behind the old wall was nothing like she had imagined: lush, fragrant, and glowing with unexpected life. 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Flowers of different colors strove to show their beauty, amid which were flying humming bees. </a:t>
            </a:r>
          </a:p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12.3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消极惊讶</a:t>
            </a:r>
          </a:p>
          <a:p>
            <a:pPr marL="0" indent="0" algn="just"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dismayed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惊愕且失望的</a:t>
            </a: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en-US" altLang="zh-CN"/>
              <a:t>                                                                                                                                                                                                      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07320" y="499680"/>
              <a:ext cx="10388880" cy="31338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960" y="490320"/>
                <a:ext cx="10407600" cy="3152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8125" y="347980"/>
            <a:ext cx="11529695" cy="4866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612360" y="1425240"/>
              <a:ext cx="11061720" cy="22791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3000" y="1415880"/>
                <a:ext cx="11080440" cy="22978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596900"/>
            <a:ext cx="10968990" cy="565277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</a:rPr>
              <a:t>stagger</a:t>
            </a:r>
            <a:r>
              <a:rPr lang="zh-CN" altLang="en-US">
                <a:solidFill>
                  <a:schemeClr val="tx1"/>
                </a:solidFill>
              </a:rPr>
              <a:t>感到震惊</a:t>
            </a: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</a:rPr>
              <a:t>He was staggered by the sudden accusation made against him. </a:t>
            </a:r>
          </a:p>
          <a:p>
            <a:pPr marL="0" indent="0">
              <a:buNone/>
            </a:pPr>
            <a:r>
              <a:rPr lang="en-US" altLang="zh-CN">
                <a:solidFill>
                  <a:srgbClr val="FF0000"/>
                </a:solidFill>
              </a:rPr>
              <a:t>P</a:t>
            </a:r>
            <a:r>
              <a:rPr lang="en-US" altLang="zh-CN" baseline="-25000">
                <a:solidFill>
                  <a:srgbClr val="FF0000"/>
                </a:solidFill>
              </a:rPr>
              <a:t>145 </a:t>
            </a:r>
            <a:r>
              <a:rPr lang="zh-CN" altLang="en-US">
                <a:solidFill>
                  <a:srgbClr val="FF0000"/>
                </a:solidFill>
              </a:rPr>
              <a:t>第</a:t>
            </a:r>
            <a:r>
              <a:rPr lang="en-US" altLang="zh-CN">
                <a:solidFill>
                  <a:srgbClr val="FF0000"/>
                </a:solidFill>
              </a:rPr>
              <a:t>13</a:t>
            </a:r>
            <a:r>
              <a:rPr lang="zh-CN" altLang="en-US">
                <a:solidFill>
                  <a:srgbClr val="FF0000"/>
                </a:solidFill>
              </a:rPr>
              <a:t>章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爱与感恩</a:t>
            </a:r>
          </a:p>
          <a:p>
            <a:pPr marL="0" indent="0">
              <a:buNone/>
            </a:pPr>
            <a:r>
              <a:rPr lang="en-US" altLang="zh-CN">
                <a:solidFill>
                  <a:srgbClr val="FF0000"/>
                </a:solidFill>
              </a:rPr>
              <a:t>It was a love that flowed through me like a gentle river, quietly nurturing every corner of my soul. (</a:t>
            </a:r>
            <a:r>
              <a:rPr lang="zh-CN" altLang="en-US">
                <a:solidFill>
                  <a:srgbClr val="FF0000"/>
                </a:solidFill>
              </a:rPr>
              <a:t>这个写得不孬）</a:t>
            </a:r>
          </a:p>
          <a:p>
            <a:pPr marL="0" indent="0">
              <a:buNone/>
            </a:pPr>
            <a:r>
              <a:rPr lang="en-US" altLang="zh-CN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13.1 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亲情之爱</a:t>
            </a: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</a:rPr>
              <a:t>nurturing</a:t>
            </a:r>
            <a:r>
              <a:rPr lang="zh-CN" altLang="en-US">
                <a:solidFill>
                  <a:schemeClr val="tx1"/>
                </a:solidFill>
                <a:effectLst/>
              </a:rPr>
              <a:t>有养育之爱的、关爱的</a:t>
            </a: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</a:rPr>
              <a:t>These delicate plants need careful nurturing. </a:t>
            </a: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</a:rPr>
              <a:t>feel deeply cared for</a:t>
            </a:r>
            <a:r>
              <a:rPr lang="zh-CN" altLang="en-US">
                <a:solidFill>
                  <a:schemeClr val="tx1"/>
                </a:solidFill>
                <a:effectLst/>
              </a:rPr>
              <a:t>感到被深切关爱</a:t>
            </a: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</a:rPr>
              <a:t>She felt deeply care for when her grandmother brought soup all the way to her dorm.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81760" y="559080"/>
              <a:ext cx="7252560" cy="27568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2400" y="549720"/>
                <a:ext cx="7271280" cy="27756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502285"/>
            <a:ext cx="10968990" cy="574738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1124_191339_com.baidu.netdisk_ed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30" y="731520"/>
            <a:ext cx="10738485" cy="51517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513080"/>
            <a:ext cx="10968990" cy="573659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</a:rPr>
              <a:t>13.2</a:t>
            </a:r>
            <a:r>
              <a:rPr lang="zh-CN" altLang="en-US">
                <a:solidFill>
                  <a:schemeClr val="tx1"/>
                </a:solidFill>
              </a:rPr>
              <a:t>友情之爱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</a:rPr>
              <a:t>understanding, considerate, thoughtful</a:t>
            </a:r>
            <a:r>
              <a:rPr lang="zh-CN" altLang="en-US">
                <a:solidFill>
                  <a:schemeClr val="tx1"/>
                </a:solidFill>
              </a:rPr>
              <a:t>善解人意的、体贴的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</a:rPr>
              <a:t>She appreciated how understanding her best friend was...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</a:rPr>
              <a:t>confide in sb. </a:t>
            </a:r>
            <a:r>
              <a:rPr lang="zh-CN" altLang="en-US">
                <a:solidFill>
                  <a:schemeClr val="tx1"/>
                </a:solidFill>
              </a:rPr>
              <a:t>向某人透露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</a:rPr>
              <a:t>confide sth. to sb. </a:t>
            </a:r>
            <a:r>
              <a:rPr lang="zh-CN" altLang="en-US">
                <a:solidFill>
                  <a:schemeClr val="tx1"/>
                </a:solidFill>
              </a:rPr>
              <a:t>向某人吐露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</a:rPr>
              <a:t>confidence</a:t>
            </a:r>
            <a:r>
              <a:rPr lang="zh-CN" altLang="en-US">
                <a:solidFill>
                  <a:schemeClr val="tx1"/>
                </a:solidFill>
              </a:rPr>
              <a:t>机密、秘密（</a:t>
            </a:r>
            <a:r>
              <a:rPr lang="en-US" altLang="zh-CN">
                <a:solidFill>
                  <a:schemeClr val="tx1"/>
                </a:solidFill>
              </a:rPr>
              <a:t>I could never forgive Mike for betraying a confidence.) </a:t>
            </a:r>
          </a:p>
          <a:p>
            <a:pPr marL="0" indent="0" algn="just">
              <a:buNone/>
            </a:pP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4" name="图片 3" descr="Screenshot_20251124_192247_com.xingin.xhs_edit_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2773045"/>
            <a:ext cx="6928485" cy="2573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14730" y="5626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下节课从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P149 13.3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感恩开始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91490"/>
            <a:ext cx="10968990" cy="57581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565785"/>
            <a:ext cx="10968990" cy="568388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2400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139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惊讶</a:t>
            </a:r>
          </a:p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Surprise shot through me like an electric current before I had time to doubt it, making my heart race and my mind spin. (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这个句子写得还行）</a:t>
            </a:r>
          </a:p>
          <a:p>
            <a:pPr marL="0" indent="0" algn="just">
              <a:buNone/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be taken aback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惊讶</a:t>
            </a:r>
          </a:p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She was taken aback when the teacher called her name first. </a:t>
            </a:r>
          </a:p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比较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 She was taken aback when the teacher called her names. </a:t>
            </a:r>
          </a:p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taken aback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blown away</a:t>
            </a:r>
          </a:p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Ethan was taken aback by the sudden, frantic fluttering of the trapped bird.</a:t>
            </a:r>
          </a:p>
          <a:p>
            <a:pPr marL="0" indent="0" algn="just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80680" y="1596960"/>
              <a:ext cx="10871280" cy="40996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320" y="1587600"/>
                <a:ext cx="10890000" cy="4118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628650"/>
            <a:ext cx="10968990" cy="573722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1124_160921_com.xingin.xhs_edit_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65" y="628650"/>
            <a:ext cx="11051540" cy="57365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221040" y="1077120"/>
              <a:ext cx="7595640" cy="56865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680" y="1067760"/>
                <a:ext cx="7614360" cy="57052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523240"/>
            <a:ext cx="10968990" cy="572643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000" b="1">
                <a:solidFill>
                  <a:schemeClr val="tx1"/>
                </a:solidFill>
              </a:rPr>
              <a:t>raise an eyebrow</a:t>
            </a:r>
            <a:r>
              <a:rPr lang="zh-CN" altLang="en-US" sz="2000" b="1">
                <a:solidFill>
                  <a:schemeClr val="tx1"/>
                </a:solidFill>
              </a:rPr>
              <a:t>挑眉表示惊讶（底下的例句一般）</a:t>
            </a:r>
          </a:p>
          <a:p>
            <a:pPr marL="0" indent="0">
              <a:buNone/>
            </a:pPr>
            <a:endParaRPr lang="zh-CN" altLang="en-US" sz="2000" b="1">
              <a:solidFill>
                <a:schemeClr val="tx1"/>
              </a:solidFill>
            </a:endParaRPr>
          </a:p>
        </p:txBody>
      </p:sp>
      <p:pic>
        <p:nvPicPr>
          <p:cNvPr id="4" name="图片 3" descr="Screenshot_20251124_162600_com.xingin.xhs_edit_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1223010"/>
            <a:ext cx="10968990" cy="50260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538560" y="320400"/>
              <a:ext cx="8865360" cy="42523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9200" y="311040"/>
                <a:ext cx="8884080" cy="42710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91490"/>
            <a:ext cx="10968990" cy="57581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1124_162637_com.xingin.xhs_edit_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730" y="365760"/>
            <a:ext cx="7869555" cy="60090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759320" y="594720"/>
              <a:ext cx="5662800" cy="52794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49960" y="585360"/>
                <a:ext cx="5681520" cy="5298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502285"/>
            <a:ext cx="10968990" cy="5747385"/>
          </a:xfrm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1124_162641_com.xingin.xhs_edit_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235" y="502285"/>
            <a:ext cx="9500870" cy="57473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2092680" y="687600"/>
              <a:ext cx="8741880" cy="54226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3320" y="678240"/>
                <a:ext cx="8760600" cy="5441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575945"/>
            <a:ext cx="10968990" cy="5673725"/>
          </a:xfrm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1124_162646_com.xingin.xhs_edit_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355" y="575310"/>
            <a:ext cx="9083040" cy="57461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944360" y="797040"/>
              <a:ext cx="4605480" cy="53064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5000" y="787680"/>
                <a:ext cx="4624200" cy="5325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554355"/>
            <a:ext cx="10968990" cy="569531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（红色方框最后一句）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Flipping through the library book, he came across an old train ticket dated ten years ago.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12.2 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积极惊讶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astonished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极为惊讶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They were astonished to learn they had won the lottery.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Astonished, he feasted his eyes on the lifelike dragon on the blackboard with shining scales and forbidding claws. It seemed as if it would come to life and soar in the sky!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astound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极为惊讶（补充的）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Ambassadors from Western countries presented guns and cannons to Emperor Qianlong, only to see his arrogant look, which astounded them. 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stunned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极为惊讶；留下深刻印象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wide expanse of rape flowers was so stunning that she lost herself in it.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92920" y="946800"/>
              <a:ext cx="10450440" cy="44960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560" y="937440"/>
                <a:ext cx="10469160" cy="45147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523240"/>
            <a:ext cx="10968990" cy="572643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... by surprise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惊讶（底下的例句写得不大行）</a:t>
            </a:r>
          </a:p>
          <a:p>
            <a:pPr marL="0" indent="0"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students’ tattoos really took me by surprise. </a:t>
            </a:r>
            <a:endParaRPr lang="zh-CN" altLang="en-US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zh-CN" altLang="en-US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图片 3" descr="mmexport1763978223700_edit_2686865218001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1703705"/>
            <a:ext cx="3169920" cy="3796665"/>
          </a:xfrm>
          <a:prstGeom prst="rect">
            <a:avLst/>
          </a:prstGeom>
        </p:spPr>
      </p:pic>
      <p:pic>
        <p:nvPicPr>
          <p:cNvPr id="5" name="图片 4" descr="IMG_20251124_1506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250" y="1703705"/>
            <a:ext cx="3361055" cy="3797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2109600" y="1418040"/>
              <a:ext cx="4165200" cy="25336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0240" y="1408680"/>
                <a:ext cx="4183920" cy="2552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490</Words>
  <Application>Microsoft Office PowerPoint</Application>
  <PresentationFormat>宽屏</PresentationFormat>
  <Paragraphs>43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微软雅黑</vt:lpstr>
      <vt:lpstr>Arial</vt:lpstr>
      <vt:lpstr>Times New Roman</vt:lpstr>
      <vt:lpstr>Wingdings</vt:lpstr>
      <vt:lpstr>WPS</vt:lpstr>
      <vt:lpstr>《读后续写工具箱》精编七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182</cp:revision>
  <dcterms:created xsi:type="dcterms:W3CDTF">2019-06-19T02:08:00Z</dcterms:created>
  <dcterms:modified xsi:type="dcterms:W3CDTF">2025-11-25T00:24:45Z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2E14341154F942E7A425E12991199D41_11</vt:lpwstr>
  </property>
</Properties>
</file>