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ink/ink2.xml" ContentType="application/inkml+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30" d="100"/>
          <a:sy n="30" d="100"/>
        </p:scale>
        <p:origin x="420" y="24"/>
      </p:cViewPr>
      <p:guideLst>
        <p:guide orient="horz" pos="211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1:54:36.102"/>
    </inkml:context>
    <inkml:brush xml:id="br0">
      <inkml:brushProperty name="width" value="0.05292" units="cm"/>
      <inkml:brushProperty name="height" value="0.05292" units="cm"/>
      <inkml:brushProperty name="color" value="#FF0000"/>
    </inkml:brush>
  </inkml:definitions>
  <inkml:trace contextRef="#ctx0" brushRef="#br0">1948 2853 0,'0'0'0,"0"0"0,0 0 0,0 0 0,19 14 16,-19-14-16,20 11 0,-8-4 16,1-1-16,2 1 0,3 2 15,-1-2-15,-2 0 0,10 4 16,1 2-16,-3-2 0,1 2 0,3-5 15,3 0 1,-1-2-16,2-2 16,8 0-16,2 1 0,-1-3 15,-1-1-15,4-1 0,3 0 16,6-4-16,-4-4 0,5-2 16,2-2-16,-5-1 0,-5 1 0,10-5 15,-1-2-15,-6 1 0,-6-2 16,5-7-16,0-4 0,-6 3 15,-5 3-15,0-5 0,0-4 16,-5 4-16,-3 2 0,-2-5 16,0-4-16,-6 3 15,0 0-15,-1-9 0,0-7 16,-8 8-16,-2 5 0,-4 0 0,-5 0 16,-3 3-16,-4 0 0,-4 2 15,-2 1-15,0-3 0,-3-1 16,-6 1-16,-2 0 0,1 2 0,-1 2 0,-3 1 15,-2 2-15,1 4 0,0 2 0,-4-3 16,-3-3-16,1 3 0,-4 5 16,1-2-16,-2 0 0,2 4 15,0 3-15,0 2 0,-4 1 16,3 2-16,0 4 16,1 1-16,-2-1 0,2 3 0,1 2 15,-3 0-15,0 2 0,4 3 16,0 2-16,-2 0 0,-2 0 15,1 5-15,4 3 0,-6-1 16,0 1-16,3-1 0,-2 3 16,2 2-16,-1 3 0,-3 4 15,3 2-15,0 0 0,3 0 0,-1 4 0,3 2 16,1 1-16,6 3 16,-3 0-16,-1 0 0,4 3 0,8 3 15,4-2-15,6 0 0,1-1 16,5 0-16,5-1 0,4 0 0,8 1 15,6 1-15,2-1 16,5-2-16,2 3 16,4 3-16,4-2 0,3 0 15,29 20-15,-2-4 16,-4-11-16,-3-8 0,-18-14 0,-15-6 16,-9-8-16</inkml:trace>
  <inkml:trace contextRef="#ctx0" brushRef="#br0" timeOffset="10187.0191">6255 6045 0,'0'0'0,"0"0"0,22 2 15,-22-2-15,27 3 0,-8-2 0,4 0 16,9 1-16,2 3 0,4-3 16,2-1-16,4 0 0,3 0 15,13 1-15,3-4 0,12 5 0,-6 0 16,5-1-1,2 0-15,13 1 0,-2-1 0,11 0 16,-2 2-16,-3-4 0,-1-3 16,41 2-16,-8 2 0,-7 1 15,-5 0-15,2 0 0,-1 0 16,-4-1-16,-1 1 0,5-3 16,5-2-16,-7 2 0,1 3 0,4 1 15,6 1-15,-4-2 0,-2-4 16,4 2-16,3 1 15,-5-1-15,-3-1 0,1 3 16,0-1-16,-5-4 0,-4-4 0,0 1 16,0 2-16,-3 2 0,-1-1 15,0-3-15,-1-6 0,-7 0 16,-4-3-16,-2 2 0,0 2 16,-7-2-16,-2-3 0,-5-2 0,-2-4 0,-8 1 0,-4 1 15,-4-7-15,-3-4 0,-7-1 16,-7-1-16,-2-4 0,-3-1 15,-5-1-15,-5 0 0,-7-2 16,-3 0-16,-4-3 0,-2-3 16,-6-2-16,-4 0 0,-6 0 15,-4 3-15,-3-2 0,-4-2 16,-7-1-16,-6 0 0,-7 0 16,-6-2-16,-6 5 0,-4 2 15,-4-7-15,-5-5 0,-4 6 16,-4 8-16,-9 2 15,-6 2-15,1-2 0,2-3 16,-12 1-16,-6 2 0,-3 2 16,-2 1-16,-8 1 0,-6 0 15,-2 4-15,-1 2 0,-7 1 16,-5 1-16,0 5 0,2 4 0,-6 4 16,-3 3-16,2-2 15,1 2-15,-7 4 0,-6 3 0,8 3 0,4 4 16,-1 5-16,0 3 0,4 2 15,6 2-15,-2 4 0,-1 4 16,3-1-16,1 0 0,7 6 16,5 5-16,8 3 0,5 3 0,1 0 15,-1 0-15,8 1 16,5 1-16,6 5 0,4 3 0,7 1 0,6 1 16,5 4-16,3 4 0,7-2 15,5-3-15,3 3 0,1 3 16,8 1-16,5 0 0,3 6 15,3 5-15,-1-6 0,2-3 0,6 3 16,5 2-16,6-3 0,3-4 16,11 0-1,4-1-15,7-4 0,0-3 16,5-6-16,5-4 0,5-4 16,5-3-16,25 11 15,21 5-15,0-2 0,1-4 16,-20-17-16,-12-12 0,-17-3 15,-10-5-15,-9-1 0</inkml:trace>
  <inkml:trace contextRef="#ctx0" brushRef="#br0" timeOffset="10942.165">12774 5017 0,'0'0'16,"0"0"-16,0 0 0,0 0 0,0 0 15,0 0-15,0 0 0,0 0 16,0 0-16,0 0 0,0 0 15,0 0-15,0 0 0,-2 26 16,2-26-16,-9 27 0,5-13 0,-1 2 16,1 1-16,1 2 0,0 1 0,2 1 15,1 0-15,1 1 0,2 0 16,-1 6-16,1 1 0,2-4 16,0-1-16,2-4 0,-1 0 15,2-5-15,1 0 0,4-3 16,5-4-1,2-3-15,2-2 0,3-4 16,5-5-16,2-1 0,1-2 0,13-8 16,4-4-16,-1-2 0,2-1 15,12-11-15,2-5 0,7-6 16,-5 2-16,-3 2 0,-3 5 16,6-4-16,-6 2 0,-6 4 15,-4 4-15,4-4 0,-16 8 0,-12 12 0,-7 6 16,-12 6-16,-2 0 0,-2 1 15</inkml:trace>
  <inkml:trace contextRef="#ctx0" brushRef="#br0" timeOffset="34045.3159">8128 6203 0,'0'0'0,"0"0"16,0 0-16,-18-12 0,18 12 0,-28-10 15,9 4-15,-2 1 0,-1 0 16,-12 0-16,-3 2 0,-3-1 16,-2 1-16,-13 2 0,-1 2 15,-2 2-15,2 0 0,-15 4 0,-4 0 16,3 4-16,-1 0 0,-12 6 15,0 2-15,-4 2 0,3-3 0,-34 16 16,9 3-16,16-1 0,11-4 16,0 6-1,0 3-15,16-2 0,12-3 0,0 8 16,3 6-16,2-7 16,4-2-16,6 3 0,2 5 15,13-3-15,7-1 0,5 3 0,-1 3 16,5-7-16,4-2 0,9 4 15,7 3-15,2-3 0,2-2 16,6-8-16,5-5 0,1-5 0,2-4 0,13 7 16,10 6-16,1-6 15,1-3-15,8 0 0,5-1 16,-1-3-16,-4-3 0,14-1 0,9-2 16,-1-5-16,-3-2 0,11 1 15,6 0-15,-7-3 0,-4 0 16,13-6-16,7-2 0,-6-1 15,-5 1-15,9 0 0,4 0 16,-8-4-16,-5-4 0,13-1 0,9-2 16,-10 1-16,-6 2 0,4-2 0,3 1 15,-9-4-15,-6-3 0,2-5 16,2-1-16,-11 3 0,-12 2 16,2-6-16,2-4 0,-11 0 15,-6 0-15,-5-3 0,-2-1 16,-9 3-16,-6 2 15,-7-11-15,-3-8 16,-9 4-16,-5 3 0,-4-1 0,-4-2 16,-7-1-16,-5 1 0,-7-5 15,-7-3-15,-2 3 0,-1 2 16,-14-2-16,-10 0 0,-1 4 16,1 3-16,-6-3 0,-2-2 15,-4 2-15,-5 0 0,-8 3 0,-6 0 0,7 4 16,3 3-16,-12 0 0,-10 3 15,2 5-15,1 4 0,-11 0 16,-9 1-16,8 6 0,5 5 16,-13 4-16,-8 6 0,8-2 15,7 1-15,-9 1 0,-7 3 16,10 4-16,8 5 16,-1 7-16,0 5 15,16 2-15,12 1 0,7 3 0,7 5 16,17-12-16,14-7 0,5-5 15</inkml:trace>
  <inkml:trace contextRef="#ctx0" brushRef="#br0" timeOffset="35232.7808">10219 6927 0,'0'0'0,"0"0"16,0 0-16,0 0 0,0 0 0,0 0 15,29-13-15,-29 13 16,29-7-16,-7 3 0,6-2 16,3 2-16,3-2 0,16 0 0,8 0 15,0-1-15,3 2 0,18-5 16,5 0 0,6 3-16,-7 0 0,10 2 15,-5 0-15,-2-1 0,-11 0 16,-11 2-16,-8 1 0,-11-1 0,-8-4 15,0 4-15,-13 2 16,-15 2-16,-4 0 0,-10 6 0,-6 6 16,-2-3-16,-4 0 0,-11 2 15,-11 5-15,6-1 0,-1 0 0,-15 10 16,-6 7-16,2-4 0,2-5 0,-13 6 16,-1 1-16,4 0 0,4 1 15,-28 13-15,6-3 16,13-8-16,9-3 0,6 0 0,6 2 15,12-12-15,9-5 0,2-6 16,2-3 0,9-3-16,7-1 0,7-4 15,0-1-15,4-4 0,0-2 0,5-5 16,5-3-16,2-3 16,2-1-16,7-7 0,7-1 15,-5-4-15,-1 1 0,4-5 0,5-3 16,-5 0-16,-2 1 0,3-9 15,-1-2-15,0 5 0,-1 5 0,-4 1 16,-1 0-16,-5 5 0,-3 2 0,-2 1 16,2 3-16,-3 6 0,-3 3 15,1 5-15,0 0 16,-5 6-16,-3 2 0,-2 7 0,0 4 16,-1 1-16,1 1 0,2 7 15,1 5 1,-1 4-16,-1 3 0,2 4 15,0 4-15,-1 1 0,2 1 0,1 7 16,1 4-16,0-2 0,1-4 16,2 9-16,1-1 0,0-3 15,-2-4-15,0-1 0,0-1 16,-3-5-16,-2-3 0,1 2 16,-1-1-16,-3-11 0,-1-4 0,-1-1 15,-2-2-15,-2-2 0,2-5 0,-2-2 16,0-3-16,-5-3 0,-2-3 15,-8-5-15,-5-3 16,-1-3-16,-1 0 0,-7-3 0,-6-3 16,-6-5-16,1-1 0,-4-3 15,-4-3-15,-4-2 0,4 3 0,-3 0 16,-2-3-16,5 4 0,5 2 0,-6-4 16,3 2-16,9 5 0,6 2 0,2 2 15,2 2-15,7 1 16,6 2-16,4 4 0,4 3 15,4 2-15,0 2 0,3 3 16,1 2 0,2 2-16,3 3 0,-1-1 0,0 0 15,-2-1-15</inkml:trace>
  <inkml:trace contextRef="#ctx0" brushRef="#br0" timeOffset="43174.0369">5959 9250 0,'0'0'0,"0"0"0,0 0 16,31-4-16,-31 4 0,30-2 16,-9 0-16,3 1 0,0 0 0,12-1 15,6-1-15,0 2 16,0 0-16,13 0 16,3 1-16,-1 0 0,-2-1 15,18-1-15,0-1 16,0 0-16,-3 1 0,17-1 15,0 2-15,8-1 0,-6 0 0,41-4 16,-6-2-16,-18 2 16,-9 2-16,7 0 0,5 1 0,-12 2 15,-6 2-15,7 1 0,7 0 16,-8-5-16,-6-3 0,9 5 16,6 1-16,-3-1 0,-4-2 15,12 1-15,9 0 0,-10 0 0,-9 0 16,13-1-16,7 1 15,-10 4-15,-5 4 0,13-5 0,10-2 16,-13-2-16,-9 0 0,9-1 16,7 0-16,-5 2 0,-3 4 15,8 0-15,6 0 0,-9-3 0,-6-2 0,15 4 16,10 5-16,-15-1 0,-8 0 16,13-6-16,9-2 0,-10-2 15,-7 0-15,12 2 0,10-1 16,-11 2-16,-6-2 0,11 0 15,10-3-15,-14 5 16,-8 3-16,13 1 0,8 2 0,-11-4 16,-9-4-16,11 0 0,9 0 0,-12 3 15,-8 1-15,13 1 0,8 2 16,-13-5-16,-9-2 0,13-1 16,7-1-1,-8 4-15,-7 1 0,11-4 16,6 0-16,-12 0 0,-8 0 0,12 0 15,8 1-15,-15-1 0,-10 0 16,11-4-16,7-1 0,-8 2 16,-3 2-16,6 0 0,5-1 15,-13 3-15,-10 3 0,13-2 16,8 0-16,-10-6 0,-7-1 0,6 1 16,4 3-16,-7 2 0,-6 1 15,7-1-15,8 0 0,-10 1 16,-4 0-16,10 2 0,7 0 15,-16-3-15,-11 0 0,13 1 16,10 1-16,-13-1 0,-9 2 0,10 0 16,7 0-16,-11-1 0,-7-1 15,10 1-15,5 0 0,-7 2 0,-5 1 0,3-2 16,3-1-16,-9-2 16,-5 2-16,12 0 0,8-1 15,-12 3-15,-10 0 0,10-3 0,5-3 16,-12 1-16,-7 1 0,12 4 15,5 1-15,-8-1 0,-5-3 16,8 2 0,7 1-16,-10 0 0,-6 0 15,3 3-15,1-1 0,-10-1 0,-6-2 16,7 0-16,3 1 16,-8-1-16,-5 1 0,5 1 0,2 1 15,-9 0-15,-8 1 0,7-3 16,5-1-16,-11 5 0,-7 4 15,4-3-15,3 1 0,-7-6 0,-3-2 16,-2 2-16,-1 2 0,-8-1 16,-6 1-16,3-2 0,1-1 15,-6-1-15,-6-2 0,2 7 0,2 2 16,-4-3-16,-5-3 0,3 2 16,1 0-16,-6 1 0,-3 1 0,0 1 31,2-2-31,-6 1 0,-3 0 0,-2-4 15,-1-2-15,-1 2 0,-1 3 16,0 1-16,1 3 0,-11-3 16,-1 1-16,-1-2 0,-1-1 15,0-1-15,-2-1 0,2 2 16,0 0-16,-2 1 0,1 0 0,-4-1 16,-2-1-16,0 0 0,-2 2 0,-5-2 15,-4 0-15,2 1 0,1-1 16,2 1-16</inkml:trace>
  <inkml:trace contextRef="#ctx0" brushRef="#br0" timeOffset="56811.7886">8989 9332 0,'0'0'0,"-14"0"16,-6 0-16,-10-1 0,-1 0 0,-22 0 15,-9 2-15,-12-1 16,2 0-16,-20 1 0,-6 1 16,-6 1-16,10-3 0,-49 2 15,5 0-15,23 2 0,18 1 0,-6-1 16,-4-1-16,11-1 0,8-2 0,-5-3 15,-3-1-15,14-1 0,7-2 16,-6-2-16,-4-2 0,10-2 16,7-3-16,-4-3 15,-1-2-15,16-1 0,10 0 16,-4-7-16,0-5 0,11 4 16,3 2-16,-1-7 0,-3-7 0,11 6 0,5 3 0,-1-4 15,0-4-15,3 3 0,3 1 0,4-4 16,3-3-16,5 7 15,4 5-15,2-3 0,2-2 16,2 3-16,1 4 0,6-6 16,6-5-16,-1 5 0,0 6 0,12-3 15,7-1 1,-5 4-16,-6 2 0,14 0 16,7-1-16,-5 5 0,-3 2 0,13-3 15,6-4-15,-1 5 16,-5 5-16,15-4 0,10-1 15,-9 2-15,-6 3 0,15-1 16,8-1-16,-7 3 0,-3 2 0,14 0 16,10-2-16,-5 3 0,-5 3 0,7 1 15,5 0-15,-4-5 0,-2-2 16,27-1-16,17 0 16,-18 6-16,-15 4 0,-2 0 0,0 1 15,4 1-15,3 3 0,5-3 16,4-3-16,0 0 0,-2-1 0,3 4 15,1 3 1,2 0-16,3-2 0,1-1 16,3-1-16,-3 3 0,-4 0 15,3 0-15,4 1 0,-2-2 16,-4 0-16,7 0 0,4 0 16,-4 2-16,-5 1 0,2 2 15,2-1-15,-7-2 0,-3-1 0,5-4 16,5 0-16,-6-1 0,-2-3 0,0 7 15,0 2-15,-2 2 0,-3 1 16,4-5-16,3-4 0,-4 2 16,-4 2-16,4-3 0,1 1 15,-10-1-15,-7 1 0,2 3 0,3 0 16,0 1-16,-1 2 0,-4-2 16,-2 1-16,-7-3 0,-6 0 0,1 6 15,2 2-15,-4 2 0,-2 1 16,3-1-16,1 1 0,-4 1 31,-4 0-31,-1 2 0,1-1 0,-7 8 0,-2 4 0,0 1 16,3 1-16,-1-1 0,0-1 15,-2 8-15,-3 6 16,-5-5-16,-4-2 0,2 1 16,1 0-16,-9 0 0,-4 0 0,-1 7 15,1 3-15,-4 0 16,-2-3-16,-5 0 0,-2 0 15,-3 1-15,-2 1 0,-6 2 16,-4 0-16,-2-8 0,-2-4 0,-6 5 16,-4 6-16,-1-5 0,0-3 0,-5-1 15,-2 0-15,-6 3 0,-4 4 0,-1-4 16,-1 1-16,0-5 16,-1-1-16,-1 2 0,0 1 15,5-13-15,-2 1 0,-4 2 16,-5 1-16,0 5 0,0 3 0,-3 1 15,-1 1 1,-5-4-16,-3-2 0,-3 1 16,0 2-16,-2 0 0,1 1 15,-4-5-15,-1-3 0,-2 2 0,-2 0 16,-2 0-16,-4 0 16,2-4-16,3-1 0,-6 2 0,-5 1 15,-26 4-15,6-4 0,2 0 16,2 1-16,4-5 0,3-3 0,-5-2 15,-3-3-15,-1 0 0,0-1 0,-7-1 16,-4-1-16,6 0 0,4 0 16,-4 0-16,-3 1 0,1-2 15,-1-2-15,-7 0 0,-4 1 16,2 0-16,4 1 0,-1-2 16,-1 1-1,-1-2-15,1-3 0,-6 1 16,-3 1-16,0-2 0,-2 1 0,0 1 15,-2 3-15,4-2 0,0 0 16,1-3-16,0-1 0,-2-2 16,0 1-16,-1 4 0,1 4 15,5-2-15,4 1 0,-4-5 16,-3-1-16,7 3 0,6 2 0,-2-2 16,-2-3-16,2-1 0,2 1 0,0-1 15,-1-1-15,6 3 0,4 3 16,-2 0-16,1 0 15,3-1-15,2-1 0,2 2 0,2 0 16,0-3-16,1-4 0,1 3 16,-1 1-16,1 1 0,1 0 0,-4 0 15,-1-1-15,5 4 0,3 1 0,-1 1 16,0-3-16,2 2 0,0-1 16,0 6-16,-1 3 0,0-5 15,0-3-15,2 3 0,2 1 16,6-2-16,4-2 0,17 0 15,7-2 1,10 0-16</inkml:trace>
  <inkml:trace contextRef="#ctx0" brushRef="#br0" timeOffset="96363.4844">2039 9454 0,'0'0'0,"0"0"16,0 0-1,0 0-15,0 0 0,-13 20 16,13-20-16,-3 19 0,3-19 0,-6 25 15,3-8-15,0-1 0,0 2 16,-1 1-16,1 4 16,-3 0-16,3 1 0,-4 11 15,1 3-15,0 0 0,1 0 0,-3 11 16,-4 3-16,2-3 16,0-3-16,-4 16 0,-2 5 15,2-5-15,2-4 0,-4 14 0,-2 1 16,2-6-16,3-5 0,-6 15 15,-1 4-15,-2 21 0,7-17 16,-4 1 0,-1 0-16,3-11 0,6-7 0,-1 4 15,-1 3-15,4-12 0,2-11 0,-2 12 16,0 9-16,6-11 0,2-11 16,1 0-16,-3 0 15,3-2-15,0 0 0,4-4 16,5-5-16,-3-8 0,0-6 0,4 5 0,5 2 15,-5-8-15,2-8 0,2 0 16,4-1-16,2-1 0,1-1 16,1-1-16,0-3 15,-7-7-15,2 1 0,6 0 0,8 0 16,-5-1-16,-4-2 0,8-1 16,9 0-16,-10-1 0,-1-2 0,8 1 15,4 0-15,-2-1 16,-4 0-16,10-1 0,5-1 0,-10 2 0,-3 0 0,14-3 15,7 2-15,-9-1 0,-4 1 16,6-1-16,4 1 0,-3-1 16,-4 1-16,7-1 0,6 0 15,-6 1-15,-4-1 0,35-3 16,-1 0-16,-15 1 0,-9 3 0,8 1 16,5 0-1,-10 1-15,-6 1 0,9-1 16,4-1-16,-6 0 0,-5 2 0,7 1 15,8 0-15,-10-2 0,-5-1 16,7 2-16,10 0 0,-10 0 16,-3 2-16,7-2 15,7 0-15,-9 1 0,-4 2 0,9-1 16,5 0-16,-9-5 0,-5-3 0,9 4 0,6 2 16,-7 0-16,-6-1 0,10 1 15,7 0-15,-10 2 0,-6 0 16,11 0-16,7-2 0,-9 0 15,-5 0-15,9-1 16,10 2-16,-11 0 0,-6 0 0,8-2 16,7-2-1,-10 3-15,-7 1 0,11 0 16,7-1-16,-9 1 0,-5 0 0,7 0 16,9 0-16,-9-1 0,-8-1 15,14 1-15,9 1 0,-13-3 16,-9-3-16,10 5 0,7 2 15,-10-2-15,-3-2 0,9-1 16,8 0-16,-13 2 0,-8 3 0,14-4 16,9-1-16,-11-1 0,-11 2 0,14 0 15,9 1-15,-10-1 0,-9 0 16,14-1-16,8 0 0,-13 1 16,-11 1-16,12-1 15,7 0-15,-11 1 0,-7 0 0,12-3 16,9-1-1,-11 0-15,-10 0 0,8 3 16,5 2-16,-9-1 0,-4-1 0,10 0 16,7 0-16,-11 2 0,-9 1 15,11-3-15,9-1 0,-12 1 16,-8 1-16,7-1 0,7 0 16,-12-1-16,-6 2 0,10-1 15,9 1-15,-11-1 0,-6 1 0,7 1 0,5 3 16,-10-4-16,-7-1 0,12 2 15,8 1-15,-12 0 16,-7 1-16,10-2 0,7-2 0,-9 1 16,-6 0-16,11-1 15,8 0-15,-13 2 0,-7 3 16,10-3-16,7-2 0,-12 2 0,-8 1 0,13-2 16,7-2-16,-13-1 0,-9 1 0,10 0 15,8-1-15,-11 5 0,-7 3 16,9-4-16,5-1 0,-8-1 15,-7 0-15,9-1 0,6 0 16,-9 1-16,-7 1 0,7-1 16,8-1-1,-13-2-15,-7 0 0,9 1 0,4 2 16,-8 0-16,-8 2 0,11-4 16,4 1-16,-5 1 0,-4 3 0,7 1 15,4 1-15,-9-1 16,-7-1-16,9 1 0,5 0 15,-7 1-15,-5 1 0,8-3 0,6-2 16,-6 2-16,-4 1 0,6 2 0,6 1 16,-10-1-16,-6 0 0,9 1 15,7 1-15,-8-1 0,-6-2 0,7 2 16,5 1-16,-6 3 16,-4 0-16,8-3 0,5-3 15,-12 1-15,-8-1 0,9-2 16,7-3-16,-8 2 15,-6 1-15,7 1 0,5-1 16,-10 2-16,-5 1 0,10-3 16,7-3-16,-10 0 0,-8 1 0,9 1 15,5 0-15,-5 0 16,-5-1-16,9 2 0,7-1 16,-10 2-16,-5 1 0,7 2 15,7 1-15,-8-1 0,-6-2 0,8-3 0,5-1 16,-8 2-16,-7 1 0,10-2 15,4-2-15,-8 3 0,-6 2 0,7-1 16,6 1-16,-8-2 0,-6-2 16,10 2-16,7 2 15,-9-1-15,-5 3 0,6-3 0,5 2 16,-6-4-16,-3-2 0,8 3 0,5 0 16,-13 0-16,-8 1 0,11 1 15,7-1-15,-8 1 0,-6 0 0,9-2 16,7-1-16,-13-3 0,-7-2 15,12 3-15,9 2 16,-10 0-16,-5 0 0,6 3 0,4 2 16,-6-5-1,-5-4-15,10 4 0,5 1 16,-10 3-16,-8 0 0,12-2 16,5-2-16,-7-1 0,-4 0 0,6 2 15,5 1-15,-6 2 0,-3 2 16,7 2-16,7 1 15,-12 0-15,-7-1 0,14 1 0,8 0 16,-9-2-16,-8-1 0,6 5 0,4 1 16,-5 0-16,-3-1 0,10 3 15,6 1-15,-12-3 0,-5-3 0,8 0 16,4-1-16,-11-1 0,-8 0 16,10-1-16,7 0 15,-5-1-15,-5 1 0,5-1 0,5 2 16,-9-1-1,-6-1-15,10 0 0,6 0 16,-9-3-16,-7-3 0,9 4 16,4 2-16,-4 0 0,-3-2 0,5 2 15,5 0-15,-10-2 0,-6 0 16,9 3-16,7 1 0,-9-1 16,-5 2-16,13 0 0,7 2 15,-10-2-15,-7-2 0,10 1 0,6 2 16,-6-2-16,-3 0 0,8-1 0,7 0 15,-12 5-15,-7 4 0,12-6 16,10-2-16,-14-1 0,-9 1 16,14 1-16,11 0 0,-13-2 15,-8 2-15,12-1 0,8-1 16,-11 0 0,-9-3-16,11 1 0,8 0 15,-12 0-15,-7-1 0,11 0 16,9 0-16,-11 1 0,-6 2 0,8-5 15,8-1-15,-15-1 0,-8 0 16,15 1-16,14 2 16,-14 1-16,-8 1 0,17 1 15,11 2-15,-5-1 0,-3-1 0,-5-1 0,-3 1 16,-4 0-16,-1-1 0,1 2 16,3 1-16,-4-5 0,0-1 0,0 5 15,3 2-15,-3 2 0,-1 1 16,4 3-16,5 2 15,-9-2-15,-4-1 0,0-1 0,0 0 16,-1 2-16,-2 2 0,0-5 0,-1-2 16,-4 0-16,-2 3 0,1-1 15,2-2-15,-2-2 0,-4-2 0,0 1 16,0 1-16,-6-3 0,-2-1 16,1-3-16,0-2 0,-3-1 15,-2-1-15,-2-3 16,1-4-16,-2-2 15,0 0-15,2-6 16,4-3-16,-1-8 0,-1-7 0,-3-5 16,-1-5-16,2-13 15,2-9-15,-9 9 0,-7 6 0,-1-14 16,0-10-16,-4 6 16,-5 4-16,3-11 0,2-6 15,-7 9-15,-4 7 0,2-10 0,2-6 16,-6 9-16,-2 7 0,-5-9 15,-4-7-15,1 11 0,-1 7 0,-4-6 16,-6-5-16,-1 12 0,-3 8 0,0-6 16,2-4-16,-2 8 15,0 5-15,-5-5 0,-4-2 16,0 6-16,-2 7 16,-3 2-16,-2 1 0,-2 7 15,0 3-15,-4 1 0,-2 1 16,-3 3-16,-1 3 0,-5 0 15,-4-1-15,2 4 0,0 1 0,-10 2 16,-6 2-16,2 5 16,1 3-16,-8 3 0,-6 1 0,6 2 15,4 3-15,-11-4 0,-6-3 0,6 2 16,4 1-16,-12 2 0,-8 3 16,11 1-16,6-1 0,-10 3 15,-10 0-15,11-3 0,5-1 0,-10 1 16,-6 2-16,5-2 15,5 0-15,-12 3 0,-7 1 16,7-1-16,6 1 0,-10-2 0,-6 1 0,6-3 16,3-2-16,-9-2 0,-7-2 15,6 3-15,5 2 0,-14 1 16,-12 0-16,15-7 0,8-3 0,-14-1 16,-10 0-16,7 4 15,7 3-15,-7-1 0,-5 0 0,6-3 16,4-1-1,-10 1-15,-6-1 0,10 1 16,6 0-16,-10-2 0,-8-3 16,7 4-16,6 3 0,-13 0 15,-10-2-15,11 0 0,6 1 0,-16 2 16,-12 0-16,18-2 16,12-3-16,-10 4 0,-7 0 15,7 3-15,5 1 0,-15-2 0,-9-2 0,9 4 16,7 3-16,-12 1 15,-7-1-15,13-2 0,8 0 0,-14 2 16,-10 5-16,12-2 16,8-1-16,-15-2 15,-10-1-15,10 3 0,6 1 16,-8 2-16,-5 0 0,12-2 16,8 1-16,-18-1 0,-11 2 15,15 1-15,9 1 0,-17 0 0,-11-3 16,18 3-16,11 0 0,-14-1 15,-12 0-15,12 1 0,11-1 0,-13 3 16,-9 1-16,14-4 16,9-1-16,-15 1 0,-10 1 15,12 0-15,9-1 0,-14 1 0,-10 2 0,16-2 0,11-1 16,-15-1-16,-11-1 16,16 3-16,10 3 0,-15 0 15,-10 3-15,17-11 0,11-7 0,-15 0 16,-10 4-16,16-2 0,10 2 15,-15 5-15,-9 3 16,16-1-16,12 1 16,-17-5-16,-12-3 0,18 1 15,12 2-15,-10 5 0,-6 3 16,9-2-16,8-1 0,-10-5 16,-5-5-16,16 7 0,9 3 0,-11-1 15,-7-3-15,11 0 0,10-1 16,-8-4-16,-5-3 0,10 6 15,9 2-15,-10 1 0,-6 1 0,10-3 16,7-1-16,-7 1 0,-5 1 16,11 0-16,8 0 0,-9 0 15,-6 1-15,12-1 0,5 2 0,-9 1 16,-5 2-16,12 2 0,9-1 16,-12-3-16,-6-3 0,8-2 15,5 0-15,-5 3 0,-4 3 0,12 0 16,7-2-16,-13 4 0,-8 1 15,9 2-15,7 2 0,-12-3 16,-8-2-16,11-1 0,8-2 0,-6 4 16,-4 0-16,9-1 0,9 0 0,-11-3 15,-7-2-15,8-1 16,6 1 0,-8 0-16,-6-1 15,11 3-15,7 3 0,-7-5 0,-10-3 16,11 1-16,6 1 0,-10 2 0,-6 3 15,10-2-15,7-1 16,-6 1-16,-7 3 0,9-5 0,7 0 16,-9 1-16,-6 1 15,11-1-15,7 1 0,-10-4 0,-6-3 0,10 2 16,7 0-16,-12-1 0,-4 0 16,8 2-16,5 2 0,-3 1 15,-1 1-15,6-4 0,4-4 0,-8-1 16,-6 1-16,11 3 0,9 2 15,-12-4-15,-7-1 0,10 0 16,8 0-16,-5 4 16,-3 1-16,6-1 15,3 0-15,-8-1 0,-6 0 16,11 1-16,6 1 0,-6 0 16,-1 2-16,7-2 0,8-1 0,-7 1 15,-2 3-15,3 2 16,-1 3-16,-1-1 0,-1-4 0,9-1 15,7-3-15,-2 4 0,-3 4 0,6-2 16,0 1-16,-3 4 0,-6 2 16,9 1-16,4 2 0,18-6 0,9-2 15,8-3-15</inkml:trace>
  <inkml:trace contextRef="#ctx0" brushRef="#br0" timeOffset="106866.4844">17504 10477 0,'0'0'16,"0"0"-16,0 0 0,0 0 0,0 0 0,30-4 15,-30 4-15,0 0 0,31-1 16,-18 1-16,0 0 0,1 0 16,2 0-16,0 1 0,3 0 15,2 0-15,1 0 0,3 1 16,4 1-16,9 1 16,1-2-16,5 1 15,4-1-15,9-1 0,-1 2 0,6-2 16,5 1-16,8-2 0,-4 0 15,15-1-15,1 0 0,-7 0 16,-5-1-16,18 1 0,3 2 16,0 2-16,-11-1 0,32 0 15,-3-2-15,-10 0 0,-7 1 0,1 0 16,1-1-16,-10 2 16,-5 1-16,4-1 0,4-1 15,-8 0-15,-6 0 0,8-2 0,4 1 16,-6-1-16,-5 1 0,2-1 15,0-1-15,-8 3 0,-7 1 0,12-1 16,8 0-16,-9-2 16,-7 0-16,5 2 0,4 1 0,-12 3 0,-7 3 0,8-3 15,4-3-15,-3-3 0,-4-2 0,4 2 16,4 1-16,-9 3 16,-6 1-16,5-1 0,3 1 15,-8 1-15,-8 2 0,7-2 16,2-3-16,-3 1 0,-3-3 0,2 4 15,2 2 1,-4-2-16,-3-1 0,3 0 16,0 1-16,-2-1 0,-3-2 15,4 1-15,2 0 0,-5 2 0,-4 1 16,3-3-16,5 0 16,-7-1-16,-7 1 0,3 0 0,1-1 15,-5-2-15,-3-1 0,2 2 16,4 2-16,-9-2 0,-5-2 0,-2 3 15,0 3-15,-2-1 0,0 0 0,-12-3 16,1-1-16,-3 1 0,-2 1 16,-3 0-16,-4-1 15,0 2-15,-5-3 0,2 1 0,1 0 16,-1 0-16</inkml:trace>
  <inkml:trace contextRef="#ctx0" brushRef="#br0" timeOffset="111720.3335">2241 11771 0,'0'0'0,"0"0"16,0 0-16,0 0 0,0 0 0,0 0 16,0 0-16,0 0 0,0 0 15,0 0-15,0 0 16,0 0-16,0 0 0,0 0 0,0 0 16,0 0-1,23-14-15,-23 14 0,0 0 16,25 4-16,-25-4 0,26 3 15,-26-3-15,34 4 0,-20-3 16,3 1-16,5-1 0,0 1 0,1-1 16,3 1-16,1 0 0,9 0 15,1 1-15,-1-2 16,2-1-16,-1 2 0,1 1 0,9 1 16,1 0-16,-3-1 0,-1-3 15,9 2-15,-2-1 16,-4 0-16,2-1 0,0-1 0,4-1 15,-5 2-15,-1 0 0,7 0 16,-2-1-16,-3-3 0,-3-1 16,3 3-16,1 3 15,2 0-15,1 0 0,2-2 0,-5-2 16,-1 1-16,-2 0 0,2-1 16,-1 0-1,2 0-15,1 1 0,-4 0 0,-1-1 0,-3 1 16,0-1-16,-1 1 0,-1 1 15,0 0-15,0-2 0,-3 0 16,0-2-16,-1 2 0,1 1 16,-5 1-16,0 0 0,-1-2 15,1 0-15,-5 0 0,2 2 0,-1 1 0,-4 0 0,4-2 16,-2 1-16,1 1 0,-1-1 16,-2 1-16,0-2 15,1 2-15,6 0 16,-7-1-16,-2 0 0,1 0 0,-2-1 15,0 0-15,-3 0 16,3 1-16,1 2 16,-2-1-16,-2-1 0,-1-1 0,-1-2 15,0 2-15,-2 2 0,4 1 16,0 0-16,-4-2 0,0-1 0,0 0 16,0 1-16,1 1 15,-4-1-15,2 1 0,4-2 16,-3 1-16,-1-1 0,1 1 15,2 0-15,-1 0 0,0 0 0,-1 0 16,0 0-16,-2 1 0,-1 0 16,1 0-16,1 1 15,1 0-15,0-1 0,0 0 0,3 1 16,-2 0-16,-2 0 0,2 1 0,0 0 16,-1 0-16,2-1 0,-1 1 15,5 0-15,-2-1 0,-2 0 0,-1 1 16,2 0-16,-2 0 0,1-1 15,2 0-15,1 1 16,0 0-16,0-1 0,0 1 0,1 1 16,0-2-1,-2 0-15,6 1 0,0-1 16,-5-1-16,-1 0 0,4 1 0,-1 0 16,-3-1-16,0-2 0,5 2 15,1 2-15,-3-3 0,-2 0 16,1 1-16,1-1 0,-2 1 15,-1 0-15,2 0 0,1 0 0,-1 0 16,0-2-16,-3 2 0,3 0 16,-1 0-16,0-1 0,2 1 15,2 0-15,-3-1 0,-2 1 0,2-1 16,-1 1-16,0 0 0,-1 0 16,2 0-16,1 0 15,-1-1-15,-4 1 0,2 0 0,-1 0 16,1 0-16,-2 0 0,3-1 0,3 1 15,-2 0-15,-3 0 0,2 0 16,0 0-16,-1 0 0,0 0 0,3-1 16,2 0-16,-2 0 0,-2 1 15,0-1-15,2 1 0,-4 0 16,-1 0-16,5 0 0,3-2 16,-3 0-16,-2 0 15,1 1-15,1 0 16,-1 0-16,0 1 0,1 0 0,2 0 15,-5 0-15,-1 0 0,2 0 16,1 0-16,0 0 0,-3 0 0,4-1 16,1-1-16,-3 1 15,-2 1-15,2-1 0,1 1 16,1-1-16,-2 0 0,2 1 0,0-1 16,-2 1-16,-3 0 0,3 0 0,2-1 15,-1 1-15,1 0 0,0-2 16,1 2-16,-1-1 0,-1-1 0,1 1 15,0 1-15,0 0 16,1 0-16,-1 0 0,0 0 16,-1 0-16,0 0 15,-2 0-15,6-1 16,-4 1-16,1-1 0,0 0 0,-1 0 16,-2 1-16,0-1 0,3 1 15,4-1-15,-3 2 0,-1 1 16,1-3-16,1-1 0,-1 0 15,-1 1-15,2 0 0,1 0 16,-3 0-16,-1 0 0,2 0 0,1 1 0,2-1 16,-4 1-16,1-1 15,1 0-15,-2 0 0,0 1 0,1 0 16,3 1-16,-3-1 0,-1-1 16,0 1-16,1-1 0,-1 1 15,0 0-15,1-1 0,3 0 16,-3 1-16,-1 0 0,0 0 0,0 1 15,-1-2-15,-1 1 0,2-1 0,2-1 16,-2 2-16,-2-1 0,2 1 16,1-1-16,-1 1 0,0-1 0,3 0 15,0 1-15,-3 0 16,-2 0-16,2 0 0,1 1 16,-1-1-16,0-1 15,1 1-15,2-1 16,-2 1-16,-1 0 0,2 0 0,1-1 15,-1 1-15,-2 0 0,0-1 16,0 0-16,-1 0 0,0 1 0,2-1 16,1 0-16,-1 1 15,-1-1-15,0-1 0,-1 0 16,0 0-16,-1 1 0,2 1 0,2-1 16,-2 1-16,-1-1 0,-1 0 0,-1 1 15,1 0-15,1 1 0,1 0 16,1 0-16,-1 0 0,-1-1 0,0 0 15,1 0-15,-1 1 0,-1 2 16,3-2-16,2 0 16,-2-2-16,-3 0 15,2 1-15,4 0 0,-2 0 16,0 1-16,0 0 0,1-1 16,-3 0-16,-1-1 0,2 1 15,3 0-15,-2 1 0,0 2 0,-1-3 16,1-2-16,-1 1 0,0 1 15,3-1-15,2 0 16,-3 1-16,-5-1 0,4 0 0,0-1 0,-1 2 16,0 0-1,1 0-15,2-1 0,-4 1 0,-1 0 16,1 1-16,2 0 16,-1-1-16,-1-1 0,0 1 15,0-1-15,-1 2 0,-2 0 0,1 1 0,1 0 16,-1-2-16,-2-1 15,1 1-15,0 1 0,-3 0 16,-1-1-16,-2 1 0,-1 1 16,-1-2-16,-2-3 0,-1 2 15,-1-1-15,0 1 0,-1 2 0,-1-1 16,-1-1-16,0 0 0,-1 1 16,-1-1-16,1 1 15,-3 0-15,2 2 0,-2-2 0,2 2 16,-2-2-16,2 1 0,-2-1 0,0 0 15,0 0-15,0 0 0,0 0 16,0 0-16,-3-2 0,0 2 0,-1 0 16,2 0-16,0 0 0</inkml:trace>
  <inkml:trace contextRef="#ctx0" brushRef="#br0" timeOffset="113496.2549">13553 11776 0,'0'0'0,"0"0"0,0 0 0,0 0 15,0 0-15,26-7 0,-26 7 16,0 0-16,26-4 0,-15 1 0,3 1 16,-2-1-16,1-1 0,0 1 15,2 0-15,-1 1 0,0 0 16,3-1-16,2 0 0,-1 1 0,1-1 15,6 0-15,1 3 0,-1-1 16,0-1-16,4 1 0,2-1 16,-1 2-1,0 0-15,3 0 0,2 1 16,6 1-16,-3 0 0,3 0 16,1 0-16,-2-1 0,-4-1 0,13 2 15,1 0-15,-1 1 0,-4 0 16,1-1-16,3 0 0,-3 1 15,-1 0-15,10 1 0,2 0 16,-6-1-16,-2 0 0,5-1 0,5 1 16,-8-3-16,-6 0 0,7 2 0,-1 2 15,-3-2-15,-1-2 0,7 0 16,5 0-16,-5-1 16,-4 1-1,-2 1-15,0 3 0,0-6 0,3-3 0,23 3 0,-5 3 16,-25 1-1,-1-1-15,20-1 0,-2-3 16,-26 2-16,2-1 0,24-2 0,1 3 16,-8 0-16,-4 1 0,4-2 15,2-2-15,-21 6 16,5 3-16,24-7 0,-3-7 0,-5 5 16,-3 4-16,2 1 0,2 3 15,-6-4-15,-5-1 0,6-2 0,2-3 16,-1 5-16,0 2 0,-5-2 15,0-2-15,-1 2 0,1 1 16,3 0-16,3-2 0,-2 2 16,-1 1-16,0-3 0,-2 0 15,3 1-15,1 3 0,4 0 16,3 2-16,-5-4 16,-3-1-16,4 2 0,2 2 15,-1 0-15,-3-1 0,4-2 16,3-1-16,-5 3 0,-2 4 0,0-1 15,1 3-15,0-8 16,0-4-16,3 3 0,0 0 16,-3 2-16,-2 2 0,3-3 15,3 0-15,-6-2 0,-4 1 0,6 2 16,5 2-16,-2-4 0,0-3 0,-2 1 16,0 0-16,-1 4 0,-1 5 0,1-5 15,2-2-15,-3-2 16,-1-1-16,3 4 0,2 3 15,-3-2-15,-2-2 0,0-2 0,-2-1 16,2 3-16,1 3 16,2-2-1,3 0-15,11-2 0,8-3 16,-16 2-16,-11 1 0,1 0 16,2 1-16,-5-1 0,-1 1 0,4 0 15,2 1-15,-7 0 0,-4 2 16,8-3-16,5-2 0,-8 2 15,-6 0-15,8-1 0,4-2 16,-8 0-16,-5 0 0,10 2 16,7 2-16,-8 0 0,-7-1 0,5 1 15,5 1-15,-5-1 0,-3-1 0,3 0 16,5 0-16,-6 1 0,-4 2 0,3-1 16,1-2-1,0-1-15,-1-2 0,5 4 16,1 0-16,-5 3 15,-5-1-15,6 3 0,5 1 0,-8-4 16,-4-4-16,6 2 0,5 0 16,-6-1-16,-6 0 0,10 1 15,5 1-15,-5 1 0,-5 1 0,4-2 0,4 2 16,-7-1 0,-7 1-16,8-2 0,4-3 0,-5 4 15,-5 1-15,5-1 0,1 0 16,-5 0-16,-5 1 0,5-3 0,4 0 15,-7-1-15,-3-1 0,4 3 16,4 1-16,-5-1 0,-4 0 16,5-1-16,3-2 15,-19 3-15,-1 1 0,17-2 0,-1-2 0,-17 1 16,1 2-16,3-4 16,4-2-16,-3 3 0,-2 2 0,1 1 0,1 3 15,-4-1 1,-2 0-16,0-5 0,2-1 15,-3 1-15,-4 2 0,2 0 16,0 0-16,-6 0 0,-2 1 0,-1 0 16,-3 1-16,0-1 15,-2 0-15,-4-1 0,1-2 16,-1 2-16,0-3 0,0 3 0</inkml:trace>
  <inkml:trace contextRef="#ctx0" brushRef="#br0" timeOffset="140615.4147">1619 9867 0,'0'0'16,"0"0"-16,0 0 0,0 0 16,0 0-16,22-1 15,-22 1-15,26 0 0,-26 0 16,35 0-16,-13 0 0,2-1 15,5 0-15,0-1 0,3 1 16,9-1-16,-1-1 0,1 1 16,0 2-16,6-3 0,-1 1 0,-6 2 15,-2 1-15,-3 0 16,-4 1-16,-6 0 0,-5 2 16,-4 1-16,-4-1 0,-6 4 15,-2 3-15,-8 3 0,-2 1 0,-3 4 16,-4 2-16,-8 2 15,-5 1-15,0 0 0,-5 2 16,-3-1-16,-1 2 0,-4 3 0,-1-1 16,4-3-16,-2-2 0,-1-2 15,3-2-15,10-7 0,5-3 16,8-3-16,0-3 0,4-6 16,-1-5-16,3-3 0,4-1 15,1-2-15,2-2 0,0-5 0,2-3 0,1-3 16,4-2-16,-1-1 0,1-2 15,5-7-15,1 1 0,0 2 16,-5 1-16,2 0 0,0 1 16,0 1-16,-1 3 0,1 2 15,-1 3-15,-2 0 0,1 2 16,-3 3-16,0 5 0,-2 3 16,-2 4-16,2 5 0,0 2 0,4 4 15,1 6-15,2 4 0,-1 2 16,-1 7-16,1 4 15,-3 5-15,1 3 0,0 2 0,0 2 0,-2 9 16,-2-1-16,-1-3 0,1-3 16,-3-3-16,0-2 0,0-5 15,0-3-15,-3-5 0,0-2 0,0-5 16,3-2-16,0-3 16,0-5-16,0-1 15,1-3-15,-5-6 0,-2-5 16,-1-4-16,-2-4 0,2-4 15,-4-2-15,3-4 0,-1-3 16,-4-2-16,-3 0 0,-2-1 16,-1 2-16,-6-4 0,-1 3 0,-2 3 15,-4 2-15,6 6 0,5 5 16,6 3-16</inkml:trace>
  <inkml:trace contextRef="#ctx0" brushRef="#br0" timeOffset="167370.9331">11693 10566 0,'0'0'0,"0"0"0,0 0 0,0 0 0,0 0 16,0 0-16,0 0 0,0 0 15,0 0-15,0 0 0,0 0 16,0 0-16,0 0 0,-16 19 16,16-19-16,0 0 0,-30 12 0,30-12 15,-30 11-15,12-6 16,0 0-16,-4 0 0,-4-2 0,-1 1 0,2 0 15,-12 1-15,-5-1 16,2-1-16,1-2 0,-11 1 16,-4-1-1,3-1-15,2-1 0,-13-1 0,-4 2 16,6-1-16,3-1 0,-16-2 16,-2 0-16,5 1 0,6 0 15,-14 0-15,-1 1 16,8-1-16,8-1 0,-36-2 0,3 1 15,12-2-15,11 1 0,-5 2 16,0 1-16,10-2 0,6-3 0,-10 2 16,-7 2-16,13 2 0,10 6 15,-9-4-15,-7-2 16,8-2-16,4 0 0,-8 1 0,-5 0 16,10 3-16,7 4 0,-8-1 0,-5 1 0,8-5 15,6-4-15,-7 3 0,-5-2 16,8 2-16,5 3 0,-5 0 15,-3-1-15,6-1 0,0 0 0,-7-1 16,-4-1-16,10 1 0,9 2 16,-9 0-1,-6-1-15,3 0 0,3 0 16,-6 0-16,-6-1 16,10-1-16,11-1 0,-9 2 0,-11 2 15,7 0-15,2 0 0,-4-4 16,-3 0-16,9 2 0,5 2 15,-9 1-15,-5 0 0,6-1 0,-1 0 16,-5 1-16,-7 0 0,13-1 0,10-1 16,-9 3-16,-1 2 0,0-1 15,2-1-15,-7 1 0,-5 1 16,12-1-16,7 0 0,-8 3 16,-7 1-16,6-4 0,3-3 0,-4 7 15,-5 4-15,10-1 0,6 1 16,-7 0-16,-6-1 0,8-2 0,4 0 0,-6-2 15,-2 1-15,5 1 16,6 0 0,-11-3-16,-3-3 15,7 4-15,7 4 0,-6-5 0,-4-2 0,2 0 16,-1 1-16,-5-3 0,-1-2 16,12 0-16,8 0 0,-9 0 15,-9 1-15,8-2 0,5 0 0,-5-5 16,-5-2-16,4 1 15,6 3-15,-6-2 0,-3 0 16,8-1-16,5 0 0,-7 1 16,-7 1-16,10-2 0,8 1 0,-10-3 15,-6-2-15,5 4 16,4 3-16,-4 1 0,-2 1 0,6-2 0,5-2 0,-6 1 16,1 2-16,4 2 15,5 1-15,-1 0 0,-5-1 16,4 0-16,4-1 0,-1 2 15,4 0-15,-1 0 0,0 1 0,-5 0 16,-2 0-16,3 0 0,0 1 16,-3 1-1,-3 0-15,29-1 0,5 0 16,1-1-16</inkml:trace>
  <inkml:trace contextRef="#ctx0" brushRef="#br0" timeOffset="176132.015">12138 10123 0,'0'0'0,"0"0"0,0 0 0,0 0 15,0 0-15,0 0 0,0 0 0,0 0 0,0 0 16,-8-23-16,8 23 0,0 0 16,0 0-16,-22-20 0,22 20 15,0 0-15,-28-11 0,17 8 16,-2 1-16,0-1 0,-1 1 15,-3 2-15,-1 0 0,-1 2 16,-1 1-16,-1-2 16,-2 1-16,-1-1 0,-2 1 15,-10 3-15,-4 0 16,3-1-16,3-1 0,-13 0 0,-2 1 16,1-2-16,3-2 0,-1-3 15,-1-1-15,-8 4 0,1 6 0,-2-2 0,-1-2 16,3 1-16,4 0 0,-10 0 15,-1 2-15,4-3 16,3 0-16,-10-2 0,-1 0 16,5 0-16,6-1 0,-4-1 0,-5-3 15,5 4-15,5 2 0,-29 0 16,2 0-16,9-5 0,5-4 0,-3 2 16,-1 1-16,9 2 15,8 1-15,-9-1 0,-5-1 0,3 2 16,4 1-16,-7-3 15,-2-1-15,4 1 0,4 1 0,-5-2 16,-4-1-16,3-1 0,6-1 16,-7 3-1,-1 1-15,3-3 0,1-3 0,-4 1 16,-1 2-16,4 1 0,4 1 16,-4 4-16,-4 3 0,5-1 15,4-1-15,-9-2 0,-3-2 16,4 2-16,1 2 0,-3-6 15,-1-3-15,7 2 0,5 1 0,-5 3 16,-3 2-16,4 2 0,3 0 16,-8 0-16,-5 1 0,5-6 15,3-2-15,-4 2 0,-1 0 0,6 2 0,5 1 16,-6 0-16,-7-2 16,9-1-16,6 1 0,-6 0 15,-3 2-15,1 1 0,1 1 0,-2-1 16,1 0-16,9-2 0,7 0 15,-7 4-15,-6-1 0,5 0 16,-2 2-16,0-1 16,-6 0-16,9-2 15,5-1-15,-7 5 0,-10 3 0,12-3 16,6-3-16,-6 5 0,-4 6 16,7-7-16,6-2 0,-4 1 15,-2 0-15,4 3 0,6 0 16,-4 1-16,-7-1 0,6 0 15,5 1-15,-3 0 0,-3 1 0,4-5 0,3-4 16,-7 8-16,-2 4 16,-1 0-16,3-1 0,-1-4 15,0-2-15,4 0 0,2 2 0,-6 0 16,-2 0-16,6 0 0,5-2 16,-6 0-16,-2-1 0,4 0 15,7 0-15,-8-1 0,-1 1 0,5-1 0,2 1 16,-3 0-16,-2 0 0,2-3 15,1-2-15,-1 4 0,-1 3 16,5-2-16,1-3 0,-3 1 16,-1-2-16,13 1 0,-3 0 15,-15 1-15,0-2 0,23-4 0,-4-4 16,-1 3 0,-2 1-16,0 2 0,0 0 15,-3-2-15,-3 0 0,4-1 16,0 1-16,-4 0 0,-3 1 15,5-1-15,2-2 0,-5 2 16,-4 3-16,6 2 0,4 2 16,-4-3-16,1-2 15,7 1-15,-1 0 0,1 4 0,3 2 0,4 2 0,0 2 16,6-3-16,3-1 0,4-1 0</inkml:trace>
  <inkml:trace contextRef="#ctx0" brushRef="#br0" timeOffset="183843.9745">18780 10645 0,'0'0'15,"0"0"-15,0 0 0,0 0 16,0 0-16,0 0 0,0 0 15,11 24-15,-11-24 0,0 0 0,4 22 16,-4-22-16,2 18 0,-2-18 0,5 20 16,-1-12-16,-1 0 0,4-2 15,1-2-15,2-1 0,3-1 0,0-4 16,2-2 0,1-1-16,0-1 0,4-1 0,3-4 15,5-3 1,-3-1-16,0-2 0,1-2 15,-2 0-15,-1 2 0,3-4 16,-3 1-16,-5 4 0,-2 3 0,-4 2 16</inkml:trace>
  <inkml:trace contextRef="#ctx0" brushRef="#br0" timeOffset="191183.3064">2273 11743 0,'0'0'0,"0"0"16,0 0-16,0 0 0,0 0 0,0 0 16,0 0-16,0 0 0,0 0 15,0 0-15,0 0 0,29-4 16,-29 4-16,0 0 0,27 1 15,-27-1-15,22 3 16,-22-3-16,27 2 0,-12-1 16,4 0-16,1-1 0,4 0 15,-1 0-15,2 1 0,7-1 0,3 1 16,0-1-16,2 0 0,-1 0 16,4 0-16,7 1 15,-3 2-15,1-3 16,5 0-16,-3 0 0,2 3 0,8-1 15,2 1-15,-4-2 0,1 0 16,10 1-16,-3 1 0,-5-2 16,-3-1-16,3 0 0,1 0 15,7-1-15,0 1 0,-4 0 0,1 1 16,-3-2-16,-6 0 0,15-1 16,3 0-16,14 1 0,-9 0 15,0 1-15,0 0 16,-8-3-16,-8 0 0,5 0 0,-3 0 15,6 0-15,-1 0 0,2-2 16,-1 0-16,-4 1 0,-2 0 0,1-2 16,1 1-16,-1 1 15,0 1-15,1 0 0,1 0 0,-2 0 16,-6 1-16,4 0 0,-1 0 0,-1 1 16,0 0-16,2 1 0,2-1 15,-5 0-15,-1 0 0,-1 0 16,2 1-16,-5-2 0,-2 0 15,7 2-15,1 1 16,0-1-16,-5 0 0,2-1 16,2 1-16,-3 1 0,-1-1 0,2 2 15,3-1-15,-4 0 16,-2 1-16,2-2 0,3-1 0,0 0 0,2 1 16,1-1-16,-3-2 15,-1 3-15,-6 2 0,7-1 0,3-2 16,-4 2-16,-2 1 0,5-1 0,3-1 15,-6-1-15,-5 1 0,6 1 16,1 1 0,-6 0-16,-5-1 0,5 0 15,3 0-15,2-2 0,-1 0 0,-5 1 16,-3 1-16,-9 1 0,-2 0 16,-12 0-16,-5 0 15,-8-1-15,-4 0 0,-7 2 0,-5 1 16,-8-3-16,-4 0 0,3 0 15,3-1-15,2 0 0</inkml:trace>
  <inkml:trace contextRef="#ctx0" brushRef="#br0" timeOffset="192571.552">3613 11980 0,'0'0'0,"0"0"0,0 0 16,-22 5-16,22-5 0,-25 4 15,10-2-15,-3 0 0,0 0 16,-8 0-16,-2-1 0,-10 2 15,1-1-15,-4-2 0,-1 0 16,-9 0-16,-1 0 0,-2-1 0,-3-1 16,-9-2-16,2-1 0,0 0 15,1-1-15,-9-3 0,6-2 16,0 1-16,-1 0 0,-5-1 16,7-2-16,6 2 0,8 1 15,0-5-15,1-2 0,0-2 16,-1-2-16,7 4 0,2 2 0,5-2 15,-2-3-15,5-1 0,2-4 16,4 4-16,5 2 0,-1-1 16,1 0-16,1-4 0,3-2 15,4 0-15,-1 0 0,6 1 16,4 0-16,2 3 0,4-1 16,5 0-16,1-2 0,3 1 0,1 1 0,5-2 0,-2-3 15,2 1-15,2-1 0,1 1 16,5 1-1,2 0-15,0 0 0,4 0 16,-2 2-16,2 0 0,3 2 0,0-1 16,2 0-16,0 0 0,3 0 15,2 0-15,1 3 0,1-1 16,2 0-16,-1 0 0,4 1 16,2 1-16,-1 2 0,10-2 15,-2 2-15,1 2 0,-2 4 0,1 0 16,3-2-16,1 2 0,2 0 15,27-4-15,-5 2 0,-7 1 0,-1 0 0,-6 2 16,-1 3-16,-2 3 16,1-1-16,5 3 0,1 0 15,-4 1-15,-3-1 0,2 2 16,0 2 0,-2-2-16,-1 0 0,3 1 0,0 2 15,0 1-15,-4 1 0,4 1 16,3 4-16,-4-2 0,-2 2 15,-2 0-15,1 2 0,-4 2 16,-2 3-16,0-2 0,1 0 16,-6-1-16,-4-1 0,-2 6 0,-3 2 15,-1 1-15,-1-1 0,-5-4 0,-2-2 16,-5 3-16,-4 1 0,-1 2 16,0 1-16,0-5 0,-2-3 15,-3 3-15,-5 5 0,-2-2 16,-1 2-16,-2-10 0,3 4 15,2 1-15,-1 2 0,4 1 16,-2 1 0,-1-2-16,-2-2 0,1 5 0,2 2 15,-1 1-15,2-1 0,0-2 16,2 0-16,-2-1 16,0 0-16,0 0 0,-5 0 0,-2-4 15,-4 0-15,1-2 0,-2-1 16,0 3-16,-1 1 0,-2 1 0,0 2 15,-4-4-15,0-2 0,-3 0 16,-2 1-16,-3-2 0,-1-2 0,-5 2 16,-5 2-16,-2-3 0,-2-1 0,-4 1 15,-8 1 1,-9 3-16,-2-2 0,-2 1 0,-3-3 16,-3 0-16,-2-1 0,-16 3 15,-1 0-15,-3-1 0,2-1 0,-18 3 0,-2-3 16,-39 4-16,10-3 0,40-5 15,25-3-15,19 0 0</inkml:trace>
  <inkml:trace contextRef="#ctx0" brushRef="#br0" timeOffset="201234.5252">6618 10812 0,'0'0'0,"0"0"16,0 0-16,0 0 0,0 0 0,0 0 16,0 0-16,0 0 0,-11 28 0,11-28 15,0 0-15,-14 23 0,14-23 16,-14 21-16,7-9 16,0 0-16,0-1 0,1 0 0,-1-1 0,0-1 15,0-1-15,3-3 0,-2 1 16,2-2-16,0-1 0,2-2 15,2-1-15,0-7 0,2 1 16,3-4-16,1-3 0,2 1 16,2-2-16,2-1 0,2-3 15,5-3-15,0-1 16,3 1-16,3-1 0,0 4 16,-2 3-16,3-1 15,-2 1-15,-2 5 0,-1 2 0,-1 4 16,-1 0-16,-2 6 0,-3 1 0,-1 2 15,-5 2-15,-4 1 16,0 2-16,-4 3 0,-3 2 16,0 0-16,-1 0 0,-2 1 0,1 0 0,-2-1 15,0 0-15,1-1 0,-2 1 16,3-3-16,-1-3 0,3 0 16,-1-2-16,1-1 0,1-3 15,0-3-15,1-3 0,1-4 0,1-1 16,3-2-16,4-2 15,2-1-15,4-3 0,0 0 0,3-1 0,-1 1 16,1 2-16,2 1 0,1 0 16,-1 2-16,1 2 0,3 0 15,-1 3-15,-3 3 0,-3 1 0,-1 4 16,-3 2-16,-2 1 0,-1 1 16,-2 4-16,-1 1 0,-3 0 31,0 1-31,-2 1 0,-1 0 0,-1 0 15,0 0-15,-1 0 0,0 0 16,1 0-16,-2-3 0,2-1 16,0 1-16,1-4 0,1-1 15,0-2-15,-1 0 0,0-1 0</inkml:trace>
  <inkml:trace contextRef="#ctx0" brushRef="#br0" timeOffset="201657.8076">7488 10699 0,'0'0'0,"0"0"0,0 0 0,0 0 15,0 0 1,0 0-16,-17 30 0,17-30 16,-17 25-16,17-25 0,-23 32 15,10-14-15,2-1 0,3 1 16,-2-2-16,4 1 0,2-2 0,5 2 15,5-2-15,4-4 0,1-2 16,6-5-16,3-1 16,4-6-16,1-3 0,1-1 15,-1-4-15,3 0 0,0-1 16,5-5-16,-2-4 0,-4 2 0,-3 1 16,-4 1-16,-3 1 0,-2 4 15,-3 1-15,-3 1 0,-3 3 16,0 2-16,-2 1 0,-2 2 15,-2 2-15,-3 2 0,0 1 0,-3 5 0,1 3 0,-1 3 16,1 0-16,-1 4 0,1 1 16,1 1-16,2 0 0,2 0 15,1-1-15,3-1 0,0-2 0,6 0 16,4 0-16,-4-7 16,-1 0-16,-2-2 0</inkml:trace>
  <inkml:trace contextRef="#ctx0" brushRef="#br0" timeOffset="204261.9072">8135 10585 0,'0'0'0,"0"0"0,0 0 16,0 0-16,0 0 0,0 0 0,0 0 0,0 0 16,0 0-16,0 0 0,-6 21 15,6-21-15,-6 24 0,6-24 16,-12 37-16,4-18 0,-1 3 0,-1 1 16,-1 3-16,-2 7 0,2-2 15,2-2-15,3-1 16,0-2-16,4-1 15,5-4-15,5 0 16,1-3-16,1-3 0,4 0 16,1-2-16,2-2 0,1-4 0,1-3 15,2-3-15,-2-1 0,-5-3 0,-1 1 16,-4 1-16,0-1 16</inkml:trace>
  <inkml:trace contextRef="#ctx0" brushRef="#br0" timeOffset="204460.6494">7943 10765 0,'0'0'0,"0"0"16,0 0-16,30-1 0,-16-1 0,5 1 16,3 2-16,2-1 0,5 2 0,6-2 15,4 1-15,-1 1 16,0 0-16,7 0 0,-2 1 15,-8-1-15,-6 0 0,-6-1 16</inkml:trace>
  <inkml:trace contextRef="#ctx0" brushRef="#br0" timeOffset="204930.8543">8779 10843 0,'0'0'0,"0"0"0,0 0 0,0 0 16,0 0-16,0 0 0,0 0 15,-9-19-15,9 19 0,0 0 16,0 0-16,-28-18 0,28 18 16,-23-8-16,23 8 0,-32-5 15,17 5-15,-3 0 0,-2 1 0,1 2 16,-1 1-1,0 2-15,0 2 0,-2 3 16,1 1-16,2 3 0,2 3 16,2 0-16,4 0 0,5-3 15,2-1-15,3-3 0,2 0 0,7-2 16,5-2-16,4-3 0,1-1 16,2-4-16,4-2 0,-1-2 15,1-2-15,4-4 0,-3-2 0,-3 1 16,-3 1-16,-3-2 0,-4 0 15,-1 0-15,-2 2 0,-2 3 16,-2-1-16,0 3 0,-2 1 0,-1 4 16,-2 1-16,1 3 15,-1 1-15,0 2 0,0 4 16,0 0-16,0 1 0,1 3 0,2 2 0,0 0 16,1-2-16,4-3 0,3-1 15,1-2-15,3-2 0,-4-2 16,-1 1-16,-1-2 0</inkml:trace>
  <inkml:trace contextRef="#ctx0" brushRef="#br0" timeOffset="205184.953">9243 10665 0,'0'0'0,"0"0"0,0 0 0,0 0 0,-8 25 15,8-25-15,-18 28 0,4-10 16,-1 2-16,-1 3 0,1 3 0,-3 5 16,3-3-16,3-2 0,3-3 15,3-3-15,3-2 0,3-2 16,2-4-16,4-2 0,4-1 0,3-3 16,2-4-16,1-2 0,-1-2 15,1-2-15,1-1 0,-2 1 16,-3 1-16,-1 0 15</inkml:trace>
  <inkml:trace contextRef="#ctx0" brushRef="#br0" timeOffset="205354.5302">8954 10838 0,'0'0'0,"0"0"0,0 0 0,0 0 0,32 0 0,-32 0 16,38-1-16,-14 0 0,2 1 15,5-1-15,4 1 0,7 0 16,-2 0-16,1-1 0,0 0 16,1-2-16,-8 2 0,-7 0 15</inkml:trace>
  <inkml:trace contextRef="#ctx0" brushRef="#br0" timeOffset="205570.0917">9594 10824 0,'0'0'0,"0"0"15,0 0-15,0 0 0,0 0 0,-8 29 0,8-29 16,-9 25-16,5-12 0,-1 1 16,0 1-16,0 0 15,2 0-15,0-1 0,0-1 16,2-1-16,0-2 0,1-2 0,2-3 15,1-2-15,0-3 0,0 0 16,-1 0-16,1 0 0</inkml:trace>
  <inkml:trace contextRef="#ctx0" brushRef="#br0" timeOffset="205733.0112">9626 10589 0,'0'0'0,"0"0"0,0 0 0,0 0 16,23 11-16,-23-11 16,18 12-16,-18-12 0,24 16 0,-10-8 0,1 1 15,0-1-15,-3-1 0,-1-2 16</inkml:trace>
  <inkml:trace contextRef="#ctx0" brushRef="#br0" timeOffset="206049.6526">9863 10882 0,'0'0'0,"0"0"0,0 0 0,0 0 16,-18 19-16,18-19 0,-20 22 15,10-9-15,0 0 0,4 0 16,1 1 0,3-2-16,1 0 0,5-1 0,5-2 15,2-1-15,1-2 0,8-1 16,3-4-16,0-1 0,1-3 0,-2-1 15,-3-1 1,0-1-16,-2-1 0,0-5 0,-1-3 0,-7 2 16,-4-2-16,-3-5 0,-3-1 15,-3 7-15,-3 1 0,-9-1 0,-7 1 16,1 3-16,1 1 0,-3 2 16,-1 3-16,1 2 0,1 2 0,3 1 15,3 2-15,5 3 0,3 1 16,2-2-16,1 0 15,2-2-15</inkml:trace>
  <inkml:trace contextRef="#ctx0" brushRef="#br0" timeOffset="206473.3298">10376 10775 0,'0'0'0,"0"0"0,0 0 16,0 0-16,0 0 0,-11 25 16,11-25-16,-16 25 0,16-25 0,-22 30 15,8-10-15,1-1 16,1-2-16,1 1 0,1-1 0,-1 1 16,2-2-16,3-3 15,0-2-15,1-1 0,0-4 0,3-2 0,0-1 16,2-3-16,0 0 0,1-6 15,3-1 1,2-3-16,1-3 0,2-2 0,4-2 0,3-5 0,2 2 16,3-1-16,2 3 0,0 2 15,0 1-15,4 1 0,-3 2 16,-3 3 0,-4 3-16,0 5 0,-2 4 15,0 1-15,-3 3 0,-3 3 16,-3 3-16,-2-1 0,-2 2 0,-3 8 15,-3 2-15,1 0 0,0-1 16,-2 2-16,0 0 0,-3-1 16,-2-2-16,1-4 0,3-3 0,0-3 15</inkml:trace>
  <inkml:trace contextRef="#ctx0" brushRef="#br0" timeOffset="216767.5168">27692 9533 0,'0'0'16,"8"3"-16,6 2 0,1 0 0,3 1 16,10 6-16,7 2 15,1 1-15,1 0 0,19 6 16,6 0-16,10 8 0,-5 4 0,27 9 16,9 4-16,0 3 0,-10-4 0,48 24 15,-5-2-15,-15-9 0,-10-6 0,6 5 16,2 3-16,-19-6 0,-14-2 15,6 1-15,3 1 16,-21-9-16,-15-5 0,2-1 0,-1-4 16,-12-4-16,-10-4 0,-10-13 15,-9-10 1,-11-6-16,-6-7 0,-1 4 16,0 1-16,-1 1 0</inkml:trace>
  <inkml:trace contextRef="#ctx0" brushRef="#br0" timeOffset="218077.7937">3281 10733 0,'0'0'0,"0"0"0,0 0 31,0 0-31,0 0 0,25 0 16,-25 0-16,29 11 0,-29-11 0,34 16 15,-12-4-15,1 1 0,-1 1 16,12 6-16,5 3 15,-1 0-15,-1 2 0,14 6 16,3 2-16,-2 0 0,1-1 0,13 9 16,0-3-16,8 6 0,-5-3 15,15 11-15,0 2 0,-6-7 16,-3-3-16,33 20 0,-8-2 16,-14-7-16,-13-7 0,0 3 15,-2 0-15,-10-7 0,-9-6 16,3 4-16,2 4 0,-15-8 0,-10-4 15,-10-12-15,-7-6 0,-5-6 16</inkml:trace>
  <inkml:trace contextRef="#ctx0" brushRef="#br0" timeOffset="233906.8167">13594 11805 0,'0'0'0,"0"0"0,0 0 15,0 0-15,29 2 0,-29-2 16,25-2-16,-10 1 0,0 2 0,3-1 15,2-1-15,1 1 16,2 1-16,7-1 16,0-1-16,1 0 15,2 0-15,2 0 0,-1-2 0,-1 2 16,-1 1-16,10 0 16,2 0-16,0-1 0,0-1 0,0-1 15,0-1-15,9 1 0,0-1 16,1 2-16,0 0 15,-2 0-15,-3 0 0,14-3 0,3 2 16,-5 0-16,-4-1 0,13 1 16,2 0-16,-7 2 0,-6-1 15,6 1-15,6-1 16,-4 1-16,-2 1 0,34-3 0,-6 0 16,-13 0-16,-7-2 0,2 1 15,3-1-15,-8 0 0,-6 1 16,6 3-16,4 1 0,-2 0 15,-3 0-15,6-1 0,5 0 0,-11 0 0,-5 0 16,5 1-16,6-1 0,-4 0 16,-2-1-1,9 0-15,5 1 0,-4-2 0,-4-1 16,4 1-16,4 1 0,-8 2 16,-6 2-16,9-1 0,6-1 0,-6-4 0,-4-3 15,10 3-15,6 4 16,-7-1-16,-6-2 0,6 2 0,4 1 15,-6 1-15,-4 0 0,7 3 16,4 1-16,-6-4 16,-3-3-16,7 0 0,6-1 15,-6 3-15,-5 2 0,7-4 16,5 1-16,-6-1 0,-5 2 16,10-1-16,6-1 0,-4 1 15,-3 0-15,12 1 0,7 0 16,-17 0-16,-14 2 0,7-3 15,5-1-15,0 1 0,-2 0 16,9 0-16,7-2 0,-13 3 0,-11 2 16,11 0-16,6 1 0,-7-6 0,-5-3 0,6 5 15,3 2-15,-4 0 16,-2 0-16,8-2 0,7-2 16,-16 0-16,-10 1 0,8 0 15,7 0-15,-5 1 0,-2 1 0,1-1 16,2-2-16,-2 2 15,0-1-15,0 4 0,0 4 0,-11 0 0,-8 0 0,6 2 16,5 0-16,-11-1 16,-8 0-16,0 0 0,-2 2 15,-6-2-15,-4-1 0,-9 0 0,-4-1 16,-12-2-16,-8-1 0,-8-1 16,-7-1-16,0 0 0,0 0 15,0 0 1</inkml:trace>
  <inkml:trace contextRef="#ctx0" brushRef="#br0" timeOffset="303628.4069">6191 13507 0,'0'0'0,"0"0"15,0 0-15,0 0 0,0 0 0,0 0 16,0 0-16,0 0 0,0 0 0,0 0 16,0 0-16,0 0 0,0 0 15,0 0-15,16-17 0,-16 17 16,0 0-16,0 0 0,0 0 15,0 0-15,0 0 0,0 0 0,0 0 16,0 0-16,23-8 0,-23 8 16,0 0-16,0 0 0,32 1 0,-32-1 15,24-3-15,-13 3 0,4 0 16,0 0-16,5 0 0,-1 0 16,-1 0-16,4 1 0,4 0 15,-1 0 1,3-1-16,14 0 0,3 0 15,-2-1-15,-5 1 0,14 0 16,3 1-16,-1-1 0,4 1 0,10-2 16,-1 0-16,-1 1 0,-2 1 15,12-1-15,0-1 0,-2 1 16,0 1-16,11 0 16,0 1-16,-5 0 0,-1 1 0,39-1 15,-6-1 1,-9 2-16,-7 0 0,-6-3 0,-2-2 15,-3 3-15,-2 1 0,-1 1 16,1 0-16,-2-2 0,-1-2 0,6 0 16,3 0-16,-4 0 0,-3-1 15,6 0-15,5 0 16,-10 2-16,-5 2 0,4-1 0,5-1 16,2-1-16,-1-2 0,1 3 15,1 3-15,-4-1 0,-1-2 0,4-2 16,2-4-16,-3 4 0,-2 1 15,7 4-15,4 2 16,-8-5-16,-4-1 0,2-1 0,2-2 16,0 3-16,-2 3 0,15 1 15,11-1-15,-6 1 16,-3 0-16,-7-2 0,-4-2 0,-3 0 0,-1 0 0,7 3 16,4 2-16,-5-1 0,-5 1 15,4-5-15,3-3 16,-6 3-16,-4 2 0,4-1 15,0 0-15,-1-2 0,-3 1 0,-1-1 16,1 0 0,22 0-16,15 0 0,-27 2 0,-18 1 0,13-2 15,11-4-15,-17 0 0,-10-1 0,12 3 16,8 0-16,-6 4 16,-5 2-16,4-2 0,2-1 0,-13-2 15,-8-1-15,16 0 16,11-1-16,-11 3 0,-6 1 0,12 0 15,8 2 1,-19-3-16,-14 0 0,6 0 16,5-1-16,1 2 15,2 0-15,15-2 16,12-2-16,-2 1 16,-2 0-16,-33 2 0,-25 1 0,9-2 15,7 0-15,-5-2 0,-3-1 16,-4 5-16,-3 2 0,-5-3 0,-3-3 0,-7 4 15,-5 2-15,0-2 0,-2-1 0,-5 0 16,-2 1 0,-11 0-16,-4 0 0,-11-1 15,-6 0-15,-7-4 0,-5-2 0,16 5 16,4 0-16,1 1 0</inkml:trace>
  <inkml:trace contextRef="#ctx0" brushRef="#br0" timeOffset="312390.3291">7889 12037 0,'0'0'0,"0"0"15,-24-11-15,8 7 0,-1 0 0,-12 0 16,-8 1-16,-2 0 16,-4 1-16,-15 3 0,-7 2 0,1 1 0,0 2 0,-18 6 15,-6 4 1,-7 4-16,7 1 0,-17 8 16,-1 6-16,-30 13 0,18-3 15,5 7-15,4 7 0,17-7 16,11-4-16,5 5 0,3 3 15,14-3-15,11-3 0,4 3 16,2 4-16,14-7 0,9-5 0,11-1 16,8-1-16,6-2 15,6-1-15,13 1 0,9 1 16,5-6-16,3-5 0,15-2 16,13-3-16,1-4 0,4-3 0,13 1 15,9 1-15,-4-3 0,-1 0 16,19 2-16,13 1 0,-7-2 15,-4-1-15,12-2 0,12 0 16,-7-1-16,-3-1 0,21 3 0,14 1 16,-17-3-16,-9-3 0,19-2 15,14-1-15,-13 1 0,-11-1 16,16 1-16,12 1 0,-13-4 0,-8-3 16,13-3-16,11-2 15,-16 2-15,-10 3 0,11-4 16,7-4-16,-10-3 0,-8-1 15,11-2-15,6 0 0,-6-4 16,-3-2-16,0-2 0,-1-4 0,-7 4 16,-5 2-16,17-4 15,12-1-15,-17-7 0,-9-5 16,-18 3-16,-12 1 0,-13 1 0,-8 1 0,-7-6 16,-4-2-16,-12-1 0,-9-1 15,-6 1-15,-4 1 0,-13-2 16,-8-1-16,-8-5 0,-4-4 15,-9 4-15,-8 3 0,-13-8 16,-8-4-16,-5 3 0,-4 3 16,-12 0-16,-7 0 0,-8 2 0,-3 1 0,-6-2 15,-1-4-15,-6 6 0,-1 4 16,-16-4-16,-9-1 0,0 6 16,-1 5-16,-7-3 15,-5-3-15,3 4 0,-1 4 0,-6-1 16,-6 0-16,-2 2 0,-2 2 15,-8 0 1,-6-1-16,4 4 0,3 3 16,-7 4-16,-5 4 0,5-1 0,1 1 15,-4 0-15,-3 3 0,4 4 16,2 4-16,-2-1 0,0-1 16,3 5-16,4 4 0,-2-2 15,-2 1-15,9-4 0,3-3 0,-4 9 16,-5 6-16,4-2 0,1-2 15,5 1-15,3-2 0,3 1 16,3-1-16,-4 3 0,-2 0 0,9 1 16,2 0-16,0 2 15,-1 2-15,0 4 0,-1 3 0,35-7 16,21-4 0,18-3-16</inkml:trace>
  <inkml:trace contextRef="#ctx0" brushRef="#br0" timeOffset="331279.7016">6458 15262 0,'0'0'0,"0"0"16,0 0-16,0 0 0,0 0 0,0 0 16,0 0-16,0 0 15,0 0-15,0 0 0,27-7 16,-27 7-16,26 4 0,-9-1 15,0-1-15,2 0 0,1-2 0,4 2 16,5-1-16,4 0 0,3-1 0,16-1 16,4-2-16,-4 1 0,-2-2 15,15-1 1,14-2-16,0 0 16,0 1-16,16-4 0,0-2 0,12 1 15,-4 1-15,17 1 0,1 2 16,27-2-16,-13 0 0,-1 1 15,0-1-15,-4 2 0,-1-1 0,6 1 16,7 0-16,-4 0 0,-3 2 16,9 0-16,6 3 0,-3-3 15,-4-1-15,7-1 0,4 1 16,0 0-16,-1 2 0,8 2 16,6 1-16,-6-4 0,-5-2 15,6 3-15,4-1 0,-4 1 16,-3 0-16,4 0 0,5 0 15,-5 0-15,-3 0 0,26-5 16,19-2-16,-20 0 0,-14 0 0,-1 1 16,-1-1-16,-5 1 0,-1 1 15,38-5 1,25-4-16,-28 2 0,-17 2 0,-7-2 16,-4-1-16,-1 3 0,-3 1 0,4 1 15,2 0-15,-8-2 0,-4-3 16,3 4-16,3 2 0,-10 0 15,-5-1-15,1 7 0,1 5 16,-13 4-16,-9 3 0,-4-2 16,-3-1-16,-10-1 0,-7 0 15,-8 5-15,-4 5 0,-13-3 0,-8 1 0,-11 1 16,-8 1-16,-18-4 0,-14-3 16,-8-2-16,-4-1 0,-3-1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2:01:01.222"/>
    </inkml:context>
    <inkml:brush xml:id="br0">
      <inkml:brushProperty name="width" value="0.05292" units="cm"/>
      <inkml:brushProperty name="height" value="0.05292" units="cm"/>
      <inkml:brushProperty name="color" value="#FF0000"/>
    </inkml:brush>
  </inkml:definitions>
  <inkml:trace contextRef="#ctx0" brushRef="#br0">8144 6563 0,'0'0'0,"0"0"0,0 0 0,0 0 16,0 0-16,-23-11 0,23 11 15,0 0-15,-33-1 0,17 4 16,-1 2-16,-1 1 0,0 3 0,-4 2 16,-2 3-16,-7 6 15,1 3-15,-3 0 16,-3 2-16,-4 6 0,2 0 16,0 5-16,-2 5 0,1 6 15,5-5-15,2 4 0,4 3 16,6-3-16,5-2 0,2 6 15,6 0-15,8-5 0,2-4 0,11-2 16,8-1-16,3-7 0,2-5 16,14-5-16,5-5 0,-4-11 0,2-6 15,13-5-15,6-4 0,-3-7 16,-1-6-16,3-3 0,4-4 16,-8-2-16,-5-1 0,18-21 0,-8 1 15,-16 4-15,-10 0 0,-9-1 16,-7 0-16,-7 4 0,-5 3 15,-11-2-15,-9-1 0,-4 6 0,-2 5 16,-17 7-16,-12 4 0,-5 8 0,-2 2 16,-15 12-16,-10 8 15,-1 6-15,0 5 0,24-5 0,19-3 16,11-4-16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2025/11/17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3.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1440180"/>
            <a:ext cx="9799200" cy="2570400"/>
          </a:xfrm>
        </p:spPr>
        <p:txBody>
          <a:bodyPr/>
          <a:lstStyle/>
          <a:p>
            <a:r>
              <a:rPr lang="zh-CN" altLang="zh-CN">
                <a:solidFill>
                  <a:srgbClr val="FF0000"/>
                </a:solidFill>
              </a:rPr>
              <a:t>读后续写工具箱</a:t>
            </a:r>
            <a:br>
              <a:rPr lang="zh-CN" altLang="zh-CN">
                <a:solidFill>
                  <a:srgbClr val="FF0000"/>
                </a:solidFill>
              </a:rPr>
            </a:br>
            <a:r>
              <a:rPr lang="zh-CN" altLang="zh-CN">
                <a:solidFill>
                  <a:srgbClr val="FF0000"/>
                </a:solidFill>
              </a:rPr>
              <a:t>精编（一）</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noAutofit/>
          </a:bodyPr>
          <a:lstStyle/>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4.2</a:t>
            </a:r>
            <a:r>
              <a:rPr lang="zh-CN" altLang="en-US" sz="2400">
                <a:solidFill>
                  <a:schemeClr val="tx1"/>
                </a:solidFill>
                <a:latin typeface="Times New Roman" panose="02020603050405020304" charset="0"/>
                <a:cs typeface="Times New Roman" panose="02020603050405020304" charset="0"/>
              </a:rPr>
              <a:t>不要总是人做主语（无灵主语的使用）</a:t>
            </a: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Fear gripped her heart</a:t>
            </a:r>
            <a:r>
              <a:rPr lang="en-US" altLang="zh-CN" sz="2400">
                <a:solidFill>
                  <a:schemeClr val="tx1"/>
                </a:solidFill>
                <a:latin typeface="Times New Roman" panose="02020603050405020304" charset="0"/>
                <a:cs typeface="Times New Roman" panose="02020603050405020304" charset="0"/>
              </a:rPr>
              <a:t> as she stepped into the room. </a:t>
            </a: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Time seemed to slow down</a:t>
            </a:r>
            <a:r>
              <a:rPr lang="en-US" altLang="zh-CN" sz="2400">
                <a:solidFill>
                  <a:schemeClr val="tx1"/>
                </a:solidFill>
                <a:latin typeface="Times New Roman" panose="02020603050405020304" charset="0"/>
                <a:cs typeface="Times New Roman" panose="02020603050405020304" charset="0"/>
              </a:rPr>
              <a:t> as he waited for the verdict. </a:t>
            </a: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The silence</a:t>
            </a:r>
            <a:r>
              <a:rPr lang="en-US" altLang="zh-CN" sz="2400">
                <a:solidFill>
                  <a:schemeClr val="tx1"/>
                </a:solidFill>
                <a:latin typeface="Times New Roman" panose="02020603050405020304" charset="0"/>
                <a:cs typeface="Times New Roman" panose="02020603050405020304" charset="0"/>
              </a:rPr>
              <a:t> in the room was overwhelming, </a:t>
            </a:r>
            <a:r>
              <a:rPr lang="en-US" altLang="zh-CN" sz="2400" u="sng">
                <a:solidFill>
                  <a:schemeClr val="tx1"/>
                </a:solidFill>
                <a:latin typeface="Times New Roman" panose="02020603050405020304" charset="0"/>
                <a:cs typeface="Times New Roman" panose="02020603050405020304" charset="0"/>
              </a:rPr>
              <a:t>pressing against her chest</a:t>
            </a:r>
            <a:r>
              <a:rPr lang="en-US" altLang="zh-CN" sz="2400">
                <a:solidFill>
                  <a:schemeClr val="tx1"/>
                </a:solidFill>
                <a:latin typeface="Times New Roman" panose="02020603050405020304" charset="0"/>
                <a:cs typeface="Times New Roman" panose="02020603050405020304" charset="0"/>
              </a:rPr>
              <a:t>. </a:t>
            </a:r>
          </a:p>
          <a:p>
            <a:pPr marL="0" indent="0" algn="just">
              <a:lnSpc>
                <a:spcPts val="2880"/>
              </a:lnSpc>
              <a:spcAft>
                <a:spcPts val="0"/>
              </a:spcAft>
              <a:buNone/>
            </a:pPr>
            <a:r>
              <a:rPr lang="en-US" altLang="zh-CN" sz="2400" u="sng">
                <a:solidFill>
                  <a:schemeClr val="tx1"/>
                </a:solidFill>
                <a:latin typeface="Times New Roman" panose="02020603050405020304" charset="0"/>
                <a:cs typeface="Times New Roman" panose="02020603050405020304" charset="0"/>
              </a:rPr>
              <a:t>Justice often feels distant</a:t>
            </a:r>
            <a:r>
              <a:rPr lang="en-US" altLang="zh-CN" sz="2400">
                <a:solidFill>
                  <a:schemeClr val="tx1"/>
                </a:solidFill>
                <a:latin typeface="Times New Roman" panose="02020603050405020304" charset="0"/>
                <a:cs typeface="Times New Roman" panose="02020603050405020304" charset="0"/>
              </a:rPr>
              <a:t> in times of crisis, like a dream out of reach. </a:t>
            </a:r>
          </a:p>
          <a:p>
            <a:pPr marL="0" indent="0" algn="just">
              <a:lnSpc>
                <a:spcPts val="2880"/>
              </a:lnSpc>
              <a:spcAft>
                <a:spcPts val="0"/>
              </a:spcAft>
              <a:buNone/>
            </a:pP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zh-CN" altLang="en-US" sz="2400">
                <a:solidFill>
                  <a:srgbClr val="FF0000"/>
                </a:solidFill>
                <a:latin typeface="Times New Roman" panose="02020603050405020304" charset="0"/>
                <a:cs typeface="Times New Roman" panose="02020603050405020304" charset="0"/>
              </a:rPr>
              <a:t>其他：</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 good opportunity never knocks twice.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sight of a small cave offered a glimmer of hope.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Dusk found the child huddling under a blanket on the floor.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Moonlight danced on the lake, shimmering like a blanket of diamonds.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A hush fell upon the classroom, making it easy for us to hear a pin drop.  </a:t>
            </a:r>
          </a:p>
          <a:p>
            <a:pPr marL="0" indent="0" algn="just">
              <a:lnSpc>
                <a:spcPts val="2880"/>
              </a:lnSpc>
              <a:spcAft>
                <a:spcPts val="0"/>
              </a:spcAf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lstStyle/>
          <a:p>
            <a:pPr marL="0" indent="0">
              <a:buNone/>
            </a:pPr>
            <a:r>
              <a:rPr lang="en-US" altLang="zh-CN" b="1" u="sng">
                <a:solidFill>
                  <a:srgbClr val="FF0000"/>
                </a:solidFill>
              </a:rPr>
              <a:t>4.3</a:t>
            </a:r>
            <a:r>
              <a:rPr lang="zh-CN" altLang="en-US" b="1" u="sng">
                <a:solidFill>
                  <a:srgbClr val="FF0000"/>
                </a:solidFill>
              </a:rPr>
              <a:t>不写独立的动作，学会串联动作链</a:t>
            </a:r>
          </a:p>
          <a:p>
            <a:pPr marL="0" indent="0">
              <a:buNone/>
            </a:pPr>
            <a:r>
              <a:rPr lang="zh-CN" altLang="en-US">
                <a:solidFill>
                  <a:srgbClr val="FF0000"/>
                </a:solidFill>
              </a:rPr>
              <a:t>原因：避免太碎、太短的句子。五六个单词构成的句子往往会让阅卷老师认为考生水平差，这种错误的认知迫使考生只能将独立动作放进连贯动作链条里，实属无奈。</a:t>
            </a:r>
          </a:p>
          <a:p>
            <a:pPr marL="0" indent="0">
              <a:buNone/>
            </a:pPr>
            <a:endParaRPr lang="zh-CN" altLang="en-US">
              <a:solidFill>
                <a:srgbClr val="FF0000"/>
              </a:solidFill>
            </a:endParaRPr>
          </a:p>
        </p:txBody>
      </p:sp>
      <p:pic>
        <p:nvPicPr>
          <p:cNvPr id="4" name="图片 3" descr="Screenshot_20251112_233432_com.baidu.netdisk_edit"/>
          <p:cNvPicPr>
            <a:picLocks noChangeAspect="1"/>
          </p:cNvPicPr>
          <p:nvPr/>
        </p:nvPicPr>
        <p:blipFill>
          <a:blip r:embed="rId4"/>
          <a:stretch>
            <a:fillRect/>
          </a:stretch>
        </p:blipFill>
        <p:spPr>
          <a:xfrm>
            <a:off x="608330" y="1771650"/>
            <a:ext cx="7432675" cy="433768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7350"/>
            <a:ext cx="10968990" cy="5862320"/>
          </a:xfrm>
          <a:ln>
            <a:solidFill>
              <a:schemeClr val="accent1"/>
            </a:solidFill>
          </a:ln>
        </p:spPr>
        <p:txBody>
          <a:bodyPr/>
          <a:lstStyle/>
          <a:p>
            <a:pPr marL="0" indent="0">
              <a:buNone/>
            </a:pPr>
            <a:endParaRPr lang="zh-CN" altLang="en-US"/>
          </a:p>
        </p:txBody>
      </p:sp>
      <p:pic>
        <p:nvPicPr>
          <p:cNvPr id="4" name="图片 3" descr="Screenshot_20251112_233842"/>
          <p:cNvPicPr>
            <a:picLocks noChangeAspect="1"/>
          </p:cNvPicPr>
          <p:nvPr/>
        </p:nvPicPr>
        <p:blipFill>
          <a:blip r:embed="rId4"/>
          <a:stretch>
            <a:fillRect/>
          </a:stretch>
        </p:blipFill>
        <p:spPr>
          <a:xfrm>
            <a:off x="488950" y="387985"/>
            <a:ext cx="11295380" cy="600265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7350"/>
            <a:ext cx="10968990" cy="5862320"/>
          </a:xfrm>
        </p:spPr>
        <p:txBody>
          <a:bodyPr/>
          <a:lstStyle/>
          <a:p>
            <a:pPr marL="0" indent="0">
              <a:buNone/>
            </a:pPr>
            <a:endParaRPr lang="zh-CN" altLang="en-US"/>
          </a:p>
        </p:txBody>
      </p:sp>
      <p:pic>
        <p:nvPicPr>
          <p:cNvPr id="4" name="图片 3" descr="Screenshot_20251112_233817_com.baidu.netdisk_edit"/>
          <p:cNvPicPr>
            <a:picLocks noChangeAspect="1"/>
          </p:cNvPicPr>
          <p:nvPr/>
        </p:nvPicPr>
        <p:blipFill>
          <a:blip r:embed="rId4"/>
          <a:stretch>
            <a:fillRect/>
          </a:stretch>
        </p:blipFill>
        <p:spPr>
          <a:xfrm>
            <a:off x="314960" y="386715"/>
            <a:ext cx="11710035" cy="62236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9415"/>
            <a:ext cx="10968990" cy="5850255"/>
          </a:xfrm>
          <a:ln>
            <a:solidFill>
              <a:schemeClr val="accent1"/>
            </a:solidFill>
          </a:ln>
        </p:spPr>
        <p:txBody>
          <a:bodyPr>
            <a:noAutofit/>
          </a:bodyPr>
          <a:lstStyle/>
          <a:p>
            <a:pPr marL="0" indent="0" algn="just">
              <a:spcAft>
                <a:spcPts val="0"/>
              </a:spcAft>
              <a:buNone/>
            </a:pPr>
            <a:r>
              <a:rPr lang="en-US" altLang="zh-CN" sz="2400" u="sng">
                <a:solidFill>
                  <a:srgbClr val="FF0000"/>
                </a:solidFill>
                <a:latin typeface="Times New Roman" panose="02020603050405020304" charset="0"/>
                <a:cs typeface="Times New Roman" panose="02020603050405020304" charset="0"/>
              </a:rPr>
              <a:t>4.4</a:t>
            </a:r>
            <a:r>
              <a:rPr lang="zh-CN" altLang="en-US" sz="2400" u="sng">
                <a:solidFill>
                  <a:srgbClr val="FF0000"/>
                </a:solidFill>
                <a:latin typeface="Times New Roman" panose="02020603050405020304" charset="0"/>
                <a:cs typeface="Times New Roman" panose="02020603050405020304" charset="0"/>
              </a:rPr>
              <a:t>感官描写和心理活动同在</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46</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第二个方框）</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looked at the calm sea. It reminded her of her peaceful childhood. </a:t>
            </a: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升级：</a:t>
            </a:r>
            <a:r>
              <a:rPr lang="en-US" altLang="zh-CN" sz="2400">
                <a:solidFill>
                  <a:srgbClr val="FF0000"/>
                </a:solidFill>
                <a:latin typeface="Times New Roman" panose="02020603050405020304" charset="0"/>
                <a:cs typeface="Times New Roman" panose="02020603050405020304" charset="0"/>
              </a:rPr>
              <a:t>As she watched the waves gently lapping the shore, the rhythmic sound seemed to transport her to her peaceful childhood. (</a:t>
            </a:r>
            <a:r>
              <a:rPr lang="zh-CN" altLang="en-US" sz="2400">
                <a:solidFill>
                  <a:srgbClr val="FF0000"/>
                </a:solidFill>
                <a:latin typeface="Times New Roman" panose="02020603050405020304" charset="0"/>
                <a:cs typeface="Times New Roman" panose="02020603050405020304" charset="0"/>
              </a:rPr>
              <a:t>剩下的句子不用看</a:t>
            </a:r>
            <a:r>
              <a:rPr lang="en-US" altLang="zh-CN" sz="2400">
                <a:solidFill>
                  <a:srgbClr val="FF0000"/>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补充例句</a:t>
            </a:r>
            <a:r>
              <a:rPr lang="en-US" altLang="zh-CN" sz="2400">
                <a:solidFill>
                  <a:srgbClr val="FF0000"/>
                </a:solidFill>
                <a:latin typeface="Times New Roman" panose="02020603050405020304" charset="0"/>
                <a:cs typeface="Times New Roman" panose="02020603050405020304" charset="0"/>
              </a:rPr>
              <a:t>1</a:t>
            </a:r>
            <a:r>
              <a:rPr lang="zh-CN" altLang="en-US" sz="2400">
                <a:solidFill>
                  <a:srgbClr val="FF0000"/>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表现喜悦与希望</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saw the lighthouse light. He knew he was safe. He felt very relieved. </a:t>
            </a: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升级：</a:t>
            </a:r>
            <a:r>
              <a:rPr lang="en-US" altLang="zh-CN" sz="2400">
                <a:solidFill>
                  <a:srgbClr val="FF0000"/>
                </a:solidFill>
                <a:latin typeface="Times New Roman" panose="02020603050405020304" charset="0"/>
                <a:cs typeface="Times New Roman" panose="02020603050405020304" charset="0"/>
              </a:rPr>
              <a:t>A single beam of light cut through (pierce</a:t>
            </a:r>
            <a:r>
              <a:rPr lang="zh-CN" altLang="en-US" sz="2400">
                <a:solidFill>
                  <a:srgbClr val="FF0000"/>
                </a:solidFill>
                <a:latin typeface="Times New Roman" panose="02020603050405020304" charset="0"/>
                <a:cs typeface="Times New Roman" panose="02020603050405020304" charset="0"/>
              </a:rPr>
              <a:t>也可</a:t>
            </a:r>
            <a:r>
              <a:rPr lang="en-US" altLang="zh-CN" sz="2400">
                <a:solidFill>
                  <a:srgbClr val="FF0000"/>
                </a:solidFill>
                <a:latin typeface="Times New Roman" panose="02020603050405020304" charset="0"/>
                <a:cs typeface="Times New Roman" panose="02020603050405020304" charset="0"/>
              </a:rPr>
              <a:t>) the stormy darkness.</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中间可以省略</a:t>
            </a:r>
            <a:r>
              <a:rPr lang="en-US" altLang="zh-CN" sz="2400">
                <a:solidFill>
                  <a:schemeClr val="tx1"/>
                </a:solidFill>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The tight knot of fear in his stomach finally loosened (its grip), replaced by a rising tide of relief.</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这句话写得不错</a:t>
            </a:r>
            <a:r>
              <a:rPr lang="en-US" altLang="zh-CN" sz="2400">
                <a:solidFill>
                  <a:schemeClr val="tx1"/>
                </a:solidFill>
                <a:latin typeface="Times New Roman" panose="02020603050405020304" charset="0"/>
                <a:cs typeface="Times New Roman" panose="02020603050405020304" charset="0"/>
              </a:rPr>
              <a:t>) </a:t>
            </a: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补充例句</a:t>
            </a:r>
            <a:r>
              <a:rPr lang="en-US" altLang="zh-CN" sz="2400">
                <a:solidFill>
                  <a:schemeClr val="tx1"/>
                </a:solidFill>
                <a:latin typeface="Times New Roman" panose="02020603050405020304" charset="0"/>
                <a:cs typeface="Times New Roman" panose="02020603050405020304" charset="0"/>
              </a:rPr>
              <a:t>2</a:t>
            </a:r>
            <a:r>
              <a:rPr lang="zh-CN" altLang="en-US" sz="2400">
                <a:solidFill>
                  <a:schemeClr val="tx1"/>
                </a:solidFill>
                <a:latin typeface="Times New Roman" panose="02020603050405020304" charset="0"/>
                <a:cs typeface="Times New Roman" panose="02020603050405020304" charset="0"/>
              </a:rPr>
              <a:t>：表现愤怒与烦躁（这个部分的例句不适合背诵，略去）</a:t>
            </a: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补充例句</a:t>
            </a:r>
            <a:r>
              <a:rPr lang="en-US" altLang="zh-CN" sz="2400">
                <a:solidFill>
                  <a:schemeClr val="tx1"/>
                </a:solidFill>
                <a:latin typeface="Times New Roman" panose="02020603050405020304" charset="0"/>
                <a:cs typeface="Times New Roman" panose="02020603050405020304" charset="0"/>
              </a:rPr>
              <a:t>3</a:t>
            </a:r>
            <a:r>
              <a:rPr lang="zh-CN" altLang="en-US" sz="2400">
                <a:solidFill>
                  <a:schemeClr val="tx1"/>
                </a:solidFill>
                <a:latin typeface="Times New Roman" panose="02020603050405020304" charset="0"/>
                <a:cs typeface="Times New Roman" panose="02020603050405020304" charset="0"/>
              </a:rPr>
              <a:t>：表现悲伤与怀旧</a:t>
            </a:r>
            <a:r>
              <a:rPr lang="zh-CN" altLang="en-US" sz="2400">
                <a:solidFill>
                  <a:schemeClr val="tx1"/>
                </a:solidFill>
                <a:latin typeface="Times New Roman" panose="02020603050405020304" charset="0"/>
                <a:cs typeface="Times New Roman" panose="02020603050405020304" charset="0"/>
                <a:sym typeface="+mn-ea"/>
              </a:rPr>
              <a:t>（这个部分的例句不适合背诵，略去）</a:t>
            </a:r>
            <a:endParaRPr lang="zh-CN" altLang="en-US"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8465"/>
            <a:ext cx="10968990" cy="5831205"/>
          </a:xfrm>
          <a:ln>
            <a:solidFill>
              <a:schemeClr val="accent1"/>
            </a:solidFill>
          </a:ln>
        </p:spPr>
        <p:txBody>
          <a:bodyPr/>
          <a:lstStyle/>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补充例句</a:t>
            </a:r>
            <a:r>
              <a:rPr lang="en-US" altLang="zh-CN" sz="2400">
                <a:solidFill>
                  <a:srgbClr val="FF0000"/>
                </a:solidFill>
                <a:latin typeface="Times New Roman" panose="02020603050405020304" charset="0"/>
                <a:cs typeface="Times New Roman" panose="02020603050405020304" charset="0"/>
              </a:rPr>
              <a:t>4</a:t>
            </a:r>
            <a:r>
              <a:rPr lang="zh-CN" altLang="en-US" sz="2400">
                <a:solidFill>
                  <a:srgbClr val="FF0000"/>
                </a:solidFill>
                <a:latin typeface="Times New Roman" panose="02020603050405020304" charset="0"/>
                <a:cs typeface="Times New Roman" panose="02020603050405020304" charset="0"/>
              </a:rPr>
              <a:t>：表现宁静与满足</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The sun was warm on her skin. She heard the bees buzzing. She felt perfectly content. </a:t>
            </a: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升级：</a:t>
            </a:r>
            <a:r>
              <a:rPr lang="en-US" altLang="zh-CN" sz="2400">
                <a:solidFill>
                  <a:schemeClr val="tx1"/>
                </a:solidFill>
                <a:latin typeface="Times New Roman" panose="02020603050405020304" charset="0"/>
                <a:cs typeface="Times New Roman" panose="02020603050405020304" charset="0"/>
              </a:rPr>
              <a:t>She tilted her face to the sky, feeling the sun’s warmth spread across her skin like a gentle blanket. The lazy buzzing of bees nearby was the only sound, a peaceful melody that settled her mind and filled her with a simple, profound contentment. </a:t>
            </a:r>
          </a:p>
          <a:p>
            <a:pPr marL="0" indent="0" algn="just">
              <a:spcAft>
                <a:spcPts val="0"/>
              </a:spcAft>
              <a:buNone/>
            </a:pPr>
            <a:r>
              <a:rPr lang="zh-CN" altLang="en-US" sz="2400">
                <a:solidFill>
                  <a:srgbClr val="FF0000"/>
                </a:solidFill>
                <a:latin typeface="Times New Roman" panose="02020603050405020304" charset="0"/>
                <a:cs typeface="Times New Roman" panose="02020603050405020304" charset="0"/>
              </a:rPr>
              <a:t>更升级：</a:t>
            </a:r>
            <a:r>
              <a:rPr lang="en-US" altLang="zh-CN" sz="2400">
                <a:solidFill>
                  <a:schemeClr val="tx1"/>
                </a:solidFill>
                <a:latin typeface="Times New Roman" panose="02020603050405020304" charset="0"/>
                <a:cs typeface="Times New Roman" panose="02020603050405020304" charset="0"/>
              </a:rPr>
              <a:t>She turned her face to the sun, feeling its warmth spread through her like a blanket. In the stillness, the drowsy buzz of bees was the only sound, a peaceful murmur that quieted her mind and brought a contented calm.</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lstStyle/>
          <a:p>
            <a:pPr marL="0" indent="0" algn="just">
              <a:buNone/>
            </a:pPr>
            <a:r>
              <a:rPr lang="en-US" altLang="zh-CN" sz="2400" b="1">
                <a:solidFill>
                  <a:srgbClr val="FF0000"/>
                </a:solidFill>
                <a:latin typeface="Times New Roman" panose="02020603050405020304" charset="0"/>
                <a:cs typeface="Times New Roman" panose="02020603050405020304" charset="0"/>
              </a:rPr>
              <a:t>4.5</a:t>
            </a:r>
            <a:r>
              <a:rPr lang="zh-CN" altLang="en-US" sz="2400" b="1">
                <a:solidFill>
                  <a:srgbClr val="FF0000"/>
                </a:solidFill>
                <a:latin typeface="Times New Roman" panose="02020603050405020304" charset="0"/>
                <a:cs typeface="Times New Roman" panose="02020603050405020304" charset="0"/>
              </a:rPr>
              <a:t>长短结合，留出呼吸感（但一定是长句多，短句少）</a:t>
            </a:r>
          </a:p>
          <a:p>
            <a:pPr marL="0" indent="0" algn="just">
              <a:buNone/>
            </a:pPr>
            <a:r>
              <a:rPr lang="zh-CN" altLang="en-US" sz="2400">
                <a:solidFill>
                  <a:schemeClr val="tx1"/>
                </a:solidFill>
                <a:latin typeface="Times New Roman" panose="02020603050405020304" charset="0"/>
                <a:cs typeface="Times New Roman" panose="02020603050405020304" charset="0"/>
              </a:rPr>
              <a:t>长句不是充斥着各种从句，而是包含着一到两个语法点的句子，单词数量在</a:t>
            </a:r>
            <a:r>
              <a:rPr lang="en-US" altLang="zh-CN" sz="2400">
                <a:solidFill>
                  <a:schemeClr val="tx1"/>
                </a:solidFill>
                <a:latin typeface="Times New Roman" panose="02020603050405020304" charset="0"/>
                <a:cs typeface="Times New Roman" panose="02020603050405020304" charset="0"/>
              </a:rPr>
              <a:t>15</a:t>
            </a:r>
            <a:r>
              <a:rPr lang="zh-CN" altLang="en-US" sz="2400">
                <a:solidFill>
                  <a:schemeClr val="tx1"/>
                </a:solidFill>
                <a:latin typeface="Times New Roman" panose="02020603050405020304" charset="0"/>
                <a:cs typeface="Times New Roman" panose="02020603050405020304" charset="0"/>
              </a:rPr>
              <a:t>个左右，不宜超过</a:t>
            </a:r>
            <a:r>
              <a:rPr lang="en-US" altLang="zh-CN" sz="2400">
                <a:solidFill>
                  <a:schemeClr val="tx1"/>
                </a:solidFill>
                <a:latin typeface="Times New Roman" panose="02020603050405020304" charset="0"/>
                <a:cs typeface="Times New Roman" panose="02020603050405020304" charset="0"/>
              </a:rPr>
              <a:t>20</a:t>
            </a:r>
            <a:r>
              <a:rPr lang="zh-CN" altLang="en-US" sz="2400">
                <a:solidFill>
                  <a:schemeClr val="tx1"/>
                </a:solidFill>
                <a:latin typeface="Times New Roman" panose="02020603050405020304" charset="0"/>
                <a:cs typeface="Times New Roman" panose="02020603050405020304" charset="0"/>
              </a:rPr>
              <a:t>个。短句也不宜</a:t>
            </a:r>
            <a:r>
              <a:rPr lang="en-US" altLang="zh-CN" sz="2400">
                <a:solidFill>
                  <a:schemeClr val="tx1"/>
                </a:solidFill>
                <a:latin typeface="Times New Roman" panose="02020603050405020304" charset="0"/>
                <a:cs typeface="Times New Roman" panose="02020603050405020304" charset="0"/>
              </a:rPr>
              <a:t>6</a:t>
            </a:r>
            <a:r>
              <a:rPr lang="zh-CN" altLang="en-US" sz="2400">
                <a:solidFill>
                  <a:schemeClr val="tx1"/>
                </a:solidFill>
                <a:latin typeface="Times New Roman" panose="02020603050405020304" charset="0"/>
                <a:cs typeface="Times New Roman" panose="02020603050405020304" charset="0"/>
              </a:rPr>
              <a:t>个单词以下，否则会给阅卷老师水平次的感觉。</a:t>
            </a:r>
          </a:p>
          <a:p>
            <a:pPr marL="0" indent="0" algn="jus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a:t>
            </a:r>
            <a:r>
              <a:rPr lang="en-US" altLang="zh-CN" sz="2400" b="1" baseline="-25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47</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举例的长句</a:t>
            </a:r>
          </a:p>
          <a:p>
            <a:pPr marL="0" indent="0" algn="just">
              <a:buNone/>
            </a:pPr>
            <a:r>
              <a:rPr lang="en-US" altLang="zh-CN" sz="2400">
                <a:solidFill>
                  <a:schemeClr val="tx1"/>
                </a:solidFill>
                <a:latin typeface="Times New Roman" panose="02020603050405020304" charset="0"/>
                <a:cs typeface="Times New Roman" panose="02020603050405020304" charset="0"/>
              </a:rPr>
              <a:t>He stood at the edge of the cliff, gazing at the vast expanse of the ocean, his thoughts lost in the vastness of the horizon, as the wind whipped through his hair, carrying with it the scent of the saltwater and the promise of something beyond the limits of his understanding. </a:t>
            </a:r>
          </a:p>
          <a:p>
            <a:pPr marL="0" indent="0" algn="just">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48</a:t>
            </a:r>
            <a:r>
              <a:rPr lang="zh-CN" altLang="en-US" sz="2400">
                <a:solidFill>
                  <a:schemeClr val="tx1"/>
                </a:solidFill>
                <a:latin typeface="Times New Roman" panose="02020603050405020304" charset="0"/>
                <a:cs typeface="Times New Roman" panose="02020603050405020304" charset="0"/>
              </a:rPr>
              <a:t>长短句结合的技巧下面的例句略去</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noAutofit/>
          </a:bodyPr>
          <a:lstStyle/>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rPr>
              <a:t>4.6</a:t>
            </a:r>
            <a:r>
              <a:rPr lang="zh-CN" altLang="en-US" sz="2400">
                <a:solidFill>
                  <a:srgbClr val="FF0000"/>
                </a:solidFill>
                <a:latin typeface="Times New Roman" panose="02020603050405020304" charset="0"/>
                <a:cs typeface="Times New Roman" panose="02020603050405020304" charset="0"/>
              </a:rPr>
              <a:t>有动词的地方，就主动加副词</a:t>
            </a:r>
          </a:p>
          <a:p>
            <a:pPr marL="0" indent="0" algn="just">
              <a:lnSpc>
                <a:spcPts val="2700"/>
              </a:lnSpc>
              <a:spcAft>
                <a:spcPts val="0"/>
              </a:spcAft>
              <a:buNone/>
            </a:pPr>
            <a:r>
              <a:rPr lang="zh-CN" altLang="en-US" sz="2400">
                <a:solidFill>
                  <a:schemeClr val="tx1"/>
                </a:solidFill>
                <a:latin typeface="Times New Roman" panose="02020603050405020304" charset="0"/>
                <a:cs typeface="Times New Roman" panose="02020603050405020304" charset="0"/>
              </a:rPr>
              <a:t>如：</a:t>
            </a:r>
            <a:r>
              <a:rPr lang="en-US" altLang="zh-CN" sz="2400">
                <a:solidFill>
                  <a:schemeClr val="tx1"/>
                </a:solidFill>
                <a:latin typeface="Times New Roman" panose="02020603050405020304" charset="0"/>
                <a:cs typeface="Times New Roman" panose="02020603050405020304" charset="0"/>
              </a:rPr>
              <a:t>walked slowly / briskly / cautiously, shouted hoarsely </a:t>
            </a: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climbed the stairs wearily, touched his shoulder tenderly </a:t>
            </a: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exclaim angrily, </a:t>
            </a:r>
            <a:r>
              <a:rPr lang="en-US" altLang="zh-CN" sz="2400">
                <a:solidFill>
                  <a:schemeClr val="tx1"/>
                </a:solidFill>
                <a:latin typeface="Times New Roman" panose="02020603050405020304" charset="0"/>
                <a:cs typeface="Times New Roman" panose="02020603050405020304" charset="0"/>
                <a:sym typeface="+mn-ea"/>
              </a:rPr>
              <a:t> run hurriedly to</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furtively slipped the letter into his pocket </a:t>
            </a: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joyfully splashed water, violently shoved the desk</a:t>
            </a: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remarked contemptuously, smile relievedly </a:t>
            </a:r>
          </a:p>
          <a:p>
            <a:pPr marL="0" indent="0" algn="just">
              <a:lnSpc>
                <a:spcPts val="2700"/>
              </a:lnSpc>
              <a:spcAft>
                <a:spcPts val="0"/>
              </a:spcAft>
              <a:buNone/>
            </a:pPr>
            <a:r>
              <a:rPr lang="en-US" altLang="zh-CN" sz="2400">
                <a:solidFill>
                  <a:schemeClr val="tx1"/>
                </a:solidFill>
                <a:latin typeface="Times New Roman" panose="02020603050405020304" charset="0"/>
                <a:cs typeface="Times New Roman" panose="02020603050405020304" charset="0"/>
              </a:rPr>
              <a:t>      hop over the fence agilely, deftly assemble the spare parts </a:t>
            </a:r>
          </a:p>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rPr>
              <a:t>4.7</a:t>
            </a:r>
            <a:r>
              <a:rPr lang="zh-CN" altLang="en-US" sz="2400">
                <a:solidFill>
                  <a:srgbClr val="FF0000"/>
                </a:solidFill>
                <a:latin typeface="Times New Roman" panose="02020603050405020304" charset="0"/>
                <a:cs typeface="Times New Roman" panose="02020603050405020304" charset="0"/>
              </a:rPr>
              <a:t>有名词的地方，就主动加形容词</a:t>
            </a:r>
          </a:p>
          <a:p>
            <a:pPr marL="0" indent="0" algn="just">
              <a:lnSpc>
                <a:spcPts val="2700"/>
              </a:lnSpc>
              <a:spcAft>
                <a:spcPts val="0"/>
              </a:spcAft>
              <a:buNone/>
            </a:pP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    crystal-clear water, pitch-black night (</a:t>
            </a:r>
            <a:r>
              <a:rPr lang="zh-CN" altLang="en-US" sz="2400">
                <a:solidFill>
                  <a:schemeClr val="tx1"/>
                </a:solidFill>
                <a:latin typeface="Times New Roman" panose="02020603050405020304" charset="0"/>
                <a:cs typeface="Times New Roman" panose="02020603050405020304" charset="0"/>
              </a:rPr>
              <a:t>这两个其实挺好的</a:t>
            </a:r>
            <a:r>
              <a:rPr lang="en-US" altLang="zh-CN" sz="2400">
                <a:solidFill>
                  <a:schemeClr val="tx1"/>
                </a:solidFill>
                <a:latin typeface="Times New Roman" panose="02020603050405020304" charset="0"/>
                <a:cs typeface="Times New Roman" panose="02020603050405020304" charset="0"/>
              </a:rPr>
              <a:t>) </a:t>
            </a:r>
          </a:p>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rPr>
              <a:t>4.8</a:t>
            </a:r>
            <a:r>
              <a:rPr lang="zh-CN" altLang="en-US" sz="2400">
                <a:solidFill>
                  <a:srgbClr val="FF0000"/>
                </a:solidFill>
                <a:latin typeface="Times New Roman" panose="02020603050405020304" charset="0"/>
                <a:cs typeface="Times New Roman" panose="02020603050405020304" charset="0"/>
              </a:rPr>
              <a:t>小短句也能写出大味道（用处不大）</a:t>
            </a:r>
          </a:p>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rPr>
              <a:t>4.9</a:t>
            </a:r>
            <a:r>
              <a:rPr lang="zh-CN" altLang="en-US" sz="2400">
                <a:solidFill>
                  <a:srgbClr val="FF0000"/>
                </a:solidFill>
                <a:latin typeface="Times New Roman" panose="02020603050405020304" charset="0"/>
                <a:cs typeface="Times New Roman" panose="02020603050405020304" charset="0"/>
              </a:rPr>
              <a:t>真实感是细节给的（略去）</a:t>
            </a:r>
          </a:p>
          <a:p>
            <a:pPr marL="0" indent="0" algn="just">
              <a:lnSpc>
                <a:spcPts val="2700"/>
              </a:lnSpc>
              <a:spcAft>
                <a:spcPts val="0"/>
              </a:spcAft>
              <a:buNone/>
            </a:pPr>
            <a:r>
              <a:rPr lang="en-US" altLang="zh-CN" sz="2400">
                <a:solidFill>
                  <a:srgbClr val="FF0000"/>
                </a:solidFill>
                <a:latin typeface="Times New Roman" panose="02020603050405020304" charset="0"/>
                <a:cs typeface="Times New Roman" panose="02020603050405020304" charset="0"/>
                <a:sym typeface="+mn-ea"/>
              </a:rPr>
              <a:t>4.10</a:t>
            </a:r>
            <a:r>
              <a:rPr lang="zh-CN" altLang="en-US" sz="2400">
                <a:solidFill>
                  <a:srgbClr val="FF0000"/>
                </a:solidFill>
                <a:latin typeface="Times New Roman" panose="02020603050405020304" charset="0"/>
                <a:cs typeface="Times New Roman" panose="02020603050405020304" charset="0"/>
                <a:sym typeface="+mn-ea"/>
              </a:rPr>
              <a:t>学会</a:t>
            </a:r>
            <a:r>
              <a:rPr lang="en-US" altLang="zh-CN" sz="2400">
                <a:solidFill>
                  <a:srgbClr val="FF0000"/>
                </a:solidFill>
                <a:latin typeface="Times New Roman" panose="02020603050405020304" charset="0"/>
                <a:cs typeface="Times New Roman" panose="02020603050405020304" charset="0"/>
                <a:sym typeface="+mn-ea"/>
              </a:rPr>
              <a:t>“</a:t>
            </a:r>
            <a:r>
              <a:rPr lang="zh-CN" altLang="en-US" sz="2400">
                <a:solidFill>
                  <a:srgbClr val="FF0000"/>
                </a:solidFill>
                <a:latin typeface="Times New Roman" panose="02020603050405020304" charset="0"/>
                <a:cs typeface="Times New Roman" panose="02020603050405020304" charset="0"/>
                <a:sym typeface="+mn-ea"/>
              </a:rPr>
              <a:t>一招鲜、吃遍天</a:t>
            </a:r>
            <a:r>
              <a:rPr lang="en-US" altLang="zh-CN" sz="2400">
                <a:solidFill>
                  <a:srgbClr val="FF0000"/>
                </a:solidFill>
                <a:latin typeface="Times New Roman" panose="02020603050405020304" charset="0"/>
                <a:cs typeface="Times New Roman" panose="02020603050405020304" charset="0"/>
                <a:sym typeface="+mn-ea"/>
              </a:rPr>
              <a:t>”</a:t>
            </a:r>
            <a:endParaRPr lang="en-US" altLang="zh-CN" sz="2400">
              <a:solidFill>
                <a:srgbClr val="FF0000"/>
              </a:solidFill>
              <a:latin typeface="Times New Roman" panose="02020603050405020304" charset="0"/>
              <a:cs typeface="Times New Roman" panose="02020603050405020304" charset="0"/>
            </a:endParaRPr>
          </a:p>
          <a:p>
            <a:pPr marL="0" indent="0" algn="just">
              <a:lnSpc>
                <a:spcPts val="2700"/>
              </a:lnSpc>
              <a:spcAft>
                <a:spcPts val="0"/>
              </a:spcAft>
              <a:buNone/>
            </a:pPr>
            <a:r>
              <a:rPr lang="en-US" altLang="zh-CN" sz="2400">
                <a:latin typeface="Times New Roman" panose="02020603050405020304" charset="0"/>
                <a:cs typeface="Times New Roman" panose="02020603050405020304" charset="0"/>
                <a:sym typeface="+mn-ea"/>
              </a:rPr>
              <a:t>... surged within me like a relentless tide, pushing me forward with an unyielding force. </a:t>
            </a:r>
            <a:endParaRPr lang="en-US" altLang="zh-CN" sz="2400">
              <a:latin typeface="Times New Roman" panose="02020603050405020304" charset="0"/>
              <a:cs typeface="Times New Roman" panose="02020603050405020304" charset="0"/>
            </a:endParaRPr>
          </a:p>
          <a:p>
            <a:pPr marL="0" indent="0" algn="just">
              <a:lnSpc>
                <a:spcPts val="2700"/>
              </a:lnSpc>
              <a:spcAft>
                <a:spcPts val="0"/>
              </a:spcAft>
              <a:buNone/>
            </a:pPr>
            <a:r>
              <a:rPr lang="zh-CN" altLang="en-US" sz="2400">
                <a:latin typeface="Times New Roman" panose="02020603050405020304" charset="0"/>
                <a:cs typeface="Times New Roman" panose="02020603050405020304" charset="0"/>
                <a:sym typeface="+mn-ea"/>
              </a:rPr>
              <a:t>如：</a:t>
            </a:r>
            <a:r>
              <a:rPr lang="en-US" altLang="zh-CN" sz="2400">
                <a:latin typeface="Times New Roman" panose="02020603050405020304" charset="0"/>
                <a:cs typeface="Times New Roman" panose="02020603050405020304" charset="0"/>
                <a:sym typeface="+mn-ea"/>
              </a:rPr>
              <a:t>excitement, panic, nervousness ... </a:t>
            </a:r>
            <a:endParaRPr lang="en-US" altLang="zh-CN" sz="2400">
              <a:latin typeface="Times New Roman" panose="02020603050405020304" charset="0"/>
              <a:cs typeface="Times New Roman" panose="02020603050405020304" charset="0"/>
            </a:endParaRPr>
          </a:p>
          <a:p>
            <a:pPr marL="0" indent="0" algn="just">
              <a:lnSpc>
                <a:spcPts val="2400"/>
              </a:lnSpc>
              <a:buNone/>
            </a:pPr>
            <a:endParaRPr lang="en-US" altLang="zh-CN" sz="2400">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125"/>
            <a:ext cx="10968990" cy="5757545"/>
          </a:xfrm>
          <a:ln>
            <a:solidFill>
              <a:schemeClr val="accent1"/>
            </a:solidFill>
          </a:ln>
        </p:spPr>
        <p:txBody>
          <a:bodyPr/>
          <a:lstStyle/>
          <a:p>
            <a:pPr marL="0" indent="0">
              <a:buNone/>
            </a:pPr>
            <a:r>
              <a:rPr lang="en-US" altLang="zh-CN">
                <a:solidFill>
                  <a:srgbClr val="FF0000"/>
                </a:solidFill>
              </a:rPr>
              <a:t>P</a:t>
            </a:r>
            <a:r>
              <a:rPr lang="en-US" altLang="zh-CN" baseline="-25000">
                <a:solidFill>
                  <a:srgbClr val="FF0000"/>
                </a:solidFill>
              </a:rPr>
              <a:t>61</a:t>
            </a:r>
            <a:r>
              <a:rPr lang="en-US" altLang="zh-CN">
                <a:solidFill>
                  <a:srgbClr val="FF0000"/>
                </a:solidFill>
              </a:rPr>
              <a:t> </a:t>
            </a:r>
          </a:p>
          <a:p>
            <a:pPr marL="0" indent="0">
              <a:buNone/>
            </a:pPr>
            <a:r>
              <a:rPr lang="zh-CN" altLang="en-US">
                <a:solidFill>
                  <a:srgbClr val="FF0000"/>
                </a:solidFill>
              </a:rPr>
              <a:t>第</a:t>
            </a:r>
            <a:r>
              <a:rPr lang="en-US" altLang="zh-CN">
                <a:solidFill>
                  <a:srgbClr val="FF0000"/>
                </a:solidFill>
              </a:rPr>
              <a:t>5</a:t>
            </a:r>
            <a:r>
              <a:rPr lang="zh-CN" altLang="en-US">
                <a:solidFill>
                  <a:srgbClr val="FF0000"/>
                </a:solidFill>
              </a:rPr>
              <a:t>章</a:t>
            </a:r>
            <a:r>
              <a:rPr lang="en-US" altLang="zh-CN">
                <a:solidFill>
                  <a:srgbClr val="FF0000"/>
                </a:solidFill>
              </a:rPr>
              <a:t> </a:t>
            </a:r>
            <a:r>
              <a:rPr lang="zh-CN" altLang="en-US">
                <a:solidFill>
                  <a:srgbClr val="FF0000"/>
                </a:solidFill>
              </a:rPr>
              <a:t>带你拼出一篇读后续写</a:t>
            </a:r>
          </a:p>
          <a:p>
            <a:pPr marL="0" indent="0">
              <a:buNone/>
            </a:pPr>
            <a:endParaRPr lang="zh-CN" altLang="en-US">
              <a:solidFill>
                <a:srgbClr val="FF0000"/>
              </a:solidFill>
            </a:endParaRPr>
          </a:p>
        </p:txBody>
      </p:sp>
      <p:pic>
        <p:nvPicPr>
          <p:cNvPr id="4" name="图片 3" descr="Screenshot_20251113_203619_com.baidu.netdisk_edit"/>
          <p:cNvPicPr>
            <a:picLocks noChangeAspect="1"/>
          </p:cNvPicPr>
          <p:nvPr/>
        </p:nvPicPr>
        <p:blipFill>
          <a:blip r:embed="rId4"/>
          <a:stretch>
            <a:fillRect/>
          </a:stretch>
        </p:blipFill>
        <p:spPr>
          <a:xfrm>
            <a:off x="608330" y="1430655"/>
            <a:ext cx="11074400" cy="522541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9580"/>
            <a:ext cx="10968990" cy="5800090"/>
          </a:xfrm>
          <a:ln>
            <a:solidFill>
              <a:schemeClr val="accent1"/>
            </a:solidFill>
          </a:ln>
        </p:spPr>
        <p:txBody>
          <a:bodyPr/>
          <a:lstStyle/>
          <a:p>
            <a:pPr marL="0" indent="0">
              <a:buNone/>
            </a:pPr>
            <a:r>
              <a:rPr lang="en-US" altLang="zh-CN">
                <a:solidFill>
                  <a:schemeClr val="tx1"/>
                </a:solidFill>
              </a:rPr>
              <a:t>As they came in my direction, I put on my brightest and happiest smile. </a:t>
            </a:r>
          </a:p>
          <a:p>
            <a:pPr marL="0" indent="0">
              <a:buNone/>
            </a:pPr>
            <a:r>
              <a:rPr lang="en-US" altLang="zh-CN">
                <a:solidFill>
                  <a:schemeClr val="tx1"/>
                </a:solidFill>
              </a:rPr>
              <a:t>I was so happy that I had earned my service hours in this way. </a:t>
            </a:r>
          </a:p>
          <a:p>
            <a:pPr marL="0" indent="0">
              <a:buNone/>
            </a:pPr>
            <a:endParaRPr lang="en-US" altLang="zh-CN">
              <a:solidFill>
                <a:schemeClr val="tx1"/>
              </a:solidFill>
            </a:endParaRPr>
          </a:p>
        </p:txBody>
      </p:sp>
      <p:pic>
        <p:nvPicPr>
          <p:cNvPr id="4" name="图片 3" descr="Screenshot_20251113_204008_com.baidu.netdisk_edit"/>
          <p:cNvPicPr>
            <a:picLocks noChangeAspect="1"/>
          </p:cNvPicPr>
          <p:nvPr/>
        </p:nvPicPr>
        <p:blipFill>
          <a:blip r:embed="rId4"/>
          <a:stretch>
            <a:fillRect/>
          </a:stretch>
        </p:blipFill>
        <p:spPr>
          <a:xfrm>
            <a:off x="4288155" y="1674495"/>
            <a:ext cx="3615690" cy="3509645"/>
          </a:xfrm>
          <a:prstGeom prst="rect">
            <a:avLst/>
          </a:prstGeom>
        </p:spPr>
      </p:pic>
      <p:pic>
        <p:nvPicPr>
          <p:cNvPr id="5" name="图片 4" descr="Screenshot_20251113_204008_com.baidu.netdisk_edit"/>
          <p:cNvPicPr>
            <a:picLocks noChangeAspect="1"/>
          </p:cNvPicPr>
          <p:nvPr/>
        </p:nvPicPr>
        <p:blipFill>
          <a:blip r:embed="rId4"/>
          <a:stretch>
            <a:fillRect/>
          </a:stretch>
        </p:blipFill>
        <p:spPr>
          <a:xfrm>
            <a:off x="672465" y="1474470"/>
            <a:ext cx="11115040" cy="47752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1490"/>
            <a:ext cx="10968990" cy="5758180"/>
          </a:xfrm>
          <a:ln>
            <a:solidFill>
              <a:schemeClr val="accent1"/>
            </a:solidFill>
          </a:ln>
        </p:spPr>
        <p:txBody>
          <a:bodyPr>
            <a:normAutofit/>
          </a:bodyPr>
          <a:lstStyle/>
          <a:p>
            <a:pPr marL="0" indent="0">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35</a:t>
            </a:r>
            <a:endParaRPr lang="en-US" altLang="zh-CN" sz="2400">
              <a:solidFill>
                <a:schemeClr val="tx1"/>
              </a:solidFill>
              <a:latin typeface="Times New Roman" panose="02020603050405020304" charset="0"/>
              <a:cs typeface="Times New Roman" panose="02020603050405020304" charset="0"/>
            </a:endParaRPr>
          </a:p>
          <a:p>
            <a:pPr marL="0" indent="0">
              <a:buNone/>
            </a:pPr>
            <a:r>
              <a:rPr lang="zh-CN" altLang="en-US" sz="2400">
                <a:solidFill>
                  <a:srgbClr val="FF0000"/>
                </a:solidFill>
                <a:latin typeface="Times New Roman" panose="02020603050405020304" charset="0"/>
                <a:cs typeface="Times New Roman" panose="02020603050405020304" charset="0"/>
              </a:rPr>
              <a:t>第</a:t>
            </a:r>
            <a:r>
              <a:rPr lang="en-US" altLang="zh-CN" sz="2400">
                <a:solidFill>
                  <a:srgbClr val="FF0000"/>
                </a:solidFill>
                <a:latin typeface="Times New Roman" panose="02020603050405020304" charset="0"/>
                <a:cs typeface="Times New Roman" panose="02020603050405020304" charset="0"/>
              </a:rPr>
              <a:t>3</a:t>
            </a:r>
            <a:r>
              <a:rPr lang="zh-CN" altLang="en-US" sz="2400">
                <a:solidFill>
                  <a:srgbClr val="FF0000"/>
                </a:solidFill>
                <a:latin typeface="Times New Roman" panose="02020603050405020304" charset="0"/>
                <a:cs typeface="Times New Roman" panose="02020603050405020304" charset="0"/>
              </a:rPr>
              <a:t>章</a:t>
            </a:r>
            <a:r>
              <a:rPr lang="en-US" altLang="zh-CN" sz="2400">
                <a:solidFill>
                  <a:srgbClr val="FF0000"/>
                </a:solidFill>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读后续写的七大原则</a:t>
            </a:r>
          </a:p>
          <a:p>
            <a:pPr marL="0" indent="0">
              <a:buNone/>
            </a:pPr>
            <a:r>
              <a:rPr lang="en-US" altLang="zh-CN" sz="2400">
                <a:solidFill>
                  <a:schemeClr val="tx1"/>
                </a:solidFill>
                <a:latin typeface="Times New Roman" panose="02020603050405020304" charset="0"/>
                <a:cs typeface="Times New Roman" panose="02020603050405020304" charset="0"/>
              </a:rPr>
              <a:t>3.1</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1</a:t>
            </a:r>
            <a:r>
              <a:rPr lang="zh-CN" altLang="en-US" sz="2400">
                <a:solidFill>
                  <a:schemeClr val="tx1"/>
                </a:solidFill>
                <a:latin typeface="Times New Roman" panose="02020603050405020304" charset="0"/>
                <a:cs typeface="Times New Roman" panose="02020603050405020304" charset="0"/>
              </a:rPr>
              <a:t>：完成大于完美</a:t>
            </a:r>
          </a:p>
          <a:p>
            <a:pPr marL="0" indent="0">
              <a:buNone/>
            </a:pPr>
            <a:r>
              <a:rPr lang="en-US" altLang="zh-CN" sz="2400">
                <a:solidFill>
                  <a:schemeClr val="tx1"/>
                </a:solidFill>
                <a:latin typeface="Times New Roman" panose="02020603050405020304" charset="0"/>
                <a:cs typeface="Times New Roman" panose="02020603050405020304" charset="0"/>
              </a:rPr>
              <a:t>3.2</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2</a:t>
            </a:r>
            <a:r>
              <a:rPr lang="zh-CN" altLang="en-US" sz="2400">
                <a:solidFill>
                  <a:schemeClr val="tx1"/>
                </a:solidFill>
                <a:latin typeface="Times New Roman" panose="02020603050405020304" charset="0"/>
                <a:cs typeface="Times New Roman" panose="02020603050405020304" charset="0"/>
              </a:rPr>
              <a:t>：不跑题</a:t>
            </a:r>
          </a:p>
          <a:p>
            <a:pPr marL="0" indent="0">
              <a:buNone/>
            </a:pPr>
            <a:r>
              <a:rPr lang="en-US" altLang="zh-CN" sz="2400">
                <a:solidFill>
                  <a:schemeClr val="tx1"/>
                </a:solidFill>
                <a:latin typeface="Times New Roman" panose="02020603050405020304" charset="0"/>
                <a:cs typeface="Times New Roman" panose="02020603050405020304" charset="0"/>
              </a:rPr>
              <a:t>3.3</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3</a:t>
            </a:r>
            <a:r>
              <a:rPr lang="zh-CN" altLang="en-US" sz="2400">
                <a:solidFill>
                  <a:schemeClr val="tx1"/>
                </a:solidFill>
                <a:latin typeface="Times New Roman" panose="02020603050405020304" charset="0"/>
                <a:cs typeface="Times New Roman" panose="02020603050405020304" charset="0"/>
              </a:rPr>
              <a:t>：低水平仿写（</a:t>
            </a:r>
            <a:r>
              <a:rPr lang="en-US" altLang="zh-CN" sz="2400">
                <a:solidFill>
                  <a:schemeClr val="tx1"/>
                </a:solidFill>
                <a:latin typeface="Times New Roman" panose="02020603050405020304" charset="0"/>
                <a:cs typeface="Times New Roman" panose="02020603050405020304" charset="0"/>
              </a:rPr>
              <a:t>21</a:t>
            </a:r>
            <a:r>
              <a:rPr lang="zh-CN" altLang="en-US" sz="2400">
                <a:solidFill>
                  <a:schemeClr val="tx1"/>
                </a:solidFill>
                <a:latin typeface="Times New Roman" panose="02020603050405020304" charset="0"/>
                <a:cs typeface="Times New Roman" panose="02020603050405020304" charset="0"/>
              </a:rPr>
              <a:t>分以下），高水平原创（</a:t>
            </a:r>
            <a:r>
              <a:rPr lang="en-US" altLang="zh-CN" sz="2400">
                <a:solidFill>
                  <a:schemeClr val="tx1"/>
                </a:solidFill>
                <a:latin typeface="Times New Roman" panose="02020603050405020304" charset="0"/>
                <a:cs typeface="Times New Roman" panose="02020603050405020304" charset="0"/>
              </a:rPr>
              <a:t>21</a:t>
            </a:r>
            <a:r>
              <a:rPr lang="zh-CN" altLang="en-US" sz="2400">
                <a:solidFill>
                  <a:schemeClr val="tx1"/>
                </a:solidFill>
                <a:latin typeface="Times New Roman" panose="02020603050405020304" charset="0"/>
                <a:cs typeface="Times New Roman" panose="02020603050405020304" charset="0"/>
              </a:rPr>
              <a:t>分以上）</a:t>
            </a:r>
          </a:p>
          <a:p>
            <a:pPr marL="0" indent="0">
              <a:buNone/>
            </a:pPr>
            <a:r>
              <a:rPr lang="en-US" altLang="zh-CN" sz="2400">
                <a:solidFill>
                  <a:schemeClr val="tx1"/>
                </a:solidFill>
                <a:latin typeface="Times New Roman" panose="02020603050405020304" charset="0"/>
                <a:cs typeface="Times New Roman" panose="02020603050405020304" charset="0"/>
              </a:rPr>
              <a:t>When all is said and done, it is not the fleeting moments, but the timeless, immutable essence of ... that redefines the course of our lives. (</a:t>
            </a:r>
            <a:r>
              <a:rPr lang="zh-CN" altLang="en-US" sz="2400">
                <a:solidFill>
                  <a:schemeClr val="tx1"/>
                </a:solidFill>
                <a:latin typeface="Times New Roman" panose="02020603050405020304" charset="0"/>
                <a:cs typeface="Times New Roman" panose="02020603050405020304" charset="0"/>
              </a:rPr>
              <a:t>这句话慎用）</a:t>
            </a:r>
          </a:p>
          <a:p>
            <a:pPr marL="0" indent="0">
              <a:buNone/>
            </a:pPr>
            <a:r>
              <a:rPr lang="en-US" altLang="zh-CN" sz="2400">
                <a:solidFill>
                  <a:schemeClr val="tx1"/>
                </a:solidFill>
                <a:latin typeface="Times New Roman" panose="02020603050405020304" charset="0"/>
                <a:cs typeface="Times New Roman" panose="02020603050405020304" charset="0"/>
              </a:rPr>
              <a:t>3.4</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4</a:t>
            </a:r>
            <a:r>
              <a:rPr lang="zh-CN" altLang="en-US" sz="2400">
                <a:solidFill>
                  <a:schemeClr val="tx1"/>
                </a:solidFill>
                <a:latin typeface="Times New Roman" panose="02020603050405020304" charset="0"/>
                <a:cs typeface="Times New Roman" panose="02020603050405020304" charset="0"/>
              </a:rPr>
              <a:t>：多写动作和心理，少写对话</a:t>
            </a:r>
          </a:p>
          <a:p>
            <a:pPr marL="0" indent="0">
              <a:buNone/>
            </a:pPr>
            <a:r>
              <a:rPr lang="en-US" altLang="zh-CN" sz="2400">
                <a:solidFill>
                  <a:schemeClr val="tx1"/>
                </a:solidFill>
                <a:latin typeface="Times New Roman" panose="02020603050405020304" charset="0"/>
                <a:cs typeface="Times New Roman" panose="02020603050405020304" charset="0"/>
              </a:rPr>
              <a:t>3.5</a:t>
            </a:r>
            <a:r>
              <a:rPr lang="zh-CN" altLang="en-US" sz="2400">
                <a:solidFill>
                  <a:schemeClr val="tx1"/>
                </a:solidFill>
                <a:latin typeface="Times New Roman" panose="02020603050405020304" charset="0"/>
                <a:cs typeface="Times New Roman" panose="02020603050405020304" charset="0"/>
              </a:rPr>
              <a:t>原则</a:t>
            </a:r>
            <a:r>
              <a:rPr lang="en-US" altLang="zh-CN" sz="2400">
                <a:solidFill>
                  <a:schemeClr val="tx1"/>
                </a:solidFill>
                <a:latin typeface="Times New Roman" panose="02020603050405020304" charset="0"/>
                <a:cs typeface="Times New Roman" panose="02020603050405020304" charset="0"/>
              </a:rPr>
              <a:t>5</a:t>
            </a:r>
            <a:r>
              <a:rPr lang="zh-CN" altLang="en-US" sz="2400">
                <a:solidFill>
                  <a:schemeClr val="tx1"/>
                </a:solidFill>
                <a:latin typeface="Times New Roman" panose="02020603050405020304" charset="0"/>
                <a:cs typeface="Times New Roman" panose="02020603050405020304" charset="0"/>
              </a:rPr>
              <a:t>：尽量固定两段续写的句子数量（仅作参考）</a:t>
            </a:r>
          </a:p>
          <a:p>
            <a:pPr marL="0" indent="0">
              <a:buNone/>
            </a:pPr>
            <a:endParaRPr lang="zh-CN" altLang="en-US"/>
          </a:p>
          <a:p>
            <a:pPr marL="0" indent="0">
              <a:buNone/>
            </a:pPr>
            <a:endParaRPr lang="en-US" altLang="zh-CN"/>
          </a:p>
          <a:p>
            <a:pPr marL="0" indent="0">
              <a:buNone/>
            </a:pPr>
            <a:endParaRPr lang="zh-CN" altLang="en-US"/>
          </a:p>
          <a:p>
            <a:pPr marL="0" indent="0">
              <a:buNone/>
            </a:pPr>
            <a:endParaRPr lang="zh-CN" altLang="en-US"/>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76000" y="580320"/>
              <a:ext cx="10954080" cy="4917240"/>
            </p14:xfrm>
          </p:contentPart>
        </mc:Choice>
        <mc:Fallback>
          <p:pic>
            <p:nvPicPr>
              <p:cNvPr id="2" name="墨迹 1"/>
              <p:cNvPicPr/>
              <p:nvPr/>
            </p:nvPicPr>
            <p:blipFill>
              <a:blip r:embed="rId5"/>
              <a:stretch>
                <a:fillRect/>
              </a:stretch>
            </p:blipFill>
            <p:spPr>
              <a:xfrm>
                <a:off x="566640" y="570960"/>
                <a:ext cx="10972800" cy="4935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81330"/>
            <a:ext cx="10968990" cy="5768340"/>
          </a:xfrm>
          <a:ln>
            <a:solidFill>
              <a:schemeClr val="accent1"/>
            </a:solidFill>
          </a:ln>
        </p:spPr>
        <p:txBody>
          <a:bodyPr/>
          <a:lstStyle/>
          <a:p>
            <a:pPr marL="0" indent="0">
              <a:buNone/>
            </a:pPr>
            <a:endParaRPr lang="zh-CN" altLang="en-US"/>
          </a:p>
        </p:txBody>
      </p:sp>
      <p:pic>
        <p:nvPicPr>
          <p:cNvPr id="4" name="图片 3" descr="Screenshot_20251113_205146"/>
          <p:cNvPicPr>
            <a:picLocks noChangeAspect="1"/>
          </p:cNvPicPr>
          <p:nvPr/>
        </p:nvPicPr>
        <p:blipFill>
          <a:blip r:embed="rId4"/>
          <a:stretch>
            <a:fillRect/>
          </a:stretch>
        </p:blipFill>
        <p:spPr>
          <a:xfrm>
            <a:off x="633730" y="480695"/>
            <a:ext cx="11076940" cy="57689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1007110" y="439420"/>
            <a:ext cx="9770745" cy="5873750"/>
          </a:xfrm>
          <a:ln>
            <a:solidFill>
              <a:schemeClr val="accent1"/>
            </a:solidFill>
          </a:ln>
        </p:spPr>
        <p:txBody>
          <a:bodyPr/>
          <a:lstStyle/>
          <a:p>
            <a:pPr marL="0" indent="0">
              <a:buNone/>
            </a:pPr>
            <a:endParaRPr lang="zh-CN" altLang="en-US"/>
          </a:p>
        </p:txBody>
      </p:sp>
      <p:pic>
        <p:nvPicPr>
          <p:cNvPr id="4" name="图片 3" descr="Screenshot_20251113_204630_com.baidu.netdisk_edit"/>
          <p:cNvPicPr>
            <a:picLocks noChangeAspect="1"/>
          </p:cNvPicPr>
          <p:nvPr/>
        </p:nvPicPr>
        <p:blipFill>
          <a:blip r:embed="rId4"/>
          <a:stretch>
            <a:fillRect/>
          </a:stretch>
        </p:blipFill>
        <p:spPr>
          <a:xfrm>
            <a:off x="1007745" y="439420"/>
            <a:ext cx="10176510" cy="587375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81330"/>
            <a:ext cx="10968990" cy="5768340"/>
          </a:xfrm>
          <a:ln>
            <a:solidFill>
              <a:schemeClr val="accent1"/>
            </a:solidFill>
          </a:ln>
        </p:spPr>
        <p:txBody>
          <a:bodyPr/>
          <a:lstStyle/>
          <a:p>
            <a:pPr marL="0" indent="0">
              <a:buNone/>
            </a:pPr>
            <a:r>
              <a:rPr lang="zh-CN" altLang="en-US" sz="2800">
                <a:solidFill>
                  <a:schemeClr val="tx1"/>
                </a:solidFill>
              </a:rPr>
              <a:t>下一节从</a:t>
            </a:r>
            <a:r>
              <a:rPr lang="en-US" altLang="zh-CN" sz="2800">
                <a:solidFill>
                  <a:schemeClr val="tx1"/>
                </a:solidFill>
              </a:rPr>
              <a:t>P</a:t>
            </a:r>
            <a:r>
              <a:rPr lang="en-US" altLang="zh-CN" sz="2800" baseline="-25000">
                <a:solidFill>
                  <a:schemeClr val="tx1"/>
                </a:solidFill>
              </a:rPr>
              <a:t>77</a:t>
            </a:r>
            <a:r>
              <a:rPr lang="zh-CN" altLang="en-US" sz="2800">
                <a:solidFill>
                  <a:schemeClr val="tx1"/>
                </a:solidFill>
              </a:rPr>
              <a:t>第</a:t>
            </a:r>
            <a:r>
              <a:rPr lang="en-US" altLang="zh-CN" sz="2800">
                <a:solidFill>
                  <a:schemeClr val="tx1"/>
                </a:solidFill>
              </a:rPr>
              <a:t>6</a:t>
            </a:r>
            <a:r>
              <a:rPr lang="zh-CN" altLang="en-US" sz="2800">
                <a:solidFill>
                  <a:schemeClr val="tx1"/>
                </a:solidFill>
              </a:rPr>
              <a:t>章</a:t>
            </a:r>
            <a:r>
              <a:rPr lang="en-US" altLang="zh-CN" sz="2800">
                <a:solidFill>
                  <a:schemeClr val="tx1"/>
                </a:solidFill>
              </a:rPr>
              <a:t> </a:t>
            </a:r>
            <a:r>
              <a:rPr lang="zh-CN" altLang="en-US" sz="2800">
                <a:solidFill>
                  <a:schemeClr val="tx1"/>
                </a:solidFill>
              </a:rPr>
              <a:t>高考真题精讲开始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MG_20251112_200342_edit_21200121608222"/>
          <p:cNvPicPr>
            <a:picLocks noChangeAspect="1"/>
          </p:cNvPicPr>
          <p:nvPr/>
        </p:nvPicPr>
        <p:blipFill>
          <a:blip r:embed="rId3"/>
          <a:stretch>
            <a:fillRect/>
          </a:stretch>
        </p:blipFill>
        <p:spPr>
          <a:xfrm>
            <a:off x="635" y="-74930"/>
            <a:ext cx="10069830" cy="700786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2696400" y="2358360"/>
              <a:ext cx="353880" cy="329400"/>
            </p14:xfrm>
          </p:contentPart>
        </mc:Choice>
        <mc:Fallback>
          <p:pic>
            <p:nvPicPr>
              <p:cNvPr id="2" name="墨迹 1"/>
              <p:cNvPicPr/>
              <p:nvPr/>
            </p:nvPicPr>
            <p:blipFill>
              <a:blip r:embed="rId5"/>
              <a:stretch>
                <a:fillRect/>
              </a:stretch>
            </p:blipFill>
            <p:spPr>
              <a:xfrm>
                <a:off x="2687040" y="2349000"/>
                <a:ext cx="372600" cy="3481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creenshot_20251105_174326_com.bytedance.eark.hel"/>
          <p:cNvPicPr>
            <a:picLocks noChangeAspect="1"/>
          </p:cNvPicPr>
          <p:nvPr/>
        </p:nvPicPr>
        <p:blipFill>
          <a:blip r:embed="rId3"/>
          <a:stretch>
            <a:fillRect/>
          </a:stretch>
        </p:blipFill>
        <p:spPr>
          <a:xfrm>
            <a:off x="635" y="0"/>
            <a:ext cx="9498965" cy="685736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buNone/>
            </a:pPr>
            <a:r>
              <a:rPr lang="en-US" altLang="zh-CN" sz="2400">
                <a:solidFill>
                  <a:schemeClr val="tx1"/>
                </a:solidFill>
              </a:rPr>
              <a:t>3.6</a:t>
            </a:r>
            <a:r>
              <a:rPr lang="zh-CN" altLang="en-US" sz="2400">
                <a:solidFill>
                  <a:schemeClr val="tx1"/>
                </a:solidFill>
              </a:rPr>
              <a:t>原则</a:t>
            </a:r>
            <a:r>
              <a:rPr lang="en-US" altLang="zh-CN" sz="2400">
                <a:solidFill>
                  <a:schemeClr val="tx1"/>
                </a:solidFill>
              </a:rPr>
              <a:t>6</a:t>
            </a:r>
            <a:r>
              <a:rPr lang="zh-CN" altLang="en-US" sz="2400">
                <a:solidFill>
                  <a:schemeClr val="tx1"/>
                </a:solidFill>
              </a:rPr>
              <a:t>：在合理范围内超过</a:t>
            </a:r>
            <a:r>
              <a:rPr lang="en-US" altLang="zh-CN" sz="2400">
                <a:solidFill>
                  <a:schemeClr val="tx1"/>
                </a:solidFill>
              </a:rPr>
              <a:t>150</a:t>
            </a:r>
            <a:r>
              <a:rPr lang="zh-CN" altLang="en-US" sz="2400">
                <a:solidFill>
                  <a:schemeClr val="tx1"/>
                </a:solidFill>
              </a:rPr>
              <a:t>词为宜</a:t>
            </a:r>
          </a:p>
          <a:p>
            <a:pPr marL="0" indent="0">
              <a:buNone/>
            </a:pPr>
            <a:r>
              <a:rPr lang="en-US" altLang="zh-CN" sz="2400">
                <a:solidFill>
                  <a:schemeClr val="tx1"/>
                </a:solidFill>
              </a:rPr>
              <a:t>3.7</a:t>
            </a:r>
            <a:r>
              <a:rPr lang="zh-CN" altLang="en-US" sz="2400">
                <a:solidFill>
                  <a:schemeClr val="tx1"/>
                </a:solidFill>
              </a:rPr>
              <a:t>原则</a:t>
            </a:r>
            <a:r>
              <a:rPr lang="en-US" altLang="zh-CN" sz="2400">
                <a:solidFill>
                  <a:schemeClr val="tx1"/>
                </a:solidFill>
              </a:rPr>
              <a:t>7</a:t>
            </a:r>
            <a:r>
              <a:rPr lang="zh-CN" altLang="en-US" sz="2400">
                <a:solidFill>
                  <a:schemeClr val="tx1"/>
                </a:solidFill>
              </a:rPr>
              <a:t>：练字非常重要</a:t>
            </a:r>
          </a:p>
          <a:p>
            <a:pPr marL="0" indent="0">
              <a:buNone/>
            </a:pPr>
            <a:endParaRPr lang="zh-CN" altLang="en-US" sz="2400">
              <a:solidFill>
                <a:schemeClr val="tx1"/>
              </a:solidFill>
            </a:endParaRPr>
          </a:p>
          <a:p>
            <a:pPr marL="0" indent="0">
              <a:buNone/>
            </a:pPr>
            <a:endParaRPr lang="zh-CN" altLang="en-US" sz="24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creenshot_20251112_201221_com.baidu.netdisk_edit"/>
          <p:cNvPicPr>
            <a:picLocks noChangeAspect="1"/>
          </p:cNvPicPr>
          <p:nvPr/>
        </p:nvPicPr>
        <p:blipFill>
          <a:blip r:embed="rId3"/>
          <a:stretch>
            <a:fillRect/>
          </a:stretch>
        </p:blipFill>
        <p:spPr>
          <a:xfrm>
            <a:off x="0" y="0"/>
            <a:ext cx="12191365" cy="68586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9580"/>
            <a:ext cx="10968990" cy="5800090"/>
          </a:xfrm>
          <a:ln>
            <a:solidFill>
              <a:schemeClr val="accent1"/>
            </a:solidFill>
          </a:ln>
        </p:spPr>
        <p:txBody>
          <a:bodyPr>
            <a:noAutofit/>
          </a:bodyPr>
          <a:lstStyle/>
          <a:p>
            <a:pPr marL="0" indent="0" algn="just">
              <a:lnSpc>
                <a:spcPts val="3700"/>
              </a:lnSpc>
              <a:spcAft>
                <a:spcPts val="0"/>
              </a:spcAft>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40</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第</a:t>
            </a:r>
            <a:r>
              <a:rPr lang="en-US" altLang="zh-CN" sz="2400">
                <a:solidFill>
                  <a:schemeClr val="tx1"/>
                </a:solidFill>
                <a:latin typeface="Times New Roman" panose="02020603050405020304" charset="0"/>
                <a:cs typeface="Times New Roman" panose="02020603050405020304" charset="0"/>
              </a:rPr>
              <a:t>4</a:t>
            </a:r>
            <a:r>
              <a:rPr lang="zh-CN" altLang="en-US" sz="2400">
                <a:solidFill>
                  <a:schemeClr val="tx1"/>
                </a:solidFill>
                <a:latin typeface="Times New Roman" panose="02020603050405020304" charset="0"/>
                <a:cs typeface="Times New Roman" panose="02020603050405020304" charset="0"/>
              </a:rPr>
              <a:t>章</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读后续写的十大技巧</a:t>
            </a:r>
          </a:p>
          <a:p>
            <a:pPr marL="0" indent="0" algn="just">
              <a:lnSpc>
                <a:spcPts val="3700"/>
              </a:lnSpc>
              <a:spcAft>
                <a:spcPts val="0"/>
              </a:spcAft>
              <a:buNone/>
            </a:pPr>
            <a:r>
              <a:rPr lang="en-US" altLang="zh-CN" sz="2400">
                <a:solidFill>
                  <a:schemeClr val="tx1"/>
                </a:solidFill>
                <a:latin typeface="Times New Roman" panose="02020603050405020304" charset="0"/>
                <a:cs typeface="Times New Roman" panose="02020603050405020304" charset="0"/>
              </a:rPr>
              <a:t>4.1. </a:t>
            </a:r>
            <a:r>
              <a:rPr lang="zh-CN" altLang="en-US" sz="2400">
                <a:solidFill>
                  <a:schemeClr val="tx1"/>
                </a:solidFill>
                <a:latin typeface="Times New Roman" panose="02020603050405020304" charset="0"/>
                <a:cs typeface="Times New Roman" panose="02020603050405020304" charset="0"/>
              </a:rPr>
              <a:t>不要总写主谓宾</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傻瓜</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句型</a:t>
            </a:r>
          </a:p>
          <a:p>
            <a:pPr marL="0" indent="0" algn="just">
              <a:lnSpc>
                <a:spcPts val="3700"/>
              </a:lnSpc>
              <a:spcAft>
                <a:spcPts val="0"/>
              </a:spcAft>
              <a:buNone/>
            </a:pPr>
            <a:r>
              <a:rPr lang="zh-CN" altLang="en-US" sz="2400">
                <a:solidFill>
                  <a:schemeClr val="tx1"/>
                </a:solidFill>
                <a:latin typeface="Times New Roman" panose="02020603050405020304" charset="0"/>
                <a:cs typeface="Times New Roman" panose="02020603050405020304" charset="0"/>
              </a:rPr>
              <a:t>多使用</a:t>
            </a:r>
            <a:r>
              <a:rPr lang="zh-CN" altLang="en-US" sz="2400" b="1">
                <a:solidFill>
                  <a:schemeClr val="tx1"/>
                </a:solidFill>
                <a:latin typeface="Times New Roman" panose="02020603050405020304" charset="0"/>
                <a:cs typeface="Times New Roman" panose="02020603050405020304" charset="0"/>
              </a:rPr>
              <a:t>从句、非谓语、介词短语、副词</a:t>
            </a:r>
            <a:r>
              <a:rPr lang="zh-CN" altLang="en-US" sz="2400">
                <a:solidFill>
                  <a:schemeClr val="tx1"/>
                </a:solidFill>
                <a:latin typeface="Times New Roman" panose="02020603050405020304" charset="0"/>
                <a:cs typeface="Times New Roman" panose="02020603050405020304" charset="0"/>
              </a:rPr>
              <a:t>，串联动作和心理描写</a:t>
            </a:r>
          </a:p>
          <a:p>
            <a:pPr marL="0" indent="0" algn="just">
              <a:lnSpc>
                <a:spcPts val="3700"/>
              </a:lnSpc>
              <a:spcAft>
                <a:spcPts val="0"/>
              </a:spcAft>
              <a:buNone/>
            </a:pPr>
            <a:r>
              <a:rPr lang="en-US" altLang="zh-CN" sz="2400" u="sng">
                <a:solidFill>
                  <a:srgbClr val="FF0000"/>
                </a:solidFill>
                <a:latin typeface="Times New Roman" panose="02020603050405020304" charset="0"/>
                <a:cs typeface="Times New Roman" panose="02020603050405020304" charset="0"/>
              </a:rPr>
              <a:t>He felt a surge of anger as he walked down the street, his fists clenched tightly. </a:t>
            </a:r>
          </a:p>
          <a:p>
            <a:pPr marL="0" indent="0" algn="just">
              <a:lnSpc>
                <a:spcPts val="3700"/>
              </a:lnSpc>
              <a:spcAft>
                <a:spcPts val="0"/>
              </a:spcAft>
              <a:buNone/>
            </a:pPr>
            <a:r>
              <a:rPr lang="zh-CN" altLang="en-US" sz="2400">
                <a:solidFill>
                  <a:schemeClr val="tx1"/>
                </a:solidFill>
                <a:latin typeface="Times New Roman" panose="02020603050405020304" charset="0"/>
                <a:cs typeface="Times New Roman" panose="02020603050405020304" charset="0"/>
              </a:rPr>
              <a:t>升级版：</a:t>
            </a:r>
            <a:r>
              <a:rPr lang="en-US" altLang="zh-CN" sz="2400">
                <a:solidFill>
                  <a:schemeClr val="tx1"/>
                </a:solidFill>
                <a:latin typeface="Times New Roman" panose="02020603050405020304" charset="0"/>
                <a:cs typeface="Times New Roman" panose="02020603050405020304" charset="0"/>
              </a:rPr>
              <a:t>He stormed down the street, his fists clenched so tightly that his nails bit into his palms. </a:t>
            </a:r>
          </a:p>
          <a:p>
            <a:pPr marL="0" indent="0" algn="just">
              <a:lnSpc>
                <a:spcPts val="3700"/>
              </a:lnSpc>
              <a:spcAft>
                <a:spcPts val="0"/>
              </a:spcAft>
              <a:buNone/>
            </a:pPr>
            <a:r>
              <a:rPr lang="zh-CN" altLang="en-US" sz="2400">
                <a:solidFill>
                  <a:schemeClr val="tx1"/>
                </a:solidFill>
                <a:latin typeface="Times New Roman" panose="02020603050405020304" charset="0"/>
                <a:cs typeface="Times New Roman" panose="02020603050405020304" charset="0"/>
              </a:rPr>
              <a:t>拓展版：</a:t>
            </a:r>
            <a:r>
              <a:rPr lang="en-US" altLang="zh-CN" sz="2400">
                <a:solidFill>
                  <a:schemeClr val="tx1"/>
                </a:solidFill>
                <a:latin typeface="Times New Roman" panose="02020603050405020304" charset="0"/>
                <a:cs typeface="Times New Roman" panose="02020603050405020304" charset="0"/>
              </a:rPr>
              <a:t>He stormed into the room, slammed the door shut and flung himself onto the bed, bursting into tears. </a:t>
            </a:r>
          </a:p>
          <a:p>
            <a:pPr marL="0" indent="0" algn="just">
              <a:lnSpc>
                <a:spcPts val="3700"/>
              </a:lnSpc>
              <a:spcAft>
                <a:spcPts val="0"/>
              </a:spcAft>
              <a:buNone/>
            </a:pPr>
            <a:r>
              <a:rPr lang="zh-CN" altLang="en-US" sz="2400">
                <a:solidFill>
                  <a:schemeClr val="tx1"/>
                </a:solidFill>
                <a:latin typeface="Times New Roman" panose="02020603050405020304" charset="0"/>
                <a:cs typeface="Times New Roman" panose="02020603050405020304" charset="0"/>
              </a:rPr>
              <a:t>提升版：</a:t>
            </a:r>
            <a:r>
              <a:rPr lang="en-US" altLang="zh-CN" sz="2400">
                <a:solidFill>
                  <a:schemeClr val="tx1"/>
                </a:solidFill>
                <a:latin typeface="Times New Roman" panose="02020603050405020304" charset="0"/>
                <a:cs typeface="Times New Roman" panose="02020603050405020304" charset="0"/>
              </a:rPr>
              <a:t>With a slam of the door, he stormed into the room and flung himself onto the bed, bursting into tears. </a:t>
            </a:r>
          </a:p>
          <a:p>
            <a:pPr marL="0" indent="0" algn="just">
              <a:lnSpc>
                <a:spcPts val="3700"/>
              </a:lnSpc>
              <a:spcAft>
                <a:spcPts val="0"/>
              </a:spcAf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noAutofit/>
          </a:bodyPr>
          <a:lstStyle/>
          <a:p>
            <a:pPr marL="0" indent="0">
              <a:lnSpc>
                <a:spcPts val="2880"/>
              </a:lnSpc>
              <a:spcAft>
                <a:spcPts val="0"/>
              </a:spcAft>
              <a:buNone/>
            </a:pPr>
            <a:r>
              <a:rPr lang="en-US" altLang="zh-CN" sz="2400" u="sng">
                <a:solidFill>
                  <a:srgbClr val="FF0000"/>
                </a:solidFill>
                <a:latin typeface="Times New Roman" panose="02020603050405020304" charset="0"/>
                <a:cs typeface="Times New Roman" panose="02020603050405020304" charset="0"/>
              </a:rPr>
              <a:t>She stepped cautiously into the room, her heart pounding with anxiety.</a:t>
            </a:r>
            <a:r>
              <a:rPr lang="en-US" altLang="zh-CN" sz="2400">
                <a:solidFill>
                  <a:srgbClr val="FF0000"/>
                </a:solidFill>
                <a:latin typeface="Times New Roman" panose="02020603050405020304" charset="0"/>
                <a:cs typeface="Times New Roman" panose="02020603050405020304" charset="0"/>
              </a:rPr>
              <a:t> </a:t>
            </a:r>
          </a:p>
          <a:p>
            <a:pPr marL="0" indent="0">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升级版：</a:t>
            </a:r>
            <a:r>
              <a:rPr lang="en-US" altLang="zh-CN" sz="2400">
                <a:solidFill>
                  <a:schemeClr val="tx1"/>
                </a:solidFill>
                <a:latin typeface="Times New Roman" panose="02020603050405020304" charset="0"/>
                <a:cs typeface="Times New Roman" panose="02020603050405020304" charset="0"/>
              </a:rPr>
              <a:t>Cautiously, she stepped into the room, a knot of anxiety tightening in her chest.</a:t>
            </a:r>
          </a:p>
          <a:p>
            <a:pPr marL="0" indent="0">
              <a:lnSpc>
                <a:spcPts val="2880"/>
              </a:lnSpc>
              <a:spcAft>
                <a:spcPts val="0"/>
              </a:spcAft>
              <a:buNone/>
            </a:pPr>
            <a:r>
              <a:rPr lang="en-US" altLang="zh-CN" sz="2400" u="sng">
                <a:solidFill>
                  <a:srgbClr val="FF0000"/>
                </a:solidFill>
                <a:latin typeface="Times New Roman" panose="02020603050405020304" charset="0"/>
                <a:cs typeface="Times New Roman" panose="02020603050405020304" charset="0"/>
              </a:rPr>
              <a:t>As the door creaked open, she froze in fear, wondering what would happen next.</a:t>
            </a:r>
            <a:r>
              <a:rPr lang="en-US" altLang="zh-CN" sz="2400">
                <a:solidFill>
                  <a:srgbClr val="FF0000"/>
                </a:solidFill>
                <a:latin typeface="Times New Roman" panose="02020603050405020304" charset="0"/>
                <a:cs typeface="Times New Roman" panose="02020603050405020304" charset="0"/>
              </a:rPr>
              <a:t> </a:t>
            </a:r>
          </a:p>
          <a:p>
            <a:pPr marL="0" indent="0">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升级版：</a:t>
            </a:r>
            <a:r>
              <a:rPr lang="en-US" altLang="zh-CN" sz="2400">
                <a:solidFill>
                  <a:schemeClr val="tx1"/>
                </a:solidFill>
                <a:latin typeface="Times New Roman" panose="02020603050405020304" charset="0"/>
                <a:cs typeface="Times New Roman" panose="02020603050405020304" charset="0"/>
              </a:rPr>
              <a:t>With a knock on the door, it creaked open and she stood rooted to the ground. </a:t>
            </a:r>
          </a:p>
          <a:p>
            <a:pPr marL="0" indent="0">
              <a:lnSpc>
                <a:spcPts val="2880"/>
              </a:lnSpc>
              <a:spcAft>
                <a:spcPts val="0"/>
              </a:spcAft>
              <a:buNone/>
            </a:pPr>
            <a:r>
              <a:rPr lang="zh-CN" altLang="en-US" sz="2400">
                <a:solidFill>
                  <a:schemeClr val="tx1"/>
                </a:solidFill>
                <a:latin typeface="Times New Roman" panose="02020603050405020304" charset="0"/>
                <a:cs typeface="Times New Roman" panose="02020603050405020304" charset="0"/>
              </a:rPr>
              <a:t>升级版：</a:t>
            </a:r>
            <a:r>
              <a:rPr lang="en-US" altLang="zh-CN" sz="2400">
                <a:solidFill>
                  <a:schemeClr val="tx1"/>
                </a:solidFill>
                <a:latin typeface="Times New Roman" panose="02020603050405020304" charset="0"/>
                <a:cs typeface="Times New Roman" panose="02020603050405020304" charset="0"/>
              </a:rPr>
              <a:t>She knocked on the door and with a creak, it swung open, leaving her rooted to the ground.  </a:t>
            </a:r>
          </a:p>
          <a:p>
            <a:pPr marL="0" indent="0">
              <a:lnSpc>
                <a:spcPts val="2880"/>
              </a:lnSpc>
              <a:spcAft>
                <a:spcPts val="0"/>
              </a:spcAft>
              <a:buNone/>
            </a:pPr>
            <a:r>
              <a:rPr lang="en-US" altLang="zh-CN" sz="2400">
                <a:solidFill>
                  <a:srgbClr val="FF0000"/>
                </a:solidFill>
                <a:latin typeface="Times New Roman" panose="02020603050405020304" charset="0"/>
                <a:cs typeface="Times New Roman" panose="02020603050405020304" charset="0"/>
              </a:rPr>
              <a:t>He clenched his jaw, trying to control his urge to scream, but his frustration bubbled up uncontrollably.</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感觉这句话的</a:t>
            </a:r>
            <a:r>
              <a:rPr lang="en-US" altLang="zh-CN" sz="2400">
                <a:solidFill>
                  <a:schemeClr val="tx1"/>
                </a:solidFill>
                <a:latin typeface="Times New Roman" panose="02020603050405020304" charset="0"/>
                <a:cs typeface="Times New Roman" panose="02020603050405020304" charset="0"/>
              </a:rPr>
              <a:t>frustration</a:t>
            </a:r>
            <a:r>
              <a:rPr lang="zh-CN" altLang="en-US" sz="2400">
                <a:solidFill>
                  <a:schemeClr val="tx1"/>
                </a:solidFill>
                <a:latin typeface="Times New Roman" panose="02020603050405020304" charset="0"/>
                <a:cs typeface="Times New Roman" panose="02020603050405020304" charset="0"/>
              </a:rPr>
              <a:t>换成</a:t>
            </a:r>
            <a:r>
              <a:rPr lang="en-US" altLang="zh-CN" sz="2400">
                <a:solidFill>
                  <a:schemeClr val="tx1"/>
                </a:solidFill>
                <a:latin typeface="Times New Roman" panose="02020603050405020304" charset="0"/>
                <a:cs typeface="Times New Roman" panose="02020603050405020304" charset="0"/>
              </a:rPr>
              <a:t>panic, fear</a:t>
            </a:r>
            <a:r>
              <a:rPr lang="zh-CN" altLang="en-US" sz="2400">
                <a:solidFill>
                  <a:schemeClr val="tx1"/>
                </a:solidFill>
                <a:latin typeface="Times New Roman" panose="02020603050405020304" charset="0"/>
                <a:cs typeface="Times New Roman" panose="02020603050405020304" charset="0"/>
              </a:rPr>
              <a:t>之类的更合适）</a:t>
            </a:r>
            <a:r>
              <a:rPr lang="en-US" altLang="zh-CN" sz="2400">
                <a:solidFill>
                  <a:schemeClr val="tx1"/>
                </a:solidFill>
                <a:latin typeface="Times New Roman" panose="02020603050405020304" charset="0"/>
                <a:cs typeface="Times New Roman" panose="02020603050405020304" charset="0"/>
              </a:rPr>
              <a:t> </a:t>
            </a:r>
          </a:p>
          <a:p>
            <a:pPr marL="0" indent="0">
              <a:lnSpc>
                <a:spcPts val="2880"/>
              </a:lnSpc>
              <a:spcAft>
                <a:spcPts val="0"/>
              </a:spcAft>
              <a:buNone/>
            </a:pPr>
            <a:r>
              <a:rPr lang="en-US" altLang="zh-CN" sz="2400">
                <a:solidFill>
                  <a:srgbClr val="FF0000"/>
                </a:solidFill>
                <a:latin typeface="Times New Roman" panose="02020603050405020304" charset="0"/>
                <a:cs typeface="Times New Roman" panose="02020603050405020304" charset="0"/>
              </a:rPr>
              <a:t>His legs moved swiftly, fueled by the panic that surged through him as he raced toward the door, hoping it wasn’t too late.</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这个句子写得不错）</a:t>
            </a:r>
            <a:r>
              <a:rPr lang="en-US" altLang="zh-CN" sz="2400">
                <a:solidFill>
                  <a:schemeClr val="tx1"/>
                </a:solidFill>
                <a:latin typeface="Times New Roman" panose="02020603050405020304" charset="0"/>
                <a:cs typeface="Times New Roman" panose="02020603050405020304" charset="0"/>
              </a:rPr>
              <a:t> </a:t>
            </a:r>
          </a:p>
          <a:p>
            <a:pPr marL="0" indent="0">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3710"/>
            <a:ext cx="10968990" cy="5775960"/>
          </a:xfrm>
          <a:ln>
            <a:solidFill>
              <a:schemeClr val="accent1"/>
            </a:solidFill>
          </a:ln>
        </p:spPr>
        <p:txBody>
          <a:bodyPr>
            <a:normAutofit/>
          </a:bodyPr>
          <a:lstStyle/>
          <a:p>
            <a:pPr marL="0" indent="0" algn="just">
              <a:lnSpc>
                <a:spcPts val="3000"/>
              </a:lnSpc>
              <a:spcAft>
                <a:spcPts val="0"/>
              </a:spcAft>
              <a:buNone/>
            </a:pPr>
            <a:r>
              <a:rPr lang="zh-CN" altLang="en-US" sz="2400">
                <a:solidFill>
                  <a:schemeClr val="tx1"/>
                </a:solidFill>
                <a:latin typeface="Times New Roman" panose="02020603050405020304" charset="0"/>
                <a:cs typeface="Times New Roman" panose="02020603050405020304" charset="0"/>
              </a:rPr>
              <a:t>介词短语和副词：</a:t>
            </a: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Frantically, the mother searched for her missing daughter, tears of grief welling up in her eyes. </a:t>
            </a: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Under the unbearably scorching sun, he was soaked in sweat, but still wore a brilliant smile. </a:t>
            </a: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Quietly but rather determinedly, she took the leave and headed for the house. </a:t>
            </a: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I crawled into bed, burying myself in the pillow, feeling physically and emotionally broken. </a:t>
            </a: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When she finished playing, the audience sat in stunned silence before leaping to their feet with an extraordinary outburst of applause. </a:t>
            </a:r>
          </a:p>
          <a:p>
            <a:pPr marL="0" indent="0" algn="just">
              <a:lnSpc>
                <a:spcPts val="3000"/>
              </a:lnSpc>
              <a:spcAft>
                <a:spcPts val="0"/>
              </a:spcAft>
              <a:buNone/>
            </a:pPr>
            <a:r>
              <a:rPr lang="en-US" altLang="zh-CN" sz="2400">
                <a:solidFill>
                  <a:schemeClr val="tx1"/>
                </a:solidFill>
                <a:latin typeface="Times New Roman" panose="02020603050405020304" charset="0"/>
                <a:cs typeface="Times New Roman" panose="02020603050405020304" charset="0"/>
              </a:rPr>
              <a:t>Realizing his mistake, Mike, embarrassment and guilty, ducked his head in great shame. </a:t>
            </a:r>
            <a:endParaRPr lang="en-US" altLang="zh-CN"/>
          </a:p>
          <a:p>
            <a:pPr marL="0" indent="0">
              <a:buNone/>
            </a:pP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1382</Words>
  <Application>Microsoft Office PowerPoint</Application>
  <PresentationFormat>宽屏</PresentationFormat>
  <Paragraphs>86</Paragraphs>
  <Slides>22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Times New Roman</vt:lpstr>
      <vt:lpstr>Wingdings</vt:lpstr>
      <vt:lpstr>WPS</vt:lpstr>
      <vt:lpstr>读后续写工具箱 精编（一）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188</cp:revision>
  <dcterms:created xsi:type="dcterms:W3CDTF">2019-06-19T02:08:00Z</dcterms:created>
  <dcterms:modified xsi:type="dcterms:W3CDTF">2025-11-17T02:19:56Z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84784858634C4EAB8102C324AECCB5FA_11</vt:lpwstr>
  </property>
</Properties>
</file>