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6" r:id="rId1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43" userDrawn="1">
          <p15:clr>
            <a:srgbClr val="A4A3A4"/>
          </p15:clr>
        </p15:guide>
        <p15:guide id="2" pos="383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143"/>
        <p:guide pos="3838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2.xml"/><Relationship Id="rId1" Type="http://schemas.openxmlformats.org/officeDocument/2006/relationships/tags" Target="../tags/tag8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6.xml"/><Relationship Id="rId1" Type="http://schemas.openxmlformats.org/officeDocument/2006/relationships/tags" Target="../tags/tag6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8.xml"/><Relationship Id="rId1" Type="http://schemas.openxmlformats.org/officeDocument/2006/relationships/tags" Target="../tags/tag67.xml"/></Relationships>
</file>

<file path=ppt/slides/_rels/slide4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tags" Target="../tags/tag70.xml"/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tags" Target="../tags/tag6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2.xml"/><Relationship Id="rId1" Type="http://schemas.openxmlformats.org/officeDocument/2006/relationships/tags" Target="../tags/tag7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4.xml"/><Relationship Id="rId1" Type="http://schemas.openxmlformats.org/officeDocument/2006/relationships/tags" Target="../tags/tag7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6.xml"/><Relationship Id="rId1" Type="http://schemas.openxmlformats.org/officeDocument/2006/relationships/tags" Target="../tags/tag7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8.xml"/><Relationship Id="rId1" Type="http://schemas.openxmlformats.org/officeDocument/2006/relationships/tags" Target="../tags/tag7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0.xml"/><Relationship Id="rId1" Type="http://schemas.openxmlformats.org/officeDocument/2006/relationships/tags" Target="../tags/tag7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p>
            <a:r>
              <a:rPr lang="zh-CN" altLang="zh-CN">
                <a:solidFill>
                  <a:srgbClr val="FF0000"/>
                </a:solidFill>
              </a:rPr>
              <a:t>三诊总结</a:t>
            </a:r>
            <a:endParaRPr lang="zh-CN" altLang="zh-CN">
              <a:solidFill>
                <a:srgbClr val="FF0000"/>
              </a:solidFill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08330" y="481330"/>
            <a:ext cx="10968990" cy="5883910"/>
          </a:xfrm>
          <a:ln>
            <a:solidFill>
              <a:schemeClr val="accent1"/>
            </a:solidFill>
          </a:ln>
        </p:spPr>
        <p:txBody>
          <a:bodyPr>
            <a:noAutofit/>
          </a:bodyPr>
          <a:p>
            <a:pPr marL="0" indent="0" algn="just">
              <a:spcAft>
                <a:spcPts val="0"/>
              </a:spcAft>
              <a:buNone/>
            </a:pPr>
            <a:r>
              <a:rPr lang="zh-CN" alt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济南期末考试要求：</a:t>
            </a:r>
            <a:endParaRPr lang="zh-CN" altLang="en-US" sz="2400" b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1. </a:t>
            </a:r>
            <a:r>
              <a:rPr 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打卡同学必须</a:t>
            </a:r>
            <a:r>
              <a:rPr lang="zh-CN" sz="2400" b="1" u="sng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及时打卡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。背诵作文必须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熟练准确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，卡顿多于两次相当于没背过，需要检查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我指定的单词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；背诵单词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每天不少于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100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个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。</a:t>
            </a:r>
            <a:endParaRPr lang="zh-CN" altLang="en-US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2. 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每天坚持做题。时间不低于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15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分钟。做好记录。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下次检查时间为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12.22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号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。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语篇填空不少于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40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篇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。或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套题不少于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6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套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。</a:t>
            </a:r>
            <a:endParaRPr lang="zh-CN" altLang="en-US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3. 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每天坚持练字。词数不少于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80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。做好记录，以备检查。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下次检查时间为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12.22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号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。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练字张数不少于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30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张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。</a:t>
            </a:r>
            <a:endParaRPr lang="zh-CN" altLang="en-US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期末目标：</a:t>
            </a:r>
            <a:endParaRPr lang="zh-CN" altLang="en-US" sz="2400" b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1. 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语篇填空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15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分人数达到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20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人及以上，错题多于两题人数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5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人以内。</a:t>
            </a:r>
            <a:endParaRPr lang="zh-CN" altLang="en-US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2. </a:t>
            </a:r>
            <a:r>
              <a:rPr 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作文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35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分人数达到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5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人及以上，无应用文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10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分以下及读续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18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分以下同学。</a:t>
            </a:r>
            <a:endParaRPr lang="zh-CN" altLang="en-US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3. 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总分突破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140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人数每班达到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6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人及以上，总分低于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120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分人数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3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人以内。</a:t>
            </a:r>
            <a:endParaRPr lang="zh-CN" altLang="en-US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08330" y="491490"/>
            <a:ext cx="10968990" cy="5758180"/>
          </a:xfrm>
          <a:ln>
            <a:solidFill>
              <a:schemeClr val="accent1"/>
            </a:solidFill>
          </a:ln>
        </p:spPr>
        <p:txBody>
          <a:bodyPr/>
          <a:p>
            <a:pPr marL="0" indent="0">
              <a:buNone/>
            </a:pPr>
            <a:r>
              <a:rPr lang="zh-CN" altLang="en-US" sz="2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各班平均分：</a:t>
            </a:r>
            <a:endParaRPr lang="zh-CN" altLang="en-US" sz="24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1:1292.2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2:129.7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3:130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4:131.9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5:132.4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6:131.4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年级平均分：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118.4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（含新航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1-4+run41-47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）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08330" y="513080"/>
            <a:ext cx="10968990" cy="5736590"/>
          </a:xfrm>
          <a:ln>
            <a:solidFill>
              <a:schemeClr val="accent1"/>
            </a:solidFill>
          </a:ln>
        </p:spPr>
        <p:txBody>
          <a:bodyPr/>
          <a:p>
            <a:pPr marL="0" indent="0">
              <a:buNone/>
            </a:pP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年级最高：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142.5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杨小</a:t>
            </a:r>
            <a:endParaRPr lang="zh-CN" altLang="en-US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班级最高：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3 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刘紫涵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141.5  4 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杨小</a:t>
            </a:r>
            <a:endParaRPr lang="zh-CN" altLang="en-US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135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及以上（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135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分是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142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名）</a:t>
            </a:r>
            <a:endParaRPr lang="zh-CN" altLang="en-US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3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班：刘紫涵、</a:t>
            </a:r>
            <a:r>
              <a:rPr lang="zh-CN" altLang="en-US" sz="24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逸轩</a:t>
            </a:r>
            <a:r>
              <a:rPr lang="en-US" altLang="zh-CN" sz="24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140 </a:t>
            </a:r>
            <a:r>
              <a:rPr lang="zh-CN" altLang="en-US" sz="24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（一诊：</a:t>
            </a:r>
            <a:r>
              <a:rPr lang="en-US" altLang="zh-CN" sz="24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138.5</a:t>
            </a:r>
            <a:r>
              <a:rPr lang="zh-CN" altLang="en-US" sz="24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；二诊</a:t>
            </a:r>
            <a:r>
              <a:rPr lang="en-US" altLang="zh-CN" sz="24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139.5</a:t>
            </a:r>
            <a:r>
              <a:rPr lang="zh-CN" altLang="en-US" sz="24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）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、楚雅婷、国豪、语轩、灿文、烨童、瑞璟、德榛</a:t>
            </a:r>
            <a:endParaRPr lang="zh-CN" altLang="en-US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4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班：杨小、钰晴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141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、子淳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140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、林航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140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、小￣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(oo)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￣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139.5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、炎堃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139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、夏天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139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、承浩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138.5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、佳琪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138.5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、刀片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138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、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LZZ 138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、博骞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137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、沐辛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136.5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、子涵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136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、一诺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135.5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、炳辰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135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、宇轩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135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内容占位符 3"/>
          <p:cNvPicPr>
            <a:picLocks noChangeAspect="1"/>
          </p:cNvPicPr>
          <p:nvPr>
            <p:ph idx="1"/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521335" y="3429000"/>
            <a:ext cx="10626725" cy="234823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285" y="664210"/>
            <a:ext cx="10645775" cy="2489835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custDataLst>
      <p:tags r:id="rId4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08330" y="155575"/>
            <a:ext cx="10968990" cy="6471920"/>
          </a:xfrm>
          <a:ln>
            <a:solidFill>
              <a:schemeClr val="accent1"/>
            </a:solidFill>
          </a:ln>
        </p:spPr>
        <p:txBody>
          <a:bodyPr>
            <a:noAutofit/>
          </a:bodyPr>
          <a:p>
            <a:pPr marL="0" indent="0">
              <a:lnSpc>
                <a:spcPts val="2300"/>
              </a:lnSpc>
              <a:spcAft>
                <a:spcPts val="0"/>
              </a:spcAft>
              <a:buNone/>
            </a:pPr>
            <a:r>
              <a:rPr lang="zh-CN" altLang="en-US" sz="2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进步幅度较大（相较于二诊）</a:t>
            </a:r>
            <a:endParaRPr lang="zh-CN" altLang="en-US" sz="24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2300"/>
              </a:lnSpc>
              <a:spcAft>
                <a:spcPts val="0"/>
              </a:spcAft>
              <a:buNone/>
            </a:pPr>
            <a:r>
              <a:rPr lang="zh-CN" altLang="en-US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刘紫涵（</a:t>
            </a:r>
            <a:r>
              <a:rPr lang="en-US" altLang="zh-CN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41→3</a:t>
            </a:r>
            <a:r>
              <a:rPr lang="zh-CN" altLang="en-US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）</a:t>
            </a:r>
            <a:endParaRPr lang="zh-CN" altLang="en-US" sz="20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2300"/>
              </a:lnSpc>
              <a:spcAft>
                <a:spcPts val="0"/>
              </a:spcAft>
              <a:buNone/>
            </a:pPr>
            <a:r>
              <a:rPr lang="zh-CN" altLang="en-US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逸轩（</a:t>
            </a:r>
            <a:r>
              <a:rPr lang="en-US" altLang="zh-CN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8</a:t>
            </a:r>
            <a:r>
              <a:rPr lang="en-US" altLang="zh-CN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→10</a:t>
            </a:r>
            <a:r>
              <a:rPr lang="zh-CN" altLang="en-US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）</a:t>
            </a:r>
            <a:endParaRPr lang="zh-CN" altLang="en-US" sz="20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indent="0">
              <a:lnSpc>
                <a:spcPts val="2300"/>
              </a:lnSpc>
              <a:spcAft>
                <a:spcPts val="0"/>
              </a:spcAft>
              <a:buNone/>
            </a:pPr>
            <a:r>
              <a:rPr lang="zh-CN" altLang="en-US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楚雅婷（</a:t>
            </a:r>
            <a:r>
              <a:rPr lang="en-US" altLang="zh-CN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338→76</a:t>
            </a:r>
            <a:r>
              <a:rPr lang="zh-CN" altLang="en-US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）</a:t>
            </a:r>
            <a:endParaRPr lang="zh-CN" altLang="en-US" sz="20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indent="0">
              <a:lnSpc>
                <a:spcPts val="2300"/>
              </a:lnSpc>
              <a:spcAft>
                <a:spcPts val="0"/>
              </a:spcAft>
              <a:buNone/>
            </a:pPr>
            <a:r>
              <a:rPr lang="zh-CN" altLang="en-US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国豪（</a:t>
            </a:r>
            <a:r>
              <a:rPr lang="en-US" altLang="zh-CN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178→76</a:t>
            </a:r>
            <a:r>
              <a:rPr lang="zh-CN" altLang="en-US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）</a:t>
            </a:r>
            <a:endParaRPr lang="zh-CN" altLang="en-US" sz="20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indent="0">
              <a:lnSpc>
                <a:spcPts val="2300"/>
              </a:lnSpc>
              <a:spcAft>
                <a:spcPts val="0"/>
              </a:spcAft>
              <a:buNone/>
            </a:pPr>
            <a:r>
              <a:rPr lang="zh-CN" altLang="en-US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语轩（</a:t>
            </a:r>
            <a:r>
              <a:rPr lang="en-US" altLang="zh-CN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124→92</a:t>
            </a:r>
            <a:r>
              <a:rPr lang="zh-CN" altLang="en-US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）</a:t>
            </a:r>
            <a:endParaRPr lang="zh-CN" altLang="en-US" sz="20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indent="0">
              <a:lnSpc>
                <a:spcPts val="2300"/>
              </a:lnSpc>
              <a:spcAft>
                <a:spcPts val="0"/>
              </a:spcAft>
              <a:buNone/>
            </a:pPr>
            <a:r>
              <a:rPr lang="zh-CN" altLang="en-US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瑞璟（</a:t>
            </a:r>
            <a:r>
              <a:rPr lang="en-US" altLang="zh-CN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419→123</a:t>
            </a:r>
            <a:r>
              <a:rPr lang="zh-CN" altLang="en-US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）</a:t>
            </a:r>
            <a:endParaRPr lang="zh-CN" altLang="en-US" sz="20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indent="0">
              <a:lnSpc>
                <a:spcPts val="2300"/>
              </a:lnSpc>
              <a:spcAft>
                <a:spcPts val="0"/>
              </a:spcAft>
              <a:buNone/>
            </a:pPr>
            <a:r>
              <a:rPr lang="zh-CN" altLang="en-US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惠畅（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225→191</a:t>
            </a:r>
            <a:r>
              <a:rPr lang="zh-CN" altLang="en-US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）</a:t>
            </a:r>
            <a:endParaRPr lang="zh-CN" altLang="en-US" sz="20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indent="0">
              <a:lnSpc>
                <a:spcPts val="2300"/>
              </a:lnSpc>
              <a:spcAft>
                <a:spcPts val="0"/>
              </a:spcAft>
              <a:buNone/>
            </a:pPr>
            <a:r>
              <a:rPr lang="zh-CN" altLang="en-US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毛毛（</a:t>
            </a:r>
            <a:r>
              <a:rPr lang="en-US" altLang="zh-CN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591→191</a:t>
            </a:r>
            <a:r>
              <a:rPr lang="zh-CN" altLang="en-US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）</a:t>
            </a:r>
            <a:endParaRPr lang="zh-CN" altLang="en-US" sz="20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indent="0">
              <a:lnSpc>
                <a:spcPts val="2300"/>
              </a:lnSpc>
              <a:spcAft>
                <a:spcPts val="0"/>
              </a:spcAft>
              <a:buNone/>
            </a:pPr>
            <a:r>
              <a:rPr lang="zh-CN" altLang="en-US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昊宸（</a:t>
            </a:r>
            <a:r>
              <a:rPr lang="en-US" altLang="zh-CN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781→239</a:t>
            </a:r>
            <a:r>
              <a:rPr lang="zh-CN" altLang="en-US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）</a:t>
            </a:r>
            <a:endParaRPr lang="zh-CN" altLang="en-US" sz="20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indent="0">
              <a:lnSpc>
                <a:spcPts val="2300"/>
              </a:lnSpc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Siri</a:t>
            </a:r>
            <a:r>
              <a:rPr lang="zh-CN" altLang="en-US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（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454→274</a:t>
            </a:r>
            <a:r>
              <a:rPr lang="zh-CN" altLang="en-US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）</a:t>
            </a:r>
            <a:endParaRPr lang="zh-CN" altLang="en-US" sz="20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indent="0">
              <a:lnSpc>
                <a:spcPts val="2300"/>
              </a:lnSpc>
              <a:spcAft>
                <a:spcPts val="0"/>
              </a:spcAft>
              <a:buNone/>
            </a:pPr>
            <a:r>
              <a:rPr lang="zh-CN" altLang="en-US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祎哲（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591→274</a:t>
            </a:r>
            <a:r>
              <a:rPr lang="zh-CN" altLang="en-US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）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en-US" altLang="zh-CN" sz="20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indent="0">
              <a:lnSpc>
                <a:spcPts val="2300"/>
              </a:lnSpc>
              <a:spcAft>
                <a:spcPts val="0"/>
              </a:spcAft>
              <a:buNone/>
            </a:pPr>
            <a:r>
              <a:rPr lang="zh-CN" altLang="en-US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付子菡（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384→274</a:t>
            </a:r>
            <a:r>
              <a:rPr lang="zh-CN" altLang="en-US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）</a:t>
            </a:r>
            <a:endParaRPr lang="zh-CN" altLang="en-US" sz="20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indent="0">
              <a:lnSpc>
                <a:spcPts val="2300"/>
              </a:lnSpc>
              <a:spcAft>
                <a:spcPts val="0"/>
              </a:spcAft>
              <a:buNone/>
            </a:pPr>
            <a:r>
              <a:rPr lang="zh-CN" altLang="en-US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维皓（</a:t>
            </a:r>
            <a:r>
              <a:rPr lang="en-US" altLang="zh-CN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860→300</a:t>
            </a:r>
            <a:r>
              <a:rPr lang="zh-CN" altLang="en-US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）</a:t>
            </a:r>
            <a:r>
              <a:rPr lang="en-US" altLang="zh-CN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en-US" altLang="zh-CN" sz="20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indent="0">
              <a:lnSpc>
                <a:spcPts val="2300"/>
              </a:lnSpc>
              <a:spcAft>
                <a:spcPts val="0"/>
              </a:spcAft>
              <a:buNone/>
            </a:pPr>
            <a:r>
              <a:rPr lang="zh-CN" altLang="en-US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敬宗（</a:t>
            </a:r>
            <a:r>
              <a:rPr lang="en-US" altLang="zh-CN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918→300</a:t>
            </a:r>
            <a:r>
              <a:rPr lang="zh-CN" altLang="en-US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）</a:t>
            </a:r>
            <a:r>
              <a:rPr lang="en-US" altLang="zh-CN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en-US" altLang="zh-CN" sz="20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indent="0">
              <a:lnSpc>
                <a:spcPts val="2300"/>
              </a:lnSpc>
              <a:spcAft>
                <a:spcPts val="0"/>
              </a:spcAft>
              <a:buNone/>
            </a:pPr>
            <a:r>
              <a:rPr lang="zh-CN" altLang="en-US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冠言（</a:t>
            </a:r>
            <a:r>
              <a:rPr lang="en-US" altLang="zh-CN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1277→338</a:t>
            </a:r>
            <a:r>
              <a:rPr lang="zh-CN" altLang="en-US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）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en-US" altLang="zh-CN" sz="20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indent="0">
              <a:lnSpc>
                <a:spcPts val="2300"/>
              </a:lnSpc>
              <a:spcAft>
                <a:spcPts val="0"/>
              </a:spcAft>
              <a:buNone/>
            </a:pPr>
            <a:r>
              <a:rPr lang="zh-CN" altLang="en-US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森垚（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539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→395</a:t>
            </a:r>
            <a:r>
              <a:rPr lang="zh-CN" altLang="en-US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）</a:t>
            </a:r>
            <a:endParaRPr lang="zh-CN" altLang="en-US" sz="20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indent="0">
              <a:lnSpc>
                <a:spcPts val="2300"/>
              </a:lnSpc>
              <a:spcAft>
                <a:spcPts val="0"/>
              </a:spcAft>
              <a:buNone/>
            </a:pPr>
            <a:r>
              <a:rPr lang="zh-CN" altLang="en-US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义轩（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944→468</a:t>
            </a:r>
            <a:r>
              <a:rPr lang="zh-CN" altLang="en-US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）</a:t>
            </a:r>
            <a:endParaRPr lang="zh-CN" altLang="en-US" sz="20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indent="0">
              <a:lnSpc>
                <a:spcPts val="2300"/>
              </a:lnSpc>
              <a:spcAft>
                <a:spcPts val="0"/>
              </a:spcAft>
              <a:buNone/>
            </a:pPr>
            <a:r>
              <a:rPr lang="zh-CN" altLang="en-US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方钰（</a:t>
            </a:r>
            <a:r>
              <a:rPr lang="en-US" altLang="zh-CN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1070</a:t>
            </a:r>
            <a:r>
              <a:rPr lang="en-US" altLang="zh-CN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→499</a:t>
            </a:r>
            <a:r>
              <a:rPr lang="zh-CN" altLang="en-US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）</a:t>
            </a:r>
            <a:endParaRPr lang="zh-CN" altLang="en-US" sz="20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indent="0">
              <a:lnSpc>
                <a:spcPts val="2300"/>
              </a:lnSpc>
              <a:spcAft>
                <a:spcPts val="0"/>
              </a:spcAft>
              <a:buNone/>
            </a:pPr>
            <a:r>
              <a:rPr lang="zh-CN" altLang="en-US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铭宇（</a:t>
            </a:r>
            <a:r>
              <a:rPr lang="en-US" altLang="zh-CN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1503</a:t>
            </a:r>
            <a:r>
              <a:rPr lang="en-US" altLang="zh-CN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→821</a:t>
            </a:r>
            <a:r>
              <a:rPr lang="zh-CN" altLang="en-US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）</a:t>
            </a:r>
            <a:endParaRPr lang="zh-CN" altLang="en-US" sz="20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indent="0">
              <a:lnSpc>
                <a:spcPts val="2300"/>
              </a:lnSpc>
              <a:spcAft>
                <a:spcPts val="0"/>
              </a:spcAft>
              <a:buNone/>
            </a:pPr>
            <a:r>
              <a:rPr lang="zh-CN" altLang="en-US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浩宇（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1017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→843</a:t>
            </a:r>
            <a:r>
              <a:rPr lang="zh-CN" altLang="en-US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）</a:t>
            </a:r>
            <a:endParaRPr lang="zh-CN" altLang="en-US" sz="20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indent="0">
              <a:lnSpc>
                <a:spcPts val="1800"/>
              </a:lnSpc>
              <a:spcAft>
                <a:spcPts val="0"/>
              </a:spcAft>
              <a:buNone/>
            </a:pPr>
            <a:endParaRPr lang="zh-CN" altLang="en-US" sz="20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08330" y="260350"/>
            <a:ext cx="10968990" cy="6336665"/>
          </a:xfrm>
          <a:ln>
            <a:solidFill>
              <a:schemeClr val="accent1"/>
            </a:solidFill>
          </a:ln>
        </p:spPr>
        <p:txBody>
          <a:bodyPr>
            <a:normAutofit/>
          </a:bodyPr>
          <a:p>
            <a:pPr marL="0" indent="0">
              <a:lnSpc>
                <a:spcPts val="1800"/>
              </a:lnSpc>
              <a:buNone/>
            </a:pPr>
            <a:endParaRPr lang="zh-CN" altLang="en-US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1800"/>
              </a:lnSpc>
              <a:buNone/>
            </a:pPr>
            <a:endParaRPr lang="zh-CN" altLang="en-US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2300"/>
              </a:lnSpc>
              <a:buNone/>
            </a:pP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</a:rPr>
              <a:t>杨小（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</a:rPr>
              <a:t>225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→</a:t>
            </a:r>
            <a:r>
              <a:rPr lang="en-US" altLang="zh-CN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1</a:t>
            </a:r>
            <a:r>
              <a:rPr lang="zh-CN" altLang="en-US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）钰晴（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247→</a:t>
            </a:r>
            <a:r>
              <a:rPr lang="en-US" altLang="zh-CN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6</a:t>
            </a:r>
            <a:r>
              <a:rPr lang="zh-CN" altLang="en-US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）子淳（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90→</a:t>
            </a:r>
            <a:r>
              <a:rPr lang="en-US" altLang="zh-CN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7</a:t>
            </a:r>
            <a:r>
              <a:rPr lang="zh-CN" altLang="en-US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）林航（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676→</a:t>
            </a:r>
            <a:r>
              <a:rPr lang="en-US" altLang="zh-CN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10</a:t>
            </a:r>
            <a:r>
              <a:rPr lang="zh-CN" altLang="en-US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）小￣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(oo)</a:t>
            </a:r>
            <a:r>
              <a:rPr lang="zh-CN" altLang="en-US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￣（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32→</a:t>
            </a:r>
            <a:r>
              <a:rPr lang="en-US" altLang="zh-CN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18</a:t>
            </a:r>
            <a:r>
              <a:rPr lang="zh-CN" altLang="en-US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）</a:t>
            </a:r>
            <a:endParaRPr lang="zh-CN" altLang="en-US" sz="20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indent="0">
              <a:lnSpc>
                <a:spcPts val="2300"/>
              </a:lnSpc>
              <a:buNone/>
            </a:pPr>
            <a:r>
              <a:rPr lang="zh-CN" altLang="en-US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佳琪（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64→</a:t>
            </a:r>
            <a:r>
              <a:rPr lang="en-US" altLang="zh-CN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37</a:t>
            </a:r>
            <a:r>
              <a:rPr lang="zh-CN" altLang="en-US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）炎堃儿（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247→</a:t>
            </a:r>
            <a:r>
              <a:rPr lang="en-US" altLang="zh-CN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29</a:t>
            </a:r>
            <a:r>
              <a:rPr lang="zh-CN" altLang="en-US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）夏天（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589→</a:t>
            </a:r>
            <a:r>
              <a:rPr lang="en-US" altLang="zh-CN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29</a:t>
            </a:r>
            <a:r>
              <a:rPr lang="zh-CN" altLang="en-US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）承浩（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490→</a:t>
            </a:r>
            <a:r>
              <a:rPr lang="en-US" altLang="zh-CN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38</a:t>
            </a:r>
            <a:r>
              <a:rPr lang="zh-CN" altLang="en-US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）刀片（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178→</a:t>
            </a:r>
            <a:r>
              <a:rPr lang="en-US" altLang="zh-CN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48</a:t>
            </a:r>
            <a:r>
              <a:rPr lang="zh-CN" altLang="en-US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）</a:t>
            </a:r>
            <a:endParaRPr lang="zh-CN" altLang="en-US" sz="20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indent="0">
              <a:lnSpc>
                <a:spcPts val="2300"/>
              </a:lnSpc>
              <a:buNone/>
            </a:pP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LZZ (490→</a:t>
            </a:r>
            <a:r>
              <a:rPr lang="en-US" altLang="zh-CN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48</a:t>
            </a:r>
            <a:r>
              <a:rPr lang="zh-CN" altLang="en-US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）沐辛（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676→</a:t>
            </a:r>
            <a:r>
              <a:rPr lang="en-US" altLang="zh-CN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92</a:t>
            </a:r>
            <a:r>
              <a:rPr lang="zh-CN" altLang="en-US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）宇轩（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453→</a:t>
            </a:r>
            <a:r>
              <a:rPr lang="en-US" altLang="zh-CN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142</a:t>
            </a:r>
            <a:r>
              <a:rPr lang="zh-CN" altLang="en-US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）小胡（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943→</a:t>
            </a:r>
            <a:r>
              <a:rPr lang="en-US" altLang="zh-CN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171</a:t>
            </a:r>
            <a:r>
              <a:rPr lang="zh-CN" altLang="en-US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）冠儒（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453→</a:t>
            </a:r>
            <a:r>
              <a:rPr lang="en-US" altLang="zh-CN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191</a:t>
            </a:r>
            <a:r>
              <a:rPr lang="zh-CN" altLang="en-US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）</a:t>
            </a:r>
            <a:endParaRPr lang="zh-CN" altLang="en-US" sz="20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indent="0">
              <a:lnSpc>
                <a:spcPts val="2300"/>
              </a:lnSpc>
              <a:buNone/>
            </a:pPr>
            <a:r>
              <a:rPr lang="zh-CN" altLang="en-US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文宣（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338→</a:t>
            </a:r>
            <a:r>
              <a:rPr lang="en-US" altLang="zh-CN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213</a:t>
            </a:r>
            <a:r>
              <a:rPr lang="zh-CN" altLang="en-US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）铭远（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589→</a:t>
            </a:r>
            <a:r>
              <a:rPr lang="en-US" altLang="zh-CN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239</a:t>
            </a:r>
            <a:r>
              <a:rPr lang="zh-CN" altLang="en-US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）粟予（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271→</a:t>
            </a:r>
            <a:r>
              <a:rPr lang="en-US" altLang="zh-CN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239</a:t>
            </a:r>
            <a:r>
              <a:rPr lang="zh-CN" altLang="en-US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）梓睿（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820→</a:t>
            </a:r>
            <a:r>
              <a:rPr lang="en-US" altLang="zh-CN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239</a:t>
            </a:r>
            <a:r>
              <a:rPr lang="zh-CN" altLang="en-US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）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L3(780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→395)</a:t>
            </a:r>
            <a:endParaRPr lang="en-US" altLang="zh-CN" sz="20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indent="0">
              <a:lnSpc>
                <a:spcPts val="2300"/>
              </a:lnSpc>
              <a:buNone/>
            </a:pPr>
            <a:r>
              <a:rPr lang="zh-CN" altLang="en-US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鹏博（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453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→434</a:t>
            </a:r>
            <a:r>
              <a:rPr lang="zh-CN" altLang="en-US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）</a:t>
            </a:r>
            <a:r>
              <a:rPr lang="zh-CN" altLang="en-US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陈沐（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728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→468</a:t>
            </a:r>
            <a:r>
              <a:rPr lang="zh-CN" altLang="en-US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）</a:t>
            </a:r>
            <a:r>
              <a:rPr lang="zh-CN" altLang="en-US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雨辰（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780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→468</a:t>
            </a:r>
            <a:r>
              <a:rPr lang="zh-CN" altLang="en-US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）</a:t>
            </a:r>
            <a:r>
              <a:rPr lang="zh-CN" altLang="en-US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可凡（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859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→499</a:t>
            </a:r>
            <a:r>
              <a:rPr lang="zh-CN" altLang="en-US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）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en-US" altLang="zh-CN" sz="20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indent="0">
              <a:lnSpc>
                <a:spcPts val="2300"/>
              </a:lnSpc>
              <a:buNone/>
            </a:pPr>
            <a:r>
              <a:rPr lang="zh-CN" altLang="en-US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子佳（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820→541</a:t>
            </a:r>
            <a:r>
              <a:rPr lang="zh-CN" altLang="en-US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）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+4+</a:t>
            </a:r>
            <a:r>
              <a:rPr lang="zh-CN" altLang="en-US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（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1305→631</a:t>
            </a:r>
            <a:r>
              <a:rPr lang="zh-CN" altLang="en-US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）</a:t>
            </a:r>
            <a:r>
              <a:rPr lang="zh-CN" altLang="en-US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本家（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1327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→660</a:t>
            </a:r>
            <a:r>
              <a:rPr lang="zh-CN" altLang="en-US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）</a:t>
            </a:r>
            <a:endParaRPr lang="zh-CN" altLang="en-US" sz="20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08330" y="533400"/>
            <a:ext cx="10968990" cy="5716270"/>
          </a:xfrm>
          <a:ln>
            <a:solidFill>
              <a:schemeClr val="accent1"/>
            </a:solidFill>
          </a:ln>
        </p:spPr>
        <p:txBody>
          <a:bodyPr/>
          <a:p>
            <a:pPr marL="0" indent="0">
              <a:buNone/>
            </a:pPr>
            <a:r>
              <a:rPr lang="zh-CN" altLang="en-US" sz="2000" b="1">
                <a:solidFill>
                  <a:srgbClr val="FF0000"/>
                </a:solidFill>
              </a:rPr>
              <a:t>语篇填空</a:t>
            </a:r>
            <a:endParaRPr lang="zh-CN" altLang="en-US" sz="2000" b="1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zh-CN" altLang="en-US" sz="2000">
                <a:solidFill>
                  <a:srgbClr val="FF0000"/>
                </a:solidFill>
              </a:rPr>
              <a:t>全对</a:t>
            </a:r>
            <a:endParaRPr lang="zh-CN" altLang="en-US" sz="200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zh-CN" sz="2000">
                <a:solidFill>
                  <a:schemeClr val="tx1"/>
                </a:solidFill>
              </a:rPr>
              <a:t>3</a:t>
            </a:r>
            <a:r>
              <a:rPr lang="zh-CN" altLang="en-US" sz="2000">
                <a:solidFill>
                  <a:schemeClr val="tx1"/>
                </a:solidFill>
              </a:rPr>
              <a:t>班：楚雅婷、国豪、语轩、灿文、惠畅、昊宸、洛诚、义哲、博晨、一丁、义轩、方钰</a:t>
            </a:r>
            <a:endParaRPr lang="zh-CN" altLang="en-US" sz="200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zh-CN" altLang="en-US" sz="2000">
                <a:solidFill>
                  <a:schemeClr val="tx1"/>
                </a:solidFill>
              </a:rPr>
              <a:t>（共</a:t>
            </a:r>
            <a:r>
              <a:rPr lang="en-US" altLang="zh-CN" sz="2000">
                <a:solidFill>
                  <a:schemeClr val="tx1"/>
                </a:solidFill>
              </a:rPr>
              <a:t>12</a:t>
            </a:r>
            <a:r>
              <a:rPr lang="zh-CN" altLang="en-US" sz="2000">
                <a:solidFill>
                  <a:schemeClr val="tx1"/>
                </a:solidFill>
              </a:rPr>
              <a:t>人）</a:t>
            </a:r>
            <a:endParaRPr lang="zh-CN" altLang="en-US" sz="200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 sz="2000">
                <a:solidFill>
                  <a:schemeClr val="tx1"/>
                </a:solidFill>
              </a:rPr>
              <a:t>4</a:t>
            </a:r>
            <a:r>
              <a:rPr lang="zh-CN" altLang="en-US" sz="2000">
                <a:solidFill>
                  <a:schemeClr val="tx1"/>
                </a:solidFill>
              </a:rPr>
              <a:t>班：子淳、炎堃、夏天、承浩、刀片、</a:t>
            </a:r>
            <a:r>
              <a:rPr lang="en-US" altLang="zh-CN" sz="2000">
                <a:solidFill>
                  <a:schemeClr val="tx1"/>
                </a:solidFill>
              </a:rPr>
              <a:t>LZZ</a:t>
            </a:r>
            <a:r>
              <a:rPr lang="zh-CN" altLang="en-US" sz="2000">
                <a:solidFill>
                  <a:schemeClr val="tx1"/>
                </a:solidFill>
              </a:rPr>
              <a:t>、博骞、宇轩、天骄、雨辰、韫兮、思嘉、马赫</a:t>
            </a:r>
            <a:endParaRPr lang="zh-CN" altLang="en-US" sz="200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zh-CN" altLang="en-US" sz="2000">
                <a:solidFill>
                  <a:schemeClr val="tx1"/>
                </a:solidFill>
              </a:rPr>
              <a:t>（共</a:t>
            </a:r>
            <a:r>
              <a:rPr lang="en-US" altLang="zh-CN" sz="2000">
                <a:solidFill>
                  <a:schemeClr val="tx1"/>
                </a:solidFill>
              </a:rPr>
              <a:t>13</a:t>
            </a:r>
            <a:r>
              <a:rPr lang="zh-CN" altLang="en-US" sz="2000">
                <a:solidFill>
                  <a:schemeClr val="tx1"/>
                </a:solidFill>
              </a:rPr>
              <a:t>人）</a:t>
            </a:r>
            <a:endParaRPr lang="zh-CN" altLang="en-US" sz="200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zh-CN" altLang="en-US" sz="2000">
                <a:solidFill>
                  <a:srgbClr val="FF0000"/>
                </a:solidFill>
              </a:rPr>
              <a:t>低于</a:t>
            </a:r>
            <a:r>
              <a:rPr lang="en-US" altLang="zh-CN" sz="2000">
                <a:solidFill>
                  <a:srgbClr val="FF0000"/>
                </a:solidFill>
              </a:rPr>
              <a:t>12</a:t>
            </a:r>
            <a:r>
              <a:rPr lang="zh-CN" altLang="en-US" sz="2000">
                <a:solidFill>
                  <a:srgbClr val="FF0000"/>
                </a:solidFill>
              </a:rPr>
              <a:t>分</a:t>
            </a:r>
            <a:endParaRPr lang="zh-CN" altLang="en-US" sz="200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zh-CN" sz="2000">
                <a:solidFill>
                  <a:schemeClr val="tx1"/>
                </a:solidFill>
              </a:rPr>
              <a:t>3</a:t>
            </a:r>
            <a:r>
              <a:rPr lang="zh-CN" altLang="en-US" sz="2000">
                <a:solidFill>
                  <a:schemeClr val="tx1"/>
                </a:solidFill>
              </a:rPr>
              <a:t>班：</a:t>
            </a:r>
            <a:r>
              <a:rPr lang="en-US" altLang="zh-CN" sz="2000">
                <a:solidFill>
                  <a:schemeClr val="tx1"/>
                </a:solidFill>
              </a:rPr>
              <a:t>9</a:t>
            </a:r>
            <a:r>
              <a:rPr lang="zh-CN" altLang="en-US" sz="2000">
                <a:solidFill>
                  <a:schemeClr val="tx1"/>
                </a:solidFill>
              </a:rPr>
              <a:t>人（最低</a:t>
            </a:r>
            <a:r>
              <a:rPr lang="en-US" altLang="zh-CN" sz="2000">
                <a:solidFill>
                  <a:schemeClr val="tx1"/>
                </a:solidFill>
              </a:rPr>
              <a:t>9</a:t>
            </a:r>
            <a:r>
              <a:rPr lang="zh-CN" altLang="en-US" sz="2000">
                <a:solidFill>
                  <a:schemeClr val="tx1"/>
                </a:solidFill>
              </a:rPr>
              <a:t>分，</a:t>
            </a:r>
            <a:r>
              <a:rPr lang="en-US" altLang="zh-CN" sz="2000">
                <a:solidFill>
                  <a:schemeClr val="tx1"/>
                </a:solidFill>
              </a:rPr>
              <a:t>3</a:t>
            </a:r>
            <a:r>
              <a:rPr lang="zh-CN" altLang="en-US" sz="2000">
                <a:solidFill>
                  <a:schemeClr val="tx1"/>
                </a:solidFill>
              </a:rPr>
              <a:t>人）</a:t>
            </a:r>
            <a:endParaRPr lang="zh-CN" altLang="en-US" sz="200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 sz="2000">
                <a:solidFill>
                  <a:schemeClr val="tx1"/>
                </a:solidFill>
              </a:rPr>
              <a:t>4</a:t>
            </a:r>
            <a:r>
              <a:rPr lang="zh-CN" altLang="en-US" sz="2000">
                <a:solidFill>
                  <a:schemeClr val="tx1"/>
                </a:solidFill>
              </a:rPr>
              <a:t>班：</a:t>
            </a:r>
            <a:r>
              <a:rPr lang="en-US" altLang="zh-CN" sz="2000">
                <a:solidFill>
                  <a:schemeClr val="tx1"/>
                </a:solidFill>
              </a:rPr>
              <a:t>7</a:t>
            </a:r>
            <a:r>
              <a:rPr lang="zh-CN" altLang="en-US" sz="2000">
                <a:solidFill>
                  <a:schemeClr val="tx1"/>
                </a:solidFill>
              </a:rPr>
              <a:t>人（最低</a:t>
            </a:r>
            <a:r>
              <a:rPr lang="en-US" altLang="zh-CN" sz="2000">
                <a:solidFill>
                  <a:schemeClr val="tx1"/>
                </a:solidFill>
              </a:rPr>
              <a:t>9</a:t>
            </a:r>
            <a:r>
              <a:rPr lang="zh-CN" altLang="en-US" sz="2000">
                <a:solidFill>
                  <a:schemeClr val="tx1"/>
                </a:solidFill>
              </a:rPr>
              <a:t>人，</a:t>
            </a:r>
            <a:r>
              <a:rPr lang="en-US" altLang="zh-CN" sz="2000">
                <a:solidFill>
                  <a:schemeClr val="tx1"/>
                </a:solidFill>
              </a:rPr>
              <a:t>1</a:t>
            </a:r>
            <a:r>
              <a:rPr lang="zh-CN" altLang="en-US" sz="2000">
                <a:solidFill>
                  <a:schemeClr val="tx1"/>
                </a:solidFill>
              </a:rPr>
              <a:t>人）</a:t>
            </a:r>
            <a:endParaRPr lang="zh-CN" altLang="en-US" sz="2000">
              <a:solidFill>
                <a:schemeClr val="tx1"/>
              </a:solidFill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08330" y="523240"/>
            <a:ext cx="10968990" cy="5726430"/>
          </a:xfrm>
          <a:ln>
            <a:solidFill>
              <a:schemeClr val="accent1"/>
            </a:solidFill>
          </a:ln>
        </p:spPr>
        <p:txBody>
          <a:bodyPr/>
          <a:p>
            <a:pPr marL="0" indent="0">
              <a:buNone/>
            </a:pPr>
            <a:r>
              <a:rPr lang="zh-CN" altLang="en-US">
                <a:solidFill>
                  <a:schemeClr val="tx1"/>
                </a:solidFill>
              </a:rPr>
              <a:t>作文</a:t>
            </a:r>
            <a:endParaRPr lang="zh-CN" altLang="en-US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</a:rPr>
              <a:t>应用文</a:t>
            </a:r>
            <a:endParaRPr lang="zh-CN" altLang="en-US" b="1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</a:rPr>
              <a:t>12</a:t>
            </a:r>
            <a:r>
              <a:rPr lang="zh-CN" altLang="en-US">
                <a:solidFill>
                  <a:schemeClr val="tx1"/>
                </a:solidFill>
              </a:rPr>
              <a:t>分及以上</a:t>
            </a:r>
            <a:endParaRPr lang="zh-CN" altLang="en-US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</a:rPr>
              <a:t>3</a:t>
            </a:r>
            <a:r>
              <a:rPr lang="zh-CN" altLang="en-US">
                <a:solidFill>
                  <a:schemeClr val="tx1"/>
                </a:solidFill>
              </a:rPr>
              <a:t>班：紫涵、逸轩、德榛、毛毛、义哲、祎哲、敬宗、璟龙、成成（共</a:t>
            </a:r>
            <a:r>
              <a:rPr lang="en-US" altLang="zh-CN">
                <a:solidFill>
                  <a:schemeClr val="tx1"/>
                </a:solidFill>
              </a:rPr>
              <a:t>9</a:t>
            </a:r>
            <a:r>
              <a:rPr lang="zh-CN" altLang="en-US">
                <a:solidFill>
                  <a:schemeClr val="tx1"/>
                </a:solidFill>
              </a:rPr>
              <a:t>人）</a:t>
            </a:r>
            <a:endParaRPr lang="zh-CN" altLang="en-US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</a:rPr>
              <a:t>4</a:t>
            </a:r>
            <a:r>
              <a:rPr lang="zh-CN" altLang="en-US">
                <a:solidFill>
                  <a:schemeClr val="tx1"/>
                </a:solidFill>
              </a:rPr>
              <a:t>班：杨小、钰晴、子淳、林航、炎堃、夏天、佳琪、刀片、博骞、子涵、一诺、文宣、依依、</a:t>
            </a:r>
            <a:r>
              <a:rPr lang="en-US" altLang="zh-CN">
                <a:solidFill>
                  <a:schemeClr val="tx1"/>
                </a:solidFill>
              </a:rPr>
              <a:t>JQ</a:t>
            </a:r>
            <a:r>
              <a:rPr lang="zh-CN" altLang="en-US">
                <a:solidFill>
                  <a:schemeClr val="tx1"/>
                </a:solidFill>
              </a:rPr>
              <a:t>（共</a:t>
            </a:r>
            <a:r>
              <a:rPr lang="en-US" altLang="zh-CN">
                <a:solidFill>
                  <a:schemeClr val="tx1"/>
                </a:solidFill>
              </a:rPr>
              <a:t>14</a:t>
            </a:r>
            <a:r>
              <a:rPr lang="zh-CN" altLang="en-US">
                <a:solidFill>
                  <a:schemeClr val="tx1"/>
                </a:solidFill>
              </a:rPr>
              <a:t>人）</a:t>
            </a:r>
            <a:endParaRPr lang="zh-CN" altLang="en-US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zh-CN" altLang="en-US">
                <a:solidFill>
                  <a:schemeClr val="tx1"/>
                </a:solidFill>
              </a:rPr>
              <a:t>低于</a:t>
            </a:r>
            <a:r>
              <a:rPr lang="en-US" altLang="zh-CN">
                <a:solidFill>
                  <a:schemeClr val="tx1"/>
                </a:solidFill>
              </a:rPr>
              <a:t>10</a:t>
            </a:r>
            <a:r>
              <a:rPr lang="zh-CN" altLang="en-US">
                <a:solidFill>
                  <a:schemeClr val="tx1"/>
                </a:solidFill>
              </a:rPr>
              <a:t>分</a:t>
            </a:r>
            <a:endParaRPr lang="zh-CN" altLang="en-US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</a:rPr>
              <a:t>3</a:t>
            </a:r>
            <a:r>
              <a:rPr lang="zh-CN" altLang="en-US">
                <a:solidFill>
                  <a:schemeClr val="tx1"/>
                </a:solidFill>
              </a:rPr>
              <a:t>班：</a:t>
            </a:r>
            <a:r>
              <a:rPr lang="en-US" altLang="zh-CN">
                <a:solidFill>
                  <a:schemeClr val="tx1"/>
                </a:solidFill>
              </a:rPr>
              <a:t>7</a:t>
            </a:r>
            <a:r>
              <a:rPr lang="zh-CN" altLang="en-US">
                <a:solidFill>
                  <a:schemeClr val="tx1"/>
                </a:solidFill>
              </a:rPr>
              <a:t>人（最低</a:t>
            </a:r>
            <a:r>
              <a:rPr lang="en-US" altLang="zh-CN">
                <a:solidFill>
                  <a:schemeClr val="tx1"/>
                </a:solidFill>
              </a:rPr>
              <a:t>6</a:t>
            </a:r>
            <a:r>
              <a:rPr lang="zh-CN" altLang="en-US">
                <a:solidFill>
                  <a:schemeClr val="tx1"/>
                </a:solidFill>
              </a:rPr>
              <a:t>分）</a:t>
            </a:r>
            <a:endParaRPr lang="zh-CN" altLang="en-US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</a:rPr>
              <a:t>4</a:t>
            </a:r>
            <a:r>
              <a:rPr lang="zh-CN" altLang="en-US">
                <a:solidFill>
                  <a:schemeClr val="tx1"/>
                </a:solidFill>
              </a:rPr>
              <a:t>班：</a:t>
            </a:r>
            <a:r>
              <a:rPr lang="en-US" altLang="zh-CN">
                <a:solidFill>
                  <a:schemeClr val="tx1"/>
                </a:solidFill>
              </a:rPr>
              <a:t>6</a:t>
            </a:r>
            <a:r>
              <a:rPr lang="zh-CN" altLang="en-US">
                <a:solidFill>
                  <a:schemeClr val="tx1"/>
                </a:solidFill>
              </a:rPr>
              <a:t>人（最低</a:t>
            </a:r>
            <a:r>
              <a:rPr lang="en-US" altLang="zh-CN">
                <a:solidFill>
                  <a:schemeClr val="tx1"/>
                </a:solidFill>
              </a:rPr>
              <a:t>8</a:t>
            </a:r>
            <a:r>
              <a:rPr lang="zh-CN" altLang="en-US">
                <a:solidFill>
                  <a:schemeClr val="tx1"/>
                </a:solidFill>
              </a:rPr>
              <a:t>分）</a:t>
            </a:r>
            <a:endParaRPr lang="zh-CN" altLang="en-US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zh-CN" altLang="en-US"/>
          </a:p>
          <a:p>
            <a:pPr marL="0" indent="0">
              <a:buNone/>
            </a:pPr>
            <a:endParaRPr lang="zh-CN" altLang="en-US"/>
          </a:p>
        </p:txBody>
      </p:sp>
    </p:spTree>
    <p:custDataLst>
      <p:tags r:id="rId2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08330" y="491490"/>
            <a:ext cx="10968990" cy="5758180"/>
          </a:xfrm>
          <a:ln>
            <a:solidFill>
              <a:schemeClr val="accent1"/>
            </a:solidFill>
          </a:ln>
        </p:spPr>
        <p:txBody>
          <a:bodyPr/>
          <a:p>
            <a:pPr marL="0" indent="0">
              <a:buNone/>
            </a:pPr>
            <a:r>
              <a:rPr lang="zh-CN" altLang="en-US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读续</a:t>
            </a:r>
            <a:endParaRPr lang="zh-CN" altLang="en-US" sz="20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21</a:t>
            </a:r>
            <a:r>
              <a:rPr lang="zh-CN" altLang="en-US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分及以上</a:t>
            </a:r>
            <a:endParaRPr lang="zh-CN" altLang="en-US" sz="20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3</a:t>
            </a:r>
            <a:r>
              <a:rPr lang="zh-CN" altLang="en-US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班：紫涵、逸轩、国豪、灿文、烨童、彭玥、昊宸、姜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sir</a:t>
            </a:r>
            <a:r>
              <a:rPr lang="zh-CN" altLang="en-US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、森垚、成成、俊哲、铭宇（共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12</a:t>
            </a:r>
            <a:r>
              <a:rPr lang="zh-CN" altLang="en-US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人）</a:t>
            </a:r>
            <a:endParaRPr lang="zh-CN" altLang="en-US" sz="20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4</a:t>
            </a:r>
            <a:r>
              <a:rPr lang="zh-CN" altLang="en-US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班：杨小、钰晴、子淳、林航、小￣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(oo)</a:t>
            </a:r>
            <a:r>
              <a:rPr lang="zh-CN" altLang="en-US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￣、炎堃、夏天、承浩、佳琪、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LZZ</a:t>
            </a:r>
            <a:r>
              <a:rPr lang="zh-CN" altLang="en-US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、博骞、沐辛、子涵、炳辰、小胡、冠儒、文宣、铭远、粟予、梓睿、禹皓、子佳、禹尧、子宜、心怡（共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25</a:t>
            </a:r>
            <a:r>
              <a:rPr lang="zh-CN" altLang="en-US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人）</a:t>
            </a:r>
            <a:endParaRPr lang="zh-CN" altLang="en-US" sz="20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zh-CN" altLang="en-US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低于</a:t>
            </a:r>
            <a:r>
              <a:rPr lang="en-US" altLang="zh-CN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18</a:t>
            </a:r>
            <a:r>
              <a:rPr lang="zh-CN" altLang="en-US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分</a:t>
            </a:r>
            <a:endParaRPr lang="zh-CN" altLang="en-US" sz="20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3</a:t>
            </a:r>
            <a:r>
              <a:rPr lang="zh-CN" altLang="en-US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班：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5</a:t>
            </a:r>
            <a:r>
              <a:rPr lang="zh-CN" altLang="en-US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人（最低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13</a:t>
            </a:r>
            <a:r>
              <a:rPr lang="zh-CN" altLang="en-US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分）</a:t>
            </a:r>
            <a:endParaRPr lang="zh-CN" altLang="en-US" sz="20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4</a:t>
            </a:r>
            <a:r>
              <a:rPr lang="zh-CN" altLang="en-US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班：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7</a:t>
            </a:r>
            <a:r>
              <a:rPr lang="zh-CN" altLang="en-US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人（最低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14,15</a:t>
            </a:r>
            <a:r>
              <a:rPr lang="zh-CN" altLang="en-US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分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Pan</a:t>
            </a:r>
            <a:r>
              <a:rPr lang="en-US" altLang="zh-CN" sz="2000" baseline="30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</a:t>
            </a:r>
            <a:r>
              <a:rPr lang="zh-CN" altLang="en-US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作文被黑）</a:t>
            </a:r>
            <a:endParaRPr lang="zh-CN" altLang="en-US" sz="20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endParaRPr lang="zh-CN" altLang="en-US" sz="20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2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081_1*a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2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4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2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1566</Words>
  <Application>WPS 演示</Application>
  <PresentationFormat>宽屏</PresentationFormat>
  <Paragraphs>88</Paragraphs>
  <Slides>10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9" baseType="lpstr">
      <vt:lpstr>Arial</vt:lpstr>
      <vt:lpstr>宋体</vt:lpstr>
      <vt:lpstr>Wingdings</vt:lpstr>
      <vt:lpstr>Wingdings</vt:lpstr>
      <vt:lpstr>Times New Roman</vt:lpstr>
      <vt:lpstr>微软雅黑</vt:lpstr>
      <vt:lpstr>Arial Unicode MS</vt:lpstr>
      <vt:lpstr>Calibri</vt:lpstr>
      <vt:lpstr>WPS</vt:lpstr>
      <vt:lpstr>三诊总结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marble   duang</cp:lastModifiedBy>
  <cp:revision>185</cp:revision>
  <dcterms:created xsi:type="dcterms:W3CDTF">2019-06-19T02:08:00Z</dcterms:created>
  <dcterms:modified xsi:type="dcterms:W3CDTF">2025-12-11T14:40:13Z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2052-12.1.0.24034</vt:lpwstr>
  </property>
  <property fmtid="{D5CDD505-2E9C-101B-9397-08002B2CF9AE}" pid="3" name="ICV">
    <vt:lpwstr>C1250E8365E445E29B1CF2CE97A8582B_11</vt:lpwstr>
  </property>
</Properties>
</file>