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901" r:id="rId2"/>
    <p:sldId id="956" r:id="rId3"/>
    <p:sldId id="787" r:id="rId4"/>
    <p:sldId id="672" r:id="rId5"/>
    <p:sldId id="415" r:id="rId6"/>
    <p:sldId id="902" r:id="rId7"/>
    <p:sldId id="885" r:id="rId8"/>
    <p:sldId id="904" r:id="rId9"/>
    <p:sldId id="968" r:id="rId10"/>
    <p:sldId id="969" r:id="rId11"/>
    <p:sldId id="788" r:id="rId12"/>
    <p:sldId id="548" r:id="rId13"/>
    <p:sldId id="911" r:id="rId14"/>
    <p:sldId id="912" r:id="rId15"/>
    <p:sldId id="958" r:id="rId16"/>
    <p:sldId id="959" r:id="rId17"/>
    <p:sldId id="913" r:id="rId18"/>
    <p:sldId id="971" r:id="rId19"/>
    <p:sldId id="972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548235"/>
    <a:srgbClr val="6CA543"/>
    <a:srgbClr val="F08748"/>
    <a:srgbClr val="EE7D32"/>
    <a:srgbClr val="1E0DFF"/>
    <a:srgbClr val="002060"/>
    <a:srgbClr val="28487E"/>
    <a:srgbClr val="EC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Objects="1" showGuides="1">
      <p:cViewPr varScale="1">
        <p:scale>
          <a:sx n="28" d="100"/>
          <a:sy n="28" d="100"/>
        </p:scale>
        <p:origin x="582" y="12"/>
      </p:cViewPr>
      <p:guideLst>
        <p:guide orient="horz" pos="216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32054" cy="43205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09D6B-C502-40C3-AA9A-AB716B98D0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slide" Target="../slides/sl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" Target="../slides/slide3.xml"/><Relationship Id="rId5" Type="http://schemas.openxmlformats.org/officeDocument/2006/relationships/tags" Target="../tags/tag14.xml"/><Relationship Id="rId10" Type="http://schemas.openxmlformats.org/officeDocument/2006/relationships/slide" Target="../slides/slide1.xml"/><Relationship Id="rId4" Type="http://schemas.openxmlformats.org/officeDocument/2006/relationships/tags" Target="../tags/tag13.xml"/><Relationship Id="rId9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情境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探究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长句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3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151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7863" y="49908"/>
            <a:ext cx="55194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其他植物激素的种类和作用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247863" y="49908"/>
            <a:ext cx="55194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其他植物激素的种类和作用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植物激素间的相互作用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植物激素间的相互作用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关键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真题必刷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919579" y="6217910"/>
            <a:ext cx="244857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1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1332711" y="6217910"/>
            <a:ext cx="24320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7441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2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215694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3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25696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11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slide" Target="slide11.xml"/><Relationship Id="rId5" Type="http://schemas.openxmlformats.org/officeDocument/2006/relationships/slide" Target="slide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neutronsp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1080" b="52326"/>
          <a:stretch>
            <a:fillRect/>
          </a:stretch>
        </p:blipFill>
        <p:spPr bwMode="auto">
          <a:xfrm>
            <a:off x="9329" y="-21336"/>
            <a:ext cx="121920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5"/>
          <p:cNvSpPr txBox="1"/>
          <p:nvPr/>
        </p:nvSpPr>
        <p:spPr>
          <a:xfrm>
            <a:off x="569547" y="1277888"/>
            <a:ext cx="8302869" cy="119199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cap="all" smtClean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其他</a:t>
            </a:r>
            <a:r>
              <a:rPr lang="zh-CN" altLang="en-US" sz="5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植物激素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569547" y="571960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第 </a:t>
            </a:r>
            <a:r>
              <a:rPr lang="en-US" altLang="zh-CN" sz="4400" b="1" cap="all" dirty="0" smtClean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41 </a:t>
            </a:r>
            <a:r>
              <a:rPr lang="zh-CN" altLang="en-US" sz="4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讲  </a:t>
            </a:r>
            <a:endParaRPr lang="en-US" altLang="zh-CN" sz="4400" b="1" cap="all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96530" y="-10642"/>
            <a:ext cx="1004799" cy="735464"/>
          </a:xfrm>
          <a:prstGeom prst="rect">
            <a:avLst/>
          </a:prstGeom>
          <a:solidFill>
            <a:srgbClr val="FFFFFF"/>
          </a:solidFill>
          <a:ln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图片 15" descr="山东金榜苑"/>
          <p:cNvPicPr>
            <a:picLocks noChangeAspect="1"/>
          </p:cNvPicPr>
          <p:nvPr/>
        </p:nvPicPr>
        <p:blipFill>
          <a:blip r:embed="rId4">
            <a:lum bright="-8000" contrast="52000"/>
          </a:blip>
          <a:srcRect b="27240"/>
          <a:stretch>
            <a:fillRect/>
          </a:stretch>
        </p:blipFill>
        <p:spPr>
          <a:xfrm>
            <a:off x="11223181" y="-3681"/>
            <a:ext cx="919995" cy="669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5" y="676333"/>
            <a:ext cx="9339398" cy="372407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赤霉素对主根生长的作用是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，判断的依据是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________________________________________________________________________________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赤霉素和乙烯可能通过不同途径调节主根生长，判断的依据是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_____________________________________________________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Picture 3" descr="1S19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59" y="836676"/>
            <a:ext cx="2258320" cy="29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982511" y="776287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促进主根生长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7902" y="1251330"/>
            <a:ext cx="8925154" cy="1217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与对照相比，外源施加赤霉素，主根长度增加，说明赤霉素可以促进主根生长</a:t>
            </a:r>
            <a:endParaRPr lang="zh-CN" altLang="zh-CN" sz="26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1734" y="2973196"/>
            <a:ext cx="9248688" cy="12216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zh-CN" altLang="zh-CN" sz="26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乙烯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可以抑制主根生长，赤霉素可以促进主根生长，说明赤霉素和乙烯可能通过不同途径调节主根生长</a:t>
            </a:r>
            <a:endParaRPr lang="zh-CN" altLang="zh-CN" sz="26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1793875" y="2132330"/>
            <a:ext cx="856742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考点二　</a:t>
            </a:r>
          </a:p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植物激素间的相互作用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2682367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70853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244872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植物激素间的相互关系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各种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植物激素并不是孤立地起作用，而是多种激素共同调控植物的生长发育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和对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环境的适应。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生长素和赤霉素之间的关系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99" y="3078799"/>
            <a:ext cx="7513603" cy="207841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4764213" y="3801679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促进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生长素和细胞分裂素之间的关系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96" y="1399416"/>
            <a:ext cx="9039808" cy="2893692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709899" y="2405970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细胞核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01331" y="3476502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细胞质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生长素和乙烯之间的关系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098" name="Picture 2" descr="SW6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64" y="1304355"/>
            <a:ext cx="5768714" cy="184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4142" y="321282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细胞分裂素、脱落酸和赤霉素对种子萌发的影响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36" y="3896679"/>
            <a:ext cx="7100529" cy="131748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933463" y="3919418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赤霉素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252374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在植物各器官中同时存在着多种植物激素，决定器官生长、发育的，往往不是某种激素的绝对含量，而是不同激素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例如，黄瓜茎端的脱落酸与赤霉素的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比值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有利于分化形成雌花，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比值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有利于分化形成雄花。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6000" y="129248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相对含量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63318" y="1910025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较高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18765" y="1929948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较低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594944"/>
            <a:ext cx="1165662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植物激素间表现出协同作用和作用效果相反的实例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表现出协同效应的植物激素实例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050" name="Picture 2" descr="SY73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51" y="1884488"/>
            <a:ext cx="7292211" cy="442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06819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作用效果相反的植物激素实例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074" name="Picture 2" descr="SY73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14" y="1268730"/>
            <a:ext cx="6790244" cy="508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素能提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9" y="748188"/>
            <a:ext cx="2157604" cy="4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24245" y="1209355"/>
            <a:ext cx="11656625" cy="423042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植物激素在植物内的含量虽然微少，但是在调节植物生长发育上的作用却非常重要。一般来说，植物激素对植物生长发育的调控，是通过调控细胞分裂、细胞伸长、细胞分化和细胞死亡等方式实现的。请结合教材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P97 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5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9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其他植物激素的合成部位和主要作用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，讨论下列问题。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与细胞分裂有关的激素有哪些？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赤霉素促进细胞分裂与分化；细胞分裂素主要促进细胞质分裂，生长素主要促进细胞核分裂，二者共同促进细胞分裂；脱落酸抑制细胞分裂。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4245" y="620500"/>
            <a:ext cx="11656625" cy="577085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与果实发育、成熟有关的激素有哪些？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脱落酸促进果实的衰老和脱落；乙烯促进果实成熟、促进果实脱落；生长素促进果实发育。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与种子的萌发与休眠有关的激素有哪些？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脱落酸维持种子休眠；赤霉素促进种子萌发。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通过上述分析，植物体内的各种激素是孤立地起作用的吗？请举例说明。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各种植物激素并不是孤立地起作用，而是多种激素共同调控植物的生长发育和对环境的适应。例如，生长素主要促进细胞核的分裂，而细胞分裂素主要促进细胞质的分裂，二者协调促进细胞分裂的完成，表现出协同作用。又如，在调节种子萌发的过程中，赤霉素促进萌发，脱落酸抑制萌发，表现出作用相反的效果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33388" y="404622"/>
          <a:ext cx="11326812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文档" r:id="rId3" imgW="11329670" imgH="5576570" progId="Word.Document.12">
                  <p:embed/>
                </p:oleObj>
              </mc:Choice>
              <mc:Fallback>
                <p:oleObj name="文档" r:id="rId3" imgW="11329670" imgH="5576570" progId="Word.Document.12">
                  <p:embed/>
                  <p:pic>
                    <p:nvPicPr>
                      <p:cNvPr id="0" name="图片 819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88" y="404622"/>
                        <a:ext cx="11326812" cy="55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:\4C9WuSAo1KeFRDI-cropped.web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0" y="-8306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3003962" y="2236074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26" name="文本框 10"/>
          <p:cNvSpPr txBox="1"/>
          <p:nvPr>
            <p:custDataLst>
              <p:tags r:id="rId1"/>
            </p:custDataLst>
          </p:nvPr>
        </p:nvSpPr>
        <p:spPr>
          <a:xfrm>
            <a:off x="3552825" y="38735"/>
            <a:ext cx="4926330" cy="1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Tx/>
              <a:buSzTx/>
              <a:buFontTx/>
            </a:pP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sp>
        <p:nvSpPr>
          <p:cNvPr id="27" name="文本框 4">
            <a:hlinkClick r:id="rId5" action="ppaction://hlinksldjump"/>
          </p:cNvPr>
          <p:cNvSpPr txBox="1"/>
          <p:nvPr/>
        </p:nvSpPr>
        <p:spPr>
          <a:xfrm>
            <a:off x="3881718" y="2132838"/>
            <a:ext cx="567071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其他植物激素的种类和作用</a:t>
            </a:r>
          </a:p>
        </p:txBody>
      </p:sp>
      <p:sp>
        <p:nvSpPr>
          <p:cNvPr id="28" name="平行四边形 27"/>
          <p:cNvSpPr/>
          <p:nvPr/>
        </p:nvSpPr>
        <p:spPr>
          <a:xfrm>
            <a:off x="3003962" y="3054397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3881718" y="2981352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zh-CN" altLang="en-US" sz="3200" b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植物激素</a:t>
            </a: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间的相互作用</a:t>
            </a:r>
          </a:p>
        </p:txBody>
      </p:sp>
      <p:sp>
        <p:nvSpPr>
          <p:cNvPr id="35" name="TextBox 34">
            <a:hlinkClick r:id="rId7" action="ppaction://hlinksldjump"/>
          </p:cNvPr>
          <p:cNvSpPr txBox="1"/>
          <p:nvPr/>
        </p:nvSpPr>
        <p:spPr>
          <a:xfrm>
            <a:off x="3942966" y="3908554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关键 </a:t>
            </a:r>
            <a:r>
              <a:rPr lang="en-US" altLang="zh-CN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· </a:t>
            </a: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真题必刷</a:t>
            </a:r>
          </a:p>
        </p:txBody>
      </p:sp>
      <p:sp>
        <p:nvSpPr>
          <p:cNvPr id="11" name="平行四边形 10"/>
          <p:cNvSpPr/>
          <p:nvPr/>
        </p:nvSpPr>
        <p:spPr>
          <a:xfrm>
            <a:off x="3019072" y="3970389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2207895" y="2132429"/>
            <a:ext cx="815340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考点一 </a:t>
            </a:r>
          </a:p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其他植物激素的种类和作用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3114421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28054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7355" y="594944"/>
            <a:ext cx="2572213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其他植物激素的种类和作用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39929" y="133848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细胞伸长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11" y="594450"/>
            <a:ext cx="4526305" cy="626023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024749" y="1801311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细胞分裂和分化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67974" y="303809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根尖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48708" y="3155868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叶绿素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01532" y="4071314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萎蔫</a:t>
            </a:r>
            <a:r>
              <a:rPr lang="zh-CN" altLang="zh-CN" sz="1400" smtClean="0">
                <a:solidFill>
                  <a:srgbClr val="C00000"/>
                </a:solidFill>
                <a:cs typeface="Times New Roman" panose="02020603050405020304" pitchFamily="18" charset="0"/>
              </a:rPr>
              <a:t>的</a:t>
            </a:r>
            <a:endParaRPr lang="en-US" altLang="zh-CN" sz="14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zh-CN" sz="1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叶片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64174" y="391407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气孔关闭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63225" y="438176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种子休眠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24483" y="4944444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>
                <a:solidFill>
                  <a:srgbClr val="C00000"/>
                </a:solidFill>
                <a:cs typeface="Times New Roman" panose="02020603050405020304" pitchFamily="18" charset="0"/>
              </a:rPr>
              <a:t>成熟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6" grpId="0" autoUpdateAnimBg="0"/>
      <p:bldP spid="7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18485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15900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调控机制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15900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一般来说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，植物激素对植物生长发育的调控，是通过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调控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细胞伸长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细胞死亡等方式实现的。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16929" y="131522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细胞分裂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3258" y="1932766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细胞分化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1256855"/>
            <a:ext cx="11656625" cy="516446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将患恶苗病的水稻叶片汁液喷洒到正常水稻幼苗上，结实率会降低。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海南卷，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7A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新采摘的柿子与成熟的苹果一起密封</a:t>
            </a:r>
            <a:r>
              <a:rPr lang="zh-CN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，可使柿子快速变得软而甜。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(2022·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2A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赤霉素促进萌发对种子是有益的，脱落酸抑制萌发对种子是有害的。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江苏卷，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17D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在外界环境良好时，赤霉素和脱落酸比值大，解除休眠、促进萌发；在环境恶劣时，二者比值减小，促进休眠、抑制萌发，二者对调节种子的萌发都具有重要作用。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122" name="Picture 2" descr="考点速览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8" y="740906"/>
            <a:ext cx="2141138" cy="44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190375" y="1750128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√</a:t>
            </a:r>
            <a:endParaRPr lang="zh-CN" altLang="en-US" sz="40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8944" y="2961321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√</a:t>
            </a:r>
            <a:endParaRPr lang="zh-CN" altLang="en-US" sz="40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20548" y="4076652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676333"/>
            <a:ext cx="11656625" cy="252374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提高脱落酸含量可解除种子的休眠状态。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13C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 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脱落酸维持种子休眠。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用适宜浓度的赤霉素处理休眠的种子可促进种子萌发。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(2020·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山东卷，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9C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535293" y="710944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0604" y="2493640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√</a:t>
            </a:r>
            <a:endParaRPr lang="zh-CN" altLang="en-US" sz="40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素能提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8" y="695108"/>
            <a:ext cx="1961458" cy="4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13034" y="1148387"/>
            <a:ext cx="9339397" cy="192357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水稻种子萌发后不久，主根生长速率开始下降直至停止。此过程中乙烯含量逐渐升高，赤霉素含量逐渐下降。外源乙烯和赤霉素对主根生长的影响如图，思考回答下列问题。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27" name="Picture 3" descr="1S19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59" y="836676"/>
            <a:ext cx="2258320" cy="29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4910" y="2961321"/>
            <a:ext cx="9339397" cy="192357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乙烯对主根生长的作用是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，判断的依据是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___________________________________________________________________________________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11713" y="3032571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抑制主根生长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298" y="3531364"/>
            <a:ext cx="8113776" cy="12216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与对照相比，外源施加乙烯主根长度反而没有对照组长，说明乙烯可以抑制主根生长</a:t>
            </a:r>
            <a:endParaRPr lang="zh-CN" altLang="zh-CN" sz="26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fb0145f-3932-4662-bba1-b78507110362"/>
  <p:tag name="COMMONDATA" val="eyJoZGlkIjoiMjg0MmRkYTdlOWE4Mzc1ZDRhMGFmMjY1ZWIxYTVkM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xmlns="" underline="false"/>
      </a:ext>
    </a:extLst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2600">
            <a:latin typeface="等线" panose="02010600030101010101" charset="-122"/>
            <a:ea typeface="等线" panose="02010600030101010101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602</Words>
  <Application>Microsoft Office PowerPoint</Application>
  <PresentationFormat>宽屏</PresentationFormat>
  <Paragraphs>80</Paragraphs>
  <Slides>19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等线</vt:lpstr>
      <vt:lpstr>黑体</vt:lpstr>
      <vt:lpstr>经典繁仿黑</vt:lpstr>
      <vt:lpstr>思源黑体 CN Normal</vt:lpstr>
      <vt:lpstr>宋体</vt:lpstr>
      <vt:lpstr>微软雅黑</vt:lpstr>
      <vt:lpstr>Arial</vt:lpstr>
      <vt:lpstr>Calibri</vt:lpstr>
      <vt:lpstr>Courier New</vt:lpstr>
      <vt:lpstr>Times New Roman</vt:lpstr>
      <vt:lpstr>1_Office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³He</cp:lastModifiedBy>
  <cp:revision>184</cp:revision>
  <dcterms:created xsi:type="dcterms:W3CDTF">2022-03-14T00:29:00Z</dcterms:created>
  <dcterms:modified xsi:type="dcterms:W3CDTF">2025-12-17T01:13:50Z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D3BA9DB746A4479FAF421AEBCB3AB74E_13</vt:lpwstr>
  </property>
  <property fmtid="{D5CDD505-2E9C-101B-9397-08002B2CF9AE}" pid="3" name="KSOProductBuildVer">
    <vt:lpwstr>2052-12.1.0.24034</vt:lpwstr>
  </property>
</Properties>
</file>