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tags/tag18.xml" ContentType="application/vnd.openxmlformats-officedocument.presentationml.tags+xml"/>
  <Override PartName="/ppt/notesSlides/notesSlide2.xml" ContentType="application/vnd.openxmlformats-officedocument.presentationml.notesSlide+xml"/>
  <Override PartName="/ppt/ink/ink2.xml" ContentType="application/inkml+xml"/>
  <Override PartName="/ppt/tags/tag19.xml" ContentType="application/vnd.openxmlformats-officedocument.presentationml.tags+xml"/>
  <Override PartName="/ppt/tags/tag20.xml" ContentType="application/vnd.openxmlformats-officedocument.presentationml.tags+xml"/>
  <Override PartName="/ppt/ink/ink3.xml" ContentType="application/inkml+xml"/>
  <Override PartName="/ppt/ink/ink4.xml" ContentType="application/inkml+xml"/>
  <Override PartName="/ppt/ink/ink5.xml" ContentType="application/inkml+xml"/>
  <Override PartName="/ppt/ink/ink6.xml" ContentType="application/inkml+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3"/>
  </p:notesMasterIdLst>
  <p:handoutMasterIdLst>
    <p:handoutMasterId r:id="rId34"/>
  </p:handoutMasterIdLst>
  <p:sldIdLst>
    <p:sldId id="901" r:id="rId2"/>
    <p:sldId id="956" r:id="rId3"/>
    <p:sldId id="787" r:id="rId4"/>
    <p:sldId id="672" r:id="rId5"/>
    <p:sldId id="415" r:id="rId6"/>
    <p:sldId id="902" r:id="rId7"/>
    <p:sldId id="796" r:id="rId8"/>
    <p:sldId id="957" r:id="rId9"/>
    <p:sldId id="958" r:id="rId10"/>
    <p:sldId id="959" r:id="rId11"/>
    <p:sldId id="960" r:id="rId12"/>
    <p:sldId id="961" r:id="rId13"/>
    <p:sldId id="962" r:id="rId14"/>
    <p:sldId id="885" r:id="rId15"/>
    <p:sldId id="904" r:id="rId16"/>
    <p:sldId id="977" r:id="rId17"/>
    <p:sldId id="978" r:id="rId18"/>
    <p:sldId id="979" r:id="rId19"/>
    <p:sldId id="980" r:id="rId20"/>
    <p:sldId id="981" r:id="rId21"/>
    <p:sldId id="891" r:id="rId22"/>
    <p:sldId id="965" r:id="rId23"/>
    <p:sldId id="966" r:id="rId24"/>
    <p:sldId id="967" r:id="rId25"/>
    <p:sldId id="788" r:id="rId26"/>
    <p:sldId id="548" r:id="rId27"/>
    <p:sldId id="911" r:id="rId28"/>
    <p:sldId id="912" r:id="rId29"/>
    <p:sldId id="983" r:id="rId30"/>
    <p:sldId id="984" r:id="rId31"/>
    <p:sldId id="985" r:id="rId32"/>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7" userDrawn="1">
          <p15:clr>
            <a:srgbClr val="A4A3A4"/>
          </p15:clr>
        </p15:guide>
        <p15:guide id="2" pos="38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FF"/>
    <a:srgbClr val="548235"/>
    <a:srgbClr val="6CA543"/>
    <a:srgbClr val="F08748"/>
    <a:srgbClr val="EE7D32"/>
    <a:srgbClr val="1E0DFF"/>
    <a:srgbClr val="002060"/>
    <a:srgbClr val="28487E"/>
    <a:srgbClr val="EC72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Objects="1" showGuides="1">
      <p:cViewPr varScale="1">
        <p:scale>
          <a:sx n="35" d="100"/>
          <a:sy n="35" d="100"/>
        </p:scale>
        <p:origin x="112" y="20"/>
      </p:cViewPr>
      <p:guideLst>
        <p:guide orient="horz" pos="2167"/>
        <p:guide pos="3836"/>
      </p:guideLst>
    </p:cSldViewPr>
  </p:slideViewPr>
  <p:notesTextViewPr>
    <p:cViewPr>
      <p:scale>
        <a:sx n="1" d="1"/>
        <a:sy n="1" d="1"/>
      </p:scale>
      <p:origin x="0" y="0"/>
    </p:cViewPr>
  </p:notesTextViewPr>
  <p:gridSpacing cx="432054" cy="43205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2025/10/23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0-23T07:27:41.518"/>
    </inkml:context>
    <inkml:brush xml:id="br0">
      <inkml:brushProperty name="width" value="0.05292" units="cm"/>
      <inkml:brushProperty name="height" value="0.05292" units="cm"/>
      <inkml:brushProperty name="color" value="#FF0000"/>
    </inkml:brush>
  </inkml:definitions>
  <inkml:trace contextRef="#ctx0" brushRef="#br0">31799 15550 0,'0'0'0,"0"0"0,0 0 0,0 0 0,0 0 16,0 0-16,0 0 15,0 0-15,0 0 0,4-28 16,-4 28-16,0 0 0</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0-23T07:27:43.402"/>
    </inkml:context>
    <inkml:brush xml:id="br0">
      <inkml:brushProperty name="width" value="0.05292" units="cm"/>
      <inkml:brushProperty name="height" value="0.05292" units="cm"/>
      <inkml:brushProperty name="color" value="#FF0000"/>
    </inkml:brush>
  </inkml:definitions>
  <inkml:trace contextRef="#ctx0" brushRef="#br0">32906 15273 0,'0'0'0,"0"0"0,0 0 16,0 0-16,0 0 0,0 0 0,0 0 15,0 0-15,0 0 0,0 0 16,21-21-16,-21 21 0,22-16 0,-22 16 31</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0-23T07:06:04.836"/>
    </inkml:context>
    <inkml:brush xml:id="br0">
      <inkml:brushProperty name="width" value="0.05292" units="cm"/>
      <inkml:brushProperty name="height" value="0.05292" units="cm"/>
      <inkml:brushProperty name="color" value="#FF0000"/>
    </inkml:brush>
  </inkml:definitions>
  <inkml:trace contextRef="#ctx0" brushRef="#br0">19246 12368 0,'0'0'0,"13"1"0,6-1 15,6 2-15,3-1 0,17-1 16,10-1-16,2 1 0,3 1 0,21 0 15,7 1-15,11-1 0,-7-2 16,21 1-16,2 0 0,35-5 16,-20-1-16,-1-2 0,-1 0 15,-10 1-15,-6 3 0,8-3 16,5-3-16,-7 1 0,-5 0 0,13 0 16,9 1-16,-7-1 0,-4 0 15,7 1-15,7 0 0,-12 2 16,-7 1-16,19 0 0,12-1 15,-11-1-15,-9-1 0,17-4 16,8-3-16,4 3 0,1 1 16,9 1-16,6 0 0,-32 4 15,-22 2-15,11 0 0,7 0 16,-2-2-16,2-2 0,7 8 16,4 6-16,-6-2 0,-3-1 0,4 3 15,2 2-15,-7-1 0,-5 0 0,9 1 16,7 2-1,-13 1-15,-9 1 0,1 1 0,3 1 16,-7-3-16,-3-1 0,3 1 16,5 1-16,-11 1 0,-7-1 0,2 1 15,0 0-15,-13-1 0,-7-1 16,-1 4-16,-1 2 0,-14-3 16,-11-3-16,-8-2 0,-6-1 15,-18-3-15,-11-1 0,-7-2 16</inkml:trace>
  <inkml:trace contextRef="#ctx0" brushRef="#br0" timeOffset="1200.394">19247 13259 0,'0'0'16,"0"0"-16,0 0 0,0 0 16,0 0-16,0 0 0,0 0 15,0 0-15,0 0 0,0 0 0,0 0 16,0 0-16,0 0 0,0 0 16,0 0-16,0 0 0,27-2 15,-27 2-15,34 0 0,-34 0 16,39-2-16,-15 0 0,4-2 15,1 2-15,-1-1 0,13 0 16,3 0-16,0 0 0,1 1 0,15-1 16,2 1-16,-3-1 15,0 1-15,12 1 0,3-1 16,10 0-16,-2-2 0,-1 1 0,1 1 16,4 1-16,-7 1 0,40-1 15,-4 1-15,-13-2 0,-6 1 0,1 0 16,2 0-16,-2-1 15,-2-1-15,8 0 0,5 0 16,-20-2-16,-12-1 0,17 3 16,10 1-16,-5 1 0,-3 1 0,5-2 15,2-2-15,2 1 16,0 1-16,2-2 0,2 0 0,-11 2 16,-6 1-16,11-4 0,8-1 15,-7 0-15,-5 1 0,10 1 16,8 3-16,-5-2 0,-3 2 15,11-1-15,8 4 0,-23-4 16,-15-1-16,2 0 0,0 1 16,2 0-16,0 1 0,18 1 15,10 1-15,-8-1 0,-5-1 16,-6 1-16,-5 1 0,0 0 0,0 1 16,5 2-16,4 2 15,-4 1-15,-4 0 0,-2-3 0,-1-2 16,-5 1-16,-3 0 0,23 3 15,17 2 1,3 0-16,2-1 0,-31 1 16,-22 2-16,6-2 0,4-1 15,-8 1-15,-7-1 0,8 2 16,7 3-16,-14-4 0,-8-2 0,8 2 16,6 0-16,-9-1 0,-6 0 15,3 1-15,1 1 0,-11-1 16,-10-4-16,4 1 0,3 0 15,-6-2-15,-6 1 0,-2 0 16,-1 2-16,-7 1 0,-4 2 16,-7-3-16,-4-2 0,-14-7 0,-9-4 15,0 3-15,2 0 16,1 2-16</inkml:trace>
  <inkml:trace contextRef="#ctx0" brushRef="#br0" timeOffset="2616.6199">20317 12393 0,'0'0'0,"0"0"16,0 0-16,0 0 0,0 0 0,-21-3 15,21 3-15,0 0 16,0 0-16,0 0 0,0 0 16,0 0-16,-22 15 0,18-7 0,-1 2 15,1 2-15,0 0 0,-1 3 16,1 2-16,-1 0 0,0 0 16,-1 2-16,0 2 0,-2 5 15,1-1-15,1 1 0,-2 2 16,1-1-16,2 0 0,-1 1 15,2 1-15,1-4 0,-1 0 16,1 6-16,1-1 0,1-3 16,1-2-16,3-3 0,3-2 15,0-1-15,2-1 0,1 1 0,1 1 16,0-2-16,-2-2 0,8 0 16,5-3-1,-1-1-15,-1-2 0,1 0 0,0 0 16,1-3-16,1-4 0,5 0 15,1 2-15,0-2 0,-2 2 0,3 0 16,3-1-16,-1 0 0,0-1 16,1-1-16,1 1 0,0-3 15,0-2-15,7 2 0,-3 1 16,2-1-16,-1-2 0,-1 1 16,-3 0-16,-1-1 0,-1 1 15,3-1-15,1 0 16,-2-1-16,-4-1 0,4 0 0,0 1 15,-3-1-15,-3 0 0,4 0 16,3 2 0,2-3-16,-1 0 0,-6 0 0,-5 1 0,1 0 15,0-1-15,-2 1 0,0-2 16,-1 0 0,0 0-16,-2 2 0,-2 1 0,-3-3 15,1 0-15,-2 0 0,-1 1 0,-1 1 16,0 2-16,-1-4 15,0 0-15,-1-2 0,0 2 16,-2-1-16,-1 1 0,-2-1 0,1 0 16,-2 0-16,0-1 0,-1-2 15,1 1-15,-2-2 0,0-1 16,1-1-16,-1 0 0,0 1 16,-1-1-16,1-1 0,-1 0 15,0-1-15,0-2 0,0 1 16,1-2-16,-2 0 0,-1-1 0,-1 1 15,-1 1-15,1-2 0,0-2 16,0 1-16,-1 0 16,1 0-16,0 1 0,0 1 0,0-1 15,-1 1-15,1 1 0,0-2 16,0 2-16,0 0 0,0 2 16,0-1-16,0 2 0,0-1 15,0 2-15,-2-1 0,1 1 16,0 0-16,0 0 0,-1 2 15,1 2-15,0 0 0,0 0 0,-3 1 16,1 2-16,-1 0 0,-1 0 16,1 2-16,-2 1 0,0 0 15,1 1-15,-2 0 0,-1 1 16,-1 1-16,0 0 0,0 0 16,-1 0-16,0 3 0,0 1 0,1 0 15,3 0-15,-1-1 16</inkml:trace>
  <inkml:trace contextRef="#ctx0" brushRef="#br0" timeOffset="3466.7949">23401 12118 0,'0'0'0,"0"0"15,0 0-15,0 0 0,0 0 0,0 0 16,0 0-16,0 0 16,2 26-16,-2-26 0,-3 36 15,1-15-15,-1 3 0,1 2 16,0 2-16,-1 11 0,-2 0 0,1 2 16,0 2-16,0 8 0,1-2 15,-1 0-15,2 1 0,0 4 16,1-5-16,0-3 0,0-3 15,1-4-15,0-4 0,1-1 16,1-2-16,0-3 0,0-4 0,2 1 16,-1 0-16,1-6 15,2-4-15,2-5 0,3-4 16,-4-2-16,0 0 0,-1-1 0</inkml:trace>
  <inkml:trace contextRef="#ctx0" brushRef="#br0" timeOffset="4133.5492">25455 12169 0,'0'0'0,"0"0"0,0 0 0,0 0 16,0 0-16,0 0 0,0 0 15,0 0-15,0 0 0,0 0 16,0 0-16,0 0 0,0 25 0,0-25 15,0 0-15,-4 35 16,4-35-16,-3 37 16,1-13-16,0-1 0,-1 1 0,1 3 15,-1 0 1,-1 14-16,-1 2 0,2-4 0,0-5 16,-2 11-16,1 0 0,-1-4 15,1-5-15,-1 6 0,2-2 16,-1-6-16,-1-3 0,1-2 15,1-1-15,-2-5 0,0-4 0,1 0 16,1 1-16,1-7 0,1-1 16,-1-1-16,-3-3 15,2 2-15,1-2 0,1 0 0,-1-2 16,2-2-16,0 1 0,-2 0 16,-3 1-16,-2 2 0,-1-1 0,-1-3 15,-4-1-15,2-2 16,3 1-16,0-1 0</inkml:trace>
  <inkml:trace contextRef="#ctx0" brushRef="#br0" timeOffset="5786.9387">19035 11841 0,'0'0'0,"0"0"0,0 0 15,0 0-15,0 0 0,0 0 16,0 0-16,0 0 0,-23 7 0,23-7 16,-10 26-16,4-8 15,1 4-15,-1 3 0,2 5 16,-1 11-16,0 2 0,1 2 15,0 3-15,1 0 0,0-9 0,1-8 16</inkml:trace>
  <inkml:trace contextRef="#ctx0" brushRef="#br0" timeOffset="6533.1742">18646 12899 0,'0'0'0,"0"0"0,0 0 15,0 0-15,0 0 0,0 0 0,0 0 16,29 0-16,-29 0 0,22-2 15,-22 2-15,26 1 0,-26-1 16,30 6-16,-15-2 0,2 1 16,-1 0-16,0 1 0,-2-2 15,-2 2-15,-1 1 0,-1 0 16,-2 2-16,-1-1 0,-3 0 0,-3 3 16,-3 2-16,-3 1 15,-1 1-15,-4 2 0,-2 1 0,-5 5 16,1 0-16,-6 2 0,-5 0 15,-4 3-15,3-2 0,-3-1 16,-2 0-16,1 1 0,0 1 16,3-2-16,2 0 15,-1-1-15,4-4 0,3-3 0,3-5 0,4-2 16,3-2-16,3-1 0,4 0 16,3-4-16,2 1 0,3-1 15,3 1-15,1 0 0,2-1 16,3-3-1,2 0-15,4-1 0,3-1 0,5-2 16,2-2-16,0 1 0,-1-1 0,4-1 16,1-1-1,2 0-15,0-2 0,-4 3 16,-4 1-16,2-1 0,-3 1 16,-7 1-16,-3 0 0,-3 2 15,-2 2-15,-2-2 0,-3 1 0,0 0 16,-2 1-16,-1 1 0,0-1 15,-1 1-15,0 0 16,0 1-16,-2-1 0,2 1 0</inkml:trace>
  <inkml:trace contextRef="#ctx0" brushRef="#br0" timeOffset="10116.1333">21325 12777 0,'0'0'0,"0"0"0,0 0 0,0 0 16,0 0-16,0 0 0,-20-7 16,20 7-16,0 0 15,0 0-15,-19-20 0,19 20 16,0 0-16,-13-16 0,8 11 16,0 1-16,1 0 0,-1 0 0,1 1 15,0-2-15,-1 1 0,1 1 16,-1 1-16,0-1 0,-1 0 15,0 1-15,-2 2 0,-1 2 16,-1 1-16,0 1 0,0 3 16,0 1-16,0 2 0,-1 3 15,0 1-15,2 1 0,0-1 0,0 2 16,1-2-16,-1 6 0,2-1 16,1-1-16,2-1 0,0-2 15,3-2-15,1-2 0,0 0 16,1-3-16,2 0 0,0-5 15,1 1-15,2-2 0,0-2 0,3-3 16,1-1-16,1-3 16,1 0-16,-1-2 0,0 1 15,3-6-15,-1 1 0,1 0 16,1 1-16,-1 0 0,-1 1 0,-1 1 16,-1 0-1,-2 2-15,0 2 0,-3 1 16,0 0-16,0 2 0,-1 2 0,-2 1 15,0 3-15,-2 1 0,0 1 16,0 2-16,0 0 0,0-2 16,0 1-16,1-2 0,2 1 15,0 0-15,2 2 0,-1-2 16,1-2-16,0-1 0,2 2 16,1-3-16,2-2 0,4-2 15,5 0-15,-3-1 0,-3 1 0,-1 0 16</inkml:trace>
  <inkml:trace contextRef="#ctx0" brushRef="#br0" timeOffset="10933.4867">24335 12251 0,'0'0'0,"0"0"16,0 0-16,0 0 0,0 0 0,0 0 15,0 0-15,0 0 0,0 0 16,2 29-16,-2-29 0,-5 28 16,5-28-16,-4 40 0,0-13 15,-1-1-15,0 1 0,-2 11 0,-1 1 16,2-1-16,0-3 0,-2 8 16,0-1-16,-2-5 0,-1-5 0,3-4 15,1-2-15,3-5 16,1-2-16,-1-5 0,2-1 15,1-5-15,0-2 0,0-1 16,0-2-16,1-3 0,0 0 0,1-6 16,2 2-16,3-6 15,1-1-15,2-3 0,1-2 16,-1 1-16,-1 0 0,2 0 0,2 0 16,3 2-16,2-2 0,0 2 15,2-2-15,-1 4 0,-1 1 16,7 0-16,1 2 0,-2 3 15,-1-1-15,-1 2 0,-2 3 16,-3-1-16,-1 4 0,-3 1 16,-1 1-16,-4 0 15,0 1-15,-2 1 0,-2 1 0,0 2 0,0 2 16,-4 1-16,-2 0 16,-4 2-16,-3 1 0,-3 1 15,-3 1-15,-1-1 0,0-2 0,-7-2 16,-4-2-1,-1 0-15,0 0 16,-1-3-16,4-2 0,0-2 0,-1-1 16,3-2-16,2-1 0,4 0 0,4 1 15,3-1-15</inkml:trace>
  <inkml:trace contextRef="#ctx0" brushRef="#br0" timeOffset="29133.3254">6237 12068 0,'0'0'0,"0"0"15,0 0-15,0 0 0,0 0 0,0 0 16,0 0-16,0 0 0,0 0 16,0 0-16,30-12 0,-30 12 15,22-2-15,-22 2 0,38-1 16,-17 1-16,0-1 0,6-1 15,5-1-15,10 0 0,0 0 0,4-1 16,6 1-16,11-1 16,-1 1-16,14-1 0,2-3 15,-3 3-15,-3 0 0,15-2 0,0 0 16,7 0-16,-10 3 0,5-1 16,3-2-16,30 0 0,-15-1 15,1 5-15,1 5 0,-8-2 16,-6 0-16,9-3 0,7-2 15,-4-2-15,-7-5 0,13 3 16,7 0-16,-13 3 0,-10 3 0,14-3 16,9 0-16,-4-1 0,-3-1 15,9-1-15,8 1 0,-9 0 16,-6 1-16,10-4 0,7 0 16,-9 1-16,-5 2 15,33-1-15,24 1 0,-30 2 0,-19 4 16,-4-3-16,-3 0 0,2 3 15,2 2-15,4-1 0,3 0 16,-9-3-16,-6-1 0,3 4 16,2 3-16,-6 3 0,-4 4 0,-10-9 15,-6-2-15,-7 2 16,-5 2-16,-2-1 0,-3 0 0,-9 3 16,-5 1-16,-11 0 0,-9 0 15,-10-4-15,-8-4 0,-7 1 16,-6 0-16,-4 0 0</inkml:trace>
  <inkml:trace contextRef="#ctx0" brushRef="#br0" timeOffset="31852.1186">16746 12018 0,'0'0'0,"0"0"0,0 0 15,0 0-15,32-5 0,-32 5 0,29 1 16,-29-1-16,37 5 0,-14 0 15,1 1-15,-1 0 0,0-1 0,8 3 16,0 2-16,-5 1 16,-1 1-16,-3 3 0,-1 2 15,-3 1-15,-1-1 0,-1 5 0,-2-2 16,-6 1-16,-3-1 0,-6 2 16,-6 2-16,-4-2 0,-3-1 15,-8 2-15,-6 1 0,1 0 16,-2 0-16,-4 1 0,0-3 15,4-3-15,5-4 0,3-4 16,3-3-16,5-2 0,3-2 0,2 1 16,4 0-1,4-5-15,0 0 0,7 1 16,4-2-16,6 0 16,9-1-16,-3 1 0,0 0 0,8 1 15,2 0-15,-4 0 0,-5 1 0,-1 5 16,-4 3-16,-7 1 15,-3 1-15,-8 7 16,-7 4-16,-4 2 0,-3-1 0,-3 4 16,-4 3-16,-7 1 0,-1-3 15,-3-1-15,-1-2 16,4-5-16,4-6 16,5-7-16,5-6 0,3 0 0,2 0 15,1 0-15</inkml:trace>
  <inkml:trace contextRef="#ctx0" brushRef="#br0" timeOffset="32051.2586">17482 11843 0,'0'0'0,"0"0"16,0 0-16,0 0 0,0 0 0,0 0 15,0 0-15,0 0 0,0 0 16,-1 24-16,1-24 0,-6 33 15,2-11-15,-2 7 0,0 5 16,-2 0-16,-1-1 0,0 3 16,1-5-16,2-6 0</inkml:trace>
  <inkml:trace contextRef="#ctx0" brushRef="#br0" timeOffset="32984.5836">29188 11798 0,'0'0'0,"0"0"0,0 0 0,0 0 16,0 0-16,0 0 0,-1 26 15,1-26-15,-8 27 16,1-7-16,-2 3 0,-1 0 0,1 0 15,-2 1-15,-2 1 0,0 10 16,1 1-16,5 2 16,5 3-1,6-1-15,3 2 0,3 3 0,1-4 0,9 5 16,3-5-16,3-2 0,1-6 16,2-2-1,-1-5-15,-1-2 0,-2-3 0,-2-2 0,-2-2 16,-4-3-16,-4-2 0,-3-2 15,-2-2-15,-8 1 0,-6-1 0,-7-2 16,-6-1-16,-5 0 0,-5-1 16,-6-2-1,-6-1-15,-1-2 0,-1-2 0,-5-3 16,3 0-16,4-1 0,2-2 16,2-8-16,7-4 0,7 5 0,6 4 15,4 3-15</inkml:trace>
  <inkml:trace contextRef="#ctx0" brushRef="#br0" timeOffset="33166.8038">29297 11851 0,'0'0'0,"0"0"16,0 0-16,0 0 0,0 0 0,26-18 15,-26 18-15,37-10 0,-15 5 16,5 2-16,5 2 15,2 0-15,3-1 0,10 0 16,-1 1-16,2 0 0,-10-1 0,-7 2 16</inkml:trace>
  <inkml:trace contextRef="#ctx0" brushRef="#br0" timeOffset="33333.8083">30220 11782 0,'0'0'0,"0"0"15,0 0-15,0 0 0,-7 22 0,7-22 16,-12 32-16,2-10 0,-1 2 16,-6 5-16,-5 4 0,-9 10 15,-2 2-15,0 1 0,7-9 16,4-7-16</inkml:trace>
  <inkml:trace contextRef="#ctx0" brushRef="#br0" timeOffset="34167.2446">28780 13400 0,'0'0'0,"0"0"16,0 0-16,30 7 0,-30-7 15,38 12-15,-15-2 0,2 2 16,0 1-16,6 7 0,0 3 0,-5-1 16,-3-1-16,1 5 0,-4-1 15,-4 0-15,-5-1 0,-4-1 16,-2 0-16,-6-2 0,-4-3 15,-7-2-15,-6-1 0,-3-2 16,-4 0-16,-2-1 0,-4 0 16,1-2-16,1 0 0,-1-2 15,-2-1-15,-1 1 0,5 0 0,7-1 16,4-2-16,4 1 0,2 1 16,7 0-16,4 0 0,5 1 15,5 0-15,6 4 16,2 2-16,4 2 0,3 1 0,0 2 15,2 3-15,-4 0 0,-3 0 16,-1 5-16,-2 1 16,-8-6-16,-3-1 0,-2 4 15,-4-2-15,-6-2 0,-4-1 0,-7 2 16,-7 1-16,-1-2 0,-1-2 16,-5-3-16,-2-3 0,2-2 15,2-2-15,4-2 0,2-2 16,2-3-16,3-1 0,2-6 15,0-5-15,11-10 0,7-7 0,-1 6 16,0 5-16,0 3 0</inkml:trace>
  <inkml:trace contextRef="#ctx0" brushRef="#br0" timeOffset="34336.366">29730 13669 0,'0'0'0,"0"0"16,0 0-16,0 0 0,1 29 0,-3-10 16,-2 4-16,-4 2 0,-3 0 15,-6 6-15,-5 2 0,-1 4 16,3-7-16,4-4 16</inkml:trace>
  <inkml:trace contextRef="#ctx0" brushRef="#br0" timeOffset="35166.5666">16517 13476 0,'0'0'0,"0"0"0,0 0 0,0 0 15,-5 18-15,5-18 0,-4 31 16,3-12-16,0 4 0,0 4 16,0 2-16,0 12 0,1 3 0,1 6 15,1-2-15,0-3 0,2-3 16,3 6-16,3-3 0,1-6 16,1-4-16,4-1 0,1 1 15,1-7-15,-1-6 0,-1 0 16,1 0-16,-1-4 0,2-1 0,-1-1 15,1 0-15,-2 0 16,-1 0-16,-3-2 16,-1 0-16,-3-7 0,-2-3 0,-4 3 15,-5 0 1,-7 6-16,-5 6 0,-2 0 16,0 2-16,-10 2 0,-7 5 0,1-1 15,2 0-15,-13 5 0,-4 2 16,6-7-16,3-4 0,-6 2 15,0-1-15,9-11 0,8-7 0,7-1 16,5-1-16,4-2 16</inkml:trace>
  <inkml:trace contextRef="#ctx0" brushRef="#br0" timeOffset="35350.535">16655 13772 0,'0'0'0,"0"0"0,0 0 16,0 0-16,0 0 0,0 0 15,29-1-15,-29 1 0,33 7 0,-11-6 16,3-3-16,3 0 0,0 0 16,3 0-16,-4 0 0,-5 0 15</inkml:trace>
  <inkml:trace contextRef="#ctx0" brushRef="#br0" timeOffset="35533.7196">17356 13504 0,'0'0'0,"0"0"15,0 0-15,0 0 0,0 0 0,-11 34 16,7-10-16,-3 4 0,0 3 0,-3 8 15,-2 9-15,-2 3 16,2-8-16,2-6 0</inkml:trace>
  <inkml:trace contextRef="#ctx0" brushRef="#br0" timeOffset="40183.6573">20463 12475 0,'0'0'15,"0"0"-15,0 0 0,0 0 0,0 0 16,0 0-16,0 0 16,-20 8-16,20-8 0,0 0 0,0 0 15,-16 18-15,16-18 0,0 0 16,-9 18-16,6-11 0,2 1 0,-1-1 15,0 0-15,0 2 16,-1-1-16,1 3 0,-1 2 16,0 1-16,-1-1 0,1 3 15,0 0-15,-1 1 0,0 1 0,-3 6 16,0 1-16,-1-3 0,0-1 16,2 0-16,1 0 15,1-3-15,0-2 0,1-4 0,1-2 16,0-1-16,1 0 0,1-4 15,2-4-15,-1-3 0,0-3 16,3-5-16,3-4 0,0-3 16,-1-2-16,1-1 0,0-1 15,-1 1-15,0-1 0,1-7 16,2-2-16,-2 3 0,-3 3 0,1 0 16,-2 0-16,-1 4 0,1 0 15,0 4-15,-1 2 0,0 3 16,-1 3-16,-1 0 0,-1 3 15,0 2-15,1 3 0,-3 4 16,-1 6-16,1 1 0,1 1 0,-3 8 16,-1 7-16,0 1 15,1 2-15,-4 11 0,-1 4 16,0-1-16,1-2 0,-1 5 16,0-3-16,4-7 0,1-4 0,2-8 15,1-4-15,0-5 0,0-2 16,-1-6-16,1-4 15,0-5-15,-1-4 0,1-2 16,1-5-16,2-3 0,1-1 0,-2-4 16,-2-2-16,4-4 0,0-2 15,1-2-15,-1-3 0,3 1 16,1 1-16,0 0 0,-1-2 16,0-1-16,-1 6 0,1 2 15,0 4-15,0 0 0,-1 0 0,-2 3 16,0 1-16,-1 6 0,1 2 15,-2 0-15,0 1 16,0 1-16,0 3 0,0 5 0,-5 0 16,3 1-16,0 0 0,2-1 15</inkml:trace>
  <inkml:trace contextRef="#ctx0" brushRef="#br0" timeOffset="41750.3564">20304 12426 0,'0'0'0,"0"0"16,0 0-16,-11 24 0,11-24 0,-11 26 15,7-9-15,-2 4 0,1 3 16,-3 11-16,0 4 0,0 0 16,1 0-16,-1 12 15,2 0-15,2-6 16,1-6-16,2 1 0,1-4 0,1-9 0,1-6 16,0-5-16,0-5 0,1-4 15,-1-1-15,0-7 16,1-4-16,-1-2 0,1-4 0,0-5 15,0-4-15,1-4 0,-1-1 0,2-5 16,3-4-16,0-2 16,0 1-16,-2-4 0,1-1 15,2-2-15,-1 3 0,2 4 16,0 3-16,-2 5 0,-3 4 0,-1 4 16,-2 2-16,0 6 0,0 3 15,0 1-15,-1 1 0,-1 6 16,-1 6-16,-2 5 0,-1 4 15,-1 4-15,0 2 0,-2 4 16,0 3-16,0 1 0,2 3 0,-1 3 16,-1 1-16,3-2 15,1-1-15,0 1 0,1-4 16,1-6-16,1-5 0,0-5 0,0-6 16,0-3-16,0-3 0,0-6 15,1-6-15,3-5 0,1-5 16,1-4-16,0-5 0,1-3 15,-1-3-15,2 0 16,0-1-16,0-2 0,0 1 16,0-2-16,-1 6 0,-2 6 15,0 5-15,-2 5 0,-1 5 0,0 3 16,2 5-16,-2 3 16,0 2-16,0 5 0,1 5 0,-2 4 15,-1 3-15,0 6 0,0 5 16,0 4-16,0 2 0,-1 5 15,-1 2-15,1 5 0,0-5 0,1 0 16,0 0-16,0-8 16,0-8-16,0-6 0,0-6 15,0-3-15,0-3 0,0-8 16,0-6-16,1-5 0,0-4 0,1-4 16,0-6-16,0-3 0,0-3 15,1-5-15,1-3 16,-1 2-16,-1-1 0,4-2 0,0 2 15,0 7-15,-1 5 0,-1 4 16,-2 3-16,0 5 0,0 4 16,-1 4-16,1 3 0,-2 3 15,1 2-15,-4 7 0,-1 3 16,0 6-16,-1 6 0,1 4 16,-1 5-16,1 3 0,0 4 0,-1 3 15,2 3-15,0 1 16,0-5-16,1-9 0,0-6 0,1-6 15,0-6-15,0-4 0,1-5 16,0-6-16,1-8 0,1-7 16,0-5-16,3-6 0,1-4 0,2-7 15,1-6 1,0 1-16,-1 1 0,3-4 0,1 3 16,0 2-16,-4 7 0,-2 7 15,-3 7-15,-1 5 0,1 4 16,-3 8-16,0 2 0,-5 8 15,0 4-15,-1 4 0,0 4 16,-3 7-16,-2 4 0,0 8 16,0 6-16,0 7 0,1-6 0,1-1 15,1-3 1,2-9-16,0-9 0,2-5 16,1-4-16,2-8 0,2-5 15,2-7-15,-1-6 0,2-8 0,2-6 16,-2 3-16,1 0 0,1-7 15,2-3-15,-2 4 0,0 3 0,-2 7 16,0 5-16,-3 2 16,0 4-16,-3 7 0,-2 6 15,1 5-15,0 3 0,-3 15 16,0 11-16,0 3 0,2-1 0,0 25 16,3 9-16,2-5 0,3-5 15,-2-6-15,0-10 0,-1-15 16</inkml:trace>
  <inkml:trace contextRef="#ctx0" brushRef="#br0" timeOffset="43584.7178">25060 12053 0,'0'0'0,"0"0"0,0 0 16,-18 12-16,18-12 0,-13 22 0,5 3 15,0 4-15,-1 5 0,-2 16 16,1 5-16,2 2 0,3 1 16,-1 17-16,2 16 0,0-8 0,2-9 15,2 6-15,2 2 16,1-19-16,0-14 0,0-14 0,1-10 16,-3-8-16,-1-7 0,0-3 15,1-3-15,-1-4 0,0 0 16,-4-11-16,2-6 0,-1-4 15,0-4-15,0-9 0,1-6 16,0-2-16,0-1 0,0-14 16,-1-4-16,1 2 0,0 5 0,1-8 15,1-6-15,0 1 16,1 10-16,-1 8 0,0 5 16,-1 11-16,0 6 0,0 5 0,0 8 15,1 7-15,0 2 0,0 5 16,0 0-16,0 7 0,0 5 15,-2 8-15,0 9 0,0 1 16,1 2-16,0 11 0,0 11 16,1-1-16,0 1 0,1 13 15,0 4-15,0-10 0,1-6 16,-1-3-16,2-10 0,-2-11 16,0-7-16,0-8 0,0-5 15,1-4-15,0-2 0,1-5 0,0-1 16,2-11-16,2-7 0,2-5 15,3-8-15,0-6 0,1-6 16,3-5-16,0-7 0,2-8 16,-2 0-16,1-1 0,1 0 15,-1 5-15,0 13 0,-2 8 16,0 6-16,-4 10 0,-4 6 0,-1 5 16,-3 6-16,0 4 0,1 4 15,-3 7-15,-2 6 0,-1 7 16,-1 5-16,-2 11 15,-3 11-15,0 3 0,1 4 0,-2 18 16,1 8 0,2 0-16,1-1 0,1-9 15,-1-18-15,1-3 0,2-23 16,1-12-16,-1-7 0,4-5 16,0-2-16,1-2 0,2-1 0,2-15 15,3-12-15,1-1 0,1-1 16,2-18-16,0-13 0,-1 7 15,-2 4-15,3-14 0,1-3 16,-3 11-16,-2 8 0,1-8 16,-3 16-16,-6 24 0,-1 5 0,0 5 15,0 3-15,-1 3 16,0 0-16,-5 12 0,-3 8 16,-1 4-16,1 4 0,-4 16 0,-2 9 15,-2 0-15,0-2 0,0 6 16,2 4-16,2-1 0,3-9 0,3-12 15,1-7-15,4-10 16,2-8-16,4-8 0,2-6 16,3-8-16,3-5 0,4-14 15,2-11-15,1 0 0,1-2 0,5-10 16,4-8-16,-5 1 0,-2 1 16,3-8-16,-2 3 0,-2 11 15,-2 10-15,2 0 0,-7 17 16,-6 8-16,-6 6 0,0 7 15,-3 2-15,2 6 0,-1 0 0,-1 14 16,-2 9-16,-1 4 16,1 2-16,-2 22 0,-2 15 15,4 3-15,2 0 0,0-9 16,0-21-16,0-11 0</inkml:trace>
  <inkml:trace contextRef="#ctx0" brushRef="#br0" timeOffset="45734.3335">25304 12143 0,'0'0'0,"0"0"16,0 0-16,0 0 0,0 0 0,0 0 16,0 0-16,0 0 0,0 0 15,-5 26-15,5-26 0,-4 20 16,4-20-16,-6 26 0,2-11 15,0 2-15,-1 0 0,1 2 16,-1 3-16,0 0 0,-1 0 16,0 7-16,-2 0 0,1-3 15,1-3-15,-2 1 0,-1 0 16,1 0-16,1-2 0,-1 0 16,0-1-16,1-2 0,0-2 0,0 2 15,3 0-15,1-6 0,0-1 16,1-2-16,0-1 0,1-4 15,0 1-15,1-2 16,0-2-16,0-2 0,-1-2 0,1-1 16,1-2-16,1-1 0,1-4 15,2-2-15,0-2 0,1-1 16,0-1-16,3-7 0,0-2 16,0 0-16,-1-1 0,-1 1 15,1 1-15,-1 0 0,-1 1 0,1-2 16,-2 4-16,0 3 15,-2 4-15,-1 4 0,0 2 16,0 2-16,-1 1 0,-1 5 0,-4 1 16,1 6-16,-1 3 0,-4 6 15,-3 4-15,0 3 0,-1 3 16,-1 4-16,-2 3 0,0 9 16,0 0-16,0 4 0,0 1 15,-3 6-15,1-6 0,2-4 16,1-3-16,3-8 0,3-5 0,1-7 15,3-4-15,1-5 0,1-3 16,2-2-16,3-1 16,4-10-16,6-9 15,-1-1-15,0 1 0,3-9 16,3-5-16,1 0 0,-1 2 0,3-4 16,0 1-16,-4 4 0,-4 5 15,-3 5-15,-2 2 16,-2 4-16,0 0 0,-3 3 0,0 1 15,0 1-15,-1 2 0,-2 2 16,-1 4-16,0 1 0,-2-1 0,0 5 16,-1 1-16,-3 2 15,-1 2-15,-1 1 0,1 3 16,0-1-16,1-2 0,2-2 16,0 0-16,2 1 0,1-3 0,1-1 15,0 1-15,1-2 0,0-3 16,1 0-16,1-2 0,1 0 15,1 1-15,1-3 0,3-3 16,-3 0-16,1-1 0,2 1 16,2 0-16,-2-2 0,1-3 0,7-4 15,3-2-15,0 0 0,-1 0 16,-1 0-16,1-1 16,-2 1-16,-3 3 0,-2 0 0,-1 3 15,-3 1-15,0 0 0,-1 2 16,-2 1-16,-1-1 0,-1 2 0,-2 1 15,-2 2-15,0 1 16,-1 1-16,-2 3 0,0 3 16,-2 0-16,1 0 0,-3 3 15,1 1-15,3 0 0,0 0 0,1 0 16,-1 2-16,4-3 16,2 1-16,0-4 0,1-1 0,-2 0 15</inkml:trace>
  <inkml:trace contextRef="#ctx0" brushRef="#br0" timeOffset="74316.8382">25362 12697 0,'0'0'16,"0"0"-16,0 0 0,0 0 0,0 0 16,0 0-16,0 0 0,0 0 15,0 0-15,0 0 0,0 0 16,0 0-16,0 0 0,0 0 15,0 0-15,-23 3 0,23-3 0,0 0 16,0 0-16,0 0 16,0 0-16,-18 20 0,18-20 15,0 0-15,0 0 0,-10 23 16,10-23-16,0 0 0,-6 18 0,5-11 16,0-2-16,-2 1 0,1 0 0,0-1 15,0 1-15,0-2 16,-1 1-16,2-1 0,0-1 15,0 0-15,0 0 0,0 0 16,0 1-16,0-3 0,0 2 0,1-3 16,-3 1-16,3-1 0,0 0 15,-1 3-15,1-3 16,0 0-16,0 0 0,0 0 0,0 0 16,0 0-16,0 0 0,0 0 15,0 0-15,0 0 0,0 0 0,0 0 16,0 0-16,0 0 15,0 0-15,0 0 0,-1 7 16,1-7-16,0 0 0,0 0 16,0 7-16,0-7 0,0 0 0,0 7 15,1-1-15,-1 0 0,0 0 16,0-1-16,-1 0 0,0 0 16,-1-1-16,1 2 0,-1 0 15,0 0-15,1 1 0,-1 0 16,0 0-16,1 0 0,0 0 0,0 1 15,-1-2-15,2 1 0,0-1 16,0-1-16,0 1 16,0-1-16,0 0 0,0 0 0,2 1 15,-1-1-15,0-2 0,0 1 16,0 1-16,0-2 0,-1 0 16,0-1-16,0-2 0,1 4 15,-1-4-15,2 4 0,0-3 16,-2-1-16,0 3 0,0-3 15,0 3-15,0-3 0,0 0 0,0 6 16,0-6-16,0 0 0,3 5 16,-3-5-16,15-1 15,-6-1-15,-1 1 0,-2 0 0</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0-23T07:08:59.654"/>
    </inkml:context>
    <inkml:brush xml:id="br0">
      <inkml:brushProperty name="width" value="0.05292" units="cm"/>
      <inkml:brushProperty name="height" value="0.05292" units="cm"/>
      <inkml:brushProperty name="color" value="#FF0000"/>
    </inkml:brush>
  </inkml:definitions>
  <inkml:trace contextRef="#ctx0" brushRef="#br0">17789 13899 0,'0'0'0,"0"0"16,0 0-16,0 0 0,0 0 15,0 0-15,1 20 0,-1-20 16,0 0-16,0 0 0,9 25 16,-9-25-16,0 0 0,9 28 15,-6-16-15,2 0 0,-1-1 0,2 1 16,-1-1-16,1 0 0,-1-1 15,2 1-15,1 1 0,-2 0 16,1-2-16,-1 0 0,1-1 16,-1 0-16,-1-1 0,1 1 15,-1-2-15,1 0 0,-1-1 0,1-1 16,-1-2-16,1-1 0,-1-2 16,2 0-16,-1-1 0,2-1 15,0-2-15,1-1 16,1-2-16,1 1 0,1 0 0,2-3 15,1-2-15,1-1 0,-1 0 16,3-1-16,2-1 0,4-1 16,-1 0-16,-1-1 0,-1 0 0,-1 0 15,0 3-15,2 0 16,2-1-16,-1 3 0,0 2 16,3-3-16,-4 2 0,-1 1 15,-2 2-15,-1 0 0,1 1 16,-2 3-16,-2 1 0,-2 2 15,1 1-15,-1 1 0,0 2 0,-2 0 16,-1 1-16,-1 0 0,0 0 16,-2 1-16,1 1 15,0 0-15,-1 2 0,1 0 0,0 1 16,0 0-16,-1-1 0,1-1 16,0 1-16,-2 0 0,1 1 15,2 0-15,1 0 0,-1-1 0,-1-1 16,1 0-16,0-1 15,-2-2-15,-2-1 0,2 0 16,-1-1-16,0-2 0,-1 0 0,3-1 16,1-1-16,0 0 0,1-2 15,1-1-15,1 0 0,1-2 16,0-1-16,2 0 16,-1-1-16,0 0 0,1-1 0,4-2 15,2 0-15,0 1 0,0 1 16,-1-1-16,-1 0 0,-3 1 15,1 0-15,-2 0 0,1 1 16,-1 2-16,1 0 0,-2 2 16,-1 0-16,-1 0 0,-1 1 15,0 1-15,0 2 0,0 0 16,-1-1-16,0 1 0,-1 1 16,-2 1-16,-1-1 0,2 1 0,1 0 15,0 1-15,0 1 0,-1 0 16,1 1-16,1-1 0,0-2 15,2 1-15,1 0 16,4 0-16,2 0 0,-1-1 16,1 1-16,8-3 0,0-3 15,-4 2-15,-3 0 0,-3 0 16</inkml:trace>
  <inkml:trace contextRef="#ctx0" brushRef="#br0" timeOffset="11249.932">16678 14750 0,'0'0'0,"0"0"0,0 0 16,0 0-16,-18-13 0,18 13 0,-18-10 15,8 6-15,0-1 0,-1 2 16,-1 0-16,-1 1 0,0 1 0,-2 1 16,-4 1-16,0 2 0,1 2 15,-9 4-15,-2 4 16,0 1-16,-2 1 0,0 6 16,0 4-16,-10 10 0,1 3 15,-1 8-15,-1 6 0,0 6 0,6-1 16,-5 11-16,1 2 0,5 6 15,7-5-15,7-2 0,5-2 16,0 20-16,8-12 0,5-15 16,6-7-16,2-12 0,2-6 0,5-6 15,2-4-15,6-8 16,4-6-16,-7-4 0,3 1 16,-2-1-16,1 0 0,6-3 0,6-2 15,-5-2-15,-2-3 0,0-3 16,2-2-16,0 0 0,3-2 15,3-7-15,3-5 16,-5-2-16,-5-1 0,3-1 0,1 0 16,-2 1-16,-2 0 0,-6 5 15,-5 6-15,-3 4 0</inkml:trace>
  <inkml:trace contextRef="#ctx0" brushRef="#br0" timeOffset="11536.5628">16273 15473 0,'0'0'0,"0"0"0,0 0 16,20-7-16,-20 7 0,23-12 0,-5 4 15,2-2-15,2-1 0,2-1 16,4 0-16,8-3 0,1 1 0,1-3 16,2-1-16,7-4 15,1 1-15,-3-1 0,0 1 16,-6 2-16,-5 3 0,5-2 16,0 1-16,-9 4 0,-7 3 0,-4 2 15</inkml:trace>
  <inkml:trace contextRef="#ctx0" brushRef="#br0" timeOffset="11849.4687">16675 15407 0,'0'0'0,"0"0"16,0 0-16,0 0 0,-15 22 15,13-15-15,1 2 0,2 3 0,1 2 16,1 3-16,0 3 16,1 0-16,1-1 0,2 7 15,1-1-15,1 2 0,1-1 0,0 2 16,0 0-16,-1 2 0,-1 1 16,2 3-16,-1-3 15,-2-2-15,-2-1 0,1 1 0,0 0 16,-2-5-16,-4-3 0,1-9 15,2-7-15,-1 0 0,0-2 0,0 0 16</inkml:trace>
  <inkml:trace contextRef="#ctx0" brushRef="#br0" timeOffset="12233.7086">16996 14944 0,'0'0'16,"0"0"-16,0 0 0,0 0 15,0 0-15,0 0 0,0 0 16,0 0-16,0 0 0,0 0 16,30 2-16,-30-2 0,31-3 0,-31 3 15,41-7-15,-18 3 16,0 0-16,2-2 0,0-1 16,7-3-16,1 1 0,0-3 15,1-1-15,-2 0 0,-2-1 0,6-3 16,1 2-16,-5 0 0,-5 1 15,-2 1-15,-3 1 0,-4 1 16,-1 1-16,-4 2 0,-2 1 16,-2 1-16</inkml:trace>
  <inkml:trace contextRef="#ctx0" brushRef="#br0" timeOffset="12550.4288">17319 14938 0,'0'0'0,"0"0"0,0 0 15,-16 16-15,9-11 0,1 2 16,-1 1-16,2 2 0,1 1 0,0 9 16,1 5-16,2-2 0,1 1 0,1 3 15,1 3-15,1 1 16,1 1-16,1 12 0,1 2 15,-1 0-15,1-2 0,0 10 16,1 0-16,-2-5 0,0-4 0,1 5 16,1-2-16,0-9 15,-1-6-15,1-5 0,-1-3 16,0-7-16,-2-3 0,3-6 16,2-4-16,-1-6 0,0-3 0,-1-1 15,-2 2-15,0 1 0</inkml:trace>
  <inkml:trace contextRef="#ctx0" brushRef="#br0" timeOffset="12985.4318">17861 14585 0,'0'0'0,"0"0"16,0 0-16,0 0 0,0 0 0,25-9 15,-25 9-15,23-5 0,-8 3 0,1 1 16,3 0-16,2 1 16,1 0-16,0 2 0,0 1 0,1 0 15,2-1-15,3 4 16,0 3-16,-4 0 0,-2 1 0,-2 1 15,-1 1-15,-3 1 0,-1-2 16,-2 2-16,-1 2 0,-3 0 16,-3 0-16,-1 1 0,-4 2 15,-1 1-15,-2 2 0,-3 3 16,-1 2-16,-4 0 0,-4 1 0,-4 3 16,-2-1-16,0-3 15,1-3-15,-1-1 0,1-1 0,-1-3 16,0-3-16,1-2 0,2-1 15,1-4-15,2-4 0,2-4 16,2-4-16,2-2 0,0-1 16,3 1-16,0 1 0,1 1 15</inkml:trace>
  <inkml:trace contextRef="#ctx0" brushRef="#br0" timeOffset="13417.2079">18021 14574 0,'0'0'0,"0"0"16,0 0-16,0 0 0,0 0 15,0 0-15,0 0 16,0 0-16,0 0 0,0 0 0,0 0 16,0 0-16,-8 23 0,8-23 15,-1 26 1,1-26-16,0 37 0,1-18 0,0-1 15,0 3-15,1 0 0,1 1 16,-1 0-16,2 9 0,1 2 16,-1-2-16,1-2 0,0 2 15,1 3-15,-1-3 0,-1-1 0,2 12 16,-2 2-16,0-3 16,-3-1-16,-1 6 0,0-1 15,-2-4-15,-2-3 0,1 2 0,1 1 16,-2-2-16,-1-2 0,1 1 15,-1-1-15,1-1 0,0-2 16,1 5-16,0 0 0,0-2 16,0-2-16,0-1 0,-1 0 15,0-4-15,2 0 0,1 0 16,1-1-16,1-7 0,1-2 0,0-3 16,1-4-16,-2-3 0</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0-23T07:12:04.788"/>
    </inkml:context>
    <inkml:brush xml:id="br0">
      <inkml:brushProperty name="width" value="0.05292" units="cm"/>
      <inkml:brushProperty name="height" value="0.05292" units="cm"/>
      <inkml:brushProperty name="color" value="#FF0000"/>
    </inkml:brush>
  </inkml:definitions>
  <inkml:trace contextRef="#ctx0" brushRef="#br0">29102 12376 0,'0'0'0,"0"0"15,0 0-15,0 0 0,0 0 0,0 0 16,0 0 0,-20 9-16,20-9 0,0 0 15,-20 31-15,10-12 16,-1 6-16,-1-3 0,0 1 0,-7 12 16,-2 4-16,0-1 0,0 1 15,-4 11-15,1 3 0,0-4 16,1-4-16,-6 13 0,-3 7 15,2 0-15,6-6 0,-1 2 16,4-4-16,6-14 0,4-8 0,5-9 16,4-4-16,3-8 0,4-4 15,-3-4-15,0-1 0,-1-1 16</inkml:trace>
  <inkml:trace contextRef="#ctx0" brushRef="#br0" timeOffset="332.9746">29617 12450 0,'0'0'15,"0"0"-15,0 0 0,0 0 16,0 0-16,-10 30 0,10-30 15,-9 33-15,3-14 0,-1 7 16,-3 5-16,-1 3 0,-2 3 16,-3 15-16,-1 1 0,-5 16 0,-1 2 15,-3 11-15,0-3 0,2 2 16,5-9-16,3-8 0,3-4 16,-1-6-16,4-9 0,3-10 15,0-5-15,2-7 0,-1-5 16,2-7-16,0-5 0,1-8 15,0-4-15,1 1 0,-1 2 0,2 1 16</inkml:trace>
  <inkml:trace contextRef="#ctx0" brushRef="#br0" timeOffset="566.3197">28800 13043 0,'0'0'0,"0"0"0,0 0 0,0 0 16,0 0-16,0 0 0,0 0 16,29 9-16,-29-9 0,33 5 15,-9-3-15,1 1 0,3 0 0,3 0 16,6 1-16,1 0 0,-4-1 15,-7 0-15</inkml:trace>
  <inkml:trace contextRef="#ctx0" brushRef="#br0" timeOffset="802.3225">29987 13064 0,'0'0'16,"0"0"-16,0 0 0,0 0 0,0 0 15,0 0-15,-12 26 0,12-26 16,-8 22-16,8-22 16,-15 27-16,5-12 0,0-1 0,-1 0 15,-1 1-15,0-1 0,-1 0 0,0 0 16,1-2-16,2-1 0</inkml:trace>
  <inkml:trace contextRef="#ctx0" brushRef="#br0" timeOffset="1035.9775">29960 12707 0,'0'0'0,"0"0"16,0 0-16,0 0 0,0 0 0,0 0 16,0 0-16,7 28 0,-7-28 15,5 26-15,-5-26 0,5 33 16,-1-15-16,2 5 0,1 3 16,-2-4-16,-1-2 0,1-2 15</inkml:trace>
  <inkml:trace contextRef="#ctx0" brushRef="#br0" timeOffset="1553.5364">30762 12851 0,'0'0'0,"0"0"16,0 0-16,0 0 0,0 0 0,0 0 15,0 0-15,0 0 0,-30 2 16,30-2-16,-34 9 0,14-3 16,-1-1-16,-2 4 0,-1-1 15,2 1-15,1 0 0,-3 5 16,0 0-16,5-2 0,1 0 16,3 1-16,1 2 0,3-2 15,4-1-15,1 1 0,3 2 16,3-1-16,2 0 0,1 0 15,3-1-15,1 0 0,3 0 0,3 1 16,1 0-16,1 0 0,1-1 16,-2 1-16,0 0 0,0 1 15,-2-1-15,0 0 0,0 0 16,-1-1-16,-1-4 0,-1 1 16,-2 0-16,-1 1 0,-3 0 15,0 0-15,-3 0 0,-3 0 16,-1-1-16,-4 0 0,-3 0 15,-3-2-15,-3 0 0,-3 0 16,-2-2-16,1 0 0,2 0 0,-3-3 16,-3-1-16,-3 0 0,0 0 15,3-2-15,2-1 0,1 0 16,1 0-16,0-2 0,0-1 16,1 0-16,2 0 0,1 0 15,0 0-15,2-1 0,0 2 16,5 1-16,3 0 0,0 1 0</inkml:trace>
  <inkml:trace contextRef="#ctx0" brushRef="#br0" timeOffset="3366.1161">29415 10649 0,'0'0'0,"0"0"0,0 0 16,0 0-16,0 0 0,0 0 0,-16 18 16,16-18-16,-14 24 0,3-6 15,-2 3-15,-3 3 0,0 0 0,-12 14 16,-4 6-16,-2-3 16,-2 0-16,-12 17 0,-1 6 15,-8 3-15,6-7 0,-7 6 16,3-4-16,6-2 0,9-11 0,5 0 15,7-8-15,11-13 0,5-6 16,6-5-16,6-4 16,3-7-16,3-2 0,-3-2 0,-1 0 15,0-1-15</inkml:trace>
  <inkml:trace contextRef="#ctx0" brushRef="#br0" timeOffset="4016.4593">29382 10737 0,'0'0'0,"0"0"0,0 0 16,0 0-16,0 0 0,0 0 16,0 0-16,0 0 0,0 0 0,0 0 15,3 18-15,-3-18 0,2 22 16,-2-22-16,-1 38 15,-1-16-15,0 3 0,-2 4 16,1 3-16,-2 9 0,0 0 0,-1 3 16,-2 2-16,0 6 0,1-5 15,4-3-15,2-6 0,1 2 16,2-6-16,4-5 0,2-5 16,-1-2-16,2-1 0,4-3 15,5-4-15,-3-5 0,1-3 0,4-5 16,4-5-16,1-1 15,2 0-15,11-9 0,5-6 16,-3-1-16,-3-1 0,4-6 16,4-5-16,-4 2 0,-3 0 0,7-7 15,0-3-15,-6 6 0,-5 2 16,-1 0-16,-4 1 0,-4 4 16,-4 4-16,0 2 0,0 3 15,-7 1-15,-5 1 0,-1 3 16,-2 3-16,-1 6 0,-2 2 0,-2 0 15,-1 1-15,0 2 16,0 0-16,0 0 0,-2 6 0,1 0 16,0 1-16,0 4 0,0 4 15,-2-1-15,1 1 0,-2 5 16,-1 5-16,0 0 0,-2 1 0,-1 6 16,-1 7-16,0 0 15,0 2-15,-3 8 0,-1 1 16,-1-7-16,2-5 0,-3 9 15,-1 1-15,4-7 0,2-5 0,1-4 16,2-2-16,1-5 0,2-3 16,0-1-16,2-1 15,0-4-15,1-4 0,3-4 0,4-1 16,1-1-16,2-3 0,-2 0 16,-2-1-16,0 0 0</inkml:trace>
  <inkml:trace contextRef="#ctx0" brushRef="#br0" timeOffset="4566.3419">30295 11456 0,'0'0'0,"0"0"0,0 0 0,0 0 15,0 0-15,0 0 0,0 0 16,23 10-16,-23-10 0,23 7 15,-23-7-15,35 8 0,-15-5 16,2-1-16,1-2 0,-2 1 16,-1-1-16,4 1 0,-1-1 0,-1-1 15,0-1-15,1-1 0,-3 0 16,0-3-16,-1-1 0,-1-1 16,-2-1-16,0-1 0,-2 0 0,-1-3 15,-1-2-15,-1 0 16,-1 2-16,-2-1 0,-2 0 15,-3 0-15,-1 0 0,-3 2 16,-2 1-16,-4 2 0,-2 1 0,-3 2 16,-3 1-16,-2 2 0,-1 3 15,1 2-15,-1 2 0,1 1 16,-2 1-16,-1 1 0,-2 1 16,1 2-16,1 2 0,-3 6 15,2 2-15,1 1 0,1 0 16,1 2-16,0 0 0,4 1 0,2 1 15,2-2-15,2 1 16,4-1-16,1-1 0,6-2 16,3-1-16,2-2 15,1-2-15,2-2 0,2-2 0,2-1 16,2-2-16,5-2 0,3-4 16,3-2-16,1-1 0,4-4 15,3-2-15,0-4 0,0-2 0,-3 0 16,-7 4-1,-5 0-15</inkml:trace>
  <inkml:trace contextRef="#ctx0" brushRef="#br0" timeOffset="4937.5105">31405 11155 0,'0'0'0,"0"0"15,0 0-15,0 0 0,0 0 0,0 0 16,0 0-16,0 0 0,0 0 16,-28 13-16,28-13 0,-29 19 15,13-5-15,-3 1 0,-2 2 16,0 1-16,0 2 0,-6 7 16,-1 2-16,3-1 0,2 1 0,-6 8 15,2 2 1,2-3-16,4-3 0,0 5 0,3-2 15,4-4-15,6-3 0,2-3 16,3-4-16,3-2 0,2-5 0,2-2 16,3-1-16,3-1 15,2 0-15,1-4 0,2-3 0,0-2 16,2-2-16,1-2 0,3-2 16,0-1-16,1-1 0,-1-2 15,-1-1-15,0-3 0,0-5 16,-4 3-16,-3 3 0,-1 3 15</inkml:trace>
  <inkml:trace contextRef="#ctx0" brushRef="#br0" timeOffset="5233.5481">30718 11363 0,'0'0'0,"0"0"15,0 0-15,0 0 0,0 0 0,0 0 16,0 0-16,0 0 16,0 0-16,34 13 0,-34-13 15,38 6-15,-18-3 0,8-1 0,5 1 16,1 1-16,2 0 0,11 2 15,3 0-15,-2 0 0,0 0 16,7 2-16,-4 0 0,3-1 0,-5-1 16,-12 0-16,-7-2 0,-7-1 15</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0-23T07:19:08.907"/>
    </inkml:context>
    <inkml:brush xml:id="br0">
      <inkml:brushProperty name="width" value="0.05292" units="cm"/>
      <inkml:brushProperty name="height" value="0.05292" units="cm"/>
      <inkml:brushProperty name="color" value="#FF0000"/>
    </inkml:brush>
  </inkml:definitions>
  <inkml:trace contextRef="#ctx0" brushRef="#br0">12216 11097 0,'0'0'0,"0"0"15,0 0-15,0 0 0,0 0 0,0 0 16,0 0-16,0 0 0,0 0 16,0 0-16,-21 8 0,21-8 15,0 0-15,-13 23 0,9-12 16,-1 1-16,1 3 0,0 1 15,-1 2-15,2 0 0,1 1 0,-1 1 16,1 0-16,-1 5 16,1-1-16,1 0 0,1-2 15,0 0-15,0-1 0,1 0 0,0 0 16,1-1-16,1 0 0,2-2 16,0 0-16,1-3 0,-1 0 15,3 0-15,1-1 16,2 1-16,0-2 0,0-1 0,0 2 15,0-2-15,-1-1 0,0 0 16,-1 1-16,-1-3 0,1 1 0,0-2 16,0 1-16,0-1 0,-2 0 15,0-2 1,-2 0-16,0-1 0,-1-1 0,-1 0 16,-1-1-16,0 1 0,-1 2 15,-2-1-15,-1 1 0,-2 1 0,0-2 16,-3 1-1,0 2-15,-4-1 0,-4 1 16,0-1-16,-1-1 0,-3 2 16,-2 0-16,0 0 0,1 0 15,0-2-15,-1-4 0,2 1 16,2 0-16,-1-1 0,2 1 16,0-1-16,3 1 0,1 0 15,1-1-15,1 1 0,1-2 0,1-1 16,1-1-16,1 0 0,2 1 15,0-2-15,1 1 0,1-3 16,1-1-16,1-7 0,0-6 16,0 1-16,0 3 0,0 2 15</inkml:trace>
  <inkml:trace contextRef="#ctx0" brushRef="#br0" timeOffset="436.3503">12248 11282 0,'0'0'0,"0"0"0,0 0 16,0 0-16,0 0 0,0 0 0,0 0 16,0 0-16,0 0 0,0 0 15,0 0-15,21-17 0,-21 17 16,0 0-16,29-7 0,-29 7 15,25-5-15,-25 5 0,32-9 16,-15 7-16,-2 0 0,1 1 16,0 0-16,0 1 0,-1-1 0,-1 1 15,1 0-15,-2 0 0,0 1 16,-1-1-16,0 0 0,-2 0 16,0 0-16,-1 1 0,-1-1 15,0 1-15,-2 1 0,0 0 16,-1 0-16,0-1 0</inkml:trace>
  <inkml:trace contextRef="#ctx0" brushRef="#br0" timeOffset="733.6992">12906 11029 0,'0'0'0,"0"0"16,0 0-16,0 0 0,0 0 0,0 0 16,0 0-16,0 0 0,0 0 15,0 0-15,0 0 0,0 0 16,-4 22-16,4-22 0,0 0 16,-13 27-16,13-27 0,-13 24 15,7-11-15,-1 0 0,0-2 0,-1 0 16,1 2-16,1-1 0,-1 0 15,1 0-15,-1 1 0,1 1 16,1 2-16,1-3 0,-1-2 16,2-1-16</inkml:trace>
  <inkml:trace contextRef="#ctx0" brushRef="#br0" timeOffset="10754.876">7203 7942 0,'0'0'0,"0"0"16,0 0-16,0 0 0,0 0 0,0 0 16,0 0-16,0 0 0,0 0 15,28-6-15,-28 6 16,0 0-16,0 0 0,25 11 0,-25-11 16,0 0-16,20 12 0,-20-12 15,0 0-15,19 16 0,-14-12 16,2 2-16,-3 0 0,1 0 15,-2 1-15,-1-1 0,-1 2 16,-2 1-16,-2-1 0,1 1 16,0 2-16,-3-1 0,0 0 0,-2 0 15,-1 0-15,1-1 16,-1-1-16,1-2 0,1 0 16,1-1-16,0-1 0,0 1 0,2-2 15,0 0-15,1 0 0,-1-1 16,3-2-16,0 0 0,0 3 15,3-2-15,1 0 0,0-1 16,1 2-16,0-1 0,0 0 16,0 0-16,1 1 0,0 1 15,1 1-15,0-2 0,-1 1 0,0 2 16,-2 0-16,1 1 0,-2 1 16,-1 1-16,-1 2 15,-1-2-15,0 1 0,-2-1 0,-2 1 16,0 1-16,0 2 0,-1-3 15,0 1-15,1-1 0,-1-2 0,1 0 16,-2 1-16,2-3 0,-1 1 16,2-2-16,0-1 15,2-1-15,1-2 0,2 2 0,-2-2 16,0 0-16</inkml:trace>
  <inkml:trace contextRef="#ctx0" brushRef="#br0" timeOffset="10951.9667">7537 7952 0,'0'0'0,"0"0"0,0 0 16,0 0-16,0 0 0,0 0 15,-8 24-15,8-24 0,-7 26 16,5-7-16,1 6 0,1-3 15,-2-2-15,0-4 0</inkml:trace>
  <inkml:trace contextRef="#ctx0" brushRef="#br0" timeOffset="16145.6314">6621 6450 0,'0'0'0,"0"0"0,0 0 16,0 0-16,0 0 0,0 0 0,0 0 16,0 0-16,0 0 0,0 0 15,-18-15-15,18 15 0,0 0 16,0 0-16,0 0 0,0 0 15,0 0-15,0 0 0,0 0 16,0 0-16,-26 4 0,26-4 16,0 0-16,0 0 0,0 0 0,-19 16 15,19-16-15,0 0 0,-9 20 16,5-12-16,1 0 16,1 1-16,1-2 0,0 4 0,-1 0 15,1 0-15,0-1 0,1 1 16,0 0-16,0 1 0,0-1 0,1 0 15,2 3 1,-1-1-16,1-1 0,0 0 0,3 3 16,-4-3-16,1 0 0,2-1 15,0 1-15,2 0 0,-3-1 0,2 0 16,0 1-16,3 1 0,-1-3 16,0 1-16,-1 1 0,0-1 15,1 1-15,-4-2 0,2 0 16,-2 1-16,-1-1 0,2-1 15,-1 0-15,0 1 0,-1-1 16,-2 2-16,-2-1 0,1 0 0,0 1 16,-1-1-16,1 1 15,-4-2-15,-1-1 0,-3 1 0,-1-1 16,-3 0-16,2-2 0,-3 2 16,1 0-16,-1 0 0,1-2 15,-5 4-15,2-3 0,-1-1 16,2 0-16,1-1 0,1-2 15,0-1-15,-1-1 0,1-1 16,1 3-16,3-2 0,2 0 16,-1 0-16,2-1 0,-1 1 0,2 1 15,0-2-15,2-2 16,2 2-16,0 0 0,-1-2 0,1 2 16,0 0-16</inkml:trace>
  <inkml:trace contextRef="#ctx0" brushRef="#br0" timeOffset="16650.0224">6670 6574 0,'0'0'0,"0"0"16,0 0-16,0 0 0,0 0 15,0 0-15,0 0 0,0 0 16,31-6-16,-31 6 0,24-6 15,-24 6-15,25-3 0,-11 1 16,-5-1-16,4 2 0,0 0 0,1-1 16,3 1-16,-4 2 0,2 1 15,-3-1-15,0 0 16,-3-1-16,0 0 0,-1 0 0</inkml:trace>
  <inkml:trace contextRef="#ctx0" brushRef="#br0" timeOffset="16850.2591">7092 6420 0,'0'0'0,"0"0"0,0 0 16,0 0-16,0 0 0,-19 14 0,19-14 15,-15 14-15,15-14 0,-13 24 16,6-8-16,0 1 0,0 2 15,0 0-15,0 3 0,2-3 0,1-3 16,0-1-16</inkml:trace>
  <inkml:trace contextRef="#ctx0" brushRef="#br0" timeOffset="19683.6059">7630 6639 0,'0'0'0,"0"0"15,0 0-15,0 0 0,0 0 0,0 0 16,0 0-16,-16-14 0,16 14 16,0 0-16,0 0 0,0 0 15,0 0-15,0 0 0,0 0 16,0 0-16,0 0 0,0 0 15,0 0-15,0 0 0,0 0 0,26 1 16,-26-1-16,21 4 16,-21-4-16,22 5 0,-22-5 15,25 7-15,-25-7 0,25 7 0,-25-7 16,27 11-16,-15-5 0,2 0 16,0 0-16,-2 0 0,1-1 15,-3 1-15,0 1 0,-1 0 16,0-1-16,-3 1 0,1 0 15,-2 2-15,0-1 0,-3 2 16,-2 1-16,-1 0 0,-1 1 0,-4 0 16,0 0-16,-4 0 0,0-1 15,-2 5-15,1-2 16,0 1-16,1-2 0,1-2 0,1-2 16,2-2-16,1-2 0,2 0 15,0-1-15,-1-1 0,3-1 16,1 0-16,0 1 0,0-3 15,5 1-15,-2-1 0,0 0 16,3-1-16,0 0 0,4 1 16,-1 1-16,1-1 0,0 1 0,0 3 15,0 1-15,0 0 16,1-1-16,-3 1 0,3 0 0,-1 1 16,-2 1-16,-1 0 0,-2-1 15,-1 2-15,-2 1 0,-1 1 16,-2 1-16,-1 0 0,-3 2 15,1 0-15,-5 3 0,0-2 16,-1 0-16,-5 4 0,-2 3 16,3-3-16,1 0 0,-1-1 15,1-4-15,1 1 0,2-3 0,4-2 16,-2-1-16,2-1 0,3-3 16,3-4-16,3-3 0,4-2 15,3-1-15,-4 2 0,1 0 16,-1 0-16</inkml:trace>
  <inkml:trace contextRef="#ctx0" brushRef="#br0" timeOffset="19918.9513">8335 6579 0,'0'0'16,"0"0"-16,0 0 0,0 0 0,0 0 15,0 0-15,0 0 16,0 0-16,-8 26 0,8-26 0,-2 28 16,2-28-16,-4 33 0,2-18 15,1-3-15,1-1 0</inkml:trace>
  <inkml:trace contextRef="#ctx0" brushRef="#br0" timeOffset="105117.4844">18458 10399 0,'0'0'0,"0"0"0,0 0 0,0 0 16,0 0-16,0 0 0,0 0 15,0 0-15,0 0 0,0 0 16,0 0-16,0 0 0,0 0 0,0 0 16,27-5-16,-27 5 0,0 0 15,0 0-15,23 3 16,-23-3-16,0 0 0,23 8 0,-23-8 15,0 0-15,21 8 0,-21-8 16,13 7-16,-7-3 0,-1 1 16,0-1-16,-1 2 0,0-2 15,-2 2-15,-1 2 0,0-1 16,-2 1-16,-1 1 0,-2-1 16,0 2-16,-2-1 0,0 0 0,-2 1 15,0-1-15,1-1 16,-1 1-16,0-2 0,2 0 15,-1-2-15,2 1 0,0-1 0,1-2 16,0 0-16,1 1 0,1-2 16,1 0-16,1-2 15,0 0-15,0 0 0,2-1 16,1 0-16,2-1 0,0-1 0,3 0 16,0 1-16,0 0 0,1 1 15,1 1-15,-1 1 0,0-1 16,0 2-16,-1 0 0,1 1 0,0 2 15,-1-1-15,-2 0 0,1 1 16,-1 0-16,-3 1 0,-2 2 16,0 0-16,-1-1 0,-1 2 15,0-1-15,-1 0 0,-1-1 16,-1 0-16,0 0 0,-2-1 16,0 0-16,-2 1 0,0 0 15,0-1-15,0-2 0,0 0 16,0-2-16,1 1 0,2 0 0,1-3 15,-1 0-15,5 0 0,0 0 16,0-5-16,1 0 0,0 1 16,0 1-16,1 0 0</inkml:trace>
  <inkml:trace contextRef="#ctx0" brushRef="#br0" timeOffset="105358.5481">18808 10378 0,'0'0'15,"0"0"-15,0 0 0,0 0 0,0 0 0,0 0 16,0 0-16,0 0 16,0 0-16,0 0 0,0 0 15,0 0-15,0 0 0,0 0 0,3 25 16,-3-25-16,0 0 0,-5 22 15,5-22-15,-5 20 0,5-20 16,-5 24-16,2-10 0,0 0 16,1-3-16,0-2 0</inkml:trace>
  <inkml:trace contextRef="#ctx0" brushRef="#br0" timeOffset="117134.7778">13333 14475 0,'0'0'0,"0"0"0,0 0 16,0 0-16,0 0 0,0 0 16,0 0-16,-9 24 0,9-24 0,-4 24 15,3-5-15,-1 2 16,-1 0-16,1 3 0,1 2 15,0 0-15,0-3 0,2 10 0,1-1 16,1-1-16,2-1 0,0 6 16,2-1-16,2-4 0,2-2 15,0-3-15,1 0 0,-1-3 16,-1-1-16,0-2 0,0-2 16,-1-2-16,-2-1 0,2-2 15,1 0-15,0-2 0,0-1 0,2 2 16,1 0-16,-3-3 15,0 0-15,0-2 0,-1 0 0,-3-1 16,1 1-16,-1 1 0,-2 2 16,-1 1-16,0-3 0,-6 1 15,-1 2-15,-4-2 16,-3 2-16,-1 2 0,-2 1 0,-2 3 16,1 0-16,-5 0 0,-3 0 15,0 0-15,0-1 0,-6 5 16,0-2-16,1-2 0,0 0 0,0-2 15,2 1-15,3-2 16,2 1-16,2-5 0,3-2 16,2-6-16,4-4 0,4-8 0,3-4 15,0 2-15,1 2 0,1 2 16</inkml:trace>
  <inkml:trace contextRef="#ctx0" brushRef="#br0" timeOffset="117384.61">13514 14507 0,'0'0'15,"0"0"-15,0 0 0,0 0 0,0 0 16,0 0-16,31 1 0,-31-1 15,30-2-15,-11-2 0,5 0 16,1 0-16,2-1 0,3-1 16,3 1-16,10-4 0,0-1 0,-6 1 15,-6 2-15,-6 2 0</inkml:trace>
  <inkml:trace contextRef="#ctx0" brushRef="#br0" timeOffset="117568.0871">14312 14108 0,'0'0'0,"0"0"0,0 0 16,0 0-16,0 0 0,-8 25 16,8-25-16,-11 29 0,6-11 0,-1 6 15,0 5-15,-2 3 0,0 4 16,-1 3-16,3-6 0,0-5 15</inkml:trace>
  <inkml:trace contextRef="#ctx0" brushRef="#br0" timeOffset="118850.5731">20531 14883 0,'0'0'0,"0"0"15,0 0-15,0 0 0,0 0 0,0 0 16,0 0-16,27-1 0,-27 1 16,27-3-16,-27 3 15,37-1-15,-21 2 0,3-1 16,1 1-16,-1 1 0,2 2 0,-1 0 15,-1 2-15,-2 1 0,-2 1 16,3 1-16,-2 1 0,-2 3 16,-1-1-16,-2 1 0,-3 0 15,-1 0-15,-3 1 0,-2 2 16,-4 3-16,-2 0 0,-3 0 0,-4 0 16,-4 1-16,-2 0 15,1 1-15,-1 0 0,0-1 0,-3 3 16,1-4-16,0-4 0,2-1 15,1-4-15,4-3 0,2 0 16,3-3-16,1 0 0,2 0 0,0-2 16,2-2-16,2 0 15,0 2-15,5-2 0,3-1 16,1-1-16,1-1 0,1-2 16,1 0-16,4 0 0,2 0 15,2 2-15,1 2 0,-2-1 0,-2 0 16,-1 2-16,1 0 0,-2 3 15,0 2-15,0 2 0,-2 2 16,-2 2-16,-1 2 0,-5 2 16,-3 2-16,-5 3 0,-1-1 0,-4 6 15,-1 4-15,-6 6 0,-4-3 16,-3 0-16,-3 1 16,2 0-16,1 0 0,-7 2 15,-2-4-15,4-4 0,1-1 0,5-3 16,3-1-16,2-3 0,4-4 15,4-5-15,3-5 16,3-3-16,2-2 0,0 0 0,0 0 16,0 0-16</inkml:trace>
  <inkml:trace contextRef="#ctx0" brushRef="#br0" timeOffset="119083.8836">21455 14617 0,'0'0'0,"0"0"0,0 0 16,0 0-16,0 0 0,0 0 15,0 0-15,0 0 0,-23 27 16,13-6-16,-2 7 0,-1 1 0,-2 3 15,0 3-15,2-6 0,2-5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2025/10/23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4C09D6B-C502-40C3-AA9A-AB716B98D03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slide" Target="../slides/slide3.xml"/><Relationship Id="rId4"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slide" Target="../slides/slide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slide" Target="../slides/slide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slide" Target="../slides/slide3.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slide" Target="../slides/slide3.xml"/><Relationship Id="rId4" Type="http://schemas.openxmlformats.org/officeDocument/2006/relationships/image" Target="../media/image1.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slide" Target="../slides/slide3.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 Target="../slides/slide3.xml"/><Relationship Id="rId4"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slide" Target="../slides/slide3.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2.xml"/><Relationship Id="rId7"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5" Type="http://schemas.openxmlformats.org/officeDocument/2006/relationships/tags" Target="../tags/tag14.xml"/><Relationship Id="rId10" Type="http://schemas.openxmlformats.org/officeDocument/2006/relationships/slide" Target="../slides/slide3.xml"/><Relationship Id="rId4" Type="http://schemas.openxmlformats.org/officeDocument/2006/relationships/tags" Target="../tags/tag13.xml"/><Relationship Id="rId9" Type="http://schemas.openxmlformats.org/officeDocument/2006/relationships/slide" Target="../slides/slide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6" name="Picture 2" descr="F:\图片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1" y="-36669"/>
            <a:ext cx="12314144" cy="6905102"/>
          </a:xfrm>
          <a:prstGeom prst="rect">
            <a:avLst/>
          </a:prstGeom>
          <a:noFill/>
          <a:extLst>
            <a:ext uri="{909E8E84-426E-40DD-AFC4-6F175D3DCCD1}">
              <a14:hiddenFill xmlns:a14="http://schemas.microsoft.com/office/drawing/2010/main">
                <a:solidFill>
                  <a:srgbClr val="FFFFFF"/>
                </a:solidFill>
              </a14:hiddenFill>
            </a:ext>
          </a:extLst>
        </p:spPr>
      </p:pic>
      <p:sp>
        <p:nvSpPr>
          <p:cNvPr id="7"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8"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9"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0" name="文本框 7">
            <a:hlinkClick r:id="rId3"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17" name="Picture 2" descr="F:\图片1.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任意多边形: 形状 42"/>
          <p:cNvSpPr/>
          <p:nvPr userDrawn="1">
            <p:custDataLst>
              <p:tags r:id="rId1"/>
            </p:custDataLst>
          </p:nvPr>
        </p:nvSpPr>
        <p:spPr>
          <a:xfrm rot="10800000">
            <a:off x="3104678" y="0"/>
            <a:ext cx="9120977" cy="73152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8" h="919">
                <a:moveTo>
                  <a:pt x="0" y="0"/>
                </a:moveTo>
                <a:lnTo>
                  <a:pt x="2438" y="0"/>
                </a:lnTo>
                <a:lnTo>
                  <a:pt x="3096" y="0"/>
                </a:lnTo>
                <a:lnTo>
                  <a:pt x="3190" y="0"/>
                </a:lnTo>
                <a:lnTo>
                  <a:pt x="5534" y="0"/>
                </a:lnTo>
                <a:lnTo>
                  <a:pt x="5628" y="0"/>
                </a:lnTo>
                <a:lnTo>
                  <a:pt x="6286" y="0"/>
                </a:lnTo>
                <a:lnTo>
                  <a:pt x="8724" y="0"/>
                </a:lnTo>
                <a:lnTo>
                  <a:pt x="9050" y="0"/>
                </a:lnTo>
                <a:lnTo>
                  <a:pt x="9738" y="460"/>
                </a:lnTo>
                <a:lnTo>
                  <a:pt x="9050" y="919"/>
                </a:lnTo>
                <a:lnTo>
                  <a:pt x="6612" y="919"/>
                </a:lnTo>
                <a:lnTo>
                  <a:pt x="5860" y="919"/>
                </a:lnTo>
                <a:lnTo>
                  <a:pt x="5628" y="919"/>
                </a:lnTo>
                <a:lnTo>
                  <a:pt x="3422" y="919"/>
                </a:lnTo>
                <a:lnTo>
                  <a:pt x="3190" y="919"/>
                </a:lnTo>
                <a:lnTo>
                  <a:pt x="2438" y="919"/>
                </a:lnTo>
                <a:lnTo>
                  <a:pt x="0" y="919"/>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4" name="任意多边形: 形状 42"/>
          <p:cNvSpPr/>
          <p:nvPr userDrawn="1">
            <p:custDataLst>
              <p:tags r:id="rId2"/>
            </p:custDataLst>
          </p:nvPr>
        </p:nvSpPr>
        <p:spPr>
          <a:xfrm>
            <a:off x="1" y="0"/>
            <a:ext cx="4367784" cy="73152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8" h="919">
                <a:moveTo>
                  <a:pt x="0" y="0"/>
                </a:moveTo>
                <a:lnTo>
                  <a:pt x="2438" y="0"/>
                </a:lnTo>
                <a:lnTo>
                  <a:pt x="3096" y="0"/>
                </a:lnTo>
                <a:lnTo>
                  <a:pt x="3190" y="0"/>
                </a:lnTo>
                <a:lnTo>
                  <a:pt x="5534" y="0"/>
                </a:lnTo>
                <a:lnTo>
                  <a:pt x="5628" y="0"/>
                </a:lnTo>
                <a:lnTo>
                  <a:pt x="6286" y="0"/>
                </a:lnTo>
                <a:lnTo>
                  <a:pt x="8724" y="0"/>
                </a:lnTo>
                <a:lnTo>
                  <a:pt x="9050" y="0"/>
                </a:lnTo>
                <a:lnTo>
                  <a:pt x="9738" y="460"/>
                </a:lnTo>
                <a:lnTo>
                  <a:pt x="9050" y="919"/>
                </a:lnTo>
                <a:lnTo>
                  <a:pt x="6612" y="919"/>
                </a:lnTo>
                <a:lnTo>
                  <a:pt x="5860" y="919"/>
                </a:lnTo>
                <a:lnTo>
                  <a:pt x="5628" y="919"/>
                </a:lnTo>
                <a:lnTo>
                  <a:pt x="3422" y="919"/>
                </a:lnTo>
                <a:lnTo>
                  <a:pt x="3190" y="919"/>
                </a:lnTo>
                <a:lnTo>
                  <a:pt x="2438" y="919"/>
                </a:lnTo>
                <a:lnTo>
                  <a:pt x="0" y="919"/>
                </a:lnTo>
                <a:lnTo>
                  <a:pt x="0"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5" name="标题 1"/>
          <p:cNvSpPr>
            <a:spLocks noGrp="1"/>
          </p:cNvSpPr>
          <p:nvPr userDrawn="1"/>
        </p:nvSpPr>
        <p:spPr>
          <a:xfrm>
            <a:off x="297815" y="82498"/>
            <a:ext cx="4347210" cy="46609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dirty="0" smtClean="0">
                <a:solidFill>
                  <a:schemeClr val="bg1"/>
                </a:solidFill>
                <a:latin typeface="黑体" panose="02010609060101010101" charset="-122"/>
                <a:ea typeface="黑体" panose="02010609060101010101" charset="-122"/>
              </a:rPr>
              <a:t>情境</a:t>
            </a:r>
            <a:r>
              <a:rPr lang="en-US" altLang="zh-CN" sz="3200" dirty="0" smtClean="0">
                <a:solidFill>
                  <a:schemeClr val="bg1"/>
                </a:solidFill>
                <a:latin typeface="黑体" panose="02010609060101010101" charset="-122"/>
                <a:ea typeface="黑体" panose="02010609060101010101" charset="-122"/>
              </a:rPr>
              <a:t>·</a:t>
            </a:r>
            <a:r>
              <a:rPr lang="zh-CN" altLang="en-US" sz="3200" dirty="0" smtClean="0">
                <a:solidFill>
                  <a:schemeClr val="bg1"/>
                </a:solidFill>
                <a:latin typeface="黑体" panose="02010609060101010101" charset="-122"/>
                <a:ea typeface="黑体" panose="02010609060101010101" charset="-122"/>
              </a:rPr>
              <a:t>探究</a:t>
            </a:r>
            <a:r>
              <a:rPr lang="en-US" altLang="zh-CN" sz="3200" dirty="0" smtClean="0">
                <a:solidFill>
                  <a:schemeClr val="bg1"/>
                </a:solidFill>
                <a:latin typeface="黑体" panose="02010609060101010101" charset="-122"/>
                <a:ea typeface="黑体" panose="02010609060101010101" charset="-122"/>
              </a:rPr>
              <a:t>·</a:t>
            </a:r>
            <a:r>
              <a:rPr lang="zh-CN" altLang="en-US" sz="3200" dirty="0" smtClean="0">
                <a:solidFill>
                  <a:schemeClr val="bg1"/>
                </a:solidFill>
                <a:latin typeface="黑体" panose="02010609060101010101" charset="-122"/>
                <a:ea typeface="黑体" panose="02010609060101010101" charset="-122"/>
              </a:rPr>
              <a:t>长句</a:t>
            </a:r>
            <a:endParaRPr lang="zh-CN" altLang="en-US" sz="3200" dirty="0">
              <a:solidFill>
                <a:schemeClr val="bg1"/>
              </a:solidFill>
              <a:latin typeface="黑体" panose="02010609060101010101" charset="-122"/>
              <a:ea typeface="黑体" panose="02010609060101010101" charset="-122"/>
            </a:endParaRPr>
          </a:p>
        </p:txBody>
      </p:sp>
      <p:sp>
        <p:nvSpPr>
          <p:cNvPr id="18"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9"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20"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21" name="文本框 7">
            <a:hlinkClick r:id="rId5"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6_标题幻灯片">
    <p:bg>
      <p:bgPr>
        <a:blipFill dpi="0" rotWithShape="1">
          <a:blip r:embed="rId2">
            <a:alphaModFix amt="32000"/>
            <a:lum/>
          </a:blip>
          <a:srcRect/>
          <a:tile tx="0" ty="0" sx="100000" sy="100000" flip="none" algn="tl"/>
        </a:blipFill>
        <a:effectLst/>
      </p:bgPr>
    </p:bg>
    <p:spTree>
      <p:nvGrpSpPr>
        <p:cNvPr id="1" name=""/>
        <p:cNvGrpSpPr/>
        <p:nvPr/>
      </p:nvGrpSpPr>
      <p:grpSpPr>
        <a:xfrm>
          <a:off x="0" y="0"/>
          <a:ext cx="0" cy="0"/>
          <a:chOff x="0" y="0"/>
          <a:chExt cx="0" cy="0"/>
        </a:xfrm>
      </p:grpSpPr>
      <p:pic>
        <p:nvPicPr>
          <p:cNvPr id="6"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961" y="-36669"/>
            <a:ext cx="12314144" cy="6905102"/>
          </a:xfrm>
          <a:prstGeom prst="rect">
            <a:avLst/>
          </a:prstGeom>
          <a:noFill/>
          <a:extLst>
            <a:ext uri="{909E8E84-426E-40DD-AFC4-6F175D3DCCD1}">
              <a14:hiddenFill xmlns:a14="http://schemas.microsoft.com/office/drawing/2010/main">
                <a:solidFill>
                  <a:srgbClr val="FFFFFF"/>
                </a:solidFill>
              </a14:hiddenFill>
            </a:ext>
          </a:extLst>
        </p:spPr>
      </p:pic>
      <p:sp>
        <p:nvSpPr>
          <p:cNvPr id="2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32" name="动作按钮: 前进或下一项 14">
            <a:hlinkClick r:id="" action="ppaction://hlinkshowjump?jump=next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33"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6151"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11"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1"/>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2" name="矩形 1"/>
          <p:cNvSpPr/>
          <p:nvPr userDrawn="1"/>
        </p:nvSpPr>
        <p:spPr>
          <a:xfrm>
            <a:off x="247863" y="49908"/>
            <a:ext cx="4852610" cy="492443"/>
          </a:xfrm>
          <a:prstGeom prst="rect">
            <a:avLst/>
          </a:prstGeom>
        </p:spPr>
        <p:txBody>
          <a:bodyPr wrap="none">
            <a:spAutoFit/>
          </a:bodyPr>
          <a:lstStyle/>
          <a:p>
            <a:pPr>
              <a:lnSpc>
                <a:spcPct val="100000"/>
              </a:lnSpc>
            </a:pPr>
            <a:r>
              <a:rPr lang="zh-CN" altLang="en-US" sz="2600" b="1" smtClean="0">
                <a:solidFill>
                  <a:schemeClr val="bg1"/>
                </a:solidFill>
                <a:latin typeface="微软雅黑" panose="020B0503020204020204" charset="-122"/>
                <a:ea typeface="微软雅黑" panose="020B0503020204020204" charset="-122"/>
                <a:cs typeface="微软雅黑" panose="020B0503020204020204" charset="-122"/>
              </a:rPr>
              <a:t>考点一　基因指导蛋白质的合成</a:t>
            </a:r>
            <a:endParaRPr lang="zh-CN" altLang="en-US" sz="26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2"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核心要点</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再研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3"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4"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11"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1"/>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2"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典型例题</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深研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3"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4"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7" name="矩形 16"/>
          <p:cNvSpPr/>
          <p:nvPr userDrawn="1"/>
        </p:nvSpPr>
        <p:spPr>
          <a:xfrm>
            <a:off x="247863" y="49908"/>
            <a:ext cx="4852610" cy="492443"/>
          </a:xfrm>
          <a:prstGeom prst="rect">
            <a:avLst/>
          </a:prstGeom>
        </p:spPr>
        <p:txBody>
          <a:bodyPr wrap="none">
            <a:spAutoFit/>
          </a:bodyPr>
          <a:lstStyle/>
          <a:p>
            <a:pPr>
              <a:lnSpc>
                <a:spcPct val="100000"/>
              </a:lnSpc>
            </a:pPr>
            <a:r>
              <a:rPr lang="zh-CN" altLang="en-US" sz="2600" b="1" smtClean="0">
                <a:solidFill>
                  <a:schemeClr val="bg1"/>
                </a:solidFill>
                <a:latin typeface="微软雅黑" panose="020B0503020204020204" charset="-122"/>
                <a:ea typeface="微软雅黑" panose="020B0503020204020204" charset="-122"/>
                <a:cs typeface="微软雅黑" panose="020B0503020204020204" charset="-122"/>
              </a:rPr>
              <a:t>考点一　基因指导蛋白质的合成</a:t>
            </a:r>
            <a:endParaRPr lang="zh-CN" altLang="en-US" sz="2600" b="1"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12" name="Picture 2" descr="F:\图片1.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userDrawn="1">
            <p:custDataLst>
              <p:tags r:id="rId1"/>
            </p:custDataLst>
          </p:nvPr>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2"/>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1" name="标题 1"/>
          <p:cNvSpPr>
            <a:spLocks noGrp="1"/>
          </p:cNvSpPr>
          <p:nvPr userDrawn="1"/>
        </p:nvSpPr>
        <p:spPr>
          <a:xfrm>
            <a:off x="367030" y="60960"/>
            <a:ext cx="8702040" cy="46609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400" b="1" smtClean="0">
                <a:solidFill>
                  <a:schemeClr val="bg1"/>
                </a:solidFill>
                <a:latin typeface="微软雅黑" panose="020B0503020204020204" charset="-122"/>
                <a:ea typeface="微软雅黑" panose="020B0503020204020204" charset="-122"/>
                <a:cs typeface="微软雅黑" panose="020B0503020204020204" charset="-122"/>
              </a:rPr>
              <a:t>考点二　中心法则的提出及发展</a:t>
            </a:r>
            <a:endPar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7" name="文本框 7">
            <a:hlinkClick r:id="rId5"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3"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核心要点</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再研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13"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1"/>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1" name="标题 1"/>
          <p:cNvSpPr>
            <a:spLocks noGrp="1"/>
          </p:cNvSpPr>
          <p:nvPr userDrawn="1"/>
        </p:nvSpPr>
        <p:spPr>
          <a:xfrm>
            <a:off x="367030" y="60960"/>
            <a:ext cx="8702040" cy="46609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400" b="1" smtClean="0">
                <a:solidFill>
                  <a:schemeClr val="bg1"/>
                </a:solidFill>
                <a:latin typeface="微软雅黑" panose="020B0503020204020204" charset="-122"/>
                <a:ea typeface="微软雅黑" panose="020B0503020204020204" charset="-122"/>
                <a:cs typeface="微软雅黑" panose="020B0503020204020204" charset="-122"/>
              </a:rPr>
              <a:t>考点二　中心法则的提出及发展</a:t>
            </a:r>
            <a:endPar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7"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9"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典型例题</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深研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11" name="Picture 2" descr="F:\图片1.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userDrawn="1">
            <p:custDataLst>
              <p:tags r:id="rId1"/>
            </p:custDataLst>
          </p:nvPr>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2"/>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2" name="标题 1"/>
          <p:cNvSpPr>
            <a:spLocks noGrp="1"/>
          </p:cNvSpPr>
          <p:nvPr userDrawn="1"/>
        </p:nvSpPr>
        <p:spPr>
          <a:xfrm>
            <a:off x="367030" y="60960"/>
            <a:ext cx="8702040" cy="46609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400" b="1" smtClean="0">
                <a:solidFill>
                  <a:schemeClr val="bg1"/>
                </a:solidFill>
                <a:latin typeface="微软雅黑" panose="020B0503020204020204" charset="-122"/>
                <a:ea typeface="微软雅黑" panose="020B0503020204020204" charset="-122"/>
                <a:cs typeface="微软雅黑" panose="020B0503020204020204" charset="-122"/>
              </a:rPr>
              <a:t>考点三</a:t>
            </a:r>
            <a:endPar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7" name="文本框 7">
            <a:hlinkClick r:id="rId5"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3"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核心要点</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再研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13"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1"/>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1" name="标题 1"/>
          <p:cNvSpPr>
            <a:spLocks noGrp="1"/>
          </p:cNvSpPr>
          <p:nvPr userDrawn="1"/>
        </p:nvSpPr>
        <p:spPr>
          <a:xfrm>
            <a:off x="367030" y="60960"/>
            <a:ext cx="8702040" cy="46609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400" b="1" smtClean="0">
                <a:solidFill>
                  <a:schemeClr val="bg1"/>
                </a:solidFill>
                <a:latin typeface="微软雅黑" panose="020B0503020204020204" charset="-122"/>
                <a:ea typeface="微软雅黑" panose="020B0503020204020204" charset="-122"/>
                <a:cs typeface="微软雅黑" panose="020B0503020204020204" charset="-122"/>
              </a:rPr>
              <a:t>考点三</a:t>
            </a:r>
            <a:endPar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7"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9"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典型例题</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深研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17" name="Picture 2" descr="F:\图片1.jp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任意多边形: 形状 42"/>
          <p:cNvSpPr/>
          <p:nvPr userDrawn="1">
            <p:custDataLst>
              <p:tags r:id="rId1"/>
            </p:custDataLst>
          </p:nvPr>
        </p:nvSpPr>
        <p:spPr>
          <a:xfrm rot="10800000">
            <a:off x="3104678" y="0"/>
            <a:ext cx="9120977" cy="73152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8" h="919">
                <a:moveTo>
                  <a:pt x="0" y="0"/>
                </a:moveTo>
                <a:lnTo>
                  <a:pt x="2438" y="0"/>
                </a:lnTo>
                <a:lnTo>
                  <a:pt x="3096" y="0"/>
                </a:lnTo>
                <a:lnTo>
                  <a:pt x="3190" y="0"/>
                </a:lnTo>
                <a:lnTo>
                  <a:pt x="5534" y="0"/>
                </a:lnTo>
                <a:lnTo>
                  <a:pt x="5628" y="0"/>
                </a:lnTo>
                <a:lnTo>
                  <a:pt x="6286" y="0"/>
                </a:lnTo>
                <a:lnTo>
                  <a:pt x="8724" y="0"/>
                </a:lnTo>
                <a:lnTo>
                  <a:pt x="9050" y="0"/>
                </a:lnTo>
                <a:lnTo>
                  <a:pt x="9738" y="460"/>
                </a:lnTo>
                <a:lnTo>
                  <a:pt x="9050" y="919"/>
                </a:lnTo>
                <a:lnTo>
                  <a:pt x="6612" y="919"/>
                </a:lnTo>
                <a:lnTo>
                  <a:pt x="5860" y="919"/>
                </a:lnTo>
                <a:lnTo>
                  <a:pt x="5628" y="919"/>
                </a:lnTo>
                <a:lnTo>
                  <a:pt x="3422" y="919"/>
                </a:lnTo>
                <a:lnTo>
                  <a:pt x="3190" y="919"/>
                </a:lnTo>
                <a:lnTo>
                  <a:pt x="2438" y="919"/>
                </a:lnTo>
                <a:lnTo>
                  <a:pt x="0" y="919"/>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4" name="任意多边形: 形状 42"/>
          <p:cNvSpPr/>
          <p:nvPr userDrawn="1">
            <p:custDataLst>
              <p:tags r:id="rId2"/>
            </p:custDataLst>
          </p:nvPr>
        </p:nvSpPr>
        <p:spPr>
          <a:xfrm>
            <a:off x="1" y="0"/>
            <a:ext cx="4367784" cy="73152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8" h="919">
                <a:moveTo>
                  <a:pt x="0" y="0"/>
                </a:moveTo>
                <a:lnTo>
                  <a:pt x="2438" y="0"/>
                </a:lnTo>
                <a:lnTo>
                  <a:pt x="3096" y="0"/>
                </a:lnTo>
                <a:lnTo>
                  <a:pt x="3190" y="0"/>
                </a:lnTo>
                <a:lnTo>
                  <a:pt x="5534" y="0"/>
                </a:lnTo>
                <a:lnTo>
                  <a:pt x="5628" y="0"/>
                </a:lnTo>
                <a:lnTo>
                  <a:pt x="6286" y="0"/>
                </a:lnTo>
                <a:lnTo>
                  <a:pt x="8724" y="0"/>
                </a:lnTo>
                <a:lnTo>
                  <a:pt x="9050" y="0"/>
                </a:lnTo>
                <a:lnTo>
                  <a:pt x="9738" y="460"/>
                </a:lnTo>
                <a:lnTo>
                  <a:pt x="9050" y="919"/>
                </a:lnTo>
                <a:lnTo>
                  <a:pt x="6612" y="919"/>
                </a:lnTo>
                <a:lnTo>
                  <a:pt x="5860" y="919"/>
                </a:lnTo>
                <a:lnTo>
                  <a:pt x="5628" y="919"/>
                </a:lnTo>
                <a:lnTo>
                  <a:pt x="3422" y="919"/>
                </a:lnTo>
                <a:lnTo>
                  <a:pt x="3190" y="919"/>
                </a:lnTo>
                <a:lnTo>
                  <a:pt x="2438" y="919"/>
                </a:lnTo>
                <a:lnTo>
                  <a:pt x="0" y="919"/>
                </a:lnTo>
                <a:lnTo>
                  <a:pt x="0"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5" name="标题 1"/>
          <p:cNvSpPr>
            <a:spLocks noGrp="1"/>
          </p:cNvSpPr>
          <p:nvPr userDrawn="1"/>
        </p:nvSpPr>
        <p:spPr>
          <a:xfrm>
            <a:off x="297815" y="82498"/>
            <a:ext cx="4347210" cy="46609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dirty="0" smtClean="0">
                <a:solidFill>
                  <a:schemeClr val="bg1"/>
                </a:solidFill>
                <a:latin typeface="黑体" panose="02010609060101010101" charset="-122"/>
                <a:ea typeface="黑体" panose="02010609060101010101" charset="-122"/>
              </a:rPr>
              <a:t>关键</a:t>
            </a:r>
            <a:r>
              <a:rPr lang="en-US" altLang="zh-CN" sz="3200" dirty="0" smtClean="0">
                <a:solidFill>
                  <a:schemeClr val="bg1"/>
                </a:solidFill>
                <a:latin typeface="黑体" panose="02010609060101010101" charset="-122"/>
                <a:ea typeface="黑体" panose="02010609060101010101" charset="-122"/>
              </a:rPr>
              <a:t>·</a:t>
            </a:r>
            <a:r>
              <a:rPr lang="zh-CN" altLang="en-US" sz="3200" dirty="0" smtClean="0">
                <a:solidFill>
                  <a:schemeClr val="bg1"/>
                </a:solidFill>
                <a:latin typeface="黑体" panose="02010609060101010101" charset="-122"/>
                <a:ea typeface="黑体" panose="02010609060101010101" charset="-122"/>
              </a:rPr>
              <a:t>真题必刷</a:t>
            </a:r>
            <a:endParaRPr lang="zh-CN" altLang="en-US" sz="3200" dirty="0">
              <a:solidFill>
                <a:schemeClr val="bg1"/>
              </a:solidFill>
              <a:latin typeface="黑体" panose="02010609060101010101" charset="-122"/>
              <a:ea typeface="黑体" panose="02010609060101010101" charset="-122"/>
            </a:endParaRPr>
          </a:p>
        </p:txBody>
      </p:sp>
      <p:sp>
        <p:nvSpPr>
          <p:cNvPr id="10" name="Rectangle 21">
            <a:hlinkClick r:id="rId9" action="ppaction://hlinksldjump"/>
          </p:cNvPr>
          <p:cNvSpPr>
            <a:spLocks noChangeArrowheads="1"/>
          </p:cNvSpPr>
          <p:nvPr userDrawn="1">
            <p:custDataLst>
              <p:tags r:id="rId3"/>
            </p:custDataLst>
          </p:nvPr>
        </p:nvSpPr>
        <p:spPr bwMode="auto">
          <a:xfrm>
            <a:off x="919579" y="621791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01</a:t>
            </a:r>
          </a:p>
        </p:txBody>
      </p:sp>
      <p:sp>
        <p:nvSpPr>
          <p:cNvPr id="11" name="Rectangle 21">
            <a:hlinkClick r:id="rId9" action="ppaction://hlinksldjump"/>
          </p:cNvPr>
          <p:cNvSpPr>
            <a:spLocks noChangeArrowheads="1"/>
          </p:cNvSpPr>
          <p:nvPr userDrawn="1">
            <p:custDataLst>
              <p:tags r:id="rId4"/>
            </p:custDataLst>
          </p:nvPr>
        </p:nvSpPr>
        <p:spPr bwMode="auto">
          <a:xfrm>
            <a:off x="1332711" y="6217910"/>
            <a:ext cx="243205"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02</a:t>
            </a:r>
          </a:p>
        </p:txBody>
      </p:sp>
      <p:sp>
        <p:nvSpPr>
          <p:cNvPr id="12" name="Rectangle 21">
            <a:hlinkClick r:id="rId9" action="ppaction://hlinksldjump"/>
          </p:cNvPr>
          <p:cNvSpPr>
            <a:spLocks noChangeArrowheads="1"/>
          </p:cNvSpPr>
          <p:nvPr userDrawn="1">
            <p:custDataLst>
              <p:tags r:id="rId5"/>
            </p:custDataLst>
          </p:nvPr>
        </p:nvSpPr>
        <p:spPr bwMode="auto">
          <a:xfrm>
            <a:off x="1744191" y="6217910"/>
            <a:ext cx="244475"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03</a:t>
            </a:r>
          </a:p>
        </p:txBody>
      </p:sp>
      <p:sp>
        <p:nvSpPr>
          <p:cNvPr id="22" name="Rectangle 21">
            <a:hlinkClick r:id="rId9" action="ppaction://hlinksldjump"/>
          </p:cNvPr>
          <p:cNvSpPr>
            <a:spLocks noChangeArrowheads="1"/>
          </p:cNvSpPr>
          <p:nvPr userDrawn="1">
            <p:custDataLst>
              <p:tags r:id="rId6"/>
            </p:custDataLst>
          </p:nvPr>
        </p:nvSpPr>
        <p:spPr bwMode="auto">
          <a:xfrm>
            <a:off x="2156941" y="6217910"/>
            <a:ext cx="244475"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04</a:t>
            </a:r>
          </a:p>
        </p:txBody>
      </p:sp>
      <p:sp>
        <p:nvSpPr>
          <p:cNvPr id="18"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9"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20"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21" name="文本框 7">
            <a:hlinkClick r:id="rId10"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Word___1.docx"/><Relationship Id="rId7" Type="http://schemas.openxmlformats.org/officeDocument/2006/relationships/image" Target="../media/image19.emf"/><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customXml" Target="../ink/ink6.xml"/><Relationship Id="rId5" Type="http://schemas.openxmlformats.org/officeDocument/2006/relationships/image" Target="../media/image13.png"/><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package" Target="../embeddings/Microsoft_Word___.docx"/><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emf"/><Relationship Id="rId5" Type="http://schemas.openxmlformats.org/officeDocument/2006/relationships/customXml" Target="../ink/ink1.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 Target="slide1.xml"/><Relationship Id="rId5" Type="http://schemas.openxmlformats.org/officeDocument/2006/relationships/slide" Target="slide26.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5.xml"/><Relationship Id="rId1" Type="http://schemas.openxmlformats.org/officeDocument/2006/relationships/vmlDrawing" Target="../drawings/vmlDrawing3.vml"/><Relationship Id="rId5" Type="http://schemas.openxmlformats.org/officeDocument/2006/relationships/image" Target="../media/image27.emf"/><Relationship Id="rId4" Type="http://schemas.openxmlformats.org/officeDocument/2006/relationships/package" Target="../embeddings/Microsoft_Word___2.docx"/></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notesSlide" Target="../notesSlides/notesSlide2.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slide" Target="slide25.xml"/><Relationship Id="rId5" Type="http://schemas.openxmlformats.org/officeDocument/2006/relationships/slide" Target="slide4.xml"/><Relationship Id="rId4" Type="http://schemas.openxmlformats.org/officeDocument/2006/relationships/image" Target="../media/image6.jpeg"/><Relationship Id="rId9" Type="http://schemas.openxmlformats.org/officeDocument/2006/relationships/image" Target="../media/image8.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slide" Target="slide1.xml"/><Relationship Id="rId5" Type="http://schemas.openxmlformats.org/officeDocument/2006/relationships/slide" Target="slide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customXml" Target="../ink/ink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1.tiff"/><Relationship Id="rId1" Type="http://schemas.openxmlformats.org/officeDocument/2006/relationships/slideLayout" Target="../slideLayouts/slideLayout3.xml"/><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F:\rapidthreata (1).jpg"/>
          <p:cNvPicPr>
            <a:picLocks noChangeAspect="1" noChangeArrowheads="1"/>
          </p:cNvPicPr>
          <p:nvPr/>
        </p:nvPicPr>
        <p:blipFill rotWithShape="1">
          <a:blip r:embed="rId3">
            <a:extLst>
              <a:ext uri="{28A0092B-C50C-407E-A947-70E740481C1C}">
                <a14:useLocalDpi xmlns:a14="http://schemas.microsoft.com/office/drawing/2010/main" val="0"/>
              </a:ext>
            </a:extLst>
          </a:blip>
          <a:srcRect l="29897" t="4547" r="36983" b="59459"/>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11196530" y="-10642"/>
            <a:ext cx="1004799" cy="735464"/>
          </a:xfrm>
          <a:prstGeom prst="rect">
            <a:avLst/>
          </a:prstGeom>
          <a:solidFill>
            <a:srgbClr val="FFFFFF"/>
          </a:solidFill>
          <a:ln>
            <a:solidFill>
              <a:srgbClr val="54823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3" name="图片 12" descr="山东金榜苑"/>
          <p:cNvPicPr>
            <a:picLocks noChangeAspect="1"/>
          </p:cNvPicPr>
          <p:nvPr/>
        </p:nvPicPr>
        <p:blipFill>
          <a:blip r:embed="rId4">
            <a:lum bright="-8000" contrast="52000"/>
          </a:blip>
          <a:srcRect b="27240"/>
          <a:stretch>
            <a:fillRect/>
          </a:stretch>
        </p:blipFill>
        <p:spPr>
          <a:xfrm>
            <a:off x="11223181" y="-3681"/>
            <a:ext cx="919995" cy="669925"/>
          </a:xfrm>
          <a:prstGeom prst="rect">
            <a:avLst/>
          </a:prstGeom>
        </p:spPr>
      </p:pic>
      <p:sp>
        <p:nvSpPr>
          <p:cNvPr id="14" name="TextBox 9"/>
          <p:cNvSpPr txBox="1"/>
          <p:nvPr/>
        </p:nvSpPr>
        <p:spPr>
          <a:xfrm>
            <a:off x="570055" y="836676"/>
            <a:ext cx="2345515" cy="769441"/>
          </a:xfrm>
          <a:prstGeom prst="rect">
            <a:avLst/>
          </a:prstGeom>
          <a:noFill/>
        </p:spPr>
        <p:txBody>
          <a:bodyPr wrap="none" rtlCol="0">
            <a:spAutoFit/>
          </a:bodyPr>
          <a:lstStyle/>
          <a:p>
            <a:pPr algn="ctr"/>
            <a:r>
              <a:rPr lang="zh-CN" altLang="en-US" sz="4400" b="1" cap="all" dirty="0" smtClean="0">
                <a:gradFill>
                  <a:gsLst>
                    <a:gs pos="0">
                      <a:schemeClr val="accent1">
                        <a:lumMod val="20000"/>
                        <a:lumOff val="80000"/>
                      </a:schemeClr>
                    </a:gs>
                    <a:gs pos="100000">
                      <a:schemeClr val="accent1">
                        <a:lumMod val="60000"/>
                        <a:lumOff val="40000"/>
                      </a:schemeClr>
                    </a:gs>
                  </a:gsLst>
                  <a:lin ang="0" scaled="0"/>
                </a:gradFill>
                <a:latin typeface="微软雅黑" panose="020B0503020204020204" charset="-122"/>
                <a:ea typeface="微软雅黑" panose="020B0503020204020204" charset="-122"/>
              </a:rPr>
              <a:t>第 </a:t>
            </a:r>
            <a:r>
              <a:rPr lang="en-US" altLang="zh-CN" sz="4400" b="1" cap="all" dirty="0" smtClean="0">
                <a:gradFill>
                  <a:gsLst>
                    <a:gs pos="0">
                      <a:schemeClr val="accent1">
                        <a:lumMod val="20000"/>
                        <a:lumOff val="80000"/>
                      </a:schemeClr>
                    </a:gs>
                    <a:gs pos="100000">
                      <a:schemeClr val="accent1">
                        <a:lumMod val="60000"/>
                        <a:lumOff val="40000"/>
                      </a:schemeClr>
                    </a:gs>
                  </a:gsLst>
                  <a:lin ang="0" scaled="0"/>
                </a:gradFill>
                <a:latin typeface="微软雅黑" panose="020B0503020204020204" charset="-122"/>
                <a:ea typeface="微软雅黑" panose="020B0503020204020204" charset="-122"/>
              </a:rPr>
              <a:t>27 </a:t>
            </a:r>
            <a:r>
              <a:rPr lang="zh-CN" altLang="en-US" sz="4400" b="1" cap="all" dirty="0" smtClean="0">
                <a:gradFill>
                  <a:gsLst>
                    <a:gs pos="0">
                      <a:schemeClr val="accent1">
                        <a:lumMod val="20000"/>
                        <a:lumOff val="80000"/>
                      </a:schemeClr>
                    </a:gs>
                    <a:gs pos="100000">
                      <a:schemeClr val="accent1">
                        <a:lumMod val="60000"/>
                        <a:lumOff val="40000"/>
                      </a:schemeClr>
                    </a:gs>
                  </a:gsLst>
                  <a:lin ang="0" scaled="0"/>
                </a:gradFill>
                <a:latin typeface="微软雅黑" panose="020B0503020204020204" charset="-122"/>
                <a:ea typeface="微软雅黑" panose="020B0503020204020204" charset="-122"/>
              </a:rPr>
              <a:t>讲</a:t>
            </a:r>
            <a:endParaRPr lang="zh-CN" altLang="en-US" sz="4400" b="1" cap="all" dirty="0">
              <a:gradFill>
                <a:gsLst>
                  <a:gs pos="0">
                    <a:schemeClr val="accent1">
                      <a:lumMod val="20000"/>
                      <a:lumOff val="80000"/>
                    </a:schemeClr>
                  </a:gs>
                  <a:gs pos="100000">
                    <a:schemeClr val="accent1">
                      <a:lumMod val="60000"/>
                      <a:lumOff val="40000"/>
                    </a:schemeClr>
                  </a:gs>
                </a:gsLst>
                <a:lin ang="0" scaled="0"/>
              </a:gradFill>
              <a:latin typeface="微软雅黑" panose="020B0503020204020204" charset="-122"/>
              <a:ea typeface="微软雅黑" panose="020B0503020204020204" charset="-122"/>
            </a:endParaRPr>
          </a:p>
        </p:txBody>
      </p:sp>
      <p:sp>
        <p:nvSpPr>
          <p:cNvPr id="15" name="TextBox 17"/>
          <p:cNvSpPr txBox="1"/>
          <p:nvPr/>
        </p:nvSpPr>
        <p:spPr>
          <a:xfrm>
            <a:off x="570055" y="1606117"/>
            <a:ext cx="3647152" cy="942694"/>
          </a:xfrm>
          <a:prstGeom prst="rect">
            <a:avLst/>
          </a:prstGeom>
          <a:noFill/>
          <a:effectLst>
            <a:outerShdw blurRad="50800" dist="38100" dir="8100000" algn="tr" rotWithShape="0">
              <a:prstClr val="black">
                <a:alpha val="40000"/>
              </a:prstClr>
            </a:outerShdw>
          </a:effectLst>
        </p:spPr>
        <p:txBody>
          <a:bodyPr wrap="none" rtlCol="0">
            <a:spAutoFit/>
          </a:bodyPr>
          <a:lstStyle/>
          <a:p>
            <a:pPr>
              <a:lnSpc>
                <a:spcPct val="110000"/>
              </a:lnSpc>
            </a:pPr>
            <a:r>
              <a:rPr lang="zh-CN" altLang="en-US" sz="5400" b="1" cap="all" dirty="0" smtClean="0">
                <a:gradFill>
                  <a:gsLst>
                    <a:gs pos="0">
                      <a:schemeClr val="accent1">
                        <a:lumMod val="20000"/>
                        <a:lumOff val="80000"/>
                      </a:schemeClr>
                    </a:gs>
                    <a:gs pos="100000">
                      <a:schemeClr val="accent1">
                        <a:lumMod val="60000"/>
                        <a:lumOff val="40000"/>
                      </a:schemeClr>
                    </a:gs>
                  </a:gsLst>
                  <a:lin ang="0" scaled="0"/>
                </a:gradFill>
                <a:latin typeface="微软雅黑" panose="020B0503020204020204" charset="-122"/>
                <a:ea typeface="微软雅黑" panose="020B0503020204020204" charset="-122"/>
              </a:rPr>
              <a:t>基因</a:t>
            </a:r>
            <a:r>
              <a:rPr lang="zh-CN" altLang="en-US" sz="5400" b="1" cap="all" dirty="0">
                <a:gradFill>
                  <a:gsLst>
                    <a:gs pos="0">
                      <a:schemeClr val="accent1">
                        <a:lumMod val="20000"/>
                        <a:lumOff val="80000"/>
                      </a:schemeClr>
                    </a:gs>
                    <a:gs pos="100000">
                      <a:schemeClr val="accent1">
                        <a:lumMod val="60000"/>
                        <a:lumOff val="40000"/>
                      </a:schemeClr>
                    </a:gs>
                  </a:gsLst>
                  <a:lin ang="0" scaled="0"/>
                </a:gradFill>
                <a:latin typeface="微软雅黑" panose="020B0503020204020204" charset="-122"/>
                <a:ea typeface="微软雅黑" panose="020B0503020204020204" charset="-122"/>
              </a:rPr>
              <a:t>的表达</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对象 1"/>
          <p:cNvGraphicFramePr>
            <a:graphicFrameLocks noChangeAspect="1"/>
          </p:cNvGraphicFramePr>
          <p:nvPr/>
        </p:nvGraphicFramePr>
        <p:xfrm>
          <a:off x="374015" y="685987"/>
          <a:ext cx="11326812" cy="1387475"/>
        </p:xfrm>
        <a:graphic>
          <a:graphicData uri="http://schemas.openxmlformats.org/presentationml/2006/ole">
            <mc:AlternateContent xmlns:mc="http://schemas.openxmlformats.org/markup-compatibility/2006">
              <mc:Choice xmlns:v="urn:schemas-microsoft-com:vml" Requires="v">
                <p:oleObj spid="_x0000_s2060" name="文档" r:id="rId3" imgW="11327765" imgH="1388110" progId="Word.Document.12">
                  <p:embed/>
                </p:oleObj>
              </mc:Choice>
              <mc:Fallback>
                <p:oleObj name="文档" r:id="rId3" imgW="11327765" imgH="1388110" progId="Word.Document.12">
                  <p:embed/>
                  <p:pic>
                    <p:nvPicPr>
                      <p:cNvPr id="0" name="图片 2055"/>
                      <p:cNvPicPr/>
                      <p:nvPr/>
                    </p:nvPicPr>
                    <p:blipFill>
                      <a:blip r:embed="rId4"/>
                      <a:stretch>
                        <a:fillRect/>
                      </a:stretch>
                    </p:blipFill>
                    <p:spPr>
                      <a:xfrm>
                        <a:off x="374015" y="685987"/>
                        <a:ext cx="11326812" cy="1387475"/>
                      </a:xfrm>
                      <a:prstGeom prst="rect">
                        <a:avLst/>
                      </a:prstGeom>
                    </p:spPr>
                  </p:pic>
                </p:oleObj>
              </mc:Fallback>
            </mc:AlternateContent>
          </a:graphicData>
        </a:graphic>
      </p:graphicFrame>
      <p:pic>
        <p:nvPicPr>
          <p:cNvPr id="2050" name="Picture 2" descr="C5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4853" y="2139009"/>
            <a:ext cx="8021432" cy="3972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6">
            <p14:nvContentPartPr>
              <p14:cNvPr id="3" name="墨迹 2"/>
              <p14:cNvContentPartPr/>
              <p14:nvPr/>
            </p14:nvContentPartPr>
            <p14:xfrm>
              <a:off x="2301480" y="2311200"/>
              <a:ext cx="5422680" cy="3400560"/>
            </p14:xfrm>
          </p:contentPart>
        </mc:Choice>
        <mc:Fallback xmlns="">
          <p:pic>
            <p:nvPicPr>
              <p:cNvPr id="3" name="墨迹 2"/>
              <p:cNvPicPr/>
              <p:nvPr/>
            </p:nvPicPr>
            <p:blipFill>
              <a:blip r:embed="rId7"/>
              <a:stretch>
                <a:fillRect/>
              </a:stretch>
            </p:blipFill>
            <p:spPr>
              <a:xfrm>
                <a:off x="2292120" y="2301840"/>
                <a:ext cx="5441400" cy="341928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5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92965" y="1018582"/>
            <a:ext cx="8823575" cy="453883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7842" y="741675"/>
            <a:ext cx="5436104" cy="692497"/>
          </a:xfrm>
          <a:prstGeom prst="rect">
            <a:avLst/>
          </a:prstGeom>
        </p:spPr>
        <p:txBody>
          <a:bodyPr wrap="none">
            <a:spAutoFit/>
          </a:bodyPr>
          <a:lstStyle/>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4.</a:t>
            </a:r>
            <a:r>
              <a:rPr lang="zh-CN" altLang="zh-CN" sz="2600" kern="100" dirty="0">
                <a:solidFill>
                  <a:srgbClr val="262626"/>
                </a:solidFill>
                <a:latin typeface="Times New Roman" panose="02020603050405020304" pitchFamily="18" charset="0"/>
                <a:cs typeface="Times New Roman" panose="02020603050405020304" pitchFamily="18" charset="0"/>
              </a:rPr>
              <a:t>遗传信息、密码子与反密码子辨析</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4098" name="Picture 2" descr="C5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47853" y="1494361"/>
            <a:ext cx="7014836" cy="498600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21729" y="1197480"/>
            <a:ext cx="11656625" cy="4749353"/>
          </a:xfrm>
          <a:prstGeom prst="rect">
            <a:avLst/>
          </a:prstGeom>
        </p:spPr>
        <p:txBody>
          <a:bodyPr wrap="square" lIns="121898" tIns="60948" rIns="121898" bIns="60948">
            <a:spAutoFit/>
          </a:bodyPr>
          <a:lstStyle/>
          <a:p>
            <a:pPr algn="just">
              <a:lnSpc>
                <a:spcPct val="130000"/>
              </a:lnSpc>
              <a:spcAft>
                <a:spcPts val="0"/>
              </a:spcAft>
              <a:tabLst>
                <a:tab pos="2790825" algn="l"/>
              </a:tabLst>
            </a:pP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密码子有</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64</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种，不同生物共用一套遗传密码。</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90825" algn="l"/>
              </a:tabLst>
            </a:pPr>
            <a:r>
              <a:rPr lang="en-US" altLang="zh-CN" sz="2600" b="1" kern="100" dirty="0">
                <a:solidFill>
                  <a:srgbClr val="262626"/>
                </a:solidFill>
                <a:latin typeface="宋体" panose="02010600030101010101" pitchFamily="2" charset="-122"/>
                <a:ea typeface="宋体" panose="02010600030101010101" pitchFamily="2" charset="-122"/>
                <a:cs typeface="Times New Roman" panose="02020603050405020304" pitchFamily="18" charset="0"/>
              </a:rPr>
              <a:t>①</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有</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种起始密码子：在真核生物中</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AUG</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作为起始密码子；在原核生物中，</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GUG</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也可以作为起始密码子，此时它编码甲硫氨酸。</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90825" algn="l"/>
              </a:tabLst>
            </a:pPr>
            <a:r>
              <a:rPr lang="en-US" altLang="zh-CN" sz="2600" b="1" kern="100" dirty="0">
                <a:solidFill>
                  <a:srgbClr val="262626"/>
                </a:solidFill>
                <a:latin typeface="宋体" panose="02010600030101010101" pitchFamily="2" charset="-122"/>
                <a:ea typeface="宋体" panose="02010600030101010101" pitchFamily="2" charset="-122"/>
                <a:cs typeface="Times New Roman" panose="02020603050405020304" pitchFamily="18" charset="0"/>
              </a:rPr>
              <a:t>②</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有</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3</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种终止密码子：</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UAA</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UAG</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UGA</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。正常情况下，终止密码子不编码氨基酸，仅作为翻译终止的信号，但在特殊情况下，终止密码子</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UGA</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可以编码硒代半胱氨酸。</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90825" algn="l"/>
              </a:tabLst>
            </a:pP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通常一种密码子决定一种氨基酸，一种</a:t>
            </a:r>
            <a:r>
              <a:rPr lang="en-US" altLang="zh-CN" sz="2600" b="1" kern="100" dirty="0" err="1">
                <a:solidFill>
                  <a:srgbClr val="262626"/>
                </a:solidFill>
                <a:latin typeface="Times New Roman" panose="02020603050405020304" pitchFamily="18" charset="0"/>
                <a:ea typeface="宋体" panose="02010600030101010101" pitchFamily="2" charset="-122"/>
                <a:cs typeface="Courier New" panose="02070309020205020404" pitchFamily="49" charset="0"/>
              </a:rPr>
              <a:t>tRNA</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只能转运一种氨基酸。</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90825" algn="l"/>
              </a:tabLst>
            </a:pP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(3)</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每种氨基酸对应一种或几种密码子</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密码子的简并</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，可由一种或几种</a:t>
            </a:r>
            <a:r>
              <a:rPr lang="en-US" altLang="zh-CN" sz="2600" b="1" kern="100" dirty="0" err="1">
                <a:solidFill>
                  <a:srgbClr val="262626"/>
                </a:solidFill>
                <a:latin typeface="Times New Roman" panose="02020603050405020304" pitchFamily="18" charset="0"/>
                <a:ea typeface="宋体" panose="02010600030101010101" pitchFamily="2" charset="-122"/>
                <a:cs typeface="Courier New" panose="02070309020205020404" pitchFamily="49" charset="0"/>
              </a:rPr>
              <a:t>tRNA</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转运。</a:t>
            </a:r>
            <a:r>
              <a:rPr lang="zh-CN" altLang="zh-CN" sz="2600" kern="100" dirty="0">
                <a:solidFill>
                  <a:srgbClr val="262626"/>
                </a:solidFill>
                <a:latin typeface="Times New Roman" panose="02020603050405020304" pitchFamily="18" charset="0"/>
                <a:cs typeface="Times New Roman" panose="02020603050405020304" pitchFamily="18" charset="0"/>
              </a:rPr>
              <a:t>　　　</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Picture 2" descr="名师解读"/>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649" y="838854"/>
            <a:ext cx="1673228" cy="41924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13034" y="1256855"/>
            <a:ext cx="11656625" cy="4924401"/>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碱基序列不同的</a:t>
            </a:r>
            <a:r>
              <a:rPr lang="en-US" altLang="zh-CN" sz="2600" kern="100" dirty="0">
                <a:solidFill>
                  <a:srgbClr val="262626"/>
                </a:solidFill>
                <a:latin typeface="Times New Roman" panose="02020603050405020304" pitchFamily="18" charset="0"/>
                <a:cs typeface="Courier New" panose="02070309020205020404" pitchFamily="49" charset="0"/>
              </a:rPr>
              <a:t>mRNA</a:t>
            </a:r>
            <a:r>
              <a:rPr lang="zh-CN" altLang="zh-CN" sz="2600" kern="100" dirty="0">
                <a:solidFill>
                  <a:srgbClr val="262626"/>
                </a:solidFill>
                <a:latin typeface="Times New Roman" panose="02020603050405020304" pitchFamily="18" charset="0"/>
                <a:cs typeface="Times New Roman" panose="02020603050405020304" pitchFamily="18" charset="0"/>
              </a:rPr>
              <a:t>翻译得到的肽链不可能相同。</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(2024·</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贵州卷，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7D</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kern="100" dirty="0" smtClean="0">
                <a:solidFill>
                  <a:srgbClr val="262626"/>
                </a:solidFill>
                <a:latin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由于密码子的简并，碱基序列不同的</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mRNA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翻译得到的肽链也可能相同。</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en-US" altLang="zh-CN" sz="2600" kern="100" dirty="0" err="1">
                <a:solidFill>
                  <a:srgbClr val="262626"/>
                </a:solidFill>
                <a:latin typeface="Times New Roman" panose="02020603050405020304" pitchFamily="18" charset="0"/>
                <a:cs typeface="Courier New" panose="02070309020205020404" pitchFamily="49" charset="0"/>
              </a:rPr>
              <a:t>tRNA</a:t>
            </a:r>
            <a:r>
              <a:rPr lang="zh-CN" altLang="zh-CN" sz="2600" kern="100" dirty="0">
                <a:solidFill>
                  <a:srgbClr val="262626"/>
                </a:solidFill>
                <a:latin typeface="Times New Roman" panose="02020603050405020304" pitchFamily="18" charset="0"/>
                <a:cs typeface="Times New Roman" panose="02020603050405020304" pitchFamily="18" charset="0"/>
              </a:rPr>
              <a:t>分子内部不发生碱基互补配对。</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(2023·</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江苏卷，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6A</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kern="100" dirty="0" smtClean="0">
                <a:solidFill>
                  <a:srgbClr val="262626"/>
                </a:solidFill>
                <a:latin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tRNA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分子内部局部双链区存在碱基互补配对。</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(3)mRNA</a:t>
            </a:r>
            <a:r>
              <a:rPr lang="zh-CN" altLang="zh-CN" sz="2600" kern="100" dirty="0">
                <a:solidFill>
                  <a:srgbClr val="262626"/>
                </a:solidFill>
                <a:latin typeface="Times New Roman" panose="02020603050405020304" pitchFamily="18" charset="0"/>
                <a:cs typeface="Times New Roman" panose="02020603050405020304" pitchFamily="18" charset="0"/>
              </a:rPr>
              <a:t>的每个密码子都能结合相应的</a:t>
            </a:r>
            <a:r>
              <a:rPr lang="en-US" altLang="zh-CN" sz="2600" kern="100" dirty="0" err="1">
                <a:solidFill>
                  <a:srgbClr val="262626"/>
                </a:solidFill>
                <a:latin typeface="Times New Roman" panose="02020603050405020304" pitchFamily="18" charset="0"/>
                <a:cs typeface="Courier New" panose="02070309020205020404" pitchFamily="49" charset="0"/>
              </a:rPr>
              <a:t>tRNA</a:t>
            </a:r>
            <a:r>
              <a:rPr lang="zh-CN" altLang="zh-CN" sz="2600" kern="100" dirty="0">
                <a:solidFill>
                  <a:srgbClr val="262626"/>
                </a:solidFill>
                <a:latin typeface="Times New Roman" panose="02020603050405020304" pitchFamily="18" charset="0"/>
                <a:cs typeface="Times New Roman" panose="02020603050405020304" pitchFamily="18" charset="0"/>
              </a:rPr>
              <a:t>。</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(2023·</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江苏卷，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6C</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kern="100" dirty="0" smtClean="0">
                <a:solidFill>
                  <a:srgbClr val="262626"/>
                </a:solidFill>
                <a:latin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终止密码子不能决定氨基酸，不能结合</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tRNA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(4)</a:t>
            </a:r>
            <a:r>
              <a:rPr lang="en-US" altLang="zh-CN" sz="2600" kern="100" dirty="0" err="1">
                <a:solidFill>
                  <a:srgbClr val="262626"/>
                </a:solidFill>
                <a:latin typeface="Times New Roman" panose="02020603050405020304" pitchFamily="18" charset="0"/>
                <a:cs typeface="Courier New" panose="02070309020205020404" pitchFamily="49" charset="0"/>
              </a:rPr>
              <a:t>tRNA</a:t>
            </a:r>
            <a:r>
              <a:rPr lang="zh-CN" altLang="zh-CN" sz="2600" kern="100" dirty="0">
                <a:solidFill>
                  <a:srgbClr val="262626"/>
                </a:solidFill>
                <a:latin typeface="Times New Roman" panose="02020603050405020304" pitchFamily="18" charset="0"/>
                <a:cs typeface="Times New Roman" panose="02020603050405020304" pitchFamily="18" charset="0"/>
              </a:rPr>
              <a:t>分子由两条链组成，</a:t>
            </a:r>
            <a:r>
              <a:rPr lang="en-US" altLang="zh-CN" sz="2600" kern="100" dirty="0">
                <a:solidFill>
                  <a:srgbClr val="262626"/>
                </a:solidFill>
                <a:latin typeface="Times New Roman" panose="02020603050405020304" pitchFamily="18" charset="0"/>
                <a:cs typeface="Courier New" panose="02070309020205020404" pitchFamily="49" charset="0"/>
              </a:rPr>
              <a:t>mRNA</a:t>
            </a:r>
            <a:r>
              <a:rPr lang="zh-CN" altLang="zh-CN" sz="2600" kern="100" dirty="0">
                <a:solidFill>
                  <a:srgbClr val="262626"/>
                </a:solidFill>
                <a:latin typeface="Times New Roman" panose="02020603050405020304" pitchFamily="18" charset="0"/>
                <a:cs typeface="Times New Roman" panose="02020603050405020304" pitchFamily="18" charset="0"/>
              </a:rPr>
              <a:t>分子由单链组成。</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(2020·</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全国卷</a:t>
            </a:r>
            <a:r>
              <a:rPr lang="en-US" altLang="zh-CN" sz="2600" b="1" kern="100" dirty="0">
                <a:solidFill>
                  <a:srgbClr val="262626"/>
                </a:solidFill>
                <a:latin typeface="宋体" panose="02010600030101010101" pitchFamily="2" charset="-122"/>
                <a:ea typeface="宋体" panose="02010600030101010101" pitchFamily="2" charset="-122"/>
                <a:cs typeface="Times New Roman" panose="02020603050405020304" pitchFamily="18" charset="0"/>
              </a:rPr>
              <a:t>Ⅲ</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3C</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kern="100" dirty="0" smtClean="0">
                <a:solidFill>
                  <a:srgbClr val="262626"/>
                </a:solidFill>
                <a:latin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二者都是单链结构</a:t>
            </a:r>
            <a:r>
              <a:rPr lang="zh-CN" altLang="zh-CN" sz="2600" b="1" kern="100" dirty="0" smtClean="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pic>
        <p:nvPicPr>
          <p:cNvPr id="5122" name="Picture 2" descr="考点速览"/>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548" y="740906"/>
            <a:ext cx="2141138" cy="44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11077527" y="1303341"/>
            <a:ext cx="575799" cy="707886"/>
          </a:xfrm>
          <a:prstGeom prst="rect">
            <a:avLst/>
          </a:prstGeom>
        </p:spPr>
        <p:txBody>
          <a:bodyPr wrap="none">
            <a:spAutoFit/>
          </a:bodyPr>
          <a:lstStyle/>
          <a:p>
            <a:r>
              <a:rPr lang="en-US" altLang="zh-CN" sz="4000" b="1" kern="100" dirty="0">
                <a:solidFill>
                  <a:srgbClr val="C00000"/>
                </a:solidFill>
                <a:latin typeface="Times New Roman" panose="02020603050405020304"/>
                <a:ea typeface="微软雅黑" panose="020B0503020204020204" charset="-122"/>
                <a:cs typeface="Times New Roman" panose="02020603050405020304"/>
                <a:sym typeface="Times New Roman" panose="02020603050405020304"/>
              </a:rPr>
              <a:t>×</a:t>
            </a:r>
            <a:endParaRPr lang="zh-CN" altLang="en-US" sz="4000" b="1" dirty="0">
              <a:solidFill>
                <a:srgbClr val="C00000"/>
              </a:solidFill>
              <a:latin typeface="Times New Roman" panose="02020603050405020304"/>
              <a:ea typeface="微软雅黑" panose="020B0503020204020204" charset="-122"/>
              <a:sym typeface="Times New Roman" panose="02020603050405020304"/>
            </a:endParaRPr>
          </a:p>
        </p:txBody>
      </p:sp>
      <p:sp>
        <p:nvSpPr>
          <p:cNvPr id="6" name="矩形 5"/>
          <p:cNvSpPr/>
          <p:nvPr/>
        </p:nvSpPr>
        <p:spPr>
          <a:xfrm>
            <a:off x="8952883" y="2479065"/>
            <a:ext cx="575799" cy="707886"/>
          </a:xfrm>
          <a:prstGeom prst="rect">
            <a:avLst/>
          </a:prstGeom>
        </p:spPr>
        <p:txBody>
          <a:bodyPr wrap="none">
            <a:spAutoFit/>
          </a:bodyPr>
          <a:lstStyle/>
          <a:p>
            <a:r>
              <a:rPr lang="en-US" altLang="zh-CN" sz="4000" b="1" kern="100" dirty="0">
                <a:solidFill>
                  <a:srgbClr val="C00000"/>
                </a:solidFill>
                <a:latin typeface="Times New Roman" panose="02020603050405020304"/>
                <a:ea typeface="微软雅黑" panose="020B0503020204020204" charset="-122"/>
                <a:cs typeface="Times New Roman" panose="02020603050405020304"/>
                <a:sym typeface="Times New Roman" panose="02020603050405020304"/>
              </a:rPr>
              <a:t>×</a:t>
            </a:r>
            <a:endParaRPr lang="zh-CN" altLang="en-US" sz="4000" b="1" dirty="0">
              <a:solidFill>
                <a:srgbClr val="C00000"/>
              </a:solidFill>
              <a:latin typeface="Times New Roman" panose="02020603050405020304"/>
              <a:ea typeface="微软雅黑" panose="020B0503020204020204" charset="-122"/>
              <a:sym typeface="Times New Roman" panose="02020603050405020304"/>
            </a:endParaRPr>
          </a:p>
        </p:txBody>
      </p:sp>
      <p:sp>
        <p:nvSpPr>
          <p:cNvPr id="8" name="矩形 7"/>
          <p:cNvSpPr/>
          <p:nvPr/>
        </p:nvSpPr>
        <p:spPr>
          <a:xfrm>
            <a:off x="10006996" y="3718550"/>
            <a:ext cx="575799" cy="707886"/>
          </a:xfrm>
          <a:prstGeom prst="rect">
            <a:avLst/>
          </a:prstGeom>
        </p:spPr>
        <p:txBody>
          <a:bodyPr wrap="none">
            <a:spAutoFit/>
          </a:bodyPr>
          <a:lstStyle/>
          <a:p>
            <a:r>
              <a:rPr lang="en-US" altLang="zh-CN" sz="4000" b="1" kern="100" dirty="0">
                <a:solidFill>
                  <a:srgbClr val="C00000"/>
                </a:solidFill>
                <a:latin typeface="Times New Roman" panose="02020603050405020304"/>
                <a:ea typeface="微软雅黑" panose="020B0503020204020204" charset="-122"/>
                <a:cs typeface="Times New Roman" panose="02020603050405020304"/>
                <a:sym typeface="Times New Roman" panose="02020603050405020304"/>
              </a:rPr>
              <a:t>×</a:t>
            </a:r>
            <a:endParaRPr lang="zh-CN" altLang="en-US" sz="4000" b="1" dirty="0">
              <a:solidFill>
                <a:srgbClr val="C00000"/>
              </a:solidFill>
              <a:latin typeface="Times New Roman" panose="02020603050405020304"/>
              <a:ea typeface="微软雅黑" panose="020B0503020204020204" charset="-122"/>
              <a:sym typeface="Times New Roman" panose="02020603050405020304"/>
            </a:endParaRPr>
          </a:p>
        </p:txBody>
      </p:sp>
      <p:sp>
        <p:nvSpPr>
          <p:cNvPr id="9" name="矩形 8"/>
          <p:cNvSpPr/>
          <p:nvPr/>
        </p:nvSpPr>
        <p:spPr>
          <a:xfrm>
            <a:off x="11197521" y="4881384"/>
            <a:ext cx="575799" cy="707886"/>
          </a:xfrm>
          <a:prstGeom prst="rect">
            <a:avLst/>
          </a:prstGeom>
        </p:spPr>
        <p:txBody>
          <a:bodyPr wrap="none">
            <a:spAutoFit/>
          </a:bodyPr>
          <a:lstStyle/>
          <a:p>
            <a:r>
              <a:rPr lang="en-US" altLang="zh-CN" sz="4000" b="1" kern="100" dirty="0">
                <a:solidFill>
                  <a:srgbClr val="C00000"/>
                </a:solidFill>
                <a:latin typeface="Times New Roman" panose="02020603050405020304"/>
                <a:ea typeface="微软雅黑" panose="020B0503020204020204" charset="-122"/>
                <a:cs typeface="Times New Roman" panose="02020603050405020304"/>
                <a:sym typeface="Times New Roman" panose="02020603050405020304"/>
              </a:rPr>
              <a:t>×</a:t>
            </a:r>
            <a:endParaRPr lang="zh-CN" altLang="en-US" sz="4000" b="1"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horizont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blinds(horizontal)">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6" grpId="0" autoUpdateAnimBg="0"/>
      <p:bldP spid="8" grpId="0" autoUpdateAnimBg="0"/>
      <p:bldP spid="9"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13034" y="676333"/>
            <a:ext cx="11656625" cy="5324510"/>
          </a:xfrm>
          <a:prstGeom prst="rect">
            <a:avLst/>
          </a:prstGeom>
        </p:spPr>
        <p:txBody>
          <a:bodyPr wrap="square" lIns="121898" tIns="60948" rIns="121898" bIns="60948">
            <a:spAutoFit/>
          </a:bodyPr>
          <a:lstStyle/>
          <a:p>
            <a:pPr algn="just">
              <a:lnSpc>
                <a:spcPct val="13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(5)</a:t>
            </a:r>
            <a:r>
              <a:rPr lang="zh-CN" altLang="zh-CN" sz="2600" kern="100" dirty="0">
                <a:solidFill>
                  <a:srgbClr val="262626"/>
                </a:solidFill>
                <a:latin typeface="Times New Roman" panose="02020603050405020304" pitchFamily="18" charset="0"/>
                <a:cs typeface="Times New Roman" panose="02020603050405020304" pitchFamily="18" charset="0"/>
              </a:rPr>
              <a:t>细胞中以</a:t>
            </a:r>
            <a:r>
              <a:rPr lang="en-US" altLang="zh-CN" sz="2600" kern="100" dirty="0">
                <a:solidFill>
                  <a:srgbClr val="262626"/>
                </a:solidFill>
                <a:latin typeface="Times New Roman" panose="02020603050405020304" pitchFamily="18" charset="0"/>
                <a:cs typeface="Courier New" panose="02070309020205020404" pitchFamily="49" charset="0"/>
              </a:rPr>
              <a:t>DNA</a:t>
            </a:r>
            <a:r>
              <a:rPr lang="zh-CN" altLang="zh-CN" sz="2600" kern="100" dirty="0">
                <a:solidFill>
                  <a:srgbClr val="262626"/>
                </a:solidFill>
                <a:latin typeface="Times New Roman" panose="02020603050405020304" pitchFamily="18" charset="0"/>
                <a:cs typeface="Times New Roman" panose="02020603050405020304" pitchFamily="18" charset="0"/>
              </a:rPr>
              <a:t>的一条单链为模板转录出的</a:t>
            </a:r>
            <a:r>
              <a:rPr lang="en-US" altLang="zh-CN" sz="2600" kern="100" dirty="0">
                <a:solidFill>
                  <a:srgbClr val="262626"/>
                </a:solidFill>
                <a:latin typeface="Times New Roman" panose="02020603050405020304" pitchFamily="18" charset="0"/>
                <a:cs typeface="Courier New" panose="02070309020205020404" pitchFamily="49" charset="0"/>
              </a:rPr>
              <a:t>RNA</a:t>
            </a:r>
            <a:r>
              <a:rPr lang="zh-CN" altLang="zh-CN" sz="2600" kern="100" dirty="0">
                <a:solidFill>
                  <a:srgbClr val="262626"/>
                </a:solidFill>
                <a:latin typeface="Times New Roman" panose="02020603050405020304" pitchFamily="18" charset="0"/>
                <a:cs typeface="Times New Roman" panose="02020603050405020304" pitchFamily="18" charset="0"/>
              </a:rPr>
              <a:t>均可编码多肽。</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(2020·</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全国卷</a:t>
            </a:r>
            <a:r>
              <a:rPr lang="en-US" altLang="zh-CN" sz="2600" b="1" kern="100" dirty="0">
                <a:solidFill>
                  <a:srgbClr val="262626"/>
                </a:solidFill>
                <a:latin typeface="宋体" panose="02010600030101010101" pitchFamily="2" charset="-122"/>
                <a:ea typeface="宋体" panose="02010600030101010101" pitchFamily="2" charset="-122"/>
                <a:cs typeface="Times New Roman" panose="02020603050405020304" pitchFamily="18" charset="0"/>
              </a:rPr>
              <a:t>Ⅲ</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1B</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kern="100" dirty="0" smtClean="0">
                <a:solidFill>
                  <a:srgbClr val="262626"/>
                </a:solidFill>
                <a:latin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970530"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转录可产生</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mRNA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tRNA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rRNA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等，其中</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tRNA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和</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rRNA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不能编码多肽。</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(6)</a:t>
            </a:r>
            <a:r>
              <a:rPr lang="zh-CN" altLang="zh-CN" sz="2600" kern="100" dirty="0">
                <a:solidFill>
                  <a:srgbClr val="262626"/>
                </a:solidFill>
                <a:latin typeface="Times New Roman" panose="02020603050405020304" pitchFamily="18" charset="0"/>
                <a:cs typeface="Times New Roman" panose="02020603050405020304" pitchFamily="18" charset="0"/>
              </a:rPr>
              <a:t>多个核糖体可结合在一个</a:t>
            </a:r>
            <a:r>
              <a:rPr lang="en-US" altLang="zh-CN" sz="2600" kern="100" dirty="0">
                <a:solidFill>
                  <a:srgbClr val="262626"/>
                </a:solidFill>
                <a:latin typeface="Times New Roman" panose="02020603050405020304" pitchFamily="18" charset="0"/>
                <a:cs typeface="Courier New" panose="02070309020205020404" pitchFamily="49" charset="0"/>
              </a:rPr>
              <a:t>mRNA</a:t>
            </a:r>
            <a:r>
              <a:rPr lang="zh-CN" altLang="zh-CN" sz="2600" kern="100" dirty="0">
                <a:solidFill>
                  <a:srgbClr val="262626"/>
                </a:solidFill>
                <a:latin typeface="Times New Roman" panose="02020603050405020304" pitchFamily="18" charset="0"/>
                <a:cs typeface="Times New Roman" panose="02020603050405020304" pitchFamily="18" charset="0"/>
              </a:rPr>
              <a:t>分子上共同合成一条多肽链。</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(2019·</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浙江</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4</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月选考，</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22C</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kern="100" dirty="0" smtClean="0">
                <a:solidFill>
                  <a:srgbClr val="262626"/>
                </a:solidFill>
                <a:latin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970530"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合成多条多肽链。</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(7)</a:t>
            </a:r>
            <a:r>
              <a:rPr lang="zh-CN" altLang="zh-CN" sz="2600" kern="100" dirty="0">
                <a:solidFill>
                  <a:srgbClr val="262626"/>
                </a:solidFill>
                <a:latin typeface="Times New Roman" panose="02020603050405020304" pitchFamily="18" charset="0"/>
                <a:cs typeface="Times New Roman" panose="02020603050405020304" pitchFamily="18" charset="0"/>
              </a:rPr>
              <a:t>携带氨基酸的</a:t>
            </a:r>
            <a:r>
              <a:rPr lang="en-US" altLang="zh-CN" sz="2600" kern="100" dirty="0" err="1">
                <a:solidFill>
                  <a:srgbClr val="262626"/>
                </a:solidFill>
                <a:latin typeface="Times New Roman" panose="02020603050405020304" pitchFamily="18" charset="0"/>
                <a:cs typeface="Courier New" panose="02070309020205020404" pitchFamily="49" charset="0"/>
              </a:rPr>
              <a:t>tRNA</a:t>
            </a:r>
            <a:r>
              <a:rPr lang="zh-CN" altLang="zh-CN" sz="2600" kern="100" dirty="0">
                <a:solidFill>
                  <a:srgbClr val="262626"/>
                </a:solidFill>
                <a:latin typeface="Times New Roman" panose="02020603050405020304" pitchFamily="18" charset="0"/>
                <a:cs typeface="Times New Roman" panose="02020603050405020304" pitchFamily="18" charset="0"/>
              </a:rPr>
              <a:t>都与核糖体的同一个</a:t>
            </a:r>
            <a:r>
              <a:rPr lang="en-US" altLang="zh-CN" sz="2600" kern="100" dirty="0" err="1">
                <a:solidFill>
                  <a:srgbClr val="262626"/>
                </a:solidFill>
                <a:latin typeface="Times New Roman" panose="02020603050405020304" pitchFamily="18" charset="0"/>
                <a:cs typeface="Courier New" panose="02070309020205020404" pitchFamily="49" charset="0"/>
              </a:rPr>
              <a:t>tRNA</a:t>
            </a:r>
            <a:r>
              <a:rPr lang="zh-CN" altLang="zh-CN" sz="2600" kern="100" dirty="0">
                <a:solidFill>
                  <a:srgbClr val="262626"/>
                </a:solidFill>
                <a:latin typeface="Times New Roman" panose="02020603050405020304" pitchFamily="18" charset="0"/>
                <a:cs typeface="Times New Roman" panose="02020603050405020304" pitchFamily="18" charset="0"/>
              </a:rPr>
              <a:t>结合位点结合。</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(2019·</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海南卷，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20C</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       )</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970530"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携带第一个氨基酸的</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tRNA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与核糖体的位点</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结合，其他都先与核糖体的位点</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结合再进入位点</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8" name="矩形 7"/>
          <p:cNvSpPr/>
          <p:nvPr/>
        </p:nvSpPr>
        <p:spPr>
          <a:xfrm>
            <a:off x="1668583" y="1197479"/>
            <a:ext cx="575799" cy="707886"/>
          </a:xfrm>
          <a:prstGeom prst="rect">
            <a:avLst/>
          </a:prstGeom>
        </p:spPr>
        <p:txBody>
          <a:bodyPr wrap="none">
            <a:spAutoFit/>
          </a:bodyPr>
          <a:lstStyle/>
          <a:p>
            <a:r>
              <a:rPr lang="en-US" altLang="zh-CN" sz="4000" b="1" kern="100" dirty="0">
                <a:solidFill>
                  <a:srgbClr val="C00000"/>
                </a:solidFill>
                <a:latin typeface="Times New Roman" panose="02020603050405020304"/>
                <a:ea typeface="微软雅黑" panose="020B0503020204020204" charset="-122"/>
                <a:cs typeface="Times New Roman" panose="02020603050405020304"/>
                <a:sym typeface="Times New Roman" panose="02020603050405020304"/>
              </a:rPr>
              <a:t>×</a:t>
            </a:r>
            <a:endParaRPr lang="zh-CN" altLang="en-US" sz="4000" b="1" dirty="0">
              <a:solidFill>
                <a:srgbClr val="C00000"/>
              </a:solidFill>
              <a:latin typeface="Times New Roman" panose="02020603050405020304"/>
              <a:ea typeface="微软雅黑" panose="020B0503020204020204" charset="-122"/>
              <a:sym typeface="Times New Roman" panose="02020603050405020304"/>
            </a:endParaRPr>
          </a:p>
        </p:txBody>
      </p:sp>
      <p:sp>
        <p:nvSpPr>
          <p:cNvPr id="9" name="矩形 8"/>
          <p:cNvSpPr/>
          <p:nvPr/>
        </p:nvSpPr>
        <p:spPr>
          <a:xfrm>
            <a:off x="2182522" y="2721114"/>
            <a:ext cx="575799" cy="707886"/>
          </a:xfrm>
          <a:prstGeom prst="rect">
            <a:avLst/>
          </a:prstGeom>
        </p:spPr>
        <p:txBody>
          <a:bodyPr wrap="none">
            <a:spAutoFit/>
          </a:bodyPr>
          <a:lstStyle/>
          <a:p>
            <a:r>
              <a:rPr lang="en-US" altLang="zh-CN" sz="4000" b="1" kern="100" dirty="0">
                <a:solidFill>
                  <a:srgbClr val="C00000"/>
                </a:solidFill>
                <a:latin typeface="Times New Roman" panose="02020603050405020304"/>
                <a:ea typeface="微软雅黑" panose="020B0503020204020204" charset="-122"/>
                <a:cs typeface="Times New Roman" panose="02020603050405020304"/>
                <a:sym typeface="Times New Roman" panose="02020603050405020304"/>
              </a:rPr>
              <a:t>×</a:t>
            </a:r>
            <a:endParaRPr lang="zh-CN" altLang="en-US" sz="4000" b="1" dirty="0">
              <a:solidFill>
                <a:srgbClr val="C00000"/>
              </a:solidFill>
              <a:latin typeface="Times New Roman" panose="02020603050405020304"/>
              <a:ea typeface="微软雅黑" panose="020B0503020204020204" charset="-122"/>
              <a:sym typeface="Times New Roman" panose="02020603050405020304"/>
            </a:endParaRPr>
          </a:p>
        </p:txBody>
      </p:sp>
      <p:sp>
        <p:nvSpPr>
          <p:cNvPr id="10" name="矩形 9"/>
          <p:cNvSpPr/>
          <p:nvPr/>
        </p:nvSpPr>
        <p:spPr>
          <a:xfrm>
            <a:off x="1189027" y="4281233"/>
            <a:ext cx="575799" cy="707886"/>
          </a:xfrm>
          <a:prstGeom prst="rect">
            <a:avLst/>
          </a:prstGeom>
        </p:spPr>
        <p:txBody>
          <a:bodyPr wrap="none">
            <a:spAutoFit/>
          </a:bodyPr>
          <a:lstStyle/>
          <a:p>
            <a:r>
              <a:rPr lang="en-US" altLang="zh-CN" sz="4000" b="1" kern="100" dirty="0">
                <a:solidFill>
                  <a:srgbClr val="C00000"/>
                </a:solidFill>
                <a:latin typeface="Times New Roman" panose="02020603050405020304"/>
                <a:ea typeface="微软雅黑" panose="020B0503020204020204" charset="-122"/>
                <a:cs typeface="Times New Roman" panose="02020603050405020304"/>
                <a:sym typeface="Times New Roman" panose="02020603050405020304"/>
              </a:rPr>
              <a:t>×</a:t>
            </a:r>
            <a:endParaRPr lang="zh-CN" altLang="en-US" sz="4000" b="1"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horizont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autoUpdateAnimBg="0"/>
      <p:bldP spid="10"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素能提升"/>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2875" y="741674"/>
            <a:ext cx="1789952" cy="370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13034" y="1093243"/>
            <a:ext cx="11656625" cy="1848559"/>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zh-CN" altLang="zh-CN" sz="2600" kern="100">
                <a:solidFill>
                  <a:srgbClr val="262626"/>
                </a:solidFill>
                <a:latin typeface="Times New Roman" panose="02020603050405020304" pitchFamily="18" charset="0"/>
                <a:cs typeface="Times New Roman" panose="02020603050405020304" pitchFamily="18" charset="0"/>
              </a:rPr>
              <a:t>如图是真核细胞内基因表达的示意图。图中一个基因可由若干个外显子与内含子组成，基因被转录后经拼接加工把内含子转录出的片段切除，就形成了成熟</a:t>
            </a:r>
            <a:r>
              <a:rPr lang="en-US" altLang="zh-CN" sz="2600" kern="100">
                <a:solidFill>
                  <a:srgbClr val="262626"/>
                </a:solidFill>
                <a:latin typeface="Times New Roman" panose="02020603050405020304" pitchFamily="18" charset="0"/>
                <a:cs typeface="Courier New" panose="02070309020205020404" pitchFamily="49" charset="0"/>
              </a:rPr>
              <a:t>mRNA</a:t>
            </a:r>
            <a:r>
              <a:rPr lang="zh-CN" altLang="zh-CN" sz="2600" kern="100">
                <a:solidFill>
                  <a:srgbClr val="262626"/>
                </a:solidFill>
                <a:latin typeface="Times New Roman" panose="02020603050405020304" pitchFamily="18" charset="0"/>
                <a:cs typeface="Times New Roman" panose="02020603050405020304" pitchFamily="18" charset="0"/>
              </a:rPr>
              <a:t>。则：</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7411" name="Picture 3" descr="1S1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0820" y="2383543"/>
            <a:ext cx="5621051" cy="41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3035" y="559001"/>
            <a:ext cx="6709306" cy="4230429"/>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基因</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复制时基因</a:t>
            </a: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是否也复制？基因</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转录时，基因</a:t>
            </a: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是否也转录？其转录的模板链一定相同吗？</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9082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DNA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分子复制为全程复制，故基因</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复制时基因</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也复制，但基因表达却为</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选择性表达</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，故基因</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转录时，基因</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未必转录，转录的模板链也未必相同。</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7411" name="Picture 3" descr="1S12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22340" y="777300"/>
            <a:ext cx="5190947" cy="383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3035" y="559001"/>
            <a:ext cx="6709306" cy="6048811"/>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决定基因</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转录生成的</a:t>
            </a:r>
            <a:r>
              <a:rPr lang="en-US" altLang="zh-CN" sz="2600" kern="100" dirty="0">
                <a:solidFill>
                  <a:srgbClr val="262626"/>
                </a:solidFill>
                <a:latin typeface="Times New Roman" panose="02020603050405020304" pitchFamily="18" charset="0"/>
                <a:cs typeface="Courier New" panose="02070309020205020404" pitchFamily="49" charset="0"/>
              </a:rPr>
              <a:t>mRNA</a:t>
            </a:r>
            <a:r>
              <a:rPr lang="zh-CN" altLang="zh-CN" sz="2600" kern="100" dirty="0">
                <a:solidFill>
                  <a:srgbClr val="262626"/>
                </a:solidFill>
                <a:latin typeface="Times New Roman" panose="02020603050405020304" pitchFamily="18" charset="0"/>
                <a:cs typeface="Times New Roman" panose="02020603050405020304" pitchFamily="18" charset="0"/>
              </a:rPr>
              <a:t>上终止密码子对应碱基对位于基因</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中还是位于基因</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和基因</a:t>
            </a: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之间的区域？</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9082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位于基因</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中，基因之间的区域为无遗传效应的非基因片段，故其无转录功能，不存在决定</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mRNA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上终止密码子的碱基对。</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(3)</a:t>
            </a:r>
            <a:r>
              <a:rPr lang="zh-CN" altLang="zh-CN" sz="2600" kern="100" dirty="0">
                <a:solidFill>
                  <a:srgbClr val="262626"/>
                </a:solidFill>
                <a:latin typeface="Times New Roman" panose="02020603050405020304" pitchFamily="18" charset="0"/>
                <a:cs typeface="Times New Roman" panose="02020603050405020304" pitchFamily="18" charset="0"/>
              </a:rPr>
              <a:t>图中</a:t>
            </a:r>
            <a:r>
              <a:rPr lang="en-US" altLang="zh-CN" sz="2600" kern="100" dirty="0">
                <a:solidFill>
                  <a:srgbClr val="262626"/>
                </a:solidFill>
                <a:latin typeface="Times New Roman" panose="02020603050405020304" pitchFamily="18" charset="0"/>
                <a:cs typeface="Courier New" panose="02070309020205020404" pitchFamily="49" charset="0"/>
              </a:rPr>
              <a:t>c</a:t>
            </a:r>
            <a:r>
              <a:rPr lang="zh-CN" altLang="zh-CN" sz="2600" kern="100" dirty="0">
                <a:solidFill>
                  <a:srgbClr val="262626"/>
                </a:solidFill>
                <a:latin typeface="Times New Roman" panose="02020603050405020304" pitchFamily="18" charset="0"/>
                <a:cs typeface="Times New Roman" panose="02020603050405020304" pitchFamily="18" charset="0"/>
              </a:rPr>
              <a:t>所指的</a:t>
            </a:r>
            <a:r>
              <a:rPr lang="en-US" altLang="zh-CN" sz="2600" kern="100" dirty="0">
                <a:solidFill>
                  <a:srgbClr val="262626"/>
                </a:solidFill>
                <a:latin typeface="Times New Roman" panose="02020603050405020304" pitchFamily="18" charset="0"/>
                <a:cs typeface="Courier New" panose="02070309020205020404" pitchFamily="49" charset="0"/>
              </a:rPr>
              <a:t>3</a:t>
            </a:r>
            <a:r>
              <a:rPr lang="zh-CN" altLang="zh-CN" sz="2600" kern="100" dirty="0">
                <a:solidFill>
                  <a:srgbClr val="262626"/>
                </a:solidFill>
                <a:latin typeface="Times New Roman" panose="02020603050405020304" pitchFamily="18" charset="0"/>
                <a:cs typeface="Times New Roman" panose="02020603050405020304" pitchFamily="18" charset="0"/>
              </a:rPr>
              <a:t>条链最终的氨基酸序列是否相同？为什么？</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9082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图中</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c</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所指的</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3</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条链最终的氨基酸序列相同。因为这</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3</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条链的模板相同</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均为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7411" name="Picture 3" descr="1S12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22340" y="777300"/>
            <a:ext cx="5190947" cy="383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3035" y="559001"/>
            <a:ext cx="6709306" cy="3630265"/>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(4)</a:t>
            </a:r>
            <a:r>
              <a:rPr lang="zh-CN" altLang="zh-CN" sz="2600" kern="100" dirty="0">
                <a:solidFill>
                  <a:srgbClr val="262626"/>
                </a:solidFill>
                <a:latin typeface="Times New Roman" panose="02020603050405020304" pitchFamily="18" charset="0"/>
                <a:cs typeface="Times New Roman" panose="02020603050405020304" pitchFamily="18" charset="0"/>
              </a:rPr>
              <a:t>图中信息显示，一条</a:t>
            </a:r>
            <a:r>
              <a:rPr lang="en-US" altLang="zh-CN" sz="2600" kern="100" dirty="0">
                <a:solidFill>
                  <a:srgbClr val="262626"/>
                </a:solidFill>
                <a:latin typeface="Times New Roman" panose="02020603050405020304" pitchFamily="18" charset="0"/>
                <a:cs typeface="Courier New" panose="02070309020205020404" pitchFamily="49" charset="0"/>
              </a:rPr>
              <a:t>mRNA</a:t>
            </a:r>
            <a:r>
              <a:rPr lang="zh-CN" altLang="zh-CN" sz="2600" kern="100" dirty="0">
                <a:solidFill>
                  <a:srgbClr val="262626"/>
                </a:solidFill>
                <a:latin typeface="Times New Roman" panose="02020603050405020304" pitchFamily="18" charset="0"/>
                <a:cs typeface="Times New Roman" panose="02020603050405020304" pitchFamily="18" charset="0"/>
              </a:rPr>
              <a:t>分子上可结合多个核糖体，这有什么意义？图中核糖体移动的方向是什么？</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9082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少量的</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mRNA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分子可以迅速合成大量的蛋白质。图中核糖体移动的方向为由左向右</a:t>
            </a:r>
            <a:r>
              <a:rPr lang="zh-CN" altLang="zh-CN" sz="2600" b="1" kern="100" dirty="0" smtClean="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pic>
        <p:nvPicPr>
          <p:cNvPr id="17411" name="Picture 3" descr="1S12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22340" y="777300"/>
            <a:ext cx="5190947" cy="383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对象 2"/>
          <p:cNvGraphicFramePr>
            <a:graphicFrameLocks noChangeAspect="1"/>
          </p:cNvGraphicFramePr>
          <p:nvPr/>
        </p:nvGraphicFramePr>
        <p:xfrm>
          <a:off x="433388" y="411986"/>
          <a:ext cx="11326812" cy="5573713"/>
        </p:xfrm>
        <a:graphic>
          <a:graphicData uri="http://schemas.openxmlformats.org/presentationml/2006/ole">
            <mc:AlternateContent xmlns:mc="http://schemas.openxmlformats.org/markup-compatibility/2006">
              <mc:Choice xmlns:v="urn:schemas-microsoft-com:vml" Requires="v">
                <p:oleObj spid="_x0000_s13323" name="文档" r:id="rId3" imgW="11329670" imgH="5576570" progId="Word.Document.12">
                  <p:embed/>
                </p:oleObj>
              </mc:Choice>
              <mc:Fallback>
                <p:oleObj name="文档" r:id="rId3" imgW="11329670" imgH="5576570" progId="Word.Document.12">
                  <p:embed/>
                  <p:pic>
                    <p:nvPicPr>
                      <p:cNvPr id="0" name="图片 13318"/>
                      <p:cNvPicPr/>
                      <p:nvPr/>
                    </p:nvPicPr>
                    <p:blipFill>
                      <a:blip r:embed="rId4"/>
                      <a:stretch>
                        <a:fillRect/>
                      </a:stretch>
                    </p:blipFill>
                    <p:spPr>
                      <a:xfrm>
                        <a:off x="433388" y="411986"/>
                        <a:ext cx="11326812" cy="5573713"/>
                      </a:xfrm>
                      <a:prstGeom prst="rect">
                        <a:avLst/>
                      </a:prstGeom>
                    </p:spPr>
                  </p:pic>
                </p:oleObj>
              </mc:Fallback>
            </mc:AlternateContent>
          </a:graphicData>
        </a:graphic>
      </p:graphicFrame>
      <mc:AlternateContent xmlns:mc="http://schemas.openxmlformats.org/markup-compatibility/2006" xmlns:p14="http://schemas.microsoft.com/office/powerpoint/2010/main">
        <mc:Choice Requires="p14">
          <p:contentPart p14:bwMode="auto" r:id="rId5">
            <p14:nvContentPartPr>
              <p14:cNvPr id="2" name="墨迹 1"/>
              <p14:cNvContentPartPr/>
              <p14:nvPr/>
            </p14:nvContentPartPr>
            <p14:xfrm>
              <a:off x="11447640" y="5587920"/>
              <a:ext cx="1800" cy="10440"/>
            </p14:xfrm>
          </p:contentPart>
        </mc:Choice>
        <mc:Fallback xmlns="">
          <p:pic>
            <p:nvPicPr>
              <p:cNvPr id="2" name="墨迹 1"/>
              <p:cNvPicPr/>
              <p:nvPr/>
            </p:nvPicPr>
            <p:blipFill>
              <a:blip r:embed="rId6"/>
              <a:stretch>
                <a:fillRect/>
              </a:stretch>
            </p:blipFill>
            <p:spPr>
              <a:xfrm>
                <a:off x="11438280" y="5578560"/>
                <a:ext cx="20520" cy="2916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3035" y="559001"/>
            <a:ext cx="6709306" cy="5430758"/>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(5)</a:t>
            </a:r>
            <a:r>
              <a:rPr lang="zh-CN" altLang="zh-CN" sz="2600" kern="100" dirty="0">
                <a:solidFill>
                  <a:srgbClr val="262626"/>
                </a:solidFill>
                <a:latin typeface="Times New Roman" panose="02020603050405020304" pitchFamily="18" charset="0"/>
                <a:cs typeface="Times New Roman" panose="02020603050405020304" pitchFamily="18" charset="0"/>
              </a:rPr>
              <a:t>翻译过程中，核糖体是如何使肽链延伸和终止的？从核糖体上脱落下来的是有特定功能的成熟蛋白质吗？</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9082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翻译过程中，核糖体在</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mRNA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上移动并依次读取密码子，进行肽链的合成，直到读取到</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mRNA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上的终止密码子，合成才能终止。刚从核糖体上脱落下来的物质只能称之为多肽，其必须经过一定的加工才能成为具有特定功能的成熟蛋白质。</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7411" name="Picture 3" descr="1S12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22340" y="777300"/>
            <a:ext cx="5190947" cy="383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97980" y="1256855"/>
            <a:ext cx="11656625" cy="629443"/>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常考图示解读</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Picture 2" descr="跳出题海"/>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533" y="836676"/>
            <a:ext cx="1840551" cy="4611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C5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05904" y="2132838"/>
            <a:ext cx="7362211" cy="357404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55A"/>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4842" y="1401402"/>
            <a:ext cx="8175429" cy="358269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5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59007" y="1072337"/>
            <a:ext cx="8953112" cy="471321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5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4842" y="832158"/>
            <a:ext cx="8175429" cy="533554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任意多边形: 形状 42"/>
          <p:cNvSpPr/>
          <p:nvPr>
            <p:custDataLst>
              <p:tags r:id="rId1"/>
            </p:custDataLst>
          </p:nvPr>
        </p:nvSpPr>
        <p:spPr>
          <a:xfrm>
            <a:off x="0" y="1558925"/>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solidFill>
            <a:schemeClr val="accent6">
              <a:lumMod val="7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思源黑体 CN Normal"/>
              <a:cs typeface="+mn-cs"/>
            </a:endParaRPr>
          </a:p>
        </p:txBody>
      </p:sp>
      <p:sp>
        <p:nvSpPr>
          <p:cNvPr id="4" name="任意多边形: 形状 42"/>
          <p:cNvSpPr/>
          <p:nvPr>
            <p:custDataLst>
              <p:tags r:id="rId2"/>
            </p:custDataLst>
          </p:nvPr>
        </p:nvSpPr>
        <p:spPr>
          <a:xfrm>
            <a:off x="0" y="1549400"/>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blipFill rotWithShape="1">
            <a:blip r:embed="rId4">
              <a:alphaModFix amt="15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0253" name="文本框 10"/>
          <p:cNvSpPr txBox="1"/>
          <p:nvPr/>
        </p:nvSpPr>
        <p:spPr>
          <a:xfrm>
            <a:off x="1793875" y="2132330"/>
            <a:ext cx="8567420" cy="1630045"/>
          </a:xfrm>
          <a:prstGeom prst="rect">
            <a:avLst/>
          </a:prstGeom>
          <a:noFill/>
          <a:ln w="9525">
            <a:noFill/>
          </a:ln>
        </p:spPr>
        <p:txBody>
          <a:bodyPr wrap="square" anchor="t" anchorCtr="0">
            <a:spAutoFit/>
          </a:bodyPr>
          <a:lstStyle/>
          <a:p>
            <a:pPr algn="ctr">
              <a:lnSpc>
                <a:spcPct val="100000"/>
              </a:lnSpc>
            </a:pPr>
            <a:r>
              <a:rPr lang="zh-CN" altLang="en-US" sz="5000" b="1" dirty="0">
                <a:solidFill>
                  <a:schemeClr val="bg1"/>
                </a:solidFill>
                <a:latin typeface="微软雅黑" panose="020B0503020204020204" charset="-122"/>
                <a:ea typeface="微软雅黑" panose="020B0503020204020204" charset="-122"/>
                <a:cs typeface="微软雅黑" panose="020B0503020204020204" charset="-122"/>
                <a:sym typeface="+mn-ea"/>
              </a:rPr>
              <a:t>考点二　</a:t>
            </a:r>
          </a:p>
          <a:p>
            <a:pPr algn="ctr">
              <a:lnSpc>
                <a:spcPct val="100000"/>
              </a:lnSpc>
            </a:pPr>
            <a:r>
              <a:rPr lang="zh-CN" altLang="en-US" sz="5000" b="1" dirty="0">
                <a:solidFill>
                  <a:schemeClr val="bg1"/>
                </a:solidFill>
                <a:latin typeface="微软雅黑" panose="020B0503020204020204" charset="-122"/>
                <a:ea typeface="微软雅黑" panose="020B0503020204020204" charset="-122"/>
                <a:cs typeface="微软雅黑" panose="020B0503020204020204" charset="-122"/>
                <a:sym typeface="+mn-ea"/>
              </a:rPr>
              <a:t>中心法则的提出及发展</a:t>
            </a:r>
          </a:p>
        </p:txBody>
      </p:sp>
      <p:sp>
        <p:nvSpPr>
          <p:cNvPr id="3" name="文本框 2">
            <a:hlinkClick r:id="rId5" action="ppaction://hlinksldjump"/>
          </p:cNvPr>
          <p:cNvSpPr txBox="1"/>
          <p:nvPr/>
        </p:nvSpPr>
        <p:spPr>
          <a:xfrm>
            <a:off x="2682367" y="4480560"/>
            <a:ext cx="2549525" cy="559435"/>
          </a:xfrm>
          <a:prstGeom prst="rect">
            <a:avLst/>
          </a:prstGeom>
          <a:noFill/>
          <a:ln>
            <a:noFill/>
          </a:ln>
        </p:spPr>
        <p:txBody>
          <a:bodyPr wrap="square" rtlCol="0" anchor="t">
            <a:noAutofit/>
          </a:bodyPr>
          <a:lstStyle/>
          <a:p>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核心要点</a:t>
            </a:r>
            <a:r>
              <a:rPr lang="en-US" altLang="zh-CN"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再研</a:t>
            </a:r>
            <a:endParaRPr lang="zh-CN" altLang="en-US" sz="2800" b="1" dirty="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0" name="文本框 9">
            <a:hlinkClick r:id="rId6" action="ppaction://hlinksldjump"/>
          </p:cNvPr>
          <p:cNvSpPr txBox="1"/>
          <p:nvPr/>
        </p:nvSpPr>
        <p:spPr>
          <a:xfrm>
            <a:off x="6570853" y="4505960"/>
            <a:ext cx="2549525" cy="559435"/>
          </a:xfrm>
          <a:prstGeom prst="rect">
            <a:avLst/>
          </a:prstGeom>
          <a:noFill/>
          <a:ln>
            <a:noFill/>
          </a:ln>
        </p:spPr>
        <p:txBody>
          <a:bodyPr wrap="square" rtlCol="0" anchor="t">
            <a:noAutofit/>
          </a:bodyPr>
          <a:lstStyle/>
          <a:p>
            <a:pPr algn="ctr">
              <a:lnSpc>
                <a:spcPct val="100000"/>
              </a:lnSpc>
            </a:pP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典型例题</a:t>
            </a:r>
            <a:r>
              <a:rPr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深研</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245" y="618694"/>
            <a:ext cx="11656625" cy="1848559"/>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zh-CN" altLang="zh-CN" sz="2600" kern="100" dirty="0">
                <a:solidFill>
                  <a:srgbClr val="262626"/>
                </a:solidFill>
                <a:latin typeface="Times New Roman" panose="02020603050405020304" pitchFamily="18" charset="0"/>
                <a:cs typeface="Times New Roman" panose="02020603050405020304" pitchFamily="18" charset="0"/>
              </a:rPr>
              <a:t>中心法则</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提出者　</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补充后的内容图解</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2136263" y="1292481"/>
            <a:ext cx="1184940" cy="492443"/>
          </a:xfrm>
          <a:prstGeom prst="rect">
            <a:avLst/>
          </a:prstGeom>
        </p:spPr>
        <p:txBody>
          <a:bodyPr wrap="none">
            <a:spAutoFit/>
          </a:bodyPr>
          <a:lstStyle/>
          <a:p>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克里克</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pic>
        <p:nvPicPr>
          <p:cNvPr id="14338" name="Picture 2" descr="C6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36031" y="2635264"/>
            <a:ext cx="8548455" cy="1657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245" y="618694"/>
            <a:ext cx="11656625" cy="1848559"/>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en-US" altLang="zh-CN" sz="2600" kern="100" dirty="0">
                <a:solidFill>
                  <a:srgbClr val="262626"/>
                </a:solidFill>
                <a:latin typeface="宋体" panose="02010600030101010101" pitchFamily="2" charset="-122"/>
                <a:cs typeface="Times New Roman" panose="02020603050405020304" pitchFamily="18" charset="0"/>
              </a:rPr>
              <a:t>①</a:t>
            </a:r>
            <a:r>
              <a:rPr lang="en-US" altLang="zh-CN" sz="2600" kern="100" dirty="0">
                <a:solidFill>
                  <a:srgbClr val="262626"/>
                </a:solidFill>
                <a:latin typeface="Times New Roman" panose="02020603050405020304" pitchFamily="18" charset="0"/>
                <a:cs typeface="Courier New" panose="02070309020205020404" pitchFamily="49" charset="0"/>
              </a:rPr>
              <a:t>DNA</a:t>
            </a:r>
            <a:r>
              <a:rPr lang="zh-CN" altLang="zh-CN" sz="2600" kern="100" dirty="0">
                <a:solidFill>
                  <a:srgbClr val="262626"/>
                </a:solidFill>
                <a:latin typeface="Times New Roman" panose="02020603050405020304" pitchFamily="18" charset="0"/>
                <a:cs typeface="Times New Roman" panose="02020603050405020304" pitchFamily="18" charset="0"/>
              </a:rPr>
              <a:t>的复制；</a:t>
            </a:r>
            <a:r>
              <a:rPr lang="en-US" altLang="zh-CN" sz="2600" kern="100" dirty="0" smtClean="0">
                <a:solidFill>
                  <a:srgbClr val="262626"/>
                </a:solidFill>
                <a:latin typeface="宋体" panose="02010600030101010101" pitchFamily="2" charset="-122"/>
                <a:cs typeface="Times New Roman" panose="02020603050405020304" pitchFamily="18" charset="0"/>
              </a:rPr>
              <a:t>②</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r>
              <a:rPr lang="en-US" altLang="zh-CN" sz="2600" kern="100" dirty="0">
                <a:solidFill>
                  <a:srgbClr val="262626"/>
                </a:solidFill>
                <a:latin typeface="宋体" panose="02010600030101010101" pitchFamily="2" charset="-122"/>
                <a:cs typeface="Times New Roman" panose="02020603050405020304" pitchFamily="18" charset="0"/>
              </a:rPr>
              <a:t>③</a:t>
            </a:r>
            <a:r>
              <a:rPr lang="zh-CN" altLang="zh-CN" sz="2600" kern="100" dirty="0">
                <a:solidFill>
                  <a:srgbClr val="262626"/>
                </a:solidFill>
                <a:latin typeface="Times New Roman" panose="02020603050405020304" pitchFamily="18" charset="0"/>
                <a:cs typeface="Times New Roman" panose="02020603050405020304" pitchFamily="18" charset="0"/>
              </a:rPr>
              <a:t>翻译；</a:t>
            </a:r>
            <a:r>
              <a:rPr lang="en-US" altLang="zh-CN" sz="2600" kern="100" dirty="0" smtClean="0">
                <a:solidFill>
                  <a:srgbClr val="262626"/>
                </a:solidFill>
                <a:latin typeface="宋体" panose="02010600030101010101" pitchFamily="2" charset="-122"/>
                <a:cs typeface="Times New Roman" panose="02020603050405020304" pitchFamily="18" charset="0"/>
              </a:rPr>
              <a:t>④</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r>
              <a:rPr lang="en-US" altLang="zh-CN" sz="2600" kern="100" dirty="0" smtClean="0">
                <a:solidFill>
                  <a:srgbClr val="262626"/>
                </a:solidFill>
                <a:latin typeface="宋体" panose="02010600030101010101" pitchFamily="2" charset="-122"/>
                <a:cs typeface="Times New Roman" panose="02020603050405020304" pitchFamily="18" charset="0"/>
              </a:rPr>
              <a:t>⑤</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(3)</a:t>
            </a:r>
            <a:r>
              <a:rPr lang="zh-CN" altLang="zh-CN" sz="2600" kern="100" dirty="0">
                <a:solidFill>
                  <a:srgbClr val="262626"/>
                </a:solidFill>
                <a:latin typeface="Times New Roman" panose="02020603050405020304" pitchFamily="18" charset="0"/>
                <a:cs typeface="Times New Roman" panose="02020603050405020304" pitchFamily="18" charset="0"/>
              </a:rPr>
              <a:t>不同生物中心法则表达式</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a:solidFill>
                  <a:srgbClr val="262626"/>
                </a:solidFill>
                <a:latin typeface="宋体" panose="02010600030101010101" pitchFamily="2" charset="-122"/>
                <a:cs typeface="Times New Roman" panose="02020603050405020304" pitchFamily="18" charset="0"/>
              </a:rPr>
              <a:t>①</a:t>
            </a:r>
            <a:r>
              <a:rPr lang="zh-CN" altLang="zh-CN" sz="2600" kern="100" dirty="0">
                <a:solidFill>
                  <a:srgbClr val="262626"/>
                </a:solidFill>
                <a:latin typeface="Times New Roman" panose="02020603050405020304" pitchFamily="18" charset="0"/>
                <a:cs typeface="Times New Roman" panose="02020603050405020304" pitchFamily="18" charset="0"/>
              </a:rPr>
              <a:t>以</a:t>
            </a:r>
            <a:r>
              <a:rPr lang="en-US" altLang="zh-CN" sz="2600" kern="100" dirty="0">
                <a:solidFill>
                  <a:srgbClr val="262626"/>
                </a:solidFill>
                <a:latin typeface="Times New Roman" panose="02020603050405020304" pitchFamily="18" charset="0"/>
                <a:cs typeface="Courier New" panose="02070309020205020404" pitchFamily="49" charset="0"/>
              </a:rPr>
              <a:t>DNA</a:t>
            </a:r>
            <a:r>
              <a:rPr lang="zh-CN" altLang="zh-CN" sz="2600" kern="100" dirty="0">
                <a:solidFill>
                  <a:srgbClr val="262626"/>
                </a:solidFill>
                <a:latin typeface="Times New Roman" panose="02020603050405020304" pitchFamily="18" charset="0"/>
                <a:cs typeface="Times New Roman" panose="02020603050405020304" pitchFamily="18" charset="0"/>
              </a:rPr>
              <a:t>为遗传物质的生物遗传信息的传递</a:t>
            </a:r>
            <a:r>
              <a:rPr lang="en-US" altLang="zh-CN" sz="2600" kern="100" dirty="0">
                <a:solidFill>
                  <a:srgbClr val="262626"/>
                </a:solidFill>
                <a:latin typeface="Times New Roman" panose="02020603050405020304" pitchFamily="18" charset="0"/>
                <a:cs typeface="Courier New" panose="02070309020205020404" pitchFamily="49" charset="0"/>
              </a:rPr>
              <a:t>(DNA</a:t>
            </a:r>
            <a:r>
              <a:rPr lang="zh-CN" altLang="zh-CN" sz="2600" kern="100" dirty="0">
                <a:solidFill>
                  <a:srgbClr val="262626"/>
                </a:solidFill>
                <a:latin typeface="Times New Roman" panose="02020603050405020304" pitchFamily="18" charset="0"/>
                <a:cs typeface="Times New Roman" panose="02020603050405020304" pitchFamily="18" charset="0"/>
              </a:rPr>
              <a:t>病毒及细胞生物</a:t>
            </a:r>
            <a:r>
              <a:rPr lang="en-US" altLang="zh-CN" sz="2600" kern="100" dirty="0">
                <a:solidFill>
                  <a:srgbClr val="262626"/>
                </a:solidFill>
                <a:latin typeface="Times New Roman" panose="02020603050405020304" pitchFamily="18" charset="0"/>
                <a:cs typeface="Courier New" panose="02070309020205020404" pitchFamily="49"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3084215" y="741675"/>
            <a:ext cx="851515" cy="492443"/>
          </a:xfrm>
          <a:prstGeom prst="rect">
            <a:avLst/>
          </a:prstGeom>
        </p:spPr>
        <p:txBody>
          <a:bodyPr wrap="none">
            <a:spAutoFit/>
          </a:bodyPr>
          <a:lstStyle/>
          <a:p>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转录</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5" name="矩形 4"/>
          <p:cNvSpPr/>
          <p:nvPr/>
        </p:nvSpPr>
        <p:spPr>
          <a:xfrm>
            <a:off x="6130076" y="705035"/>
            <a:ext cx="1907895" cy="492443"/>
          </a:xfrm>
          <a:prstGeom prst="rect">
            <a:avLst/>
          </a:prstGeom>
        </p:spPr>
        <p:txBody>
          <a:bodyPr wrap="none">
            <a:spAutoFit/>
          </a:bodyPr>
          <a:lstStyle/>
          <a:p>
            <a:r>
              <a:rPr lang="en-US" altLang="zh-CN" sz="2600" kern="100">
                <a:solidFill>
                  <a:srgbClr val="C00000"/>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RNA</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的复制</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6" name="矩形 5"/>
          <p:cNvSpPr/>
          <p:nvPr/>
        </p:nvSpPr>
        <p:spPr>
          <a:xfrm>
            <a:off x="8942248" y="716911"/>
            <a:ext cx="1184940" cy="492443"/>
          </a:xfrm>
          <a:prstGeom prst="rect">
            <a:avLst/>
          </a:prstGeom>
        </p:spPr>
        <p:txBody>
          <a:bodyPr wrap="none">
            <a:spAutoFit/>
          </a:bodyPr>
          <a:lstStyle/>
          <a:p>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逆转录</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pic>
        <p:nvPicPr>
          <p:cNvPr id="15362" name="Picture 2" descr="SW41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68597" y="2680700"/>
            <a:ext cx="5023019" cy="97380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122266" y="3644878"/>
            <a:ext cx="11656625" cy="648230"/>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en-US" altLang="zh-CN" sz="2600" kern="100">
                <a:solidFill>
                  <a:srgbClr val="262626"/>
                </a:solidFill>
                <a:latin typeface="宋体" panose="02010600030101010101" pitchFamily="2" charset="-122"/>
                <a:cs typeface="Times New Roman" panose="02020603050405020304" pitchFamily="18" charset="0"/>
              </a:rPr>
              <a:t>②</a:t>
            </a:r>
            <a:r>
              <a:rPr lang="zh-CN" altLang="zh-CN" sz="2600" kern="100">
                <a:solidFill>
                  <a:srgbClr val="262626"/>
                </a:solidFill>
                <a:latin typeface="Times New Roman" panose="02020603050405020304" pitchFamily="18" charset="0"/>
                <a:cs typeface="Times New Roman" panose="02020603050405020304" pitchFamily="18" charset="0"/>
              </a:rPr>
              <a:t>具有</a:t>
            </a:r>
            <a:r>
              <a:rPr lang="en-US" altLang="zh-CN" sz="2600" kern="100">
                <a:solidFill>
                  <a:srgbClr val="262626"/>
                </a:solidFill>
                <a:latin typeface="Times New Roman" panose="02020603050405020304" pitchFamily="18" charset="0"/>
                <a:cs typeface="Courier New" panose="02070309020205020404" pitchFamily="49" charset="0"/>
              </a:rPr>
              <a:t>RNA</a:t>
            </a:r>
            <a:r>
              <a:rPr lang="zh-CN" altLang="zh-CN" sz="2600" kern="100">
                <a:solidFill>
                  <a:srgbClr val="262626"/>
                </a:solidFill>
                <a:latin typeface="Times New Roman" panose="02020603050405020304" pitchFamily="18" charset="0"/>
                <a:cs typeface="Times New Roman" panose="02020603050405020304" pitchFamily="18" charset="0"/>
              </a:rPr>
              <a:t>复制功能的</a:t>
            </a:r>
            <a:r>
              <a:rPr lang="en-US" altLang="zh-CN" sz="2600" kern="100">
                <a:solidFill>
                  <a:srgbClr val="262626"/>
                </a:solidFill>
                <a:latin typeface="Times New Roman" panose="02020603050405020304" pitchFamily="18" charset="0"/>
                <a:cs typeface="Courier New" panose="02070309020205020404" pitchFamily="49" charset="0"/>
              </a:rPr>
              <a:t>RNA</a:t>
            </a:r>
            <a:r>
              <a:rPr lang="zh-CN" altLang="zh-CN" sz="2600" kern="100">
                <a:solidFill>
                  <a:srgbClr val="262626"/>
                </a:solidFill>
                <a:latin typeface="Times New Roman" panose="02020603050405020304" pitchFamily="18" charset="0"/>
                <a:cs typeface="Times New Roman" panose="02020603050405020304" pitchFamily="18" charset="0"/>
              </a:rPr>
              <a:t>病毒</a:t>
            </a:r>
            <a:r>
              <a:rPr lang="en-US" altLang="zh-CN" sz="2600" kern="100">
                <a:solidFill>
                  <a:srgbClr val="262626"/>
                </a:solidFill>
                <a:latin typeface="Times New Roman" panose="02020603050405020304" pitchFamily="18" charset="0"/>
                <a:cs typeface="Courier New" panose="02070309020205020404" pitchFamily="49" charset="0"/>
              </a:rPr>
              <a:t>(</a:t>
            </a:r>
            <a:r>
              <a:rPr lang="zh-CN" altLang="zh-CN" sz="2600" kern="100">
                <a:solidFill>
                  <a:srgbClr val="262626"/>
                </a:solidFill>
                <a:latin typeface="Times New Roman" panose="02020603050405020304" pitchFamily="18" charset="0"/>
                <a:cs typeface="Times New Roman" panose="02020603050405020304" pitchFamily="18" charset="0"/>
              </a:rPr>
              <a:t>如烟草花叶病毒</a:t>
            </a:r>
            <a:r>
              <a:rPr lang="en-US" altLang="zh-CN" sz="2600" kern="100">
                <a:solidFill>
                  <a:srgbClr val="262626"/>
                </a:solidFill>
                <a:latin typeface="Times New Roman" panose="02020603050405020304" pitchFamily="18" charset="0"/>
                <a:cs typeface="Courier New" panose="02070309020205020404" pitchFamily="49" charset="0"/>
              </a:rPr>
              <a:t>)</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5363" name="Picture 3" descr="SW41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18707" y="4462826"/>
            <a:ext cx="3863740" cy="117830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5" grpId="0" autoUpdateAnimBg="0"/>
      <p:bldP spid="6"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245" y="618694"/>
            <a:ext cx="11656625" cy="648230"/>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en-US" altLang="zh-CN" sz="2600" kern="100">
                <a:solidFill>
                  <a:srgbClr val="262626"/>
                </a:solidFill>
                <a:latin typeface="宋体" panose="02010600030101010101" pitchFamily="2" charset="-122"/>
                <a:cs typeface="Times New Roman" panose="02020603050405020304" pitchFamily="18" charset="0"/>
              </a:rPr>
              <a:t>③</a:t>
            </a:r>
            <a:r>
              <a:rPr lang="zh-CN" altLang="zh-CN" sz="2600" kern="100">
                <a:solidFill>
                  <a:srgbClr val="262626"/>
                </a:solidFill>
                <a:latin typeface="Times New Roman" panose="02020603050405020304" pitchFamily="18" charset="0"/>
                <a:cs typeface="Times New Roman" panose="02020603050405020304" pitchFamily="18" charset="0"/>
              </a:rPr>
              <a:t>具有逆转录功能的</a:t>
            </a:r>
            <a:r>
              <a:rPr lang="en-US" altLang="zh-CN" sz="2600" kern="100">
                <a:solidFill>
                  <a:srgbClr val="262626"/>
                </a:solidFill>
                <a:latin typeface="Times New Roman" panose="02020603050405020304" pitchFamily="18" charset="0"/>
                <a:cs typeface="Courier New" panose="02070309020205020404" pitchFamily="49" charset="0"/>
              </a:rPr>
              <a:t>RNA</a:t>
            </a:r>
            <a:r>
              <a:rPr lang="zh-CN" altLang="zh-CN" sz="2600" kern="100">
                <a:solidFill>
                  <a:srgbClr val="262626"/>
                </a:solidFill>
                <a:latin typeface="Times New Roman" panose="02020603050405020304" pitchFamily="18" charset="0"/>
                <a:cs typeface="Times New Roman" panose="02020603050405020304" pitchFamily="18" charset="0"/>
              </a:rPr>
              <a:t>病毒</a:t>
            </a:r>
            <a:r>
              <a:rPr lang="en-US" altLang="zh-CN" sz="2600" kern="100">
                <a:solidFill>
                  <a:srgbClr val="262626"/>
                </a:solidFill>
                <a:latin typeface="Times New Roman" panose="02020603050405020304" pitchFamily="18" charset="0"/>
                <a:cs typeface="Courier New" panose="02070309020205020404" pitchFamily="49" charset="0"/>
              </a:rPr>
              <a:t>(</a:t>
            </a:r>
            <a:r>
              <a:rPr lang="zh-CN" altLang="zh-CN" sz="2600" kern="100">
                <a:solidFill>
                  <a:srgbClr val="262626"/>
                </a:solidFill>
                <a:latin typeface="Times New Roman" panose="02020603050405020304" pitchFamily="18" charset="0"/>
                <a:cs typeface="Times New Roman" panose="02020603050405020304" pitchFamily="18" charset="0"/>
              </a:rPr>
              <a:t>如</a:t>
            </a:r>
            <a:r>
              <a:rPr lang="en-US" altLang="zh-CN" sz="2600" kern="100">
                <a:solidFill>
                  <a:srgbClr val="262626"/>
                </a:solidFill>
                <a:latin typeface="Times New Roman" panose="02020603050405020304" pitchFamily="18" charset="0"/>
                <a:cs typeface="Courier New" panose="02070309020205020404" pitchFamily="49" charset="0"/>
              </a:rPr>
              <a:t>HIV)</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6386" name="Picture 2" descr="SW42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1130" y="1469956"/>
            <a:ext cx="7622852" cy="10711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对象 1"/>
          <p:cNvGraphicFramePr>
            <a:graphicFrameLocks noChangeAspect="1"/>
          </p:cNvGraphicFramePr>
          <p:nvPr/>
        </p:nvGraphicFramePr>
        <p:xfrm>
          <a:off x="207757" y="2564892"/>
          <a:ext cx="11326812" cy="1387475"/>
        </p:xfrm>
        <a:graphic>
          <a:graphicData uri="http://schemas.openxmlformats.org/presentationml/2006/ole">
            <mc:AlternateContent xmlns:mc="http://schemas.openxmlformats.org/markup-compatibility/2006">
              <mc:Choice xmlns:v="urn:schemas-microsoft-com:vml" Requires="v">
                <p:oleObj spid="_x0000_s16396" name="文档" r:id="rId4" imgW="11327765" imgH="1388110" progId="Word.Document.12">
                  <p:embed/>
                </p:oleObj>
              </mc:Choice>
              <mc:Fallback>
                <p:oleObj name="文档" r:id="rId4" imgW="11327765" imgH="1388110" progId="Word.Document.12">
                  <p:embed/>
                  <p:pic>
                    <p:nvPicPr>
                      <p:cNvPr id="0" name="图片 16391"/>
                      <p:cNvPicPr/>
                      <p:nvPr/>
                    </p:nvPicPr>
                    <p:blipFill>
                      <a:blip r:embed="rId5"/>
                      <a:stretch>
                        <a:fillRect/>
                      </a:stretch>
                    </p:blipFill>
                    <p:spPr>
                      <a:xfrm>
                        <a:off x="207757" y="2564892"/>
                        <a:ext cx="11326812" cy="1387475"/>
                      </a:xfrm>
                      <a:prstGeom prst="rect">
                        <a:avLst/>
                      </a:prstGeom>
                    </p:spPr>
                  </p:pic>
                </p:oleObj>
              </mc:Fallback>
            </mc:AlternateContent>
          </a:graphicData>
        </a:graphic>
      </p:graphicFrame>
      <p:sp>
        <p:nvSpPr>
          <p:cNvPr id="5" name="矩形 4"/>
          <p:cNvSpPr/>
          <p:nvPr/>
        </p:nvSpPr>
        <p:spPr>
          <a:xfrm>
            <a:off x="142246" y="3991683"/>
            <a:ext cx="11656625" cy="1248394"/>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(4)</a:t>
            </a:r>
            <a:r>
              <a:rPr lang="zh-CN" altLang="zh-CN" sz="2600" kern="100" dirty="0">
                <a:solidFill>
                  <a:srgbClr val="262626"/>
                </a:solidFill>
                <a:latin typeface="Times New Roman" panose="02020603050405020304" pitchFamily="18" charset="0"/>
                <a:cs typeface="Times New Roman" panose="02020603050405020304" pitchFamily="18" charset="0"/>
              </a:rPr>
              <a:t>生命是物质、能量和信息的统一体</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________________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是</a:t>
            </a:r>
            <a:r>
              <a:rPr lang="zh-CN" altLang="zh-CN" sz="2600" kern="100" dirty="0">
                <a:solidFill>
                  <a:srgbClr val="262626"/>
                </a:solidFill>
                <a:latin typeface="Times New Roman" panose="02020603050405020304" pitchFamily="18" charset="0"/>
                <a:cs typeface="Times New Roman" panose="02020603050405020304" pitchFamily="18" charset="0"/>
              </a:rPr>
              <a:t>信息的载体</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是</a:t>
            </a:r>
            <a:r>
              <a:rPr lang="zh-CN" altLang="zh-CN" sz="2600" kern="100" dirty="0">
                <a:solidFill>
                  <a:srgbClr val="262626"/>
                </a:solidFill>
                <a:latin typeface="Times New Roman" panose="02020603050405020304" pitchFamily="18" charset="0"/>
                <a:cs typeface="Times New Roman" panose="02020603050405020304" pitchFamily="18" charset="0"/>
              </a:rPr>
              <a:t>信息的表达产物，</a:t>
            </a:r>
            <a:r>
              <a:rPr lang="zh-CN" altLang="zh-CN" sz="2600" kern="100" dirty="0" smtClean="0">
                <a:solidFill>
                  <a:srgbClr val="262626"/>
                </a:solidFill>
                <a:latin typeface="Times New Roman" panose="02020603050405020304" pitchFamily="18" charset="0"/>
                <a:cs typeface="Times New Roman" panose="02020603050405020304" pitchFamily="18" charset="0"/>
              </a:rPr>
              <a:t>而</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为</a:t>
            </a:r>
            <a:r>
              <a:rPr lang="zh-CN" altLang="zh-CN" sz="2600" kern="100" dirty="0">
                <a:solidFill>
                  <a:srgbClr val="262626"/>
                </a:solidFill>
                <a:latin typeface="Times New Roman" panose="02020603050405020304" pitchFamily="18" charset="0"/>
                <a:cs typeface="Times New Roman" panose="02020603050405020304" pitchFamily="18" charset="0"/>
              </a:rPr>
              <a:t>信息的流动提供能量。</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6689059" y="4103103"/>
            <a:ext cx="1999265" cy="492443"/>
          </a:xfrm>
          <a:prstGeom prst="rect">
            <a:avLst/>
          </a:prstGeom>
        </p:spPr>
        <p:txBody>
          <a:bodyPr wrap="none">
            <a:spAutoFit/>
          </a:bodyPr>
          <a:lstStyle/>
          <a:p>
            <a:r>
              <a:rPr lang="en-US" altLang="zh-CN" sz="2600" kern="100" dirty="0">
                <a:solidFill>
                  <a:srgbClr val="C00000"/>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DNA</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a:t>
            </a:r>
            <a:r>
              <a:rPr lang="en-US" altLang="zh-CN" sz="2600" kern="100" dirty="0">
                <a:solidFill>
                  <a:srgbClr val="C00000"/>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RNA</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6" name="矩形 5"/>
          <p:cNvSpPr/>
          <p:nvPr/>
        </p:nvSpPr>
        <p:spPr>
          <a:xfrm>
            <a:off x="381000" y="4696898"/>
            <a:ext cx="1184940" cy="492443"/>
          </a:xfrm>
          <a:prstGeom prst="rect">
            <a:avLst/>
          </a:prstGeom>
        </p:spPr>
        <p:txBody>
          <a:bodyPr wrap="none">
            <a:spAutoFit/>
          </a:bodyPr>
          <a:lstStyle/>
          <a:p>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蛋白质</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7" name="矩形 6"/>
          <p:cNvSpPr/>
          <p:nvPr/>
        </p:nvSpPr>
        <p:spPr>
          <a:xfrm>
            <a:off x="5273236" y="4713287"/>
            <a:ext cx="787139" cy="492443"/>
          </a:xfrm>
          <a:prstGeom prst="rect">
            <a:avLst/>
          </a:prstGeom>
        </p:spPr>
        <p:txBody>
          <a:bodyPr wrap="none">
            <a:spAutoFit/>
          </a:bodyPr>
          <a:lstStyle/>
          <a:p>
            <a:r>
              <a:rPr lang="en-US" altLang="zh-CN" sz="2600" kern="100" dirty="0">
                <a:solidFill>
                  <a:srgbClr val="C00000"/>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ATP</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6" grpId="0" autoUpdateAnimBg="0"/>
      <p:bldP spid="7"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素能提升"/>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293" y="718211"/>
            <a:ext cx="1968947" cy="40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248880" y="1126227"/>
            <a:ext cx="11694241" cy="2423559"/>
          </a:xfrm>
          <a:prstGeom prst="rect">
            <a:avLst/>
          </a:prstGeom>
        </p:spPr>
        <p:txBody>
          <a:bodyPr>
            <a:spAutoFit/>
          </a:bodyPr>
          <a:lstStyle/>
          <a:p>
            <a:pPr algn="just">
              <a:lnSpc>
                <a:spcPct val="150000"/>
              </a:lnSpc>
              <a:spcAft>
                <a:spcPts val="0"/>
              </a:spcAft>
              <a:tabLst>
                <a:tab pos="2790825" algn="l"/>
              </a:tabLst>
            </a:pPr>
            <a:r>
              <a:rPr lang="zh-CN" altLang="zh-CN" sz="2600" kern="100" dirty="0">
                <a:solidFill>
                  <a:srgbClr val="262626"/>
                </a:solidFill>
                <a:latin typeface="Times New Roman" panose="02020603050405020304" pitchFamily="18" charset="0"/>
                <a:cs typeface="Times New Roman" panose="02020603050405020304" pitchFamily="18" charset="0"/>
              </a:rPr>
              <a:t>柯萨奇病毒是一种单股正链</a:t>
            </a:r>
            <a:r>
              <a:rPr lang="en-US" altLang="zh-CN" sz="2600" kern="100" dirty="0">
                <a:solidFill>
                  <a:srgbClr val="262626"/>
                </a:solidFill>
                <a:latin typeface="Times New Roman" panose="02020603050405020304" pitchFamily="18" charset="0"/>
                <a:cs typeface="Courier New" panose="02070309020205020404" pitchFamily="49" charset="0"/>
              </a:rPr>
              <a:t>RNA(</a:t>
            </a:r>
            <a:r>
              <a:rPr lang="zh-CN" altLang="zh-CN" sz="2600" kern="100" dirty="0">
                <a:solidFill>
                  <a:srgbClr val="262626"/>
                </a:solidFill>
                <a:latin typeface="Times New Roman" panose="02020603050405020304" pitchFamily="18" charset="0"/>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RNA)</a:t>
            </a:r>
            <a:r>
              <a:rPr lang="zh-CN" altLang="zh-CN" sz="2600" kern="100" dirty="0">
                <a:solidFill>
                  <a:srgbClr val="262626"/>
                </a:solidFill>
                <a:latin typeface="Times New Roman" panose="02020603050405020304" pitchFamily="18" charset="0"/>
                <a:cs typeface="Times New Roman" panose="02020603050405020304" pitchFamily="18" charset="0"/>
              </a:rPr>
              <a:t>病毒，是引发婴幼儿手足口病的主要病毒之一。该病毒能与人体口、咽和肠道等上皮细胞膜上的受体结合，病毒颗粒通过包膜的形式进入人体细胞。病毒进入人体细胞后的复制途径如图所示。回答下列问题：</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9459" name="Picture 3" descr="1S13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07514" y="3523980"/>
            <a:ext cx="7238683" cy="212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F:\wp753430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8306"/>
            <a:ext cx="12191999" cy="6866306"/>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p:cNvSpPr/>
          <p:nvPr/>
        </p:nvSpPr>
        <p:spPr>
          <a:xfrm>
            <a:off x="-15714" y="-12272"/>
            <a:ext cx="12192000" cy="6866306"/>
          </a:xfrm>
          <a:prstGeom prst="rect">
            <a:avLst/>
          </a:prstGeom>
          <a:solidFill>
            <a:schemeClr val="tx2">
              <a:lumMod val="5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平行四边形 24"/>
          <p:cNvSpPr/>
          <p:nvPr/>
        </p:nvSpPr>
        <p:spPr>
          <a:xfrm>
            <a:off x="3003962" y="2236074"/>
            <a:ext cx="877756" cy="438687"/>
          </a:xfrm>
          <a:prstGeom prst="parallelogram">
            <a:avLst/>
          </a:prstGeom>
          <a:gradFill>
            <a:gsLst>
              <a:gs pos="0">
                <a:srgbClr val="417520">
                  <a:alpha val="100000"/>
                </a:srgbClr>
              </a:gs>
              <a:gs pos="100000">
                <a:srgbClr val="BBD961">
                  <a:alpha val="10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1</a:t>
            </a:r>
          </a:p>
        </p:txBody>
      </p:sp>
      <p:sp>
        <p:nvSpPr>
          <p:cNvPr id="26" name="文本框 10"/>
          <p:cNvSpPr txBox="1"/>
          <p:nvPr>
            <p:custDataLst>
              <p:tags r:id="rId1"/>
            </p:custDataLst>
          </p:nvPr>
        </p:nvSpPr>
        <p:spPr>
          <a:xfrm>
            <a:off x="3552825" y="38735"/>
            <a:ext cx="4926330" cy="1478097"/>
          </a:xfrm>
          <a:prstGeom prst="rect">
            <a:avLst/>
          </a:prstGeom>
          <a:noFill/>
        </p:spPr>
        <p:txBody>
          <a:bodyPr wrap="square" rtlCol="0">
            <a:spAutoFit/>
          </a:bodyPr>
          <a:lstStyle/>
          <a:p>
            <a:pPr algn="ctr">
              <a:lnSpc>
                <a:spcPct val="110000"/>
              </a:lnSpc>
              <a:buClrTx/>
              <a:buSzTx/>
              <a:buFontTx/>
            </a:pPr>
            <a:r>
              <a:rPr lang="zh-CN" altLang="en-US" sz="8800" b="1" dirty="0">
                <a:gradFill>
                  <a:gsLst>
                    <a:gs pos="100000">
                      <a:srgbClr val="3D9B3D"/>
                    </a:gs>
                    <a:gs pos="36000">
                      <a:srgbClr val="BBD961"/>
                    </a:gs>
                  </a:gsLst>
                  <a:lin ang="16200000" scaled="0"/>
                </a:gradFill>
                <a:effectLst>
                  <a:outerShdw blurRad="38100" dist="38100" dir="2700000" algn="tl">
                    <a:srgbClr val="000000">
                      <a:alpha val="43137"/>
                    </a:srgbClr>
                  </a:outerShdw>
                  <a:reflection blurRad="6350" stA="50000" endA="300" endPos="50000" dist="60007" dir="5400000" sy="-100000" algn="bl" rotWithShape="0"/>
                </a:effectLst>
                <a:latin typeface="微软雅黑" panose="020B0503020204020204" charset="-122"/>
                <a:ea typeface="微软雅黑" panose="020B0503020204020204" charset="-122"/>
              </a:rPr>
              <a:t>目</a:t>
            </a:r>
            <a:r>
              <a:rPr lang="en-US" altLang="zh-CN" sz="8800" b="1" dirty="0">
                <a:gradFill>
                  <a:gsLst>
                    <a:gs pos="100000">
                      <a:srgbClr val="3D9B3D"/>
                    </a:gs>
                    <a:gs pos="36000">
                      <a:srgbClr val="BBD961"/>
                    </a:gs>
                  </a:gsLst>
                  <a:lin ang="16200000" scaled="0"/>
                </a:gradFill>
                <a:effectLst>
                  <a:outerShdw blurRad="38100" dist="38100" dir="2700000" algn="tl">
                    <a:srgbClr val="000000">
                      <a:alpha val="43137"/>
                    </a:srgbClr>
                  </a:outerShdw>
                  <a:reflection blurRad="6350" stA="50000" endA="300" endPos="50000" dist="60007" dir="5400000" sy="-100000" algn="bl" rotWithShape="0"/>
                </a:effectLst>
                <a:latin typeface="微软雅黑" panose="020B0503020204020204" charset="-122"/>
                <a:ea typeface="微软雅黑" panose="020B0503020204020204" charset="-122"/>
              </a:rPr>
              <a:t> </a:t>
            </a:r>
            <a:r>
              <a:rPr lang="zh-CN" altLang="en-US" sz="8800" b="1" dirty="0">
                <a:gradFill>
                  <a:gsLst>
                    <a:gs pos="100000">
                      <a:srgbClr val="3D9B3D"/>
                    </a:gs>
                    <a:gs pos="36000">
                      <a:srgbClr val="BBD961"/>
                    </a:gs>
                  </a:gsLst>
                  <a:lin ang="16200000" scaled="0"/>
                </a:gradFill>
                <a:effectLst>
                  <a:outerShdw blurRad="38100" dist="38100" dir="2700000" algn="tl">
                    <a:srgbClr val="000000">
                      <a:alpha val="43137"/>
                    </a:srgbClr>
                  </a:outerShdw>
                  <a:reflection blurRad="6350" stA="50000" endA="300" endPos="50000" dist="60007" dir="5400000" sy="-100000" algn="bl" rotWithShape="0"/>
                </a:effectLst>
                <a:latin typeface="微软雅黑" panose="020B0503020204020204" charset="-122"/>
                <a:ea typeface="微软雅黑" panose="020B0503020204020204" charset="-122"/>
              </a:rPr>
              <a:t>录</a:t>
            </a:r>
          </a:p>
        </p:txBody>
      </p:sp>
      <p:sp>
        <p:nvSpPr>
          <p:cNvPr id="27" name="文本框 4">
            <a:hlinkClick r:id="rId5" action="ppaction://hlinksldjump"/>
          </p:cNvPr>
          <p:cNvSpPr txBox="1"/>
          <p:nvPr/>
        </p:nvSpPr>
        <p:spPr>
          <a:xfrm>
            <a:off x="3881718" y="2132838"/>
            <a:ext cx="4539933" cy="584775"/>
          </a:xfrm>
          <a:prstGeom prst="rect">
            <a:avLst/>
          </a:prstGeom>
          <a:noFill/>
        </p:spPr>
        <p:txBody>
          <a:bodyPr wrap="square" rtlCol="0" anchor="t">
            <a:spAutoFit/>
          </a:bodyPr>
          <a:lstStyle/>
          <a:p>
            <a:pPr lvl="0" defTabSz="457200">
              <a:defRPr/>
            </a:pPr>
            <a:r>
              <a:rPr lang="zh-CN" altLang="en-US" sz="3200" b="1">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基因指导蛋白质的合成</a:t>
            </a:r>
            <a:endParaRPr lang="zh-CN" altLang="en-US"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8" name="平行四边形 27"/>
          <p:cNvSpPr/>
          <p:nvPr/>
        </p:nvSpPr>
        <p:spPr>
          <a:xfrm>
            <a:off x="3003962" y="3054397"/>
            <a:ext cx="877756" cy="438687"/>
          </a:xfrm>
          <a:prstGeom prst="parallelogram">
            <a:avLst/>
          </a:prstGeom>
          <a:gradFill>
            <a:gsLst>
              <a:gs pos="0">
                <a:srgbClr val="417520">
                  <a:alpha val="100000"/>
                </a:srgbClr>
              </a:gs>
              <a:gs pos="100000">
                <a:srgbClr val="BBD961">
                  <a:alpha val="10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smtClean="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2</a:t>
            </a:r>
            <a:endParaRPr lang="en-US" altLang="zh-CN" sz="4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33" name="TextBox 32">
            <a:hlinkClick r:id="rId6" action="ppaction://hlinksldjump"/>
          </p:cNvPr>
          <p:cNvSpPr txBox="1"/>
          <p:nvPr/>
        </p:nvSpPr>
        <p:spPr>
          <a:xfrm>
            <a:off x="3881718" y="2981352"/>
            <a:ext cx="4288353" cy="584775"/>
          </a:xfrm>
          <a:prstGeom prst="rect">
            <a:avLst/>
          </a:prstGeom>
          <a:noFill/>
        </p:spPr>
        <p:txBody>
          <a:bodyPr wrap="none" rtlCol="0">
            <a:spAutoFit/>
          </a:bodyPr>
          <a:lstStyle/>
          <a:p>
            <a:pPr defTabSz="457200">
              <a:defRPr/>
            </a:pPr>
            <a:r>
              <a:rPr lang="zh-CN" altLang="en-US" sz="3200" b="1">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中心法则的提出及发展</a:t>
            </a:r>
            <a:endParaRPr lang="zh-CN" altLang="en-US"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5" name="TextBox 34">
            <a:hlinkClick r:id="rId7" action="ppaction://hlinksldjump"/>
          </p:cNvPr>
          <p:cNvSpPr txBox="1"/>
          <p:nvPr/>
        </p:nvSpPr>
        <p:spPr>
          <a:xfrm>
            <a:off x="3942966" y="3908554"/>
            <a:ext cx="3071675" cy="584775"/>
          </a:xfrm>
          <a:prstGeom prst="rect">
            <a:avLst/>
          </a:prstGeom>
          <a:noFill/>
        </p:spPr>
        <p:txBody>
          <a:bodyPr wrap="none" rtlCol="0">
            <a:spAutoFit/>
          </a:bodyPr>
          <a:lstStyle/>
          <a:p>
            <a:pPr lvl="0" defTabSz="457200">
              <a:defRPr/>
            </a:pPr>
            <a:r>
              <a:rPr lang="zh-CN" altLang="en-US"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关键 </a:t>
            </a:r>
            <a:r>
              <a:rPr lang="en-US" altLang="zh-CN"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真题必刷</a:t>
            </a:r>
          </a:p>
        </p:txBody>
      </p:sp>
      <p:sp>
        <p:nvSpPr>
          <p:cNvPr id="11" name="平行四边形 10"/>
          <p:cNvSpPr/>
          <p:nvPr/>
        </p:nvSpPr>
        <p:spPr>
          <a:xfrm>
            <a:off x="3019072" y="3970389"/>
            <a:ext cx="877756" cy="438687"/>
          </a:xfrm>
          <a:prstGeom prst="parallelogram">
            <a:avLst/>
          </a:prstGeom>
          <a:gradFill>
            <a:gsLst>
              <a:gs pos="0">
                <a:srgbClr val="417520">
                  <a:alpha val="100000"/>
                </a:srgbClr>
              </a:gs>
              <a:gs pos="100000">
                <a:srgbClr val="BBD961">
                  <a:alpha val="10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smtClean="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3</a:t>
            </a:r>
            <a:endParaRPr lang="en-US" altLang="zh-CN" sz="4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mc:AlternateContent xmlns:mc="http://schemas.openxmlformats.org/markup-compatibility/2006" xmlns:p14="http://schemas.microsoft.com/office/powerpoint/2010/main">
        <mc:Choice Requires="p14">
          <p:contentPart p14:bwMode="auto" r:id="rId8">
            <p14:nvContentPartPr>
              <p14:cNvPr id="2" name="墨迹 1"/>
              <p14:cNvContentPartPr/>
              <p14:nvPr/>
            </p14:nvContentPartPr>
            <p14:xfrm>
              <a:off x="11846160" y="5484960"/>
              <a:ext cx="15840" cy="13680"/>
            </p14:xfrm>
          </p:contentPart>
        </mc:Choice>
        <mc:Fallback xmlns="">
          <p:pic>
            <p:nvPicPr>
              <p:cNvPr id="2" name="墨迹 1"/>
              <p:cNvPicPr/>
              <p:nvPr/>
            </p:nvPicPr>
            <p:blipFill>
              <a:blip r:embed="rId9"/>
              <a:stretch>
                <a:fillRect/>
              </a:stretch>
            </p:blipFill>
            <p:spPr>
              <a:xfrm>
                <a:off x="11836800" y="5475600"/>
                <a:ext cx="34560" cy="3240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8880" y="570876"/>
            <a:ext cx="11694241" cy="1217641"/>
          </a:xfrm>
          <a:prstGeom prst="rect">
            <a:avLst/>
          </a:prstGeom>
        </p:spPr>
        <p:txBody>
          <a:bodyPr>
            <a:spAutoFit/>
          </a:bodyPr>
          <a:lstStyle/>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图中需要</a:t>
            </a:r>
            <a:r>
              <a:rPr lang="en-US" altLang="zh-CN" sz="2600" kern="100" dirty="0">
                <a:solidFill>
                  <a:srgbClr val="262626"/>
                </a:solidFill>
                <a:latin typeface="Times New Roman" panose="02020603050405020304" pitchFamily="18" charset="0"/>
                <a:cs typeface="Courier New" panose="02070309020205020404" pitchFamily="49" charset="0"/>
              </a:rPr>
              <a:t>RNA</a:t>
            </a:r>
            <a:r>
              <a:rPr lang="zh-CN" altLang="zh-CN" sz="2600" kern="100" dirty="0">
                <a:solidFill>
                  <a:srgbClr val="262626"/>
                </a:solidFill>
                <a:latin typeface="Times New Roman" panose="02020603050405020304" pitchFamily="18" charset="0"/>
                <a:cs typeface="Times New Roman" panose="02020603050405020304" pitchFamily="18" charset="0"/>
              </a:rPr>
              <a:t>复制酶催化的过程有</a:t>
            </a:r>
            <a:r>
              <a:rPr lang="en-US" altLang="zh-CN" sz="2600" kern="100" dirty="0" smtClean="0">
                <a:solidFill>
                  <a:srgbClr val="262626"/>
                </a:solidFill>
                <a:latin typeface="Times New Roman" panose="02020603050405020304" pitchFamily="18" charset="0"/>
                <a:cs typeface="Courier New" panose="02070309020205020404" pitchFamily="49" charset="0"/>
              </a:rPr>
              <a:t>____</a:t>
            </a:r>
            <a:r>
              <a:rPr lang="en-US" altLang="zh-CN" sz="2600" kern="100" dirty="0">
                <a:solidFill>
                  <a:srgbClr val="262626"/>
                </a:solidFill>
                <a:latin typeface="Times New Roman" panose="02020603050405020304" pitchFamily="18" charset="0"/>
                <a:cs typeface="Courier New" panose="02070309020205020404" pitchFamily="49" charset="0"/>
              </a:rPr>
              <a:t>__</a:t>
            </a:r>
            <a:r>
              <a:rPr lang="en-US" altLang="zh-CN" sz="2600" kern="100" dirty="0" smtClean="0">
                <a:solidFill>
                  <a:srgbClr val="262626"/>
                </a:solidFill>
                <a:latin typeface="Times New Roman" panose="02020603050405020304" pitchFamily="18" charset="0"/>
                <a:cs typeface="Courier New" panose="02070309020205020404" pitchFamily="49" charset="0"/>
              </a:rPr>
              <a:t>____(</a:t>
            </a:r>
            <a:r>
              <a:rPr lang="zh-CN" altLang="zh-CN" sz="2600" kern="100" dirty="0">
                <a:solidFill>
                  <a:srgbClr val="262626"/>
                </a:solidFill>
                <a:latin typeface="Times New Roman" panose="02020603050405020304" pitchFamily="18" charset="0"/>
                <a:cs typeface="Times New Roman" panose="02020603050405020304" pitchFamily="18" charset="0"/>
              </a:rPr>
              <a:t>填字母</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，与转录相比，这些过程特有的碱基对是</a:t>
            </a:r>
            <a:r>
              <a:rPr lang="en-US" altLang="zh-CN" sz="2600" kern="100" dirty="0" smtClean="0">
                <a:solidFill>
                  <a:srgbClr val="262626"/>
                </a:solidFill>
                <a:latin typeface="Times New Roman" panose="02020603050405020304" pitchFamily="18" charset="0"/>
                <a:cs typeface="Courier New" panose="02070309020205020404" pitchFamily="49" charset="0"/>
              </a:rPr>
              <a:t>______</a:t>
            </a:r>
            <a:r>
              <a:rPr lang="en-US" altLang="zh-CN" sz="2600" kern="100" dirty="0">
                <a:solidFill>
                  <a:srgbClr val="262626"/>
                </a:solidFill>
                <a:latin typeface="Times New Roman" panose="02020603050405020304" pitchFamily="18" charset="0"/>
                <a:cs typeface="Courier New" panose="02070309020205020404" pitchFamily="49" charset="0"/>
              </a:rPr>
              <a:t>__</a:t>
            </a:r>
            <a:r>
              <a:rPr lang="en-US" altLang="zh-CN" sz="2600" kern="100" dirty="0" smtClean="0">
                <a:solidFill>
                  <a:srgbClr val="262626"/>
                </a:solidFill>
                <a:latin typeface="Times New Roman" panose="02020603050405020304" pitchFamily="18" charset="0"/>
                <a:cs typeface="Courier New" panose="02070309020205020404" pitchFamily="49" charset="0"/>
              </a:rPr>
              <a:t>__</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6096000" y="705036"/>
            <a:ext cx="1351652" cy="492443"/>
          </a:xfrm>
          <a:prstGeom prst="rect">
            <a:avLst/>
          </a:prstGeom>
        </p:spPr>
        <p:txBody>
          <a:bodyPr wrap="none">
            <a:spAutoFit/>
          </a:bodyPr>
          <a:lstStyle/>
          <a:p>
            <a:r>
              <a:rPr lang="en-US" altLang="zh-CN" sz="2600">
                <a:solidFill>
                  <a:srgbClr val="C00000"/>
                </a:solidFill>
                <a:latin typeface="Times New Roman" panose="02020603050405020304" pitchFamily="18" charset="0"/>
                <a:ea typeface="微软雅黑" panose="020B0503020204020204" charset="-122"/>
                <a:sym typeface="Times New Roman" panose="02020603050405020304" pitchFamily="18" charset="0"/>
              </a:rPr>
              <a:t>a</a:t>
            </a:r>
            <a:r>
              <a:rPr lang="zh-CN" altLang="zh-CN" sz="26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a:t>
            </a:r>
            <a:r>
              <a:rPr lang="en-US" altLang="zh-CN"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rPr>
              <a:t>c</a:t>
            </a:r>
            <a:r>
              <a:rPr lang="zh-CN" altLang="zh-CN" sz="26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a:t>
            </a:r>
            <a:r>
              <a:rPr lang="en-US" altLang="zh-CN"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rPr>
              <a:t>d</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4" name="矩形 3"/>
          <p:cNvSpPr/>
          <p:nvPr/>
        </p:nvSpPr>
        <p:spPr>
          <a:xfrm>
            <a:off x="3610842" y="1263205"/>
            <a:ext cx="998991" cy="492443"/>
          </a:xfrm>
          <a:prstGeom prst="rect">
            <a:avLst/>
          </a:prstGeom>
        </p:spPr>
        <p:txBody>
          <a:bodyPr wrap="none">
            <a:spAutoFit/>
          </a:bodyPr>
          <a:lstStyle/>
          <a:p>
            <a:r>
              <a:rPr lang="en-US" altLang="zh-CN" sz="2600" smtClean="0">
                <a:solidFill>
                  <a:srgbClr val="C00000"/>
                </a:solidFill>
                <a:latin typeface="Times New Roman" panose="02020603050405020304" pitchFamily="18" charset="0"/>
                <a:ea typeface="微软雅黑" panose="020B0503020204020204" charset="-122"/>
                <a:sym typeface="Times New Roman" panose="02020603050405020304" pitchFamily="18" charset="0"/>
              </a:rPr>
              <a:t>U—A</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5" name="矩形 4"/>
          <p:cNvSpPr/>
          <p:nvPr/>
        </p:nvSpPr>
        <p:spPr>
          <a:xfrm>
            <a:off x="246901" y="1803055"/>
            <a:ext cx="11694241" cy="1217641"/>
          </a:xfrm>
          <a:prstGeom prst="rect">
            <a:avLst/>
          </a:prstGeom>
        </p:spPr>
        <p:txBody>
          <a:bodyPr>
            <a:spAutoFit/>
          </a:bodyPr>
          <a:lstStyle/>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图中</a:t>
            </a:r>
            <a:r>
              <a:rPr lang="en-US" altLang="zh-CN" sz="2600" kern="100" dirty="0">
                <a:solidFill>
                  <a:srgbClr val="262626"/>
                </a:solidFill>
                <a:latin typeface="Times New Roman" panose="02020603050405020304" pitchFamily="18" charset="0"/>
                <a:cs typeface="Courier New" panose="02070309020205020404" pitchFamily="49" charset="0"/>
              </a:rPr>
              <a:t>e</a:t>
            </a:r>
            <a:r>
              <a:rPr lang="zh-CN" altLang="zh-CN" sz="2600" kern="100" dirty="0">
                <a:solidFill>
                  <a:srgbClr val="262626"/>
                </a:solidFill>
                <a:latin typeface="Times New Roman" panose="02020603050405020304" pitchFamily="18" charset="0"/>
                <a:cs typeface="Times New Roman" panose="02020603050405020304" pitchFamily="18" charset="0"/>
              </a:rPr>
              <a:t>过程的场所是</a:t>
            </a:r>
            <a:r>
              <a:rPr lang="en-US" altLang="zh-CN" sz="2600" kern="100" dirty="0" smtClean="0">
                <a:solidFill>
                  <a:srgbClr val="262626"/>
                </a:solidFill>
                <a:latin typeface="Times New Roman" panose="02020603050405020304" pitchFamily="18" charset="0"/>
                <a:cs typeface="Courier New" panose="02070309020205020404" pitchFamily="49" charset="0"/>
              </a:rPr>
              <a:t>___________</a:t>
            </a:r>
            <a:r>
              <a:rPr lang="en-US" altLang="zh-CN" sz="2600" kern="100" dirty="0">
                <a:solidFill>
                  <a:srgbClr val="262626"/>
                </a:solidFill>
                <a:latin typeface="Times New Roman" panose="02020603050405020304" pitchFamily="18" charset="0"/>
                <a:cs typeface="Courier New" panose="02070309020205020404" pitchFamily="49" charset="0"/>
              </a:rPr>
              <a:t>___</a:t>
            </a:r>
            <a:r>
              <a:rPr lang="en-US" altLang="zh-CN" sz="2600" kern="100" dirty="0" smtClean="0">
                <a:solidFill>
                  <a:srgbClr val="262626"/>
                </a:solidFill>
                <a:latin typeface="Times New Roman" panose="02020603050405020304" pitchFamily="18" charset="0"/>
                <a:cs typeface="Courier New" panose="02070309020205020404" pitchFamily="49" charset="0"/>
              </a:rPr>
              <a:t>___</a:t>
            </a:r>
            <a:r>
              <a:rPr lang="zh-CN" altLang="zh-CN" sz="2600" kern="100" dirty="0">
                <a:solidFill>
                  <a:srgbClr val="262626"/>
                </a:solidFill>
                <a:latin typeface="Times New Roman" panose="02020603050405020304" pitchFamily="18" charset="0"/>
                <a:cs typeface="Times New Roman" panose="02020603050405020304" pitchFamily="18" charset="0"/>
              </a:rPr>
              <a:t>，图中＋</a:t>
            </a:r>
            <a:r>
              <a:rPr lang="en-US" altLang="zh-CN" sz="2600" kern="100" dirty="0">
                <a:solidFill>
                  <a:srgbClr val="262626"/>
                </a:solidFill>
                <a:latin typeface="Times New Roman" panose="02020603050405020304" pitchFamily="18" charset="0"/>
                <a:cs typeface="Courier New" panose="02070309020205020404" pitchFamily="49" charset="0"/>
              </a:rPr>
              <a:t>RNA</a:t>
            </a:r>
            <a:r>
              <a:rPr lang="zh-CN" altLang="zh-CN" sz="2600" kern="100" dirty="0">
                <a:solidFill>
                  <a:srgbClr val="262626"/>
                </a:solidFill>
                <a:latin typeface="Times New Roman" panose="02020603050405020304" pitchFamily="18" charset="0"/>
                <a:cs typeface="Times New Roman" panose="02020603050405020304" pitchFamily="18" charset="0"/>
              </a:rPr>
              <a:t>的作用有</a:t>
            </a:r>
            <a:r>
              <a:rPr lang="en-US" altLang="zh-CN" sz="2600" kern="100" dirty="0">
                <a:solidFill>
                  <a:srgbClr val="262626"/>
                </a:solidFill>
                <a:latin typeface="Times New Roman" panose="02020603050405020304" pitchFamily="18" charset="0"/>
                <a:cs typeface="Courier New" panose="02070309020205020404" pitchFamily="49" charset="0"/>
              </a:rPr>
              <a:t>___________________________________________________________________</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6" name="矩形 5"/>
          <p:cNvSpPr/>
          <p:nvPr/>
        </p:nvSpPr>
        <p:spPr>
          <a:xfrm>
            <a:off x="5592696" y="1855163"/>
            <a:ext cx="1189749" cy="492443"/>
          </a:xfrm>
          <a:prstGeom prst="rect">
            <a:avLst/>
          </a:prstGeom>
        </p:spPr>
        <p:txBody>
          <a:bodyPr wrap="none">
            <a:spAutoFit/>
          </a:bodyPr>
          <a:lstStyle/>
          <a:p>
            <a:r>
              <a:rPr lang="zh-CN" altLang="zh-CN" sz="260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核糖体</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7" name="矩形 6"/>
          <p:cNvSpPr/>
          <p:nvPr/>
        </p:nvSpPr>
        <p:spPr>
          <a:xfrm>
            <a:off x="798022" y="2468878"/>
            <a:ext cx="7890302" cy="492443"/>
          </a:xfrm>
          <a:prstGeom prst="rect">
            <a:avLst/>
          </a:prstGeom>
        </p:spPr>
        <p:txBody>
          <a:bodyPr wrap="none">
            <a:spAutoFit/>
          </a:bodyPr>
          <a:lstStyle/>
          <a:p>
            <a:r>
              <a:rPr lang="zh-CN" altLang="en-US" sz="2600">
                <a:solidFill>
                  <a:srgbClr val="C00000"/>
                </a:solidFill>
                <a:latin typeface="Times New Roman" panose="02020603050405020304" pitchFamily="18" charset="0"/>
                <a:cs typeface="Times New Roman" panose="02020603050405020304" pitchFamily="18" charset="0"/>
                <a:sym typeface="Times New Roman" panose="02020603050405020304" pitchFamily="18" charset="0"/>
              </a:rPr>
              <a:t>作为遗传物质，指导－</a:t>
            </a:r>
            <a:r>
              <a:rPr lang="en-US" altLang="zh-CN" sz="2600">
                <a:solidFill>
                  <a:srgbClr val="C00000"/>
                </a:solidFill>
                <a:latin typeface="Times New Roman" panose="02020603050405020304" pitchFamily="18" charset="0"/>
                <a:cs typeface="Times New Roman" panose="02020603050405020304" pitchFamily="18" charset="0"/>
                <a:sym typeface="Times New Roman" panose="02020603050405020304" pitchFamily="18" charset="0"/>
              </a:rPr>
              <a:t>RNA</a:t>
            </a:r>
            <a:r>
              <a:rPr lang="zh-CN" altLang="en-US" sz="2600">
                <a:solidFill>
                  <a:srgbClr val="C00000"/>
                </a:solidFill>
                <a:latin typeface="Times New Roman" panose="02020603050405020304" pitchFamily="18" charset="0"/>
                <a:cs typeface="Times New Roman" panose="02020603050405020304" pitchFamily="18" charset="0"/>
                <a:sym typeface="Times New Roman" panose="02020603050405020304" pitchFamily="18" charset="0"/>
              </a:rPr>
              <a:t>的合成；作为翻译的模板</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8" name="矩形 7"/>
          <p:cNvSpPr/>
          <p:nvPr/>
        </p:nvSpPr>
        <p:spPr>
          <a:xfrm>
            <a:off x="246901" y="3044446"/>
            <a:ext cx="11694241" cy="2417970"/>
          </a:xfrm>
          <a:prstGeom prst="rect">
            <a:avLst/>
          </a:prstGeom>
        </p:spPr>
        <p:txBody>
          <a:bodyPr>
            <a:spAutoFit/>
          </a:bodyPr>
          <a:lstStyle/>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(3)</a:t>
            </a:r>
            <a:r>
              <a:rPr lang="zh-CN" altLang="zh-CN" sz="2600" kern="100">
                <a:solidFill>
                  <a:srgbClr val="262626"/>
                </a:solidFill>
                <a:latin typeface="Times New Roman" panose="02020603050405020304" pitchFamily="18" charset="0"/>
                <a:cs typeface="Times New Roman" panose="02020603050405020304" pitchFamily="18" charset="0"/>
              </a:rPr>
              <a:t>人体细胞中的</a:t>
            </a:r>
            <a:r>
              <a:rPr lang="en-US" altLang="zh-CN" sz="2600" kern="100">
                <a:solidFill>
                  <a:srgbClr val="262626"/>
                </a:solidFill>
                <a:latin typeface="Times New Roman" panose="02020603050405020304" pitchFamily="18" charset="0"/>
                <a:cs typeface="Courier New" panose="02070309020205020404" pitchFamily="49" charset="0"/>
              </a:rPr>
              <a:t>RNA</a:t>
            </a:r>
            <a:r>
              <a:rPr lang="zh-CN" altLang="zh-CN" sz="2600" kern="100">
                <a:solidFill>
                  <a:srgbClr val="262626"/>
                </a:solidFill>
                <a:latin typeface="Times New Roman" panose="02020603050405020304" pitchFamily="18" charset="0"/>
                <a:cs typeface="Times New Roman" panose="02020603050405020304" pitchFamily="18" charset="0"/>
              </a:rPr>
              <a:t>一般以单链的形式存在，当形成双链时，容易被细胞内的酶降解。科研人员发现，柯萨奇病毒在宿主细胞中的增殖主要在囊泡内进行，推测原因可能是</a:t>
            </a:r>
            <a:r>
              <a:rPr lang="en-US" altLang="zh-CN" sz="2600" kern="100">
                <a:solidFill>
                  <a:srgbClr val="262626"/>
                </a:solidFill>
                <a:latin typeface="Times New Roman" panose="02020603050405020304" pitchFamily="18" charset="0"/>
                <a:cs typeface="Courier New" panose="02070309020205020404" pitchFamily="49" charset="0"/>
              </a:rPr>
              <a:t>_____________________________________________________</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___________________________________________________________________</a:t>
            </a:r>
            <a:r>
              <a:rPr lang="zh-CN" altLang="zh-CN" sz="2600" kern="100">
                <a:solidFill>
                  <a:srgbClr val="262626"/>
                </a:solidFill>
                <a:latin typeface="Times New Roman" panose="02020603050405020304" pitchFamily="18" charset="0"/>
                <a:cs typeface="Times New Roman" panose="02020603050405020304" pitchFamily="18" charset="0"/>
              </a:rPr>
              <a:t>。</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sp>
        <p:nvSpPr>
          <p:cNvPr id="9" name="矩形 8"/>
          <p:cNvSpPr/>
          <p:nvPr/>
        </p:nvSpPr>
        <p:spPr>
          <a:xfrm>
            <a:off x="391627" y="4186230"/>
            <a:ext cx="11016504" cy="1292662"/>
          </a:xfrm>
          <a:prstGeom prst="rect">
            <a:avLst/>
          </a:prstGeom>
        </p:spPr>
        <p:txBody>
          <a:bodyPr>
            <a:spAutoFit/>
          </a:bodyPr>
          <a:lstStyle/>
          <a:p>
            <a:pPr algn="just">
              <a:lnSpc>
                <a:spcPct val="150000"/>
              </a:lnSpc>
              <a:spcAft>
                <a:spcPts val="0"/>
              </a:spcAft>
              <a:tabLst>
                <a:tab pos="2790825" algn="l"/>
              </a:tabLst>
            </a:pPr>
            <a:r>
              <a:rPr lang="en-US" altLang="zh-CN" sz="2600" kern="1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	</a:t>
            </a:r>
            <a:r>
              <a:rPr lang="zh-CN" altLang="zh-CN" sz="2600" kern="1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柯</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萨奇病毒复制时，＋</a:t>
            </a:r>
            <a:r>
              <a:rPr lang="en-US" altLang="zh-CN" sz="2600" kern="100" dirty="0">
                <a:solidFill>
                  <a:srgbClr val="C00000"/>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RNA</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与－</a:t>
            </a:r>
            <a:r>
              <a:rPr lang="en-US" altLang="zh-CN" sz="2600" kern="100" dirty="0">
                <a:solidFill>
                  <a:srgbClr val="C00000"/>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RNA</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会形成双链结构，在囊泡内进行复制，可以避免被宿主细胞内的酶降解</a:t>
            </a:r>
            <a:endParaRPr lang="zh-CN" altLang="zh-CN" sz="2600" kern="100" dirty="0">
              <a:solidFill>
                <a:srgbClr val="C00000"/>
              </a:solidFill>
              <a:effectLst/>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P spid="6" grpId="0" autoUpdateAnimBg="0"/>
      <p:bldP spid="7" grpId="0" autoUpdateAnimBg="0"/>
      <p:bldP spid="9"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8880" y="570876"/>
            <a:ext cx="11694241" cy="4218463"/>
          </a:xfrm>
          <a:prstGeom prst="rect">
            <a:avLst/>
          </a:prstGeom>
        </p:spPr>
        <p:txBody>
          <a:bodyPr>
            <a:spAutoFit/>
          </a:bodyPr>
          <a:lstStyle/>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(4)</a:t>
            </a:r>
            <a:r>
              <a:rPr lang="zh-CN" altLang="zh-CN" sz="2600" kern="100" dirty="0">
                <a:solidFill>
                  <a:srgbClr val="262626"/>
                </a:solidFill>
                <a:latin typeface="Times New Roman" panose="02020603050405020304" pitchFamily="18" charset="0"/>
                <a:cs typeface="Times New Roman" panose="02020603050405020304" pitchFamily="18" charset="0"/>
              </a:rPr>
              <a:t>某人感染这种病毒并痊愈后，在短时间内再次接触该病毒时，可能会再次感染该病。请说明原因。</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9082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RNA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为单链结构，不稳定，易发生基因突变</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或变异率高</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(5)</a:t>
            </a:r>
            <a:r>
              <a:rPr lang="zh-CN" altLang="zh-CN" sz="2600" kern="100" dirty="0">
                <a:solidFill>
                  <a:srgbClr val="262626"/>
                </a:solidFill>
                <a:latin typeface="Times New Roman" panose="02020603050405020304" pitchFamily="18" charset="0"/>
                <a:cs typeface="Times New Roman" panose="02020603050405020304" pitchFamily="18" charset="0"/>
              </a:rPr>
              <a:t>能否利用噬菌体侵染细菌实验的原理和方法来探究柯萨奇病毒的遗传物质是</a:t>
            </a:r>
            <a:r>
              <a:rPr lang="en-US" altLang="zh-CN" sz="2600" kern="100" dirty="0">
                <a:solidFill>
                  <a:srgbClr val="262626"/>
                </a:solidFill>
                <a:latin typeface="Times New Roman" panose="02020603050405020304" pitchFamily="18" charset="0"/>
                <a:cs typeface="Courier New" panose="02070309020205020404" pitchFamily="49" charset="0"/>
              </a:rPr>
              <a:t>RNA</a:t>
            </a:r>
            <a:r>
              <a:rPr lang="zh-CN" altLang="zh-CN" sz="2600" kern="100" dirty="0">
                <a:solidFill>
                  <a:srgbClr val="262626"/>
                </a:solidFill>
                <a:latin typeface="Times New Roman" panose="02020603050405020304" pitchFamily="18" charset="0"/>
                <a:cs typeface="Times New Roman" panose="02020603050405020304" pitchFamily="18" charset="0"/>
              </a:rPr>
              <a:t>还是蛋白质？</a:t>
            </a:r>
            <a:r>
              <a:rPr lang="en-US" altLang="zh-CN" sz="2600" kern="100" dirty="0">
                <a:solidFill>
                  <a:srgbClr val="262626"/>
                </a:solidFill>
                <a:latin typeface="Times New Roman" panose="02020603050405020304" pitchFamily="18" charset="0"/>
                <a:cs typeface="Courier New" panose="02070309020205020404" pitchFamily="49" charset="0"/>
              </a:rPr>
              <a:t>________(</a:t>
            </a:r>
            <a:r>
              <a:rPr lang="zh-CN" altLang="zh-CN" sz="2600" kern="100" dirty="0">
                <a:solidFill>
                  <a:srgbClr val="262626"/>
                </a:solidFill>
                <a:latin typeface="Times New Roman" panose="02020603050405020304" pitchFamily="18" charset="0"/>
                <a:cs typeface="Times New Roman" panose="02020603050405020304" pitchFamily="18" charset="0"/>
              </a:rPr>
              <a:t>填</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能</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或</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不能</a:t>
            </a:r>
            <a:r>
              <a:rPr lang="en-US" altLang="zh-CN" sz="2600" kern="100" dirty="0">
                <a:solidFill>
                  <a:srgbClr val="262626"/>
                </a:solidFill>
                <a:latin typeface="宋体" panose="02010600030101010101" pitchFamily="2" charset="-122"/>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，其原因是</a:t>
            </a:r>
            <a:r>
              <a:rPr lang="en-US" altLang="zh-CN" sz="2600" kern="100" dirty="0">
                <a:solidFill>
                  <a:srgbClr val="262626"/>
                </a:solidFill>
                <a:latin typeface="Times New Roman" panose="02020603050405020304" pitchFamily="18" charset="0"/>
                <a:cs typeface="Courier New" panose="02070309020205020404" pitchFamily="49" charset="0"/>
              </a:rPr>
              <a:t>___________________________________________________________________</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___________________________________________________________________</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4222792" y="3032572"/>
            <a:ext cx="854721" cy="492443"/>
          </a:xfrm>
          <a:prstGeom prst="rect">
            <a:avLst/>
          </a:prstGeom>
        </p:spPr>
        <p:txBody>
          <a:bodyPr wrap="none">
            <a:spAutoFit/>
          </a:bodyPr>
          <a:lstStyle/>
          <a:p>
            <a:r>
              <a:rPr lang="zh-CN" altLang="zh-CN" sz="26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不能</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4" name="矩形 3"/>
          <p:cNvSpPr/>
          <p:nvPr/>
        </p:nvSpPr>
        <p:spPr>
          <a:xfrm>
            <a:off x="443673" y="3507615"/>
            <a:ext cx="10799436" cy="1221681"/>
          </a:xfrm>
          <a:prstGeom prst="rect">
            <a:avLst/>
          </a:prstGeom>
        </p:spPr>
        <p:txBody>
          <a:bodyPr>
            <a:spAutoFit/>
          </a:bodyPr>
          <a:lstStyle/>
          <a:p>
            <a:pPr algn="just">
              <a:lnSpc>
                <a:spcPct val="150000"/>
              </a:lnSpc>
              <a:spcAft>
                <a:spcPts val="0"/>
              </a:spcAft>
              <a:tabLst>
                <a:tab pos="2790825" algn="l"/>
              </a:tabLst>
            </a:pPr>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柯萨奇病毒侵入人体细胞时，病毒的蛋白质和</a:t>
            </a:r>
            <a:r>
              <a:rPr lang="en-US" altLang="zh-CN" sz="2600" kern="100" dirty="0">
                <a:solidFill>
                  <a:srgbClr val="C00000"/>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RNA</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一起进入人体细胞，无法确定放射性来源</a:t>
            </a:r>
            <a:endParaRPr lang="zh-CN" altLang="zh-CN" sz="2600" kern="100" dirty="0">
              <a:solidFill>
                <a:srgbClr val="C00000"/>
              </a:solidFill>
              <a:effectLst/>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任意多边形: 形状 42"/>
          <p:cNvSpPr/>
          <p:nvPr>
            <p:custDataLst>
              <p:tags r:id="rId1"/>
            </p:custDataLst>
          </p:nvPr>
        </p:nvSpPr>
        <p:spPr>
          <a:xfrm>
            <a:off x="0" y="1558925"/>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solidFill>
            <a:schemeClr val="accent6">
              <a:lumMod val="7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4" name="任意多边形: 形状 42"/>
          <p:cNvSpPr/>
          <p:nvPr>
            <p:custDataLst>
              <p:tags r:id="rId2"/>
            </p:custDataLst>
          </p:nvPr>
        </p:nvSpPr>
        <p:spPr>
          <a:xfrm>
            <a:off x="0" y="1549400"/>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blipFill rotWithShape="1">
            <a:blip r:embed="rId4">
              <a:alphaModFix amt="15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0253" name="文本框 10"/>
          <p:cNvSpPr txBox="1"/>
          <p:nvPr/>
        </p:nvSpPr>
        <p:spPr>
          <a:xfrm>
            <a:off x="2207895" y="2132429"/>
            <a:ext cx="8153400" cy="1631216"/>
          </a:xfrm>
          <a:prstGeom prst="rect">
            <a:avLst/>
          </a:prstGeom>
          <a:noFill/>
          <a:ln w="9525">
            <a:noFill/>
          </a:ln>
        </p:spPr>
        <p:txBody>
          <a:bodyPr wrap="square" anchor="t" anchorCtr="0">
            <a:spAutoFit/>
          </a:bodyPr>
          <a:lstStyle/>
          <a:p>
            <a:pPr algn="ctr">
              <a:lnSpc>
                <a:spcPct val="100000"/>
              </a:lnSpc>
            </a:pPr>
            <a:r>
              <a:rPr lang="zh-CN" altLang="en-US" sz="5000" b="1" dirty="0">
                <a:solidFill>
                  <a:schemeClr val="bg1"/>
                </a:solidFill>
                <a:latin typeface="微软雅黑" panose="020B0503020204020204" charset="-122"/>
                <a:ea typeface="微软雅黑" panose="020B0503020204020204" charset="-122"/>
                <a:cs typeface="微软雅黑" panose="020B0503020204020204" charset="-122"/>
                <a:sym typeface="+mn-ea"/>
              </a:rPr>
              <a:t>考点一 </a:t>
            </a:r>
          </a:p>
          <a:p>
            <a:pPr algn="ctr">
              <a:lnSpc>
                <a:spcPct val="100000"/>
              </a:lnSpc>
            </a:pPr>
            <a:r>
              <a:rPr lang="zh-CN" altLang="en-US" sz="5000" b="1" dirty="0">
                <a:solidFill>
                  <a:schemeClr val="bg1"/>
                </a:solidFill>
                <a:latin typeface="微软雅黑" panose="020B0503020204020204" charset="-122"/>
                <a:ea typeface="微软雅黑" panose="020B0503020204020204" charset="-122"/>
                <a:cs typeface="微软雅黑" panose="020B0503020204020204" charset="-122"/>
                <a:sym typeface="+mn-ea"/>
              </a:rPr>
              <a:t>基因指导蛋白质的合成</a:t>
            </a:r>
          </a:p>
        </p:txBody>
      </p:sp>
      <p:sp>
        <p:nvSpPr>
          <p:cNvPr id="3" name="文本框 2">
            <a:hlinkClick r:id="rId5" action="ppaction://hlinksldjump"/>
          </p:cNvPr>
          <p:cNvSpPr txBox="1"/>
          <p:nvPr/>
        </p:nvSpPr>
        <p:spPr>
          <a:xfrm>
            <a:off x="3114421" y="4480560"/>
            <a:ext cx="2549525" cy="559435"/>
          </a:xfrm>
          <a:prstGeom prst="rect">
            <a:avLst/>
          </a:prstGeom>
          <a:noFill/>
          <a:ln>
            <a:noFill/>
          </a:ln>
        </p:spPr>
        <p:txBody>
          <a:bodyPr wrap="square" rtlCol="0" anchor="t">
            <a:noAutofit/>
          </a:bodyPr>
          <a:lstStyle/>
          <a:p>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核心要点</a:t>
            </a:r>
            <a:r>
              <a:rPr lang="en-US" altLang="zh-CN"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再研</a:t>
            </a:r>
            <a:endParaRPr lang="zh-CN" altLang="en-US" sz="2800" b="1" dirty="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0" name="文本框 9">
            <a:hlinkClick r:id="rId6" action="ppaction://hlinksldjump"/>
          </p:cNvPr>
          <p:cNvSpPr txBox="1"/>
          <p:nvPr/>
        </p:nvSpPr>
        <p:spPr>
          <a:xfrm>
            <a:off x="6528054" y="4505960"/>
            <a:ext cx="2549525" cy="559435"/>
          </a:xfrm>
          <a:prstGeom prst="rect">
            <a:avLst/>
          </a:prstGeom>
          <a:noFill/>
          <a:ln>
            <a:noFill/>
          </a:ln>
        </p:spPr>
        <p:txBody>
          <a:bodyPr wrap="square" rtlCol="0" anchor="t">
            <a:noAutofit/>
          </a:bodyPr>
          <a:lstStyle/>
          <a:p>
            <a:pPr algn="ctr">
              <a:lnSpc>
                <a:spcPct val="100000"/>
              </a:lnSpc>
            </a:pP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典型例题</a:t>
            </a:r>
            <a:r>
              <a:rPr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深研</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594944"/>
            <a:ext cx="11656625" cy="647332"/>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en-US" altLang="zh-CN" sz="2600" kern="100">
                <a:solidFill>
                  <a:srgbClr val="262626"/>
                </a:solidFill>
                <a:latin typeface="Times New Roman" panose="02020603050405020304" pitchFamily="18" charset="0"/>
                <a:cs typeface="Courier New" panose="02070309020205020404" pitchFamily="49" charset="0"/>
              </a:rPr>
              <a:t>1.RNA</a:t>
            </a:r>
            <a:r>
              <a:rPr lang="zh-CN" altLang="zh-CN" sz="2600" kern="100">
                <a:solidFill>
                  <a:srgbClr val="262626"/>
                </a:solidFill>
                <a:latin typeface="Times New Roman" panose="02020603050405020304" pitchFamily="18" charset="0"/>
                <a:cs typeface="Times New Roman" panose="02020603050405020304" pitchFamily="18" charset="0"/>
              </a:rPr>
              <a:t>的结构与功能</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2461438" y="1702629"/>
            <a:ext cx="1358064" cy="707886"/>
          </a:xfrm>
          <a:prstGeom prst="rect">
            <a:avLst/>
          </a:prstGeom>
        </p:spPr>
        <p:txBody>
          <a:bodyPr wrap="none">
            <a:spAutoFit/>
          </a:bodyPr>
          <a:lstStyle/>
          <a:p>
            <a:r>
              <a:rPr lang="en-US" altLang="zh-CN" sz="2000" dirty="0">
                <a:solidFill>
                  <a:srgbClr val="C00000"/>
                </a:solidFill>
                <a:cs typeface="Times New Roman" panose="02020603050405020304" pitchFamily="18" charset="0"/>
              </a:rPr>
              <a:t> </a:t>
            </a:r>
            <a:r>
              <a:rPr lang="en-US" altLang="zh-CN" sz="2000" dirty="0" smtClean="0">
                <a:solidFill>
                  <a:srgbClr val="C00000"/>
                </a:solidFill>
                <a:cs typeface="Times New Roman" panose="02020603050405020304" pitchFamily="18" charset="0"/>
              </a:rPr>
              <a:t>      </a:t>
            </a:r>
            <a:r>
              <a:rPr lang="zh-CN" altLang="zh-CN" sz="2000" dirty="0" smtClean="0">
                <a:solidFill>
                  <a:srgbClr val="C00000"/>
                </a:solidFill>
                <a:cs typeface="Times New Roman" panose="02020603050405020304" pitchFamily="18" charset="0"/>
              </a:rPr>
              <a:t>核糖核</a:t>
            </a:r>
            <a:endParaRPr lang="en-US" altLang="zh-CN" sz="2000" dirty="0" smtClean="0">
              <a:solidFill>
                <a:srgbClr val="C00000"/>
              </a:solidFill>
              <a:cs typeface="Times New Roman" panose="02020603050405020304" pitchFamily="18" charset="0"/>
            </a:endParaRPr>
          </a:p>
          <a:p>
            <a:r>
              <a:rPr lang="zh-CN" altLang="zh-CN" sz="2000" dirty="0" smtClean="0">
                <a:solidFill>
                  <a:srgbClr val="C00000"/>
                </a:solidFill>
                <a:cs typeface="Times New Roman" panose="02020603050405020304" pitchFamily="18" charset="0"/>
              </a:rPr>
              <a:t>苷</a:t>
            </a:r>
            <a:r>
              <a:rPr lang="zh-CN" altLang="zh-CN" sz="2000" dirty="0">
                <a:solidFill>
                  <a:srgbClr val="C00000"/>
                </a:solidFill>
                <a:cs typeface="Times New Roman" panose="02020603050405020304" pitchFamily="18" charset="0"/>
              </a:rPr>
              <a:t>酸</a:t>
            </a:r>
            <a:endParaRPr lang="zh-CN" altLang="en-US" sz="2000" dirty="0">
              <a:solidFill>
                <a:srgbClr val="C00000"/>
              </a:solidFill>
              <a:latin typeface="Times New Roman" panose="02020603050405020304"/>
              <a:ea typeface="微软雅黑" panose="020B0503020204020204" charset="-122"/>
              <a:sym typeface="Times New Roman" panose="02020603050405020304"/>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61438" y="1125341"/>
            <a:ext cx="6479100" cy="5724466"/>
          </a:xfrm>
          <a:prstGeom prst="rect">
            <a:avLst/>
          </a:prstGeom>
        </p:spPr>
      </p:pic>
      <p:sp>
        <p:nvSpPr>
          <p:cNvPr id="6" name="矩形 5"/>
          <p:cNvSpPr/>
          <p:nvPr/>
        </p:nvSpPr>
        <p:spPr>
          <a:xfrm>
            <a:off x="5391273" y="3662825"/>
            <a:ext cx="954107" cy="400110"/>
          </a:xfrm>
          <a:prstGeom prst="rect">
            <a:avLst/>
          </a:prstGeom>
        </p:spPr>
        <p:txBody>
          <a:bodyPr wrap="none">
            <a:spAutoFit/>
          </a:bodyPr>
          <a:lstStyle/>
          <a:p>
            <a:r>
              <a:rPr lang="zh-CN" altLang="zh-CN" sz="2000">
                <a:solidFill>
                  <a:srgbClr val="C00000"/>
                </a:solidFill>
                <a:cs typeface="Times New Roman" panose="02020603050405020304" pitchFamily="18" charset="0"/>
              </a:rPr>
              <a:t>蛋白质</a:t>
            </a:r>
            <a:endParaRPr lang="zh-CN" altLang="en-US" sz="2000" dirty="0">
              <a:solidFill>
                <a:srgbClr val="C00000"/>
              </a:solidFill>
              <a:latin typeface="Times New Roman" panose="02020603050405020304"/>
              <a:ea typeface="微软雅黑" panose="020B0503020204020204" charset="-122"/>
              <a:sym typeface="Times New Roman" panose="02020603050405020304"/>
            </a:endParaRPr>
          </a:p>
        </p:txBody>
      </p:sp>
      <p:sp>
        <p:nvSpPr>
          <p:cNvPr id="7" name="矩形 6"/>
          <p:cNvSpPr/>
          <p:nvPr/>
        </p:nvSpPr>
        <p:spPr>
          <a:xfrm>
            <a:off x="6024750" y="4189881"/>
            <a:ext cx="954107" cy="400110"/>
          </a:xfrm>
          <a:prstGeom prst="rect">
            <a:avLst/>
          </a:prstGeom>
        </p:spPr>
        <p:txBody>
          <a:bodyPr wrap="none">
            <a:spAutoFit/>
          </a:bodyPr>
          <a:lstStyle/>
          <a:p>
            <a:r>
              <a:rPr lang="zh-CN" altLang="zh-CN" sz="2000">
                <a:solidFill>
                  <a:srgbClr val="C00000"/>
                </a:solidFill>
                <a:cs typeface="Times New Roman" panose="02020603050405020304" pitchFamily="18" charset="0"/>
              </a:rPr>
              <a:t>氨基酸</a:t>
            </a:r>
            <a:endParaRPr lang="zh-CN" altLang="en-US" sz="2000" dirty="0">
              <a:solidFill>
                <a:srgbClr val="C00000"/>
              </a:solidFill>
              <a:latin typeface="Times New Roman" panose="02020603050405020304"/>
              <a:ea typeface="微软雅黑" panose="020B0503020204020204" charset="-122"/>
              <a:sym typeface="Times New Roman" panose="02020603050405020304"/>
            </a:endParaRPr>
          </a:p>
        </p:txBody>
      </p:sp>
      <p:sp>
        <p:nvSpPr>
          <p:cNvPr id="9" name="矩形 8"/>
          <p:cNvSpPr/>
          <p:nvPr/>
        </p:nvSpPr>
        <p:spPr>
          <a:xfrm>
            <a:off x="7793592" y="4178005"/>
            <a:ext cx="954107" cy="400110"/>
          </a:xfrm>
          <a:prstGeom prst="rect">
            <a:avLst/>
          </a:prstGeom>
        </p:spPr>
        <p:txBody>
          <a:bodyPr wrap="none">
            <a:spAutoFit/>
          </a:bodyPr>
          <a:lstStyle/>
          <a:p>
            <a:r>
              <a:rPr lang="zh-CN" altLang="zh-CN" sz="2000">
                <a:solidFill>
                  <a:srgbClr val="C00000"/>
                </a:solidFill>
                <a:cs typeface="Times New Roman" panose="02020603050405020304" pitchFamily="18" charset="0"/>
              </a:rPr>
              <a:t>密码子</a:t>
            </a:r>
            <a:endParaRPr lang="zh-CN" altLang="en-US" sz="2000" dirty="0">
              <a:solidFill>
                <a:srgbClr val="C00000"/>
              </a:solidFill>
              <a:latin typeface="Times New Roman" panose="02020603050405020304"/>
              <a:ea typeface="微软雅黑" panose="020B0503020204020204" charset="-122"/>
              <a:sym typeface="Times New Roman" panose="02020603050405020304"/>
            </a:endParaRPr>
          </a:p>
        </p:txBody>
      </p:sp>
      <p:sp>
        <p:nvSpPr>
          <p:cNvPr id="10" name="矩形 9"/>
          <p:cNvSpPr/>
          <p:nvPr/>
        </p:nvSpPr>
        <p:spPr>
          <a:xfrm>
            <a:off x="5497693" y="4705062"/>
            <a:ext cx="954107" cy="400110"/>
          </a:xfrm>
          <a:prstGeom prst="rect">
            <a:avLst/>
          </a:prstGeom>
        </p:spPr>
        <p:txBody>
          <a:bodyPr wrap="none">
            <a:spAutoFit/>
          </a:bodyPr>
          <a:lstStyle/>
          <a:p>
            <a:r>
              <a:rPr lang="zh-CN" altLang="zh-CN" sz="2000">
                <a:solidFill>
                  <a:srgbClr val="C00000"/>
                </a:solidFill>
                <a:cs typeface="Times New Roman" panose="02020603050405020304" pitchFamily="18" charset="0"/>
              </a:rPr>
              <a:t>核糖体</a:t>
            </a:r>
            <a:endParaRPr lang="zh-CN" altLang="en-US" sz="2000" dirty="0">
              <a:solidFill>
                <a:srgbClr val="C00000"/>
              </a:solidFill>
              <a:latin typeface="Times New Roman" panose="02020603050405020304"/>
              <a:ea typeface="微软雅黑" panose="020B0503020204020204" charset="-122"/>
              <a:sym typeface="Times New Roman" panose="02020603050405020304"/>
            </a:endParaRPr>
          </a:p>
        </p:txBody>
      </p:sp>
      <p:sp>
        <p:nvSpPr>
          <p:cNvPr id="11" name="矩形 10"/>
          <p:cNvSpPr/>
          <p:nvPr/>
        </p:nvSpPr>
        <p:spPr>
          <a:xfrm>
            <a:off x="6915054" y="5422123"/>
            <a:ext cx="1210588" cy="400110"/>
          </a:xfrm>
          <a:prstGeom prst="rect">
            <a:avLst/>
          </a:prstGeom>
        </p:spPr>
        <p:txBody>
          <a:bodyPr wrap="none">
            <a:spAutoFit/>
          </a:bodyPr>
          <a:lstStyle/>
          <a:p>
            <a:r>
              <a:rPr lang="zh-CN" altLang="zh-CN" sz="2000">
                <a:solidFill>
                  <a:srgbClr val="C00000"/>
                </a:solidFill>
                <a:cs typeface="Times New Roman" panose="02020603050405020304" pitchFamily="18" charset="0"/>
              </a:rPr>
              <a:t>遗传物质</a:t>
            </a:r>
            <a:endParaRPr lang="zh-CN" altLang="en-US" sz="2000"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6" grpId="0" autoUpdateAnimBg="0"/>
      <p:bldP spid="7" grpId="0" autoUpdateAnimBg="0"/>
      <p:bldP spid="9" grpId="0" autoUpdateAnimBg="0"/>
      <p:bldP spid="10" grpId="0" autoUpdateAnimBg="0"/>
      <p:bldP spid="11"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571193"/>
            <a:ext cx="11656625" cy="647332"/>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en-US" altLang="zh-CN" sz="2600" kern="100">
                <a:solidFill>
                  <a:srgbClr val="262626"/>
                </a:solidFill>
                <a:latin typeface="Times New Roman" panose="02020603050405020304" pitchFamily="18" charset="0"/>
                <a:cs typeface="Courier New" panose="02070309020205020404" pitchFamily="49" charset="0"/>
              </a:rPr>
              <a:t>2.</a:t>
            </a:r>
            <a:r>
              <a:rPr lang="zh-CN" altLang="zh-CN" sz="2600" kern="100">
                <a:solidFill>
                  <a:srgbClr val="262626"/>
                </a:solidFill>
                <a:latin typeface="Times New Roman" panose="02020603050405020304" pitchFamily="18" charset="0"/>
                <a:cs typeface="Times New Roman" panose="02020603050405020304" pitchFamily="18" charset="0"/>
              </a:rPr>
              <a:t>遗传信息的转录</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42443" y="657369"/>
            <a:ext cx="5307114" cy="6147152"/>
          </a:xfrm>
          <a:prstGeom prst="rect">
            <a:avLst/>
          </a:prstGeom>
        </p:spPr>
      </p:pic>
      <p:sp>
        <p:nvSpPr>
          <p:cNvPr id="4" name="矩形 3"/>
          <p:cNvSpPr/>
          <p:nvPr/>
        </p:nvSpPr>
        <p:spPr>
          <a:xfrm>
            <a:off x="3880474" y="655845"/>
            <a:ext cx="4841390" cy="646331"/>
          </a:xfrm>
          <a:prstGeom prst="rect">
            <a:avLst/>
          </a:prstGeom>
        </p:spPr>
        <p:txBody>
          <a:bodyPr wrap="none">
            <a:spAutoFit/>
          </a:bodyPr>
          <a:lstStyle/>
          <a:p>
            <a:r>
              <a:rPr lang="en-US" altLang="zh-CN" dirty="0" smtClean="0">
                <a:solidFill>
                  <a:srgbClr val="C00000"/>
                </a:solidFill>
                <a:latin typeface="微软雅黑" panose="020B0503020204020204" charset="-122"/>
                <a:cs typeface="Times New Roman" panose="02020603050405020304" pitchFamily="18" charset="0"/>
              </a:rPr>
              <a:t>				   DNA</a:t>
            </a:r>
            <a:r>
              <a:rPr lang="zh-CN" altLang="zh-CN" dirty="0" smtClean="0">
                <a:solidFill>
                  <a:srgbClr val="C00000"/>
                </a:solidFill>
                <a:cs typeface="Times New Roman" panose="02020603050405020304" pitchFamily="18" charset="0"/>
              </a:rPr>
              <a:t>的</a:t>
            </a:r>
            <a:endParaRPr lang="en-US" altLang="zh-CN" dirty="0" smtClean="0">
              <a:solidFill>
                <a:srgbClr val="C00000"/>
              </a:solidFill>
              <a:cs typeface="Times New Roman" panose="02020603050405020304" pitchFamily="18" charset="0"/>
            </a:endParaRPr>
          </a:p>
          <a:p>
            <a:r>
              <a:rPr lang="zh-CN" altLang="zh-CN" dirty="0" smtClean="0">
                <a:solidFill>
                  <a:srgbClr val="C00000"/>
                </a:solidFill>
                <a:cs typeface="Times New Roman" panose="02020603050405020304" pitchFamily="18" charset="0"/>
              </a:rPr>
              <a:t>一</a:t>
            </a:r>
            <a:r>
              <a:rPr lang="zh-CN" altLang="zh-CN" dirty="0">
                <a:solidFill>
                  <a:srgbClr val="C00000"/>
                </a:solidFill>
                <a:cs typeface="Times New Roman" panose="02020603050405020304" pitchFamily="18" charset="0"/>
              </a:rPr>
              <a:t>条链</a:t>
            </a:r>
            <a:endParaRPr lang="zh-CN" altLang="en-US" dirty="0">
              <a:solidFill>
                <a:srgbClr val="C00000"/>
              </a:solidFill>
              <a:latin typeface="Times New Roman" panose="02020603050405020304"/>
              <a:ea typeface="微软雅黑" panose="020B0503020204020204" charset="-122"/>
              <a:sym typeface="Times New Roman" panose="02020603050405020304"/>
            </a:endParaRPr>
          </a:p>
        </p:txBody>
      </p:sp>
      <p:sp>
        <p:nvSpPr>
          <p:cNvPr id="6" name="矩形 5"/>
          <p:cNvSpPr/>
          <p:nvPr/>
        </p:nvSpPr>
        <p:spPr>
          <a:xfrm>
            <a:off x="4629042" y="1549752"/>
            <a:ext cx="877163" cy="369332"/>
          </a:xfrm>
          <a:prstGeom prst="rect">
            <a:avLst/>
          </a:prstGeom>
        </p:spPr>
        <p:txBody>
          <a:bodyPr wrap="none">
            <a:spAutoFit/>
          </a:bodyPr>
          <a:lstStyle/>
          <a:p>
            <a:r>
              <a:rPr lang="zh-CN" altLang="zh-CN">
                <a:solidFill>
                  <a:srgbClr val="C00000"/>
                </a:solidFill>
                <a:cs typeface="Times New Roman" panose="02020603050405020304" pitchFamily="18" charset="0"/>
              </a:rPr>
              <a:t>细胞核</a:t>
            </a:r>
            <a:endParaRPr lang="zh-CN" altLang="en-US" dirty="0">
              <a:solidFill>
                <a:srgbClr val="C00000"/>
              </a:solidFill>
              <a:latin typeface="Times New Roman" panose="02020603050405020304"/>
              <a:ea typeface="微软雅黑" panose="020B0503020204020204" charset="-122"/>
              <a:sym typeface="Times New Roman" panose="02020603050405020304"/>
            </a:endParaRPr>
          </a:p>
        </p:txBody>
      </p:sp>
      <p:sp>
        <p:nvSpPr>
          <p:cNvPr id="7" name="矩形 6"/>
          <p:cNvSpPr/>
          <p:nvPr/>
        </p:nvSpPr>
        <p:spPr>
          <a:xfrm>
            <a:off x="5675821" y="1545208"/>
            <a:ext cx="1800493" cy="369332"/>
          </a:xfrm>
          <a:prstGeom prst="rect">
            <a:avLst/>
          </a:prstGeom>
        </p:spPr>
        <p:txBody>
          <a:bodyPr wrap="none">
            <a:spAutoFit/>
          </a:bodyPr>
          <a:lstStyle/>
          <a:p>
            <a:r>
              <a:rPr lang="zh-CN" altLang="zh-CN">
                <a:solidFill>
                  <a:srgbClr val="C00000"/>
                </a:solidFill>
                <a:cs typeface="Times New Roman" panose="02020603050405020304" pitchFamily="18" charset="0"/>
              </a:rPr>
              <a:t>叶绿体、线粒体</a:t>
            </a:r>
            <a:endParaRPr lang="zh-CN" altLang="en-US" dirty="0">
              <a:solidFill>
                <a:srgbClr val="C00000"/>
              </a:solidFill>
              <a:latin typeface="Times New Roman" panose="02020603050405020304"/>
              <a:ea typeface="微软雅黑" panose="020B0503020204020204" charset="-122"/>
              <a:sym typeface="Times New Roman" panose="02020603050405020304"/>
            </a:endParaRPr>
          </a:p>
        </p:txBody>
      </p:sp>
      <p:sp>
        <p:nvSpPr>
          <p:cNvPr id="8" name="矩形 7"/>
          <p:cNvSpPr/>
          <p:nvPr/>
        </p:nvSpPr>
        <p:spPr>
          <a:xfrm>
            <a:off x="6848079" y="4003557"/>
            <a:ext cx="1917513" cy="646331"/>
          </a:xfrm>
          <a:prstGeom prst="rect">
            <a:avLst/>
          </a:prstGeom>
        </p:spPr>
        <p:txBody>
          <a:bodyPr wrap="none">
            <a:spAutoFit/>
          </a:bodyPr>
          <a:lstStyle/>
          <a:p>
            <a:r>
              <a:rPr lang="zh-CN" altLang="zh-CN" dirty="0">
                <a:solidFill>
                  <a:srgbClr val="C00000"/>
                </a:solidFill>
                <a:cs typeface="Times New Roman" panose="02020603050405020304" pitchFamily="18" charset="0"/>
              </a:rPr>
              <a:t>游离的</a:t>
            </a:r>
            <a:r>
              <a:rPr lang="en-US" altLang="zh-CN" dirty="0">
                <a:solidFill>
                  <a:srgbClr val="C00000"/>
                </a:solidFill>
                <a:cs typeface="Times New Roman" panose="02020603050405020304" pitchFamily="18" charset="0"/>
              </a:rPr>
              <a:t>4</a:t>
            </a:r>
            <a:r>
              <a:rPr lang="zh-CN" altLang="zh-CN" dirty="0">
                <a:solidFill>
                  <a:srgbClr val="C00000"/>
                </a:solidFill>
                <a:cs typeface="Times New Roman" panose="02020603050405020304" pitchFamily="18" charset="0"/>
              </a:rPr>
              <a:t>种核糖</a:t>
            </a:r>
            <a:r>
              <a:rPr lang="zh-CN" altLang="zh-CN" dirty="0" smtClean="0">
                <a:solidFill>
                  <a:srgbClr val="C00000"/>
                </a:solidFill>
                <a:cs typeface="Times New Roman" panose="02020603050405020304" pitchFamily="18" charset="0"/>
              </a:rPr>
              <a:t>核</a:t>
            </a:r>
            <a:endParaRPr lang="en-US" altLang="zh-CN" dirty="0" smtClean="0">
              <a:solidFill>
                <a:srgbClr val="C00000"/>
              </a:solidFill>
              <a:cs typeface="Times New Roman" panose="02020603050405020304" pitchFamily="18" charset="0"/>
            </a:endParaRPr>
          </a:p>
          <a:p>
            <a:r>
              <a:rPr lang="zh-CN" altLang="zh-CN" dirty="0" smtClean="0">
                <a:solidFill>
                  <a:srgbClr val="C00000"/>
                </a:solidFill>
                <a:cs typeface="Times New Roman" panose="02020603050405020304" pitchFamily="18" charset="0"/>
              </a:rPr>
              <a:t>苷</a:t>
            </a:r>
            <a:r>
              <a:rPr lang="zh-CN" altLang="zh-CN" dirty="0">
                <a:solidFill>
                  <a:srgbClr val="C00000"/>
                </a:solidFill>
                <a:cs typeface="Times New Roman" panose="02020603050405020304" pitchFamily="18" charset="0"/>
              </a:rPr>
              <a:t>酸</a:t>
            </a:r>
            <a:endParaRPr lang="zh-CN" altLang="en-US" dirty="0">
              <a:solidFill>
                <a:srgbClr val="C00000"/>
              </a:solidFill>
              <a:latin typeface="Times New Roman" panose="02020603050405020304"/>
              <a:ea typeface="微软雅黑" panose="020B0503020204020204" charset="-122"/>
              <a:sym typeface="Times New Roman" panose="02020603050405020304"/>
            </a:endParaRPr>
          </a:p>
        </p:txBody>
      </p:sp>
      <p:sp>
        <p:nvSpPr>
          <p:cNvPr id="9" name="矩形 8"/>
          <p:cNvSpPr/>
          <p:nvPr/>
        </p:nvSpPr>
        <p:spPr>
          <a:xfrm>
            <a:off x="6682432" y="4903292"/>
            <a:ext cx="684803" cy="369332"/>
          </a:xfrm>
          <a:prstGeom prst="rect">
            <a:avLst/>
          </a:prstGeom>
        </p:spPr>
        <p:txBody>
          <a:bodyPr wrap="none">
            <a:spAutoFit/>
          </a:bodyPr>
          <a:lstStyle/>
          <a:p>
            <a:r>
              <a:rPr lang="en-US" altLang="zh-CN">
                <a:solidFill>
                  <a:srgbClr val="C00000"/>
                </a:solidFill>
                <a:latin typeface="微软雅黑" panose="020B0503020204020204" charset="-122"/>
                <a:cs typeface="Times New Roman" panose="02020603050405020304" pitchFamily="18" charset="0"/>
              </a:rPr>
              <a:t>RNA</a:t>
            </a:r>
            <a:endParaRPr lang="zh-CN" altLang="en-US" dirty="0">
              <a:solidFill>
                <a:srgbClr val="C00000"/>
              </a:solidFill>
              <a:latin typeface="Times New Roman" panose="02020603050405020304"/>
              <a:ea typeface="微软雅黑" panose="020B0503020204020204" charset="-122"/>
              <a:sym typeface="Times New Roman" panose="02020603050405020304"/>
            </a:endParaRPr>
          </a:p>
        </p:txBody>
      </p:sp>
      <p:sp>
        <p:nvSpPr>
          <p:cNvPr id="10" name="矩形 9"/>
          <p:cNvSpPr/>
          <p:nvPr/>
        </p:nvSpPr>
        <p:spPr>
          <a:xfrm>
            <a:off x="7687865" y="5945531"/>
            <a:ext cx="877163" cy="369332"/>
          </a:xfrm>
          <a:prstGeom prst="rect">
            <a:avLst/>
          </a:prstGeom>
        </p:spPr>
        <p:txBody>
          <a:bodyPr wrap="none">
            <a:spAutoFit/>
          </a:bodyPr>
          <a:lstStyle/>
          <a:p>
            <a:r>
              <a:rPr lang="zh-CN" altLang="zh-CN">
                <a:solidFill>
                  <a:srgbClr val="C00000"/>
                </a:solidFill>
                <a:cs typeface="Times New Roman" panose="02020603050405020304" pitchFamily="18" charset="0"/>
              </a:rPr>
              <a:t>模板链</a:t>
            </a:r>
            <a:endParaRPr lang="zh-CN" altLang="en-US"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6" grpId="0" autoUpdateAnimBg="0"/>
      <p:bldP spid="7" grpId="0" autoUpdateAnimBg="0"/>
      <p:bldP spid="8" grpId="0" autoUpdateAnimBg="0"/>
      <p:bldP spid="9" grpId="0" autoUpdateAnimBg="0"/>
      <p:bldP spid="10"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21729" y="1197480"/>
            <a:ext cx="11656625" cy="2448723"/>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b="1" kern="100">
                <a:solidFill>
                  <a:srgbClr val="262626"/>
                </a:solidFill>
                <a:latin typeface="宋体" panose="02010600030101010101" pitchFamily="2" charset="-122"/>
                <a:ea typeface="宋体" panose="02010600030101010101" pitchFamily="2" charset="-122"/>
                <a:cs typeface="Times New Roman" panose="02020603050405020304" pitchFamily="18" charset="0"/>
              </a:rPr>
              <a:t>①</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转录方向的判定方法：已合成的</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mRNA</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释放的一端</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kern="100">
                <a:solidFill>
                  <a:srgbClr val="262626"/>
                </a:solidFill>
                <a:latin typeface="Times New Roman" panose="02020603050405020304" pitchFamily="18" charset="0"/>
                <a:cs typeface="Courier New" panose="02070309020205020404" pitchFamily="49" charset="0"/>
              </a:rPr>
              <a:t>5′</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端</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为转录的起始方向。</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90825" algn="l"/>
              </a:tabLst>
            </a:pPr>
            <a:r>
              <a:rPr lang="en-US" altLang="zh-CN" sz="2600" b="1" kern="100">
                <a:solidFill>
                  <a:srgbClr val="262626"/>
                </a:solidFill>
                <a:latin typeface="宋体" panose="02010600030101010101" pitchFamily="2" charset="-122"/>
                <a:ea typeface="宋体" panose="02010600030101010101" pitchFamily="2" charset="-122"/>
                <a:cs typeface="Times New Roman" panose="02020603050405020304" pitchFamily="18" charset="0"/>
              </a:rPr>
              <a:t>②</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一个基因转录时以基因的一条链为模板，一个</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DNA</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分子上不同基因的模板链不一定相同。</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90825" algn="l"/>
              </a:tabLst>
            </a:pPr>
            <a:r>
              <a:rPr lang="en-US" altLang="zh-CN" sz="2600" b="1" kern="100">
                <a:solidFill>
                  <a:srgbClr val="262626"/>
                </a:solidFill>
                <a:latin typeface="宋体" panose="02010600030101010101" pitchFamily="2" charset="-122"/>
                <a:ea typeface="宋体" panose="02010600030101010101" pitchFamily="2" charset="-122"/>
                <a:cs typeface="Times New Roman" panose="02020603050405020304" pitchFamily="18" charset="0"/>
              </a:rPr>
              <a:t>③</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转录是以基因为单位进行的，一个基因可被多次转录，形成一种多个</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mRNA</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a:t>
            </a:r>
            <a:r>
              <a:rPr lang="zh-CN" altLang="zh-CN" sz="2600" kern="100">
                <a:solidFill>
                  <a:srgbClr val="262626"/>
                </a:solidFill>
                <a:latin typeface="Times New Roman" panose="02020603050405020304" pitchFamily="18" charset="0"/>
                <a:cs typeface="Times New Roman" panose="02020603050405020304" pitchFamily="18" charset="0"/>
              </a:rPr>
              <a:t>　　　</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Picture 2" descr="名师解读"/>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649" y="838854"/>
            <a:ext cx="1673228" cy="41924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3" name="墨迹 2"/>
              <p14:cNvContentPartPr/>
              <p14:nvPr/>
            </p14:nvContentPartPr>
            <p14:xfrm>
              <a:off x="2245320" y="4241520"/>
              <a:ext cx="8634240" cy="1067760"/>
            </p14:xfrm>
          </p:contentPart>
        </mc:Choice>
        <mc:Fallback xmlns="">
          <p:pic>
            <p:nvPicPr>
              <p:cNvPr id="3" name="墨迹 2"/>
              <p:cNvPicPr/>
              <p:nvPr/>
            </p:nvPicPr>
            <p:blipFill>
              <a:blip r:embed="rId4"/>
              <a:stretch>
                <a:fillRect/>
              </a:stretch>
            </p:blipFill>
            <p:spPr>
              <a:xfrm>
                <a:off x="2235960" y="4232160"/>
                <a:ext cx="8652960" cy="108648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13034" y="676333"/>
            <a:ext cx="11656625" cy="3123908"/>
          </a:xfrm>
          <a:prstGeom prst="rect">
            <a:avLst/>
          </a:prstGeom>
        </p:spPr>
        <p:txBody>
          <a:bodyPr wrap="square" lIns="121898" tIns="60948" rIns="121898" bIns="60948">
            <a:spAutoFit/>
          </a:bodyPr>
          <a:lstStyle/>
          <a:p>
            <a:pPr marL="252095" indent="-457200"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3.</a:t>
            </a:r>
            <a:r>
              <a:rPr lang="zh-CN" altLang="zh-CN" sz="2600" kern="100" dirty="0">
                <a:solidFill>
                  <a:srgbClr val="262626"/>
                </a:solidFill>
                <a:latin typeface="Times New Roman" panose="02020603050405020304" pitchFamily="18" charset="0"/>
                <a:cs typeface="Times New Roman" panose="02020603050405020304" pitchFamily="18" charset="0"/>
              </a:rPr>
              <a:t>遗传信息的翻译</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970530"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概念</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970530" algn="l"/>
              </a:tabLst>
            </a:pPr>
            <a:r>
              <a:rPr lang="en-US" altLang="zh-CN" sz="2600" kern="100" dirty="0" smtClean="0">
                <a:solidFill>
                  <a:srgbClr val="262626"/>
                </a:solidFill>
                <a:latin typeface="Times New Roman" panose="02020603050405020304" pitchFamily="18" charset="0"/>
                <a:cs typeface="Times New Roman" panose="02020603050405020304" pitchFamily="18" charset="0"/>
              </a:rPr>
              <a:t>	</a:t>
            </a:r>
            <a:r>
              <a:rPr lang="zh-CN" altLang="zh-CN" sz="2600" kern="100" dirty="0" smtClean="0">
                <a:solidFill>
                  <a:srgbClr val="262626"/>
                </a:solidFill>
                <a:latin typeface="Times New Roman" panose="02020603050405020304" pitchFamily="18" charset="0"/>
                <a:cs typeface="Times New Roman" panose="02020603050405020304" pitchFamily="18" charset="0"/>
              </a:rPr>
              <a:t>游离</a:t>
            </a:r>
            <a:r>
              <a:rPr lang="zh-CN" altLang="zh-CN" sz="2600" kern="100" dirty="0">
                <a:solidFill>
                  <a:srgbClr val="262626"/>
                </a:solidFill>
                <a:latin typeface="Times New Roman" panose="02020603050405020304" pitchFamily="18" charset="0"/>
                <a:cs typeface="Times New Roman" panose="02020603050405020304" pitchFamily="18" charset="0"/>
              </a:rPr>
              <a:t>在细胞质中的各种氨基酸，就</a:t>
            </a:r>
            <a:r>
              <a:rPr lang="zh-CN" altLang="zh-CN" sz="2600" kern="100" dirty="0" smtClean="0">
                <a:solidFill>
                  <a:srgbClr val="262626"/>
                </a:solidFill>
                <a:latin typeface="Times New Roman" panose="02020603050405020304" pitchFamily="18" charset="0"/>
                <a:cs typeface="Times New Roman" panose="02020603050405020304" pitchFamily="18" charset="0"/>
              </a:rPr>
              <a:t>以</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为</a:t>
            </a:r>
            <a:r>
              <a:rPr lang="zh-CN" altLang="zh-CN" sz="2600" kern="100" dirty="0">
                <a:solidFill>
                  <a:srgbClr val="262626"/>
                </a:solidFill>
                <a:latin typeface="Times New Roman" panose="02020603050405020304" pitchFamily="18" charset="0"/>
                <a:cs typeface="Times New Roman" panose="02020603050405020304" pitchFamily="18" charset="0"/>
              </a:rPr>
              <a:t>模板合成具有一定氨基酸顺序的蛋白质的过程。</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nSpc>
                <a:spcPct val="150000"/>
              </a:lnSpc>
            </a:pPr>
            <a:r>
              <a:rPr lang="en-US" altLang="zh-CN" sz="2600" dirty="0" smtClean="0">
                <a:solidFill>
                  <a:srgbClr val="262626"/>
                </a:solidFill>
                <a:latin typeface="Times New Roman" panose="02020603050405020304" pitchFamily="18" charset="0"/>
              </a:rPr>
              <a:t>	(</a:t>
            </a:r>
            <a:r>
              <a:rPr lang="en-US" altLang="zh-CN" sz="2600" dirty="0">
                <a:solidFill>
                  <a:srgbClr val="262626"/>
                </a:solidFill>
                <a:latin typeface="Times New Roman" panose="02020603050405020304" pitchFamily="18" charset="0"/>
              </a:rPr>
              <a:t>2)</a:t>
            </a:r>
            <a:r>
              <a:rPr lang="zh-CN" altLang="zh-CN" sz="2600" dirty="0">
                <a:solidFill>
                  <a:srgbClr val="262626"/>
                </a:solidFill>
                <a:latin typeface="Times New Roman" panose="02020603050405020304" pitchFamily="18" charset="0"/>
                <a:cs typeface="Times New Roman" panose="02020603050405020304" pitchFamily="18" charset="0"/>
              </a:rPr>
              <a:t>条件</a:t>
            </a:r>
            <a:endParaRPr lang="zh-CN" altLang="zh-CN" sz="105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矩形 2"/>
          <p:cNvSpPr/>
          <p:nvPr/>
        </p:nvSpPr>
        <p:spPr>
          <a:xfrm>
            <a:off x="6244091" y="1989322"/>
            <a:ext cx="1148071" cy="492443"/>
          </a:xfrm>
          <a:prstGeom prst="rect">
            <a:avLst/>
          </a:prstGeom>
        </p:spPr>
        <p:txBody>
          <a:bodyPr wrap="none">
            <a:spAutoFit/>
          </a:bodyPr>
          <a:lstStyle/>
          <a:p>
            <a:r>
              <a:rPr lang="en-US" altLang="zh-CN" sz="2600" kern="100">
                <a:solidFill>
                  <a:srgbClr val="C00000"/>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mRNA</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graphicFrame>
        <p:nvGraphicFramePr>
          <p:cNvPr id="4" name="表格 3"/>
          <p:cNvGraphicFramePr>
            <a:graphicFrameLocks noGrp="1"/>
          </p:cNvGraphicFramePr>
          <p:nvPr/>
        </p:nvGraphicFramePr>
        <p:xfrm>
          <a:off x="838200" y="3885369"/>
          <a:ext cx="10515600" cy="1188720"/>
        </p:xfrm>
        <a:graphic>
          <a:graphicData uri="http://schemas.openxmlformats.org/drawingml/2006/table">
            <a:tbl>
              <a:tblPr/>
              <a:tblGrid>
                <a:gridCol w="1758560">
                  <a:extLst>
                    <a:ext uri="{9D8B030D-6E8A-4147-A177-3AD203B41FA5}">
                      <a16:colId xmlns:a16="http://schemas.microsoft.com/office/drawing/2014/main" val="20000"/>
                    </a:ext>
                  </a:extLst>
                </a:gridCol>
                <a:gridCol w="1720696">
                  <a:extLst>
                    <a:ext uri="{9D8B030D-6E8A-4147-A177-3AD203B41FA5}">
                      <a16:colId xmlns:a16="http://schemas.microsoft.com/office/drawing/2014/main" val="20001"/>
                    </a:ext>
                  </a:extLst>
                </a:gridCol>
                <a:gridCol w="1758560">
                  <a:extLst>
                    <a:ext uri="{9D8B030D-6E8A-4147-A177-3AD203B41FA5}">
                      <a16:colId xmlns:a16="http://schemas.microsoft.com/office/drawing/2014/main" val="20002"/>
                    </a:ext>
                  </a:extLst>
                </a:gridCol>
                <a:gridCol w="1398855">
                  <a:extLst>
                    <a:ext uri="{9D8B030D-6E8A-4147-A177-3AD203B41FA5}">
                      <a16:colId xmlns:a16="http://schemas.microsoft.com/office/drawing/2014/main" val="20003"/>
                    </a:ext>
                  </a:extLst>
                </a:gridCol>
                <a:gridCol w="2120369">
                  <a:extLst>
                    <a:ext uri="{9D8B030D-6E8A-4147-A177-3AD203B41FA5}">
                      <a16:colId xmlns:a16="http://schemas.microsoft.com/office/drawing/2014/main" val="20004"/>
                    </a:ext>
                  </a:extLst>
                </a:gridCol>
                <a:gridCol w="1758560">
                  <a:extLst>
                    <a:ext uri="{9D8B030D-6E8A-4147-A177-3AD203B41FA5}">
                      <a16:colId xmlns:a16="http://schemas.microsoft.com/office/drawing/2014/main" val="20005"/>
                    </a:ext>
                  </a:extLst>
                </a:gridCol>
              </a:tblGrid>
              <a:tr h="0">
                <a:tc>
                  <a:txBody>
                    <a:bodyPr/>
                    <a:lstStyle/>
                    <a:p>
                      <a:pPr algn="ctr">
                        <a:lnSpc>
                          <a:spcPct val="150000"/>
                        </a:lnSpc>
                        <a:spcAft>
                          <a:spcPts val="0"/>
                        </a:spcAft>
                        <a:tabLst>
                          <a:tab pos="2970530" algn="l"/>
                        </a:tabLst>
                      </a:pP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场所</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模板</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原料</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能量</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搬运工具</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酶</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lnSpc>
                          <a:spcPct val="150000"/>
                        </a:lnSpc>
                        <a:spcAft>
                          <a:spcPts val="0"/>
                        </a:spcAft>
                        <a:tabLst>
                          <a:tab pos="2970530" algn="l"/>
                        </a:tabLst>
                      </a:pP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核糖体</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mRNA</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氨基酸</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ATP</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tRNA</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多种酶</a:t>
                      </a:r>
                      <a:endParaRPr lang="zh-CN" sz="1050" kern="100" dirty="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mc:AlternateContent xmlns:mc="http://schemas.openxmlformats.org/markup-compatibility/2006" xmlns:p14="http://schemas.microsoft.com/office/powerpoint/2010/main">
        <mc:Choice Requires="p14">
          <p:contentPart p14:bwMode="auto" r:id="rId2">
            <p14:nvContentPartPr>
              <p14:cNvPr id="2" name="墨迹 1"/>
              <p14:cNvContentPartPr/>
              <p14:nvPr/>
            </p14:nvContentPartPr>
            <p14:xfrm>
              <a:off x="5714640" y="4995000"/>
              <a:ext cx="1315080" cy="798120"/>
            </p14:xfrm>
          </p:contentPart>
        </mc:Choice>
        <mc:Fallback xmlns="">
          <p:pic>
            <p:nvPicPr>
              <p:cNvPr id="2" name="墨迹 1"/>
              <p:cNvPicPr/>
              <p:nvPr/>
            </p:nvPicPr>
            <p:blipFill>
              <a:blip r:embed="rId3"/>
              <a:stretch>
                <a:fillRect/>
              </a:stretch>
            </p:blipFill>
            <p:spPr>
              <a:xfrm>
                <a:off x="5705280" y="4985640"/>
                <a:ext cx="1333800" cy="81684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13034" y="652583"/>
            <a:ext cx="11656625" cy="652270"/>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en-US" altLang="zh-CN" sz="2600" kern="100">
                <a:solidFill>
                  <a:srgbClr val="262626"/>
                </a:solidFill>
                <a:latin typeface="Times New Roman" panose="02020603050405020304" pitchFamily="18" charset="0"/>
                <a:cs typeface="Courier New" panose="02070309020205020404" pitchFamily="49" charset="0"/>
              </a:rPr>
              <a:t>(3)</a:t>
            </a:r>
            <a:r>
              <a:rPr lang="zh-CN" altLang="zh-CN" sz="2600" kern="100">
                <a:solidFill>
                  <a:srgbClr val="262626"/>
                </a:solidFill>
                <a:latin typeface="Times New Roman" panose="02020603050405020304" pitchFamily="18" charset="0"/>
                <a:cs typeface="Times New Roman" panose="02020603050405020304" pitchFamily="18" charset="0"/>
              </a:rPr>
              <a:t>过程</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3387" y="696079"/>
            <a:ext cx="6665226" cy="5957723"/>
          </a:xfrm>
          <a:prstGeom prst="rect">
            <a:avLst/>
          </a:prstGeom>
        </p:spPr>
      </p:pic>
      <p:sp>
        <p:nvSpPr>
          <p:cNvPr id="4" name="矩形 3"/>
          <p:cNvSpPr/>
          <p:nvPr/>
        </p:nvSpPr>
        <p:spPr>
          <a:xfrm>
            <a:off x="6539929" y="1280605"/>
            <a:ext cx="966931" cy="461665"/>
          </a:xfrm>
          <a:prstGeom prst="rect">
            <a:avLst/>
          </a:prstGeom>
        </p:spPr>
        <p:txBody>
          <a:bodyPr wrap="none">
            <a:spAutoFit/>
          </a:bodyPr>
          <a:lstStyle/>
          <a:p>
            <a:r>
              <a:rPr lang="en-US" altLang="zh-CN" sz="2400">
                <a:solidFill>
                  <a:srgbClr val="C00000"/>
                </a:solidFill>
                <a:latin typeface="微软雅黑" panose="020B0503020204020204" charset="-122"/>
                <a:cs typeface="Times New Roman" panose="02020603050405020304" pitchFamily="18" charset="0"/>
              </a:rPr>
              <a:t>tRNA</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
        <p:nvSpPr>
          <p:cNvPr id="6" name="矩形 5"/>
          <p:cNvSpPr/>
          <p:nvPr/>
        </p:nvSpPr>
        <p:spPr>
          <a:xfrm>
            <a:off x="8122826" y="2221980"/>
            <a:ext cx="1140056" cy="461665"/>
          </a:xfrm>
          <a:prstGeom prst="rect">
            <a:avLst/>
          </a:prstGeom>
        </p:spPr>
        <p:txBody>
          <a:bodyPr wrap="none">
            <a:spAutoFit/>
          </a:bodyPr>
          <a:lstStyle/>
          <a:p>
            <a:r>
              <a:rPr lang="en-US" altLang="zh-CN" sz="2400">
                <a:solidFill>
                  <a:srgbClr val="C00000"/>
                </a:solidFill>
                <a:latin typeface="微软雅黑" panose="020B0503020204020204" charset="-122"/>
                <a:cs typeface="Times New Roman" panose="02020603050405020304" pitchFamily="18" charset="0"/>
              </a:rPr>
              <a:t>mRNA</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
        <p:nvSpPr>
          <p:cNvPr id="7" name="矩形 6"/>
          <p:cNvSpPr/>
          <p:nvPr/>
        </p:nvSpPr>
        <p:spPr>
          <a:xfrm>
            <a:off x="7392162" y="2925695"/>
            <a:ext cx="966931" cy="461665"/>
          </a:xfrm>
          <a:prstGeom prst="rect">
            <a:avLst/>
          </a:prstGeom>
        </p:spPr>
        <p:txBody>
          <a:bodyPr wrap="none">
            <a:spAutoFit/>
          </a:bodyPr>
          <a:lstStyle/>
          <a:p>
            <a:r>
              <a:rPr lang="en-US" altLang="zh-CN" sz="2400">
                <a:solidFill>
                  <a:srgbClr val="C00000"/>
                </a:solidFill>
                <a:latin typeface="微软雅黑" panose="020B0503020204020204" charset="-122"/>
                <a:cs typeface="Times New Roman" panose="02020603050405020304" pitchFamily="18" charset="0"/>
              </a:rPr>
              <a:t>tRNA</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
        <p:nvSpPr>
          <p:cNvPr id="8" name="矩形 7"/>
          <p:cNvSpPr/>
          <p:nvPr/>
        </p:nvSpPr>
        <p:spPr>
          <a:xfrm>
            <a:off x="7223641" y="4891416"/>
            <a:ext cx="1595309" cy="430887"/>
          </a:xfrm>
          <a:prstGeom prst="rect">
            <a:avLst/>
          </a:prstGeom>
        </p:spPr>
        <p:txBody>
          <a:bodyPr wrap="none">
            <a:spAutoFit/>
          </a:bodyPr>
          <a:lstStyle/>
          <a:p>
            <a:r>
              <a:rPr lang="zh-CN" altLang="zh-CN" sz="2200">
                <a:solidFill>
                  <a:srgbClr val="C00000"/>
                </a:solidFill>
                <a:cs typeface="Times New Roman" panose="02020603050405020304" pitchFamily="18" charset="0"/>
              </a:rPr>
              <a:t>终止密码子</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
        <p:nvSpPr>
          <p:cNvPr id="9" name="矩形 8"/>
          <p:cNvSpPr/>
          <p:nvPr/>
        </p:nvSpPr>
        <p:spPr>
          <a:xfrm>
            <a:off x="8740338" y="6140077"/>
            <a:ext cx="800219" cy="461665"/>
          </a:xfrm>
          <a:prstGeom prst="rect">
            <a:avLst/>
          </a:prstGeom>
        </p:spPr>
        <p:txBody>
          <a:bodyPr wrap="none">
            <a:spAutoFit/>
          </a:bodyPr>
          <a:lstStyle/>
          <a:p>
            <a:r>
              <a:rPr lang="zh-CN" altLang="zh-CN" sz="2400">
                <a:solidFill>
                  <a:srgbClr val="C00000"/>
                </a:solidFill>
                <a:cs typeface="Times New Roman" panose="02020603050405020304" pitchFamily="18" charset="0"/>
              </a:rPr>
              <a:t>脱离</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mc:AlternateContent xmlns:mc="http://schemas.openxmlformats.org/markup-compatibility/2006" xmlns:p14="http://schemas.microsoft.com/office/powerpoint/2010/main">
        <mc:Choice Requires="p14">
          <p:contentPart p14:bwMode="auto" r:id="rId3">
            <p14:nvContentPartPr>
              <p14:cNvPr id="3" name="墨迹 2"/>
              <p14:cNvContentPartPr/>
              <p14:nvPr/>
            </p14:nvContentPartPr>
            <p14:xfrm>
              <a:off x="10311840" y="3833640"/>
              <a:ext cx="1004400" cy="1050120"/>
            </p14:xfrm>
          </p:contentPart>
        </mc:Choice>
        <mc:Fallback xmlns="">
          <p:pic>
            <p:nvPicPr>
              <p:cNvPr id="3" name="墨迹 2"/>
              <p:cNvPicPr/>
              <p:nvPr/>
            </p:nvPicPr>
            <p:blipFill>
              <a:blip r:embed="rId4"/>
              <a:stretch>
                <a:fillRect/>
              </a:stretch>
            </p:blipFill>
            <p:spPr>
              <a:xfrm>
                <a:off x="10302480" y="3824280"/>
                <a:ext cx="1023120" cy="106884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6" grpId="0" autoUpdateAnimBg="0"/>
      <p:bldP spid="7" grpId="0" autoUpdateAnimBg="0"/>
      <p:bldP spid="8" grpId="0" autoUpdateAnimBg="0"/>
      <p:bldP spid="9"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8fb0145f-3932-4662-bba1-b78507110362"/>
  <p:tag name="COMMONDATA" val="eyJoZGlkIjoiMjg0MmRkYTdlOWE4Mzc1ZDRhMGFmMjY1ZWIxYTVkMzE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主题">
  <a:themeElements>
    <a:clrScheme na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extLst>
      <a:ext uri="{D81B5157-A7B6-4480-A006-42BB1BC3E7BB}">
        <wpsdc:hlinkScheme xmlns="" xmlns:wpsdc="http://www.wps.cn/officeDocument/2017/drawingmlCustomData" underline="false"/>
      </a:ext>
    </a:extLst>
  </a:themeElements>
  <a:objectDefaults>
    <a:txDef>
      <a:spPr>
        <a:noFill/>
      </a:spPr>
      <a:bodyPr wrap="square" rtlCol="0">
        <a:spAutoFit/>
      </a:bodyPr>
      <a:lstStyle>
        <a:defPPr>
          <a:defRPr lang="zh-CN" altLang="en-US" sz="2600">
            <a:latin typeface="等线" panose="02010600030101010101" charset="-122"/>
            <a:ea typeface="等线" panose="02010600030101010101"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962</Words>
  <Application>Microsoft Office PowerPoint</Application>
  <PresentationFormat>宽屏</PresentationFormat>
  <Paragraphs>132</Paragraphs>
  <Slides>31</Slides>
  <Notes>2</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31</vt:i4>
      </vt:variant>
    </vt:vector>
  </HeadingPairs>
  <TitlesOfParts>
    <vt:vector size="43" baseType="lpstr">
      <vt:lpstr>等线</vt:lpstr>
      <vt:lpstr>黑体</vt:lpstr>
      <vt:lpstr>经典繁仿黑</vt:lpstr>
      <vt:lpstr>思源黑体 CN Normal</vt:lpstr>
      <vt:lpstr>宋体</vt:lpstr>
      <vt:lpstr>微软雅黑</vt:lpstr>
      <vt:lpstr>Arial</vt:lpstr>
      <vt:lpstr>Calibri</vt:lpstr>
      <vt:lpstr>Courier New</vt:lpstr>
      <vt:lpstr>Times New Roman</vt:lpstr>
      <vt:lpstr>1_Office 主题</vt:lpstr>
      <vt:lpstr>文档</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³He</cp:lastModifiedBy>
  <cp:revision>183</cp:revision>
  <dcterms:created xsi:type="dcterms:W3CDTF">2022-03-14T00:29:00Z</dcterms:created>
  <dcterms:modified xsi:type="dcterms:W3CDTF">2025-10-23T10:20:47Z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8F8599E672E24B889CC8F93F39307F02_13</vt:lpwstr>
  </property>
  <property fmtid="{D5CDD505-2E9C-101B-9397-08002B2CF9AE}" pid="3" name="KSOProductBuildVer">
    <vt:lpwstr>2052-12.1.0.23125</vt:lpwstr>
  </property>
</Properties>
</file>