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8.xml" ContentType="application/vnd.openxmlformats-officedocument.presentationml.tags+xml"/>
  <Override PartName="/ppt/notesSlides/notesSlide2.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tags/tag21.xml" ContentType="application/vnd.openxmlformats-officedocument.presentationml.tags+xml"/>
  <Override PartName="/ppt/tags/tag22.xml" ContentType="application/vnd.openxmlformats-officedocument.presentationml.tags+xml"/>
  <Override PartName="/ppt/ink/ink8.xml" ContentType="application/inkml+xml"/>
  <Override PartName="/ppt/ink/ink9.xml" ContentType="application/inkml+xml"/>
  <Override PartName="/ppt/ink/ink10.xml" ContentType="application/inkml+xml"/>
  <Override PartName="/ppt/ink/ink1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3"/>
  </p:notesMasterIdLst>
  <p:handoutMasterIdLst>
    <p:handoutMasterId r:id="rId34"/>
  </p:handoutMasterIdLst>
  <p:sldIdLst>
    <p:sldId id="901" r:id="rId2"/>
    <p:sldId id="956" r:id="rId3"/>
    <p:sldId id="787" r:id="rId4"/>
    <p:sldId id="672" r:id="rId5"/>
    <p:sldId id="415" r:id="rId6"/>
    <p:sldId id="902" r:id="rId7"/>
    <p:sldId id="796" r:id="rId8"/>
    <p:sldId id="957" r:id="rId9"/>
    <p:sldId id="958" r:id="rId10"/>
    <p:sldId id="959" r:id="rId11"/>
    <p:sldId id="960" r:id="rId12"/>
    <p:sldId id="961" r:id="rId13"/>
    <p:sldId id="962" r:id="rId14"/>
    <p:sldId id="885" r:id="rId15"/>
    <p:sldId id="904" r:id="rId16"/>
    <p:sldId id="977" r:id="rId17"/>
    <p:sldId id="978" r:id="rId18"/>
    <p:sldId id="979" r:id="rId19"/>
    <p:sldId id="980" r:id="rId20"/>
    <p:sldId id="981" r:id="rId21"/>
    <p:sldId id="891" r:id="rId22"/>
    <p:sldId id="965" r:id="rId23"/>
    <p:sldId id="966" r:id="rId24"/>
    <p:sldId id="967" r:id="rId25"/>
    <p:sldId id="788" r:id="rId26"/>
    <p:sldId id="548" r:id="rId27"/>
    <p:sldId id="911" r:id="rId28"/>
    <p:sldId id="912" r:id="rId29"/>
    <p:sldId id="983" r:id="rId30"/>
    <p:sldId id="984" r:id="rId31"/>
    <p:sldId id="985" r:id="rId32"/>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7" userDrawn="1">
          <p15:clr>
            <a:srgbClr val="A4A3A4"/>
          </p15:clr>
        </p15:guide>
        <p15:guide id="2" pos="38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FF"/>
    <a:srgbClr val="548235"/>
    <a:srgbClr val="6CA543"/>
    <a:srgbClr val="F08748"/>
    <a:srgbClr val="EE7D32"/>
    <a:srgbClr val="1E0DFF"/>
    <a:srgbClr val="002060"/>
    <a:srgbClr val="28487E"/>
    <a:srgbClr val="EC72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Objects="1" showGuides="1">
      <p:cViewPr varScale="1">
        <p:scale>
          <a:sx n="45" d="100"/>
          <a:sy n="45" d="100"/>
        </p:scale>
        <p:origin x="48" y="152"/>
      </p:cViewPr>
      <p:guideLst>
        <p:guide orient="horz" pos="2167"/>
        <p:guide pos="3836"/>
      </p:guideLst>
    </p:cSldViewPr>
  </p:slideViewPr>
  <p:notesTextViewPr>
    <p:cViewPr>
      <p:scale>
        <a:sx n="1" d="1"/>
        <a:sy n="1" d="1"/>
      </p:scale>
      <p:origin x="0" y="0"/>
    </p:cViewPr>
  </p:notesTextViewPr>
  <p:gridSpacing cx="432054" cy="43205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2025/10/24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0-23T23:50:16.399"/>
    </inkml:context>
    <inkml:brush xml:id="br0">
      <inkml:brushProperty name="width" value="0.05292" units="cm"/>
      <inkml:brushProperty name="height" value="0.05292" units="cm"/>
      <inkml:brushProperty name="color" value="#FF0000"/>
    </inkml:brush>
  </inkml:definitions>
  <inkml:trace contextRef="#ctx0" brushRef="#br0">25072 12871 0,'0'0'0,"0"0"0,0 0 0,0 0 0,0 0 16,28 14-16,-28-14 15,28 19-15,-11-9 0,2 2 0,3 2 16,2 1-16,1 2 0,11 7 16,0 2-16,0-2 0,2-2 15,9 5-15,2 0 0,-3-1 16,-2-1-16,8 3 0,-1-3 15,-5-3-15,-3-2 0,8 0 16,-2-3-16,0-3 0,-2-3 16,0-4-16,-1-1 0,-5-3 15,-4-2-15,2-4 0,0-3 0,1 0 16,1 0-16,3-6 16,2-6-16,-1-3 0,1-4 15,7-4-15,0-2 0,-6-1 0,-4 0 16,5-3-16,4-1 15,-5 3-15,-3 2 0,20-9 0,-6 6 16,-7 7-16,-6 3 0,0 2 16,0 3-16,-3 3 0,-2 1 15,1 5-15,1 1 0,-3 4 16,1 3-16,3 0 0,3 2 16,-19 4-16,1 1 15,13 4-15,8 3 0,-5 1 0,-2 1 16,17 5-16,-6-3 0,2 1 15,1 2-15,0 2 0,-2 4 16,-23-10-16,2 1 0,16 5 16,-1-4-16,-3 2 0,-2 0 0,-1-2 15,-2-1-15,-14-6 16,4 1-16,19 7 0,-1-3 16,-5-4-16,-1-4 0,6-5 15,5-4-15,-18-2 16,7 0-16,-4 0 0,-3 1 0,20-10 15,-2-5-15,-20 6 16,3-2-16,1-2 0,0-1 16,0 1-16,-1 2 0,19-10 0,-4-2 15,-19 11-15,3-2 0,4-1 16,-1 1-16,-2 3 0,-1 0 0,3-1 16,4-1-1,1 3-15,2 1 0,-3 1 0,-2 0 16,1 0-16,0 0 0,2 4 15,0 3-15,-1 1 0,-2 1 16,0 3-16,0 3 0,-2 1 16,0 1-16,-2 1 0,-1 1 15,0 2-15,-1 0 0,-1 2 16,-1-1-16,-1 0 0,0-2 0,2-1 16,3 0-1,-5 1-15,1 3 0,-2-1 0,-2 0 16,2-4-16,1-2 0,0-2 15,0-1-15,4-2 0,4-2 16,-3 1-16,-2-1 0,5-4 16,4-1-16,-5-1 0,-2-1 0,4 1 15,4-2-15,-2 3 0,-2 0 16,9-4-16,1-3 16,-5 5-16,-4 0 0,3 2 0,3 1 15,-7 1-15,-2 1 0,2 4 16,0 4-16,-1-1 0,-2 2 0,5 4 15,2 4-15,-1-3 16,-2-1-16,4 5 0,4 4 16,-4-2-16,-3-4 0,3 4 15,3 1-15,-5 0 0,-5-1 0,15 6 16,-8-3-16,-19-11 0,0 0 16,-5-2-16,-7-2 0,-4-1 15</inkml:trace>
  <inkml:trace contextRef="#ctx0" brushRef="#br0" timeOffset="11656.0701">25899 13175 0,'0'0'0,"0"0"0,0 0 0,0 0 16,0 0-16,0 0 0,0 0 16,0 0-16,0 0 0,0 0 15,0 0-15,0 0 0,0 0 0,-22-10 16,22 10 0,0 0-16,0 0 0,0 0 0,0 0 15,0 0-15,0 0 0,0 0 16,-25 3-16,25-3 0,0 0 15,-13 17-15,13-17 0,0 0 0,-13 19 16,9-12-16,-1 1 0,1-1 16,0 0-16,-1-1 0,1-1 15,-1 1-15,2 0 0,0-1 16,-1-1-16,2-1 0,0 1 16,0-1-16,1 0 0,1-3 15,-2 2-15,2-2 0,0 0 16,-2-2-16,4-1 0,-1-1 15,1-1-15,1-1 0,0 0 0,1-1 16,-1-3-16,0 2 0,2 0 16,0 0-16,1 0 0,0 1 15,1 0-15,-1 1 0,-1 0 16,-1 2-16,1 0 0,-2 2 16,1 0-16,-1 2 15,-1 1-15,0 0 0,0 1 0,0 0 16,-1 1-16,0 1 15,0 1-15,-1 1 0,-1 3 16,0-2-16,1-1 0,0 0 16,-1-1-16,-1 1 0,1-1 0,1 0 15,0-2-15,0 1 0,0-2 16,0 0-16,0 1 0,0-3 16,0 0-16,0 3 0,0-3 15,0 0-15,3 2 0,-1-3 16,0-2-16,0-1 0,0 0 15,2-2-15,-1-1 0,0 1 16,1-1-16,-2 0 0,0 2 16,0 0-16,0 2 0,1 0 0,-2 0 15,0-1-15,0 0 0,0 2 16,-1 2-16,0 0 0,2-1 16,-2 1-16,0 0 0,-1 3 15,1-3-15,-2 4 0,1-1 16,0 1-16,0 1 0,0-1 15,1-1-15,-2 0 0,1-1 0,1-2 16,0 0-16,0 0 16,-1 4-16,1-4 0,0 2 15,0-2-15,0 0 0,0-2 16,0 2-16,0 0 0,0 0 0,0 0 16,0 0-16,0 0 0,0 0 0,0 0 15,0 0-15,0 0 16,0 0-16,0 0 0,-5 2 15,5-2-15,-4 9 0,2-4 16,-1 1-16,-2 0 0,1-2 0,0 0 16,0 0-16,2-1 0,0 0 15,0 2-15,-2 1 16,2 0-16,0-1 0,1-2 0,1 1 16,0-1-16,0 0 0,2-2 15,1-1-15,0 0 0,-1 0 0,0 0 16</inkml:trace>
  <inkml:trace contextRef="#ctx0" brushRef="#br0" timeOffset="13531.5822">24293 13240 0,'0'0'0,"0"0"15,0 0-15,0 0 0,0 0 16,-8 22-16,8-22 0,-2 21 16,2-7-16,0 4 15,1 3-15,1 2 0,0 3 16,1-3-16,0 0 0,2 7 15,2-1-15,0-3 0,-1-2 16,4 6-16,1 0 0,-1-4 0,-1-2 16,1-2-16,1 1 15,-2-4-15,-2-3 0,1-1 16,0-2-16,-2-2 0,0-2 16,-3-3-16,1 0 0,-2-1 0,0-1 15,-1-1-15,0 1 0,-1-2 16,-1 1-16,-1 0 0,-1 1 15,-3 1-15,-1 0 0,-1 0 16,-2-2-16,-1 0 0,-1 0 16,-2 0-16,0 0 0,-1 1 15,-3-1-15,-5 1 0,0 0 16,1-1-16,2 0 0,1 0 16,1-1-16,1-1 0,0-1 0,3-2 15,-1-1-15,4-3 0,2-3 16,1 1-16,1 2 0,2 1 15</inkml:trace>
  <inkml:trace contextRef="#ctx0" brushRef="#br0" timeOffset="13715.1801">24434 13254 0,'0'0'0,"0"0"0,0 0 16,0 0-16,0 0 0,0 0 0,0 0 15,0 0-15,0 0 0,30 1 16,-30-1-16,24-1 0,-24 1 16,32-4-16,-32 4 0,38-6 15,-17 2-15,-3 0 0,-3 1 16,0 1-16</inkml:trace>
  <inkml:trace contextRef="#ctx0" brushRef="#br0" timeOffset="13889.4277">24932 13068 0,'0'0'0,"0"0"16,0 0-16,0 0 0,0 0 0,0 0 15,0 0 1,-15 18-16,15-18 0,-7 25 16,7-25-16,-4 28 0,3-10 15,-1-1-15,2 0 0,0-3 16,0-1-16,0-1 0</inkml:trace>
  <inkml:trace contextRef="#ctx0" brushRef="#br0" timeOffset="15065.2495">31866 13303 0,'0'0'0,"0"0"16,0 0-16,0 0 0,0 0 0,-21-14 15,21 14-15,0 0 0,0 0 0,0 0 16,-21-9-16,18 8 0,3 1 15,-2 0-15,2 0 16,1 3-16,4-1 0,0 0 16,3 0-16,0-1 0,-1 1 15,3 0-15,0 1 0,1 0 16,3 1-16,1-2 0,1 1 16,0 1-16,-1 3 0,-1-1 0,-2-1 15,-2 1-15,-2 2 0,0 1 16,-1 2-16,-3 1 15,-2 1-15,-2 5 0,-2 0 0,-4 0 16,-4-2-16,-2 1 0,-2 0 16,1 1-16,1-1 0,1-1 15,1-1-15,1-2 0,1-2 16,3-1-16,1-2 0,1 0 16,2-1-16,1 0 0,1-4 15,3 0-15,1 0 0,2-2 16,3 0-16,1 0 0,1 1 0,3 0 15,1-2-15,-2 0 16,-2 1-16,1 0 0,2 0 0,-2 0 16,0 1-16,-1 1 0,-1 2 15,-2 1-15,-2 2 0,-2 1 16,1 0-16,-5 2 0,-2 2 16,-3 4-16,-1 1 0,-3-1 15,1 0-15,-2 1 0,-1-1 16,-1 1-16,-1 0 0,-2-2 0,1-2 15,2-1-15,1-1 0,3-2 16,1-3-16,2-2 16,0 1-16,1-2 0</inkml:trace>
  <inkml:trace contextRef="#ctx0" brushRef="#br0" timeOffset="24381.2097">31696 12783 0,'0'0'0,"0"0"0,0 0 16,0 0-16,0 0 0,0 0 15,0 0-15,0 0 0,0 0 0,0 0 16,0 0-16,0 0 15,0 0-15,0 0 0,0 0 16,0 0-16,0 0 0,0 0 16,0 0-16,-16 21 0,16-21 0,0 0 15,0 0-15,0 0 0,-3 27 16,3-27-16,0 0 16,-4 19-16,4-19 0,-6 12 0,4-7 15,1 0-15,0-1 0,0-1 16,-1 1-16,1-1 0,0 1 0,0-1 15,1-3-15,-2 2 16,2-2-16,-2 0 0,2 0 16,-2-1-16,2 1 0,0 0 15,0-3-15,0 3 0,0-3 0,1 1 16,0-1-16,-1 0 0,0 1 16,0-1-16,1-2 0,0 0 15,0-1-15,-1 1 0,0-1 16,0 1-16,0 0 0,0-1 15,0 1-15,0 0 0,0 1 0,0 1 16,0-1-16,0 2 16,0-2-16,0 2 0,0 2 15,0-3-15,0 3 0,0-2 0,0 2 16,0 0-16,0 0 0,0 0 16,0 0-16,0 0 0,0 0 0,0 5 15,0-5 1,0 0-16,0 0 0,0 0 0,0 7 15,0-7-15,0 0 0,0 0 16,0 6-16,0-6 0,0 0 0,0 0 16,0 0-16,0 0 0,0 0 15,0 0-15,0-7 16,0 7-16,0 0 0,0-8 0,0 8 16,2-7-16,-2 7 0,2-6 15,0 2-15,-1 1 0,0 0 16,0-1-16,0 1 0,0 1 15,-1 2-15,0-5 0,0 2 16,0 0-16,1 1 0,-1 2 16,0 0-16,0 0 0,0 0 0,0 0 15,0 0-15,0 0 0,0 0 16,-4 7-16,0-2 0,2 0 16,1 1-16,2 1 0,3 3 15,-2-2-15,0-1 0,0-2 16</inkml:trace>
  <inkml:trace contextRef="#ctx0" brushRef="#br0" timeOffset="27248.2238">25965 13291 0,'0'0'0,"0"0"0,0 0 16,0 0-16,0 0 0,-16 13 0,16-13 15,0 0-15,0 0 0,0 0 16,-20 14-16,20-14 0,0 0 16,0 0-16,-15 9 15,13-7-15,2-2 0,-4 3 0,-2-2 16,2 0-16,0 0 0,-1-2 15,1 0-15,-1 1 0,1-1 0,-1 0 16,0-1-16,1-1 0,-1-1 16,1 0-16,-1 1 15,1-2-15,-1 0 0,1 1 16,1 0-16,-1 1 0,1 0 0,0 1 16,0-1-16,-1-1 0,1 2 15,1 0-15,0 0 0,-1 1 16,1-2-16,0 2 0,0 0 15,-1 2-15,1 0 0,0 0 16,0 2-16,0-1 0,-1-1 0,1 2 16,-1 1-16,1-1 15,0 1-15,-1 0 0,2 0 0,1 0 16,0-1-16,2 1 0,2-1 16,0-1-16,2 0 0,-2 0 15,0 0-15,0 0 0</inkml:trace>
  <inkml:trace contextRef="#ctx0" brushRef="#br0" timeOffset="28235.5532">31721 12805 0,'0'0'0,"0"0"16,0 0-16,0 0 0,0 0 0,0 0 16,0 0-16,0 0 0,-23 5 15,23-5-15,0 0 0,0 0 16,0 0-16,0 0 0,0 0 16,-22 9-16,22-9 0,0 0 15,0 0-15,0 0 0,0 0 0,0 0 16,-16 15-16,16-15 0,0 0 15,-7 7-15,5-5 16,-1 0-16,1-1 0,0 1 16,0 0-16,0-1 0,2-1 0,0 0 15,0 0-15,-5 3 0,5-3 16,0 0-16,0 0 16,5 5-16,-5-5 0,4 2 0</inkml:trace>
  <inkml:trace contextRef="#ctx0" brushRef="#br0" timeOffset="103612.3456">1951 9872 0,'0'0'0,"0"0"0,0 0 0,0 0 16,0 0-16,0 0 0,0 0 16,0 0-16,0 0 0,-22 14 15,22-14-15,-28 31 0,11-10 16,-5 5-16,-3 3 0,-10 9 15,3 0-15,-12 15 0,0 4 16,3-1-16,3-3 0,-3 6 0,4-3 16,-1 2-16,6-8 0,4-1 15,8-9-15,8-11 0,5-5 0,5-7 16,5-4-16,-1-4 0,-1-2 16,2-2-16</inkml:trace>
  <inkml:trace contextRef="#ctx0" brushRef="#br0" timeOffset="103881.4893">1894 10024 0,'0'0'0,"0"0"0,0 0 15,10 23-15,-7-14 0,3 6 16,-2 4-16,2 3 0,-1 3 15,3 11-15,1 4 0,-1 0 16,2-1-16,-2 9 0,0-2 16,-2-3-16,4-1 0,-1 5 15,1-4-15,-3-7 0,-4-4 0,0-3 16,0-1-16,-2-5 16,1-3-16,-5-4 0,-4-3 15,3-3-15,0-1 0,3-3 0</inkml:trace>
  <inkml:trace contextRef="#ctx0" brushRef="#br0" timeOffset="104098.3247">1565 10461 0,'0'0'0,"0"0"16,0 0-16,24-3 0,-24 3 15,29-1-15,-9-3 0,2 1 16,1 0-16,5 0 0,3 0 16,7-2-16,0 1 0,-3-2 15,3 0-15,-3 0 0,-4 0 0,-8 2 16</inkml:trace>
  <inkml:trace contextRef="#ctx0" brushRef="#br0" timeOffset="104284.4911">2270 10327 0,'0'0'0,"0"0"16,0 0-16,25 2 0,-25-2 0,32 1 16,-10 0-16,4 0 0,-2-1 15,8 0-15,0-1 16,-2 0-16,-3-1 0,2 1 0,-5-1 15,-5 1-15</inkml:trace>
  <inkml:trace contextRef="#ctx0" brushRef="#br0" timeOffset="104564.7851">2817 9873 0,'0'0'0,"0"0"15,23-4-15,-8 4 0,3 2 16,2 0-16,7 2 0,5 2 16,0 3-16,2 1 0,-2 3 15,6 6-15,-6 0 0,0 4 16,-5 2-16,-1 0 0,-6 0 0,-4 6 16,-1 0-16,-6-1 0,-2-1 15,-10 1-15,-4 2 0,-7-1 16,-4-2-16,-7-1 0,-5 1 15,1-4-15,3-1 16,-6-4-16,-2-5 0,9-6 0,9-2 16,3-1-16</inkml:trace>
  <inkml:trace contextRef="#ctx0" brushRef="#br0" timeOffset="104748.7872">3003 10089 0,'0'0'0,"0"0"0,3 19 16,1-3-16,-1 2 0,-3 9 16,0 8-16,-3 12 0,-3 3 15,0 21-15,-2 4 0,0 11 16,1-7-16,3 16 0,4-3 16,3-6-16,2-16 0,0-14 0,-1-17 15,-3-13-15</inkml:trace>
  <inkml:trace contextRef="#ctx0" brushRef="#br0" timeOffset="105065.0622">3372 10391 0,'0'0'15,"7"-11"-15,0 0 0,-1 2 0,3-2 16,8-5-16,4-1 0,-1 2 15,1 3-15,1 1 0,4 3 16,5 0-16,1 3 0,-4 5 16,1 4-16,-4 2 0,-2 2 15,3 6-15,0 3 0,0 2 16,-3 0-16,-1 1 0,-1 1 16,0-1-16,0-2 0,6 3 15,2-1-15,-4-4 0,-2-3 0,2-2 16,0-3-16,4-3 0,-1-1 15,3-7-15,1-5 0,-3-3 16,0-3-16,-1-7 0,4-4 16,-8 4-16,-4 5 0,-4 4 15</inkml:trace>
  <inkml:trace contextRef="#ctx0" brushRef="#br0" timeOffset="105331.3924">4552 9815 0,'0'0'0,"0"0"0,0 0 0,37 4 16,-37-4-16,38 7 0,-16 0 15,3 2-15,1 3 0,6 4 16,1 3-16,-2 2 0,-3 2 0,2 7 16,-3 1-16,-8 0 15,-4-1-15,-8 7 0,-7 0 0,-4-3 16,-7-2-16,-3 1 0,-4-2 15,-5-3-15,-6-3 0,-3-2 16,-4-2-16,1-6 0,-1-6 16,-1-5-16,5-9 0,6 1 0,8 2 15,5 1-15</inkml:trace>
  <inkml:trace contextRef="#ctx0" brushRef="#br0" timeOffset="105516.3964">4634 10069 0,'0'0'0,"0"0"0,0 0 16,4 31-16,-4-14 0,-1 6 16,-2 6-16,-4 13 0,0 4 0,-1 17 15,-6 8-15,5-3 16,0-2-16,0 13 0,2 10 16,1-11-16,2-9 0,8-2 0,0-11 15,1-15-15,-2-13 0,-1-7 16</inkml:trace>
  <inkml:trace contextRef="#ctx0" brushRef="#br0" timeOffset="105839.7318">4995 10310 0,'0'0'0,"0"0"0,0 0 16,18-20-16,-10 13 0,6-1 15,5 1-15,-1 0 0,2 0 16,8 2-16,2 2 0,0 3 16,-2 1-16,1 3 0,-1 4 15,2 4-15,-2 2 0,-1 0 16,1 4-16,-4-2 0,-2 0 0,-1 0 16,0 2-16,-2-2 0,-1-2 15,3-2-15,-1 0 16,0-3-16,1-3 0,-1-4 0,2-2 15,2-5-15,-1-3 0,6-4 16,3-5-16,1-3 0,-2 0 16,7-10-16,1-7 0,-8 9 0,-9 7 15,-3 3-15</inkml:trace>
  <inkml:trace contextRef="#ctx0" brushRef="#br0" timeOffset="106487.9643">6246 9722 0,'0'0'0,"0"0"16,0 0-16,30 4 0,-13 0 0,5 3 15,3 2-15,8 5 16,4 1-16,5 7 0,1 2 16,-3-1-16,-1 2 0,3 6 15,-4 3-15,-7-3 0,-5 0 0,-8 2 16,-3 0-16,-6-1 0,-5-1 15,-10-2-15,-7 0 0,-4-1 16,-3-3-16,-12 4 0,-9-2 16,3-5-16,2-6 0,-6-2 15,-5-3-15,7-3 0,4-2 16,-1-4-16,1-5 0,9 2 0,5-1 16,7 1-16</inkml:trace>
  <inkml:trace contextRef="#ctx0" brushRef="#br0" timeOffset="106488.9643">6198 9924 0,'0'0'0,"0"0"0,0 0 15,0 0-15,0 0 0,0 0 16,0 0-16,0 0 0,4 23 0,-4-23 16,-1 34-16,-1-12 0,-1 1 15,-2 5-15,2 5 16,-2 1-16,0 1 0,0 13 0,-2 4 15,-2 7-15,3-5 0,-1 11 16,1-1-16,2-5 0,1-4 16,2 8-16,2-3 0,0-5 15,1-3-15,-1-3 0,1-4 16,-1-2-16,2-3 0,-2 8 0,1-1 16,-2-2-16,-2-3 0,-3 1 15,-1 0-15,-5-4 0,-4-1 16,7-12-16,-1-6 0,3-7 15</inkml:trace>
  <inkml:trace contextRef="#ctx0" brushRef="#br0" timeOffset="111834.222">2517 7286 0,'0'0'0,"0"0"15,0 0-15,0 0 0,0 0 0,0 0 16,-24 34-16,13-16 0,-5 3 16,-4 8-16,-4 6 15,-4 3-15,0 2 0,-11 17 16,-11 17-16,-8 2 0,7-8 0,-1 6 15,6-5-15,9-7 0,8-12 16,7-17-16,8-9 0,7-9 16,6-7-16,11-16 0,5-10 15,-2 7-15,-7 2 0,1 2 16</inkml:trace>
  <inkml:trace contextRef="#ctx0" brushRef="#br0" timeOffset="112099.178">2526 7336 0,'0'0'0,"0"0"0,0 0 16,0 0-16,0 0 0,13 28 15,-13-28-15,7 35 0,-4-14 0,2 5 16,-1 4-16,0 2 0,2 2 16,-1 13-16,2 4 15,-1 8-15,0-5 0,0-1 0,2-1 16,3 3-16,-1-7 0,2-4 15,-2-3-15,0-5 0,-3-5 0,2-2 16,-3-6-16,0-8 16,-5-3-16,-5-4 0,-2-4 15,-6-1-15,-2-2 0,5-1 0,0 0 16,2 0-16</inkml:trace>
  <inkml:trace contextRef="#ctx0" brushRef="#br0" timeOffset="112250.5386">2128 7914 0,'0'0'0,"0"0"0,0 0 0,0 0 15,0 0-15,0 0 0,28-1 16,-28 1-16,32-1 0,-7 1 16,3 1-16,1-3 0,3 0 0,2-1 15,-5 1-15,-6 0 0</inkml:trace>
  <inkml:trace contextRef="#ctx0" brushRef="#br0" timeOffset="112650.5403">3088 7456 0,'0'0'16,"0"0"-16,0 0 0,0 0 0,0 0 0,0 0 15,-2 31-15,2-31 16,-4 40-16,1-13 0,-2 4 16,1 2-16,1 0 0,2 12 15,1 2-15,1 5 0,4-5 16,5-4-16,6-3 0,3-4 16,0-4-16,9 2 0,-2-5 15,3-9-15,1-7 0,2-7 16,1-6-16,1-3 0,0-4 0,4-6 15,0-5-15,0-5 0,-3-4 16,7-7-16,-2-4 0,-7-1 16,-5-1-16,-2-2 0,-3-1 15,-5 5-15,-4 1 0,-4-1 16,-4 4-16,-3 3 0,-3 7 0,-6 5 16,0 2-16,-4 4 0,-3 4 15,-3 3-15,1 4 16,3 0-16,6 0 0,1-1 0,0 2 15,2-1-15</inkml:trace>
  <inkml:trace contextRef="#ctx0" brushRef="#br0" timeOffset="113015.5418">4965 7283 0,'0'0'0,"0"0"16,0 0-16,0 0 0,0 0 0,-34-8 15,34 8-15,-45 0 16,14 4-16,-4 3 0,-9 3 16,-12 7-16,-2 1 0,-13 14 0,0 5 15,-5 9-15,7 1 0,-3 10 16,8 1-16,11-2 0,12-1 15,8 1-15,8-5 0,10-11 16,9-7-16,6 8 0,5-5 16,2-15-16,3-1 0,12-5 15,9-2-15,-3-7 0,1-3 0,10-10 16,7-5-16,-2-1 16,4-2-16,7-10 0,3-4 0,-11-7 15,-5-4-15,-11 12 0,-9 6 16,-6 7-16</inkml:trace>
  <inkml:trace contextRef="#ctx0" brushRef="#br0" timeOffset="113198.5927">4387 7668 0,'0'0'16,"0"0"-16,0 0 0,35-1 0,-35 1 15,44-4-15,-10 2 16,5-1-16,2-1 0,16 1 0,4 1 15,5 0-15,-7 2 0,7 0 16,-3 0-16,-9-4 0,-10-1 0,-4 0 16,-10 0-16,-7 2 0</inkml:trace>
  <inkml:trace contextRef="#ctx0" brushRef="#br0" timeOffset="113365.6408">4921 7691 0,'0'0'0,"0"0"0,0 0 16,0 0-16,0 0 0,0 0 16,-10 36-16,6-17 0,0 2 0,-2 7 15,2 8-15,-6 2 0,-1 4 16,-5 21-16,-1 3 16,-1 2-16,4-12 0,2-11 0</inkml:trace>
  <inkml:trace contextRef="#ctx0" brushRef="#br0" timeOffset="114782.8794">2121 8525 0,'0'0'16,"0"0"-16,0 0 0,0 0 0,0 0 16,0 0-16,0 0 15,0 0-15,0 0 0,0 0 0,0-20 16,0 20-16,0 0 0,0 0 15,32-7-15,-32 7 0,32-3 0,-32 3 16,41 0-16,-21-1 16,1 0-16,5 0 0,2-3 15,-5 2-15,-1 0 0,-1 1 16,-2 0-16,-5 0 0,-2 1 0,-2-2 16,-2 2-16,-4-1 0,-2 0 15,-5 1-15,-6 1 16,-4-1-16,-5 0 0,-5 1 0,-4 1 15,0-1-15,2 2 0,-3-2 16,3 1-16,-1-1 0,4 0 16,6 1-16,4-2 0,5 1 15,0 0-15,2-2 0,3 0 16,4-1-16,5 1 0,5-1 16,4-2-16,2 2 0,-2 0 0,4 2 15,5 2-15,-3 2 0,0 1 16,-4 5-16,-2 2 0,-3-2 15,-1 0-15,-2-3 0</inkml:trace>
  <inkml:trace contextRef="#ctx0" brushRef="#br0" timeOffset="115564.7141">1484 11256 0,'0'0'0,"0"0"0,0 0 16,0 0-16,22-6 0,-22 6 15,34-4-15,-15 1 0,1 0 16,4 2-16,5-1 0,-1 1 0,-2 0 16,9 1-16,2 0 0,-6 0 15,-2-2-15,1-1 0,-2 1 16,-6 1-16,-4 0 0,-3-2 15,-1 2-15,-8 0 0,-2 0 16,-6 1-16,-6 1 0,-6-1 16,-4 0-16,-8 0 0,-6 0 15,-2 1-15,2 2 0,-11-1 16,1-1-16,5 1 0,5 1 0,0-1 16,3 0-16,7 0 0,7 1 15,5-3-15,1 0 0,6 0 16,4-3-16,10 0 0,5-1 15,6 0-15,4 1 0,2-4 16,7 0-16,-3 1 0,-2 2 16,-6 0-16,-2-2 0,-7 2 15,1 0-15,-9 2 0,-1-1 16,-6 3-16,-4-1 0,-9 0 16,-12 0-16,1 0 0,-2 1 0,1 2 15,-4 1-15,5 3 0,2-2 16,2 3-16,-2 1 0,6 2 15,3 3-15,7 2 0,6 2 16,0-3-16,0-2 0,0-3 16</inkml:trace>
  <inkml:trace contextRef="#ctx0" brushRef="#br0" timeOffset="136682.1473">1101 7004 0,'0'0'0,"0"0"16,0 0-16,0 0 0,0 0 0,0 0 16,0 0-16,0 0 0,0 0 15,7 24-15,-7-24 0,0 32 16,-3-11-16,-1 3 0,-2 3 16,2 1-16,1-2 0,0 11 15,-1 0-15,4-3 0,2-2 0,4 3 16,5-2-16,-1-4 0,2-1 15,1-5-15,4-1 16,2-3-16,1-2 0,1-2 0,-3-3 16,1 1-16,-2 0 0,-2-2 15,-2-1-15,-1-2 0,-3 0 0,-4 0 16,-3 1-16,-2-1 0,-4 1 16,-4 3-16,-6 2 15,-3-1-15,-2-1 0,-1 1 16,-2 2-16,-7 3 0,1 1 0,-3-3 15,2-1-15,3-2 0,2-2 16,5-3-16,3 0 0,3-2 16</inkml:trace>
  <inkml:trace contextRef="#ctx0" brushRef="#br0" timeOffset="136865.2895">1123 7332 0,'0'0'0,"0"0"0,0 0 0,0 0 16,0 0-16,28-15 0,-28 15 16,33-13-16,-14 6 0,3-3 15,2 0-15,1 1 0,-1-1 0,3-2 16,-2-2-16,-3 3 16,-5 2-16,-2 1 0</inkml:trace>
  <inkml:trace contextRef="#ctx0" brushRef="#br0" timeOffset="137003.4011">1667 6992 0,'0'0'0,"0"0"0,0 0 15,0 0-15,0 0 0,0 0 16,0 0-16,-6 22 0,6-22 0,-6 22 16,6-22-16,-7 31 0,4-12 15,2-3-15,-2-3 0,0-2 16</inkml:trace>
  <inkml:trace contextRef="#ctx0" brushRef="#br0" timeOffset="137756.9363">5544 6970 0,'0'0'16,"0"0"-16,0 0 0,0 0 0,0 0 16,21 3-16,-21-3 15,23 5-15,-23-5 0,28 5 0,-13 2 16,0-1-16,-1 2 0,0 1 16,2 2-16,-3 0 0,-2 0 15,-4 1-15,-4 0 0,-2 3 16,-1-1-16,-4 5 0,-3 2 15,-3 0-15,1-1 0,-4 0 16,-1-1-16,0-2 0,-1-1 0,2-2 16,2-1-16,1 0 0,2-2 15,3 0-15,1 0 16,4-3-16,4 1 0,4-2 0,2 1 16,2-2-16,0-1 0,5 0 15,2 0-15,-1 1 0,0 0 0,0 1 16,-2 3-16,-2 0 15,-3 1-15,-5 1 0,-2 1 16,-5 1-16,-4-1 0,-3 3 16,-4 2-16,-1 0 0,2-1 0,-4 2 15,0-1-15,0 0 0,2 0 16,-2-2-16,2-4 0,4-5 16,5-1-16,0-2 0,1-1 15,0 0-15</inkml:trace>
  <inkml:trace contextRef="#ctx0" brushRef="#br0" timeOffset="137931.5345">6202 7063 0,'0'0'0,"0"0"0,0 0 0,0 0 15,3 30-15,-3-30 0,-9 40 16,-1-13-16,-3 3 0,2-5 16,1-1-16,2-5 0</inkml:trace>
  <inkml:trace contextRef="#ctx0" brushRef="#br0" timeOffset="138940.9334">5593 8626 0,'0'0'0,"0"0"0,0 0 15,0 0-15,0 0 0,0 0 0,-20 24 16,20-24-16,-11 24 0,11-24 15,-9 36-15,6-17 0,1 0 16,2 1-16,2 2 0,1-1 16,4-1-16,0 6 0,4-2 15,-1-2-15,2-1 0,-1-2 0,0-1 16,-1-2-16,-1 0 0,-1-3 16,-1-1-16,-2-1 0,1-1 15,-5 0-15,-1-1 0,-4 1 16,-1-3-16,-6 3 0,-8 1 15,-2-3-15,1 1 0,-6-1 16,-5 2-16,-1-2 0,1 0 16,0-1-16,6 0 0,5-2 0</inkml:trace>
  <inkml:trace contextRef="#ctx0" brushRef="#br0" timeOffset="139131.4527">5499 8711 0,'0'0'16,"0"0"-16,0 0 0,19-10 0,-6 8 16,2-2-16,5-1 0,2 2 15,1 1-15,11-1 16,-2 0-16,-3 1 0,-1 1 0,9-1 16,1-4-16,-10 2 0,-2 1 15,-7 1-15</inkml:trace>
  <inkml:trace contextRef="#ctx0" brushRef="#br0" timeOffset="139266.5696">6231 8578 0,'0'0'0,"0"0"16,0 0-16,0 0 0,0 0 0,0 0 16,-1 30-16,1-30 0,-13 23 0,13-23 15,-22 32-15,12-17 16,1-2-16,2-1 0</inkml:trace>
  <inkml:trace contextRef="#ctx0" brushRef="#br0" timeOffset="139965.7936">873 8676 0,'0'0'0,"0"0"0,0 0 0,25-5 16,-25 5-16,29-1 0,-29 1 16,38 2-16,-20 0 0,2-1 15,2 0-15,0 2 0,-3 1 0,6 4 16,-1 4-16,-6 0 0,-2 1 16,-4 3-16,-6 1 0,-2 1 15,-4 0-15,-4 2 0,-2 3 16,-6-2-16,0 1 0,-3 1 15,-2-2-15,3-2 0,1 0 0,4-2 16,0-2-16,3-1 16,3-1-16,-1-2 0,4-2 15,4-1-15,1-2 0,5-1 0,3-1 16,3-1-16,-1 2 0,2 0 16,4-2-16,-2 2 0,0-1 15,-2 1-15,0-1 0,-3-1 16,-2 1-16,-1-1 0,-2 3 15,-3-1-15,0 1 0,-5 3 16,-2 1-16,-3 0 0,-1 1 0,-5 2 16,-5 1-16,1 1 0,-1-2 15,2-1-15,2-2 0,3-2 16</inkml:trace>
  <inkml:trace contextRef="#ctx0" brushRef="#br0" timeOffset="140148.892">1629 8418 0,'0'0'0,"0"0"16,0 0-16,0 0 0,0 0 0,4 21 15,-4-21-15,-1 35 16,-2-12-16,2-2 0,1-2 15,-2-3-15</inkml:trace>
  <inkml:trace contextRef="#ctx0" brushRef="#br0" timeOffset="141766.5114">4725 8612 0,'0'0'0,"0"0"0,0 0 0,0 0 15,0 0-15,-9-18 0,9 18 16,0 0-16,0 0 0,-23-11 15,11 9-15,-3 2 0,-2 0 16,-2 3-16,-2 2 0,-1 1 16,-1 1-16,-6 4 0,-1 4 15,2-1-15,4 1 0,0 4 0,-2 2 16,-2 5-16,0 0 0,6-1 16,3 2-16,5-3 0,2-1 15,3 1-15,2 2 0,5-3 16,3-1-16,4-1 0,1-1 15,6-1-15,4-3 0,2 0 16,5-1-16,-1-3 0,1-1 0,2-2 16,3-2-16,-2-3 15,-1 0-15,6-2 0,-3-2 0,-7 0 16,-2 0-16,-2 0 0,-1 0 16,-5 0-16,-1-1 0,-3 0 15,-2 0-15,-2-4 0,-1-1 16,-1 2-16,0 1 0,1 0 15</inkml:trace>
  <inkml:trace contextRef="#ctx0" brushRef="#br0" timeOffset="142781.6831">3490 8591 0,'0'0'0,"0"0"15,0 0-15,0 0 0,0 0 0,0 0 16,-25 21-16,25-21 0,-29 30 16,7-8-16,-2 5 15,-2 1-15,-2 1 0,-7 11 16,-1 0-16,-2 7 0,4-3 0,-2 8 16,6-5-16,4-7 0,4-4 15,6-8-15,3-6 0,4-5 16</inkml:trace>
  <inkml:trace contextRef="#ctx0" brushRef="#br0" timeOffset="143034.5109">3499 8641 0,'0'0'0,"0"0"0,0 0 16,0 0-16,0 0 0,9 29 15,-9-29-15,10 27 0,-10-27 0,11 36 16,-6-14-16,1 1 16,-3 1-16,2 7 0,-2 1 15,0 1-15,1-2 0,0 1 0,-1-1 16,1 2-16,-1-3 0,0-3 16,1-1-16,-3-7 0,1-4 15,0-3-15,1-2 0,-3-4 16,-2-1-16,1-4 0,-3-2 15,3-1-15,-3 1 0,2 0 16</inkml:trace>
  <inkml:trace contextRef="#ctx0" brushRef="#br0" timeOffset="143215.547">3311 8938 0,'0'0'0,"0"0"0,0 0 16,0 0-16,0 0 0,28-3 15,-28 3-15,30-3 0,-30 3 0,42-4 16,-19 3-16,1 0 16,-2 1-16,0 1 0,1 1 15,0 0-15,-2 0 0,-6 0 0</inkml:trace>
  <inkml:trace contextRef="#ctx0" brushRef="#br0" timeOffset="143732.4191">2109 8794 0,'0'0'0,"0"0"16,0 0-16,0 0 0,0 0 0,0 0 15,0 0-15,0 0 0,7 24 16,-7-24-16,5 27 16,-5-27-16,3 33 0,1-15 15,-1 1-15,4-1 0,-2 2 0,2-1 16,3 4-16,2 3 0,1-4 0,0 0 15,2-1-15,1 0 16,0-3-16,6-2 0,1 0 16,1-4-16,-2 0 0,10-3 0,0-2 15,-1-2-15,-2-2 0,-1-7 16,1-2-16,-4-2 0,1-1 16,1-2-16,0-2 0,-2-2 15,-1-2-15,-5-2 0,0-2 16,-3 0-16,0 1 0,-1-7 15,-2-2-15,-3 1 0,-1 2 16,-2 3-16,-4 3 0,-1 1 0,1 1 16,-1 1-16,-4 1 15,2 4-15,-2 1 0,0 2 0,-1 2 16,-1 1-16,1 0 0,0 2 16,2 1-16,-3 0 0</inkml:trace>
  <inkml:trace contextRef="#ctx0" brushRef="#br0" timeOffset="154240.9323">4425 9328 0,'0'0'0,"0"0"0,0 0 16,0 0-16,0 0 0,0 0 0,0 0 16,0 0-16,0 0 0,20 16 15</inkml:trace>
  <inkml:trace contextRef="#ctx0" brushRef="#br0" timeOffset="212015.5486">2551 12435 0,'0'0'0,"0"0"16,0 0-16,-25 16 0,16-6 0,-4 4 16,-2 7-16,-8 8 15,-2 4-15,-10 14 0,0 7 0,-5 5 16,-2 3-16,-9 14 0,4 1 15,-6 10-15,0-6 0,1 8 16,4-7-16,-4 14 0,11-23 0,12-22 16,9-14-16,8-12 0,2-10 15,14-8-15,5-6 0,7-14 16,-1-10-16,1-2 0,7-8 16,-4 0-16,3-3 0,9-19 15,7-6-15,-13 17 0,-5 12 16,-5 9-16</inkml:trace>
  <inkml:trace contextRef="#ctx0" brushRef="#br0" timeOffset="212265.8476">2507 12544 0,'0'0'0,"0"0"0,0 0 15,7-19-15,-7 13 0,3 1 16,-1 1-16,-1 0 0,1 1 16,-1 1-16,-1 2 0,4-3 0,-2 5 15,1 1-15,2 4 16,-1 3-16,1 2 0,0 4 0,2 4 15,-3 3-15,0 3 0,3 12 16,0 2-16,-1 2 0,-2 0 16,2 12-16,1 2 0,-1-3 15,2-1-15,0 6 0,-1-4 16,-3-6-16,-1-4 0,1 6 16,2-1-16,-3-7 0,1-5 15,-3-7-15,1-5 0,-2-6 16,0-5-16,0-3 0</inkml:trace>
  <inkml:trace contextRef="#ctx0" brushRef="#br0" timeOffset="212499.306">2156 13198 0,'0'0'0,"0"0"0,0 0 0,0 0 16,0 0-16,38 0 0,-38 0 16,32-1-16,-32 1 0,42-1 15,-15 0-15,-1 1 0,0 1 16,7-2-16,-1 0 0,-5 0 0,-5 0 16,-4 0-16</inkml:trace>
  <inkml:trace contextRef="#ctx0" brushRef="#br0" timeOffset="212732.9986">2605 12930 0,'0'0'0,"0"0"0,0 0 0,30-3 16,-30 3-16,33-5 0,-10 2 0,1 1 16,2 1-16,-1 0 0,0 1 15,7 1-15,-1 2 0,-2 1 16,-3 0-16,-1-1 0,-7 0 0,-1 0 16</inkml:trace>
  <inkml:trace contextRef="#ctx0" brushRef="#br0" timeOffset="214532.9425">2759 12806 0,'0'0'0,"0"0"16,0 0-16,0 0 0,0 0 16,0 0-16,0 0 0,0 0 15,0 0-15,0 0 0,0 0 16,0 0-16,0 0 0,0 0 0,32 2 16,-32-2-16,32 2 0,-10 0 15,4 0 1,5 1-16,4 1 0,-1-2 0,1 1 15,14 0-15,6-1 16,6 0-16,-6 2 0,3-3 0,2 0 16,7 1-16,-4 1 0,-5-3 15,-2 0-15,2 1 0,-8 0 16,-3-1-16,-6-1 0,-8 2 16,-8 0-16,-5 1 0,-4-1 15,-7 2-15,-7-1 0,-6 1 16,-8-1-16,3 0 0,1-1 15,3 1-15</inkml:trace>
  <inkml:trace contextRef="#ctx0" brushRef="#br0" timeOffset="214786.1046">3294 12813 0,'0'0'0,"0"0"15,0 0-15,0 0 0,0 0 0,0 0 16,0 0-16,0 0 0,-7 19 15,7-19-15,-8 33 16,2-14-16,2 2 0,-5 7 0,1 7 16,-4 8-16,2-2 0,-5 11 15,-3-2-15,2-3 0,0-5 16,1 10-16,4 0 0,0-7 16,3-5-16,1 4 0,1-4 15,3-9-15,3-4 0,3 1 16,3-2-16,-1-10 0,-2-3 0,-1-2 15</inkml:trace>
  <inkml:trace contextRef="#ctx0" brushRef="#br0" timeOffset="215150.3657">4786 12741 0,'0'0'15,"0"-6"-15,-1-1 0,-2 0 0,0-1 16,-4-2-16,-2-1 0,-4 1 16,-2 0-16,-13 3 0,-5 5 15,-4 3-15,-4 3 0,-13 8 16,-3 6-16,2 9 0,1 6 15,-8 14-15,3 5 0,14-5 16,8-4-16,5 9 0,3 7 16,10-9-16,6-4 0,8-3 15,5-2-15,5-6 0,8-4 16,9-3-16,4-2 0,2-4 16,3-5-16,6-6 0,6-6 0,1-7 15,3-6-15,1-11 16,-1-9-16,-14 8 0,-8 5 15,-7 5-15</inkml:trace>
  <inkml:trace contextRef="#ctx0" brushRef="#br0" timeOffset="215332.2524">4337 13047 0,'0'0'16,"0"0"-16,0 0 0,34-2 15,-12 0-15,7-1 0,5 0 16,2-1-16,2 0 0,12 0 16,0 0-16,4-1 0,-3 1 0,-10 1 15,-9 1-15,-6-1 0</inkml:trace>
  <inkml:trace contextRef="#ctx0" brushRef="#br0" timeOffset="215485.2986">4741 13097 0,'0'0'15,"0"0"-15,0 0 0,-16 24 16,16-24-16,-15 27 0,8-6 0,-3 2 16,1 3-16,-3 16 15,2 9 1,1 4-16,5 4 0,4 5 0,0-9 0,0-2 16,0-13-16,0-8 0</inkml:trace>
  <inkml:trace contextRef="#ctx0" brushRef="#br0" timeOffset="215799.2368">5897 12973 0,'0'0'0,"0"0"15,0 0-15,0 0 0,0 0 0,-41-4 16,14 9-16,-5 3 15,-7 3-15,-17 10 0,-6 7 16,0 5-16,-2 3 0,-7 14 16,5 3-16,2 2 0,13-7 15,8 3-15,10 0 0,17-5 16,14-4-16,11-5 0,10-3 16,10-3-16,6-1 0,9-7 15,4-2-15,3-6 0,4-2 0,-1-4 16,0-3-16,-5 1 0,-5 0 15,-8-1-15,-7-2 0,-13-2 16,-3 0-16,-5-1 0</inkml:trace>
  <inkml:trace contextRef="#ctx0" brushRef="#br0" timeOffset="217040.1897">2307 14207 0,'0'0'0,"0"0"0,0 0 16,-18 10-16,9-5 0,-4 7 0,-6 5 16,-2 4-16,1 1 0,-14 15 15,-5 6 1,1 0-16,-2 0 0,-5 11 0,-6 7 16,1 4-16,10-6 0,7-5 15,4-3-15,1 0 0,4-6 0,10-11 16,5-8-16,7-8 0,5-6 15,-1-4-15,1-2 0,-3-1 16</inkml:trace>
  <inkml:trace contextRef="#ctx0" brushRef="#br0" timeOffset="219657.7708">2267 14273 0,'0'0'0,"0"0"16,0 0-16,0 0 0,0 0 0,0 0 16,0 0-16,0 0 0,0 0 0,0 0 15,0 0-15,0 0 0,0 0 16,0 0-16,0 0 0,0 0 16,0 0-16,0 0 0,-19-17 15,19 17-15,0 0 0,0 0 16,0 0-16,0 0 0,-22-12 15,22 12-15,0 0 0,0 0 16,-21-10-16,16 7 0,0 0 16,1 1-16,0-1 0,-1 0 15,1 1-15,1-1 0,0 2 0,-1-2 16,-1 0-16,2 2 16,0 1-16,2-2 0,-2 1 0,0 0 15,-1 0-15,1 0 0,1 1 16,1 0-16,-4 1 0,2 0 15,0 0-15,-1 0 0,1 1 16,-1 0-16,-4 3 0,4 0 16,-3-1-16,0 3 0,0 2 15,-1 1-15,1 2 0,-1 1 16,-2 2-16,3 0 0,-2 0 0,3 2 16,-3 1-16,-1 2 0,3 3 15,-2 6-15,-1-1 0,4 1 16,-3 1-16,0-1 0,-1 0 15,0 1-15,0 1 0,-2 7 16,2 1-16,-2-5 16,2-4-16,2-1 0,1-1 0,4-3 15,-3-2-15,3-5 0,-1-3 16,3-1-16,-1-1 0,0-4 16,2-4-16,2-5 0,1-4 15,3-7-15,2-7 0,-2 4 16,0 2-16,-1 1 0</inkml:trace>
  <inkml:trace contextRef="#ctx0" brushRef="#br0" timeOffset="220482.2784">2118 14176 0,'0'0'0,"0"0"0,0 0 16,0 0-16,0 0 0,0 0 15,0 0-15,-11 26 0,11-26 0,-10 27 16,3-9-16,1 2 0,-4-1 16,-1 6-16,1 3 0,0-1 15,0 0-15,0 8 0,-2 1 16,2-3-16,1 0 0,-1 3 16,1-2-16,1-5 0,1-4 15,2-3-15,0-5 0,2-2 16,0-1-16,2-6 0,1-4 15,0-4-15,1-5 0,5-5 16,1-5-16,1-6 0,2-4 0,2-3 16,4-2-16,0-6 0,0 2 15,-3-1-15,3-1 0,-4-1 16,1 2-16,-4 6 0,-3 4 16,-2 4-16,-1 3 0,-3 4 15,1 3-15,-1 4 0,-1 0 16,1 2-16,-3 0 0,-1 3 15,1 2-15,-4 2 0,0 3 16,-3 4-16,0 3 0,0 4 16,-2 2-16,2 1 0,1 1 0,0 4 15,2 3-15,-2 5 0,2-1 16,0 5-16,2 1 0,1-3 16,1-2-16,0 1 0,1 2 15,1 5-15,1-2 0,3-1 16,3-2-16,0-2 0,1-2 0,2 3 15,1 1-15,1-4 16,3-3-16,1-2 0,2 0 0,-4-3 16,1-3-16,3-2 15,2-4-15,3 1 0,0-1 0,0-2 16,0-2-16,0-1 0,-2-2 16,5-1-16,6-3 15,-6-2-15,1-2 0,-8-2 16,-4-1-16,6-4 0,2 0 15,-1-1-15,-2-1 0,6-8 16,-3-5-16,-8 3 0,-2 0 0,4-11 16,-1-5-16,2 2 0,0 3 15,0-8-15,1-5 16,-2 5-16,-3 3 0,3-10 0,-1-1 16,-2 7-16,-1 3 0,-2 1 15,-1-3-15,-2 6 0,-1 2 16,-1 1-16,0-1 15,1 5-15,-2 4 0,-4 1 0,-3 2 16,2 2-16,-3 2 0,1 1 16,-1 0-16,0 5 0,1 1 0,0 3 15,-1 0-15,0 3 0,0 0 16,0 2-16,3-1 16,-2 1-16</inkml:trace>
  <inkml:trace contextRef="#ctx0" brushRef="#br0" timeOffset="220965.9666">3494 14245 0,'0'0'0,"0"0"0,0 0 0,-26 22 15,26-22-15,-23 31 0,4-5 16,-2 1-16,2 1 0,-12 15 15,-1 6-15,-4 7 0,1-4 0,-2 10 16,3-1-16,2 4 0,6-7 16,4-3-16,5-9 15,7-19-15,3-8 0,0-3 0,4-4 16,0-4-16</inkml:trace>
  <inkml:trace contextRef="#ctx0" brushRef="#br0" timeOffset="221232.9664">3587 14159 0,'0'0'0,"0"0"16,0 0-16,8 30 0,-8-30 0,10 33 15,-5-8-15,1 3 0,1 2 16,-3 15-16,0 5 0,0 0 15,-1 1-15,0 13 0,1 10 16,-1-7-16,-1-4 0,-1 5 16,0-4-16,-1-9 0,0-7 0,1-2 15,1-6-15,-5-15 0,-1-8 16,1-4-16,0-3 0,2-2 16</inkml:trace>
  <inkml:trace contextRef="#ctx0" brushRef="#br0" timeOffset="221415.3232">3265 14593 0,'0'0'0,"0"0"0,0 0 16,0 0-16,0 0 0,29 2 15,-29-2-15,39 5 0,-15-1 16,2-1-16,6-1 0,5-1 15,0-1-15,3 0 0,-6 0 16,-5 0-16</inkml:trace>
  <inkml:trace contextRef="#ctx0" brushRef="#br0" timeOffset="221699.8652">4765 14126 0,'0'0'0,"0"0"0,0 0 16,0 0-16,0 0 0,0 0 0,-30-5 15,30 5-15,-32 6 0,7 4 16,-7 5-16,1 3 0,-1 1 0,-9 15 16,1 7-1,4 0-15,0 2 0,-1 12 0,0 12 16,8 3-16,11-7 0,12-5 15,8-3-15,8-9 0,9-6 16,15-6-16,6-9 0,4-10 16,3-9-16,-13-1 0,-9-2 15,-8 0-15</inkml:trace>
  <inkml:trace contextRef="#ctx0" brushRef="#br0" timeOffset="221998.9406">5661 14291 0,'0'0'16,"0"0"-16,0 0 0,0 0 15,0 0-15,-19-23 0,19 23 0,-23-5 16,23 5-16,-40 2 0,14 5 16,-2 3-16,-1 2 0,-12 11 15,0 4-15,0 2 0,6 2 16,-6 10-16,3 3 0,1 5 15,9-2-15,8-2 0,5 0 16,9-4-16,6-2 0,6 3 16,7-3-16,4-6 0,6-5 0,6-5 15,5-2-15,0-7 16,2-4-16,1-10 0,5-7 0,1-8 16,2-10-16,-12 8 15,-6 3-15,-10 4 0</inkml:trace>
  <inkml:trace contextRef="#ctx0" brushRef="#br0" timeOffset="222216.2925">5357 14547 0,'0'0'0,"0"0"15,0 0-15,38 4 0,-38-4 0,44 3 16,-14-3-16,7 0 15,0 0-15,13-1 0,-1 1 16,12-1-16,-3 1 0,-4 0 16,-6 1-16,4-2 0,-6 0 0,-9 0 15,-8 1-15,-7 0 0</inkml:trace>
  <inkml:trace contextRef="#ctx0" brushRef="#br0" timeOffset="222399.5012">5734 14692 0,'0'0'15,"0"0"-15,0 0 0,5 24 0,-5-24 16,0 28-16,0-28 0,-2 45 16,1-14-16,0 7 0,-1 4 15,0 16-15,-1 3 0,1 1 16,0-11-16,0-10 0</inkml:trace>
  <inkml:trace contextRef="#ctx0" brushRef="#br0" timeOffset="224940.7451">1950 13644 0,'0'0'0,"0"0"0,0 0 15,0 0-15,0 0 0,0 0 16,0 0-16,17-18 0,-17 18 0,0 0 15,26-12-15,-26 12 0,28-10 0,-13 6 16,2 0-16,1 0 16,3 1-16,3-1 0,-2 1 15,3 0-15,3 1 0,3 1 16,1 1-16,-4 0 0,-2 0 0,-1-1 16,-5 1-16,-2 0 0,-2 0 15,-4 0-15,1 0 0,-5 1 16,-3 0-16,-1 0 0,-4-1 15,-1 4-15,-3-3 0,-7-1 16,-3 0-16,-2 0 0,-1-1 0,-6-2 16,-5-1-16,2 2 0,0 2 15,1-1-15,3-1 16,3 0-16,4 1 0,1 0 0,3 0 16,4 0-16,-2 1 0,3-1 15,3 1-15,3 0 0,3-2 16,8 2-16,6 0 0,2 2 15,3 1-15,3 2 0,4 2 16,-2 2-16,2 1 0,0 0 16,-6-2-16,-4-1 0</inkml:trace>
  <inkml:trace contextRef="#ctx0" brushRef="#br0" timeOffset="225607.9802">3189 15467 0,'0'0'0,"0"0"0,0 0 0,0 0 16,0 0-16,-5-23 0,5 23 15,0 0-15,-3-20 0,3 20 16,0 0-16,6-20 0,-6 20 15,14-16-15,-2 9 0,3 1 16,4 0-16,6 1 0,3 2 16,4 1-16,3 2 0,12 2 15,2 2-15,-5 1 0,-3 0 0,5 1 16,-4 0-16,1 1 0,-8 0 16,-10-1-16,-5-3 0,-11-1 15,-6 0-15,-6-2 0,-9-1 16,-7-1-16,-6-2 0,-5-1 15,-4-1-15,-5 0 0,-1 0 0,-10-2 16,1-1-16,3 1 0,4 1 16,5 3-16,5-1 0,4 1 15,8 0-15,5 2 16,5 0-16,0 1 0,5 1 0,5 0 16,5 2-16,8-1 0,6 0 15,8 3-15,7 1 16,3 1-16,4 2 0,6 2 0,-1 0 15,-2 0-15,-1 0 0,-8-1 16,-3 1-16,-7-1 0,-5 0 0,-5-2 16,-9 0-16,-5-2 15,-4-1-15,-10-5 0,-9-4 16,8 1-16,1 1 0,4 1 0</inkml:trace>
  <inkml:trace contextRef="#ctx0" brushRef="#br0" timeOffset="227883.0426">2730 12905 0,'0'0'0,"0"0"0,0 0 16,0 0-16,24-9 0,-24 9 0,22-5 16,-10 1-16,3 0 0,2 1 15,-2 0-15,2 1 0,0 0 16,5-2-16,2 1 0,-2-1 0,1 3 16,1 0-1,-2 0-15,-2-1 0,1 0 0,-1 1 16,-1 1-16,-3-1 0,-1 1 15,-2 0-15,-3 0 16,-1 0-16,-6-2 0,0 2 16,-3 0-16,-3 2 15,-6-1-15,-2-1 0,-1 0 0,-7 1 16,-5 0-16,1 0 0,-2-1 0,-3 0 16,-4 0-1,0 0-15,-3-2 0,4 2 16,5 0-16,-2 0 0,-1 0 15,7-1-15,1 1 0,6 0 16,4-1-16,1 1 0,2-2 0,5 0 16,2 0-16,4 0 0,0 1 15,6-2-15,4-1 16,4 0-16,1 1 0,7 1 0,1-1 16,2 0-16,0 3 0,10-1 15,-1-1-15,0 1 0,-3 1 0,1 1 16,2 2-16,-5-3 15,-7-2-15,4 1 0,-6 1 16,-2 1-16,-6 1 0,-2 1 16,-3-2-16,-3 1 0,-2 0 0,-1 0 15,-4 0-15,-4 1 0,1-2 16,-3 1-16,-7 2 16,0 0-16,-1 1 0,-3-2 0,-4 0 15,4 0-15,2 1 0,4-2 16</inkml:trace>
  <inkml:trace contextRef="#ctx0" brushRef="#br0" timeOffset="235233.0761">2722 12236 0,'0'0'16,"0"0"-16,-7-15 0,4 5 0,-4 1 16,0 0-16,-1-2 15,-4-2-15,-1 1 0,-2 0 0,1 0 16,-2 1-16,1 2 0,-4 0 16,1-1-16,-1 2 0,2 2 15,0-1-15,2 2 16,0 1-16,2 1 0,-2 1 0,2 1 15,-2-1-15,1 0 0,-1 2 16,-2 1-16,2-1 0,-2 0 0,0 2 16,0 2-16,-1 0 0,-1 0 15,-3 0-15,-4 4 16,2 0-16,1 1 0,-2 1 0,-4 1 16,-5 2-16,2 1 0,-2 1 15,-2 3-15,2-1 0,1-1 16,-1 4-16,0 3 0,-5 4 15,2 0-15,-2 1 0,3 2 16,3-2-16,4-1 0,0 2 16,0 3-16,3-4 0,4-3 0,2 3 15,2 0-15,4-1 0,2-2 16,-1-1-16,1-1 0,2-3 16,3-2-16,0 1 0,-1 1 15,5-5-15,3 0 0,0 1 16,-3 2-16,2-3 0,-2-2 15,3-2-15,0 1 0,0-2 0,0-2 16,3 0-16,1-1 16,-3 1-16,1 0 0,-1-2 0,2 1 15,0-1-15,0-3 0,-3 3 16,0 1-16,2-1 0,1 0 16,1-2-16,-1 2 0,-2-2 15,1 0-15,2 0 0,-3 2 16,1-1-16,0 3 0,-1 1 15,1 1-15,-1 0 0,2 2 0,-3-1 16,3 1-16,-2 1 16,1 1-16,2 1 0,-3 2 15,3 2-15,-1-2 0,2 2 0,4 2 16,-3 0-16,1-1 0,2 2 16,1 1-16,0 1 0,2 0 15,0-2-15,1 0 0,-1-2 16,0-3-16,5 6 0,5 0 15,0 1-15,0-1 0,0-2 16,-2 0-16,-1-2 0,-1 0 0,4-1 16,4 1-16,-1-2 0,0-2 15,3 1-15,-2 0 16,2-2-16,-1-2 0,6 3 0,-1-2 16,0 1-16,2-1 0,-2-2 15,0-2-15,-5 0 0,-1-1 0,-1-3 16,1-1-16,2-1 15,-3 0-15,1-2 0,-1-3 16,0 1-16,-3 0 0,4-2 16,-1-2-16,-3 2 0,1 1 0,-1-5 15,-1-3-15,-2 2 0,-3 2 16,3-4-16,1-2 0,-1-2 16,-1 0-16,-1-4 0,1-1 15,-2-1-15,0 1 0,3-2 16,-1-1-16,-1 1 0,-3 0 15,6-6-15,0-2 0,-2 2 0,-3-1 16,-1 0-16,1-1 16,-1 1-16,1 1 0,3-2 15,1-2-15,-3 3 0,1 0 0,-2-1 16,1-1-16,-4 0 0,-2 0 16,-1 1-16,0-1 0,1 0 15,-1 1-15,-2-2 0,2 1 16,-3-1-16,-1 0 0,-2-2 15,-1-3-15,-2 3 0,0 3 0,-3-8 16,0-2-16,-3 11 16,1 3-16,-3-6 0,-1-2 0,2 10 15,-3 0-15,-5-3 0,-7-3 16,3 7-16,1-1 0,-6-2 16,0 0-16,1 6 0,-2 1 15,-8-4-15,-3 2 0,2 2 16,2 3-16,-3 1 0,-3 2 15,5 4-15,0 1 0,-3 1 16,-4 0-16,2 4 0,2 3 16,-3 3-16,0 2 0,4 3 0,3 4 15,-2-2-15,-1-2 16,10-1-16,6-3 0,6-1 16</inkml:trace>
  <inkml:trace contextRef="#ctx0" brushRef="#br0" timeOffset="237952.0783">2996 15419 0,'0'0'0,"0"0"0,0 0 15,0 0-15,0 0 0,0 0 0,0 0 16,0 0-16,27-8 0,-27 8 16,0 0-16,0 0 0,24-4 15,-24 4-15,0 0 0,29-2 16,-29 2-16,25 0 0,-9 0 16,-3 2-16,2-1 0,-2-1 15,3 0-15,-3 0 0,1 2 16,3-1-16,2 0 0,-3 1 0,3 0 15,0-1-15,-3 0 16,2 0-16,1-1 0,6 2 16,4 0-16,-4 0 0,-3 0 0,0-1 15,0 0-15,-1 0 0,1 2 16,-1-1-16,1-2 0,-2 1 16,1 0-16,-4 0 0,-1 1 15,0-1-15,-2 1 0,-1 1 16,-1 0-16,1 0 0,-3-1 0,0-1 15,-1 0-15,0 0 0,1-1 16,-6 1-16,1 0 16,-2-1-16,0 2 0,1-2 0,-1 0 15,-2 0-15,1 0 0,0 0 16,1 0-16,-3 0 0,2 1 16,-2-1-16,2 0 0,-2 0 15,3 0-15,-3 0 0,0 0 16,0 0-16,0 0 0,0 0 15,0 0-15,0 0 0,0 0 0,0 0 16,0 0-16,0 0 0,0 0 16,0 0-16,0 0 0,0 0 15,0 0-15,0 0 0,0 0 16,0 0-16,0 0 0,7 2 16,-7-2-16,0 0 0,0 0 15,0 0-15,0 0 0,0 0 16,0 0-16,0 0 0,0 0 15,5-1-15,-5 1 0,0 0 16,0 0-16,0 0 0,0 0 0,0 0 16,-7 6-16,2-1 0,2-1 15,3-4-15</inkml:trace>
  <inkml:trace contextRef="#ctx0" brushRef="#br0" timeOffset="242083.3822">1828 11139 0,'0'0'0,"0"0"0,0 0 0,0 0 16</inkml:trace>
  <inkml:trace contextRef="#ctx0" brushRef="#br0" timeOffset="242260.5056">1865 11139 0,'0'0'0,"0"0"0,0 0 16,0 0-16,0 0 0,0 0 0,0 0 15,0 0-15,0 0 0,0 0 16,0 0-16,0 0 0</inkml:trace>
  <inkml:trace contextRef="#ctx0" brushRef="#br0" timeOffset="242435.2004">1826 11163 0,'0'0'0,"0"0"0,0 0 16,0 0-16,0 0 0,0 0 15,0 0-15,0 0 0,0 0 0,0 0 16,0 0-16,0 0 0,-17 19 16,17-19-16</inkml:trace>
  <inkml:trace contextRef="#ctx0" brushRef="#br0" timeOffset="255001.4663">6890 13129 0,'0'0'0,"0"0"16,0 0-16,0 0 0,0 0 0,-8 20 16,8-20-16,-5 26 0,2-10 15,-1 5-15,0 2 0,-1 2 16,-1 2-16,-4 11 0,2 3 16,1 1-16,-3-2 0,-2 16 15,-4 5-15,3-6 0,-2-4 0,-3 11 16,0 1-16,1 3 15,1-6-15,3-3 0,1-1 0,1-8 16,0-6-16,-2 4 0,-1-1 16,2-6-16,2-4 0,-2-3 15,2-2-15,5-7 0,1-1 16,0-2-16,0 0 16,0-5-16,2-1 0,1-4 0,0-3 15,1-1-15</inkml:trace>
  <inkml:trace contextRef="#ctx0" brushRef="#br0" timeOffset="255483.5095">6386 14005 0,'0'0'0,"0"0"0,0 0 0,0 0 15,0 0-15,0 0 0,6 23 16,-6-23-16,0 0 0,8 27 16,-8-27-16,10 25 0,-6-11 0,0 1 15,0 3-15,-1-1 0,0-1 16,1 3-16,-2 3 15,0 0-15,0 0 0,1 4 16,-1-1-16,0-2 0,0 1 0,-1-2 16,1-2-16,0-2 0,0-2 15,-1 1-15,1-1 0,0-2 16,0-4-16,1 0 0,-1-2 16,0-1-16,2-1 0,0-4 15,2 0-15,2-3 0,1 0 0,0-2 16,1-2-16,1-2 15,1-3-15,4-5 0,1-3 16,2-1-16,-2-2 0,5-5 16,5-4-16,-1-1 0,2-2 15,8-8-15,2 1 0,6-5 0,-1 3 16,-11 9-16,-7 7 0,-5 6 16</inkml:trace>
  <inkml:trace contextRef="#ctx0" brushRef="#br0" timeOffset="259083.6073">8186 13075 0,'0'0'0,"0"0"0,0 0 16,-15 18-16,9-6 0,-1 4 0,1 5 16,-1 4-16,0 3 0,-2 14 15,1 7-15,-1 2 16,0 3-16,-1 21 0,1 7 16,-2 4-16,0-10 0,1 11 0,3-2 15,1 1-15,4-8 0,-1 18 16,3-15-16,1-17 0,-1-11 0,-1-11 15,-2-5-15,3-6 0,3-3 16,-2-5-16,3-1 0,-2-11 16,2-2-16,-2-2 15,-1-2-15,0-1 0</inkml:trace>
  <inkml:trace contextRef="#ctx0" brushRef="#br0" timeOffset="259432.9705">8191 12971 0,'0'0'0,"0"0"0,0 0 16,-17 13-16,9-6 0,-1 3 0,-1 5 15,-4 5-15,-4 1 0,-7 12 16,-2 6-16,3-2 0,2-2 16,-8 10-16,-2 0 0,-3 8 15,3-3-15,3-1 0,3 0 16,5-6-16,3-5 0,2 1 15,3-4-15,4-10 0,0-5 0,3-5 16</inkml:trace>
  <inkml:trace contextRef="#ctx0" brushRef="#br0" timeOffset="259666.6049">8167 13066 0,'0'0'0,"0"0"0,0 0 16,0 0-16,0 0 0,0 0 0,0 0 15,0 0-15,0 0 0,0 0 16,26 14-16,-26-14 0,0 0 0,28 20 16,-28-20-16,23 21 15,-10-9-15,4 3 0,-1 2 16,1 1-16,0 2 0,6 7 15,1 3-15,-3-4 0,-3-5 0,-4-3 16</inkml:trace>
</inkml:ink>
</file>

<file path=ppt/ink/ink10.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0-24T00:18:50.795"/>
    </inkml:context>
    <inkml:brush xml:id="br0">
      <inkml:brushProperty name="width" value="0.05292" units="cm"/>
      <inkml:brushProperty name="height" value="0.05292" units="cm"/>
      <inkml:brushProperty name="color" value="#FF0000"/>
    </inkml:brush>
  </inkml:definitions>
  <inkml:trace contextRef="#ctx0" brushRef="#br0">25369 6442 0,'0'0'0,"0"0"0,0 0 0,0 0 16,0 0-16,0 0 0,0 0 15,0 0-15,0 0 0,0 0 16,0 0-16,0 0 0,0 0 0,0 0 15,0 0-15,0 0 16,0 0-16,0 0 0,0 0 0,0 0 16,0 0-16,0 0 0,0 0 15,0 0-15,0 0 0,0 0 16,0 0-16,0 0 0,0 0 16,0 0-16,0 0 0,0 0 15,0 0-15,0 0 0,0 0 16,0 0-16,0 0 0,0 0 15,0 0-15,10 20 0,-10-20 0,0 0 16,0 0-16,0 0 0,0 0 16,0 0-16,0 0 0,0 0 15,0 0-15,0 0 0,0 0 16,0 0-16,0 0 0,0 0 16,0 0-16,0 0 0,0 0 15,0 0-15,0 0 0,0 0 16,0 0-16,0 0 0,0 0 15,0 0-15,0 0 0,8 21 16,-8-21-16,0 0 0,0 0 0,0 0 16,0 0-16,0 0 0,0 0 15,0 0-15,0 0 0,0 0 16,0 0-16,0 0 0,0 0 16,0 0-16,24 7 0,-24-7 15,0 0-15,0 0 0,24 3 16,-24-3-16,14 2 0,-6-1 15,1 0-15,0 1 0,0-1 16,1 0-16,1-1 0,2 1 0,0 0 16,0 0-16,1 1 0,2-1 15,-1 0-15,1-1 0,0 0 16,3 0-16,2 1 0,0 0 16,0-1-16,9 0 0,0 0 15,1-1-15,0 1 0,1-1 16,1 0-16,0 0 0,0-1 15,9 2-15,1-1 0,-1 1 16,-1-1-16,1-1 0,1-1 16,5 2-16,-1 1 0,1-1 0,1-1 15,-3 2-15,-3 0 0,2 0 16,3 2-16,2-2 0,-3-1 16,1 1-16,2-1 0,-5 1 15,-2 0-15,2 0 0,4 0 16,-5 1-16,-4 0 0,5-1 15,1 0-15,-4 1 0,-4 0 0,6 1 16,1-1-16,-11-1 0,-2 1 16,3-2-16,-1 1 15,-6 0-15,-3 1 0,-1 0 0,-1 1 16,-4-1-16,-3 0 0,-3 0 16,-3 0-16,-4 1 0,0-1 15,-2-1-15,-1 1 0,-1-1 16,-2 0-16,2 1 0,-2-1 15,0 0-15,0 0 0,0 0 16,0 0-16,-2 0 0,2 0 0,0 0 16,-2 0-16,2 0 0,-3 0 15,3 0-15,-2-1 0,2 1 16,-2 0-16,2 0 0,-2-1 16,2 1-16,-2-1 0,2 1 15,-3-2-15,3 2 0,-2-2 16,2 2-16,-2-1 0,2 1 15,-2-1-15,2 1 0,-2-1 16,2 1-16,-3-1 0,3 1 0,0 0 16,-2-2-16,2 2 0,0 0 15,0 0-15,0 0 0,0 0 16,-4-4-16,4 4 0,0 0 16,0 0-16,0 0 0,-5-2 15,5 2-15,0 0 0,0 0 16,0 0-16,0 0 0,0 0 0,-3-4 15,3 4-15,0 0 0,0 0 16,0 0-16,0 0 16,-4-4-16,4 4 0,0 0 0,0 0 15,-5-3-15,5 3 0,0 0 16,0 0-16,-3-6 0,3 6 16,0 0-16,0 0 0,-5-4 15,5 4-15,0 0 0,0 0 16,-4-2-16,4 2 0,-4 0 15,1 0-15,1 0 0,0 0 0,2 0 16,-2 2-16,2-2 16,-2 1-16,-1-1 0,1 0 0,0 0 15,0 1-15,-2 1 0,1 2 16,-1 0-16,-1 2 0,0 0 16,-3 3-16,-1-1 0,-1 0 0,2 0 15,0-2-15,1 0 0</inkml:trace>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0-24T00:23:13.965"/>
    </inkml:context>
    <inkml:brush xml:id="br0">
      <inkml:brushProperty name="width" value="0.05292" units="cm"/>
      <inkml:brushProperty name="height" value="0.05292" units="cm"/>
      <inkml:brushProperty name="color" value="#FF0000"/>
    </inkml:brush>
  </inkml:definitions>
  <inkml:trace contextRef="#ctx0" brushRef="#br0">32931 19049 0,'0'0'0,"0"0"16,0 0-16,23-6 0,-23 6 15,0 0-15,0 0 16,0 0-16,0 0 0,0 0 15,0 0-15,23 2 0,-23-2 0,0 0 16,0 0-16,0 0 0</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0-23T23:55:11.549"/>
    </inkml:context>
    <inkml:brush xml:id="br0">
      <inkml:brushProperty name="width" value="0.05292" units="cm"/>
      <inkml:brushProperty name="height" value="0.05292" units="cm"/>
      <inkml:brushProperty name="color" value="#FF0000"/>
    </inkml:brush>
  </inkml:definitions>
  <inkml:trace contextRef="#ctx0" brushRef="#br0">3465 7833 0,'0'0'0,"0"0"0,0 0 0,0 0 16,0 0-16,0 0 0,0 0 16,0 0-16,0 0 0,29 14 0,-29-14 15,0 0-15,27 9 0,-27-9 16,26 4-16,-11-2 0,2 2 15,2 1-15,2-2 16,2 2-16,2 0 0,9 0 0,2-4 16,2 1-16,-1 1 0,5-3 15,4-2-15,6 2 0,-2 2 0,14-4 16,4-1-16,-9 1 16,-4 0-16,2 0 0,4 0 15,4 1-15,-7 1 0,11-3 0,0-4 16,-8 7-16,-5 6 0,4 1 15,7 3-15,-12-3 0,-5-2 16,25 0-16,-3-2 0,-5 3 16,1 3-16,-2-6 0,0-3 15,-12 4-15,-7 2 0,3-1 16,2-4-16,-7 1 0,-4-1 16,4 4-16,3 0 0,-8 1 15,-8 2-15,3-2 0,5 0 16,-12-3-16,-10 0 0,-3-1 0</inkml:trace>
  <inkml:trace contextRef="#ctx0" brushRef="#br0" timeOffset="56300.1109">17172 14248 0,'0'0'0,"0"0"15,0 0-15,-18 31 0,8-14 0,-4 7 16,-3 8-16,0 1 0,-1 2 16,-12 18-16,-10 17 0,-6 9 15,5-4-15,-7 12 0,3-1 16,7-13-16,8-9 0,-1 10 15,5-3-15,-1 6 0,7-20 16,6-14-16,3-10 0,3-9 16,3-9-16,2-4 0</inkml:trace>
  <inkml:trace contextRef="#ctx0" brushRef="#br0" timeOffset="56633.6233">17181 14370 0,'0'0'0,"0"0"0,0 0 16,0 0-16,22 25 0,-22-25 16,25 32-16,-12-12 0,1 2 0,-1 9 15,1 6-15,5 16 0,0 2 16,3 16-16,-1 0 0,0 7 15,-3-6-15,2 7 0,-2-7 16,-3-12-16,-2-9 0,1-5 16,-1-8-16,0-10 0,-1-7 0,4-5 15,0-5-15,-1-7 0,-1-5 16,1-5-16,1-5 0,-2-7 16,2-5-16,3-19 0,7-14 15,2-17-15,1-3 0,6-8 16,5-3-16,1-5 0,-6 9 15,5-8-15,-13 28 0,-8 19 0</inkml:trace>
  <inkml:trace contextRef="#ctx0" brushRef="#br0" timeOffset="57284.6528">18442 13999 0,'0'0'0,"0"0"16,20 10-16,-8-4 0,3 1 0,2 1 15,1 2-15,4 3 0,-3 0 16,1 3-16,0 2 16,-3 1-16,-4 2 0,-3 4 0,-7 1 15,-3-2-15,-3 1 0,-7 2 16,-4 1-16,-6-3 0,-2-3 15,-2 2-15,1 0 0,2-1 16,2-2-16,-2-1 0,2-5 16,6-2-16,3-4 0,4-2 15,4-1-15,4 1 0,4-1 0,3 0 16,3-1-16,4-1 0,5 0 0,1 0 16,1 0-16,-2-1 15,-3 0-15,-3 2 0,-1 3 16,-6 2-16,-1 4 0,-5 4 15,-4 3-15,-6 4 0,-4 1 16,-4 2-16,-5 3 0,3-5 16,3-4-16,-2 5 0,3 1 15,2-2-15,2-2 0,3-2 0,4-3 16,2-2-16,2-2 0,3-3 16,5-1-16,4-1 0,5-1 15,2 0-15,1 1 0,-3-1 16,-2 0-16,-1 3 0,0 4 15,-4 0-15,-3 1 0,-3 3 16,-4 2-16,-2 2 0,-2 3 0,-4 0 16,-2 2-16,-2-1 0,-1 0 15,-3 3-15,-2-1 0,3-7 16,2-5-16,2-3 0,3-4 16,3-4-16,0-2 0,4-5 15,7-6-15,3-5 0,3-7 16,4-12-16,2-12 0,5-6 15,1-6-15,7-19 0,2-6 16,7-8-16,1 6 0,-7 12 16,-10 20-16,-7 13 0</inkml:trace>
  <inkml:trace contextRef="#ctx0" brushRef="#br0" timeOffset="57483.7618">19424 13984 0,'0'0'0,"0"0"15,0 0-15,13 30 0,-13-30 0,9 31 16,-4-9-16,-1 3 0,-1 2 0,-1 12 16,-2 1-16,-3-3 0,0-1 15,0 5-15,-1-3 16,1-4-16,-1-4 0,-2-4 0,-2-4 16,0-6-16,-1-5 0,1-2 15,3-2-15,0-1 0</inkml:trace>
  <inkml:trace contextRef="#ctx0" brushRef="#br0" timeOffset="58217.0524">19220 14103 0,'0'0'0,"0"0"0,0 0 0,0 0 16,0 0-16,-4 22 0,4-22 15,-3 22-15,3-22 0,-2 27 16,5-12-16,0 1 0,1 1 15,4 1-15,2-1 0,4-2 0,4-1 16,10 1-16,5-1 16,3-3-16,3-1 0,2-3 15,5-1-15,6 1 0,-3 0 0,11 1 16,-1 0-16,-8-1 0,-7 1 16,-5 0-16,-4 1 0,-5 0 15,-4 1-15,-6 1 0,-6 3 16,-10 0-16,-10 1 0,-9 0 15,-7 1-15,-8-1 0,-7-1 16,-8-1-16,-7-2 0,-1 1 0,1 0 16,-10 1-16,1 1 15,5-3-15,3-2 0,5-3 16,9-3-16,10 0 0,8-2 0,7-1 16,5 0-16,6-1 0,3 1 15,9-6-15,8-2 16,1 1-16,3-1 0,4 0 0,4-1 15,4 2-15,5 3 0,3 3 16,6 3 0,-5 4-16,-4 1 0,-8 0 15,-7 1-15,-3 6 0,-5 2 16,-7-2-16,-3 1 0,-11 3 0,-8 4 16,-4-3-16,-3-2 0,-8 2 15,-7 0-15,1-3 0,1-3 16,-8-1-16,-6-2 0,-1 1 15,3-1-15,0-4 0,-1-2 16,7-3-16,6-2 0,3-1 0,2 1 16,5-1-16,3 2 15,5-1-15,2 1 0,4-1 0,4 1 16,3 2-16,-1 1 16,4 7-16,2 3 0,1 3 15,0 3-15,1 2 0,3-2 0,1 5 16,2 4-16,-2 0 0,1-1 15,3 7-15,1 1 0,-1-1 16,0-2-16,5-3 0,4-2 16,-1-6-16,-1-7 0,2-6 15,2-6-15,1-6 0,3-5 0,-2-12 16,-1-10-16,-4 8 0,-4 5 16,-4 4-16</inkml:trace>
  <inkml:trace contextRef="#ctx0" brushRef="#br0" timeOffset="58483.7864">19337 14872 0,'0'0'0,"0"0"0,0 0 0,0 0 15,27-1-15,-27 1 16,36-2-16,-12 1 0,3-1 0,6 0 16,5-3-16,16 1 0,3 0 15,0 2-15,1 1 0,6 1 16,-7 3-16,9 1 0,-2 2 15,-11 2-15,-8 2 0,-2 10 16,-8 4-16,-6 1 0,-5-1 0,-8 1 16,-6 2-16,-7 3 15,-6 2-15,-5-5 0,-6 2 16,-4-4-16,-4-3 0,-9 4 0,-3 0 16,-6-6-16,-4-4 0,11-3 15,8-4-15,7-1 0</inkml:trace>
  <inkml:trace contextRef="#ctx0" brushRef="#br0" timeOffset="58684.0573">19431 14988 0,'0'0'0,"0"0"0,0 0 15,0 0-15,-1 25 0,1-25 16,-2 28-16,0-12 0,0 1 0,1 0 15,0 2-15,1-4 16,1-1-16,2-4 0,3-4 16,1-3-16,1-4 0,0 1 15,-1-1-15,-2 0 0</inkml:trace>
  <inkml:trace contextRef="#ctx0" brushRef="#br0" timeOffset="58833.1188">19694 14893 0,'0'0'0,"0"0"15,0 0-15,0 0 0,0 0 16,0 0-16,0 0 0,0 0 15,0 0-15,6 22 0,-6-22 16,2 30-16,0-11 0,-1 5 16,0 4-16,-1 5 0,0 4 0,2 15 15,-1 3-15,3 11 0,2 0 16,-2-12-16,-1-11 16,1-8-16</inkml:trace>
  <inkml:trace contextRef="#ctx0" brushRef="#br0" timeOffset="59283.3409">23597 14423 0,'0'0'16,"0"0"-16,0 0 0,0 0 0,-25-12 15,25 12-15,-27-7 0,27 7 16,-39-4-16,11 5 15,-4 4-15,-1 2 0,-1 1 0,-11 8 16,-1 4-16,-4 9 0,3 1 16,0 11-16,7 1 0,9 1 0,7 1 15,7-2-15,4 0 16,7 4-16,5-3 0,8-3 0,9-3 16,7-5-16,6-2 0,11-3 15,11-2 1,5-6-16,5-4 0,3-10 15,2-8-15,6-11 0,-4-7 16,-13 0-16,-8 2 0,3-6 0,-14 8 16,-12 5-16</inkml:trace>
  <inkml:trace contextRef="#ctx0" brushRef="#br0" timeOffset="59983.7245">23995 13993 0,'0'0'0,"0"0"16,0 0-16,0 0 0,28 18 16,-28-18-16,26 19 0,-26-19 15,29 21-15,-13-7 0,2 1 16,0 1-16,-1 1 0,4 4 15,-1 0-15,-3 0 0,-3 0 0,-3 2 16,-2 3-16,-4-1 16,-1-1-16,-10 6 0,-6-1 15,-2-1-15,-2-3 0,0-1 16,-2 0-16,0-4 0,1-4 0,-9 1 16,0-2-16,7-3 0,4-3 15,0 2-15,4-1 0,4-3 16,0-2-16,4-1 0,2-1 15,3-1-15,2-1 0,6 2 16,6 2-16,-2-1 0,0-1 0,3 1 16,1 1-16,1 0 0,0 0 15,3 3-15,-1 2 16,-3 1-16,-3 1 0,-3 2 0,-3 0 16,-4 1-16,-1 2 0,-5 4 15,-5 4-15,0-4 0,-2-1 16,-3 5-16,-1 6 0,1-2 15,1-3-15,1 2 0,1 1 16,2-1-16,0-3 0,1 7 16,-1-1-16,3-2 0,1-4 0,0 3 15,2 1-15,0-4 0,0-2 16,2 0-16,0-1 0,-1-1 16,0-3-16,1 2 0,0 1 15,-1-5-15,-1 0 0,0 0 16,-1-1-16,0-1 0,1-2 15,0-2-15,0-1 16,0-1-16,0-2 0,0-1 16,0-2-16,0-1 0,1 1 15,4-5-15,3-3 0,0-3 0,3-2 16,4-9-16,2-8 0,2-8 16,2-7-16,9-15 0,3-7 15,-2 4-15,-7 13 0,-4 10 16</inkml:trace>
  <inkml:trace contextRef="#ctx0" brushRef="#br0" timeOffset="60216.9729">24896 14072 0,'0'0'0,"0"0"0,0 0 0,12 24 15,-8-12-15,1 3 0,-1 4 0,1 0 16,0 0-16,1 10 0,-2 1 16,-1-2-16,-1-4 0,0 1 15,-2-1-15,-2-2 0,0-1 16,-5-1-16,-3-4 0,3-5 16,2-1-16,-1-3 0</inkml:trace>
  <inkml:trace contextRef="#ctx0" brushRef="#br0" timeOffset="60933.8051">24598 14476 0,'0'0'16,"0"0"-16,0 0 0,0 27 16,1-18-16,0 1 0,2-2 0,1 1 15,1-1-15,5 1 0,5 0 16,0-2-16,2-2 0,9 0 15,4-3-15,2 0 0,2-2 16,6-2-16,5-2 0,7-1 16,-3 1-16,9 0 0,-3 1 15,-2 2-15,-1 0 0,-4 2 16,-2 1-16,-7 1 16,-6 0-16,-8-1 0,-6 0 0,-6 4 15,-5 4-15,-6 0 0,-3 1 16,-11 3-16,-8 1 0,-3-4 15,-6-1-15,-11 1 0,-5-2 16,4-1-16,2-1 0,-5 2 16,-5 2-16,-2 0 0,2 0 0,2 0 15,0 0-15,10-3 16,6 0-16,7-2 0,5-2 16,7-2-16,4-1 0,3 0 15,0-1-15,5 0 0,7 2 0,7 0 16,7 1-16,0 0 0,2-2 15,3 2-15,0-1 0,2 2 16,-1 0-16,3 3 0,-2 1 16,-8-2-16,-4 0 0,-5 4 15,-4 4-15,-7-3 0,-5 1 0,-9 3 16,-9 3-16,-6 0 0,-3 0 16,-7-1-16,-4-4 0,-6 1 15,1-3-15,-8-2 0,0-2 16,6 0-16,6 0 0,5-6 15,3-2-15,7-2 0,4-4 0,5 4 16,5 1-16,4 0 16,3-1-16,5 3 0,3 0 15,2 2-15,4-2 0,1 4 0,3 1 16,0 3-16,-1 1 0,1 2 16,0 4-16,1 0 0,0 2 15,2 0-15,1 1 0,0 2 16,-1 0-16,0 3 0,0 1 15,0-2-15,-2-2 0,0-3 16,1-5-16,1-2 0,1-4 16,2-7-16,0-5 0,-3 2 15,-2-1-15,-2 3 0</inkml:trace>
  <inkml:trace contextRef="#ctx0" brushRef="#br0" timeOffset="61234.0786">24614 15004 0,'0'0'0,"0"0"0,0 0 0,0 0 0,0 0 16,30 3-16,-30-3 15,41 1-15,-17-1 0,6 0 16,5 0-16,3 0 0,2 0 0,16 1 16,3 1-16,11 0 0,-4 2 15,-4 2-15,-4 2 16,2 3-16,-10 1 0,0 6 0,-7 3 15,-10-2-15,-6-1 0,-12 3 16,-8 3-16,-11 2 0,-7 3 16,-2-7-16,-3-1 0,-2-4 0,0-4 15,-12 0-15,-5-1 16,2-2-16,2 1 0,-3-9 0,-1-3 16,6-3-16,3 0 0,1 0 15,8 1-15,4 1 0</inkml:trace>
  <inkml:trace contextRef="#ctx0" brushRef="#br0" timeOffset="61583.3783">24902 15022 0,'0'0'16,"0"0"-16,0 0 0,0 0 0,-7 25 15,7-25-15,-5 18 0,5-18 16,-4 22-16,2-10 0,-1-1 15,2-1-15,1 0 0,3 0 16,0-2-16,1-1 0,2-1 0,0-2 16,3-3-16,2-1 0,2-1 15,2-3-15,-1-2 0,0 0 16,1-2-16,-2 1 16,-1 1-16,2 0 0,-2 1 0,-3 1 15,0 2-15,-2 2 0,-2 0 16,0 2-16,-1 3 0,-1 2 15,1 1-15,-2 3 0,0 4 16,-1 2-16,0 4 0,-1 9 16,0 4-16,-1-1 0,0-1 15,-3 7-15,-3-2 0,-1-2 16,1-2-16,0-6 0,2-5 0,0-5 16</inkml:trace>
  <inkml:trace contextRef="#ctx0" brushRef="#br0" timeOffset="68839.5118">20780 14998 0,'0'0'0,"0"0"0,0 0 0,0 0 15,0 0-15,37-1 0,-37 1 0,34-2 16,-9-1-16,6 0 0,5 1 16,3-1-16,2-1 0,16 0 15,4-1-15,12 1 0,-3 1 16,14 1-16,-3 1 0,-3 1 15,-3 1-15,5-1 0,-6 0 16,-2 1-16,-10 1 0,-6-2 16,-8-2-16,-6 4 0,-5 1 0,-8-6 15,-7-2-15,-6-4 16,-6-4-16,-7-1 0,-4-3 0,1 3 16,0 4-16,0 3 0</inkml:trace>
  <inkml:trace contextRef="#ctx0" brushRef="#br0" timeOffset="69101.7097">21864 14560 0,'0'0'0,"0"0"15,0 0-15,0 0 0,0 0 0,0 0 16,0 0-16,0 0 0,0 0 16,33 9-16,-33-9 15,41 13-15,-16-4 0,5 2 16,3 2-16,2-1 0,4 1 0,15 8 15,3 2 1,6 6-16,-8-2 0,5 2 0,-7-3 16,-9 0-16,-6 0 0,-10 3 15,-8 4-15,-13 1 0,-8-2 0,-16 5 16,-14 2-16,-21 8 0,-12-1 16,17-11-16,10-9 0,11-7 15</inkml:trace>
  <inkml:trace contextRef="#ctx0" brushRef="#br0" timeOffset="155867.7168">27208 10729 0,'0'0'0,"0"0"0,0 0 15,0 0-15,0 0 0,0 0 16,0 0-16,0 0 0,0 0 0,0 0 16,0 0-16,13-20 0,-13 20 15,0 0-15,22-10 0,-22 10 16,21-7-16,-21 7 0,26-9 16,-11 5-16,0-1 0,4 0 15,2 0-15,0 2 0,1 0 0,9-2 16,2-1-16,-1 2 0,0 1 15,1-1-15,2-1 16,-1 0-16,-1 2 0,10-2 16,1 1-16,-4 1 0,-2-1 0,5 0 15,-4 0-15,-4 1 0,-4 0 16,-1 0-16,-2 0 16,-5 2-16,-3 2 0,-5-1 0,-3-1 15,-4 1-15,-3-1 0,0 1 16,-2-1-16,-1 2 0,1-1 0,-3 0 15,-4 0-15,0 0 16,-3 0-16,-6 2 0,-6 1 16,1-1-16,-1-1 0,-5 0 15,-4 0-15,0 0 0,1 0 0,-11 0 16,-1 1-16,1 0 0,2 0 0,-3 1 16,0 1-16,2-3 15,4 1-15,-8 1 0,-1 2 16,5-1-16,3 2 0,1-1 15,0 0-15,4 3 0,4 1 0,-1-5 16,2-4-16,5 4 0,4 1 16,2 1-16,2-4 15,3 1-15,2 0 0,3-4 0,1-2 16,2 0-16,2-2 0,7 2 16,6 0-16,0 2 0,1-2 0,8 0 15,7-2-15,7 0 16,-2-2-16,8 3 0,6 0 15,-2-1-15,-1 0 0,12 0 16,3 1-16,-8 0 0,-6 2 0,6-3 16,-2 0-16,-9 1 0,-5 1 15,-4-2-15,-6 2 16,-11 1-16,-5 0 0,-4 0 0,-4 1 16,-4 1-16,-3-2 0,-12 4 15,-11 4-15,6-2 0,5 0 0,3-2 16</inkml:trace>
  <inkml:trace contextRef="#ctx0" brushRef="#br0" timeOffset="186718.3629">2151 12119 0,'0'0'0,"0"0"15,0 0-15,0 0 0,0 0 0,0 0 16,0 0-16,0 0 0,0 0 16,0 0-16,21 17 15,-21-17-15,0 0 0,30 7 16,-30-7-16,25 3 0,-11-2 0,3 0 16,2 0-16,-1 0 0,4 0 15,4-1-15,2-1 16,-1-2-16,3-2 0,6 1 0,4 2 15,-4-2-15,1-2 0,13 0 16,1 1-16,-4 1 0,-5 0 16,11 1-16,-2 3 0,-1-1 15,1-1-15,5 5 0,4 2 16,-8-2-16,-3 0 0,-7-1 0,-8 0 16,-10-1-16</inkml:trace>
  <inkml:trace contextRef="#ctx0" brushRef="#br0" timeOffset="205169.0626">8546 13633 0,'0'0'16,"0"0"-16,0 0 0,0 0 0,-20-7 15,20 7-15,0 0 0,-22 2 16,22-2-16,0 0 0,-21 2 16,21-2-16,-11 0 0,7 0 15,1 0-15,-1 0 0,3 0 0,-2 0 16,3 0-16,0 0 0,0 0 16,3 0-16,-2-1 0,3 1 15,-1 0-15,2 1 0,2 1 16,0-1-16,-1 1 0,2 0 15,2 0-15,-1-1 0,2 3 16,0-3-16,-1-2 0,1 2 16,1 1-16,3-2 0,2-1 0,1 2 15,-1 2-15,1-2 16,-2-1-16,3 1 0,2 1 0,8 0 16,-3-1-16,1 1 0,-2 1 15,0 1-15,2-1 0,-1 0 16,2 0-16,-1-2 0,2 0 15,-1 3-15,-2 0 0,9 1 16,2 0 0,0-1-16,2-1 0,-5 0 0,-4 1 15,2-2-15,1 0 0,-3 0 16,-3 1-16,8-1 16,1 0-16,-8-1 0,1-1 0,6 2 15,2-1-15,-4 2 16,-2 0-16,-1-4 0,1-2 15,-1 4-15,-1 2 0,-2 1 16,0-1-16,-2-2 0,0-2 0,1 0 16,-2 0-16,0 0 0,-1-2 15,0 2-15,-3 1 0,0 0 16,0 0-16,0 0 0,0 0 16,-4-2-16,2 0 0,-3 0 15,1-1-15,-2 2 0,1 1 0,-2-2 16,0-1-16,0 1 0,2 0 15,-4 0-15,-3-1 0,0 0 16,0 0-16,-2 2 0,0 0 16,-2-1-16,0 1 0,-2 1 15,-2 0-15,0 0 0,0 0 0,0 0 16,0 0-16,0 0 16,-2-2-16,0 1 0,-2 0 15,1 1-15,-2-1 0,1 1 16,-1 1-16,-2-1 0,0-1 0,0 0 15,-2 0-15,-1 1 0,-1 1 16,-1 0-16,-2-1 0,0 0 16,0 0-16,-2-1 0,1 0 15,-2 1-15,1 1 0,-2-1 16,-1-1-16,1 1 0,-1 1 16,-4-1-16,1-1 15,-1 1-15,0-1 0,0 0 0,1 0 16,1 1-16,1 1 0,-1-2 15,0-2-15,0 1 0,-1 1 0,0-3 16,0 0-16,2 0 0,2 1 16,4 0-16,2 1 0,1-1 15</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0-24T00:00:35.351"/>
    </inkml:context>
    <inkml:brush xml:id="br0">
      <inkml:brushProperty name="width" value="0.05292" units="cm"/>
      <inkml:brushProperty name="height" value="0.05292" units="cm"/>
      <inkml:brushProperty name="color" value="#FF0000"/>
    </inkml:brush>
  </inkml:definitions>
  <inkml:trace contextRef="#ctx0" brushRef="#br0">24657 13916 0,'0'0'0,"0"0"0,0 0 0,0 0 15,0 0-15,0 0 0,0 0 16,0 0-16,0 0 0,0 0 15,23 7-15,-23-7 0,23 13 0,-23-13 16,27 20-16,-11-7 0,1 3 16,2 0-16,0 2 0,3 6 15,-2 1-15,-3 3 0,-1 0 16,-2 2-16,1 0 0,-3 8 16,-5-1-16,-1-2 0,-2-2 0,-1-2 15,-2-3-15,-1-3 16,-1-3-16,-2-3 0,1-2 15,0-3-15,0-3 0,0-5 0,-1-4 16,0 0-16,0-2 0,1-6 16,2-5-16,0-1 0,1-3 15,2-5-15,2-5 0,3-3 16,2-2-16,6-11 0,2 0 16,2 0-16,2 1 0,4-8 15,-2-1-15,3 4 0,4 4 0,2-6 16,-3 2-16,-2 5 15,-2 5-15,3 5 0,0 3 0,-2 2 16,-2 3-16,-5 2 0,-4 2 16,-4 5-16,-3 3 0,-3 2 15</inkml:trace>
  <inkml:trace contextRef="#ctx0" brushRef="#br0" timeOffset="303.9975">25596 13303 0,'0'0'0,"0"0"0,0 0 16,0 0-16,30-12 0,-30 12 0,30-5 15,-10 3-15,2 0 0,3 3 16,1 3-16,1 0 0,-1 2 15,8 6-15,0 4 0,-4 3 16,-3 3-16,-1 9 0,-5 1 16,-6 1-16,-4 2 0,-9 2 15,-9 5-15,-2-3 0,-2-2 0,-7 4 16,-1-1-16,-7-2 0,-2-1 16,-5 0-16,1-6 0,7-8 15,8-6-15,3-4 0</inkml:trace>
  <inkml:trace contextRef="#ctx0" brushRef="#br0" timeOffset="532.9985">25705 13533 0,'0'0'0,"0"0"0,0 0 0,-14 29 16,8-16-16,0 7 0,-2 7 15,-2 10-15,-1 2 0,0 6 16,0 3-16,-2 11 0,0-2 16,-4 9-16,-3 0 0,2-8 15,4-6-15,1 4 0,2-4 0,3-15 16,3-12-16,1-5 0,1-7 16,1-3-16</inkml:trace>
  <inkml:trace contextRef="#ctx0" brushRef="#br0" timeOffset="766.4051">25707 13912 0,'0'0'15,"0"0"-15,0 0 0,0 0 16,0 0-16,0 0 0,19 24 16,-19-24-16,18 21 0,-5-7 15,3 3-15,2 0 0,0 1 16,0 3-16,3-1 0,7 5 0,-1-1 15,0-2-15,-2-2 16,4 0-16,-2-3 0,1-4 0,1-4 16,-3-6-16,0-6 0,-6 1 15,-3 0-15,-4 0 0</inkml:trace>
  <inkml:trace contextRef="#ctx0" brushRef="#br0" timeOffset="1000.6501">26437 13396 0,'0'0'0,"0"0"16,0 0-16,0 0 0,0 0 15,0 0-15,0 0 16,-15 30-16,10-10 0,0 5 0,-2 6 16,-1 5-16,0 1 0,-7 15 15,-1 3-15,-4 9 0,2-3 16,1 5-16,2-5 0,4-9 15,2-9-15,4-3 0,3-8 16,5-12-16,5-8 0,0-14 16,3-8-16,-2 2 0,-2 2 0,-2 1 15</inkml:trace>
  <inkml:trace contextRef="#ctx0" brushRef="#br0" timeOffset="1283.031">26524 13447 0,'0'0'0,"0"0"0,0 0 15,0 0-15,0 0 0,0 0 16,0 0-16,0 0 0,0 0 0,0 0 16,20 26-16,-20-26 0,14 36 15,-3-13-15,3 4 16,-1 2-16,1 1 0,3 9 16,-2 2-16,-2-5 0,-1-2 0,3 1 15,-2-5-15,-1-8 0,-1-2 16,-2-4-16,0-4 15,0-3-15,-1-2 0,1-4 0,2-3 16,1-9-16,2-7 0,0-6 16,0-5-16,6-12 0,2-2 0,4-6 15,2-6-15,5-11 16,-1 2-16,-3 6 0,-7 14 16,-6 11-16</inkml:trace>
  <inkml:trace contextRef="#ctx0" brushRef="#br0" timeOffset="1501.671">27329 13263 0,'0'0'0,"0"0"16,-10 19-16,2-5 0,1 2 0,-6 13 15,-2 7-15,-2 3 0,0 5 0,-7 14 16,-3 4-16,0 8 15,2-5-15,2 3 0,4-10 16,5-10-16,3-10 0,4-17 0,3-14 16,1-1-16,0-2 0,1-1 15</inkml:trace>
  <inkml:trace contextRef="#ctx0" brushRef="#br0" timeOffset="1816.9699">27397 13031 0,'0'0'0,"0"0"0,0 0 0,0 0 16,17 26-16,-17-26 0,16 31 16,-6-10-16,0 3 0,0 4 15,0 4-15,1 12 0,0 3 0,2 16 16,2 4-1,-3-4-15,-1-1 0,1 4 0,-2-6 16,3 1-16,1-7 0,0-9 16,-2-5-16,-3-7 0,-2-3 0,1-4 15,0-3-15,-3-4 0,0-6 16,-2-1-16,-1-4 0,-3-4 16,-2-2-16,-3-9 0,0-6 15,1 3-15,2 3 0,0 1 16</inkml:trace>
  <inkml:trace contextRef="#ctx0" brushRef="#br0" timeOffset="2060.1647">27226 13697 0,'0'0'0,"0"0"15,0 0-15,0 0 0,0 0 0,0 0 16,0 0-16,28 0 0,-28 0 16,24-2-16,-24 2 0,29-3 15,-29 3 1,32-2-16,-15 1 0,2-1 0,-19 2 0,19-2 0,-1 0 16,-2 1-16,-2-1 0,0-2 0,-3 2 15,-1 0-15,-2 0 16</inkml:trace>
  <inkml:trace contextRef="#ctx0" brushRef="#br0" timeOffset="3333.4693">19902 14264 0,'0'0'0,"0"0"16,0 0-16,0 0 0,0 0 0,0 0 16,0 0-16,0 0 0,32 9 15,-32-9-15,27 11 0,-27-11 16,29 16-16,-14-4 0,1 1 16,0 2-16,1 0 0,-1 4 15,1 3-15,3 6 0,-3-1 0,-2 5 16,-4 5-16,-1 7 0,-4-4 15,-4 1-15,-4 3 0,1-3 16,0 0-16,-3 6 0,-3-1 16,-2-8-16,-2-7 0,1-5 15,2-5-15,2-4 0,0-2 16,1-5-16,-1-5 0,1-2 16,-2-3-16,2-4 15,0-4-15,2-6 0,1-6 0,0-3 16,0-3-16,4-3 0,1-2 15,2-2-15,2-1 0,3-1 0,2 0 16,7-6-16,2 2 16,0 1-16,0 1 0,0 1 15,0 1-15,3 3 0,2 2 0,5-2 16,-1 1-16,-5 3 0,-2 2 16,2 5-16,1 4 0,-1 4 15,1 0-15,-3 3 0,-1 3 16,-8 2-16,-2 1 0,-3 1 15</inkml:trace>
  <inkml:trace contextRef="#ctx0" brushRef="#br0" timeOffset="3684.0737">20909 13779 0,'0'0'0,"0"0"0,0 0 0,1 21 16,-1-21-16,-2 25 16,2-4-16,0 4 0,-1 3 0,0 12 15,0 1-15,1 3 0,0 1 0,0 16 16,-1 3-16,-1 5 15,-1-6-15,2-6 0,1-6 16,0-1-16,1-6 0,-1-5 16,0-4-16,0-7 0,-1-7 0,1-4 15,0-4 1,0-6-16,0-3 0,0-4 0,-1-2 16,1-12-16,0-9 15,0 4-15,0 5 0,0 1 0</inkml:trace>
  <inkml:trace contextRef="#ctx0" brushRef="#br0" timeOffset="4051.0681">21014 13750 0,'0'0'0,"0"0"15,0 0-15,0 0 0,0 0 0,0 0 16,23 3-16,-23-3 15,0 0-15,37 12 0,-19-7 0,2 3 16,1 0-16,1 3 0,2 0 16,1 2-16,-2 0 0,5 3 15,0 1-15,-2 0 0,0 2 16,-2 3-16,-2 2 16,-2-2-16,-4-1 0,0 6 0,-4 1 15,-5 0-15,-5-1 0,-7 4 16,-4 1-16,-4-1 0,-1-1 15,-6 1-15,-4 0 0,-6 5 0,-1-3 16,-2 0-16,-1-2 16,0-2-16,1-4 0,0 0 0,4-6 15,5-1-15,3-1 0,3-6 16,3-4-16,6-5 0,4-2 16,0 0-16,2 0 0,-1 0 15</inkml:trace>
  <inkml:trace contextRef="#ctx0" brushRef="#br0" timeOffset="4317.0708">21769 13766 0,'0'0'0,"0"0"16,0 0-16,0 0 0,-15 25 0,15-25 15,-15 39-15,7-13 0,-2 4 16,-7 11-16,-2 5 0,0-1 16,-1-1-16,-3 12 0,2 2 15,0 2-15,3-8 0,3-3 16,0-3-16,2-3 0,3-10 0,5-8 16,2-7-16,3-9 0,3-5 15,-1-1-15,0-1 0,-2-2 16</inkml:trace>
  <inkml:trace contextRef="#ctx0" brushRef="#br0" timeOffset="4654.6885">21717 13871 0,'0'0'0,"0"0"0,0 0 0,0 0 16,0 0-16,0 0 0,0 0 15,0 0-15,27 4 0,-27-4 16,19 16-16,-19-16 0,21 27 0,-9-7 15,1 6 1,0 0-16,0 1 0,6 8 0,0 2 0,0 1 16,-2 4-16,3 4 0,-1-2 15,-4-6-15,0-5 0,-1 2 16,-1-5-16,-1-6 0,0-5 16,-4-6-16,-2-2 0,-2-3 15,0-2-15,0-3 0,-1-2 16,0-5-16,1-4 0,2-5 15,3-4-15,2-7 0,1-6 0,5-9 16,2-4-16,0-1 0,2 0 16,7-10-16,2-1 0,-2 4 15,0 3-15,6-6 0,0 4 16,-7 12-16,-7 10 0,-6 6 16</inkml:trace>
  <inkml:trace contextRef="#ctx0" brushRef="#br0" timeOffset="4883.1108">22759 13484 0,'0'0'0,"0"0"0,0 0 0,-13 22 16,13-22-16,-19 33 0,8-9 16,-2 6-16,-2 4 0,-9 15 15,-1 5-15,-4 12 0,4 1 16,-6 11-16,1-1 0,3 3 15,5-7-15,5-13 0,5-7 16,4-5-16,6-10 0,3-13 16,3-11-16,-2-4 0,-1-3 0,0-2 15</inkml:trace>
  <inkml:trace contextRef="#ctx0" brushRef="#br0" timeOffset="5249.9551">22766 13489 0,'0'0'0,"0"0"16,0 0-16,0 0 0,0 0 0,0 0 16,15 19-16,-15-19 0,0 0 15,21 31-15,-21-31 0,22 29 16,-9-11-16,2 3 0,-1 2 15,0 1-15,1 1 0,1 7 16,0 2-16,-2 0 0,0-1 16,3 9-16,-2 0 0,-1-3 15,-2-2-15,-1 0 0,0 0 16,0-2-16,0-1 0,1 0 16,-1-4-16,-1 0 0,-2 3 0,-3-4 15,-2-2-15,1-5 0,-1-2 16,-2-6-16,-1 0 15,-1-6-15,-1-1 0,-1 0 0,-2 0 16,2-4-16,1-1 0,-1-1 16,3-1-16,-2 2 0</inkml:trace>
  <inkml:trace contextRef="#ctx0" brushRef="#br0" timeOffset="5570.4163">22649 14084 0,'0'0'0,"0"0"0,0 0 15,0 0-15,0 0 0,0 0 0,0 0 16,0 0-16,0 0 0,20-15 16,-20 15-16,0 0 0,33-5 15,-33 5-15,32-6 0,-15 3 16,2-1-16,2-1 0,2 0 16,-1 0-16,-2 2 0,6-1 15,-2 2-15,-1 1 0,-1 1 0,-3-1 16,-3 1-16,-2-1 0</inkml:trace>
  <inkml:trace contextRef="#ctx0" brushRef="#br0" timeOffset="8952.7348">19914 15377 0,'0'0'15,"0"0"-15,0 0 0,0 0 16,0 0-16,0 0 0,-21 7 0,21-7 16,0 0-16,0 0 0,0 0 15,0 0-15,0 0 0,0 0 16,0 0-16,0 0 0,0 0 0,0 0 15,0 0-15,0 0 0,0 0 16,0 0-16,30 9 0,-30-9 16,25 4-16,-25-4 0,31 7 15,-31-7-15,33 7 0,-16-4 16,2-1-16,1 1 0,1-1 16,5 1-16,0 0 0,0 0 15,2 0-15,-1 0 0,2 2 16,-2-2-16,-2-1 0,2 0 15,3 0-15,-1 0 0,0-1 0,4-2 16,-1-1-16,-2-1 0,1-1 16,-1-1-16,0 0 0,-1-1 15,-3 0-15,2-3 0,-1-1 16,1-1-16,0-3 0,1 0 16,0-1-16,-1-2 0,2-1 15,3-4-15,-2-1 0,-2 0 16,-1 2-16,3 0 0,1 0 15,-1 0-15,-1 0 0,-1 0 16,-2 0-16,3 4 0,1 2 0,0-1 16,-2-1-16,1 0 0,-1-1 15,3 3-15,2 2 16,-1 1-16,-2 2 0,4-2 0,-1-1 16,-3 5-16,-2 3 0,-5 1 15,0 0-15,5 2 16,3-1-16,-4 2 0,-3 2 15,1 1-15,2 1 16,-3-1-16,-2-1 0,2 1 0,-1 0 16,-2 2-16,-1 1 0,0-3 15,0 0-15,-2 2 0,-2 0 0,4 0 16,2-2-16,-5 1 16,-3 2-16,6-1 0,4-1 15,-1-2-15,-1-3 0,2-3 16,3-3-16,-3 0 0,-2-2 0,9-2 15,4 0-15,-5 0 0,-3 0 16,3 1-16,1 1 0,-4 1 16,-3 2-16,-1 0 0,-1 2 15,-3-1-15,-2 1 0,0 1 16,-2-1-16,-1 4 0,1 1 0,-3 1 16,1 1-16,0 1 15,-2-1-15,2 0 0,3 0 16,-1-2-16,2-2 0,-4 0 0,-2 1 15,-3 0-15</inkml:trace>
  <inkml:trace contextRef="#ctx0" brushRef="#br0" timeOffset="10033.5615">23553 14111 0,'0'0'0,"0"0"16,0 0-16,0 0 0,0 0 16,0 0-16,0 0 0,0 0 0,0 0 15,0 0-15,0 0 0,0 0 16,0 0-16,0 0 15,0 0-15,0 0 0,0 0 16,19 18-16,-19-18 0,24 5 16,-24-5-16,29 5 0,-29-5 15,34 3-15,-15-3 0,0 0 16,2 1-16,1 1 0,0 0 0,8-1 16,1 0-16,-1 0 0,-1-1 15,1 0-15,2 0 0,-2 0 16,-1 0-16,5-1 0,-1 1 15,-2 1-15,-1 1 0,-2 0 16,-1-1-16,-2 2 0,-2-2 0,-1 1 16,-1-2-16,-2-1 0,0-1 15,0-3-15,-1-1 16,-2 2-16,-3 0 0,-3 1 0</inkml:trace>
  <inkml:trace contextRef="#ctx0" brushRef="#br0" timeOffset="10450.5622">24264 13845 0,'0'0'0,"0"0"0,0 0 15,0 0-15,0 0 0,0 0 0,0 0 16,0 0-16,0 0 0,0 0 16,0 0-16,13 21 0,-13-21 0,0 0 15,18 18-15,-18-18 16,18 16-16,-18-16 0,24 16 16,-11-8-16,0 0 0,-1 3 15,1 1-15,-2 1 0,0-1 0,0-1 16,0-1-16,-1 0 0,-1 0 15,0-1 1,-1 1-16,-1-1 0,-1-1 0,0-1 16,-1 0-16,-1-2 0,-2 1 0,-1 1 15,0 2-15,-2 0 16,-2-1-16,-4 2 0,-2-1 0,-1 0 16,-1 1-16,-3 1 0,-4 0 15,1 0-15,-1-2 0,-1 2 16,3-2-16,2-1 0</inkml:trace>
  <inkml:trace contextRef="#ctx0" brushRef="#br0" timeOffset="13622.1493">24597 14097 0,'0'0'0,"0"0"16,0 0-16,0 0 0,0 0 0,0 0 15,0 0-15,0 0 16,0 0-16,-23 8 0,23-8 16,0 0-16,0 0 0,-17 13 15,17-13-15,0 0 0,0 0 16,-17 17-16,17-17 0,0 0 0,-17 13 15,11-9-15,-2 2 0,1-2 16,1 2-16,-1 0 16,0 2-16,0-1 0,-1 0 0,-1 0 15,-1 0-15,0-1 0,-1 1 0,1 0 16,0 2 0,0 0-16,2 1 0,-2 0 15,0-1-15,0 1 0,1-1 0,1-1 16,2 0-16,-1 0 0,0-1 15,2 1-15,-1 0 0,1-2 16,1 0-16,-1-1 0,0 0 16,0-1-16,1 0 0,0-1 15</inkml:trace>
  <inkml:trace contextRef="#ctx0" brushRef="#br0" timeOffset="154903.7861">12258 13514 0,'0'0'0,"0"0"15,0 0-15,0 0 0,0 0 0,0 0 16,0 0-16,2 23 0,-2-23 16,5 28-16,-3-8 0,-1 3 15,-1 3-15,-1 3 0,0 3 16,1 7-16,0-2 0,3-3 16,2-2-16,1 5 0,1-3 0,4-7 15,3-4-15,5-4 0,4-2 16,5-7-16,3-6 15,2-3-15,1-3 0,3-5 0,3-4 16,8-2-16,1 2 0,1 2 16,0 2-16,-8 2 0,-5 0 15,-2 4-15,-6 3 0,-4 5 16,-3 3-16,-12 8 0,-8 4 16,-4 3-16,-4 2 0,-12 9 15,-12 8-15,1-1 0,2 2 0,-14 9 16,-5 0-16,1-6 0,2-5 15,-6-1-15,-1-4 16,6-9-16,4-6 0,-12-1 0,6-8 16,21-12-16,3-7 0,3-3 15,0-1-15,4-4 0,2-2 16,2-3-16,3-4 0,3 2 16,-1 0-16,7 0 0,5-2 15,-1 3-15,2 2 0,-1 0 16,1 0-16,-2 8 0,2 4 15,-1 5-15,-1 3 0,1 5 0,-2 4 16,-1 1-16,2 4 0,-1-1 16,2 0-16,0-1 0,2-2 15,2-1-15,2-2 0,3-2 16,4-1-16,3-4 0,3-2 16,3-3-16,4-4 0,2 3 15,2 2-15,1-1 0,3 0 16,6 0-16,-1 2 0,-2 2 15,-2 3-15,-5 2 0,-4 3 0,-5 6 16,-4 2-16,-3 10 0,-4 9 16,-8 7-16,-6 6 15,-5 4-15,-4 2 0,-4 12 0,-2 0 16,-9 2-16,-3-9 0,-2-2 16,2-2-16,-7 8 0,9-18 0,3-7 15,2-6-15,0-10 16,-3-9-16,10-10 0,-1-2 15,-2-1-15,1-1 0,0-5 0,1-3 16,2-4-16,0-4 0,0-10 16,0-8-16,1 3 0,-1-1 15,1 3-15,3 7 16,1 5-16</inkml:trace>
  <inkml:trace contextRef="#ctx0" brushRef="#br0" timeOffset="155034.7565">12529 14867 0,'0'0'0,"0"0"15,0 0-15,0 0 0,0 0 16,0 0-16,0 0 0,0 0 0,0 0 15,0 0-15,28-3 0,-28 3 16,21 11-16,-21-11 16,31 25-16,-12-10 0,0-2 15,1 2-15,1-1 0,6 1 0,-2-3 16,-4-3-16,-3-1 16,-3-1-16</inkml:trace>
  <inkml:trace contextRef="#ctx0" brushRef="#br0" timeOffset="155287.3302">13094 13890 0,'0'0'0,"0"0"0,0 0 16,0 0-16,0 0 0,37-18 0,-15 9 15,5-2-15,4-1 0,4-2 16,5-3-16,9-4 0,1 0 16,9-3-16,0 1 0,3-3 15,-8 4-15,-5 6 0,-2 4 16,-7 4-16,-3 2 0,-9 1 16,-6 2-16,-4-1 0</inkml:trace>
  <inkml:trace contextRef="#ctx0" brushRef="#br0" timeOffset="155501.3731">13429 13744 0,'0'0'0,"0"0"16,0 0-16,0 0 0,0 0 0,-4 22 16,4-22-16,3 30 0,-1-10 15,4 5-15,0 3 16,2 2-16,1 3 0,4 10 15,2 0-15,0-4 0,-1-6 16,3 0-16,-2-6 0,-2-8 0,-1-7 16,-3-2-16,-1-1 0,-1-2 15</inkml:trace>
  <inkml:trace contextRef="#ctx0" brushRef="#br0" timeOffset="155717.7335">13734 13693 0,'0'0'0,"0"0"0,0 0 15,0 0-15,0 0 0,0 0 16,0 0-16,0 0 0,8 30 16,-8-30-16,5 39 0,-2-15 15,0 2-15,0 5 0,2 3 16,3 11-16,2 2 0,5 10 16,4 0-16,-2-3 0,1-2 0,1 1 15,-3-6-15,-1-10 0,-3-6 16,-3-8-16,-2-6 0,-3-10 15,-4-7-15,2 1 0,-2-1 16,0 0-16</inkml:trace>
  <inkml:trace contextRef="#ctx0" brushRef="#br0" timeOffset="156668.1982">13592 13808 0,'0'0'0,"0"0"16,0 0-16,0 0 0,0 0 0,0 0 16,0 0-16,0 0 0,0 0 15,26-8-15,-26 8 0,0 0 16,29 2-16,-29-2 0,21 9 16,-21-9-16,17 21 0,-17-21 15,9 34-15,-9-13 0,-3 1 0,0 1 16,-2 0-16,-1 4 15,1-3-15,-1-4 0,2-2 16,-1-4-16,2-3 0,0-2 0,0-2 16,2-3-16,1-4 0,0 0 15,5-3-15,-1-2 0,2 0 16,0 0-16,2-1 0,-1 2 16,-1 1-16,3 0 0,-1 2 15,-4 4-15,-1 4 0,-1 6 16,-4 8-16,-1 2 0,-2 1 15,-5 11-15,-3 3 0,-2 6 16,3-4-16,1-2 0,1-2 16,1-6-16,2-4 0,0-3 15,3-5-15,0-7 0,2-2 0,2-9 16,1-6-16,0-5 0,1-6 16,5-9-16,3-7 0,2-6 15,2-5-15,3-3 0,1-3 16,0-9-16,0-1 0,1-8 15,-2 2-15,-1 13 0,-2 8 16,-2 4-16,-2 8 0,-4 7 16,-3 5-16,-1 7 0,0 5 15,0 2-15,-1 1 0,-1 3 16,0-1-16,3 0 0,4 1 0,0-2 16,3-2-16,2 2 0,2 1 15,1 0-15,3-2 0,1 1 16,4 0-16,1 0 0,1-1 15,0 1-15,0 1 0,1 2 16,2 1-16,-3 3 0,-1 2 16,-4 5-16,-4 4 0,-5 6 0,-5 2 15,-9 11-15,-8 9 16,-3 0-16,-3 2 0,-8 9 16,-3 0-16,1-7 0,0-6 0,0 1 15,1-6-15,6-10 0,5-5 16,3-11-16,3-7 0,2-10 15,3-8-15,2-5 0,1-6 16,1-4-16,1-3 0,1-1 16,2-1-16,2 2 0,1 4 15,0 2-15,1 5 0,1 7 0,0 2 16,-1 6-16,3 2 0,0 3 16,2 2-16,-1 3 0,1 2 15,-1 0-15,2 0 0,5 3 16,3 2-16,1-1 0,2-1 15,0 2 1,3 0-16,0 2 0,3 0 0,-1-2 0,-2-2 16,8 2-16,-1 2 0,-2-2 15,-2 0-15,-6-1 0,-4-1 0,-4 0 16,-4 1-16,-4-2 16,-1-1-16,-2-1 0</inkml:trace>
  <inkml:trace contextRef="#ctx0" brushRef="#br0" timeOffset="156851.1968">13933 14114 0,'0'0'0,"0"0"16,-12 11-16,2-1 0,-3 5 0,-2 5 16,0 4-16,-4 11 15,1 4-15,-5 9 0,-2 2 0,4-4 16,3-3-16,0 3 0,1-4 15,5-8-15,2-5 0,2-6 16,3-5-16,0-5 0</inkml:trace>
  <inkml:trace contextRef="#ctx0" brushRef="#br0" timeOffset="157068.7912">13952 14290 0,'0'0'15,"0"0"-15,0 0 0,0 0 0,0 0 16,28-4-16,-28 4 15,22 8-15,-22-8 0,26 18 16,-13-4-16,1 3 0,1 1 0,0 4 16,0 3-16,5 7 0,-1 0 15,-1 4-15,-2 3 16,3 12-16,-1 1 16,-3-7-16,-1-5 0,3 3 0,-1-4 15,-2-8-15,-2-4 0,-2-7 16,-3-4-16,-1-4 0</inkml:trace>
  <inkml:trace contextRef="#ctx0" brushRef="#br0" timeOffset="157684.8712">13803 14512 0,'0'0'0,"-5"2"0,0 1 16,-1 2-16,1-1 0,-3 7 15,0 3-15,0 4 0,-1 4 0,0 2 16,-1 4-16,1-2 0,1-1 16,1 3-16,0-2 15,3-4-15,2-5 0,3-2 0,4-5 16,2-2-16,0-2 0,1-7 16,2-4-16,2-3 0,3-2 15,1-3-15,3-3 0,-2 2 16,0 1-16,3-4 0,-2 0 15,-2 2-15,-1 2 0,0 4 16,-1 3-16,-2 3 0,-2 5 16,-5 6-16,-4 5 0,-2 2 0,-3 3 15,0 2-15,-3 3 0,0 5 16,-1 0-16,0-4 16,0-3-16,2-4 0,1-3 0,4-7 15,1-7-15,4-3 0,-1-6 16,1-4-16,2-5 0,2-3 15,0-3-15,7-9 0,2-4 16,1 0-16,1 0 0,3-8 16,-1-1-16,-1 6 0,-1 5 0,0 4 15,-1 4-15,1 5 0,-1 4 16,-1 3-16,-2 4 16,-3 4-16,-2 3 0,-1 4 0,-1 3 15,-2 3-15,0 0 0,-1 4 16,1 2-16,-1 0 0,1 2 15,3 0-15,3-1 0,1-1 16,3 0-16,1-4 0,2-6 16,1-2-16,1-4 0,4-5 15,4-4-15,-2-1 0,0 0 0,1-2 16,2-4-16,-1-2 0,0-3 16,0-3-16,-3 2 0,-6 6 15,-5 4-15,-3 4 0</inkml:trace>
  <inkml:trace contextRef="#ctx0" brushRef="#br0" timeOffset="157917.8433">14584 13992 0,'0'0'0,"0"0"0,0 0 15,0 0-15,0 0 0,36-13 16,-36 13-16,39-14 0,-14 7 0,2-2 15,4-1-15,0 0 0,1 1 16,8-4-16,-2 0 16,-1 3-16,-4 1 0,5-1 0,-2 2 15,-7 1-15,-2 1 0,-5-1 16,-3 0-16,-6-1 0,-3 1 0,-3 0 16,0 2-1,-1 1-15</inkml:trace>
  <inkml:trace contextRef="#ctx0" brushRef="#br0" timeOffset="158235.3607">14879 13344 0,'0'0'0,"0"0"15,0 0-15,0 0 0,0 0 16,0 0-16,0 0 0,0 0 16,0 0-16,4 24 15,-4-24-15,9 39 0,-5-14 0,3 5 16,1 4-16,4 11 0,2 5 15,5 13-15,1 3 0,-1-2 16,-2 0-16,4 11 0,0-1 16,3 3-16,-2-9 0,2 4 15,-2-7-15,-7-9 0,-4-7 0,-2-6 16,-3-2-16,-1-5 0,-2-4 16,-3 0-16,-1-1 0,-3-7 15,-3-4-15,-5-10 16,-4-7-16,-1-17 15,-4-12-15,2 10 0,3 7 0,4 2 16,3 2-16,2 1 0</inkml:trace>
  <inkml:trace contextRef="#ctx0" brushRef="#br0" timeOffset="158435.3629">14806 14115 0,'0'0'0,"0"0"0,0 0 0,-10 17 16,10-17-16,-3 19 0,2-6 15,2 1-15,2 1 0,3-1 0,1 1 16,2-1-16,1 0 0,7-1 16,1-3-16,3-6 0,2-3 15,2-7-15,0-7 0,3-5 16,0-4-16,9-13 0,0-6 16,-2-1-16,0-4 0,-3 3 15,-7 10-15,-5 6 0</inkml:trace>
  <inkml:trace contextRef="#ctx0" brushRef="#br0" timeOffset="159368.8384">15237 13240 0,'0'0'0,"0"0"0,0 0 15,0 0-15,0 0 0,0 0 16,32-4-16,-32 4 0,28-1 0,-28 1 15,29 6-15,-14 0 0,-1 1 16,-2 3-16,-1 1 0,-2 3 16,-3 5-16,-5 5 0,-5 5 15,-3 10-15,-4 1 0,-6 0 16,-3 2-16,-2 5 0,2-5 16,2 1-16,2-8 0,5-8 15,3-6-15,3-6 0,2-3 16,1-5-16,4 0 0,1-4 15,2-2-15,3-1 0,2-1 0,4-1 16,4-2-16,-4 1 0,2-1 16,0 0-16,1 0 0,-1 3 15,0 1-15,-1 5 0,-3 0 16,-3 5-16,-1 2 0,-6 6 16,-4 6-16,-4 0 0,0 1 15,-4 9-15,-1 1 0,0-3 0,0-3 16,1-2-1,0-3-15,1-4 0,1-3 0,4-6 16,2-3-16,2 0 0,2 0 0,2-5 16,3-4-16,2-2 0,1-1 15,1-3-15,2-1 0,4-2 16,1-2-16,5-5 0,-1 0 16,-1 3-16,-2 1 0,-1 3 15,-2 1-15,-2 5 0,-2 3 16,-5 7-16,-2 4 0,-5 2 15,-2 4-15,-3 5 0,-1 3 16,-3 5-16,-1 0 0,-1 3 16,0 1-16,-2-2 0,-1 0 0,1-2 15,3-7-15,5-4 0,1-6 16,8-9-16,3-5 16,3-7-16,2-6 0,2-7 0,1-5 15,2-2-15,0-1 0,4-2 16,2 1-16,2-6 0,-3 1 15,-1 4-15,-1 3 0,-2 6 16,0 6-16,-2 4 0,0 6 16,-3 0-16,-2 4 0,-5 9 15,-5 6-15,-3 5 0,-4 4 0,-2 5 16,-2 2-16,-1 2 0,0 2 16,-2 6-16,0 1 0,0-3 15,-2-2-15,3-3 0,2-2 16,1-7-16,2-4 0,2-8 15,3-6-15,2-4 0,0 0 0,2-5 16,4-4-16,-1-2 16,2-4-16,0 0 0,0-1 15,1 1-15,0 1 0,3 1 0,1 3 16,4 0-16,3 3 0,2-1 16,0 1-16,1 0 0,0 1 15,2 3-15,4 2 0,-3-2 16,-2 2-16,-2 0 0,-1 1 15,0 1-15,-1 2 0,0-2 16,-1-2-16,0-7 0,-2-5 0,-2 2 16,-3 2-16,-2 2 0</inkml:trace>
  <inkml:trace contextRef="#ctx0" brushRef="#br0" timeOffset="159854.0648">16025 13300 0,'0'0'0,"0"0"0,0 0 15,0 0-15,0 0 0,0 0 0,0 0 16,0 0-16,32 8 0,-32-8 16,34 4-16,-34-4 0,41 3 15,-16-4-15,1-3 0,0-1 16,1-1-16,8-6 0,0-3 15,-1 3-15,-5 0 0,-2 0 16,-3 1-16,1-3 0,-1 2 0,-7 3 16,-2 2-16,-7 2 0,-1 1 15,-7 4-15,-2 5 0,-8 5 16,-6 4-16,-5 5 0,-4 5 16,-4 1-16,-1 4 0,-11 10 15,-1 2-15,-8 8 0,2-5 16,-1 6-16,7-2 0,7-8 15,6-5-15,6-8 0,4-5 16,8-5-16,6-3 0,7-4 0,6-6 16,2-3-16,3-3 0,12-7 15,10-4-15,0-4 0,2-2 16,6-4-16,5-3 0,8-6 16,1-1-16,-2 4 0,-1 1 15,-1 1-15,-7 4 0,-11 3 16,-7-1-16,-5 4 0,-6 2 0,-9-4 15,-7-2 1,-1 7-16,0 3 0,0 4 0</inkml:trace>
  <inkml:trace contextRef="#ctx0" brushRef="#br0" timeOffset="160135.1158">16207 12971 0,'0'0'0,"0"0"0,0 0 15,0 0-15,0 0 0,0 0 0,9 31 16,-9-31-16,9 39 0,0-7 16,3 10-1,2 9-15,3 8 0,3 14 16,-1-3-16,8 16 0,7 14 0,-1 4 16,-4-10-16,-4 1 0,-4-11 15,-3-10-15,-6-17 0,0-1 16,-3-16-16,-3-14 0,-2-8 0,-2-10 15,0-3-15,-3-2 16,-2-2-16,-3-11 0,0-9 0,-3-6 16,-1-5-16,3 8 15,2 5-15,0 5 0</inkml:trace>
  <inkml:trace contextRef="#ctx0" brushRef="#br0" timeOffset="160334.4927">16174 13806 0,'0'0'0,"0"0"0,0 0 16,0 0-16,0 0 0,7 24 0,-7-24 15,0 0-15,25 20 0,-25-20 16,34 2-16,-14-4 0,1-2 16,3-6-16,4-4 0,8-11 15,2-5-15,-1-7 0,2-4 16,1-2-16,-8 9 0,-6 6 15</inkml:trace>
  <inkml:trace contextRef="#ctx0" brushRef="#br0" timeOffset="160804.1087">16721 12711 0,'0'0'0,"0"0"16,0 0-16,0 0 0,0 0 0,34-2 15,-34 2-15,27-2 0,-27 2 16,29 2-16,-29-2 0,30 11 16,-17-2-16,-4 4 0,-3 3 15,-5 3-15,-4 2 0,-7 9 16,-4 2-16,-2 2 0,-4 0 16,-3 6-16,1-1 0,2-7 15,2-4-15,4-6 16,2-6-16,4-3 0,4-2 15,3-3-15,2-2 0,5-4 16,5-5-16,0 0 0,3-1 0,7-8 16,4-4-16,-1 2 0,-1 1 15,2 3-15,0 2 16,-3 4-16,-1 3 0,-6 10 0,-1 10 16,-6 4-16,-2 3 0,-9 11 15,-8 8-15,0 0 0,0 1 16,-6 18-16,-3 13 0,1-4 15,2-6-15,-2 8 0,3-2 16,4-15-16,5-8 0,0 7 16,5-14-16,3-18 0,2-11 0,2-13 15,0-9-15,-3 0 0,2-4 16,1-14-16,2-12 0,-2 1 16,0 1-16,-2 8 15,-1 8-15,-1 5 0</inkml:trace>
  <inkml:trace contextRef="#ctx0" brushRef="#br0" timeOffset="161268.7886">16955 13334 0,'0'0'0,"0"0"0,0 0 16,0 0-16,23-9 0,-23 9 0,29-9 15,-29 9-15,38-9 0,-16 5 16,4 2-16,-1 1 0,0 2 16,6 2-16,-1 3 0,-3 1 15,0 2-15,-5 4 0,-2 5 16,-7 2-16,-5 4 0,-7 8 15,-7 4-15,-2-5 0,-5-1 0,-6 1 16,-7 1-16,-7 5 16,-2-1-16,-7-8 0,-7-5 15,5-8-15,4-6 0,-2-2 16,5-5 0,9-2-16,6-1 0,6-8 15,5-4-15,10-6 0,6-6 16,5 7-16,5 0 0,9-4 15,7-5-15,6 2 0,6 2 16,8-4-16,1 3 0,-1 1 0,-2 2 16,7-1-16,1 1 0,-12 6 15,-8 7-15,-5 2 16,-4 2-16,-9 3 16,-6 2-16,-8 1 0,-2 2 0,-12 6 15,-8 4-15,0-2 0,-4-1 16,-4 0-16,-2 0 0,-3-1 15,-2-2-15,-1 2 16,1 1-16,3-2 16,4 0-16,3-4 0,1-2 0,6-4 0,2-4 15,4 2-15,1 0 16,2 0-16</inkml:trace>
  <inkml:trace contextRef="#ctx0" brushRef="#br0" timeOffset="161752.1863">17163 12991 0,'0'0'0,"0"0"0,0 0 16,0 0-16,0 0 0,-2 34 16,2-34-16,-1 40 0,1-14 15,0 9 1,1 9-16,0 6 0,1 6 15,0 9-15,1-5 0,0 14 0,1 15 16,0-3-16,-2-16 0,3-9 16,2-13-16,-3-16 0,0-7 0,-2-2 15,-1-4-15,0-8 0,0-3 16,0-4-16,-1 0 16,0-4-16,0 0 0,-2-7 0,1-3 15,-1-5-15,0-4 0,0-1 16,4 1-16,-1 2 0,0 5 0,1 1 31,0 2-31,0 2 0,1 2 0,1-1 16,2-1-16,0 5 15,3 0-15,-1 2 0,-2 3 0,2 2 16,1 2-16,-1 0 0,-2 0 16,1 2-16,-1 1 0,1-1 15,0 0-15,-1-1 0,2-3 16,1-2-16,0-1 0,4-7 15,3-6-15,0-3 0,-1-1 0,2-11 16,-1-9-16,-1 7 16,-3 3-16,-2 4 0</inkml:trace>
  <inkml:trace contextRef="#ctx0" brushRef="#br0" timeOffset="162052.9332">17698 13007 0,'0'0'0,"0"0"15,0 0-15,0 0 0,0 0 0,0 0 16,0 0-16,0 0 0,0 0 15,0 0-15,-26 16 0,15 1 16,-2 4-16,-1 2 0,-3 1 16,3 1-16,1-3 0,0 7 15,4-2-15,3-4 0,3-3 0,3-3 16,3-2-16,5-5 0,3-3 16,2-2-16,3-1 15,0 0-15,1-2 0,3 1 0,2-1 16,-2 3-16,0 1 0,1 6 15,-3 1-15,-3 4 0,-1 2 16,-3 2-16,-1 4 16,-4 0-16,0 0 0,-3 0 0,-1 0 15,0-2-15,1-4 0,-1-4 16,-1-4-16,1-5 0,1-6 16,1 1-16,-2-1 0,0 1 0</inkml:trace>
  <inkml:trace contextRef="#ctx0" brushRef="#br0" timeOffset="162235.2309">17904 13172 0,'0'0'0,"0"0"16,0 0-16,26-14 0,-26 14 0,39-19 16,-13 7-16,5-1 0,3-1 0,13-3 15,0 2-15,8-2 16,-4 2-16,-4 0 0,-1 2 15,1-1-15,-5 3 0,-10 1 0,-8 0 16,-5 1-16,-4 3 0,-3 1 16</inkml:trace>
  <inkml:trace contextRef="#ctx0" brushRef="#br0" timeOffset="162486.2338">18145 12633 0,'0'0'0,"0"0"16,0 0-16,13 26 16,-4-5-16,5 11 15,1 9-15,2 9 0,0 6 16,4 14-16,-1-3 0,5 24 0,4 21 16,-2-3-16,-7-17 0,5 30 15,-3 1-15,-6-27 16,-4-19-16,-3-8 0,-1-7 15,-2-15-15,-3-11 0,-2-17 0,-2-9 16,-2-14-16,-3-10 0,3 4 16,0 3-16,1 3 0</inkml:trace>
  <inkml:trace contextRef="#ctx0" brushRef="#br0" timeOffset="162701.6149">18305 13097 0,'0'0'0,"0"0"0,0 0 16,-17 19-16,17-19 0,-24 25 15,6-4-15,-2 3 0,-1 1 0,-9 12 16,-1 5-16,4-2 16,1-2-16,0 6 0,4-5 15,4-7-15,4-7 0,1 0 0,2-6 16,3-4-16</inkml:trace>
  <inkml:trace contextRef="#ctx0" brushRef="#br0" timeOffset="162885.6376">18323 13117 0,'0'0'0,"0"0"0,0 0 16,23 8-16,-23-8 0,31 13 15,-12-3-15,4 3 0,3 2 0,2 3 16,0 2-16,10 7 0,-1 1 15,6 8-15,-3-1 16,-3-2-16,-3-4 0,4 4 0,1-4 16,-8-4-16,-6-5 0,-5-4 15,-5-4-15,-3-2 0</inkml:trace>
  <inkml:trace contextRef="#ctx0" brushRef="#br0" timeOffset="163085.9399">18087 13600 0,'0'0'0,"0"0"0,0 0 16,0 0-16,33-16 0,-33 16 15,43-18-15,-13 7 0,4-1 0,12-2 16,3 0-16,-8 3 0,-7 1 15,-6 2-15</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0-24T00:05:53.587"/>
    </inkml:context>
    <inkml:brush xml:id="br0">
      <inkml:brushProperty name="width" value="0.05292" units="cm"/>
      <inkml:brushProperty name="height" value="0.05292" units="cm"/>
      <inkml:brushProperty name="color" value="#FF0000"/>
    </inkml:brush>
  </inkml:definitions>
  <inkml:trace contextRef="#ctx0" brushRef="#br0">25063 6256 0,'0'0'0,"0"0"0,0 0 0,0 0 16,0 0-16,0 0 0,-25-5 16,25 5-16,0 0 0,0 0 15,-23-10-15,23 10 0,0 0 0,0 0 16,0 0-16,-17-5 0,15 5 16,2 0-16,-2 2 0,3-1 15,1 4-15,2 0 0,-1-2 16,0 2-16,0 0 0,3-1 15,2 0-15,-1 0 0,1 1 0,1-2 16,0 3-16,1-3 16,1 2-16,3-1 0,3-1 15,-1 1-15,2 0 0,0-1 16,3 1-16,1-2 0,2 2 0,6 0 16,2-2-16,-1 3 0,-1-1 15,9 2-15,0-2 0,-3 1 16,-3-1-16,1-1 0,1 1 15,-2-1-15,-2-1 0,0 0 16,0 0-16,-2-1 0,-2 1 0,5-2 16,-2-1-16,-8 1 0,-3 1 15,6 0-15,1 2 16,-5-2-16,-2-2 0,0-1 0,0 0 16,-4 0-16,-2-1 0,-1 5 15,-2 2-15,-1-1 0,0-2 16,-2 2-16,-2-1 0,-2-1 15,1-1-15,-2 0 0,0 0 16,-2 0-16,2-1 0,-2 1 16,0 0-16,0-2 0,0 2 0,-3-4 15,0 2-15,-3 2 0,0-1 16,-3 1-16,-2-1 16,1 0-16,0 1 0,-1 0 0,-1 0 15,0-1-15,1 0 0,0 1 16,0 1-16,-1 0 0,0 0 0,-1 1 15,-2 0-15,0 1 16,1-1-16,-1 1 0,1 0 16,3-2-16</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0-24T00:08:16.572"/>
    </inkml:context>
    <inkml:brush xml:id="br0">
      <inkml:brushProperty name="width" value="0.05292" units="cm"/>
      <inkml:brushProperty name="height" value="0.05292" units="cm"/>
      <inkml:brushProperty name="color" value="#FF0000"/>
    </inkml:brush>
  </inkml:definitions>
  <inkml:trace contextRef="#ctx0" brushRef="#br0">28184 13417 0,'0'0'0,"0"0"0,0 0 0,0 0 15,0 0-15,0 0 0,0 0 16,29-3-16,-29 3 0,31-6 15,-10 2-15,1 0 0,1-2 16,1-1-16,2 0 0,2-1 0,5-2 16,12-5-16,0-1 15,0 0-15,-1-2 0,10-2 0,-2 0 16,4-4-16,-3 2 0,-4 0 16,-3-1-16,-6 3 15,-5 0-15,-2-1 0,-7-1 0,-6 1 16,-4 0-16,-6 8 0,-3 3 15,-1 1-15</inkml:trace>
  <inkml:trace contextRef="#ctx0" brushRef="#br0" timeOffset="317.285">28947 12443 0,'0'0'0,"0"0"15,0 0-15,0 0 0,0 0 0,0 0 16,0 0-16,-20 26 16,20-26-16,-13 36 0,4-6 15,1 1-15,0 3 0,-2 16 0,0 7 16,-1 15-16,2 0 0,-1 20 16,0 4-16,2 8 0,1-9 15,3 16-15,2-1 0,4 34 16,1-18-16,1-14 0,1-9 15,0-15-15,1-14 0,1-8 16,2-5-16,0-12 0,-1-8 16,-6-8-16,-3-6 0,0-9 0,-1-6 15,0-10-15,2-6 16,-2-4-16,-1-3 0,1 3 0,1 4 16,0-1-16</inkml:trace>
  <inkml:trace contextRef="#ctx0" brushRef="#br0" timeOffset="600.7027">28595 13259 0,'0'0'0,"0"0"16,0 0-16,0 0 0,-25-2 0,25 2 16,0 0-16,-25 15 0,16-5 15,0 3-15,0 4 0,0 1 16,-1 3-16,1 0 15,2 0-15,2 1 0,1-3 0,4-3 16,4-2-16,1-1 0,3 0 0,5-4 16,6-5-16,2-2 15,1-2-15,5-4 0,4-3 16,8-5-16,-2-2 0,6-7 16,6-3-16,-4 1 0,-2-2 15,7-5-15,-2-1 0,-5 3 0,-11 7 16,-8 5-16</inkml:trace>
  <inkml:trace contextRef="#ctx0" brushRef="#br0" timeOffset="1187.1756">29319 12401 0,'0'0'0,"0"0"0,0 0 0,0 0 16,0 0-16,0 0 16,19 22-16,-19-22 0,3 30 0,-5-8 15,-4 7 1,-6 9-16,-4 6 0,-1-3 0,0-2 16,-3 10-16,-6 9 15,5-10-15,4-9 0,1-2 0,5-7 16,2-7-16,4-6 0,3-2 15,3-3-15,1-5 0,0-3 0,5-2 16,4-2-16,1-2 0,2 1 16,3-2-16,1-1 15,-1 0-15,-2 1 0,1 1 16,-1 2-16,0 3 0,-1 0 0,-2 8 16,-1 4-16,-3 3 0,-3 2 0,-7 10 15,-6 7-15,0 0 16,-2-3-16,-5 3 0,-2 3 15,-2 1-15,1-8 0,2-3 16,0-5-16,5-5 0,4-6 0,1-4 16,3-2-16,2-3 0,1-2 15,4-1-15,4-1 16,3-4-16,1-2 0,3-6 0,3-3 16,-1-2-16,-2 1 0,4 1 15,3 1-15,-1 3 0,-1 2 0,-4 2 16,-2 2-16,0 4 15,-2 2-15,-6 9 0,-4 6 16,-4 2-16,-2 0 0,-7 7 16,-6 3-16,0-1 0,-1 0 0,-1 5 15,4 3-15,3-4 0,2 0 16,2-7-16,3-6 0,0-3 16</inkml:trace>
  <inkml:trace contextRef="#ctx0" brushRef="#br0" timeOffset="1400.8664">29866 13165 0,'0'0'0,"0"0"0,0 0 16,0 0-16,-15 31 0,15-31 0,-19 40 16,5-15-16,-2 2 0,-9 11 15,-1 7-15,1-4 0,-1-2 16,-5 11-16,2 1 0,-1 2 15,6-6-15,6-7 0,5-5 16,4-9-16,3-7 0,2-5 16,1-3-16,1-2 0</inkml:trace>
  <inkml:trace contextRef="#ctx0" brushRef="#br0" timeOffset="1567.114">29707 13568 0,'0'0'0,"0"0"15,0 0-15,0 0 0,0 0 0,26 15 16,-26-15-16,16 13 0,-16-13 15,19 15-15,-6-5 0,1 1 16,2 1-16,-1 1 0,0 2 16,0-2-16,-1 0 0,5 0 15,1-3-15,-2-2 0,1-3 0,-3-1 16,-3-1-16,-2 0 0</inkml:trace>
  <inkml:trace contextRef="#ctx0" brushRef="#br0" timeOffset="2134.8204">30167 12752 0,'0'0'0,"0"0"16,0 0-16,0 0 0,0 0 15,0 0-15,0 0 0,19-8 16,-19 8-16,34-9 15,-10 4-15,0 0 0,0-1 16,3-1-16,1-1 0,8 1 0,-3 3 16,-3 0-16,-3 1 0,-3 3 15,-2 1-15,0 5 0,-3 5 16,-10 3-16,-5 2 0,-7 11 16,-8 3-16,-5 4 0,-5 1 15,-5 3-15,-3 1 0,-7 4 16,1-1-16,-3 3 0,3-2 15,3-8-15,4-6 0,4-5 16,6-4-16,4-5 0,6-4 0,5-3 16,8-4-16,1-5 0,4-1 15,4-4-15,2-4 0,4-2 16,2-2-16,7-5 16,4-3-16,1 1 0,1 1 0,2 2 15,1 0-15,0 2 0,-2 1 16,6 2-16,0 3 0,-5 1 15,-3 4-15,0 2 0,-1 2 16,-5 1-16,-3 1 0,-6 3 16,-1 4-16,-8 6 15,-5 4-15,-2 1 0,-3 0 0,-11 2 16,-8 4-16,-2-1 0,0-2 16,-8 2-16,-4 3 15,4-5-15,2-1 0,-5 0 0,0-5 16,5-6-16,2-4 0,2-10 15,1-6-15,7 3 0,4 2 0,2 2 16</inkml:trace>
  <inkml:trace contextRef="#ctx0" brushRef="#br0" timeOffset="3117.4621">30470 12801 0,'0'0'0,"0"0"15,0 0-15,0 0 0,0 0 0,0 0 16,0 0-16,-8 21 0,8-21 15,-1 28-15,-1-9 0,0 0 16,-1 1-16,1 3 0,1 3 16,0 0-16,0 1 0,1 4 0,0-1 15,1-5-15,1-3 0,0-3 16,1-3-16,0-4 0,1-4 16,1-5-16,0-5 0,2-5 15,2-3-15,1-2 0,0 0 16,-1-2-16,2 0 0,-1-1 15,0 3-15,-2 0 0,-1 1 0,-1 1 16,1 1-16,-2 0 16,1 2-16,-1 3 0,2 3 15,-1 1-15,-2 1 0,0 3 0,1 1 16,-2 0-16,-1 1 0,0 6 16,0 1-16,-2 2 0,-3 0 15,2 1-15,1 2 0,-1-3 16,0-2-16,-1 1 0,0 1 15,-1-2-15,1 0 0,0 0 16,0-1-16,0 1 0,-1-1 0,0-1 16,0 1-16,0-2 15,-1-1-15,1 2 0,0 1 16,0-3-16,1-1 0,0-2 0,1-1 16,1-5-16,0 0 0,0 0 15,3-5 1,3-4-16,1-3 0,2-5 0,2-5 15,6-12-15,0-3 0,2-4 16,0-4-16,4-9 0,0-1 0,6-12 16,0-1-16,-3 2 0,-1 1 15,5-11-15,-1-1 0,1 1 16,-3 11-16,-2 9 0,-1 8 16,-6 11-16,-2 7 0,-1-6 15,-6 8-15,-5 13 0,0 2 0,-3 6 16,-1 4-16,-2 6 0,-2 5 15,-6 6-15,-3 4 16,0-1-16,-1 0 0,2 1 16,1 2-16,4-1 15,5-2-15,2-3 0,3-4 0,12-4 16,10-6 0,-1-3-16,3-2 0,4-3 0,2-1 15,6-2-15,-1 0 0,-1 4 16,0 4-16,-6-1 0,-4 0 0,-4 2 15,-2 3-15,-6 5 0,-3 5 16,-7 7-16,-7 6 0,-6 6 16,-4 5-16,-11 6 0,-8 4 15,-4 1-15,-4 1 0,-5 9 16,1 1-16,4-4 0,4-3 16,-1 1-16,3-7 0,8-7 15,8-6-15,7-2 0,6-2 16,4-3-16,4-4 0,6-3 15,5-1-15,0-6 0,2-1 0,13-5 16,8-5 0,9-6-16,6-6 0,-7 1 15,-4 0-15,0-1 0,1-1 0,3 0 16,-3 0-16,0 0 16,0-2-16,-7 2 0,-1 0 15,-1 1-15,-6 3 0,-2-4 0,-4-2 16,-8 5-16,-4 3 0,-2 2 15</inkml:trace>
  <inkml:trace contextRef="#ctx0" brushRef="#br0" timeOffset="3736.066">31363 12557 0,'0'0'0,"0"0"15,0 0-15,0 0 0,0 0 16,0 0-16,15 26 0,-15-26 0,10 31 16,-3-12-16,1 5 0,0 4 15,3 3-15,-2 5 0,-1 1 16,3 12-16,1 0 0,1 12 16,-1-1-16,1 8 0,-4-8 15,-1-4-15,-2-5 0,-3-4 16,-1-4-16,-2-3 0,-2-11 15,-2-5-15,-2-6 0,-2-4 16,0 0-16,-5-3 0,-1-1 0,-1-5 16,-1-2-16,-5-3 0,-3-1 15,1 1-15,-4 0 0,-1-2 16,-3-3-16,-9 0 0,-1 0 16,1-2-16,-1-1 0,-1-3 15,-1-3-15,2 1 0,4-1 0,-6-6 16,2-2-16,6 1 15,4 1-15,2-1 0,3-1 16,4 2-16,2 2 0,3 1 16,3 1-16,4 5 0,1 2 0,4-1 15,1-1-15,5-2 16,5-1-16,0 4 0,3 3 16,6-6-16,3-6 15,7 2-15,3 1 0,12-6 0,4-3 16,0 3-16,-1 2 0,15-2 15,3-1-15,-7 3 0,-4 2 0,13-6 16,3 0-16,-7 4 0,-5 3 16,0-2-16,0-3 15,-5 5-15,-6 4 0,15-6 16,-9 1-16,-22 8 0,-3 1 0,8-3 16,-4 4-16,-15 2 0,0 2 15,-3-1-15,-3 1 0,-3 1 16,-3-1-16,0 2 0,-1 2 15,1-3-15</inkml:trace>
  <inkml:trace contextRef="#ctx0" brushRef="#br0" timeOffset="4104.2962">31296 12689 0,'0'0'0,"0"0"15,0 0-15,0 0 0,0 0 0,0 0 16,25-2-16,-25 2 16,0 0-16,31-2 0,-31 2 15,0 0-15,30 4 0,-30-4 0,18 11 16,-11-3-16,-4 2 0,-2 2 16,-2 2-16,-2 1 0,-3 2 15,1-2-15,-2 0 0,0 0 16,-3 1-16,-5 4 15,0 1-15,2-4 0,2-4 0,1-2 16,2-1-16,1-3 0,2 0 16,0-2-16,3 0 0,2-3 0,1 1 15,3-2-15,0 1 16,2 0-16,1 0 0,3-1 16,2-2-16,0 2 0,1 1 0,1 0 15,2 0-15,3 1 0,-3 0 16,-3-1-16</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0-24T00:09:34.760"/>
    </inkml:context>
    <inkml:brush xml:id="br0">
      <inkml:brushProperty name="width" value="0.05292" units="cm"/>
      <inkml:brushProperty name="height" value="0.05292" units="cm"/>
      <inkml:brushProperty name="color" value="#FF0000"/>
    </inkml:brush>
  </inkml:definitions>
  <inkml:trace contextRef="#ctx0" brushRef="#br0">6574 4914 0,'0'0'0,"0"0"0,0 0 15,0 0-15,0 0 0,0 0 0,0 0 16,-12 20-16,12-20 0,-7 21 16,7-21-16,-3 30 0,3-30 15,-7 35-15,5-14 0,0-2 16,0 3-16,-2 5 0,2 0 15,0-2-15,1-1 0,3-2 16,2 0-16,2-1 0,1-1 0,-1-1 16,3-1-16,1 2 0,1-2 15,0-2-15,-2-3 0,2-3 16,1-1-16,0-1 0,-2 0 16,-1 0-16,1-2 0,-4-1 15,1 1-15,-2-1 0,2 1 16,-6-2-16,-2 1 0,-2 1 15,-3 0-15,-1 2 0,-2-1 16,-3 0-16,-2-1 0,-4 3 16,-2-2-16,1-1 0,1 0 0,3-1 15,1-1-15,2-2 0,-2-2 16,5 1-16,0-1 0,2 0 16</inkml:trace>
  <inkml:trace contextRef="#ctx0" brushRef="#br0" timeOffset="181.2665">6694 5037 0,'0'0'0,"0"0"16,0 0-16,0 0 0,0 0 16,0 0-16,34-8 0,-34 8 15,30-4-15,-13 2 0,1 2 16,1 0-16,0 0 0,-3 1 15,-1-1-15,-2 1 0</inkml:trace>
  <inkml:trace contextRef="#ctx0" brushRef="#br0" timeOffset="347.3098">7031 4946 0,'0'0'0,"0"0"0,0 0 0,0 0 16,0 0-16,0 0 0,0 0 15,0 28-15,0-28 0,-3 30 16,0-10-16,1 2 0,2 4 0,0-5 16,0-2-16,0-2 0</inkml:trace>
  <inkml:trace contextRef="#ctx0" brushRef="#br0" timeOffset="1396.6799">6251 13501 0,'0'0'0,"0"0"0,0 0 16,0 0-16,0 0 0,0 0 15,26-7-15,-26 7 0,0 0 0,32-6 16,-32 6 0,32-1-16,-13 3 0,0 0 0,-2 0 15,2 2-15,0 0 0,1 1 16,-4 1-16,2 2 0,-2 1 0,1 5 16,-3 1-16,-4 4 0,-2 2 15,-5 3-15,-3 2 0,-2 1 16,-2-1-16,-3-1 0,-1-1 15,0 3-15,1-2 0,0-5 16,3-3-16,-1-3 0,3-2 0,1-3 16,2-1-16,1-4 15,0 0-15,2-3 0,3-1 16,0 0-16,2-2 0,3 0 16,0-1-16,2 0 0,-1-1 0,0 0 15,1 0-15,0 1 0,-2 1 16,-1 2-16,0 1 0,-1 1 15,-1 2-15,-3 3 0,-3 4 16,-3 0-16,0 2 0,-2 4 16,-3 3-16,-2 1 0,1 1 0,-1-3 15,0 1-15,1-2 16,-3 3-16,1-5 0,0-1 16,2-2-16,0-2 0,2-1 0</inkml:trace>
  <inkml:trace contextRef="#ctx0" brushRef="#br0" timeOffset="1579.9176">6867 13022 0,'0'0'0,"0"0"15,0 0-15,0 0 0,0 0 16,0 0-16,0 0 0,-2 33 15,2-33-15,-3 44 0,-1-14 16,1-4-16,1-3 0,1-4 0</inkml:trace>
  <inkml:trace contextRef="#ctx0" brushRef="#br0" timeOffset="5748.5241">7911 5010 0,'0'0'0,"0"0"15,0 0-15,0 0 0,0 0 0,0 0 16,0 0-16,0 0 0,0 0 16,0 0-16,9 19 0,-9-19 15,0 0-15,0 0 0,17 23 16,-17-23-16,0 0 0,23 14 15,-23-14-15,20 8 0,-20-8 16,22 17-16,-22-17 0,24 15 16,-12-5-16,-1-3 0,-1 1 15,-1 0-15,-2 0 0,0 1 0,-3-1 16,0 3-16,-2 0 0,-2 2 16,-1-1-16,-5 4 0,-2 2 15,-2 1-15,0 0 0,-5 3 16,0 0-16,1-3 0,0-2 15,2-3-15,2-2 0,2-3 16,1 0-16,1-3 0,2 0 0,1-1 16,2-2-16,1-3 0,1 3 15,3-2-15,3-2 0,2 1 16,0 0-16,2 0 0,3 0 16,-1-2-16,0 1 0,4-1 15,-1 3-15,-3 0 0,1 1 16,-3 1-16,-1 2 0,-6 1 15,0 4-15,-2 2 0,-5 2 16,-2 9-16,-1-1 0,-4 2 16,-1-1-16,0-2 0,0 0 0,3-2 15,1-1-15,1-3 0,1-2 16,2-3-16</inkml:trace>
  <inkml:trace contextRef="#ctx0" brushRef="#br0" timeOffset="5931.5601">8553 5138 0,'0'0'0,"0"0"32,0 0-32,4 21 15,-4-21-15,4 44 0,-3-19 0,1 7 0,0 6 16,0 3-16,0-7 0,0-5 15</inkml:trace>
  <inkml:trace contextRef="#ctx0" brushRef="#br0" timeOffset="6730.4507">7881 13468 0,'0'0'16,"0"0"-16,0 0 0,0 0 0,0 0 15,0 0-15,0 0 0,0 0 16,0 0-16,-5 19 16,5-19-16,12 24 0,-12-24 0,12 29 15,-12-29-15,17 32 0,-6-15 16,0-1-16,0 2 0,3 4 15,0-1-15,2-1 0,-1-2 16,0-2-16,-2-2 0,0 0 16,-1-1-16,1-1 0,1 0 15,-1-1-15,-1-1 0,2-1 16,-1-2-16,0 0 0,-3 0 16,0-1-16,-2 0 0,0-2 15,-1 1-15,-2-1 0,0-1 0,-3-1 16,0 1-16,-1 1 0,-1 3 15,-3 0-15,-4 3 0,0 0 16,-2 1-16,-1 1 0,-1 2 16,0 1-16,-1-1 0,-2 3 15,3-3-15,4-2 16</inkml:trace>
  <inkml:trace contextRef="#ctx0" brushRef="#br0" timeOffset="6949.0687">8123 13387 0,'0'0'0,"0"0"0,0 0 16,0 0-16,0 0 0,24-19 0,-24 19 15,25-15-15,-25 15 0,32-19 16,-9 8-16,-1 0 0,0 0 15,-4 1-15,-1 2 0,-2 1 16</inkml:trace>
  <inkml:trace contextRef="#ctx0" brushRef="#br0" timeOffset="7113.2573">8580 13004 0,'0'0'0,"0"0"0,0 0 0,0 0 15,0 0-15,0 0 0,-11 17 16,11-17-16,-2 22 0,2-22 16,-4 37-16,2-11 0,-2 2 0,2-3 15,0-4-15,0-1 16</inkml:trace>
  <inkml:trace contextRef="#ctx0" brushRef="#br0" timeOffset="14813.7757">20402 5453 0,'0'0'0,"0"0"0,0 0 16,0 0-16,0 0 0,0 0 15,0 0-15,0 0 0,0 0 16,0 0-16,0 0 0,-14 29 16,14-29-16,-8 22 0,8-22 15,-10 28-15,5-12 0,-1-1 16,1 3-16,0 0 0,2-1 0,0 2 16,0 2-16,1 4 0,1-1 15,1-3-15,0-2 16,0-1-16,0 1 0,2-2 0,3 1 15,0-3-15,1-1 0,-1-1 16,2-2-16,-1 1 0,1-1 16,1 2-16,1-1 0,-2-1 15,0-2-15,1-1 0,-1 0 16,0-2-16,0 1 0,-1-1 16,1 2-16,-2-4 0,1 0 0,-2 1 15,0-2-15,-2 2 0,-1 0 16,0 0-16,-1 1 0,-1 0 15,-1-1-15,-2 2 0,0 1 16,-2 0-16,0 0 0,-2 0 16,-2 1-16,-1-2 0,0 0 15,-2 0-15,-3 1 0,1-1 16,0 0-16,-4 2 0,2 0 16,2 0-16,2-2 0,-1-1 15,2-1-15,1 0 0,1 1 0,3-4 16,1-2-16,4-1 0,2 1 15,-2-3-15,2 3 0,0-3 0</inkml:trace>
  <inkml:trace contextRef="#ctx0" brushRef="#br0" timeOffset="15063.7256">20468 5674 0,'0'0'0,"0"0"16,0 0-16,0 0 0,0 0 0,0 0 15,0 0-15,29-6 16,-29 6-16,19-9 0,-19 9 16,22-6-16,-10 5 0,0-2 0,0 2 15,0 0-15,0 0 0,2 0 16,-1-2-16,-1 1 0,-1 1 15,-1 0-15,-1 1 0,-2-1 16</inkml:trace>
  <inkml:trace contextRef="#ctx0" brushRef="#br0" timeOffset="15296.6133">20951 5448 0,'0'0'0,"0"0"16,0 0-16,0 0 0,0 0 0,0 0 15,0 0-15,-6 31 0,6-31 16,-7 27-16,4-11 0,-2 0 16,0 1-16,-1 3 15,1 5-15,-1-3 0,2-1 0,-1 4 16,1-6-16,1-2 0</inkml:trace>
  <inkml:trace contextRef="#ctx0" brushRef="#br0" timeOffset="23530.4748">18535 11257 0,'0'0'0,"0"0"0,0 0 16,0 0-16,0 0 0,0 0 15,0 0-15,0 0 0,0 0 0,0 0 16,0 0-16,0 0 0,0 0 16,0 0-16,0 0 0,0 0 15,20-11-15,-20 11 0,0 0 16,30-9-16,-30 9 0,25-5 15,-25 5-15,27-5 0,-27 5 0,27-4 16,-14 3-16,-1 1 16,-1 1-16,0 3 0,-1 0 15,-2 2-15,-2 0 0,0 2 16,-2 3-16,-1 1 0,0 1 0,-3 4 16,-3 1-16,-2 4 0,-2-2 15,0 1-15,-2-1 0,1-3 16,0-1-16,2-3 0,0 0 15,2-4-15,2-1 0,-1-1 16,2-1-16,1-2 0,0-1 16,2-3-16,3-2 0,0 0 15,2-1-15,1-1 0,-1 0 16,2 0-16,0-1 0,0-1 16,1 0-16,0-1 0,1 2 0,4 0 15,2 0-15,-3 2 0,-2 1 16,-1 3-16,0 2 0,-4 0 15,-2 1-15,-1 2 0,-2 5 16,-1 1-16,-1 3 0,-3 4 16,-4 3-16,2 0 0,-1 0 0,1 0 15,-2-1 1,1-3-16,1-2 0,2-2 0,-1-3 16,4-3-16,2-4 0,0 0 15,-1-1-15,0 1 0</inkml:trace>
  <inkml:trace contextRef="#ctx0" brushRef="#br0" timeOffset="23751.8362">19003 10917 0,'0'0'0,"0"0"15,0 0-15,0 0 0,0 0 0,0 0 16,0 0-16,-4 26 0,4-26 16,3 32-16,-1-8 15,2-1-15,0 0 0,0-3 16,0-1-16,-1-3 0</inkml:trace>
  <inkml:trace contextRef="#ctx0" brushRef="#br0" timeOffset="25682.1721">18985 4990 0,'0'0'0,"0"0"0,0 0 16,0 0-16,0 0 0,0 0 0,0 0 15,0 0-15,0 0 0,0 0 16,0 0-16,25-12 0,-25 12 0,0 0 16,27 3-16,-27-3 15,0 0-15,28 0 16,-17 1-16,-1 1 0,-1-1 0,-1 0 15,1 0-15,0 1 0,1 1 0,0 1 16,0 0-16,0 0 16,-1 0-16,-2 1 0,0-2 15,-2 2-15,0 2 0,-3 0 16,-1 2-16,-3 1 0,-4 1 0,0 1 16,-2 3-16,0-1 0,0-1 15,-2 1-15,-1 0 0,-5 2 16,1-1-16,0-2 0,2-3 15,2-1-15,1-1 0,1-1 16,2-3-16,1 1 0,1-3 0,1 0 16,1 1-16,1-1 0,2-2 15,0 3-15,3-2 16,2-2-16,-1 0 0,1-2 16,2 0-16,1 1 0,0 0 0,-1-1 15,1 0-15,0 2 0,1 0 16,-1 0-16,1 0 0,1 2 15,0 0-15,-1 0 0,0 2 16,-2 0-16,1 0 0,-1 1 16,-1 0-16,0 3 0,-2-1 0,0 2 15,-2 2-15,-1-1 0,-1 2 16,-2 0-16,-2 0 0,0 0 16,-1 1-16,1-2 0,-1 0 15,0 0-15,1 1 0,-2-1 16,1-1-16,-1-2 0,1-2 15,-1 1-15,1-1 0,-1 1 16,1 0-16,-1-1 0,2 0 16,-1-2-16,1 0 0,1-2 15,-1-1-15,1 0 0,0 3 0,0-3 16,1 0-16,0 0 0,2 0 16,-2 1-16,2-1 0,1-4 15,1 3-15,0-3 0,2 2 16,-1-2-16,0 2 0,0 0 15</inkml:trace>
  <inkml:trace contextRef="#ctx0" brushRef="#br0" timeOffset="26098.227">19536 4902 0,'0'0'0,"0"0"16,0 0-16,0 0 0,0 0 0,0 0 16,0 0-16,0 0 0,-11 21 15,11-21-15,0 0 0,-16 25 16,16-25-16,-10 23 0,2-9 15,2 0-15,-1 2 0,1 1 16,-1 1-16,0 0 0,1 2 0,0-4 16,2-1-16,-1-2 0</inkml:trace>
  <inkml:trace contextRef="#ctx0" brushRef="#br0" timeOffset="27431.1564">19064 13457 0,'0'0'16,"0"0"-16,0 0 0,0 0 15,-19 12-15,19-12 0,0 0 16,-12 30-16,10-16 0,1 2 16,-1 2-16,2 1 0,3 2 0,1 7 15,3 0-15,-1-3 0,2-2 16,0-2-16,-1 0 0,1-3 16,0-1-16,1-2 0,1-1 15,0-2-15,-2 0 0,2-1 16,1-2-16,0 1 0,-1-2 0,0 0 15,-1-1-15,-1-1 0,-3 0 16,0-2-16,-1-1 16,-2 0-16,0 2 0,-4-1 15,-2 2-15,-2 2 0,0 1 0,-3 3 16,-1 2-16,-2 2 16,-1 1-16,-6 4 0,-2 1 15,2-2-15,3-2 0,1-6 0,3-4 16,1-2-16,2 0 0,2-2 15</inkml:trace>
  <inkml:trace contextRef="#ctx0" brushRef="#br0" timeOffset="27580.7652">19035 13694 0,'0'0'0,"0"0"0,0 0 16,0 0-16,0 0 0,1-21 15,-1 21-15,12-17 0,-12 17 0,22-24 16,-4 10-16,2 0 0,2-1 15,4-1-15,4 0 16,2-1-16,-4 3 0,-5 1 0</inkml:trace>
  <inkml:trace contextRef="#ctx0" brushRef="#br0" timeOffset="27723.8914">19667 13119 0,'0'0'0,"0"0"0,0 0 16,0 0-16,0 0 0,0 0 16,16 24-16,-16-24 0,0 0 15,19 16-15</inkml:trace>
  <inkml:trace contextRef="#ctx0" brushRef="#br0" timeOffset="28563.989">17979 5013 0,'0'0'0,"0"0"0,0 0 16,0 0-16,0 0 0,0 0 15,-18 14-15,18-14 0,-12 19 0,12-19 16,-13 30-16,6-13 0,1-1 16,-2 3-16,0 2 15,3-1-15,0 0 0,1 7 0,1-1 16,0 0-16,1-2 0,4-2 16,4 0-16,-1-3 0,1-2 15,1-1-15,0-1 0,0-1 16,0-3-16,-1 1 0,1 0 15,-1-3-15,1 1 0,-2-2 16,0-1-16,0 0 0,1-1 0,-3 1 16,1-2-16,-1 0 0,-1 0 15,-3-2-15,-1 0 16,-3 3-16,0 0 0,-6 1 0,-5 0 16,1 1-16,-2-1 0,-5 2 15,-1-4-15,1 3 0,0-2 16,2-1-16,1-3 0,5-2 15,4-2-15,3 0 0,0 1 0,1-1 16</inkml:trace>
  <inkml:trace contextRef="#ctx0" brushRef="#br0" timeOffset="28729.9886">17981 5144 0,'0'0'0,"0"0"0,0 0 15,0 0-15,0 0 0,21-9 16,-21 9-16,33-10 0,-13 5 0,2 1 16,2 0-16,-1-1 0,1 1 15,1 1-15,-4-1 0,-3 1 16</inkml:trace>
  <inkml:trace contextRef="#ctx0" brushRef="#br0" timeOffset="28883.9896">18305 4987 0,'0'0'16,"0"0"-16,0 0 0,0 0 0,0 0 16,0 0-16,-10 22 0,10-22 15,-7 28-15,3-9 0,1 3 16,0 2-16,-1 1 0,1-3 16,1-3-16,0-3 0</inkml:trace>
  <inkml:trace contextRef="#ctx0" brushRef="#br0" timeOffset="29917.3414">17669 13400 0,'0'0'15,"0"0"-15,0 0 0,0 0 16,0 0-16,0 0 0,24 3 16,-24-3-16,0 0 0,33 7 15,-33-7-15,24 8 0,-13-4 0,0 3 16,1-1-16,0 1 0,-1 1 16,0 1-16,1 3 0,-2 1 15,-2 2-15,-4 4 0,-2 4 16,-2 8-16,-2 0 0,-2 3 15,-3 1-15,-1-2 0,1-1 16,-2 4-16,1-4 0,2-7 16,-1-5-16,2-4 0,3-2 15,1-3-15,1-3 0,1-1 16,1-2-16,2-1 0,-1-1 16,3-2-16,0 1 0,3-1 0,2 0 15,3 1-15,3 0 0,-2 0 16,1 0-16,-2 0 0,-1 2 15,2 1-15,-1 2 0,-2 4 16,-3 4-16,-4 2 16,-1 3-16,-4 2 0,-1 2 0,-2 1 15,0 1-15,-3 6 0,-2-1 16,0 0-16,-1-1 0,-1-2 16,-1-1-16,1-4 0,3-4 15,2-3-15,4-4 0,0-2 16,0-2-16,1-1 0</inkml:trace>
  <inkml:trace contextRef="#ctx0" brushRef="#br0" timeOffset="30110.3396">18322 13259 0,'0'0'0,"0"0"15,0 0-15,0 0 0,0 0 0,0 0 16,0 0-16,0 0 0,0 0 16,-8 20-16,8-20 0,0 35 15,0-35-15,0 26 16</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0-24T00:10:13.790"/>
    </inkml:context>
    <inkml:brush xml:id="br0">
      <inkml:brushProperty name="width" value="0.05292" units="cm"/>
      <inkml:brushProperty name="height" value="0.05292" units="cm"/>
      <inkml:brushProperty name="color" value="#FF0000"/>
    </inkml:brush>
  </inkml:definitions>
  <inkml:trace contextRef="#ctx0" brushRef="#br0">18342 6384 0,'0'0'0,"0"0"0,0 0 16,0 0-16,0 0 0,0 0 15,0 0-15,23 11 0,-23-11 0,0 0 16,30-6-16,-30 6 16,34-10-16,-10 5 0,5-4 15,2 1-15,0 0 0,17-3 16,6 0-16,-2 0 0,0-1 0,14 0 16,13-2-16,-8 3 0,-9 5 15,13-2-15,1 2 0,-9 1 16,-9-1-16,8 5 0,0 2 15,-8 1-15,-8 1 0,6 0 16,2 0-16,-6 0 0,-6 0 0,26 0 16,-3-2-16,-13-5 15,-8-3-15,0 6 0,1 6 16,-4-3-16,-3-3 0,8 2 16,5 1-16,-8 3 0,-5-1 0,-13 0 15,-10-1-15,-5-1 0</inkml:trace>
  <inkml:trace contextRef="#ctx0" brushRef="#br0" timeOffset="6083.4948">20790 7758 0,'0'0'0,"0"0"16,0 0-16,0 0 0,0 0 15,0 0-15,0 0 0,0 0 16,0 0-16,0 0 0,0 0 16,0 0-16,0 0 0,26 8 15,-26-8-15,0 0 0,27 6 0,-27-6 16,25 7-16,-25-7 0,36 4 16,-16-2-16,2 0 15,1 0-15,0 1 0,2-2 0,4 2 16,6-1-16,-1 0 0,1 1 15,0-1-15,-1-1 0,0 0 16,8 0-16,1 0 0,-3 0 16,-3 0-16,2-2 0,-1-2 15,-3 3-15,-3 2 0,2-1 0,-3-3 16,-6-1-16,-3-2 0,-4 1 16,-3-2-16,-5 4 0,-1 1 15,-3 0-15,-1-2 16,-2 1-16,1-1 0,-7 3 0,-3 0 15,-4 0-15,-3 0 0,-6 1 16,-5 2-16,-3-2 0,-2 1 16,-9 1-16,-3 2 0,1-1 0,2 1 15,-4-3-15,-2-2 16,-6 3-16,4 4 0,1-1 0,2-2 16,4 1-16,4 0 0,1-1 15,1-1-15,4 1 16,4 1-16,2-3 0,4-1 0,2 0 15,4 1-15,2-2 0,2 0 16,4 1-16,0-1 0,2 1 16,3-1-16,-2 2 0,2-2 0,3-2 15,1 2-15,2 0 0,0-1 16,5 1-16,4 0 16,1-1-16,2-2 0,4 0 0,3 2 15,1-1-15,0 0 0,3-1 16,3-3-16,6 3 0,0 3 15,0-1-15,3-2 0,-3 2 16,-2-1-16,6 1 0,0 0 16,-5 1-16,-4 0 0,-2 0 15,-2 0-15,-4 0 0,-3 0 0,-4-2 16,-2-2-16,-4 3 16,-2 4-16,-5-3 0,-2-4 15,0 1-15,-1 0 0,-2 3 0,-5 3 16,0-1-16,-3-1 0,-4 1 15,-3 0-15,-2-2 0,-1-2 16,-1 2-16,-3 2 0,2-1 16,1 0-16,0-1 0,0 1 15,3 0-15,0 0 0,1 0 0,0 0 16,1-2-16,2-1 0,2 1 16,3 0-16,0 1 0,1 0 15,1 0-15,1 0 0,0 0 16,2 0-16,2 0 0,0 0 15,3 0-15,2 2 0,0 0 16,3-1-16,2 1 0,1 0 0,4-1 16,4 0-16,1-1 0,1 0 15,1 0-15,-3 0 0,-4 0 16</inkml:trace>
  <inkml:trace contextRef="#ctx0" brushRef="#br0" timeOffset="225051.3786">10547 7640 0,'0'0'0,"0"0"0,0 0 0,0 0 16,0 0-16,0 0 0,0 0 15,0 0-15,0 0 0,0 0 16,0 0-16,0 0 0,0 0 0,0 0 16,0 0-16,0 0 15,-12 20-15,12-20 0,-5 21 16,5-21-16,-9 22 0,9-22 0,-10 28 15,5-13-15,1-2 0,0 2 16,-1-2-16,1 0 0,-1-1 16,1-1-16,0 0 0,0-2 15,2-2-15,1 0 0,0 0 16,0-2-16,0 0 0,1-1 16,0-1-16,0-3 0,2 1 15,0-3-15,0 0 0,0-3 0,2-1 16,-1-4-16,0-1 15,1 0-15,0 0 0,0-1 16,1 0-16,-2-1 0,1-2 0,-1 2 16,0-1-16,-1 1 0,1 1 15,-1 0-15,0 0 0,-1 1 16,-1 1-16,0 0 0,1 2 16,0 1-16,-1 0 0,0 2 15,0 1-15,0-1 0,0 1 0,0 2 16,0 2-16,0 0 0,1 5 15,-1 1-15,0 1 0,-1 3 16,0 1-16,-1 0 0,0 1 16,0 1-16,-1 0 15,0 1-15,0 1 0,1-1 0,-1-2 16,1 3-16,0-2 0,1-4 16,0-2-16,0 0 0,-1-2 15,1 0-15,1 0 0,0-3 16,0-2-16,0 0 0,0-2 0,1-4 15,1-2-15,-1 0 0,0 0 16,1-2-16,0-3 0,0 0 16,1 0-16,-1-1 0,0 0 15,0 0-15,0 2 0,0 1 16,-1 0-16,0 1 0,0-1 16,0 4-16,-1-1 0,1 2 15,0 0-15,-1 1 0,0 2 16,0 0-16,0 3 0,0 0 15,1 3-15,-1 1 0,0 1 0,0 3 16,-1 0-16,0 3 0,0 3 16,-1 1-16,-2 0 0,0 1 15,-1 0-15,-2 1 0,0 0 16,-2 4-16,2-2 0,0-2 16,1-3-16,1-2 0,2-4 15,1 1-15,-1-2 0,1-2 0,0 0 16,1-3-16,1-2 15,0 0-15,0-2 0,1-3 16,-1-1-16,2-2 0,1-1 0,1-2 16,-1-1-16,0-1 0,2-2 15,-1-1-15,1-1 0,-1-3 16,0-1-16,0 3 0,-2 1 16,0 3-16,0 0 0,2 3 15,-1 0-15,-1 3 0,0-2 0,0 4 16,-1 0-16,0 3 15,0 0-15,-1 3 0,0-3 16,0 3-16,2 1 0,-1 2 0,0 0 16,0 3-16,0 0 0,-1 4 15,0 3-15,-1 0 0,-1 3 16,-1 2-16,0 3 0,-2 1 16,1 2-16,-2 2 0,1-2 15,-1-1-15,2 1 0,-1-4 16,2 0-16,1-2 0,0-3 0,-1-1 15,1-2-15,0-2 0,0-1 16,1-1-16,1-3 16,-1 1-16,-2-3 0,3-3 0,0 0 15,4-1-15,-1-3 0,0-3 16,2-2-16,-1-1 0,2-1 16,0-4-16,1-1 0,1-8 15,-2 0-15,1-1 0,-1 0 16,1 0-16,1 0 0,-2 2 15,0-1-15,-2 4 0,1 3 0,-2-1 16,0 1-16,1 1 0,-1 3 16,-1 2-16,0-1 0,-1 4 15,1 1-15,-1 0 0,0 3 16,0-1-16,0 2 0,-1 3 16,2-2-16,-2 2 0,0 5 0,-1 0 15,0-1-15,0 4 0,0 2 16,-1 1-16,-2 1 15,1 1-15,0 1 0,-1 0 16,1 1-16,-1 5 0,-1 1 0,1-2 16,-1 2-16,0-1 0,-2 1 15,2-3-15,-1-1 0,1-2 16,0-2-16,1 0 0,-1-1 16,2-1-16,0-2 0,1-2 15,-1-2-15,2-1 0,0-1 0,0 0 16,0 0-16,1-3 0,0 3 15,0-3-15,-2-4 0,1 0 16,1 1-16,0-3 0,1-1 16,0-4-16,1 0 0,0-3 15,2-1-15,-1 1 0,0 0 16,1-2-16,-1-2 0,0 1 16,1-1-16,-1-2 0,0 1 15,0 3-15,1 2 0,-2 0 16,-1 0-16,0 2 0,0 1 0,0 1 15,0 0-15,1 4 0,-1 1 16,0 0-16,-1 2 0,0-1 16,1 2-16,-1-1 0,0 1 15,0 2-15,0-3 0,0 3 16,0 0-16,1 5 0,0-1 16,0 2-16,-1-1 0,0 2 15,-1 2-15,0 0 0,0 1 16,-1 1-16,-1 1 0,1-1 15,0 0-15,-1 0 0,-1 1 0,1 0 16,0 3-16,0-1 0,-1 0 16,1-1-16,0 0 0,-1 0 15,1-1-15,0 0 0,0 0 16,1-1-16,1 0 0,-1-2 16,0-1-16,0-1 0,0 0 0,1-1 15,0 0-15,0 0 16,1-1-16,0 0 0,0-1 15,0 0-15,0 0 0,0 0 16,0-4-16,-2 2 0,2-2 0,-2 2 16</inkml:trace>
  <inkml:trace contextRef="#ctx0" brushRef="#br0" timeOffset="226319.3166">10693 7804 0,'0'0'0,"0"0"16,0 0-16,0 0 0,0 0 0,0 0 15,0 0-15,0 0 16,0 0-16,0 0 0,0 0 15,0 0-15,0 0 0,23-8 0,-23 8 16,0 0-16,0 0 16,0 0-16,0 0 0,0 0 0,0 0 15,0 0-15,0 0 0,0 0 16,0 0-16,22 9 0,-22-9 16,0 0-16,0 0 0,0 0 15,0 0-15,0 0 0,0 0 0,-8 22 16,8-22-16,0 0 15,0 0-15,-12 18 0,12-18 16,0 0-16,0 0 0,-9 18 0,9-18 16,0 0-16,0 0 0,0 0 15,-11 17-15,11-17 0,0 0 16,0 0-16,0 0 0,0 0 16,0 0-16,0 0 0,0 0 15,0 0-15,0 0 0,0 0 16,0 0-16,0 0 0,0 0 0,0 0 15,0 0-15,-11-18 0,11 18 16,0 0-16,0 0 0,0-21 16,0 21-16,0 0 0,0 0 15,0 0-15,0 0 0,0-20 16,0 20-16,0 0 0,0 0 16,0 0-16,0 0 0,0 0 15,0 0-15,0 0 0,0 0 16,0 0-16,0 0 0,0 0 15,0 0-15,-1 22 0,1-22 0,0 0 16,0 0-16,0 26 0,0-26 16,0 0-16,0 22 0,0-22 15,-1 12-15,0-5 0,1 1 16,0 1-16,0-2 0,-1 4 16,0-2-16,-2 3 0,1 1 15,-1 0-15,0-1 0,-2 0 16,1 0-16,-1 0 0,0 1 15,1-2-15,0 1 0,1 0 16,-2 0-16,1-1 0,1-1 0,-1 0 16,1 0-16,0-2 0,0 1 15,-1-2-15,1 2 0,1-2 16,1-1-16,-2-1 0,1 0 16,1-2-16,0 0 0,0 0 15,0-1-15,1-2 0,-2 3 0,2-3 16,-3 3-16,3-3 0,-2 2 15,2-2-15,-1 2 0,1-2 16,0 3-16,0-3 0,0 3 16,0-3-16,0 2 0,0-2 15</inkml:trace>
  <inkml:trace contextRef="#ctx0" brushRef="#br0" timeOffset="235970.8842">5886 4650 0,'0'0'0,"0"0"16,0 0-16,0 0 0,0 0 0,0 0 16,-22 20-16,22-20 0,-29 25 15,11-7-15,-2 5 16,-5-1-16,0 0 0,-8 9 0,-3 3 15,0 0-15,3 0 0,-8 11 16,2 1-16,-2 3 0,8-6 16,3-5-16,5-4 0,5-7 15,5-7-15,2-4 0</inkml:trace>
  <inkml:trace contextRef="#ctx0" brushRef="#br0" timeOffset="236335.6349">5677 4784 0,'0'0'0,"0"0"0,0 0 16,0 0-16,0 0 0,18 23 15,-18-23-15,19 27 0,-19-27 0,19 36 16,-9-15-16,-2 2 0,0 3 15,2 5-15,0 2 0,-1-3 16,0-3-16,-3 0 0,3-3 16,-2-2-16,0-2 0,2 1 15,0-1-15,-5-8 0,4-3 16,-3-1-16,0-2 0,3-1 0,1-3 16,3-5-16,3-4 15,2-4-15,0-3 0,5-4 16,5-7-16,-1-2 0,2-2 0,9-11 15,4-5-15,3-7 0,-3 2 16,7-11-16,-2 1 16,-5 8-16,-5 7 0,-1 0 0,-5 5 15,-9 12-15,-6 8 0,-4 5 16</inkml:trace>
  <inkml:trace contextRef="#ctx0" brushRef="#br0" timeOffset="245619.2862">9847 6234 0,'0'0'0,"0"0"0,0 0 0,0 0 15,-21-5-15,21 5 0,-23 6 16,23-6-16,-26 11 0,8-1 16,-4 3-16,0 0 0,0 0 0,-8 6 15,-1 3-15,2-1 16,2-1-16,-3 6 0,3-1 15,3-1-15,7-2 0,-1 1 16,4 1-16,3-2 0,3-2 0,4 1 16,3-1-16,3-3 0,4-2 15,12-2-15,10-1 0,6-5 16,4-2-16,21-1 0,7-2 16,-3 0-16,-3-2 0,-6 1 15,-13-1-15,-10 0 0</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0-24T00:23:22.427"/>
    </inkml:context>
    <inkml:brush xml:id="br0">
      <inkml:brushProperty name="width" value="0.05292" units="cm"/>
      <inkml:brushProperty name="height" value="0.05292" units="cm"/>
      <inkml:brushProperty name="color" value="#FF0000"/>
    </inkml:brush>
  </inkml:definitions>
  <inkml:trace contextRef="#ctx0" brushRef="#br0">32408 18690 0,'0'0'0,"0"0"15,0 0-15,0 0 0,0 0 0,0 0 16,0 0-16,0 0 0,0 0 16,0 0-16,0 0 15,0 0-15,0 0 0,0 0 0,0 0 16,0 0-16</inkml:trace>
  <inkml:trace contextRef="#ctx0" brushRef="#br0" timeOffset="1157.6791">32353 18699 0,'0'0'0,"0"0"16,0 0-16,0 0 0,0 0 0,0 0 16,0 0-16,0 0 0,0 0 15,0 0-15,0 0 0,0 0 16,0 0-16,0 0 0,0 0 15,0 0-15,0 0 0,0 0 16,0 0-16,0 0 0</inkml:trace>
  <inkml:trace contextRef="#ctx0" brushRef="#br0" timeOffset="1924.1026">32318 18812 0,'0'0'0,"0"0"15,0 0-15,0 0 0,0 0 16,0 0-16,0 0 0,0 0 16,0 0-16,0 0 0</inkml:trace>
</inkml:ink>
</file>

<file path=ppt/ink/ink9.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0-24T00:23:18.873"/>
    </inkml:context>
    <inkml:brush xml:id="br0">
      <inkml:brushProperty name="width" value="0.05292" units="cm"/>
      <inkml:brushProperty name="height" value="0.05292" units="cm"/>
      <inkml:brushProperty name="color" value="#FF0000"/>
    </inkml:brush>
  </inkml:definitions>
  <inkml:trace contextRef="#ctx0" brushRef="#br0">32404 18606 0,'0'0'0,"0"0"0,0 0 0,0 0 16,0 0-16,0 0 0,0 0 16,0 0-16,0 0 0,0 0 15,0 0-15,0 0 0,0 0 0,0 0 16,0 0-16,0 0 15,0 0-15,0 0 0,0 0 16,0 0-16,0 0 0,0 0 16,0 0-16,-10 18 0,10-18 0,0 0 15,-11 20-15,11-20 0</inkml:trace>
  <inkml:trace contextRef="#ctx0" brushRef="#br0" timeOffset="359.6168">32288 18654 0,'0'0'16,"0"0"-16,0 0 0,0 0 0,0 0 16,0 0-16,0 0 15,0 0-15,0 0 0,0 0 0,0 0 16,0 0-16,0 0 0,0 0 16,0 0-16,0 0 0,0 0 15,0 0-15,3-26 0,-3 26 16,0 0-16,-5-26 0,5 26 15,-5-19-15,5 19 0,0 0 16,-4-25-16,3 17 0,0 0 0,1 1 16,0 1-16,0 0 0</inkml:trace>
  <inkml:trace contextRef="#ctx0" brushRef="#br0" timeOffset="647.9781">32178 18548 0,'0'0'0,"0"0"0,0 0 15,0 0-15,0 0 0,0 0 0,0 0 16,0 0-16,0 0 0,0 0 16,0 0-16,0 0 0,0 0 0,0 0 15,0 0-15,0 0 16,0 0-16,0 0 0,0 0 15,0 0-15,0 0 0,0 0 16,0 0-16,0 0 0,0 0 0,0 0 16,0 0-16,0 0 0,0 0 15,0 0-15,0 0 16,0 0-16,0 0 0,0 0 0,0 0 16,0 0-16</inkml:trace>
  <inkml:trace contextRef="#ctx0" brushRef="#br0" timeOffset="993.1479">32036 18604 0,'0'0'0,"0"0"0,0 0 15,0 0-15,0 0 0,0 0 16,0 0-16,0 0 0,0 0 0,0 0 16,0 0-16,0 0 0,0 0 15,0 0-15,0 0 0,0 0 16,0 0-16,0 0 0,0 0 16,0 0-16,0 0 0,0 0 15,0 0-15,0 0 0,0 0 0,0 0 16,0 0-16,0 0 15,-23-9-15,23 9 0,0 0 16,0 0-16,0 0 0,-7-21 16,7 21-16,0 0 0,0 0 0,0 0 15</inkml:trace>
  <inkml:trace contextRef="#ctx0" brushRef="#br0" timeOffset="1288.7602">32114 18385 0,'0'0'0,"0"0"16,0 0-16,0 0 0,0 0 0,0 0 15,0 0-15,24 9 0,-24-9 16,0 0-16,25 6 0,-25-6 16,22 5-16,-12-3 0,-1 0 15,-1-1-15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2025/10/24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94C09D6B-C502-40C3-AA9A-AB716B98D03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slide" Target="../slides/slide3.xml"/><Relationship Id="rId4"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slide" Target="../slides/slide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slide" Target="../slides/slide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slide" Target="../slides/slide3.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slide" Target="../slides/slide3.xml"/><Relationship Id="rId4" Type="http://schemas.openxmlformats.org/officeDocument/2006/relationships/image" Target="../media/image1.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slide" Target="../slides/slide3.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 Target="../slides/slide3.xml"/><Relationship Id="rId4"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slide" Target="../slides/slide3.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tags" Target="../tags/tag12.xml"/><Relationship Id="rId7"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5" Type="http://schemas.openxmlformats.org/officeDocument/2006/relationships/tags" Target="../tags/tag14.xml"/><Relationship Id="rId10" Type="http://schemas.openxmlformats.org/officeDocument/2006/relationships/slide" Target="../slides/slide3.xml"/><Relationship Id="rId4" Type="http://schemas.openxmlformats.org/officeDocument/2006/relationships/tags" Target="../tags/tag13.xml"/><Relationship Id="rId9" Type="http://schemas.openxmlformats.org/officeDocument/2006/relationships/slide" Target="../slides/slide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6" name="Picture 2" descr="F:\图片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961" y="-36669"/>
            <a:ext cx="12314144" cy="6905102"/>
          </a:xfrm>
          <a:prstGeom prst="rect">
            <a:avLst/>
          </a:prstGeom>
          <a:noFill/>
          <a:extLst>
            <a:ext uri="{909E8E84-426E-40DD-AFC4-6F175D3DCCD1}">
              <a14:hiddenFill xmlns:a14="http://schemas.microsoft.com/office/drawing/2010/main">
                <a:solidFill>
                  <a:srgbClr val="FFFFFF"/>
                </a:solidFill>
              </a14:hiddenFill>
            </a:ext>
          </a:extLst>
        </p:spPr>
      </p:pic>
      <p:sp>
        <p:nvSpPr>
          <p:cNvPr id="7"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8"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9"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0" name="文本框 7">
            <a:hlinkClick r:id="rId3"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17" name="Picture 2" descr="F:\图片1.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任意多边形: 形状 42"/>
          <p:cNvSpPr/>
          <p:nvPr userDrawn="1">
            <p:custDataLst>
              <p:tags r:id="rId1"/>
            </p:custDataLst>
          </p:nvPr>
        </p:nvSpPr>
        <p:spPr>
          <a:xfrm rot="10800000">
            <a:off x="3104678" y="0"/>
            <a:ext cx="9120977" cy="73152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8" h="919">
                <a:moveTo>
                  <a:pt x="0" y="0"/>
                </a:moveTo>
                <a:lnTo>
                  <a:pt x="2438" y="0"/>
                </a:lnTo>
                <a:lnTo>
                  <a:pt x="3096" y="0"/>
                </a:lnTo>
                <a:lnTo>
                  <a:pt x="3190" y="0"/>
                </a:lnTo>
                <a:lnTo>
                  <a:pt x="5534" y="0"/>
                </a:lnTo>
                <a:lnTo>
                  <a:pt x="5628" y="0"/>
                </a:lnTo>
                <a:lnTo>
                  <a:pt x="6286" y="0"/>
                </a:lnTo>
                <a:lnTo>
                  <a:pt x="8724" y="0"/>
                </a:lnTo>
                <a:lnTo>
                  <a:pt x="9050" y="0"/>
                </a:lnTo>
                <a:lnTo>
                  <a:pt x="9738" y="460"/>
                </a:lnTo>
                <a:lnTo>
                  <a:pt x="9050" y="919"/>
                </a:lnTo>
                <a:lnTo>
                  <a:pt x="6612" y="919"/>
                </a:lnTo>
                <a:lnTo>
                  <a:pt x="5860" y="919"/>
                </a:lnTo>
                <a:lnTo>
                  <a:pt x="5628" y="919"/>
                </a:lnTo>
                <a:lnTo>
                  <a:pt x="3422" y="919"/>
                </a:lnTo>
                <a:lnTo>
                  <a:pt x="3190" y="919"/>
                </a:lnTo>
                <a:lnTo>
                  <a:pt x="2438" y="919"/>
                </a:lnTo>
                <a:lnTo>
                  <a:pt x="0" y="919"/>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4" name="任意多边形: 形状 42"/>
          <p:cNvSpPr/>
          <p:nvPr userDrawn="1">
            <p:custDataLst>
              <p:tags r:id="rId2"/>
            </p:custDataLst>
          </p:nvPr>
        </p:nvSpPr>
        <p:spPr>
          <a:xfrm>
            <a:off x="1" y="0"/>
            <a:ext cx="4367784" cy="73152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8" h="919">
                <a:moveTo>
                  <a:pt x="0" y="0"/>
                </a:moveTo>
                <a:lnTo>
                  <a:pt x="2438" y="0"/>
                </a:lnTo>
                <a:lnTo>
                  <a:pt x="3096" y="0"/>
                </a:lnTo>
                <a:lnTo>
                  <a:pt x="3190" y="0"/>
                </a:lnTo>
                <a:lnTo>
                  <a:pt x="5534" y="0"/>
                </a:lnTo>
                <a:lnTo>
                  <a:pt x="5628" y="0"/>
                </a:lnTo>
                <a:lnTo>
                  <a:pt x="6286" y="0"/>
                </a:lnTo>
                <a:lnTo>
                  <a:pt x="8724" y="0"/>
                </a:lnTo>
                <a:lnTo>
                  <a:pt x="9050" y="0"/>
                </a:lnTo>
                <a:lnTo>
                  <a:pt x="9738" y="460"/>
                </a:lnTo>
                <a:lnTo>
                  <a:pt x="9050" y="919"/>
                </a:lnTo>
                <a:lnTo>
                  <a:pt x="6612" y="919"/>
                </a:lnTo>
                <a:lnTo>
                  <a:pt x="5860" y="919"/>
                </a:lnTo>
                <a:lnTo>
                  <a:pt x="5628" y="919"/>
                </a:lnTo>
                <a:lnTo>
                  <a:pt x="3422" y="919"/>
                </a:lnTo>
                <a:lnTo>
                  <a:pt x="3190" y="919"/>
                </a:lnTo>
                <a:lnTo>
                  <a:pt x="2438" y="919"/>
                </a:lnTo>
                <a:lnTo>
                  <a:pt x="0" y="919"/>
                </a:lnTo>
                <a:lnTo>
                  <a:pt x="0"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5" name="标题 1"/>
          <p:cNvSpPr>
            <a:spLocks noGrp="1"/>
          </p:cNvSpPr>
          <p:nvPr userDrawn="1"/>
        </p:nvSpPr>
        <p:spPr>
          <a:xfrm>
            <a:off x="297815" y="82498"/>
            <a:ext cx="4347210" cy="46609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smtClean="0">
                <a:solidFill>
                  <a:schemeClr val="bg1"/>
                </a:solidFill>
                <a:latin typeface="黑体" panose="02010609060101010101" charset="-122"/>
                <a:ea typeface="黑体" panose="02010609060101010101" charset="-122"/>
              </a:rPr>
              <a:t>情境</a:t>
            </a:r>
            <a:r>
              <a:rPr lang="en-US" altLang="zh-CN" sz="3200" dirty="0" smtClean="0">
                <a:solidFill>
                  <a:schemeClr val="bg1"/>
                </a:solidFill>
                <a:latin typeface="黑体" panose="02010609060101010101" charset="-122"/>
                <a:ea typeface="黑体" panose="02010609060101010101" charset="-122"/>
              </a:rPr>
              <a:t>·</a:t>
            </a:r>
            <a:r>
              <a:rPr lang="zh-CN" altLang="en-US" sz="3200" dirty="0" smtClean="0">
                <a:solidFill>
                  <a:schemeClr val="bg1"/>
                </a:solidFill>
                <a:latin typeface="黑体" panose="02010609060101010101" charset="-122"/>
                <a:ea typeface="黑体" panose="02010609060101010101" charset="-122"/>
              </a:rPr>
              <a:t>探究</a:t>
            </a:r>
            <a:r>
              <a:rPr lang="en-US" altLang="zh-CN" sz="3200" dirty="0" smtClean="0">
                <a:solidFill>
                  <a:schemeClr val="bg1"/>
                </a:solidFill>
                <a:latin typeface="黑体" panose="02010609060101010101" charset="-122"/>
                <a:ea typeface="黑体" panose="02010609060101010101" charset="-122"/>
              </a:rPr>
              <a:t>·</a:t>
            </a:r>
            <a:r>
              <a:rPr lang="zh-CN" altLang="en-US" sz="3200" dirty="0" smtClean="0">
                <a:solidFill>
                  <a:schemeClr val="bg1"/>
                </a:solidFill>
                <a:latin typeface="黑体" panose="02010609060101010101" charset="-122"/>
                <a:ea typeface="黑体" panose="02010609060101010101" charset="-122"/>
              </a:rPr>
              <a:t>长句</a:t>
            </a:r>
            <a:endParaRPr lang="zh-CN" altLang="en-US" sz="3200" dirty="0">
              <a:solidFill>
                <a:schemeClr val="bg1"/>
              </a:solidFill>
              <a:latin typeface="黑体" panose="02010609060101010101" charset="-122"/>
              <a:ea typeface="黑体" panose="02010609060101010101" charset="-122"/>
            </a:endParaRPr>
          </a:p>
        </p:txBody>
      </p:sp>
      <p:sp>
        <p:nvSpPr>
          <p:cNvPr id="18"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9"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20"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21" name="文本框 7">
            <a:hlinkClick r:id="rId5"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6_标题幻灯片">
    <p:bg>
      <p:bgPr>
        <a:blipFill dpi="0" rotWithShape="1">
          <a:blip r:embed="rId2">
            <a:alphaModFix amt="32000"/>
            <a:lum/>
          </a:blip>
          <a:srcRect/>
          <a:tile tx="0" ty="0" sx="100000" sy="100000" flip="none" algn="tl"/>
        </a:blipFill>
        <a:effectLst/>
      </p:bgPr>
    </p:bg>
    <p:spTree>
      <p:nvGrpSpPr>
        <p:cNvPr id="1" name=""/>
        <p:cNvGrpSpPr/>
        <p:nvPr/>
      </p:nvGrpSpPr>
      <p:grpSpPr>
        <a:xfrm>
          <a:off x="0" y="0"/>
          <a:ext cx="0" cy="0"/>
          <a:chOff x="0" y="0"/>
          <a:chExt cx="0" cy="0"/>
        </a:xfrm>
      </p:grpSpPr>
      <p:pic>
        <p:nvPicPr>
          <p:cNvPr id="6"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961" y="-36669"/>
            <a:ext cx="12314144" cy="6905102"/>
          </a:xfrm>
          <a:prstGeom prst="rect">
            <a:avLst/>
          </a:prstGeom>
          <a:noFill/>
          <a:extLst>
            <a:ext uri="{909E8E84-426E-40DD-AFC4-6F175D3DCCD1}">
              <a14:hiddenFill xmlns:a14="http://schemas.microsoft.com/office/drawing/2010/main">
                <a:solidFill>
                  <a:srgbClr val="FFFFFF"/>
                </a:solidFill>
              </a14:hiddenFill>
            </a:ext>
          </a:extLst>
        </p:spPr>
      </p:pic>
      <p:sp>
        <p:nvSpPr>
          <p:cNvPr id="2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32" name="动作按钮: 前进或下一项 14">
            <a:hlinkClick r:id="" action="ppaction://hlinkshowjump?jump=next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33"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6151"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11"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1"/>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2" name="矩形 1"/>
          <p:cNvSpPr/>
          <p:nvPr userDrawn="1"/>
        </p:nvSpPr>
        <p:spPr>
          <a:xfrm>
            <a:off x="247863" y="49908"/>
            <a:ext cx="4852610" cy="492443"/>
          </a:xfrm>
          <a:prstGeom prst="rect">
            <a:avLst/>
          </a:prstGeom>
        </p:spPr>
        <p:txBody>
          <a:bodyPr wrap="none">
            <a:spAutoFit/>
          </a:bodyPr>
          <a:lstStyle/>
          <a:p>
            <a:pPr>
              <a:lnSpc>
                <a:spcPct val="100000"/>
              </a:lnSpc>
            </a:pPr>
            <a:r>
              <a:rPr lang="zh-CN" altLang="en-US" sz="2600" b="1" smtClean="0">
                <a:solidFill>
                  <a:schemeClr val="bg1"/>
                </a:solidFill>
                <a:latin typeface="微软雅黑" panose="020B0503020204020204" charset="-122"/>
                <a:ea typeface="微软雅黑" panose="020B0503020204020204" charset="-122"/>
                <a:cs typeface="微软雅黑" panose="020B0503020204020204" charset="-122"/>
              </a:rPr>
              <a:t>考点一　基因指导蛋白质的合成</a:t>
            </a:r>
            <a:endParaRPr lang="zh-CN" altLang="en-US" sz="26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2"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核心要点</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再研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3"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4"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11"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1"/>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2"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典型例题</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深研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13"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4"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7" name="矩形 16"/>
          <p:cNvSpPr/>
          <p:nvPr userDrawn="1"/>
        </p:nvSpPr>
        <p:spPr>
          <a:xfrm>
            <a:off x="247863" y="49908"/>
            <a:ext cx="4852610" cy="492443"/>
          </a:xfrm>
          <a:prstGeom prst="rect">
            <a:avLst/>
          </a:prstGeom>
        </p:spPr>
        <p:txBody>
          <a:bodyPr wrap="none">
            <a:spAutoFit/>
          </a:bodyPr>
          <a:lstStyle/>
          <a:p>
            <a:pPr>
              <a:lnSpc>
                <a:spcPct val="100000"/>
              </a:lnSpc>
            </a:pPr>
            <a:r>
              <a:rPr lang="zh-CN" altLang="en-US" sz="2600" b="1" smtClean="0">
                <a:solidFill>
                  <a:schemeClr val="bg1"/>
                </a:solidFill>
                <a:latin typeface="微软雅黑" panose="020B0503020204020204" charset="-122"/>
                <a:ea typeface="微软雅黑" panose="020B0503020204020204" charset="-122"/>
                <a:cs typeface="微软雅黑" panose="020B0503020204020204" charset="-122"/>
              </a:rPr>
              <a:t>考点一　基因指导蛋白质的合成</a:t>
            </a:r>
            <a:endParaRPr lang="zh-CN" altLang="en-US" sz="2600" b="1" dirty="0">
              <a:solidFill>
                <a:schemeClr val="bg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12" name="Picture 2" descr="F:\图片1.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userDrawn="1">
            <p:custDataLst>
              <p:tags r:id="rId1"/>
            </p:custDataLst>
          </p:nvPr>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2"/>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1" name="标题 1"/>
          <p:cNvSpPr>
            <a:spLocks noGrp="1"/>
          </p:cNvSpPr>
          <p:nvPr userDrawn="1"/>
        </p:nvSpPr>
        <p:spPr>
          <a:xfrm>
            <a:off x="367030" y="60960"/>
            <a:ext cx="8702040" cy="46609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smtClean="0">
                <a:solidFill>
                  <a:schemeClr val="bg1"/>
                </a:solidFill>
                <a:latin typeface="微软雅黑" panose="020B0503020204020204" charset="-122"/>
                <a:ea typeface="微软雅黑" panose="020B0503020204020204" charset="-122"/>
                <a:cs typeface="微软雅黑" panose="020B0503020204020204" charset="-122"/>
              </a:rPr>
              <a:t>考点二　中心法则的提出及发展</a:t>
            </a: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 name="文本框 7">
            <a:hlinkClick r:id="rId5"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3"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核心要点</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再研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13"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1"/>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1" name="标题 1"/>
          <p:cNvSpPr>
            <a:spLocks noGrp="1"/>
          </p:cNvSpPr>
          <p:nvPr userDrawn="1"/>
        </p:nvSpPr>
        <p:spPr>
          <a:xfrm>
            <a:off x="367030" y="60960"/>
            <a:ext cx="8702040" cy="46609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smtClean="0">
                <a:solidFill>
                  <a:schemeClr val="bg1"/>
                </a:solidFill>
                <a:latin typeface="微软雅黑" panose="020B0503020204020204" charset="-122"/>
                <a:ea typeface="微软雅黑" panose="020B0503020204020204" charset="-122"/>
                <a:cs typeface="微软雅黑" panose="020B0503020204020204" charset="-122"/>
              </a:rPr>
              <a:t>考点二　中心法则的提出及发展</a:t>
            </a: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9"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典型例题</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深研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11" name="Picture 2" descr="F:\图片1.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userDrawn="1">
            <p:custDataLst>
              <p:tags r:id="rId1"/>
            </p:custDataLst>
          </p:nvPr>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2"/>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2" name="标题 1"/>
          <p:cNvSpPr>
            <a:spLocks noGrp="1"/>
          </p:cNvSpPr>
          <p:nvPr userDrawn="1"/>
        </p:nvSpPr>
        <p:spPr>
          <a:xfrm>
            <a:off x="367030" y="60960"/>
            <a:ext cx="8702040" cy="46609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smtClean="0">
                <a:solidFill>
                  <a:schemeClr val="bg1"/>
                </a:solidFill>
                <a:latin typeface="微软雅黑" panose="020B0503020204020204" charset="-122"/>
                <a:ea typeface="微软雅黑" panose="020B0503020204020204" charset="-122"/>
                <a:cs typeface="微软雅黑" panose="020B0503020204020204" charset="-122"/>
              </a:rPr>
              <a:t>考点三</a:t>
            </a: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 name="文本框 7">
            <a:hlinkClick r:id="rId5"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3"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核心要点</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再研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13" name="Picture 2" descr="F:\图片1.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0" y="0"/>
            <a:ext cx="12181840" cy="584835"/>
          </a:xfrm>
          <a:prstGeom prst="rect">
            <a:avLst/>
          </a:prstGeom>
          <a:solidFill>
            <a:schemeClr val="accent6">
              <a:lumMod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noFill/>
              </a:ln>
            </a:endParaRPr>
          </a:p>
        </p:txBody>
      </p:sp>
      <p:sp>
        <p:nvSpPr>
          <p:cNvPr id="43" name="任意多边形: 形状 42"/>
          <p:cNvSpPr/>
          <p:nvPr userDrawn="1">
            <p:custDataLst>
              <p:tags r:id="rId1"/>
            </p:custDataLst>
          </p:nvPr>
        </p:nvSpPr>
        <p:spPr>
          <a:xfrm rot="10800000">
            <a:off x="9554210" y="0"/>
            <a:ext cx="2609850" cy="583565"/>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8116" h="5303520">
                <a:moveTo>
                  <a:pt x="0" y="0"/>
                </a:moveTo>
                <a:lnTo>
                  <a:pt x="6543749" y="0"/>
                </a:lnTo>
                <a:lnTo>
                  <a:pt x="6543750" y="1"/>
                </a:lnTo>
                <a:lnTo>
                  <a:pt x="7234157" y="1"/>
                </a:lnTo>
                <a:lnTo>
                  <a:pt x="8688116" y="2651761"/>
                </a:lnTo>
                <a:lnTo>
                  <a:pt x="7234157" y="5303520"/>
                </a:lnTo>
                <a:lnTo>
                  <a:pt x="0" y="530352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1" name="标题 1"/>
          <p:cNvSpPr>
            <a:spLocks noGrp="1"/>
          </p:cNvSpPr>
          <p:nvPr userDrawn="1"/>
        </p:nvSpPr>
        <p:spPr>
          <a:xfrm>
            <a:off x="367030" y="60960"/>
            <a:ext cx="8702040" cy="46609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CN" altLang="en-US" sz="2400" b="1" smtClean="0">
                <a:solidFill>
                  <a:schemeClr val="bg1"/>
                </a:solidFill>
                <a:latin typeface="微软雅黑" panose="020B0503020204020204" charset="-122"/>
                <a:ea typeface="微软雅黑" panose="020B0503020204020204" charset="-122"/>
                <a:cs typeface="微软雅黑" panose="020B0503020204020204" charset="-122"/>
              </a:rPr>
              <a:t>考点三</a:t>
            </a:r>
            <a:endParaRPr lang="zh-CN" altLang="en-US" sz="2400" b="1" dirty="0" smtClean="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4"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5"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6"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7" name="文本框 7">
            <a:hlinkClick r:id="rId4"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
        <p:nvSpPr>
          <p:cNvPr id="19" name="标题 1"/>
          <p:cNvSpPr>
            <a:spLocks noGrp="1"/>
          </p:cNvSpPr>
          <p:nvPr userDrawn="1"/>
        </p:nvSpPr>
        <p:spPr>
          <a:xfrm>
            <a:off x="9552305" y="125730"/>
            <a:ext cx="2165350" cy="361315"/>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典型例题</a:t>
            </a:r>
            <a:r>
              <a:rPr lang="en-US" altLang="zh-CN"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1800" dirty="0" smtClean="0">
                <a:solidFill>
                  <a:schemeClr val="bg1"/>
                </a:solidFill>
                <a:latin typeface="微软雅黑" panose="020B0503020204020204" charset="-122"/>
                <a:ea typeface="微软雅黑" panose="020B0503020204020204" charset="-122"/>
                <a:cs typeface="微软雅黑" panose="020B0503020204020204" charset="-122"/>
                <a:sym typeface="+mn-ea"/>
              </a:rPr>
              <a:t>深研</a:t>
            </a:r>
            <a:endParaRPr lang="zh-CN" altLang="en-US" sz="1800"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17" name="Picture 2" descr="F:\图片1.jp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2485"/>
            <a:ext cx="12192222" cy="6836735"/>
          </a:xfrm>
          <a:prstGeom prst="rect">
            <a:avLst/>
          </a:prstGeom>
          <a:noFill/>
          <a:extLst>
            <a:ext uri="{909E8E84-426E-40DD-AFC4-6F175D3DCCD1}">
              <a14:hiddenFill xmlns:a14="http://schemas.microsoft.com/office/drawing/2010/main">
                <a:solidFill>
                  <a:srgbClr val="FFFFFF"/>
                </a:solidFill>
              </a14:hiddenFill>
            </a:ext>
          </a:extLst>
        </p:spPr>
      </p:pic>
      <p:sp>
        <p:nvSpPr>
          <p:cNvPr id="9" name="任意多边形: 形状 42"/>
          <p:cNvSpPr/>
          <p:nvPr userDrawn="1">
            <p:custDataLst>
              <p:tags r:id="rId1"/>
            </p:custDataLst>
          </p:nvPr>
        </p:nvSpPr>
        <p:spPr>
          <a:xfrm rot="10800000">
            <a:off x="3104678" y="0"/>
            <a:ext cx="9120977" cy="73152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8" h="919">
                <a:moveTo>
                  <a:pt x="0" y="0"/>
                </a:moveTo>
                <a:lnTo>
                  <a:pt x="2438" y="0"/>
                </a:lnTo>
                <a:lnTo>
                  <a:pt x="3096" y="0"/>
                </a:lnTo>
                <a:lnTo>
                  <a:pt x="3190" y="0"/>
                </a:lnTo>
                <a:lnTo>
                  <a:pt x="5534" y="0"/>
                </a:lnTo>
                <a:lnTo>
                  <a:pt x="5628" y="0"/>
                </a:lnTo>
                <a:lnTo>
                  <a:pt x="6286" y="0"/>
                </a:lnTo>
                <a:lnTo>
                  <a:pt x="8724" y="0"/>
                </a:lnTo>
                <a:lnTo>
                  <a:pt x="9050" y="0"/>
                </a:lnTo>
                <a:lnTo>
                  <a:pt x="9738" y="460"/>
                </a:lnTo>
                <a:lnTo>
                  <a:pt x="9050" y="919"/>
                </a:lnTo>
                <a:lnTo>
                  <a:pt x="6612" y="919"/>
                </a:lnTo>
                <a:lnTo>
                  <a:pt x="5860" y="919"/>
                </a:lnTo>
                <a:lnTo>
                  <a:pt x="5628" y="919"/>
                </a:lnTo>
                <a:lnTo>
                  <a:pt x="3422" y="919"/>
                </a:lnTo>
                <a:lnTo>
                  <a:pt x="3190" y="919"/>
                </a:lnTo>
                <a:lnTo>
                  <a:pt x="2438" y="919"/>
                </a:lnTo>
                <a:lnTo>
                  <a:pt x="0" y="919"/>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4" name="任意多边形: 形状 42"/>
          <p:cNvSpPr/>
          <p:nvPr userDrawn="1">
            <p:custDataLst>
              <p:tags r:id="rId2"/>
            </p:custDataLst>
          </p:nvPr>
        </p:nvSpPr>
        <p:spPr>
          <a:xfrm>
            <a:off x="1" y="0"/>
            <a:ext cx="4367784" cy="73152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38" h="919">
                <a:moveTo>
                  <a:pt x="0" y="0"/>
                </a:moveTo>
                <a:lnTo>
                  <a:pt x="2438" y="0"/>
                </a:lnTo>
                <a:lnTo>
                  <a:pt x="3096" y="0"/>
                </a:lnTo>
                <a:lnTo>
                  <a:pt x="3190" y="0"/>
                </a:lnTo>
                <a:lnTo>
                  <a:pt x="5534" y="0"/>
                </a:lnTo>
                <a:lnTo>
                  <a:pt x="5628" y="0"/>
                </a:lnTo>
                <a:lnTo>
                  <a:pt x="6286" y="0"/>
                </a:lnTo>
                <a:lnTo>
                  <a:pt x="8724" y="0"/>
                </a:lnTo>
                <a:lnTo>
                  <a:pt x="9050" y="0"/>
                </a:lnTo>
                <a:lnTo>
                  <a:pt x="9738" y="460"/>
                </a:lnTo>
                <a:lnTo>
                  <a:pt x="9050" y="919"/>
                </a:lnTo>
                <a:lnTo>
                  <a:pt x="6612" y="919"/>
                </a:lnTo>
                <a:lnTo>
                  <a:pt x="5860" y="919"/>
                </a:lnTo>
                <a:lnTo>
                  <a:pt x="5628" y="919"/>
                </a:lnTo>
                <a:lnTo>
                  <a:pt x="3422" y="919"/>
                </a:lnTo>
                <a:lnTo>
                  <a:pt x="3190" y="919"/>
                </a:lnTo>
                <a:lnTo>
                  <a:pt x="2438" y="919"/>
                </a:lnTo>
                <a:lnTo>
                  <a:pt x="0" y="919"/>
                </a:lnTo>
                <a:lnTo>
                  <a:pt x="0" y="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5" name="标题 1"/>
          <p:cNvSpPr>
            <a:spLocks noGrp="1"/>
          </p:cNvSpPr>
          <p:nvPr userDrawn="1"/>
        </p:nvSpPr>
        <p:spPr>
          <a:xfrm>
            <a:off x="297815" y="82498"/>
            <a:ext cx="4347210" cy="46609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smtClean="0">
                <a:solidFill>
                  <a:schemeClr val="bg1"/>
                </a:solidFill>
                <a:latin typeface="黑体" panose="02010609060101010101" charset="-122"/>
                <a:ea typeface="黑体" panose="02010609060101010101" charset="-122"/>
              </a:rPr>
              <a:t>关键</a:t>
            </a:r>
            <a:r>
              <a:rPr lang="en-US" altLang="zh-CN" sz="3200" dirty="0" smtClean="0">
                <a:solidFill>
                  <a:schemeClr val="bg1"/>
                </a:solidFill>
                <a:latin typeface="黑体" panose="02010609060101010101" charset="-122"/>
                <a:ea typeface="黑体" panose="02010609060101010101" charset="-122"/>
              </a:rPr>
              <a:t>·</a:t>
            </a:r>
            <a:r>
              <a:rPr lang="zh-CN" altLang="en-US" sz="3200" dirty="0" smtClean="0">
                <a:solidFill>
                  <a:schemeClr val="bg1"/>
                </a:solidFill>
                <a:latin typeface="黑体" panose="02010609060101010101" charset="-122"/>
                <a:ea typeface="黑体" panose="02010609060101010101" charset="-122"/>
              </a:rPr>
              <a:t>真题必刷</a:t>
            </a:r>
            <a:endParaRPr lang="zh-CN" altLang="en-US" sz="3200" dirty="0">
              <a:solidFill>
                <a:schemeClr val="bg1"/>
              </a:solidFill>
              <a:latin typeface="黑体" panose="02010609060101010101" charset="-122"/>
              <a:ea typeface="黑体" panose="02010609060101010101" charset="-122"/>
            </a:endParaRPr>
          </a:p>
        </p:txBody>
      </p:sp>
      <p:sp>
        <p:nvSpPr>
          <p:cNvPr id="10" name="Rectangle 21">
            <a:hlinkClick r:id="rId9" action="ppaction://hlinksldjump"/>
          </p:cNvPr>
          <p:cNvSpPr>
            <a:spLocks noChangeArrowheads="1"/>
          </p:cNvSpPr>
          <p:nvPr userDrawn="1">
            <p:custDataLst>
              <p:tags r:id="rId3"/>
            </p:custDataLst>
          </p:nvPr>
        </p:nvSpPr>
        <p:spPr bwMode="auto">
          <a:xfrm>
            <a:off x="919579" y="6217910"/>
            <a:ext cx="244857"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01</a:t>
            </a:r>
          </a:p>
        </p:txBody>
      </p:sp>
      <p:sp>
        <p:nvSpPr>
          <p:cNvPr id="11" name="Rectangle 21">
            <a:hlinkClick r:id="rId9" action="ppaction://hlinksldjump"/>
          </p:cNvPr>
          <p:cNvSpPr>
            <a:spLocks noChangeArrowheads="1"/>
          </p:cNvSpPr>
          <p:nvPr userDrawn="1">
            <p:custDataLst>
              <p:tags r:id="rId4"/>
            </p:custDataLst>
          </p:nvPr>
        </p:nvSpPr>
        <p:spPr bwMode="auto">
          <a:xfrm>
            <a:off x="1332711" y="6217910"/>
            <a:ext cx="243205"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02</a:t>
            </a:r>
          </a:p>
        </p:txBody>
      </p:sp>
      <p:sp>
        <p:nvSpPr>
          <p:cNvPr id="12" name="Rectangle 21">
            <a:hlinkClick r:id="rId9" action="ppaction://hlinksldjump"/>
          </p:cNvPr>
          <p:cNvSpPr>
            <a:spLocks noChangeArrowheads="1"/>
          </p:cNvSpPr>
          <p:nvPr userDrawn="1">
            <p:custDataLst>
              <p:tags r:id="rId5"/>
            </p:custDataLst>
          </p:nvPr>
        </p:nvSpPr>
        <p:spPr bwMode="auto">
          <a:xfrm>
            <a:off x="1744191" y="6217910"/>
            <a:ext cx="244475"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03</a:t>
            </a:r>
          </a:p>
        </p:txBody>
      </p:sp>
      <p:sp>
        <p:nvSpPr>
          <p:cNvPr id="22" name="Rectangle 21">
            <a:hlinkClick r:id="rId9" action="ppaction://hlinksldjump"/>
          </p:cNvPr>
          <p:cNvSpPr>
            <a:spLocks noChangeArrowheads="1"/>
          </p:cNvSpPr>
          <p:nvPr userDrawn="1">
            <p:custDataLst>
              <p:tags r:id="rId6"/>
            </p:custDataLst>
          </p:nvPr>
        </p:nvSpPr>
        <p:spPr bwMode="auto">
          <a:xfrm>
            <a:off x="2156941" y="6217910"/>
            <a:ext cx="244475" cy="3249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364" tIns="51181" rIns="102364" bIns="51181" anchor="ctr"/>
          <a:lstStyle/>
          <a:p>
            <a:pPr algn="ctr" defTabSz="768350" fontAlgn="base">
              <a:spcBef>
                <a:spcPct val="0"/>
              </a:spcBef>
              <a:spcAft>
                <a:spcPct val="0"/>
              </a:spcAft>
            </a:pPr>
            <a:r>
              <a:rPr lang="en-US" altLang="zh-CN" b="1" dirty="0">
                <a:solidFill>
                  <a:schemeClr val="accent6">
                    <a:lumMod val="50000"/>
                  </a:schemeClr>
                </a:solidFill>
                <a:latin typeface="微软雅黑" panose="020B0503020204020204" charset="-122"/>
                <a:ea typeface="微软雅黑" panose="020B0503020204020204" charset="-122"/>
                <a:cs typeface="经典繁仿黑" pitchFamily="49" charset="-122"/>
              </a:rPr>
              <a:t>04</a:t>
            </a:r>
          </a:p>
        </p:txBody>
      </p:sp>
      <p:sp>
        <p:nvSpPr>
          <p:cNvPr id="18" name="动作按钮: 前进或下一项 14">
            <a:hlinkClick r:id="" action="ppaction://hlinkshowjump?jump=nextslide" highlightClick="1"/>
          </p:cNvPr>
          <p:cNvSpPr/>
          <p:nvPr userDrawn="1"/>
        </p:nvSpPr>
        <p:spPr>
          <a:xfrm>
            <a:off x="1127569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19" name="动作按钮: 前进或下一项 14">
            <a:hlinkClick r:id="" action="ppaction://hlinkshowjump?jump=previousslide" highlightClick="1"/>
          </p:cNvPr>
          <p:cNvSpPr/>
          <p:nvPr userDrawn="1"/>
        </p:nvSpPr>
        <p:spPr>
          <a:xfrm rot="10800000">
            <a:off x="10846435" y="6384290"/>
            <a:ext cx="280035" cy="290195"/>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20" name="动作按钮: 结束 15">
            <a:hlinkClick r:id="" action="ppaction://hlinkshowjump?jump=endshow" highlightClick="1"/>
          </p:cNvPr>
          <p:cNvSpPr/>
          <p:nvPr userDrawn="1"/>
        </p:nvSpPr>
        <p:spPr>
          <a:xfrm>
            <a:off x="11661775" y="6370955"/>
            <a:ext cx="263525" cy="313055"/>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1800"/>
          </a:p>
        </p:txBody>
      </p:sp>
      <p:sp>
        <p:nvSpPr>
          <p:cNvPr id="21" name="文本框 7">
            <a:hlinkClick r:id="rId10" action="ppaction://hlinksldjump"/>
          </p:cNvPr>
          <p:cNvSpPr txBox="1"/>
          <p:nvPr userDrawn="1"/>
        </p:nvSpPr>
        <p:spPr>
          <a:xfrm>
            <a:off x="10153650" y="6451600"/>
            <a:ext cx="573088" cy="209550"/>
          </a:xfrm>
          <a:prstGeom prst="rect">
            <a:avLst/>
          </a:prstGeom>
          <a:noFill/>
          <a:ln w="9525">
            <a:noFill/>
          </a:ln>
        </p:spPr>
        <p:txBody>
          <a:bodyPr lIns="0" tIns="0" rIns="0" bIns="0" anchor="ctr" anchorCtr="0"/>
          <a:lstStyle/>
          <a:p>
            <a:pPr lvl="0">
              <a:lnSpc>
                <a:spcPct val="90000"/>
              </a:lnSpc>
            </a:pPr>
            <a:r>
              <a:rPr lang="zh-CN" altLang="en-US" sz="1600" b="1" dirty="0">
                <a:solidFill>
                  <a:srgbClr val="686868"/>
                </a:solidFill>
                <a:latin typeface="微软雅黑" panose="020B0503020204020204" charset="-122"/>
                <a:ea typeface="微软雅黑" panose="020B0503020204020204" charset="-122"/>
              </a:rPr>
              <a:t>目录</a:t>
            </a: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Word___1.docx"/><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13.png"/><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customXml" Target="../ink/ink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package" Target="../embeddings/Microsoft_Word___.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7.emf"/></Relationships>
</file>

<file path=ppt/slides/_rels/slide23.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29.emf"/></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 Target="slide1.xml"/><Relationship Id="rId5" Type="http://schemas.openxmlformats.org/officeDocument/2006/relationships/slide" Target="slide26.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32.emf"/></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7.emf"/><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customXml" Target="../ink/ink9.xml"/><Relationship Id="rId5" Type="http://schemas.openxmlformats.org/officeDocument/2006/relationships/image" Target="../media/image35.emf"/><Relationship Id="rId4" Type="http://schemas.openxmlformats.org/officeDocument/2006/relationships/package" Target="../embeddings/Microsoft_Word___2.docx"/></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0.png"/><Relationship Id="rId1" Type="http://schemas.openxmlformats.org/officeDocument/2006/relationships/slideLayout" Target="../slideLayouts/slideLayout5.xml"/><Relationship Id="rId5" Type="http://schemas.openxmlformats.org/officeDocument/2006/relationships/image" Target="../media/image39.emf"/><Relationship Id="rId4" Type="http://schemas.openxmlformats.org/officeDocument/2006/relationships/customXml" Target="../ink/ink1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slide" Target="slide25.xml"/><Relationship Id="rId5" Type="http://schemas.openxmlformats.org/officeDocument/2006/relationships/slide" Target="slide4.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customXml" Target="../ink/ink1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slide" Target="slide1.xml"/><Relationship Id="rId5" Type="http://schemas.openxmlformats.org/officeDocument/2006/relationships/slide" Target="slide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F:\rapidthreata (1).jpg"/>
          <p:cNvPicPr>
            <a:picLocks noChangeAspect="1" noChangeArrowheads="1"/>
          </p:cNvPicPr>
          <p:nvPr/>
        </p:nvPicPr>
        <p:blipFill rotWithShape="1">
          <a:blip r:embed="rId3">
            <a:extLst>
              <a:ext uri="{28A0092B-C50C-407E-A947-70E740481C1C}">
                <a14:useLocalDpi xmlns:a14="http://schemas.microsoft.com/office/drawing/2010/main" val="0"/>
              </a:ext>
            </a:extLst>
          </a:blip>
          <a:srcRect l="29897" t="4547" r="36983" b="59459"/>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11196530" y="-10642"/>
            <a:ext cx="1004799" cy="735464"/>
          </a:xfrm>
          <a:prstGeom prst="rect">
            <a:avLst/>
          </a:prstGeom>
          <a:solidFill>
            <a:srgbClr val="FFFFFF"/>
          </a:solidFill>
          <a:ln>
            <a:solidFill>
              <a:srgbClr val="548235"/>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3" name="图片 12" descr="山东金榜苑"/>
          <p:cNvPicPr>
            <a:picLocks noChangeAspect="1"/>
          </p:cNvPicPr>
          <p:nvPr/>
        </p:nvPicPr>
        <p:blipFill>
          <a:blip r:embed="rId4">
            <a:lum bright="-8000" contrast="52000"/>
          </a:blip>
          <a:srcRect b="27240"/>
          <a:stretch>
            <a:fillRect/>
          </a:stretch>
        </p:blipFill>
        <p:spPr>
          <a:xfrm>
            <a:off x="11223181" y="-3681"/>
            <a:ext cx="919995" cy="669925"/>
          </a:xfrm>
          <a:prstGeom prst="rect">
            <a:avLst/>
          </a:prstGeom>
        </p:spPr>
      </p:pic>
      <p:sp>
        <p:nvSpPr>
          <p:cNvPr id="14" name="TextBox 9"/>
          <p:cNvSpPr txBox="1"/>
          <p:nvPr/>
        </p:nvSpPr>
        <p:spPr>
          <a:xfrm>
            <a:off x="570055" y="836676"/>
            <a:ext cx="2345515" cy="769441"/>
          </a:xfrm>
          <a:prstGeom prst="rect">
            <a:avLst/>
          </a:prstGeom>
          <a:noFill/>
        </p:spPr>
        <p:txBody>
          <a:bodyPr wrap="none" rtlCol="0">
            <a:spAutoFit/>
          </a:bodyPr>
          <a:lstStyle/>
          <a:p>
            <a:pPr algn="ctr"/>
            <a:r>
              <a:rPr lang="zh-CN" altLang="en-US" sz="4400" b="1" cap="all" dirty="0" smtClean="0">
                <a:gradFill>
                  <a:gsLst>
                    <a:gs pos="0">
                      <a:schemeClr val="accent1">
                        <a:lumMod val="20000"/>
                        <a:lumOff val="80000"/>
                      </a:schemeClr>
                    </a:gs>
                    <a:gs pos="100000">
                      <a:schemeClr val="accent1">
                        <a:lumMod val="60000"/>
                        <a:lumOff val="40000"/>
                      </a:schemeClr>
                    </a:gs>
                  </a:gsLst>
                  <a:lin ang="0" scaled="0"/>
                </a:gradFill>
                <a:latin typeface="微软雅黑" panose="020B0503020204020204" charset="-122"/>
                <a:ea typeface="微软雅黑" panose="020B0503020204020204" charset="-122"/>
              </a:rPr>
              <a:t>第 </a:t>
            </a:r>
            <a:r>
              <a:rPr lang="en-US" altLang="zh-CN" sz="4400" b="1" cap="all" dirty="0" smtClean="0">
                <a:gradFill>
                  <a:gsLst>
                    <a:gs pos="0">
                      <a:schemeClr val="accent1">
                        <a:lumMod val="20000"/>
                        <a:lumOff val="80000"/>
                      </a:schemeClr>
                    </a:gs>
                    <a:gs pos="100000">
                      <a:schemeClr val="accent1">
                        <a:lumMod val="60000"/>
                        <a:lumOff val="40000"/>
                      </a:schemeClr>
                    </a:gs>
                  </a:gsLst>
                  <a:lin ang="0" scaled="0"/>
                </a:gradFill>
                <a:latin typeface="微软雅黑" panose="020B0503020204020204" charset="-122"/>
                <a:ea typeface="微软雅黑" panose="020B0503020204020204" charset="-122"/>
              </a:rPr>
              <a:t>27 </a:t>
            </a:r>
            <a:r>
              <a:rPr lang="zh-CN" altLang="en-US" sz="4400" b="1" cap="all" dirty="0" smtClean="0">
                <a:gradFill>
                  <a:gsLst>
                    <a:gs pos="0">
                      <a:schemeClr val="accent1">
                        <a:lumMod val="20000"/>
                        <a:lumOff val="80000"/>
                      </a:schemeClr>
                    </a:gs>
                    <a:gs pos="100000">
                      <a:schemeClr val="accent1">
                        <a:lumMod val="60000"/>
                        <a:lumOff val="40000"/>
                      </a:schemeClr>
                    </a:gs>
                  </a:gsLst>
                  <a:lin ang="0" scaled="0"/>
                </a:gradFill>
                <a:latin typeface="微软雅黑" panose="020B0503020204020204" charset="-122"/>
                <a:ea typeface="微软雅黑" panose="020B0503020204020204" charset="-122"/>
              </a:rPr>
              <a:t>讲</a:t>
            </a:r>
            <a:endParaRPr lang="zh-CN" altLang="en-US" sz="4400" b="1" cap="all" dirty="0">
              <a:gradFill>
                <a:gsLst>
                  <a:gs pos="0">
                    <a:schemeClr val="accent1">
                      <a:lumMod val="20000"/>
                      <a:lumOff val="80000"/>
                    </a:schemeClr>
                  </a:gs>
                  <a:gs pos="100000">
                    <a:schemeClr val="accent1">
                      <a:lumMod val="60000"/>
                      <a:lumOff val="40000"/>
                    </a:schemeClr>
                  </a:gs>
                </a:gsLst>
                <a:lin ang="0" scaled="0"/>
              </a:gradFill>
              <a:latin typeface="微软雅黑" panose="020B0503020204020204" charset="-122"/>
              <a:ea typeface="微软雅黑" panose="020B0503020204020204" charset="-122"/>
            </a:endParaRPr>
          </a:p>
        </p:txBody>
      </p:sp>
      <p:sp>
        <p:nvSpPr>
          <p:cNvPr id="15" name="TextBox 17"/>
          <p:cNvSpPr txBox="1"/>
          <p:nvPr/>
        </p:nvSpPr>
        <p:spPr>
          <a:xfrm>
            <a:off x="570055" y="1606117"/>
            <a:ext cx="3647152" cy="942694"/>
          </a:xfrm>
          <a:prstGeom prst="rect">
            <a:avLst/>
          </a:prstGeom>
          <a:noFill/>
          <a:effectLst>
            <a:outerShdw blurRad="50800" dist="38100" dir="8100000" algn="tr" rotWithShape="0">
              <a:prstClr val="black">
                <a:alpha val="40000"/>
              </a:prstClr>
            </a:outerShdw>
          </a:effectLst>
        </p:spPr>
        <p:txBody>
          <a:bodyPr wrap="none" rtlCol="0">
            <a:spAutoFit/>
          </a:bodyPr>
          <a:lstStyle/>
          <a:p>
            <a:pPr>
              <a:lnSpc>
                <a:spcPct val="110000"/>
              </a:lnSpc>
            </a:pPr>
            <a:r>
              <a:rPr lang="zh-CN" altLang="en-US" sz="5400" b="1" cap="all" dirty="0" smtClean="0">
                <a:gradFill>
                  <a:gsLst>
                    <a:gs pos="0">
                      <a:schemeClr val="accent1">
                        <a:lumMod val="20000"/>
                        <a:lumOff val="80000"/>
                      </a:schemeClr>
                    </a:gs>
                    <a:gs pos="100000">
                      <a:schemeClr val="accent1">
                        <a:lumMod val="60000"/>
                        <a:lumOff val="40000"/>
                      </a:schemeClr>
                    </a:gs>
                  </a:gsLst>
                  <a:lin ang="0" scaled="0"/>
                </a:gradFill>
                <a:latin typeface="微软雅黑" panose="020B0503020204020204" charset="-122"/>
                <a:ea typeface="微软雅黑" panose="020B0503020204020204" charset="-122"/>
              </a:rPr>
              <a:t>基因</a:t>
            </a:r>
            <a:r>
              <a:rPr lang="zh-CN" altLang="en-US" sz="5400" b="1" cap="all" dirty="0">
                <a:gradFill>
                  <a:gsLst>
                    <a:gs pos="0">
                      <a:schemeClr val="accent1">
                        <a:lumMod val="20000"/>
                        <a:lumOff val="80000"/>
                      </a:schemeClr>
                    </a:gs>
                    <a:gs pos="100000">
                      <a:schemeClr val="accent1">
                        <a:lumMod val="60000"/>
                        <a:lumOff val="40000"/>
                      </a:schemeClr>
                    </a:gs>
                  </a:gsLst>
                  <a:lin ang="0" scaled="0"/>
                </a:gradFill>
                <a:latin typeface="微软雅黑" panose="020B0503020204020204" charset="-122"/>
                <a:ea typeface="微软雅黑" panose="020B0503020204020204" charset="-122"/>
              </a:rPr>
              <a:t>的表达</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对象 1"/>
          <p:cNvGraphicFramePr>
            <a:graphicFrameLocks noChangeAspect="1"/>
          </p:cNvGraphicFramePr>
          <p:nvPr/>
        </p:nvGraphicFramePr>
        <p:xfrm>
          <a:off x="374015" y="685987"/>
          <a:ext cx="11326812" cy="1387475"/>
        </p:xfrm>
        <a:graphic>
          <a:graphicData uri="http://schemas.openxmlformats.org/presentationml/2006/ole">
            <mc:AlternateContent xmlns:mc="http://schemas.openxmlformats.org/markup-compatibility/2006">
              <mc:Choice xmlns:v="urn:schemas-microsoft-com:vml" Requires="v">
                <p:oleObj spid="_x0000_s2059" name="文档" r:id="rId3" imgW="11327765" imgH="1388110" progId="Word.Document.12">
                  <p:embed/>
                </p:oleObj>
              </mc:Choice>
              <mc:Fallback>
                <p:oleObj name="文档" r:id="rId3" imgW="11327765" imgH="1388110" progId="Word.Document.12">
                  <p:embed/>
                  <p:pic>
                    <p:nvPicPr>
                      <p:cNvPr id="0" name="图片 2055"/>
                      <p:cNvPicPr/>
                      <p:nvPr/>
                    </p:nvPicPr>
                    <p:blipFill>
                      <a:blip r:embed="rId4"/>
                      <a:stretch>
                        <a:fillRect/>
                      </a:stretch>
                    </p:blipFill>
                    <p:spPr>
                      <a:xfrm>
                        <a:off x="374015" y="685987"/>
                        <a:ext cx="11326812" cy="1387475"/>
                      </a:xfrm>
                      <a:prstGeom prst="rect">
                        <a:avLst/>
                      </a:prstGeom>
                    </p:spPr>
                  </p:pic>
                </p:oleObj>
              </mc:Fallback>
            </mc:AlternateContent>
          </a:graphicData>
        </a:graphic>
      </p:graphicFrame>
      <p:pic>
        <p:nvPicPr>
          <p:cNvPr id="2050" name="Picture 2" descr="C5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4853" y="2139009"/>
            <a:ext cx="8021432" cy="39722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5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92965" y="1018582"/>
            <a:ext cx="8823575" cy="453883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7842" y="741675"/>
            <a:ext cx="5436104" cy="692497"/>
          </a:xfrm>
          <a:prstGeom prst="rect">
            <a:avLst/>
          </a:prstGeom>
        </p:spPr>
        <p:txBody>
          <a:bodyPr wrap="none">
            <a:spAutoFit/>
          </a:bodyPr>
          <a:lstStyle/>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4.</a:t>
            </a:r>
            <a:r>
              <a:rPr lang="zh-CN" altLang="zh-CN" sz="2600" kern="100" dirty="0">
                <a:solidFill>
                  <a:srgbClr val="262626"/>
                </a:solidFill>
                <a:latin typeface="Times New Roman" panose="02020603050405020304" pitchFamily="18" charset="0"/>
                <a:cs typeface="Times New Roman" panose="02020603050405020304" pitchFamily="18" charset="0"/>
              </a:rPr>
              <a:t>遗传信息、密码子与反密码子辨析</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4098" name="Picture 2" descr="C5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47853" y="1494361"/>
            <a:ext cx="7014836" cy="498600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3">
            <p14:nvContentPartPr>
              <p14:cNvPr id="3" name="墨迹 2"/>
              <p14:cNvContentPartPr/>
              <p14:nvPr/>
            </p14:nvContentPartPr>
            <p14:xfrm>
              <a:off x="314280" y="2509200"/>
              <a:ext cx="11369880" cy="3063240"/>
            </p14:xfrm>
          </p:contentPart>
        </mc:Choice>
        <mc:Fallback>
          <p:pic>
            <p:nvPicPr>
              <p:cNvPr id="3" name="墨迹 2"/>
              <p:cNvPicPr/>
              <p:nvPr/>
            </p:nvPicPr>
            <p:blipFill>
              <a:blip r:embed="rId4"/>
              <a:stretch>
                <a:fillRect/>
              </a:stretch>
            </p:blipFill>
            <p:spPr>
              <a:xfrm>
                <a:off x="304920" y="2499840"/>
                <a:ext cx="11388600" cy="3081960"/>
              </a:xfrm>
              <a:prstGeom prst="rect">
                <a:avLst/>
              </a:prstGeom>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21729" y="1197480"/>
            <a:ext cx="11656625" cy="4280535"/>
          </a:xfrm>
          <a:prstGeom prst="rect">
            <a:avLst/>
          </a:prstGeom>
        </p:spPr>
        <p:txBody>
          <a:bodyPr wrap="square" lIns="121898" tIns="60948" rIns="121898" bIns="60948">
            <a:spAutoFit/>
          </a:bodyPr>
          <a:lstStyle/>
          <a:p>
            <a:pPr algn="just">
              <a:lnSpc>
                <a:spcPct val="130000"/>
              </a:lnSpc>
              <a:spcAft>
                <a:spcPts val="0"/>
              </a:spcAft>
              <a:tabLst>
                <a:tab pos="2790825" algn="l"/>
              </a:tabLst>
            </a:pP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密码子有</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64</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种，不同生物共用一套遗传密码。</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90825" algn="l"/>
              </a:tabLst>
            </a:pPr>
            <a:r>
              <a:rPr lang="en-US" altLang="zh-CN" sz="2600" b="1" kern="100" dirty="0">
                <a:solidFill>
                  <a:srgbClr val="262626"/>
                </a:solidFill>
                <a:latin typeface="宋体" panose="02010600030101010101" pitchFamily="2" charset="-122"/>
                <a:ea typeface="宋体" panose="02010600030101010101" pitchFamily="2" charset="-122"/>
                <a:cs typeface="Times New Roman" panose="02020603050405020304" pitchFamily="18" charset="0"/>
              </a:rPr>
              <a:t>①</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有</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种起始密码子：在真核生物中</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AUG</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作为起始密码子；在原核生物中，</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GUG</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也可以作为起始密码子，此时它编码甲硫氨酸。</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90825" algn="l"/>
              </a:tabLst>
            </a:pPr>
            <a:r>
              <a:rPr lang="en-US" altLang="zh-CN" sz="2600" b="1" kern="100" dirty="0">
                <a:solidFill>
                  <a:srgbClr val="262626"/>
                </a:solidFill>
                <a:latin typeface="宋体" panose="02010600030101010101" pitchFamily="2" charset="-122"/>
                <a:ea typeface="宋体" panose="02010600030101010101" pitchFamily="2" charset="-122"/>
                <a:cs typeface="Times New Roman" panose="02020603050405020304" pitchFamily="18" charset="0"/>
              </a:rPr>
              <a:t>②</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有</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3</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种终止密码子：</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UAA</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UAG</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UGA</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。正常情况下，终止密码子不编码氨基酸，仅作为翻译终止的信号，但在特殊情况下，</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UGA</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可以编码硒代半胱氨酸。</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90825" algn="l"/>
              </a:tabLst>
            </a:pP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通常一种密码子决定一种氨基酸，一种</a:t>
            </a:r>
            <a:r>
              <a:rPr lang="en-US" altLang="zh-CN" sz="2600" b="1" kern="100" dirty="0" err="1">
                <a:solidFill>
                  <a:srgbClr val="262626"/>
                </a:solidFill>
                <a:latin typeface="Times New Roman" panose="02020603050405020304" pitchFamily="18" charset="0"/>
                <a:ea typeface="宋体" panose="02010600030101010101" pitchFamily="2" charset="-122"/>
                <a:cs typeface="Courier New" panose="02070309020205020404" pitchFamily="49" charset="0"/>
              </a:rPr>
              <a:t>tRNA</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只能转运一种氨基酸。</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790825" algn="l"/>
              </a:tabLst>
            </a:pP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(3)</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每种氨基酸对应一种或几种密码子</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密码子的简并</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，可由一种或几种</a:t>
            </a:r>
            <a:r>
              <a:rPr lang="en-US" altLang="zh-CN" sz="2600" b="1" kern="100" dirty="0" err="1">
                <a:solidFill>
                  <a:srgbClr val="262626"/>
                </a:solidFill>
                <a:latin typeface="Times New Roman" panose="02020603050405020304" pitchFamily="18" charset="0"/>
                <a:ea typeface="宋体" panose="02010600030101010101" pitchFamily="2" charset="-122"/>
                <a:cs typeface="Courier New" panose="02070309020205020404" pitchFamily="49" charset="0"/>
              </a:rPr>
              <a:t>tRNA</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转运。</a:t>
            </a:r>
            <a:r>
              <a:rPr lang="zh-CN" altLang="zh-CN" sz="2600" kern="100" dirty="0">
                <a:solidFill>
                  <a:srgbClr val="262626"/>
                </a:solidFill>
                <a:latin typeface="Times New Roman" panose="02020603050405020304" pitchFamily="18" charset="0"/>
                <a:cs typeface="Times New Roman" panose="02020603050405020304" pitchFamily="18" charset="0"/>
              </a:rPr>
              <a:t>　　　</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Picture 2" descr="名师解读"/>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649" y="838854"/>
            <a:ext cx="1673228" cy="41924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3">
            <p14:nvContentPartPr>
              <p14:cNvPr id="3" name="墨迹 2"/>
              <p14:cNvContentPartPr/>
              <p14:nvPr/>
            </p14:nvContentPartPr>
            <p14:xfrm>
              <a:off x="774360" y="2819880"/>
              <a:ext cx="9353880" cy="2773440"/>
            </p14:xfrm>
          </p:contentPart>
        </mc:Choice>
        <mc:Fallback>
          <p:pic>
            <p:nvPicPr>
              <p:cNvPr id="3" name="墨迹 2"/>
              <p:cNvPicPr/>
              <p:nvPr/>
            </p:nvPicPr>
            <p:blipFill>
              <a:blip r:embed="rId4"/>
              <a:stretch>
                <a:fillRect/>
              </a:stretch>
            </p:blipFill>
            <p:spPr>
              <a:xfrm>
                <a:off x="765000" y="2810520"/>
                <a:ext cx="9372600" cy="2792160"/>
              </a:xfrm>
              <a:prstGeom prst="rect">
                <a:avLst/>
              </a:prstGeom>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13034" y="1256855"/>
            <a:ext cx="11656625" cy="4924401"/>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碱基序列不同的</a:t>
            </a:r>
            <a:r>
              <a:rPr lang="en-US" altLang="zh-CN" sz="2600" kern="100" dirty="0">
                <a:solidFill>
                  <a:srgbClr val="262626"/>
                </a:solidFill>
                <a:latin typeface="Times New Roman" panose="02020603050405020304" pitchFamily="18" charset="0"/>
                <a:cs typeface="Courier New" panose="02070309020205020404" pitchFamily="49" charset="0"/>
              </a:rPr>
              <a:t>mRNA</a:t>
            </a:r>
            <a:r>
              <a:rPr lang="zh-CN" altLang="zh-CN" sz="2600" kern="100" dirty="0">
                <a:solidFill>
                  <a:srgbClr val="262626"/>
                </a:solidFill>
                <a:latin typeface="Times New Roman" panose="02020603050405020304" pitchFamily="18" charset="0"/>
                <a:cs typeface="Times New Roman" panose="02020603050405020304" pitchFamily="18" charset="0"/>
              </a:rPr>
              <a:t>翻译得到的肽链不可能相同。</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(2024·</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贵州卷，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7D</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kern="100" dirty="0" smtClean="0">
                <a:solidFill>
                  <a:srgbClr val="262626"/>
                </a:solidFill>
                <a:latin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由于密码子的简并，碱基序列不同的</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mRNA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翻译得到的肽链也可能相同。</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en-US" altLang="zh-CN" sz="2600" kern="100" dirty="0" err="1">
                <a:solidFill>
                  <a:srgbClr val="262626"/>
                </a:solidFill>
                <a:latin typeface="Times New Roman" panose="02020603050405020304" pitchFamily="18" charset="0"/>
                <a:cs typeface="Courier New" panose="02070309020205020404" pitchFamily="49" charset="0"/>
              </a:rPr>
              <a:t>tRNA</a:t>
            </a:r>
            <a:r>
              <a:rPr lang="zh-CN" altLang="zh-CN" sz="2600" kern="100" dirty="0">
                <a:solidFill>
                  <a:srgbClr val="262626"/>
                </a:solidFill>
                <a:latin typeface="Times New Roman" panose="02020603050405020304" pitchFamily="18" charset="0"/>
                <a:cs typeface="Times New Roman" panose="02020603050405020304" pitchFamily="18" charset="0"/>
              </a:rPr>
              <a:t>分子内部不发生碱基互补配对。</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(2023·</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江苏卷，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6A</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kern="100" dirty="0" smtClean="0">
                <a:solidFill>
                  <a:srgbClr val="262626"/>
                </a:solidFill>
                <a:latin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tRNA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分子内部局部双链区存在碱基互补配对。</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(3)mRNA</a:t>
            </a:r>
            <a:r>
              <a:rPr lang="zh-CN" altLang="zh-CN" sz="2600" kern="100" dirty="0">
                <a:solidFill>
                  <a:srgbClr val="262626"/>
                </a:solidFill>
                <a:latin typeface="Times New Roman" panose="02020603050405020304" pitchFamily="18" charset="0"/>
                <a:cs typeface="Times New Roman" panose="02020603050405020304" pitchFamily="18" charset="0"/>
              </a:rPr>
              <a:t>的每个密码子都能结合相应的</a:t>
            </a:r>
            <a:r>
              <a:rPr lang="en-US" altLang="zh-CN" sz="2600" kern="100" dirty="0" err="1">
                <a:solidFill>
                  <a:srgbClr val="262626"/>
                </a:solidFill>
                <a:latin typeface="Times New Roman" panose="02020603050405020304" pitchFamily="18" charset="0"/>
                <a:cs typeface="Courier New" panose="02070309020205020404" pitchFamily="49" charset="0"/>
              </a:rPr>
              <a:t>tRNA</a:t>
            </a:r>
            <a:r>
              <a:rPr lang="zh-CN" altLang="zh-CN" sz="2600" kern="100" dirty="0">
                <a:solidFill>
                  <a:srgbClr val="262626"/>
                </a:solidFill>
                <a:latin typeface="Times New Roman" panose="02020603050405020304" pitchFamily="18" charset="0"/>
                <a:cs typeface="Times New Roman" panose="02020603050405020304" pitchFamily="18" charset="0"/>
              </a:rPr>
              <a:t>。</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(2023·</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江苏卷，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6C</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kern="100" dirty="0" smtClean="0">
                <a:solidFill>
                  <a:srgbClr val="262626"/>
                </a:solidFill>
                <a:latin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终止密码子不能决定氨基酸，不能结合</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tRNA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(4)</a:t>
            </a:r>
            <a:r>
              <a:rPr lang="en-US" altLang="zh-CN" sz="2600" kern="100" dirty="0" err="1">
                <a:solidFill>
                  <a:srgbClr val="262626"/>
                </a:solidFill>
                <a:latin typeface="Times New Roman" panose="02020603050405020304" pitchFamily="18" charset="0"/>
                <a:cs typeface="Courier New" panose="02070309020205020404" pitchFamily="49" charset="0"/>
              </a:rPr>
              <a:t>tRNA</a:t>
            </a:r>
            <a:r>
              <a:rPr lang="zh-CN" altLang="zh-CN" sz="2600" kern="100" dirty="0">
                <a:solidFill>
                  <a:srgbClr val="262626"/>
                </a:solidFill>
                <a:latin typeface="Times New Roman" panose="02020603050405020304" pitchFamily="18" charset="0"/>
                <a:cs typeface="Times New Roman" panose="02020603050405020304" pitchFamily="18" charset="0"/>
              </a:rPr>
              <a:t>分子由两条链组成，</a:t>
            </a:r>
            <a:r>
              <a:rPr lang="en-US" altLang="zh-CN" sz="2600" kern="100" dirty="0">
                <a:solidFill>
                  <a:srgbClr val="262626"/>
                </a:solidFill>
                <a:latin typeface="Times New Roman" panose="02020603050405020304" pitchFamily="18" charset="0"/>
                <a:cs typeface="Courier New" panose="02070309020205020404" pitchFamily="49" charset="0"/>
              </a:rPr>
              <a:t>mRNA</a:t>
            </a:r>
            <a:r>
              <a:rPr lang="zh-CN" altLang="zh-CN" sz="2600" kern="100" dirty="0">
                <a:solidFill>
                  <a:srgbClr val="262626"/>
                </a:solidFill>
                <a:latin typeface="Times New Roman" panose="02020603050405020304" pitchFamily="18" charset="0"/>
                <a:cs typeface="Times New Roman" panose="02020603050405020304" pitchFamily="18" charset="0"/>
              </a:rPr>
              <a:t>分子由单链组成。</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(2020·</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全国卷</a:t>
            </a:r>
            <a:r>
              <a:rPr lang="en-US" altLang="zh-CN" sz="2600" b="1" kern="100" dirty="0">
                <a:solidFill>
                  <a:srgbClr val="262626"/>
                </a:solidFill>
                <a:latin typeface="宋体" panose="02010600030101010101" pitchFamily="2" charset="-122"/>
                <a:ea typeface="宋体" panose="02010600030101010101" pitchFamily="2" charset="-122"/>
                <a:cs typeface="Times New Roman" panose="02020603050405020304" pitchFamily="18" charset="0"/>
              </a:rPr>
              <a:t>Ⅲ</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3C</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kern="100" dirty="0" smtClean="0">
                <a:solidFill>
                  <a:srgbClr val="262626"/>
                </a:solidFill>
                <a:latin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二者都是单链结构</a:t>
            </a:r>
            <a:r>
              <a:rPr lang="zh-CN" altLang="zh-CN" sz="2600" b="1" kern="100" dirty="0" smtClean="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pic>
        <p:nvPicPr>
          <p:cNvPr id="5122" name="Picture 2" descr="考点速览"/>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0548" y="740906"/>
            <a:ext cx="2141138" cy="44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11077527" y="1303341"/>
            <a:ext cx="575799" cy="707886"/>
          </a:xfrm>
          <a:prstGeom prst="rect">
            <a:avLst/>
          </a:prstGeom>
        </p:spPr>
        <p:txBody>
          <a:bodyPr wrap="none">
            <a:spAutoFit/>
          </a:bodyPr>
          <a:lstStyle/>
          <a:p>
            <a:r>
              <a:rPr lang="en-US" altLang="zh-CN" sz="4000" b="1" kern="100" dirty="0">
                <a:solidFill>
                  <a:srgbClr val="C00000"/>
                </a:solidFill>
                <a:latin typeface="Times New Roman" panose="02020603050405020304"/>
                <a:ea typeface="微软雅黑" panose="020B0503020204020204" charset="-122"/>
                <a:cs typeface="Times New Roman" panose="02020603050405020304"/>
                <a:sym typeface="Times New Roman" panose="02020603050405020304"/>
              </a:rPr>
              <a:t>×</a:t>
            </a:r>
            <a:endParaRPr lang="zh-CN" altLang="en-US" sz="4000" b="1" dirty="0">
              <a:solidFill>
                <a:srgbClr val="C00000"/>
              </a:solidFill>
              <a:latin typeface="Times New Roman" panose="02020603050405020304"/>
              <a:ea typeface="微软雅黑" panose="020B0503020204020204" charset="-122"/>
              <a:sym typeface="Times New Roman" panose="02020603050405020304"/>
            </a:endParaRPr>
          </a:p>
        </p:txBody>
      </p:sp>
      <p:sp>
        <p:nvSpPr>
          <p:cNvPr id="6" name="矩形 5"/>
          <p:cNvSpPr/>
          <p:nvPr/>
        </p:nvSpPr>
        <p:spPr>
          <a:xfrm>
            <a:off x="8952883" y="2479065"/>
            <a:ext cx="575799" cy="707886"/>
          </a:xfrm>
          <a:prstGeom prst="rect">
            <a:avLst/>
          </a:prstGeom>
        </p:spPr>
        <p:txBody>
          <a:bodyPr wrap="none">
            <a:spAutoFit/>
          </a:bodyPr>
          <a:lstStyle/>
          <a:p>
            <a:r>
              <a:rPr lang="en-US" altLang="zh-CN" sz="4000" b="1" kern="100" dirty="0">
                <a:solidFill>
                  <a:srgbClr val="C00000"/>
                </a:solidFill>
                <a:latin typeface="Times New Roman" panose="02020603050405020304"/>
                <a:ea typeface="微软雅黑" panose="020B0503020204020204" charset="-122"/>
                <a:cs typeface="Times New Roman" panose="02020603050405020304"/>
                <a:sym typeface="Times New Roman" panose="02020603050405020304"/>
              </a:rPr>
              <a:t>×</a:t>
            </a:r>
            <a:endParaRPr lang="zh-CN" altLang="en-US" sz="4000" b="1" dirty="0">
              <a:solidFill>
                <a:srgbClr val="C00000"/>
              </a:solidFill>
              <a:latin typeface="Times New Roman" panose="02020603050405020304"/>
              <a:ea typeface="微软雅黑" panose="020B0503020204020204" charset="-122"/>
              <a:sym typeface="Times New Roman" panose="02020603050405020304"/>
            </a:endParaRPr>
          </a:p>
        </p:txBody>
      </p:sp>
      <p:sp>
        <p:nvSpPr>
          <p:cNvPr id="8" name="矩形 7"/>
          <p:cNvSpPr/>
          <p:nvPr/>
        </p:nvSpPr>
        <p:spPr>
          <a:xfrm>
            <a:off x="10006996" y="3718550"/>
            <a:ext cx="575799" cy="707886"/>
          </a:xfrm>
          <a:prstGeom prst="rect">
            <a:avLst/>
          </a:prstGeom>
        </p:spPr>
        <p:txBody>
          <a:bodyPr wrap="none">
            <a:spAutoFit/>
          </a:bodyPr>
          <a:lstStyle/>
          <a:p>
            <a:r>
              <a:rPr lang="en-US" altLang="zh-CN" sz="4000" b="1" kern="100" dirty="0">
                <a:solidFill>
                  <a:srgbClr val="C00000"/>
                </a:solidFill>
                <a:latin typeface="Times New Roman" panose="02020603050405020304"/>
                <a:ea typeface="微软雅黑" panose="020B0503020204020204" charset="-122"/>
                <a:cs typeface="Times New Roman" panose="02020603050405020304"/>
                <a:sym typeface="Times New Roman" panose="02020603050405020304"/>
              </a:rPr>
              <a:t>×</a:t>
            </a:r>
            <a:endParaRPr lang="zh-CN" altLang="en-US" sz="4000" b="1" dirty="0">
              <a:solidFill>
                <a:srgbClr val="C00000"/>
              </a:solidFill>
              <a:latin typeface="Times New Roman" panose="02020603050405020304"/>
              <a:ea typeface="微软雅黑" panose="020B0503020204020204" charset="-122"/>
              <a:sym typeface="Times New Roman" panose="02020603050405020304"/>
            </a:endParaRPr>
          </a:p>
        </p:txBody>
      </p:sp>
      <p:sp>
        <p:nvSpPr>
          <p:cNvPr id="9" name="矩形 8"/>
          <p:cNvSpPr/>
          <p:nvPr/>
        </p:nvSpPr>
        <p:spPr>
          <a:xfrm>
            <a:off x="11197521" y="4881384"/>
            <a:ext cx="575799" cy="707886"/>
          </a:xfrm>
          <a:prstGeom prst="rect">
            <a:avLst/>
          </a:prstGeom>
        </p:spPr>
        <p:txBody>
          <a:bodyPr wrap="none">
            <a:spAutoFit/>
          </a:bodyPr>
          <a:lstStyle/>
          <a:p>
            <a:r>
              <a:rPr lang="en-US" altLang="zh-CN" sz="4000" b="1" kern="100" dirty="0">
                <a:solidFill>
                  <a:srgbClr val="C00000"/>
                </a:solidFill>
                <a:latin typeface="Times New Roman" panose="02020603050405020304"/>
                <a:ea typeface="微软雅黑" panose="020B0503020204020204" charset="-122"/>
                <a:cs typeface="Times New Roman" panose="02020603050405020304"/>
                <a:sym typeface="Times New Roman" panose="02020603050405020304"/>
              </a:rPr>
              <a:t>×</a:t>
            </a:r>
            <a:endParaRPr lang="zh-CN" altLang="en-US" sz="4000" b="1"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blinds(horizontal)">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6" grpId="0" autoUpdateAnimBg="0"/>
      <p:bldP spid="8" grpId="0" autoUpdateAnimBg="0"/>
      <p:bldP spid="9"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13034" y="676333"/>
            <a:ext cx="11656625" cy="5324510"/>
          </a:xfrm>
          <a:prstGeom prst="rect">
            <a:avLst/>
          </a:prstGeom>
        </p:spPr>
        <p:txBody>
          <a:bodyPr wrap="square" lIns="121898" tIns="60948" rIns="121898" bIns="60948">
            <a:spAutoFit/>
          </a:bodyPr>
          <a:lstStyle/>
          <a:p>
            <a:pPr algn="just">
              <a:lnSpc>
                <a:spcPct val="13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(5)</a:t>
            </a:r>
            <a:r>
              <a:rPr lang="zh-CN" altLang="zh-CN" sz="2600" kern="100" dirty="0">
                <a:solidFill>
                  <a:srgbClr val="262626"/>
                </a:solidFill>
                <a:latin typeface="Times New Roman" panose="02020603050405020304" pitchFamily="18" charset="0"/>
                <a:cs typeface="Times New Roman" panose="02020603050405020304" pitchFamily="18" charset="0"/>
              </a:rPr>
              <a:t>细胞中以</a:t>
            </a:r>
            <a:r>
              <a:rPr lang="en-US" altLang="zh-CN" sz="2600" kern="100" dirty="0">
                <a:solidFill>
                  <a:srgbClr val="262626"/>
                </a:solidFill>
                <a:latin typeface="Times New Roman" panose="02020603050405020304" pitchFamily="18" charset="0"/>
                <a:cs typeface="Courier New" panose="02070309020205020404" pitchFamily="49" charset="0"/>
              </a:rPr>
              <a:t>DNA</a:t>
            </a:r>
            <a:r>
              <a:rPr lang="zh-CN" altLang="zh-CN" sz="2600" kern="100" dirty="0">
                <a:solidFill>
                  <a:srgbClr val="262626"/>
                </a:solidFill>
                <a:latin typeface="Times New Roman" panose="02020603050405020304" pitchFamily="18" charset="0"/>
                <a:cs typeface="Times New Roman" panose="02020603050405020304" pitchFamily="18" charset="0"/>
              </a:rPr>
              <a:t>的一条单链为模板转录出的</a:t>
            </a:r>
            <a:r>
              <a:rPr lang="en-US" altLang="zh-CN" sz="2600" kern="100" dirty="0">
                <a:solidFill>
                  <a:srgbClr val="262626"/>
                </a:solidFill>
                <a:latin typeface="Times New Roman" panose="02020603050405020304" pitchFamily="18" charset="0"/>
                <a:cs typeface="Courier New" panose="02070309020205020404" pitchFamily="49" charset="0"/>
              </a:rPr>
              <a:t>RNA</a:t>
            </a:r>
            <a:r>
              <a:rPr lang="zh-CN" altLang="zh-CN" sz="2600" kern="100" dirty="0">
                <a:solidFill>
                  <a:srgbClr val="262626"/>
                </a:solidFill>
                <a:latin typeface="Times New Roman" panose="02020603050405020304" pitchFamily="18" charset="0"/>
                <a:cs typeface="Times New Roman" panose="02020603050405020304" pitchFamily="18" charset="0"/>
              </a:rPr>
              <a:t>均可编码多肽。</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(2020·</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全国卷</a:t>
            </a:r>
            <a:r>
              <a:rPr lang="en-US" altLang="zh-CN" sz="2600" b="1" kern="100" dirty="0">
                <a:solidFill>
                  <a:srgbClr val="262626"/>
                </a:solidFill>
                <a:latin typeface="宋体" panose="02010600030101010101" pitchFamily="2" charset="-122"/>
                <a:ea typeface="宋体" panose="02010600030101010101" pitchFamily="2" charset="-122"/>
                <a:cs typeface="Times New Roman" panose="02020603050405020304" pitchFamily="18" charset="0"/>
              </a:rPr>
              <a:t>Ⅲ</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1B</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kern="100" dirty="0" smtClean="0">
                <a:solidFill>
                  <a:srgbClr val="262626"/>
                </a:solidFill>
                <a:latin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970530"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转录可产生</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mRNA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tRNA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rRNA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等，其中</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tRNA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和</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rRNA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不能编码多肽。</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(6)</a:t>
            </a:r>
            <a:r>
              <a:rPr lang="zh-CN" altLang="zh-CN" sz="2600" kern="100" dirty="0">
                <a:solidFill>
                  <a:srgbClr val="262626"/>
                </a:solidFill>
                <a:latin typeface="Times New Roman" panose="02020603050405020304" pitchFamily="18" charset="0"/>
                <a:cs typeface="Times New Roman" panose="02020603050405020304" pitchFamily="18" charset="0"/>
              </a:rPr>
              <a:t>多个核糖体可结合在一个</a:t>
            </a:r>
            <a:r>
              <a:rPr lang="en-US" altLang="zh-CN" sz="2600" kern="100" dirty="0">
                <a:solidFill>
                  <a:srgbClr val="262626"/>
                </a:solidFill>
                <a:latin typeface="Times New Roman" panose="02020603050405020304" pitchFamily="18" charset="0"/>
                <a:cs typeface="Courier New" panose="02070309020205020404" pitchFamily="49" charset="0"/>
              </a:rPr>
              <a:t>mRNA</a:t>
            </a:r>
            <a:r>
              <a:rPr lang="zh-CN" altLang="zh-CN" sz="2600" kern="100" dirty="0">
                <a:solidFill>
                  <a:srgbClr val="262626"/>
                </a:solidFill>
                <a:latin typeface="Times New Roman" panose="02020603050405020304" pitchFamily="18" charset="0"/>
                <a:cs typeface="Times New Roman" panose="02020603050405020304" pitchFamily="18" charset="0"/>
              </a:rPr>
              <a:t>分子上共同合成一条多肽链。</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(2019·</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浙江</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4</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月选考，</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22C</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kern="100" dirty="0" smtClean="0">
                <a:solidFill>
                  <a:srgbClr val="262626"/>
                </a:solidFill>
                <a:latin typeface="宋体" panose="02010600030101010101" pitchFamily="2" charset="-122"/>
                <a:cs typeface="Times New Roman" panose="02020603050405020304" pitchFamily="18" charset="0"/>
              </a:rPr>
              <a:t>    </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970530"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合成多条多肽链。</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(7)</a:t>
            </a:r>
            <a:r>
              <a:rPr lang="zh-CN" altLang="zh-CN" sz="2600" kern="100" dirty="0">
                <a:solidFill>
                  <a:srgbClr val="262626"/>
                </a:solidFill>
                <a:latin typeface="Times New Roman" panose="02020603050405020304" pitchFamily="18" charset="0"/>
                <a:cs typeface="Times New Roman" panose="02020603050405020304" pitchFamily="18" charset="0"/>
              </a:rPr>
              <a:t>携带氨基酸的</a:t>
            </a:r>
            <a:r>
              <a:rPr lang="en-US" altLang="zh-CN" sz="2600" kern="100" dirty="0" err="1">
                <a:solidFill>
                  <a:srgbClr val="262626"/>
                </a:solidFill>
                <a:latin typeface="Times New Roman" panose="02020603050405020304" pitchFamily="18" charset="0"/>
                <a:cs typeface="Courier New" panose="02070309020205020404" pitchFamily="49" charset="0"/>
              </a:rPr>
              <a:t>tRNA</a:t>
            </a:r>
            <a:r>
              <a:rPr lang="zh-CN" altLang="zh-CN" sz="2600" kern="100" dirty="0">
                <a:solidFill>
                  <a:srgbClr val="262626"/>
                </a:solidFill>
                <a:latin typeface="Times New Roman" panose="02020603050405020304" pitchFamily="18" charset="0"/>
                <a:cs typeface="Times New Roman" panose="02020603050405020304" pitchFamily="18" charset="0"/>
              </a:rPr>
              <a:t>都与核糖体的同一个</a:t>
            </a:r>
            <a:r>
              <a:rPr lang="en-US" altLang="zh-CN" sz="2600" kern="100" dirty="0" err="1">
                <a:solidFill>
                  <a:srgbClr val="262626"/>
                </a:solidFill>
                <a:latin typeface="Times New Roman" panose="02020603050405020304" pitchFamily="18" charset="0"/>
                <a:cs typeface="Courier New" panose="02070309020205020404" pitchFamily="49" charset="0"/>
              </a:rPr>
              <a:t>tRNA</a:t>
            </a:r>
            <a:r>
              <a:rPr lang="zh-CN" altLang="zh-CN" sz="2600" kern="100" dirty="0">
                <a:solidFill>
                  <a:srgbClr val="262626"/>
                </a:solidFill>
                <a:latin typeface="Times New Roman" panose="02020603050405020304" pitchFamily="18" charset="0"/>
                <a:cs typeface="Times New Roman" panose="02020603050405020304" pitchFamily="18" charset="0"/>
              </a:rPr>
              <a:t>结合位点结合。</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(2019·</a:t>
            </a:r>
            <a:r>
              <a:rPr lang="zh-CN" altLang="zh-CN" sz="2600" b="1" kern="100" dirty="0">
                <a:solidFill>
                  <a:srgbClr val="262626"/>
                </a:solidFill>
                <a:latin typeface="Times New Roman" panose="02020603050405020304" pitchFamily="18" charset="0"/>
                <a:ea typeface="宋体" panose="02010600030101010101" pitchFamily="2" charset="-122"/>
                <a:cs typeface="Times New Roman" panose="02020603050405020304" pitchFamily="18" charset="0"/>
              </a:rPr>
              <a:t>海南卷，</a:t>
            </a:r>
            <a:r>
              <a:rPr lang="en-US" altLang="zh-CN" sz="2600" b="1" kern="100" dirty="0">
                <a:solidFill>
                  <a:srgbClr val="262626"/>
                </a:solidFill>
                <a:latin typeface="Times New Roman" panose="02020603050405020304" pitchFamily="18" charset="0"/>
                <a:ea typeface="宋体" panose="02010600030101010101" pitchFamily="2" charset="-122"/>
                <a:cs typeface="Courier New" panose="02070309020205020404" pitchFamily="49" charset="0"/>
              </a:rPr>
              <a:t>20C</a:t>
            </a:r>
            <a:r>
              <a:rPr lang="en-US" altLang="zh-CN" sz="2600" b="1" kern="100" dirty="0" smtClean="0">
                <a:solidFill>
                  <a:srgbClr val="262626"/>
                </a:solidFill>
                <a:latin typeface="Times New Roman" panose="02020603050405020304" pitchFamily="18" charset="0"/>
                <a:ea typeface="宋体" panose="02010600030101010101" pitchFamily="2" charset="-122"/>
                <a:cs typeface="Courier New" panose="02070309020205020404" pitchFamily="49" charset="0"/>
              </a:rPr>
              <a:t>)(       )</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30000"/>
              </a:lnSpc>
              <a:spcAft>
                <a:spcPts val="0"/>
              </a:spcAft>
              <a:tabLst>
                <a:tab pos="2970530"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携带第一个氨基酸的</a:t>
            </a:r>
            <a:r>
              <a:rPr lang="en-US" altLang="zh-CN" sz="2600" b="1" kern="100" dirty="0" err="1">
                <a:solidFill>
                  <a:srgbClr val="005AA0"/>
                </a:solidFill>
                <a:latin typeface="Times New Roman" panose="02020603050405020304" pitchFamily="18" charset="0"/>
                <a:ea typeface="宋体" panose="02010600030101010101" pitchFamily="2" charset="-122"/>
                <a:cs typeface="Courier New" panose="02070309020205020404" pitchFamily="49" charset="0"/>
              </a:rPr>
              <a:t>tRNA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与核糖体的位点</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结合，其他都先与核糖体的位点</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结合再进入位点</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8" name="矩形 7"/>
          <p:cNvSpPr/>
          <p:nvPr/>
        </p:nvSpPr>
        <p:spPr>
          <a:xfrm>
            <a:off x="1668583" y="1197479"/>
            <a:ext cx="575799" cy="707886"/>
          </a:xfrm>
          <a:prstGeom prst="rect">
            <a:avLst/>
          </a:prstGeom>
        </p:spPr>
        <p:txBody>
          <a:bodyPr wrap="none">
            <a:spAutoFit/>
          </a:bodyPr>
          <a:lstStyle/>
          <a:p>
            <a:r>
              <a:rPr lang="en-US" altLang="zh-CN" sz="4000" b="1" kern="100" dirty="0">
                <a:solidFill>
                  <a:srgbClr val="C00000"/>
                </a:solidFill>
                <a:latin typeface="Times New Roman" panose="02020603050405020304"/>
                <a:ea typeface="微软雅黑" panose="020B0503020204020204" charset="-122"/>
                <a:cs typeface="Times New Roman" panose="02020603050405020304"/>
                <a:sym typeface="Times New Roman" panose="02020603050405020304"/>
              </a:rPr>
              <a:t>×</a:t>
            </a:r>
            <a:endParaRPr lang="zh-CN" altLang="en-US" sz="4000" b="1" dirty="0">
              <a:solidFill>
                <a:srgbClr val="C00000"/>
              </a:solidFill>
              <a:latin typeface="Times New Roman" panose="02020603050405020304"/>
              <a:ea typeface="微软雅黑" panose="020B0503020204020204" charset="-122"/>
              <a:sym typeface="Times New Roman" panose="02020603050405020304"/>
            </a:endParaRPr>
          </a:p>
        </p:txBody>
      </p:sp>
      <p:sp>
        <p:nvSpPr>
          <p:cNvPr id="9" name="矩形 8"/>
          <p:cNvSpPr/>
          <p:nvPr/>
        </p:nvSpPr>
        <p:spPr>
          <a:xfrm>
            <a:off x="2182522" y="2721114"/>
            <a:ext cx="575799" cy="707886"/>
          </a:xfrm>
          <a:prstGeom prst="rect">
            <a:avLst/>
          </a:prstGeom>
        </p:spPr>
        <p:txBody>
          <a:bodyPr wrap="none">
            <a:spAutoFit/>
          </a:bodyPr>
          <a:lstStyle/>
          <a:p>
            <a:r>
              <a:rPr lang="en-US" altLang="zh-CN" sz="4000" b="1" kern="100" dirty="0">
                <a:solidFill>
                  <a:srgbClr val="C00000"/>
                </a:solidFill>
                <a:latin typeface="Times New Roman" panose="02020603050405020304"/>
                <a:ea typeface="微软雅黑" panose="020B0503020204020204" charset="-122"/>
                <a:cs typeface="Times New Roman" panose="02020603050405020304"/>
                <a:sym typeface="Times New Roman" panose="02020603050405020304"/>
              </a:rPr>
              <a:t>×</a:t>
            </a:r>
            <a:endParaRPr lang="zh-CN" altLang="en-US" sz="4000" b="1" dirty="0">
              <a:solidFill>
                <a:srgbClr val="C00000"/>
              </a:solidFill>
              <a:latin typeface="Times New Roman" panose="02020603050405020304"/>
              <a:ea typeface="微软雅黑" panose="020B0503020204020204" charset="-122"/>
              <a:sym typeface="Times New Roman" panose="02020603050405020304"/>
            </a:endParaRPr>
          </a:p>
        </p:txBody>
      </p:sp>
      <p:sp>
        <p:nvSpPr>
          <p:cNvPr id="10" name="矩形 9"/>
          <p:cNvSpPr/>
          <p:nvPr/>
        </p:nvSpPr>
        <p:spPr>
          <a:xfrm>
            <a:off x="1189027" y="4281233"/>
            <a:ext cx="575799" cy="707886"/>
          </a:xfrm>
          <a:prstGeom prst="rect">
            <a:avLst/>
          </a:prstGeom>
        </p:spPr>
        <p:txBody>
          <a:bodyPr wrap="none">
            <a:spAutoFit/>
          </a:bodyPr>
          <a:lstStyle/>
          <a:p>
            <a:r>
              <a:rPr lang="en-US" altLang="zh-CN" sz="4000" b="1" kern="100" dirty="0">
                <a:solidFill>
                  <a:srgbClr val="C00000"/>
                </a:solidFill>
                <a:latin typeface="Times New Roman" panose="02020603050405020304"/>
                <a:ea typeface="微软雅黑" panose="020B0503020204020204" charset="-122"/>
                <a:cs typeface="Times New Roman" panose="02020603050405020304"/>
                <a:sym typeface="Times New Roman" panose="02020603050405020304"/>
              </a:rPr>
              <a:t>×</a:t>
            </a:r>
            <a:endParaRPr lang="zh-CN" altLang="en-US" sz="4000" b="1" dirty="0">
              <a:solidFill>
                <a:srgbClr val="C00000"/>
              </a:solidFill>
              <a:latin typeface="Times New Roman" panose="02020603050405020304"/>
              <a:ea typeface="微软雅黑" panose="020B0503020204020204" charset="-122"/>
              <a:sym typeface="Times New Roman" panose="02020603050405020304"/>
            </a:endParaRPr>
          </a:p>
        </p:txBody>
      </p:sp>
      <mc:AlternateContent xmlns:mc="http://schemas.openxmlformats.org/markup-compatibility/2006">
        <mc:Choice xmlns:p14="http://schemas.microsoft.com/office/powerpoint/2010/main" Requires="p14">
          <p:contentPart p14:bwMode="auto" r:id="rId2">
            <p14:nvContentPartPr>
              <p14:cNvPr id="2" name="墨迹 1"/>
              <p14:cNvContentPartPr/>
              <p14:nvPr/>
            </p14:nvContentPartPr>
            <p14:xfrm>
              <a:off x="4408200" y="4547880"/>
              <a:ext cx="5551560" cy="1015560"/>
            </p14:xfrm>
          </p:contentPart>
        </mc:Choice>
        <mc:Fallback>
          <p:pic>
            <p:nvPicPr>
              <p:cNvPr id="2" name="墨迹 1"/>
              <p:cNvPicPr/>
              <p:nvPr/>
            </p:nvPicPr>
            <p:blipFill>
              <a:blip r:embed="rId3"/>
              <a:stretch>
                <a:fillRect/>
              </a:stretch>
            </p:blipFill>
            <p:spPr>
              <a:xfrm>
                <a:off x="4398840" y="4538520"/>
                <a:ext cx="5570280" cy="1034280"/>
              </a:xfrm>
              <a:prstGeom prst="rect">
                <a:avLst/>
              </a:prstGeom>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horizont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P spid="9" grpId="0" autoUpdateAnimBg="0"/>
      <p:bldP spid="10"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素能提升"/>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2875" y="741674"/>
            <a:ext cx="1789952" cy="370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13034" y="1093243"/>
            <a:ext cx="11656625" cy="1848559"/>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zh-CN" altLang="zh-CN" sz="2600" kern="100">
                <a:solidFill>
                  <a:srgbClr val="262626"/>
                </a:solidFill>
                <a:latin typeface="Times New Roman" panose="02020603050405020304" pitchFamily="18" charset="0"/>
                <a:cs typeface="Times New Roman" panose="02020603050405020304" pitchFamily="18" charset="0"/>
              </a:rPr>
              <a:t>如图是真核细胞内基因表达的示意图。图中一个基因可由若干个外显子与内含子组成，基因被转录后经拼接加工把内含子转录出的片段切除，就形成了成熟</a:t>
            </a:r>
            <a:r>
              <a:rPr lang="en-US" altLang="zh-CN" sz="2600" kern="100">
                <a:solidFill>
                  <a:srgbClr val="262626"/>
                </a:solidFill>
                <a:latin typeface="Times New Roman" panose="02020603050405020304" pitchFamily="18" charset="0"/>
                <a:cs typeface="Courier New" panose="02070309020205020404" pitchFamily="49" charset="0"/>
              </a:rPr>
              <a:t>mRNA</a:t>
            </a:r>
            <a:r>
              <a:rPr lang="zh-CN" altLang="zh-CN" sz="2600" kern="100">
                <a:solidFill>
                  <a:srgbClr val="262626"/>
                </a:solidFill>
                <a:latin typeface="Times New Roman" panose="02020603050405020304" pitchFamily="18" charset="0"/>
                <a:cs typeface="Times New Roman" panose="02020603050405020304" pitchFamily="18" charset="0"/>
              </a:rPr>
              <a:t>。则：</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7411" name="Picture 3" descr="1S1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30820" y="2383543"/>
            <a:ext cx="5621051" cy="41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3035" y="559001"/>
            <a:ext cx="6709306" cy="4230429"/>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基因</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复制时基因</a:t>
            </a: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是否也复制？基因</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转录时，基因</a:t>
            </a: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是否也转录？其转录的模板链一定相同吗？</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9082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DNA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分子复制为全程复制，故基因</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复制时基因</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也复制，但基因表达却为</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选择性表达</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，故基因</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转录时，基因</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2</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未必转录，转录的模板链也未必相同。</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7411" name="Picture 3" descr="1S12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22340" y="777300"/>
            <a:ext cx="5190947" cy="383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3">
            <p14:nvContentPartPr>
              <p14:cNvPr id="2" name="墨迹 1"/>
              <p14:cNvContentPartPr/>
              <p14:nvPr/>
            </p14:nvContentPartPr>
            <p14:xfrm>
              <a:off x="8997840" y="2244960"/>
              <a:ext cx="389160" cy="56880"/>
            </p14:xfrm>
          </p:contentPart>
        </mc:Choice>
        <mc:Fallback>
          <p:pic>
            <p:nvPicPr>
              <p:cNvPr id="2" name="墨迹 1"/>
              <p:cNvPicPr/>
              <p:nvPr/>
            </p:nvPicPr>
            <p:blipFill>
              <a:blip r:embed="rId4"/>
              <a:stretch>
                <a:fillRect/>
              </a:stretch>
            </p:blipFill>
            <p:spPr>
              <a:xfrm>
                <a:off x="8988480" y="2235600"/>
                <a:ext cx="407880" cy="75600"/>
              </a:xfrm>
              <a:prstGeom prst="rect">
                <a:avLst/>
              </a:prstGeom>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3035" y="559001"/>
            <a:ext cx="6709306" cy="6048811"/>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决定基因</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转录生成的</a:t>
            </a:r>
            <a:r>
              <a:rPr lang="en-US" altLang="zh-CN" sz="2600" kern="100" dirty="0">
                <a:solidFill>
                  <a:srgbClr val="262626"/>
                </a:solidFill>
                <a:latin typeface="Times New Roman" panose="02020603050405020304" pitchFamily="18" charset="0"/>
                <a:cs typeface="Courier New" panose="02070309020205020404" pitchFamily="49" charset="0"/>
              </a:rPr>
              <a:t>mRNA</a:t>
            </a:r>
            <a:r>
              <a:rPr lang="zh-CN" altLang="zh-CN" sz="2600" kern="100" dirty="0">
                <a:solidFill>
                  <a:srgbClr val="262626"/>
                </a:solidFill>
                <a:latin typeface="Times New Roman" panose="02020603050405020304" pitchFamily="18" charset="0"/>
                <a:cs typeface="Times New Roman" panose="02020603050405020304" pitchFamily="18" charset="0"/>
              </a:rPr>
              <a:t>上终止密码子对应碱基对位于基因</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中还是位于基因</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和基因</a:t>
            </a: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之间的区域？</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9082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位于基因</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1</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中，基因之间的区域为无遗传效应的非基因片段，故其无转录功能，不存在决定</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mRNA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上终止密码子的碱基对。</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(3)</a:t>
            </a:r>
            <a:r>
              <a:rPr lang="zh-CN" altLang="zh-CN" sz="2600" kern="100" dirty="0">
                <a:solidFill>
                  <a:srgbClr val="262626"/>
                </a:solidFill>
                <a:latin typeface="Times New Roman" panose="02020603050405020304" pitchFamily="18" charset="0"/>
                <a:cs typeface="Times New Roman" panose="02020603050405020304" pitchFamily="18" charset="0"/>
              </a:rPr>
              <a:t>图中</a:t>
            </a:r>
            <a:r>
              <a:rPr lang="en-US" altLang="zh-CN" sz="2600" kern="100" dirty="0">
                <a:solidFill>
                  <a:srgbClr val="262626"/>
                </a:solidFill>
                <a:latin typeface="Times New Roman" panose="02020603050405020304" pitchFamily="18" charset="0"/>
                <a:cs typeface="Courier New" panose="02070309020205020404" pitchFamily="49" charset="0"/>
              </a:rPr>
              <a:t>c</a:t>
            </a:r>
            <a:r>
              <a:rPr lang="zh-CN" altLang="zh-CN" sz="2600" kern="100" dirty="0">
                <a:solidFill>
                  <a:srgbClr val="262626"/>
                </a:solidFill>
                <a:latin typeface="Times New Roman" panose="02020603050405020304" pitchFamily="18" charset="0"/>
                <a:cs typeface="Times New Roman" panose="02020603050405020304" pitchFamily="18" charset="0"/>
              </a:rPr>
              <a:t>所指的</a:t>
            </a:r>
            <a:r>
              <a:rPr lang="en-US" altLang="zh-CN" sz="2600" kern="100" dirty="0">
                <a:solidFill>
                  <a:srgbClr val="262626"/>
                </a:solidFill>
                <a:latin typeface="Times New Roman" panose="02020603050405020304" pitchFamily="18" charset="0"/>
                <a:cs typeface="Courier New" panose="02070309020205020404" pitchFamily="49" charset="0"/>
              </a:rPr>
              <a:t>3</a:t>
            </a:r>
            <a:r>
              <a:rPr lang="zh-CN" altLang="zh-CN" sz="2600" kern="100" dirty="0">
                <a:solidFill>
                  <a:srgbClr val="262626"/>
                </a:solidFill>
                <a:latin typeface="Times New Roman" panose="02020603050405020304" pitchFamily="18" charset="0"/>
                <a:cs typeface="Times New Roman" panose="02020603050405020304" pitchFamily="18" charset="0"/>
              </a:rPr>
              <a:t>条链最终的氨基酸序列是否相同？为什么？</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9082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图中</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c</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所指的</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3</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条链最终的氨基酸序列相同。因为这</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3</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条链的模板相同</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均为</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7411" name="Picture 3" descr="1S12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22340" y="777300"/>
            <a:ext cx="5190947" cy="383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3035" y="559001"/>
            <a:ext cx="6709306" cy="3630265"/>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(4)</a:t>
            </a:r>
            <a:r>
              <a:rPr lang="zh-CN" altLang="zh-CN" sz="2600" kern="100" dirty="0">
                <a:solidFill>
                  <a:srgbClr val="262626"/>
                </a:solidFill>
                <a:latin typeface="Times New Roman" panose="02020603050405020304" pitchFamily="18" charset="0"/>
                <a:cs typeface="Times New Roman" panose="02020603050405020304" pitchFamily="18" charset="0"/>
              </a:rPr>
              <a:t>图中信息显示，一条</a:t>
            </a:r>
            <a:r>
              <a:rPr lang="en-US" altLang="zh-CN" sz="2600" kern="100" dirty="0">
                <a:solidFill>
                  <a:srgbClr val="262626"/>
                </a:solidFill>
                <a:latin typeface="Times New Roman" panose="02020603050405020304" pitchFamily="18" charset="0"/>
                <a:cs typeface="Courier New" panose="02070309020205020404" pitchFamily="49" charset="0"/>
              </a:rPr>
              <a:t>mRNA</a:t>
            </a:r>
            <a:r>
              <a:rPr lang="zh-CN" altLang="zh-CN" sz="2600" kern="100" dirty="0">
                <a:solidFill>
                  <a:srgbClr val="262626"/>
                </a:solidFill>
                <a:latin typeface="Times New Roman" panose="02020603050405020304" pitchFamily="18" charset="0"/>
                <a:cs typeface="Times New Roman" panose="02020603050405020304" pitchFamily="18" charset="0"/>
              </a:rPr>
              <a:t>分子上可结合多个核糖体，这有什么意义？图中核糖体移动的方向是什么？</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9082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少量的</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mRNA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分子可以迅速合成大量的蛋白质。图中核糖体移动的方向为由左向右</a:t>
            </a:r>
            <a:r>
              <a:rPr lang="zh-CN" altLang="zh-CN" sz="2600" b="1" kern="100" dirty="0" smtClean="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p:txBody>
      </p:sp>
      <p:pic>
        <p:nvPicPr>
          <p:cNvPr id="17411" name="Picture 3" descr="1S12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22340" y="777300"/>
            <a:ext cx="5190947" cy="383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对象 2"/>
          <p:cNvGraphicFramePr>
            <a:graphicFrameLocks noChangeAspect="1"/>
          </p:cNvGraphicFramePr>
          <p:nvPr/>
        </p:nvGraphicFramePr>
        <p:xfrm>
          <a:off x="433388" y="411986"/>
          <a:ext cx="11326812" cy="5573713"/>
        </p:xfrm>
        <a:graphic>
          <a:graphicData uri="http://schemas.openxmlformats.org/presentationml/2006/ole">
            <mc:AlternateContent xmlns:mc="http://schemas.openxmlformats.org/markup-compatibility/2006">
              <mc:Choice xmlns:v="urn:schemas-microsoft-com:vml" Requires="v">
                <p:oleObj spid="_x0000_s13322" name="文档" r:id="rId3" imgW="11329670" imgH="5576570" progId="Word.Document.12">
                  <p:embed/>
                </p:oleObj>
              </mc:Choice>
              <mc:Fallback>
                <p:oleObj name="文档" r:id="rId3" imgW="11329670" imgH="5576570" progId="Word.Document.12">
                  <p:embed/>
                  <p:pic>
                    <p:nvPicPr>
                      <p:cNvPr id="0" name="图片 13318"/>
                      <p:cNvPicPr/>
                      <p:nvPr/>
                    </p:nvPicPr>
                    <p:blipFill>
                      <a:blip r:embed="rId4"/>
                      <a:stretch>
                        <a:fillRect/>
                      </a:stretch>
                    </p:blipFill>
                    <p:spPr>
                      <a:xfrm>
                        <a:off x="433388" y="411986"/>
                        <a:ext cx="11326812" cy="5573713"/>
                      </a:xfrm>
                      <a:prstGeom prst="rect">
                        <a:avLst/>
                      </a:prstGeom>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3035" y="559001"/>
            <a:ext cx="6709306" cy="5430758"/>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(5)</a:t>
            </a:r>
            <a:r>
              <a:rPr lang="zh-CN" altLang="zh-CN" sz="2600" kern="100" dirty="0">
                <a:solidFill>
                  <a:srgbClr val="262626"/>
                </a:solidFill>
                <a:latin typeface="Times New Roman" panose="02020603050405020304" pitchFamily="18" charset="0"/>
                <a:cs typeface="Times New Roman" panose="02020603050405020304" pitchFamily="18" charset="0"/>
              </a:rPr>
              <a:t>翻译过程中，核糖体是如何使肽链延伸和终止的？从核糖体上脱落下来的是有特定功能的成熟蛋白质吗？</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9082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翻译过程中，核糖体在</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mRNA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上移动并依次读取密码子，进行肽链的合成，直到读取到</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mRNA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上的终止密码子，合成才能终止。刚从核糖体上脱落下来的物质只能称之为多肽，其必须经过一定的加工才能成为具有特定功能的成熟蛋白质。</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7411" name="Picture 3" descr="1S12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22340" y="777300"/>
            <a:ext cx="5190947" cy="383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3">
            <p14:nvContentPartPr>
              <p14:cNvPr id="2" name="墨迹 1"/>
              <p14:cNvContentPartPr/>
              <p14:nvPr/>
            </p14:nvContentPartPr>
            <p14:xfrm>
              <a:off x="10146240" y="4387320"/>
              <a:ext cx="1326960" cy="802440"/>
            </p14:xfrm>
          </p:contentPart>
        </mc:Choice>
        <mc:Fallback>
          <p:pic>
            <p:nvPicPr>
              <p:cNvPr id="2" name="墨迹 1"/>
              <p:cNvPicPr/>
              <p:nvPr/>
            </p:nvPicPr>
            <p:blipFill>
              <a:blip r:embed="rId4"/>
              <a:stretch>
                <a:fillRect/>
              </a:stretch>
            </p:blipFill>
            <p:spPr>
              <a:xfrm>
                <a:off x="10136880" y="4377960"/>
                <a:ext cx="1345680" cy="821160"/>
              </a:xfrm>
              <a:prstGeom prst="rect">
                <a:avLst/>
              </a:prstGeom>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97980" y="1256855"/>
            <a:ext cx="11656625" cy="629443"/>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常考图示解读</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Picture 2" descr="跳出题海"/>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2533" y="836676"/>
            <a:ext cx="1840551" cy="4611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C5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05904" y="2132838"/>
            <a:ext cx="7362211" cy="357404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55A"/>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4842" y="1401402"/>
            <a:ext cx="8175429" cy="358269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3">
            <p14:nvContentPartPr>
              <p14:cNvPr id="2" name="墨迹 1"/>
              <p14:cNvContentPartPr/>
              <p14:nvPr/>
            </p14:nvContentPartPr>
            <p14:xfrm>
              <a:off x="2250360" y="1764720"/>
              <a:ext cx="5292360" cy="3413520"/>
            </p14:xfrm>
          </p:contentPart>
        </mc:Choice>
        <mc:Fallback>
          <p:pic>
            <p:nvPicPr>
              <p:cNvPr id="2" name="墨迹 1"/>
              <p:cNvPicPr/>
              <p:nvPr/>
            </p:nvPicPr>
            <p:blipFill>
              <a:blip r:embed="rId4"/>
              <a:stretch>
                <a:fillRect/>
              </a:stretch>
            </p:blipFill>
            <p:spPr>
              <a:xfrm>
                <a:off x="2241000" y="1755360"/>
                <a:ext cx="5311080" cy="3432240"/>
              </a:xfrm>
              <a:prstGeom prst="rect">
                <a:avLst/>
              </a:prstGeom>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56"/>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59007" y="1072337"/>
            <a:ext cx="8953112" cy="471321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3">
            <p14:nvContentPartPr>
              <p14:cNvPr id="2" name="墨迹 1"/>
              <p14:cNvContentPartPr/>
              <p14:nvPr/>
            </p14:nvContentPartPr>
            <p14:xfrm>
              <a:off x="1926720" y="1638000"/>
              <a:ext cx="5900400" cy="1323720"/>
            </p14:xfrm>
          </p:contentPart>
        </mc:Choice>
        <mc:Fallback>
          <p:pic>
            <p:nvPicPr>
              <p:cNvPr id="2" name="墨迹 1"/>
              <p:cNvPicPr/>
              <p:nvPr/>
            </p:nvPicPr>
            <p:blipFill>
              <a:blip r:embed="rId4"/>
              <a:stretch>
                <a:fillRect/>
              </a:stretch>
            </p:blipFill>
            <p:spPr>
              <a:xfrm>
                <a:off x="1917360" y="1628640"/>
                <a:ext cx="5919120" cy="1342440"/>
              </a:xfrm>
              <a:prstGeom prst="rect">
                <a:avLst/>
              </a:prstGeom>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5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4842" y="832158"/>
            <a:ext cx="8175429" cy="533554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任意多边形: 形状 42"/>
          <p:cNvSpPr/>
          <p:nvPr>
            <p:custDataLst>
              <p:tags r:id="rId1"/>
            </p:custDataLst>
          </p:nvPr>
        </p:nvSpPr>
        <p:spPr>
          <a:xfrm>
            <a:off x="0" y="1558925"/>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solidFill>
            <a:schemeClr val="accent6">
              <a:lumMod val="7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思源黑体 CN Normal"/>
              <a:cs typeface="+mn-cs"/>
            </a:endParaRPr>
          </a:p>
        </p:txBody>
      </p:sp>
      <p:sp>
        <p:nvSpPr>
          <p:cNvPr id="4" name="任意多边形: 形状 42"/>
          <p:cNvSpPr/>
          <p:nvPr>
            <p:custDataLst>
              <p:tags r:id="rId2"/>
            </p:custDataLst>
          </p:nvPr>
        </p:nvSpPr>
        <p:spPr>
          <a:xfrm>
            <a:off x="0" y="1549400"/>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blipFill rotWithShape="1">
            <a:blip r:embed="rId4">
              <a:alphaModFix amt="15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0253" name="文本框 10"/>
          <p:cNvSpPr txBox="1"/>
          <p:nvPr/>
        </p:nvSpPr>
        <p:spPr>
          <a:xfrm>
            <a:off x="1793875" y="2132330"/>
            <a:ext cx="8567420" cy="1630045"/>
          </a:xfrm>
          <a:prstGeom prst="rect">
            <a:avLst/>
          </a:prstGeom>
          <a:noFill/>
          <a:ln w="9525">
            <a:noFill/>
          </a:ln>
        </p:spPr>
        <p:txBody>
          <a:bodyPr wrap="square" anchor="t" anchorCtr="0">
            <a:spAutoFit/>
          </a:bodyPr>
          <a:lstStyle/>
          <a:p>
            <a:pPr algn="ctr">
              <a:lnSpc>
                <a:spcPct val="100000"/>
              </a:lnSpc>
            </a:pPr>
            <a:r>
              <a:rPr lang="zh-CN" altLang="en-US" sz="5000" b="1" dirty="0">
                <a:solidFill>
                  <a:schemeClr val="bg1"/>
                </a:solidFill>
                <a:latin typeface="微软雅黑" panose="020B0503020204020204" charset="-122"/>
                <a:ea typeface="微软雅黑" panose="020B0503020204020204" charset="-122"/>
                <a:cs typeface="微软雅黑" panose="020B0503020204020204" charset="-122"/>
                <a:sym typeface="+mn-ea"/>
              </a:rPr>
              <a:t>考点二　</a:t>
            </a:r>
          </a:p>
          <a:p>
            <a:pPr algn="ctr">
              <a:lnSpc>
                <a:spcPct val="100000"/>
              </a:lnSpc>
            </a:pPr>
            <a:r>
              <a:rPr lang="zh-CN" altLang="en-US" sz="5000" b="1" dirty="0">
                <a:solidFill>
                  <a:schemeClr val="bg1"/>
                </a:solidFill>
                <a:latin typeface="微软雅黑" panose="020B0503020204020204" charset="-122"/>
                <a:ea typeface="微软雅黑" panose="020B0503020204020204" charset="-122"/>
                <a:cs typeface="微软雅黑" panose="020B0503020204020204" charset="-122"/>
                <a:sym typeface="+mn-ea"/>
              </a:rPr>
              <a:t>中心法则的提出及发展</a:t>
            </a:r>
          </a:p>
        </p:txBody>
      </p:sp>
      <p:sp>
        <p:nvSpPr>
          <p:cNvPr id="3" name="文本框 2">
            <a:hlinkClick r:id="rId5" action="ppaction://hlinksldjump"/>
          </p:cNvPr>
          <p:cNvSpPr txBox="1"/>
          <p:nvPr/>
        </p:nvSpPr>
        <p:spPr>
          <a:xfrm>
            <a:off x="2682367" y="4480560"/>
            <a:ext cx="2549525" cy="559435"/>
          </a:xfrm>
          <a:prstGeom prst="rect">
            <a:avLst/>
          </a:prstGeom>
          <a:noFill/>
          <a:ln>
            <a:noFill/>
          </a:ln>
        </p:spPr>
        <p:txBody>
          <a:bodyPr wrap="square" rtlCol="0" anchor="t">
            <a:noAutofit/>
          </a:bodyPr>
          <a:lstStyle/>
          <a:p>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核心要点</a:t>
            </a:r>
            <a:r>
              <a:rPr lang="en-US" altLang="zh-CN"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再研</a:t>
            </a:r>
            <a:endParaRPr lang="zh-CN" altLang="en-US" sz="2800" b="1" dirty="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0" name="文本框 9">
            <a:hlinkClick r:id="rId6" action="ppaction://hlinksldjump"/>
          </p:cNvPr>
          <p:cNvSpPr txBox="1"/>
          <p:nvPr/>
        </p:nvSpPr>
        <p:spPr>
          <a:xfrm>
            <a:off x="6570853" y="4505960"/>
            <a:ext cx="2549525" cy="559435"/>
          </a:xfrm>
          <a:prstGeom prst="rect">
            <a:avLst/>
          </a:prstGeom>
          <a:noFill/>
          <a:ln>
            <a:noFill/>
          </a:ln>
        </p:spPr>
        <p:txBody>
          <a:bodyPr wrap="square" rtlCol="0" anchor="t">
            <a:noAutofit/>
          </a:bodyPr>
          <a:lstStyle/>
          <a:p>
            <a:pPr algn="ctr">
              <a:lnSpc>
                <a:spcPct val="100000"/>
              </a:lnSpc>
            </a:pP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典型例题</a:t>
            </a:r>
            <a:r>
              <a:rPr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深研</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245" y="618694"/>
            <a:ext cx="11656625" cy="1848559"/>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zh-CN" altLang="zh-CN" sz="2600" kern="100" dirty="0">
                <a:solidFill>
                  <a:srgbClr val="262626"/>
                </a:solidFill>
                <a:latin typeface="Times New Roman" panose="02020603050405020304" pitchFamily="18" charset="0"/>
                <a:cs typeface="Times New Roman" panose="02020603050405020304" pitchFamily="18" charset="0"/>
              </a:rPr>
              <a:t>中心法则</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提出者　</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补充后的内容图解</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2" name="矩形 1"/>
          <p:cNvSpPr/>
          <p:nvPr/>
        </p:nvSpPr>
        <p:spPr>
          <a:xfrm>
            <a:off x="2136263" y="1292481"/>
            <a:ext cx="1184940" cy="492443"/>
          </a:xfrm>
          <a:prstGeom prst="rect">
            <a:avLst/>
          </a:prstGeom>
        </p:spPr>
        <p:txBody>
          <a:bodyPr wrap="none">
            <a:spAutoFit/>
          </a:bodyPr>
          <a:lstStyle/>
          <a:p>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克里克</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pic>
        <p:nvPicPr>
          <p:cNvPr id="14338" name="Picture 2" descr="C6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36031" y="2635264"/>
            <a:ext cx="8548455" cy="165784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3">
            <p14:nvContentPartPr>
              <p14:cNvPr id="3" name="墨迹 2"/>
              <p14:cNvContentPartPr/>
              <p14:nvPr/>
            </p14:nvContentPartPr>
            <p14:xfrm>
              <a:off x="11634480" y="6728400"/>
              <a:ext cx="32760" cy="44280"/>
            </p14:xfrm>
          </p:contentPart>
        </mc:Choice>
        <mc:Fallback>
          <p:pic>
            <p:nvPicPr>
              <p:cNvPr id="3" name="墨迹 2"/>
              <p:cNvPicPr/>
              <p:nvPr/>
            </p:nvPicPr>
            <p:blipFill>
              <a:blip r:embed="rId4"/>
              <a:stretch>
                <a:fillRect/>
              </a:stretch>
            </p:blipFill>
            <p:spPr>
              <a:xfrm>
                <a:off x="11625120" y="6719040"/>
                <a:ext cx="51480" cy="63000"/>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245" y="618694"/>
            <a:ext cx="11656625" cy="1848559"/>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en-US" altLang="zh-CN" sz="2600" kern="100" dirty="0">
                <a:solidFill>
                  <a:srgbClr val="262626"/>
                </a:solidFill>
                <a:latin typeface="宋体" panose="02010600030101010101" pitchFamily="2" charset="-122"/>
                <a:cs typeface="Times New Roman" panose="02020603050405020304" pitchFamily="18" charset="0"/>
              </a:rPr>
              <a:t>①</a:t>
            </a:r>
            <a:r>
              <a:rPr lang="en-US" altLang="zh-CN" sz="2600" kern="100" dirty="0">
                <a:solidFill>
                  <a:srgbClr val="262626"/>
                </a:solidFill>
                <a:latin typeface="Times New Roman" panose="02020603050405020304" pitchFamily="18" charset="0"/>
                <a:cs typeface="Courier New" panose="02070309020205020404" pitchFamily="49" charset="0"/>
              </a:rPr>
              <a:t>DNA</a:t>
            </a:r>
            <a:r>
              <a:rPr lang="zh-CN" altLang="zh-CN" sz="2600" kern="100" dirty="0">
                <a:solidFill>
                  <a:srgbClr val="262626"/>
                </a:solidFill>
                <a:latin typeface="Times New Roman" panose="02020603050405020304" pitchFamily="18" charset="0"/>
                <a:cs typeface="Times New Roman" panose="02020603050405020304" pitchFamily="18" charset="0"/>
              </a:rPr>
              <a:t>的复制；</a:t>
            </a:r>
            <a:r>
              <a:rPr lang="en-US" altLang="zh-CN" sz="2600" kern="100" dirty="0" smtClean="0">
                <a:solidFill>
                  <a:srgbClr val="262626"/>
                </a:solidFill>
                <a:latin typeface="宋体" panose="02010600030101010101" pitchFamily="2" charset="-122"/>
                <a:cs typeface="Times New Roman" panose="02020603050405020304" pitchFamily="18" charset="0"/>
              </a:rPr>
              <a:t>②</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r>
              <a:rPr lang="en-US" altLang="zh-CN" sz="2600" kern="100" dirty="0">
                <a:solidFill>
                  <a:srgbClr val="262626"/>
                </a:solidFill>
                <a:latin typeface="宋体" panose="02010600030101010101" pitchFamily="2" charset="-122"/>
                <a:cs typeface="Times New Roman" panose="02020603050405020304" pitchFamily="18" charset="0"/>
              </a:rPr>
              <a:t>③</a:t>
            </a:r>
            <a:r>
              <a:rPr lang="zh-CN" altLang="zh-CN" sz="2600" kern="100" dirty="0">
                <a:solidFill>
                  <a:srgbClr val="262626"/>
                </a:solidFill>
                <a:latin typeface="Times New Roman" panose="02020603050405020304" pitchFamily="18" charset="0"/>
                <a:cs typeface="Times New Roman" panose="02020603050405020304" pitchFamily="18" charset="0"/>
              </a:rPr>
              <a:t>翻译；</a:t>
            </a:r>
            <a:r>
              <a:rPr lang="en-US" altLang="zh-CN" sz="2600" kern="100" dirty="0" smtClean="0">
                <a:solidFill>
                  <a:srgbClr val="262626"/>
                </a:solidFill>
                <a:latin typeface="宋体" panose="02010600030101010101" pitchFamily="2" charset="-122"/>
                <a:cs typeface="Times New Roman" panose="02020603050405020304" pitchFamily="18" charset="0"/>
              </a:rPr>
              <a:t>④</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r>
              <a:rPr lang="en-US" altLang="zh-CN" sz="2600" kern="100" dirty="0" smtClean="0">
                <a:solidFill>
                  <a:srgbClr val="262626"/>
                </a:solidFill>
                <a:latin typeface="宋体" panose="02010600030101010101" pitchFamily="2" charset="-122"/>
                <a:cs typeface="Times New Roman" panose="02020603050405020304" pitchFamily="18" charset="0"/>
              </a:rPr>
              <a:t>⑤</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(3)</a:t>
            </a:r>
            <a:r>
              <a:rPr lang="zh-CN" altLang="zh-CN" sz="2600" kern="100" dirty="0">
                <a:solidFill>
                  <a:srgbClr val="262626"/>
                </a:solidFill>
                <a:latin typeface="Times New Roman" panose="02020603050405020304" pitchFamily="18" charset="0"/>
                <a:cs typeface="Times New Roman" panose="02020603050405020304" pitchFamily="18" charset="0"/>
              </a:rPr>
              <a:t>不同生物中心法则表达式</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970530" algn="l"/>
              </a:tabLst>
            </a:pPr>
            <a:r>
              <a:rPr lang="en-US" altLang="zh-CN" sz="2600" kern="100" dirty="0">
                <a:solidFill>
                  <a:srgbClr val="262626"/>
                </a:solidFill>
                <a:latin typeface="宋体" panose="02010600030101010101" pitchFamily="2" charset="-122"/>
                <a:cs typeface="Times New Roman" panose="02020603050405020304" pitchFamily="18" charset="0"/>
              </a:rPr>
              <a:t>①</a:t>
            </a:r>
            <a:r>
              <a:rPr lang="zh-CN" altLang="zh-CN" sz="2600" kern="100" dirty="0">
                <a:solidFill>
                  <a:srgbClr val="262626"/>
                </a:solidFill>
                <a:latin typeface="Times New Roman" panose="02020603050405020304" pitchFamily="18" charset="0"/>
                <a:cs typeface="Times New Roman" panose="02020603050405020304" pitchFamily="18" charset="0"/>
              </a:rPr>
              <a:t>以</a:t>
            </a:r>
            <a:r>
              <a:rPr lang="en-US" altLang="zh-CN" sz="2600" kern="100" dirty="0">
                <a:solidFill>
                  <a:srgbClr val="262626"/>
                </a:solidFill>
                <a:latin typeface="Times New Roman" panose="02020603050405020304" pitchFamily="18" charset="0"/>
                <a:cs typeface="Courier New" panose="02070309020205020404" pitchFamily="49" charset="0"/>
              </a:rPr>
              <a:t>DNA</a:t>
            </a:r>
            <a:r>
              <a:rPr lang="zh-CN" altLang="zh-CN" sz="2600" kern="100" dirty="0">
                <a:solidFill>
                  <a:srgbClr val="262626"/>
                </a:solidFill>
                <a:latin typeface="Times New Roman" panose="02020603050405020304" pitchFamily="18" charset="0"/>
                <a:cs typeface="Times New Roman" panose="02020603050405020304" pitchFamily="18" charset="0"/>
              </a:rPr>
              <a:t>为遗传物质的生物遗传信息的传递</a:t>
            </a:r>
            <a:r>
              <a:rPr lang="en-US" altLang="zh-CN" sz="2600" kern="100" dirty="0">
                <a:solidFill>
                  <a:srgbClr val="262626"/>
                </a:solidFill>
                <a:latin typeface="Times New Roman" panose="02020603050405020304" pitchFamily="18" charset="0"/>
                <a:cs typeface="Courier New" panose="02070309020205020404" pitchFamily="49" charset="0"/>
              </a:rPr>
              <a:t>(DNA</a:t>
            </a:r>
            <a:r>
              <a:rPr lang="zh-CN" altLang="zh-CN" sz="2600" kern="100" dirty="0">
                <a:solidFill>
                  <a:srgbClr val="262626"/>
                </a:solidFill>
                <a:latin typeface="Times New Roman" panose="02020603050405020304" pitchFamily="18" charset="0"/>
                <a:cs typeface="Times New Roman" panose="02020603050405020304" pitchFamily="18" charset="0"/>
              </a:rPr>
              <a:t>病毒及细胞生物</a:t>
            </a:r>
            <a:r>
              <a:rPr lang="en-US" altLang="zh-CN" sz="2600" kern="100" dirty="0">
                <a:solidFill>
                  <a:srgbClr val="262626"/>
                </a:solidFill>
                <a:latin typeface="Times New Roman" panose="02020603050405020304" pitchFamily="18" charset="0"/>
                <a:cs typeface="Courier New" panose="02070309020205020404" pitchFamily="49"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3084215" y="741675"/>
            <a:ext cx="851515" cy="492443"/>
          </a:xfrm>
          <a:prstGeom prst="rect">
            <a:avLst/>
          </a:prstGeom>
        </p:spPr>
        <p:txBody>
          <a:bodyPr wrap="none">
            <a:spAutoFit/>
          </a:bodyPr>
          <a:lstStyle/>
          <a:p>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转录</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5" name="矩形 4"/>
          <p:cNvSpPr/>
          <p:nvPr/>
        </p:nvSpPr>
        <p:spPr>
          <a:xfrm>
            <a:off x="6130076" y="705035"/>
            <a:ext cx="1907895" cy="492443"/>
          </a:xfrm>
          <a:prstGeom prst="rect">
            <a:avLst/>
          </a:prstGeom>
        </p:spPr>
        <p:txBody>
          <a:bodyPr wrap="none">
            <a:spAutoFit/>
          </a:bodyPr>
          <a:lstStyle/>
          <a:p>
            <a:r>
              <a:rPr lang="en-US" altLang="zh-CN" sz="2600" kern="100">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RNA</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的复制</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6" name="矩形 5"/>
          <p:cNvSpPr/>
          <p:nvPr/>
        </p:nvSpPr>
        <p:spPr>
          <a:xfrm>
            <a:off x="8942248" y="716911"/>
            <a:ext cx="1184940" cy="492443"/>
          </a:xfrm>
          <a:prstGeom prst="rect">
            <a:avLst/>
          </a:prstGeom>
        </p:spPr>
        <p:txBody>
          <a:bodyPr wrap="none">
            <a:spAutoFit/>
          </a:bodyPr>
          <a:lstStyle/>
          <a:p>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逆转录</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pic>
        <p:nvPicPr>
          <p:cNvPr id="15362" name="Picture 2" descr="SW41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68597" y="2680700"/>
            <a:ext cx="5023019" cy="97380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122266" y="3644878"/>
            <a:ext cx="11656625" cy="648230"/>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en-US" altLang="zh-CN" sz="2600" kern="100">
                <a:solidFill>
                  <a:srgbClr val="262626"/>
                </a:solidFill>
                <a:latin typeface="宋体" panose="02010600030101010101" pitchFamily="2" charset="-122"/>
                <a:cs typeface="Times New Roman" panose="02020603050405020304" pitchFamily="18" charset="0"/>
              </a:rPr>
              <a:t>②</a:t>
            </a:r>
            <a:r>
              <a:rPr lang="zh-CN" altLang="zh-CN" sz="2600" kern="100">
                <a:solidFill>
                  <a:srgbClr val="262626"/>
                </a:solidFill>
                <a:latin typeface="Times New Roman" panose="02020603050405020304" pitchFamily="18" charset="0"/>
                <a:cs typeface="Times New Roman" panose="02020603050405020304" pitchFamily="18" charset="0"/>
              </a:rPr>
              <a:t>具有</a:t>
            </a:r>
            <a:r>
              <a:rPr lang="en-US" altLang="zh-CN" sz="2600" kern="100">
                <a:solidFill>
                  <a:srgbClr val="262626"/>
                </a:solidFill>
                <a:latin typeface="Times New Roman" panose="02020603050405020304" pitchFamily="18" charset="0"/>
                <a:cs typeface="Courier New" panose="02070309020205020404" pitchFamily="49" charset="0"/>
              </a:rPr>
              <a:t>RNA</a:t>
            </a:r>
            <a:r>
              <a:rPr lang="zh-CN" altLang="zh-CN" sz="2600" kern="100">
                <a:solidFill>
                  <a:srgbClr val="262626"/>
                </a:solidFill>
                <a:latin typeface="Times New Roman" panose="02020603050405020304" pitchFamily="18" charset="0"/>
                <a:cs typeface="Times New Roman" panose="02020603050405020304" pitchFamily="18" charset="0"/>
              </a:rPr>
              <a:t>复制功能的</a:t>
            </a:r>
            <a:r>
              <a:rPr lang="en-US" altLang="zh-CN" sz="2600" kern="100">
                <a:solidFill>
                  <a:srgbClr val="262626"/>
                </a:solidFill>
                <a:latin typeface="Times New Roman" panose="02020603050405020304" pitchFamily="18" charset="0"/>
                <a:cs typeface="Courier New" panose="02070309020205020404" pitchFamily="49" charset="0"/>
              </a:rPr>
              <a:t>RNA</a:t>
            </a:r>
            <a:r>
              <a:rPr lang="zh-CN" altLang="zh-CN" sz="2600" kern="100">
                <a:solidFill>
                  <a:srgbClr val="262626"/>
                </a:solidFill>
                <a:latin typeface="Times New Roman" panose="02020603050405020304" pitchFamily="18" charset="0"/>
                <a:cs typeface="Times New Roman" panose="02020603050405020304" pitchFamily="18" charset="0"/>
              </a:rPr>
              <a:t>病毒</a:t>
            </a:r>
            <a:r>
              <a:rPr lang="en-US" altLang="zh-CN" sz="2600" kern="100">
                <a:solidFill>
                  <a:srgbClr val="262626"/>
                </a:solidFill>
                <a:latin typeface="Times New Roman" panose="02020603050405020304" pitchFamily="18" charset="0"/>
                <a:cs typeface="Courier New" panose="02070309020205020404" pitchFamily="49" charset="0"/>
              </a:rPr>
              <a:t>(</a:t>
            </a:r>
            <a:r>
              <a:rPr lang="zh-CN" altLang="zh-CN" sz="2600" kern="100">
                <a:solidFill>
                  <a:srgbClr val="262626"/>
                </a:solidFill>
                <a:latin typeface="Times New Roman" panose="02020603050405020304" pitchFamily="18" charset="0"/>
                <a:cs typeface="Times New Roman" panose="02020603050405020304" pitchFamily="18" charset="0"/>
              </a:rPr>
              <a:t>如烟草花叶病毒</a:t>
            </a:r>
            <a:r>
              <a:rPr lang="en-US" altLang="zh-CN" sz="2600" kern="100">
                <a:solidFill>
                  <a:srgbClr val="262626"/>
                </a:solidFill>
                <a:latin typeface="Times New Roman" panose="02020603050405020304" pitchFamily="18" charset="0"/>
                <a:cs typeface="Courier New" panose="02070309020205020404" pitchFamily="49" charset="0"/>
              </a:rPr>
              <a:t>)</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5363" name="Picture 3" descr="SW41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18707" y="4462826"/>
            <a:ext cx="3863740" cy="117830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5" grpId="0" autoUpdateAnimBg="0"/>
      <p:bldP spid="6"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24245" y="618694"/>
            <a:ext cx="11656625" cy="648230"/>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en-US" altLang="zh-CN" sz="2600" kern="100">
                <a:solidFill>
                  <a:srgbClr val="262626"/>
                </a:solidFill>
                <a:latin typeface="宋体" panose="02010600030101010101" pitchFamily="2" charset="-122"/>
                <a:cs typeface="Times New Roman" panose="02020603050405020304" pitchFamily="18" charset="0"/>
              </a:rPr>
              <a:t>③</a:t>
            </a:r>
            <a:r>
              <a:rPr lang="zh-CN" altLang="zh-CN" sz="2600" kern="100">
                <a:solidFill>
                  <a:srgbClr val="262626"/>
                </a:solidFill>
                <a:latin typeface="Times New Roman" panose="02020603050405020304" pitchFamily="18" charset="0"/>
                <a:cs typeface="Times New Roman" panose="02020603050405020304" pitchFamily="18" charset="0"/>
              </a:rPr>
              <a:t>具有逆转录功能的</a:t>
            </a:r>
            <a:r>
              <a:rPr lang="en-US" altLang="zh-CN" sz="2600" kern="100">
                <a:solidFill>
                  <a:srgbClr val="262626"/>
                </a:solidFill>
                <a:latin typeface="Times New Roman" panose="02020603050405020304" pitchFamily="18" charset="0"/>
                <a:cs typeface="Courier New" panose="02070309020205020404" pitchFamily="49" charset="0"/>
              </a:rPr>
              <a:t>RNA</a:t>
            </a:r>
            <a:r>
              <a:rPr lang="zh-CN" altLang="zh-CN" sz="2600" kern="100">
                <a:solidFill>
                  <a:srgbClr val="262626"/>
                </a:solidFill>
                <a:latin typeface="Times New Roman" panose="02020603050405020304" pitchFamily="18" charset="0"/>
                <a:cs typeface="Times New Roman" panose="02020603050405020304" pitchFamily="18" charset="0"/>
              </a:rPr>
              <a:t>病毒</a:t>
            </a:r>
            <a:r>
              <a:rPr lang="en-US" altLang="zh-CN" sz="2600" kern="100">
                <a:solidFill>
                  <a:srgbClr val="262626"/>
                </a:solidFill>
                <a:latin typeface="Times New Roman" panose="02020603050405020304" pitchFamily="18" charset="0"/>
                <a:cs typeface="Courier New" panose="02070309020205020404" pitchFamily="49" charset="0"/>
              </a:rPr>
              <a:t>(</a:t>
            </a:r>
            <a:r>
              <a:rPr lang="zh-CN" altLang="zh-CN" sz="2600" kern="100">
                <a:solidFill>
                  <a:srgbClr val="262626"/>
                </a:solidFill>
                <a:latin typeface="Times New Roman" panose="02020603050405020304" pitchFamily="18" charset="0"/>
                <a:cs typeface="Times New Roman" panose="02020603050405020304" pitchFamily="18" charset="0"/>
              </a:rPr>
              <a:t>如</a:t>
            </a:r>
            <a:r>
              <a:rPr lang="en-US" altLang="zh-CN" sz="2600" kern="100">
                <a:solidFill>
                  <a:srgbClr val="262626"/>
                </a:solidFill>
                <a:latin typeface="Times New Roman" panose="02020603050405020304" pitchFamily="18" charset="0"/>
                <a:cs typeface="Courier New" panose="02070309020205020404" pitchFamily="49" charset="0"/>
              </a:rPr>
              <a:t>HIV)</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6386" name="Picture 2" descr="SW42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41130" y="1469956"/>
            <a:ext cx="7622852" cy="10711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对象 1"/>
          <p:cNvGraphicFramePr>
            <a:graphicFrameLocks noChangeAspect="1"/>
          </p:cNvGraphicFramePr>
          <p:nvPr/>
        </p:nvGraphicFramePr>
        <p:xfrm>
          <a:off x="207757" y="2564892"/>
          <a:ext cx="11326812" cy="1387475"/>
        </p:xfrm>
        <a:graphic>
          <a:graphicData uri="http://schemas.openxmlformats.org/presentationml/2006/ole">
            <mc:AlternateContent xmlns:mc="http://schemas.openxmlformats.org/markup-compatibility/2006">
              <mc:Choice xmlns:v="urn:schemas-microsoft-com:vml" Requires="v">
                <p:oleObj spid="_x0000_s16395" name="文档" r:id="rId4" imgW="11327765" imgH="1388110" progId="Word.Document.12">
                  <p:embed/>
                </p:oleObj>
              </mc:Choice>
              <mc:Fallback>
                <p:oleObj name="文档" r:id="rId4" imgW="11327765" imgH="1388110" progId="Word.Document.12">
                  <p:embed/>
                  <p:pic>
                    <p:nvPicPr>
                      <p:cNvPr id="0" name="图片 16391"/>
                      <p:cNvPicPr/>
                      <p:nvPr/>
                    </p:nvPicPr>
                    <p:blipFill>
                      <a:blip r:embed="rId5"/>
                      <a:stretch>
                        <a:fillRect/>
                      </a:stretch>
                    </p:blipFill>
                    <p:spPr>
                      <a:xfrm>
                        <a:off x="207757" y="2564892"/>
                        <a:ext cx="11326812" cy="1387475"/>
                      </a:xfrm>
                      <a:prstGeom prst="rect">
                        <a:avLst/>
                      </a:prstGeom>
                    </p:spPr>
                  </p:pic>
                </p:oleObj>
              </mc:Fallback>
            </mc:AlternateContent>
          </a:graphicData>
        </a:graphic>
      </p:graphicFrame>
      <p:sp>
        <p:nvSpPr>
          <p:cNvPr id="5" name="矩形 4"/>
          <p:cNvSpPr/>
          <p:nvPr/>
        </p:nvSpPr>
        <p:spPr>
          <a:xfrm>
            <a:off x="142246" y="3991683"/>
            <a:ext cx="11656625" cy="1248394"/>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(4)</a:t>
            </a:r>
            <a:r>
              <a:rPr lang="zh-CN" altLang="zh-CN" sz="2600" kern="100" dirty="0">
                <a:solidFill>
                  <a:srgbClr val="262626"/>
                </a:solidFill>
                <a:latin typeface="Times New Roman" panose="02020603050405020304" pitchFamily="18" charset="0"/>
                <a:cs typeface="Times New Roman" panose="02020603050405020304" pitchFamily="18" charset="0"/>
              </a:rPr>
              <a:t>生命是物质、能量和信息的统一体</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________________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是</a:t>
            </a:r>
            <a:r>
              <a:rPr lang="zh-CN" altLang="zh-CN" sz="2600" kern="100" dirty="0">
                <a:solidFill>
                  <a:srgbClr val="262626"/>
                </a:solidFill>
                <a:latin typeface="Times New Roman" panose="02020603050405020304" pitchFamily="18" charset="0"/>
                <a:cs typeface="Times New Roman" panose="02020603050405020304" pitchFamily="18" charset="0"/>
              </a:rPr>
              <a:t>信息的载体</a:t>
            </a:r>
            <a:r>
              <a:rPr lang="zh-CN" altLang="zh-CN" sz="2600" kern="100" dirty="0" smtClean="0">
                <a:solidFill>
                  <a:srgbClr val="262626"/>
                </a:solidFill>
                <a:latin typeface="Times New Roman" panose="02020603050405020304" pitchFamily="18" charset="0"/>
                <a:cs typeface="Times New Roman" panose="02020603050405020304" pitchFamily="18" charset="0"/>
              </a:rPr>
              <a:t>，</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是</a:t>
            </a:r>
            <a:r>
              <a:rPr lang="zh-CN" altLang="zh-CN" sz="2600" kern="100" dirty="0">
                <a:solidFill>
                  <a:srgbClr val="262626"/>
                </a:solidFill>
                <a:latin typeface="Times New Roman" panose="02020603050405020304" pitchFamily="18" charset="0"/>
                <a:cs typeface="Times New Roman" panose="02020603050405020304" pitchFamily="18" charset="0"/>
              </a:rPr>
              <a:t>信息的表达产物，</a:t>
            </a:r>
            <a:r>
              <a:rPr lang="zh-CN" altLang="zh-CN" sz="2600" kern="100" dirty="0" smtClean="0">
                <a:solidFill>
                  <a:srgbClr val="262626"/>
                </a:solidFill>
                <a:latin typeface="Times New Roman" panose="02020603050405020304" pitchFamily="18" charset="0"/>
                <a:cs typeface="Times New Roman" panose="02020603050405020304" pitchFamily="18" charset="0"/>
              </a:rPr>
              <a:t>而</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为</a:t>
            </a:r>
            <a:r>
              <a:rPr lang="zh-CN" altLang="zh-CN" sz="2600" kern="100" dirty="0">
                <a:solidFill>
                  <a:srgbClr val="262626"/>
                </a:solidFill>
                <a:latin typeface="Times New Roman" panose="02020603050405020304" pitchFamily="18" charset="0"/>
                <a:cs typeface="Times New Roman" panose="02020603050405020304" pitchFamily="18" charset="0"/>
              </a:rPr>
              <a:t>信息的流动提供能量。</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6689059" y="4103103"/>
            <a:ext cx="1999265" cy="492443"/>
          </a:xfrm>
          <a:prstGeom prst="rect">
            <a:avLst/>
          </a:prstGeom>
        </p:spPr>
        <p:txBody>
          <a:bodyPr wrap="none">
            <a:spAutoFit/>
          </a:bodyPr>
          <a:lstStyle/>
          <a:p>
            <a:r>
              <a:rPr lang="en-US" altLang="zh-CN" sz="2600" kern="100" dirty="0">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DNA</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a:t>
            </a:r>
            <a:r>
              <a:rPr lang="en-US" altLang="zh-CN" sz="2600" kern="100" dirty="0">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RNA</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6" name="矩形 5"/>
          <p:cNvSpPr/>
          <p:nvPr/>
        </p:nvSpPr>
        <p:spPr>
          <a:xfrm>
            <a:off x="381000" y="4696898"/>
            <a:ext cx="1184940" cy="492443"/>
          </a:xfrm>
          <a:prstGeom prst="rect">
            <a:avLst/>
          </a:prstGeom>
        </p:spPr>
        <p:txBody>
          <a:bodyPr wrap="none">
            <a:spAutoFit/>
          </a:bodyPr>
          <a:lstStyle/>
          <a:p>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蛋白质</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7" name="矩形 6"/>
          <p:cNvSpPr/>
          <p:nvPr/>
        </p:nvSpPr>
        <p:spPr>
          <a:xfrm>
            <a:off x="5273236" y="4713287"/>
            <a:ext cx="787139" cy="492443"/>
          </a:xfrm>
          <a:prstGeom prst="rect">
            <a:avLst/>
          </a:prstGeom>
        </p:spPr>
        <p:txBody>
          <a:bodyPr wrap="none">
            <a:spAutoFit/>
          </a:bodyPr>
          <a:lstStyle/>
          <a:p>
            <a:r>
              <a:rPr lang="en-US" altLang="zh-CN" sz="2600" kern="100" dirty="0">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ATP</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6">
            <p14:nvContentPartPr>
              <p14:cNvPr id="8" name="墨迹 7"/>
              <p14:cNvContentPartPr/>
              <p14:nvPr/>
            </p14:nvContentPartPr>
            <p14:xfrm>
              <a:off x="11522160" y="6618600"/>
              <a:ext cx="143640" cy="97200"/>
            </p14:xfrm>
          </p:contentPart>
        </mc:Choice>
        <mc:Fallback>
          <p:pic>
            <p:nvPicPr>
              <p:cNvPr id="8" name="墨迹 7"/>
              <p:cNvPicPr/>
              <p:nvPr/>
            </p:nvPicPr>
            <p:blipFill>
              <a:blip r:embed="rId7"/>
              <a:stretch>
                <a:fillRect/>
              </a:stretch>
            </p:blipFill>
            <p:spPr>
              <a:xfrm>
                <a:off x="11512800" y="6609240"/>
                <a:ext cx="162360" cy="115920"/>
              </a:xfrm>
              <a:prstGeom prst="rect">
                <a:avLst/>
              </a:prstGeom>
            </p:spPr>
          </p:pic>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6" grpId="0" autoUpdateAnimBg="0"/>
      <p:bldP spid="7"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素能提升"/>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293" y="718211"/>
            <a:ext cx="1968947" cy="40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248880" y="1126227"/>
            <a:ext cx="11694241" cy="2423559"/>
          </a:xfrm>
          <a:prstGeom prst="rect">
            <a:avLst/>
          </a:prstGeom>
        </p:spPr>
        <p:txBody>
          <a:bodyPr>
            <a:spAutoFit/>
          </a:bodyPr>
          <a:lstStyle/>
          <a:p>
            <a:pPr algn="just">
              <a:lnSpc>
                <a:spcPct val="150000"/>
              </a:lnSpc>
              <a:spcAft>
                <a:spcPts val="0"/>
              </a:spcAft>
              <a:tabLst>
                <a:tab pos="2790825" algn="l"/>
              </a:tabLst>
            </a:pPr>
            <a:r>
              <a:rPr lang="zh-CN" altLang="zh-CN" sz="2600" kern="100" dirty="0">
                <a:solidFill>
                  <a:srgbClr val="262626"/>
                </a:solidFill>
                <a:latin typeface="Times New Roman" panose="02020603050405020304" pitchFamily="18" charset="0"/>
                <a:cs typeface="Times New Roman" panose="02020603050405020304" pitchFamily="18" charset="0"/>
              </a:rPr>
              <a:t>柯萨奇病毒是一种单股正链</a:t>
            </a:r>
            <a:r>
              <a:rPr lang="en-US" altLang="zh-CN" sz="2600" kern="100" dirty="0">
                <a:solidFill>
                  <a:srgbClr val="262626"/>
                </a:solidFill>
                <a:latin typeface="Times New Roman" panose="02020603050405020304" pitchFamily="18" charset="0"/>
                <a:cs typeface="Courier New" panose="02070309020205020404" pitchFamily="49" charset="0"/>
              </a:rPr>
              <a:t>RNA(</a:t>
            </a:r>
            <a:r>
              <a:rPr lang="zh-CN" altLang="zh-CN" sz="2600" kern="100" dirty="0">
                <a:solidFill>
                  <a:srgbClr val="262626"/>
                </a:solidFill>
                <a:latin typeface="Times New Roman" panose="02020603050405020304" pitchFamily="18" charset="0"/>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RNA)</a:t>
            </a:r>
            <a:r>
              <a:rPr lang="zh-CN" altLang="zh-CN" sz="2600" kern="100" dirty="0">
                <a:solidFill>
                  <a:srgbClr val="262626"/>
                </a:solidFill>
                <a:latin typeface="Times New Roman" panose="02020603050405020304" pitchFamily="18" charset="0"/>
                <a:cs typeface="Times New Roman" panose="02020603050405020304" pitchFamily="18" charset="0"/>
              </a:rPr>
              <a:t>病毒，是引发婴幼儿手足口病的主要病毒之一。该病毒能与人体口、咽和肠道等上皮细胞膜上的受体结合，病毒颗粒通过包膜的形式进入人体细胞。病毒进入人体细胞后的复制途径如图所示。回答下列问题：</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19459" name="Picture 3" descr="1S13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07514" y="3523980"/>
            <a:ext cx="7238683" cy="212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4">
            <p14:nvContentPartPr>
              <p14:cNvPr id="3" name="墨迹 2"/>
              <p14:cNvContentPartPr/>
              <p14:nvPr/>
            </p14:nvContentPartPr>
            <p14:xfrm>
              <a:off x="9132840" y="2319120"/>
              <a:ext cx="810720" cy="36360"/>
            </p14:xfrm>
          </p:contentPart>
        </mc:Choice>
        <mc:Fallback>
          <p:pic>
            <p:nvPicPr>
              <p:cNvPr id="3" name="墨迹 2"/>
              <p:cNvPicPr/>
              <p:nvPr/>
            </p:nvPicPr>
            <p:blipFill>
              <a:blip r:embed="rId5"/>
              <a:stretch>
                <a:fillRect/>
              </a:stretch>
            </p:blipFill>
            <p:spPr>
              <a:xfrm>
                <a:off x="9123480" y="2309760"/>
                <a:ext cx="829440" cy="55080"/>
              </a:xfrm>
              <a:prstGeom prst="rect">
                <a:avLst/>
              </a:prstGeom>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F:\wp75343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8306"/>
            <a:ext cx="12191999" cy="6866306"/>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p:cNvSpPr/>
          <p:nvPr/>
        </p:nvSpPr>
        <p:spPr>
          <a:xfrm>
            <a:off x="-15714" y="-12272"/>
            <a:ext cx="12192000" cy="6866306"/>
          </a:xfrm>
          <a:prstGeom prst="rect">
            <a:avLst/>
          </a:prstGeom>
          <a:solidFill>
            <a:schemeClr val="tx2">
              <a:lumMod val="50000"/>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24"/>
          <p:cNvSpPr/>
          <p:nvPr/>
        </p:nvSpPr>
        <p:spPr>
          <a:xfrm>
            <a:off x="3003962" y="2236074"/>
            <a:ext cx="877756" cy="438687"/>
          </a:xfrm>
          <a:prstGeom prst="parallelogram">
            <a:avLst/>
          </a:prstGeom>
          <a:gradFill>
            <a:gsLst>
              <a:gs pos="0">
                <a:srgbClr val="417520">
                  <a:alpha val="100000"/>
                </a:srgbClr>
              </a:gs>
              <a:gs pos="100000">
                <a:srgbClr val="BBD961">
                  <a:alpha val="10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1</a:t>
            </a:r>
          </a:p>
        </p:txBody>
      </p:sp>
      <p:sp>
        <p:nvSpPr>
          <p:cNvPr id="26" name="文本框 10"/>
          <p:cNvSpPr txBox="1"/>
          <p:nvPr>
            <p:custDataLst>
              <p:tags r:id="rId1"/>
            </p:custDataLst>
          </p:nvPr>
        </p:nvSpPr>
        <p:spPr>
          <a:xfrm>
            <a:off x="3552825" y="38735"/>
            <a:ext cx="4926330" cy="1478097"/>
          </a:xfrm>
          <a:prstGeom prst="rect">
            <a:avLst/>
          </a:prstGeom>
          <a:noFill/>
        </p:spPr>
        <p:txBody>
          <a:bodyPr wrap="square" rtlCol="0">
            <a:spAutoFit/>
          </a:bodyPr>
          <a:lstStyle/>
          <a:p>
            <a:pPr algn="ctr">
              <a:lnSpc>
                <a:spcPct val="110000"/>
              </a:lnSpc>
              <a:buClrTx/>
              <a:buSzTx/>
              <a:buFontTx/>
            </a:pPr>
            <a:r>
              <a:rPr lang="zh-CN" altLang="en-US" sz="8800" b="1" dirty="0">
                <a:gradFill>
                  <a:gsLst>
                    <a:gs pos="100000">
                      <a:srgbClr val="3D9B3D"/>
                    </a:gs>
                    <a:gs pos="36000">
                      <a:srgbClr val="BBD961"/>
                    </a:gs>
                  </a:gsLst>
                  <a:lin ang="16200000" scaled="0"/>
                </a:gradFill>
                <a:effectLst>
                  <a:outerShdw blurRad="38100" dist="38100" dir="2700000" algn="tl">
                    <a:srgbClr val="000000">
                      <a:alpha val="43137"/>
                    </a:srgbClr>
                  </a:outerShdw>
                  <a:reflection blurRad="6350" stA="50000" endA="300" endPos="50000" dist="60007" dir="5400000" sy="-100000" algn="bl" rotWithShape="0"/>
                </a:effectLst>
                <a:latin typeface="微软雅黑" panose="020B0503020204020204" charset="-122"/>
                <a:ea typeface="微软雅黑" panose="020B0503020204020204" charset="-122"/>
              </a:rPr>
              <a:t>目</a:t>
            </a:r>
            <a:r>
              <a:rPr lang="en-US" altLang="zh-CN" sz="8800" b="1" dirty="0">
                <a:gradFill>
                  <a:gsLst>
                    <a:gs pos="100000">
                      <a:srgbClr val="3D9B3D"/>
                    </a:gs>
                    <a:gs pos="36000">
                      <a:srgbClr val="BBD961"/>
                    </a:gs>
                  </a:gsLst>
                  <a:lin ang="16200000" scaled="0"/>
                </a:gradFill>
                <a:effectLst>
                  <a:outerShdw blurRad="38100" dist="38100" dir="2700000" algn="tl">
                    <a:srgbClr val="000000">
                      <a:alpha val="43137"/>
                    </a:srgbClr>
                  </a:outerShdw>
                  <a:reflection blurRad="6350" stA="50000" endA="300" endPos="50000" dist="60007" dir="5400000" sy="-100000" algn="bl" rotWithShape="0"/>
                </a:effectLst>
                <a:latin typeface="微软雅黑" panose="020B0503020204020204" charset="-122"/>
                <a:ea typeface="微软雅黑" panose="020B0503020204020204" charset="-122"/>
              </a:rPr>
              <a:t> </a:t>
            </a:r>
            <a:r>
              <a:rPr lang="zh-CN" altLang="en-US" sz="8800" b="1" dirty="0">
                <a:gradFill>
                  <a:gsLst>
                    <a:gs pos="100000">
                      <a:srgbClr val="3D9B3D"/>
                    </a:gs>
                    <a:gs pos="36000">
                      <a:srgbClr val="BBD961"/>
                    </a:gs>
                  </a:gsLst>
                  <a:lin ang="16200000" scaled="0"/>
                </a:gradFill>
                <a:effectLst>
                  <a:outerShdw blurRad="38100" dist="38100" dir="2700000" algn="tl">
                    <a:srgbClr val="000000">
                      <a:alpha val="43137"/>
                    </a:srgbClr>
                  </a:outerShdw>
                  <a:reflection blurRad="6350" stA="50000" endA="300" endPos="50000" dist="60007" dir="5400000" sy="-100000" algn="bl" rotWithShape="0"/>
                </a:effectLst>
                <a:latin typeface="微软雅黑" panose="020B0503020204020204" charset="-122"/>
                <a:ea typeface="微软雅黑" panose="020B0503020204020204" charset="-122"/>
              </a:rPr>
              <a:t>录</a:t>
            </a:r>
          </a:p>
        </p:txBody>
      </p:sp>
      <p:sp>
        <p:nvSpPr>
          <p:cNvPr id="27" name="文本框 4">
            <a:hlinkClick r:id="rId5" action="ppaction://hlinksldjump"/>
          </p:cNvPr>
          <p:cNvSpPr txBox="1"/>
          <p:nvPr/>
        </p:nvSpPr>
        <p:spPr>
          <a:xfrm>
            <a:off x="3881718" y="2132838"/>
            <a:ext cx="4539933" cy="584775"/>
          </a:xfrm>
          <a:prstGeom prst="rect">
            <a:avLst/>
          </a:prstGeom>
          <a:noFill/>
        </p:spPr>
        <p:txBody>
          <a:bodyPr wrap="square" rtlCol="0" anchor="t">
            <a:spAutoFit/>
          </a:bodyPr>
          <a:lstStyle/>
          <a:p>
            <a:pPr lvl="0" defTabSz="457200">
              <a:defRPr/>
            </a:pPr>
            <a:r>
              <a:rPr lang="zh-CN" altLang="en-US" sz="3200" b="1">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基因指导蛋白质的合成</a:t>
            </a:r>
            <a:endParaRPr lang="zh-CN" altLang="en-US"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8" name="平行四边形 27"/>
          <p:cNvSpPr/>
          <p:nvPr/>
        </p:nvSpPr>
        <p:spPr>
          <a:xfrm>
            <a:off x="3003962" y="3054397"/>
            <a:ext cx="877756" cy="438687"/>
          </a:xfrm>
          <a:prstGeom prst="parallelogram">
            <a:avLst/>
          </a:prstGeom>
          <a:gradFill>
            <a:gsLst>
              <a:gs pos="0">
                <a:srgbClr val="417520">
                  <a:alpha val="100000"/>
                </a:srgbClr>
              </a:gs>
              <a:gs pos="100000">
                <a:srgbClr val="BBD961">
                  <a:alpha val="10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smtClean="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2</a:t>
            </a:r>
            <a:endParaRPr lang="en-US" altLang="zh-CN" sz="4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33" name="TextBox 32">
            <a:hlinkClick r:id="rId6" action="ppaction://hlinksldjump"/>
          </p:cNvPr>
          <p:cNvSpPr txBox="1"/>
          <p:nvPr/>
        </p:nvSpPr>
        <p:spPr>
          <a:xfrm>
            <a:off x="3881718" y="2981352"/>
            <a:ext cx="4288353" cy="584775"/>
          </a:xfrm>
          <a:prstGeom prst="rect">
            <a:avLst/>
          </a:prstGeom>
          <a:noFill/>
        </p:spPr>
        <p:txBody>
          <a:bodyPr wrap="none" rtlCol="0">
            <a:spAutoFit/>
          </a:bodyPr>
          <a:lstStyle/>
          <a:p>
            <a:pPr defTabSz="457200">
              <a:defRPr/>
            </a:pPr>
            <a:r>
              <a:rPr lang="zh-CN" altLang="en-US" sz="3200" b="1">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中心法则的提出及发展</a:t>
            </a:r>
            <a:endParaRPr lang="zh-CN" altLang="en-US"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5" name="TextBox 34">
            <a:hlinkClick r:id="rId7" action="ppaction://hlinksldjump"/>
          </p:cNvPr>
          <p:cNvSpPr txBox="1"/>
          <p:nvPr/>
        </p:nvSpPr>
        <p:spPr>
          <a:xfrm>
            <a:off x="3942966" y="3908554"/>
            <a:ext cx="3071675" cy="584775"/>
          </a:xfrm>
          <a:prstGeom prst="rect">
            <a:avLst/>
          </a:prstGeom>
          <a:noFill/>
        </p:spPr>
        <p:txBody>
          <a:bodyPr wrap="none" rtlCol="0">
            <a:spAutoFit/>
          </a:bodyPr>
          <a:lstStyle/>
          <a:p>
            <a:pPr lvl="0" defTabSz="457200">
              <a:defRPr/>
            </a:pPr>
            <a:r>
              <a:rPr lang="zh-CN" altLang="en-US"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关键 </a:t>
            </a:r>
            <a:r>
              <a:rPr lang="en-US" altLang="zh-CN"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3200" b="1" dirty="0">
                <a:solidFill>
                  <a:schemeClr val="accent6">
                    <a:lumMod val="40000"/>
                    <a:lumOff val="6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真题必刷</a:t>
            </a:r>
          </a:p>
        </p:txBody>
      </p:sp>
      <p:sp>
        <p:nvSpPr>
          <p:cNvPr id="11" name="平行四边形 10"/>
          <p:cNvSpPr/>
          <p:nvPr/>
        </p:nvSpPr>
        <p:spPr>
          <a:xfrm>
            <a:off x="3019072" y="3970389"/>
            <a:ext cx="877756" cy="438687"/>
          </a:xfrm>
          <a:prstGeom prst="parallelogram">
            <a:avLst/>
          </a:prstGeom>
          <a:gradFill>
            <a:gsLst>
              <a:gs pos="0">
                <a:srgbClr val="417520">
                  <a:alpha val="100000"/>
                </a:srgbClr>
              </a:gs>
              <a:gs pos="100000">
                <a:srgbClr val="BBD961">
                  <a:alpha val="10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smtClean="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3</a:t>
            </a:r>
            <a:endParaRPr lang="en-US" altLang="zh-CN" sz="44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8880" y="570876"/>
            <a:ext cx="11694241" cy="1217641"/>
          </a:xfrm>
          <a:prstGeom prst="rect">
            <a:avLst/>
          </a:prstGeom>
        </p:spPr>
        <p:txBody>
          <a:bodyPr>
            <a:spAutoFit/>
          </a:bodyPr>
          <a:lstStyle/>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图中需要</a:t>
            </a:r>
            <a:r>
              <a:rPr lang="en-US" altLang="zh-CN" sz="2600" kern="100" dirty="0">
                <a:solidFill>
                  <a:srgbClr val="262626"/>
                </a:solidFill>
                <a:latin typeface="Times New Roman" panose="02020603050405020304" pitchFamily="18" charset="0"/>
                <a:cs typeface="Courier New" panose="02070309020205020404" pitchFamily="49" charset="0"/>
              </a:rPr>
              <a:t>RNA</a:t>
            </a:r>
            <a:r>
              <a:rPr lang="zh-CN" altLang="zh-CN" sz="2600" kern="100" dirty="0">
                <a:solidFill>
                  <a:srgbClr val="262626"/>
                </a:solidFill>
                <a:latin typeface="Times New Roman" panose="02020603050405020304" pitchFamily="18" charset="0"/>
                <a:cs typeface="Times New Roman" panose="02020603050405020304" pitchFamily="18" charset="0"/>
              </a:rPr>
              <a:t>复制酶催化的过程有</a:t>
            </a:r>
            <a:r>
              <a:rPr lang="en-US" altLang="zh-CN" sz="2600" kern="100" dirty="0" smtClean="0">
                <a:solidFill>
                  <a:srgbClr val="262626"/>
                </a:solidFill>
                <a:latin typeface="Times New Roman" panose="02020603050405020304" pitchFamily="18" charset="0"/>
                <a:cs typeface="Courier New" panose="02070309020205020404" pitchFamily="49" charset="0"/>
              </a:rPr>
              <a:t>____</a:t>
            </a:r>
            <a:r>
              <a:rPr lang="en-US" altLang="zh-CN" sz="2600" kern="100" dirty="0">
                <a:solidFill>
                  <a:srgbClr val="262626"/>
                </a:solidFill>
                <a:latin typeface="Times New Roman" panose="02020603050405020304" pitchFamily="18" charset="0"/>
                <a:cs typeface="Courier New" panose="02070309020205020404" pitchFamily="49" charset="0"/>
              </a:rPr>
              <a:t>__</a:t>
            </a:r>
            <a:r>
              <a:rPr lang="en-US" altLang="zh-CN" sz="2600" kern="100" dirty="0" smtClean="0">
                <a:solidFill>
                  <a:srgbClr val="262626"/>
                </a:solidFill>
                <a:latin typeface="Times New Roman" panose="02020603050405020304" pitchFamily="18" charset="0"/>
                <a:cs typeface="Courier New" panose="02070309020205020404" pitchFamily="49" charset="0"/>
              </a:rPr>
              <a:t>____(</a:t>
            </a:r>
            <a:r>
              <a:rPr lang="zh-CN" altLang="zh-CN" sz="2600" kern="100" dirty="0">
                <a:solidFill>
                  <a:srgbClr val="262626"/>
                </a:solidFill>
                <a:latin typeface="Times New Roman" panose="02020603050405020304" pitchFamily="18" charset="0"/>
                <a:cs typeface="Times New Roman" panose="02020603050405020304" pitchFamily="18" charset="0"/>
              </a:rPr>
              <a:t>填字母</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，与转录相比，这些过程特有的碱基对是</a:t>
            </a:r>
            <a:r>
              <a:rPr lang="en-US" altLang="zh-CN" sz="2600" kern="100" dirty="0" smtClean="0">
                <a:solidFill>
                  <a:srgbClr val="262626"/>
                </a:solidFill>
                <a:latin typeface="Times New Roman" panose="02020603050405020304" pitchFamily="18" charset="0"/>
                <a:cs typeface="Courier New" panose="02070309020205020404" pitchFamily="49" charset="0"/>
              </a:rPr>
              <a:t>______</a:t>
            </a:r>
            <a:r>
              <a:rPr lang="en-US" altLang="zh-CN" sz="2600" kern="100" dirty="0">
                <a:solidFill>
                  <a:srgbClr val="262626"/>
                </a:solidFill>
                <a:latin typeface="Times New Roman" panose="02020603050405020304" pitchFamily="18" charset="0"/>
                <a:cs typeface="Courier New" panose="02070309020205020404" pitchFamily="49" charset="0"/>
              </a:rPr>
              <a:t>__</a:t>
            </a:r>
            <a:r>
              <a:rPr lang="en-US" altLang="zh-CN" sz="2600" kern="100" dirty="0" smtClean="0">
                <a:solidFill>
                  <a:srgbClr val="262626"/>
                </a:solidFill>
                <a:latin typeface="Times New Roman" panose="02020603050405020304" pitchFamily="18" charset="0"/>
                <a:cs typeface="Courier New" panose="02070309020205020404" pitchFamily="49" charset="0"/>
              </a:rPr>
              <a:t>__</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6096000" y="705036"/>
            <a:ext cx="1351652" cy="492443"/>
          </a:xfrm>
          <a:prstGeom prst="rect">
            <a:avLst/>
          </a:prstGeom>
        </p:spPr>
        <p:txBody>
          <a:bodyPr wrap="none">
            <a:spAutoFit/>
          </a:bodyPr>
          <a:lstStyle/>
          <a:p>
            <a:r>
              <a:rPr lang="en-US" altLang="zh-CN" sz="2600">
                <a:solidFill>
                  <a:srgbClr val="C00000"/>
                </a:solidFill>
                <a:latin typeface="Times New Roman" panose="02020603050405020304" pitchFamily="18" charset="0"/>
                <a:ea typeface="微软雅黑" panose="020B0503020204020204" charset="-122"/>
                <a:sym typeface="Times New Roman" panose="02020603050405020304" pitchFamily="18" charset="0"/>
              </a:rPr>
              <a:t>a</a:t>
            </a:r>
            <a:r>
              <a:rPr lang="zh-CN" altLang="zh-CN" sz="26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a:t>
            </a:r>
            <a:r>
              <a:rPr lang="en-US" altLang="zh-CN"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rPr>
              <a:t>c</a:t>
            </a:r>
            <a:r>
              <a:rPr lang="zh-CN" altLang="zh-CN" sz="26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a:t>
            </a:r>
            <a:r>
              <a:rPr lang="en-US" altLang="zh-CN"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rPr>
              <a:t>d</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4" name="矩形 3"/>
          <p:cNvSpPr/>
          <p:nvPr/>
        </p:nvSpPr>
        <p:spPr>
          <a:xfrm>
            <a:off x="3610842" y="1263205"/>
            <a:ext cx="998991" cy="492443"/>
          </a:xfrm>
          <a:prstGeom prst="rect">
            <a:avLst/>
          </a:prstGeom>
        </p:spPr>
        <p:txBody>
          <a:bodyPr wrap="none">
            <a:spAutoFit/>
          </a:bodyPr>
          <a:lstStyle/>
          <a:p>
            <a:r>
              <a:rPr lang="en-US" altLang="zh-CN" sz="2600" smtClean="0">
                <a:solidFill>
                  <a:srgbClr val="C00000"/>
                </a:solidFill>
                <a:latin typeface="Times New Roman" panose="02020603050405020304" pitchFamily="18" charset="0"/>
                <a:ea typeface="微软雅黑" panose="020B0503020204020204" charset="-122"/>
                <a:sym typeface="Times New Roman" panose="02020603050405020304" pitchFamily="18" charset="0"/>
              </a:rPr>
              <a:t>U—A</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5" name="矩形 4"/>
          <p:cNvSpPr/>
          <p:nvPr/>
        </p:nvSpPr>
        <p:spPr>
          <a:xfrm>
            <a:off x="246901" y="1803055"/>
            <a:ext cx="11694241" cy="1217641"/>
          </a:xfrm>
          <a:prstGeom prst="rect">
            <a:avLst/>
          </a:prstGeom>
        </p:spPr>
        <p:txBody>
          <a:bodyPr>
            <a:spAutoFit/>
          </a:bodyPr>
          <a:lstStyle/>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(2)</a:t>
            </a:r>
            <a:r>
              <a:rPr lang="zh-CN" altLang="zh-CN" sz="2600" kern="100" dirty="0">
                <a:solidFill>
                  <a:srgbClr val="262626"/>
                </a:solidFill>
                <a:latin typeface="Times New Roman" panose="02020603050405020304" pitchFamily="18" charset="0"/>
                <a:cs typeface="Times New Roman" panose="02020603050405020304" pitchFamily="18" charset="0"/>
              </a:rPr>
              <a:t>图中</a:t>
            </a:r>
            <a:r>
              <a:rPr lang="en-US" altLang="zh-CN" sz="2600" kern="100" dirty="0">
                <a:solidFill>
                  <a:srgbClr val="262626"/>
                </a:solidFill>
                <a:latin typeface="Times New Roman" panose="02020603050405020304" pitchFamily="18" charset="0"/>
                <a:cs typeface="Courier New" panose="02070309020205020404" pitchFamily="49" charset="0"/>
              </a:rPr>
              <a:t>e</a:t>
            </a:r>
            <a:r>
              <a:rPr lang="zh-CN" altLang="zh-CN" sz="2600" kern="100" dirty="0">
                <a:solidFill>
                  <a:srgbClr val="262626"/>
                </a:solidFill>
                <a:latin typeface="Times New Roman" panose="02020603050405020304" pitchFamily="18" charset="0"/>
                <a:cs typeface="Times New Roman" panose="02020603050405020304" pitchFamily="18" charset="0"/>
              </a:rPr>
              <a:t>过程的场所是</a:t>
            </a:r>
            <a:r>
              <a:rPr lang="en-US" altLang="zh-CN" sz="2600" kern="100" dirty="0" smtClean="0">
                <a:solidFill>
                  <a:srgbClr val="262626"/>
                </a:solidFill>
                <a:latin typeface="Times New Roman" panose="02020603050405020304" pitchFamily="18" charset="0"/>
                <a:cs typeface="Courier New" panose="02070309020205020404" pitchFamily="49" charset="0"/>
              </a:rPr>
              <a:t>___________</a:t>
            </a:r>
            <a:r>
              <a:rPr lang="en-US" altLang="zh-CN" sz="2600" kern="100" dirty="0">
                <a:solidFill>
                  <a:srgbClr val="262626"/>
                </a:solidFill>
                <a:latin typeface="Times New Roman" panose="02020603050405020304" pitchFamily="18" charset="0"/>
                <a:cs typeface="Courier New" panose="02070309020205020404" pitchFamily="49" charset="0"/>
              </a:rPr>
              <a:t>___</a:t>
            </a:r>
            <a:r>
              <a:rPr lang="en-US" altLang="zh-CN" sz="2600" kern="100" dirty="0" smtClean="0">
                <a:solidFill>
                  <a:srgbClr val="262626"/>
                </a:solidFill>
                <a:latin typeface="Times New Roman" panose="02020603050405020304" pitchFamily="18" charset="0"/>
                <a:cs typeface="Courier New" panose="02070309020205020404" pitchFamily="49" charset="0"/>
              </a:rPr>
              <a:t>___</a:t>
            </a:r>
            <a:r>
              <a:rPr lang="zh-CN" altLang="zh-CN" sz="2600" kern="100" dirty="0">
                <a:solidFill>
                  <a:srgbClr val="262626"/>
                </a:solidFill>
                <a:latin typeface="Times New Roman" panose="02020603050405020304" pitchFamily="18" charset="0"/>
                <a:cs typeface="Times New Roman" panose="02020603050405020304" pitchFamily="18" charset="0"/>
              </a:rPr>
              <a:t>，图中＋</a:t>
            </a:r>
            <a:r>
              <a:rPr lang="en-US" altLang="zh-CN" sz="2600" kern="100" dirty="0">
                <a:solidFill>
                  <a:srgbClr val="262626"/>
                </a:solidFill>
                <a:latin typeface="Times New Roman" panose="02020603050405020304" pitchFamily="18" charset="0"/>
                <a:cs typeface="Courier New" panose="02070309020205020404" pitchFamily="49" charset="0"/>
              </a:rPr>
              <a:t>RNA</a:t>
            </a:r>
            <a:r>
              <a:rPr lang="zh-CN" altLang="zh-CN" sz="2600" kern="100" dirty="0">
                <a:solidFill>
                  <a:srgbClr val="262626"/>
                </a:solidFill>
                <a:latin typeface="Times New Roman" panose="02020603050405020304" pitchFamily="18" charset="0"/>
                <a:cs typeface="Times New Roman" panose="02020603050405020304" pitchFamily="18" charset="0"/>
              </a:rPr>
              <a:t>的作用有</a:t>
            </a:r>
            <a:r>
              <a:rPr lang="en-US" altLang="zh-CN" sz="2600" kern="100" dirty="0">
                <a:solidFill>
                  <a:srgbClr val="262626"/>
                </a:solidFill>
                <a:latin typeface="Times New Roman" panose="02020603050405020304" pitchFamily="18" charset="0"/>
                <a:cs typeface="Courier New" panose="02070309020205020404" pitchFamily="49" charset="0"/>
              </a:rPr>
              <a:t>___________________________________________________________________</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6" name="矩形 5"/>
          <p:cNvSpPr/>
          <p:nvPr/>
        </p:nvSpPr>
        <p:spPr>
          <a:xfrm>
            <a:off x="5592696" y="1855163"/>
            <a:ext cx="1189749" cy="492443"/>
          </a:xfrm>
          <a:prstGeom prst="rect">
            <a:avLst/>
          </a:prstGeom>
        </p:spPr>
        <p:txBody>
          <a:bodyPr wrap="none">
            <a:spAutoFit/>
          </a:bodyPr>
          <a:lstStyle/>
          <a:p>
            <a:r>
              <a:rPr lang="zh-CN" altLang="zh-CN" sz="260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核糖体</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7" name="矩形 6"/>
          <p:cNvSpPr/>
          <p:nvPr/>
        </p:nvSpPr>
        <p:spPr>
          <a:xfrm>
            <a:off x="798022" y="2468878"/>
            <a:ext cx="7890302" cy="492443"/>
          </a:xfrm>
          <a:prstGeom prst="rect">
            <a:avLst/>
          </a:prstGeom>
        </p:spPr>
        <p:txBody>
          <a:bodyPr wrap="none">
            <a:spAutoFit/>
          </a:bodyPr>
          <a:lstStyle/>
          <a:p>
            <a:r>
              <a:rPr lang="zh-CN" altLang="en-US" sz="2600">
                <a:solidFill>
                  <a:srgbClr val="C00000"/>
                </a:solidFill>
                <a:latin typeface="Times New Roman" panose="02020603050405020304" pitchFamily="18" charset="0"/>
                <a:cs typeface="Times New Roman" panose="02020603050405020304" pitchFamily="18" charset="0"/>
                <a:sym typeface="Times New Roman" panose="02020603050405020304" pitchFamily="18" charset="0"/>
              </a:rPr>
              <a:t>作为遗传物质，指导－</a:t>
            </a:r>
            <a:r>
              <a:rPr lang="en-US" altLang="zh-CN" sz="2600">
                <a:solidFill>
                  <a:srgbClr val="C00000"/>
                </a:solidFill>
                <a:latin typeface="Times New Roman" panose="02020603050405020304" pitchFamily="18" charset="0"/>
                <a:cs typeface="Times New Roman" panose="02020603050405020304" pitchFamily="18" charset="0"/>
                <a:sym typeface="Times New Roman" panose="02020603050405020304" pitchFamily="18" charset="0"/>
              </a:rPr>
              <a:t>RNA</a:t>
            </a:r>
            <a:r>
              <a:rPr lang="zh-CN" altLang="en-US" sz="2600">
                <a:solidFill>
                  <a:srgbClr val="C00000"/>
                </a:solidFill>
                <a:latin typeface="Times New Roman" panose="02020603050405020304" pitchFamily="18" charset="0"/>
                <a:cs typeface="Times New Roman" panose="02020603050405020304" pitchFamily="18" charset="0"/>
                <a:sym typeface="Times New Roman" panose="02020603050405020304" pitchFamily="18" charset="0"/>
              </a:rPr>
              <a:t>的合成；作为翻译的模板</a:t>
            </a:r>
            <a:endParaRPr lang="zh-CN" altLang="en-US" sz="260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8" name="矩形 7"/>
          <p:cNvSpPr/>
          <p:nvPr/>
        </p:nvSpPr>
        <p:spPr>
          <a:xfrm>
            <a:off x="246901" y="3044446"/>
            <a:ext cx="11694241" cy="2417970"/>
          </a:xfrm>
          <a:prstGeom prst="rect">
            <a:avLst/>
          </a:prstGeom>
        </p:spPr>
        <p:txBody>
          <a:bodyPr>
            <a:spAutoFit/>
          </a:bodyPr>
          <a:lstStyle/>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(3)</a:t>
            </a:r>
            <a:r>
              <a:rPr lang="zh-CN" altLang="zh-CN" sz="2600" kern="100">
                <a:solidFill>
                  <a:srgbClr val="262626"/>
                </a:solidFill>
                <a:latin typeface="Times New Roman" panose="02020603050405020304" pitchFamily="18" charset="0"/>
                <a:cs typeface="Times New Roman" panose="02020603050405020304" pitchFamily="18" charset="0"/>
              </a:rPr>
              <a:t>人体细胞中的</a:t>
            </a:r>
            <a:r>
              <a:rPr lang="en-US" altLang="zh-CN" sz="2600" kern="100">
                <a:solidFill>
                  <a:srgbClr val="262626"/>
                </a:solidFill>
                <a:latin typeface="Times New Roman" panose="02020603050405020304" pitchFamily="18" charset="0"/>
                <a:cs typeface="Courier New" panose="02070309020205020404" pitchFamily="49" charset="0"/>
              </a:rPr>
              <a:t>RNA</a:t>
            </a:r>
            <a:r>
              <a:rPr lang="zh-CN" altLang="zh-CN" sz="2600" kern="100">
                <a:solidFill>
                  <a:srgbClr val="262626"/>
                </a:solidFill>
                <a:latin typeface="Times New Roman" panose="02020603050405020304" pitchFamily="18" charset="0"/>
                <a:cs typeface="Times New Roman" panose="02020603050405020304" pitchFamily="18" charset="0"/>
              </a:rPr>
              <a:t>一般以单链的形式存在，当形成双链时，容易被细胞内的酶降解。科研人员发现，柯萨奇病毒在宿主细胞中的增殖主要在囊泡内进行，推测原因可能是</a:t>
            </a:r>
            <a:r>
              <a:rPr lang="en-US" altLang="zh-CN" sz="2600" kern="100">
                <a:solidFill>
                  <a:srgbClr val="262626"/>
                </a:solidFill>
                <a:latin typeface="Times New Roman" panose="02020603050405020304" pitchFamily="18" charset="0"/>
                <a:cs typeface="Courier New" panose="02070309020205020404" pitchFamily="49" charset="0"/>
              </a:rPr>
              <a:t>_____________________________________________________</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90825" algn="l"/>
              </a:tabLst>
            </a:pPr>
            <a:r>
              <a:rPr lang="en-US" altLang="zh-CN" sz="2600" kern="100">
                <a:solidFill>
                  <a:srgbClr val="262626"/>
                </a:solidFill>
                <a:latin typeface="Times New Roman" panose="02020603050405020304" pitchFamily="18" charset="0"/>
                <a:cs typeface="Courier New" panose="02070309020205020404" pitchFamily="49" charset="0"/>
              </a:rPr>
              <a:t>___________________________________________________________________</a:t>
            </a:r>
            <a:r>
              <a:rPr lang="zh-CN" altLang="zh-CN" sz="2600" kern="100">
                <a:solidFill>
                  <a:srgbClr val="262626"/>
                </a:solidFill>
                <a:latin typeface="Times New Roman" panose="02020603050405020304" pitchFamily="18" charset="0"/>
                <a:cs typeface="Times New Roman" panose="02020603050405020304" pitchFamily="18" charset="0"/>
              </a:rPr>
              <a:t>。</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sp>
        <p:nvSpPr>
          <p:cNvPr id="9" name="矩形 8"/>
          <p:cNvSpPr/>
          <p:nvPr/>
        </p:nvSpPr>
        <p:spPr>
          <a:xfrm>
            <a:off x="391627" y="4186230"/>
            <a:ext cx="11016504" cy="1292662"/>
          </a:xfrm>
          <a:prstGeom prst="rect">
            <a:avLst/>
          </a:prstGeom>
        </p:spPr>
        <p:txBody>
          <a:bodyPr>
            <a:spAutoFit/>
          </a:bodyPr>
          <a:lstStyle/>
          <a:p>
            <a:pPr algn="just">
              <a:lnSpc>
                <a:spcPct val="150000"/>
              </a:lnSpc>
              <a:spcAft>
                <a:spcPts val="0"/>
              </a:spcAft>
              <a:tabLst>
                <a:tab pos="2790825" algn="l"/>
              </a:tabLst>
            </a:pPr>
            <a:r>
              <a:rPr lang="en-US" altLang="zh-CN" sz="2600" kern="1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	</a:t>
            </a:r>
            <a:r>
              <a:rPr lang="zh-CN" altLang="zh-CN" sz="2600" kern="100" dirty="0" smtClean="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柯</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萨奇病毒复制时，＋</a:t>
            </a:r>
            <a:r>
              <a:rPr lang="en-US" altLang="zh-CN" sz="2600" kern="100" dirty="0">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RNA</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与－</a:t>
            </a:r>
            <a:r>
              <a:rPr lang="en-US" altLang="zh-CN" sz="2600" kern="100" dirty="0">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RNA</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会形成双链结构，在囊泡内进行复制，可以避免被宿主细胞内的酶降解</a:t>
            </a:r>
            <a:endParaRPr lang="zh-CN" altLang="zh-CN" sz="2600" kern="100" dirty="0">
              <a:solidFill>
                <a:srgbClr val="C00000"/>
              </a:solidFill>
              <a:effectLst/>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2">
            <p14:nvContentPartPr>
              <p14:cNvPr id="10" name="墨迹 9"/>
              <p14:cNvContentPartPr/>
              <p14:nvPr/>
            </p14:nvContentPartPr>
            <p14:xfrm>
              <a:off x="11855160" y="6855480"/>
              <a:ext cx="16920" cy="2520"/>
            </p14:xfrm>
          </p:contentPart>
        </mc:Choice>
        <mc:Fallback>
          <p:pic>
            <p:nvPicPr>
              <p:cNvPr id="10" name="墨迹 9"/>
              <p:cNvPicPr/>
              <p:nvPr/>
            </p:nvPicPr>
            <p:blipFill>
              <a:blip r:embed="rId3"/>
              <a:stretch>
                <a:fillRect/>
              </a:stretch>
            </p:blipFill>
            <p:spPr>
              <a:xfrm>
                <a:off x="11845800" y="6846120"/>
                <a:ext cx="35640" cy="21240"/>
              </a:xfrm>
              <a:prstGeom prst="rect">
                <a:avLst/>
              </a:prstGeom>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P spid="6" grpId="0" autoUpdateAnimBg="0"/>
      <p:bldP spid="7" grpId="0" autoUpdateAnimBg="0"/>
      <p:bldP spid="9"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48880" y="570876"/>
            <a:ext cx="11694241" cy="4218463"/>
          </a:xfrm>
          <a:prstGeom prst="rect">
            <a:avLst/>
          </a:prstGeom>
        </p:spPr>
        <p:txBody>
          <a:bodyPr>
            <a:spAutoFit/>
          </a:bodyPr>
          <a:lstStyle/>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(4)</a:t>
            </a:r>
            <a:r>
              <a:rPr lang="zh-CN" altLang="zh-CN" sz="2600" kern="100" dirty="0">
                <a:solidFill>
                  <a:srgbClr val="262626"/>
                </a:solidFill>
                <a:latin typeface="Times New Roman" panose="02020603050405020304" pitchFamily="18" charset="0"/>
                <a:cs typeface="Times New Roman" panose="02020603050405020304" pitchFamily="18" charset="0"/>
              </a:rPr>
              <a:t>某人感染这种病毒并痊愈后，在短时间内再次接触该病毒时，可能会再次感染该病。请说明原因。</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90825" algn="l"/>
              </a:tabLst>
            </a:pPr>
            <a:r>
              <a:rPr lang="zh-CN" altLang="zh-CN" sz="2600" b="1" kern="100" dirty="0">
                <a:solidFill>
                  <a:srgbClr val="005AA0"/>
                </a:solidFill>
                <a:latin typeface="Times New Roman" panose="02020603050405020304" pitchFamily="18" charset="0"/>
                <a:ea typeface="黑体" panose="02010609060101010101" charset="-122"/>
                <a:cs typeface="Times New Roman" panose="02020603050405020304" pitchFamily="18" charset="0"/>
              </a:rPr>
              <a:t>提示</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RNA</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为单链结构，不稳定，易发生基因突变</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或变异率高</a:t>
            </a:r>
            <a:r>
              <a:rPr lang="en-US" altLang="zh-CN" sz="2600" b="1" kern="100" dirty="0">
                <a:solidFill>
                  <a:srgbClr val="005AA0"/>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dirty="0">
                <a:solidFill>
                  <a:srgbClr val="005AA0"/>
                </a:solidFill>
                <a:latin typeface="Times New Roman" panose="02020603050405020304" pitchFamily="18" charset="0"/>
                <a:ea typeface="宋体" panose="02010600030101010101" pitchFamily="2" charset="-122"/>
                <a:cs typeface="Times New Roman" panose="02020603050405020304" pitchFamily="18" charset="0"/>
              </a:rPr>
              <a:t>。</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(5)</a:t>
            </a:r>
            <a:r>
              <a:rPr lang="zh-CN" altLang="zh-CN" sz="2600" kern="100" dirty="0">
                <a:solidFill>
                  <a:srgbClr val="262626"/>
                </a:solidFill>
                <a:latin typeface="Times New Roman" panose="02020603050405020304" pitchFamily="18" charset="0"/>
                <a:cs typeface="Times New Roman" panose="02020603050405020304" pitchFamily="18" charset="0"/>
              </a:rPr>
              <a:t>能否利用噬菌体侵染细菌实验的原理和方法来探究柯萨奇病毒的遗传物质是</a:t>
            </a:r>
            <a:r>
              <a:rPr lang="en-US" altLang="zh-CN" sz="2600" kern="100" dirty="0">
                <a:solidFill>
                  <a:srgbClr val="262626"/>
                </a:solidFill>
                <a:latin typeface="Times New Roman" panose="02020603050405020304" pitchFamily="18" charset="0"/>
                <a:cs typeface="Courier New" panose="02070309020205020404" pitchFamily="49" charset="0"/>
              </a:rPr>
              <a:t>RNA</a:t>
            </a:r>
            <a:r>
              <a:rPr lang="zh-CN" altLang="zh-CN" sz="2600" kern="100" dirty="0">
                <a:solidFill>
                  <a:srgbClr val="262626"/>
                </a:solidFill>
                <a:latin typeface="Times New Roman" panose="02020603050405020304" pitchFamily="18" charset="0"/>
                <a:cs typeface="Times New Roman" panose="02020603050405020304" pitchFamily="18" charset="0"/>
              </a:rPr>
              <a:t>还是蛋白质？</a:t>
            </a:r>
            <a:r>
              <a:rPr lang="en-US" altLang="zh-CN" sz="2600" kern="100" dirty="0">
                <a:solidFill>
                  <a:srgbClr val="262626"/>
                </a:solidFill>
                <a:latin typeface="Times New Roman" panose="02020603050405020304" pitchFamily="18" charset="0"/>
                <a:cs typeface="Courier New" panose="02070309020205020404" pitchFamily="49" charset="0"/>
              </a:rPr>
              <a:t>________(</a:t>
            </a:r>
            <a:r>
              <a:rPr lang="zh-CN" altLang="zh-CN" sz="2600" kern="100" dirty="0">
                <a:solidFill>
                  <a:srgbClr val="262626"/>
                </a:solidFill>
                <a:latin typeface="Times New Roman" panose="02020603050405020304" pitchFamily="18" charset="0"/>
                <a:cs typeface="Times New Roman" panose="02020603050405020304" pitchFamily="18" charset="0"/>
              </a:rPr>
              <a:t>填</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能</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或</a:t>
            </a:r>
            <a:r>
              <a:rPr lang="en-US" altLang="zh-CN" sz="2600" kern="100" dirty="0">
                <a:solidFill>
                  <a:srgbClr val="262626"/>
                </a:solidFill>
                <a:latin typeface="宋体" panose="02010600030101010101" pitchFamily="2" charset="-122"/>
                <a:cs typeface="Times New Roman" panose="02020603050405020304" pitchFamily="18"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不能</a:t>
            </a:r>
            <a:r>
              <a:rPr lang="en-US" altLang="zh-CN" sz="2600" kern="100" dirty="0">
                <a:solidFill>
                  <a:srgbClr val="262626"/>
                </a:solidFill>
                <a:latin typeface="宋体" panose="02010600030101010101" pitchFamily="2" charset="-122"/>
                <a:cs typeface="Times New Roman" panose="02020603050405020304" pitchFamily="18" charset="0"/>
              </a:rPr>
              <a:t>”</a:t>
            </a:r>
            <a:r>
              <a:rPr lang="en-US" altLang="zh-CN" sz="2600" kern="100" dirty="0">
                <a:solidFill>
                  <a:srgbClr val="262626"/>
                </a:solidFill>
                <a:latin typeface="Times New Roman" panose="02020603050405020304" pitchFamily="18" charset="0"/>
                <a:cs typeface="Courier New" panose="02070309020205020404" pitchFamily="49" charset="0"/>
              </a:rPr>
              <a:t>)</a:t>
            </a:r>
            <a:r>
              <a:rPr lang="zh-CN" altLang="zh-CN" sz="2600" kern="100" dirty="0">
                <a:solidFill>
                  <a:srgbClr val="262626"/>
                </a:solidFill>
                <a:latin typeface="Times New Roman" panose="02020603050405020304" pitchFamily="18" charset="0"/>
                <a:cs typeface="Times New Roman" panose="02020603050405020304" pitchFamily="18" charset="0"/>
              </a:rPr>
              <a:t>，其原因是</a:t>
            </a:r>
            <a:r>
              <a:rPr lang="en-US" altLang="zh-CN" sz="2600" kern="100" dirty="0">
                <a:solidFill>
                  <a:srgbClr val="262626"/>
                </a:solidFill>
                <a:latin typeface="Times New Roman" panose="02020603050405020304" pitchFamily="18" charset="0"/>
                <a:cs typeface="Courier New" panose="02070309020205020404" pitchFamily="49" charset="0"/>
              </a:rPr>
              <a:t>___________________________________________________________________</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90825" algn="l"/>
              </a:tabLst>
            </a:pPr>
            <a:r>
              <a:rPr lang="en-US" altLang="zh-CN" sz="2600" kern="100" dirty="0">
                <a:solidFill>
                  <a:srgbClr val="262626"/>
                </a:solidFill>
                <a:latin typeface="Times New Roman" panose="02020603050405020304" pitchFamily="18" charset="0"/>
                <a:cs typeface="Courier New" panose="02070309020205020404" pitchFamily="49" charset="0"/>
              </a:rPr>
              <a:t>___________________________________________________________________</a:t>
            </a:r>
            <a:r>
              <a:rPr lang="zh-CN" altLang="zh-CN" sz="2600" kern="100" dirty="0">
                <a:solidFill>
                  <a:srgbClr val="262626"/>
                </a:solidFill>
                <a:latin typeface="Times New Roman" panose="02020603050405020304" pitchFamily="18" charset="0"/>
                <a:cs typeface="Times New Roman" panose="02020603050405020304" pitchFamily="18" charset="0"/>
              </a:rPr>
              <a:t>。</a:t>
            </a:r>
            <a:endParaRPr lang="zh-CN" altLang="zh-CN" sz="1050" kern="100" dirty="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4222792" y="3032572"/>
            <a:ext cx="854721" cy="492443"/>
          </a:xfrm>
          <a:prstGeom prst="rect">
            <a:avLst/>
          </a:prstGeom>
        </p:spPr>
        <p:txBody>
          <a:bodyPr wrap="none">
            <a:spAutoFit/>
          </a:bodyPr>
          <a:lstStyle/>
          <a:p>
            <a:r>
              <a:rPr lang="zh-CN" altLang="zh-CN" sz="26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不能</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sp>
        <p:nvSpPr>
          <p:cNvPr id="4" name="矩形 3"/>
          <p:cNvSpPr/>
          <p:nvPr/>
        </p:nvSpPr>
        <p:spPr>
          <a:xfrm>
            <a:off x="443673" y="3507615"/>
            <a:ext cx="10799436" cy="1221681"/>
          </a:xfrm>
          <a:prstGeom prst="rect">
            <a:avLst/>
          </a:prstGeom>
        </p:spPr>
        <p:txBody>
          <a:bodyPr>
            <a:spAutoFit/>
          </a:bodyPr>
          <a:lstStyle/>
          <a:p>
            <a:pPr algn="just">
              <a:lnSpc>
                <a:spcPct val="150000"/>
              </a:lnSpc>
              <a:spcAft>
                <a:spcPts val="0"/>
              </a:spcAft>
              <a:tabLst>
                <a:tab pos="2790825" algn="l"/>
              </a:tabLst>
            </a:pPr>
            <a:r>
              <a:rPr lang="zh-CN" altLang="zh-CN" sz="2600" kern="10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柯萨奇病毒侵入人体细胞时，病毒的蛋白质和</a:t>
            </a:r>
            <a:r>
              <a:rPr lang="en-US" altLang="zh-CN" sz="2600" kern="100" dirty="0">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RNA</a:t>
            </a:r>
            <a:r>
              <a:rPr lang="zh-CN" altLang="zh-CN" sz="2600" kern="100" dirty="0">
                <a:solidFill>
                  <a:srgbClr val="C00000"/>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一起进入人体细胞，无法确定放射性来源</a:t>
            </a:r>
            <a:endParaRPr lang="zh-CN" altLang="zh-CN" sz="2600" kern="100" dirty="0">
              <a:solidFill>
                <a:srgbClr val="C00000"/>
              </a:solidFill>
              <a:effectLst/>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任意多边形: 形状 42"/>
          <p:cNvSpPr/>
          <p:nvPr>
            <p:custDataLst>
              <p:tags r:id="rId1"/>
            </p:custDataLst>
          </p:nvPr>
        </p:nvSpPr>
        <p:spPr>
          <a:xfrm>
            <a:off x="0" y="1558925"/>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solidFill>
            <a:schemeClr val="accent6">
              <a:lumMod val="7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4" name="任意多边形: 形状 42"/>
          <p:cNvSpPr/>
          <p:nvPr>
            <p:custDataLst>
              <p:tags r:id="rId2"/>
            </p:custDataLst>
          </p:nvPr>
        </p:nvSpPr>
        <p:spPr>
          <a:xfrm>
            <a:off x="0" y="1549400"/>
            <a:ext cx="11557635" cy="2621280"/>
          </a:xfrm>
          <a:custGeom>
            <a:avLst/>
            <a:gdLst>
              <a:gd name="connsiteX0" fmla="*/ 0 w 8688116"/>
              <a:gd name="connsiteY0" fmla="*/ 0 h 5303520"/>
              <a:gd name="connsiteX1" fmla="*/ 6543749 w 8688116"/>
              <a:gd name="connsiteY1" fmla="*/ 0 h 5303520"/>
              <a:gd name="connsiteX2" fmla="*/ 6543750 w 8688116"/>
              <a:gd name="connsiteY2" fmla="*/ 1 h 5303520"/>
              <a:gd name="connsiteX3" fmla="*/ 7234157 w 8688116"/>
              <a:gd name="connsiteY3" fmla="*/ 1 h 5303520"/>
              <a:gd name="connsiteX4" fmla="*/ 8688116 w 8688116"/>
              <a:gd name="connsiteY4" fmla="*/ 2651761 h 5303520"/>
              <a:gd name="connsiteX5" fmla="*/ 7234157 w 8688116"/>
              <a:gd name="connsiteY5" fmla="*/ 5303520 h 5303520"/>
              <a:gd name="connsiteX6" fmla="*/ 0 w 8688116"/>
              <a:gd name="connsiteY6" fmla="*/ 530352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1" h="3482">
                <a:moveTo>
                  <a:pt x="0" y="0"/>
                </a:moveTo>
                <a:lnTo>
                  <a:pt x="7777" y="0"/>
                </a:lnTo>
                <a:lnTo>
                  <a:pt x="7777" y="0"/>
                </a:lnTo>
                <a:lnTo>
                  <a:pt x="7875" y="0"/>
                </a:lnTo>
                <a:lnTo>
                  <a:pt x="7875" y="0"/>
                </a:lnTo>
                <a:lnTo>
                  <a:pt x="15652" y="0"/>
                </a:lnTo>
                <a:lnTo>
                  <a:pt x="15652" y="0"/>
                </a:lnTo>
                <a:lnTo>
                  <a:pt x="16473" y="0"/>
                </a:lnTo>
                <a:lnTo>
                  <a:pt x="18201" y="1741"/>
                </a:lnTo>
                <a:lnTo>
                  <a:pt x="16473" y="3482"/>
                </a:lnTo>
                <a:lnTo>
                  <a:pt x="8598" y="3482"/>
                </a:lnTo>
                <a:lnTo>
                  <a:pt x="7875" y="3482"/>
                </a:lnTo>
                <a:lnTo>
                  <a:pt x="0" y="3482"/>
                </a:lnTo>
                <a:lnTo>
                  <a:pt x="0" y="0"/>
                </a:lnTo>
                <a:close/>
              </a:path>
            </a:pathLst>
          </a:custGeom>
          <a:blipFill rotWithShape="1">
            <a:blip r:embed="rId4">
              <a:alphaModFix amt="15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Normal"/>
              <a:cs typeface="+mn-cs"/>
            </a:endParaRPr>
          </a:p>
        </p:txBody>
      </p:sp>
      <p:sp>
        <p:nvSpPr>
          <p:cNvPr id="10253" name="文本框 10"/>
          <p:cNvSpPr txBox="1"/>
          <p:nvPr/>
        </p:nvSpPr>
        <p:spPr>
          <a:xfrm>
            <a:off x="2207895" y="2132429"/>
            <a:ext cx="8153400" cy="1631216"/>
          </a:xfrm>
          <a:prstGeom prst="rect">
            <a:avLst/>
          </a:prstGeom>
          <a:noFill/>
          <a:ln w="9525">
            <a:noFill/>
          </a:ln>
        </p:spPr>
        <p:txBody>
          <a:bodyPr wrap="square" anchor="t" anchorCtr="0">
            <a:spAutoFit/>
          </a:bodyPr>
          <a:lstStyle/>
          <a:p>
            <a:pPr algn="ctr">
              <a:lnSpc>
                <a:spcPct val="100000"/>
              </a:lnSpc>
            </a:pPr>
            <a:r>
              <a:rPr lang="zh-CN" altLang="en-US" sz="5000" b="1" dirty="0">
                <a:solidFill>
                  <a:schemeClr val="bg1"/>
                </a:solidFill>
                <a:latin typeface="微软雅黑" panose="020B0503020204020204" charset="-122"/>
                <a:ea typeface="微软雅黑" panose="020B0503020204020204" charset="-122"/>
                <a:cs typeface="微软雅黑" panose="020B0503020204020204" charset="-122"/>
                <a:sym typeface="+mn-ea"/>
              </a:rPr>
              <a:t>考点一 </a:t>
            </a:r>
          </a:p>
          <a:p>
            <a:pPr algn="ctr">
              <a:lnSpc>
                <a:spcPct val="100000"/>
              </a:lnSpc>
            </a:pPr>
            <a:r>
              <a:rPr lang="zh-CN" altLang="en-US" sz="5000" b="1" dirty="0">
                <a:solidFill>
                  <a:schemeClr val="bg1"/>
                </a:solidFill>
                <a:latin typeface="微软雅黑" panose="020B0503020204020204" charset="-122"/>
                <a:ea typeface="微软雅黑" panose="020B0503020204020204" charset="-122"/>
                <a:cs typeface="微软雅黑" panose="020B0503020204020204" charset="-122"/>
                <a:sym typeface="+mn-ea"/>
              </a:rPr>
              <a:t>基因指导蛋白质的合成</a:t>
            </a:r>
          </a:p>
        </p:txBody>
      </p:sp>
      <p:sp>
        <p:nvSpPr>
          <p:cNvPr id="3" name="文本框 2">
            <a:hlinkClick r:id="rId5" action="ppaction://hlinksldjump"/>
          </p:cNvPr>
          <p:cNvSpPr txBox="1"/>
          <p:nvPr/>
        </p:nvSpPr>
        <p:spPr>
          <a:xfrm>
            <a:off x="3114421" y="4480560"/>
            <a:ext cx="2549525" cy="559435"/>
          </a:xfrm>
          <a:prstGeom prst="rect">
            <a:avLst/>
          </a:prstGeom>
          <a:noFill/>
          <a:ln>
            <a:noFill/>
          </a:ln>
        </p:spPr>
        <p:txBody>
          <a:bodyPr wrap="square" rtlCol="0" anchor="t">
            <a:noAutofit/>
          </a:bodyPr>
          <a:lstStyle/>
          <a:p>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核心要点</a:t>
            </a:r>
            <a:r>
              <a:rPr lang="en-US" altLang="zh-CN"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再研</a:t>
            </a:r>
            <a:endParaRPr lang="zh-CN" altLang="en-US" sz="2800" b="1" dirty="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0" name="文本框 9">
            <a:hlinkClick r:id="rId6" action="ppaction://hlinksldjump"/>
          </p:cNvPr>
          <p:cNvSpPr txBox="1"/>
          <p:nvPr/>
        </p:nvSpPr>
        <p:spPr>
          <a:xfrm>
            <a:off x="6528054" y="4505960"/>
            <a:ext cx="2549525" cy="559435"/>
          </a:xfrm>
          <a:prstGeom prst="rect">
            <a:avLst/>
          </a:prstGeom>
          <a:noFill/>
          <a:ln>
            <a:noFill/>
          </a:ln>
        </p:spPr>
        <p:txBody>
          <a:bodyPr wrap="square" rtlCol="0" anchor="t">
            <a:noAutofit/>
          </a:bodyPr>
          <a:lstStyle/>
          <a:p>
            <a:pPr algn="ctr">
              <a:lnSpc>
                <a:spcPct val="100000"/>
              </a:lnSpc>
            </a:pP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典型例题</a:t>
            </a:r>
            <a:r>
              <a:rPr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2800" b="1" dirty="0" smtClean="0">
                <a:solidFill>
                  <a:schemeClr val="accent6">
                    <a:lumMod val="50000"/>
                  </a:schemeClr>
                </a:solidFill>
                <a:latin typeface="微软雅黑" panose="020B0503020204020204" charset="-122"/>
                <a:ea typeface="微软雅黑" panose="020B0503020204020204" charset="-122"/>
                <a:cs typeface="微软雅黑" panose="020B0503020204020204" charset="-122"/>
                <a:sym typeface="+mn-ea"/>
              </a:rPr>
              <a:t>深研</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594944"/>
            <a:ext cx="11656625" cy="647332"/>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en-US" altLang="zh-CN" sz="2600" kern="100">
                <a:solidFill>
                  <a:srgbClr val="262626"/>
                </a:solidFill>
                <a:latin typeface="Times New Roman" panose="02020603050405020304" pitchFamily="18" charset="0"/>
                <a:cs typeface="Courier New" panose="02070309020205020404" pitchFamily="49" charset="0"/>
              </a:rPr>
              <a:t>1.RNA</a:t>
            </a:r>
            <a:r>
              <a:rPr lang="zh-CN" altLang="zh-CN" sz="2600" kern="100">
                <a:solidFill>
                  <a:srgbClr val="262626"/>
                </a:solidFill>
                <a:latin typeface="Times New Roman" panose="02020603050405020304" pitchFamily="18" charset="0"/>
                <a:cs typeface="Times New Roman" panose="02020603050405020304" pitchFamily="18" charset="0"/>
              </a:rPr>
              <a:t>的结构与功能</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sp>
        <p:nvSpPr>
          <p:cNvPr id="3" name="矩形 2"/>
          <p:cNvSpPr/>
          <p:nvPr/>
        </p:nvSpPr>
        <p:spPr>
          <a:xfrm>
            <a:off x="2461438" y="1702629"/>
            <a:ext cx="1358064" cy="707886"/>
          </a:xfrm>
          <a:prstGeom prst="rect">
            <a:avLst/>
          </a:prstGeom>
        </p:spPr>
        <p:txBody>
          <a:bodyPr wrap="none">
            <a:spAutoFit/>
          </a:bodyPr>
          <a:lstStyle/>
          <a:p>
            <a:r>
              <a:rPr lang="en-US" altLang="zh-CN" sz="2000" dirty="0">
                <a:solidFill>
                  <a:srgbClr val="C00000"/>
                </a:solidFill>
                <a:cs typeface="Times New Roman" panose="02020603050405020304" pitchFamily="18" charset="0"/>
              </a:rPr>
              <a:t> </a:t>
            </a:r>
            <a:r>
              <a:rPr lang="en-US" altLang="zh-CN" sz="2000" dirty="0" smtClean="0">
                <a:solidFill>
                  <a:srgbClr val="C00000"/>
                </a:solidFill>
                <a:cs typeface="Times New Roman" panose="02020603050405020304" pitchFamily="18" charset="0"/>
              </a:rPr>
              <a:t>      </a:t>
            </a:r>
            <a:r>
              <a:rPr lang="zh-CN" altLang="zh-CN" sz="2000" dirty="0" smtClean="0">
                <a:solidFill>
                  <a:srgbClr val="C00000"/>
                </a:solidFill>
                <a:cs typeface="Times New Roman" panose="02020603050405020304" pitchFamily="18" charset="0"/>
              </a:rPr>
              <a:t>核糖核</a:t>
            </a:r>
            <a:endParaRPr lang="en-US" altLang="zh-CN" sz="2000" dirty="0" smtClean="0">
              <a:solidFill>
                <a:srgbClr val="C00000"/>
              </a:solidFill>
              <a:cs typeface="Times New Roman" panose="02020603050405020304" pitchFamily="18" charset="0"/>
            </a:endParaRPr>
          </a:p>
          <a:p>
            <a:r>
              <a:rPr lang="zh-CN" altLang="zh-CN" sz="2000" dirty="0" smtClean="0">
                <a:solidFill>
                  <a:srgbClr val="C00000"/>
                </a:solidFill>
                <a:cs typeface="Times New Roman" panose="02020603050405020304" pitchFamily="18" charset="0"/>
              </a:rPr>
              <a:t>苷</a:t>
            </a:r>
            <a:r>
              <a:rPr lang="zh-CN" altLang="zh-CN" sz="2000" dirty="0">
                <a:solidFill>
                  <a:srgbClr val="C00000"/>
                </a:solidFill>
                <a:cs typeface="Times New Roman" panose="02020603050405020304" pitchFamily="18" charset="0"/>
              </a:rPr>
              <a:t>酸</a:t>
            </a:r>
            <a:endParaRPr lang="zh-CN" altLang="en-US" sz="2000" dirty="0">
              <a:solidFill>
                <a:srgbClr val="C00000"/>
              </a:solidFill>
              <a:latin typeface="Times New Roman" panose="02020603050405020304"/>
              <a:ea typeface="微软雅黑" panose="020B0503020204020204" charset="-122"/>
              <a:sym typeface="Times New Roman" panose="02020603050405020304"/>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61438" y="1125341"/>
            <a:ext cx="6479100" cy="5724466"/>
          </a:xfrm>
          <a:prstGeom prst="rect">
            <a:avLst/>
          </a:prstGeom>
        </p:spPr>
      </p:pic>
      <p:sp>
        <p:nvSpPr>
          <p:cNvPr id="6" name="矩形 5"/>
          <p:cNvSpPr/>
          <p:nvPr/>
        </p:nvSpPr>
        <p:spPr>
          <a:xfrm>
            <a:off x="5391273" y="3662825"/>
            <a:ext cx="954107" cy="400110"/>
          </a:xfrm>
          <a:prstGeom prst="rect">
            <a:avLst/>
          </a:prstGeom>
        </p:spPr>
        <p:txBody>
          <a:bodyPr wrap="none">
            <a:spAutoFit/>
          </a:bodyPr>
          <a:lstStyle/>
          <a:p>
            <a:r>
              <a:rPr lang="zh-CN" altLang="zh-CN" sz="2000">
                <a:solidFill>
                  <a:srgbClr val="C00000"/>
                </a:solidFill>
                <a:cs typeface="Times New Roman" panose="02020603050405020304" pitchFamily="18" charset="0"/>
              </a:rPr>
              <a:t>蛋白质</a:t>
            </a:r>
            <a:endParaRPr lang="zh-CN" altLang="en-US" sz="2000" dirty="0">
              <a:solidFill>
                <a:srgbClr val="C00000"/>
              </a:solidFill>
              <a:latin typeface="Times New Roman" panose="02020603050405020304"/>
              <a:ea typeface="微软雅黑" panose="020B0503020204020204" charset="-122"/>
              <a:sym typeface="Times New Roman" panose="02020603050405020304"/>
            </a:endParaRPr>
          </a:p>
        </p:txBody>
      </p:sp>
      <p:sp>
        <p:nvSpPr>
          <p:cNvPr id="7" name="矩形 6"/>
          <p:cNvSpPr/>
          <p:nvPr/>
        </p:nvSpPr>
        <p:spPr>
          <a:xfrm>
            <a:off x="6024750" y="4189881"/>
            <a:ext cx="954107" cy="400110"/>
          </a:xfrm>
          <a:prstGeom prst="rect">
            <a:avLst/>
          </a:prstGeom>
        </p:spPr>
        <p:txBody>
          <a:bodyPr wrap="none">
            <a:spAutoFit/>
          </a:bodyPr>
          <a:lstStyle/>
          <a:p>
            <a:r>
              <a:rPr lang="zh-CN" altLang="zh-CN" sz="2000">
                <a:solidFill>
                  <a:srgbClr val="C00000"/>
                </a:solidFill>
                <a:cs typeface="Times New Roman" panose="02020603050405020304" pitchFamily="18" charset="0"/>
              </a:rPr>
              <a:t>氨基酸</a:t>
            </a:r>
            <a:endParaRPr lang="zh-CN" altLang="en-US" sz="2000" dirty="0">
              <a:solidFill>
                <a:srgbClr val="C00000"/>
              </a:solidFill>
              <a:latin typeface="Times New Roman" panose="02020603050405020304"/>
              <a:ea typeface="微软雅黑" panose="020B0503020204020204" charset="-122"/>
              <a:sym typeface="Times New Roman" panose="02020603050405020304"/>
            </a:endParaRPr>
          </a:p>
        </p:txBody>
      </p:sp>
      <p:sp>
        <p:nvSpPr>
          <p:cNvPr id="9" name="矩形 8"/>
          <p:cNvSpPr/>
          <p:nvPr/>
        </p:nvSpPr>
        <p:spPr>
          <a:xfrm>
            <a:off x="7793592" y="4178005"/>
            <a:ext cx="954107" cy="400110"/>
          </a:xfrm>
          <a:prstGeom prst="rect">
            <a:avLst/>
          </a:prstGeom>
        </p:spPr>
        <p:txBody>
          <a:bodyPr wrap="none">
            <a:spAutoFit/>
          </a:bodyPr>
          <a:lstStyle/>
          <a:p>
            <a:r>
              <a:rPr lang="zh-CN" altLang="zh-CN" sz="2000">
                <a:solidFill>
                  <a:srgbClr val="C00000"/>
                </a:solidFill>
                <a:cs typeface="Times New Roman" panose="02020603050405020304" pitchFamily="18" charset="0"/>
              </a:rPr>
              <a:t>密码子</a:t>
            </a:r>
            <a:endParaRPr lang="zh-CN" altLang="en-US" sz="2000" dirty="0">
              <a:solidFill>
                <a:srgbClr val="C00000"/>
              </a:solidFill>
              <a:latin typeface="Times New Roman" panose="02020603050405020304"/>
              <a:ea typeface="微软雅黑" panose="020B0503020204020204" charset="-122"/>
              <a:sym typeface="Times New Roman" panose="02020603050405020304"/>
            </a:endParaRPr>
          </a:p>
        </p:txBody>
      </p:sp>
      <p:sp>
        <p:nvSpPr>
          <p:cNvPr id="10" name="矩形 9"/>
          <p:cNvSpPr/>
          <p:nvPr/>
        </p:nvSpPr>
        <p:spPr>
          <a:xfrm>
            <a:off x="5497693" y="4705062"/>
            <a:ext cx="954107" cy="400110"/>
          </a:xfrm>
          <a:prstGeom prst="rect">
            <a:avLst/>
          </a:prstGeom>
        </p:spPr>
        <p:txBody>
          <a:bodyPr wrap="none">
            <a:spAutoFit/>
          </a:bodyPr>
          <a:lstStyle/>
          <a:p>
            <a:r>
              <a:rPr lang="zh-CN" altLang="zh-CN" sz="2000">
                <a:solidFill>
                  <a:srgbClr val="C00000"/>
                </a:solidFill>
                <a:cs typeface="Times New Roman" panose="02020603050405020304" pitchFamily="18" charset="0"/>
              </a:rPr>
              <a:t>核糖体</a:t>
            </a:r>
            <a:endParaRPr lang="zh-CN" altLang="en-US" sz="2000" dirty="0">
              <a:solidFill>
                <a:srgbClr val="C00000"/>
              </a:solidFill>
              <a:latin typeface="Times New Roman" panose="02020603050405020304"/>
              <a:ea typeface="微软雅黑" panose="020B0503020204020204" charset="-122"/>
              <a:sym typeface="Times New Roman" panose="02020603050405020304"/>
            </a:endParaRPr>
          </a:p>
        </p:txBody>
      </p:sp>
      <p:sp>
        <p:nvSpPr>
          <p:cNvPr id="11" name="矩形 10"/>
          <p:cNvSpPr/>
          <p:nvPr/>
        </p:nvSpPr>
        <p:spPr>
          <a:xfrm>
            <a:off x="6915054" y="5422123"/>
            <a:ext cx="1210588" cy="400110"/>
          </a:xfrm>
          <a:prstGeom prst="rect">
            <a:avLst/>
          </a:prstGeom>
        </p:spPr>
        <p:txBody>
          <a:bodyPr wrap="none">
            <a:spAutoFit/>
          </a:bodyPr>
          <a:lstStyle/>
          <a:p>
            <a:r>
              <a:rPr lang="zh-CN" altLang="zh-CN" sz="2000">
                <a:solidFill>
                  <a:srgbClr val="C00000"/>
                </a:solidFill>
                <a:cs typeface="Times New Roman" panose="02020603050405020304" pitchFamily="18" charset="0"/>
              </a:rPr>
              <a:t>遗传物质</a:t>
            </a:r>
            <a:endParaRPr lang="zh-CN" altLang="en-US" sz="2000"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linds(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6" grpId="0" autoUpdateAnimBg="0"/>
      <p:bldP spid="7" grpId="0" autoUpdateAnimBg="0"/>
      <p:bldP spid="9" grpId="0" autoUpdateAnimBg="0"/>
      <p:bldP spid="10" grpId="0" autoUpdateAnimBg="0"/>
      <p:bldP spid="11"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2979" y="571193"/>
            <a:ext cx="11656625" cy="647332"/>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en-US" altLang="zh-CN" sz="2600" kern="100">
                <a:solidFill>
                  <a:srgbClr val="262626"/>
                </a:solidFill>
                <a:latin typeface="Times New Roman" panose="02020603050405020304" pitchFamily="18" charset="0"/>
                <a:cs typeface="Courier New" panose="02070309020205020404" pitchFamily="49" charset="0"/>
              </a:rPr>
              <a:t>2.</a:t>
            </a:r>
            <a:r>
              <a:rPr lang="zh-CN" altLang="zh-CN" sz="2600" kern="100">
                <a:solidFill>
                  <a:srgbClr val="262626"/>
                </a:solidFill>
                <a:latin typeface="Times New Roman" panose="02020603050405020304" pitchFamily="18" charset="0"/>
                <a:cs typeface="Times New Roman" panose="02020603050405020304" pitchFamily="18" charset="0"/>
              </a:rPr>
              <a:t>遗传信息的转录</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42443" y="657369"/>
            <a:ext cx="5307114" cy="6147152"/>
          </a:xfrm>
          <a:prstGeom prst="rect">
            <a:avLst/>
          </a:prstGeom>
        </p:spPr>
      </p:pic>
      <p:sp>
        <p:nvSpPr>
          <p:cNvPr id="4" name="矩形 3"/>
          <p:cNvSpPr/>
          <p:nvPr/>
        </p:nvSpPr>
        <p:spPr>
          <a:xfrm>
            <a:off x="3880474" y="655845"/>
            <a:ext cx="4841390" cy="646331"/>
          </a:xfrm>
          <a:prstGeom prst="rect">
            <a:avLst/>
          </a:prstGeom>
        </p:spPr>
        <p:txBody>
          <a:bodyPr wrap="none">
            <a:spAutoFit/>
          </a:bodyPr>
          <a:lstStyle/>
          <a:p>
            <a:r>
              <a:rPr lang="en-US" altLang="zh-CN" dirty="0" smtClean="0">
                <a:solidFill>
                  <a:srgbClr val="C00000"/>
                </a:solidFill>
                <a:latin typeface="微软雅黑" panose="020B0503020204020204" charset="-122"/>
                <a:cs typeface="Times New Roman" panose="02020603050405020304" pitchFamily="18" charset="0"/>
              </a:rPr>
              <a:t>				   DNA</a:t>
            </a:r>
            <a:r>
              <a:rPr lang="zh-CN" altLang="zh-CN" dirty="0" smtClean="0">
                <a:solidFill>
                  <a:srgbClr val="C00000"/>
                </a:solidFill>
                <a:cs typeface="Times New Roman" panose="02020603050405020304" pitchFamily="18" charset="0"/>
              </a:rPr>
              <a:t>的</a:t>
            </a:r>
            <a:endParaRPr lang="en-US" altLang="zh-CN" dirty="0" smtClean="0">
              <a:solidFill>
                <a:srgbClr val="C00000"/>
              </a:solidFill>
              <a:cs typeface="Times New Roman" panose="02020603050405020304" pitchFamily="18" charset="0"/>
            </a:endParaRPr>
          </a:p>
          <a:p>
            <a:r>
              <a:rPr lang="zh-CN" altLang="zh-CN" dirty="0" smtClean="0">
                <a:solidFill>
                  <a:srgbClr val="C00000"/>
                </a:solidFill>
                <a:cs typeface="Times New Roman" panose="02020603050405020304" pitchFamily="18" charset="0"/>
              </a:rPr>
              <a:t>一</a:t>
            </a:r>
            <a:r>
              <a:rPr lang="zh-CN" altLang="zh-CN" dirty="0">
                <a:solidFill>
                  <a:srgbClr val="C00000"/>
                </a:solidFill>
                <a:cs typeface="Times New Roman" panose="02020603050405020304" pitchFamily="18" charset="0"/>
              </a:rPr>
              <a:t>条链</a:t>
            </a:r>
            <a:endParaRPr lang="zh-CN" altLang="en-US" dirty="0">
              <a:solidFill>
                <a:srgbClr val="C00000"/>
              </a:solidFill>
              <a:latin typeface="Times New Roman" panose="02020603050405020304"/>
              <a:ea typeface="微软雅黑" panose="020B0503020204020204" charset="-122"/>
              <a:sym typeface="Times New Roman" panose="02020603050405020304"/>
            </a:endParaRPr>
          </a:p>
        </p:txBody>
      </p:sp>
      <p:sp>
        <p:nvSpPr>
          <p:cNvPr id="6" name="矩形 5"/>
          <p:cNvSpPr/>
          <p:nvPr/>
        </p:nvSpPr>
        <p:spPr>
          <a:xfrm>
            <a:off x="4629042" y="1549752"/>
            <a:ext cx="877163" cy="369332"/>
          </a:xfrm>
          <a:prstGeom prst="rect">
            <a:avLst/>
          </a:prstGeom>
        </p:spPr>
        <p:txBody>
          <a:bodyPr wrap="none">
            <a:spAutoFit/>
          </a:bodyPr>
          <a:lstStyle/>
          <a:p>
            <a:r>
              <a:rPr lang="zh-CN" altLang="zh-CN">
                <a:solidFill>
                  <a:srgbClr val="C00000"/>
                </a:solidFill>
                <a:cs typeface="Times New Roman" panose="02020603050405020304" pitchFamily="18" charset="0"/>
              </a:rPr>
              <a:t>细胞核</a:t>
            </a:r>
            <a:endParaRPr lang="zh-CN" altLang="en-US" dirty="0">
              <a:solidFill>
                <a:srgbClr val="C00000"/>
              </a:solidFill>
              <a:latin typeface="Times New Roman" panose="02020603050405020304"/>
              <a:ea typeface="微软雅黑" panose="020B0503020204020204" charset="-122"/>
              <a:sym typeface="Times New Roman" panose="02020603050405020304"/>
            </a:endParaRPr>
          </a:p>
        </p:txBody>
      </p:sp>
      <p:sp>
        <p:nvSpPr>
          <p:cNvPr id="7" name="矩形 6"/>
          <p:cNvSpPr/>
          <p:nvPr/>
        </p:nvSpPr>
        <p:spPr>
          <a:xfrm>
            <a:off x="5675821" y="1545208"/>
            <a:ext cx="1800493" cy="369332"/>
          </a:xfrm>
          <a:prstGeom prst="rect">
            <a:avLst/>
          </a:prstGeom>
        </p:spPr>
        <p:txBody>
          <a:bodyPr wrap="none">
            <a:spAutoFit/>
          </a:bodyPr>
          <a:lstStyle/>
          <a:p>
            <a:r>
              <a:rPr lang="zh-CN" altLang="zh-CN">
                <a:solidFill>
                  <a:srgbClr val="C00000"/>
                </a:solidFill>
                <a:cs typeface="Times New Roman" panose="02020603050405020304" pitchFamily="18" charset="0"/>
              </a:rPr>
              <a:t>叶绿体、线粒体</a:t>
            </a:r>
            <a:endParaRPr lang="zh-CN" altLang="en-US" dirty="0">
              <a:solidFill>
                <a:srgbClr val="C00000"/>
              </a:solidFill>
              <a:latin typeface="Times New Roman" panose="02020603050405020304"/>
              <a:ea typeface="微软雅黑" panose="020B0503020204020204" charset="-122"/>
              <a:sym typeface="Times New Roman" panose="02020603050405020304"/>
            </a:endParaRPr>
          </a:p>
        </p:txBody>
      </p:sp>
      <p:sp>
        <p:nvSpPr>
          <p:cNvPr id="8" name="矩形 7"/>
          <p:cNvSpPr/>
          <p:nvPr/>
        </p:nvSpPr>
        <p:spPr>
          <a:xfrm>
            <a:off x="6848079" y="4003557"/>
            <a:ext cx="1917513" cy="646331"/>
          </a:xfrm>
          <a:prstGeom prst="rect">
            <a:avLst/>
          </a:prstGeom>
        </p:spPr>
        <p:txBody>
          <a:bodyPr wrap="none">
            <a:spAutoFit/>
          </a:bodyPr>
          <a:lstStyle/>
          <a:p>
            <a:r>
              <a:rPr lang="zh-CN" altLang="zh-CN" dirty="0">
                <a:solidFill>
                  <a:srgbClr val="C00000"/>
                </a:solidFill>
                <a:cs typeface="Times New Roman" panose="02020603050405020304" pitchFamily="18" charset="0"/>
              </a:rPr>
              <a:t>游离的</a:t>
            </a:r>
            <a:r>
              <a:rPr lang="en-US" altLang="zh-CN" dirty="0">
                <a:solidFill>
                  <a:srgbClr val="C00000"/>
                </a:solidFill>
                <a:cs typeface="Times New Roman" panose="02020603050405020304" pitchFamily="18" charset="0"/>
              </a:rPr>
              <a:t>4</a:t>
            </a:r>
            <a:r>
              <a:rPr lang="zh-CN" altLang="zh-CN" dirty="0">
                <a:solidFill>
                  <a:srgbClr val="C00000"/>
                </a:solidFill>
                <a:cs typeface="Times New Roman" panose="02020603050405020304" pitchFamily="18" charset="0"/>
              </a:rPr>
              <a:t>种核糖</a:t>
            </a:r>
            <a:r>
              <a:rPr lang="zh-CN" altLang="zh-CN" dirty="0" smtClean="0">
                <a:solidFill>
                  <a:srgbClr val="C00000"/>
                </a:solidFill>
                <a:cs typeface="Times New Roman" panose="02020603050405020304" pitchFamily="18" charset="0"/>
              </a:rPr>
              <a:t>核</a:t>
            </a:r>
            <a:endParaRPr lang="en-US" altLang="zh-CN" dirty="0" smtClean="0">
              <a:solidFill>
                <a:srgbClr val="C00000"/>
              </a:solidFill>
              <a:cs typeface="Times New Roman" panose="02020603050405020304" pitchFamily="18" charset="0"/>
            </a:endParaRPr>
          </a:p>
          <a:p>
            <a:r>
              <a:rPr lang="zh-CN" altLang="zh-CN" dirty="0" smtClean="0">
                <a:solidFill>
                  <a:srgbClr val="C00000"/>
                </a:solidFill>
                <a:cs typeface="Times New Roman" panose="02020603050405020304" pitchFamily="18" charset="0"/>
              </a:rPr>
              <a:t>苷</a:t>
            </a:r>
            <a:r>
              <a:rPr lang="zh-CN" altLang="zh-CN" dirty="0">
                <a:solidFill>
                  <a:srgbClr val="C00000"/>
                </a:solidFill>
                <a:cs typeface="Times New Roman" panose="02020603050405020304" pitchFamily="18" charset="0"/>
              </a:rPr>
              <a:t>酸</a:t>
            </a:r>
            <a:endParaRPr lang="zh-CN" altLang="en-US" dirty="0">
              <a:solidFill>
                <a:srgbClr val="C00000"/>
              </a:solidFill>
              <a:latin typeface="Times New Roman" panose="02020603050405020304"/>
              <a:ea typeface="微软雅黑" panose="020B0503020204020204" charset="-122"/>
              <a:sym typeface="Times New Roman" panose="02020603050405020304"/>
            </a:endParaRPr>
          </a:p>
        </p:txBody>
      </p:sp>
      <p:sp>
        <p:nvSpPr>
          <p:cNvPr id="9" name="矩形 8"/>
          <p:cNvSpPr/>
          <p:nvPr/>
        </p:nvSpPr>
        <p:spPr>
          <a:xfrm>
            <a:off x="6682432" y="4903292"/>
            <a:ext cx="684803" cy="369332"/>
          </a:xfrm>
          <a:prstGeom prst="rect">
            <a:avLst/>
          </a:prstGeom>
        </p:spPr>
        <p:txBody>
          <a:bodyPr wrap="none">
            <a:spAutoFit/>
          </a:bodyPr>
          <a:lstStyle/>
          <a:p>
            <a:r>
              <a:rPr lang="en-US" altLang="zh-CN">
                <a:solidFill>
                  <a:srgbClr val="C00000"/>
                </a:solidFill>
                <a:latin typeface="微软雅黑" panose="020B0503020204020204" charset="-122"/>
                <a:cs typeface="Times New Roman" panose="02020603050405020304" pitchFamily="18" charset="0"/>
              </a:rPr>
              <a:t>RNA</a:t>
            </a:r>
            <a:endParaRPr lang="zh-CN" altLang="en-US" dirty="0">
              <a:solidFill>
                <a:srgbClr val="C00000"/>
              </a:solidFill>
              <a:latin typeface="Times New Roman" panose="02020603050405020304"/>
              <a:ea typeface="微软雅黑" panose="020B0503020204020204" charset="-122"/>
              <a:sym typeface="Times New Roman" panose="02020603050405020304"/>
            </a:endParaRPr>
          </a:p>
        </p:txBody>
      </p:sp>
      <p:sp>
        <p:nvSpPr>
          <p:cNvPr id="10" name="矩形 9"/>
          <p:cNvSpPr/>
          <p:nvPr/>
        </p:nvSpPr>
        <p:spPr>
          <a:xfrm>
            <a:off x="7687865" y="5945531"/>
            <a:ext cx="877163" cy="369332"/>
          </a:xfrm>
          <a:prstGeom prst="rect">
            <a:avLst/>
          </a:prstGeom>
        </p:spPr>
        <p:txBody>
          <a:bodyPr wrap="none">
            <a:spAutoFit/>
          </a:bodyPr>
          <a:lstStyle/>
          <a:p>
            <a:r>
              <a:rPr lang="zh-CN" altLang="zh-CN">
                <a:solidFill>
                  <a:srgbClr val="C00000"/>
                </a:solidFill>
                <a:cs typeface="Times New Roman" panose="02020603050405020304" pitchFamily="18" charset="0"/>
              </a:rPr>
              <a:t>模板链</a:t>
            </a:r>
            <a:endParaRPr lang="zh-CN" altLang="en-US"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6" grpId="0" autoUpdateAnimBg="0"/>
      <p:bldP spid="7" grpId="0" autoUpdateAnimBg="0"/>
      <p:bldP spid="8" grpId="0" autoUpdateAnimBg="0"/>
      <p:bldP spid="9" grpId="0" autoUpdateAnimBg="0"/>
      <p:bldP spid="10"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21729" y="1197480"/>
            <a:ext cx="11656625" cy="2448723"/>
          </a:xfrm>
          <a:prstGeom prst="rect">
            <a:avLst/>
          </a:prstGeom>
        </p:spPr>
        <p:txBody>
          <a:bodyPr wrap="square" lIns="121898" tIns="60948" rIns="121898" bIns="60948">
            <a:spAutoFit/>
          </a:bodyPr>
          <a:lstStyle/>
          <a:p>
            <a:pPr algn="just">
              <a:lnSpc>
                <a:spcPct val="150000"/>
              </a:lnSpc>
              <a:spcAft>
                <a:spcPts val="0"/>
              </a:spcAft>
              <a:tabLst>
                <a:tab pos="2790825" algn="l"/>
              </a:tabLst>
            </a:pPr>
            <a:r>
              <a:rPr lang="en-US" altLang="zh-CN" sz="2600" b="1" kern="100">
                <a:solidFill>
                  <a:srgbClr val="262626"/>
                </a:solidFill>
                <a:latin typeface="宋体" panose="02010600030101010101" pitchFamily="2" charset="-122"/>
                <a:ea typeface="宋体" panose="02010600030101010101" pitchFamily="2" charset="-122"/>
                <a:cs typeface="Times New Roman" panose="02020603050405020304" pitchFamily="18" charset="0"/>
              </a:rPr>
              <a:t>①</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转录方向的判定方法：已合成的</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mRNA</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释放的一端</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en-US" altLang="zh-CN" sz="2600" kern="100">
                <a:solidFill>
                  <a:srgbClr val="262626"/>
                </a:solidFill>
                <a:latin typeface="Times New Roman" panose="02020603050405020304" pitchFamily="18" charset="0"/>
                <a:cs typeface="Courier New" panose="02070309020205020404" pitchFamily="49" charset="0"/>
              </a:rPr>
              <a:t>5′</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端</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为转录的起始方向。</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90825" algn="l"/>
              </a:tabLst>
            </a:pPr>
            <a:r>
              <a:rPr lang="en-US" altLang="zh-CN" sz="2600" b="1" kern="100">
                <a:solidFill>
                  <a:srgbClr val="262626"/>
                </a:solidFill>
                <a:latin typeface="宋体" panose="02010600030101010101" pitchFamily="2" charset="-122"/>
                <a:ea typeface="宋体" panose="02010600030101010101" pitchFamily="2" charset="-122"/>
                <a:cs typeface="Times New Roman" panose="02020603050405020304" pitchFamily="18" charset="0"/>
              </a:rPr>
              <a:t>②</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一个基因转录时以基因的一条链为模板，一个</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DNA</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分子上不同基因的模板链不一定相同。</a:t>
            </a:r>
            <a:endParaRPr lang="zh-CN" altLang="zh-CN" sz="1050" kern="100">
              <a:latin typeface="宋体" panose="02010600030101010101" pitchFamily="2" charset="-122"/>
              <a:ea typeface="宋体" panose="02010600030101010101" pitchFamily="2" charset="-122"/>
              <a:cs typeface="Courier New" panose="02070309020205020404" pitchFamily="49" charset="0"/>
            </a:endParaRPr>
          </a:p>
          <a:p>
            <a:pPr algn="just">
              <a:lnSpc>
                <a:spcPct val="150000"/>
              </a:lnSpc>
              <a:spcAft>
                <a:spcPts val="0"/>
              </a:spcAft>
              <a:tabLst>
                <a:tab pos="2790825" algn="l"/>
              </a:tabLst>
            </a:pPr>
            <a:r>
              <a:rPr lang="en-US" altLang="zh-CN" sz="2600" b="1" kern="100">
                <a:solidFill>
                  <a:srgbClr val="262626"/>
                </a:solidFill>
                <a:latin typeface="宋体" panose="02010600030101010101" pitchFamily="2" charset="-122"/>
                <a:ea typeface="宋体" panose="02010600030101010101" pitchFamily="2" charset="-122"/>
                <a:cs typeface="Times New Roman" panose="02020603050405020304" pitchFamily="18" charset="0"/>
              </a:rPr>
              <a:t>③</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转录是以基因为单位进行的，一个基因可被多次转录，形成一种多个</a:t>
            </a:r>
            <a:r>
              <a:rPr lang="en-US" altLang="zh-CN" sz="2600" b="1" kern="100">
                <a:solidFill>
                  <a:srgbClr val="262626"/>
                </a:solidFill>
                <a:latin typeface="Times New Roman" panose="02020603050405020304" pitchFamily="18" charset="0"/>
                <a:ea typeface="宋体" panose="02010600030101010101" pitchFamily="2" charset="-122"/>
                <a:cs typeface="Courier New" panose="02070309020205020404" pitchFamily="49" charset="0"/>
              </a:rPr>
              <a:t>mRNA</a:t>
            </a:r>
            <a:r>
              <a:rPr lang="zh-CN" altLang="zh-CN" sz="2600" b="1" kern="100">
                <a:solidFill>
                  <a:srgbClr val="262626"/>
                </a:solidFill>
                <a:latin typeface="Times New Roman" panose="02020603050405020304" pitchFamily="18" charset="0"/>
                <a:ea typeface="宋体" panose="02010600030101010101" pitchFamily="2" charset="-122"/>
                <a:cs typeface="Times New Roman" panose="02020603050405020304" pitchFamily="18" charset="0"/>
              </a:rPr>
              <a:t>。</a:t>
            </a:r>
            <a:r>
              <a:rPr lang="zh-CN" altLang="zh-CN" sz="2600" kern="100">
                <a:solidFill>
                  <a:srgbClr val="262626"/>
                </a:solidFill>
                <a:latin typeface="Times New Roman" panose="02020603050405020304" pitchFamily="18" charset="0"/>
                <a:cs typeface="Times New Roman" panose="02020603050405020304" pitchFamily="18" charset="0"/>
              </a:rPr>
              <a:t>　　　</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Picture 2" descr="名师解读"/>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649" y="838854"/>
            <a:ext cx="1673228" cy="41924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13034" y="676333"/>
            <a:ext cx="11656625" cy="3123908"/>
          </a:xfrm>
          <a:prstGeom prst="rect">
            <a:avLst/>
          </a:prstGeom>
        </p:spPr>
        <p:txBody>
          <a:bodyPr wrap="square" lIns="121898" tIns="60948" rIns="121898" bIns="60948">
            <a:spAutoFit/>
          </a:bodyPr>
          <a:lstStyle/>
          <a:p>
            <a:pPr marL="252095" indent="-457200" algn="just">
              <a:lnSpc>
                <a:spcPct val="150000"/>
              </a:lnSpc>
              <a:spcAft>
                <a:spcPts val="0"/>
              </a:spcAft>
              <a:tabLst>
                <a:tab pos="2970530" algn="l"/>
              </a:tabLst>
            </a:pPr>
            <a:r>
              <a:rPr lang="en-US" altLang="zh-CN" sz="2600" kern="100" dirty="0">
                <a:solidFill>
                  <a:srgbClr val="262626"/>
                </a:solidFill>
                <a:latin typeface="Times New Roman" panose="02020603050405020304" pitchFamily="18" charset="0"/>
                <a:cs typeface="Courier New" panose="02070309020205020404" pitchFamily="49" charset="0"/>
              </a:rPr>
              <a:t>3.</a:t>
            </a:r>
            <a:r>
              <a:rPr lang="zh-CN" altLang="zh-CN" sz="2600" kern="100" dirty="0">
                <a:solidFill>
                  <a:srgbClr val="262626"/>
                </a:solidFill>
                <a:latin typeface="Times New Roman" panose="02020603050405020304" pitchFamily="18" charset="0"/>
                <a:cs typeface="Times New Roman" panose="02020603050405020304" pitchFamily="18" charset="0"/>
              </a:rPr>
              <a:t>遗传信息的翻译</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970530" algn="l"/>
              </a:tabLst>
            </a:pPr>
            <a:r>
              <a:rPr lang="en-US" altLang="zh-CN" sz="2600" kern="100" dirty="0" smtClean="0">
                <a:solidFill>
                  <a:srgbClr val="262626"/>
                </a:solidFill>
                <a:latin typeface="Times New Roman" panose="02020603050405020304" pitchFamily="18" charset="0"/>
                <a:cs typeface="Courier New" panose="02070309020205020404" pitchFamily="49" charset="0"/>
              </a:rPr>
              <a:t>	(</a:t>
            </a:r>
            <a:r>
              <a:rPr lang="en-US" altLang="zh-CN" sz="2600" kern="100" dirty="0">
                <a:solidFill>
                  <a:srgbClr val="262626"/>
                </a:solidFill>
                <a:latin typeface="Times New Roman" panose="02020603050405020304" pitchFamily="18" charset="0"/>
                <a:cs typeface="Courier New" panose="02070309020205020404" pitchFamily="49" charset="0"/>
              </a:rPr>
              <a:t>1)</a:t>
            </a:r>
            <a:r>
              <a:rPr lang="zh-CN" altLang="zh-CN" sz="2600" kern="100" dirty="0">
                <a:solidFill>
                  <a:srgbClr val="262626"/>
                </a:solidFill>
                <a:latin typeface="Times New Roman" panose="02020603050405020304" pitchFamily="18" charset="0"/>
                <a:cs typeface="Times New Roman" panose="02020603050405020304" pitchFamily="18" charset="0"/>
              </a:rPr>
              <a:t>概念</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gn="just">
              <a:lnSpc>
                <a:spcPct val="150000"/>
              </a:lnSpc>
              <a:spcAft>
                <a:spcPts val="0"/>
              </a:spcAft>
              <a:tabLst>
                <a:tab pos="2970530" algn="l"/>
              </a:tabLst>
            </a:pPr>
            <a:r>
              <a:rPr lang="en-US" altLang="zh-CN" sz="2600" kern="100" dirty="0" smtClean="0">
                <a:solidFill>
                  <a:srgbClr val="262626"/>
                </a:solidFill>
                <a:latin typeface="Times New Roman" panose="02020603050405020304" pitchFamily="18" charset="0"/>
                <a:cs typeface="Times New Roman" panose="02020603050405020304" pitchFamily="18" charset="0"/>
              </a:rPr>
              <a:t>	</a:t>
            </a:r>
            <a:r>
              <a:rPr lang="zh-CN" altLang="zh-CN" sz="2600" kern="100" dirty="0" smtClean="0">
                <a:solidFill>
                  <a:srgbClr val="262626"/>
                </a:solidFill>
                <a:latin typeface="Times New Roman" panose="02020603050405020304" pitchFamily="18" charset="0"/>
                <a:cs typeface="Times New Roman" panose="02020603050405020304" pitchFamily="18" charset="0"/>
              </a:rPr>
              <a:t>游离</a:t>
            </a:r>
            <a:r>
              <a:rPr lang="zh-CN" altLang="zh-CN" sz="2600" kern="100" dirty="0">
                <a:solidFill>
                  <a:srgbClr val="262626"/>
                </a:solidFill>
                <a:latin typeface="Times New Roman" panose="02020603050405020304" pitchFamily="18" charset="0"/>
                <a:cs typeface="Times New Roman" panose="02020603050405020304" pitchFamily="18" charset="0"/>
              </a:rPr>
              <a:t>在细胞质中的各种氨基酸，就</a:t>
            </a:r>
            <a:r>
              <a:rPr lang="zh-CN" altLang="zh-CN" sz="2600" kern="100" dirty="0" smtClean="0">
                <a:solidFill>
                  <a:srgbClr val="262626"/>
                </a:solidFill>
                <a:latin typeface="Times New Roman" panose="02020603050405020304" pitchFamily="18" charset="0"/>
                <a:cs typeface="Times New Roman" panose="02020603050405020304" pitchFamily="18" charset="0"/>
              </a:rPr>
              <a:t>以</a:t>
            </a:r>
            <a:r>
              <a:rPr lang="en-US" altLang="zh-CN" sz="2600" kern="100" dirty="0" smtClean="0">
                <a:solidFill>
                  <a:srgbClr val="262626"/>
                </a:solidFill>
                <a:latin typeface="Times New Roman" panose="02020603050405020304" pitchFamily="18" charset="0"/>
                <a:ea typeface="微软雅黑" panose="020B0503020204020204" charset="-122"/>
                <a:cs typeface="Times New Roman" panose="02020603050405020304" pitchFamily="18" charset="0"/>
                <a:sym typeface="Times New Roman" panose="02020603050405020304" pitchFamily="18" charset="0"/>
              </a:rPr>
              <a:t>__________</a:t>
            </a:r>
            <a:r>
              <a:rPr lang="zh-CN" altLang="zh-CN" sz="2600" kern="100" dirty="0" smtClean="0">
                <a:solidFill>
                  <a:srgbClr val="262626"/>
                </a:solidFill>
                <a:latin typeface="Times New Roman" panose="02020603050405020304" pitchFamily="18" charset="0"/>
                <a:cs typeface="Times New Roman" panose="02020603050405020304" pitchFamily="18" charset="0"/>
              </a:rPr>
              <a:t>为</a:t>
            </a:r>
            <a:r>
              <a:rPr lang="zh-CN" altLang="zh-CN" sz="2600" kern="100" dirty="0">
                <a:solidFill>
                  <a:srgbClr val="262626"/>
                </a:solidFill>
                <a:latin typeface="Times New Roman" panose="02020603050405020304" pitchFamily="18" charset="0"/>
                <a:cs typeface="Times New Roman" panose="02020603050405020304" pitchFamily="18" charset="0"/>
              </a:rPr>
              <a:t>模板合成具有一定氨基酸顺序的蛋白质的过程。</a:t>
            </a:r>
            <a:endParaRPr lang="zh-CN" altLang="zh-CN" sz="1050" kern="100" dirty="0">
              <a:latin typeface="宋体" panose="02010600030101010101" pitchFamily="2" charset="-122"/>
              <a:ea typeface="宋体" panose="02010600030101010101" pitchFamily="2" charset="-122"/>
              <a:cs typeface="Courier New" panose="02070309020205020404" pitchFamily="49" charset="0"/>
            </a:endParaRPr>
          </a:p>
          <a:p>
            <a:pPr marL="252095" indent="-457200">
              <a:lnSpc>
                <a:spcPct val="150000"/>
              </a:lnSpc>
            </a:pPr>
            <a:r>
              <a:rPr lang="en-US" altLang="zh-CN" sz="2600" dirty="0" smtClean="0">
                <a:solidFill>
                  <a:srgbClr val="262626"/>
                </a:solidFill>
                <a:latin typeface="Times New Roman" panose="02020603050405020304" pitchFamily="18" charset="0"/>
              </a:rPr>
              <a:t>	(</a:t>
            </a:r>
            <a:r>
              <a:rPr lang="en-US" altLang="zh-CN" sz="2600" dirty="0">
                <a:solidFill>
                  <a:srgbClr val="262626"/>
                </a:solidFill>
                <a:latin typeface="Times New Roman" panose="02020603050405020304" pitchFamily="18" charset="0"/>
              </a:rPr>
              <a:t>2)</a:t>
            </a:r>
            <a:r>
              <a:rPr lang="zh-CN" altLang="zh-CN" sz="2600" dirty="0">
                <a:solidFill>
                  <a:srgbClr val="262626"/>
                </a:solidFill>
                <a:latin typeface="Times New Roman" panose="02020603050405020304" pitchFamily="18" charset="0"/>
                <a:cs typeface="Times New Roman" panose="02020603050405020304" pitchFamily="18" charset="0"/>
              </a:rPr>
              <a:t>条件</a:t>
            </a:r>
            <a:endParaRPr lang="zh-CN" altLang="zh-CN" sz="1050" kern="100" dirty="0">
              <a:solidFill>
                <a:srgbClr val="0000FF"/>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矩形 2"/>
          <p:cNvSpPr/>
          <p:nvPr/>
        </p:nvSpPr>
        <p:spPr>
          <a:xfrm>
            <a:off x="6244091" y="1989322"/>
            <a:ext cx="1148071" cy="492443"/>
          </a:xfrm>
          <a:prstGeom prst="rect">
            <a:avLst/>
          </a:prstGeom>
        </p:spPr>
        <p:txBody>
          <a:bodyPr wrap="none">
            <a:spAutoFit/>
          </a:bodyPr>
          <a:lstStyle/>
          <a:p>
            <a:r>
              <a:rPr lang="en-US" altLang="zh-CN" sz="2600" kern="100">
                <a:solidFill>
                  <a:srgbClr val="C00000"/>
                </a:solidFill>
                <a:latin typeface="Times New Roman" panose="02020603050405020304" pitchFamily="18" charset="0"/>
                <a:ea typeface="微软雅黑" panose="020B0503020204020204" charset="-122"/>
                <a:cs typeface="Courier New" panose="02070309020205020404" pitchFamily="49" charset="0"/>
                <a:sym typeface="Times New Roman" panose="02020603050405020304" pitchFamily="18" charset="0"/>
              </a:rPr>
              <a:t>mRNA</a:t>
            </a:r>
            <a:endParaRPr lang="zh-CN" altLang="en-US" sz="2600" dirty="0">
              <a:solidFill>
                <a:srgbClr val="C00000"/>
              </a:solidFill>
              <a:latin typeface="Times New Roman" panose="02020603050405020304" pitchFamily="18" charset="0"/>
              <a:ea typeface="微软雅黑" panose="020B0503020204020204" charset="-122"/>
              <a:sym typeface="Times New Roman" panose="02020603050405020304" pitchFamily="18" charset="0"/>
            </a:endParaRPr>
          </a:p>
        </p:txBody>
      </p:sp>
      <p:graphicFrame>
        <p:nvGraphicFramePr>
          <p:cNvPr id="4" name="表格 3"/>
          <p:cNvGraphicFramePr>
            <a:graphicFrameLocks noGrp="1"/>
          </p:cNvGraphicFramePr>
          <p:nvPr/>
        </p:nvGraphicFramePr>
        <p:xfrm>
          <a:off x="838200" y="3885369"/>
          <a:ext cx="10515600" cy="1188720"/>
        </p:xfrm>
        <a:graphic>
          <a:graphicData uri="http://schemas.openxmlformats.org/drawingml/2006/table">
            <a:tbl>
              <a:tblPr/>
              <a:tblGrid>
                <a:gridCol w="1758560">
                  <a:extLst>
                    <a:ext uri="{9D8B030D-6E8A-4147-A177-3AD203B41FA5}">
                      <a16:colId xmlns:a16="http://schemas.microsoft.com/office/drawing/2014/main" val="20000"/>
                    </a:ext>
                  </a:extLst>
                </a:gridCol>
                <a:gridCol w="1720696">
                  <a:extLst>
                    <a:ext uri="{9D8B030D-6E8A-4147-A177-3AD203B41FA5}">
                      <a16:colId xmlns:a16="http://schemas.microsoft.com/office/drawing/2014/main" val="20001"/>
                    </a:ext>
                  </a:extLst>
                </a:gridCol>
                <a:gridCol w="1758560">
                  <a:extLst>
                    <a:ext uri="{9D8B030D-6E8A-4147-A177-3AD203B41FA5}">
                      <a16:colId xmlns:a16="http://schemas.microsoft.com/office/drawing/2014/main" val="20002"/>
                    </a:ext>
                  </a:extLst>
                </a:gridCol>
                <a:gridCol w="1398855">
                  <a:extLst>
                    <a:ext uri="{9D8B030D-6E8A-4147-A177-3AD203B41FA5}">
                      <a16:colId xmlns:a16="http://schemas.microsoft.com/office/drawing/2014/main" val="20003"/>
                    </a:ext>
                  </a:extLst>
                </a:gridCol>
                <a:gridCol w="2120369">
                  <a:extLst>
                    <a:ext uri="{9D8B030D-6E8A-4147-A177-3AD203B41FA5}">
                      <a16:colId xmlns:a16="http://schemas.microsoft.com/office/drawing/2014/main" val="20004"/>
                    </a:ext>
                  </a:extLst>
                </a:gridCol>
                <a:gridCol w="1758560">
                  <a:extLst>
                    <a:ext uri="{9D8B030D-6E8A-4147-A177-3AD203B41FA5}">
                      <a16:colId xmlns:a16="http://schemas.microsoft.com/office/drawing/2014/main" val="20005"/>
                    </a:ext>
                  </a:extLst>
                </a:gridCol>
              </a:tblGrid>
              <a:tr h="0">
                <a:tc>
                  <a:txBody>
                    <a:bodyPr/>
                    <a:lstStyle/>
                    <a:p>
                      <a:pPr algn="ctr">
                        <a:lnSpc>
                          <a:spcPct val="150000"/>
                        </a:lnSpc>
                        <a:spcAft>
                          <a:spcPts val="0"/>
                        </a:spcAft>
                        <a:tabLst>
                          <a:tab pos="2970530" algn="l"/>
                        </a:tabLst>
                      </a:pP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场所</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模板</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原料</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能量</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搬运工具</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酶</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lnSpc>
                          <a:spcPct val="150000"/>
                        </a:lnSpc>
                        <a:spcAft>
                          <a:spcPts val="0"/>
                        </a:spcAft>
                        <a:tabLst>
                          <a:tab pos="2970530" algn="l"/>
                        </a:tabLst>
                      </a:pP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核糖体</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mRNA</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kern="10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氨基酸</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ATP</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kern="100">
                          <a:solidFill>
                            <a:srgbClr val="262626"/>
                          </a:solidFill>
                          <a:effectLst/>
                          <a:latin typeface="Times New Roman" panose="02020603050405020304" pitchFamily="18" charset="0"/>
                          <a:ea typeface="微软雅黑" panose="020B0503020204020204" charset="-122"/>
                          <a:cs typeface="Courier New" panose="02070309020205020404" pitchFamily="49" charset="0"/>
                        </a:rPr>
                        <a:t>tRNA</a:t>
                      </a:r>
                      <a:endParaRPr lang="zh-CN" sz="1050" kern="10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kern="100" dirty="0">
                          <a:solidFill>
                            <a:srgbClr val="262626"/>
                          </a:solidFill>
                          <a:effectLst/>
                          <a:latin typeface="Times New Roman" panose="02020603050405020304" pitchFamily="18" charset="0"/>
                          <a:ea typeface="微软雅黑" panose="020B0503020204020204" charset="-122"/>
                          <a:cs typeface="Times New Roman" panose="02020603050405020304" pitchFamily="18" charset="0"/>
                        </a:rPr>
                        <a:t>多种酶</a:t>
                      </a:r>
                      <a:endParaRPr lang="zh-CN" sz="1050" kern="100" dirty="0">
                        <a:effectLst/>
                        <a:latin typeface="宋体" panose="02010600030101010101" pitchFamily="2" charset="-122"/>
                        <a:ea typeface="宋体" panose="02010600030101010101" pitchFamily="2" charset="-122"/>
                        <a:cs typeface="Courier New" panose="02070309020205020404" pitchFamily="49"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13034" y="652583"/>
            <a:ext cx="11656625" cy="652270"/>
          </a:xfrm>
          <a:prstGeom prst="rect">
            <a:avLst/>
          </a:prstGeom>
        </p:spPr>
        <p:txBody>
          <a:bodyPr wrap="square" lIns="121898" tIns="60948" rIns="121898" bIns="60948">
            <a:spAutoFit/>
          </a:bodyPr>
          <a:lstStyle/>
          <a:p>
            <a:pPr algn="just">
              <a:lnSpc>
                <a:spcPct val="150000"/>
              </a:lnSpc>
              <a:spcAft>
                <a:spcPts val="0"/>
              </a:spcAft>
              <a:tabLst>
                <a:tab pos="2970530" algn="l"/>
              </a:tabLst>
            </a:pPr>
            <a:r>
              <a:rPr lang="en-US" altLang="zh-CN" sz="2600" kern="100">
                <a:solidFill>
                  <a:srgbClr val="262626"/>
                </a:solidFill>
                <a:latin typeface="Times New Roman" panose="02020603050405020304" pitchFamily="18" charset="0"/>
                <a:cs typeface="Courier New" panose="02070309020205020404" pitchFamily="49" charset="0"/>
              </a:rPr>
              <a:t>(3)</a:t>
            </a:r>
            <a:r>
              <a:rPr lang="zh-CN" altLang="zh-CN" sz="2600" kern="100">
                <a:solidFill>
                  <a:srgbClr val="262626"/>
                </a:solidFill>
                <a:latin typeface="Times New Roman" panose="02020603050405020304" pitchFamily="18" charset="0"/>
                <a:cs typeface="Times New Roman" panose="02020603050405020304" pitchFamily="18" charset="0"/>
              </a:rPr>
              <a:t>过程</a:t>
            </a:r>
            <a:endParaRPr lang="zh-CN" altLang="zh-CN" sz="1050" kern="100">
              <a:effectLst/>
              <a:latin typeface="宋体" panose="02010600030101010101" pitchFamily="2" charset="-122"/>
              <a:ea typeface="宋体" panose="02010600030101010101" pitchFamily="2" charset="-122"/>
              <a:cs typeface="Courier New" panose="02070309020205020404" pitchFamily="49" charset="0"/>
            </a:endParaRPr>
          </a:p>
        </p:txBody>
      </p:sp>
      <p:pic>
        <p:nvPicPr>
          <p:cNvPr id="2" name="图片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3387" y="696079"/>
            <a:ext cx="6665226" cy="5957723"/>
          </a:xfrm>
          <a:prstGeom prst="rect">
            <a:avLst/>
          </a:prstGeom>
        </p:spPr>
      </p:pic>
      <p:sp>
        <p:nvSpPr>
          <p:cNvPr id="4" name="矩形 3"/>
          <p:cNvSpPr/>
          <p:nvPr/>
        </p:nvSpPr>
        <p:spPr>
          <a:xfrm>
            <a:off x="6539929" y="1280605"/>
            <a:ext cx="966931" cy="461665"/>
          </a:xfrm>
          <a:prstGeom prst="rect">
            <a:avLst/>
          </a:prstGeom>
        </p:spPr>
        <p:txBody>
          <a:bodyPr wrap="none">
            <a:spAutoFit/>
          </a:bodyPr>
          <a:lstStyle/>
          <a:p>
            <a:r>
              <a:rPr lang="en-US" altLang="zh-CN" sz="2400">
                <a:solidFill>
                  <a:srgbClr val="C00000"/>
                </a:solidFill>
                <a:latin typeface="微软雅黑" panose="020B0503020204020204" charset="-122"/>
                <a:cs typeface="Times New Roman" panose="02020603050405020304" pitchFamily="18" charset="0"/>
              </a:rPr>
              <a:t>tRNA</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
        <p:nvSpPr>
          <p:cNvPr id="6" name="矩形 5"/>
          <p:cNvSpPr/>
          <p:nvPr/>
        </p:nvSpPr>
        <p:spPr>
          <a:xfrm>
            <a:off x="8122826" y="2221980"/>
            <a:ext cx="1140056" cy="461665"/>
          </a:xfrm>
          <a:prstGeom prst="rect">
            <a:avLst/>
          </a:prstGeom>
        </p:spPr>
        <p:txBody>
          <a:bodyPr wrap="none">
            <a:spAutoFit/>
          </a:bodyPr>
          <a:lstStyle/>
          <a:p>
            <a:r>
              <a:rPr lang="en-US" altLang="zh-CN" sz="2400">
                <a:solidFill>
                  <a:srgbClr val="C00000"/>
                </a:solidFill>
                <a:latin typeface="微软雅黑" panose="020B0503020204020204" charset="-122"/>
                <a:cs typeface="Times New Roman" panose="02020603050405020304" pitchFamily="18" charset="0"/>
              </a:rPr>
              <a:t>mRNA</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
        <p:nvSpPr>
          <p:cNvPr id="7" name="矩形 6"/>
          <p:cNvSpPr/>
          <p:nvPr/>
        </p:nvSpPr>
        <p:spPr>
          <a:xfrm>
            <a:off x="7392162" y="2925695"/>
            <a:ext cx="966931" cy="461665"/>
          </a:xfrm>
          <a:prstGeom prst="rect">
            <a:avLst/>
          </a:prstGeom>
        </p:spPr>
        <p:txBody>
          <a:bodyPr wrap="none">
            <a:spAutoFit/>
          </a:bodyPr>
          <a:lstStyle/>
          <a:p>
            <a:r>
              <a:rPr lang="en-US" altLang="zh-CN" sz="2400">
                <a:solidFill>
                  <a:srgbClr val="C00000"/>
                </a:solidFill>
                <a:latin typeface="微软雅黑" panose="020B0503020204020204" charset="-122"/>
                <a:cs typeface="Times New Roman" panose="02020603050405020304" pitchFamily="18" charset="0"/>
              </a:rPr>
              <a:t>tRNA</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
        <p:nvSpPr>
          <p:cNvPr id="8" name="矩形 7"/>
          <p:cNvSpPr/>
          <p:nvPr/>
        </p:nvSpPr>
        <p:spPr>
          <a:xfrm>
            <a:off x="7223641" y="4891416"/>
            <a:ext cx="1595309" cy="430887"/>
          </a:xfrm>
          <a:prstGeom prst="rect">
            <a:avLst/>
          </a:prstGeom>
        </p:spPr>
        <p:txBody>
          <a:bodyPr wrap="none">
            <a:spAutoFit/>
          </a:bodyPr>
          <a:lstStyle/>
          <a:p>
            <a:r>
              <a:rPr lang="zh-CN" altLang="zh-CN" sz="2200">
                <a:solidFill>
                  <a:srgbClr val="C00000"/>
                </a:solidFill>
                <a:cs typeface="Times New Roman" panose="02020603050405020304" pitchFamily="18" charset="0"/>
              </a:rPr>
              <a:t>终止密码子</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
        <p:nvSpPr>
          <p:cNvPr id="9" name="矩形 8"/>
          <p:cNvSpPr/>
          <p:nvPr/>
        </p:nvSpPr>
        <p:spPr>
          <a:xfrm>
            <a:off x="8740338" y="6140077"/>
            <a:ext cx="800219" cy="461665"/>
          </a:xfrm>
          <a:prstGeom prst="rect">
            <a:avLst/>
          </a:prstGeom>
        </p:spPr>
        <p:txBody>
          <a:bodyPr wrap="none">
            <a:spAutoFit/>
          </a:bodyPr>
          <a:lstStyle/>
          <a:p>
            <a:r>
              <a:rPr lang="zh-CN" altLang="zh-CN" sz="2400">
                <a:solidFill>
                  <a:srgbClr val="C00000"/>
                </a:solidFill>
                <a:cs typeface="Times New Roman" panose="02020603050405020304" pitchFamily="18" charset="0"/>
              </a:rPr>
              <a:t>脱离</a:t>
            </a:r>
            <a:endParaRPr lang="zh-CN" altLang="en-US" sz="2200" dirty="0">
              <a:solidFill>
                <a:srgbClr val="C00000"/>
              </a:solidFill>
              <a:latin typeface="Times New Roman" panose="02020603050405020304"/>
              <a:ea typeface="微软雅黑" panose="020B0503020204020204" charset="-122"/>
              <a:sym typeface="Times New Roman" panose="02020603050405020304"/>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6" grpId="0" autoUpdateAnimBg="0"/>
      <p:bldP spid="7" grpId="0" autoUpdateAnimBg="0"/>
      <p:bldP spid="8" grpId="0" autoUpdateAnimBg="0"/>
      <p:bldP spid="9"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8fb0145f-3932-4662-bba1-b78507110362"/>
  <p:tag name="COMMONDATA" val="eyJoZGlkIjoiMjg0MmRkYTdlOWE4Mzc1ZDRhMGFmMjY1ZWIxYTVkMzE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主题">
  <a:themeElements>
    <a:clrScheme na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extLst>
      <a:ext uri="{D81B5157-A7B6-4480-A006-42BB1BC3E7BB}">
        <wpsdc:hlinkScheme xmlns:wpsdc="http://www.wps.cn/officeDocument/2017/drawingmlCustomData" xmlns="" underline="false"/>
      </a:ext>
    </a:extLst>
  </a:themeElements>
  <a:objectDefaults>
    <a:txDef>
      <a:spPr>
        <a:noFill/>
      </a:spPr>
      <a:bodyPr wrap="square" rtlCol="0">
        <a:spAutoFit/>
      </a:bodyPr>
      <a:lstStyle>
        <a:defPPr>
          <a:defRPr lang="zh-CN" altLang="en-US" sz="2600">
            <a:latin typeface="等线" panose="02010600030101010101" charset="-122"/>
            <a:ea typeface="等线" panose="02010600030101010101"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962</Words>
  <Application>Microsoft Office PowerPoint</Application>
  <PresentationFormat>宽屏</PresentationFormat>
  <Paragraphs>132</Paragraphs>
  <Slides>31</Slides>
  <Notes>2</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31</vt:i4>
      </vt:variant>
    </vt:vector>
  </HeadingPairs>
  <TitlesOfParts>
    <vt:vector size="43" baseType="lpstr">
      <vt:lpstr>等线</vt:lpstr>
      <vt:lpstr>黑体</vt:lpstr>
      <vt:lpstr>经典繁仿黑</vt:lpstr>
      <vt:lpstr>思源黑体 CN Normal</vt:lpstr>
      <vt:lpstr>宋体</vt:lpstr>
      <vt:lpstr>微软雅黑</vt:lpstr>
      <vt:lpstr>Arial</vt:lpstr>
      <vt:lpstr>Calibri</vt:lpstr>
      <vt:lpstr>Courier New</vt:lpstr>
      <vt:lpstr>Times New Roman</vt:lpstr>
      <vt:lpstr>1_Office 主题</vt:lpstr>
      <vt:lpstr>文档</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³He</cp:lastModifiedBy>
  <cp:revision>184</cp:revision>
  <dcterms:created xsi:type="dcterms:W3CDTF">2022-03-14T00:29:00Z</dcterms:created>
  <dcterms:modified xsi:type="dcterms:W3CDTF">2025-10-24T00:25:38Z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8F8599E672E24B889CC8F93F39307F02_13</vt:lpwstr>
  </property>
  <property fmtid="{D5CDD505-2E9C-101B-9397-08002B2CF9AE}" pid="3" name="KSOProductBuildVer">
    <vt:lpwstr>2052-12.1.0.23125</vt:lpwstr>
  </property>
</Properties>
</file>