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01" r:id="rId2"/>
    <p:sldId id="950" r:id="rId3"/>
    <p:sldId id="787" r:id="rId4"/>
    <p:sldId id="672" r:id="rId5"/>
    <p:sldId id="415" r:id="rId6"/>
    <p:sldId id="902" r:id="rId7"/>
    <p:sldId id="903" r:id="rId8"/>
    <p:sldId id="951" r:id="rId9"/>
    <p:sldId id="890" r:id="rId10"/>
    <p:sldId id="949" r:id="rId11"/>
    <p:sldId id="952" r:id="rId12"/>
    <p:sldId id="953" r:id="rId13"/>
    <p:sldId id="954" r:id="rId14"/>
    <p:sldId id="955" r:id="rId15"/>
    <p:sldId id="956" r:id="rId16"/>
    <p:sldId id="957" r:id="rId17"/>
    <p:sldId id="788" r:id="rId18"/>
    <p:sldId id="548" r:id="rId19"/>
    <p:sldId id="911" r:id="rId20"/>
    <p:sldId id="912" r:id="rId21"/>
    <p:sldId id="913" r:id="rId22"/>
    <p:sldId id="914" r:id="rId23"/>
    <p:sldId id="960" r:id="rId24"/>
    <p:sldId id="923" r:id="rId25"/>
    <p:sldId id="926" r:id="rId26"/>
    <p:sldId id="961" r:id="rId27"/>
    <p:sldId id="916" r:id="rId28"/>
    <p:sldId id="973" r:id="rId29"/>
    <p:sldId id="971" r:id="rId30"/>
    <p:sldId id="972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548235"/>
    <a:srgbClr val="6CA543"/>
    <a:srgbClr val="F08748"/>
    <a:srgbClr val="EE7D32"/>
    <a:srgbClr val="1E0DFF"/>
    <a:srgbClr val="002060"/>
    <a:srgbClr val="28487E"/>
    <a:srgbClr val="EC7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Objects="1" showGuides="1">
      <p:cViewPr varScale="1">
        <p:scale>
          <a:sx n="45" d="100"/>
          <a:sy n="45" d="100"/>
        </p:scale>
        <p:origin x="48" y="150"/>
      </p:cViewPr>
      <p:guideLst>
        <p:guide orient="horz" pos="216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32054" cy="43205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3:30:11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22023 9261 0,'0'0'0,"0"0"0,0 0 0,0 0 0,13 25 16,-13-25-16,14 25 0,-4-8 15,1 2-15,1 0 0,3 2 16,0 1-16,2 2 0,7 7 15,2 1-15,1 2 0,-2 0 0,8 8 16,1-3-16,-6-7 16,-5-6-16,-4-5 0</inkml:trace>
  <inkml:trace contextRef="#ctx0" brushRef="#br0" timeOffset="415.0136">23203 9166 0,'0'0'0,"0"0"0,0 0 16,0 0-16,0 0 0,0 0 0,0 0 15,0 0-15,-16 17 0,-2-4 16,-8 2-16,-7 5 0,-8 1 16,-17 11-16,-6 3 0,-18 9 15,-1 0-15,-18 10 0,-2 0 16,-7 8-16,9-2 0,-30 17 15,4-1-15,25-20 0,20-13 0,13-5 16,12-4-16,14-6 0,10-5 16,14-9-16,9-5 0,7-7 15,5-3-15,9 0 16,7-1-16,14 0 0,10-1 0,-2-6 16,14-4-16,10-3 0,8-1 15,11 2-15,7 2 0,51-5 16,-3 2-16,-11 6 0,-7 4 15,-17 6-15,-13 5 0,-14 0 16,-10 0-16,-16-4 0,-11 0 0,-9-3 16,-7-1-16,-5-3 0,-4-1 15,-9-3-15,-9 0 0,-9-11 16,-6-8-16,6 8 0,4 7 16,3 4-16</inkml:trace>
  <inkml:trace contextRef="#ctx0" brushRef="#br0" timeOffset="682.1208">22658 9121 0,'0'0'0,"0"0"0,0 0 0,0 0 16,0 0-16,0 0 0,7 38 15,-3-14-15,0 5 0,0 10 16,-1 9-16,-1 21 0,-2 7 0,-1 21 15,-2 4-15,-2 11 16,1-5-16,-3 6 0,-2 5 16,-1 12-16,3-26 0,2-23 15,2-13-15,1-13 0,1-7 0,0-5 16,1-6-16,-3-14 0,-1-11 16,1-4-16,0-2 0,2-2 15</inkml:trace>
  <inkml:trace contextRef="#ctx0" brushRef="#br0" timeOffset="965.9278">22598 9889 0,'0'0'0,"0"0"0,0 0 0,0 0 16,0 0-16,0 0 0,-30 12 15,30-12-15,-29 22 0,9-6 16,-3 3-16,0 3 0,-1 1 15,-4 7-15,0 2 0,4-4 0,2-2 16,2 5-16,7-3 16,5-3-16,6 0 0,7-6 0,5-1 15,8-3-15,6-3 0,7-3 16,5-3-16,5-3 0,4-2 16,15-4-16,2-2 0,-3 2 15,-3 2-15,1 2 0,-9 5 16,-15 3-16,-12 4 0,-5-3 15,-4-2-15,-3-3 0</inkml:trace>
  <inkml:trace contextRef="#ctx0" brushRef="#br0" timeOffset="1181.823">21832 10842 0,'0'0'15,"0"0"-15,0 0 0,0 0 16,0 0-16,0 0 0,34-1 15,-8-1-15,6-2 0,11-1 16,9 0-16,22-4 0,5-1 0,19-1 16,0 1-16,8 1 15,-10 1-15,2 0 0,-12 2 0,-11 0 16,-18 0-16,-10 1 0,-14-2 16,-12 4-16,-5 1 0,-5 1 15</inkml:trace>
  <inkml:trace contextRef="#ctx0" brushRef="#br0" timeOffset="1385.3679">22561 10541 0,'0'0'0,"0"0"0,0 0 0,0 0 16,-11 21-16,11-21 0,-12 34 15,2-12-15,-2 4 0,-4 6 16,-3 4-16,-7 13 0,-2 1 15,-9 13-15,-3-1 0,-3 6 0,5-5 16,3-9-16,3-8 16,3-8-16,3-10 0,8-7 0,3-7 15,5-2-15</inkml:trace>
  <inkml:trace contextRef="#ctx0" brushRef="#br0" timeOffset="1565.2445">22366 10955 0,'0'0'16,"0"0"-16,0 0 0,27-1 15,-27 1-15,31 3 0,-13 1 16,4 2-16,3 1 0,3 4 16,1 3-16,11 8 0,0 2 0,11 10 15,-1 4-15,-2-1 0,-4 1 16,6 2-16,-1-4 0,-4-12 16,-3-8-16,-4-1 0,-10-5 15,-7-1-15</inkml:trace>
  <inkml:trace contextRef="#ctx0" brushRef="#br0" timeOffset="1799.104">24135 10047 0,'0'0'16,"0"0"-16,0 0 0,0 0 0,0 0 0,-22 25 15,1-7-15,-4 0 16,-5 3-16,-10 7 0,-8 8 16,-14 10-16,1 0 0,-11 8 15,-12 7-15,2-3 0,13-8 0,3-4 16,11-8-16,15-12 16,11-7-16,8-4 0</inkml:trace>
  <inkml:trace contextRef="#ctx0" brushRef="#br0" timeOffset="2066.8643">23381 10017 0,'0'0'0,"0"0"0,0 0 0,0 0 16,0 0-16,26 7 0,-26-7 16,20 19-16,-20-19 0,19 34 15,-9-7-15,-1 4 0,-2 5 0,1 17 16,-1 8-16,-2 11 0,-1-1 15,-3 11-15,-2-2 16,1-1-16,0-11 0,0-5 0,1-6 16,0-4-16,0-9 0,4-10 15,4-6-15,-1-7 0,0-3 0,7-9 16,7-2-16,5-11 16,2-5-16,18-19 0,11-14 15,-14 11-15,-11 7 0,-7 6 16</inkml:trace>
  <inkml:trace contextRef="#ctx0" brushRef="#br0" timeOffset="2265.3772">24967 10081 0,'0'0'0,"0"0"0,0 0 16,0 0-16,0 0 0,-41 16 15,13-3-15,-5 3 0,-5 2 0,-6 5 16,-6 6-16,-15 7 0,0 1 15,-14 9-15,-10 8 0,5-2 16,17-12-16,3-7 0,11-11 16,14-6-16,12-5 0,7-3 15</inkml:trace>
  <inkml:trace contextRef="#ctx0" brushRef="#br0" timeOffset="2533.4765">24346 9939 0,'0'0'15,"0"0"-15,0 0 0,0 0 0,0 0 16,0 0-16,1 30 0,-1-30 16,-6 32-16,1-7 0,-3 7 15,0 4-15,1 4 0,-4 16 16,0 3-16,-1 12 0,4-3 16,2 16-16,5 0 0,4-1 15,3-12-15,7-6 0,6-6 16,10-1-16,4-10 0,5-9 15,4-6-15,1-9 0,0-7 0,10-8 16,7-4-16,-4-7 0,-1-3 16,33-22-16,-2-10 0,-19-6 15,-12-5-15,-17 16 0,-13 9 16,-7 8-16</inkml:trace>
  <inkml:trace contextRef="#ctx0" brushRef="#br0" timeOffset="2782.0677">25137 10085 0,'0'0'0,"0"0"16,0 0-16,23-2 0,-23 2 0,42-5 16,-3 2-16,3 0 15,2 1-15,20-1 0,5 0 16,11-1-16,-7 0 0,8-1 15,4 0-15,-17-1 0,-12 2 0,-4 1 16,-10 1-16,-13-2 0,-6 0 0,-7-1 16,-3-3-16,-8 0 15,-5-1-15,0 3 0,0 1 16,0 2-16</inkml:trace>
  <inkml:trace contextRef="#ctx0" brushRef="#br0" timeOffset="3165.8566">25579 9615 0,'0'0'0,"0"0"0,0 0 16,0 0-16,0 0 0,0 0 0,0 0 15,-2 31-15,2-31 0,-3 41 16,2-9-16,0 3 0,-1 1 0,1 21 16,1 7-16,0 12 15,-1-3-15,1 16 0,0 0 16,0 1-16,0-11 0,0 3 0,1-6 15,0-16-15,2-11 0,-1 12 16,0-11-16,-1-12 0,0-8 16,-3-7-16,-2-2 0,-3-11 15,-1-2-15,-8-6 0,-6-7 16,2-3-16,-1-3 0,0-8 16,-1-5-16,1 2 0,0 2 0,1-2 15,0 1-15,4 4 0,3 5 16,2 0-16,3 2 15,3 1-15,3 1 0,7-5 0,4-4 16,6-4-16,6-2 0,12-7 16,10-8-16,0 3 0,-1 1 15,15-12-15,5-6 0,-16 13 16,-11 10-16,-8 8 0</inkml:trace>
  <inkml:trace contextRef="#ctx0" brushRef="#br0" timeOffset="3535.1754">26380 9542 0,'0'0'0,"0"0"0,0 0 16,0 0-16,0 0 0,-39 17 16,13-1-16,-3 3 0,-2 4 0,-15 13 15,-5 5-15,6-3 16,5-2-16,-2 6 0,2 5 15,8-8-15,8-8 0,8-1 0,8-4 16,6-11-16,2-5 0,7-1 16,4-4-16,1 2 0,2 1 15,4-1-15,2 2 0,-5-2 16,-2 1-16,2 10 0,-3 6 16,-4-1-16,1 0 0,-3 17 15,-3 10-15,-2 0 0,-1 0 0,-2 26 16,-1 12-16,-1-6 15,2-6-15,0 27 0,0 8 16,0 29-16,2-22 0,2-8 16,1-5-16,0-22 0,2-16 0,-4-14 15,-1-10-15,-3-16 0,-2-12 0,3-4 16,0-4-16,1-2 16</inkml:trace>
  <inkml:trace contextRef="#ctx0" brushRef="#br0" timeOffset="4417.0352">26588 9507 0,'0'0'16,"0"0"-16,0 0 0,0 0 0,0 0 15,0 0-15,27 12 16,-27-12-16,17 15 0,-17-15 0,18 26 16,-13-9-16,-2 3 0,-8 1 15,-5 5-15,-3-1 0,-2 1 0,-12 7 16,-5 1-16,-4 4 16,0-3-16,2-2 0,0 0 15,0-1-15,6-7 0,7-5 16,6-4-16,4-2 0,2-3 0,9 1 15,7-1-15,4-4 0,4-2 16,9-2-16,8 0 0,1-2 16,1 0-16,9 1 0,2-1 15,-7 1-15,-5 0 0,-7 4 16,-7 1-16,-7 3 0,-7 1 0,-11 4 16,-11 4-16,-5 1 15,-5 1-15,-7 4 0,-8 3 16,6 2-16,3 0 0,-6 1 15,3-4-15,6-5 0,5-6 0,8-1 16,7-2-16,6-3 0,4-1 16,8-3-16,7-2 0,3 1 15,1-1-15,8-4 0,7-3 16,-2 0-16,-2 2 0,-2 2 16,-3 1-16,-6 2 0,-6 0 15,-9 7-15,-6 2 0,-5 3 16,-4-1-16,-7 4 0,-9 5 15,1 3-15,-2-2 0,-6 7 0,-1-2 16,5-2-16,4-1 0,2-2 16,7-3-16,6-7 0,3-3 15,6-3-15,5 0 0,7-4 16,5-4-16,8-7 0,5-7 16,-1-1-16,1 0 0,9-13 15,-1-7-15,-3 2 0,-2 1 0,-1-5 16,-5 4-16,-6 3 15,-6 3-15,-8 0 0,-8 1 16,-1 8-16,-3 6 0,-3 4 0,-3 2 16,0 3-16,-1 0 0,-2 4 15,-1 0-15,0 3 0,2 2 16,1 5-16,3 5 0,4-2 16,-1 3-16,2 5 0,2 4 15,1 1-15,0-2 0,3 9 16,4 1-16,-1-2 0,1-3 0,4-2 15,2-2-15,0-4 0,1-3 16,1-3-16,2-3 16,2-4-16,2-4 0,8-8 0,7-6 15,3-10-15,3-5 0,8-22 16,7-16-16,-12 14 0,-9 10 0,-7 8 16</inkml:trace>
  <inkml:trace contextRef="#ctx0" brushRef="#br0" timeOffset="4982.3228">27263 9947 0,'0'0'0,"0"0"0,0 0 16,0 0-16,0 0 0,26 13 16,-26-13-16,30 11 0,-30-11 0,37 14 15,-12-4-15,-2 1 0,-2 1 16,4 3-16,-1 3 15,-5 2-15,-4 1 0,-9 1 0,-6 1 16,-6 2-16,-6 2 0,-11 6 16,-6 2-16,-5-2 0,0 0 15,-11 9-15,-2 1 0,4-4 16,3-4-16,0 4 0,6-4 16,8-4-16,6-1 0,7-7 15,5-4-15,7-3 0,4-3 0,13-7 16,8-6-16,-1-7 15,3-4-15,10-9 0,4-7 16,-2 1-16,-5 1 0,5-9 0,-2-1 16,-5 3-16,-5 4 0,-5 0 15,-3 0-15,-6 4 0,-3 2 16,-7 5-16,-4 4 0,-6 2 16,-3 4-16,-4 4 0,-5 4 15,0 3-15,0 4 0,-3 10 0,-2 6 16,-1 5-16,1 2 0,2 7 15,2 5-15,2 2 16,4 0-16,-1 8 0,4 2 16,3-8-16,1-5 0,5 3 0,5-4 15,3-10-15,0-6 0,2-7 16,1-4-16,0-3 0,2-1 16,8-10-16,5-6 0,-2-5 15,2-5-15,5-15 0,5-12 16,0-8-16,0-8 0,3-18 15,-1-7-15,-7 14 0,-7 19 0,-5 15 16</inkml:trace>
  <inkml:trace contextRef="#ctx0" brushRef="#br0" timeOffset="5866.0055">27664 9991 0,'0'0'0,"0"0"16,0 0-16,0 0 0,0 0 0,0 0 16,0 0-16,0 0 0,0 0 0,0 0 15,-16 28-15,16-28 16,-10 33-16,4-11 0,1 1 15,-1 2-15,1 2 0,-3 6 0,1 0 16,3-4-16,1-4 0,-1 0 16,2-4-16,0-7 0,1-3 15,0-2-15,-1-1 0,1-2 16,0-1-16,1-5 0,6-7 16,-1-3-16,2-4 0,1-4 15,0-5-15,1 1 0,0-1 16,0 1-16,1-1 0,1 1 15,1 2-15,9-4 0,5 1 16,1 0-16,-1 1 0,6 3 0,7 3 16,-3 4-16,0 5 15,9 1-15,2 6 0,-6 2 0,-5 2 16,2 4-16,-1 5 0,-3 3 16,-2 3-16,-2 2 0,-6 2 15,-6-4-15,-4 1 0,0 1 16,-4 1-16,-6-7 0,-2 1 0,-6 0 15,-5 1-15,-5-2 16,-5 0-16,-9-1 0,-5-1 16,-2-2-16,-1-1 0,-1-4 0,0-1 15,1-2-15,4 0 0,-2-6 16,5-4-16,6-3 0,5-1 16,2-2-16,4-4 0,4 2 15,4 2-15,3 1 0,2 1 16,3 0-16,3 0 0,3 5 15,3 0-15,0 4 0,2 2 0,-2 4 16,-1 2-16,0 5 0,-1 3 16,-1 5-16,-1 6 0,-2 2 15,-2 1-15,-3 4 0,-1 4 16,-1-1-16,-1-1 0,-1 10 16,-1 0-16,0-4 15,-1-7-15,0-1 0,-1-2 16,-1-3-16,-2-5 0,0-1 0,0-4 0,-2-4 15,-1-2-15,-5-4 16,-1-1-16,-1-6 0,1-3 16,1-4-16,-3-4 0,1 0 15,1-1-15,1 2 0,2 0 0,2 1 16,1 2-16,2 2 0,2 1 16,2 0-16,1 0 0,4 1 15,3 0-15,3 1 0,4 2 0,4-2 16,1 2-16,2 2 15,-1-1-15,3 3 0,2 0 16,-1 3-16,-2 2 0,2 6 0,-3 2 16,-7 0-16,-4 3 0,-2 9 15,-7 6-15,-2-2 0,-4-1 16,-2 1-16,-2 2 0,2-6 16,1-2-16,1-1 0,2-1 15,4-4-15,2-2 0,10-3 16,8-3-16,6-7 0,5-6 0,15-10 15,12-6-15,14-10 16,0-5-16,-6 3 0,-17 7 0,-10 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3:42:06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24139 10726 0,'0'0'0,"0"0"0,0 0 0,0 0 0,0 0 16,0 0-16,0 0 0,7 26 16,-7-26-16,9 31 0,-1-9 15,2 1-15,1 3 0,1 5 16,2 3-16,5 11 0,0-2 0,7 16 15,4 3-15,-4-4 0,-2-2 16,6 12-16,0 0 0,5 1 16,1-7-16,0 7 0,-3-5 15,-4-8-15,-3-6 0,3-1 16,2-3-16,-5-4 16,-3-6-16,6 14 0,-6-8 15,-10-20-15,2-3 0,-1 0 0,1 0 16,0-4-16,-1-5 0,-2-7 15,-1-6-15,-3 1 0,-3 1 16,0-1-16</inkml:trace>
  <inkml:trace contextRef="#ctx0" brushRef="#br0" timeOffset="350.8585">24697 10720 0,'0'0'0,"0"0"15,0 0-15,0 0 0,0 0 0,0 0 16,-26 9-16,26-9 0,-19 25 15,4-5-15,-5 5 16,0 1-16,0 3 0,-11 12 0,-4 4 16,-5 7-16,4-4 0,-9 15 15,0 1-15,3-8 0,2-4 16,-5 13-16,2 4 16,-1-2-16,5-10 0,-8 27 0,6-6 15,10-9-15,6-5 0,7-22 16,6-12-16,4-10 0</inkml:trace>
  <inkml:trace contextRef="#ctx0" brushRef="#br0" timeOffset="2100.7318">25308 10431 0,'0'0'0,"0"0"0,0 0 15,0 0-15,-23 3 0,23-3 16,-27 17-16,10-3 0,-3 3 0,-4 7 16,-5 7-16,-7 9 15,-1 1-15,-9 13 0,0 3 16,-3 7-16,6-4 0,1 6 0,7-2 16,9-13-16,7-9 0,8-6 15,9-9-15,0-11 0,1-3 0,0-4 16</inkml:trace>
  <inkml:trace contextRef="#ctx0" brushRef="#br0" timeOffset="2333.4507">25304 10479 0,'0'0'0,"0"0"0,0 0 15,0 0-15,0 24 0,0-24 16,2 35-16,-1-12 0,0 3 0,-1 6 15,-1 6-15,0 13 0,-1-2 16,-2 13-16,1 1 0,0-8 16,-2-4-16,2 3 0,1-7 15,1-7-15,0-8 0,0-3 16,-1-7-16,1-8 0,1-5 0,-2-12 16,0-8-16,1 4 15,0 1-15,0 1 0</inkml:trace>
  <inkml:trace contextRef="#ctx0" brushRef="#br0" timeOffset="2500.4729">24998 10804 0,'0'0'0,"0"0"16,0 0-16,0 0 0,0 0 0,0 0 16,0 0-16,27 4 0,-27-4 15,28 3-15,-6 0 0,2-1 0,0-1 16,3 1-16,4 0 15,-3-1-15,-5 0 0,-2 0 0</inkml:trace>
  <inkml:trace contextRef="#ctx0" brushRef="#br0" timeOffset="2733.5042">25585 10786 0,'0'0'0,"0"0"0,0 0 0,8 22 15,-8-22-15,14 31 0,-2-6 16,2 5-16,3 5 0,8 18 0,5 10 16,6 13-16,0 1 15,4 17-15,1 1 0,3 5 0,-3-9 16,0 4-16,-6-4 16,6 10-16,-9-23 0,-3-22 0,-3-12 15,-4-15-15,-4-9 0,-8-14 16,-7-10-16,0 1 0,-1 1 0,-2 2 15</inkml:trace>
  <inkml:trace contextRef="#ctx0" brushRef="#br0" timeOffset="2950.1167">26084 10850 0,'0'0'0,"0"0"0,0 0 16,-14 19-16,14-19 0,-22 36 0,2-5 16,-3 7-16,-3 4 0,-10 22 15,-11 24-15,-7 12 0,2-1 16,-1 6-16,7-5 0,3-12 16,8-22-16,0 3 0,11-21 15,7-15-15</inkml:trace>
  <inkml:trace contextRef="#ctx0" brushRef="#br0" timeOffset="3167.55">26705 10489 0,'0'0'0,"0"0"0,0 0 16,-18 16-16,18-16 0,-26 31 15,5-3-15,-3 3 0,-4 4 0,-12 18 16,-3 4-16,-5 10 0,3-3 16,1 7-16,7-5 0,5-1 15,9-12-15,4-7 0,5-14 16,4-8-16</inkml:trace>
  <inkml:trace contextRef="#ctx0" brushRef="#br0" timeOffset="3400.3768">26688 10527 0,'0'0'0,"0"0"16,0 0-16,0 0 0,0 0 15,0 0-15,15 34 16,-15-34-16,14 36 0,-6-10 0,1 5 16,-2 1-16,0 3 0,-2 12 15,-1 4-15,-3 8 0,-2-4 16,1-6-16,0-4 0,-2 0 15,-2-9-15,0-7 0,-1-4 16,0-9-16,-2-7 0,3-2 0,1-2 16,-1-1-16</inkml:trace>
  <inkml:trace contextRef="#ctx0" brushRef="#br0" timeOffset="3550.0613">26466 10861 0,'0'0'0,"0"0"0,0 0 15,0 0-15,0 0 0,25 6 0,-25-6 16,32 7-16,-11-2 0,2 1 16,1 1-16,-2 2 0,-1 2 0,1 2 15,-3-3-15,-2-1 16</inkml:trace>
  <inkml:trace contextRef="#ctx0" brushRef="#br0" timeOffset="3883.9151">24104 12441 0,'0'0'0,"0"0"0,0 0 16,10 34-16,-2-16 0,6 10 15,7 10-15,6 13 0,-1 3 0,8 10 16,1-1-16,2 12 0,-5-5 16,-2 5-16,-7-8 0,-1-2 15,-5-10-15,-1-5 0,-2-1 16,1-6-16,-1-3 0,1-8 15,1-9-15,-5-11 0,-5-9 0,-1-1 16,-2 0-16,0-1 16</inkml:trace>
  <inkml:trace contextRef="#ctx0" brushRef="#br0" timeOffset="4084.0498">24610 12398 0,'0'0'0,"0"0"15,0 0-15,0 0 0,-24 5 0,24-5 16,-33 25 0,8-3-16,-6 6 0,-15 19 15,-3 8-15,-15 24 0,0 6 16,-1 5-16,10-12 0,5 4 0,7 1 16,8 2-16,15-24 0,7-18 15,3-13-15,3-10 0</inkml:trace>
  <inkml:trace contextRef="#ctx0" brushRef="#br0" timeOffset="4284.9292">24938 12180 0,'0'0'15,"0"0"-15,-17 21 0,7-8 0,-3 2 16,-6 9-16,-4 8 15,-9 11-15,-1 1 0,-8 14 0,0 3 16,-2 7-16,6-6 0,5 0 16,9-12-16,5-11 0,5-10 0,3-8 15</inkml:trace>
  <inkml:trace contextRef="#ctx0" brushRef="#br0" timeOffset="4483.7365">24953 12089 0,'0'0'16,"0"0"-16,0 0 0,0 0 0,0 0 16,13 25-16,-13-25 0,11 39 15,-6-14-15,-1 8 16,1 7-16,-3 1 0,-1 0 0,-3 17 16,-3 15-16,0-6 15,-2-4-15,-2 4 0,-1 1 0,2-10 16,0-8-16,2-13 0,2-9 15,1-7-15</inkml:trace>
  <inkml:trace contextRef="#ctx0" brushRef="#br0" timeOffset="4666.6516">24694 12531 0,'0'0'0,"0"0"0,0 0 0,0 0 0,0 0 15,24 4-15,-24-4 16,29 1-16,-29-1 0,40 1 16,-15-1-16,-1-1 0,0 0 15,3-1-15,-5 1 0,-3 0 16</inkml:trace>
  <inkml:trace contextRef="#ctx0" brushRef="#br0" timeOffset="4952.6979">25266 12279 0,'0'0'0,"0"0"0,0 0 0,0 0 16,0 0-16,7 22 0,-7-22 16,17 35-16,-4-12 0,1 5 15,2 4-15,2 3 0,1 2 0,8 14 16,2 3-16,3 7 0,-3-4 15,3 4-15,-3-4 0,-1-6 16,-2-2-16,3 3 0,-2-3 16,-6-9-16,-3-5 0,-3-2 15,-2-1-15,-1-4 0,-1-4 16,-2-2-16,-1-1 0,-3-7 16,-2-6-16,0-2 15,-1-2-15,-1-1 0</inkml:trace>
  <inkml:trace contextRef="#ctx0" brushRef="#br0" timeOffset="5200.2628">25742 12193 0,'0'0'0,"0"0"15,0 0-15,-15 17 0,15-17 0,-24 31 16,5-4-16,-3 4 0,-3 5 16,-12 17-16,-2 7 0,-11 15 15,0 0-15,-6 16 0,-6 17 16,4-4-16,11-12 0,-3 5 16,16-30-16,11-21 0</inkml:trace>
  <inkml:trace contextRef="#ctx0" brushRef="#br0" timeOffset="5785.7742">26373 12169 0,'0'0'0,"0"0"0,0 0 0,-4-25 16,0 17-16,-1 0 0,-2 1 15,0-2-15,-2 0 0,-2 2 16,-3-1-16,0 4 0,0 2 15,-9 2-15,-4 4 0,2 4 0,1 3 16,-2 9-16,-1 8 0,0 0 16,1 3-16,-5 11 0,2 2 15,6-1-15,3-3 0,1 4 16,4 1-16,4-9 0,4-7 16,4-3-16,3-1 0,4-10 15,3-2-15,5-7 0,6-3 16,1-5-16,0-4 0,3-7 15,3-4-15,3-8 0,3-5 16,-2-3-16,-3-2 0,0 3 0,-3 2 16,-1 0-16,-4 4 15,-5 5-15,-2 5 0,-3 5 16,-3 4-16,-3 3 0,-1 1 0,-1 6 16,0 3-16,-2 3 0,-2 4 15,-1 3-15,0 3 0,0 2 16,1 3-16,2 2 0,2 2 15,2 0-15,2 0 0,5-1 16,3 1-16,2-4 0,0-2 0,-1 0 16,-2-7-16,-2-1 15</inkml:trace>
  <inkml:trace contextRef="#ctx0" brushRef="#br0" timeOffset="6120.5237">23983 13836 0,'0'0'0,"0"0"16,5 21-16,-5-21 0,16 34 0,0-2 16,4 7-16,0 3 15,1 0-15,9 17 0,2 6 0,3 7 16,-4-3-16,8 10 0,-1-2 16,-3-12-16,-3-8 0,4 9 15,-3 1-15,0-9 0,0-6 0,11 13 16,-4-12-16,-9-22 0,-7-14 15,-8-6-15,-4-3 0,-4-3 16</inkml:trace>
  <inkml:trace contextRef="#ctx0" brushRef="#br0" timeOffset="6350.7382">24536 13784 0,'0'0'0,"0"0"16,-18 10-16,9-2 0,-1 3 0,-7 11 16,-5 8-16,-9 16 0,-2 4 15,-12 26-15,-4 12 0,-8 16 16,3-2-16,-5 20 0,-5 16 16,-6 26-16,19-29 0,14-24 15,12-15-15,13-19 0,9-12 0,2-20 16,0-14-16,1-10 15</inkml:trace>
  <inkml:trace contextRef="#ctx0" brushRef="#br0" timeOffset="6901.1952">25001 14105 0,'0'0'0,"0"0"16,0 0-16,0 0 0,-12-23 0,12 23 16,-7-27-16,1 11 0,0 0 15,-3-3-15,-2-3 0,-5-6 16,-1 1-16,-2 1 0,-2 1 16,1 3-16,1 2 0,-7 0 15,-2 3-15,2 6 0,0 3 0,0 7 16,3 5-16,-1 6 0,1 5 15,-4 13-15,-3 10 16,5 5-16,3 2 16,1 9-16,4-2 0,3 4 0,3-6 0,5-4 15,2-5-15,3-5 16,1-5-16,6-8 0,2-6 16,3-4-16,2-4 0,6-8 15,6-7-15,-4-9 0,1-7 0,3-5 16,3-3-16,-2-4 0,-1-3 15,2-8-15,-3 1 0,-2 3 16,-1 4-16,-3 8 0,-4 5 16,-2 7-16,-2 4 0,-2 5 15,-2 2-15,-1 2 0,-1 1 0,0 7 16,-1 4 0,-1 5-16,0 3 0,-1 0 0,-1 3 15,0 2-15,0-1 0,3 2 16,1 1-16,2 0 0,1 0 0,3-1 15,1 1-15,2-6 0,3-4 16,2-3-16,1-4 0,-2-1 16,-4 0-16,-2-2 0</inkml:trace>
  <inkml:trace contextRef="#ctx0" brushRef="#br0" timeOffset="7267.8547">25134 13844 0,'0'0'16,"0"0"-16,0 0 0,10 29 0,-10-29 16,12 33-16,-1-8 0,0 3 15,1 2-15,6 14 0,2 3 16,5 12-16,-1 0 0,6 11 16,0 1-16,-3-6 0,-1-3 15,6 11-15,0-3 0,0 0 16,-5-9-16,-1 0 0,-1-4 15,-2-9-15,0-9 0,6-2 0,-5-21 16,-14-9-16,-3 0 0,-2-4 16</inkml:trace>
  <inkml:trace contextRef="#ctx0" brushRef="#br0" timeOffset="7500.1682">25605 13769 0,'0'0'0,"0"0"0,0 0 15,0 0-15,-19 17 0,6 3 0,-6 9 16,0 5-16,-1 4 0,-12 24 16,-4 12-16,-4 14 0,5 0 15,-6 19-15,-2 18 0,4-5 16,5-18-16,6 21 0,13-25 15,6-30-15,2-22 0,3-13 16</inkml:trace>
  <inkml:trace contextRef="#ctx0" brushRef="#br0" timeOffset="7984.2598">26035 13864 0,'0'0'0,"0"0"16,-5-24-16,3 14 0,-1 1 0,-2-7 15,0-5-15,-2 2 16,-1-3-16,-3 4 0,-2 1 16,1 3-16,0 4 0,-4 3 0,-2 4 15,-2 6-15,-1 6 0,-5 9 16,0 5-16,2 4 0,0 3 15,0 7-15,1 3 0,-1 7 16,3-1-16,6 0 0,3 0 0,2-5 16,1-4-16,6-2 0,3-6 15,3-8-15,2-4 0,7-4 16,5-3-16,-4-3 0,2-4 16,1-7-16,3-7 0,3-6 15,2-2-15,2-9 16,0-5-16,-3-3 0,-2-2 0,1-2 15,1 0-15,-1 1 0,-3 6 0,-4 6 16,-1 6-16,-5 6 0,-4 5 16,-1 3-16,0 2 15,-2 3-15,-2 2 0,1 5 0,-2 8 16,0 2-16,0 2 0,-3 7 16,0 5-16,2 2 0,2 0 15,4 10-15,4 4 0,1-7 16,0-3-16,-3-9 0,0-5 15,-2-4-15</inkml:trace>
  <inkml:trace contextRef="#ctx0" brushRef="#br0" timeOffset="11501.0572">28796 10293 0,'0'0'15,"0"0"-15,0 0 0,0 0 0,0 0 16,0 0-16,0 0 0,10 35 15,-10-35-15,15 39 0,-3-13 16,2 5-16,1 2 0,7 14 0,3 3 16,-1-1-16,0 0 0,7 13 15,7 11-15,-5-9 0,-5-5 16,5 0-16,-1-7 0,-4-9 16,-3-6-16,2 1 0,-2-5 15,-6-8-15,-1-4 0,2-9 16,2-5-1,-4-9-15,-5-5 0,-3 1 0,-2 2 0,-2 0 0</inkml:trace>
  <inkml:trace contextRef="#ctx0" brushRef="#br0" timeOffset="11750.5617">29413 10306 0,'0'0'0,"0"0"0,0 0 16,-24 1-16,13 1 0,-5 6 0,-5 4 16,-2 4-16,-3 4 0,-14 14 15,-7 4-15,-9 11 0,1 0 0,-9 16 16,2 5-16,-4 3 16,5-7-16,4 1 0,10-6 15,13-10-15,8-7 0,4 7 16,10-13-16,10-20 0,6-7 0,-2-4 15,1-3-15,-2 0 0</inkml:trace>
  <inkml:trace contextRef="#ctx0" brushRef="#br0" timeOffset="12001.0818">29811 9959 0,'0'0'0,"0"0"0,0 0 15,0 0-15,0 0 0,-22 12 0,22-12 16,-30 33-16,13-13 0,-4 5 16,-3 7-16,1 0 0,0 2 0,-8 15 15,-7 14-15,5-5 16,4-4-16,-2 4 0,4-6 15,7-4-15,9-9 0,2-10 0,3-7 16,1-5-16</inkml:trace>
  <inkml:trace contextRef="#ctx0" brushRef="#br0" timeOffset="12219.846">29825 9967 0,'0'0'16,"0"0"-16,0 0 0,0 0 0,0 0 15,0 0-15,19 27 16,-19-27-16,12 33 0,-6-10 0,2 4 16,-1 1-16,-2 2 0,2 13 15,-1 4-15,-1-3 0,-2-4 16,-1 7-16,1-3 0,-2-8 16,0-4-16,-1 2 0,-2-1 15,-1-8-15,0-7 0,1-3 0,0-4 16,1-1-16</inkml:trace>
  <inkml:trace contextRef="#ctx0" brushRef="#br0" timeOffset="12401.185">29574 10419 0,'0'0'0,"0"0"15,0 0-15,0 0 0,0 0 0,0 0 16,0 0-16,34-2 15,-34 2-15,35-1 0,-10-1 16,3-1-16,2-3 0,-4 2 0,-3 2 16,-3-2-16</inkml:trace>
  <inkml:trace contextRef="#ctx0" brushRef="#br0" timeOffset="12583.5502">30172 9978 0,'0'0'0,"0"0"16,0 0-16,0 0 0,6 22 0,-6-22 16,7 31-16,-1-12 0,1 2 15,0 7-15,2 4 0,0 2 16,1 3-16,6 8 0,4-3 16,4 0-16,2-8 0,-5-6 15,-5-6-15,-2-4 0</inkml:trace>
  <inkml:trace contextRef="#ctx0" brushRef="#br0" timeOffset="12923.8502">30816 10024 0,'0'0'0,"0"0"15,0 0-15,0 0 0,0 0 16,0 0-16,0 0 0,-20 16 16,20-16-16,-29 29 0,5-6 15,-2 1-15,-2 2 0,-8 11 16,-1 3-16,4 0 0,4-1 0,-4 5 15,2-4-15,2-3 0,7-7 16,5-7-16,5-5 16,5-3-16,2-4 0,2-3 0,1-2 15,2 1-15,2-1 0,-1-1 16,0 0-16,0-1 0,1 4 16,-2 6-16,0 8 0,-1 3 15,-2 3-15,-4 10 0,-1 6 16,-3 10-16,-1 1 0,-2 15 15,0 3-15,2-3 0,1-2 0,1 10 16,2 0-16,4-5 16,3-10-16,2-9 0,2-11 15,4-21-15,1-11 0,-1-2 0,-3-3 16,0-2-16</inkml:trace>
  <inkml:trace contextRef="#ctx0" brushRef="#br0" timeOffset="13150.8167">31286 9887 0,'0'0'0,"0"0"16,0 0-16,0 0 0,-25 17 15,8 0-15,-5 4 0,-4 6 0,-2 5 16,-11 15-16,-2 4 15,-8 15-15,0 1 0,-2 12 0,7-3 16,4 1-16,8-13 0,4-9 16,8-16-16,6-11 0</inkml:trace>
  <inkml:trace contextRef="#ctx0" brushRef="#br0" timeOffset="13384.525">31294 9928 0,'0'0'0,"0"0"16,0 0-16,0 0 0,0 0 16,16 19-16,-16-19 0,12 31 15,-6-10-15,-1 5 0,1 4 16,-1 5-16,-1 4 0,2 12 16,-2 1-16,-1 8 0,-3-5 0,0-5 15,0-4-15,0-2 0,1-6 16,0-9-16,0-7 15,-3-8-15,-2-8 0,2-2 0,0-1 16,0 0-16</inkml:trace>
  <inkml:trace contextRef="#ctx0" brushRef="#br0" timeOffset="13568.3114">31008 10311 0,'0'0'0,"0"0"0,0 0 15,0 0-15,0 0 0,0 0 16,24 4-16,-24-4 0,32 2 16,-9-1-16,5 1 0,2 2 15,2 1-15,-3 1 0,-1 1 16,3 0-16,-6 0 0,-3-2 0</inkml:trace>
  <inkml:trace contextRef="#ctx0" brushRef="#br0" timeOffset="14117.5225">28638 11937 0,'0'0'0,"0"0"16,0 0-16,0 0 0,0 0 0,16 24 16,-16-24-16,22 37 0,-4-12 0,2 4 15,3 6-15,3 5 16,4 4-16,12 20 0,13 20 16,2 4-16,-7-10 0,6 8 0,-2-5 15,0-1-15,-6-10 0,18 10 16,-6-17-16,-14-22 0,-12-16 15,-11-7-15,-7-6 0,-5-3 16</inkml:trace>
  <inkml:trace contextRef="#ctx0" brushRef="#br0" timeOffset="14351.3793">29174 11891 0,'0'0'0,"0"0"16,0 0-16,-23 20 0,13-9 0,-4 8 15,-5 7-15,-7 17 0,-2 7 0,-11 27 16,-6 11 0,1 5-16,0 1 0,-1 15 15,1 10-15,-1 9 0,8-27 16,12-31-16</inkml:trace>
  <inkml:trace contextRef="#ctx0" brushRef="#br0" timeOffset="14567.7642">29668 11673 0,'0'0'0,"0"0"15,0 0-15,-17 28 0,17-28 16,-22 36-16,5-5 0,-4 4 0,-4 4 16,-10 16-16,-3 3 15,-3 12-15,5-2 0,-3 6 0,1 2 16,9-15-16,7-11 0,3-8 16,6-12-16,3-9 0</inkml:trace>
  <inkml:trace contextRef="#ctx0" brushRef="#br0" timeOffset="14777.1075">29694 11697 0,'0'0'0,"0"0"16,0 0-16,0 0 0,10 26 16,-10-26-16,10 39 0,-4-12 15,2 2-15,0 4 0,-2 4 16,2 12-16,-1 1 0,-1 13 15,1-2-15,-2-5 0,0-5 0,-1 3 16,1-5-16,-3-10 0,0-6 16,0-7-16,-1-6 0,0-4 15</inkml:trace>
  <inkml:trace contextRef="#ctx0" brushRef="#br0" timeOffset="14967.8215">29461 12159 0,'0'0'0,"0"0"15,0 0-15,0 0 0,0 0 0,0 0 16,40 3-16,-40-3 0,42 4 16,-16-5-16,6-2 0,1-2 15,0-2-15,4-1 0,-7 2 16,-4 0-16</inkml:trace>
  <inkml:trace contextRef="#ctx0" brushRef="#br0" timeOffset="15167.4971">30085 11798 0,'0'0'0,"0"0"0,0 0 15,0 0-15,0 0 0,7 23 16,-7-23-16,10 36 0,-3-16 0,3 4 15,3 2-15,2 1 0,-1 1 16,7 9-16,1 2 16,1-4-16,2-3 0,-1 0 0,-4-6 15,-5-5-15</inkml:trace>
  <inkml:trace contextRef="#ctx0" brushRef="#br0" timeOffset="15518.0038">30773 11832 0,'0'0'0,"0"0"0,0 0 16,0 0-16,0 0 0,0 0 0,-24 10 16,24-10-16,-37 23 0,11-3 15,-7 5-15,0 1 0,1 0 0,-9 10 16,1 1-16,0 3 16,4-3-16,3 1 0,8-7 15,5-5-15,5-5 0,4-3 16,3-4-16,4-2 0,4-1 0,4-1 15,1 0-15,3 2 0,1 1 16,1 0-16,1 3 0,-1 3 16,0 3-16,-3 8 0,-1 5 15,-3 4-15,-1 3 0,-4 21 16,-4 8-16,-1-3 0,1-3 16,-1 15-16,-1 1 0,4 0 15,4-11-15,3-4 0,2-5 16,8 7-16,1-18 0,5-26 15,2-19-15,1-18 0,1-15 0,-16 18 16,-1 2-16,-2 2 0</inkml:trace>
  <inkml:trace contextRef="#ctx0" brushRef="#br0" timeOffset="15950.5894">31498 11965 0,'0'0'0,"0"0"16,0 0-16,0-22 0,0 13 0,-2-3 16,-2-2-16,-5-4 0,-2 1 15,-2 2-15,-3 0 16,-4 5-16,-3 2 0,-3 6 0,-3 5 16,-7 7-16,-1 3 0,3 6 15,1 3-15,1 3 0,2 3 0,-4 4 16,1 0-16,8 0 0,5 0 15,5-3-15,2-3 16,6-3-16,3-3 0,10-3 16,6-3-16,3-3 0,3-4 15,7-9-15,6-5 0,6-7 0,2-5 16,4-6-16,1-3 16,-3 1-16,-2 0 0,-1 1 0,-4 5 15,-8 5-15,-4 4 0,-5 4 16,-5 2-16,-2 4 0,-3 3 15,-3 7 1,-3 5-16,-5 10 0,-2 6 16,0-3-16,1-4 0,-1 4 0,1 3 15,1-4-15,2-4 0,4 4 16,4 3-16,1-2 0,1-3 0,-1-4 16,-1-5-16,-2-2 15</inkml:trace>
  <inkml:trace contextRef="#ctx0" brushRef="#br0" timeOffset="16317.1091">28770 13711 0,'0'0'0,"0"0"0,6 19 0,0-2 15,1 4-15,7 16 0,5 8 16,0 1-16,2 2 0,9 17 15,2 5-15,8 10 0,0-5 0,6 15 16,3 8-16,-3-14 16,-4-11-16,15 24 0,-6-12 15,-7-22-15,-5-15 0,-2-15 0,-4-11 16,-9-15-16,-6-11 0,-6 2 16,-4 1-16,-3-1 0</inkml:trace>
  <inkml:trace contextRef="#ctx0" brushRef="#br0" timeOffset="16533.6856">29336 13630 0,'0'0'0,"0"0"15,0 0-15,-27 12 0,14-1 0,-4 9 16,-3 8-16,-7 14 0,-3 5 15,-10 25-15,-3 10 16,-5 17-16,3-3 0,-2 21 0,1 17 16,7-11-16,12-22 0,1-3 15,9-31-15,5-21 0</inkml:trace>
  <inkml:trace contextRef="#ctx0" brushRef="#br0" timeOffset="17034.1509">29738 13777 0,'0'0'0,"0"0"16,0 0-16,5-28 0,-5 28 16,5-26-16,-4 11 15,-3-1-15,-3-2 0,-4-3 0,-2 0 16,-1 2-16,-2 2 0,-3 4 15,-1 2-15,-4 5 0,-3 1 0,-1 6 16,-2 4-16,-5 4 0,1 3 16,0 7-16,1 6 0,4 3 15,3 2-15,-3 13 0,4 6 16,1-5-16,2-4 0,7-3 16,5-3-16,5 0 0,3-4 15,5-6-15,4-4 0,2-9 16,4-2-16,5-9 0,7-7 15,-1-4-15,1-4 0,0-6 16,1-2-16,2-4 0,1-2 0,-5 0 16,-3-1-16,3 0 0,-3 3 15,-3 4-15,-2 3 0,-4 7 16,-6 4-16,-2 4 0,-2 2 16,2 1-16,0 3 0,0 6 15,-2 3-15,0 3 0,-1 3 0,0 5 16,1 5-16,1 0 15,2 2-15,0-1 0,2 1 16,0-1-16,0-2 0,6-2 16,4-7-16,-5-3 0,-3-3 0,-2-3 15</inkml:trace>
  <inkml:trace contextRef="#ctx0" brushRef="#br0" timeOffset="17250.6218">29984 13497 0,'0'0'0,"0"0"16,0 0-16,0 0 0,0 0 15,0 0-15,-5 30 0,5-30 16,1 32-16,0-9 0,2 1 16,1 2-16,3 2 0,1 2 15,4 1-15,4 7 0,2-3 16,8 0-16,3-10 0,-5-4 15,-5-4-15,-4-3 0</inkml:trace>
  <inkml:trace contextRef="#ctx0" brushRef="#br0" timeOffset="17584.2389">30654 13518 0,'0'0'0,"0"0"0,0 0 15,0 0-15,0 0 0,-28 12 16,28-12-16,-39 25 0,16-10 0,-5 5 15,-3 5-15,-7 6 0,1 0 16,5-1-16,4-3 0,-3 4 16,5-3-16,6-5 0,6-1 15,3-3-15,3-4 0,4-3 16,3-2-16,3 0 0,2 0 16,3 1-16,1 1 0,0 1 15,-1 0-15,1 5 0,0 3 16,-2 6-16,0 2 0,-3 14 15,-2 3-15,-4 7 0,-4 4 0,-2 13 16,0 4-16,0-2 0,0 0 16,0 14-16,2 0 15,2 1-15,2-11 0,2 13 16,2-21-16,3-24 0,4-15 0,2-20 16,3-13-16,-9 2 0,0 0 15,-2 1-15</inkml:trace>
  <inkml:trace contextRef="#ctx0" brushRef="#br0" timeOffset="17834.1677">31054 13351 0,'0'0'0,"0"0"15,0 0-15,-29 25 0,16-8 0,-7 7 16,-5 7-16,-9 15 16,-3 5-16,-11 16 0,-3 5 15,1 6-15,8-6 0,0 3 0,0 2 16,13-17-16,8-10 0,11-24 16,8-16-16,1-3 0,0-2 0,0-2 15</inkml:trace>
  <inkml:trace contextRef="#ctx0" brushRef="#br0" timeOffset="18068.1318">31095 13310 0,'0'0'0,"0"0"0,0 0 16,0 0-16,11 33 0,-6-15 15,2 6-15,0 4 0,-1 3 0,0 5 16,-2 6-16,1 11 0,-1 1 15,-2 10-15,-3-2 16,0 4-16,0-10 0,0-6 0,-1-5 16,3-5-16,1-4 0,2-2 15,1-6-15,-5-15 16,-2-7-16,-1-2 0,2-1 0,0 0 16</inkml:trace>
  <inkml:trace contextRef="#ctx0" brushRef="#br0" timeOffset="18251.1393">30798 13761 0,'0'0'16,"0"0"-16,0 0 0,28 5 16,-28-5-16,33 4 0,-10-3 15,4 0-15,1-1 0,3-1 0,2 1 16,6-2-16,-4-1 0,-5 2 15,-5 0-15,-3-1 0</inkml:trace>
  <inkml:trace contextRef="#ctx0" brushRef="#br0" timeOffset="18593.3974">28943 15198 0,'0'0'16,"0"0"-16,9 25 0,-9-25 0,20 36 15,-5-12-15,5 4 16,4 12-16,-1 2 0,10 17 0,5 7 16,2 4-16,-5-4 0,8 14 15,0 1-15,-6-10 0,-3-6 16,3 10-16,-4 4 0,2 0 16,-2-8-16,11 12 0,-2-13 15,-9-17-15,-6-12 16,-8-13-16,-7-9 0,-4-5 0</inkml:trace>
  <inkml:trace contextRef="#ctx0" brushRef="#br0" timeOffset="18834.5728">29365 15329 0,'0'0'16,"-11"15"-16,-1 4 0,0 1 0,-2 4 16,-13 24-16,-13 28 15,0 4-15,-1 2 0,-3 23 0,-3 19 16,-2 31-16,8-10 0,17-29 16,11-20-16,4-29 0,2-22 15,3-14-15</inkml:trace>
  <inkml:trace contextRef="#ctx0" brushRef="#br0" timeOffset="19350.7274">29761 15543 0,'0'0'0,"0"0"0,0 0 16,0-23-16,0 23 0,0-22 0,0 22 15,-2-37-15,0 17 0,-2-2 16,-1-2-16,-4-3 0,-1 1 16,-2 3-16,-1 1 0,0 4 15,2 1-15,-1 3 0,-1 2 16,-1 3-16,-2 4 0,-1 5 16,-2 5-16,1 5 0,1 4 0,-3 11 15,1 4-15,1 2 0,1 1 16,0 4-16,2 2 0,1 4 15,4-3-15,4-7 16,5-3-16,1-5 0,2-2 0,4-5 16,1-4-16,2-3 0,0-3 15,3-5-15,4-6 0,-2-3 16,2-1-16,3-8 0,2-7 16,-2-1-16,-3-1 0,5-6 15,3-2-15,-6 6 0,-2 4 16,-1 3-16,-1 2 0,-2 6 0,-4 2 15,-1 3-15,-3 1 16,0 4-16,0 2 0,2 4 0,-1 4 16,0 2-16,-2 4 0,1 0 15,1 0-15,-2 0 0,0-1 16,2 5-16,0 2 0,1-1 16,-1-2-16,5-1 0,2-1 15,4-6-15,1-4 0,-2 0 16,-3-2-16,-3 0 0</inkml:trace>
  <inkml:trace contextRef="#ctx0" brushRef="#br0" timeOffset="19567.9369">30074 15076 0,'0'0'0,"0"0"0,0 0 16,0 0-16,3 23 0,-3-23 15,6 29-15,-3-9 0,2 3 0,0 3 16,3 3-16,0 0 0,0 2 16,8 11-16,3 2 0,4 4 15,-1-5-15,2-11 0,1-8 16,-4-4-16,-3-4 0,-4-3 16</inkml:trace>
  <inkml:trace contextRef="#ctx0" brushRef="#br0" timeOffset="19900.5197">30745 15071 0,'0'0'0,"0"0"0,0 0 15,0 0-15,0 0 0,-34 16 16,34-16-16,-38 27 0,15-9 16,-3 5-16,-1 3 0,-8 8 15,2-1-15,-7 7 0,0-2 16,8-7-16,5-5 0,8-4 15,3-6-15,4-3 0,2-2 0,5-2 16,2-1-16,5 0 16,1-1-16,2 1 0,3 1 15,1 2-15,1 2 0,0 2 16,-1 3-16,-2 4 0,0 4 0,-2 9 16,-1 4-16,-4 6 0,-4 6 15,0 2-15,-3 5 0,-3 14 16,-2 2-16,1 12 0,2-1 15,3-9-15,1-4 0,5 2 16,4-8-16,8 10 0,3-19 16,-5-18-16,-2-12 0,-4-9 15</inkml:trace>
  <inkml:trace contextRef="#ctx0" brushRef="#br0" timeOffset="20418.7097">31173 15341 0,'0'0'15,"0"0"-15,4-25 0,-4 25 0,2-30 16,-1 12-16,-1-2 0,-2-5 16,-4-1-16,-2 0 0,-3 2 15,0 2-15,-1 0 0,-2 3 16,-3 1-16,-5 1 0,-2 3 0,-2 7 15,-2 6 1,0 3-16,1 2 0,-2 8 0,1 7 16,2 3-16,4 3 0,-3 12 15,1 8-15,4-6 0,2-3 16,5-3-16,3-4 0,4 4 0,5-1 16,6-8-16,4-6 0,-1-4 15,2-2-15,6-4 0,5-4 16,2-4-16,1-5 0,3-6 15,1-5-15,2-4 0,1-3 16,-1-1-16,-1-3 0,-1-1 16,-3-3-16,2 2 0,-4 5 15,-8 9-15,-1 2 0,-3 3 0,-4 3 16,-2 2-16,-2 1 0,-3 1 16,-2 2-16,-2 2 0,-1 1 15,-3 8-15,-2 6 0,0 2 16,2 3-16,0 1 0,1 2 15,2 1-15,0 0 0,3-2 16,1 1-16,2-1 0,2 0 0,4 0 16,3 0-16,-2-5 0,-2-3 15,0-3-15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3:43:42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25142 10767 0,'0'0'0,"0"0"15,0 0-15,-4 19 0,4-19 0,3 30 16,3-5-16,2 2 16,1 2-16,4 17 0,2 6 15,1 0-15,-1-1 0,8 15 16,7 14-16,-5-7 0,-1-8 0,1 7 16,1 4-16,-4-13 0,-3-10 15,1-1-15,1 1 0,1-7 16,0-5-16,8 17 0,-6-7 15,-13-23-15,0-2 0,11 13 16,4-6-16,-13-17 0,0-3 0,-4-4 16,-3-2-16,-1-2 15</inkml:trace>
  <inkml:trace contextRef="#ctx0" brushRef="#br0" timeOffset="383.5091">25825 10774 0,'0'0'0,"0"0"0,0 0 0,0 0 16,0 0-16,-23 20 0,15-8 16,-1 6-16,-2 4 0,-5 6 15,-5 5-15,-6 11 0,1 2 0,-13 17 16,-4 3-16,-1 8 0,6-7 16,-9 11-16,1-1 0,6-12 15,5-6-15,1 2 0,4-5 16,3-4-16,1-4 0,-7 15 15,6-10-15,9-11 0,8-7 0,0-5 16,0-2-16,6-13 16,2-1-16,2 0 0,1-2 15,2-2-15,0-3 0,0-3 0,-1 0 16,-1-1-16</inkml:trace>
  <inkml:trace contextRef="#ctx0" brushRef="#br0" timeOffset="1064.8018">26232 10339 0,'0'0'0,"0"0"0,0 0 16,0 0-16,0 0 0,0 0 15,-24 20-15,24-20 0,-22 26 16,6-6-16,-1 6 0,-3 4 0,-1 2 16,-8 14-16,-1 3 15,-3 10-15,4-2 0,-8 14 16,2-3-16,4-4 0,2-6 0,3 5 16,5-4-16,4-11 0,4-7 15,2-3-15,5-9 0,1-8 16,2-6-16,-1-4 0</inkml:trace>
  <inkml:trace contextRef="#ctx0" brushRef="#br0" timeOffset="1381.686">26210 10392 0,'0'0'16,"0"0"-16,0 0 0,0 0 0,0 0 16,22 23-16,-22-23 15,18 25-15,-8-10 0,1 4 0,1 5 16,-1 0-16,0 1 0,2 11 16,-1 3-16,-2-1 0,-1-1 15,1 13-15,-3 0 0,0-5 16,-1-5-16,-1 4 0,0-3 15,-2-7-15,-1-5 0,-1-3 16,-1-2-16,0-4 0,-1-4 0,-1-2 16,0 0-16,-2-6 15,0-2-15,1 0 0,0-2 0,1-1 16</inkml:trace>
  <inkml:trace contextRef="#ctx0" brushRef="#br0" timeOffset="1648.1815">25933 10821 0,'0'0'0,"0"0"0,0 0 0,0 0 16,0 0-16,0 0 0,32-4 15,-32 4-15,27-5 0,-27 5 16,39-9-16,-16 3 0,1 2 16,2 0-16,3 0 0,6-1 0,-2 0 15,0-1-15,-1 2 0,-4 0 16,-5 1-16,-4 1 0</inkml:trace>
  <inkml:trace contextRef="#ctx0" brushRef="#br0" timeOffset="2048.3033">26617 10611 0,'0'0'0,"0"0"0,0 0 0,0 0 16,0 0-16,0 0 0,0 0 15,10 31-15,-10-31 0,15 27 16,-5-9-16,0 2 0,-1 1 16,3 4-16,1 4 0,6 10 15,1-2-15,0 4 0,0 2 16,5 7-16,-1-2 0,7 10 0,1 2 16,-2-4-16,-3-4 0,5 8 15,-2-1-15,-4-5 0,-1-4 0,5 2 16,2-6-16,-6-5 15,-5-4-15,0-4 0,0-2 16,0-2-16,0 0 0,-5-4 16,-2-2-16,-1-3 0,-4-1 15,0-4-15,0-3 0,-1-1 0,-2-2 16,1-1-16,-1-1 16,-4-4-16,-2-3 0,2 0 0,-2 0 15,0 0-15</inkml:trace>
  <inkml:trace contextRef="#ctx0" brushRef="#br0" timeOffset="2398.1989">27218 10788 0,'0'0'0,"0"0"16,0 0-16,0 0 0,0 0 0,0 0 15,-21 27-15,21-27 0,-22 35 16,6-10-16,-2 4 0,-6 9 16,0-1-16,-5 3 0,-3 4 15,-5 8-15,2-1 0,-10 9 16,-1-2-16,6-5 0,6-4 15,-3 5-15,2-2 0,6-12 16,6-9-16,4 1 0,6-4 16,5-8-16,4-4 0,5-3 15,4-2-15,4-5 0,2-2 0,-4-2 16,-2 0-16,0-1 0</inkml:trace>
  <inkml:trace contextRef="#ctx0" brushRef="#br0" timeOffset="3283.9693">28010 10728 0,'0'0'0,"0"0"0,0 0 16,0 0-16,-3-21 0,3 21 0,-2-24 15,0 11-15,-2 0 0,-2 0 16,-3 1-16,-1-2 0,-1 0 16,-6-1-16,1 1 0,-2 3 15,2 0-15,-3 1 0,-2 3 16,0 1-16,0 2 0,1 2 15,1 0-15,2 5 0,0 0 0,1 3 16,-2 3-16,-1 3 0,-1 4 16,2 3-16,-1 3 0,-1 5 15,3-1-15,1 3 0,2 3 16,2 1-16,2 1 0,1 1 16,0 4-16,2 1 0,3-3 15,2-3-15,3-1 0,1-2 16,0-5-16,2-4 0,-1-3 15,2-4-15,3-2 0,1-4 16,1-4-16,1-2 0,2-2 0,3-1 16,0-2-16,1-4 0,-1-4 15,4-1-15,3-2 0,-1-4 16,0-3-16,0-4 0,0-3 16,-1 0-16,0-1 0,2-5 15,1 3-15,-3 2 0,-2 3 16,0 3-16,-1 1 0,-4 3 15,-2 4-15,-2 2 0,-1 0 16,-2 4-16,-3 1 0,-1 3 16,0 1-16,-1 0 0,0 2 0,-2 1 15,2-3-15,-2 3 0,0 0 16,0 0-16,0 0 0,0 0 16,1 3-16,-2 0 0,0 0 15,0 0-15,1 1 0,-1 1 16,0 0-16,0 1 0,0 1 15,-1 1-15,0 0 0,1 1 0,0 0 16,1 0-16,0 0 16,0 2-16,0 1 0,0 2 15,0 0-15,0 0 0,0-2 0,1 1 16,0-1-16,0 1 0,0-2 16,2 1-16,-1-1 0,0-1 15,-1 1-15,1-2 0,1-1 16,0 0-16,1 0 0,1-1 15,0-1-15,1 0 0,0 0 16,1-2-16,0-1 0,0 0 0,2 0 16,1 0-16,0 0 15,0 1-15,-1-1 0,-1 0 0,0 1 16,-1-1-16,-2 0 0,1-1 16</inkml:trace>
  <inkml:trace contextRef="#ctx0" brushRef="#br0" timeOffset="4814.3572">29846 10668 0,'0'0'0,"0"0"15,0 0-15,0 0 0,0 0 0,0 0 16,-21-10-16,21 10 0,0 0 16,-20-4-16,7 7 0,-2 3 15,-1 0-15,-5 5 0,-3 3 16,-3 3-16,-1 4 0,-14 13 15,-3 7-15,-8 9 0,3 0 0,-12 12 16,-1 2-16,1 6 16,6-5-16,-1 5 0,4-3 15,11-7-15,9-7 0,-9 22 0,8-8 16,10-15-16,7-9 0,0-12 16,-1-9-16,5 7 0,2 5 0,3-11 15,3-7-15,1-5 16</inkml:trace>
  <inkml:trace contextRef="#ctx0" brushRef="#br0" timeOffset="5115.2849">28880 10716 0,'0'0'0,"0"0"0,0 0 16,0 0-16,0 0 0,0 0 16,24 27-16,-24-27 0,20 25 0,-7-7 15,4 5-15,2 3 0,1 3 16,6 15-16,0 6 0,1 0 16,-2 2-16,8 11 0,7 13 15,-6-11-15,-4-5 0,4 5 16,-2-4-16,0-10 0,1-9 0,-2 1 15,-3-4-15,-3-6 16,-2-5-16,4-7 0,1-6 16,-10-4-16,-5-4 0,-3-1 0</inkml:trace>
  <inkml:trace contextRef="#ctx0" brushRef="#br0" timeOffset="5481.3507">30151 10769 0,'0'0'0,"0"0"0,0 0 15,0 0-15,13 25 0,-13-25 16,18 35-16,-8-13 0,1 1 15,1 5-15,1 2 0,6 10 16,1-1-16,5 11 0,1 2 16,-3-5-16,-1-3 0,4 7 15,2-1-15,-2-4 0,0-5 0,2 7 16,1 1-16,-4-6 0,0-6 16,1 2-16,3 1 0,-3-5 15,0-4-15,-3 2 0,-2 4 16,0-4-16,0-1 0,2-2 15,2-1-15,-6-6 0,-5-4 16,-3-5-16,-2-4 0,-2-1 16</inkml:trace>
  <inkml:trace contextRef="#ctx0" brushRef="#br0" timeOffset="5831.2028">30847 10760 0,'0'0'0,"0"0"15,0 0-15,-20 2 0,20-2 16,0 0-16,-32 16 0,16-6 15,-3 2-15,-8 11 0,-1 7 16,-3 0-16,-2 0 0,-11 14 16,-5 3-16,3 0 0,2 3 0,-7 9 15,2 1-15,-3 4 0,3-7 16,-2 12-16,6 0 0,7-9 16,3-8-16,-5 14 0,9-12 15,10-12-15,8-6 0,9-10 16,8-4-16,1-14 0,4-3 0,-3-2 15,-1-1-15,-2 1 0</inkml:trace>
  <inkml:trace contextRef="#ctx0" brushRef="#br0" timeOffset="6501.5575">31281 10789 0,'0'0'0,"0"0"15,0 0-15,2-21 0,-2 21 16,6-24-16,-2 9 0,0-2 16,-1 1-16,-1-6 0,-1-1 15,-1 1-15,0 0 0,-2 2 16,-2 2-16,-3 0 0,-1 2 15,0 2-15,-4 4 0,-1 1 16,-2 1-16,-4 4 0,-2 4 16,1 2-16,2 2 0,-4 5 0,-4 5 15,-5 7-15,2 3 0,0 6 16,2 4-16,2 1 0,1 2 16,-4 10-16,2 1 15,5-4-15,3-4 0,5 3 0,4-3 16,4-6-16,2-3 0,7-3 15,3-3-15,4-5 0,4-6 16,0-4-16,1-4 0,-2-6 0,3-2 16,5-7-16,4-3 15,-1-4-15,0-2 0,-1-6 16,1-3-16,-2-2 0,-1 0 0,2-3 16,-1-1-16,-1-2 0,-3 4 15,-5 3-15,-2 1 0,-2 7 16,-1 4-16,-4 3 0,-3 4 15,1 3-15,-2 2 0,0-1 16,0 1-16,-1 4 0,0 0 0,1 6 16,-2 1-16,0 4 15,0 3-15,0 4 0,0 3 16,-2 1-16,2 1 0,0 7 0,2 2 16,1-2-16,2-1 0,1-1 15,2-1-15,1-2 0,0-2 16,3-1-16,2-2 0,-1-2 15,-1-3-15,1-2 0,0-1 16,-1-2-16,0-3 0,0-1 16,0-3-16,0-4 0,-1-2 0,-1 0 15,-3 1-15,0-1 0</inkml:trace>
  <inkml:trace contextRef="#ctx0" brushRef="#br0" timeOffset="6815.2025">31549 10405 0,'0'0'0,"0"0"0,0 0 15,0 0-15,0 0 0,0 0 0,0 24 16,0-24-16,0 25 0,0-25 15,2 38-15,1-16 0,-1 3 0,1 2 16,0 3-16,1 9 16,-1-2-16,2 3 0,2 1 15,2 5-15,1-5 0,2-3 0,1-3 16,2-6-16,0-6 0,3-3 16,-1-7-16,-1-8 0,1-7 15,-2 1-15,-3 0 0,-3 1 16</inkml:trace>
  <inkml:trace contextRef="#ctx0" brushRef="#br0" timeOffset="7382.4926">32222 10517 0,'0'0'16,"0"0"-16,0 0 0,0 0 0,0 0 16,0 0-16,0 0 0,0 0 15,0 0-15,0 0 0,0 0 16,-24 20-16,24-20 0,-34 29 15,9-8-15,0 2 0,-2-3 0,-6 9 16,0-1-16,0-1 16,1-2-16,-6 6 0,3 2 15,4-4-15,5-1 0,-2 2 0,3-2 16,5-8-16,5-4 0,3-3 16,3-3-16,3-4 0,2 0 15,2-1-15,2-2 0,0 1 16,1 0-16,1-1 15,2-1-15,1-1 0,-1 0 0,2 2 16,0 1-16,1 0 0,1 0 16,-1 1-16,1 3 0,0-1 15,-1 2-15,-1 3 0,-2 4 16,1 0-16,-2 1 0,0 6 16,1 5-16,-2 0 0,-2-1 0,-1 5 15,-1 3-15,-1 7 0,0-1 16,0 3-16,-1 0 0,1 7 15,0-3-15,0-1 0,-1 0 16,0-5-16,-1-3 0,-1 5 16,-1-2-16,2-3 0,0-5 0,0 2 15,-1 0-15,1-4 16,0-4-16,-1 3 0,-2 2 0,1-5 16,2-3-16,-3 1 0,0 3 15,3-8-15,1-2 0,-4 3 16,-1 1-16,0-1 0,0-1 0,2-6 15,-1-2-15,2-3 0,3-2 16,0-2 0,1-1-16,0-2 0,2-3 0,-1 3 15,1-3-15,0 0 0</inkml:trace>
  <inkml:trace contextRef="#ctx0" brushRef="#br0" timeOffset="11465.2842">30216 12808 0,'0'0'0,"0"0"15,0 0-15,-2 18 0,2-18 0,4 27 16,2-8-16,1 4 15,0 3-15,3 3 0,1 3 16,7 14-16,2 2 0,5 16 16,3 5-16,-1-3 15,2-4-15,4 14 0,3 11 0,-4-9 16,-3-7-16,1 4 0,-3-6 16,0-7-16,-1-6 0,11 21 15,-3-10-15,-9-13 0,-4-6 16,-1-10-16,1-4 0,0-11 15,1-7-15,-7-5 0,-5-3 0,-2-3 16</inkml:trace>
  <inkml:trace contextRef="#ctx0" brushRef="#br0" timeOffset="11781.5505">30836 12831 0,'0'0'16,"0"0"-16,0 0 0,-21 8 0,21-8 15,-20 18-15,2 0 0,-3 4 16,-1 5-16,-12 14 0,-3 8 15,-12 13-15,0 0 0,-11 16 16,2 2-16,-4 4 0,6-7 0,-5 16 16,6 2-16,-12 21 15,12-19-15,10-4 0,10-4 16,11-16-16,7-10 0,5-19 0,5-14 16,1-10-16</inkml:trace>
  <inkml:trace contextRef="#ctx0" brushRef="#br0" timeOffset="14232.1814">31249 12991 0,'0'0'0,"0"0"16,0 0-16,0 0 0,0 0 0,-6-20 16,6 20-16,0 0 0,-10-26 15,5 16-15,1 0 0,-2 0 16,0 0-16,-2 0 16,0-3-16,0 1 0,-3 0 0,-1 1 15,0 2-15,0-1 0,0 1 16,-7 1-16,-2 3 15,-1 4-15,0 3 0,1 4 0,2 3 16,0 2-16,0 2 0,-1 3 16,-1 4-16,0-1 0,0 3 0,-1 9 15,4 3-15,2-1 0,3-1 16,2-1-16,2-1 0,2-1 16,3-2-16,1 3 15,1-3-15,2-6 0,1-3 0,3-4 16,3-3-16,-1-3 0,2-2 0,3-3 15,3-1-15,2-4 16,-1-3-16,3-6 0,1-3 16,-2-3-16,0-1 0,4-3 15,3-3-15,-2-3 0,-1-1 16,0-1-16,-1-2 0,1 0 0,-4 4 16,0-1-16,-2 1 15,-1 4-15,-2 4 0,-2 4 0,-3 3 16,-1 4-16,-2 0 0,0 5 15,-2 0-15,1 3 0,0 0 16,2 4-16,-1 6 16,-2-3-16,-1 1 0,1 3 0,0 5 15,-1-1-15,-1-1 0,1 2 16,1 2-16,0 0 0,1 0 0,-1 2 16,1-1-16,0-1 0,1 0 15,1 3-15,1-1 16,-1-6-16,1-3 0,0-2 15,2 0-15,1-1 0,1-4 0,-1 1 16,-3-1 0,0 0-16</inkml:trace>
  <inkml:trace contextRef="#ctx0" brushRef="#br0" timeOffset="14484.1364">31473 12623 0,'0'0'0,"0"0"0,0 0 15,0 0-15,0 0 0,-4 26 16,4-26-16,2 30 0,-2-30 0,3 39 16,-1-15-16,2-1 0,-1 1 15,0 2-15,0 1 0,0 6 16,1-3-16,2 0 0,-1-1 15,2-1-15,-1-1 0,3 1 16,0-5-16,2-6 0,2-6 16,-2-1-16,-2-3 0,-1 0 0</inkml:trace>
  <inkml:trace contextRef="#ctx0" brushRef="#br0" timeOffset="15014.7501">31921 12662 0,'0'0'0,"0"0"16,0 0-16,0 0 0,0 0 0,0 0 15,0 0-15,0 0 0,-21 18 16,21-18-16,-18 23 0,18-23 16,-25 29-16,9-12 0,0 4 15,-1-1-15,0 1 0,-8 7 16,1 1-16,1-2 0,1-3 0,-2 5 15,3-1-15,3-3 16,3-1-16,1-5 0,3-2 16,1-1-16,3-3 0,1-2 15,3-4 1,1-1-16,1 1 0,-1-5 16,2-2-16,2 3 0,0-1 0,0-1 15,0-1-15,0 1 0,2-1 16,0 2-16,1-2 0,-1 2 15,0 2-15,1-1 0,-2 1 0,0 2 16,1 2-16,-1 1 16,0 1-16,-2 2 0,-1 1 15,0 0-15,0 2 0,-1 2 0,0 4 16,0 6-16,-1 1 0,-1 4 16,-2 2-16,1 2 0,-1 2 15,0 13-15,-1 3 0,2-4 16,-1-3-16,0 10 0,1 0 15,-2-2-15,1-4 0,-1 10 16,1-4-16,0-2 0,1-3 0,0 10 16,2-1-16,0-4 0,0-3 15,1-16-15,0-10 0,-1-8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3:44:30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32284 10969 0,'0'0'0,"0"0"15,0 0-15,0 0 0,0 0 0,0 0 16,0 0-16,0 0 15,0 0-15,0 0 0,0 0 16,0 0-16,23-16 0,-23 16 0,0 0 16,0 0-16,0 0 0,15-20 15,-15 20-15,0 0 0,0 0 16,3-20-16,-5 13 0,-1 0 16,-2 0-16,-1 0 0,-2-2 15,0 2-15,1 0 0,-2 0 16,0 2-16,0 0 0,0 0 0,-2 1 15,-1 1-15,-1 0 16,-1 2-16,-2 1 0,1 3 0,0-1 16,2 0-16,0 1 0,0 2 15,2 0-15,2 0 0,0 3 16,0 1-16,2 0 0,0 0 16,-1 1-16,0 2 15,3 0-15,1-1 0,-1 5 0,3 1 16,0-2-16,1-1 0,-2 0 15,0 1-15,2-2 0,1-1 0,1-1 16,1 0-16,-1-2 16,2 0-16,-1-3 0,1 0 15,0-3-15,2 0 0,0 0 0,3-3 16,0 0-16,0-2 0,1 0 16,4-2-16,-1-1 0,0-2 0,0 1 15,1-1-15,-2 1 16,-1-2-16,3-4 0,2 0 15,-3 0-15,-2 0 0,0 1 16,0 3-16,-2 0 0,0-1 0,-1 3 16,-2-1-16,-1 2 0,-1 0 15,-1 1-15,0 1 0,0 0 16,-2 3-16,3-1 0,-3 1 16,1 2-16,-1-2 0,-1 4 15,-2 2-15,1-1 0,-1 1 0,1 2 16,0 1-16,-1-1 15,1 2-15,0-2 0,-1 1 16,0 0-16,1 1 0,1-1 0,0-1 16,1 0-16,1 1 0,1 0 15,1 1-15,0 0 0,0-1 0,2 0 16,0 0-16,1 1 16,-1 0-16,-1-2 0,1 0 15,-2-2-15</inkml:trace>
  <inkml:trace contextRef="#ctx0" brushRef="#br0" timeOffset="75973.2004">25574 12757 0,'0'0'0,"0"0"16,0 0-16,0 0 0,9 25 0,-9-25 15,26 33-15,-8-11 16,-1 1-16,5 5 0,5 5 16,5 6-16,-1 1 0,7 11 0,0 4 15,3 3-15,-3-4 0,2 8 16,-6 1-16,-4-9 0,-5-6 15,3 8-15,-2-1 0,0-6 16,-3-3-16,-3-4 0,-3-1 16,-5-9-16,-3-7 0,-2-7 15,-3-5-15,-1-3 16</inkml:trace>
  <inkml:trace contextRef="#ctx0" brushRef="#br0" timeOffset="76202.5654">26067 12847 0,'0'0'15,"0"0"-15,0 0 0,0 0 0,0 0 16,0 0-16,-35 9 16,17 5-16,-4 6 0,-7 11 15,-5 6-15,-11 14 0,-2 2 0,-10 19 16,2 3-16,-7 12 0,-3 7 15,3 7-15,10-9 0,0 6 16,14-29-16,13-22 0,7-15 16,6-10-16</inkml:trace>
  <inkml:trace contextRef="#ctx0" brushRef="#br0" timeOffset="76419.0316">26375 12510 0,'0'0'0,"0"0"0,0 0 15,0 0-15,-17 24 0,17-24 16,-29 36-16,11-10 0,0 4 0,-11 12 16,-3 4-16,2 2 0,3 2 15,-8 14-15,3 0 0,1 1 16,5-9-16,3-5 0,5-13 15,5-10-15</inkml:trace>
  <inkml:trace contextRef="#ctx0" brushRef="#br0" timeOffset="76652.5144">26261 12636 0,'0'0'0,"0"0"0,0 0 15,0 0-15,0 0 0,0 0 16,0 0-16,0 0 0,15 16 0,-15-16 15,14 26-15,-6-8 0,0 4 16,1 3-16,-1 4 16,0 2-16,0-1 0,1 11 0,0 1 15,-1 7-15,0-3 0,-2-7 16,-1-6-16,0-5 0,-2-5 16,-1-7-16,0-4 0,-2-3 15,-2-5-15,0 0 16,1-1-16,0-1 0</inkml:trace>
  <inkml:trace contextRef="#ctx0" brushRef="#br0" timeOffset="76802.8191">26117 12950 0,'0'0'0,"0"0"16,0 0-16,0 0 0,0 0 0,0 0 16,0 0-16,0 0 0,0 0 0,0 0 15,0 0-15,27-4 0,-27 4 16,28-3-16,-8 0 0,-2 1 15,-3 0-15,-1 0 0</inkml:trace>
  <inkml:trace contextRef="#ctx0" brushRef="#br0" timeOffset="77052.8641">26556 12755 0,'0'0'0,"0"0"15,0 0-15,6 28 0,-6-28 0,14 40 16,-1-14-16,1 3 0,2 3 16,6 13-16,0 3 0,8 9 15,1-1-15,-2 4 0,1 3 16,5 8-16,2-4 0,1 3 16,-1-9-16,-6-5 0,-5-3 0,3-2 15,-2-9-15,0-6 16,-2-5-16,-2-11 0,0-6 0,-7-12 15,-5-9-15,-3 2 0,-3 2 16,0 1-16</inkml:trace>
  <inkml:trace contextRef="#ctx0" brushRef="#br0" timeOffset="77252.8265">27141 12750 0,'0'0'0,"0"0"16,0 0-16,-18 15 0,18-15 16,-25 28-16,8-3 0,-4 6 15,-4 6-15,-12 19 0,-3 6 16,-5 17-16,3 0 0,-3 13 16,4-2-16,5-9 0,8-20 0,8-16 15</inkml:trace>
  <inkml:trace contextRef="#ctx0" brushRef="#br0" timeOffset="77702.8991">27698 12793 0,'0'0'0,"0"0"16,0 0-16,-2-22 0,1 14 15,-2-1-15,-2 1 0,-1-1 16,-4 2-16,-5 2 0,-5 2 16,-2 3-16,-1 2 0,-9 8 15,-2 6-15,1 4 0,1 1 16,-6 10-16,0 5 0,6-3 16,4-2-16,2 1 0,5-3 0,6-3 15,4-3-15,6-3 0,5-3 16,6-4-16,4-2 0,4-4 15,6-5-15,-1-6 0,2-6 16,6-6-16,5-5 0,4-6 16,0-1-16,-2-1 0,-1 1 15,-4 3-15,-4 4 0,-2 1 16,-6 5-16,-6 5 0,-2 2 0,-3 6 16,0 6-1,-3 7-15,-2 3 0,-1 1 0,-1 4 16,0 2-16,0-1 0,3 6 15,5 3-15,9 0 16,11-2-16,-6-4 0,-4-5 0,-3-3 16</inkml:trace>
  <inkml:trace contextRef="#ctx0" brushRef="#br0" timeOffset="77902.3261">29016 13022 0,'0'0'0,"0"0"16,0 0-16,0 0 0,-16 26 0,2-8 15,-9 7-15,-5 3 0,-4 1 16,-17 16-16,-9 6 16,-8 9-16,3-3 0,-7 11 0,-5 8 15,15-14-15,13-11 0,-3 3 16,11-10-16,11-14 0</inkml:trace>
  <inkml:trace contextRef="#ctx0" brushRef="#br0" timeOffset="78088.1152">28417 13065 0,'0'0'0,"0"0"0,11 22 16,-11-22-16,16 28 0,-1-7 15,6 5-15,2 3 0,3 3 0,16 16 16,7 3-16,14 13 16,1 1-16,-4-4 0,-12-14 15,-11-9-15</inkml:trace>
  <inkml:trace contextRef="#ctx0" brushRef="#br0" timeOffset="150472.2624">22510 14716 0,'0'0'0,"0"0"16,0 0-16,0 0 0,0 0 0,0 0 15,0 0-15,0 0 0,0 0 0,22 27 16,-11-11 0,3 9-16,2 6 15,-2-1-15,1 0 0,7 11 0,4 4 16,4 9-16,-2-3 0,7 15 16,-2 2-16,-4-7 0,-1-5 0,6 16 15,2 5-15,-8-7 16,-4-6-16,4 13 0,-2 1 15,10 17-15,-3-18 0,-3-4 16,-3-5-16,-7-11 0,-5-8 0,4-7 16,1-4-16,-2-11 0,-3-4 15,-5-8-15,-2-5 0,-4-3 16</inkml:trace>
  <inkml:trace contextRef="#ctx0" brushRef="#br0" timeOffset="150772.4438">23357 14550 0,'0'0'0,"0"0"0,0 0 15,-22 4-15,22-4 0,-22 9 16,3 3-16,-3 4 0,-2 2 0,-15 16 15,-5 7-15,-11 14 0,0 3 16,-14 16-16,0 3 16,-1 13-16,10-2 0,-6 11 0,-3 9 15,1 11-15,14-18 0,14-10 16,10-8-16,9-13 0,7-11 16,13-9-16,9-8 0,-4-13 0,-1-8 15,0-7-15</inkml:trace>
  <inkml:trace contextRef="#ctx0" brushRef="#br0" timeOffset="151322.5723">23890 14902 0,'0'0'0,"0"0"16,0 0-16,-8-23 0,3 13 15,1-1-15,-2-3 0,0 0 16,-1 1-16,-5-3 0,-4 1 16,0 2-16,-1 1 0,-3 2 15,-3 2-15,-1 4 0,-1 2 16,-3 5-16,-2 5 0,-3 6 0,2 5 15,-3 5-15,-1 5 0,2 3 16,2 3-16,0 9 16,6 0-16,5-4 0,5-1 0,2 2 15,7-3-15,2-7 0,3-5 16,5-4-16,3-3 0,3-6 16,4-3-16,4-8 0,7-6 15,-3-4-15,-1-3 0,5-5 16,5-4-16,-1-5 0,-2-6 0,3 1 15,3-2-15,2-6 0,-4 2 16,-6 4-16,-3 3 0,-4 5 16,-4 5-16,-1 6 15,-3 5-15,-1 3 0,-3 0 0,-1 4 16,-2 2-16,-2 5 0,1 4 16,-3 6-16,-1 7 15,1-1-15,1 1 0,2-2 0,1 1 16,2 0-16,0-1 0,8-1 15,2-5-15,-5-5 0,-2-2 0,-1-1 16</inkml:trace>
  <inkml:trace contextRef="#ctx0" brushRef="#br0" timeOffset="151572.0531">24100 14714 0,'0'0'0,"0"0"15,0 0-15,0 0 0,0 0 16,0 0-16,-4 32 16,4-13-16,2 5 0,0 6 0,2 6 15,1 3-15,-1 2 0,7 18 16,4 6-16,5 12 0,0-4 0,4 15 16,2 0-16,0 5 15,-2-9-15,6 5 0,2-9 16,-2-9-16,-6-17 0,3 7 15,-7-9-15,-4-15 0,-2-7 0,-4-11 16,-3-5-16,-3-5 0</inkml:trace>
  <inkml:trace contextRef="#ctx0" brushRef="#br0" timeOffset="151821.9937">24668 14676 0,'0'0'0,"0"0"0,0 0 0,-22 17 16,22-17-16,-24 28 0,1 1 16,-2 5-16,-3 4 0,-11 18 15,-4 5-15,-9 15 0,1 1 16,-5 21-16,-4 17 0,2-1 15,8-15-15,-3 28 0,15-17 16,17-28-16,12-19 0,2-19 0,3-15 16,1-8-16</inkml:trace>
  <inkml:trace contextRef="#ctx0" brushRef="#br0" timeOffset="152324.1939">25229 14947 0,'0'0'0,"0"0"0,0 0 0,0 0 16,0-20-16,0 20 0,-2-24 16,0 8-16,1-1 0,-2-3 15,-1-1-15,-1-1 0,1-1 0,-5-8 16,-3-2-16,0 5 0,0 3 15,-3-3-15,2 3 16,1 4-16,0 3 0,-6 5 16,-3 4-16,0 6 0,-1 3 0,-2 7 15,-3 6-15,1 6 0,1 2 0,-2 8 16,1 4-16,-1 6 16,5-2-16,6 0 0,2 0 15,5-4-15,1-2 0,4 2 16,4 0-16,3-8 0,1-4 0,10-8 15,7-6-15,-3-5 0,1-3 16,5-5-16,4-7 0,-2 0 16,1-2-16,0-5 0,2-3 15,-4 1-15,-2 2 0,1 1 16,0 3-16,-10 6 0,-2 2 16,-1 3-16,0 1 0,-3 2 15,-4 1-15,-2 8 0,-2 5 16,-1-1-16,-1 1 0,2 8 15,2 7-15,4-2 0,2-3 0,6-2 16,5-3-16,-4-3 0,-3-2 16,-2-3-16</inkml:trace>
  <inkml:trace contextRef="#ctx0" brushRef="#br0" timeOffset="152505.6605">26036 14746 0,'0'0'0,"0"0"16,0 0-16,-19 20 0,19-20 0,-28 36 16,6-6-16,-3 5 15,-3 5-15,-9 17 0,-1 5 0,-2 7 16,3-7-16,-1 11 0,-2 9 16,6-13-16,10-20 0,6-13 15</inkml:trace>
  <inkml:trace contextRef="#ctx0" brushRef="#br0" timeOffset="152739.2033">25602 14875 0,'0'0'0,"0"0"16,11 22-16,-11-22 0,17 32 0,-5-8 15,4 5-15,6 8 0,1 2 16,9 14-16,2 4 0,0 0 16,0 0-16,8 5 0,0-6 15,-2-3-15,-7-9 0,-9-10 16,-5-10-16,-5-6 0</inkml:trace>
  <inkml:trace contextRef="#ctx0" brushRef="#br0" timeOffset="153038.7026">26579 14637 0,'0'0'15,"0"0"-15,0 0 0,0 0 0,10 25 16,-10-25-16,16 42 0,-8-16 15,2 2-15,1 8 16,1 7-16,3 13 0,-1-2 0,6 18 16,1 3-16,2 6 0,0-8 15,3 11-15,-2-3 16,-2-11-16,-2-8 0,5 1 0,2-8 16,-2-10-16,-2-10 0,10 6 15,-4-9-15,-16-21 0,-1-7 0,-3-1 16,-2-1-16,-3-1 0</inkml:trace>
  <inkml:trace contextRef="#ctx0" brushRef="#br0" timeOffset="153274.6892">27202 14550 0,'0'0'0,"0"0"0,0 0 0,0 0 16,0 0-16,-27 9 0,10 5 16,-5 7-16,-4 5 0,-16 23 15,-8 14-15,0 0 0,2 5 16,-14 24-16,-12 22 0,-5 17 16,-3 10-16,-11 48 0,19-21 15,15-28-15,12-20 0,14-37 16,11-26-16,6-18 0</inkml:trace>
  <inkml:trace contextRef="#ctx0" brushRef="#br0" timeOffset="154005.7516">27762 14159 0,'0'0'0,"0"0"15,-25 20-15,14-8 0,-1 4 0,-13 16 16,-4 9-16,-4 4 15,-3 0-15,-7 16 0,-6 12 16,-3 9-16,6-3 0,-1 5 16,6-7-16,11-13 0,6-10 0,0 3 15,8-17-15,5-12 0</inkml:trace>
  <inkml:trace contextRef="#ctx0" brushRef="#br0" timeOffset="154205.9967">27718 14239 0,'0'0'0,"0"0"0,0 0 0,0 0 16,0 0-16,0 0 0,7 22 16,-7-22-16,3 33 0,0-8 15,2 7-15,-1 1 0,2 3 16,0 14-16,0 3 0,3 11 0,1-2 15,-1 13-15,-1-1 16,-1-13-16,-2-10 0,1-5 0,-3-12 16,0-9-16</inkml:trace>
  <inkml:trace contextRef="#ctx0" brushRef="#br0" timeOffset="154409.0148">27474 14702 0,'0'0'0,"0"0"0,0 0 0,0 0 16,0 0-16,0 0 0,0 0 16,35 7-16,-35-7 0,38 2 15,-11-1-15,1 1 16,3-2-16,-4 1 0,-4 0 0,-3-1 15</inkml:trace>
  <inkml:trace contextRef="#ctx0" brushRef="#br0" timeOffset="154656.0308">27999 14255 0,'0'0'15,"0"0"-15,0 0 0,0 0 16,0 0-16,0 0 0,0 0 16,5 27-16,-5-27 0,7 29 0,-2-10 15,1 2-15,2 2 0,3 3 16,2 3-16,5 9 0,0 0 0,1-3 16,4-3-16,6 1 15,3-4-15,-6-6 0,-5-4 16,-5-4-16</inkml:trace>
  <inkml:trace contextRef="#ctx0" brushRef="#br0" timeOffset="155022.2126">28765 14246 0,'0'0'0,"0"0"16,0 0-16,0 0 0,0 0 15,0 0-15,-33 9 16,33-9-16,-32 24 0,7-3 15,-8 5-15,-2 1 0,-2 0 0,-8 8 16,-6 7-16,4-4 0,3-4 0,-2 3 16,7-5-16,8-5 15,7-7-15,5-4 0,5-4 16,3-3-16,2-2 0,2-2 16,3-1-16,2 0 0,1 0 0,1-1 15,0-3-15,4 5 0,2-1 16,2 3-16,3 2 15,0 2-15,-1 0 0,-1 4 0,-1 3 16,0 4-16,-1 5 0,-1 14 16,-4 6-16,-1 5 0,-2 6 15,-6 22-15,-3 8 0,-1 6 16,-1 5-16,1 31 0,1 26 16,3 58-16,4-18 0,1-62 15,1-42-15,0-28 0</inkml:trace>
  <inkml:trace contextRef="#ctx0" brushRef="#br0" timeOffset="158755.6136">29301 14001 0,'0'0'16,"0"0"-16,0 0 0,0 0 16,0 0-16,0 0 0,-21 7 0,21-7 15,-22 18-15,3 1 16,-5 8-16,-1 2 0,-2 2 15,-9 14-15,-1 5 16,-10 16-16,2 2 0,-1 4 16,7-7-16,-1 5 0,5-6 15,8-13-15,5-9 0,1-4 0,5-9 16,8-10-16,6-8 0,1-4 16,0-2-16,1-1 0</inkml:trace>
  <inkml:trace contextRef="#ctx0" brushRef="#br0" timeOffset="159046.622">29317 13941 0,'0'0'0,"0"0"0,0 0 0,0 0 15,0 0-15,0 0 0,0 0 16,0 0-16,0 0 0,0 0 15,-3 34-15,3-34 0,-4 30 16,1-9-16,-1 4 0,1 4 16,0 4-16,0 1 0,-1 3 15,2 6-15,2-3 0,1 4 16,0-5-16,1-3 0,1-4 0,0-2 16,1-3-16,0-1 0,-1-2 15,1-2-15,2-2 0,-2 1 16,0-1-16,-2-3 15,0-3-15,0-3 0</inkml:trace>
  <inkml:trace contextRef="#ctx0" brushRef="#br0" timeOffset="159372.7608">29016 14548 0,'0'0'0,"0"0"16,0 0-16,0 0 0,0 0 15,0 0-15,0 0 0,0 0 16,0 0-16,26 2 0,-26-2 15,0 0-15,29 0 0,-29 0 16,0 0-16,32 1 0,-20 0 0,2-1 16,3 2-16,-2-2 0,1 1 15,-1-1-15,1 1 0,-3 0 16,-1-1-16,-2 1 0</inkml:trace>
  <inkml:trace contextRef="#ctx0" brushRef="#br0" timeOffset="160156.2616">28715 15005 0,'0'0'0,"0"0"0,0 0 16,0 0-16,0 0 0,0 0 0,0 0 16,25 8-16,-25-8 15,25 5-15,-25-5 0,36 6 0,-16-3 16,0-1-16,3 1 0,1-2 15,1-1-15,9 0 16,1 0-16,-2 0 0,0-1 0,0-1 16,0 2-16,3-1 0,-4 1 15,-3-2-15,-3 2 0,-3 0 16,-2 0-16,-3 1 16,-4 0-1,-5-2-15,-3 0 0,-3 0 0,-3 1 16,0 0-16,-8 0 0,-1 0 0,-3 0 15,-5 1-15,-5-1 0,0 1 16,1-1-16,-5 1 16,-1 0-16,-1 0 0,1 1 0,-5-1 15,2 1-15,0-2 0,0 0 0,-1 0 16,1 0 0,1 0-16,2 0 0,5 0 15,4 0-15,1 1 0,3 0 16,4-1-16,3 0 0,5-1 15,4 1-15,0 0 0,1 0 0,2 1 16,3-1-16,3 0 16,2 0-16,6 0 0,3-1 15,-1 0-15,0 2 0,3-1 16,5 1-16,-3-2 0,1 0 0,5-1 16,0 1-16,-2 0 0,0-1 15,-1 1-15,0 1 0,-6-1 16,-3 0-16,-1 0 0,1 1 15,-3 0-15,-3 0 0,-3 0 16,-2 0-16,-2 1 0,-2-1 0,-2 0 16,0 0-16,-3 0 0,0 0 15,-3 0-15,-3 2 16,-1-1-16,1-1 0,-3 2 0,-1 0 16,2 2-16,-1 2 0,-4 7 15,-1 4-15,2-2 0,2-2 16,1-3-16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3:50:46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21226 4951 0,'0'0'0,"0"0"0,0 0 0,0 0 16,0 0-16,0 0 0,0 0 15,2 30-15,-2-30 0,11 35 16,-2-8-16,0 0 0,0 1 16,4 6-16,1 9 0,2 10 15,1-3-15,5 21 0,6 16 16,-1-1-16,1-2 0,3 17 15,2 14-15,-5-13 0,-1-12 0,11 30 16,0-18-16,-8-22 16,-6-17-16,-2-9 0,-1-8 0,0-11 15,0-7-15,3-2 0,1-2 16,-4-10-16,-4-6 0,-5-3 0,-4 0 16,-3-3-16</inkml:trace>
  <inkml:trace contextRef="#ctx0" brushRef="#br0" timeOffset="270.5366">21768 5156 0,'0'0'0,"-15"15"0,-3 6 16,3 1-16,-2 1 0,-9 18 16,-11 17-16,-7 16 0,-1 2 0,-7 17 15,1 1-15,-5 7 0,3-4 16,-16 32-16,8-16 0,13-17 16,8-15-16,13-24 0,9-18 15,5-12-15</inkml:trace>
  <inkml:trace contextRef="#ctx0" brushRef="#br0" timeOffset="550.6163">22072 4854 0,'0'0'16,"0"0"-16,0 0 0,0 0 0,37-4 16,-16 3-16,6-3 0,4 3 15,2 1-15,4 0 0,2 1 16,9 2-16,-3 0 0,4 3 16,-3 1-16,-10 2 0,-6-1 15,-8 3-15,-6 0 0,-3-1 0,-5 0 16,-1-3-16,-2-1 0,0 0 15</inkml:trace>
  <inkml:trace contextRef="#ctx0" brushRef="#br0" timeOffset="751.132">22182 5017 0,'0'0'16,"0"0"-16,0 0 0,-23 17 15,12-7-15,-1 5 0,-2 3 16,1 3-16,1 2 0,-4 12 0,1 4 15,0 1-15,2 1 0,-4 12 16,-1 4-16,0 6 0,4-3 16,3-1-16,2 0 0,1-2 15,3-10-15,3-10 0,3-5 16,-1-8-16,0-7 0,0-4 16</inkml:trace>
  <inkml:trace contextRef="#ctx0" brushRef="#br0" timeOffset="917.3042">21980 5449 0,'0'0'0,"0"0"0,0 0 0,0 0 16,0 0-16,0 0 0,34-7 16,-34 7-16,39-6 0,-12 2 15,6 2-15,0-2 0,1-1 0,3 1 16,-6 0-16,-5 0 0</inkml:trace>
  <inkml:trace contextRef="#ctx0" brushRef="#br0" timeOffset="1167.4016">22641 5279 0,'0'0'15,"0"0"-15,0 0 0,0 0 16,0 0-16,7 25 0,-7-25 0,10 39 15,-4-14-15,4 5 0,4 7 16,0 2-16,1 2 0,5 15 16,6 15-16,-3-2 0,0-2 15,5 12-15,2-4 0,0 2 16,-4-12-16,1 8 0,-4-3 16,-4-12-16,-3-9 0,3-4 15,0-5-15,-3-13 0,0-7 0,-5-6 16,-3-5-16,-3-2 0</inkml:trace>
  <inkml:trace contextRef="#ctx0" brushRef="#br0" timeOffset="1401.2365">23162 5284 0,'0'0'0,"0"0"15,-22 14-15,6-3 0,-2 2 16,-14 16-16,-8 11 0,1 4 16,2 0-16,-12 21 0,-10 19 15,-1 5-15,9-5 0,-3 13 16,5 0-16,15-14 0,10-12 0,9 15 16,13-20-16,1-21 0,0-15 15,1-9-15</inkml:trace>
  <inkml:trace contextRef="#ctx0" brushRef="#br0" timeOffset="1737.7174">24073 4775 0,'0'0'0,"0"0"0,0 0 0,0 0 15,0 0-15,-24 3 0,24-3 16,-34 21-16,12-7 0,-6 8 16,-5 8-16,-8 11 0,2 0 0,-10 17 15,3 8-15,-3 6 16,8-2-16,0 10 0,7 0 16,8-14-16,6-9 0,5 6 15,5-3-15,4-11 0,4-10 0,2 9 16,2-12-16,-2-18 0,2-5 15,-4-1-15,0 0 16,1-1-16,0-2 0,-4-1 0,-4 2 16,-2-3-16,-3 0 0,-8-2 15,-7 1-15,1-5 0,2-3 0,5 1 16,5-2-16,4 2 0</inkml:trace>
  <inkml:trace contextRef="#ctx0" brushRef="#br0" timeOffset="1917.8005">23180 5420 0,'0'0'0,"0"0"0,0 0 15,38-13-15,-19 6 0,9-1 16,10 0-16,14-2 0,3 2 0,21-1 16,8 4-16,7 3 0,-6 4 15,9 6-15,-6 2 16,-13 0-16,-21-4 0,-16-1 0</inkml:trace>
  <inkml:trace contextRef="#ctx0" brushRef="#br0" timeOffset="2134.3607">25083 5181 0,'0'0'0,"0"0"16,0 0-16,0 0 0,-17 17 0,17-17 15,-29 28-15,10-9 0,-1 3 0,-5 7 16,-6 6-16,-10 11 16,-1 1-16,-11 18 0,1 6 15,-7 10-15,4-5 0,-1 13 16,6 0-16,2-6 0,8-12 0,0 5 16,13-24-16,8-16 0</inkml:trace>
  <inkml:trace contextRef="#ctx0" brushRef="#br0" timeOffset="2350.3201">24466 5369 0,'0'0'0,"0"0"0,0 0 15,0 0-15,28 19 0,-28-19 0,36 29 16,-14-9-16,2 3 0,5 6 15,3 7-15,10 10 0,-2 1 16,9 12-16,-4 1 0,-1 4 16,-7-8-16,-4-6 0,-9-13 15,-5-9-15</inkml:trace>
  <inkml:trace contextRef="#ctx0" brushRef="#br0" timeOffset="2600.9397">25710 5130 0,'0'0'0,"0"0"0,0 0 16,0 0-16,10 21 0,-10-21 16,14 39-16,-6-11 0,1 4 0,2 10 15,3 6-15,2 16 0,0 0 16,1 18-16,0-1 0,3 8 15,-2-8-15,8 4 0,1-7 16,4-6-16,-1-13 0,-3-5 16,1-3-16,-2-10 0,2-10 0,2 4 15,-9-12-15,-7-6 0</inkml:trace>
  <inkml:trace contextRef="#ctx0" brushRef="#br0" timeOffset="2819.9878">26455 5199 0,'0'0'16,"0"0"-16,0 0 0,-28 8 0,28-8 16,-31 23-16,3 3 15,-6 4-15,-3 5 0,-20 21 0,-19 21 16,-13 18-16,5-3 0,-16 28 15,-10 23-15,-19 31 0,25-32 16,34-44-16,21-31 0,15-20 16</inkml:trace>
  <inkml:trace contextRef="#ctx0" brushRef="#br0" timeOffset="3084.0641">26778 4852 0,'0'0'16,"0"0"-16,0 0 0,32 3 0,-32-3 16,40 0-16,-6-2 15,3 1-15,4 2 0,14 0 16,3 1-16,5 1 0,-7-2 0,5 3 15,-7 2-15,-9-2 0,-6 2 16,-9-3-16,-7-1 0,-6-1 16,-2 1-16,-4-2 0</inkml:trace>
  <inkml:trace contextRef="#ctx0" brushRef="#br0" timeOffset="3317.2719">26854 5024 0,'0'0'0,"0"0"16,0 0-16,-22 21 0,13-7 16,-2 2-16,-1 7 0,-3 6 15,2 2-15,-1 6 0,-2 5 16,-1 9-16,-1-1 0,-4 8 16,0 2-16,2-6 0,3-3 0,-1 2 15,2-3-15,4-9 0,5-8 16,0-5-16,1-5 15,2-5-15,0-5 0,0-3 0,2-2 16,0-3-16</inkml:trace>
  <inkml:trace contextRef="#ctx0" brushRef="#br0" timeOffset="3468.8321">26683 5431 0,'0'0'16,"0"0"-16,0 0 0,24-10 0,-24 10 15,32-10-15,-8 6 0,3 0 16,3 0-16,9 0 0,3 1 16,0 0-16,0 2 0,0-2 15,-8 1-15,-5 1 0</inkml:trace>
  <inkml:trace contextRef="#ctx0" brushRef="#br0" timeOffset="3701.01">27609 5006 0,'0'0'15,"0"0"-15,0 0 0,0 0 16,0 0-16,0 0 0,5 28 16,-5-28-16,9 32 0,-4-10 15,-1 6-15,2-1 0,0 4 0,3 10 16,0 2-16,2-2 0,1-4 15,9 2-15,4-6 0,-4-7 16,-4-5-16,-4-3 0</inkml:trace>
  <inkml:trace contextRef="#ctx0" brushRef="#br0" timeOffset="4101.1425">28423 5068 0,'0'0'0,"0"0"15,0 0-15,0 0 0,-25 11 16,25-11-16,-43 21 0,15-7 16,-3 3-16,-5 4 0,-4 4 15,-11 6-15,0-1 0,-6 9 16,3 2-16,-2 3 0,5-6 16,2 1-16,9-5 0,9-8 15,7-5-15,6-6 0,5-1 16,4-6-16,2-1 0,2-1 0,1-3 15,2 1-15,1-2 0,1 1 16,0 1-16,1 3 0,1 1 16,0 2-16,-1 2 15,-1 3-15,0 0 0,-1 7 0,-3 2 16,0 4-16,-3 2 0,-6 15 16,-5 6-16,0 0 0,-1 1 0,-5 16 15,-1 5-15,-3 4 0,-2-6 16,0 8-16,4-3 15,1-6-15,4-7 0,-6 29 0,4-7 16,2-16-16,1-10 0,-4-4 16,-4-2-16,9-17 0,6-10 0,4-9 15</inkml:trace>
  <inkml:trace contextRef="#ctx0" brushRef="#br0" timeOffset="4800.7592">19196 5342 0,'0'0'16,"0"0"-16,30 7 0,-15-4 0,4 2 16,13 6-16,7 2 15,-1 1-15,1 0 0,8 8 16,1 4-16,0 4 0,-5 0 0,-4 4 15,-4 4-15,-8-2 16,-5-1-16,-6 5 0,-6 5 16,-4-1-16,-2-5 0,-9 0 0,-6 0 15,-9-2-15,-6-2 0,-9 3 16,-8 0-16,-1-2 0,-2-1 16,-10 0-16,-2-2 0,3-3 15,3-1-15,-2-3 0,3-8 16,-2-1-16,11-8 0,14-2 15,8-2-15,7-3 0</inkml:trace>
  <inkml:trace contextRef="#ctx0" brushRef="#br0" timeOffset="5001.228">19125 5686 0,'0'0'15,"0"0"-15,0 0 0,0 0 16,4 33-16,-5-13 0,-2 7 15,0 4-15,-1 5 0,-3 10 16,-2 7-16,-3 24 0,-1 4 0,-4 27 16,0 24-16,-1 15 0,2-8 15,-1 51-15,5 0 0,3-59 16,4-40-16,0-30 0</inkml:trace>
  <inkml:trace contextRef="#ctx0" brushRef="#br0" timeOffset="5384.7127">18614 8104 0,'0'0'0,"0"0"15,0 0-15,29 0 0,-29 0 0,39-4 16,-9 0-16,2 1 0,2-1 16,14-1-16,1-1 0,0 2 15,-2 0-15,8-1 0,-3 0 16,1 3-16,-8 1 0,-10 1 16,-7 0-16,-6 0 0</inkml:trace>
  <inkml:trace contextRef="#ctx0" brushRef="#br0" timeOffset="5600.5231">18585 8332 0,'0'0'16,"-5"9"-16,-3 5 0,0 5 15,1 3-15,-3 18 0,0 7 0,-1 16 16,1 1-16,1 18 15,2 3-15,2 10 0,0-4 0,3 4 16,2-5-16,1-16 0,2-11 16,1 5-16,1-21 0,-1-14 15,-1-11-15,-1-6 0</inkml:trace>
  <inkml:trace contextRef="#ctx0" brushRef="#br0" timeOffset="5784.7037">18536 8946 0,'0'0'0,"0"0"0,0 0 0,28-9 16,-28 9-16,31-15 0,-5 4 16,2 1-16,4 0 0,13-5 15,5 0-15,0 1 0,-1 2 0,1-1 16,-9 3-16,-8 2 0</inkml:trace>
  <inkml:trace contextRef="#ctx0" brushRef="#br0" timeOffset="5967.4682">19272 9118 0,'0'0'0,"-1"10"16,0 5-16,1 5 0,1 2 0,1 19 15,2 9-15,3 16 0,4 0 16,10 17-16,6 2 0,-4-7 16,-6-21-16,-3-14 0</inkml:trace>
  <inkml:trace contextRef="#ctx0" brushRef="#br0" timeOffset="6400.8337">24800 6921 0,'0'0'16,"0"0"-16,0 0 0,-6 28 0,6-28 15,-5 40-15,2-5 16,-1 2-16,1 4 0,-3 21 0,0 26 16,-1-8-16,1-4 0,-3 18 15,-2 15-15,1-6 0,2-17 0,-5 28 16,0-14-16,3-26 16,2-16-16,2-18 0,3-13 15,1-9-15</inkml:trace>
  <inkml:trace contextRef="#ctx0" brushRef="#br0" timeOffset="6685.5899">24423 7844 0,'0'0'16,"0"0"-16,0 0 0,-2 31 0,2-31 15,3 37-15,-1-9 0,1 3 16,1 4-16,3 10 0,3 1 16,4 5-16,-1-6 0,3-8 15,3-6-15,2 0 0,-1-7 16,-1-6-16,-1-5 0,2-5 0,1-3 16,6-11-16,4-6 15,-2-5-15,5-3 0,18-15 0,8-9 16,-4 3-16,-1 1 0,10-8 15,-1 0-15,-10 7 0,-15 12 16,-12 9-16</inkml:trace>
  <inkml:trace contextRef="#ctx0" brushRef="#br0" timeOffset="7052.9502">22068 9301 0,'0'0'0,"0"0"0,0 0 16,7 35-16,-3-16 0,5 8 16,4 8-16,5 11 0,0 3 15,9 11-15,3 3 0,-3-4 16,-1-6-16,2 12 0,0-2 16,5 2-16,0-8 0,3 5 15,0-4-15,-6-6 0,-1-2 0,4-3 16,2-2-16,-6-5 0,-5-5 15,-6-9-15,-5-9 0,-4-3 16</inkml:trace>
  <inkml:trace contextRef="#ctx0" brushRef="#br0" timeOffset="7301.001">22639 9313 0,'0'0'0,"0"0"16,-24 13-16,9-2 0,0 3 0,-15 16 15,-7 11 1,-2 2-16,1 4 0,-16 23 0,-15 23 16,0 6-16,8-11 0,-13 31 15,8-4-15,19-26 0,11-20 0,17-15 16,10-10-16,7-21 0,4-14 15,-1-3-15,0-2 0,0-1 16</inkml:trace>
  <inkml:trace contextRef="#ctx0" brushRef="#br0" timeOffset="7534.7684">22704 9050 0,'0'0'15,"0"0"-15,0 0 0,0 0 0,0 0 16,0 0-16,25-4 0,-25 4 16,36-2-16,-12 2 0,5 2 15,-1 1-15,2-2 0,10 3 16,2 2-16,-4 1 0,-2-1 0,5 4 16,0 1-16,-8-1 0,-4-1 15,-6-2-15,-4-3 16,-4-1-16,-3 0 0,-2-1 0</inkml:trace>
  <inkml:trace contextRef="#ctx0" brushRef="#br0" timeOffset="7734.8175">22826 9164 0,'0'0'0,"0"0"0,0 0 15,0 0-15,0 0 0,-18 18 0,18-18 16,-16 33-16,10-13 0,-3 5 15,-1 3-15,1 2 0,1 1 16,-2 14-16,2 3 0,-2 7 16,2-3-16,0 7 0,3-5 15,1-6-15,3-9 0,0-7 16,0-8-16,0-4 0</inkml:trace>
  <inkml:trace contextRef="#ctx0" brushRef="#br0" timeOffset="7917.7818">22702 9531 0,'0'0'0,"0"0"0,0 0 0,0 0 15,0 0-15,27-2 0,-27 2 16,35 1-16,-35-1 0,45 0 16,-18 0-16,2 0 0,1 1 0,7 1 15,1 0-15,-6-1 0,-6 1 16,-3-1-16</inkml:trace>
  <inkml:trace contextRef="#ctx0" brushRef="#br0" timeOffset="8150.8643">23371 9437 0,'0'0'0,"0"0"0,0 0 16,0 0-16,12 32 0,-4-12 0,2 3 15,1 6-15,0 2 0,5 16 16,4 6-16,1-1 0,1 0 16,5 14-16,2 11 0,-1-7 15,-3-8-15,7 8 0,0-4 16,-4-7-16,-4-9 0,0-6 16,-3-11-16,-6-12 0,-6-5 0,-3-6 15,0-2-15,-3-3 0</inkml:trace>
  <inkml:trace contextRef="#ctx0" brushRef="#br0" timeOffset="8367.3467">23856 9463 0,'0'0'16,"0"0"-16,0 0 0,-22 23 0,12-9 15,-7 10-15,-7 10 16,-9 13-16,-1 3 0,-11 24 0,-2 10 16,-7 9-16,2-8 0,-2 12 15,1 10-15,-3 8 0,15-29 0,13-27 16,9-18-16,6-13 16</inkml:trace>
  <inkml:trace contextRef="#ctx0" brushRef="#br0" timeOffset="8601.3835">23994 9113 0,'0'0'0,"0"0"15,0 0-15,25 2 0,-25-2 0,36-2 16,-10-1-16,2 2 0,-1 0 15,5 0-15,3 1 0,6 0 16,-3 2-16,2 3 0,-3 1 16,-7 0-16,-5 1 0,-4-1 15,-5-2-15,-2 0 0</inkml:trace>
  <inkml:trace contextRef="#ctx0" brushRef="#br0" timeOffset="8800.5042">24065 9202 0,'0'0'0,"0"0"0,0 0 0,-21 13 16,13-6-16,0 6 0,-1 5 15,0 4-15,2 5 0,-4 11 16,1 4-16,1 1 0,1 1 16,1 12-16,0 0 0,0 3 15,2-7-15,3-5 0,2-4 0,2-10 16,2-6-16,1-3 0,-2-7 15,-1-3-15</inkml:trace>
  <inkml:trace contextRef="#ctx0" brushRef="#br0" timeOffset="8968.7235">24065 9546 0,'0'0'15,"0"0"-15,0 0 0,0 0 0,0 0 16,0 0-16,30-6 15,-30 6-15,39-6 0,-13 4 0,8 1 16,-1 1-16,1 0 0,13 1 16,5 3-16,-8-1 0,-8-1 0,-5 0 15</inkml:trace>
  <inkml:trace contextRef="#ctx0" brushRef="#br0" timeOffset="9267.7248">25896 9263 0,'0'0'0,"0"0"0,0 0 15,23 30-15,-10-11 0,5 6 0,4 6 16,9 11-16,2 2 0,6 16 15,1 5-15,4 7 0,-3-6 16,3 11-16,-3 0 0,-6-8 16,-3-6-16,2 12 0,-1 0 15,-2-5-15,-5-11 0,4 8 16,-2-12-16,-5-9 0,-3-7 16,-3-14-16,-2-9 0,-5-6 0,-2-2 15,-4-3-15</inkml:trace>
  <inkml:trace contextRef="#ctx0" brushRef="#br0" timeOffset="9536.7777">26542 9274 0,'0'0'0,"-18"16"0,-3 3 16,-1 5-16,-1 3 0,-16 17 0,-7 8 15,-9 14-15,0 3 0,-9 15 16,2 1-16,2 2 0,8-9 16,-10 28-16,15-13 0,12-27 15,11-18-15,9-21 0,6-13 16,3-5-16,2-3 0,2-1 0</inkml:trace>
  <inkml:trace contextRef="#ctx0" brushRef="#br0" timeOffset="9768.581">26584 8961 0,'0'0'0,"0"0"0,0 0 16,28-4-16,-28 4 0,39-6 16,-8 1-16,2 1 15,2-1-15,13-1 0,0 1 16,-2 1-16,-2 0 0,5 0 0,-5 0 16,-8 4-16,-4 3 0,-2-1 15,-7 0-15,-4-1 0</inkml:trace>
  <inkml:trace contextRef="#ctx0" brushRef="#br0" timeOffset="9967.6299">26732 9003 0,'0'0'0,"0"0"0,0 0 0,-12 16 0,12-16 16,-13 26-16,3-4 15,0-1-15,1 2 0,-3 12 0,1 2 16,0 3-16,1 0 0,-2 12 15,0 0-15,2-4 0,2-5 16,2 6-16,0-5 0,3-8 16,1-6-16,1-7 0,0-4 15,0-4-15</inkml:trace>
  <inkml:trace contextRef="#ctx0" brushRef="#br0" timeOffset="10136.8152">26642 9359 0,'0'0'0,"0"0"16,0 0-16,0 0 16,0 0-16,25-13 0,-25 13 15,36-9-15,-12 5 0,5 0 0,5-1 16,-1 1-16,0-1 0,9 1 16,-1 0-16,-7 0 0,-4 2 0,-6-2 15</inkml:trace>
  <inkml:trace contextRef="#ctx0" brushRef="#br0" timeOffset="10401.1376">27200 9318 0,'0'0'0,"0"0"0,0 0 16,0 0-16,8 28 0,-8-28 15,16 39-15,-4-14 0,2 4 0,0 5 16,1 6-16,5 11 0,-1 2 15,7 15-15,3 4 0,2 7 16,-4-8-16,3 11 0,-3-4 16,-4-10-16,-3-9 0,2 7 15,0-5-15,-3-9 16,-3-6-16,5 12 0,-3-9 16,-10-26-16,0-5 0,-3-13 0,-3-9 0,0 1 15,-1 0-15,-1 3 16</inkml:trace>
  <inkml:trace contextRef="#ctx0" brushRef="#br0" timeOffset="10634.2276">27847 9311 0,'0'0'16,"0"0"-16,0 0 0,0 0 0,0 0 15,-22 15-15,2 5 0,-2 3 16,-3 4-16,-8 10 0,-7 9 16,-10 15-16,2 2 0,-16 23 15,-15 22-15,-3 1 0,9-15 0,-8 28 16,11-2-16,23-37 16,14-26-16,11-19 0</inkml:trace>
  <inkml:trace contextRef="#ctx0" brushRef="#br0" timeOffset="10969.914">28490 8920 0,'0'0'0,"0"0"15,0 0-15,0 0 0,0 0 0,0 0 16,-32 12-16,32-12 0,-32 23 16,12-4-16,-2 6 0,0 0 15,0 2-15,-6 11 0,3 3 16,-3 7-16,3-2 0,3-1 16,3 1-16,-2 6 0,4-4 0,3-2 15,3-1-15,1-5 0,2-4 16,-2 6-16,0-5 0,0-6 15,0-5-15,-1-1 0,-2 0 16,1-6-16,-2-1 0,-5-2 16,-7 0-16,1-8 0,1-4 0,5 0 15,4-3-15,4 1 0</inkml:trace>
  <inkml:trace contextRef="#ctx0" brushRef="#br0" timeOffset="11151.5962">27872 9446 0,'0'0'0,"0"0"16,0 0-16,33-13 16,-33 13-16,43-14 0,-11 7 15,4 1-15,3 1 0,17 1 0,3 2 16,9 1-16,-3 1 0,12 3 16,-2 1-16,-9 1 0,-7 0 0,-6 0 15,-13-2-15,-10-1 0</inkml:trace>
  <inkml:trace contextRef="#ctx0" brushRef="#br0" timeOffset="11600.3702">29457 9158 0,'0'0'16,"0"0"-16,0 0 0,12 24 0,-12-24 15,20 36-15,-4-9 0,3 4 16,1 2-16,8 17 0,4 5 16,4 9-16,-4 0 0,6 10 15,1-1-15,1 3 0,-6-9 0,1 8 16,-3-1-16,-7-9 0,-4-8 15,5 26-15,-4-6 0,-9-12 16,-4-10-16,-4-23 0,0-14 16,-2-7-16,-1-2 0,-1-4 15</inkml:trace>
  <inkml:trace contextRef="#ctx0" brushRef="#br0" timeOffset="11867.4223">30217 9117 0,'0'0'0,"0"0"0,0 0 16,-26 13-16,26-13 0,-33 23 15,4-1-15,-3 3 0,-2 4 0,-17 16 16,-5 6-16,-10 13 15,2 0-15,-13 15 0,-11 15 16,-1-1-16,13-11 0,-17 33 0,14-10 16,22-23-16,14-17 0,12-25 15,9-16-15,7-7 0,4-6 16,3-4-16</inkml:trace>
  <inkml:trace contextRef="#ctx0" brushRef="#br0" timeOffset="12134.3834">30329 8876 0,'0'0'0,"0"0"0,0 0 16,0 0-16,24-8 0,-24 8 0,36-4 15,-11 3-15,1-2 16,5 2-16,4-1 0,7 1 16,-2 1-16,2-2 0,1 1 15,3 0-15,-5 1 0,-7 1 0,-4 0 16,-5 1-16,-3-1 0,-4-1 16,-4 1-16,-3-1 0</inkml:trace>
  <inkml:trace contextRef="#ctx0" brushRef="#br0" timeOffset="12352.9505">30407 9019 0,'0'0'0,"0"0"16,0 0-16,-15 24 0,15-24 0,-18 26 16,7-7-16,1 2 0,0-1 15,-1 9-15,1 2 0,0 1 16,1-2-16,1 7 0,0-1 15,0-2-15,0-3 16,2 1-16,-1 0 0,1-3 0,0-2 16,1-3-16,0 0 0,2-6 15,1-1-15,-1-4 0,2-2 16,0-2-16</inkml:trace>
  <inkml:trace contextRef="#ctx0" brushRef="#br0" timeOffset="12552.4943">30248 9336 0,'0'0'0,"0"0"0,0 0 0,0 0 16,22-9-16,-22 9 0,34-6 16,-13 3-16,3-1 0,2 0 15,4 1-15,0-2 0,-2 1 0,10 0 16,0 1-16,-2 6 0,-4 5 15,1 0-15,-7-1 0,-4-2 16</inkml:trace>
  <inkml:trace contextRef="#ctx0" brushRef="#br0" timeOffset="12768.1984">30934 9056 0,'0'0'0,"0"0"15,0 0-15,0 0 0,0 0 16,0 0-16,4 25 0,-4-25 16,6 25-16,-6-25 0,7 38 15,-4-14-15,-1 1 0,-1 3 16,0 4-16,-1 7 0,-1-4 0,0-5 16,0-5-16,0-3 0</inkml:trace>
  <inkml:trace contextRef="#ctx0" brushRef="#br0" timeOffset="13168.0208">31538 9222 0,'0'0'0,"0"0"16,0 0-16,0 0 0,0 0 0,0 0 15,-29 12-15,29-12 0,-36 17 16,11-5-16,-5 3 15,0-1-15,-1 1 0,-8 6 0,0 0 16,5-1-16,4 0 0,-2 2 16,5-1-16,2-5 0,4-1 15,5-2-15,4 1 0,2-3 0,2-4 16,5 2-16,2-3 16,1 0-16,1-1 0,1 2 15,1 0-15,-1 2 0,1-1 0,-1 3 16,0 2-16,0 1 0,-1 2 15,-1 5-15,-1 3 0,-1 0 16,0 2-16,-4 3 0,0 5 16,-4 9-16,-1-2 0,0 5 15,0 4-15,-1 4 0,1-4 16,2 1-16,1 1 0,0-3 0,2-4 16,-2 6-16,0-1 0,2-5 15,-1-3-15,-3 0 0,-2 0 16,3-11-16,3-7 0,0-6 15</inkml:trace>
  <inkml:trace contextRef="#ctx0" brushRef="#br0" timeOffset="13584.3674">29341 11004 0,'0'0'0,"0"0"0,0 0 0,7 26 16,-7-26-16,9 41 0,0-11 15,1 3-15,2 4 0,6 17 16,2 4-16,4 13 0,0 0 0,6 10 16,0-4-16,1 6 15,-5-6-15,6 4 0,0-4 0,-3-11 16,-4-8-16,-2 0 0,-3-4 15,0 0-15,-6-10 0,0-14 16,-2-9-16,-8-21 0,-1-7 16,0 1-16,-2 3 0,0 0 15</inkml:trace>
  <inkml:trace contextRef="#ctx0" brushRef="#br0" timeOffset="13834.7332">29943 11253 0,'0'0'16,"0"0"-16,0 0 0,-28 20 0,28-20 16,-37 30-16,10-7 0,-4 6 15,-3 5-15,-15 16 0,-5 5 16,-14 19-16,0 2 0,-11 13 15,-8 9-15,9-3 0,18-17 0,1 5 16,23-24-16,11-19 0,7-12 16,6-9-16</inkml:trace>
  <inkml:trace contextRef="#ctx0" brushRef="#br0" timeOffset="14167.4626">30448 11032 0,'0'0'0,"0"0"0,0 0 15,0 0-15,0 0 0,0 0 16,0 0-16,0 0 0,0 0 0,-29 1 16,29-1-16,-30 13 15,30-13-15,-34 28 16,15-8-16,3 2 0,0-1 0,0 10 15,2 1-15,3 0 0,2 2 0,0 5 16,2-1-16,3 0 16,2-2-16,1-1 15,1 0-15,-2-1 0,0-2 16,0-3-16,0-4 0,-7 1 16,-5-1-16,-1-6 0,0 0 0,-11-1 15,-8-4-15,9-6 0,1-4 16,1 1-16,5-2 0,5 0 15</inkml:trace>
  <inkml:trace contextRef="#ctx0" brushRef="#br0" timeOffset="14324.5794">29899 11380 0,'0'0'16,"0"0"-16,17-11 0,-3 6 0,1-1 15,6-1-15,4-1 0,10-2 16,1 2-16,9-2 0,0 2 15,-3 3-15,-1 1 0,-5 0 16,-1-2-16,-8 2 0,-5 0 0,-3 1 16</inkml:trace>
  <inkml:trace contextRef="#ctx0" brushRef="#br0" timeOffset="14551.4639">30515 11123 0,'0'0'0,"0"0"16,0 0-16,0 0 0,0 0 0,23 20 15,-23-20-15,18 22 16,-18-22-16,20 32 0,-10-13 16,0 2-16,-1-1 0,-1 3 15,-1 2-15,2 7 0,-1-1 0,1-2 16,-1-1-16,-1-4 0,-2-4 15,-1-3-15</inkml:trace>
  <inkml:trace contextRef="#ctx0" brushRef="#br0" timeOffset="14967.3972">31150 11169 0,'0'0'0,"0"0"0,0 0 15,0 0-15,0 0 0,0 0 0,-26 10 16,26-10-16,-41 22 0,13-7 16,-4 1-16,0 2 0,0 1 15,-8 6-15,-1-2 0,-4 4 16,5-3-16,6-5 0,5-2 16,5-4-16,5-2 0,4-2 15,1-3-15,4 1 0,3-1 0,1 2 16,3-1-16,2-1 0,1 1 15,0 1-15,1 0 0,0 0 16,1 1-16,2 0 0,1 3 16,1 0-16,-1 0 0,-1 4 15,0 0-15,-1 2 0,0-1 0,1 2 16,-1 3-16,-1 1 0,-1 2 16,-1 4-16,0 5 15,-1 9-15,-1 1 0,0 4 0,0 7 16,-2 6-16,0 0 0,2 3 15,1 1-15,-2 7 0,0-2 0,0 4 16,1-3-16,-1-20 16,2-14-16,0-11 0</inkml:trace>
  <inkml:trace contextRef="#ctx0" brushRef="#br0" timeOffset="18435.6852">18170 11466 0,'0'0'16,"0"0"-16,0 0 0,0 0 0,0 0 15,0 0-15,0 0 0,11 20 16,-11-20-16,15 29 0,-5-7 15,1 3-15,0 0 0,1 7 16,1 3-16,7 11 0,2 0 16,7 15-16,2 3 0,-2-3 15,-2-4-15,8 14 0,3 0 16,-1 3-16,-5-10 0,5 10 16,-1-3-16,-5-11 0,-5-9 0,7 15 15,-5-9-15,-8-12 0,-6-9 16,-3-3-16,-2-2 15,-6-24-15,1-6 0,-2 0 16,-2-1-16,2 1 0</inkml:trace>
  <inkml:trace contextRef="#ctx0" brushRef="#br0" timeOffset="18751.5975">18830 11585 0,'0'0'0,"0"0"0,0 0 16,0 0-16,0 0 0,-30 18 0,10-1 16,-1 0-16,1 4 0,-9 7 15,-5 7-15,-10 12 0,-2 2 16,-13 19-16,-4 4 0,-6 6 15,6-9-15,-8 9 0,-6 7 16,16-15-16,13-9 0,-11 18 16,13-10-16,10-19 0,7-13 0,14-12 15,9-8-15,7-9 0,4-7 16,-2-1-16,-1 1 0,0-1 16</inkml:trace>
  <inkml:trace contextRef="#ctx0" brushRef="#br0" timeOffset="19034.6133">18879 11369 0,'0'0'0,"0"0"16,0 0-16,0 0 0,0 0 0,33-14 15,-33 14-15,34-7 0,-12 5 16,3 0-16,4 1 0,1 0 16,-1 1-16,12-1 0,2 0 15,-2 1-15,-2 2 0,2 0 16,-2 2-16,-6 1 0,-4-1 0,-7 3 16,-5 2-16,-6 8 0,-4 6 15,-1-4-15,-2-4 0,-1-3 16</inkml:trace>
  <inkml:trace contextRef="#ctx0" brushRef="#br0" timeOffset="19286.6184">19001 11394 0,'0'0'0,"0"0"16,0 0-16,0 0 0,0 0 0,0 0 15,0 0-15,0 0 0,0 0 16,0 0-16,-12 28 15,12-28-15,-7 32 0,4-11 0,0 3 16,-1 2-16,1 2 0,-1 4 16,-1 3-16,-2 7 0,1 0 15,-2 4-15,2-3 0,0-1 0,2-4 16,-1-1-16,2-4 16,1-4-16,1-2 0,-1 2 0,2-4 15,2-8-15,0-4 0,-1-2 16,0-2-1,0-2-15</inkml:trace>
  <inkml:trace contextRef="#ctx0" brushRef="#br0" timeOffset="19501.6281">18944 11801 0,'0'0'15,"0"0"-15,0 0 0,0 0 16,0 0-16,0 0 0,0 0 15,0 0-15,23-4 0,-23 4 16,29-3-16,-29 3 0,42-2 0,-16 2 16,2 0-16,3 0 15,2 1-15,8 0 0,0-1 0,-7 0 16,-5 0-16,-5 0 0</inkml:trace>
  <inkml:trace contextRef="#ctx0" brushRef="#br0" timeOffset="19851.1826">20879 11582 0,'0'0'0,"0"0"0,0 0 15,0 0-15,0 0 0,23 16 0,-23-16 16,27 23-16,-11-8 0,-1 5 16,-1 4-16,1 1 0,-2 3 0,6 13 15,0 4-15,1 1 16,0 0-16,4 12 0,0 2 16,1 5-16,-2-5 0,6 7 0,0-4 15,-1-6-15,-1-3 0,-1 5 16,-2-3-16,-1-6 0,-1-6 15,0 2-15,1 0 0,-5-6 16,-1-3-16,-5-3 0,-3-4 16,-8-5-16,-6-2 0,2-7 15,1-4-15,1-3 0</inkml:trace>
  <inkml:trace contextRef="#ctx0" brushRef="#br0" timeOffset="20202.7738">21695 11607 0,'0'0'0,"0"0"0,0 0 15,0 0-15,0 0 0,0 0 16,0 0-16,-13 21 0,13-21 0,-23 27 16,4-5-16,-2 2 15,-1 3-15,-11 13 0,-3 7 16,-1-1-16,0-3 0,-11 17 16,-7 16-16,6-8 0,2-6 0,-2 11 15,-4 6-15,10-15 0,8-11 16,-14 26-16,5-5 15,12-16-15,9-12 0,10-6 0,5-4 16,6-11-16,2-11 0,0-3 16,0-4-16,0-3 0</inkml:trace>
  <inkml:trace contextRef="#ctx0" brushRef="#br0" timeOffset="20617.9304">22527 11466 0,'0'0'16,"0"0"-16,0 0 0,11-23 16,-10 16-16,-1-3 0,-3 1 15,0 1-15,-2-1 0,-7 2 0,-7 1 16,-1 3-16,-2 2 0,-11 1 15,-6 2-15,3 3 0,2 3 16,-10 6-16,-2 4 0,6 3 16,2 4-16,-5 6 0,2 2 15,5 0-15,3 1 0,5 5 16,4 4-16,2 5 0,5-1 0,5-1 16,4-1-16,2-2 15,2-2-15,1 0 0,2 1 16,1-5-16,1-4 0,1 2 0,-1-1 15,-1-8-15,0-2 0,-3-2 16,0 0-16,-1-4 0,-1-2 16,-8 0-16,-7-1 0,1-4 15,0-1-15,-3-6 0,-3-5 16,7 1-16,3 0 0,4 0 0</inkml:trace>
  <inkml:trace contextRef="#ctx0" brushRef="#br0" timeOffset="20836.5739">21686 11810 0,'0'0'0,"0"0"15,0 0-15,27-5 0,-27 5 0,42 0 16,-9 0-16,4 2 0,4 1 0,21 2 15,8 3 1,16 5-16,-1 0 0,15 7 16,-3 2-16,-11-1 0,-21-5 0,-17-5 15</inkml:trace>
  <inkml:trace contextRef="#ctx0" brushRef="#br0" timeOffset="27504.6668">17334 11506 0,'0'0'15,"0"0"-15,0 0 0,12-10 16,-5 7-16,3-2 0,3 0 0,1 1 15,2 1-15,1 2 16,2 2-16,2 1 0,2 2 16,5 3-16,-3 2 0,-2 4 0,-1 2 15,-1 2-15,-1 1 0,2 3 16,-2 0-16,-5 2 0,-3 1 16,-6-1-16,-5 1 0,-4 2 15,-4 2-15,-3-1 0,-1-1 0,-11 2 31,-9 3-31,-6 2 0,-6 1 16,-1 0-16,5-7 0,3-2 0,2 0 16,-3-2-16,5-3 0,5-4 15,2-2-15,6-3 16,3-2-16,6-3 0,2-2 16,3-1-16,2 0 0,3-3 0,2 0 15,3 0-15,4 1 0,6-2 16,3 0-16,2-2 0,1 1 0,4 2 15,4 2-15,-1 0 0,-1 1 16,1 1-16,-2 3 0,0 2 16,-2 0-16,-4 5 15,-3 2-15,-3 0 0,-6 2 0,-4 3 16,-7 3-16,-1-2 0,-3 0 16,-1 2-16,-3 2 0,-2 1 15,-1-1-15,-7 1 0,-2-3 16,-1-1-16,-2-1 0,2 0 15,0 0-15,0-4 0,-1-1 16,4-2-16,4 0 0,1-3 0,3-3 16,3-2-16,3-2 0,1-1 15,2-1-15,4 0 0,3-1 16,0 0-16,-1 0 0,1-1 16</inkml:trace>
  <inkml:trace contextRef="#ctx0" brushRef="#br0" timeOffset="27935.3462">20436 11688 0,'0'0'0,"0"0"0,0 0 15,0 0-15,0 0 0,0 0 0,0 0 16,0 0-16,0 0 0,9 33 16,-9-33-16,1 36 0,-2-13 0,-2 4 15,-3 5-15,1 1 16,-2 2-16,-4 13 0,-2 1 16,-4 10-16,1-1 0,-4 8 15,0 0-15,4-5 0,1-3 0,0 8 16,2-1-16,3-10 0,1-8 15,2-7-15,2-11 0,1-8 16</inkml:trace>
  <inkml:trace contextRef="#ctx0" brushRef="#br0" timeOffset="29270.1819">15923 11710 0,'0'0'0,"0"0"16,0 0-16,0 0 0,-7 23 0,7-23 15,-5 29-15,1-11 0,2 4 16,0 1-16,-1 3 0,0-1 16,2-2-16,2 6 0,3-2 15,2-2-15,2-2 0,3-3 16,3-4-16,1-3 0,-1-1 0,3-4 16,0-4-16,1-1 0,1-3 15,5-5-15,1-4 16,-3-2-16,-2-2 0,-2-3 0,-2-3 15,-1 0-15,-2 0 0,-3-3 16,-2-1-16,-4 1 0,-3 3 16,-4-1-16,-5 0 0,-5 3 0,-5 3 15,-6 5-15,-6 3 16,-4 3-16,-4 2 0,-12 7 0,-5 5 16,-2 8-16,1 3 15,12-4-15,10-4 0,6-3 0</inkml:trace>
  <inkml:trace contextRef="#ctx0" brushRef="#br0" timeOffset="29501.2312">15277 12433 0,'0'0'0,"0"0"0,23-3 0,-23 3 16,41-5-16,-8 2 0,10-1 15,11 0-15,0 0 0,21 0 16,6 2-16,5-2 0,-10 2 0,12 1 16,-6 1-1,-1 4-15,-13 1 0,7-1 16,-21-3-16,-31-5 0,-7-4 0,-5 2 16,-4 2-16,-1 1 0</inkml:trace>
  <inkml:trace contextRef="#ctx0" brushRef="#br0" timeOffset="29685.1839">15903 12189 0,'0'0'0,"0"0"16,0 0-16,0 0 0,-19 29 0,7-11 16,-4 6-1,-3 10-15,-1 10 0,0 0 16,1 1-16,-8 28 0,-10 27 15,3-4-15,7-21 0,6-17 16</inkml:trace>
  <inkml:trace contextRef="#ctx0" brushRef="#br0" timeOffset="30084.81">14718 13349 0,'0'0'15,"0"0"-15,0 0 0,-18 17 0,18-17 16,-19 27-16,7-7 16,1 1-16,0 3 0,-1 7 0,2 0 15,2 0-15,2 1 0,1 3 16,4-2-16,4-5 0,1-6 15,6-3-15,5-6 0,1-3 16,-1-2-16,4-7 16,3-3-16,0-3 0,1-3 0,1-5 15,2-4 1,-4-3-16,-3 1 0,-2-7 0,-2-1 16,-6 1-16,-2 1 0,-6 0 0,-4 2 15,-7 1-15,-5 2 0,-7 1 16,-6 2-16,-1 4 0,0 4 15,-5 2-15,-1 3 0,3 2 16,4 1-16,5 1 0,6-1 16,4 1-16</inkml:trace>
  <inkml:trace contextRef="#ctx0" brushRef="#br0" timeOffset="30302.0029">15082 12687 0,'0'0'0,"0"0"16,0 0-16,0 0 0,0 0 0,0 0 15,0 0-15,-7 29 0,7-29 16,-10 44-16,2-15 0,-2 4 16,-2 4-16,-6 23 15,-4 10-15,-1-1 16,-1 1-16,0 1 0,4-13 0,5-12 15</inkml:trace>
  <inkml:trace contextRef="#ctx0" brushRef="#br0" timeOffset="30518.6427">15057 12692 0,'0'0'0,"0"0"0,0 0 16,0 0-16,-28 5 0,28-5 0,-37 15 16,14-4-16,-2 3 0,-9 8 15,-2 5-15,1 0 0,0 0 0,-4 5 16,4 0-16,8-8 0,7-7 16,1-1-16,3-3 15,4-3-15</inkml:trace>
  <inkml:trace contextRef="#ctx0" brushRef="#br0" timeOffset="30685.0097">15095 12792 0,'0'0'0,"0"0"0,0 0 15,0 0-15,29 14 0,-29-14 16,28 17-16,-10-7 0,2 3 16,2 2-16,2 4 0,5 7 0,-2 0 15,2 7-15,1 5 16,3 7-16,-4-4 0,-3-1 0,-3 1 15,-1-3-15,-5-8 0,-4-7 16</inkml:trace>
  <inkml:trace contextRef="#ctx0" brushRef="#br0" timeOffset="30984.8289">14555 14233 0,'0'0'0,"0"0"0,0 0 16,0 0-16,4 25 0,-4-25 15,14 35-15,-3-14 0,3 1 0,1 3 16,3 3-16,4 6 0,0 0 15,2 0-15,1 3 0,4 3 16,-2-6-16,-3 3 0,-2 0 16,2 2-16,-2-6 0,-2-6 15,-2-5-15,-4-5 0,-3-4 0,-2-3 16</inkml:trace>
  <inkml:trace contextRef="#ctx0" brushRef="#br0" timeOffset="31219.7147">14880 14212 0,'0'0'0,"0"0"16,0 0-16,0 0 0,-24 5 0,24-5 16,-32 28-16,11-6 0,-4 4 15,-3 7-15,-4 7 16,-10 14-16,0 3 0,-6 16 15,-6 13-15,6-9 0,6-7 0,1-2 16,4-4-16,9-24 0,9-19 0,4-4 16,5-6-16,4-2 15</inkml:trace>
  <inkml:trace contextRef="#ctx0" brushRef="#br0" timeOffset="31434.6923">15099 13923 0,'0'0'15,"0"0"-15,0 0 0,37 3 16,-37-3-16,42 4 0,-14-3 16,2 1-16,1-1 0,9 2 15,-1 1-15,-2-1 0,-5 0 0,6 0 16,-1-1-16,-10 0 0,-6-1 15,-4-1-15,-4 1 0,-2 0 16</inkml:trace>
  <inkml:trace contextRef="#ctx0" brushRef="#br0" timeOffset="31635.0911">15163 13979 0,'0'0'0,"0"0"0,0 0 15,-13 31-15,13-31 0,-12 34 16,5-14-16,1 3 0,0 1 0,0 10 16,-1 1-16,1-1 0,2-1 15,1-3-15,-1 0 0,2 4 16,1-3-16,1-6 0,1-4 16,-1-5-16,0-2 0,0-3 15</inkml:trace>
  <inkml:trace contextRef="#ctx0" brushRef="#br0" timeOffset="31819.5296">15180 14190 0,'0'0'0,"0"0"16,0 0-16,28 7 0,-28-7 15,36 9-15,-14-4 0,1 1 16,0 0-16,9 4 0,2 1 15,-4 2-15,-4 1 0,-4-2 0,-3-2 16,-3-2-16</inkml:trace>
  <inkml:trace contextRef="#ctx0" brushRef="#br0" timeOffset="32104.1094">14656 15173 0,'0'0'0,"0"0"0,12 29 0,-3-11 16,1 2-16,6 10 0,4 4 15,2 1-15,4 1 0,9 13 16,4 5-16,4 6 0,-3-3 0,6 9 15,-2-2-15,-4-8 0,-2-5 16,-2 5-16,-5-1 0,-7-10 16,-4-6-16,-1-12 0,0-8 15,-6-5-15,-4-4 0,-3-2 16</inkml:trace>
  <inkml:trace contextRef="#ctx0" brushRef="#br0" timeOffset="32320.8936">15110 15104 0,'0'0'16,"0"0"-16,0 0 0,0 0 16,-14 28-16,4-9 0,-5 7 15,-5 10-15,-4 9 0,-5 9 16,-3 8-16,-7 14 0,-2 11 0,-4 10 15,-2 9-15,5-7 16,9-16-16,0 0 0,11-25 16,6-19-16</inkml:trace>
  <inkml:trace contextRef="#ctx0" brushRef="#br0" timeOffset="32652.1118">15684 14830 0,'0'0'0,"0"0"0,0 0 15,0 0-15,0 0 0,0 0 0,0 0 16,-28 9-16,28-9 0,-29 14 16,12 1-16,-2 4 0,-2 5 0,1 3 15,0 5-15,-2 11 0,2 2 16,2 12-16,2 1 15,4-2-15,2-3 0,2 6 0,5-2 16,1 3-16,3-7 0,1-9 16,2-6-16,-1-5 0,1-3 15,-1-6-15,-3-4 0,1-5 16,0-5-16,-7-5 0,-4-1 16,-3-7-16,-2-5 0,-5-9 15,-4-4-15,7 6 0,4 3 0,2 2 16</inkml:trace>
  <inkml:trace contextRef="#ctx0" brushRef="#br0" timeOffset="32820.0998">15071 15168 0,'0'0'16,"0"0"-16,0 0 0,0 0 16,38-2-16,-15 1 0,5 0 15,3 1-15,3 1 0,5 0 0,2 0 16,16 3-16,0 2 0,14 5 15,-2 3-15,4 4 0,-9 1 16,-15-4-16,-10-3 16,-9-2-16</inkml:trace>
  <inkml:trace contextRef="#ctx0" brushRef="#br0" timeOffset="33068.877">14909 16150 0,'0'0'16,"0"0"-16,7 24 0,0-6 16,-1 2-16,4 10 0,1 3 15,2-1-15,0 2 0,3 11 16,1 2-16,-2-4 0,0-3 0,6 3 15,3-5-15,0-11 0,0-9 16,-5-4-16,-3-2 0,-4-4 16</inkml:trace>
  <inkml:trace contextRef="#ctx0" brushRef="#br0" timeOffset="33385.5585">15562 16277 0,'0'0'0,"0"0"15,0 0-15,0 0 0,0 0 0,-31 23 16,10-9-16,-1 1 0,-2 1 0,-2 2 16,-4 3-16,-6 6 15,1-2-15,-5 7 0,-1-2 16,7-2-16,4-5 0,6 2 16,3-1-16,4-2 0,4-1 0,4 0 15,4 1-15,1 0 0,3 0 16,3 2-16,4 2 15,1-3-15,0-1 0,3 5 0,2 4 16,-2-3-16,-1-1 0,-1 14 16,-1 8-16,-1-2 0,-2-2 15,-3 3-15,-2 1 0,-1 0 16,-1 0-16,-6 3 0,-2-6 16,2-12-16,3-7 0,1-8 15</inkml:trace>
  <inkml:trace contextRef="#ctx0" brushRef="#br0" timeOffset="33718.0861">14226 13964 0,'0'0'0,"0"0"0,0 0 16,-1 26-16,1-26 0,-5 37 0,-1-9 15,0 3-15,1 4 0,-5 18 16,-1 9-16,-3 16 0,0 0 16,1-4-16,3-15 0,3-14 15</inkml:trace>
  <inkml:trace contextRef="#ctx0" brushRef="#br0" timeOffset="33918.6786">14210 15152 0,'0'0'0,"0"0"0,0 0 0,-5 30 16,5-30-16,-9 40 0,2-9 16,-3 13-16,-1 4 0,0 9 15,0 10-15,-1 13 0,0-1 0,3-5 16,0-7-16,2-17 0</inkml:trace>
  <inkml:trace contextRef="#ctx0" brushRef="#br0" timeOffset="34385.3406">14045 16248 0,'0'0'0,"0"0"16,0 0-16,0 0 0,0 0 0,20 23 16,-20-23-16,18 22 0,-6-9 15,3 2-15,3 2 0,-1 0 16,-1 0-16,5 8 0,1 1 15,0-2-15,0-2 0,-1 1 16,-1 2-16,-2-2 0,-3-1 16,0 5-16,-1 1 0,-5-1 15,-3 1-15,-5 2 0,-5 5 16,-4-3-16,-3 0 0,-3 0 16,-4 1-16,2-3 0,-1-2 15,-5 4-15,-1-3 0,2-2 16,2 0-16,5-6 0,3-5 0,2-3 15,2-3-15,5 0 0,2 1 16,3-2-16,4-3 0,5-1 16,6-2-16,2-1 0,3-2 15,7-7-15,5-5 0,6-3 16,4-4-16,9-7 0,0-1 16,-12 6-16,-9 4 0,-8 3 15</inkml:trace>
  <inkml:trace contextRef="#ctx0" brushRef="#br0" timeOffset="52241.7659">21383 15438 0,'0'0'16,"0"0"-16,0 0 0,7 37 0,-4-17 0,1 9 15,-2 7 1,0 9-16,0-2 0,0 12 0,-1 0 16,1 7-16,0-2 0,-2-4 15,-1-3-15,-2-2 0,0-1 16,0-6-16,1-10 0,-1-9 16</inkml:trace>
  <inkml:trace contextRef="#ctx0" brushRef="#br0" timeOffset="52969.7221">21051 16876 0,'0'0'0,"0"0"0,0 0 16,0 0-16,29 18 0,-29-18 15,29 17-15,-14-6 0,2 0 0,3 0 16,3 1-16,-1 1 0,0-1 16,9 11-1,1 3-15,0-1 0,0-2 16,-6 0-16,-3-2 0,-1 8 0,-6 3 15,-6-4-15,-5-2 0,-7-1 16,-6 1-16,-2-2 0,-2-3 0,-5 7 16,-4 0-16,1-8 15,-2-3-15,-7 3 0,-1 0 16,4-3-16,2-2 0,3-3 16,3-2-16,5-1 0,3-3 0,3 1 15,3 0-15,4 0 0,4 2 16,12 3-16,9 3 15,4 0-15,3 0 0,19 3 16,18 1-16,27-1 0,11-4 16,-11 0-16,-25-4 0,-17-3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3:52:26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21968 14109 0,'0'0'0,"0"0"0,0 0 16,-17 16-16,17-16 0,-18 26 0,7-4 16,-3 5-16,-4 4 0,-9 16 15,-4 7-15,-2 1 16,-1 1-16,-9 16 0,-7 12 0,-5 6 15,3-7-15,-1 3 0,7-8 16,-8 14-16,12-19 0,9-8 16,7-8-16,9-12 0,8-6 15,3-14-15,1-7 0,3-6 0</inkml:trace>
  <inkml:trace contextRef="#ctx0" brushRef="#br0" timeOffset="299.9353">22023 14077 0,'0'0'0,"0"0"0,0 0 15,0 0-15,0 0 0,0 0 0,0 0 16,6 29-16,-6-29 0,9 36 15,-2-11-15,-1 2 0,1 2 0,2 5 16,2 5-16,2 10 16,0-1-16,3 11 0,-2 2 15,-2-5-15,-1-3 0,2 11 16,1 0-16,-3 1 0,-2-7 0,-2-2 16,1-1-16,-5-8 0,-2-4 15,-2 4-15,-1-1 0,-1-13 16,-2-4-16,1-4 0,1-7 15,0-6-15</inkml:trace>
  <inkml:trace contextRef="#ctx0" brushRef="#br0" timeOffset="517.1683">21613 14782 0,'0'0'0,"0"0"16,0 0-16,0 0 0,23-6 15,-23 6-15,33-4 0,-11 1 0,3-1 16,8-2-16,7 0 16,4 0-16,6-1 0,4 0 0,-9 1 15,-6 2-15</inkml:trace>
  <inkml:trace contextRef="#ctx0" brushRef="#br0" timeOffset="1016.9983">22886 14720 0,'0'0'0,"0"0"15,0 0-15,-10-23 0,10 23 0,-8-27 16,2 10-16,-2 2 16,0 2-16,-4-5 0,-1 1 15,-3 2-15,0 3 0,-3 6 16,-2 5-16,-2 3 0,-1 2 0,-1 4 16,-1 5-16,2 4 0,1 3 15,-4 9-15,2 5 0,2 1 16,1-1-16,1 13 0,4 5 15,6-6-15,6-5 0,5-5 16,4-6-16,4-7 0,2-3 0,7-3 16,4-4-16,2-6 15,5-5-15,1-8 0,2-6 16,2-4-16,2-1 0,7-13 16,-1-8-16,-3 2 0,0 2 0,-3-2 15,-1-2-15,-4 6 0,-3 7 0,2 4 16,-1 5-1,-10 7-15,-2 1 0,-3 5 0,-1 3 16,-2 3-16,-2 4 0,-4 8 16,-2 10-16,1-4 0,-1-1 0,1 3 15,2 3-15,0 1 0,2 1 16,6-3-16,7-3 16,4-4-16,4-4 0,-6-4 0,-5-2 15,-3-2-15</inkml:trace>
  <inkml:trace contextRef="#ctx0" brushRef="#br0" timeOffset="1250.3653">24425 14264 0,'0'0'0,"0"0"0,0 0 16,0 0-16,0 0 0,-23 23 15,7-6-15,-2 3 0,-4 2 16,-6 5-16,-4 6 0,-10 11 16,-1 0-16,-11 15 0,-1 2 15,-3 2-15,6-8 0,-2 8 16,6-1-16,8-11 0,11-14 0,8-10 16</inkml:trace>
  <inkml:trace contextRef="#ctx0" brushRef="#br0" timeOffset="1452.8957">23684 14436 0,'0'0'0,"0"0"16,0 0-16,0 0 0,0 0 0,16 25 15,-16-25-15,24 29 0,-10-11 0,6 3 16,4 3-16,3 0 15,0-1-15,13 9 0,3 1 16,11 4-16,0-2 0,-3-3 16,-12-6-16,-8-6 0</inkml:trace>
  <inkml:trace contextRef="#ctx0" brushRef="#br0" timeOffset="1966.689">25305 14597 0,'0'0'0,"0"0"0,0 0 15,-4-18-15,3 8 0,-1-2 0,-1-3 16,-2-1-16,1-1 0,-4-1 16,0 1-16,-8-6 0,-3 1 0,-2 3 15,-1 1-15,-2 3 0,-1 4 16,-8 0-16,-2 3 15,2 3-15,1 3 0,0 2 0,0 4 16,3 4-16,1 1 0,3 5 16,2 2-16,2 5 0,1 4 15,-1 4-15,3-1 0,3 0 16,1 2-16,5 0 0,4 1 16,5-5-16,4-3 0,2-2 15,3 0-15,2-5 0,2-1 0,7-5 16,4-5-16,3-6 0,1-3 15,3-5-15,2-2 16,2-6-16,-1-4 0,-1-4 16,0-1-16,-2 1 0,-3 3 0,3-2 15,-3 2-15,-6 4 0,-4 3 16,-5 4-16,-3 3 0,-4 4 16,0 2-16,-1 3 0,0 2 15,-2 1-15,0 0 0,-1 6 16,-2 2-16,0 4 0,1 2 0,0 2 15,0 3-15,2-1 16,2-2-16,3 2 0,7 2 16,1-3-16,4-2 0,-5-3 0,-1-4 15,-3-1-15</inkml:trace>
  <inkml:trace contextRef="#ctx0" brushRef="#br0" timeOffset="2600.565">26264 14455 0,'0'0'0,"0"0"0,0 0 16,0 0-16,-11-18 0,6 10 16,1-1-16,-1 0 0,-1-1 0,-4 0 15,-3 1-15,-3 1 0,0 2 16,-7-1-16,-1 4 0,-2 3 15,0 1-15,-1 3 0,1 1 16,0 2-16,2 0 0,0 2 16,-1 1-16,-5 4 0,2 1 15,4 3-15,3 3 0,3 0 16,3 1-16,1 4 0,0 4 16,3-4-16,1 0 0,4-3 15,3 0-15,0-4 0,3-3 16,3 0-16,0 0 0,2-2 0,2-2 15,3-2-15,3-3 0,3-3 16,0-1-16,3-4 0,0-3 16,-1-4-16,2-1 0,4-5 15,4 0-15,-2-2 0,0-4 0,-2-1 16,-1-4-16,3 3 16,0 1-16,3-2 0,-4 1 15,-4 3-15,-4 4 0,-4 3 16,-2 2-16,-4 3 0,-1 1 0,0 2 15,-2 0-15,0 2 0,0 2 16,-1 2-16,0 0 0,1 4 16,-1 0-16,-2 2 0,-1 2 15,0 0-15,1 1 0,0 1 16,0 1-16,0 0 16,2 1-16,1-1 0,2 1 0,-1-1 15,2 0-15,3 0 16,2-2-16,0 0 0,0-2 0,-1 0 15,-1-1-15,-1-1 0,-3 1 0,-1 1 16,-2 2-16,-5 3 16,-4 2-16,-5 1 0,-4-2 0,2-1 15,2-3-15,1-2 0</inkml:trace>
  <inkml:trace contextRef="#ctx0" brushRef="#br0" timeOffset="7466.6746">21615 15811 0,'0'0'15,"0"0"-15,0 0 0,0 0 0,0 0 16,0 0-16,0 0 16,0 0-16,0 0 0,0 0 0,12 20 15,-12-20-15,15 14 0,-15-14 16,21 22-16,-21-22 0,22 21 0,-6-6 15,3 3-15,-2 0 16,1 0-16,7 6 0,2 0 16,-1 1-16,1 1 0,7 7 0,1 1 15,-3-3-15,-3-5 0,7 9 16,3 0-16,-5-3 0,-3-2 16,3-2-16,2 0 0,-4-2 15,-3 1-15,4 6 0,0 1 16,-1-6-16,0-3 0,-2 2 15,-2 2-15,-2-2 0,-3-4 16,3 0-16,4-2 0,-7-4 16,-6-5-16,-4-3 0</inkml:trace>
  <inkml:trace contextRef="#ctx0" brushRef="#br0" timeOffset="7816.5003">22400 15701 0,'0'0'0,"0"0"15,0 0-15,0 0 0,0 0 0,-21 13 16,21-13-16,-17 25 0,7-9 16,-4 7-16,-5 5 15,1 4-15,-1 2 0,-9 12 16,-2 3-16,-5 9 0,1-2 0,-7 10 16,0-1-16,6-6 0,4-3 15,-1 9-15,3-1 0,1 1 16,7-8-16,6-8 0,5-6 15,2-12-15,2-9 0,3-6 16</inkml:trace>
  <inkml:trace contextRef="#ctx0" brushRef="#br0" timeOffset="8150.8171">22974 15364 0,'0'0'0,"0"0"16,0 0-16,0 0 0,0 0 0,0 0 15,-19 17-15,19-17 16,-27 30-16,7-7 0,-4 7 16,-2 3-16,1 4 0,-12 17 15,-4 6-15,-4 8 16,4-5-16,2 3 0,8-6 0,5-3 16,7-11-16,5-13 0,3-8 15,3-5-15</inkml:trace>
  <inkml:trace contextRef="#ctx0" brushRef="#br0" timeOffset="8433.3002">22961 15384 0,'0'0'0,"0"0"0,0 0 16,0 0-16,0 0 0,5 25 0,-5-25 15,5 24-15,-5-24 0,4 35 16,-3-10-16,0 3 0,1 2 16,-1 3-16,1 2 0,-1 11 15,0 0-15,0 5 0,1-5 16,1-5-16,-2-5 0,0-3 16,1-2-16,-1-5 0,0-4 0,0-4 15,0-3-15,1-3 16,-2-3-16,0-4 0,0-1 15,0-2-15,0 1 0,0-3 0</inkml:trace>
  <inkml:trace contextRef="#ctx0" brushRef="#br0" timeOffset="8617.2894">22765 15763 0,'0'0'0,"0"0"0,0 0 16,0 0-16,0 0 0,0 0 0,0 0 16,0 0-16,25-5 0,-25 5 0,23-4 15,-23 4-15,33-6 0,-33 6 16,30-5-16,-18 3 0</inkml:trace>
  <inkml:trace contextRef="#ctx0" brushRef="#br0" timeOffset="8933.9315">23287 15502 0,'0'0'0,"0"0"15,0 0-15,0 0 0,0 0 0,14 21 16,-14-21-16,15 32 0,-15-32 15,22 40-15,-4-10 16,-1 1-16,0 3 0,4 8 16,0-1-16,6 12 0,2-2 0,-2-1 15,0-2-15,2 7 0,-3-2 16,2-4-16,-1-2 0,4 6 16,-2-5-16,-5 1 0,-3 1 15,-5-5-15,-1-3 0,1-2 16,2-1-16,-3-3 0,-1-2 15,-3-5-15,-4-9 0,-1-5 16</inkml:trace>
  <inkml:trace contextRef="#ctx0" brushRef="#br0" timeOffset="9233.8852">23904 15459 0,'0'0'16,"0"0"-16,0 0 0,-20-4 16,20 4-16,0 0 0,-27 6 0,16 0 15,-1 3-15,-4 7 0,-5 5 16,-6 10-16,2 1 0,-5 5 15,-3 6-15,-6 9 0,4 0 16,-9 14-16,0 4 0,0 8 16,5-3-16,4 7 0,7-5 15,9-22-15,4-15 0,4-12 16</inkml:trace>
  <inkml:trace contextRef="#ctx0" brushRef="#br0" timeOffset="10083.7665">24514 15364 0,'0'0'0,"0"0"0,-4-10 0,2 4 0,-1-1 16,1-2-16,-1-3 16,-1-1-16,-1 1 0,0 1 15,-2-1-15,0 1 0,1 2 0,-6-1 16,-4 3-16,1 3 15,-2 4-15,0 4 0,-2 2 16,0 3-16,2 2 0,-3 3 0,-2 3 16,0 2-16,0 2 0,-3 10 15,4 3-15,3-5 0,2-2 0,-1 7 16,1 2 0,5-5-16,3-5 0,4-1 0,3-1 15,2-3-15,1-1 0,3-4 16,0-2-16,3-3 0,1-2 0,3-5 15,3-2-15,1-2 16,0-1-16,1-5 0,-1-5 0,2-2 16,-1-2-16,4-3 0,3-1 15,-1-5-15,-1-1 0,-1 0 16,-3 0-16,5-4 0,-4 0 16,2 1-16,0 0 0,-3 5 15,-4 3-15,-2 4 0,-2 3 16,-2 3-16,-1 2 0,-3 2 15,-1 2-15,-2 1 16,-1 3-16,-2-1 0,2 1 0,-4 5 16,-2 1-16,1 3 15,0 2-15,0 1 0,-1 3 16,1-1-16,-1-1 0,1 1 16,1 0-16,2 1 0,0-1 0,1 1 15,0-1-15,0 0 0,0 0 16,1-1-16,2 1 15,0-1-15,1-1 0,2-2 16,-1 0-16,2-2 0,0-2 16,3 0-16,1-1 15,-1-1-15,0 1 16,-2-2-16,0 0 0,0 0 0,-2-2 16,0 1-16,-1-1 0,0-1 15,1 1-15,0 0 0,1 0 16,0-1-16,1 1 15,1 1-15,1-1 0,1 0 0,2 1 16,1 0-16,0-1 0,-1 0 0,-2 0 16,-1-1-16</inkml:trace>
  <inkml:trace contextRef="#ctx0" brushRef="#br0" timeOffset="10417.081">26058 15380 0,'0'0'0,"0"0"16,0 0-16,0 0 0,0 0 15,0 0-15,-23 30 0,8-11 16,0 4-16,-6 7 16,-4 4-16,-3 3 0,-1 1 0,-10 15 15,-12 16-15,-2 8 0,6-5 16,-4 5-16,5-7 0,6-9 0,5-6 16,3-2-16,6-8 15,9-8-15,3-6 0,6-9 0,1-6 16,3-5-16</inkml:trace>
  <inkml:trace contextRef="#ctx0" brushRef="#br0" timeOffset="10753.5556">25523 15566 0,'0'0'0,"0"0"0,0 0 0,0 0 16,0 0-16,0 0 16,0 0-16,19 27 0,-19-27 0,17 28 15,-2-6-15,1-1 16,3 1-16,1 3 0,1 2 0,9 8 16,2-2-16,5 6 0,-2-1 15,1-2-15,-1-2 0,6 2 16,-2-4-16,-3-3 0,-5-4 0,1 4 15,-1 1-15,-1-3 0,-1-4 16,-4 0-16,-2-1 0,1-1 16,-1-2-16,1 2 15,0 1-15,-2-3 0,-1-3 0,-1-5 16,-1-2-16,-5-2 0,-2-2 16,-3-1-16</inkml:trace>
  <inkml:trace contextRef="#ctx0" brushRef="#br0" timeOffset="11117.1198">27018 15420 0,'0'0'0,"0"0"15,0 0-15,0 0 0,0 0 16,0 0-16,19 24 0,-19-24 16,18 25-16,-3-5 0,2 4 15,0 3-15,0 1 0,8 13 16,2 4-16,1-1 0,0-1 16,5 8-16,5 5 0,1-4 15,-1-3-15,4 8 0,-2-1 16,0-5-16,0-3 0,-2-3 15,-3 0-15,5-1 0,-1-4 0,-3 1 16,-1 1-16,-6-5 0,-6-5 16,0-6-16,0-4 0,-5-6 15,-4-4-15,-4-3 0,-3-2 16,-2-3-16</inkml:trace>
  <inkml:trace contextRef="#ctx0" brushRef="#br0" timeOffset="11467.167">28148 15212 0,'0'0'0,"0"0"0,0 0 15,0 0-15,0 0 0,0 0 16,-32 26-16,14-9 0,-3 4 16,-5 7-16,-6 6 0,-10 10 15,-1 1-15,-14 15 0,-4 4 16,-5 14-16,4 0 0,-7 7 16,-5 4-16,12-12 0,12-10 0,-14 24 15,10-10-15,12-16 0,9-11 16,11-11-16,7-7 15,6-8-15,6-6 0,4-3 0,4-3 16,3-7-16,6-5 0,-9-4 16,-2 0-16,0 0 0</inkml:trace>
  <inkml:trace contextRef="#ctx0" brushRef="#br0" timeOffset="12099.9823">28662 15316 0,'0'0'0,"0"0"16,0 0-16,0-32 0,0 32 0,0-27 15,-1 11-15,-2 0 0,0-1 16,-6-3-16,-3 0 0,-1 2 16,-2 0-16,-1 2 0,1 4 15,-1 1-15,1 1 0,-5 5 16,-2 4-16,-1 3 16,0 2-16,-4 8 0,3 5 0,1 4 15,1 2-15,0 7 16,0 4-16,3 0 0,2-1 0,2 7 15,4 0-15,3-2 0,4-2 0,4 0 16,3 0-16,3-6 0,1-5 16,3-5-16,1-3 15,0-2-15,0-3 0,4-6 0,1-1 16,4-5-16,2-2 0,2-9 16,3-6-16,-2-5 0,-1-3 15,3-4-15,1-3 0,0-2 16,-3-3-16,-1 1 0,-2 0 15,1-4-15,-1 1 0,-3 9 16,-3 6-16,-3 6 0,-1 3 0,-3 5 16,-2 3-16,-3 3 0,1 2 15,-2 4-15,-2 1 0,0 5 16,0 4-16,-2 9 16,-1 7-16,0 2 0,0 1 15,0 0-15,2-1 0,3 6 0,1-4 16,1 0-16,0-3 0,2-1 15,-1-1-15,2-4 0,1-2 16,1-5-16,1-3 0,3-6 16,4-3-16,-2-5 0,3-5 15,-4 1-15,-2 1 0,-4 1 16</inkml:trace>
  <inkml:trace contextRef="#ctx0" brushRef="#br0" timeOffset="12316.9931">29050 14971 0,'0'0'16,"0"0"-16,0 0 0,-9 20 0,9-20 16,-2 27-16,2-7 0,0 3 15,1 3-15,4 17 16,4 8-16,3 2 15,3 1-15,2 4 0,1-9 0,-1-1 16,-4-12-16,-3-7 0</inkml:trace>
  <inkml:trace contextRef="#ctx0" brushRef="#br0" timeOffset="12750.8468">29798 15057 0,'0'0'0,"0"0"0,0 0 16,0 0-16,0 0 0,-17 18 0,17-18 15,-27 25-15,12-12 0,-5 7 16,-4 5-16,-2 2 16,-1 1-16,-11 10 0,0-1 15,3-2-15,4-4 0,-5 6 0,-2 4 16,5-5-16,3-2 0,1-7 15,2-5-15,6-4 0,5-3 0,3-4 16,2-2-16,3-2 0,3-2 16,2-1-16,0-2 0,3 2 15,3 0-15,-3 2 0,-2 1 16,5 1-16,0 1 0,0 3 16,1 1-16,-1 2 0,1 0 0,0 3 15,-1 4 1,-1 3-16,-1 1 0,0 8 0,-1 0 15,-1 4-15,0 2 0,-1 7 16,-1 4-16,-2 9 0,1-2 16,-2 1-16,-1 4 0,0 9 0,1 0 15,1 3-15,-2 1 16,3 6-16,2-5 0,-1 6 0,2-26 16,0-17-16</inkml:trace>
  <inkml:trace contextRef="#ctx0" brushRef="#br0" timeOffset="67433.7465">14052 14673 0,'0'0'0,"0"0"0,0 0 0,-8-26 15,8 26-15,-8-27 0,8 27 16,-15-36-16,5 15 0,-2-2 16,-2-1-16,-8-5 0,-4 1 0,-1 3 15,-2 3-15,-7 0 0,-2 5 16,1 6-16,-1 6 0,0 6 16,-2 5-16,-4 7 0,2 6 15,3 6-15,4 6 0,0 4 16,-2 5-16,7-1 0,3 2 0,4 7 15,5 3 1,6-7-16,4-4 0,4 1 0,4-5 16,4-9-16,4-2 0,11-8 15,8-5-15,2-6 0,1-5 16,5-11-16,6-6 16,0-7-16,-2-4 0,3-4 0,1-3 15,-5-1-15,-4 0 0,2-7 16,0 1-16,-8 10 0,-5 8 0,-5 7 15,-5 4-15,-4 3 16,-2 3-16,-4 2 0,-1 2 16,-2 7-16,-2 5 15,0 4-15,0 6 0,-2 5 0,0 2 16,1 0-16,0-1 0,5 4 16,2 3-16,1-1 0,3 0 0,9 8 15,6 1-15,0-13 0,2-6 16,12 2-16,4-2 15,-1-6-15,1-6 0,-10-2 0,-8-2 16,-5-1-16</inkml:trace>
  <inkml:trace contextRef="#ctx0" brushRef="#br0" timeOffset="67884.4161">14660 14546 0,'0'0'0,"0"0"15,0 0-15,-14-20 0,14 20 0,-14-18 16,5 8-16,-3 2 0,-4 1 16,-2 2-16,-5 3 0,-6 4 15,1 2-15,-4 8 16,-3 7-16,2 3 0,2 2 0,-7 13 16,-1 6-16,-1 7 0,6-2 15,7 5-15,3 2 0,6 0 16,6-10-16,6-5 0,6-5 15,3-7-15,4-6 0,11-5 16,6-5-16,0-8 0,1-6 0,10-11 16,6-7-16,4-10 0,0-4 0,0-9 15,-1-8-15,4-2 16,-4 4-16,-7 5 0,-4 3 16,-9 9-16,-5 7 0,-1 1 15,-8 11-15,-6 7 0,-1 3 0,-3 3 16,3-1-16,-3 4 0,-1 2 15,-3 7-15,-2 6 16,-1 4-16,0 1 0,1 7 0,-1 3 16,5-3-16,2 0 0,5 3 15,5 2-15,4-5 0,3-5 16,12-11-16,8-10 0,-7-1 16,-7-1-16,-5 0 0</inkml:trace>
  <inkml:trace contextRef="#ctx0" brushRef="#br0" timeOffset="68084.3976">15798 14330 0,'0'0'0,"0"0"0,0 0 16,0 0-16,-19 21 0,19-21 16,-33 29-16,10-9 0,-2 2 0,-15 13 15,-5 5-15,-3 4 0,-2 2 16,-14 15-16,-1 1 0,-2 3 15,8-8-15,4-2 0,5-5 0,13-19 16,7-12-16,9-6 16,6-4-16,4-2 0</inkml:trace>
  <inkml:trace contextRef="#ctx0" brushRef="#br0" timeOffset="68284.0234">15230 14293 0,'0'0'16,"0"0"-16,11 22 0,-11-22 0,20 30 16,-6-9-16,0 5 0,6 12 15,1 2-15,4 6 0,5 5 16,3 7-16,-3-3 0,7 8 16,3-2-16,4-3 0,-2-12 0,1-17 15,1-12-15,-7-4 0,-10-3 16,-8-3-16</inkml:trace>
  <inkml:trace contextRef="#ctx0" brushRef="#br0" timeOffset="68501.3327">16708 14047 0,'0'0'0,"0"0"0,0 0 0,0 0 16,0 0-16,-17 34 0,2-12 15,-5 6-15,-4 6 0,-8 6 16,-7 7-16,-15 19 0,-3 2 16,-14 16-16,-9 14 0,3 3 15,15-12-15,-5 5 0,10-19 16,22-32-16,13-20 0,7-7 16,5-6-16,2-2 0</inkml:trace>
  <inkml:trace contextRef="#ctx0" brushRef="#br0" timeOffset="68750.3879">16744 14011 0,'0'0'0,"0"0"0,10 24 16,-10-24-16,16 29 0,-7-8 15,1 7-15,0 3 0,1 4 0,3 18 16,-2 5-16,1 15 15,-2 1-15,-1 9 0,-1-3 0,-1 8 16,-1-7-16,1 0 0,0-9 16,-3-12-16,-2-9 0,-3-5 15,-2-11-15,-4-12 0,-4-6 16,2-4-16,2-4 0,3-2 16</inkml:trace>
  <inkml:trace contextRef="#ctx0" brushRef="#br0" timeOffset="68933.5227">16366 14585 0,'0'0'0,"0"0"0,0 0 0,0 0 16,0 0-16,0 0 16,0 0-16,39 7 15,-12-3-15,2 1 0,1-1 0,6 1 16,7-1-16,3 1 15,-7-2-15,-6 0 0</inkml:trace>
  <inkml:trace contextRef="#ctx0" brushRef="#br0" timeOffset="69417.508">17535 14846 0,'0'0'16,"0"0"-16,0 0 0,3-29 15,-3 29-15,-1-33 0,-1 13 16,-2-3-16,-1 0 0,-2-2 16,-1-1-16,-3-4 0,-2 3 0,-3 2 15,-3 3-15,-4-1 0,1 5 16,-4 7-16,-1 7 0,-1 6 16,1 7-16,0 3 0,1 3 15,-1 8-15,1 3 0,-5 8 16,2 1-16,4 2 0,3 1 0,6-2 15,7-3-15,2 0 0,5 2 16,5-1-16,5-5 0,3-10 16,2-5-16,2-6 0,3-6 15,3-6-15,2-5 0,6-8 16,5-7-16,-5-3 16,-4 0-16,2 1 0,0 0 0,1 1 15,-5 4-15,-3 4 0,-4 2 16,-4 5-16,-2 2 0,-4 3 15,-2 2-15,-1 0 0,0 0 16,-3 3-16,-4 0 16,1 5-16,0 2 0,1 6 0,-1 3 15,3 3-15,3 3 0,4 9 16,6 9 0,13 4-16,8 4 0,2-2 0,2-2 15,17 13-15,17 12 0,-18-17 16,-14-13-16,-10-10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3:56:58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20764 8611 0,'0'0'0,"0"0"0,0 0 0,6 20 16,-6-20-16,10 27 0,-1-4 0,1 4 16,0 5-16,3 14 15,0 3-15,2 2 0,0 2 0,8 16 16,4 3-16,3 11 0,-3-7 15,5 11-15,-1-3 0,4 6 16,0-4-16,1 0 0,-5-9 16,9 11-16,-1-15 0,-3-9 15,1-5-15,-10-8 0,-5-7 16,-1-5-16,0-5 0,4-9 16,2-4-16,-6-8 0,-4-6 0,-5-2 15,-5-2-15,-1 0 0</inkml:trace>
  <inkml:trace contextRef="#ctx0" brushRef="#br0" timeOffset="283.9529">21377 8778 0,'0'0'16,"0"0"-16,-20 15 0,9-6 15,-2 3-15,-7 7 0,-6 8 16,-8 12-16,-2 4 0,-15 19 0,-4 9 16,-8 15-16,6 0 0,-9 21 15,-8 16-15,-13 27 16,15-27-16,20-14 0,14-8 15,13-26-15,13-17 0,9-23 0,6-13 16,-1-8-16,0-3 0,-1-4 16</inkml:trace>
  <inkml:trace contextRef="#ctx0" brushRef="#br0" timeOffset="833.0701">22075 8844 0,'0'0'16,"0"0"-16,0 0 0,-2-20 16,1 11-16,0-2 0,0-1 15,-2 0-15,-2 0 0,-1-1 0,-2 0 16,-2 2-16,-3 2 0,-9 2 15,-3 2-15,-3 2 0,-2 3 16,-4 8-16,-2 6 0,-10 8 16,2 3-16,-3 7 0,-2 5 15,-2 8-15,4 2 0,1 12 16,6 5-16,8-5 0,7-4 0,5 7 16,8-1-16,7-11 0,5-10 15,9-10-15,8-9 0,3-9 16,3-8-16,6-11 0,4-7 15,2-10-15,4-6 0,0-9 16,2-5-16,0 3 0,-1 2 16,-4-9-16,-2-6 0,-1 5 15,-2 6-15,12-18 0,-4 11 16,-14 15-16,-10 10 0,-7 13 0,-6 7 16,-1 3-16,-1 2 0,0 0 15,-1 4-15,1 0 0,0 1 16,-1 6-16,-1 2 0,-1 4 15,-1 4-15,0 7 0,-2 6 16,2 3-16,1 1 0,2 6 16,2 6-16,1-7 0,1-7 15,5 8-15,3-2 0,2-8 0,2-7 16,-5-7-16,-3-5 16,-1-3-16</inkml:trace>
  <inkml:trace contextRef="#ctx0" brushRef="#br0" timeOffset="1132.4831">22288 8960 0,'0'0'0,"0"0"16,0 0-16,0 0 0,5 23 0,-5-23 15,8 33-15,-4-10 0,1 1 16,3 7-16,1 7 15,3 12-15,0 3 0,7 16 0,3 5 16,-1-3-16,0-1 0,2 12 16,2 8-16,0-14 0,-1-13 0,2 2 15,0-8-15,-4-10 0,-3-7 16,4 14-16,-5-8 16,-6-20-16,-1-4 0,0-3 0,1-4 15,-3-6-15,-4-4 0,-1-3 16,0 1-16,-2-1 0</inkml:trace>
  <inkml:trace contextRef="#ctx0" brushRef="#br0" timeOffset="1365.4829">22788 8940 0,'0'0'0,"0"0"0,0 0 16,-30 9-16,30-9 0,-31 20 16,8 0-16,-8 10 0,0 3 15,-6 9-15,-6 11 0,-10 13 0,1 2 16,-5 23-16,-5 19 16,6 4-16,12-14 0,3 24 0,17-25 15,7-29-15,5-23 0,4-16 16</inkml:trace>
  <inkml:trace contextRef="#ctx0" brushRef="#br0" timeOffset="1849.6311">23421 9010 0,'0'0'0,"5"-13"16,1 0-16,-2 0 0,2 0 0,-1-8 15,1-2-15,-3-1 0,-1 2 0,-2-6 16,-2-1-16,-4 6 16,-1 2-16,-7 3 0,-4 2 15,-2 4-15,0 4 0,-6 2 16,-6 5-16,1 3 0,1 5 0,-3 6 16,-2 6-16,-4 8 15,4 1-15,1 6 0,-1 5 0,8 2 16,5 2-16,0 5 0,3-2 15,10-7-15,7-6 0,4-4 16,5-4-16,2-6 0,1-5 16,5-5-16,5-6 0,2-3 15,2-3-15,1-8 0,4-4 16,0-4-16,1-2 0,5-10 0,0-6 16,-4 4-16,-3 3 0,-4 5 15,-3 4-15,-7 5 0,-4 4 16,-2 5-16,-3 3 0,0 4 15,-2 1-15,-1 4 0,-1 4 16,-1 0-16,0 2 0,1 2 16,0 5-16,3 1 0,0 0 0,4 2 15,2 0-15,2-2 16,1-2-16,8-1 0,7-3 16,0-6-16,2-4 0,-6 0 0,-5-1 15,-3-1-15</inkml:trace>
  <inkml:trace contextRef="#ctx0" brushRef="#br0" timeOffset="2132.8903">24701 8850 0,'0'0'0,"0"0"0,0 0 0,-21 14 15,21-14-15,-30 25 0,6-4 16,-4 6-16,-2 3 0,-15 17 16,-4 6-16,-13 12 0,1 2 15,-12 15-15,-8 11 0,5-3 16,14-11-16,-10 11 0,17-19 0,17-19 16,10-11-16,10-14 0,10-9 15,5-12-15,6-10 0,-1 2 16,-2 2-16,2-3 0</inkml:trace>
  <inkml:trace contextRef="#ctx0" brushRef="#br0" timeOffset="2382.5798">23988 8914 0,'0'0'0,"0"0"15,0 0-15,0 0 0,15 23 0,-15-23 16,21 34-16,-8-11 16,1 4-16,4 8 0,2 6 15,8 13-15,2 2 0,9 15 16,2 0-16,4 6 0,-3-6 0,3 0 16,-3-12-16,2-7 0,-4-13 0,-5-9 15,-2-6 1,-4-9-16,-3-8 0,-7-1 0,-6-2 15,-3 0-15</inkml:trace>
  <inkml:trace contextRef="#ctx0" brushRef="#br0" timeOffset="2684.212">25239 8856 0,'0'0'0,"0"0"16,0 0-16,5 29 0,-5-29 0,6 40 15,-2-9-15,3 6 16,0 2-16,8 20 0,3 7 16,5 15-16,-1-4 0,6 16 15,9 11-15,-4-16 0,-2-9 0,3 3 16,-2-7-16,10 13 0,-6-17 0,1-11 15,2-8-15,-9-10 16,-6-11-16,5-6 0,4-5 16,-16-12-16,-9-8 0,-3-1 15,-2 1-15,-1 0 0</inkml:trace>
  <inkml:trace contextRef="#ctx0" brushRef="#br0" timeOffset="2965.4161">25897 8967 0,'0'0'0,"-18"11"0,-5 4 16,1 2-16,-3 4 0,-16 15 0,-17 15 15,-11 18-15,1 6 0,-12 15 16,1 2-16,-4 7 0,9-6 16,-16 30-16,17-16 15,21-24-15,16-18 0,18-23 0,13-17 16,0-8-16,3-5 0,0-4 0</inkml:trace>
  <inkml:trace contextRef="#ctx0" brushRef="#br0" timeOffset="3233.8775">26872 8411 0,'0'0'0,"0"0"0,0 0 15,0 0-15,-24 26 0,9-10 16,-6 6-16,-3 1 0,-4 3 0,-13 16 16,-5 9-16,-7 8 15,5-1-15,-14 20 0,-2 6 16,4 3-16,13-10 0,1 3 16,5-9-16,-1 3 0,9-23 0,10-15 15,7-12-15,5-7 0</inkml:trace>
  <inkml:trace contextRef="#ctx0" brushRef="#br0" timeOffset="3516.2926">26710 8564 0,'0'0'0,"0"0"0,0 0 0,7 22 16,-7-22-16,8 27 0,-3-7 15,1 4-15,-1 4 0,1 5 16,-2 6-16,2 11 0,0 2 16,0 14-16,-3 0 0,-1-6 15,1-5-15,0 6 0,0-2 16,2 0-16,-2-8 0,-1-9 16,-1-6-16,0-8 0,2-5 0,-2-5 15,0-5-15,-1-5 0,-1-5 16,-5-10-16,-3-11 0,3 5 15,0 2-15,3 3 0</inkml:trace>
  <inkml:trace contextRef="#ctx0" brushRef="#br0" timeOffset="3698.9982">26401 9129 0,'0'0'0,"0"0"16,0 0-16,0 0 0,0 0 15,0 0-15,0 0 0,0 0 16,28-9-16,-28 9 0,36-9 16,-13 5-16,2-2 0,3 1 15,1-1-15,-2 1 0,-4 1 0,-3 1 16</inkml:trace>
  <inkml:trace contextRef="#ctx0" brushRef="#br0" timeOffset="3916.067">27082 8704 0,'0'0'0,"0"0"16,0 0-16,0 0 0,0 0 0,8 28 16,-8-28-16,10 34 0,-4-14 15,1 4-15,-1 3 0,1 4 16,-1 3-16,0 15 0,0 4 15,-2 6-15,-2-7 0,1-9 16,-1-8-16,-1-7 0</inkml:trace>
  <inkml:trace contextRef="#ctx0" brushRef="#br0" timeOffset="4318.3952">27789 8807 0,'0'0'0,"0"0"16,0 0-16,0 0 0,0 0 0,0 0 16,-29 13-16,29-13 0,-36 13 15,10-2-15,-2 2 0,-2 1 0,-1 1 16,-9 4-16,-1 0 16,6-1-16,3 0 0,-5 4 15,1-2-15,7 0 0,3-2 0,5-2 16,4 0-16,2-2 0,3-3 15,6 0-15,3-2 0,2-1 16,1-1-16,4 0 0,2 2 16,0-3-16,-1 0 0,2 2 15,0 1-15,-2 2 0,1 0 16,-1 4-16,1 3 0,-3 3 0,-2 4 16,-2 5-16,-2 6 15,-5 10-15,-2 2 0,-1 4 0,-1 6 16,-1 5-16,0-5 0,0 8 15,2-4-15,2-3 0,3-3 16,-3 8-16,0-2 0,0-8 16,0-9-16,0 3 0,-1 0 15,2-12-15,2-11 0,3-7 16</inkml:trace>
  <inkml:trace contextRef="#ctx0" brushRef="#br0" timeOffset="4749.5383">24288 10215 0,'0'0'0,"0"0"0,0 0 15,0 0-15,0 0 0,0 0 16,0 0-16,3 32 0,-3-32 16,2 44-16,-1-10 0,0 2 15,1 4-15,3 16 0,0 4 16,3 12-16,-2-1 0,3 10 16,1-3-16,-2 2 0,-4-13 0,-4-14 15,-3-10-15,1-11 0,0-7 16,0-7-16</inkml:trace>
  <inkml:trace contextRef="#ctx0" brushRef="#br0" timeOffset="5098.9902">23964 10817 0,'0'0'0,"0"0"0,0 0 15,0 0-15,0 0 0,9 23 16,-9-23-16,15 35 0,-4-13 16,3 5-16,1 3 0,-1 3 15,1-1-15,7 13 0,3 2 16,5 3-16,-1-6 0,2 4 0,-3-7 16,-1-7-16,-2-5 0,3-7 15,2-7-15,-3-7 16,-4-6-16,5-8 0,1-5 15,2-5-15,1-4 0,5-9 0,3-9 16,1 0-16,0 0 0,13-8 16,3 1-16,-9 7 0,-8 6 0,-6 6 15,-11 9-15,-11 3 16,-9 6-16,0 2 0,0 1 16,-2 2-16</inkml:trace>
  <inkml:trace contextRef="#ctx0" brushRef="#br0" timeOffset="5466.6042">22764 12070 0,'0'0'0,"0"0"0,0 0 0,0 0 16,0 0-16,15 30 0,-6-9 15,3 2-15,3 2 0,5 8 16,5 8-16,6 11 0,1 0 0,13 21 16,11 20-1,-3-5-15,-1-3 0,2 7 0,0 2 16,-10-13-16,-8-9 0,13 18 15,-6-11-15,-10-13 0,-8-8 0,-3-3 16,-1-3-16,1-8 0,1-8 16,-1-3-16,0-4 0,-5-7 15,-5-6-15,-5-14 0,-5-11 16,-1 4-16,0 1 0,-1 1 16</inkml:trace>
  <inkml:trace contextRef="#ctx0" brushRef="#br0" timeOffset="5719.3381">23467 12223 0,'0'0'0,"0"0"15,0 0-15,-30 6 0,30-6 0,-26 10 16,6 2-16,-4 5 0,-5 5 15,-15 16-15,-7 10 0,-12 11 16,0 2-16,-14 25 0,1 8 16,1 11-16,11-8 0,-13 36 15,8-3-15,21-36 0,17-26 16,23-15-16,15-12 0,-1-12 16,-3-9-16,-1-7 0</inkml:trace>
  <inkml:trace contextRef="#ctx0" brushRef="#br0" timeOffset="5965.6604">23797 11916 0,'0'0'0,"0"0"0,0 0 0,0 0 16,0 0-16,-14 32 0,3-14 15,-2 3-15,-1 3 0,-3 7 16,-1 8-16,-9 10 0,-1 3 16,-3 13-16,0 2 0,0 4 15,5-6-15,2-4 0,3-12 16,7-12-16,4-11 0,2-5 0,3-6 16,0-3-16</inkml:trace>
  <inkml:trace contextRef="#ctx0" brushRef="#br0" timeOffset="6215.6345">23773 12006 0,'0'0'0,"0"0"16,0 0-16,0 0 0,0 0 0,0 0 16,24 20-16,-24-20 0,15 21 0,-7-2 15,1 7-15,-2 3 16,0 1-16,-2 6 0,1 5 15,-1 10-15,0-1 0,-2 12 16,-2-2-16,1 4 0,2-7 16,-2-4-16,0-3 0,0-10 0,1-7 15,-2-5-15,-2-8 16,1-10-16,0-5 0,0-1 16,0-1-16,0 0 0</inkml:trace>
  <inkml:trace contextRef="#ctx0" brushRef="#br0" timeOffset="6416.1188">23521 12448 0,'0'0'0,"0"0"16,0 0-16,0 0 0,0 0 0,0 0 16,0 0-1,0 0-15,25-1 0,-25 1 16,41-3-1,-12-1-15,4-1 0,-2 2 0,-1-1 0,3-1 16,-6 2-16,-4 0 16</inkml:trace>
  <inkml:trace contextRef="#ctx0" brushRef="#br0" timeOffset="6718.4779">24138 12256 0,'0'0'0,"0"0"0,0 0 16,0 0-16,11 34 0,-11-34 16,19 35-16,-7-11 0,2 4 15,1 4-15,1 4 0,8 9 16,-1 1-16,7 14 0,-1 2 16,4 9-16,-2-2 0,2-5 15,2 0-15,0 3 0,-4-7 0,0 6 16,-4-5-16,0-9 15,-1-6-15,-1-1 0,0 0 0,-4-6 16,-3-5-16,-1-1 16,-2 1-16,0-3 15,-2-2-15,-4-8 0,-3-6 16,-6-12-16,-4-10 0,2 3 16,-1 2-16,2-1 0</inkml:trace>
  <inkml:trace contextRef="#ctx0" brushRef="#br0" timeOffset="7034.1329">24741 12252 0,'0'0'0,"0"0"16,0 0-16,0 0 0,0 0 15,-23-1-15,23 1 0,-21 11 16,8-5-16,-7 8 0,-5 4 16,0 5-16,-2 5 0,-14 17 15,-5 7-15,-11 14 0,2 2 16,-6 14-16,-2 13 0,0 5 16,9-7-16,-2 20 0,15-19 15,15-23-15,10-18 0,13-10 16,7-10-16,11-13 0,6-9 15,1-19-15,1-12 0,-14 11 0,-3 2 16,-1 2-16</inkml:trace>
  <inkml:trace contextRef="#ctx0" brushRef="#br0" timeOffset="7565.7395">25199 12440 0,'0'0'0,"0"0"0,0 0 0,7-24 15,-7 24-15,4-22 0,-2 7 16,0 0-16,-1-1 0,-1-3 16,0 1-16,-2 0 0,-1 0 0,-4 1 15,-1 0-15,-3 4 0,-2 0 16,-1 4-16,-2 1 0,-3 4 15,-2 1-15,-1 7 0,-2 4 16,0 3-16,1 3 0,-8 10 16,-2 7-16,4 5 15,1 3-15,1 8 0,5 1 16,6-4-16,3-2 0,3-1 0,3-5 16,4-5-16,2-5 0,1-4 15,2-4-15,2-6 0,2-1 16,3-4-16,2-2 0,4-5 15,4-4-15,0-3 0,0-4 16,1-1-16,3-2 0,4-9 16,2-6-1,-1-1-15,1 0 0,0 1 0,-5 5 16,-5 4-16,-4 6 0,-2 2 0,-2 1 16,-3 4-16,-3 1 15,1 3-15,0 2 0,-1 4 0,1 5 16,-2 1-16,0 4 0,2 3 15,0 2-15,1 2 0,0 2 16,3-1-16,1 0 0,4-1 16,3-3-16,4-4 0,4-3 15,-5-2-15,-3-1 0,-4-2 0</inkml:trace>
  <inkml:trace contextRef="#ctx0" brushRef="#br0" timeOffset="7915.645">26718 12060 0,'0'0'0,"0"0"16,0 0-16,14 30 0,-5-12 0,5 3 15,2 5-15,5 10 0,0 1 16,9 13-16,3 3 0,-2-4 16,-2-2-16,11 11 15,3 3-15,-3-4 0,-3-1 0,5 9 16,2 3-16,-2-7 0,-2-7 0,-6 0 16,-3 0-16,7 13 0,-6-12 15,2-5-15,-1-3 0,-8-9 16,-5-6-16,-6-11 0,-3-9 15,-3-9-15,1-3 0,-3 0 16,0 0-16,-3 0 16</inkml:trace>
  <inkml:trace contextRef="#ctx0" brushRef="#br0" timeOffset="8165.8484">27524 12253 0,'0'0'0,"0"0"0,0 0 0,0 0 16,-16 16-16,16-16 0,-35 35 16,10-6-16,-6 6 0,-14 19 15,-4 7-15,-8 16 0,2 0 0,-9 14 16,2-3-16,4 0 15,9-13-15,6-4 0,10-12 0,5 1 16,13-16-16,5-14 0,3-10 16,2-6-16</inkml:trace>
  <inkml:trace contextRef="#ctx0" brushRef="#br0" timeOffset="8682.5065">28229 12194 0,'0'0'0,"0"0"15,4-19-15,-4 19 0,4-18 0,-3 5 16,-1 0-16,-2-1 0,-1 0 0,-5-5 16,-3 1-16,-3 0 15,-3 0-15,-5 3 0,-4 4 16,-3 4-16,-2 4 0,-7 5 0,-2 6 15,3 4-15,0 4 0,-7 12 16,1 8-16,6 2 0,3 3 16,7 5-16,4 4 0,2-3 15,4-9-15,8-6 0,5-4 16,4-5-16,2-2 0,8-7 16,7-4-16,6-7 0,4-4 15,7-10-15,3-7 0,4-4 16,2-1-16,-1-7 0,-2-5 15,0 2-15,-1 1 0,-4-2 0,-6 3 16,-7 11-16,-6 7 0,-4 2 16,-3 2-16,-3 3 0,-3 3 15,0 4-15,0 3 16,-1 4-16,0 4 0,0 3 0,1 1 16,1 5-16,-1 2 0,0 0 15,1 2-15,1 0 0,2-2 0,3 5 16,0-1-16,2-3 15,2-1-15,2-4 0,-1-2 16,4-5-16,2-3 0,5-12 16,5-10-16,-11 4 0,-4 2 0,-2 2 15</inkml:trace>
  <inkml:trace contextRef="#ctx0" brushRef="#br0" timeOffset="8966.8508">28538 11754 0,'0'0'0,"0"0"0,0 0 0,0 0 16,0 0-16,0 0 0,4 31 0,-1-12 16,2 5-16,2 2 15,2 3-15,1 3 0,0 0 16,2 11-16,0-1 0,2 6 0,1-6 15,0 0 1,2-2-16,2-3 16,3-3-16,-3-5 0,-1-5 0,9-6 15,7-11-15,-9 0 0,-5-2 0,-5-1 16</inkml:trace>
  <inkml:trace contextRef="#ctx0" brushRef="#br0" timeOffset="9465.9052">29542 11918 0,'0'0'0,"0"0"15,0 0-15,0 0 0,0 0 0,0 0 16,-30 15-16,30-15 0,-43 24 16,12-6-16,-5 5 0,-4 4 15,-3 3-15,-13 11 0,-2 1 16,-9 7-16,3-4 0,-1 3 15,10-6-15,3 0 0,11-9 16,7-4-16,5-5 0,7-5 0,6-3 16,5-3-16,5 0 15,4-4-15,2-1 0,3-3 16,3 1-16,2-2 0,-1-1 0,1-1 16,1 1-16,-1-1 0,-1 0 15,1 1-15,0-2 0,-3 2 16,1 1-16,0 1 0,1 0 15,-1 1-15,-1 0 0,0 3 16,-1 1-16,-1 2 0,1 2 0,-3 3 16,-1 2-1,-1 3-15,-2 3 0,0 1 0,-2 2 16,-2 7-16,-1 0 0,-1 3 16,1 2-16,-2 2 0,-1 2 0,-3 7 15,1-1-15,-1-4 0,-1-1 16,4 3-16,2 3 0,-3 5 15,3-4-15,1 2 0,2-2 16,2 5-16,0 1 0,-1 8 16,2-1-16,0-6 0,0-3 0,2 0 15,0 1-15,-2-7 0,-1-3 16,2 5-16,0-15 0,1-13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C09D6B-C502-40C3-AA9A-AB716B98D03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slide" Target="../slides/sl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slide" Target="../slides/slide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" Target="../slides/slide3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slide" Target="../slides/slide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" Target="../slides/slide3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" Target="../slides/slide3.xml"/><Relationship Id="rId4" Type="http://schemas.openxmlformats.org/officeDocument/2006/relationships/tags" Target="../tags/tag13.xml"/><Relationship Id="rId9" Type="http://schemas.openxmlformats.org/officeDocument/2006/relationships/slide" Target="../slides/sl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1" y="-36669"/>
            <a:ext cx="12314144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1" y="-36669"/>
            <a:ext cx="12314144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3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151" name="文本框 7">
            <a:hlinkClick r:id="rId4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"/>
            <a:ext cx="12192222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81840" cy="5848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4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54210" y="0"/>
            <a:ext cx="2609850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47863" y="49908"/>
            <a:ext cx="3852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基因在染色体上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标题 1"/>
          <p:cNvSpPr>
            <a:spLocks noGrp="1"/>
          </p:cNvSpPr>
          <p:nvPr userDrawn="1"/>
        </p:nvSpPr>
        <p:spPr>
          <a:xfrm>
            <a:off x="9552305" y="125730"/>
            <a:ext cx="2165350" cy="36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核心要点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再研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4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"/>
            <a:ext cx="12192222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81840" cy="5848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4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54210" y="0"/>
            <a:ext cx="2609850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2" name="标题 1"/>
          <p:cNvSpPr>
            <a:spLocks noGrp="1"/>
          </p:cNvSpPr>
          <p:nvPr userDrawn="1"/>
        </p:nvSpPr>
        <p:spPr>
          <a:xfrm>
            <a:off x="9552305" y="125730"/>
            <a:ext cx="2165350" cy="36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典型例题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深研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4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247863" y="49908"/>
            <a:ext cx="3852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基因在染色体上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"/>
            <a:ext cx="12192222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81840" cy="5848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43" name="任意多边形: 形状 42"/>
          <p:cNvSpPr/>
          <p:nvPr userDrawn="1">
            <p:custDataLst>
              <p:tags r:id="rId2"/>
            </p:custDataLst>
          </p:nvPr>
        </p:nvSpPr>
        <p:spPr>
          <a:xfrm rot="10800000">
            <a:off x="9554210" y="0"/>
            <a:ext cx="2609850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 userDrawn="1"/>
        </p:nvSpPr>
        <p:spPr>
          <a:xfrm>
            <a:off x="367030" y="60960"/>
            <a:ext cx="8702040" cy="466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伴性遗传的特点和应用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5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标题 1"/>
          <p:cNvSpPr>
            <a:spLocks noGrp="1"/>
          </p:cNvSpPr>
          <p:nvPr userDrawn="1"/>
        </p:nvSpPr>
        <p:spPr>
          <a:xfrm>
            <a:off x="9552305" y="125730"/>
            <a:ext cx="2165350" cy="36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核心要点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再研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"/>
            <a:ext cx="12192222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81840" cy="5848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4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54210" y="0"/>
            <a:ext cx="2609850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 userDrawn="1"/>
        </p:nvSpPr>
        <p:spPr>
          <a:xfrm>
            <a:off x="367030" y="60960"/>
            <a:ext cx="8702040" cy="466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伴性遗传的特点和应用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9" name="标题 1"/>
          <p:cNvSpPr>
            <a:spLocks noGrp="1"/>
          </p:cNvSpPr>
          <p:nvPr userDrawn="1"/>
        </p:nvSpPr>
        <p:spPr>
          <a:xfrm>
            <a:off x="9552305" y="125730"/>
            <a:ext cx="2165350" cy="36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典型例题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深研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"/>
            <a:ext cx="12192222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81840" cy="5848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43" name="任意多边形: 形状 42"/>
          <p:cNvSpPr/>
          <p:nvPr userDrawn="1">
            <p:custDataLst>
              <p:tags r:id="rId2"/>
            </p:custDataLst>
          </p:nvPr>
        </p:nvSpPr>
        <p:spPr>
          <a:xfrm rot="10800000">
            <a:off x="9554210" y="0"/>
            <a:ext cx="2609850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2" name="标题 1"/>
          <p:cNvSpPr>
            <a:spLocks noGrp="1"/>
          </p:cNvSpPr>
          <p:nvPr userDrawn="1"/>
        </p:nvSpPr>
        <p:spPr>
          <a:xfrm>
            <a:off x="367030" y="60960"/>
            <a:ext cx="8702040" cy="466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考点三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5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标题 1"/>
          <p:cNvSpPr>
            <a:spLocks noGrp="1"/>
          </p:cNvSpPr>
          <p:nvPr userDrawn="1"/>
        </p:nvSpPr>
        <p:spPr>
          <a:xfrm>
            <a:off x="9552305" y="125730"/>
            <a:ext cx="2165350" cy="36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核心要点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再研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"/>
            <a:ext cx="12192222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81840" cy="5848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4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54210" y="0"/>
            <a:ext cx="2609850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 userDrawn="1"/>
        </p:nvSpPr>
        <p:spPr>
          <a:xfrm>
            <a:off x="367030" y="60960"/>
            <a:ext cx="8702040" cy="466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考点三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9" name="标题 1"/>
          <p:cNvSpPr>
            <a:spLocks noGrp="1"/>
          </p:cNvSpPr>
          <p:nvPr userDrawn="1"/>
        </p:nvSpPr>
        <p:spPr>
          <a:xfrm>
            <a:off x="9552305" y="125730"/>
            <a:ext cx="2165350" cy="36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典型例题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深研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图片1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"/>
            <a:ext cx="12192222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3104678" y="0"/>
            <a:ext cx="9120977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4367784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 userDrawn="1"/>
        </p:nvSpPr>
        <p:spPr>
          <a:xfrm>
            <a:off x="297815" y="82498"/>
            <a:ext cx="4347210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关键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真题必刷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Rectangle 21">
            <a:hlinkClick r:id="rId9" action="ppaction://hlinksldjump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919579" y="621791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11" name="Rectangle 21">
            <a:hlinkClick r:id="rId9" action="ppaction://hlinksldjump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332711" y="6217910"/>
            <a:ext cx="24320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12" name="Rectangle 21">
            <a:hlinkClick r:id="rId9" action="ppaction://hlinksldjump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744191" y="6217910"/>
            <a:ext cx="24447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22" name="Rectangle 21">
            <a:hlinkClick r:id="rId9" action="ppaction://hlinksldjump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156941" y="6217910"/>
            <a:ext cx="24447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18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569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9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6435" y="6384290"/>
            <a:ext cx="280035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0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1775" y="6370955"/>
            <a:ext cx="263525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1" name="文本框 7">
            <a:hlinkClick r:id="rId10" action="ppaction://hlinksldjump"/>
          </p:cNvPr>
          <p:cNvSpPr txBox="1"/>
          <p:nvPr userDrawn="1"/>
        </p:nvSpPr>
        <p:spPr>
          <a:xfrm>
            <a:off x="10153650" y="6451600"/>
            <a:ext cx="573088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D:\2025\&#35838;&#20214;\2026&#29256;%20&#21019;&#26032;&#35774;&#35745;%20&#39640;&#32771;&#24635;&#22797;&#20064;%20&#29983;&#29289;&#23398;%20&#23665;&#19996;&#19987;&#29992;%20&#65288;&#40065;&#65289;\&#19981;&#29992;\SW364A.t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D:\2025\&#35838;&#20214;\2026&#29256;%20&#21019;&#26032;&#35774;&#35745;%20&#39640;&#32771;&#24635;&#22797;&#20064;%20&#29983;&#29289;&#23398;%20&#23665;&#19996;&#19987;&#29992;%20&#65288;&#40065;&#65289;\&#19981;&#29992;\SW365A.t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2025\&#35838;&#20214;\2026&#29256;%20&#21019;&#26032;&#35774;&#35745;%20&#39640;&#32771;&#24635;&#22797;&#20064;%20&#29983;&#29289;&#23398;%20&#23665;&#19996;&#19987;&#29992;%20&#65288;&#40065;&#65289;\&#19981;&#29992;\SW366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slide" Target="slide17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"/>
          <p:cNvSpPr txBox="1"/>
          <p:nvPr/>
        </p:nvSpPr>
        <p:spPr>
          <a:xfrm>
            <a:off x="1064260" y="3747135"/>
            <a:ext cx="2212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SHENG WU XUE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t="19670" r="19378" b="12287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7" name="文本框 4"/>
          <p:cNvSpPr txBox="1"/>
          <p:nvPr/>
        </p:nvSpPr>
        <p:spPr>
          <a:xfrm>
            <a:off x="431055" y="1060238"/>
            <a:ext cx="5664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8000" b="1" dirty="0" smtClean="0">
                <a:gradFill>
                  <a:gsLst>
                    <a:gs pos="97000">
                      <a:srgbClr val="417520"/>
                    </a:gs>
                    <a:gs pos="0">
                      <a:srgbClr val="BBD96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rPr>
              <a:t>基因</a:t>
            </a:r>
            <a:r>
              <a:rPr lang="zh-CN" altLang="en-US" sz="8000" b="1" dirty="0">
                <a:gradFill>
                  <a:gsLst>
                    <a:gs pos="97000">
                      <a:srgbClr val="417520"/>
                    </a:gs>
                    <a:gs pos="0">
                      <a:srgbClr val="BBD96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在染色体上、伴性遗传</a:t>
            </a:r>
          </a:p>
        </p:txBody>
      </p:sp>
      <p:sp>
        <p:nvSpPr>
          <p:cNvPr id="18" name="文本框 5"/>
          <p:cNvSpPr txBox="1"/>
          <p:nvPr/>
        </p:nvSpPr>
        <p:spPr>
          <a:xfrm>
            <a:off x="488205" y="291888"/>
            <a:ext cx="201295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 b="1" dirty="0" smtClean="0">
                <a:gradFill>
                  <a:gsLst>
                    <a:gs pos="97000">
                      <a:srgbClr val="417520"/>
                    </a:gs>
                    <a:gs pos="0">
                      <a:srgbClr val="BBD96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400" b="1" dirty="0" smtClean="0">
                <a:gradFill>
                  <a:gsLst>
                    <a:gs pos="97000">
                      <a:srgbClr val="417520"/>
                    </a:gs>
                    <a:gs pos="0">
                      <a:srgbClr val="BBD96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r>
              <a:rPr lang="zh-CN" altLang="en-US" sz="4400" b="1" dirty="0" smtClean="0">
                <a:gradFill>
                  <a:gsLst>
                    <a:gs pos="97000">
                      <a:srgbClr val="417520"/>
                    </a:gs>
                    <a:gs pos="0">
                      <a:srgbClr val="BBD96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rPr>
              <a:t>讲</a:t>
            </a:r>
            <a:endParaRPr lang="zh-CN" altLang="en-US" sz="4400" b="1" cap="all" dirty="0">
              <a:gradFill>
                <a:gsLst>
                  <a:gs pos="97000">
                    <a:srgbClr val="417520"/>
                  </a:gs>
                  <a:gs pos="0">
                    <a:srgbClr val="BBD961"/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650" y="1589405"/>
            <a:ext cx="3476625" cy="34683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97988" y="-10642"/>
            <a:ext cx="1004930" cy="7354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图片 10" descr="山东金榜苑"/>
          <p:cNvPicPr>
            <a:picLocks noChangeAspect="1"/>
          </p:cNvPicPr>
          <p:nvPr/>
        </p:nvPicPr>
        <p:blipFill>
          <a:blip r:embed="rId5">
            <a:lum bright="-8000" contrast="52000"/>
          </a:blip>
          <a:srcRect b="27240"/>
          <a:stretch>
            <a:fillRect/>
          </a:stretch>
        </p:blipFill>
        <p:spPr>
          <a:xfrm>
            <a:off x="11224641" y="-3682"/>
            <a:ext cx="920115" cy="669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850" y="623432"/>
            <a:ext cx="7421418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控制直毛与分叉毛的基因位于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染色体上，判断的主要依据是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；两个亲本的基因型为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1S1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89" y="770237"/>
            <a:ext cx="4175215" cy="27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2979" y="3598551"/>
            <a:ext cx="1165662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果蝇体细胞中的基因是不是一定都位于染色体上？请说明原因。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5832" y="751235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X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9077" y="1168522"/>
            <a:ext cx="7129271" cy="1821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				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杂交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子代中性状的表现与性别相关联，雄性个体中直毛∶分叉毛的比例是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1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，雌性个体中都是直毛，没有分叉毛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67784" y="3059347"/>
            <a:ext cx="18277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X</a:t>
            </a:r>
            <a:r>
              <a:rPr lang="en-US" altLang="zh-CN" sz="26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F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X</a:t>
            </a:r>
            <a:r>
              <a:rPr lang="en-US" altLang="zh-CN" sz="26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f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X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F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Y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621" y="4116734"/>
            <a:ext cx="10631130" cy="12216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不是；果蝇细胞的细胞核基因都位于染色体上，而细胞质中的基因位于线粒体的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Times New Roman" panose="02020603050405020304" pitchFamily="18" charset="0"/>
              </a:rPr>
              <a:t>DNA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上</a:t>
            </a:r>
            <a:endParaRPr lang="zh-CN" altLang="zh-CN" sz="26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7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135" y="592991"/>
            <a:ext cx="11656625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若让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600" kern="100" baseline="-250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的果蝇自由交配，理论上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600" kern="100" baseline="-250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果蝇直毛与分叉毛的比例是多少？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baseline="-25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中果蝇的基因型及占比为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1/4X</a:t>
            </a:r>
            <a:r>
              <a:rPr lang="en-US" altLang="zh-CN" sz="2600" b="1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600" b="1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1/4X</a:t>
            </a:r>
            <a:r>
              <a:rPr lang="en-US" altLang="zh-CN" sz="2600" b="1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600" b="1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1/4X</a:t>
            </a:r>
            <a:r>
              <a:rPr lang="en-US" altLang="zh-CN" sz="2600" b="1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1/4X</a:t>
            </a:r>
            <a:r>
              <a:rPr lang="en-US" altLang="zh-CN" sz="2600" b="1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baseline="-25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果蝇自由交配时，雌果蝇产生的卵细胞的基因型及比例为</a:t>
            </a:r>
            <a:r>
              <a:rPr lang="en-US" altLang="zh-CN" sz="2600" b="1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600" b="1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 err="1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600" b="1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600" b="1" dirty="0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，雄果蝇产生的精子的基因型及比例为</a:t>
            </a:r>
            <a:r>
              <a:rPr lang="en-US" altLang="zh-CN" sz="2600" b="1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600" b="1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 err="1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600" b="1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 err="1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600" b="1" dirty="0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600" b="1" dirty="0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。精子和卵细胞随机结合，如表所示。因此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baseline="-25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果蝇中直毛</a:t>
            </a:r>
            <a:r>
              <a:rPr lang="en-US" altLang="zh-CN" sz="2600" b="1" dirty="0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分叉毛＝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r>
              <a:rPr lang="en-US" altLang="zh-CN" sz="2600" b="1" dirty="0">
                <a:solidFill>
                  <a:srgbClr val="005AA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600" b="1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8200" y="3656410"/>
          <a:ext cx="10515600" cy="2377440"/>
        </p:xfrm>
        <a:graphic>
          <a:graphicData uri="http://schemas.openxmlformats.org/drawingml/2006/table">
            <a:tbl>
              <a:tblPr/>
              <a:tblGrid>
                <a:gridCol w="262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卵细胞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精子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2Y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 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6 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 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 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</a:t>
                      </a:r>
                      <a:r>
                        <a:rPr lang="en-US" sz="2600" b="1" kern="1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 baseline="3000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b="1" kern="100" dirty="0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 </a:t>
                      </a:r>
                      <a:r>
                        <a:rPr lang="en-US" sz="2600" b="1" kern="100" dirty="0" err="1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 baseline="30000" dirty="0" err="1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600" b="1" kern="100" dirty="0" err="1">
                          <a:solidFill>
                            <a:srgbClr val="005AA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056200" y="1719000"/>
              <a:ext cx="6297840" cy="466128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6840" y="1709640"/>
                <a:ext cx="6316560" cy="468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978" y="630569"/>
            <a:ext cx="1165662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-457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>
                <a:solidFill>
                  <a:srgbClr val="262626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zh-CN" sz="26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某小组用一只无眼雌蝇与一只有眼雄蝇杂交，杂交子代的表型及其比例如表所示：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8200" y="1928726"/>
          <a:ext cx="10515600" cy="2971800"/>
        </p:xfrm>
        <a:graphic>
          <a:graphicData uri="http://schemas.openxmlformats.org/drawingml/2006/table">
            <a:tbl>
              <a:tblPr/>
              <a:tblGrid>
                <a:gridCol w="648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眼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性别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1/2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有眼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1/2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雌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1/2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雄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1/2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无眼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1/2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雌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1/2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雄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788000" y="5043960"/>
              <a:ext cx="5939640" cy="104904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8640" y="5034600"/>
                <a:ext cx="5958360" cy="106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979" y="630569"/>
            <a:ext cx="11656625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根据杂交结果，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________(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填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判断控制果蝇有眼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无眼性状的基因是位于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染色体还是常染色体上，若控制有眼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无眼性状的基因位于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染色体上，根据上述亲本杂交组合和杂交结果判断，显性性状是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，判断依据是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3535" y="71365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不能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68821" y="192213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无眼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608" y="2333248"/>
            <a:ext cx="10799436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	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后代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中的雌性、雄性均出现了有眼和无眼性状，若有眼为显性性状，则后代中雌、雄表型不同</a:t>
            </a:r>
            <a:endParaRPr lang="zh-CN" altLang="zh-CN" sz="26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979" y="630569"/>
            <a:ext cx="1165662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果蝇的体色和眼色受两对等位基因控制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灰身、黑身由等位基因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控制，红眼、白眼由等位基因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W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w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，其中一对等位基因位于常染色体上。为了研究这两对相对性状的遗传规律，进行了下表所示的杂交实验：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8200" y="2540446"/>
          <a:ext cx="10515600" cy="2971800"/>
        </p:xfrm>
        <a:graphic>
          <a:graphicData uri="http://schemas.openxmlformats.org/drawingml/2006/table">
            <a:tbl>
              <a:tblPr/>
              <a:tblGrid>
                <a:gridCol w="180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亲本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600" kern="100" baseline="-250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杂交实验一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♀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灰身红眼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×♂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黑身白眼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♀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灰身红眼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∶♂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灰身红眼＝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∶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杂交实验二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♀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黑身白眼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×♂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灰身红眼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♀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灰身红眼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∶♂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灰身白眼＝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∶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979" y="630569"/>
            <a:ext cx="11656625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通过上述实验可以判断出隐性性状为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。控制体色和眼色的基因位于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对同源染色体上，判断依据是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_____________________________________________________________________________________________________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8054" y="688605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黑身、白眼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6036" y="1333601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两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151" y="1757238"/>
            <a:ext cx="10799436" cy="1821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灰身个体与黑身个体的正反交后代均为灰身个体，则控制体色的基因位于常染色体上；红眼个体与白眼个体正反交，后代雌、雄性个体的表型有差异，则控制眼色的基因位于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Times New Roman" panose="02020603050405020304" pitchFamily="18" charset="0"/>
              </a:rPr>
              <a:t>X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染色体上</a:t>
            </a:r>
            <a:endParaRPr lang="zh-CN" altLang="zh-CN" sz="26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978" y="630569"/>
            <a:ext cx="11656625" cy="42304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若要通过眼睛颜色即可判断子代果蝇的性别，应选用什么样的杂交组合？并分析原因。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果蝇眼睛颜色的杂交实验，共有红眼雌果蝇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en-US" altLang="zh-CN" sz="2600" b="1" kern="100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与红眼雄果蝇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en-US" altLang="zh-CN" sz="2600" b="1" kern="100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、红眼雌果蝇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en-US" altLang="zh-CN" sz="2600" b="1" kern="100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与白眼雄果蝇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、白眼雌果蝇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与白眼雄果蝇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、白眼雌果蝇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与红眼雄果蝇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en-US" altLang="zh-CN" sz="2600" b="1" kern="100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杂交等组合。只有白眼雌果蝇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与红眼雄果蝇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en-US" altLang="zh-CN" sz="2600" b="1" kern="100" baseline="300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Y)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杂交的子代，红眼全为雌性，白眼全为雄性，可以通过眼睛颜色判断子代果蝇的性别。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7402320" y="3027960"/>
              <a:ext cx="3233160" cy="208188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2960" y="3018600"/>
                <a:ext cx="3251880" cy="210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2"/>
          <p:cNvSpPr/>
          <p:nvPr>
            <p:custDataLst>
              <p:tags r:id="rId1"/>
            </p:custDataLst>
          </p:nvPr>
        </p:nvSpPr>
        <p:spPr>
          <a:xfrm>
            <a:off x="0" y="1558925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>
            <p:custDataLst>
              <p:tags r:id="rId2"/>
            </p:custDataLst>
          </p:nvPr>
        </p:nvSpPr>
        <p:spPr>
          <a:xfrm>
            <a:off x="0" y="15494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5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0253" name="文本框 10"/>
          <p:cNvSpPr txBox="1"/>
          <p:nvPr/>
        </p:nvSpPr>
        <p:spPr>
          <a:xfrm>
            <a:off x="1793875" y="2132330"/>
            <a:ext cx="856742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考点二　</a:t>
            </a:r>
          </a:p>
          <a:p>
            <a:pPr algn="ctr">
              <a:lnSpc>
                <a:spcPct val="100000"/>
              </a:lnSpc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伴性遗传的特点和应用</a:t>
            </a:r>
          </a:p>
        </p:txBody>
      </p:sp>
      <p:sp>
        <p:nvSpPr>
          <p:cNvPr id="3" name="文本框 2">
            <a:hlinkClick r:id="rId5" action="ppaction://hlinksldjump"/>
          </p:cNvPr>
          <p:cNvSpPr txBox="1"/>
          <p:nvPr/>
        </p:nvSpPr>
        <p:spPr>
          <a:xfrm>
            <a:off x="2682367" y="4480560"/>
            <a:ext cx="2549525" cy="559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核心要点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再研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>
            <a:hlinkClick r:id="rId6" action="ppaction://hlinksldjump"/>
          </p:cNvPr>
          <p:cNvSpPr txBox="1"/>
          <p:nvPr/>
        </p:nvSpPr>
        <p:spPr>
          <a:xfrm>
            <a:off x="6570853" y="4505960"/>
            <a:ext cx="2549525" cy="559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典型例题</a:t>
            </a:r>
            <a:r>
              <a:rPr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45" y="618694"/>
            <a:ext cx="11656625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伴性遗传的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概念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52095" indent="-457200"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位于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的基因控制的性状，在遗传上总是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关联的遗传方式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1308" y="1677973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性染色体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00917" y="166320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性别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45" y="581116"/>
            <a:ext cx="11656625" cy="11233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伴性遗传的类型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52095" indent="-457200"/>
            <a:r>
              <a:rPr lang="en-US" altLang="zh-CN" sz="26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	(</a:t>
            </a:r>
            <a:r>
              <a:rPr lang="en-US" altLang="zh-CN" sz="2600" dirty="0">
                <a:solidFill>
                  <a:srgbClr val="262626"/>
                </a:solidFill>
                <a:latin typeface="Times New Roman" panose="02020603050405020304" pitchFamily="18" charset="0"/>
              </a:rPr>
              <a:t>1)</a:t>
            </a:r>
            <a:r>
              <a:rPr lang="zh-CN" altLang="zh-CN" sz="2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伴</a:t>
            </a:r>
            <a:r>
              <a:rPr lang="en-US" altLang="zh-CN" sz="2600" dirty="0">
                <a:solidFill>
                  <a:srgbClr val="262626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染色体隐性遗传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38200" y="1783248"/>
          <a:ext cx="10515600" cy="4399090"/>
        </p:xfrm>
        <a:graphic>
          <a:graphicData uri="http://schemas.openxmlformats.org/drawingml/2006/table">
            <a:tbl>
              <a:tblPr/>
              <a:tblGrid>
                <a:gridCol w="315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实例：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人类红绿色盲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如图</a:t>
                      </a:r>
                      <a:r>
                        <a:rPr lang="en-US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注</a:t>
                      </a:r>
                      <a:r>
                        <a:rPr lang="zh-CN" sz="2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：带阴影的个体为患者。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特点：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患者中男性远多于女性；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男性患者的色盲基因只能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从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那里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传来，以后只能传给女儿；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一个女性携带者表现正常，她的父亲和儿子可能都患病，在家系中表现为隔代遗传；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若女性为患者，则她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一定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是患者；若男性正常，则他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一定正常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1" name="Picture 1" descr="D:\2025\课件\2026版 创新设计 高考总复习 生物学 山东专用 （鲁）\不用\SW364A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44" y="3084628"/>
            <a:ext cx="2695133" cy="18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476056" y="3143143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母亲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53106" y="4959041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父亲和儿子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28054" y="5558042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母亲和女儿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3830" y="379570"/>
          <a:ext cx="11665458" cy="5623560"/>
        </p:xfrm>
        <a:graphic>
          <a:graphicData uri="http://schemas.openxmlformats.org/drawingml/2006/table">
            <a:tbl>
              <a:tblPr/>
              <a:tblGrid>
                <a:gridCol w="172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课标要求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概述性染色体上的基因传递和性别相关联。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6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考情分析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基因位于染色体上的实验证据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江苏卷，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23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北京卷，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2022·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广东卷，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2022·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北京卷，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2022·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江苏卷，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11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4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2.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伴性遗传的遗传规律及应用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2024·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全国甲卷，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2024·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江西卷，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2024·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甘肃卷，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2024·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浙江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月选考，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14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新课标卷，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34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广东卷，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湖北卷，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14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山东卷，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23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北京卷，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2023·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江苏卷，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23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2022·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广东卷，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19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2022·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海南卷，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2022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辽宁卷，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2022·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山东卷，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45" y="618694"/>
            <a:ext cx="1165662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>
                <a:solidFill>
                  <a:srgbClr val="262626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zh-CN" sz="26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伴</a:t>
            </a:r>
            <a:r>
              <a:rPr lang="en-US" altLang="zh-CN" sz="2600">
                <a:solidFill>
                  <a:srgbClr val="262626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6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染色体显性遗传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2064" y="1318993"/>
          <a:ext cx="11238806" cy="4270277"/>
        </p:xfrm>
        <a:graphic>
          <a:graphicData uri="http://schemas.openxmlformats.org/drawingml/2006/table">
            <a:tbl>
              <a:tblPr/>
              <a:tblGrid>
                <a:gridCol w="411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2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实例：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抗维生素</a:t>
                      </a:r>
                      <a:r>
                        <a:rPr lang="en-US" sz="2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佝偻病</a:t>
                      </a:r>
                      <a:r>
                        <a:rPr lang="en-US" sz="2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如图</a:t>
                      </a:r>
                      <a:r>
                        <a:rPr 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注</a:t>
                      </a:r>
                      <a:r>
                        <a:rPr lang="zh-CN" sz="2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：带阴影的个体为患者。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特点：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患者中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女性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男性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，但部分女性患者症状较轻；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男性患者与正常女性婚配的后代中，女性都是患者，男性正常；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患者家系往往每代都有患者，即呈现世代连续遗传；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若男性为患者，则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其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一定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是患者；若女性正常，则其父亲和儿子也一定正常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89" name="Picture 1" descr="D:\2025\课件\2026版 创新设计 高考总复习 生物学 山东专用 （鲁）\不用\SW365A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" y="2694198"/>
            <a:ext cx="3147626" cy="21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859900" y="207244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多于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7847" y="4443420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母亲和女儿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45" y="618694"/>
            <a:ext cx="1165662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>
                <a:solidFill>
                  <a:srgbClr val="262626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zh-CN" sz="26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伴</a:t>
            </a:r>
            <a:r>
              <a:rPr lang="en-US" altLang="zh-CN" sz="2600">
                <a:solidFill>
                  <a:srgbClr val="262626"/>
                </a:solidFill>
                <a:latin typeface="Times New Roman" panose="02020603050405020304" pitchFamily="18" charset="0"/>
              </a:rPr>
              <a:t>Y</a:t>
            </a:r>
            <a:r>
              <a:rPr lang="zh-CN" altLang="zh-CN" sz="26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染色体遗传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38200" y="1306308"/>
          <a:ext cx="10515600" cy="4307650"/>
        </p:xfrm>
        <a:graphic>
          <a:graphicData uri="http://schemas.openxmlformats.org/drawingml/2006/table">
            <a:tbl>
              <a:tblPr/>
              <a:tblGrid>
                <a:gridCol w="437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9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2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实例：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外耳道多毛症</a:t>
                      </a: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如图</a:t>
                      </a:r>
                      <a:r>
                        <a:rPr lang="en-US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注</a:t>
                      </a:r>
                      <a:r>
                        <a:rPr lang="zh-CN" sz="2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：带阴影的个体为患者。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特点：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患者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全为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性，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性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全部正常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en-US" altLang="zh-CN" sz="2600" kern="10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 smtClean="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父传子，子传孙，具有世代连续性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13" name="Picture 1" descr="D:\2025\课件\2026版 创新设计 高考总复习 生物学 山东专用 （鲁）\不用\SW366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25" y="2730702"/>
            <a:ext cx="3014059" cy="22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085368" y="3268403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男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94056" y="3255877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女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45" y="618694"/>
            <a:ext cx="11656625" cy="11233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3.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伴性遗传在实践中的应用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52095" indent="-457200"/>
            <a:r>
              <a:rPr lang="en-US" altLang="zh-CN" sz="26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	(</a:t>
            </a:r>
            <a:r>
              <a:rPr lang="en-US" altLang="zh-CN" sz="2600" dirty="0">
                <a:solidFill>
                  <a:srgbClr val="262626"/>
                </a:solidFill>
                <a:latin typeface="Times New Roman" panose="02020603050405020304" pitchFamily="18" charset="0"/>
              </a:rPr>
              <a:t>1)</a:t>
            </a:r>
            <a:r>
              <a:rPr lang="zh-CN" altLang="zh-CN" sz="2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推测后代发病率，指导优生优育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38200" y="1713310"/>
          <a:ext cx="10515600" cy="2651760"/>
        </p:xfrm>
        <a:graphic>
          <a:graphicData uri="http://schemas.openxmlformats.org/drawingml/2006/table">
            <a:tbl>
              <a:tblPr/>
              <a:tblGrid>
                <a:gridCol w="3529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婚配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生育建议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男正常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女色盲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孩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，原因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______________________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男抗维生素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佝偻病</a:t>
                      </a:r>
                      <a:r>
                        <a:rPr lang="en-US" sz="2600" kern="100">
                          <a:solidFill>
                            <a:srgbClr val="262626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zh-CN" sz="2600" kern="1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女正常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孩</a:t>
                      </a:r>
                      <a:r>
                        <a:rPr lang="zh-CN" sz="2600" kern="1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，原因</a:t>
                      </a:r>
                      <a:r>
                        <a:rPr lang="zh-CN" sz="2600" kern="1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600" i="0" u="none" kern="10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______________________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083225" y="2527314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女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42266" y="2539840"/>
            <a:ext cx="35189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该夫妇所生男孩均患病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4106" y="352920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男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29682" y="3491630"/>
            <a:ext cx="35189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该夫妇所生女孩全患病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628" y="646468"/>
            <a:ext cx="11656625" cy="42304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根据性状推断后代性别，指导生产实践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已知控制鸡的羽毛有横斑条纹的基因只位于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Z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染色体上，且芦花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(B)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对非芦花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(b)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为显性，请设计通过花纹选育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雌鸡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的遗传杂交实验，并写出遗传图解。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选择亲本：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请写出遗传图解。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选择非芦花雄鸡和芦花雌鸡杂交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2" name="Picture 2" descr="X2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31" y="4305563"/>
            <a:ext cx="3129064" cy="23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629" y="1268730"/>
            <a:ext cx="7249038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据图分析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染色体的同源区段和非同源区段，其中红绿色盲相关基因为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，抗维生素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佝偻病相关基因为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素能提升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" y="774273"/>
            <a:ext cx="1844893" cy="409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1S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16" y="1052391"/>
            <a:ext cx="4117567" cy="25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30665" y="3141445"/>
            <a:ext cx="7249038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性染色体上的基因都与性别决定有关吗？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性染色体上的基因未必都与性别决定有关，如红绿色盲基因、某些凝血因子基因均位于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染色体上，而外耳道多毛基因则位于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629" y="646468"/>
            <a:ext cx="7570588" cy="57708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红绿色盲和抗维生素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佝偻病致病基因都在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染色体的非同源区段，为什么红绿色盲患者男性多于女性，而抗维生素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佝偻病患者女性多于男性？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因为红绿色盲致病基因为隐性基因，女性体细胞内的两个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染色体上同时具备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基因时才会患病，而男性体细胞内只有一条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染色体，只要具备一个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基因就表现为红绿色盲，所以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男性患者多于女性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；而抗维生素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佝偻病致病基因为显性基因，女性体细胞内的两个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染色体上只有同时具备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基因时才表现为正常，而男性只要具备一个</a:t>
            </a:r>
            <a:r>
              <a:rPr lang="en-US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基因就表现为正常，所以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女性患者多于男性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1S1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16" y="836676"/>
            <a:ext cx="4117567" cy="25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24" y="602099"/>
            <a:ext cx="7646294" cy="604533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请写出红绿色盲和抗维生素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佝偻病遗传中，子代性状会表现出性别差异的婚配组合？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 err="1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 err="1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600" kern="100" dirty="0" err="1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600" kern="100" dirty="0" err="1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(4)X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染色体的同源区段在减数分裂时可以联会，其上相同位点的基因互为相同基因或等位基因。若红绿色盲基因位于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染色体的同源区段上，则该基因的遗传与性别有关吗？请举例说明。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有关，如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♀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♂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♀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♂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♀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♂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♀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kern="100" dirty="0">
                <a:solidFill>
                  <a:srgbClr val="005A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♂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b="1" kern="1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en-US" altLang="zh-CN" sz="2600" b="1" kern="100" baseline="30000" dirty="0" err="1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b="1" kern="100" dirty="0">
                <a:solidFill>
                  <a:srgbClr val="005A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1S1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16" y="836676"/>
            <a:ext cx="4117567" cy="25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80" y="1119069"/>
            <a:ext cx="11656625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伴性遗传中的致死问题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XY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型为例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(1)X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染色体上隐性基因使雄配子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花粉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致死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2" descr="跳出题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3" y="700906"/>
            <a:ext cx="1840551" cy="4611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X2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98" y="2430251"/>
            <a:ext cx="8370189" cy="30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869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80" y="836676"/>
            <a:ext cx="1165662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(2)X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染色体上隐性基因使雄性个体致死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482" name="Picture 2" descr="X2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67" y="1560502"/>
            <a:ext cx="5277703" cy="28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ttps://photo-static-api.fotomore.com/creative/vcg/veer/400/new/VCG41N643682980.jpg?uid=386&amp;timestamp=1703745641&amp;sign=4ea2adc810e3b05654f24d6f277884b8" descr="templates\picture_hover\&amp;pky290_sjzg_VCG41N643682980&amp;"/>
          <p:cNvPicPr>
            <a:picLocks noChangeAspect="1"/>
          </p:cNvPicPr>
          <p:nvPr/>
        </p:nvPicPr>
        <p:blipFill rotWithShape="1">
          <a:blip r:embed="rId4"/>
          <a:srcRect l="-73" t="15741" r="73" b="9263"/>
          <a:stretch>
            <a:fillRect/>
          </a:stretch>
        </p:blipFill>
        <p:spPr>
          <a:xfrm>
            <a:off x="-11925" y="1"/>
            <a:ext cx="12192635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1924" y="-1"/>
            <a:ext cx="12203924" cy="6858001"/>
          </a:xfrm>
          <a:prstGeom prst="rect">
            <a:avLst/>
          </a:prstGeom>
          <a:gradFill>
            <a:gsLst>
              <a:gs pos="36000">
                <a:schemeClr val="tx1">
                  <a:alpha val="3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3003962" y="2458097"/>
            <a:ext cx="877756" cy="438687"/>
          </a:xfrm>
          <a:prstGeom prst="parallelogram">
            <a:avLst/>
          </a:prstGeom>
          <a:gradFill>
            <a:gsLst>
              <a:gs pos="0">
                <a:srgbClr val="417520">
                  <a:alpha val="100000"/>
                </a:srgbClr>
              </a:gs>
              <a:gs pos="100000">
                <a:srgbClr val="BBD961">
                  <a:alpha val="10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26" name="文本框 10"/>
          <p:cNvSpPr txBox="1"/>
          <p:nvPr>
            <p:custDataLst>
              <p:tags r:id="rId1"/>
            </p:custDataLst>
          </p:nvPr>
        </p:nvSpPr>
        <p:spPr>
          <a:xfrm>
            <a:off x="3552825" y="38735"/>
            <a:ext cx="4926330" cy="1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ClrTx/>
              <a:buSzTx/>
              <a:buFontTx/>
            </a:pPr>
            <a:r>
              <a:rPr lang="zh-CN" altLang="en-US" sz="8800" b="1" dirty="0">
                <a:gradFill>
                  <a:gsLst>
                    <a:gs pos="100000">
                      <a:srgbClr val="3D9B3D"/>
                    </a:gs>
                    <a:gs pos="36000">
                      <a:srgbClr val="BBD96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目</a:t>
            </a:r>
            <a:r>
              <a:rPr lang="en-US" altLang="zh-CN" sz="8800" b="1" dirty="0">
                <a:gradFill>
                  <a:gsLst>
                    <a:gs pos="100000">
                      <a:srgbClr val="3D9B3D"/>
                    </a:gs>
                    <a:gs pos="36000">
                      <a:srgbClr val="BBD96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8800" b="1" dirty="0">
                <a:gradFill>
                  <a:gsLst>
                    <a:gs pos="100000">
                      <a:srgbClr val="3D9B3D"/>
                    </a:gs>
                    <a:gs pos="36000">
                      <a:srgbClr val="BBD96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录</a:t>
            </a:r>
          </a:p>
        </p:txBody>
      </p:sp>
      <p:sp>
        <p:nvSpPr>
          <p:cNvPr id="27" name="文本框 4">
            <a:hlinkClick r:id="rId5" action="ppaction://hlinksldjump"/>
          </p:cNvPr>
          <p:cNvSpPr txBox="1"/>
          <p:nvPr/>
        </p:nvSpPr>
        <p:spPr>
          <a:xfrm>
            <a:off x="3881718" y="2354861"/>
            <a:ext cx="453993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457200">
              <a:defRPr/>
            </a:pPr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基因在染色体上</a:t>
            </a:r>
          </a:p>
        </p:txBody>
      </p:sp>
      <p:sp>
        <p:nvSpPr>
          <p:cNvPr id="28" name="平行四边形 27"/>
          <p:cNvSpPr/>
          <p:nvPr/>
        </p:nvSpPr>
        <p:spPr>
          <a:xfrm>
            <a:off x="3003962" y="3276420"/>
            <a:ext cx="877756" cy="438687"/>
          </a:xfrm>
          <a:prstGeom prst="parallelogram">
            <a:avLst/>
          </a:prstGeom>
          <a:gradFill>
            <a:gsLst>
              <a:gs pos="0">
                <a:srgbClr val="417520">
                  <a:alpha val="100000"/>
                </a:srgbClr>
              </a:gs>
              <a:gs pos="100000">
                <a:srgbClr val="BBD961">
                  <a:alpha val="10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3881718" y="320337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zh-CN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伴</a:t>
            </a:r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性遗传的特点和应用</a:t>
            </a:r>
          </a:p>
        </p:txBody>
      </p:sp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3942966" y="4127861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关键 </a:t>
            </a:r>
            <a:r>
              <a:rPr lang="en-US" altLang="zh-CN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· </a:t>
            </a:r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真题必刷</a:t>
            </a:r>
          </a:p>
        </p:txBody>
      </p:sp>
      <p:sp>
        <p:nvSpPr>
          <p:cNvPr id="11" name="平行四边形 10"/>
          <p:cNvSpPr/>
          <p:nvPr/>
        </p:nvSpPr>
        <p:spPr>
          <a:xfrm>
            <a:off x="3019072" y="4192412"/>
            <a:ext cx="877756" cy="438687"/>
          </a:xfrm>
          <a:prstGeom prst="parallelogram">
            <a:avLst/>
          </a:prstGeom>
          <a:gradFill>
            <a:gsLst>
              <a:gs pos="0">
                <a:srgbClr val="417520">
                  <a:alpha val="100000"/>
                </a:srgbClr>
              </a:gs>
              <a:gs pos="100000">
                <a:srgbClr val="BBD961">
                  <a:alpha val="10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980" y="633924"/>
            <a:ext cx="1165662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性染色体相关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缺失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下的遗传分析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506" name="Picture 2" descr="SY4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69" y="1369284"/>
            <a:ext cx="9326647" cy="34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2"/>
          <p:cNvSpPr/>
          <p:nvPr>
            <p:custDataLst>
              <p:tags r:id="rId1"/>
            </p:custDataLst>
          </p:nvPr>
        </p:nvSpPr>
        <p:spPr>
          <a:xfrm>
            <a:off x="0" y="1558925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>
            <p:custDataLst>
              <p:tags r:id="rId2"/>
            </p:custDataLst>
          </p:nvPr>
        </p:nvSpPr>
        <p:spPr>
          <a:xfrm>
            <a:off x="0" y="15494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5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0253" name="文本框 10"/>
          <p:cNvSpPr txBox="1"/>
          <p:nvPr/>
        </p:nvSpPr>
        <p:spPr>
          <a:xfrm>
            <a:off x="2207895" y="2132429"/>
            <a:ext cx="8153400" cy="163121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考点一 </a:t>
            </a:r>
          </a:p>
          <a:p>
            <a:pPr algn="ctr">
              <a:lnSpc>
                <a:spcPct val="100000"/>
              </a:lnSpc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基因在染色体上</a:t>
            </a:r>
          </a:p>
        </p:txBody>
      </p:sp>
      <p:sp>
        <p:nvSpPr>
          <p:cNvPr id="3" name="文本框 2">
            <a:hlinkClick r:id="rId5" action="ppaction://hlinksldjump"/>
          </p:cNvPr>
          <p:cNvSpPr txBox="1"/>
          <p:nvPr/>
        </p:nvSpPr>
        <p:spPr>
          <a:xfrm>
            <a:off x="3114421" y="4480560"/>
            <a:ext cx="2549525" cy="559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核心要点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再研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>
            <a:hlinkClick r:id="rId6" action="ppaction://hlinksldjump"/>
          </p:cNvPr>
          <p:cNvSpPr txBox="1"/>
          <p:nvPr/>
        </p:nvSpPr>
        <p:spPr>
          <a:xfrm>
            <a:off x="6528054" y="4505960"/>
            <a:ext cx="2549525" cy="559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典型例题</a:t>
            </a:r>
            <a:r>
              <a:rPr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979" y="630569"/>
            <a:ext cx="11656625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萨顿的假说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52095" indent="-457200"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萨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顿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材料研究精子和卵细胞的形成过程，提出了假说：基因与染色体的行为存在着明显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关系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0059" y="170078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蝗虫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7472" y="247945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平行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7808760" y="3283560"/>
              <a:ext cx="2395080" cy="91656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9400" y="3274200"/>
                <a:ext cx="2413800" cy="93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460" y="630569"/>
            <a:ext cx="11890923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基因位于染色体上的实验证据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5209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kern="100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摩尔</a:t>
            </a:r>
            <a:r>
              <a:rPr lang="zh-CN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根及其团队在研究果蝇眼色时，发现</a:t>
            </a:r>
            <a:r>
              <a:rPr lang="en-US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en-US" altLang="zh-CN" sz="2600" b="1" kern="100" baseline="-250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的雌雄红眼杂交，后代白眼占</a:t>
            </a:r>
            <a:r>
              <a:rPr lang="en-US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1/4</a:t>
            </a:r>
            <a:r>
              <a:rPr lang="zh-CN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，且都是雄果蝇</a:t>
            </a:r>
            <a:r>
              <a:rPr lang="en-US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。针对这个现象，有以下三种假设。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912" y="2445447"/>
            <a:ext cx="11890923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假设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：控制白眼的基因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(w)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只位于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假设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：控制白眼的基因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(w)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位于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假设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：控制白眼的基因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(w)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只位于</a:t>
            </a:r>
            <a:r>
              <a:rPr lang="en-US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600" b="1" kern="10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染色体上。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SW362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16" y="2477049"/>
            <a:ext cx="3813691" cy="23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537" y="630569"/>
            <a:ext cx="7876433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请分析回答下列问题：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不成立的理由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若假设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成立，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600" kern="100" baseline="-250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杂交得到的子代表型及比例为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则群体中与眼色有关的基因型有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Picture 2" descr="SW362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05" y="836676"/>
            <a:ext cx="3813691" cy="23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79298" y="1206100"/>
            <a:ext cx="7249100" cy="122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				F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1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出现红眼雄果蝇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或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F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没有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白眼雄果蝇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)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540" y="2959368"/>
            <a:ext cx="8113776" cy="12176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红眼雌果蝇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红眼雄果蝇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白眼雄果蝇＝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或红眼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白眼＝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1)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69470" y="4332927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7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8592480" y="3559320"/>
              <a:ext cx="2753280" cy="245376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3120" y="3549960"/>
                <a:ext cx="2772000" cy="247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537" y="630569"/>
            <a:ext cx="7876433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摩尔根还做了一个回交实验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让亲代白眼雄果蝇和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600" kern="100" baseline="-250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红眼雌果蝇交配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，该实验的结果不能否定假设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或假设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，原因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(4)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若要证明假设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正确，可以采取的杂交方案为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</a:t>
            </a: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后代应出现的结果是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</a:t>
            </a:r>
            <a:r>
              <a:rPr lang="en-US" altLang="zh-CN" sz="2600" kern="100" dirty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</a:t>
            </a:r>
            <a:r>
              <a:rPr lang="zh-CN" altLang="zh-CN" sz="2600" kern="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Picture 2" descr="SW362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05" y="836676"/>
            <a:ext cx="3813691" cy="23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34926" y="1750888"/>
            <a:ext cx="7953903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			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根据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假设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和假设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推导出的结果相同，回交实验的结果都是雌雄果蝇中均有一半红眼一半白眼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892" y="4257771"/>
            <a:ext cx="55451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让白眼雌果蝇和纯种红眼雄果蝇杂交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298" y="4750214"/>
            <a:ext cx="7289175" cy="122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			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子代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雌果蝇均为红眼，雄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果蝇</a:t>
            </a:r>
            <a:endParaRPr lang="en-US" altLang="zh-CN" sz="26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均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为白眼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墨迹 6"/>
              <p14:cNvContentPartPr/>
              <p14:nvPr/>
            </p14:nvContentPartPr>
            <p14:xfrm>
              <a:off x="9043560" y="3722040"/>
              <a:ext cx="2556720" cy="1473480"/>
            </p14:xfrm>
          </p:contentPart>
        </mc:Choice>
        <mc:Fallback xmlns="">
          <p:pic>
            <p:nvPicPr>
              <p:cNvPr id="7" name="墨迹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4200" y="3712680"/>
                <a:ext cx="2575440" cy="14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8072640" y="3898440"/>
              <a:ext cx="3564720" cy="199980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3280" y="3889080"/>
                <a:ext cx="3583440" cy="20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3628" y="1268730"/>
            <a:ext cx="11656625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遗传学家摩尔根曾因对果蝇的研究而获得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诺贝尔奖</a:t>
            </a:r>
            <a:r>
              <a:rPr lang="en-US" altLang="zh-CN" sz="2600" kern="100">
                <a:solidFill>
                  <a:srgbClr val="26262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。近百年来，果蝇被应用于遗传学研究的各个方面。回答下列问题：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果蝇的直毛与分叉毛为一对相对性状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相关基因用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。现有两只亲代果蝇杂交，</a:t>
            </a:r>
            <a:r>
              <a:rPr lang="en-US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en-US" altLang="zh-CN" sz="2600" kern="100" baseline="-25000">
                <a:solidFill>
                  <a:srgbClr val="262626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的表型与比例如图所示。则：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26" name="Picture 2" descr="素能提升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" y="774273"/>
            <a:ext cx="1844893" cy="409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1S1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6" y="3803575"/>
            <a:ext cx="4175215" cy="27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fb0145f-3932-4662-bba1-b78507110362"/>
  <p:tag name="COMMONDATA" val="eyJoZGlkIjoiMjg0MmRkYTdlOWE4Mzc1ZDRhMGFmMjY1ZWIxYTVk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="" xmlns:wpsdc="http://www.wps.cn/officeDocument/2017/drawingmlCustomData" underline="false"/>
      </a:ext>
    </a:extLst>
  </a:themeElements>
  <a:objectDefaults>
    <a:txDef>
      <a:spPr>
        <a:noFill/>
      </a:spPr>
      <a:bodyPr wrap="square" rtlCol="0">
        <a:spAutoFit/>
      </a:bodyPr>
      <a:lstStyle>
        <a:defPPr>
          <a:defRPr lang="zh-CN" altLang="en-US" sz="2600">
            <a:latin typeface="等线" panose="02010600030101010101" charset="-122"/>
            <a:ea typeface="等线" panose="02010600030101010101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1547</Words>
  <Application>Microsoft Office PowerPoint</Application>
  <PresentationFormat>宽屏</PresentationFormat>
  <Paragraphs>185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等线</vt:lpstr>
      <vt:lpstr>黑体</vt:lpstr>
      <vt:lpstr>经典繁仿黑</vt:lpstr>
      <vt:lpstr>思源黑体 CN Normal</vt:lpstr>
      <vt:lpstr>宋体</vt:lpstr>
      <vt:lpstr>微软雅黑</vt:lpstr>
      <vt:lpstr>微软雅黑 Light</vt:lpstr>
      <vt:lpstr>Arial</vt:lpstr>
      <vt:lpstr>Calibri</vt:lpstr>
      <vt:lpstr>Courier New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³He</cp:lastModifiedBy>
  <cp:revision>178</cp:revision>
  <dcterms:created xsi:type="dcterms:W3CDTF">2022-03-14T00:29:00Z</dcterms:created>
  <dcterms:modified xsi:type="dcterms:W3CDTF">2025-09-29T04:39:36Z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809B5B6F536A46F585AD77A2DDAA22DD_13</vt:lpwstr>
  </property>
  <property fmtid="{D5CDD505-2E9C-101B-9397-08002B2CF9AE}" pid="3" name="KSOProductBuildVer">
    <vt:lpwstr>2052-12.1.0.22529</vt:lpwstr>
  </property>
</Properties>
</file>