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fonts/font8.fntdata" ContentType="application/x-fontdata"/>
  <Override PartName="/ppt/fonts/font9.fntdata" ContentType="application/x-fontdata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1" r:id="rId3"/>
  </p:sldMasterIdLst>
  <p:notesMasterIdLst>
    <p:notesMasterId r:id="rId6"/>
  </p:notesMasterIdLst>
  <p:sldIdLst>
    <p:sldId id="400" r:id="rId4"/>
    <p:sldId id="442" r:id="rId5"/>
    <p:sldId id="443" r:id="rId7"/>
    <p:sldId id="445" r:id="rId8"/>
  </p:sldIdLst>
  <p:sldSz cx="12192000" cy="6858000"/>
  <p:notesSz cx="6858000" cy="9144000"/>
  <p:embeddedFontLst>
    <p:embeddedFont>
      <p:font typeface="华文楷体" panose="02010600040101010101" pitchFamily="2" charset="-122"/>
      <p:regular r:id="rId12"/>
    </p:embeddedFont>
    <p:embeddedFont>
      <p:font typeface="Agency FB" panose="020B0503020202020204" pitchFamily="34" charset="0"/>
      <p:regular r:id="rId13"/>
    </p:embeddedFont>
    <p:embeddedFont>
      <p:font typeface="华文新魏" panose="02010800040101010101" charset="-122"/>
      <p:regular r:id="rId14"/>
    </p:embeddedFont>
    <p:embeddedFont>
      <p:font typeface="微软雅黑" panose="020B0503020204020204" charset="-122"/>
      <p:regular r:id="rId15"/>
    </p:embeddedFont>
    <p:embeddedFont>
      <p:font typeface="等线" panose="02010600030101010101" charset="-122"/>
      <p:regular r:id="rId16"/>
    </p:embeddedFont>
    <p:embeddedFont>
      <p:font typeface="Calibri" panose="020F0502020204030204" charset="0"/>
      <p:regular r:id="rId17"/>
      <p:bold r:id="rId18"/>
      <p:italic r:id="rId19"/>
      <p:boldItalic r:id="rId20"/>
    </p:embeddedFont>
  </p:embeddedFontLst>
  <p:custDataLst>
    <p:tags r:id="rId2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97F3B"/>
    <a:srgbClr val="DA584B"/>
    <a:srgbClr val="504975"/>
    <a:srgbClr val="D09053"/>
    <a:srgbClr val="F1E0CC"/>
    <a:srgbClr val="F9F8F5"/>
    <a:srgbClr val="F8F6F2"/>
    <a:srgbClr val="D5C9B5"/>
    <a:srgbClr val="D7C9B2"/>
    <a:srgbClr val="534C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637" autoAdjust="0"/>
    <p:restoredTop sz="89692" autoAdjust="0"/>
  </p:normalViewPr>
  <p:slideViewPr>
    <p:cSldViewPr snapToGrid="0" showGuides="1">
      <p:cViewPr varScale="1">
        <p:scale>
          <a:sx n="65" d="100"/>
          <a:sy n="65" d="100"/>
        </p:scale>
        <p:origin x="546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presProps" Target="presProps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1" Type="http://schemas.openxmlformats.org/officeDocument/2006/relationships/tags" Target="tags/tag6.xml"/><Relationship Id="rId20" Type="http://schemas.openxmlformats.org/officeDocument/2006/relationships/font" Target="fonts/font9.fntdata"/><Relationship Id="rId2" Type="http://schemas.openxmlformats.org/officeDocument/2006/relationships/theme" Target="theme/theme1.xml"/><Relationship Id="rId19" Type="http://schemas.openxmlformats.org/officeDocument/2006/relationships/font" Target="fonts/font8.fntdata"/><Relationship Id="rId18" Type="http://schemas.openxmlformats.org/officeDocument/2006/relationships/font" Target="fonts/font7.fntdata"/><Relationship Id="rId17" Type="http://schemas.openxmlformats.org/officeDocument/2006/relationships/font" Target="fonts/font6.fntdata"/><Relationship Id="rId16" Type="http://schemas.openxmlformats.org/officeDocument/2006/relationships/font" Target="fonts/font5.fntdata"/><Relationship Id="rId15" Type="http://schemas.openxmlformats.org/officeDocument/2006/relationships/font" Target="fonts/font4.fntdata"/><Relationship Id="rId14" Type="http://schemas.openxmlformats.org/officeDocument/2006/relationships/font" Target="fonts/font3.fntdata"/><Relationship Id="rId13" Type="http://schemas.openxmlformats.org/officeDocument/2006/relationships/font" Target="fonts/font2.fntdata"/><Relationship Id="rId12" Type="http://schemas.openxmlformats.org/officeDocument/2006/relationships/font" Target="fonts/font1.fntdata"/><Relationship Id="rId11" Type="http://schemas.openxmlformats.org/officeDocument/2006/relationships/tableStyles" Target="tableStyles.xml"/><Relationship Id="rId10" Type="http://schemas.openxmlformats.org/officeDocument/2006/relationships/viewProps" Target="viewProps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C7C8D6-8378-491C-A88C-F5C0F1DDB3DF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681912-8CC0-4B9F-BE2A-5B54BD796BF3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681912-8CC0-4B9F-BE2A-5B54BD796BF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681912-8CC0-4B9F-BE2A-5B54BD796BF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681912-8CC0-4B9F-BE2A-5B54BD796BF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moban/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C556E-D11A-48D7-81C0-B1B5323EC13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5263E-7865-4889-9FDE-7A423744D6B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C556E-D11A-48D7-81C0-B1B5323EC136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5263E-7865-4889-9FDE-7A423744D6B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C556E-D11A-48D7-81C0-B1B5323EC13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5263E-7865-4889-9FDE-7A423744D6B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C556E-D11A-48D7-81C0-B1B5323EC13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5263E-7865-4889-9FDE-7A423744D6B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C556E-D11A-48D7-81C0-B1B5323EC13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5263E-7865-4889-9FDE-7A423744D6B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C556E-D11A-48D7-81C0-B1B5323EC13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5263E-7865-4889-9FDE-7A423744D6B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C556E-D11A-48D7-81C0-B1B5323EC136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5263E-7865-4889-9FDE-7A423744D6B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C556E-D11A-48D7-81C0-B1B5323EC136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5263E-7865-4889-9FDE-7A423744D6B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C556E-D11A-48D7-81C0-B1B5323EC136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5263E-7865-4889-9FDE-7A423744D6BB}" type="slidenum">
              <a:rPr lang="zh-CN" altLang="en-US" smtClean="0"/>
            </a:fld>
            <a:endParaRPr lang="zh-CN" alt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1196505" y="6726240"/>
            <a:ext cx="1800200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模板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http://www.1ppt.com/moban/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endParaRPr kumimoji="0" lang="en-US" altLang="zh-CN" sz="1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C556E-D11A-48D7-81C0-B1B5323EC136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5263E-7865-4889-9FDE-7A423744D6B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C556E-D11A-48D7-81C0-B1B5323EC136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5263E-7865-4889-9FDE-7A423744D6B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C556E-D11A-48D7-81C0-B1B5323EC136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5263E-7865-4889-9FDE-7A423744D6B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4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4C9B5"/>
            </a:gs>
            <a:gs pos="100000">
              <a:srgbClr val="D7C9AE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4C556E-D11A-48D7-81C0-B1B5323EC13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95263E-7865-4889-9FDE-7A423744D6B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</p:sldLayoutIdLst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microsoft.com/office/2007/relationships/hdphoto" Target="../media/image4.wdp"/><Relationship Id="rId4" Type="http://schemas.openxmlformats.org/officeDocument/2006/relationships/image" Target="../media/image3.png"/><Relationship Id="rId3" Type="http://schemas.openxmlformats.org/officeDocument/2006/relationships/tags" Target="../tags/tag1.xml"/><Relationship Id="rId2" Type="http://schemas.microsoft.com/office/2007/relationships/hdphoto" Target="../media/image2.wdp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6.jpeg"/><Relationship Id="rId2" Type="http://schemas.microsoft.com/office/2007/relationships/hdphoto" Target="../media/image4.wdp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.xml"/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tags" Target="../tags/tag3.xml"/><Relationship Id="rId4" Type="http://schemas.openxmlformats.org/officeDocument/2006/relationships/image" Target="../media/image7.jpeg"/><Relationship Id="rId3" Type="http://schemas.openxmlformats.org/officeDocument/2006/relationships/tags" Target="../tags/tag2.xml"/><Relationship Id="rId2" Type="http://schemas.microsoft.com/office/2007/relationships/hdphoto" Target="../media/image4.wdp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3.xml"/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tags" Target="../tags/tag5.xml"/><Relationship Id="rId3" Type="http://schemas.openxmlformats.org/officeDocument/2006/relationships/tags" Target="../tags/tag4.xml"/><Relationship Id="rId2" Type="http://schemas.microsoft.com/office/2007/relationships/hdphoto" Target="../media/image4.wdp"/><Relationship Id="rId1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603" b="2603"/>
          <a:stretch>
            <a:fillRect/>
          </a:stretch>
        </p:blipFill>
        <p:spPr>
          <a:xfrm>
            <a:off x="3194357" y="910881"/>
            <a:ext cx="7792099" cy="5036235"/>
          </a:xfrm>
          <a:prstGeom prst="rect">
            <a:avLst/>
          </a:prstGeom>
          <a:ln w="31750">
            <a:solidFill>
              <a:schemeClr val="tx1">
                <a:lumMod val="85000"/>
                <a:lumOff val="15000"/>
              </a:schemeClr>
            </a:solidFill>
          </a:ln>
        </p:spPr>
      </p:pic>
      <p:pic>
        <p:nvPicPr>
          <p:cNvPr id="8" name="图片 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5400000" flipH="1" flipV="1">
            <a:off x="2845486" y="-2412415"/>
            <a:ext cx="6501030" cy="11690448"/>
          </a:xfrm>
          <a:custGeom>
            <a:avLst/>
            <a:gdLst>
              <a:gd name="connsiteX0" fmla="*/ 6092660 w 6501030"/>
              <a:gd name="connsiteY0" fmla="*/ 991170 h 11690448"/>
              <a:gd name="connsiteX1" fmla="*/ 428840 w 6501030"/>
              <a:gd name="connsiteY1" fmla="*/ 991170 h 11690448"/>
              <a:gd name="connsiteX2" fmla="*/ 428839 w 6501030"/>
              <a:gd name="connsiteY2" fmla="*/ 10762967 h 11690448"/>
              <a:gd name="connsiteX3" fmla="*/ 6092660 w 6501030"/>
              <a:gd name="connsiteY3" fmla="*/ 10762967 h 11690448"/>
              <a:gd name="connsiteX4" fmla="*/ 6501030 w 6501030"/>
              <a:gd name="connsiteY4" fmla="*/ 0 h 11690448"/>
              <a:gd name="connsiteX5" fmla="*/ 6501030 w 6501030"/>
              <a:gd name="connsiteY5" fmla="*/ 11690448 h 11690448"/>
              <a:gd name="connsiteX6" fmla="*/ 0 w 6501030"/>
              <a:gd name="connsiteY6" fmla="*/ 11690448 h 11690448"/>
              <a:gd name="connsiteX7" fmla="*/ 0 w 6501030"/>
              <a:gd name="connsiteY7" fmla="*/ 0 h 116904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501030" h="11690448">
                <a:moveTo>
                  <a:pt x="6092660" y="991170"/>
                </a:moveTo>
                <a:lnTo>
                  <a:pt x="428840" y="991170"/>
                </a:lnTo>
                <a:lnTo>
                  <a:pt x="428839" y="10762967"/>
                </a:lnTo>
                <a:lnTo>
                  <a:pt x="6092660" y="10762967"/>
                </a:lnTo>
                <a:close/>
                <a:moveTo>
                  <a:pt x="6501030" y="0"/>
                </a:moveTo>
                <a:lnTo>
                  <a:pt x="6501030" y="11690448"/>
                </a:lnTo>
                <a:lnTo>
                  <a:pt x="0" y="11690448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18" name="矩形 17"/>
          <p:cNvSpPr/>
          <p:nvPr/>
        </p:nvSpPr>
        <p:spPr>
          <a:xfrm>
            <a:off x="3482137" y="2833474"/>
            <a:ext cx="7141796" cy="1360262"/>
          </a:xfrm>
          <a:prstGeom prst="rect">
            <a:avLst/>
          </a:prstGeom>
          <a:solidFill>
            <a:srgbClr val="DA584B"/>
          </a:solidFill>
          <a:ln w="571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3652059" y="2923279"/>
            <a:ext cx="6606370" cy="1245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7500" b="1" i="1" dirty="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ea"/>
                <a:sym typeface="+mn-lt"/>
              </a:rPr>
              <a:t>慢递信</a:t>
            </a:r>
            <a:endParaRPr lang="zh-CN" altLang="en-US" sz="7500" b="1" i="1" dirty="0">
              <a:solidFill>
                <a:schemeClr val="bg1"/>
              </a:solidFill>
              <a:latin typeface="华文楷体" panose="02010600040101010101" pitchFamily="2" charset="-122"/>
              <a:ea typeface="华文楷体" panose="02010600040101010101" pitchFamily="2" charset="-122"/>
              <a:cs typeface="+mn-ea"/>
              <a:sym typeface="+mn-lt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3394923" y="4395610"/>
            <a:ext cx="7291472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 dirty="0">
                <a:solidFill>
                  <a:srgbClr val="534C79"/>
                </a:solidFill>
                <a:latin typeface="米开俊美行楷" panose="03000600000000000000" charset="-128"/>
                <a:ea typeface="米开俊美行楷" panose="03000600000000000000" charset="-128"/>
                <a:cs typeface="+mn-ea"/>
                <a:sym typeface="+mn-lt"/>
              </a:rPr>
              <a:t>信笺上的油墨，国旗下的誓言</a:t>
            </a:r>
            <a:endParaRPr lang="zh-CN" altLang="en-US" sz="2400" dirty="0">
              <a:solidFill>
                <a:srgbClr val="534C79"/>
              </a:solidFill>
              <a:latin typeface="米开俊美行楷" panose="03000600000000000000" charset="-128"/>
              <a:ea typeface="米开俊美行楷" panose="03000600000000000000" charset="-128"/>
              <a:cs typeface="+mn-ea"/>
              <a:sym typeface="+mn-lt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2466" t="53317" r="7384" b="8076"/>
          <a:stretch>
            <a:fillRect/>
          </a:stretch>
        </p:blipFill>
        <p:spPr>
          <a:xfrm flipH="1">
            <a:off x="1067209" y="754286"/>
            <a:ext cx="2023284" cy="5356744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1311592" y="1336146"/>
            <a:ext cx="1536700" cy="400378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dist"/>
            <a:r>
              <a:rPr lang="en-US" altLang="zh-CN" sz="8800" dirty="0" smtClean="0">
                <a:solidFill>
                  <a:schemeClr val="bg1"/>
                </a:solidFill>
                <a:effectLst>
                  <a:outerShdw blurRad="101600" sx="103000" sy="103000" algn="ctr" rotWithShape="0">
                    <a:prstClr val="black">
                      <a:alpha val="20000"/>
                    </a:prstClr>
                  </a:outerShdw>
                </a:effectLst>
                <a:latin typeface="Agency FB" panose="020B0503020202020204" pitchFamily="34" charset="0"/>
                <a:cs typeface="+mn-ea"/>
                <a:sym typeface="+mn-lt"/>
              </a:rPr>
              <a:t>2025</a:t>
            </a:r>
            <a:endParaRPr lang="zh-CN" altLang="en-US" sz="8800" dirty="0">
              <a:solidFill>
                <a:schemeClr val="bg1"/>
              </a:solidFill>
              <a:effectLst>
                <a:outerShdw blurRad="101600" sx="103000" sy="103000" algn="ctr" rotWithShape="0">
                  <a:prstClr val="black">
                    <a:alpha val="20000"/>
                  </a:prstClr>
                </a:outerShdw>
              </a:effectLst>
              <a:latin typeface="Agency FB" panose="020B0503020202020204" pitchFamily="34" charset="0"/>
              <a:cs typeface="+mn-ea"/>
              <a:sym typeface="+mn-lt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3462092" y="5167484"/>
            <a:ext cx="2299158" cy="512909"/>
          </a:xfrm>
          <a:prstGeom prst="rect">
            <a:avLst/>
          </a:prstGeom>
          <a:solidFill>
            <a:srgbClr val="D09053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i="1">
              <a:cs typeface="+mn-ea"/>
              <a:sym typeface="+mn-lt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5886324" y="5167483"/>
            <a:ext cx="2299158" cy="512909"/>
          </a:xfrm>
          <a:prstGeom prst="rect">
            <a:avLst/>
          </a:prstGeom>
          <a:solidFill>
            <a:srgbClr val="504975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i="1">
              <a:cs typeface="+mn-ea"/>
              <a:sym typeface="+mn-lt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8303215" y="5170373"/>
            <a:ext cx="2299158" cy="512909"/>
          </a:xfrm>
          <a:prstGeom prst="rect">
            <a:avLst/>
          </a:prstGeom>
          <a:solidFill>
            <a:srgbClr val="D09053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i="1">
              <a:cs typeface="+mn-ea"/>
              <a:sym typeface="+mn-lt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3651884" y="5104253"/>
            <a:ext cx="1919573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3200" dirty="0" smtClean="0">
                <a:solidFill>
                  <a:schemeClr val="bg1"/>
                </a:solidFill>
                <a:effectLst>
                  <a:outerShdw blurRad="101600" sx="103000" sy="103000" algn="ctr" rotWithShape="0">
                    <a:prstClr val="black">
                      <a:alpha val="20000"/>
                    </a:prstClr>
                  </a:outerShdw>
                </a:effectLst>
                <a:latin typeface="Agency FB" panose="020B0503020202020204" pitchFamily="34" charset="0"/>
                <a:cs typeface="+mn-ea"/>
                <a:sym typeface="+mn-lt"/>
              </a:rPr>
              <a:t>2025.11</a:t>
            </a:r>
            <a:endParaRPr lang="zh-CN" altLang="en-US" sz="3200" dirty="0">
              <a:solidFill>
                <a:schemeClr val="bg1"/>
              </a:solidFill>
              <a:effectLst>
                <a:outerShdw blurRad="101600" sx="103000" sy="103000" algn="ctr" rotWithShape="0">
                  <a:prstClr val="black">
                    <a:alpha val="20000"/>
                  </a:prstClr>
                </a:outerShdw>
              </a:effectLst>
              <a:latin typeface="Agency FB" panose="020B0503020202020204" pitchFamily="34" charset="0"/>
              <a:cs typeface="+mn-ea"/>
              <a:sym typeface="+mn-lt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6076116" y="5104253"/>
            <a:ext cx="1919573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3200" i="1" dirty="0">
                <a:solidFill>
                  <a:schemeClr val="bg1"/>
                </a:solidFill>
                <a:latin typeface="汉仪中圆简" panose="02010609000101010101" pitchFamily="49" charset="-122"/>
                <a:ea typeface="汉仪中圆简" panose="02010609000101010101" pitchFamily="49" charset="-122"/>
                <a:cs typeface="+mn-ea"/>
                <a:sym typeface="+mn-lt"/>
              </a:rPr>
              <a:t>团总支</a:t>
            </a:r>
            <a:endParaRPr lang="zh-CN" altLang="en-US" sz="3200" i="1" dirty="0">
              <a:solidFill>
                <a:schemeClr val="bg1"/>
              </a:solidFill>
              <a:latin typeface="汉仪中圆简" panose="02010609000101010101" pitchFamily="49" charset="-122"/>
              <a:ea typeface="汉仪中圆简" panose="02010609000101010101" pitchFamily="49" charset="-122"/>
              <a:cs typeface="+mn-ea"/>
              <a:sym typeface="+mn-lt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8493007" y="5095618"/>
            <a:ext cx="1919573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3200" i="1" dirty="0">
                <a:solidFill>
                  <a:schemeClr val="bg1"/>
                </a:solidFill>
                <a:latin typeface="汉仪中圆简" panose="02010609000101010101" pitchFamily="49" charset="-122"/>
                <a:ea typeface="汉仪中圆简" panose="02010609000101010101" pitchFamily="49" charset="-122"/>
                <a:cs typeface="+mn-ea"/>
                <a:sym typeface="+mn-lt"/>
              </a:rPr>
              <a:t>国旗部</a:t>
            </a:r>
            <a:endParaRPr lang="zh-CN" altLang="en-US" sz="3200" i="1" dirty="0">
              <a:solidFill>
                <a:schemeClr val="bg1"/>
              </a:solidFill>
              <a:latin typeface="汉仪中圆简" panose="02010609000101010101" pitchFamily="49" charset="-122"/>
              <a:ea typeface="汉仪中圆简" panose="02010609000101010101" pitchFamily="49" charset="-122"/>
              <a:cs typeface="+mn-ea"/>
              <a:sym typeface="+mn-lt"/>
            </a:endParaRPr>
          </a:p>
        </p:txBody>
      </p:sp>
      <p:grpSp>
        <p:nvGrpSpPr>
          <p:cNvPr id="19" name="组合 18"/>
          <p:cNvGrpSpPr/>
          <p:nvPr/>
        </p:nvGrpSpPr>
        <p:grpSpPr>
          <a:xfrm>
            <a:off x="3469437" y="992542"/>
            <a:ext cx="2530974" cy="1622432"/>
            <a:chOff x="4228523" y="1624456"/>
            <a:chExt cx="3826593" cy="2452964"/>
          </a:xfrm>
        </p:grpSpPr>
        <p:sp>
          <p:nvSpPr>
            <p:cNvPr id="21" name="矩形 20"/>
            <p:cNvSpPr/>
            <p:nvPr/>
          </p:nvSpPr>
          <p:spPr>
            <a:xfrm>
              <a:off x="4544704" y="1883391"/>
              <a:ext cx="2511189" cy="1869743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22" name="图片 21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999" t="21891" r="11525" b="28445"/>
            <a:stretch>
              <a:fillRect/>
            </a:stretch>
          </p:blipFill>
          <p:spPr>
            <a:xfrm>
              <a:off x="4228523" y="1624456"/>
              <a:ext cx="3826593" cy="2452964"/>
            </a:xfrm>
            <a:prstGeom prst="rect">
              <a:avLst/>
            </a:prstGeom>
          </p:spPr>
        </p:pic>
      </p:grpSp>
      <p:sp>
        <p:nvSpPr>
          <p:cNvPr id="23" name="文本框 22"/>
          <p:cNvSpPr txBox="1"/>
          <p:nvPr/>
        </p:nvSpPr>
        <p:spPr>
          <a:xfrm>
            <a:off x="3896188" y="1235246"/>
            <a:ext cx="1240936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b="1" dirty="0">
                <a:solidFill>
                  <a:schemeClr val="bg1"/>
                </a:solidFill>
                <a:latin typeface="汉仪中圆简" panose="02010609000101010101" pitchFamily="49" charset="-122"/>
                <a:ea typeface="汉仪中圆简" panose="02010609000101010101" pitchFamily="49" charset="-122"/>
                <a:cs typeface="+mn-ea"/>
                <a:sym typeface="+mn-lt"/>
              </a:rPr>
              <a:t>时光</a:t>
            </a:r>
            <a:endParaRPr lang="zh-CN" altLang="en-US" sz="3600" b="1" dirty="0">
              <a:solidFill>
                <a:schemeClr val="bg1"/>
              </a:solidFill>
              <a:latin typeface="汉仪中圆简" panose="02010609000101010101" pitchFamily="49" charset="-122"/>
              <a:ea typeface="汉仪中圆简" panose="02010609000101010101" pitchFamily="49" charset="-122"/>
              <a:cs typeface="+mn-ea"/>
              <a:sym typeface="+mn-lt"/>
            </a:endParaRPr>
          </a:p>
          <a:p>
            <a:pPr algn="ctr"/>
            <a:r>
              <a:rPr lang="zh-CN" altLang="en-US" sz="3600" b="1" dirty="0">
                <a:solidFill>
                  <a:schemeClr val="bg1"/>
                </a:solidFill>
                <a:latin typeface="汉仪中圆简" panose="02010609000101010101" pitchFamily="49" charset="-122"/>
                <a:ea typeface="汉仪中圆简" panose="02010609000101010101" pitchFamily="49" charset="-122"/>
                <a:cs typeface="+mn-ea"/>
                <a:sym typeface="+mn-lt"/>
              </a:rPr>
              <a:t>慢递</a:t>
            </a:r>
            <a:endParaRPr lang="zh-CN" altLang="en-US" sz="3600" b="1" dirty="0">
              <a:solidFill>
                <a:schemeClr val="bg1"/>
              </a:solidFill>
              <a:latin typeface="汉仪中圆简" panose="02010609000101010101" pitchFamily="49" charset="-122"/>
              <a:ea typeface="汉仪中圆简" panose="02010609000101010101" pitchFamily="49" charset="-122"/>
              <a:cs typeface="+mn-ea"/>
              <a:sym typeface="+mn-lt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6078220" y="1091565"/>
            <a:ext cx="490855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 </a:t>
            </a:r>
            <a:r>
              <a:rPr lang="en-US" altLang="zh-CN" sz="3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“</a:t>
            </a:r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万事如意" charset="-122"/>
                <a:ea typeface="万事如意" charset="-122"/>
                <a:cs typeface="+mn-ea"/>
                <a:sym typeface="+mn-lt"/>
              </a:rPr>
              <a:t>您有一封信件等待查收</a:t>
            </a:r>
            <a:r>
              <a:rPr lang="en-US" altLang="zh-CN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万事如意" charset="-122"/>
                <a:ea typeface="万事如意" charset="-122"/>
                <a:cs typeface="+mn-ea"/>
                <a:sym typeface="+mn-lt"/>
              </a:rPr>
              <a:t>”</a:t>
            </a:r>
            <a:endParaRPr lang="en-US" altLang="zh-CN" sz="3200" dirty="0">
              <a:solidFill>
                <a:schemeClr val="tx1">
                  <a:lumMod val="75000"/>
                  <a:lumOff val="25000"/>
                </a:schemeClr>
              </a:solidFill>
              <a:latin typeface="万事如意" charset="-122"/>
              <a:ea typeface="万事如意" charset="-122"/>
              <a:cs typeface="+mn-ea"/>
              <a:sym typeface="+mn-lt"/>
            </a:endParaRPr>
          </a:p>
        </p:txBody>
      </p:sp>
      <p:grpSp>
        <p:nvGrpSpPr>
          <p:cNvPr id="30" name="组合 29"/>
          <p:cNvGrpSpPr/>
          <p:nvPr/>
        </p:nvGrpSpPr>
        <p:grpSpPr>
          <a:xfrm>
            <a:off x="6185125" y="2209969"/>
            <a:ext cx="1810564" cy="240605"/>
            <a:chOff x="6191591" y="2264560"/>
            <a:chExt cx="1810564" cy="240605"/>
          </a:xfrm>
        </p:grpSpPr>
        <p:cxnSp>
          <p:nvCxnSpPr>
            <p:cNvPr id="3" name="直接箭头连接符 2"/>
            <p:cNvCxnSpPr/>
            <p:nvPr/>
          </p:nvCxnSpPr>
          <p:spPr>
            <a:xfrm>
              <a:off x="6191591" y="2505165"/>
              <a:ext cx="1810564" cy="0"/>
            </a:xfrm>
            <a:prstGeom prst="straightConnector1">
              <a:avLst/>
            </a:prstGeom>
            <a:ln w="28575">
              <a:solidFill>
                <a:srgbClr val="DA584B"/>
              </a:solidFill>
              <a:prstDash val="dash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接箭头连接符 25"/>
            <p:cNvCxnSpPr/>
            <p:nvPr/>
          </p:nvCxnSpPr>
          <p:spPr>
            <a:xfrm>
              <a:off x="6191591" y="2386838"/>
              <a:ext cx="1341973" cy="0"/>
            </a:xfrm>
            <a:prstGeom prst="straightConnector1">
              <a:avLst/>
            </a:prstGeom>
            <a:ln w="28575">
              <a:solidFill>
                <a:srgbClr val="DA584B"/>
              </a:solidFill>
              <a:prstDash val="dash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接箭头连接符 26"/>
            <p:cNvCxnSpPr/>
            <p:nvPr/>
          </p:nvCxnSpPr>
          <p:spPr>
            <a:xfrm>
              <a:off x="6191591" y="2264560"/>
              <a:ext cx="844311" cy="0"/>
            </a:xfrm>
            <a:prstGeom prst="straightConnector1">
              <a:avLst/>
            </a:prstGeom>
            <a:ln w="28575">
              <a:solidFill>
                <a:srgbClr val="DA584B"/>
              </a:solidFill>
              <a:prstDash val="dash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平行四边形 31"/>
          <p:cNvSpPr/>
          <p:nvPr/>
        </p:nvSpPr>
        <p:spPr>
          <a:xfrm>
            <a:off x="8215048" y="1977971"/>
            <a:ext cx="2409117" cy="523184"/>
          </a:xfrm>
          <a:prstGeom prst="parallelogram">
            <a:avLst>
              <a:gd name="adj" fmla="val 49926"/>
            </a:avLst>
          </a:prstGeom>
          <a:solidFill>
            <a:srgbClr val="DA584B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8347690" y="1973456"/>
            <a:ext cx="2064889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 i="1" dirty="0">
                <a:solidFill>
                  <a:schemeClr val="bg1"/>
                </a:solidFill>
                <a:cs typeface="+mn-ea"/>
                <a:sym typeface="+mn-lt"/>
              </a:rPr>
              <a:t>致未来</a:t>
            </a:r>
            <a:endParaRPr lang="zh-CN" altLang="en-US" sz="2400" i="1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709684" y="573206"/>
            <a:ext cx="10822674" cy="5732060"/>
          </a:xfrm>
          <a:prstGeom prst="rect">
            <a:avLst/>
          </a:prstGeom>
          <a:solidFill>
            <a:srgbClr val="F9F8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5400000" flipH="1" flipV="1">
            <a:off x="2845486" y="-2416225"/>
            <a:ext cx="6501030" cy="11690448"/>
          </a:xfrm>
          <a:custGeom>
            <a:avLst/>
            <a:gdLst>
              <a:gd name="connsiteX0" fmla="*/ 6092660 w 6501030"/>
              <a:gd name="connsiteY0" fmla="*/ 991170 h 11690448"/>
              <a:gd name="connsiteX1" fmla="*/ 428840 w 6501030"/>
              <a:gd name="connsiteY1" fmla="*/ 991170 h 11690448"/>
              <a:gd name="connsiteX2" fmla="*/ 428839 w 6501030"/>
              <a:gd name="connsiteY2" fmla="*/ 10762967 h 11690448"/>
              <a:gd name="connsiteX3" fmla="*/ 6092660 w 6501030"/>
              <a:gd name="connsiteY3" fmla="*/ 10762967 h 11690448"/>
              <a:gd name="connsiteX4" fmla="*/ 6501030 w 6501030"/>
              <a:gd name="connsiteY4" fmla="*/ 0 h 11690448"/>
              <a:gd name="connsiteX5" fmla="*/ 6501030 w 6501030"/>
              <a:gd name="connsiteY5" fmla="*/ 11690448 h 11690448"/>
              <a:gd name="connsiteX6" fmla="*/ 0 w 6501030"/>
              <a:gd name="connsiteY6" fmla="*/ 11690448 h 11690448"/>
              <a:gd name="connsiteX7" fmla="*/ 0 w 6501030"/>
              <a:gd name="connsiteY7" fmla="*/ 0 h 116904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501030" h="11690448">
                <a:moveTo>
                  <a:pt x="6092660" y="991170"/>
                </a:moveTo>
                <a:lnTo>
                  <a:pt x="428840" y="991170"/>
                </a:lnTo>
                <a:lnTo>
                  <a:pt x="428839" y="10762967"/>
                </a:lnTo>
                <a:lnTo>
                  <a:pt x="6092660" y="10762967"/>
                </a:lnTo>
                <a:close/>
                <a:moveTo>
                  <a:pt x="6501030" y="0"/>
                </a:moveTo>
                <a:lnTo>
                  <a:pt x="6501030" y="11690448"/>
                </a:lnTo>
                <a:lnTo>
                  <a:pt x="0" y="11690448"/>
                </a:lnTo>
                <a:lnTo>
                  <a:pt x="0" y="0"/>
                </a:lnTo>
                <a:close/>
              </a:path>
            </a:pathLst>
          </a:custGeom>
        </p:spPr>
      </p:pic>
      <p:grpSp>
        <p:nvGrpSpPr>
          <p:cNvPr id="6" name="组合 5"/>
          <p:cNvGrpSpPr/>
          <p:nvPr/>
        </p:nvGrpSpPr>
        <p:grpSpPr>
          <a:xfrm flipH="1">
            <a:off x="4036317" y="873457"/>
            <a:ext cx="7036834" cy="431095"/>
            <a:chOff x="6191591" y="2264560"/>
            <a:chExt cx="1810564" cy="240605"/>
          </a:xfrm>
        </p:grpSpPr>
        <p:cxnSp>
          <p:nvCxnSpPr>
            <p:cNvPr id="7" name="直接箭头连接符 6"/>
            <p:cNvCxnSpPr/>
            <p:nvPr/>
          </p:nvCxnSpPr>
          <p:spPr>
            <a:xfrm>
              <a:off x="6191591" y="2505165"/>
              <a:ext cx="1810564" cy="0"/>
            </a:xfrm>
            <a:prstGeom prst="straightConnector1">
              <a:avLst/>
            </a:prstGeom>
            <a:ln w="28575">
              <a:solidFill>
                <a:srgbClr val="DA584B"/>
              </a:solidFill>
              <a:prstDash val="dash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接箭头连接符 7"/>
            <p:cNvCxnSpPr/>
            <p:nvPr/>
          </p:nvCxnSpPr>
          <p:spPr>
            <a:xfrm>
              <a:off x="6191591" y="2386838"/>
              <a:ext cx="1341973" cy="0"/>
            </a:xfrm>
            <a:prstGeom prst="straightConnector1">
              <a:avLst/>
            </a:prstGeom>
            <a:ln w="28575">
              <a:solidFill>
                <a:srgbClr val="DA584B"/>
              </a:solidFill>
              <a:prstDash val="dash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接箭头连接符 8"/>
            <p:cNvCxnSpPr/>
            <p:nvPr/>
          </p:nvCxnSpPr>
          <p:spPr>
            <a:xfrm>
              <a:off x="6191591" y="2264560"/>
              <a:ext cx="844311" cy="0"/>
            </a:xfrm>
            <a:prstGeom prst="straightConnector1">
              <a:avLst/>
            </a:prstGeom>
            <a:ln w="28575">
              <a:solidFill>
                <a:srgbClr val="DA584B"/>
              </a:solidFill>
              <a:prstDash val="dash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平行四边形 9"/>
          <p:cNvSpPr/>
          <p:nvPr/>
        </p:nvSpPr>
        <p:spPr>
          <a:xfrm>
            <a:off x="971121" y="623984"/>
            <a:ext cx="2637064" cy="518694"/>
          </a:xfrm>
          <a:prstGeom prst="parallelogram">
            <a:avLst>
              <a:gd name="adj" fmla="val 49926"/>
            </a:avLst>
          </a:prstGeom>
          <a:solidFill>
            <a:srgbClr val="DA584B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dirty="0">
                <a:cs typeface="+mn-ea"/>
                <a:sym typeface="+mn-lt"/>
              </a:rPr>
              <a:t>内容简介</a:t>
            </a:r>
            <a:endParaRPr lang="zh-CN" altLang="en-US" sz="3200" dirty="0">
              <a:cs typeface="+mn-ea"/>
              <a:sym typeface="+mn-lt"/>
            </a:endParaRPr>
          </a:p>
        </p:txBody>
      </p:sp>
      <p:sp>
        <p:nvSpPr>
          <p:cNvPr id="15" name="TextBox 24"/>
          <p:cNvSpPr txBox="1"/>
          <p:nvPr/>
        </p:nvSpPr>
        <p:spPr>
          <a:xfrm>
            <a:off x="970800" y="1369125"/>
            <a:ext cx="6649202" cy="5445125"/>
          </a:xfrm>
          <a:prstGeom prst="rect">
            <a:avLst/>
          </a:prstGeom>
          <a:noFill/>
        </p:spPr>
        <p:txBody>
          <a:bodyPr wrap="square" lIns="91423" tIns="45712" rIns="91423" bIns="45712" rtlCol="0">
            <a:spAutoFit/>
          </a:bodyPr>
          <a:lstStyle/>
          <a:p>
            <a:r>
              <a:rPr lang="en-US" altLang="zh-CN" sz="24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   </a:t>
            </a:r>
            <a:r>
              <a:rPr lang="zh-CN" altLang="zh-CN" sz="24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时光</a:t>
            </a:r>
            <a:r>
              <a:rPr lang="zh-CN" altLang="zh-CN" sz="24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慢递，许我一墨相惜。</a:t>
            </a:r>
            <a:endParaRPr lang="zh-CN" altLang="zh-CN" sz="2400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r>
              <a:rPr lang="zh-CN" altLang="zh-CN" sz="24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“未来的我会是什么样？”“我的目标会实现吗？”这些问号的表面被变化覆盖，隐藏在背后的，却是对所谓永恒的暗暗期许。独属于你的信纸，或写下此时不能说，但又不得不说的话语；或铭记自己的理想，以备迷茫时提醒自己；或标记此刻的豪情壮志，为了日后失落时的鞭策和成功时的回味</a:t>
            </a:r>
            <a:r>
              <a:rPr lang="en-US" altLang="zh-CN" sz="24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......</a:t>
            </a:r>
            <a:endParaRPr lang="zh-CN" altLang="zh-CN" sz="2400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r>
              <a:rPr lang="en-US" altLang="zh-CN" sz="24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       </a:t>
            </a:r>
            <a:r>
              <a:rPr lang="zh-CN" altLang="zh-CN" sz="24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一年</a:t>
            </a:r>
            <a:r>
              <a:rPr lang="zh-CN" altLang="zh-CN" sz="24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时光转瞬即逝，最令人喜悦的莫过于展信之时，自己还保有最初的棱角和坚持，让我们永远昂扬，永远热泪盈眶。时间不停，我们步履不止。就让我们与未来的自己相约，重新开启时间的秘密。</a:t>
            </a:r>
            <a:endParaRPr lang="zh-CN" altLang="zh-CN" sz="2400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marL="0" marR="0" lvl="0" indent="0" algn="l" defTabSz="121793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万事如意" charset="-122"/>
              <a:ea typeface="万事如意" charset="-122"/>
              <a:cs typeface="万事如意" charset="-122"/>
              <a:sym typeface="+mn-lt"/>
            </a:endParaRPr>
          </a:p>
        </p:txBody>
      </p:sp>
      <p:sp>
        <p:nvSpPr>
          <p:cNvPr id="16" name="TextBox 8"/>
          <p:cNvSpPr txBox="1"/>
          <p:nvPr/>
        </p:nvSpPr>
        <p:spPr>
          <a:xfrm>
            <a:off x="2117074" y="4693607"/>
            <a:ext cx="22686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cs typeface="+mn-ea"/>
                <a:sym typeface="+mn-lt"/>
              </a:rPr>
              <a:t>.</a:t>
            </a:r>
            <a:endParaRPr lang="en-US" sz="36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pic>
        <p:nvPicPr>
          <p:cNvPr id="3" name="图片 2" descr="800e199615b72d5dd7e6d55088b1a2d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91450" y="1515745"/>
            <a:ext cx="3071495" cy="434340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9264650" y="-507365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8016875" y="4881245"/>
            <a:ext cx="1115695" cy="28575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en-US" altLang="zh-CN" sz="1200"/>
              <a:t>2025-2026</a:t>
            </a:r>
            <a:endParaRPr lang="en-US" altLang="zh-CN" sz="12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709049" y="573206"/>
            <a:ext cx="10822674" cy="5732060"/>
          </a:xfrm>
          <a:prstGeom prst="rect">
            <a:avLst/>
          </a:prstGeom>
          <a:solidFill>
            <a:srgbClr val="F9F8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5400000" flipH="1" flipV="1">
            <a:off x="2845486" y="-2416225"/>
            <a:ext cx="6501030" cy="11690448"/>
          </a:xfrm>
          <a:custGeom>
            <a:avLst/>
            <a:gdLst>
              <a:gd name="connsiteX0" fmla="*/ 6092660 w 6501030"/>
              <a:gd name="connsiteY0" fmla="*/ 991170 h 11690448"/>
              <a:gd name="connsiteX1" fmla="*/ 428840 w 6501030"/>
              <a:gd name="connsiteY1" fmla="*/ 991170 h 11690448"/>
              <a:gd name="connsiteX2" fmla="*/ 428839 w 6501030"/>
              <a:gd name="connsiteY2" fmla="*/ 10762967 h 11690448"/>
              <a:gd name="connsiteX3" fmla="*/ 6092660 w 6501030"/>
              <a:gd name="connsiteY3" fmla="*/ 10762967 h 11690448"/>
              <a:gd name="connsiteX4" fmla="*/ 6501030 w 6501030"/>
              <a:gd name="connsiteY4" fmla="*/ 0 h 11690448"/>
              <a:gd name="connsiteX5" fmla="*/ 6501030 w 6501030"/>
              <a:gd name="connsiteY5" fmla="*/ 11690448 h 11690448"/>
              <a:gd name="connsiteX6" fmla="*/ 0 w 6501030"/>
              <a:gd name="connsiteY6" fmla="*/ 11690448 h 11690448"/>
              <a:gd name="connsiteX7" fmla="*/ 0 w 6501030"/>
              <a:gd name="connsiteY7" fmla="*/ 0 h 116904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501030" h="11690448">
                <a:moveTo>
                  <a:pt x="6092660" y="991170"/>
                </a:moveTo>
                <a:lnTo>
                  <a:pt x="428840" y="991170"/>
                </a:lnTo>
                <a:lnTo>
                  <a:pt x="428839" y="10762967"/>
                </a:lnTo>
                <a:lnTo>
                  <a:pt x="6092660" y="10762967"/>
                </a:lnTo>
                <a:close/>
                <a:moveTo>
                  <a:pt x="6501030" y="0"/>
                </a:moveTo>
                <a:lnTo>
                  <a:pt x="6501030" y="11690448"/>
                </a:lnTo>
                <a:lnTo>
                  <a:pt x="0" y="11690448"/>
                </a:lnTo>
                <a:lnTo>
                  <a:pt x="0" y="0"/>
                </a:lnTo>
                <a:close/>
              </a:path>
            </a:pathLst>
          </a:custGeom>
        </p:spPr>
      </p:pic>
      <p:grpSp>
        <p:nvGrpSpPr>
          <p:cNvPr id="6" name="组合 5"/>
          <p:cNvGrpSpPr/>
          <p:nvPr/>
        </p:nvGrpSpPr>
        <p:grpSpPr>
          <a:xfrm flipH="1">
            <a:off x="4036317" y="873457"/>
            <a:ext cx="7036834" cy="431095"/>
            <a:chOff x="6191591" y="2264560"/>
            <a:chExt cx="1810564" cy="240605"/>
          </a:xfrm>
        </p:grpSpPr>
        <p:cxnSp>
          <p:nvCxnSpPr>
            <p:cNvPr id="7" name="直接箭头连接符 6"/>
            <p:cNvCxnSpPr/>
            <p:nvPr/>
          </p:nvCxnSpPr>
          <p:spPr>
            <a:xfrm>
              <a:off x="6191591" y="2505165"/>
              <a:ext cx="1810564" cy="0"/>
            </a:xfrm>
            <a:prstGeom prst="straightConnector1">
              <a:avLst/>
            </a:prstGeom>
            <a:ln w="28575">
              <a:solidFill>
                <a:srgbClr val="DA584B"/>
              </a:solidFill>
              <a:prstDash val="dash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接箭头连接符 7"/>
            <p:cNvCxnSpPr/>
            <p:nvPr/>
          </p:nvCxnSpPr>
          <p:spPr>
            <a:xfrm>
              <a:off x="6191591" y="2386838"/>
              <a:ext cx="1341973" cy="0"/>
            </a:xfrm>
            <a:prstGeom prst="straightConnector1">
              <a:avLst/>
            </a:prstGeom>
            <a:ln w="28575">
              <a:solidFill>
                <a:srgbClr val="DA584B"/>
              </a:solidFill>
              <a:prstDash val="dash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接箭头连接符 8"/>
            <p:cNvCxnSpPr/>
            <p:nvPr/>
          </p:nvCxnSpPr>
          <p:spPr>
            <a:xfrm>
              <a:off x="6191591" y="2264560"/>
              <a:ext cx="844311" cy="0"/>
            </a:xfrm>
            <a:prstGeom prst="straightConnector1">
              <a:avLst/>
            </a:prstGeom>
            <a:ln w="28575">
              <a:solidFill>
                <a:srgbClr val="DA584B"/>
              </a:solidFill>
              <a:prstDash val="dash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平行四边形 9"/>
          <p:cNvSpPr/>
          <p:nvPr/>
        </p:nvSpPr>
        <p:spPr>
          <a:xfrm>
            <a:off x="971121" y="623984"/>
            <a:ext cx="2637064" cy="518694"/>
          </a:xfrm>
          <a:prstGeom prst="parallelogram">
            <a:avLst>
              <a:gd name="adj" fmla="val 49926"/>
            </a:avLst>
          </a:prstGeom>
          <a:solidFill>
            <a:srgbClr val="DA584B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dirty="0">
                <a:cs typeface="+mn-ea"/>
                <a:sym typeface="+mn-lt"/>
              </a:rPr>
              <a:t>岁月胶囊</a:t>
            </a:r>
            <a:endParaRPr lang="zh-CN" altLang="en-US" sz="3200" dirty="0">
              <a:cs typeface="+mn-ea"/>
              <a:sym typeface="+mn-lt"/>
            </a:endParaRPr>
          </a:p>
        </p:txBody>
      </p:sp>
      <p:sp>
        <p:nvSpPr>
          <p:cNvPr id="15" name="TextBox 24"/>
          <p:cNvSpPr txBox="1"/>
          <p:nvPr/>
        </p:nvSpPr>
        <p:spPr>
          <a:xfrm>
            <a:off x="5415915" y="2036445"/>
            <a:ext cx="5290820" cy="1382395"/>
          </a:xfrm>
          <a:prstGeom prst="rect">
            <a:avLst/>
          </a:prstGeom>
          <a:noFill/>
        </p:spPr>
        <p:txBody>
          <a:bodyPr wrap="square" lIns="91423" tIns="45712" rIns="91423" bIns="45712" rtlCol="0">
            <a:spAutoFit/>
          </a:bodyPr>
          <a:lstStyle/>
          <a:p>
            <a:r>
              <a:rPr lang="en-US" altLang="zh-CN" sz="24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— —“</a:t>
            </a:r>
            <a:r>
              <a:rPr lang="zh-CN" altLang="zh-CN" sz="24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致膝盖上的擦伤，童年的时光和</a:t>
            </a:r>
            <a:r>
              <a:rPr lang="zh-CN" altLang="zh-CN" sz="24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青春心事”</a:t>
            </a:r>
            <a:endParaRPr lang="zh-CN" altLang="zh-CN" sz="2400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marL="0" marR="0" lvl="0" indent="0" algn="l" defTabSz="121793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万事如意" charset="-122"/>
              <a:ea typeface="万事如意" charset="-122"/>
              <a:cs typeface="万事如意" charset="-122"/>
              <a:sym typeface="+mn-lt"/>
            </a:endParaRPr>
          </a:p>
        </p:txBody>
      </p:sp>
      <p:sp>
        <p:nvSpPr>
          <p:cNvPr id="16" name="TextBox 8"/>
          <p:cNvSpPr txBox="1"/>
          <p:nvPr/>
        </p:nvSpPr>
        <p:spPr>
          <a:xfrm>
            <a:off x="1996440" y="4361815"/>
            <a:ext cx="4601210" cy="1143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2400" b="1" dirty="0" smtClean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  <a:sym typeface="+mn-lt"/>
              </a:rPr>
              <a:t>— —“</a:t>
            </a:r>
            <a:r>
              <a:rPr lang="zh-CN" altLang="en-US" sz="2400" b="1" dirty="0" smtClean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  <a:sym typeface="+mn-lt"/>
              </a:rPr>
              <a:t>致十七岁的梦想，坚持的岁月和不灭的斗志</a:t>
            </a:r>
            <a:r>
              <a:rPr lang="en-US" sz="2400" b="1" dirty="0" smtClean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  <a:sym typeface="+mn-lt"/>
              </a:rPr>
              <a:t>”</a:t>
            </a:r>
            <a:endParaRPr lang="en-US" sz="2400" b="1" dirty="0" smtClean="0">
              <a:solidFill>
                <a:schemeClr val="tx1"/>
              </a:solidFill>
              <a:latin typeface="华文楷体" panose="02010600040101010101" pitchFamily="2" charset="-122"/>
              <a:ea typeface="华文楷体" panose="02010600040101010101" pitchFamily="2" charset="-122"/>
              <a:cs typeface="华文楷体" panose="02010600040101010101" pitchFamily="2" charset="-122"/>
              <a:sym typeface="+mn-lt"/>
            </a:endParaRPr>
          </a:p>
        </p:txBody>
      </p:sp>
      <p:pic>
        <p:nvPicPr>
          <p:cNvPr id="2" name="图片 1" descr="C:\Users\18660\Desktop\mandixin2.JP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1996440" y="2012315"/>
            <a:ext cx="3197225" cy="18040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"/>
          </a:effectLst>
          <a:scene3d>
            <a:camera prst="isometricOffAxis1Right"/>
            <a:lightRig rig="threePt" dir="t"/>
          </a:scene3d>
        </p:spPr>
      </p:pic>
      <p:pic>
        <p:nvPicPr>
          <p:cNvPr id="11" name="图片 2" descr="C:\Users\18660\Desktop\mandixin1.JP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6" cstate="print"/>
          <a:srcRect/>
          <a:stretch>
            <a:fillRect/>
          </a:stretch>
        </p:blipFill>
        <p:spPr>
          <a:xfrm>
            <a:off x="6881495" y="3724910"/>
            <a:ext cx="3331210" cy="187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perspectiveLeft"/>
            <a:lightRig rig="threePt" dir="t"/>
          </a:scene3d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709049" y="573206"/>
            <a:ext cx="10822674" cy="5732060"/>
          </a:xfrm>
          <a:prstGeom prst="rect">
            <a:avLst/>
          </a:prstGeom>
          <a:solidFill>
            <a:srgbClr val="F9F8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5400000" flipH="1" flipV="1">
            <a:off x="2845486" y="-2416225"/>
            <a:ext cx="6501030" cy="11690448"/>
          </a:xfrm>
          <a:custGeom>
            <a:avLst/>
            <a:gdLst>
              <a:gd name="connsiteX0" fmla="*/ 6092660 w 6501030"/>
              <a:gd name="connsiteY0" fmla="*/ 991170 h 11690448"/>
              <a:gd name="connsiteX1" fmla="*/ 428840 w 6501030"/>
              <a:gd name="connsiteY1" fmla="*/ 991170 h 11690448"/>
              <a:gd name="connsiteX2" fmla="*/ 428839 w 6501030"/>
              <a:gd name="connsiteY2" fmla="*/ 10762967 h 11690448"/>
              <a:gd name="connsiteX3" fmla="*/ 6092660 w 6501030"/>
              <a:gd name="connsiteY3" fmla="*/ 10762967 h 11690448"/>
              <a:gd name="connsiteX4" fmla="*/ 6501030 w 6501030"/>
              <a:gd name="connsiteY4" fmla="*/ 0 h 11690448"/>
              <a:gd name="connsiteX5" fmla="*/ 6501030 w 6501030"/>
              <a:gd name="connsiteY5" fmla="*/ 11690448 h 11690448"/>
              <a:gd name="connsiteX6" fmla="*/ 0 w 6501030"/>
              <a:gd name="connsiteY6" fmla="*/ 11690448 h 11690448"/>
              <a:gd name="connsiteX7" fmla="*/ 0 w 6501030"/>
              <a:gd name="connsiteY7" fmla="*/ 0 h 116904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501030" h="11690448">
                <a:moveTo>
                  <a:pt x="6092660" y="991170"/>
                </a:moveTo>
                <a:lnTo>
                  <a:pt x="428840" y="991170"/>
                </a:lnTo>
                <a:lnTo>
                  <a:pt x="428839" y="10762967"/>
                </a:lnTo>
                <a:lnTo>
                  <a:pt x="6092660" y="10762967"/>
                </a:lnTo>
                <a:close/>
                <a:moveTo>
                  <a:pt x="6501030" y="0"/>
                </a:moveTo>
                <a:lnTo>
                  <a:pt x="6501030" y="11690448"/>
                </a:lnTo>
                <a:lnTo>
                  <a:pt x="0" y="11690448"/>
                </a:lnTo>
                <a:lnTo>
                  <a:pt x="0" y="0"/>
                </a:lnTo>
                <a:close/>
              </a:path>
            </a:pathLst>
          </a:custGeom>
        </p:spPr>
      </p:pic>
      <p:grpSp>
        <p:nvGrpSpPr>
          <p:cNvPr id="6" name="组合 5"/>
          <p:cNvGrpSpPr/>
          <p:nvPr/>
        </p:nvGrpSpPr>
        <p:grpSpPr>
          <a:xfrm flipH="1">
            <a:off x="4036317" y="873457"/>
            <a:ext cx="7036834" cy="431095"/>
            <a:chOff x="6191591" y="2264560"/>
            <a:chExt cx="1810564" cy="240605"/>
          </a:xfrm>
        </p:grpSpPr>
        <p:cxnSp>
          <p:nvCxnSpPr>
            <p:cNvPr id="7" name="直接箭头连接符 6"/>
            <p:cNvCxnSpPr/>
            <p:nvPr/>
          </p:nvCxnSpPr>
          <p:spPr>
            <a:xfrm>
              <a:off x="6191591" y="2505165"/>
              <a:ext cx="1810564" cy="0"/>
            </a:xfrm>
            <a:prstGeom prst="straightConnector1">
              <a:avLst/>
            </a:prstGeom>
            <a:ln w="28575">
              <a:solidFill>
                <a:srgbClr val="DA584B"/>
              </a:solidFill>
              <a:prstDash val="dash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接箭头连接符 7"/>
            <p:cNvCxnSpPr/>
            <p:nvPr/>
          </p:nvCxnSpPr>
          <p:spPr>
            <a:xfrm>
              <a:off x="6191591" y="2386838"/>
              <a:ext cx="1341973" cy="0"/>
            </a:xfrm>
            <a:prstGeom prst="straightConnector1">
              <a:avLst/>
            </a:prstGeom>
            <a:ln w="28575">
              <a:solidFill>
                <a:srgbClr val="DA584B"/>
              </a:solidFill>
              <a:prstDash val="dash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接箭头连接符 8"/>
            <p:cNvCxnSpPr/>
            <p:nvPr/>
          </p:nvCxnSpPr>
          <p:spPr>
            <a:xfrm>
              <a:off x="6191591" y="2264560"/>
              <a:ext cx="844311" cy="0"/>
            </a:xfrm>
            <a:prstGeom prst="straightConnector1">
              <a:avLst/>
            </a:prstGeom>
            <a:ln w="28575">
              <a:solidFill>
                <a:srgbClr val="DA584B"/>
              </a:solidFill>
              <a:prstDash val="dash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文本框 2"/>
          <p:cNvSpPr txBox="1"/>
          <p:nvPr/>
        </p:nvSpPr>
        <p:spPr>
          <a:xfrm>
            <a:off x="2740660" y="4755515"/>
            <a:ext cx="6497320" cy="985520"/>
          </a:xfrm>
          <a:prstGeom prst="rect">
            <a:avLst/>
          </a:prstGeom>
        </p:spPr>
        <p:txBody>
          <a:bodyPr>
            <a:no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 algn="l"/>
            <a:r>
              <a:rPr lang="zh-CN" altLang="en-US" sz="4000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勇敢执笔吧，年轻人们</a:t>
            </a:r>
            <a:r>
              <a:rPr lang="en-US" altLang="zh-CN" sz="4000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......</a:t>
            </a:r>
            <a:endParaRPr lang="en-US" altLang="zh-CN" sz="4000"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</p:txBody>
      </p:sp>
      <p:sp>
        <p:nvSpPr>
          <p:cNvPr id="12" name="文本框 11"/>
          <p:cNvSpPr txBox="1"/>
          <p:nvPr>
            <p:custDataLst>
              <p:tags r:id="rId3"/>
            </p:custDataLst>
          </p:nvPr>
        </p:nvSpPr>
        <p:spPr>
          <a:xfrm>
            <a:off x="8531860" y="5320030"/>
            <a:ext cx="2865755" cy="985520"/>
          </a:xfrm>
          <a:prstGeom prst="rect">
            <a:avLst/>
          </a:prstGeom>
        </p:spPr>
        <p:txBody>
          <a:bodyPr>
            <a:no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 algn="l"/>
            <a:r>
              <a:rPr lang="en-US" altLang="zh-CN" sz="2400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— —</a:t>
            </a:r>
            <a:r>
              <a:rPr lang="zh-CN" altLang="en-US" sz="2400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团总支国旗部</a:t>
            </a:r>
            <a:endParaRPr lang="zh-CN" altLang="en-US" sz="2400"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  <a:p>
            <a:pPr algn="l"/>
            <a:r>
              <a:rPr lang="en-US" altLang="zh-CN" sz="2400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                    2025.11</a:t>
            </a:r>
            <a:endParaRPr lang="en-US" altLang="zh-CN" sz="2400"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</p:txBody>
      </p:sp>
      <p:pic>
        <p:nvPicPr>
          <p:cNvPr id="13" name="Picture 6" descr="thank-you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16225" y="1491615"/>
            <a:ext cx="6227445" cy="320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UNIT_PLACING_PICTURE_USER_VIEWPORT" val="{&quot;height&quot;:18410.15433070866,&quot;width&quot;:10237.842519685038}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commondata" val="eyJoZGlkIjoiZjJkYTI0ZDg4MTQ0ZjYyNTRjMmY3MTE0NmFkYTU2MzMifQ=="/>
  <p:tag name="COMMONDATA" val="eyJoZGlkIjoiMjQ0ODlhNDRmZjUxMjY3NTI0MGY1ZTUwNWVjMmI5NjUifQ=="/>
</p:tagLst>
</file>

<file path=ppt/theme/theme1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haz0sqkq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415</Words>
  <Application>WPS 演示</Application>
  <PresentationFormat>宽屏</PresentationFormat>
  <Paragraphs>42</Paragraphs>
  <Slides>4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4</vt:i4>
      </vt:variant>
    </vt:vector>
  </HeadingPairs>
  <TitlesOfParts>
    <vt:vector size="19" baseType="lpstr">
      <vt:lpstr>Arial</vt:lpstr>
      <vt:lpstr>宋体</vt:lpstr>
      <vt:lpstr>Wingdings</vt:lpstr>
      <vt:lpstr>华文楷体</vt:lpstr>
      <vt:lpstr>米开俊美行楷</vt:lpstr>
      <vt:lpstr>Agency FB</vt:lpstr>
      <vt:lpstr>汉仪中圆简</vt:lpstr>
      <vt:lpstr>万事如意</vt:lpstr>
      <vt:lpstr>华文新魏</vt:lpstr>
      <vt:lpstr>微软雅黑</vt:lpstr>
      <vt:lpstr>Arial Unicode MS</vt:lpstr>
      <vt:lpstr>等线</vt:lpstr>
      <vt:lpstr>Calibri</vt:lpstr>
      <vt:lpstr>第一PPT，www.1ppt.com</vt:lpstr>
      <vt:lpstr>自定义设计方案</vt:lpstr>
      <vt:lpstr>PowerPoint 演示文稿</vt:lpstr>
      <vt:lpstr>PowerPoint 演示文稿</vt:lpstr>
      <vt:lpstr>PowerPoint 演示文稿</vt:lpstr>
      <vt:lpstr>PowerPoint 演示文稿</vt:lpstr>
    </vt:vector>
  </TitlesOfParts>
  <Company>第一PPT，www.1ppt.com</Company>
  <LinksUpToDate>false</LinksUpToDate>
  <SharedDoc>false</SharedDoc>
  <HyperlinksChanged>false</HyperlinksChanged>
  <AppVersion>14.0000</AppVersion>
  <Manager>第一PPT</Manager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复古风</dc:title>
  <dc:creator>第一PPT</dc:creator>
  <cp:keywords>www.1ppt.com</cp:keywords>
  <dc:description>www.1ppt.com</dc:description>
  <cp:lastModifiedBy>木易</cp:lastModifiedBy>
  <cp:revision>483</cp:revision>
  <dcterms:created xsi:type="dcterms:W3CDTF">2024-11-18T14:40:00Z</dcterms:created>
  <dcterms:modified xsi:type="dcterms:W3CDTF">2025-11-16T14:40:26Z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D791AE91A0C14CF699A0ECBC86ECC337_13</vt:lpwstr>
  </property>
  <property fmtid="{D5CDD505-2E9C-101B-9397-08002B2CF9AE}" pid="3" name="KSOProductBuildVer">
    <vt:lpwstr>2052-11.1.0.14309</vt:lpwstr>
  </property>
</Properties>
</file>