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xml" ContentType="application/inkml+xml"/>
  <Override PartName="/ppt/ink/ink160.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xml" ContentType="application/inkml+xml"/>
  <Override PartName="/ppt/ink/ink170.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xml" ContentType="application/inkml+xml"/>
  <Override PartName="/ppt/ink/ink180.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xml" ContentType="application/inkml+xml"/>
  <Override PartName="/ppt/ink/ink1890.xml" ContentType="application/inkml+xml"/>
  <Override PartName="/ppt/ink/ink1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xml" ContentType="application/inkml+xml"/>
  <Override PartName="/ppt/ink/ink20.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xml" ContentType="application/inkml+xml"/>
  <Override PartName="/ppt/ink/ink30.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321" r:id="rId7"/>
    <p:sldId id="260" r:id="rId8"/>
    <p:sldId id="322" r:id="rId9"/>
    <p:sldId id="261" r:id="rId10"/>
    <p:sldId id="323" r:id="rId11"/>
    <p:sldId id="271" r:id="rId12"/>
    <p:sldId id="324" r:id="rId13"/>
    <p:sldId id="293" r:id="rId14"/>
    <p:sldId id="294" r:id="rId15"/>
    <p:sldId id="325" r:id="rId16"/>
    <p:sldId id="326" r:id="rId17"/>
    <p:sldId id="295" r:id="rId18"/>
    <p:sldId id="262" r:id="rId19"/>
    <p:sldId id="327" r:id="rId20"/>
    <p:sldId id="263" r:id="rId21"/>
    <p:sldId id="328" r:id="rId22"/>
    <p:sldId id="264" r:id="rId23"/>
    <p:sldId id="265" r:id="rId24"/>
    <p:sldId id="266" r:id="rId25"/>
    <p:sldId id="267" r:id="rId26"/>
    <p:sldId id="329" r:id="rId27"/>
    <p:sldId id="268" r:id="rId28"/>
    <p:sldId id="330" r:id="rId29"/>
    <p:sldId id="269" r:id="rId30"/>
    <p:sldId id="270" r:id="rId31"/>
    <p:sldId id="296" r:id="rId32"/>
    <p:sldId id="299" r:id="rId33"/>
    <p:sldId id="300" r:id="rId34"/>
    <p:sldId id="282" r:id="rId35"/>
    <p:sldId id="272" r:id="rId36"/>
    <p:sldId id="297" r:id="rId37"/>
    <p:sldId id="298" r:id="rId38"/>
    <p:sldId id="273" r:id="rId39"/>
    <p:sldId id="331" r:id="rId40"/>
    <p:sldId id="274" r:id="rId41"/>
    <p:sldId id="275" r:id="rId42"/>
    <p:sldId id="276" r:id="rId43"/>
    <p:sldId id="277" r:id="rId44"/>
    <p:sldId id="278" r:id="rId45"/>
    <p:sldId id="279" r:id="rId46"/>
    <p:sldId id="280" r:id="rId47"/>
    <p:sldId id="281" r:id="rId48"/>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showGuides="1">
      <p:cViewPr varScale="1">
        <p:scale>
          <a:sx n="67" d="100"/>
          <a:sy n="67" d="100"/>
        </p:scale>
        <p:origin x="51"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49:53"/>
    </inkml:context>
    <inkml:brush xml:id="br0">
      <inkml:brushProperty name="width" value="0.0264472905546427" units="cm"/>
      <inkml:brushProperty name="height" value="0.0264472905546427" units="cm"/>
      <inkml:brushProperty name="color" value="#f2395b"/>
      <inkml:brushProperty name="ignorePressure" value="0"/>
    </inkml:brush>
  </inkml:definitions>
  <inkml:trace contextRef="#ctx0" brushRef="#br0">67950.000 8150.000 831,'18.000'-46.000'115,"-11.000"10.000"-62,-14.000 10.000-60,-11.000 9.000-60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5"/>
    </inkml:context>
    <inkml:brush xml:id="br0">
      <inkml:brushProperty name="width" value="0.0480104386806488" units="cm"/>
      <inkml:brushProperty name="height" value="0.0480104386806488" units="cm"/>
      <inkml:brushProperty name="color" value="#f2395b"/>
      <inkml:brushProperty name="ignorePressure" value="0"/>
    </inkml:brush>
  </inkml:definitions>
  <inkml:trace contextRef="#ctx0" brushRef="#br0">72850.000 23750.000 458,'92.000'-21.000'39,"-16.000"10.000"7,-15.000 10.000 7,-15.000 9.000 7,-14.000 12.000 0,-8.000 16.000-9,-10.000 15.000-9,-9.000 17.000-7,-9.000 11.000-7,-5.000 10.000-3,-7.000 10.000-5,-5.000 9.000-2,-9.000 10.000-5,-9.000 14.000-2,-10.000 11.000-2,-8.000 14.000-4,-8.000 2.000 0,-2.000-6.000 0,-3.000-6.000 2,-3.000-6.000 0,-1.000-12.000-5,4.000-15.000-9,3.000-15.000-11,3.000-16.000-10,6.000-21.000-14,9.000-24.000-19,10.000-26.000-18,10.000-24.000-18</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9"/>
    </inkml:context>
    <inkml:brush xml:id="br0">
      <inkml:brushProperty name="width" value="0.044943742454052" units="cm"/>
      <inkml:brushProperty name="height" value="0.044943742454052" units="cm"/>
      <inkml:brushProperty name="color" value="#00bff3"/>
      <inkml:brushProperty name="ignorePressure" value="0"/>
    </inkml:brush>
  </inkml:definitions>
  <inkml:trace contextRef="#ctx0" brushRef="#br0">33900.000 51350.000 489,'-44.000'-19.000'67,"13.000"13.000"-2,12.000 12.000-2,13.000 13.000-3,7.000 12.000-5,4.000 13.000-9,3.000 12.000-8,3.000 13.000-9,-1.000 10.000-6,-2.000 10.000-3,-3.000 10.000-4,-3.000 9.000-2,-2.000 6.000-5,0.000 3.000-4,0.000 3.000-5,0.000 4.000-4,-2.000 1.000-2,-3.000 0.000 0,-3.000 0.000 2,-2.000 0.000 0,-3.000-7.000-5,1.000-11.000-14,-1.000-14.000-13,1.000-11.000-12</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4"/>
    </inkml:context>
    <inkml:brush xml:id="br0">
      <inkml:brushProperty name="width" value="0.042707834392786" units="cm"/>
      <inkml:brushProperty name="height" value="0.042707834392786" units="cm"/>
      <inkml:brushProperty name="color" value="#f2395b"/>
      <inkml:brushProperty name="ignorePressure" value="0"/>
    </inkml:brush>
  </inkml:definitions>
  <inkml:trace contextRef="#ctx0" brushRef="#br0">41300.000 36700.000 515,'-72.000'-24.000'4,"6.000"4.000"8,7.000 3.000 9,6.000 3.000 9,4.000 9.000 6,4.000 16.000 5,3.000 15.000 4,3.000 17.000 5,3.000 13.000 0,3.000 13.000-5,3.000 12.000-6,4.000 13.000-5,-3.000 7.000-6,-5.000 4.000-6,-7.000 3.000-7,-5.000 3.000-5,0.000 4.000-7,10.000 7.000-8,10.000 6.000-8,9.000 7.000-7,6.000-7.000-3,3.000-19.000-1,3.000-18.000-1,4.000-19.000 0</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4"/>
    </inkml:context>
    <inkml:brush xml:id="br0">
      <inkml:brushProperty name="width" value="0.0459358058869839" units="cm"/>
      <inkml:brushProperty name="height" value="0.0459358058869839" units="cm"/>
      <inkml:brushProperty name="color" value="#f2395b"/>
      <inkml:brushProperty name="ignorePressure" value="0"/>
    </inkml:brush>
  </inkml:definitions>
  <inkml:trace contextRef="#ctx0" brushRef="#br0">41200.000 37650.000 478,'48.000'-5.000'71,"-3.000"-9.000"-13,-3.000-10.000-11,-2.000-8.000-13,3.000-4.000-8,14.000 3.000-3,11.000 3.000-3,14.000 4.000-4,2.000 1.000-5,-6.000 0.000-8,-6.000 0.000-8,-6.000 0.000-8,-13.000 0.000-6,-19.000 0.000-7,-18.000 0.000-5,-19.000 0.000-7,-16.000 0.000 1,-12.000 0.000 6,-13.000 0.000 5,-12.000 0.000 7,-7.000 3.000 6,1.000 6.000 8,-1.000 7.000 8,1.000 6.000 7,1.000 6.000 4,3.000 6.000-2,3.000 7.000-1,4.000 6.000-3,4.000 4.000 7,6.000 4.000 13,7.000 3.000 14,6.000 3.000 13,6.000 4.000 2,6.000 7.000-6,7.000 6.000-9,6.000 7.000-7,3.000 2.000-6,0.000 1.000-6,0.000-1.000-5,0.000 1.000-6,7.000-4.000-5,17.000-6.000-4,15.000-6.000-3,16.000-6.000-4,10.000-9.000-6,7.000-8.000-9,6.000-10.000-8,7.000-9.000-9,-4.000-5.000-1,-12.000 0.000 4,-13.000 0.000 5,-12.000 0.000 4,-7.000-4.000-4,1.000-5.000-14,-1.000-7.000-13,1.000-5.000-13</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4"/>
    </inkml:context>
    <inkml:brush xml:id="br0">
      <inkml:brushProperty name="width" value="0.0389494560658932" units="cm"/>
      <inkml:brushProperty name="height" value="0.0389494560658932" units="cm"/>
      <inkml:brushProperty name="color" value="#f2395b"/>
      <inkml:brushProperty name="ignorePressure" value="0"/>
    </inkml:brush>
  </inkml:definitions>
  <inkml:trace contextRef="#ctx0" brushRef="#br0">42200.000 36150.000 564,'-63.000'-135.000'75,"26.000"32.000"-8,24.000 31.000-8,26.000 32.000-7,19.000 18.000-7,17.000 6.000-4,15.000 7.000-6,16.000 6.000-5,7.000 6.000-8,1.000 6.000-12,-1.000 7.000-13,1.000 6.000-12,-7.000 3.000-16,-12.000 0.000-21,-13.000 0.000-20,-12.000 0.000-20</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5"/>
    </inkml:context>
    <inkml:brush xml:id="br0">
      <inkml:brushProperty name="width" value="0.0407753512263298" units="cm"/>
      <inkml:brushProperty name="height" value="0.0407753512263298" units="cm"/>
      <inkml:brushProperty name="color" value="#f2395b"/>
      <inkml:brushProperty name="ignorePressure" value="0"/>
    </inkml:brush>
  </inkml:definitions>
  <inkml:trace contextRef="#ctx0" brushRef="#br0">42800.000 37150.000 539,'-52.000'-2.000'90,"47.000"-3.000"-6,47.000-3.000-6,48.000-2.000-6,20.000-3.000-13,-2.000 1.000-16,-3.000-1.000-17,-3.000 1.000-18,-6.000 1.000-10,-5.000 3.000-7,-7.000 3.000-7,-5.000 4.000-5,-9.000-1.000-9,-9.000-3.000-11,-10.000-3.000-11,-8.000-2.000-11</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5"/>
    </inkml:context>
    <inkml:brush xml:id="br0">
      <inkml:brushProperty name="width" value="0.0445722565054893" units="cm"/>
      <inkml:brushProperty name="height" value="0.0445722565054893" units="cm"/>
      <inkml:brushProperty name="color" value="#f2395b"/>
      <inkml:brushProperty name="ignorePressure" value="0"/>
    </inkml:brush>
  </inkml:definitions>
  <inkml:trace contextRef="#ctx0" brushRef="#br0">43300.000 36400.000 493,'-66.000'-36.000'26,"19.000"28.000"16,19.000 28.000 17,19.000 29.000 16,9.000 19.000 2,0.000 14.000-11,0.000 11.000-13,0.000 14.000-11,0.000 7.000-12,0.000 3.000-8,0.000 3.000-10,0.000 4.000-9,0.000-1.000-13,0.000-3.000-16,0.000-3.000-15,0.000-2.000-16,1.000-12.000-9,4.000-19.000-2,3.000-18.000-2,3.000-19.000-1</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5"/>
    </inkml:context>
    <inkml:brush xml:id="br0">
      <inkml:brushProperty name="width" value="0.0489643923938274" units="cm"/>
      <inkml:brushProperty name="height" value="0.0489643923938274" units="cm"/>
      <inkml:brushProperty name="color" value="#f2395b"/>
      <inkml:brushProperty name="ignorePressure" value="0"/>
    </inkml:brush>
  </inkml:definitions>
  <inkml:trace contextRef="#ctx0" brushRef="#br0">44900.000 35450.000 449,'-141.000'14.000'119,"19.000"28.000"-21,19.000 28.000-23,19.000 29.000-21,12.000 18.000-14,6.000 9.000-6,7.000 10.000-6,6.000 10.000-5,7.000-1.000-4,10.000-9.000-2,10.000-10.000-2,9.000-8.000-1,9.000-12.000-4,9.000-12.000-6,10.000-13.000-4,10.000-12.000-7,8.000-10.000-3,10.000-6.000-5,10.000-6.000-3,9.000-6.000-4,10.000-9.000-2,14.000-8.000 0,11.000-10.000 0,14.000-9.000 0,2.000-12.000-4,-6.000-11.000-9,-6.000-14.000-8,-6.000-11.000-9,-12.000-4.000 0,-15.000 6.000 8,-15.000 7.000 7,-16.000 6.000 8,-10.000 4.000 5,-3.000 4.000 1,-3.000 3.000 2,-2.000 3.000 2</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5"/>
    </inkml:context>
    <inkml:brush xml:id="br0">
      <inkml:brushProperty name="width" value="0.047439806163311" units="cm"/>
      <inkml:brushProperty name="height" value="0.047439806163311" units="cm"/>
      <inkml:brushProperty name="color" value="#f2395b"/>
      <inkml:brushProperty name="ignorePressure" value="0"/>
    </inkml:brush>
  </inkml:definitions>
  <inkml:trace contextRef="#ctx0" brushRef="#br0">45100.000 36350.000 463,'-115.000'-44.000'10,"23.000"13.000"18,22.000 12.000 19,22.000 13.000 19,12.000 15.000 4,3.000 19.000-10,3.000 19.000-11,4.000 19.000-9,1.000 15.000-7,0.000 13.000 0,0.000 12.000 0,0.000 13.000-1,1.000 6.000-7,4.000 0.000-14,3.000 0.000-15,3.000 0.000-14,4.000-4.000-7,7.000-5.000 1,6.000-7.000 0,7.000-5.000 1,4.000-14.000-9,3.000-18.000-19,3.000-19.000-18,4.000-18.000-19</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5"/>
    </inkml:context>
    <inkml:brush xml:id="br0">
      <inkml:brushProperty name="width" value="0.0456532537937164" units="cm"/>
      <inkml:brushProperty name="height" value="0.0456532537937164" units="cm"/>
      <inkml:brushProperty name="color" value="#f2395b"/>
      <inkml:brushProperty name="ignorePressure" value="0"/>
    </inkml:brush>
  </inkml:definitions>
  <inkml:trace contextRef="#ctx0" brushRef="#br0">45850.000 35750.000 481,'-44.000'-50.000'100,"13.000"50.000"-8,12.000 50.000-7,13.000 50.000-8,7.000 23.000-12,4.000-3.000-16,3.000-3.000-17,3.000-2.000-16,-1.000 8.000-14,-2.000 22.000-10,-3.000 22.000-11,-3.000 23.000-10,-6.000-1.000-8,-5.000-22.000-1,-7.000-22.000-4,-5.000-21.000-3,-3.000-23.000 1,4.000-21.000 1,3.000-22.000 2,3.000-22.000 3</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6"/>
    </inkml:context>
    <inkml:brush xml:id="br0">
      <inkml:brushProperty name="width" value="0.0306541305035353" units="cm"/>
      <inkml:brushProperty name="height" value="0.0306541305035353" units="cm"/>
      <inkml:brushProperty name="color" value="#f2395b"/>
      <inkml:brushProperty name="ignorePressure" value="0"/>
    </inkml:brush>
  </inkml:definitions>
  <inkml:trace contextRef="#ctx0" brushRef="#br0">45800.000 36800.000 717,'26.000'-135.000'5,"4.000"32.000"11,3.000 31.000 11,3.000 32.000 10,6.000 16.000 4,9.000 4.000-2,10.000 3.000-1,10.000 3.000-3,4.000 4.000-7,0.000 7.000-13,0.000 6.000-14,0.000 7.000-12,-7.000 4.000-15,-11.000 3.000-16,-14.000 3.000-16,-11.000 4.000-16</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6"/>
    </inkml:context>
    <inkml:brush xml:id="br0">
      <inkml:brushProperty name="width" value="0.0507559143006802" units="cm"/>
      <inkml:brushProperty name="height" value="0.0507559143006802" units="cm"/>
      <inkml:brushProperty name="color" value="#f2395b"/>
      <inkml:brushProperty name="ignorePressure" value="0"/>
    </inkml:brush>
  </inkml:definitions>
  <inkml:trace contextRef="#ctx0" brushRef="#br0">46550.000 35450.000 433,'-44.000'-61.000'48,"13.000"28.000"7,12.000 28.000 9,13.000 29.000 7,6.000 29.000-1,0.000 31.000-12,0.000 32.000-11,0.000 31.000-11,1.000 18.000-8,4.000 7.000-5,3.000 6.000-5,3.000 7.000-6,1.000 8.000-2,1.000 14.000-1,-1.000 11.000 0,1.000 14.000 0,1.000 14.000-10,3.000 20.000-18,3.000 18.000-18,4.000 20.000-19,-1.000-23.000-11,-3.000-62.000-6,-3.000-63.000-5,-2.000-62.000-5</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9"/>
    </inkml:context>
    <inkml:brush xml:id="br0">
      <inkml:brushProperty name="width" value="0.0351381003856659" units="cm"/>
      <inkml:brushProperty name="height" value="0.0351381003856659" units="cm"/>
      <inkml:brushProperty name="color" value="#00bff3"/>
      <inkml:brushProperty name="ignorePressure" value="0"/>
    </inkml:brush>
  </inkml:definitions>
  <inkml:trace contextRef="#ctx0" brushRef="#br0">33900.000 52650.000 626,'68.000'-91.000'58,"-11.000"19.000"-6,-14.000 19.000-8,-11.000 19.000-6,-4.000 10.000-5,6.000 4.000-2,7.000 3.000 0,6.000 3.000-2,6.000 1.000-4,6.000 1.000-7,7.000-1.000-7,6.000 1.000-8,3.000 1.000-5,0.000 3.000-8,0.000 3.000-6,0.000 4.000-7,-5.000 4.000-6,-9.000 6.000-7,-10.000 7.000-7,-8.000 6.000-6</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6"/>
    </inkml:context>
    <inkml:brush xml:id="br0">
      <inkml:brushProperty name="width" value="0.0344279929995537" units="cm"/>
      <inkml:brushProperty name="height" value="0.0344279929995537" units="cm"/>
      <inkml:brushProperty name="color" value="#f2395b"/>
      <inkml:brushProperty name="ignorePressure" value="0"/>
    </inkml:brush>
  </inkml:definitions>
  <inkml:trace contextRef="#ctx0" brushRef="#br0">46750.000 34850.000 639,'51.000'-115.000'91,"4.000"23.000"-15,3.000 22.000-16,3.000 22.000-17,6.000 13.000-11,9.000 7.000-6,10.000 6.000-7,10.000 7.000-6,2.000 5.000-12,-3.000 7.000-18,-3.000 6.000-17,-2.000 7.000-17</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6"/>
    </inkml:context>
    <inkml:brush xml:id="br0">
      <inkml:brushProperty name="width" value="0.0441569611430168" units="cm"/>
      <inkml:brushProperty name="height" value="0.0441569611430168" units="cm"/>
      <inkml:brushProperty name="color" value="#f2395b"/>
      <inkml:brushProperty name="ignorePressure" value="0"/>
    </inkml:brush>
  </inkml:definitions>
  <inkml:trace contextRef="#ctx0" brushRef="#br0">47500.000 33900.000 498,'-133.000'-83.000'114,"34.000"34.000"-19,35.000 35.000-19,35.000 35.000-19,18.000 27.000-13,3.000 22.000-5,3.000 22.000-6,4.000 23.000-5,4.000 20.000-12,6.000 23.000-18,7.000 22.000-17,6.000 22.000-17,1.000-7.000-16,-3.000-34.000-12,-3.000-35.000-12,-2.000-33.000-13</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7"/>
    </inkml:context>
    <inkml:brush xml:id="br0">
      <inkml:brushProperty name="width" value="0.0419696718454361" units="cm"/>
      <inkml:brushProperty name="height" value="0.0419696718454361" units="cm"/>
      <inkml:brushProperty name="color" value="#f2395b"/>
      <inkml:brushProperty name="ignorePressure" value="0"/>
    </inkml:brush>
  </inkml:definitions>
  <inkml:trace contextRef="#ctx0" brushRef="#br0">44400.000 39750.000 524,'-40.000'-24.000'9,"23.000"4.000"21,22.000 3.000 18,22.000 3.000 20,26.000 1.000 5,31.000 1.000-8,32.000-1.000-10,31.000 1.000-9,4.000 1.000-9,-21.000 3.000-12,-22.000 3.000-10,-22.000 4.000-11,-4.000 1.000-8,17.000 0.000-7,15.000 0.000-8,16.000 0.000-6,-2.000 3.000-5,-19.000 6.000-2,-18.000 7.000-3,-19.000 6.000-2,-16.000 3.000-5,-12.000 0.000-6,-13.000 0.000-8,-12.000 0.000-7</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7"/>
    </inkml:context>
    <inkml:brush xml:id="br0">
      <inkml:brushProperty name="width" value="0.0396225638687611" units="cm"/>
      <inkml:brushProperty name="height" value="0.0396225638687611" units="cm"/>
      <inkml:brushProperty name="color" value="#f2395b"/>
      <inkml:brushProperty name="ignorePressure" value="0"/>
    </inkml:brush>
  </inkml:definitions>
  <inkml:trace contextRef="#ctx0" brushRef="#br0">44450.000 40350.000 555,'-118.000'21.000'76,"67.000"-5.000"-5,65.000-7.000-4,66.000-5.000-6,41.000-4.000-6,20.000 0.000-11,18.000 0.000-10,20.000 0.000-10,5.000 0.000-12,-6.000 0.000-13,-6.000 0.000-14,-6.000 0.000-13,-20.000 0.000-4,-30.000 0.000 7,-32.000 0.000 7,-30.000 0.000 7,-17.000-2.000-6,1.000-3.000-20,-1.000-3.000-20,1.000-2.000-20</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8"/>
    </inkml:context>
    <inkml:brush xml:id="br0">
      <inkml:brushProperty name="width" value="0.0507819913327694" units="cm"/>
      <inkml:brushProperty name="height" value="0.0507819913327694" units="cm"/>
      <inkml:brushProperty name="color" value="#f2395b"/>
      <inkml:brushProperty name="ignorePressure" value="0"/>
    </inkml:brush>
  </inkml:definitions>
  <inkml:trace contextRef="#ctx0" brushRef="#br0">46800.000 39200.000 433,'71.000'-91.000'6,"-5.000"19.000"12,-7.000 19.000 13,-5.000 19.000 12,-3.000 15.000 4,4.000 13.000-5,3.000 12.000-4,3.000 13.000-6,-2.000 13.000-3,-6.000 17.000-3,-6.000 15.000-2,-6.000 16.000-3,-13.000 12.000-2,-19.000 9.000-4,-18.000 10.000-4,-19.000 10.000-4,-18.000 2.000-2,-15.000-3.000-4,-15.000-3.000-3,-16.000-2.000-3,-10.000-6.000-3,-3.000-6.000-3,-3.000-6.000-2,-2.000-6.000-3,3.000-10.000 2,14.000-12.000 5,11.000-13.000 6,14.000-12.000 5,18.000-13.000 6,25.000-12.000 5,25.000-13.000 4,25.000-12.000 5,29.000-15.000 0,35.000-15.000-5,35.000-15.000-6,34.000-16.000-4,13.000-8.000-8,-5.000 0.000-11,-7.000 0.000-10,-5.000 0.000-10,-9.000 3.000-7,-9.000 6.000-4,-10.000 7.000-3,-8.000 6.000-3,-12.000 1.000 0,-12.000-3.000 3,-13.000-3.000 3,-12.000-2.000 4,-13.000-3.000 4,-12.000 1.000 6,-13.000-1.000 8,-12.000 1.000 5,-10.000-3.000 7,-6.000-2.000 8,-6.000-3.000 6,-6.000-3.000 7,-4.000 4.000 7,1.000 13.000 8,-1.000 12.000 6,1.000 13.000 8,1.000 21.000 9,3.000 32.000 13,3.000 31.000 12,4.000 32.000 13,1.000 16.000-4,0.000 4.000-20,0.000 3.000-19,0.000 3.000-20,-4.000-2.000-14,-5.000-6.000-8,-7.000-6.000-8,-5.000-6.000-8,-3.000-9.000-5,4.000-8.000 0,3.000-10.000-2,3.000-9.000 0,4.000-23.000-11,7.000-33.000-18,6.000-35.000-21,7.000-34.000-19,5.000-18.000 0,7.000 1.000 16,6.000-1.000 19,7.000 1.000 17,2.000 4.000 14,1.000 9.000 11,-1.000 10.000 11,1.000 10.000 12,-1.000 5.000 4,1.000 4.000-2,-1.000 3.000-2,1.000 3.000-2,1.000 4.000 6,3.000 7.000 12,3.000 6.000 12,4.000 7.000 13,1.000 4.000 2,0.000 3.000-7,0.000 3.000-8,0.000 4.000-7,-2.000 1.000-11,-3.000 0.000-14,-3.000 0.000-14,-2.000 0.000-15</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8"/>
    </inkml:context>
    <inkml:brush xml:id="br0">
      <inkml:brushProperty name="width" value="0.0553935319185257" units="cm"/>
      <inkml:brushProperty name="height" value="0.0553935319185257" units="cm"/>
      <inkml:brushProperty name="color" value="#f2395b"/>
      <inkml:brushProperty name="ignorePressure" value="0"/>
    </inkml:brush>
  </inkml:definitions>
  <inkml:trace contextRef="#ctx0" brushRef="#br0">49300.000 38350.000 397,'-24.000'-136.000'0,"4.000"28.000"0,3.000 28.000 0,3.000 29.000 0,1.000 19.000 11,1.000 14.000 21,-1.000 11.000 23,1.000 14.000 21,1.000 16.000 5,3.000 22.000-12,3.000 22.000-13,4.000 23.000-12,-1.000 16.000-8,-3.000 13.000-4,-3.000 12.000-5,-2.000 13.000-4,-3.000 7.000-4,1.000 4.000-3,-1.000 3.000-4,1.000 3.000-3,-1.000 1.000-5,1.000 1.000-4,-1.000-1.000-6,1.000 1.000-5,-1.000-7.000-5,1.000-12.000-3,-1.000-13.000-4,1.000-12.000-3,4.000-29.000-6,9.000-43.000-5,10.000-44.000-6,10.000-43.000-5,8.000-29.000-2,10.000-12.000 6,10.000-13.000 3,9.000-12.000 5,6.000-4.000 5,3.000 7.000 5,3.000 6.000 6,4.000 7.000 5,-6.000 16.000 14,-11.000 29.000 20,-14.000 28.000 20,-11.000 28.000 20,-15.000 20.000 7,-16.000 13.000-8,-15.000 12.000-9,-15.000 13.000-8,-4.000 2.000-7,9.000-5.000-3,10.000-7.000-5,10.000-5.000-3,19.000-19.000-14,32.000-27.000-21,31.000-28.000-22,32.000-28.000-22,13.000-18.000-8,-3.000-6.000 4,-3.000-6.000 5,-2.000-6.000 4,-9.000 1.000 6,-12.000 9.000 8,-13.000 10.000 7,-12.000 10.000 7,-12.000 10.000 8,-8.000 13.000 8,-10.000 12.000 7,-9.000 13.000 8,-10.000 10.000 8,-9.000 10.000 9,-10.000 10.000 7,-8.000 9.000 9,-6.000 4.000 5,1.000 1.000 0,-1.000-1.000 2,1.000 1.000 2,2.000 7.000-4,7.000 16.000-5,6.000 15.000-7,7.000 17.000-6,5.000-1.000-6,7.000-16.000-5,6.000-15.000-4,7.000-15.000-4,11.000-17.000-6,20.000-15.000-6,18.000-15.000-6,20.000-16.000-6,3.000-21.000-3,-8.000-24.000 1,-10.000-26.000-1,-9.000-24.000 1,-12.000-12.000 2,-11.000 4.000 1,-14.000 3.000 1,-11.000 3.000 3,-15.000 9.000 2,-16.000 16.000 3,-15.000 15.000 4,-15.000 17.000 3,-15.000 13.000 3,-12.000 13.000 0,-13.000 12.000 1,-12.000 13.000 2,-15.000 18.000-5,-15.000 26.000-10,-15.000 24.000-10,-16.000 26.000-9,1.000 5.000-5,19.000-11.000-1,19.000-14.000 1,19.000-11.000-1,12.000-9.000-2,6.000-3.000-8,7.000-3.000-6,6.000-2.000-7</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4"/>
    </inkml:context>
    <inkml:brush xml:id="br0">
      <inkml:brushProperty name="width" value="0.0349969044327736" units="cm"/>
      <inkml:brushProperty name="height" value="0.0349969044327736" units="cm"/>
      <inkml:brushProperty name="color" value="#f2395b"/>
      <inkml:brushProperty name="ignorePressure" value="0"/>
    </inkml:brush>
  </inkml:definitions>
  <inkml:trace contextRef="#ctx0" brushRef="#br0">65600.000 18500.000 628,'-69.000'57.000'90,"13.000"17.000"-16,12.000 15.000-17,13.000 16.000-17,7.000 9.000-10,4.000 3.000-4,3.000 3.000-3,3.000 4.000-4,1.000 1.000-7,1.000 0.000-11,-1.000 0.000-12,1.000 0.000-9,1.000-5.000-10,3.000-9.000-6,3.000-10.000-6,4.000-8.000-7,1.000-14.000-3,0.000-15.000 3,0.000-15.000 0,0.000-16.000 2</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4"/>
    </inkml:context>
    <inkml:brush xml:id="br0">
      <inkml:brushProperty name="width" value="0.0325466096401215" units="cm"/>
      <inkml:brushProperty name="height" value="0.0325466096401215" units="cm"/>
      <inkml:brushProperty name="color" value="#f2395b"/>
      <inkml:brushProperty name="ignorePressure" value="0"/>
    </inkml:brush>
  </inkml:definitions>
  <inkml:trace contextRef="#ctx0" brushRef="#br0">65350.000 19800.000 675,'1.000'-91.000'4,"4.000"19.000"8,3.000 19.000 7,3.000 19.000 8,6.000 7.000 6,9.000-3.000 4,10.000-3.000 4,10.000-2.000 4,8.000 0.000-3,10.000 7.000-10,10.000 6.000-11,9.000 7.000-10,2.000 2.000-11,-2.000 1.000-8,-3.000-1.000-10,-3.000 1.000-9,-7.000 1.000-3,-9.000 3.000 3,-10.000 3.000 3,-8.000 4.000 3</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5"/>
    </inkml:context>
    <inkml:brush xml:id="br0">
      <inkml:brushProperty name="width" value="0.0415105707943439" units="cm"/>
      <inkml:brushProperty name="height" value="0.0415105707943439" units="cm"/>
      <inkml:brushProperty name="color" value="#f2395b"/>
      <inkml:brushProperty name="ignorePressure" value="0"/>
    </inkml:brush>
  </inkml:definitions>
  <inkml:trace contextRef="#ctx0" brushRef="#br0">66450.000 18350.000 529,'0.000'-149.000'25,"0.000"54.000"11,0.000 53.000 13,0.000 53.000 13,-4.000 35.000 2,-5.000 20.000-10,-7.000 18.000-8,-5.000 20.000-9,-4.000 14.000-7,0.000 14.000-6,0.000 11.000-5,0.000 14.000-6,1.000 10.000-5,4.000 9.000-5,3.000 10.000-4,3.000 10.000-6,3.000-3.000-7,3.000-11.000-10,3.000-14.000-10,4.000-11.000-11,1.000-17.000-5,0.000-18.000-2,0.000-19.000-1,0.000-18.000-2</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5"/>
    </inkml:context>
    <inkml:brush xml:id="br0">
      <inkml:brushProperty name="width" value="0.0365328937768936" units="cm"/>
      <inkml:brushProperty name="height" value="0.0365328937768936" units="cm"/>
      <inkml:brushProperty name="color" value="#f2395b"/>
      <inkml:brushProperty name="ignorePressure" value="0"/>
    </inkml:brush>
  </inkml:definitions>
  <inkml:trace contextRef="#ctx0" brushRef="#br0">66600.000 19850.000 602,'114.000'-179.000'52,"-22.000"45.000"-5,-22.000 43.000-4,-21.000 45.000-6,-14.000 24.000-5,-2.000 6.000-3,-3.000 7.000-4,-3.000 6.000-4,-4.000 15.000-2,-3.000 26.000 1,-3.000 24.000 0,-2.000 26.000 1,-6.000 13.000-4,-6.000 4.000-6,-6.000 3.000-8,-6.000 3.000-5,-4.000-5.000-5,1.000-12.000-2,-1.000-13.000-1,1.000-12.000-2,10.000-13.000-6,22.000-12.000-9,22.000-13.000-10,23.000-12.000-9,11.000-15.000-4,4.000-15.000 5,3.000-15.000 2,3.000-16.000 4,-7.000-5.000 4,-15.000 6.000 3,-15.000 7.000 2,-16.000 6.000 4</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9"/>
    </inkml:context>
    <inkml:brush xml:id="br0">
      <inkml:brushProperty name="width" value="0.051140233874321" units="cm"/>
      <inkml:brushProperty name="height" value="0.051140233874321" units="cm"/>
      <inkml:brushProperty name="color" value="#00bff3"/>
      <inkml:brushProperty name="ignorePressure" value="0"/>
    </inkml:brush>
  </inkml:definitions>
  <inkml:trace contextRef="#ctx0" brushRef="#br0">35500.000 50800.000 430,'-2.000'-50.000'0,"-3.000"0.000"0,-3.000 0.000 0,-2.000 0.000 0,0.000 14.000 13,7.000 28.000 28,6.000 28.000 26,7.000 29.000 28,2.000 18.000 4,1.000 9.000-19,-1.000 10.000-19,1.000 10.000-18,-3.000 14.000-14,-2.000 23.000-7,-3.000 22.000-8,-3.000 22.000-8,-2.000 24.000-8,0.000 29.000-8,0.000 28.000-7,0.000 28.000-7,0.000 31.000-7,0.000 34.000-3,0.000 35.000-5,0.000 35.000-4,0.000-18.000 2,0.000-69.000 7,0.000-68.000 9,0.000-69.000 7,1.000-41.000-2,4.000-12.000-13,3.000-13.000-13,3.000-12.000-14</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5"/>
    </inkml:context>
    <inkml:brush xml:id="br0">
      <inkml:brushProperty name="width" value="0.0257002096623182" units="cm"/>
      <inkml:brushProperty name="height" value="0.0257002096623182" units="cm"/>
      <inkml:brushProperty name="color" value="#f2395b"/>
      <inkml:brushProperty name="ignorePressure" value="0"/>
    </inkml:brush>
  </inkml:definitions>
  <inkml:trace contextRef="#ctx0" brushRef="#br0">68100.000 19400.000 856,'121.000'-25.000'70,"-5.000"0.000"-22,-7.000 0.000-24,-5.000 0.000-23,-4.000 1.000-12,0.000 4.000-5,0.000 3.000-2,0.000 3.000-5,-10.000 1.000-4,-18.000 1.000-5,-19.000-1.000-7,-18.000 1.000-5</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5"/>
    </inkml:context>
    <inkml:brush xml:id="br0">
      <inkml:brushProperty name="width" value="0.0404162555932999" units="cm"/>
      <inkml:brushProperty name="height" value="0.0404162555932999" units="cm"/>
      <inkml:brushProperty name="color" value="#f2395b"/>
      <inkml:brushProperty name="ignorePressure" value="0"/>
    </inkml:brush>
  </inkml:definitions>
  <inkml:trace contextRef="#ctx0" brushRef="#br0">69450.000 18400.000 544,'96.000'-44.000'57,"-5.000"13.000"-10,-7.000 12.000-8,-5.000 13.000-10,-4.000 6.000-7,0.000 0.000-6,0.000 0.000-6,0.000 0.000-5,-5.000 1.000-5,-9.000 4.000-4,-10.000 3.000-3,-8.000 3.000-4,-11.000 6.000-1,-8.000 9.000-1,-10.000 10.000 0,-9.000 10.000 0,-12.000 7.000 0,-11.000 6.000 0,-14.000 7.000-1,-11.000 6.000 0,-7.000 4.000 2,0.000 4.000 4,0.000 3.000 5,0.000 3.000 4,3.000-2.000 4,6.000-6.000 0,7.000-6.000 2,6.000-6.000 1,6.000-7.000 3,6.000-6.000 3,7.000-6.000 3,6.000-6.000 4,7.000-9.000 2,10.000-8.000-1,10.000-10.000-1,9.000-9.000-1,10.000-10.000-2,14.000-9.000-5,11.000-10.000-4,14.000-8.000-5,5.000-9.000-3,1.000-6.000-3,-1.000-6.000-3,1.000-6.000-4,-6.000 1.000-1,-8.000 9.000 0,-10.000 10.000-1,-9.000 10.000 1,-5.000 0.000-2,0.000-5.000-2,0.000-7.000-2,0.000-5.000-1,-5.000-4.000-1,-9.000 0.000 1,-10.000 0.000 1,-8.000 0.000 1,-11.000 3.000 2,-8.000 6.000 3,-10.000 7.000 3,-9.000 6.000 3,-5.000 4.000 3,0.000 4.000 2,0.000 3.000 2,0.000 3.000 3,-2.000 1.000 3,-3.000 1.000 5,-3.000-1.000 5,-2.000 1.000 4,-1.000 2.000 3,3.000 7.000 0,3.000 6.000 1,4.000 7.000 0,1.000 7.000-1,0.000 9.000-2,0.000 10.000-1,0.000 10.000-2,3.000 5.000-2,6.000 4.000-2,7.000 3.000-2,6.000 3.000-2,4.000 3.000-2,4.000 3.000-1,3.000 3.000-3,3.000 4.000 0,7.000-3.000-4,14.000-5.000-3,11.000-7.000-4,14.000-5.000-5,5.000-9.000-4,1.000-9.000-6,-1.000-10.000-6,1.000-8.000-6,1.000-8.000-5,3.000-2.000-4,3.000-3.000-4,4.000-3.000-3,-6.000-6.000 0,-11.000-5.000 8,-14.000-7.000 7,-11.000-5.000 7,-9.000-3.000 3,-3.000 4.000-1,-3.000 3.000-2,-2.000 3.000-1</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6"/>
    </inkml:context>
    <inkml:brush xml:id="br0">
      <inkml:brushProperty name="width" value="0.0344966165721416" units="cm"/>
      <inkml:brushProperty name="height" value="0.0344966165721416" units="cm"/>
      <inkml:brushProperty name="color" value="#f2395b"/>
      <inkml:brushProperty name="ignorePressure" value="0"/>
    </inkml:brush>
  </inkml:definitions>
  <inkml:trace contextRef="#ctx0" brushRef="#br0">71350.000 17850.000 637,'-21.000'-91.000'48,"10.000"19.000"-11,10.000 19.000-12,9.000 19.000-10,12.000 10.000-1,16.000 4.000 10,15.000 3.000 10,17.000 3.000 9,10.000 6.000 2,6.000 9.000-10,7.000 10.000-9,6.000 10.000-9,-4.000 4.000-20,-11.000 0.000-30,-14.000 0.000-30,-11.000 0.000-30</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6"/>
    </inkml:context>
    <inkml:brush xml:id="br0">
      <inkml:brushProperty name="width" value="0.0360061191022396" units="cm"/>
      <inkml:brushProperty name="height" value="0.0360061191022396" units="cm"/>
      <inkml:brushProperty name="color" value="#f2395b"/>
      <inkml:brushProperty name="ignorePressure" value="0"/>
    </inkml:brush>
  </inkml:definitions>
  <inkml:trace contextRef="#ctx0" brushRef="#br0">72300.000 18350.000 611,'159.000'-68.000'116,"-31.000"17.000"-28,-31.000 15.000-27,-31.000 16.000-28,-6.000 5.000-13,23.000-2.000 0,22.000-3.000 0,22.000-3.000 0,4.000 1.000-10,-12.000 6.000-17,-13.000 7.000-18,-12.000 6.000-18,-15.000 6.000-9,-15.000 6.000 0,-15.000 7.000 0,-16.000 6.000 0</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6"/>
    </inkml:context>
    <inkml:brush xml:id="br0">
      <inkml:brushProperty name="width" value="0.0346010103821754" units="cm"/>
      <inkml:brushProperty name="height" value="0.0346010103821754" units="cm"/>
      <inkml:brushProperty name="color" value="#f2395b"/>
      <inkml:brushProperty name="ignorePressure" value="0"/>
    </inkml:brush>
  </inkml:definitions>
  <inkml:trace contextRef="#ctx0" brushRef="#br0">72300.000 18900.000 635,'-41.000'-2.000'3,"19.000"-3.000"6,19.000-3.000 6,19.000-2.000 6,23.000-3.000 7,28.000 1.000 8,28.000-1.000 8,29.000 1.000 8,11.000-1.000-1,-2.000 1.000-10,-3.000-1.000-9,-3.000 1.000-9,-6.000 1.000-14,-5.000 3.000-14,-7.000 3.000-17,-5.000 4.000-15,-14.000 2.000-11,-18.000 4.000-7,-19.000 3.000-8,-18.000 3.000-6</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7"/>
    </inkml:context>
    <inkml:brush xml:id="br0">
      <inkml:brushProperty name="width" value="0.041743591427803" units="cm"/>
      <inkml:brushProperty name="height" value="0.041743591427803" units="cm"/>
      <inkml:brushProperty name="color" value="#f2395b"/>
      <inkml:brushProperty name="ignorePressure" value="0"/>
    </inkml:brush>
  </inkml:definitions>
  <inkml:trace contextRef="#ctx0" brushRef="#br0">74650.000 17800.000 527,'9.000'-49.000'6,"19.000"4.000"13,19.000 3.000 13,19.000 3.000 12,9.000 6.000 5,0.000 9.000-4,0.000 10.000-4,0.000 10.000-3,-2.000 8.000-5,-3.000 10.000-5,-3.000 10.000-4,-2.000 9.000-5,-9.000 7.000-3,-12.000 7.000-1,-13.000 6.000-1,-12.000 7.000-2,-21.000 10.000-3,-28.000 16.000-6,-28.000 15.000-5,-27.000 17.000-7,-20.000 7.000-5,-9.000 0.000-5,-10.000 0.000-5,-8.000 0.000-5,-3.000-7.000-1,7.000-11.000 4,6.000-14.000 3,7.000-11.000 4,10.000-14.000 5,16.000-11.000 6,15.000-14.000 7,17.000-11.000 7,22.000-12.000 7,32.000-9.000 7,31.000-10.000 9,32.000-8.000 7,22.000-14.000 2,17.000-15.000-5,15.000-15.000-4,16.000-16.000-4,7.000-5.000-11,1.000 6.000-14,-1.000 7.000-17,1.000 6.000-15,-3.000 3.000-10,-2.000 0.000-7,-3.000 0.000-5,-3.000 0.000-6,-9.000 1.000 0,-11.000 4.000 6,-14.000 3.000 6,-11.000 3.000 6,-14.000 3.000 7,-11.000 3.000 5,-14.000 3.000 8,-11.000 4.000 5</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7"/>
    </inkml:context>
    <inkml:brush xml:id="br0">
      <inkml:brushProperty name="width" value="0.0504205301403999" units="cm"/>
      <inkml:brushProperty name="height" value="0.0504205301403999" units="cm"/>
      <inkml:brushProperty name="color" value="#f2395b"/>
      <inkml:brushProperty name="ignorePressure" value="0"/>
    </inkml:brush>
  </inkml:definitions>
  <inkml:trace contextRef="#ctx0" brushRef="#br0">76700.000 17300.000 436,'-22.000'-113.000'5,"6.000"26.000"12,7.000 24.000 12,6.000 26.000 10,3.000 18.000 6,0.000 13.000 1,0.000 12.000 1,0.000 13.000 0,0.000 15.000-1,0.000 19.000-3,0.000 19.000-3,0.000 19.000-3,-2.000 12.000-3,-3.000 6.000-6,-3.000 7.000-4,-2.000 6.000-5,-5.000 6.000-7,-2.000 6.000-6,-3.000 7.000-9,-3.000 6.000-7,-4.000-2.000-6,-3.000-9.000-3,-3.000-10.000-4,-2.000-8.000-3,0.000-14.000-5,7.000-15.000-9,6.000-15.000-7,7.000-16.000-8,4.000-18.000-2,3.000-18.000 2,3.000-19.000 4,4.000-18.000 3,1.000-10.000 5,0.000 0.000 6,0.000 0.000 8,0.000 0.000 6</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7"/>
    </inkml:context>
    <inkml:brush xml:id="br0">
      <inkml:brushProperty name="width" value="0.0356289744377136" units="cm"/>
      <inkml:brushProperty name="height" value="0.0356289744377136" units="cm"/>
      <inkml:brushProperty name="color" value="#f2395b"/>
      <inkml:brushProperty name="ignorePressure" value="0"/>
    </inkml:brush>
  </inkml:definitions>
  <inkml:trace contextRef="#ctx0" brushRef="#br0">76350.000 18400.000 617,'117.000'-157.000'55,"-16.000"39.000"-4,-15.000 36.000-2,-15.000 39.000-4,-11.000 19.000-3,-2.000 4.000-4,-3.000 3.000-4,-3.000 3.000-4,-1.000 3.000-7,4.000 3.000-11,3.000 3.000-9,3.000 4.000-9,-4.000 2.000-12,-8.000 4.000-12,-10.000 3.000-12,-9.000 3.000-12</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7"/>
    </inkml:context>
    <inkml:brush xml:id="br0">
      <inkml:brushProperty name="width" value="0.0549647249281406" units="cm"/>
      <inkml:brushProperty name="height" value="0.0549647249281406" units="cm"/>
      <inkml:brushProperty name="color" value="#f2395b"/>
      <inkml:brushProperty name="ignorePressure" value="0"/>
    </inkml:brush>
  </inkml:definitions>
  <inkml:trace contextRef="#ctx0" brushRef="#br0">77450.000 16900.000 400,'0.000'-179.000'55,"0.000"45.000"-6,0.000 43.000-5,0.000 45.000-7,0.000 36.000 1,0.000 32.000 6,0.000 31.000 7,0.000 32.000 6,0.000 27.000-1,0.000 26.000-8,0.000 24.000-8,0.000 26.000-9,-2.000 18.000-7,-3.000 13.000-8,-3.000 12.000-7,-2.000 13.000-9,-6.000 24.000-8,-6.000 39.000-12,-6.000 36.000-12,-6.000 39.000-11,-1.000-7.000-5,7.000-50.000-1,6.000-50.000 2,7.000-50.000 0,4.000-43.000-2,3.000-33.000-4,3.000-35.000-3,4.000-34.000-4</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7"/>
    </inkml:context>
    <inkml:brush xml:id="br0">
      <inkml:brushProperty name="width" value="0.0312567092478275" units="cm"/>
      <inkml:brushProperty name="height" value="0.0312567092478275" units="cm"/>
      <inkml:brushProperty name="color" value="#f2395b"/>
      <inkml:brushProperty name="ignorePressure" value="0"/>
    </inkml:brush>
  </inkml:definitions>
  <inkml:trace contextRef="#ctx0" brushRef="#br0">77850.000 16800.000 703,'57.000'-74.000'6,"17.000"4.000"9,15.000 3.000 11,16.000 3.000 10,9.000 6.000 3,3.000 9.000-4,3.000 10.000-5,4.000 10.000-4,-4.000 8.000-3,-9.000 10.000-2,-10.000 10.000-1,-8.000 9.000-3,-14.000 4.000-15,-15.000 1.000-28,-15.000-1.000-30,-16.000 1.000-29</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42"/>
    </inkml:context>
    <inkml:brush xml:id="br0">
      <inkml:brushProperty name="width" value="0.0602945201098919" units="cm"/>
      <inkml:brushProperty name="height" value="0.0602945201098919" units="cm"/>
      <inkml:brushProperty name="color" value="#00bff3"/>
      <inkml:brushProperty name="ignorePressure" value="0"/>
    </inkml:brush>
  </inkml:definitions>
  <inkml:trace contextRef="#ctx0" brushRef="#br0">21800.000 42350.000 364,'-46.000'-46.000'0,"10.000"10.000"0,10.000 10.000 0,9.000 9.000 0,4.000 2.000 5,1.000-2.000 9,-1.000-3.000 10,1.000-3.000 10,7.000-4.000 3,16.000-3.000 1,15.000-3.000-2,17.000-2.000 0,3.000-1.000-3,-5.000 3.000-4,-7.000 3.000-4,-5.000 4.000-4,3.000 1.000-1,17.000 0.000 0,15.000 0.000 2,16.000 0.000 2,4.000 3.000-1,-6.000 6.000 0,-6.000 7.000-2,-6.000 6.000-1,-4.000 3.000-1,1.000 0.000-2,-1.000 0.000-3,1.000 0.000-3,-3.000 0.000-1,-2.000 0.000-1,-3.000 0.000-1,-3.000 0.000-2,-1.000 0.000 0,4.000 0.000 0,3.000 0.000-1,3.000 0.000 1,6.000 1.000-1,9.000 4.000-1,10.000 3.000-1,10.000 3.000-2,10.000-1.000-1,13.000-2.000 0,12.000-3.000-3,13.000-3.000 0,10.000-6.000-1,10.000-5.000 0,10.000-7.000 0,9.000-5.000 0,7.000-6.000-2,7.000-3.000-1,6.000-3.000-3,7.000-2.000-1,-1.000-5.000-1,-6.000-2.000-1,-6.000-3.000 0,-6.000-3.000-1,-13.000 1.000 0,-19.000 6.000-1,-18.000 7.000-1,-19.000 6.000 0,-27.000 10.000-7,-34.000 17.000-11,-35.000 15.000-12,-33.000 16.000-12,-20.000 7.000-3,-3.000 1.000 1,-3.000-1.000 3,-2.000 1.000 2</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38"/>
    </inkml:context>
    <inkml:brush xml:id="br0">
      <inkml:brushProperty name="width" value="0.0465194545686245" units="cm"/>
      <inkml:brushProperty name="height" value="0.0465194545686245" units="cm"/>
      <inkml:brushProperty name="color" value="#f2395b"/>
      <inkml:brushProperty name="ignorePressure" value="0"/>
    </inkml:brush>
  </inkml:definitions>
  <inkml:trace contextRef="#ctx0" brushRef="#br0">78550.000 15400.000 472,'-49.000'-25.000'4,"4.000"0.000"8,3.000 0.000 8,3.000 0.000 8,4.000-2.000 2,7.000-3.000-1,6.000-3.000-3,7.000-2.000-2,10.000 16.000 5,16.000 38.000 14,15.000 37.000 14,17.000 38.000 13,3.000 37.000-3,-5.000 38.000-18,-7.000 37.000-20,-5.000 38.000-18,-8.000 12.000-17,-5.000-12.000-15,-7.000-13.000-13,-5.000-12.000-14,-6.000-23.000-11,-3.000-30.000-7,-3.000-32.000-7,-2.000-30.000-8</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1"/>
    </inkml:context>
    <inkml:brush xml:id="br0">
      <inkml:brushProperty name="width" value="0.0347577854990959" units="cm"/>
      <inkml:brushProperty name="height" value="0.0347577854990959" units="cm"/>
      <inkml:brushProperty name="color" value="#f2395b"/>
      <inkml:brushProperty name="ignorePressure" value="0"/>
    </inkml:brush>
  </inkml:definitions>
  <inkml:trace contextRef="#ctx0" brushRef="#br0">68900.000 49850.000 632,'109.000'-27.000'75,"19.000"-3.000"-11,19.000-3.000-10,19.000-2.000-10,1.000-1.000-8,-16.000 3.000-5,-15.000 3.000-5,-15.000 4.000-5,-7.000 2.000-8,3.000 4.000-9,3.000 3.000-10,4.000 3.000-9,-10.000 4.000-9,-22.000 7.000-9,-22.000 6.000-9,-21.000 7.000-9</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1"/>
    </inkml:context>
    <inkml:brush xml:id="br0">
      <inkml:brushProperty name="width" value="0.0405236892402172" units="cm"/>
      <inkml:brushProperty name="height" value="0.0405236892402172" units="cm"/>
      <inkml:brushProperty name="color" value="#f2395b"/>
      <inkml:brushProperty name="ignorePressure" value="0"/>
    </inkml:brush>
  </inkml:definitions>
  <inkml:trace contextRef="#ctx0" brushRef="#br0">70150.000 48650.000 542,'-25.000'-25.000'0,"0.000"0.000"0,0.000 0.000 0,0.000 0.000 0,1.000 7.000 10,4.000 17.000 19,3.000 15.000 20,3.000 16.000 19,-4.000 20.000 3,-8.000 25.000-12,-10.000 25.000-13,-9.000 25.000-12,-7.000 25.000-9,-3.000 25.000-4,-3.000 25.000-5,-2.000 25.000-5,-1.000 3.000-3,3.000-19.000-2,3.000-18.000-3,4.000-19.000-1,5.000-24.000-6,10.000-28.000-5,10.000-28.000-7,9.000-27.000-6,1.000 0.000-8,-6.000 32.000-9,-6.000 31.000-10,-6.000 32.000-9,1.000 2.000-1,9.000-24.000 10,10.000-26.000 8,10.000-24.000 10,4.000-20.000 5,0.000-11.000 0,0.000-14.000-1,0.000-11.000 2</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2"/>
    </inkml:context>
    <inkml:brush xml:id="br0">
      <inkml:brushProperty name="width" value="0.0432758629322052" units="cm"/>
      <inkml:brushProperty name="height" value="0.0432758629322052" units="cm"/>
      <inkml:brushProperty name="color" value="#f2395b"/>
      <inkml:brushProperty name="ignorePressure" value="0"/>
    </inkml:brush>
  </inkml:definitions>
  <inkml:trace contextRef="#ctx0" brushRef="#br0">69900.000 50600.000 508,'-16.000'-66.000'63,"19.000"19.000"-6,19.000 19.000-8,19.000 19.000-7,13.000 9.000-5,10.000 0.000-2,10.000 0.000-4,9.000 0.000-3,2.000 3.000-3,-2.000 6.000-2,-3.000 7.000-4,-3.000 6.000-2,-9.000 6.000-6,-11.000 6.000-6,-14.000 7.000-8,-11.000 6.000-7,-14.000 4.000-6,-11.000 4.000-4,-14.000 3.000-3,-11.000 3.000-4,-15.000 1.000-1,-16.000 1.000 3,-15.000-1.000 1,-15.000 1.000 3,-6.000-4.000 3,7.000-6.000 4,6.000-6.000 5,7.000-6.000 4,7.000-9.000 2,9.000-8.000 0,10.000-10.000 0,10.000-9.000 0,21.000-7.000 10,34.000-3.000 19,35.000-3.000 19,35.000-2.000 19,16.000-5.000 2,1.000-2.000-17,-1.000-3.000-17,1.000-3.000-16,-1.000-2.000-17,1.000 0.000-15,-1.000 0.000-16,1.000 0.000-14,-6.000 0.000-10,-8.000 0.000-2,-10.000 0.000-2,-9.000 0.000-3,-12.000 1.000 5,-11.000 4.000 11,-14.000 3.000 12,-11.000 3.000 11,-6.000 1.000 6,4.000 1.000 0,3.000-1.000 1,3.000 1.000 0</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2"/>
    </inkml:context>
    <inkml:brush xml:id="br0">
      <inkml:brushProperty name="width" value="0.0393136702477932" units="cm"/>
      <inkml:brushProperty name="height" value="0.0393136702477932" units="cm"/>
      <inkml:brushProperty name="color" value="#f2395b"/>
      <inkml:brushProperty name="ignorePressure" value="0"/>
    </inkml:brush>
  </inkml:definitions>
  <inkml:trace contextRef="#ctx0" brushRef="#br0">72500.000 47900.000 559,'95.000'-19.000'58,"-9.000"13.000"0,-10.000 12.000 1,-8.000 13.000 0,-6.000 9.000-3,1.000 6.000-7,-1.000 7.000-7,1.000 6.000-8,-4.000 3.000-12,-6.000 0.000-18,-6.000 0.000-19,-6.000 0.000-19,-7.000-4.000-5,-6.000-5.000 6,-6.000-7.000 6,-6.000-5.000 6,-6.000-4.000-4,-2.000 0.000-14,-3.000 0.000-14,-3.000 0.000-15</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2"/>
    </inkml:context>
    <inkml:brush xml:id="br0">
      <inkml:brushProperty name="width" value="0.0417036265134811" units="cm"/>
      <inkml:brushProperty name="height" value="0.0417036265134811" units="cm"/>
      <inkml:brushProperty name="color" value="#f2395b"/>
      <inkml:brushProperty name="ignorePressure" value="0"/>
    </inkml:brush>
  </inkml:definitions>
  <inkml:trace contextRef="#ctx0" brushRef="#br0">72050.000 48950.000 527,'-135.000'1.000'75,"32.000"4.000"-8,31.000 3.000-9,32.000 3.000-9,18.000 7.000-6,6.000 14.000-3,7.000 11.000-5,6.000 14.000-3,3.000 13.000-5,0.000 16.000-6,0.000 15.000-6,0.000 17.000-7,0.000 7.000-5,0.000 0.000-6,0.000 0.000-4,0.000 0.000-6,-4.000-4.000-7,-5.000-5.000-9,-7.000-7.000-10,-5.000-5.000-9,0.000-22.000-7,10.000-33.000-4,10.000-35.000-3,9.000-34.000-3</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3"/>
    </inkml:context>
    <inkml:brush xml:id="br0">
      <inkml:brushProperty name="width" value="0.0473649613559246" units="cm"/>
      <inkml:brushProperty name="height" value="0.0473649613559246" units="cm"/>
      <inkml:brushProperty name="color" value="#f2395b"/>
      <inkml:brushProperty name="ignorePressure" value="0"/>
    </inkml:brush>
  </inkml:definitions>
  <inkml:trace contextRef="#ctx0" brushRef="#br0">71900.000 49800.000 464,'164.000'-227.000'19,"-22.000"47.000"2,-22.000 47.000 1,-21.000 48.000 1,-12.000 27.000 1,1.000 9.000 1,-1.000 10.000 1,1.000 10.000 0,-7.000 7.000 1,-12.000 6.000-2,-13.000 7.000 0,-12.000 6.000-1,-10.000 9.000-3,-6.000 13.000-5,-6.000 12.000-4,-6.000 13.000-6,-13.000 12.000-2,-19.000 13.000 0,-18.000 12.000-2,-19.000 13.000 0,-15.000 4.000-2,-8.000-3.000-3,-10.000-3.000-5,-9.000-2.000-3,-1.000-8.000-3,10.000-8.000-3,10.000-10.000-4,9.000-9.000-2,20.000-18.000 1,31.000-24.000 6,32.000-26.000 5,31.000-24.000 6,18.000-10.000 3,7.000 6.000 2,6.000 7.000 3,7.000 6.000 1,-4.000 6.000 2,-12.000 6.000-1,-13.000 7.000 0,-12.000 6.000 0,-21.000 15.000 1,-28.000 26.000 1,-28.000 24.000 1,-27.000 26.000 1,-17.000 5.000 0,-3.000-11.000-1,-3.000-14.000-2,-2.000-11.000-1,3.000-11.000-1,14.000-5.000-2,11.000-7.000 0,14.000-5.000-3,24.000-11.000-1,38.000-11.000-4,37.000-14.000-3,38.000-11.000-4,16.000-9.000-1,-2.000-3.000 3,-3.000-3.000 2,-3.000-2.000 3,-9.000 0.000 1,-11.000 7.000 0,-14.000 6.000-1,-11.000 7.000 1,-20.000 10.000 1,-24.000 16.000 3,-26.000 15.000 3,-24.000 17.000 3,-20.000 10.000 3,-11.000 6.000 3,-14.000 7.000 2,-11.000 6.000 2,-9.000-1.000 0,-3.000-5.000-3,-3.000-7.000-2,-2.000-5.000-3,2.000-6.000-2,9.000-3.000-3,10.000-3.000-2,10.000-2.000-3,22.000-8.000 0,39.000-8.000 4,36.000-10.000 4,39.000-9.000 3,22.000-12.000-1,10.000-11.000-7,10.000-14.000-5,9.000-11.000-6,6.000-7.000-6,3.000 0.000-6,3.000 0.000-6,4.000 0.000-6,-9.000 3.000-2,-18.000 6.000 3,-19.000 7.000 1,-18.000 6.000 3,-17.000 3.000 2,-11.000 0.000 4,-14.000 0.000 3,-11.000 0.000 4,-14.000 1.000 4,-11.000 4.000 8,-14.000 3.000 8,-11.000 3.000 6,-9.000 1.000 6,-3.000 1.000 5,-3.000-1.000 4,-2.000 1.000 4,0.000 2.000 4,7.000 7.000 3,6.000 6.000 3,7.000 7.000 3,2.000 5.000 0,1.000 7.000-3,-1.000 6.000-2,1.000 7.000-3,4.000 5.000-2,9.000 7.000-2,10.000 6.000-3,10.000 7.000-3,5.000 0.000-3,4.000-2.000-5,3.000-3.000-5,3.000-3.000-5,6.000-4.000-1,9.000-3.000 1,10.000-3.000 2,10.000-2.000 2,8.000-6.000-6,10.000-6.000-17,10.000-6.000-14,9.000-6.000-16,1.000-7.000-8,-6.000-6.000-1,-6.000-6.000 0,-6.000-6.000 0,-7.000-6.000 0,-6.000-2.000 1,-6.000-3.000 1,-6.000-3.000 2</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4"/>
    </inkml:context>
    <inkml:brush xml:id="br0">
      <inkml:brushProperty name="width" value="0.0471495725214481" units="cm"/>
      <inkml:brushProperty name="height" value="0.0471495725214481" units="cm"/>
      <inkml:brushProperty name="color" value="#f2395b"/>
      <inkml:brushProperty name="ignorePressure" value="0"/>
    </inkml:brush>
  </inkml:definitions>
  <inkml:trace contextRef="#ctx0" brushRef="#br0">76050.000 48300.000 466,'25.000'-21.000'50,"0.000"10.000"-9,0.000 10.000-8,0.000 9.000-8,4.000 9.000-6,10.000 9.000-1,10.000 10.000-1,9.000 10.000-3,1.000 7.000 1,-6.000 6.000 2,-6.000 7.000 2,-6.000 6.000 3,-9.000 7.000-2,-8.000 10.000-7,-10.000 10.000-6,-9.000 9.000-6,-15.000 7.000-4,-18.000 7.000-3,-19.000 6.000-2,-18.000 7.000-3,-10.000-7.000-1,0.000-19.000-3,0.000-18.000-2,0.000-19.000-2,4.000-22.000-2,10.000-25.000-2,10.000-25.000-2,9.000-25.000-2,7.000-25.000-1,7.000-25.000 2,6.000-25.000 0,7.000-25.000 2,4.000-5.000 3,3.000 16.000 5,3.000 15.000 7,4.000 17.000 6,4.000 10.000 1,6.000 6.000-1,7.000 7.000-4,6.000 6.000-1,1.000 15.000 11,-3.000 26.000 26,-3.000 24.000 26,-2.000 26.000 26,-5.000 15.000 6,-2.000 6.000-13,-3.000 7.000-14,-3.000 6.000-12,-4.000 7.000-10,-3.000 10.000-7,-3.000 10.000-7,-2.000 9.000-6,-1.000 1.000-7,3.000-6.000-8,3.000-6.000-7,4.000-6.000-7,-1.000-7.000-9,-3.000-6.000-7,-3.000-6.000-9,-2.000-6.000-7,5.000-12.000-9,16.000-15.000-9,15.000-15.000-8,17.000-16.000-9</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4"/>
    </inkml:context>
    <inkml:brush xml:id="br0">
      <inkml:brushProperty name="width" value="0.0442584827542305" units="cm"/>
      <inkml:brushProperty name="height" value="0.0442584827542305" units="cm"/>
      <inkml:brushProperty name="color" value="#f2395b"/>
      <inkml:brushProperty name="ignorePressure" value="0"/>
    </inkml:brush>
  </inkml:definitions>
  <inkml:trace contextRef="#ctx0" brushRef="#br0">77200.000 48450.000 497,'25.000'-22.000'3,"0.000"6.000"8,0.000 7.000 6,0.000 6.000 8,-4.000 12.000 10,-5.000 19.000 13,-7.000 19.000 14,-5.000 19.000 13,-6.000 13.000-1,-3.000 10.000-18,-3.000 10.000-17,-2.000 9.000-16,-5.000 6.000-11,-2.000 3.000-4,-3.000 3.000-4,-3.000 4.000-4,-4.000-6.000 0,-3.000-11.000 1,-3.000-14.000 3,-2.000-11.000 1,2.000-23.000-15,9.000-31.000-33,10.000-31.000-34,10.000-31.000-34,10.000-21.000-3,13.000-9.000 24,12.000-10.000 27,13.000-8.000 24,7.000 0.000 17,4.000 14.000 5,3.000 11.000 6,3.000 14.000 6,-1.000 7.000 7,-2.000 3.000 12,-3.000 3.000 10,-3.000 4.000 11,-1.000 4.000 4,4.000 6.000-1,3.000 7.000-2,3.000 6.000-2,-4.000 1.000-3,-8.000-3.000-8,-10.000-3.000-6,-9.000-2.000-8,-5.000-3.000-12,0.000 1.000-19,0.000-1.000-17,0.000 1.000-19</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4"/>
    </inkml:context>
    <inkml:brush xml:id="br0">
      <inkml:brushProperty name="width" value="0.0553741715848446" units="cm"/>
      <inkml:brushProperty name="height" value="0.0553741715848446" units="cm"/>
      <inkml:brushProperty name="color" value="#f2395b"/>
      <inkml:brushProperty name="ignorePressure" value="0"/>
    </inkml:brush>
  </inkml:definitions>
  <inkml:trace contextRef="#ctx0" brushRef="#br0">78300.000 48100.000 397,'21.000'-157.000'7,"-5.000"39.000"3,-7.000 36.000 4,-5.000 39.000 3,-4.000 24.000 11,0.000 13.000 15,0.000 12.000 17,0.000 13.000 15,0.000 15.000 3,0.000 19.000-14,0.000 19.000-12,0.000 19.000-13,-2.000 18.000-8,-3.000 19.000-5,-3.000 19.000-4,-2.000 19.000-5,-5.000 16.000-4,-2.000 17.000-7,-3.000 15.000-5,-3.000 16.000-7,-1.000 4.000-8,4.000-6.000-10,3.000-6.000-11,3.000-6.000-9,3.000-24.000-5,3.000-41.000 2,3.000-40.000 1,4.000-40.000 2,-1.000-21.000-1,-3.000 0.000-5,-3.000 0.000-4,-2.000 0.000-5</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51"/>
    </inkml:context>
    <inkml:brush xml:id="br0">
      <inkml:brushProperty name="width" value="0.0229984596371651" units="cm"/>
      <inkml:brushProperty name="height" value="0.0229984596371651" units="cm"/>
      <inkml:brushProperty name="color" value="#00bff3"/>
      <inkml:brushProperty name="ignorePressure" value="0"/>
    </inkml:brush>
  </inkml:definitions>
  <inkml:trace contextRef="#ctx0" brushRef="#br0">49450.000 34200.000 956,'3.000'-44.000'27,"6.000"13.000"-12,7.000 12.000-14,6.000 13.000-12,1.000 4.000-10,-3.000-3.000-7,-3.000-3.000-7,-2.000-2.000-7</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4"/>
    </inkml:context>
    <inkml:brush xml:id="br0">
      <inkml:brushProperty name="width" value="0.051299262791872" units="cm"/>
      <inkml:brushProperty name="height" value="0.051299262791872" units="cm"/>
      <inkml:brushProperty name="color" value="#f2395b"/>
      <inkml:brushProperty name="ignorePressure" value="0"/>
    </inkml:brush>
  </inkml:definitions>
  <inkml:trace contextRef="#ctx0" brushRef="#br0">80050.000 47300.000 428,'-68.000'-46.000'7,"17.000"10.000"11,15.000 10.000 13,16.000 9.000 12,10.000 9.000 5,7.000 9.000-3,6.000 10.000-4,7.000 10.000-4,4.000 10.000-3,3.000 13.000-4,3.000 12.000-5,4.000 13.000-3,-3.000 10.000-3,-5.000 10.000 1,-7.000 10.000 0,-5.000 9.000 1,-4.000 6.000-2,0.000 3.000-2,0.000 3.000-3,0.000 4.000-2,0.000-9.000-1,0.000-18.000-1,0.000-19.000-1,0.000-18.000-1,-2.000 8.000-1,-3.000 39.000-4,-3.000 36.000-2,-2.000 39.000-4,-6.000 35.000-6,-6.000 34.000-9,-6.000 35.000-9,-6.000 35.000-9,-6.000 7.000-7,-2.000-19.000-6,-3.000-18.000-4,-3.000-19.000-6,4.000-32.000 0,13.000-43.000 7,12.000-44.000 6,13.000-43.000 6,4.000-29.000 5,-3.000-12.000 4,-3.000-13.000 3,-2.000-12.000 5</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5"/>
    </inkml:context>
    <inkml:brush xml:id="br0">
      <inkml:brushProperty name="width" value="0.0359938628971577" units="cm"/>
      <inkml:brushProperty name="height" value="0.0359938628971577" units="cm"/>
      <inkml:brushProperty name="color" value="#f2395b"/>
      <inkml:brushProperty name="ignorePressure" value="0"/>
    </inkml:brush>
  </inkml:definitions>
  <inkml:trace contextRef="#ctx0" brushRef="#br0">80050.000 47100.000 611,'-49.000'-38.000'60,"4.000"26.000"-1,3.000 24.000 0,3.000 26.000-1,-5.000 19.000-6,-12.000 17.000-11,-13.000 15.000-10,-12.000 16.000-12,-7.000 5.000-10,1.000-2.000-9,-1.000-3.000-9,1.000-3.000-10,7.000-10.000-2,16.000-16.000 3,15.000-15.000 4,17.000-15.000 4</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5"/>
    </inkml:context>
    <inkml:brush xml:id="br0">
      <inkml:brushProperty name="width" value="0.0369716435670853" units="cm"/>
      <inkml:brushProperty name="height" value="0.0369716435670853" units="cm"/>
      <inkml:brushProperty name="color" value="#f2395b"/>
      <inkml:brushProperty name="ignorePressure" value="0"/>
    </inkml:brush>
  </inkml:definitions>
  <inkml:trace contextRef="#ctx0" brushRef="#br0">80050.000 47150.000 595,'25.000'-24.000'4,"0.000"4.000"11,0.000 3.000 10,0.000 3.000 9,4.000 6.000 5,10.000 9.000 2,10.000 10.000 0,9.000 10.000 1,6.000 8.000-1,3.000 10.000-5,3.000 10.000-5,4.000 9.000-3,-1.000 4.000-9,-3.000 1.000-10,-3.000-1.000-13,-2.000 1.000-10,-9.000-6.000-16,-12.000-8.000-20,-13.000-10.000-19,-12.000-9.000-19</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6"/>
    </inkml:context>
    <inkml:brush xml:id="br0">
      <inkml:brushProperty name="width" value="0.0366340577602386" units="cm"/>
      <inkml:brushProperty name="height" value="0.0366340577602386" units="cm"/>
      <inkml:brushProperty name="color" value="#f2395b"/>
      <inkml:brushProperty name="ignorePressure" value="0"/>
    </inkml:brush>
  </inkml:definitions>
  <inkml:trace contextRef="#ctx0" brushRef="#br0">86750.000 48100.000 600,'31.000'-44.000'8,"13.000"13.000"17,12.000 12.000 17,13.000 13.000 16,10.000 6.000 5,10.000 0.000-6,10.000 0.000-8,9.000 0.000-6,13.000 0.000-11,20.000 0.000-14,18.000 0.000-13,20.000 0.000-15,0.000 0.000-9,-15.000 0.000-2,-15.000 0.000-4,-16.000 0.000-3,-19.000-2.000-6,-22.000-3.000-6,-22.000-3.000-7,-21.000-2.000-6,-18.000-5.000-1,-12.000-2.000 6,-13.000-3.000 7,-12.000-3.000 7</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6"/>
    </inkml:context>
    <inkml:brush xml:id="br0">
      <inkml:brushProperty name="width" value="0.0474448353052139" units="cm"/>
      <inkml:brushProperty name="height" value="0.0474448353052139" units="cm"/>
      <inkml:brushProperty name="color" value="#f2395b"/>
      <inkml:brushProperty name="ignorePressure" value="0"/>
    </inkml:brush>
  </inkml:definitions>
  <inkml:trace contextRef="#ctx0" brushRef="#br0">88400.000 47250.000 463,'-50.000'-83.000'6,"0.000"34.000"24,0.000 35.000 25,0.000 35.000 23,-4.000 24.000 7,-5.000 16.000-14,-7.000 15.000-13,-5.000 17.000-13,-14.000 17.000-10,-18.000 23.000-7,-19.000 22.000-7,-18.000 22.000-6,-1.000-2.000-7,19.000-25.000-7,19.000-25.000-5,19.000-25.000-7,12.000-18.000-2,6.000-8.000 0,7.000-10.000 1,6.000-9.000 1,-5.000 15.000-2,-16.000 41.000-4,-15.000 40.000-4,-15.000 42.000-5,0.000 3.000-5,20.000-30.000-10,18.000-32.000-9,20.000-30.000-8,17.000-34.000-2,20.000-34.000 6,18.000-35.000 5,20.000-33.000 6</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6"/>
    </inkml:context>
    <inkml:brush xml:id="br0">
      <inkml:brushProperty name="width" value="0.0437937788665295" units="cm"/>
      <inkml:brushProperty name="height" value="0.0437937788665295" units="cm"/>
      <inkml:brushProperty name="color" value="#f2395b"/>
      <inkml:brushProperty name="ignorePressure" value="0"/>
    </inkml:brush>
  </inkml:definitions>
  <inkml:trace contextRef="#ctx0" brushRef="#br0">87050.000 49000.000 502,'87.000'-16.000'54,"-24.000"19.000"-1,-26.000 19.000-1,-24.000 19.000-1,-13.000 10.000-3,0.000 4.000-3,0.000 3.000-4,0.000 3.000-3,-2.000 4.000-5,-3.000 7.000-8,-3.000 6.000-5,-2.000 7.000-8,-3.000 0.000-6,1.000-2.000-8,-1.000-3.000-8,1.000-3.000-7,-3.000-7.000-8,-2.000-9.000-9,-3.000-10.000-10,-3.000-8.000-8,2.000-14.000-5,10.000-15.000 4,10.000-15.000 2,9.000-16.000 3,10.000-16.000 5,14.000-16.000 5,11.000-15.000 6,14.000-15.000 6,8.000-7.000 6,7.000 3.000 5,6.000 3.000 5,7.000 4.000 5,4.000 5.000 5,3.000 10.000 8,3.000 10.000 6,4.000 9.000 6,-3.000 9.000 7,-5.000 9.000 4,-7.000 10.000 6,-5.000 10.000 4,-19.000 14.000 5,-27.000 23.000 2,-28.000 22.000 2,-28.000 22.000 4,-21.000 8.000-4,-12.000-2.000-8,-13.000-3.000-8,-12.000-3.000-9,-2.000-6.000-5,9.000-5.000-3,10.000-7.000-2,10.000-5.000-2,13.000-6.000-5,19.000-3.000-7,19.000-3.000-6,19.000-2.000-7,18.000-8.000-9,19.000-8.000-9,19.000-10.000-10,19.000-9.000-9,5.000-12.000-1,-5.000-11.000 9,-7.000-14.000 8,-5.000-11.000 9,-11.000-4.000 0,-11.000 6.000-9,-14.000 7.000-9,-11.000 6.000-8</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6"/>
    </inkml:context>
    <inkml:brush xml:id="br0">
      <inkml:brushProperty name="width" value="0.0383870527148247" units="cm"/>
      <inkml:brushProperty name="height" value="0.0383870527148247" units="cm"/>
      <inkml:brushProperty name="color" value="#f2395b"/>
      <inkml:brushProperty name="ignorePressure" value="0"/>
    </inkml:brush>
  </inkml:definitions>
  <inkml:trace contextRef="#ctx0" brushRef="#br0">90400.000 46150.000 573,'0.000'-69.000'5,"0.000"13.000"12,0.000 12.000 11,0.000 13.000 11,4.000 9.000 5,10.000 6.000-2,10.000 7.000-3,9.000 6.000-1,12.000 9.000-3,16.000 13.000-2,15.000 12.000-3,17.000 13.000-2,5.000 9.000-5,-3.000 6.000-8,-3.000 7.000-6,-2.000 6.000-8,-12.000 6.000-9,-19.000 6.000-12,-18.000 7.000-11,-19.000 6.000-13,-13.000-5.000-1,-6.000-16.000 7,-6.000-15.000 8,-6.000-15.000 7,-6.000-11.000 0,-2.000-2.000-10,-3.000-3.000-11,-3.000-3.000-9</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7"/>
    </inkml:context>
    <inkml:brush xml:id="br0">
      <inkml:brushProperty name="width" value="0.0512253791093826" units="cm"/>
      <inkml:brushProperty name="height" value="0.0512253791093826" units="cm"/>
      <inkml:brushProperty name="color" value="#f2395b"/>
      <inkml:brushProperty name="ignorePressure" value="0"/>
    </inkml:brush>
  </inkml:definitions>
  <inkml:trace contextRef="#ctx0" brushRef="#br0">89700.000 47400.000 429,'-25.000'-61.000'8,"0.000"28.000"16,0.000 28.000 16,0.000 29.000 17,0.000 19.000 1,0.000 14.000-10,0.000 11.000-12,0.000 14.000-11,-2.000 5.000-7,-3.000 1.000-1,-3.000-1.000-2,-2.000 1.000-2,0.000-6.000-3,7.000-8.000-9,6.000-10.000-6,7.000-9.000-8,19.000-23.000-9,35.000-33.000-13,35.000-35.000-13,34.000-34.000-12,18.000-18.000-1,4.000 1.000 10,3.000-1.000 11,3.000 1.000 9,-4.000 4.000 9,-8.000 9.000 7,-10.000 10.000 7,-9.000 10.000 6,-15.000 10.000 7,-18.000 13.000 4,-19.000 12.000 5,-18.000 13.000 4,-17.000 9.000 4,-11.000 6.000 5,-14.000 7.000 3,-11.000 6.000 4,-17.000 9.000 0,-18.000 13.000-3,-19.000 12.000-4,-18.000 13.000-3,-10.000 4.000-4,0.000-3.000-3,0.000-3.000-4,0.000-2.000-3,6.000-6.000-3,13.000-6.000-4,12.000-6.000-3,13.000-6.000-3,27.000-9.000-5,45.000-8.000-8,43.000-10.000-7,45.000-9.000-8,14.000-5.000-1,-11.000 0.000 5,-14.000 0.000 7,-11.000 0.000 5,-28.000 10.000 5,-40.000 23.000 4,-40.000 22.000 6,-41.000 22.000 3,-26.000 8.000 4,-8.000-2.000 0,-10.000-3.000 1,-9.000-3.000 0,-2.000-4.000 1,6.000-3.000-1,7.000-3.000 0,6.000-2.000-1,10.000-9.000 2,17.000-12.000 1,15.000-13.000 4,16.000-12.000 1,32.000-18.000 1,51.000-21.000-4,49.000-22.000-3,51.000-22.000-3,27.000-8.000-4,7.000 6.000-3,6.000 7.000-4,7.000 6.000-4,-7.000 9.000-1,-19.000 13.000-1,-18.000 12.000 0,-19.000 13.000 0,-22.000 10.000 0,-25.000 10.000 1,-25.000 10.000 0,-25.000 9.000 1,-25.000 9.000 2,-25.000 9.000 5,-25.000 10.000 4,-25.000 10.000 4,-19.000 5.000 2,-12.000 4.000 0,-13.000 3.000 1,-12.000 3.000-1,-4.000-4.000 2,7.000-8.000 0,6.000-10.000 3,7.000-9.000 0,8.000-10.000 1,14.000-9.000-2,11.000-10.000-2,14.000-8.000-2,19.000-6.000-1,29.000 1.000-2,28.000-1.000-1,28.000 1.000-1,17.000-4.000-1,6.000-6.000 0,7.000-6.000 0,6.000-6.000-1,7.000-6.000-5,10.000-2.000-11,10.000-3.000-13,9.000-3.000-11,-5.000-2.000-4,-19.000 0.000 3,-18.000 0.000 3,-19.000 0.000 3,-15.000-4.000 3,-8.000-5.000 3,-10.000-7.000 3,-9.000-5.000 2,-10.000-6.000 4,-9.000-3.000 4,-10.000-3.000 3,-8.000-2.000 3,-8.000 2.000 4,-2.000 9.000 5,-3.000 10.000 3,-3.000 10.000 6,1.000 7.000 6,6.000 6.000 9,7.000 7.000 10,6.000 6.000 9,1.000 9.000 5,-3.000 13.000 1,-3.000 12.000 0,-2.000 13.000 0,-1.000 12.000 0,3.000 13.000-3,3.000 12.000-1,4.000 13.000-3,4.000 4.000-3,6.000-3.000-7,7.000-3.000-5,6.000-2.000-6,9.000-6.000-5,13.000-6.000-5,12.000-6.000-5,13.000-6.000-4,10.000-10.000-7,10.000-12.000-7,10.000-13.000-8,9.000-12.000-7,9.000-12.000-6,9.000-8.000-3,10.000-10.000-3,10.000-9.000-4,-4.000-5.000-1,-16.000 0.000 0,-15.000 0.000 2,-15.000 0.000 0,-12.000-2.000 1,-6.000-3.000 0,-6.000-3.000 0,-6.000-2.000-1</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8"/>
    </inkml:context>
    <inkml:brush xml:id="br0">
      <inkml:brushProperty name="width" value="0.0470422878861427" units="cm"/>
      <inkml:brushProperty name="height" value="0.0470422878861427" units="cm"/>
      <inkml:brushProperty name="color" value="#f2395b"/>
      <inkml:brushProperty name="ignorePressure" value="0"/>
    </inkml:brush>
  </inkml:definitions>
  <inkml:trace contextRef="#ctx0" brushRef="#br0">92300.000 46900.000 467,'-19.000'-46.000'7,"13.000"10.000"14,12.000 10.000 13,13.000 9.000 14,15.000 7.000 5,19.000 7.000-5,19.000 6.000-4,19.000 7.000-5,12.000 4.000-4,6.000 3.000-6,7.000 3.000-5,6.000 4.000-5,-4.000-3.000-2,-11.000-5.000-2,-14.000-7.000-1,-11.000-5.000 0,-17.000 0.000-11,-18.000 10.000-19,-19.000 10.000-20,-18.000 9.000-18,-28.000 10.000-3,-33.000 14.000 14,-35.000 11.000 16,-34.000 14.000 15,-18.000 8.000 12,1.000 7.000 10,-1.000 6.000 9,1.000 7.000 9,1.000 2.000 4,3.000 1.000 0,3.000-1.000-1,4.000 1.000 0,8.000-3.000-2,17.000-2.000-2,15.000-3.000-4,16.000-3.000-2,13.000-9.000-5,14.000-11.000-6,11.000-14.000-6,14.000-11.000-5,22.000-20.000-14,35.000-24.000-22,35.000-26.000-22,34.000-24.000-22,13.000-18.000-4,-5.000-9.000 14,-7.000-10.000 16,-5.000-8.000 14,-11.000 2.000 11,-11.000 16.000 6,-14.000 15.000 8,-11.000 17.000 7,-14.000 17.000 12,-11.000 23.000 18,-14.000 22.000 17,-11.000 22.000 18,-11.000 12.000 6,-5.000 3.000-5,-7.000 3.000-5,-5.000 4.000-5,-4.000 2.000-6,0.000 4.000-7,0.000 3.000-8,0.000 3.000-8,1.000-4.000-8,4.000-8.000-9,3.000-10.000-9,3.000-9.000-9</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8"/>
    </inkml:context>
    <inkml:brush xml:id="br0">
      <inkml:brushProperty name="width" value="0.0329775661230087" units="cm"/>
      <inkml:brushProperty name="height" value="0.0329775661230087" units="cm"/>
      <inkml:brushProperty name="color" value="#f2395b"/>
      <inkml:brushProperty name="ignorePressure" value="0"/>
    </inkml:brush>
  </inkml:definitions>
  <inkml:trace contextRef="#ctx0" brushRef="#br0">92900.000 48450.000 667,'182.000'-18.000'70,"-33.000"17.000"-11,-35.000 15.000-11,-34.000 16.000-11,-21.000 9.000-8,-6.000 3.000-3,-6.000 3.000-3,-6.000 4.000-3,-7.000-1.000-5,-6.000-3.000-9,-6.000-3.000-9,-6.000-2.000-8,-7.000-5.000-7,-6.000-2.000-7,-6.000-3.000-7,-6.000-3.000-6,-6.000-4.000-6,-2.000-3.000-3,-3.000-3.000-5,-3.000-2.000-3</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51"/>
    </inkml:context>
    <inkml:brush xml:id="br0">
      <inkml:brushProperty name="width" value="0.051508117467165" units="cm"/>
      <inkml:brushProperty name="height" value="0.051508117467165" units="cm"/>
      <inkml:brushProperty name="color" value="#00bff3"/>
      <inkml:brushProperty name="ignorePressure" value="0"/>
    </inkml:brush>
  </inkml:definitions>
  <inkml:trace contextRef="#ctx0" brushRef="#br0">49200.000 34150.000 427,'50.000'-22.000'103,"0.000"6.000"-17,0.000 7.000-18,0.000 6.000-17,0.000 12.000-12,0.000 19.000-2,0.000 19.000-3,0.000 19.000-4,-2.000 7.000-3,-3.000-3.000-6,-3.000-3.000-4,-2.000-2.000-6,-3.000-5.000-3,1.000-2.000 0,-1.000-3.000-2,1.000-3.000 0,-1.000-6.000-2,1.000-5.000-1,-1.000-7.000-3,1.000-5.000-2,4.000-12.000 0,9.000-16.000 2,10.000-15.000 2,10.000-15.000 2,8.000-17.000 0,10.000-15.000 0,10.000-15.000-2,9.000-16.000 0,7.000-12.000-3,7.000-5.000-3,6.000-7.000-3,7.000-5.000-4,-1.000 2.000 0,-6.000 13.000 0,-6.000 12.000 2,-6.000 13.000 0,-13.000 12.000-2,-19.000 13.000-5,-18.000 12.000-6,-19.000 13.000-4</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8"/>
    </inkml:context>
    <inkml:brush xml:id="br0">
      <inkml:brushProperty name="width" value="0.0434385500848293" units="cm"/>
      <inkml:brushProperty name="height" value="0.0434385500848293" units="cm"/>
      <inkml:brushProperty name="color" value="#f2395b"/>
      <inkml:brushProperty name="ignorePressure" value="0"/>
    </inkml:brush>
  </inkml:definitions>
  <inkml:trace contextRef="#ctx0" brushRef="#br0">94600.000 46550.000 506,'50.000'-50.000'5,"0.000"0.000"11,0.000 0.000 11,0.000 0.000 11,-2.000 4.000 5,-3.000 10.000-2,-3.000 10.000 0,-2.000 9.000-1,-1.000 7.000-2,3.000 7.000-2,3.000 6.000-2,4.000 7.000-2,-3.000 5.000-3,-5.000 7.000-4,-7.000 6.000-3,-5.000 7.000-4,-11.000 10.000-9,-11.000 16.000-15,-14.000 15.000-15,-11.000 17.000-13,-18.000 8.000-12,-22.000 4.000-6,-22.000 3.000-8,-21.000 3.000-6,-14.000-4.000 0,-2.000-8.000 8,-3.000-10.000 8,-3.000-9.000 8,5.000-12.000 8,17.000-11.000 11,15.000-14.000 9,16.000-11.000 10,13.000-9.000 10,14.000-3.000 7,11.000-3.000 8,14.000-2.000 8,11.000-6.000 5,14.000-6.000 2,11.000-6.000 3,14.000-6.000 2,13.000-9.000-4,16.000-8.000-8,15.000-10.000-9,17.000-9.000-9,7.000-4.000-4,0.000 4.000 0,0.000 3.000 0,0.000 3.000-1,-8.000 4.000-3,-16.000 7.000-7,-15.000 6.000-6,-15.000 7.000-6,-17.000 7.000-4,-15.000 9.000 3,-15.000 10.000 0,-16.000 10.000 3,-16.000 8.000 4,-16.000 10.000 6,-15.000 10.000 9,-15.000 9.000 6,-11.000 4.000 4,-2.000 1.000 2,-3.000-1.000 1,-3.000 1.000 2,4.000-4.000-1,13.000-6.000-3,12.000-6.000-2,13.000-6.000-4,20.000-6.000-4,28.000-2.000-8,28.000-3.000-7,29.000-3.000-8,21.000-7.000-4,16.000-9.000 0,15.000-10.000 0,17.000-8.000 0,-1.000-4.000 1,-16.000 3.000 1,-15.000 3.000 1,-15.000 4.000 1,-14.000 1.000 2,-8.000 0.000 2,-10.000 0.000 3,-9.000 0.000 2,-13.000 3.000 2,-16.000 6.000 1,-15.000 7.000 1,-15.000 6.000 2,-12.000 3.000 1,-6.000 0.000 2,-6.000 0.000 3,-6.000 0.000 2,1.000-2.000-2,9.000-3.000-6,10.000-3.000-5,10.000-2.000-6</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9"/>
    </inkml:context>
    <inkml:brush xml:id="br0">
      <inkml:brushProperty name="width" value="0.0460949912667274" units="cm"/>
      <inkml:brushProperty name="height" value="0.0460949912667274" units="cm"/>
      <inkml:brushProperty name="color" value="#f2395b"/>
      <inkml:brushProperty name="ignorePressure" value="0"/>
    </inkml:brush>
  </inkml:definitions>
  <inkml:trace contextRef="#ctx0" brushRef="#br0">94150.000 49000.000 477,'-58.000'26.000'3,"-16.000"4.000"7,-15.000 3.000 6,-15.000 3.000 7,8.000-4.000 7,35.000-8.000 8,35.000-10.000 8,34.000-9.000 9,32.000-15.000-3,32.000-18.000-12,31.000-19.000-13,32.000-18.000-12,18.000-10.000-10,6.000 0.000-6,7.000 0.000-6,6.000 0.000-6,-4.000 6.000-4,-11.000 13.000-1,-14.000 12.000-1,-11.000 13.000-1,-15.000 9.000 1,-16.000 6.000 3,-15.000 7.000 3,-15.000 6.000 4,-17.000 6.000 4,-15.000 6.000 6,-15.000 7.000 6,-16.000 6.000 6,-12.000 3.000 5,-5.000 0.000 5,-7.000 0.000 4,-5.000 0.000 4,-11.000 3.000 2,-11.000 6.000-2,-14.000 7.000-2,-11.000 6.000-1,-11.000 3.000-3,-5.000 0.000-5,-7.000 0.000-4,-5.000 0.000-5,-8.000 3.000-5,-5.000 6.000-6,-7.000 7.000-5,-5.000 6.000-6,-4.000 1.000-8,0.000-3.000-7,0.000-3.000-8,0.000-2.000-9,10.000-9.000 0,23.000-12.000 7,22.000-13.000 6,22.000-12.000 6,12.000-7.000-1,3.000 1.000-12,3.000-1.000-12,4.000 1.000-11</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9"/>
    </inkml:context>
    <inkml:brush xml:id="br0">
      <inkml:brushProperty name="width" value="0.0524265728890896" units="cm"/>
      <inkml:brushProperty name="height" value="0.0524265728890896" units="cm"/>
      <inkml:brushProperty name="color" value="#f2395b"/>
      <inkml:brushProperty name="ignorePressure" value="0"/>
    </inkml:brush>
  </inkml:definitions>
  <inkml:trace contextRef="#ctx0" brushRef="#br0">93750.000 48650.000 419,'25.000'-44.000'7,"0.000"13.000"13,0.000 12.000 14,0.000 13.000 14,6.000 13.000 7,13.000 17.000 1,12.000 15.000 1,13.000 16.000 2,13.000 12.000-4,17.000 9.000-7,15.000 10.000-8,16.000 10.000-8,13.000 14.000-7,14.000 23.000-6,11.000 22.000-8,14.000 22.000-7,-6.000-4.000-3,-21.000-28.000 1,-22.000-28.000 1,-22.000-27.000 2,-16.000-20.000-19,-9.000-9.000-35,-10.000-10.000-35,-8.000-8.000-37</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49"/>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98900.000 48450.000 999,'10.000'-44.000'-1,"23.000"13.000"-5,22.000 12.000-4,22.000 13.000-3,1.000 7.000-5,-19.000 4.000-5,-18.000 3.000-6,-19.000 3.000-4</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2"/>
    </inkml:context>
    <inkml:brush xml:id="br0">
      <inkml:brushProperty name="width" value="0.0650351196527481" units="cm"/>
      <inkml:brushProperty name="height" value="0.0650351196527481" units="cm"/>
      <inkml:brushProperty name="color" value="#f2395b"/>
      <inkml:brushProperty name="ignorePressure" value="0"/>
    </inkml:brush>
  </inkml:definitions>
  <inkml:trace contextRef="#ctx0" brushRef="#br0">26500.000 12250.000 338,'-93.000'-49.000'0,"17.000"4.000"1,15.000 3.000 1,16.000 3.000 1,20.000 14.000 7,25.000 25.000 13,25.000 25.000 14,25.000 25.000 14,17.000 17.000 3,9.000 9.000-7,10.000 10.000-5,10.000 10.000-7,4.000-3.000-5,0.000-11.000-4,0.000-14.000-3,0.000-11.000-5,-4.000-11.000-2,-5.000-5.000-2,-7.000-7.000-2,-5.000-5.000-3,-4.000-6.000-1,0.000-3.000-1,0.000-3.000-1,0.000-2.000 0,1.000-5.000-1,4.000-2.000-2,3.000-3.000-2,3.000-3.000-1,3.000-7.000-2,3.000-9.000-3,3.000-10.000-1,4.000-8.000-3,-1.000-4.000 0,-3.000 3.000-1,-3.000 3.000 0,-2.000 4.000 0,-3.000 4.000 1,1.000 6.000 1,-1.000 7.000 1,1.000 6.000 1,-1.000 4.000 2,1.000 4.000 3,-1.000 3.000 2,1.000 3.000 3,-3.000 6.000 3,-2.000 9.000 1,-3.000 10.000 3,-3.000 10.000 2,-4.000 2.000 1,-3.000-3.000-1,-3.000-3.000 0,-2.000-2.000-1,-1.000-3.000 0,3.000 1.000-1,3.000-1.000 0,4.000 1.000 0,-1.000-6.000-1,-3.000-8.000-2,-3.000-10.000-2,-2.000-9.000-2,0.000-5.000-2,7.000 0.000-1,6.000 0.000-3,7.000 0.000-2,4.000-5.000-2,3.000-9.000-1,3.000-10.000-1,4.000-8.000-2,-1.000-4.000-1,-3.000 3.000 1,-3.000 3.000 1,-2.000 4.000 1,-6.000 2.000 1,-6.000 4.000 1,-6.000 3.000 1,-6.000 3.000 1,-4.000 3.000 1,1.000 3.000 2,-1.000 3.000 3,1.000 4.000 1,-1.000 4.000 2,1.000 6.000 0,-1.000 7.000 1,1.000 6.000 0,1.000-1.000 0,3.000-5.000-1,3.000-7.000 1,4.000-5.000-2,2.000-4.000 1,4.000 0.000 0,3.000 0.000-1,3.000 0.000 1,4.000-2.000 0,7.000-3.000 0,6.000-3.000-1,7.000-2.000-1,-1.000-1.000 1,-6.000 3.000 0,-6.000 3.000 1,-6.000 4.000-1,-4.000 4.000 1,1.000 6.000-1,-1.000 7.000 0,1.000 6.000-1,-1.000 3.000 1,1.000 0.000-1,-1.000 0.000 1,1.000 0.000 0,4.000-4.000 0,9.000-5.000-2,10.000-7.000 0,10.000-5.000-2,7.000-12.000-2,6.000-16.000-3,7.000-15.000-3,6.000-15.000-3,4.000-11.000 1,4.000-2.000 1,3.000-3.000 4,3.000-3.000 2,3.000 5.000 2,3.000 17.000 1,3.000 15.000 3,4.000 16.000 1,-3.000 13.000 1,-5.000 14.000 0,-7.000 11.000 1,-5.000 14.000 0,-6.000 7.000-1,-3.000 3.000 1,-3.000 3.000-2,-2.000 4.000 1,-5.000 1.000-1,-2.000 0.000 0,-3.000 0.000 0,-3.000 0.000 1,1.000-7.000-1,6.000-11.000 1,7.000-14.000-1,6.000-11.000 0,1.000-12.000 1,-3.000-9.000-1,-3.000-10.000-1,-2.000-8.000 0,-1.000-9.000-1,3.000-6.000-1,3.000-6.000-3,4.000-6.000-2,-1.000 1.000 1,-3.000 9.000 1,-3.000 10.000 1,-2.000 10.000 2,-5.000 7.000 1,-2.000 6.000 0,-3.000 7.000 1,-3.000 6.000 0,-1.000 4.000 1,4.000 4.000-2,3.000 3.000 0,3.000 3.000-2,3.000 1.000 1,3.000 1.000 0,3.000-1.000 0,4.000 1.000-1,4.000-7.000 0,6.000-12.000-4,7.000-13.000-3,6.000-12.000-3,4.000-9.000-2,4.000-2.000 1,3.000-3.000 0,3.000-3.000 0,-1.000-1.000 1,-2.000 4.000 3,-3.000 3.000 2,-3.000 3.000 2,-4.000 7.000 1,-3.000 14.000 0,-3.000 11.000-1,-2.000 14.000 0,-3.000 10.000 2,1.000 9.000 2,-1.000 10.000 4,1.000 10.000 3,-1.000 4.000 1,1.000 0.000 0,-1.000 0.000-1,1.000 0.000 0,2.000-7.000-1,7.000-11.000-1,6.000-14.000-1,7.000-11.000-2,7.000-15.000-2,9.000-16.000-1,10.000-15.000-4,10.000-15.000-1,4.000-14.000-1,0.000-8.000 0,0.000-10.000 2,0.000-9.000 1,1.000 1.000 1,4.000 13.000 2,3.000 12.000 2,3.000 13.000 1,1.000 10.000 1,1.000 10.000 1,-1.000 10.000-1,1.000 9.000-1,-4.000 10.000 1,-6.000 14.000 0,-6.000 11.000-1,-6.000 14.000 1,-7.000 2.000-1,-6.000-6.000 2,-6.000-6.000-1,-6.000-6.000 1,-4.000-6.000-1,1.000-2.000-4,-1.000-3.000-2,1.000-3.000-4,-4.000-7.000-5,-6.000-9.000-4,-6.000-10.000-6,-6.000-8.000-4,-10.000-8.000-6,-12.000-2.000-3,-13.000-3.000-4,-12.000-3.000-5,-16.000 2.000-7,-19.000 10.000-9,-18.000 10.000-11,-19.000 9.000-9</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4"/>
    </inkml:context>
    <inkml:brush xml:id="br0">
      <inkml:brushProperty name="width" value="0.040535144507885" units="cm"/>
      <inkml:brushProperty name="height" value="0.040535144507885" units="cm"/>
      <inkml:brushProperty name="color" value="#f2395b"/>
      <inkml:brushProperty name="ignorePressure" value="0"/>
    </inkml:brush>
  </inkml:definitions>
  <inkml:trace contextRef="#ctx0" brushRef="#br0">36200.000 20250.000 542,'-69.000'1.000'0,"13.000"4.000"0,12.000 3.000 0,13.000 3.000 0,-13.000 9.000 3,-37.000 16.000 4,-38.000 15.000 6,-37.000 17.000 4,-2.000 0.000 2,34.000-11.000-4,35.000-14.000-2,35.000-11.000-3,8.000-3.000 0,-15.000 10.000 1,-15.000 10.000 1,-16.000 9.000 3,-13.000 7.000 0,-9.000 7.000 1,-10.000 6.000 1,-8.000 7.000 0,-3.000 5.000 1,7.000 7.000 1,6.000 6.000-1,7.000 7.000 1,4.000 7.000-1,3.000 9.000-1,3.000 10.000-1,4.000 10.000-1,2.000 5.000-1,4.000 4.000-2,3.000 3.000-1,3.000 3.000-2,6.000-2.000 0,9.000-6.000 2,10.000-6.000 0,10.000-6.000 1,7.000-2.000-1,6.000 3.000-5,7.000 3.000-4,6.000 4.000-6,6.000 1.000-1,6.000 0.000 1,7.000 0.000 0,6.000 0.000 0,3.000-2.000 1,0.000-3.000-1,0.000-3.000 0,0.000-2.000 0,4.000-6.000 1,10.000-6.000 1,10.000-6.000 1,9.000-6.000 2,7.000-6.000 0,7.000-2.000 0,6.000-3.000 1,7.000-3.000 0,4.000-6.000-1,3.000-5.000 1,3.000-7.000-1,4.000-5.000 1,4.000-4.000-1,6.000 0.000 0,7.000 0.000 0,6.000 0.000 0,4.000-2.000 0,4.000-3.000 1,3.000-3.000-1,3.000-2.000 1,3.000-3.000 0,3.000 1.000-1,3.000-1.000 0,4.000 1.000 0,2.000-6.000-1,4.000-8.000 0,3.000-10.000 0,3.000-9.000 0,4.000-13.000 0,7.000-16.000-1,6.000-15.000 0,7.000-15.000 0,7.000-18.000-1,9.000-19.000 1,10.000-18.000 0,10.000-19.000 0,2.000-13.000-1,-3.000-6.000 1,-3.000-6.000 0,-2.000-6.000 0,-3.000-9.000 0,1.000-8.000 0,-1.000-10.000 0,1.000-9.000 0,-6.000-9.000-1,-8.000-5.000-1,-10.000-7.000-1,-9.000-5.000-2,-7.000-1.000 0,-3.000 6.000 1,-3.000 7.000 1,-2.000 6.000 0,-8.000 10.000 1,-8.000 17.000 1,-10.000 15.000 0,-9.000 16.000 1,-5.000 5.000 1,0.000-2.000 2,0.000-3.000 1,0.000-3.000 1,-2.000-6.000 1,-3.000-5.000 0,-3.000-7.000-1,-2.000-5.000 0,-12.000-3.000-1,-19.000 4.000 0,-18.000 3.000-1,-19.000 3.000 0,-13.000 3.000-1,-6.000 3.000-1,-6.000 3.000-1,-6.000 4.000 0,-9.000 4.000-1,-8.000 6.000-2,-10.000 7.000 0,-9.000 6.000-2,-9.000 3.000 1,-5.000 0.000 1,-7.000 0.000 2,-5.000 0.000 1,-8.000 1.000 1,-5.000 4.000 0,-7.000 3.000-1,-5.000 3.000 0,-8.000 3.000-1,-5.000 3.000 0,-7.000 3.000 0,-5.000 4.000 0,-4.000 4.000 0,0.000 6.000 2,0.000 7.000 2,0.000 6.000 1,-4.000 7.000 0,-5.000 10.000-2,-7.000 10.000 0,-5.000 9.000-3,-6.000 7.000 0,-3.000 7.000 0,-3.000 6.000 0,-2.000 7.000 0,-5.000 11.000-1,-2.000 20.000-1,-3.000 18.000-1,-3.000 20.000-1,-6.000 13.000-1,-5.000 9.000-1,-7.000 10.000-1,-5.000 10.000 0,0.000 5.000-3,10.000 4.000-2,10.000 3.000-3,9.000 3.000-2,6.000 10.000-1,3.000 20.000 0,3.000 18.000 2,4.000 20.000 0,11.000-3.000 2,23.000-21.000 0,22.000-22.000 0,22.000-22.000 1,15.000-19.000-4,9.000-16.000-7,10.000-15.000-9,10.000-15.000-7</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6"/>
    </inkml:context>
    <inkml:brush xml:id="br0">
      <inkml:brushProperty name="width" value="0.0385552905499935" units="cm"/>
      <inkml:brushProperty name="height" value="0.0385552905499935" units="cm"/>
      <inkml:brushProperty name="color" value="#f2395b"/>
      <inkml:brushProperty name="ignorePressure" value="0"/>
    </inkml:brush>
  </inkml:definitions>
  <inkml:trace contextRef="#ctx0" brushRef="#br0">34850.000 16800.000 570,'-44.000'-69.000'0,"13.000"13.000"0,12.000 12.000 0,13.000 13.000 0,10.000-2.000 4,10.000-16.000 7,10.000-15.000 8,9.000-15.000 8,2.000 0.000 1,-2.000 20.000-4,-3.000 18.000-3,-3.000 20.000-4,13.000 5.000-1,32.000-6.000 4,31.000-6.000 2,32.000-6.000 4,11.000-1.000 0,-5.000 7.000-5,-7.000 6.000-4,-5.000 7.000-4,-11.000 7.000-4,-11.000 9.000-6,-14.000 10.000-4,-11.000 10.000-6,-15.000 7.000-4,-16.000 6.000-2,-15.000 7.000-1,-15.000 6.000-3,-17.000 9.000-1,-15.000 13.000 1,-15.000 12.000 0,-16.000 13.000 2,-12.000 6.000 0,-5.000 0.000 0,-7.000 0.000 1,-5.000 0.000 1,-4.000 1.000 1,0.000 4.000 5,0.000 3.000 4,0.000 3.000 4,1.000 1.000 4,4.000 1.000 4,3.000-1.000 5,3.000 1.000 4,4.000-1.000 3,7.000 1.000 1,6.000-1.000 1,7.000 1.000 2,4.000 1.000-1,3.000 3.000-1,3.000 3.000-1,4.000 4.000-2,4.000-1.000-1,6.000-3.000-2,7.000-3.000-2,6.000-2.000-2,6.000-11.000-3,6.000-15.000-3,7.000-15.000-2,6.000-16.000-4,10.000-16.000-2,17.000-16.000-5,15.000-15.000-3,16.000-15.000-3,12.000-18.000-4,9.000-19.000-1,10.000-18.000-1,10.000-19.000-2,0.000-13.000-4,-5.000-6.000-6,-7.000-6.000-5,-5.000-6.000-7,-14.000 2.000-1,-18.000 14.000 0,-19.000 11.000 1,-18.000 14.000 1,-14.000 10.000 3,-5.000 9.000 7,-7.000 10.000 5,-5.000 10.000 5</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6"/>
    </inkml:context>
    <inkml:brush xml:id="br0">
      <inkml:brushProperty name="width" value="0.0338842608034611" units="cm"/>
      <inkml:brushProperty name="height" value="0.0338842608034611" units="cm"/>
      <inkml:brushProperty name="color" value="#f2395b"/>
      <inkml:brushProperty name="ignorePressure" value="0"/>
    </inkml:brush>
  </inkml:definitions>
  <inkml:trace contextRef="#ctx0" brushRef="#br0">35650.000 18050.000 649,'-49.000'25.000'0,"4.000"0.000"0,3.000 0.000 0,3.000 0.000 0,7.000-5.000 8,14.000-9.000 16,11.000-10.000 15,14.000-8.000 17,18.000-11.000 3,25.000-8.000-10,25.000-10.000-9,25.000-9.000-10,15.000-7.000-8,7.000-3.000-7,6.000-3.000-7,7.000-2.000-8,-3.000 2.000-4,-8.000 9.000-4,-10.000 10.000-3,-9.000 10.000-3,-13.000 7.000-11,-16.000 6.000-18,-15.000 7.000-18,-15.000 6.000-17</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6"/>
    </inkml:context>
    <inkml:brush xml:id="br0">
      <inkml:brushProperty name="width" value="0.0398606099188328" units="cm"/>
      <inkml:brushProperty name="height" value="0.0398606099188328" units="cm"/>
      <inkml:brushProperty name="color" value="#f2395b"/>
      <inkml:brushProperty name="ignorePressure" value="0"/>
    </inkml:brush>
  </inkml:definitions>
  <inkml:trace contextRef="#ctx0" brushRef="#br0">37150.000 18350.000 551,'0.000'-49.000'5,"0.000"4.000"9,0.000 3.000 10,0.000 3.000 9,0.000-2.000 3,0.000-6.000-1,0.000-6.000-2,0.000-6.000-2,0.000-1.000-4,0.000 7.000-4,0.000 6.000-5,0.000 7.000-5,-7.000 8.000-4,-11.000 14.000-3,-14.000 11.000-2,-11.000 14.000-3,-6.000 14.000 0,4.000 20.000 2,3.000 18.000 2,3.000 20.000 2,-1.000 8.000 0,-2.000 1.000 0,-3.000-1.000 0,-3.000 1.000-1,1.000-3.000 1,6.000-2.000 3,7.000-3.000 3,6.000-3.000 3,10.000-9.000-1,17.000-11.000-4,15.000-14.000-5,16.000-11.000-5,12.000-18.000-6,9.000-22.000-7,10.000-22.000-7,10.000-21.000-7,4.000-14.000-4,0.000-2.000 0,0.000-3.000 1,0.000-3.000 1,-7.000 1.000 0,-11.000 6.000 1,-14.000 7.000 1,-11.000 6.000 2,-12.000 17.000 11,-9.000 28.000 22,-10.000 28.000 23,-8.000 29.000 22,-4.000 11.000 6,3.000-2.000-10,3.000-3.000-10,4.000-3.000-11,5.000-1.000-9,10.000 4.000-7,10.000 3.000-9,9.000 3.000-7,4.000-1.000-3,1.000-2.000 2,-1.000-3.000 1,1.000-3.000 3,-3.000-6.000-14,-2.000-5.000-28,-3.000-7.000-29,-3.000-5.000-28</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7"/>
    </inkml:context>
    <inkml:brush xml:id="br0">
      <inkml:brushProperty name="width" value="0.0329428650438786" units="cm"/>
      <inkml:brushProperty name="height" value="0.0329428650438786" units="cm"/>
      <inkml:brushProperty name="color" value="#f2395b"/>
      <inkml:brushProperty name="ignorePressure" value="0"/>
    </inkml:brush>
  </inkml:definitions>
  <inkml:trace contextRef="#ctx0" brushRef="#br0">38300.000 16500.000 667,'0.000'68.000'70,"0.000"-11.000"-15,0.000-14.000-13,0.000-11.000-14,0.000 5.000-7,0.000 26.000-1,0.000 24.000-1,0.000 26.000 0,0.000 1.000-2,0.000-22.000-2,0.000-22.000-2,0.000-21.000-2,0.000-10.000-8,0.000 3.000-16,0.000 3.000-15,0.000 4.000-15,1.000-14.000-9,4.000-27.000-3,3.000-28.000-3,3.000-28.000-2,4.000-26.000 4,7.000-21.000 13,6.000-22.000 12,7.000-22.000 12,4.000-7.000 8,3.000 10.000 3,3.000 10.000 2,4.000 9.000 2,-1.000 12.000 5,-3.000 16.000 7,-3.000 15.000 6,-2.000 17.000 8,-8.000 19.000 7,-8.000 26.000 8,-10.000 24.000 10,-9.000 26.000 8,-10.000 18.000 0,-9.000 13.000-9,-10.000 12.000-7,-8.000 13.000-10,-6.000 6.000-7,1.000 0.000-7,-1.000 0.000-7,1.000 0.000-8,2.000-8.000-7,7.000-16.000-5,6.000-15.000-6,7.000-15.000-5,5.000-21.000-6,7.000-25.000-2,6.000-25.000-3,7.000-25.000-3,7.000-15.000 2,9.000-2.000 6,10.000-3.000 7,10.000-3.000 7,0.000 4.000 6,-5.000 13.000 5,-7.000 12.000 4,-5.000 13.000 6,-9.000 13.000 2,-9.000 17.000 1,-10.000 15.000 1,-8.000 16.000 0,-8.000 9.000 0,-2.000 3.000-2,-3.000 3.000-1,-3.000 4.000-2,-6.000 4.000-3,-5.000 6.000-2,-7.000 7.000-2,-5.000 6.000-4,-3.000-2.000-3,4.000-9.000-3,3.000-10.000-4,3.000-8.000-4,3.000-9.000-1,3.000-6.000 0,3.000-6.000 1,4.000-6.000 0,2.000-4.000 3,4.000 1.000 3,3.000-1.000 5,3.000 1.000 3</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4"/>
    </inkml:context>
    <inkml:brush xml:id="br0">
      <inkml:brushProperty name="width" value="0.0388977639377117" units="cm"/>
      <inkml:brushProperty name="height" value="0.0388977639377117" units="cm"/>
      <inkml:brushProperty name="color" value="#00bff3"/>
      <inkml:brushProperty name="ignorePressure" value="0"/>
    </inkml:brush>
  </inkml:definitions>
  <inkml:trace contextRef="#ctx0" brushRef="#br0">30400.000 15100.000 565,'0.000'-40.000'43,"0.000"23.000"5,0.000 22.000 5,0.000 22.000 5,0.000 13.000-2,0.000 7.000-10,0.000 6.000-10,0.000 7.000-9,0.000 7.000-8,0.000 9.000-2,0.000 10.000-4,0.000 10.000-3,-2.000 0.000-4,-3.000-5.000-3,-3.000-7.000-5,-2.000-5.000-4,-3.000-4.000-5,1.000 0.000-7,-1.000 0.000-8,1.000 0.000-7,1.000-5.000-7,3.000-9.000-3,3.000-10.000-5,4.000-8.000-5</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8"/>
    </inkml:context>
    <inkml:brush xml:id="br0">
      <inkml:brushProperty name="width" value="0.0471774265170097" units="cm"/>
      <inkml:brushProperty name="height" value="0.0471774265170097" units="cm"/>
      <inkml:brushProperty name="color" value="#f2395b"/>
      <inkml:brushProperty name="ignorePressure" value="0"/>
    </inkml:brush>
  </inkml:definitions>
  <inkml:trace contextRef="#ctx0" brushRef="#br0">37750.000 17900.000 466,'-113.000'23.000'3,"26.000"-3.000"7,24.000-3.000 5,26.000-2.000 8,21.000-8.000 2,19.000-8.000 2,19.000-10.000 1,19.000-9.000 1,15.000-9.000-1,13.000-5.000-2,12.000-7.000-1,13.000-5.000-3,15.000-11.000-1,19.000-11.000-5,19.000-14.000-2,19.000-11.000-5,4.000-4.000-2,-9.000 6.000-5,-10.000 7.000-4,-8.000 6.000-3,-14.000 9.000-2,-15.000 13.000 1,-15.000 12.000 1,-16.000 13.000 1,-29.000 6.000-9,-40.000 0.000-18,-40.000 0.000-19,-41.000 0.000-18,-19.000-5.000-2,3.000-9.000 15,3.000-10.000 13,4.000-8.000 16,1.000-6.000 8,0.000 1.000 5,0.000-1.000 4,0.000 1.000 5,4.000 2.000 4,10.000 7.000 4,10.000 6.000 5,9.000 7.000 4,7.000 4.000 4,7.000 3.000 5,6.000 3.000 3,7.000 4.000 5,7.000 13.000 7,9.000 26.000 8,10.000 24.000 9,10.000 26.000 9,2.000 15.000 0,-3.000 6.000-10,-3.000 7.000-11,-2.000 6.000-9,-6.000 6.000-6,-6.000 6.000-5,-6.000 7.000-2,-6.000 6.000-4,-7.000 4.000-3,-6.000 4.000-4,-6.000 3.000-3,-6.000 3.000-4,-9.000 1.000-2,-8.000 1.000 1,-10.000-1.000 1,-9.000 1.000 2,-5.000-6.000-11,0.000-8.000-20,0.000-10.000-21,0.000-9.000-20,4.000-15.000-7,10.000-18.000 8,10.000-19.000 8,9.000-18.000 8</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8"/>
    </inkml:context>
    <inkml:brush xml:id="br0">
      <inkml:brushProperty name="width" value="0.0455687716603279" units="cm"/>
      <inkml:brushProperty name="height" value="0.0455687716603279" units="cm"/>
      <inkml:brushProperty name="color" value="#f2395b"/>
      <inkml:brushProperty name="ignorePressure" value="0"/>
    </inkml:brush>
  </inkml:definitions>
  <inkml:trace contextRef="#ctx0" brushRef="#br0">38900.000 17600.000 482,'73.000'26.000'6,"-3.000"4.000"11,-3.000 3.000 12,-2.000 3.000 12,0.000 4.000 6,7.000 7.000-1,6.000 6.000 2,7.000 7.000 0,4.000 0.000-3,3.000-2.000-5,3.000-3.000-5,4.000-3.000-5,-4.000-4.000-4,-9.000-3.000-3,-10.000-3.000-3,-8.000-2.000-3</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59"/>
    </inkml:context>
    <inkml:brush xml:id="br0">
      <inkml:brushProperty name="width" value="0.0493999347090721" units="cm"/>
      <inkml:brushProperty name="height" value="0.0493999347090721" units="cm"/>
      <inkml:brushProperty name="color" value="#f2395b"/>
      <inkml:brushProperty name="ignorePressure" value="0"/>
    </inkml:brush>
  </inkml:definitions>
  <inkml:trace contextRef="#ctx0" brushRef="#br0">49100.000 46000.000 445,'50.000'31.000'114,"0.000"13.000"-19,0.000 12.000-18,0.000 13.000-19,-2.000 15.000-13,-3.000 19.000-8,-3.000 19.000-6,-2.000 19.000-8,-6.000 1.000-5,-6.000-16.000-3,-6.000-15.000-3,-6.000-15.000-3,-2.000-14.000-3,3.000-8.000 0,3.000-10.000-2,4.000-9.000-1,5.000-13.000-2,10.000-16.000-1,10.000-15.000-2,9.000-15.000-2,13.000-31.000-2,20.000-43.000-2,18.000-44.000-1,20.000-43.000-2,14.000-32.000-4,14.000-19.000-6,11.000-18.000-6,14.000-19.000-6,-7.000 9.000-3,-25.000 38.000 0,-25.000 37.000 1,-25.000 38.000 0,-19.000 27.000-2,-12.000 20.000-9,-13.000 18.000-6,-12.000 20.000-8</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2:00"/>
    </inkml:context>
    <inkml:brush xml:id="br0">
      <inkml:brushProperty name="width" value="0.0372687205672264" units="cm"/>
      <inkml:brushProperty name="height" value="0.0372687205672264" units="cm"/>
      <inkml:brushProperty name="color" value="#f2395b"/>
      <inkml:brushProperty name="ignorePressure" value="0"/>
    </inkml:brush>
  </inkml:definitions>
  <inkml:trace contextRef="#ctx0" brushRef="#br0">38250.000 44050.000 590,'1.000'118.000'121,"4.000"-11.000"-28,3.000-14.000-27,3.000-11.000-27,3.000-12.000-16,3.000-9.000-4,3.000-10.000-4,4.000-8.000-4,2.000-11.000-3,4.000-8.000-1,3.000-10.000-2,3.000-9.000-2,9.000-21.000-4,16.000-31.000-4,15.000-31.000-5,17.000-31.000-6,3.000-16.000 0,-5.000 0.000 2,-7.000 0.000 3,-5.000 0.000 3,-8.000 6.000-10,-5.000 13.000-21,-7.000 12.000-21,-5.000 13.000-21</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2:02"/>
    </inkml:context>
    <inkml:brush xml:id="br0">
      <inkml:brushProperty name="width" value="0.0544550754129887" units="cm"/>
      <inkml:brushProperty name="height" value="0.0544550754129887" units="cm"/>
      <inkml:brushProperty name="color" value="#f2395b"/>
      <inkml:brushProperty name="ignorePressure" value="0"/>
    </inkml:brush>
  </inkml:definitions>
  <inkml:trace contextRef="#ctx0" brushRef="#br0">10850.000 50500.000 404,'-19.000'-15.000'7,"13.000"23.000"17,12.000 22.000 16,13.000 22.000 15,4.000 12.000 6,-3.000 3.000-8,-3.000 3.000-5,-2.000 4.000-8,-1.000 8.000-4,3.000 17.000-5,3.000 15.000-3,4.000 16.000-5,4.000 24.000-3,6.000 35.000-2,7.000 35.000-2,6.000 34.000-1,-1.000-2.000-3,-5.000-37.000 0,-7.000-38.000-2,-5.000-37.000-2,-3.000-26.000 0,4.000-11.000-1,3.000-14.000 1,3.000-11.000-1,18.000-23.000-1,35.000-31.000-3,35.000-31.000-4,34.000-31.000-4,29.000-51.000-4,26.000-68.000-9,24.000-69.000-7,26.000-68.000-8,22.000-53.000-2,23.000-33.000 3,22.000-35.000 4,22.000-34.000 2,-18.000 21.000-6,-56.000 79.000-15,-56.000 78.000-17,-56.000 78.000-15</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12"/>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45950.000 41850.000 333,'157.000'63.000'167,"51.000"46.000"-1,50.000 47.000 1,49.000 47.000 0</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13"/>
    </inkml:context>
    <inkml:brush xml:id="br0">
      <inkml:brushProperty name="width" value="0.0396329686045647" units="cm"/>
      <inkml:brushProperty name="height" value="0.0396329686045647" units="cm"/>
      <inkml:brushProperty name="color" value="#f2395b"/>
      <inkml:brushProperty name="ignorePressure" value="0"/>
    </inkml:brush>
  </inkml:definitions>
  <inkml:trace contextRef="#ctx0" brushRef="#br0">45800.000 41900.000 555,'-36.000'0.000'-22,"28.000"0.000"36,28.000 0.000 35,29.000 0.000 34,16.000-2.000 9,7.000-3.000-19,6.000-3.000-19,7.000-2.000-18,2.000-5.000-13,1.000-2.000-4,-1.000-3.000-6,1.000-3.000-5,-4.000-1.000-5,-6.000 4.000-8,-6.000 3.000-5,-6.000 3.000-7,-6.000 3.000-4,-2.000 3.000-4,-3.000 3.000-2,-3.000 4.000-3</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13"/>
    </inkml:context>
    <inkml:brush xml:id="br0">
      <inkml:brushProperty name="width" value="0.0378495790064335" units="cm"/>
      <inkml:brushProperty name="height" value="0.0378495790064335" units="cm"/>
      <inkml:brushProperty name="color" value="#f2395b"/>
      <inkml:brushProperty name="ignorePressure" value="0"/>
    </inkml:brush>
  </inkml:definitions>
  <inkml:trace contextRef="#ctx0" brushRef="#br0">46450.000 41150.000 581,'-46.000'-24.000'-13,"10.000"4.000"12,10.000 3.000 13,9.000 3.000 12,7.000 14.000 11,7.000 25.000 11,6.000 25.000 9,7.000 25.000 11,0.000 12.000-2,-2.000 1.000-14,-3.000-1.000-13,-3.000 1.000-13,-2.000 7.000-11,0.000 16.000-6,0.000 15.000-8,0.000 17.000-6,0.000 3.000-6,0.000-5.000-7,0.000-7.000-6,0.000-5.000-6,0.000-11.000-4,0.000-11.000-1,0.000-14.000-2,0.000-11.000-2</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14"/>
    </inkml:context>
    <inkml:brush xml:id="br0">
      <inkml:brushProperty name="width" value="0.0288084987550974" units="cm"/>
      <inkml:brushProperty name="height" value="0.0288084987550974" units="cm"/>
      <inkml:brushProperty name="color" value="#f2395b"/>
      <inkml:brushProperty name="ignorePressure" value="0"/>
    </inkml:brush>
  </inkml:definitions>
  <inkml:trace contextRef="#ctx0" brushRef="#br0">47400.000 40700.000 763,'95.000'29.000'13,"-9.000"10.000"-2,-10.000 10.000 0,-8.000 9.000-2,-12.000 2.000-2,-12.000-2.000-4,-13.000-3.000-4,-12.000-3.000-5,-10.000 1.000-2,-6.000 6.000-1,-6.000 7.000-2,-6.000 6.000-1,-10.000 3.000-3,-12.000 0.000-2,-13.000 0.000-4,-12.000 0.000-2,-5.000-4.000 0,3.000-5.000 4,3.000-7.000 5,4.000-5.000 4,2.000-9.000 4,4.000-9.000 0,3.000-10.000 2,3.000-8.000 1,9.000-8.000 6,16.000-2.000 10,15.000-3.000 9,17.000-3.000 10,14.000-2.000 3,17.000 0.000-4,15.000 0.000-4,16.000 0.000-5,4.000 0.000-2,-6.000 0.000-2,-6.000 0.000-2,-6.000 0.000-1,-7.000 4.000-2,-6.000 10.000 0,-6.000 10.000 0,-6.000 9.000-1,-7.000 7.000-1,-6.000 7.000 0,-6.000 6.000-2,-6.000 7.000-1,-12.000 2.000 0,-15.000 1.000-1,-15.000-1.000 0,-16.000 1.000-1,-8.000-3.000 0,0.000-2.000-1,0.000-3.000-1,0.000-3.000-1,0.000-6.000-2,0.000-5.000-5,0.000-7.000-4,0.000-5.000-4,3.000-8.000-7,6.000-5.000-10,7.000-7.000-10,6.000-5.000-11,6.000-11.000-2,6.000-11.000 6,7.000-14.000 7,6.000-11.000 6,6.000-6.000 5,6.000 4.000 7,7.000 3.000 6,6.000 3.000 6,1.000 1.000 4,-3.000 1.000 0,-3.000-1.000 2,-2.000 1.000 2</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14"/>
    </inkml:context>
    <inkml:brush xml:id="br0">
      <inkml:brushProperty name="width" value="0.0463061854243279" units="cm"/>
      <inkml:brushProperty name="height" value="0.0463061854243279" units="cm"/>
      <inkml:brushProperty name="color" value="#f2395b"/>
      <inkml:brushProperty name="ignorePressure" value="0"/>
    </inkml:brush>
  </inkml:definitions>
  <inkml:trace contextRef="#ctx0" brushRef="#br0">48800.000 40600.000 475,'1.000'100.000'41,"4.000"0.000"-9,3.000 0.000-10,3.000 0.000-8,-4.000 1.000-6,-8.000 4.000-3,-10.000 3.000-2,-9.000 3.000-3,-9.000-1.000-2,-5.000-2.000-5,-7.000-3.000-4,-5.000-3.000-4,-3.000-12.000-1,4.000-18.000 1,3.000-19.000 1,3.000-18.000 2,9.000-23.000-2,16.000-24.000-2,15.000-26.000-4,17.000-24.000-4,10.000-12.000 2,6.000 4.000 4,7.000 3.000 6,6.000 3.000 4,1.000 7.000 4,-3.000 14.000 0,-3.000 11.000 2,-2.000 14.000 0,-5.000 10.000 3,-2.000 9.000 4,-3.000 10.000 3,-3.000 10.000 4,-4.000 13.000 4,-3.000 19.000 5,-3.000 19.000 5,-2.000 19.000 4,-5.000 7.000 3,-2.000-3.000-2,-3.000-3.000-1,-3.000-2.000-2,-2.000-8.000-2,0.000-8.000-2,0.000-10.000-4,0.000-9.000-3,6.000-34.000-11,13.000-55.000-19,12.000-57.000-18,13.000-55.000-18,9.000-44.000-6,6.000-27.000 9,7.000-28.000 8,6.000-28.000 9,-2.000 7.000 6,-9.000 44.000 6,-10.000 44.000 4,-8.000 44.000 6,-8.000 29.000 2,-2.000 16.000 2,-3.000 15.000 1,-3.000 17.000 1,-2.000 24.000 12,0.000 34.000 22,0.000 35.000 22,0.000 35.000 22,3.000 11.000 2,6.000-8.000-18,7.000-10.000-20,6.000-9.000-18,3.000-12.000-11,0.000-11.000-2,0.000-14.000-2,0.000-11.000-3,0.000-7.000-8,0.000 0.000-12,0.000 0.000-14,0.000 0.000-13,-13.000 1.000-7,-24.000 4.000 1,-26.000 3.000 1,-24.000 3.000 0,-13.000 9.000 5,0.000 16.000 10,0.000 15.000 8,0.000 17.000 10,0.000 10.000 10,0.000 6.000 8,0.000 7.000 9,0.000 6.000 8,3.000 3.000 7,6.000 0.000 2,7.000 0.000 2,6.000 0.000 3,6.000-8.000-1,6.000-16.000-5,7.000-15.000-4,6.000-15.000-5,4.000-9.000-5,4.000 1.000-6,3.000-1.000-6,3.000 1.000-5,3.000-6.000-9,3.000-8.000-9,3.000-10.000-10,4.000-9.000-10,2.000-10.000-2,4.000-9.000 4,3.000-10.000 5,3.000-8.000 5,1.000-11.000 5,1.000-8.000 5,-1.000-10.000 5,1.000-9.000 5,-1.000-7.000 3,1.000-3.000 2,-1.000-3.000 0,1.000-2.000 2,-4.000 2.000 0,-6.000 9.000 0,-6.000 10.000 0,-6.000 10.000 1,-6.000 7.000 0,-2.000 6.000 0,-3.000 7.000 0,-3.000 6.000 0,-1.000 13.000 9,4.000 23.000 18,3.000 22.000 19,3.000 22.000 18,-1.000 15.000 7,-2.000 9.000-6,-3.000 10.000-5,-3.000 10.000-6,-2.000 0.000-5,0.000-5.000-8,0.000-7.000-7,0.000-5.000-7,0.000 0.000-4,0.000 10.000-3,0.000 10.000-3,0.000 9.000-3,-2.000 20.000-3,-3.000 31.000-5,-3.000 32.000-4,-2.000 31.000-6,-3.000 23.000 0,1.000 16.000 2,-1.000 15.000 1,1.000 17.000 3,-1.000-20.000-15,1.000-53.000-33,-1.000-53.000-33,1.000-52.000-32</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4"/>
    </inkml:context>
    <inkml:brush xml:id="br0">
      <inkml:brushProperty name="width" value="0.0361904464662075" units="cm"/>
      <inkml:brushProperty name="height" value="0.0361904464662075" units="cm"/>
      <inkml:brushProperty name="color" value="#00bff3"/>
      <inkml:brushProperty name="ignorePressure" value="0"/>
    </inkml:brush>
  </inkml:definitions>
  <inkml:trace contextRef="#ctx0" brushRef="#br0">30200.000 15800.000 607,'68.000'-2.000'78,"-11.000"-3.000"-13,-14.000-3.000-12,-11.000-2.000-12,-4.000-3.000-9,6.000 1.000-4,7.000-1.000-5,6.000 1.000-4,3.000 1.000-4,0.000 3.000-1,0.000 3.000-3,0.000 4.000-2,0.000 1.000-5,0.000 0.000-6,0.000 0.000-7,0.000 0.000-6,-2.000-2.000-14,-3.000-3.000-19,-3.000-3.000-18,-2.000-2.000-19</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2"/>
    </inkml:context>
    <inkml:brush xml:id="br0">
      <inkml:brushProperty name="width" value="0.0450758151710033" units="cm"/>
      <inkml:brushProperty name="height" value="0.0450758151710033" units="cm"/>
      <inkml:brushProperty name="color" value="#f2395b"/>
      <inkml:brushProperty name="ignorePressure" value="0"/>
    </inkml:brush>
  </inkml:definitions>
  <inkml:trace contextRef="#ctx0" brushRef="#br0">66000.000 39550.000 488,'-50.000'1.000'1,"0.000"4.000"5,0.000 3.000 3,0.000 3.000 3,20.000-1.000 12,41.000-2.000 20,40.000-3.000 19,42.000-3.000 20,19.000-2.000 0,1.000 0.000-18,-1.000 0.000-18,1.000 0.000-18,-4.000 0.000-12,-6.000 0.000-3,-6.000 0.000-5,-6.000 0.000-4,-6.000 1.000-5,-2.000 4.000-5,-3.000 3.000-5,-3.000 3.000-6,-7.000-1.000-7,-9.000-2.000-8,-10.000-3.000-9,-8.000-3.000-9</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2"/>
    </inkml:context>
    <inkml:brush xml:id="br0">
      <inkml:brushProperty name="width" value="0.0463018529117107" units="cm"/>
      <inkml:brushProperty name="height" value="0.0463018529117107" units="cm"/>
      <inkml:brushProperty name="color" value="#f2395b"/>
      <inkml:brushProperty name="ignorePressure" value="0"/>
    </inkml:brush>
  </inkml:definitions>
  <inkml:trace contextRef="#ctx0" brushRef="#br0">66800.000 38950.000 475,'-47.000'-68.000'21,"6.000"17.000"1,7.000 15.000 1,6.000 16.000 2,6.000 12.000 4,6.000 9.000 7,7.000 10.000 7,6.000 10.000 7,3.000 14.000 1,0.000 23.000-7,0.000 22.000-6,0.000 22.000-5,-2.000 13.000-6,-3.000 7.000-2,-3.000 6.000-4,-2.000 7.000-2,-3.000-1.000-6,1.000-6.000-9,-1.000-6.000-7,1.000-6.000-10,-1.000-7.000-8,1.000-6.000-10,-1.000-6.000-8,1.000-6.000-10,4.000-10.000-8,9.000-12.000-4,10.000-13.000-7,10.000-12.000-4</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2"/>
    </inkml:context>
    <inkml:brush xml:id="br0">
      <inkml:brushProperty name="width" value="0.0528535284101963" units="cm"/>
      <inkml:brushProperty name="height" value="0.0528535284101963" units="cm"/>
      <inkml:brushProperty name="color" value="#f2395b"/>
      <inkml:brushProperty name="ignorePressure" value="0"/>
    </inkml:brush>
  </inkml:definitions>
  <inkml:trace contextRef="#ctx0" brushRef="#br0">68150.000 38450.000 416,'21.000'-113.000'26,"-5.000"26.000"0,-7.000 24.000 0,-5.000 26.000 0,-3.000 32.000 5,4.000 41.000 14,3.000 40.000 13,3.000 42.000 12,-2.000 24.000 1,-6.000 9.000-11,-6.000 10.000-13,-6.000 10.000-11,-4.000 10.000-9,1.000 13.000-8,-1.000 12.000-8,1.000 13.000-7,-3.000 21.000-10,-2.000 32.000-16,-3.000 31.000-13,-3.000 32.000-16,1.000-18.000-2,6.000-66.000 8,7.000-65.000 9,6.000-65.000 8,1.000-36.000-2,-3.000-2.000-12,-3.000-3.000-12,-2.000-3.000-12</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5"/>
    </inkml:context>
    <inkml:brush xml:id="br0">
      <inkml:brushProperty name="width" value="0.0479668043553829" units="cm"/>
      <inkml:brushProperty name="height" value="0.0479668043553829" units="cm"/>
      <inkml:brushProperty name="color" value="#f2395b"/>
      <inkml:brushProperty name="ignorePressure" value="0"/>
    </inkml:brush>
  </inkml:definitions>
  <inkml:trace contextRef="#ctx0" brushRef="#br0">69300.000 45800.000 458,'-80.000'26.000'9,"41.000"4.000"17,40.000 3.000 17,42.000 3.000 17,21.000-2.000 4,3.000-6.000-10,3.000-6.000-11,4.000-6.000-10,1.000-7.000-7,0.000-6.000-3,0.000-6.000-3,0.000-6.000-3,-4.000-6.000-6,-5.000-2.000-8,-7.000-3.000-8,-5.000-3.000-7,-23.000 15.000-3,-37.000 34.000 2,-38.000 35.000 4,-37.000 35.000 2,-16.000 13.000 4,6.000-6.000 3,7.000-6.000 4,6.000-6.000 4,-1.000-1.000 1,-5.000 7.000 0,-7.000 6.000 1,-5.000 7.000-1,5.000-7.000 0,19.000-19.000 0,19.000-18.000 0,19.000-19.000 0,24.000-18.000-7,32.000-15.000-15,31.000-15.000-15,32.000-16.000-14,15.000-12.000-5,0.000-5.000 6,0.000-7.000 7,0.000-5.000 5,-7.000 2.000 5,-11.000 13.000 4,-14.000 12.000 2,-11.000 13.000 4,-14.000 16.000 3,-11.000 23.000 3,-14.000 22.000 3,-11.000 22.000 4,-14.000 8.000 2,-11.000-2.000 2,-14.000-3.000 3,-11.000-3.000 2,7.000-20.000 3,28.000-33.000 1,28.000-35.000 3,29.000-34.000 1,13.000-13.000 0,1.000 9.000-3,-1.000 10.000-3,1.000 10.000-2,-1.000 7.000-2,1.000 6.000 0,-1.000 7.000 1,1.000 6.000 1,-7.000 7.000-1,-12.000 10.000-2,-13.000 10.000 0,-12.000 9.000-2,-9.000 4.000-1,-2.000 1.000-2,-3.000-1.000 0,-3.000 1.000-2,-12.000-4.000-7,-18.000-6.000-12,-19.000-6.000-14,-18.000-6.000-12,-12.000-7.000-3,-3.000-6.000 6,-3.000-6.000 8,-2.000-6.000 7,-9.000-6.000 4,-12.000-2.000 3,-13.000-3.000 4,-12.000-3.000 1,-7.000-1.000 4,1.000 4.000 3,-1.000 3.000 2,1.000 3.000 4,2.000 1.000 2,7.000 1.000 1,6.000-1.000 2,7.000 1.000 1,10.000 1.000 5,16.000 3.000 9,15.000 3.000 9,17.000 4.000 8,13.000 5.000 7,13.000 10.000 6,12.000 10.000 6,13.000 9.000 6,15.000 13.000-1,19.000 20.000-6,19.000 18.000-8,19.000 20.000-6,7.000 5.000-6,-3.000-6.000-3,-3.000-6.000-4,-2.000-6.000-3,2.000-6.000-2,9.000-2.000-2,10.000-3.000-2,10.000-3.000-1,7.000-10.000-5,6.000-16.000-8,7.000-15.000-10,6.000-15.000-7,7.000-21.000-10,10.000-25.000-11,10.000-25.000-9,9.000-25.000-11,1.000-16.000-3,-6.000-6.000 1,-6.000-6.000 2,-6.000-6.000 2,-15.000 5.000 5,-21.000 20.000 7,-22.000 18.000 7,-22.000 20.000 8</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5"/>
    </inkml:context>
    <inkml:brush xml:id="br0">
      <inkml:brushProperty name="width" value="0.0376380793750286" units="cm"/>
      <inkml:brushProperty name="height" value="0.0376380793750286" units="cm"/>
      <inkml:brushProperty name="color" value="#f2395b"/>
      <inkml:brushProperty name="ignorePressure" value="0"/>
    </inkml:brush>
  </inkml:definitions>
  <inkml:trace contextRef="#ctx0" brushRef="#br0">71900.000 45500.000 584,'46.000'-90.000'83,"-5.000"23.000"-17,-7.000 22.000-17,-5.000 22.000-17,3.000 10.000-7,17.000 1.000 0,15.000-1.000 1,16.000 1.000 1,7.000 1.000-1,1.000 3.000-5,-1.000 3.000-4,1.000 4.000-4,-6.000 4.000-7,-8.000 6.000-11,-10.000 7.000-10,-9.000 6.000-9,-13.000 7.000-10,-16.000 10.000-6,-15.000 10.000-7,-15.000 9.000-8,-11.000-1.000-1,-2.000-8.000 3,-3.000-10.000 3,-3.000-9.000 4</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5"/>
    </inkml:context>
    <inkml:brush xml:id="br0">
      <inkml:brushProperty name="width" value="0.0521388202905655" units="cm"/>
      <inkml:brushProperty name="height" value="0.0521388202905655" units="cm"/>
      <inkml:brushProperty name="color" value="#f2395b"/>
      <inkml:brushProperty name="ignorePressure" value="0"/>
    </inkml:brush>
  </inkml:definitions>
  <inkml:trace contextRef="#ctx0" brushRef="#br0">72000.000 45900.000 421,'-113.000'21.000'25,"26.000"-5.000"-3,24.000-7.000-3,26.000-5.000-3,13.000 3.000 5,4.000 17.000 14,3.000 15.000 14,3.000 16.000 13,3.000 18.000 2,3.000 22.000-9,3.000 22.000-9,4.000 23.000-10,1.000 19.000-5,0.000 19.000-4,0.000 19.000-4,0.000 19.000-2,-2.000 16.000-6,-3.000 17.000-6,-3.000 15.000-7,-2.000 16.000-5,-1.000 16.000-11,3.000 20.000-13,3.000 18.000-14,4.000 20.000-14,1.000-22.000-3,0.000-58.000 8,0.000-60.000 7,0.000-59.000 9,0.000-40.000-1,0.000-18.000-6,0.000-19.000-7,0.000-18.000-7</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6"/>
    </inkml:context>
    <inkml:brush xml:id="br0">
      <inkml:brushProperty name="width" value="0.0511754639446735" units="cm"/>
      <inkml:brushProperty name="height" value="0.0511754639446735" units="cm"/>
      <inkml:brushProperty name="color" value="#f2395b"/>
      <inkml:brushProperty name="ignorePressure" value="0"/>
    </inkml:brush>
  </inkml:definitions>
  <inkml:trace contextRef="#ctx0" brushRef="#br0">72150.000 47000.000 429,'-16.000'-21.000'7,"19.000"10.000"12,19.000 10.000 14,19.000 9.000 13,9.000 7.000 1,0.000 7.000-9,0.000 6.000-10,0.000 7.000-10,-5.000 5.000-7,-9.000 7.000-6,-10.000 6.000-5,-8.000 7.000-6,-14.000 8.000-3,-15.000 14.000 0,-15.000 11.000 0,-16.000 14.000-2,-13.000 5.000 0,-9.000 1.000-2,-10.000-1.000-3,-8.000 1.000-2,-4.000-9.000 0,3.000-15.000 3,3.000-15.000 2,4.000-16.000 4,7.000-15.000 2,13.000-11.000 4,12.000-14.000 5,13.000-11.000 3,10.000-12.000 2,10.000-9.000-1,10.000-10.000-1,9.000-8.000-1,12.000-4.000 2,16.000 3.000 2,15.000 3.000 2,17.000 4.000 4,3.000 4.000 0,-5.000 6.000 1,-7.000 7.000 0,-5.000 6.000 0,-8.000 10.000 0,-5.000 17.000-1,-7.000 15.000 0,-5.000 16.000-1,-9.000 10.000 0,-9.000 7.000 0,-10.000 6.000-1,-8.000 7.000 0,-8.000 2.000 0,-2.000 1.000 0,-3.000-1.000 1,-3.000 1.000-1,-1.000-6.000-1,4.000-8.000 0,3.000-10.000-3,3.000-9.000 0,15.000-10.000-3,29.000-9.000-3,28.000-10.000-3,28.000-8.000-2,12.000-9.000-2,-3.000-6.000 2,-3.000-6.000-1,-2.000-6.000 2,-6.000-7.000 0,-6.000-6.000-2,-6.000-6.000 0,-6.000-6.000-1,-6.000-9.000-3,-2.000-8.000-3,-3.000-10.000-4,-3.000-9.000-3,-4.000-12.000-3,-3.000-11.000-2,-3.000-14.000-2,-2.000-11.000-2,-3.000-7.000-1,1.000 0.000 2,-1.000 0.000 0,1.000 0.000 1,-3.000 9.000 4,-2.000 19.000 6,-3.000 19.000 7,-3.000 19.000 6,-6.000 18.000 12,-5.000 19.000 19,-7.000 19.000 16,-5.000 19.000 19,-6.000 15.000 3,-3.000 13.000-9,-3.000 12.000-11,-2.000 13.000-9,-1.000 6.000-7,3.000 0.000-5,3.000 0.000-3,4.000 0.000-4,1.000-2.000-4,0.000-3.000-5,0.000-3.000-3,0.000-2.000-4,4.000-22.000-17,10.000-36.000-27,10.000-39.000-27,9.000-36.000-28,1.000-17.000-4,-6.000 7.000 17,-6.000 6.000 19,-6.000 7.000 17,-2.000 4.000 12,3.000 3.000 5,3.000 3.000 6,4.000 4.000 4</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6"/>
    </inkml:context>
    <inkml:brush xml:id="br0">
      <inkml:brushProperty name="width" value="0.0555334389209747" units="cm"/>
      <inkml:brushProperty name="height" value="0.0555334389209747" units="cm"/>
      <inkml:brushProperty name="color" value="#f2395b"/>
      <inkml:brushProperty name="ignorePressure" value="0"/>
    </inkml:brush>
  </inkml:definitions>
  <inkml:trace contextRef="#ctx0" brushRef="#br0">74000.000 47500.000 396,'87.000'-341.000'2,"-24.000"69.000"6,-26.000 69.000 4,-24.000 69.000 5,-12.000 41.000 4,4.000 17.000 4,3.000 15.000 3,3.000 16.000 4,1.000 32.000 7,1.000 51.000 11,-1.000 49.000 10,1.000 51.000 10,-3.000 33.000 0,-2.000 20.000-13,-3.000 18.000-12,-3.000 20.000-12,-2.000 13.000-12,0.000 9.000-9,0.000 10.000-10,0.000 10.000-11,1.000 13.000-4,4.000 19.000-2,3.000 19.000-1,3.000 19.000-1,1.000-21.000 1,1.000-59.000 3,-1.000-60.000 3,1.000-58.000 2,-3.000-39.000-11,-2.000-15.000-28,-3.000-15.000-27,-3.000-16.000-27</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7"/>
    </inkml:context>
    <inkml:brush xml:id="br0">
      <inkml:brushProperty name="width" value="0.0630890727043152" units="cm"/>
      <inkml:brushProperty name="height" value="0.0630890727043152" units="cm"/>
      <inkml:brushProperty name="color" value="#f2395b"/>
      <inkml:brushProperty name="ignorePressure" value="0"/>
    </inkml:brush>
  </inkml:definitions>
  <inkml:trace contextRef="#ctx0" brushRef="#br0">73650.000 47550.000 348,'-13.000'-58.000'46,"26.000"34.000"-3,24.000 35.000-2,26.000 35.000-2,13.000 14.000-4,4.000-2.000-5,3.000-3.000-3,3.000-3.000-5,-1.000-6.000-6,-2.000-5.000-6,-3.000-7.000-6,-3.000-5.000-6,-4.000-8.000-6,-3.000-5.000-4,-3.000-7.000-6,-2.000-5.000-4,-5.000-8.000-3,-2.000-5.000-2,-3.000-7.000-3,-3.000-5.000-1,-4.000-11.000 0,-3.000-11.000 4,-3.000-14.000 3,-2.000-11.000 2,-5.000-4.000 5,-2.000 6.000 3,-3.000 7.000 3,-3.000 6.000 4,-4.000 6.000 6,-3.000 6.000 7,-3.000 7.000 7,-2.000 6.000 8,-5.000 12.000 9,-2.000 19.000 11,-3.000 19.000 10,-3.000 19.000 11,1.000 12.000 1,6.000 6.000-9,7.000 7.000-9,6.000 6.000-10,7.000 1.000-7,10.000-3.000-8,10.000-3.000-7,9.000-2.000-7,7.000-11.000-7,7.000-15.000-6,6.000-15.000-4,7.000-16.000-7,0.000-16.000-2,-2.000-16.000 0,-3.000-15.000 1,-3.000-15.000-1,-6.000-12.000-2,-5.000-6.000-7,-7.000-6.000-7,-5.000-6.000-7,-11.000-1.000 2,-11.000 7.000 10,-14.000 6.000 9,-11.000 7.000 9,-14.000 5.000 9,-11.000 7.000 6,-14.000 6.000 8,-11.000 7.000 6,-7.000 7.000 4,0.000 9.000 2,0.000 10.000 2,0.000 10.000 1,1.000 11.000 2,4.000 17.000 0,3.000 15.000 2,3.000 16.000-1,1.000 12.000 0,1.000 9.000-4,-1.000 10.000-4,1.000 10.000-3,-1.000 4.000-3,1.000 0.000-4,-1.000 0.000-4,1.000 0.000-3,2.000-5.000-2,7.000-9.000 0,6.000-10.000 0,7.000-8.000 1,15.000-8.000-5,25.000-2.000-8,25.000-3.000-9,25.000-3.000-9,9.000-9.000-2,-6.000-11.000 3,-6.000-14.000 4,-6.000-11.000 3,-7.000-9.000 3,-6.000-3.000 3,-6.000-3.000 3,-6.000-2.000 3,-15.000 5.000 6,-21.000 16.000 7,-22.000 15.000 9,-22.000 17.000 7,-16.000 8.000 6,-9.000 4.000-1,-10.000 3.000 1,-8.000 3.000 1,-8.000 6.000-1,-2.000 9.000-3,-3.000 10.000-4,-3.000 10.000-2,2.000 2.000-1,10.000-3.000 1,10.000-3.000 1,9.000-2.000 1,9.000-8.000-1,9.000-8.000 0,10.000-10.000-3,10.000-9.000-1,16.000-9.000-2,26.000-5.000-2,24.000-7.000-2,26.000-5.000-1,30.000-12.000-3,39.000-16.000-2,36.000-15.000-3,39.000-15.000-2,27.000-21.000-5,19.000-25.000-7,19.000-25.000-7,19.000-25.000-7,-2.000-8.000-7,-22.000 9.000-3,-22.000 10.000-5,-21.000 10.000-5,-31.000 13.000-5,-36.000 19.000-7,-39.000 19.000-7,-36.000 19.000-6</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8"/>
    </inkml:context>
    <inkml:brush xml:id="br0">
      <inkml:brushProperty name="width" value="0.0517967268824577" units="cm"/>
      <inkml:brushProperty name="height" value="0.0517967268824577" units="cm"/>
      <inkml:brushProperty name="color" value="#f2395b"/>
      <inkml:brushProperty name="ignorePressure" value="0"/>
    </inkml:brush>
  </inkml:definitions>
  <inkml:trace contextRef="#ctx0" brushRef="#br0">45650.000 50200.000 424,'-25.000'21.000'0,"0.000"-5.000"0,0.000-7.000 0,0.000-5.000 0,0.000 0.000 7,0.000 10.000 12,0.000 10.000 13,0.000 9.000 12,14.000 1.000 4,28.000-6.000-6,28.000-6.000-6,29.000-6.000-7,10.000-7.000-5,-6.000-6.000-5,-6.000-6.000-7,-6.000-6.000-4,5.000-12.000-7,20.000-15.000-3,18.000-15.000-6,20.000-16.000-4,-1.000-5.000-3,-19.000 6.000 1,-18.000 7.000 0,-19.000 6.000 1,-21.000 15.000 0,-21.000 26.000 1,-22.000 24.000 1,-22.000 26.000 1,-21.000 19.000 4,-18.000 17.000 5,-19.000 15.000 5,-18.000 16.000 7,-12.000 5.000 2,-3.000-2.000 1,-3.000-3.000 1,-2.000-3.000 1,5.000-7.000 0,16.000-9.000 3,15.000-10.000 0,17.000-8.000 3,10.000-11.000-2,6.000-8.000-4,7.000-10.000-5,6.000-9.000-4,10.000-10.000-5,17.000-9.000-5,15.000-10.000-6,16.000-8.000-5,15.000-14.000-3,16.000-15.000 3,15.000-15.000 1,17.000-16.000 3,5.000-2.000-1,-3.000 13.000-3,-3.000 12.000-2,-2.000 13.000-4,-11.000 13.000 0,-15.000 17.000 0,-15.000 15.000 1,-16.000 16.000 1,-13.000 16.000 3,-9.000 20.000 7,-10.000 18.000 5,-8.000 20.000 7,-9.000 6.000 2,-6.000-2.000-1,-6.000-3.000-2,-6.000-3.000-1,-2.000-12.000 2,3.000-18.000 4,3.000-19.000 5,4.000-18.000 4,5.000-18.000 1,10.000-16.000-2,10.000-15.000-1,9.000-15.000-2,10.000-15.000-3,14.000-12.000-6,11.000-13.000-6,14.000-12.000-4,5.000-1.000-4,1.000 14.000 0,-1.000 11.000 0,1.000 14.000 0,-4.000 18.000 2,-6.000 25.000 2,-6.000 25.000 4,-6.000 25.000 4,-13.000 12.000 2,-19.000 1.000 0,-18.000-1.000 0,-19.000 1.000 1,-12.000-3.000-1,-2.000-2.000 1,-3.000-3.000-2,-3.000-3.000 1,-4.000-7.000-6,-3.000-9.000-8,-3.000-10.000-9,-2.000-8.000-8,-3.000-11.000-5,1.000-8.000-1,-1.000-10.000 0,1.000-9.000 0,-3.000-10.000 1,-2.000-9.000 3,-3.000-10.000 4,-3.000-8.000 2,-2.000-4.000 5,0.000 3.000 6,0.000 3.000 5,0.000 4.000 5,1.000 2.000 6,4.000 4.000 5,3.000 3.000 6,3.000 3.000 4,1.000 6.000 6,1.000 9.000 2,-1.000 10.000 5,1.000 10.000 3,2.000 5.000 3,7.000 4.000 0,6.000 3.000 1,7.000 3.000 0,5.000 6.000-2,7.000 9.000-4,6.000 10.000-4,7.000 10.000-4,7.000 13.000-3,9.000 19.000 0,10.000 19.000 0,10.000 19.000 0,11.000 12.000 0,17.000 6.000-1,15.000 7.000 0,16.000 6.000 1,12.000-5.000-5,9.000-16.000-5,10.000-15.000-7,10.000-15.000-5,7.000-18.000-9,6.000-19.000-8,7.000-18.000-10,6.000-19.000-8,4.000-22.000-6,4.000-25.000-3,3.000-25.000-2,3.000-25.000-2,-15.000-8.000-3,-30.000 9.000-4,-32.000 10.000-2,-30.000 10.000-4</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5"/>
    </inkml:context>
    <inkml:brush xml:id="br0">
      <inkml:brushProperty name="width" value="0.0445996224880219" units="cm"/>
      <inkml:brushProperty name="height" value="0.0445996224880219" units="cm"/>
      <inkml:brushProperty name="color" value="#00bff3"/>
      <inkml:brushProperty name="ignorePressure" value="0"/>
    </inkml:brush>
  </inkml:definitions>
  <inkml:trace contextRef="#ctx0" brushRef="#br0">31450.000 14200.000 493,'-22.000'-57.000'11,"6.000"39.000"24,7.000 36.000 23,6.000 39.000 23,3.000 22.000 3,0.000 10.000-17,0.000 10.000-18,0.000 9.000-18,-2.000 6.000-10,-3.000 3.000-1,-3.000 3.000-3,-2.000 4.000-1,-5.000 5.000-5,-2.000 10.000-6,-3.000 10.000-6,-3.000 9.000-6,-1.000 9.000-7,4.000 9.000-5,3.000 10.000-6,3.000 10.000-5,3.000 0.000-5,3.000-5.000-3,3.000-7.000-4,4.000-5.000-2,1.000-12.000-3,0.000-16.000 1,0.000-15.000 0,0.000-15.000 1,-2.000-20.000 2,-3.000-21.000 7,-3.000-22.000 7,-2.000-22.000 7</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8"/>
    </inkml:context>
    <inkml:brush xml:id="br0">
      <inkml:brushProperty name="width" value="0.0318343453109264" units="cm"/>
      <inkml:brushProperty name="height" value="0.0318343453109264" units="cm"/>
      <inkml:brushProperty name="color" value="#f2395b"/>
      <inkml:brushProperty name="ignorePressure" value="0"/>
    </inkml:brush>
  </inkml:definitions>
  <inkml:trace contextRef="#ctx0" brushRef="#br0">47450.000 49750.000 691,'1.000'-49.000'36,"4.000"4.000"-4,3.000 3.000-4,3.000 3.000-3,6.000 4.000-5,9.000 7.000-6,10.000 6.000-5,10.000 7.000-7,11.000 4.000 2,17.000 3.000 5,15.000 3.000 8,16.000 4.000 6,5.000 5.000 1,-2.000 10.000-2,-3.000 10.000-4,-3.000 9.000-3,-7.000 6.000-5,-9.000 3.000-10,-10.000 3.000-7,-8.000 4.000-9,-14.000-1.000-12,-15.000-3.000-16,-15.000-3.000-15,-16.000-2.000-15</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8"/>
    </inkml:context>
    <inkml:brush xml:id="br0">
      <inkml:brushProperty name="width" value="0.0543185882270336" units="cm"/>
      <inkml:brushProperty name="height" value="0.0543185882270336" units="cm"/>
      <inkml:brushProperty name="color" value="#f2395b"/>
      <inkml:brushProperty name="ignorePressure" value="0"/>
    </inkml:brush>
  </inkml:definitions>
  <inkml:trace contextRef="#ctx0" brushRef="#br0">48050.000 50150.000 405,'-113.000'0.000'2,"26.000"0.000"4,24.000 0.000 6,26.000 0.000 3,13.000 15.000 13,4.000 32.000 18,3.000 31.000 21,3.000 32.000 18,4.000 24.000 3,7.000 19.000-15,6.000 19.000-15,7.000 19.000-15,4.000 29.000-11,3.000 41.000-10,3.000 40.000-9,4.000 42.000-8,2.000 19.000-10,4.000 1.000-10,3.000-1.000-9,3.000 1.000-10,1.000-17.000-3,1.000-30.000 3,-1.000-32.000 3,1.000-30.000 3,-4.000-39.000-6,-6.000-43.000-15,-6.000-44.000-16,-6.000-43.000-13</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9"/>
    </inkml:context>
    <inkml:brush xml:id="br0">
      <inkml:brushProperty name="width" value="0.0555411502718925" units="cm"/>
      <inkml:brushProperty name="height" value="0.0555411502718925" units="cm"/>
      <inkml:brushProperty name="color" value="#f2395b"/>
      <inkml:brushProperty name="ignorePressure" value="0"/>
    </inkml:brush>
  </inkml:definitions>
  <inkml:trace contextRef="#ctx0" brushRef="#br0">48100.000 50750.000 396,'71.000'0.000'59,"-5.000"0.000"-10,-7.000 0.000-10,-5.000 0.000-9,-8.000 7.000-10,-5.000 17.000-7,-7.000 15.000-9,-5.000 16.000-7,-9.000 12.000-5,-9.000 9.000-3,-10.000 10.000-3,-8.000 10.000-3,-12.000 4.000-1,-12.000 0.000 3,-13.000 0.000 1,-12.000 0.000 1,-9.000-5.000 2,-2.000-9.000-1,-3.000-10.000-1,-3.000-8.000 1,4.000-12.000 1,13.000-12.000 6,12.000-13.000 6,13.000-12.000 4,20.000-16.000 6,28.000-19.000 5,28.000-18.000 4,29.000-19.000 5,13.000-5.000 0,1.000 9.000-4,-1.000 10.000-5,1.000 10.000-3,-6.000 8.000-3,-8.000 10.000-1,-10.000 10.000-1,-9.000 9.000-1,-12.000 13.000-1,-11.000 20.000 0,-14.000 18.000-1,-11.000 20.000-1,-15.000 10.000 0,-16.000 3.000 0,-15.000 3.000 0,-15.000 4.000 0,-9.000-6.000-1,1.000-11.000-1,-1.000-14.000 0,1.000-11.000-2,19.000-15.000 0,42.000-16.000-1,40.000-15.000 0,41.000-15.000-1,13.000-7.000 3,-11.000 3.000 5,-14.000 3.000 6,-11.000 4.000 5,-9.000 2.000 2,-3.000 4.000-1,-3.000 3.000-2,-2.000 3.000 0,-1.000-7.000-4,3.000-15.000-6,3.000-15.000-5,4.000-16.000-5,1.000-21.000-7,0.000-24.000-5,0.000-26.000-6,0.000-24.000-6,-2.000-9.000-2,-3.000 10.000-1,-3.000 10.000 0,-2.000 9.000 1,-6.000 15.000 2,-6.000 22.000 7,-6.000 22.000 5,-6.000 23.000 6,-4.000 17.000 15,1.000 17.000 23,-1.000 15.000 24,1.000 16.000 23,-3.000 13.000 5,-2.000 14.000-16,-3.000 11.000-14,-3.000 14.000-15,-2.000 3.000-11,0.000-2.000-5,0.000-3.000-7,0.000-3.000-5,0.000-2.000-4,0.000 0.000 0,0.000 0.000 0,0.000 0.000-1,3.000-29.000-10,6.000-55.000-21,7.000-57.000-21,6.000-55.000-19,6.000-34.000-9,6.000-9.000 6,7.000-10.000 5,6.000-8.000 6,3.000 2.000 7,0.000 16.000 8,0.000 15.000 10,0.000 17.000 8,-5.000 16.000 8,-9.000 19.000 8,-10.000 19.000 7,-8.000 19.000 7,-9.000 13.000 15,-6.000 10.000 21,-6.000 10.000 21,-6.000 9.000 21,-2.000 15.000 6,3.000 22.000-11,3.000 22.000-11,4.000 23.000-10,2.000 16.000-9,4.000 13.000-9,3.000 12.000-7,3.000 13.000-8,4.000 16.000-5,7.000 23.000-1,6.000 22.000-2,7.000 22.000-1,2.000 18.000-7,1.000 16.000-13,-1.000 15.000-12,1.000 17.000-13,-3.000-15.000-7,-2.000-44.000-3,-3.000-43.000-3,-3.000-44.000-2,-4.000-29.000-4,-3.000-11.000-6,-3.000-14.000-6,-2.000-11.000-6</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29"/>
    </inkml:context>
    <inkml:brush xml:id="br0">
      <inkml:brushProperty name="width" value="0.0414756834506989" units="cm"/>
      <inkml:brushProperty name="height" value="0.0414756834506989" units="cm"/>
      <inkml:brushProperty name="color" value="#f2395b"/>
      <inkml:brushProperty name="ignorePressure" value="0"/>
    </inkml:brush>
  </inkml:definitions>
  <inkml:trace contextRef="#ctx0" brushRef="#br0">49650.000 51500.000 530,'-44.000'-91.000'58,"13.000"19.000"-7,12.000 19.000-4,13.000 19.000-7,13.000 12.000-3,17.000 6.000 1,15.000 7.000-2,16.000 6.000 1,12.000 4.000-3,9.000 4.000-4,10.000 3.000-5,10.000 3.000-5,2.000 4.000-7,-3.000 7.000-9,-3.000 6.000-11,-2.000 7.000-9,-6.000-3.000-8,-6.000-8.000-3,-6.000-10.000-6,-6.000-9.000-3,-7.000-7.000-3,-6.000-3.000 0,-6.000-3.000-1,-6.000-2.000 0</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0"/>
    </inkml:context>
    <inkml:brush xml:id="br0">
      <inkml:brushProperty name="width" value="0.0633095875382423" units="cm"/>
      <inkml:brushProperty name="height" value="0.0633095875382423" units="cm"/>
      <inkml:brushProperty name="color" value="#f2395b"/>
      <inkml:brushProperty name="ignorePressure" value="0"/>
    </inkml:brush>
  </inkml:definitions>
  <inkml:trace contextRef="#ctx0" brushRef="#br0">51050.000 50650.000 347,'-21.000'93.000'111,"10.000"-11.000"-24,10.000-14.000-27,9.000-11.000-24,10.000-12.000-16,14.000-9.000-5,11.000-10.000-5,14.000-8.000-5,7.000-11.000-4,3.000-8.000-5,3.000-10.000-4,4.000-9.000-3,-1.000-7.000-4,-3.000-3.000-3,-3.000-3.000-3,-2.000-2.000-2,-8.000-5.000-1,-8.000-2.000 0,-10.000-3.000 0,-9.000-3.000 1,-9.000-2.000 2,-5.000 0.000 4,-7.000 0.000 4,-5.000 0.000 4,-11.000 1.000 3,-11.000 4.000 2,-14.000 3.000 1,-11.000 3.000 2,-6.000 3.000 4,4.000 3.000 7,3.000 3.000 6,3.000 4.000 6,3.000 10.000 8,3.000 19.000 8,3.000 19.000 8,4.000 19.000 9,5.000 16.000-1,10.000 17.000-8,10.000 15.000-9,9.000 16.000-8,4.000 5.000-6,1.000-2.000-4,-1.000-3.000-4,1.000-3.000-3,-1.000-2.000-4,1.000 0.000-5,-1.000 0.000-5,1.000 0.000-5,-3.000-4.000-4,-2.000-5.000-4,-3.000-7.000-5,-3.000-5.000-3,-7.000-11.000-3,-9.000-11.000 0,-10.000-14.000 0,-8.000-11.000-1,-6.000-12.000 3,1.000-9.000 2,-1.000-10.000 3,1.000-8.000 4,2.000-9.000 3,7.000-6.000 2,6.000-6.000 4,7.000-6.000 2,10.000-7.000 6,16.000-6.000 7,15.000-6.000 7,17.000-6.000 7,10.000 4.000 1,6.000 16.000-2,7.000 15.000-4,6.000 17.000-3,-1.000 7.000-4,-5.000 0.000-3,-7.000 0.000-3,-5.000 0.000-3,-6.000 3.000-2,-3.000 6.000 0,-3.000 7.000-1,-2.000 6.000 0,-9.000 9.000-1,-12.000 13.000-4,-13.000 12.000-1,-12.000 13.000-4,-15.000 7.000-1,-15.000 4.000 1,-15.000 3.000 0,-16.000 3.000 0,-12.000-1.000 2,-5.000-2.000 5,-7.000-3.000 4,-5.000-3.000 5,-6.000-1.000 3,-3.000 4.000 4,-3.000 3.000 5,-2.000 3.000 3,2.000-4.000 2,9.000-8.000 1,10.000-10.000 1,10.000-9.000 0,27.000-12.000 2,47.000-11.000 0,47.000-14.000 1,48.000-11.000 1,42.000-22.000-2,42.000-27.000-5,40.000-28.000-5,41.000-28.000-5,34.000-23.000-10,28.000-15.000-18,28.000-15.000-17,29.000-16.000-16,-23.000 10.000-14,-71.000 39.000-12,-72.000 36.000-11,-72.000 39.000-11</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2"/>
    </inkml:context>
    <inkml:brush xml:id="br0">
      <inkml:brushProperty name="width" value="0.0400406494736671" units="cm"/>
      <inkml:brushProperty name="height" value="0.0400406494736671" units="cm"/>
      <inkml:brushProperty name="color" value="#f2395b"/>
      <inkml:brushProperty name="ignorePressure" value="0"/>
    </inkml:brush>
  </inkml:definitions>
  <inkml:trace contextRef="#ctx0" brushRef="#br0">79700.000 45900.000 549,'46.000'-22.000'45,"-5.000"6.000"-6,-7.000 7.000-8,-5.000 6.000-7,-1.000 6.000-2,6.000 6.000 2,7.000 7.000 2,6.000 6.000 1,-2.000 9.000 1,-9.000 13.000-4,-10.000 12.000-3,-8.000 13.000-3,-9.000 9.000-4,-6.000 6.000-6,-6.000 7.000-5,-6.000 6.000-6,-9.000 1.000-6,-8.000-3.000-4,-10.000-3.000-6,-9.000-2.000-4,-2.000-11.000-2,6.000-15.000 4,7.000-15.000 3,6.000-16.000 4,1.000-8.000 4,-3.000 0.000 3,-3.000 0.000 3,-2.000 0.000 3,2.000 0.000 3,9.000 0.000 0,10.000 0.000 0,10.000 0.000 2,8.000 1.000 0,10.000 4.000 1,10.000 3.000 1,9.000 3.000 0,2.000 6.000 0,-2.000 9.000-1,-3.000 10.000-2,-3.000 10.000-2,-9.000 4.000 0,-11.000 0.000-1,-14.000 0.000-1,-11.000 0.000 0,-9.000-4.000 0,-3.000-5.000 0,-3.000-7.000 1,-2.000-5.000 0,13.000-15.000-1,31.000-22.000 0,32.000-22.000-1,31.000-21.000 0,10.000-6.000 0,-8.000 14.000 1,-10.000 11.000 3,-9.000 14.000 1,-12.000 11.000 2,-11.000 14.000 2,-14.000 11.000 3,-11.000 14.000 2,-14.000 10.000 3,-11.000 9.000 2,-14.000 10.000 3,-11.000 10.000 2,-9.000 2.000 1,-3.000-3.000-3,-3.000-3.000-2,-2.000-2.000-2,2.000-8.000-3,9.000-8.000-2,10.000-10.000-2,10.000-9.000-3,16.000-26.000-10,26.000-40.000-21,24.000-40.000-20,26.000-41.000-20,7.000-13.000-9,-9.000 16.000 5,-10.000 15.000 4,-8.000 17.000 5</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3"/>
    </inkml:context>
    <inkml:brush xml:id="br0">
      <inkml:brushProperty name="width" value="0.0504501946270466" units="cm"/>
      <inkml:brushProperty name="height" value="0.0504501946270466" units="cm"/>
      <inkml:brushProperty name="color" value="#f2395b"/>
      <inkml:brushProperty name="ignorePressure" value="0"/>
    </inkml:brush>
  </inkml:definitions>
  <inkml:trace contextRef="#ctx0" brushRef="#br0">81100.000 45900.000 436,'0.000'75.000'117,"0.000"0.000"-32,0.000 0.000-31,0.000 0.000-31,0.000-2.000-15,0.000-3.000 0,0.000-3.000 1,0.000-2.000 0,14.000-15.000-9,28.000-25.000-20,28.000-25.000-21,29.000-25.000-19,8.000-13.000-4,-8.000 1.000 15,-10.000-1.000 14,-9.000 1.000 14,-9.000 4.000 8,-5.000 9.000 4,-7.000 10.000 2,-5.000 10.000 3,-12.000 11.000 3,-16.000 17.000 5,-15.000 15.000 3,-15.000 16.000 5,-18.000 10.000 3,-19.000 7.000 3,-18.000 6.000 3,-19.000 7.000 2,-8.000 0.000 2,3.000-2.000-2,3.000-3.000-2,4.000-3.000-1,1.000-2.000-1,0.000 0.000-4,0.000 0.000-3,0.000 0.000-2,3.000-2.000-4,6.000-3.000-3,7.000-3.000-4,6.000-2.000-4,4.000-1.000-2,4.000 3.000 0,3.000 3.000-1,3.000 4.000 1,4.000-3.000 0,7.000-5.000 3,6.000-7.000 2,7.000-5.000 2,13.000-12.000 5,22.000-16.000 6,22.000-15.000 5,23.000-15.000 7,17.000-20.000 0,17.000-21.000-7,15.000-22.000-5,16.000-22.000-7,5.000-8.000-3,-2.000 6.000 1,-3.000 7.000 0,-3.000 6.000 1,-9.000 9.000-1,-11.000 13.000-5,-14.000 12.000-3,-11.000 13.000-5,-15.000 15.000 1,-16.000 19.000 4,-15.000 19.000 5,-15.000 19.000 4,-20.000 12.000 3,-21.000 6.000 1,-22.000 7.000 2,-22.000 6.000 2,-13.000 6.000 1,-3.000 6.000-2,-3.000 7.000-1,-2.000 6.000-1,-5.000-1.000-2,-2.000-5.000-1,-3.000-7.000-3,-3.000-5.000-2,4.000-8.000-1,13.000-5.000-1,12.000-7.000 1,13.000-5.000-1,7.000-12.000 0,4.000-16.000 0,3.000-15.000 1,3.000-15.000 0,7.000-18.000-1,14.000-19.000-3,11.000-18.000-2,14.000-19.000-3,7.000-18.000-5,3.000-15.000-9,3.000-15.000-7,4.000-16.000-9,1.000-1.000-1,0.000 17.000 7,0.000 15.000 7,0.000 16.000 6,-4.000 13.000 7,-5.000 14.000 7,-7.000 11.000 7,-5.000 14.000 7,-4.000 14.000 12,0.000 20.000 14,0.000 18.000 15,0.000 20.000 15,0.000 14.000 3,0.000 14.000-12,0.000 11.000-10,0.000 14.000-11,1.000 5.000-8,4.000 1.000-2,3.000-1.000-4,3.000 1.000-4,-1.000 2.000-2,-2.000 7.000-2,-3.000 6.000-4,-3.000 7.000-1,-2.000 2.000-3,0.000 1.000-4,0.000-1.000-3,0.000 1.000-3,0.000-7.000-2,0.000-12.000-4,0.000-13.000-3,0.000-12.000-3,4.000-15.000-2,10.000-15.000-4,10.000-15.000-2,9.000-16.000-3,9.000-18.000-1,9.000-18.000-1,10.000-19.000 1,10.000-18.000-1,5.000-14.000 1,4.000-5.000 0,3.000-7.000 0,3.000-5.000 1,-4.000 2.000 2,-8.000 13.000 4,-10.000 12.000 4,-9.000 13.000 5,-9.000 13.000 15,-5.000 17.000 26,-7.000 15.000 26,-5.000 16.000 25,-3.000 15.000 7,4.000 16.000-13,3.000 15.000-14,3.000 17.000-14,-1.000 3.000-12,-2.000-5.000-13,-3.000-7.000-12,-3.000-5.000-13</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4"/>
    </inkml:context>
    <inkml:brush xml:id="br0">
      <inkml:brushProperty name="width" value="0.040845263749361" units="cm"/>
      <inkml:brushProperty name="height" value="0.040845263749361" units="cm"/>
      <inkml:brushProperty name="color" value="#f2395b"/>
      <inkml:brushProperty name="ignorePressure" value="0"/>
    </inkml:brush>
  </inkml:definitions>
  <inkml:trace contextRef="#ctx0" brushRef="#br0">53800.000 49850.000 538,'-24.000'-46.000'0,"4.000"10.000"0,3.000 10.000 0,3.000 9.000 0,3.000 1.000 1,3.000-6.000 1,3.000-6.000 2,4.000-6.000 1,5.000-1.000 3,10.000 7.000 5,10.000 6.000 6,9.000 7.000 4,6.000 5.000 4,3.000 7.000 2,3.000 6.000 2,4.000 7.000 3,-3.000 11.000-3,-5.000 20.000-7,-7.000 18.000-6,-5.000 20.000-8,-9.000 8.000-4,-9.000 1.000-2,-10.000-1.000-2,-8.000 1.000-3,-9.000-1.000-3,-6.000 1.000-2,-6.000-1.000-4,-6.000 1.000-3,-2.000-7.000 0,3.000-12.000 0,3.000-13.000 2,4.000-12.000 1,7.000-5.000 2,13.000 3.000 5,12.000 3.000 2,13.000 4.000 5,2.000 1.000 2,-5.000 0.000-1,-7.000 0.000 0,-5.000 0.000 0,-8.000 3.000 0,-5.000 6.000 0,-7.000 7.000-1,-5.000 6.000 1,5.000-7.000-3,19.000-18.000-3,19.000-19.000-5,19.000-18.000-3,5.000-7.000-2,-5.000 6.000 4,-7.000 7.000 2,-5.000 6.000 3,-8.000 9.000 5,-5.000 13.000 10,-7.000 12.000 8,-5.000 13.000 9,-6.000 7.000 3,-3.000 4.000-1,-3.000 3.000-2,-2.000 3.000-1,-5.000-2.000-4,-2.000-6.000-6,-3.000-6.000-5,-3.000-6.000-5,-1.000-18.000-16,4.000-28.000-28,3.000-28.000-27,3.000-27.000-28,4.000-15.000-5,7.000 0.000 16,6.000 0.000 16,7.000 0.000 17</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5"/>
    </inkml:context>
    <inkml:brush xml:id="br0">
      <inkml:brushProperty name="width" value="0.0503255426883698" units="cm"/>
      <inkml:brushProperty name="height" value="0.0503255426883698" units="cm"/>
      <inkml:brushProperty name="color" value="#f2395b"/>
      <inkml:brushProperty name="ignorePressure" value="0"/>
    </inkml:brush>
  </inkml:definitions>
  <inkml:trace contextRef="#ctx0" brushRef="#br0">54800.000 49200.000 437,'21.000'-61.000'7,"-5.000"28.000"14,-7.000 28.000 14,-5.000 29.000 14,-4.000 22.000 3,0.000 20.000-10,0.000 18.000-10,0.000 20.000-10,1.000 5.000-5,4.000-6.000-1,3.000-6.000-2,3.000-6.000-1,-1.000-9.000-6,-2.000-8.000-11,-3.000-10.000-12,-3.000-9.000-11,2.000-20.000-9,10.000-27.000-4,10.000-28.000-5,9.000-28.000-6,7.000-21.000 2,7.000-12.000 9,6.000-13.000 7,7.000-12.000 9,0.000-1.000 8,-2.000 14.000 9,-3.000 11.000 8,-3.000 14.000 8,-6.000 10.000 6,-5.000 9.000 3,-7.000 10.000 4,-5.000 10.000 3,-12.000 16.000 3,-16.000 26.000 4,-15.000 24.000 4,-15.000 26.000 3,-12.000 15.000-3,-6.000 6.000-8,-6.000 7.000-8,-6.000 6.000-9,-1.000-1.000-7,7.000-5.000-4,6.000-7.000-6,7.000-5.000-4,4.000-9.000-2,3.000-9.000 2,3.000-10.000 0,4.000-8.000 1,2.000-8.000-1,4.000-2.000-2,3.000-3.000-3,3.000-3.000-3,12.000-9.000 0,22.000-11.000 3,22.000-14.000 3,23.000-11.000 2,3.000-4.000 3,-11.000 6.000 1,-14.000 7.000 1,-11.000 6.000 2,-14.000 10.000 4,-11.000 17.000 6,-14.000 15.000 8,-11.000 16.000 7,-11.000 9.000 1,-5.000 3.000-1,-7.000 3.000-4,-5.000 4.000-2,-6.000 2.000-1,-3.000 4.000-2,-3.000 3.000 0,-2.000 3.000-2,0.000-1.000-1,7.000-2.000-1,6.000-3.000-2,7.000-3.000-2,4.000-4.000 0,3.000-3.000 1,3.000-3.000 1,4.000-2.000 1,10.000-12.000-1,19.000-19.000-6,19.000-18.000-6,19.000-19.000-4,13.000-19.000-3,10.000-19.000-1,10.000-18.000 1,9.000-19.000-1,6.000-13.000 0,3.000-6.000 0,3.000-6.000 2,4.000-6.000-1,1.000 2.000 1,0.000 14.000 1,0.000 11.000 1,0.000 14.000 0,-8.000 10.000 2,-16.000 9.000 2,-15.000 10.000 3,-15.000 10.000 3,-14.000 14.000 3,-8.000 23.000 3,-10.000 22.000 3,-9.000 22.000 3,-10.000 12.000 4,-9.000 3.000 4,-10.000 3.000 5,-8.000 4.000 4,-6.000 2.000-1,1.000 4.000-5,-1.000 3.000-6,1.000 3.000-6,-6.000 4.000-4,-8.000 7.000-3,-10.000 6.000-4,-9.000 7.000-3,-2.000-4.000-3,6.000-12.000-3,7.000-13.000-4,6.000-12.000-3,6.000-24.000-4,6.000-34.000-5,7.000-35.000-5,6.000-33.000-5,6.000-26.000-1,6.000-16.000 2,7.000-15.000 2,6.000-15.000 2,4.000-7.000 3,4.000 3.000 4,3.000 3.000 4,3.000 4.000 4,1.000 7.000 5,1.000 13.000 5,-1.000 12.000 5,1.000 13.000 4,-3.000 24.000 14,-2.000 39.000 18,-3.000 36.000 21,-3.000 39.000 20,-2.000 24.000 2,0.000 13.000-15,0.000 12.000-14,0.000 13.000-15,0.000 10.000-10,0.000 10.000-4,0.000 10.000-6,0.000 9.000-4,0.000 1.000-2,0.000-6.000 0,0.000-6.000 0,0.000-6.000 0,0.000-10.000-2,0.000-12.000-7,0.000-13.000-4,0.000-12.000-7,7.000-21.000-7,17.000-28.000-8,15.000-28.000-8,16.000-27.000-9,5.000-25.000-3,-2.000-18.000 2,-3.000-19.000 1,-3.000-18.000 3,-1.000-7.000 3,4.000 6.000 3,3.000 7.000 4,3.000 6.000 4,-2.000 7.000 5,-6.000 10.000 3,-6.000 10.000 6,-6.000 9.000 3,-6.000 7.000 3,-2.000 7.000 0,-3.000 6.000 0,-3.000 7.000 0,-2.000 4.000 7,0.000 3.000 13,0.000 3.000 15,0.000 4.000 13,0.000 5.000 7,0.000 10.000 0,0.000 10.000 0,0.000 9.000 1,-2.000 7.000-3,-3.000 7.000-7,-3.000 6.000-6,-2.000 7.000-7,-1.000 2.000-6,3.000 1.000-6,3.000-1.000-6,4.000 1.000-7</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7"/>
    </inkml:context>
    <inkml:brush xml:id="br0">
      <inkml:brushProperty name="width" value="0.06105912104249" units="cm"/>
      <inkml:brushProperty name="height" value="0.06105912104249" units="cm"/>
      <inkml:brushProperty name="color" value="#f2395b"/>
      <inkml:brushProperty name="ignorePressure" value="0"/>
    </inkml:brush>
  </inkml:definitions>
  <inkml:trace contextRef="#ctx0" brushRef="#br0">45700.000 42100.000 360,'-54.000'3.000'3,"-5.000"6.000"6,-7.000 7.000 6,-5.000 6.000 7,2.000 1.000 7,13.000-3.000 9,12.000-3.000 10,13.000-2.000 9,24.000-6.000 3,39.000-6.000-1,36.000-6.000-2,39.000-6.000-2,16.000-4.000-6,-3.000 1.000-8,-3.000-1.000-9,-2.000 1.000-9,-5.000-1.000-7,-2.000 1.000-3,-3.000-1.000-5,-3.000 1.000-3,-2.000 1.000-4,0.000 3.000-6,0.000 3.000-5,0.000 4.000-5,-2.000-1.000-2,-3.000-3.000 0,-3.000-3.000 0,-2.000-2.000 0,-6.000 0.000-2,-6.000 7.000-4,-6.000 6.000-4,-6.000 7.000-4,-15.000-4.000-7,-21.000-12.000-10,-22.000-13.000-10,-22.000-12.000-11,-11.000-5.000-1,0.000 3.000 11,0.000 3.000 11,0.000 4.000 9</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5"/>
    </inkml:context>
    <inkml:brush xml:id="br0">
      <inkml:brushProperty name="width" value="0.0509982481598854" units="cm"/>
      <inkml:brushProperty name="height" value="0.0509982481598854" units="cm"/>
      <inkml:brushProperty name="color" value="#00bff3"/>
      <inkml:brushProperty name="ignorePressure" value="0"/>
    </inkml:brush>
  </inkml:definitions>
  <inkml:trace contextRef="#ctx0" brushRef="#br0">31350.000 15800.000 431,'48.000'-68.000'17,"-3.000"17.000"-2,-3.000 15.000-2,-2.000 16.000-2,0.000 5.000 3,7.000-2.000 7,6.000-3.000 6,7.000-3.000 7,0.000 1.000 2,-2.000 6.000-4,-3.000 7.000-4,-3.000 6.000-3,-6.000 12.000-8,-5.000 19.000-9,-7.000 19.000-9,-5.000 19.000-11,-12.000 9.000-4,-16.000 0.000 4,-15.000 0.000 3,-15.000 0.000 2,-11.000-2.000 2,-2.000-3.000-1,-3.000-3.000 0,-3.000-2.000 0,2.000-6.000 2,10.000-6.000 1,10.000-6.000 4,9.000-6.000 2,15.000-13.000 3,22.000-19.000 2,22.000-18.000 3,23.000-19.000 2,10.000-15.000-2,0.000-8.000-7,0.000-10.000-7,0.000-9.000-6,0.000-5.000-3,0.000 0.000 0,0.000 0.000 1,0.000 0.000 0,-4.000 1.000 1,-5.000 4.000 1,-7.000 3.000 1,-5.000 3.000 1,-3.000 1.000 3,4.000 1.000 1,3.000-1.000 3,3.000 1.000 2,-5.000 2.000 1,-12.000 7.000 2,-13.000 6.000 1,-12.000 7.000 1,-7.000 11.000 7,1.000 20.000 12,-1.000 18.000 12,1.000 20.000 13,-6.000 10.000 2,-8.000 3.000-10,-10.000 3.000-9,-9.000 4.000-10,-4.000 5.000-6,4.000 10.000-1,3.000 10.000-4,3.000 9.000-1,1.000 2.000-3,1.000-2.000 0,-1.000-3.000-2,1.000-3.000-1,5.000-4.000-4,14.000-3.000-5,11.000-3.000-5,14.000-2.000-6,10.000-11.000-4,9.000-15.000 0,10.000-15.000-1,10.000-16.000-1,2.000-15.000 0,-3.000-11.000 1,-3.000-14.000-1,-2.000-11.000 1,-3.000-11.000 1,1.000-5.000 1,-1.000-7.000 1,1.000-5.000 1,-3.000-8.000 1,-2.000-5.000 2,-3.000-7.000 1,-3.000-5.000 1,-7.000-3.000 2,-9.000 4.000 3,-10.000 3.000 2,-8.000 3.000 4,-9.000 4.000 1,-6.000 7.000 4,-6.000 6.000 2,-6.000 7.000 3,-9.000 5.000 1,-8.000 7.000-1,-10.000 6.000-1,-9.000 7.000 0,-10.000 7.000-1,-9.000 9.000-1,-10.000 10.000-1,-8.000 10.000 0,-11.000 14.000-7,-8.000 23.000-10,-10.000 22.000-12,-9.000 22.000-10,7.000 2.000-5,26.000-15.000 4,24.000-15.000 4,26.000-16.000 3,10.000-7.000 0,-3.000 4.000-6,-3.000 3.000-6,-2.000 3.000-6</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7"/>
    </inkml:context>
    <inkml:brush xml:id="br0">
      <inkml:brushProperty name="width" value="0.0625782161951065" units="cm"/>
      <inkml:brushProperty name="height" value="0.0625782161951065" units="cm"/>
      <inkml:brushProperty name="color" value="#f2395b"/>
      <inkml:brushProperty name="ignorePressure" value="0"/>
    </inkml:brush>
  </inkml:definitions>
  <inkml:trace contextRef="#ctx0" brushRef="#br0">46500.000 40750.000 351,'-2.000'-63.000'38,"-3.000"26.000"11,-3.000 24.000 12,-2.000 26.000 11,-1.000 30.000 0,3.000 39.000-11,3.000 36.000-11,4.000 39.000-10,1.000 16.000-9,0.000-3.000-5,0.000-3.000-5,0.000-2.000-5,-2.000-9.000-4,-3.000-12.000-1,-3.000-13.000-1,-2.000-12.000-1,-3.000-9.000-2,1.000-2.000-4,-1.000-3.000-2,1.000-3.000-4,-1.000-9.000-3,1.000-11.000-4,-1.000-14.000-3,1.000-11.000-3,1.000-20.000-7,3.000-24.000-8,3.000-26.000-8,4.000-24.000-9,2.000-29.000-2,4.000-31.000 5,3.000-31.000 4,3.000-31.000 4,3.000-13.000 4,3.000 6.000 3,3.000 7.000 4,4.000 6.000 2,1.000 10.000 4,0.000 17.000 5,0.000 15.000 5,0.000 16.000 5,-4.000 15.000 5,-5.000 16.000 6,-7.000 15.000 6,-5.000 17.000 6,-8.000 13.000 7,-5.000 13.000 11,-7.000 12.000 9,-5.000 13.000 10,-1.000 13.000 1,6.000 17.000-7,7.000 15.000-8,6.000 16.000-8,1.000 10.000-5,-3.000 7.000-3,-3.000 6.000-2,-2.000 7.000-3,-1.000 4.000-3,3.000 3.000-3,3.000 3.000-2,4.000 4.000-3,1.000-4.000-2,0.000-9.000-2,0.000-10.000-2,0.000-8.000-2,1.000-48.000-14,4.000-84.000-26,3.000-85.000-25,3.000-83.000-26,1.000-29.000-4,1.000 28.000 21,-1.000 28.000 20,1.000 29.000 20,-1.000 24.000 13,1.000 22.000 6,-1.000 22.000 6,1.000 23.000 7,-3.000 20.000 12,-2.000 23.000 19,-3.000 22.000 18,-3.000 22.000 19,-4.000 19.000 4,-3.000 20.000-9,-3.000 18.000-9,-2.000 20.000-11,-3.000 14.000-5,1.000 14.000-5,-1.000 11.000-3,1.000 14.000-4,-1.000-1.000-5,1.000-12.000-7,-1.000-13.000-8,1.000-12.000-6,1.000-15.000-11,3.000-15.000-13,3.000-15.000-13,4.000-16.000-13</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7:38"/>
    </inkml:context>
    <inkml:brush xml:id="br0">
      <inkml:brushProperty name="width" value="0.0651002749800682" units="cm"/>
      <inkml:brushProperty name="height" value="0.0651002749800682" units="cm"/>
      <inkml:brushProperty name="color" value="#f2395b"/>
      <inkml:brushProperty name="ignorePressure" value="0"/>
    </inkml:brush>
  </inkml:definitions>
  <inkml:trace contextRef="#ctx0" brushRef="#br0">47250.000 40550.000 337,'93.000'46.000'130,"-11.000"-5.000"-30,-14.000-7.000-30,-11.000-5.000-29,-7.000-3.000-16,0.000 4.000-5,0.000 3.000-4,0.000 3.000-5,-4.000 4.000-2,-5.000 7.000-2,-7.000 6.000-2,-5.000 7.000-1,-8.000 0.000-2,-5.000-2.000-1,-7.000-3.000-1,-5.000-3.000 0,-9.000-1.000-3,-9.000 4.000-2,-10.000 3.000-2,-8.000 3.000-2,-9.000-1.000-2,-6.000-2.000 1,-6.000-3.000-1,-6.000-3.000 1,-4.000-2.000 1,1.000 0.000 1,-1.000 0.000 1,1.000 0.000 1,-1.000-4.000 2,1.000-5.000 0,-1.000-7.000 2,1.000-5.000 1,15.000-6.000 6,31.000-3.000 10,32.000-3.000 12,31.000-2.000 10,17.000-6.000 1,3.000-6.000-7,3.000-6.000-7,4.000-6.000-7,4.000-4.000-5,6.000 1.000-2,7.000-1.000-2,6.000 1.000-2,-2.000 7.000-2,-9.000 16.000 0,-10.000 15.000 0,-8.000 17.000 0,-12.000 8.000 0,-12.000 4.000-1,-13.000 3.000 0,-12.000 3.000 1,-9.000-1.000-1,-2.000-2.000 0,-3.000-3.000 1,-3.000-3.000-1,-6.000-2.000 1,-5.000 0.000 1,-7.000 0.000 2,-5.000 0.000 1,-8.000 0.000 0,-5.000 0.000-1,-7.000 0.000-2,-5.000 0.000 0,-6.000 0.000-2,-3.000 0.000 0,-3.000 0.000-3,-2.000 0.000 0,-1.000 0.000-1,3.000 0.000 0,3.000 0.000-1,4.000 0.000-1,1.000-4.000 2,0.000-5.000 0,0.000-7.000 1,0.000-5.000 2,18.000-14.000-9,39.000-18.000-15,36.000-19.000-16,39.000-18.000-16,10.000-9.000-13,-16.000 4.000-8,-15.000 3.000-10,-15.000 3.000-9</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03"/>
    </inkml:context>
    <inkml:brush xml:id="br0">
      <inkml:brushProperty name="width" value="0.0593879967927933" units="cm"/>
      <inkml:brushProperty name="height" value="0.0593879967927933" units="cm"/>
      <inkml:brushProperty name="color" value="#f2395b"/>
      <inkml:brushProperty name="ignorePressure" value="0"/>
    </inkml:brush>
  </inkml:definitions>
  <inkml:trace contextRef="#ctx0" brushRef="#br0">55350.000 23750.000 370,'-77.000'101.000'186,"-3.000"4.000"-42,-3.000 3.000-41,-2.000 3.000-42,-3.000 7.000-23,1.000 14.000-7,-1.000 11.000-6,1.000 14.000-6,-4.000 10.000-6,-6.000 9.000-6,-6.000 10.000-4,-6.000 10.000-7,-2.000-3.000-5,3.000-11.000-6,3.000-14.000-7,4.000-11.000-6,8.000-18.000-3,17.000-22.000 5,15.000-22.000 2,16.000-21.000 4</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03"/>
    </inkml:context>
    <inkml:brush xml:id="br0">
      <inkml:brushProperty name="width" value="0.0541052855551243" units="cm"/>
      <inkml:brushProperty name="height" value="0.0541052855551243" units="cm"/>
      <inkml:brushProperty name="color" value="#f2395b"/>
      <inkml:brushProperty name="ignorePressure" value="0"/>
    </inkml:brush>
  </inkml:definitions>
  <inkml:trace contextRef="#ctx0" brushRef="#br0">53850.000 24200.000 406,'-57.000'-41.000'50,"39.000"19.000"14,36.000 19.000 15,39.000 19.000 13,19.000 21.000 0,4.000 26.000-19,3.000 24.000-16,3.000 26.000-19,4.000 19.000-12,7.000 17.000-10,6.000 15.000-10,7.000 16.000-8,4.000 4.000-11,3.000-6.000-12,3.000-6.000-12,4.000-6.000-13,-10.000-20.000-9,-22.000-30.000-10,-22.000-32.000-9,-21.000-30.000-8</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05"/>
    </inkml:context>
    <inkml:brush xml:id="br0">
      <inkml:brushProperty name="width" value="0.0540671907365322" units="cm"/>
      <inkml:brushProperty name="height" value="0.0540671907365322" units="cm"/>
      <inkml:brushProperty name="color" value="#f2395b"/>
      <inkml:brushProperty name="ignorePressure" value="0"/>
    </inkml:brush>
  </inkml:definitions>
  <inkml:trace contextRef="#ctx0" brushRef="#br0">9050.000 26300.000 406,'-41.000'1.000'68,"19.000"4.000"-1,19.000 3.000 0,19.000 3.000-1,10.000 10.000-5,4.000 20.000-12,3.000 18.000-11,3.000 20.000-12,3.000 14.000-7,3.000 14.000-1,3.000 11.000-2,4.000 14.000-2,-1.000 0.000-1,-3.000-8.000-1,-3.000-10.000-1,-2.000-9.000-1,-3.000-10.000-2,1.000-9.000-1,-1.000-10.000-1,1.000-8.000-2,-1.000-8.000-1,1.000-2.000-3,-1.000-3.000-2,1.000-3.000-2,-1.000-15.000-1,1.000-24.000 2,-1.000-26.000 1,1.000-24.000 3,8.000-29.000 0,20.000-31.000 1,18.000-31.000 1,20.000-31.000 1,16.000-23.000 1,16.000-11.000-1,15.000-14.000-1,17.000-11.000 0,7.000-4.000-5,0.000 6.000-12,0.000 7.000-12,0.000 6.000-11,-16.000 24.000-2,-31.000 45.000 6,-31.000 43.000 6,-31.000 45.000 7,-18.000 19.000-6,-3.000-3.000-19,-3.000-3.000-19,-2.000-2.000-19</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09"/>
    </inkml:context>
    <inkml:brush xml:id="br0">
      <inkml:brushProperty name="width" value="0.0487466119229794" units="cm"/>
      <inkml:brushProperty name="height" value="0.0487466119229794" units="cm"/>
      <inkml:brushProperty name="color" value="#f2395b"/>
      <inkml:brushProperty name="ignorePressure" value="0"/>
    </inkml:brush>
  </inkml:definitions>
  <inkml:trace contextRef="#ctx0" brushRef="#br0">16000.000 4050.000 451,'-27.000'-29.000'2,"-3.000"-5.000"6,-3.000-7.000 6,-2.000-5.000 4,2.000-1.000 7,9.000 6.000 7,10.000 7.000 7,10.000 6.000 7,10.000 4.000 2,13.000 4.000-2,12.000 3.000-3,13.000 3.000-3,13.000 1.000-4,17.000 1.000-6,15.000-1.000-6,16.000 1.000-6,10.000-1.000-5,7.000 1.000-1,6.000-1.000-2,7.000 1.000-2,4.000 5.000-1,3.000 14.000-1,3.000 11.000 1,4.000 14.000-1,-3.000 7.000 0,-5.000 3.000-3,-7.000 3.000-2,-5.000 4.000-1,-9.000 1.000-4,-9.000 0.000-2,-10.000 0.000-2,-8.000 0.000-3,-6.000-5.000-2,1.000-9.000-1,-1.000-10.000 0,1.000-8.000-2,-6.000-8.000 0,-8.000-2.000 0,-10.000-3.000-1,-9.000-3.000-1,-18.000-2.000-7,-24.000 0.000-14,-26.000 0.000-14,-24.000 0.000-14,-10.000 1.000-2,6.000 4.000 9,7.000 3.000 11,6.000 3.000 10</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09"/>
    </inkml:context>
    <inkml:brush xml:id="br0">
      <inkml:brushProperty name="width" value="0.0473622232675552" units="cm"/>
      <inkml:brushProperty name="height" value="0.0473622232675552" units="cm"/>
      <inkml:brushProperty name="color" value="#f2395b"/>
      <inkml:brushProperty name="ignorePressure" value="0"/>
    </inkml:brush>
  </inkml:definitions>
  <inkml:trace contextRef="#ctx0" brushRef="#br0">16450.000 4550.000 464,'-115.000'0.000'3,"23.000"0.000"7,22.000 0.000 6,22.000 0.000 6,24.000-2.000 10,29.000-3.000 13,28.000-3.000 13,28.000-2.000 13,28.000-3.000 1,28.000 1.000-15,28.000-1.000-13,29.000 1.000-14,11.000 1.000-8,-2.000 3.000-4,-3.000 3.000-3,-3.000 4.000-3,-7.000 4.000-5,-9.000 6.000-6,-10.000 7.000-5,-8.000 6.000-7,-12.000 3.000-4,-12.000 0.000-5,-13.000 0.000-3,-12.000 0.000-5,-12.000-4.000-3,-8.000-5.000-3,-10.000-7.000-2,-9.000-5.000-4,-16.000-4.000-3,-22.000 0.000-4,-22.000 0.000-4,-21.000 0.000-3,-10.000-4.000 2,3.000-5.000 10,3.000-7.000 8,4.000-5.000 10</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09"/>
    </inkml:context>
    <inkml:brush xml:id="br0">
      <inkml:brushProperty name="width" value="0.042427122592926" units="cm"/>
      <inkml:brushProperty name="height" value="0.042427122592926" units="cm"/>
      <inkml:brushProperty name="color" value="#f2395b"/>
      <inkml:brushProperty name="ignorePressure" value="0"/>
    </inkml:brush>
  </inkml:definitions>
  <inkml:trace contextRef="#ctx0" brushRef="#br0">16700.000 3750.000 518,'-205.000'-72.000'24,"41.000"6.000"-2,40.000 7.000-2,42.000 6.000-2,22.000 4.000 0,7.000 4.000 1,6.000 3.000 2,7.000 3.000 1,18.000 4.000 4,31.000 7.000 6,32.000 6.000 6,31.000 7.000 6,21.000 7.000 0,14.000 9.000-7,11.000 10.000-8,14.000 10.000-6,10.000 5.000-6,9.000 4.000-3,10.000 3.000-5,10.000 3.000-5,0.000-1.000-3,-5.000-2.000-7,-7.000-3.000-5,-5.000-3.000-6,-8.000-2.000-6,-5.000 0.000-4,-7.000 0.000-5,-5.000 0.000-6,-12.000 1.000 0,-16.000 4.000 3,-15.000 3.000 3,-15.000 3.000 4,-15.000 1.000-1,-12.000 1.000-2,-13.000-1.000-3,-12.000 1.000-3,-12.000-4.000 1,-8.000-6.000 4,-10.000-6.000 3,-9.000-6.000 5</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09"/>
    </inkml:context>
    <inkml:brush xml:id="br0">
      <inkml:brushProperty name="width" value="0.0391554981470108" units="cm"/>
      <inkml:brushProperty name="height" value="0.0391554981470108" units="cm"/>
      <inkml:brushProperty name="color" value="#f2395b"/>
      <inkml:brushProperty name="ignorePressure" value="0"/>
    </inkml:brush>
  </inkml:definitions>
  <inkml:trace contextRef="#ctx0" brushRef="#br0">16800.000 3850.000 561,'-83.000'0.000'34,"34.000"0.000"5,35.000 0.000 6,35.000 0.000 5,29.000-4.000 1,25.000-5.000-3,25.000-7.000-4,25.000-5.000-4,21.000-3.000-6,20.000 4.000-8,18.000 3.000-8,20.000 3.000-8,6.000 4.000-14,-2.000 7.000-18,-3.000 6.000-20,-3.000 7.000-18,-21.000 2.000-8,-37.000 1.000 1,-38.000-1.000 2,-37.000 1.000 3</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11"/>
    </inkml:context>
    <inkml:brush xml:id="br0">
      <inkml:brushProperty name="width" value="0.0365545935928822" units="cm"/>
      <inkml:brushProperty name="height" value="0.0365545935928822" units="cm"/>
      <inkml:brushProperty name="color" value="#f2395b"/>
      <inkml:brushProperty name="ignorePressure" value="0"/>
    </inkml:brush>
  </inkml:definitions>
  <inkml:trace contextRef="#ctx0" brushRef="#br0">47850.000 10500.000 601,'0.000'-47.000'4,"0.000"6.000"8,0.000 7.000 8,0.000 6.000 7,4.000 6.000 7,10.000 6.000 4,10.000 7.000 4,9.000 6.000 5,4.000 7.000-2,1.000 10.000-7,-1.000 10.000-8,1.000 9.000-6,-3.000 9.000-7,-2.000 9.000-5,-3.000 10.000-5,-3.000 10.000-5,-4.000 0.000-4,-3.000-5.000 1,-3.000-7.000 0,-2.000-5.000-1,0.000-8.000-1,7.000-5.000-2,6.000-7.000-2,7.000-5.000-2,4.000-15.000-2,3.000-22.000-3,3.000-22.000-2,4.000-21.000-2,7.000-23.000-3,13.000-21.000-1,12.000-22.000-2,13.000-22.000-1,-1.000-2.000-3,-11.000 19.000-2,-14.000 19.000-4,-11.000 19.000-2,-9.000 13.000-1,-3.000 10.000 2,-3.000 10.000 1,-2.000 9.000 1</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5"/>
    </inkml:context>
    <inkml:brush xml:id="br0">
      <inkml:brushProperty name="width" value="0.0584749095141888" units="cm"/>
      <inkml:brushProperty name="height" value="0.0584749095141888" units="cm"/>
      <inkml:brushProperty name="color" value="#f2395b"/>
      <inkml:brushProperty name="ignorePressure" value="0"/>
    </inkml:brush>
  </inkml:definitions>
  <inkml:trace contextRef="#ctx0" brushRef="#br0">73450.000 23400.000 376,'50.000'-47.000'1,"0.000"6.000"2,0.000 7.000 2,0.000 6.000 2,0.000 3.000 3,0.000 0.000 4,0.000 0.000 5,0.000 0.000 3,0.000 3.000 2,0.000 6.000-2,0.000 7.000-2,0.000 6.000-2,0.000 4.000-2,0.000 4.000-3,0.000 3.000-3,0.000 3.000-3,-5.000 4.000-2,-9.000 7.000-3,-10.000 6.000-2,-8.000 7.000-2,-6.000 4.000 0,1.000 3.000 4,-1.000 3.000 4,1.000 4.000 3,-3.000 2.000 4,-2.000 4.000 4,-3.000 3.000 4,-3.000 3.000 4,-4.000 4.000 2,-3.000 7.000-2,-3.000 6.000-1,-2.000 7.000-1,-1.000 5.000-1,3.000 7.000 0,3.000 6.000 0,4.000 7.000 0,1.000 5.000-1,0.000 7.000-3,0.000 6.000-3,0.000 7.000-4,0.000 0.000-1,0.000-2.000-2,0.000-3.000-1,0.000-3.000-1,0.000-4.000 0,0.000-3.000 0,0.000-3.000 1,0.000-2.000 0,-2.000-8.000-1,-3.000-8.000-5,-3.000-10.000-3,-2.000-9.000-5,-5.000-9.000-5,-2.000-5.000-8,-3.000-7.000-6,-3.000-5.000-8,-6.000-17.000-2,-5.000-24.000 2,-7.000-26.000 2,-5.000-24.000 2,-4.000-23.000 1,0.000-18.000 2,0.000-19.000 1,0.000-18.000 0,-2.000-18.000 1,-3.000-16.000-2,-3.000-15.000-1,-2.000-15.000-1,0.000-1.000 1,7.000 16.000 6,6.000 15.000 6,7.000 17.000 4,7.000 13.000 4,9.000 13.000 3,10.000 12.000 2,10.000 13.000 2,5.000 10.000 1,4.000 10.000-2,3.000 10.000-2,3.000 9.000 0,7.000 4.000 5,14.000 1.000 13,11.000-1.000 13,14.000 1.000 14,5.000 2.000 4,1.000 7.000-7,-1.000 6.000-5,1.000 7.000-5,-6.000 7.000-5,-8.000 9.000-4,-10.000 10.000-4,-9.000 10.000-3,-12.000 10.000-4,-11.000 13.000-1,-14.000 12.000-3,-11.000 13.000-2,-17.000 13.000-3,-18.000 17.000-2,-19.000 15.000-4,-18.000 16.000-2,-10.000 1.000-3,0.000-12.000-1,0.000-13.000-1,0.000-12.000-1,6.000-13.000 2,13.000-12.000 3,12.000-13.000 4,13.000-12.000 5,16.000-13.000 3,23.000-12.000 6,22.000-13.000 5,22.000-12.000 5,24.000-12.000-4,29.000-8.000-14,28.000-10.000-15,28.000-9.000-13,1.000-1.000-4,-24.000 10.000 6,-26.000 10.000 6,-24.000 9.000 6,-15.000 2.000-2,-3.000-2.000-11,-3.000-3.000-10,-2.000-3.000-12</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6"/>
    </inkml:context>
    <inkml:brush xml:id="br0">
      <inkml:brushProperty name="width" value="0.0436718612909317" units="cm"/>
      <inkml:brushProperty name="height" value="0.0436718612909317" units="cm"/>
      <inkml:brushProperty name="color" value="#00bff3"/>
      <inkml:brushProperty name="ignorePressure" value="0"/>
    </inkml:brush>
  </inkml:definitions>
  <inkml:trace contextRef="#ctx0" brushRef="#br0">42450.000 13500.000 503,'-47.000'3.000'36,"6.000"6.000"3,7.000 7.000 5,6.000 6.000 2,4.000 4.000 0,4.000 4.000-6,3.000 3.000-4,3.000 3.000-7,1.000 6.000-3,1.000 9.000-2,-1.000 10.000-3,1.000 10.000-3,1.000 7.000-1,3.000 6.000-2,3.000 7.000 0,4.000 6.000-1,4.000-2.000-2,6.000-9.000-3,7.000-10.000-3,6.000-8.000-3,6.000-11.000-2,6.000-8.000-3,7.000-10.000-1,6.000-9.000-2,6.000-12.000-3,6.000-11.000 0,7.000-14.000-3,6.000-11.000-1,1.000-15.000 0,-3.000-16.000 1,-3.000-15.000 3,-2.000-15.000 1,-1.000-17.000-1,3.000-15.000-4,3.000-15.000-6,4.000-16.000-5,-4.000-5.000 0,-9.000 6.000 4,-10.000 7.000 3,-8.000 6.000 4,-12.000 13.000 3,-12.000 23.000 3,-13.000 22.000 2,-12.000 22.000 3,-12.000 13.000 1,-8.000 7.000 1,-10.000 6.000-1,-9.000 7.000 1,-12.000 8.000-3,-11.000 14.000-3,-14.000 11.000-4,-11.000 14.000-4,-9.000 11.000-5,-3.000 14.000-5,-3.000 11.000-5,-2.000 14.000-5,6.000-1.000-2,20.000-12.000-1,18.000-13.000 0,20.000-12.000 0</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11"/>
    </inkml:context>
    <inkml:brush xml:id="br0">
      <inkml:brushProperty name="width" value="0.0434920899569988" units="cm"/>
      <inkml:brushProperty name="height" value="0.0434920899569988" units="cm"/>
      <inkml:brushProperty name="color" value="#f2395b"/>
      <inkml:brushProperty name="ignorePressure" value="0"/>
    </inkml:brush>
  </inkml:definitions>
  <inkml:trace contextRef="#ctx0" brushRef="#br0">53500.000 15400.000 505,'25.000'25.000'139,"0.000"0.000"-31,0.000 0.000-31,0.000 0.000-30,0.000 0.000-18,0.000 0.000-5,0.000 0.000-5,0.000 0.000-6,0.000 0.000-3,0.000 0.000-2,0.000 0.000-2,0.000 0.000-2,-2.000 1.000-1,-3.000 4.000-1,-3.000 3.000 1,-2.000 3.000 0,2.000-8.000-8,9.000-19.000-13,10.000-18.000-15,10.000-19.000-13,13.000-44.000-6,19.000-69.000 2,19.000-68.000 2,19.000-69.000 2,-1.000-15.000 2,-18.000 42.000-1,-19.000 40.000-1,-18.000 41.000 0</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18"/>
    </inkml:context>
    <inkml:brush xml:id="br0">
      <inkml:brushProperty name="width" value="0.041938554495573" units="cm"/>
      <inkml:brushProperty name="height" value="0.041938554495573" units="cm"/>
      <inkml:brushProperty name="color" value="#f2395b"/>
      <inkml:brushProperty name="ignorePressure" value="0"/>
    </inkml:brush>
  </inkml:definitions>
  <inkml:trace contextRef="#ctx0" brushRef="#br0">69500.000 17350.000 524,'-63.000'-41.000'10,"26.000"19.000"21,24.000 19.000 21,26.000 19.000 20,13.000 9.000 3,4.000 0.000-16,3.000 0.000-14,3.000 0.000-16,6.000-4.000-10,9.000-5.000-6,10.000-7.000-7,10.000-5.000-6,-1.000-6.000-2,-9.000-3.000 2,-10.000-3.000 1,-8.000-2.000 2,-4.000-1.000 1,3.000 3.000 1,3.000 3.000 0,4.000 4.000 1,4.000 1.000 0,6.000 0.000 0,7.000 0.000 1,6.000 0.000 0,7.000-2.000-1,10.000-3.000-1,10.000-3.000-2,9.000-2.000-1,6.000-5.000-1,3.000-2.000-3,3.000-3.000-3,4.000-3.000-1,-1.000 1.000 0,-3.000 6.000 0,-3.000 7.000 2,-2.000 6.000 2,-3.000 6.000-1,1.000 6.000-1,-1.000 7.000-1,1.000 6.000-1,-3.000 3.000-1,-2.000 0.000 0,-3.000 0.000 0,-3.000 0.000 0,1.000-4.000-1,6.000-5.000-2,7.000-7.000-1,6.000-5.000-1,-1.000-8.000-1,-5.000-5.000-1,-7.000-7.000 0,-5.000-5.000 0,-9.000-3.000-1,-9.000 4.000-1,-10.000 3.000 0,-8.000 3.000-2,-11.000 1.000 0,-8.000 1.000-1,-10.000-1.000-1,-9.000 1.000-1,-12.000 1.000 0,-11.000 3.000 1,-14.000 3.000 1,-11.000 4.000 1,-7.000 1.000-1,0.000 0.000-5,0.000 0.000-4,0.000 0.000-5</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18"/>
    </inkml:context>
    <inkml:brush xml:id="br0">
      <inkml:brushProperty name="width" value="0.0378680899739265" units="cm"/>
      <inkml:brushProperty name="height" value="0.0378680899739265" units="cm"/>
      <inkml:brushProperty name="color" value="#f2395b"/>
      <inkml:brushProperty name="ignorePressure" value="0"/>
    </inkml:brush>
  </inkml:definitions>
  <inkml:trace contextRef="#ctx0" brushRef="#br0">69950.000 16200.000 580,'-27.000'-19.000'10,"-3.000"13.000"18,-3.000 12.000 19,-2.000 13.000 19,-6.000 13.000 2,-6.000 17.000-15,-6.000 15.000-14,-6.000 16.000-14,-9.000 9.000-8,-8.000 3.000-4,-10.000 3.000-3,-9.000 4.000-2,-1.000-6.000-2,10.000-11.000 1,10.000-14.000 1,9.000-11.000 1,1.000-4.000-3,-6.000 6.000-7,-6.000 7.000-7,-6.000 6.000-6,5.000-2.000-1,20.000-9.000 4,18.000-10.000 4,20.000-8.000 4,17.000-8.000 3,20.000-2.000 2,18.000-3.000 1,20.000-3.000 1,14.000-2.000 0,14.000 0.000-3,11.000 0.000-2,14.000 0.000-3,3.000 3.000-4,-2.000 6.000-5,-3.000 7.000-7,-3.000 6.000-5,-1.000 1.000-3,4.000-3.000-1,3.000-3.000 0,3.000-2.000-1,-8.000-8.000 2,-19.000-8.000 4,-18.000-10.000 4,-19.000-9.000 3,-10.000-5.000-2,1.000 0.000-6,-1.000 0.000-7,1.000 0.000-6</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19"/>
    </inkml:context>
    <inkml:brush xml:id="br0">
      <inkml:brushProperty name="width" value="0.0351881645619869" units="cm"/>
      <inkml:brushProperty name="height" value="0.0351881645619869" units="cm"/>
      <inkml:brushProperty name="color" value="#f2395b"/>
      <inkml:brushProperty name="ignorePressure" value="0"/>
    </inkml:brush>
  </inkml:definitions>
  <inkml:trace contextRef="#ctx0" brushRef="#br0">71300.000 14800.000 625,'4.000'-50.000'1,"10.000"0.000"1,10.000 0.000 3,9.000 0.000 1,6.000 4.000 3,3.000 10.000 5,3.000 10.000 5,4.000 9.000 5,4.000 7.000 2,6.000 7.000 0,7.000 6.000-1,6.000 7.000 0,-2.000 7.000-2,-9.000 9.000-4,-10.000 10.000-4,-8.000 10.000-4,-9.000 7.000-3,-6.000 6.000 0,-6.000 7.000-2,-6.000 6.000 0,-12.000 1.000 0,-15.000-3.000 3,-15.000-3.000 1,-16.000-2.000 1,-10.000-5.000-4,-3.000-2.000-13,-3.000-3.000-12,-2.000-3.000-12,-1.000-7.000-6,3.000-9.000 2,3.000-10.000 1,4.000-8.000 1,2.000-8.000 3,4.000-2.000 2,3.000-3.000 2,3.000-3.000 3,4.000-9.000 1,7.000-11.000 1,6.000-14.000 0,7.000-11.000 0,4.000-7.000 3,3.000 0.000 3,3.000 0.000 4,4.000 0.000 3,2.000 3.000 6,4.000 6.000 5,3.000 7.000 7,3.000 6.000 5,1.000 4.000 4,1.000 4.000 1,-1.000 3.000 1,1.000 3.000 2,-3.000 6.000 1,-2.000 9.000 4,-3.000 10.000 4,-3.000 10.000 3,-4.000 8.000 0,-3.000 10.000-1,-3.000 10.000-3,-2.000 9.000-1,-6.000 7.000-5,-6.000 7.000-4,-6.000 6.000-5,-6.000 7.000-6,-1.000 4.000-2,7.000 3.000-2,6.000 3.000-2,7.000 4.000-2,4.000-3.000-8,3.000-5.000-16,3.000-7.000-17,4.000-5.000-16,4.000-12.000-7,6.000-16.000 3,7.000-15.000 1,6.000-15.000 4,1.000-12.000 5,-3.000-6.000 10,-3.000-6.000 9,-2.000-6.000 9</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0"/>
    </inkml:context>
    <inkml:brush xml:id="br0">
      <inkml:brushProperty name="width" value="0.032284215092659" units="cm"/>
      <inkml:brushProperty name="height" value="0.032284215092659" units="cm"/>
      <inkml:brushProperty name="color" value="#f2395b"/>
      <inkml:brushProperty name="ignorePressure" value="0"/>
    </inkml:brush>
  </inkml:definitions>
  <inkml:trace contextRef="#ctx0" brushRef="#br0">72450.000 15000.000 681,'-22.000'-41.000'-6,"6.000"19.000"14,7.000 19.000 13,6.000 19.000 13,-1.000 18.000 5,-5.000 19.000-2,-7.000 19.000-2,-5.000 19.000-3,-3.000 5.000-3,4.000-5.000-5,3.000-7.000-4,3.000-5.000-5,1.000-9.000-4,1.000-9.000-2,-1.000-10.000-3,1.000-8.000-2,13.000-18.000-3,29.000-25.000-4,28.000-25.000-3,28.000-25.000-4,14.000-21.000-5,0.000-15.000-9,0.000-15.000-9,0.000-16.000-8,-5.000-5.000-3,-9.000 6.000 2,-10.000 7.000 4,-8.000 6.000 2,-14.000 9.000 4,-15.000 13.000 7,-15.000 12.000 6,-16.000 13.000 7,-13.000 10.000 6,-9.000 10.000 4,-10.000 10.000 6,-8.000 9.000 6,-9.000 10.000 2,-6.000 14.000 1,-6.000 11.000 0,-6.000 14.000 1,-1.000 7.000-1,7.000 3.000-4,6.000 3.000-3,7.000 4.000-3,5.000-3.000-6,7.000-5.000-7,6.000-7.000-8,7.000-5.000-7,11.000-8.000-3,20.000-5.000 3,18.000-7.000 5,20.000-5.000 2,8.000-4.000 4,1.000 0.000 3,-1.000 0.000 4,1.000 0.000 2,-6.000 0.000 2,-8.000 0.000 1,-10.000 0.000 1,-9.000 0.000 0,-7.000 1.000 0,-3.000 4.000 1,-3.000 3.000-1,-2.000 3.000 1,-5.000 6.000 2,-2.000 9.000 5,-3.000 10.000 4,-3.000 10.000 5,-7.000 4.000 5,-9.000 0.000 5,-10.000 0.000 5,-8.000 0.000 5,-4.000 0.000 4,3.000 0.000-2,3.000 0.000 0,4.000 0.000 0,4.000-2.000-3,6.000-3.000-6,7.000-3.000-5,6.000-2.000-6,9.000-5.000-2,13.000-2.000-1,12.000-3.000 0,13.000-3.000-1,7.000-6.000-5,4.000-5.000-11,3.000-7.000-10,3.000-5.000-12,3.000-6.000-8,3.000-3.000-7,3.000-3.000-7,4.000-2.000-7,-3.000-5.000 0,-5.000-2.000 6,-7.000-3.000 6,-5.000-3.000 6,-9.000-1.000 6,-9.000 4.000 7,-10.000 3.000 6,-8.000 3.000 7,-6.000-1.000 3,1.000-2.000 2,-1.000-3.000 0,1.000-3.000 3</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0"/>
    </inkml:context>
    <inkml:brush xml:id="br0">
      <inkml:brushProperty name="width" value="0.034419372677803" units="cm"/>
      <inkml:brushProperty name="height" value="0.034419372677803" units="cm"/>
      <inkml:brushProperty name="color" value="#f2395b"/>
      <inkml:brushProperty name="ignorePressure" value="0"/>
    </inkml:brush>
  </inkml:definitions>
  <inkml:trace contextRef="#ctx0" brushRef="#br0">74050.000 15350.000 639,'-93.000'-90.000'-2,"17.000"23.000"-4,15.000 22.000-4,16.000 22.000-3,9.000 12.000 2,3.000 3.000 11,3.000 3.000 10,4.000 4.000 10,4.000 4.000 7,6.000 6.000 3,7.000 7.000 4,6.000 6.000 3,1.000 9.000 1,-3.000 13.000-2,-3.000 12.000-1,-2.000 13.000-2,-3.000 13.000-3,1.000 17.000-5,-1.000 15.000-5,1.000 16.000-4,-4.000 15.000-7,-6.000 16.000-7,-6.000 15.000-6,-6.000 17.000-8,-1.000 3.000-5,7.000-5.000-5,6.000-7.000-3,7.000-5.000-5,4.000-20.000-5,3.000-31.000-5,3.000-31.000-6,4.000-31.000-6</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0"/>
    </inkml:context>
    <inkml:brush xml:id="br0">
      <inkml:brushProperty name="width" value="0.0298625472933054" units="cm"/>
      <inkml:brushProperty name="height" value="0.0298625472933054" units="cm"/>
      <inkml:brushProperty name="color" value="#f2395b"/>
      <inkml:brushProperty name="ignorePressure" value="0"/>
    </inkml:brush>
  </inkml:definitions>
  <inkml:trace contextRef="#ctx0" brushRef="#br0">73700.000 13850.000 736,'3.000'-49.000'-5,"6.000"4.000"8,7.000 3.000 8,6.000 3.000 7,4.000 6.000 5,4.000 9.000 2,3.000 10.000 1,3.000 10.000 2,-1.000 8.000 0,-2.000 10.000-2,-3.000 10.000-2,-3.000 9.000-3,-6.000 9.000-4,-5.000 9.000-5,-7.000 10.000-6,-5.000 10.000-5,-9.000 0.000-5,-9.000-5.000-2,-10.000-7.000-3,-8.000-5.000-2,-3.000-8.000-3,7.000-5.000 0,6.000-7.000-2,7.000-5.000-1,7.000-4.000 0,9.000 0.000 1,10.000 0.000 3,10.000 0.000 1,7.000-4.000 3,6.000-5.000 4,7.000-7.000 4,6.000-5.000 3,-1.000 3.000 2,-5.000 17.000 2,-7.000 15.000 0,-5.000 16.000 2,-17.000 7.000-1,-24.000 1.000-1,-26.000-1.000 0,-24.000 1.000-1,-13.000-3.000-3,0.000-2.000-4,0.000-3.000-4,0.000-3.000-4,4.000-6.000-7,10.000-5.000-7,10.000-7.000-10,9.000-5.000-7,6.000-8.000-1,3.000-5.000 5,3.000-7.000 7,4.000-5.000 6</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0"/>
    </inkml:context>
    <inkml:brush xml:id="br0">
      <inkml:brushProperty name="width" value="0.0290596969425678" units="cm"/>
      <inkml:brushProperty name="height" value="0.0290596969425678" units="cm"/>
      <inkml:brushProperty name="color" value="#f2395b"/>
      <inkml:brushProperty name="ignorePressure" value="0"/>
    </inkml:brush>
  </inkml:definitions>
  <inkml:trace contextRef="#ctx0" brushRef="#br0">74400.000 14200.000 757,'46.000'-22.000'-61,"-5.000"6.000"28,-7.000 7.000 26,-5.000 6.000 27,0.000 1.000 15,10.000-3.000 3,10.000-3.000 3,9.000-2.000 3,7.000-1.000-1,7.000 3.000-5,6.000 3.000-6,7.000 4.000-5,-1.000 2.000-8,-6.000 4.000-13,-6.000 3.000-11,-6.000 3.000-13</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2"/>
    </inkml:context>
    <inkml:brush xml:id="br0">
      <inkml:brushProperty name="width" value="0.0361637137830257" units="cm"/>
      <inkml:brushProperty name="height" value="0.0361637137830257" units="cm"/>
      <inkml:brushProperty name="color" value="#f2395b"/>
      <inkml:brushProperty name="ignorePressure" value="0"/>
    </inkml:brush>
  </inkml:definitions>
  <inkml:trace contextRef="#ctx0" brushRef="#br0">63650.000 11600.000 608,'-22.000'-72.000'1,"6.000"6.000"4,7.000 7.000 3,6.000 6.000 2,1.000 18.000 8,-3.000 32.000 12,-3.000 31.000 12,-2.000 32.000 11,-9.000 22.000 1,-12.000 17.000-10,-13.000 15.000-11,-12.000 16.000-10,-4.000 2.000-7,7.000-8.000-1,6.000-10.000-2,7.000-9.000-3,7.000-10.000-1,9.000-9.000-4,10.000-10.000-3,10.000-8.000-2,21.000-20.000-6,34.000-28.000-6,35.000-28.000-6,35.000-27.000-8,16.000-25.000-1,1.000-18.000 1,-1.000-19.000 1,1.000-18.000 3,-10.000-10.000 2,-19.000 0.000 1,-18.000 0.000 2,-19.000 0.000 1,-19.000 7.000 3,-19.000 17.000 3,-18.000 15.000 3,-19.000 16.000 2,-19.000 15.000 3,-19.000 16.000-1,-18.000 15.000 2,-19.000 17.000 0,-12.000 11.000 1,-2.000 10.000 1,-3.000 10.000 3,-3.000 9.000 1,4.000 7.000-2,13.000 7.000-6,12.000 6.000-6,13.000 7.000-5,10.000-3.000-2,10.000-8.000 2,10.000-10.000 3,9.000-9.000 2</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3"/>
    </inkml:context>
    <inkml:brush xml:id="br0">
      <inkml:brushProperty name="width" value="0.0346934087574482" units="cm"/>
      <inkml:brushProperty name="height" value="0.0346934087574482" units="cm"/>
      <inkml:brushProperty name="color" value="#f2395b"/>
      <inkml:brushProperty name="ignorePressure" value="0"/>
    </inkml:brush>
  </inkml:definitions>
  <inkml:trace contextRef="#ctx0" brushRef="#br0">64800.000 11900.000 634,'25.000'23.000'5,"0.000"-3.000"10,0.000-3.000 12,0.000-2.000 9,-2.000-1.000 4,-3.000 3.000-2,-3.000 3.000-4,-2.000 4.000-2,-5.000 7.000-4,-2.000 13.000-5,-3.000 12.000-5,-3.000 13.000-4,-7.000 7.000-3,-9.000 4.000 0,-10.000 3.000 1,-8.000 3.000 0,-3.000-4.000-4,7.000-8.000-6,6.000-10.000-8,7.000-9.000-7,8.000-10.000-5,14.000-9.000-5,11.000-10.000-4,14.000-8.000-4,11.000-15.000-1,14.000-19.000 0,11.000-18.000 2,14.000-19.000 1,0.000-10.000 0,-8.000 1.000 0,-10.000-1.000 0,-9.000 1.000 0,-9.000 4.000 1,-5.000 9.000 2,-7.000 10.000 2,-5.000 10.000 2</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7"/>
    </inkml:context>
    <inkml:brush xml:id="br0">
      <inkml:brushProperty name="width" value="0.0340498127043247" units="cm"/>
      <inkml:brushProperty name="height" value="0.0340498127043247" units="cm"/>
      <inkml:brushProperty name="color" value="#00bff3"/>
      <inkml:brushProperty name="ignorePressure" value="0"/>
    </inkml:brush>
  </inkml:definitions>
  <inkml:trace contextRef="#ctx0" brushRef="#br0">41600.000 14400.000 646,'-32.000'75.000'94,"-11.000"0.000"-18,-14.000 0.000-20,-11.000 0.000-19,-7.000 0.000-12,0.000 0.000-4,0.000 0.000-4,0.000 0.000-4,-2.000 1.000-4,-3.000 4.000-4,-3.000 3.000-5,-2.000 3.000-4,-5.000 1.000-6,-2.000 1.000-8,-3.000-1.000-8,-3.000 1.000-8,4.000-7.000-5,13.000-12.000 0,12.000-13.000-2,13.000-12.000 0,9.000-9.000-1,6.000-2.000 3,7.000-3.000 2,6.000-3.000 1</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3"/>
    </inkml:context>
    <inkml:brush xml:id="br0">
      <inkml:brushProperty name="width" value="0.0389103852212429" units="cm"/>
      <inkml:brushProperty name="height" value="0.0389103852212429" units="cm"/>
      <inkml:brushProperty name="color" value="#f2395b"/>
      <inkml:brushProperty name="ignorePressure" value="0"/>
    </inkml:brush>
  </inkml:definitions>
  <inkml:trace contextRef="#ctx0" brushRef="#br0">65850.000 10850.000 565,'0.000'-82.000'9,"0.000"39.000"16,0.000 36.000 18,0.000 39.000 18,0.000 32.000 2,0.000 28.000-10,0.000 28.000-10,0.000 29.000-11,-4.000 18.000-7,-5.000 9.000-4,-7.000 10.000-5,-5.000 10.000-4,-6.000 7.000-3,-3.000 6.000 0,-3.000 7.000-2,-2.000 6.000 0,0.000 1.000-8,7.000-3.000-11,6.000-3.000-13,7.000-2.000-12,4.000-14.000-8,3.000-21.000-4,3.000-22.000-4,4.000-22.000-5</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3"/>
    </inkml:context>
    <inkml:brush xml:id="br0">
      <inkml:brushProperty name="width" value="0.0328623950481415" units="cm"/>
      <inkml:brushProperty name="height" value="0.0328623950481415" units="cm"/>
      <inkml:brushProperty name="color" value="#f2395b"/>
      <inkml:brushProperty name="ignorePressure" value="0"/>
    </inkml:brush>
  </inkml:definitions>
  <inkml:trace contextRef="#ctx0" brushRef="#br0">65850.000 10550.000 669,'-4.000'-46.000'5,"-5.000"10.000"11,-7.000 10.000 11,-5.000 9.000 11,-6.000 10.000 3,-3.000 14.000-1,-3.000 11.000-3,-2.000 14.000-1,-6.000 16.000-5,-6.000 22.000-6,-6.000 22.000-7,-6.000 23.000-6,-2.000 10.000-8,3.000 0.000-8,3.000 0.000-9,4.000 0.000-9,5.000-11.000-6,10.000-22.000-6,10.000-22.000-4,9.000-21.000-5</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3"/>
    </inkml:context>
    <inkml:brush xml:id="br0">
      <inkml:brushProperty name="width" value="0.0305002108216286" units="cm"/>
      <inkml:brushProperty name="height" value="0.0305002108216286" units="cm"/>
      <inkml:brushProperty name="color" value="#f2395b"/>
      <inkml:brushProperty name="ignorePressure" value="0"/>
    </inkml:brush>
  </inkml:definitions>
  <inkml:trace contextRef="#ctx0" brushRef="#br0">65800.000 10400.000 721,'71.000'51.000'62,"-5.000"4.000"-6,-7.000 3.000-4,-5.000 3.000-7,-6.000 3.000-9,-3.000 3.000-15,-3.000 3.000-14,-2.000 4.000-16,-5.000-3.000-15,-2.000-5.000-17,-3.000-7.000-16,-3.000-5.000-18</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4"/>
    </inkml:context>
    <inkml:brush xml:id="br0">
      <inkml:brushProperty name="width" value="0.042911559343338" units="cm"/>
      <inkml:brushProperty name="height" value="0.042911559343338" units="cm"/>
      <inkml:brushProperty name="color" value="#f2395b"/>
      <inkml:brushProperty name="ignorePressure" value="0"/>
    </inkml:brush>
  </inkml:definitions>
  <inkml:trace contextRef="#ctx0" brushRef="#br0">64850.000 19800.000 512,'-2.000'187.000'10,"-3.000"-24.000"20,-3.000-26.000 19,-2.000-24.000 20,-8.000-6.000 7,-8.000 17.000-8,-10.000 15.000-7,-9.000 16.000-6,-2.000 9.000-14,6.000 3.000-18,7.000 3.000-18,6.000 4.000-17,3.000-10.000-16,0.000-22.000-12,0.000-22.000-12,0.000-21.000-11,4.000-29.000-5,10.000-34.000 4,10.000-35.000 3,9.000-33.000 4</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4"/>
    </inkml:context>
    <inkml:brush xml:id="br0">
      <inkml:brushProperty name="width" value="0.0359366312623024" units="cm"/>
      <inkml:brushProperty name="height" value="0.0359366312623024" units="cm"/>
      <inkml:brushProperty name="color" value="#f2395b"/>
      <inkml:brushProperty name="ignorePressure" value="0"/>
    </inkml:brush>
  </inkml:definitions>
  <inkml:trace contextRef="#ctx0" brushRef="#br0">64600.000 20900.000 612,'3.000'-47.000'25,"6.000"6.000"-1,7.000 7.000-2,6.000 6.000-3,6.000 3.000 3,6.000 0.000 4,7.000 0.000 5,6.000 0.000 6,6.000 1.000 0,6.000 4.000-2,7.000 3.000-2,6.000 3.000-3,1.000 1.000-6,-3.000 1.000-8,-3.000-1.000-9,-2.000 1.000-10,-6.000 1.000-2,-6.000 3.000 3,-6.000 3.000 4,-6.000 4.000 3</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4"/>
    </inkml:context>
    <inkml:brush xml:id="br0">
      <inkml:brushProperty name="width" value="0.0465344004333019" units="cm"/>
      <inkml:brushProperty name="height" value="0.0465344004333019" units="cm"/>
      <inkml:brushProperty name="color" value="#f2395b"/>
      <inkml:brushProperty name="ignorePressure" value="0"/>
    </inkml:brush>
  </inkml:definitions>
  <inkml:trace contextRef="#ctx0" brushRef="#br0">65800.000 19750.000 472,'0.000'-50.000'3,"0.000"0.000"4,0.000 0.000 6,0.000 0.000 5,0.000 12.000 7,0.000 26.000 9,0.000 24.000 10,0.000 26.000 9,0.000 22.000 3,0.000 23.000-6,0.000 22.000-4,0.000 22.000-5,-4.000 15.000-5,-5.000 9.000-5,-7.000 10.000-5,-5.000 10.000-5,-4.000 13.000-6,0.000 19.000-7,0.000 19.000-7,0.000 19.000-8,3.000-1.000-2,6.000-18.000 4,7.000-19.000 2,6.000-18.000 3,3.000-26.000-2,0.000-31.000-10,0.000-31.000-9,0.000-31.000-9,0.000-18.000-13,0.000-3.000-15,0.000-3.000-15,0.000-2.000-16</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4"/>
    </inkml:context>
    <inkml:brush xml:id="br0">
      <inkml:brushProperty name="width" value="0.0318451933562756" units="cm"/>
      <inkml:brushProperty name="height" value="0.0318451933562756" units="cm"/>
      <inkml:brushProperty name="color" value="#f2395b"/>
      <inkml:brushProperty name="ignorePressure" value="0"/>
    </inkml:brush>
  </inkml:definitions>
  <inkml:trace contextRef="#ctx0" brushRef="#br0">66050.000 20050.000 690,'4.000'-71.000'8,"10.000"10.000"16,10.000 10.000 15,9.000 9.000 17,13.000 7.000 1,20.000 7.000-10,18.000 6.000-12,20.000 7.000-11,10.000 4.000-10,3.000 3.000-9,3.000 3.000-8,4.000 4.000-10,-6.000 2.000-9,-11.000 4.000-8,-14.000 3.000-9,-11.000 3.000-9,-14.000-1.000-3,-11.000-2.000 2,-14.000-3.000 2,-11.000-3.000 3</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4"/>
    </inkml:context>
    <inkml:brush xml:id="br0">
      <inkml:brushProperty name="width" value="0.0437518134713173" units="cm"/>
      <inkml:brushProperty name="height" value="0.0437518134713173" units="cm"/>
      <inkml:brushProperty name="color" value="#f2395b"/>
      <inkml:brushProperty name="ignorePressure" value="0"/>
    </inkml:brush>
  </inkml:definitions>
  <inkml:trace contextRef="#ctx0" brushRef="#br0">67200.000 18800.000 502,'-49.000'-2.000'6,"4.000"-3.000"12,3.000-3.000 12,3.000-2.000 12,3.000 0.000 5,3.000 7.000-1,3.000 6.000-2,4.000 7.000-1,4.000 10.000-2,6.000 16.000-1,7.000 15.000-3,6.000 17.000-2,3.000 14.000-4,0.000 17.000-10,0.000 15.000-8,0.000 16.000-10,3.000 9.000-5,6.000 3.000-6,7.000 3.000-5,6.000 4.000-5,1.000-14.000-14,-3.000-27.000-21,-3.000-28.000-21,-2.000-28.000-23</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7"/>
    </inkml:context>
    <inkml:brush xml:id="br0">
      <inkml:brushProperty name="width" value="0.0427570827305317" units="cm"/>
      <inkml:brushProperty name="height" value="0.0427570827305317" units="cm"/>
      <inkml:brushProperty name="color" value="#f2395b"/>
      <inkml:brushProperty name="ignorePressure" value="0"/>
    </inkml:brush>
  </inkml:definitions>
  <inkml:trace contextRef="#ctx0" brushRef="#br0">86350.000 11400.000 514,'25.000'-68.000'60,"0.000"17.000"-13,0.000 15.000-15,0.000 16.000-12,6.000 7.000-4,13.000 1.000 8,12.000-1.000 8,13.000 1.000 8,2.000 1.000 0,-5.000 3.000-7,-7.000 3.000-7,-5.000 4.000-7,-6.000 2.000-7,-3.000 4.000-5,-3.000 3.000-7,-2.000 3.000-4,-6.000 4.000-6,-6.000 7.000-2,-6.000 6.000-4,-6.000 7.000-3,-9.000 7.000-1,-8.000 9.000 1,-10.000 10.000 1,-9.000 10.000 0,-10.000 0.000 1,-9.000-5.000 3,-10.000-7.000 2,-8.000-5.000 2,-3.000-8.000 3,7.000-5.000 4,6.000-7.000 4,7.000-5.000 5,15.000-3.000 4,25.000 4.000 3,25.000 3.000 3,25.000 3.000 3,7.000 1.000-1,-8.000 1.000-4,-10.000-1.000-6,-9.000 1.000-4,-7.000-1.000-2,-3.000 1.000-1,-3.000-1.000-1,-2.000 1.000 1,-8.000-1.000-1,-8.000 1.000 1,-10.000-1.000 1,-9.000 1.000 1,-5.000-3.000 0,0.000-2.000-2,0.000-3.000 0,0.000-3.000-2,-2.000-4.000-1,-3.000-3.000-4,-3.000-3.000-4,-2.000-2.000-2,-3.000-6.000-3,1.000-6.000 0,-1.000-6.000 0,1.000-6.000-1,2.000-10.000-2,7.000-12.000-2,6.000-13.000-3,7.000-12.000-2,4.000-10.000-2,3.000-6.000 2,3.000-6.000 0,4.000-6.000 1,1.000-2.000 4,0.000 3.000 4,0.000 3.000 6,0.000 4.000 5,0.000 7.000 2,0.000 13.000-2,0.000 12.000-2,0.000 13.000-1,-2.000 7.000 5,-3.000 4.000 14,-3.000 3.000 13,-2.000 3.000 13,-3.000 15.000 10,1.000 29.000 8,-1.000 28.000 7,1.000 28.000 7,-3.000 18.000-3,-2.000 10.000-14,-3.000 10.000-13,-3.000 9.000-14,-2.000 4.000-10,0.000 1.000-8,0.000-1.000-8,0.000 1.000-8,1.000 1.000-8,4.000 3.000-10,3.000 3.000-10,3.000 4.000-10,3.000-9.000-2,3.000-18.000 4,3.000-19.000 4,4.000-18.000 5,2.000-17.000 0,4.000-11.000-3,3.000-14.000-3,3.000-11.000-3</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8"/>
    </inkml:context>
    <inkml:brush xml:id="br0">
      <inkml:brushProperty name="width" value="0.0400113798677921" units="cm"/>
      <inkml:brushProperty name="height" value="0.0400113798677921" units="cm"/>
      <inkml:brushProperty name="color" value="#f2395b"/>
      <inkml:brushProperty name="ignorePressure" value="0"/>
    </inkml:brush>
  </inkml:definitions>
  <inkml:trace contextRef="#ctx0" brushRef="#br0">88150.000 11700.000 549,'0.000'-63.000'10,"0.000"26.000"19,0.000 24.000 19,0.000 26.000 19,0.000 18.000 4,0.000 13.000-11,0.000 12.000-11,0.000 13.000-12,-8.000 10.000-8,-16.000 10.000-7,-15.000 10.000-7,-15.000 9.000-5,-12.000 1.000-6,-6.000-6.000-6,-6.000-6.000-4,-6.000-6.000-6,-1.000-9.000-2,7.000-8.000 1,6.000-10.000 1,7.000-9.000 1,5.000-10.000-4,7.000-9.000-9,6.000-10.000-8,7.000-8.000-8,7.000-11.000-5,9.000-8.000 1,10.000-10.000 0,10.000-9.000-1,2.000-5.000 3,-3.000 0.000 4,-3.000 0.000 4,-2.000 0.000 5</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7"/>
    </inkml:context>
    <inkml:brush xml:id="br0">
      <inkml:brushProperty name="width" value="0.0374979823827744" units="cm"/>
      <inkml:brushProperty name="height" value="0.0374979823827744" units="cm"/>
      <inkml:brushProperty name="color" value="#00bff3"/>
      <inkml:brushProperty name="ignorePressure" value="0"/>
    </inkml:brush>
  </inkml:definitions>
  <inkml:trace contextRef="#ctx0" brushRef="#br0">38350.000 15350.000 586,'-46.000'7.000'39,"10.000"17.000"9,10.000 15.000 8,9.000 16.000 9,6.000 13.000-2,3.000 14.000-11,3.000 11.000-13,4.000 14.000-11,1.000 8.000-11,0.000 7.000-11,0.000 6.000-10,0.000 7.000-11,-2.000-1.000-8,-3.000-6.000-6,-3.000-6.000-6,-2.000-6.000-7,-3.000-12.000-2,1.000-15.000 0,-1.000-15.000 1,1.000-16.000 0,-1.000-23.000 2,1.000-27.000 3,-1.000-28.000 4,1.000-28.000 2,1.000-15.000 6,3.000 1.000 5,3.000-1.000 7,4.000 1.000 5,4.000-4.000 4,6.000-6.000 4,7.000-6.000 4,6.000-6.000 2,7.000 1.000 9,10.000 9.000 13,10.000 10.000 14,9.000 10.000 13,6.000 5.000 4,3.000 4.000-9,3.000 3.000-7,4.000 3.000-7,2.000 4.000-8,4.000 7.000-10,3.000 6.000-10,3.000 7.000-8,-4.000 4.000-6,-8.000 3.000-3,-10.000 3.000-1,-9.000 4.000-3,-9.000 1.000-6,-5.000 0.000-8,-7.000 0.000-9,-5.000 0.000-9</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8"/>
    </inkml:context>
    <inkml:brush xml:id="br0">
      <inkml:brushProperty name="width" value="0.0495882593095303" units="cm"/>
      <inkml:brushProperty name="height" value="0.0495882593095303" units="cm"/>
      <inkml:brushProperty name="color" value="#f2395b"/>
      <inkml:brushProperty name="ignorePressure" value="0"/>
    </inkml:brush>
  </inkml:definitions>
  <inkml:trace contextRef="#ctx0" brushRef="#br0">88100.000 11100.000 443,'71.000'-69.000'2,"-5.000"13.000"5,-7.000 12.000 5,-5.000 13.000 3,-8.000 9.000 4,-5.000 6.000 1,-7.000 7.000 0,-5.000 6.000 1,-4.000 6.000 0,0.000 6.000-2,0.000 7.000-1,0.000 6.000-3,-2.000 4.000 0,-3.000 4.000-2,-3.000 3.000-1,-2.000 3.000-1,-5.000 3.000 0,-2.000 3.000 2,-3.000 3.000 1,-3.000 4.000 2,-2.000 2.000 1,0.000 4.000 0,0.000 3.000 1,0.000 3.000 1,0.000 6.000 0,0.000 9.000 1,0.000 10.000 0,0.000 10.000 1,0.000 7.000 0,0.000 6.000-3,0.000 7.000 0,0.000 6.000-3,-4.000 1.000-2,-5.000-3.000-2,-7.000-3.000-4,-5.000-2.000-3,-3.000-6.000-2,4.000-6.000 0,3.000-6.000-1,3.000-6.000-2,1.000-10.000-1,1.000-12.000-4,-1.000-13.000-4,1.000-12.000-4,-4.000-16.000-6,-6.000-19.000-9,-6.000-18.000-9,-6.000-19.000-9,-1.000-22.000-2,7.000-25.000 5,6.000-25.000 5,7.000-25.000 4,8.000-10.000 7,14.000 7.000 4,11.000 6.000 6,14.000 7.000 5,3.000 7.000 4,-2.000 9.000 3,-3.000 10.000 4,-3.000 10.000 2,-2.000 8.000 3,0.000 10.000-1,0.000 10.000 1,0.000 9.000 0,-16.000 23.000 2,-31.000 38.000 0,-31.000 37.000 2,-31.000 38.000 1,-15.000 16.000 0,4.000-2.000 0,3.000-3.000-2,3.000-3.000-1,9.000-12.000 0,16.000-18.000-1,15.000-19.000 0,17.000-18.000 0,25.000-18.000 1,39.000-16.000 5,36.000-15.000 4,39.000-15.000 3,14.000-11.000-4,-5.000-2.000-15,-7.000-3.000-14,-5.000-3.000-14,-14.000 2.000-9,-18.000 10.000-3,-19.000 10.000-2,-18.000 9.000-4</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29"/>
    </inkml:context>
    <inkml:brush xml:id="br0">
      <inkml:brushProperty name="width" value="0.0473434664309025" units="cm"/>
      <inkml:brushProperty name="height" value="0.0473434664309025" units="cm"/>
      <inkml:brushProperty name="color" value="#f2395b"/>
      <inkml:brushProperty name="ignorePressure" value="0"/>
    </inkml:brush>
  </inkml:definitions>
  <inkml:trace contextRef="#ctx0" brushRef="#br0">61150.000 14400.000 464,'15.000'-75.000'6,"32.000"0.000"11,31.000 0.000 13,32.000 0.000 10,2.000 9.000 3,-24.000 19.000-8,-26.000 19.000-8,-24.000 19.000-8,-12.000 13.000-4,4.000 10.000-1,3.000 10.000 0,3.000 9.000-1,-2.000 7.000-1,-6.000 7.000-4,-6.000 6.000-2,-6.000 7.000-4,-10.000 4.000-2,-12.000 3.000-1,-13.000 3.000-1,-12.000 4.000-2,-7.000-3.000 1,1.000-5.000-2,-1.000-7.000 0,1.000-5.000 0,12.000-11.000-1,25.000-11.000 1,25.000-14.000-1,25.000-11.000 0,10.000-4.000 1,-2.000 6.000 1,-3.000 7.000 0,-3.000 6.000 1,-9.000 7.000 1,-11.000 10.000 0,-14.000 10.000 0,-11.000 9.000 1,-15.000 6.000 0,-16.000 3.000 1,-15.000 3.000 0,-15.000 4.000 1,-11.000-3.000 1,-2.000-5.000 0,-3.000-7.000-1,-3.000-5.000 1,-1.000-9.000 0,4.000-9.000-1,3.000-10.000 0,3.000-8.000 0,4.000-9.000-1,7.000-6.000 0,6.000-6.000-2,7.000-6.000 0,7.000-16.000-4,9.000-25.000-7,10.000-25.000-8,10.000-25.000-7,8.000-18.000-3,10.000-8.000 2,10.000-10.000 1,9.000-9.000 1,2.000 2.000 4,-2.000 17.000 7,-3.000 15.000 7,-3.000 16.000 6,-6.000 12.000 5,-5.000 9.000 1,-7.000 10.000 1,-5.000 10.000 2,-8.000 16.000 9,-5.000 26.000 18,-7.000 24.000 17,-5.000 26.000 18,-4.000 24.000 3,0.000 26.000-11,0.000 24.000-12,0.000 26.000-10,1.000 18.000-9,4.000 13.000-5,3.000 12.000-5,3.000 13.000-5,-2.000 16.000-3,-6.000 23.000 0,-6.000 22.000 1,-6.000 22.000 0,-1.000 8.000-10,7.000-2.000-21,6.000-3.000-20,7.000-3.000-19,7.000-23.000-11,9.000-40.000 3,10.000-40.000 0,10.000-41.000 2,2.000-32.000 5,-3.000-21.000 9,-3.000-22.000 9,-2.000-22.000 8</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0"/>
    </inkml:context>
    <inkml:brush xml:id="br0">
      <inkml:brushProperty name="width" value="0.0507464930415154" units="cm"/>
      <inkml:brushProperty name="height" value="0.0507464930415154" units="cm"/>
      <inkml:brushProperty name="color" value="#f2395b"/>
      <inkml:brushProperty name="ignorePressure" value="0"/>
    </inkml:brush>
  </inkml:definitions>
  <inkml:trace contextRef="#ctx0" brushRef="#br0">62750.000 14300.000 433,'-47.000'-68.000'4,"6.000"17.000"6,7.000 15.000 8,6.000 16.000 7,3.000 16.000 5,0.000 20.000 5,0.000 18.000 4,0.000 20.000 4,0.000 17.000 0,0.000 20.000-4,0.000 18.000-4,0.000 20.000-4,1.000 6.000-4,4.000-2.000-2,3.000-3.000-3,3.000-3.000-4,3.000-7.000-1,3.000-9.000 0,3.000-10.000-2,4.000-8.000-1,2.000-12.000-1,4.000-12.000 0,3.000-13.000-1,3.000-12.000-1,6.000-12.000-2,9.000-8.000-7,10.000-10.000-7,10.000-9.000-5,10.000-18.000-3,13.000-24.000 2,12.000-26.000 1,13.000-24.000 1,7.000-20.000-3,4.000-11.000-10,3.000-14.000-9,3.000-11.000-9,-10.000-1.000-3,-21.000 13.000 4,-22.000 12.000 4,-22.000 13.000 4,-19.000 10.000 5,-16.000 10.000 5,-15.000 10.000 5,-15.000 9.000 6,-15.000 10.000 5,-12.000 14.000 6,-13.000 11.000 5,-12.000 14.000 6,-10.000 16.000 3,-6.000 22.000 2,-6.000 22.000 2,-6.000 23.000 2,2.000 10.000 2,14.000 0.000 5,11.000 0.000 3,14.000 0.000 4,11.000-5.000 0,14.000-9.000-5,11.000-10.000-4,14.000-8.000-5,13.000-11.000-4,16.000-8.000-2,15.000-10.000-3,17.000-9.000-1,21.000-10.000-4,28.000-9.000-3,28.000-10.000-5,29.000-8.000-3,19.000-9.000-8,14.000-6.000-13,11.000-6.000-13,14.000-6.000-13,-15.000 4.000-5,-41.000 16.000 4,-40.000 15.000 2,-40.000 17.000 3,-21.000 5.000 2,0.000-3.000-2,0.000-3.000 0,0.000-2.000-1</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2"/>
    </inkml:context>
    <inkml:brush xml:id="br0">
      <inkml:brushProperty name="width" value="0.0464554391801357" units="cm"/>
      <inkml:brushProperty name="height" value="0.0464554391801357" units="cm"/>
      <inkml:brushProperty name="color" value="#f2395b"/>
      <inkml:brushProperty name="ignorePressure" value="0"/>
    </inkml:brush>
  </inkml:definitions>
  <inkml:trace contextRef="#ctx0" brushRef="#br0">92500.000 15700.000 473,'-24.000'120.000'130,"4.000"-9.000"-27,3.000-10.000-26,3.000-8.000-27,-1.000 3.000-15,-2.000 20.000-6,-3.000 18.000-5,-3.000 20.000-6,-2.000-1.000-3,0.000-19.000-1,0.000-18.000-2,0.000-19.000-1,1.000-10.000-4,4.000 1.000-6,3.000-1.000-5,3.000 1.000-6</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2"/>
    </inkml:context>
    <inkml:brush xml:id="br0">
      <inkml:brushProperty name="width" value="0.0354143939912319" units="cm"/>
      <inkml:brushProperty name="height" value="0.0354143939912319" units="cm"/>
      <inkml:brushProperty name="color" value="#f2395b"/>
      <inkml:brushProperty name="ignorePressure" value="0"/>
    </inkml:brush>
  </inkml:definitions>
  <inkml:trace contextRef="#ctx0" brushRef="#br0">92300.000 16300.000 621,'50.000'0.000'74,"0.000"0.000"-10,0.000 0.000-11,0.000 0.000-11,0.000 0.000-7,0.000 0.000-3,0.000 0.000-4,0.000 0.000-3,0.000 0.000-7,0.000 0.000-10,0.000 0.000-11,0.000 0.000-9,-2.000-2.000-10,-3.000-3.000-8,-3.000-3.000-8,-2.000-2.000-9,-6.000-5.000-4,-6.000-2.000-2,-6.000-3.000-1,-6.000-3.000 0</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2"/>
    </inkml:context>
    <inkml:brush xml:id="br0">
      <inkml:brushProperty name="width" value="0.0530439577996731" units="cm"/>
      <inkml:brushProperty name="height" value="0.0530439577996731" units="cm"/>
      <inkml:brushProperty name="color" value="#f2395b"/>
      <inkml:brushProperty name="ignorePressure" value="0"/>
    </inkml:brush>
  </inkml:definitions>
  <inkml:trace contextRef="#ctx0" brushRef="#br0">93300.000 15450.000 414,'21.000'-60.000'17,"-5.000"32.000"14,-7.000 31.000 17,-5.000 32.000 14,-8.000 22.000 5,-5.000 17.000-6,-7.000 15.000-7,-5.000 16.000-6,-3.000 12.000-7,4.000 9.000-5,3.000 10.000-5,3.000 10.000-7,-1.000 10.000-3,-2.000 13.000-4,-3.000 12.000-4,-3.000 13.000-2,-2.000-1.000-8,0.000-11.000-8,0.000-14.000-10,0.000-11.000-9,1.000-17.000-11,4.000-18.000-12,3.000-19.000-12,3.000-18.000-12</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3"/>
    </inkml:context>
    <inkml:brush xml:id="br0">
      <inkml:brushProperty name="width" value="0.037021279335022" units="cm"/>
      <inkml:brushProperty name="height" value="0.037021279335022" units="cm"/>
      <inkml:brushProperty name="color" value="#f2395b"/>
      <inkml:brushProperty name="ignorePressure" value="0"/>
    </inkml:brush>
  </inkml:definitions>
  <inkml:trace contextRef="#ctx0" brushRef="#br0">93350.000 17000.000 594,'25.000'-44.000'1,"0.000"13.000"2,0.000 12.000 1,0.000 13.000 3,9.000 7.000 9,19.000 4.000 14,19.000 3.000 16,19.000 3.000 16,-1.000 7.000 1,-18.000 14.000-13,-19.000 11.000-12,-18.000 14.000-13,-17.000 7.000-8,-11.000 3.000-2,-14.000 3.000-4,-11.000 4.000-2,-14.000 1.000-3,-11.000 0.000-4,-14.000 0.000-1,-11.000 0.000-4,-6.000-7.000-2,4.000-11.000 1,3.000-14.000 0,3.000-11.000 0,15.000-15.000 0,29.000-16.000 0,28.000-15.000-1,28.000-15.000 0,26.000-17.000-3,26.000-15.000-6,24.000-15.000-6,26.000-16.000-7,10.000-8.000-5,-3.000 0.000-8,-3.000 0.000-6,-2.000 0.000-7,-17.000 10.000 1,-28.000 23.000 8,-28.000 22.000 9,-27.000 22.000 8,-14.000 8.000 6,4.000-2.000 2,3.000-3.000 1,3.000-3.000 3</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3"/>
    </inkml:context>
    <inkml:brush xml:id="br0">
      <inkml:brushProperty name="width" value="0.046262551099062" units="cm"/>
      <inkml:brushProperty name="height" value="0.046262551099062" units="cm"/>
      <inkml:brushProperty name="color" value="#f2395b"/>
      <inkml:brushProperty name="ignorePressure" value="0"/>
    </inkml:brush>
  </inkml:definitions>
  <inkml:trace contextRef="#ctx0" brushRef="#br0">95650.000 14600.000 475,'-25.000'-13.000'50,"0.000"26.000"5,0.000 24.000 4,0.000 26.000 4,1.000 19.000-2,4.000 17.000-8,3.000 15.000-9,3.000 16.000-7,1.000 15.000-7,1.000 16.000-5,-1.000 15.000-5,1.000 17.000-4,-4.000 21.000-6,-6.000 28.000-8,-6.000 28.000-8,-6.000 29.000-7,-4.000 2.000-2,1.000-21.000 5,-1.000-22.000 4,1.000-22.000 4,1.000-24.000-3,3.000-24.000-13,3.000-26.000-12,4.000-24.000-13</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3"/>
    </inkml:context>
    <inkml:brush xml:id="br0">
      <inkml:brushProperty name="width" value="0.0371295474469662" units="cm"/>
      <inkml:brushProperty name="height" value="0.0371295474469662" units="cm"/>
      <inkml:brushProperty name="color" value="#f2395b"/>
      <inkml:brushProperty name="ignorePressure" value="0"/>
    </inkml:brush>
  </inkml:definitions>
  <inkml:trace contextRef="#ctx0" brushRef="#br0">95600.000 14350.000 592,'-2.000'-46.000'5,"-3.000"10.000"10,-3.000 10.000 9,-2.000 9.000 11,-6.000 9.000 5,-6.000 9.000 2,-6.000 10.000 1,-6.000 10.000 3,-7.000 13.000-3,-6.000 19.000-6,-6.000 19.000-6,-6.000 19.000-7,-9.000 10.000-8,-8.000 4.000-9,-10.000 3.000-11,-9.000 3.000-8,2.000-7.000-11,17.000-15.000-12,15.000-15.000-11,16.000-16.000-11</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3"/>
    </inkml:context>
    <inkml:brush xml:id="br0">
      <inkml:brushProperty name="width" value="0.0287455003708601" units="cm"/>
      <inkml:brushProperty name="height" value="0.0287455003708601" units="cm"/>
      <inkml:brushProperty name="color" value="#f2395b"/>
      <inkml:brushProperty name="ignorePressure" value="0"/>
    </inkml:brush>
  </inkml:definitions>
  <inkml:trace contextRef="#ctx0" brushRef="#br0">95750.000 14100.000 765,'114.000'3.000'7,"-22.000"6.000"13,-22.000 7.000 14,-21.000 6.000 14,-10.000 12.000 0,3.000 19.000-11,3.000 19.000-13,4.000 19.000-12,-4.000 1.000-7,-9.000-16.000-6,-10.000-15.000-3,-8.000-15.000-5,-6.000-11.000-10,1.000-2.000-17,-1.000-3.000-16,1.000-3.000-17</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7"/>
    </inkml:context>
    <inkml:brush xml:id="br0">
      <inkml:brushProperty name="width" value="0.039587028324604" units="cm"/>
      <inkml:brushProperty name="height" value="0.039587028324604" units="cm"/>
      <inkml:brushProperty name="color" value="#00bff3"/>
      <inkml:brushProperty name="ignorePressure" value="0"/>
    </inkml:brush>
  </inkml:definitions>
  <inkml:trace contextRef="#ctx0" brushRef="#br0">39200.000 15450.000 555,'-24.000'-16.000'44,"4.000"19.000"6,3.000 19.000 5,3.000 19.000 6,3.000 16.000-1,3.000 17.000-9,3.000 15.000-9,4.000 16.000-8,1.000 29.000-9,0.000 44.000-9,0.000 44.000-9,0.000 44.000-10,0.000 5.000-4,0.000-30.000 3,0.000-32.000 1,0.000-30.000 2,0.000-31.000 1,0.000-28.000 0,0.000-28.000 2,0.000-27.000 0,1.000-15.000-13,4.000 0.000-31,3.000 0.000-28,3.000 0.000-30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3"/>
    </inkml:context>
    <inkml:brush xml:id="br0">
      <inkml:brushProperty name="width" value="0.031360287219286" units="cm"/>
      <inkml:brushProperty name="height" value="0.031360287219286" units="cm"/>
      <inkml:brushProperty name="color" value="#f2395b"/>
      <inkml:brushProperty name="ignorePressure" value="0"/>
    </inkml:brush>
  </inkml:definitions>
  <inkml:trace contextRef="#ctx0" brushRef="#br0">95800.000 16500.000 701,'59.000'-4.000'24,"19.000"-5.000"11,19.000-7.000 12,19.000-5.000 12,10.000-4.000-2,4.000 0.000-16,3.000 0.000-15,3.000 0.000-17,-4.000 1.000-12,-8.000 4.000-12,-10.000 3.000-12,-9.000 3.000-11,-15.000 3.000-5,-18.000 3.000 3,-19.000 3.000 1,-18.000 4.000 2,-12.000-1.000 2,-3.000-3.000 1,-3.000-3.000 1,-2.000-2.000 2</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4"/>
    </inkml:context>
    <inkml:brush xml:id="br0">
      <inkml:brushProperty name="width" value="0.0429099202156067" units="cm"/>
      <inkml:brushProperty name="height" value="0.0429099202156067" units="cm"/>
      <inkml:brushProperty name="color" value="#f2395b"/>
      <inkml:brushProperty name="ignorePressure" value="0"/>
    </inkml:brush>
  </inkml:definitions>
  <inkml:trace contextRef="#ctx0" brushRef="#br0">96950.000 15600.000 512,'-47.000'-11.000'38,"6.000"28.000"13,7.000 28.000 11,6.000 29.000 14,4.000 19.000-1,4.000 14.000-14,3.000 11.000-12,3.000 14.000-14,3.000 5.000-11,3.000 1.000-11,3.000-1.000-10,4.000 1.000-10,-1.000-7.000-10,-3.000-12.000-10,-3.000-13.000-10,-2.000-12.000-10</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5"/>
    </inkml:context>
    <inkml:brush xml:id="br0">
      <inkml:brushProperty name="width" value="0.0514149442315102" units="cm"/>
      <inkml:brushProperty name="height" value="0.0514149442315102" units="cm"/>
      <inkml:brushProperty name="color" value="#f2395b"/>
      <inkml:brushProperty name="ignorePressure" value="0"/>
    </inkml:brush>
  </inkml:definitions>
  <inkml:trace contextRef="#ctx0" brushRef="#br0">98000.000 15500.000 427,'26.000'-22.000'6,"4.000"6.000"9,3.000 7.000 11,3.000 6.000 10,-1.000 7.000 7,-2.000 10.000 1,-3.000 10.000 2,-3.000 9.000 3,-4.000 9.000-3,-3.000 9.000-6,-3.000 10.000-6,-2.000 10.000-6,-12.000 5.000-8,-19.000 4.000-9,-18.000 3.000-9,-19.000 3.000-8,-15.000 3.000-6,-8.000 3.000-2,-10.000 3.000-1,-9.000 4.000-3,-5.000-3.000 0,0.000-5.000-1,0.000-7.000 0,0.000-5.000 0,4.000-8.000 1,10.000-5.000 3,10.000-7.000 3,9.000-5.000 2,20.000-12.000 4,31.000-16.000 3,32.000-15.000 3,31.000-15.000 3,28.000-17.000 2,25.000-15.000-1,25.000-15.000 1,25.000-16.000 0,12.000-7.000-5,1.000 4.000-9,-1.000 3.000-10,1.000 3.000-8,-4.000 1.000-6,-6.000 1.000-1,-6.000-1.000-1,-6.000 1.000-2,-12.000 1.000 3,-15.000 3.000 3,-15.000 3.000 5,-16.000 4.000 4,-16.000 2.000 4,-16.000 4.000 4,-15.000 3.000 4,-15.000 3.000 4,-12.000 4.000 4,-6.000 7.000 4,-6.000 6.000 4,-6.000 7.000 4,-4.000 2.000 6,1.000 1.000 9,-1.000-1.000 10,1.000 1.000 8,-4.000 8.000 8,-6.000 20.000 5,-6.000 18.000 7,-6.000 20.000 6,-2.000 11.000-3,3.000 7.000-11,3.000 6.000-12,4.000 7.000-11,2.000-1.000-9,4.000-6.000-4,3.000-6.000-4,3.000-6.000-5,12.000-18.000-8,22.000-28.000-12,22.000-28.000-12,23.000-27.000-11,11.000-20.000-6,4.000-9.000 2,3.000-10.000 2,3.000-8.000 1,-5.000-4.000 3,-12.000 3.000 1,-13.000 3.000 2,-12.000 4.000 1,-10.000 5.000 5,-6.000 10.000 4,-6.000 10.000 6,-6.000 9.000 5,-9.000 6.000 3,-8.000 3.000 2,-10.000 3.000 2,-9.000 4.000 0,-5.000 4.000 2,0.000 6.000 0,0.000 7.000 0,0.000 6.000 0,12.000 3.000 5,26.000 0.000 11,24.000 0.000 10,26.000 0.000 11,12.000 3.000 0,0.000 6.000-11,0.000 7.000-10,0.000 6.000-10,-7.000 4.000-5,-11.000 4.000 3,-14.000 3.000 1,-11.000 3.000 2,-9.000 4.000 2,-3.000 7.000 1,-3.000 6.000 2,-2.000 7.000 2,-11.000 2.000 0,-15.000 1.000-2,-15.000-1.000 0,-16.000 1.000-1,-7.000-3.000-3,4.000-2.000-1,3.000-3.000-4,3.000-3.000-1,12.000-6.000-9,22.000-5.000-12,22.000-7.000-13,23.000-5.000-13,10.000-12.000-5,0.000-16.000 5,0.000-15.000 4,0.000-15.000 5,0.000-11.000 2,0.000-2.000 1,0.000-3.000-1,0.000-3.000 1,-2.000-6.000 1,-3.000-5.000 1,-3.000-7.000 0,-2.000-5.000 2,-5.000-6.000 2,-2.000-3.000 4,-3.000-3.000 3,-3.000-2.000 3,-4.000 2.000 5,-3.000 9.000 5,-3.000 10.000 4,-2.000 10.000 5,-5.000 14.000 15,-2.000 23.000 25,-3.000 22.000 24,-3.000 22.000 25,-4.000 18.000 4,-3.000 16.000-14,-3.000 15.000-15,-2.000 17.000-15,-3.000 13.000-12,1.000 13.000-8,-1.000 12.000-8,1.000 13.000-9,1.000 12.000-7,3.000 13.000-8,3.000 12.000-6,4.000 13.000-7,-3.000-1.000-6,-5.000-11.000-3,-7.000-14.000-4,-5.000-11.000-3,-3.000-20.000-2,4.000-24.000-2,3.000-26.000-2,3.000-24.000 0</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5"/>
    </inkml:context>
    <inkml:brush xml:id="br0">
      <inkml:brushProperty name="width" value="0.0348112732172012" units="cm"/>
      <inkml:brushProperty name="height" value="0.0348112732172012" units="cm"/>
      <inkml:brushProperty name="color" value="#f2395b"/>
      <inkml:brushProperty name="ignorePressure" value="0"/>
    </inkml:brush>
  </inkml:definitions>
  <inkml:trace contextRef="#ctx0" brushRef="#br0">101900.000 15200.000 631,'28.000'-27.000'3,"6.000"-3.000"4,7.000-3.000 4,6.000-2.000 5,3.000 2.000 6,0.000 9.000 8,0.000 10.000 8,0.000 10.000 8,3.000 5.000 1,6.000 4.000-4,7.000 3.000-5,6.000 3.000-4,-2.000 4.000-10,-9.000 7.000-14,-10.000 6.000-15,-8.000 7.000-13,-8.000-1.000-15,-2.000-6.000-17,-3.000-6.000-15,-3.000-6.000-17</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6"/>
    </inkml:context>
    <inkml:brush xml:id="br0">
      <inkml:brushProperty name="width" value="0.0445925854146481" units="cm"/>
      <inkml:brushProperty name="height" value="0.0445925854146481" units="cm"/>
      <inkml:brushProperty name="color" value="#f2395b"/>
      <inkml:brushProperty name="ignorePressure" value="0"/>
    </inkml:brush>
  </inkml:definitions>
  <inkml:trace contextRef="#ctx0" brushRef="#br0">78850.000 18250.000 493,'-68.000'-24.000'6,"17.000"4.000"13,15.000 3.000 11,16.000 3.000 14,13.000 3.000 3,14.000 3.000-2,11.000 3.000-4,14.000 4.000-2,8.000-1.000-5,7.000-3.000-6,6.000-3.000-4,7.000-2.000-5,15.000-1.000-3,25.000 3.000 0,25.000 3.000 0,25.000 4.000 0,21.000-1.000 0,20.000-3.000-1,18.000-3.000-1,20.000-2.000-1,6.000-5.000-5,-2.000-2.000-8,-3.000-3.000-8,-3.000-3.000-9,-10.000-1.000-4,-16.000 4.000 2,-15.000 3.000 1,-15.000 3.000 2,-17.000 3.000-5,-15.000 3.000-13,-15.000 3.000-12,-16.000 4.000-12,-16.000 2.000-5,-16.000 4.000 5,-15.000 3.000 4,-15.000 3.000 4</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7"/>
    </inkml:context>
    <inkml:brush xml:id="br0">
      <inkml:brushProperty name="width" value="0.0419605895876884" units="cm"/>
      <inkml:brushProperty name="height" value="0.0419605895876884" units="cm"/>
      <inkml:brushProperty name="color" value="#f2395b"/>
      <inkml:brushProperty name="ignorePressure" value="0"/>
    </inkml:brush>
  </inkml:definitions>
  <inkml:trace contextRef="#ctx0" brushRef="#br0">82150.000 16850.000 524,'-15.000'-43.000'9,"23.000"17.000"20,22.000 15.000 19,22.000 16.000 20,10.000 10.000 2,1.000 7.000-11,-1.000 6.000-13,1.000 7.000-12,1.000 5.000-8,3.000 7.000-2,3.000 6.000-4,4.000 7.000-3,-1.000 0.000-4,-3.000-2.000-4,-3.000-3.000-6,-2.000-3.000-4,-8.000-2.000-4,-8.000 0.000-3,-10.000 0.000-3,-9.000 0.000-4,-10.000 0.000-1,-9.000 0.000-1,-10.000 0.000-1,-8.000 0.000-1,-9.000-4.000 2,-6.000-5.000 4,-6.000-7.000 3,-6.000-5.000 4,-13.000 0.000 1,-19.000 10.000-2,-18.000 10.000-1,-19.000 9.000-2,-15.000 7.000-4,-8.000 7.000-8,-10.000 6.000-7,-9.000 7.000-8,9.000-6.000-1,28.000-15.000 6,28.000-15.000 6,29.000-16.000 7,13.000-8.000 0,1.000 0.000-4,-1.000 0.000-4,1.000 0.000-4</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7"/>
    </inkml:context>
    <inkml:brush xml:id="br0">
      <inkml:brushProperty name="width" value="0.0348813310265541" units="cm"/>
      <inkml:brushProperty name="height" value="0.0348813310265541" units="cm"/>
      <inkml:brushProperty name="color" value="#f2395b"/>
      <inkml:brushProperty name="ignorePressure" value="0"/>
    </inkml:brush>
  </inkml:definitions>
  <inkml:trace contextRef="#ctx0" brushRef="#br0">80800.000 15000.000 630,'-60.000'-8.000'8,"-18.000"34.000"17,-19.000 35.000 16,-18.000 35.000 17,-3.000 10.000 2,17.000-12.000-12,15.000-13.000-11,16.000-12.000-12,9.000-7.000-7,3.000 1.000-2,3.000-1.000-3,4.000 1.000-2,-1.000 2.000-3,-3.000 7.000-7,-3.000 6.000-4,-2.000 7.000-6,3.000-4.000-8,14.000-12.000-8,11.000-13.000-10,14.000-12.000-8</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7"/>
    </inkml:context>
    <inkml:brush xml:id="br0">
      <inkml:brushProperty name="width" value="0.0396225899457932" units="cm"/>
      <inkml:brushProperty name="height" value="0.0396225899457932" units="cm"/>
      <inkml:brushProperty name="color" value="#f2395b"/>
      <inkml:brushProperty name="ignorePressure" value="0"/>
    </inkml:brush>
  </inkml:definitions>
  <inkml:trace contextRef="#ctx0" brushRef="#br0">80450.000 15250.000 555,'23.000'-19.000'48,"-3.000"13.000"-6,-3.000 12.000-5,-2.000 13.000-6,-5.000 10.000-1,-2.000 10.000-1,-3.000 10.000 2,-3.000 9.000 0,-4.000 6.000-1,-3.000 3.000-2,-3.000 3.000-3,-2.000 4.000-2,-1.000-3.000-3,3.000-5.000-4,3.000-7.000-3,4.000-5.000-5,10.000-19.000-5,19.000-27.000-9,19.000-28.000-7,19.000-28.000-9,12.000-21.000-2,6.000-12.000 4,7.000-13.000 2,6.000-12.000 4,1.000-9.000 0,-3.000-2.000 0,-3.000-3.000 0,-2.000-3.000-1,-11.000 8.000-1,-15.000 23.000-2,-15.000 22.000 0,-16.000 22.000 0,-15.000 18.000-7,-11.000 16.000-9,-14.000 15.000-11,-11.000 17.000-9</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8"/>
    </inkml:context>
    <inkml:brush xml:id="br0">
      <inkml:brushProperty name="width" value="0.0388534106314182" units="cm"/>
      <inkml:brushProperty name="height" value="0.0388534106314182" units="cm"/>
      <inkml:brushProperty name="color" value="#f2395b"/>
      <inkml:brushProperty name="ignorePressure" value="0"/>
    </inkml:brush>
  </inkml:definitions>
  <inkml:trace contextRef="#ctx0" brushRef="#br0">81850.000 15350.000 566,'25.000'-25.000'5,"0.000"0.000"10,0.000 0.000 10,0.000 0.000 10,-2.000 0.000 3,-3.000 0.000-3,-3.000 0.000-5,-2.000 0.000-3,-3.000 0.000-5,1.000 0.000-6,-1.000 0.000-7,1.000 0.000-7,-7.000 3.000-3,-12.000 6.000 0,-13.000 7.000 0,-12.000 6.000-1,-12.000 9.000 1,-8.000 13.000 4,-10.000 12.000 3,-9.000 13.000 3,-5.000 9.000 0,0.000 6.000-2,0.000 7.000-1,0.000 6.000-3,4.000 1.000 2,10.000-3.000 7,10.000-3.000 6,9.000-2.000 6,13.000-6.000-2,20.000-6.000-11,18.000-6.000-10,20.000-6.000-12,11.000-13.000-6,7.000-19.000-3,6.000-18.000-2,7.000-19.000-3,0.000-10.000-2,-2.000 1.000-2,-3.000-1.000-3,-3.000 1.000-2,-6.000 1.000 4,-5.000 3.000 8,-7.000 3.000 10,-5.000 4.000 9,-4.000 4.000 8,0.000 6.000 10,0.000 7.000 8,0.000 6.000 10,0.000 7.000 3,0.000 10.000 0,0.000 10.000-1,0.000 9.000-1,0.000 4.000-2,0.000 1.000-4,0.000-1.000-3,0.000 1.000-4,1.000-3.000-16,4.000-2.000-24,3.000-3.000-27,3.000-3.000-26</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8"/>
    </inkml:context>
    <inkml:brush xml:id="br0">
      <inkml:brushProperty name="width" value="0.0317364074289799" units="cm"/>
      <inkml:brushProperty name="height" value="0.0317364074289799" units="cm"/>
      <inkml:brushProperty name="color" value="#f2395b"/>
      <inkml:brushProperty name="ignorePressure" value="0"/>
    </inkml:brush>
  </inkml:definitions>
  <inkml:trace contextRef="#ctx0" brushRef="#br0">82450.000 14800.000 693,'51.000'-24.000'8,"4.000"4.000"17,3.000 3.000 17,3.000 3.000 17,4.000 3.000 2,7.000 3.000-13,6.000 3.000-14,7.000 4.000-12,0.000 1.000-15,-2.000 0.000-17,-3.000 0.000-17,-3.000 0.000-17,-9.000 1.000-9,-11.000 4.000-2,-14.000 3.000-1,-11.000 3.000-1</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8"/>
    </inkml:context>
    <inkml:brush xml:id="br0">
      <inkml:brushProperty name="width" value="0.0432194098830223" units="cm"/>
      <inkml:brushProperty name="height" value="0.0432194098830223" units="cm"/>
      <inkml:brushProperty name="color" value="#00bff3"/>
      <inkml:brushProperty name="ignorePressure" value="0"/>
    </inkml:brush>
  </inkml:definitions>
  <inkml:trace contextRef="#ctx0" brushRef="#br0">43850.000 14950.000 509,'-19.000'-21.000'31,"13.000"10.000"10,12.000 10.000 11,13.000 9.000 11,10.000 10.000 0,10.000 14.000-8,10.000 11.000-7,9.000 14.000-9,7.000 3.000-6,7.000-2.000-8,6.000-3.000-6,7.000-3.000-7,2.000-1.000-6,1.000 4.000-2,-1.000 3.000-5,1.000 3.000-3,-4.000-2.000-8,-6.000-6.000-13,-6.000-6.000-11,-6.000-6.000-13,-9.000-6.000-8,-8.000-2.000-6,-10.000-3.000-5,-9.000-3.000-5</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8:38"/>
    </inkml:context>
    <inkml:brush xml:id="br0">
      <inkml:brushProperty name="width" value="0.0398635193705559" units="cm"/>
      <inkml:brushProperty name="height" value="0.0398635193705559" units="cm"/>
      <inkml:brushProperty name="color" value="#f2395b"/>
      <inkml:brushProperty name="ignorePressure" value="0"/>
    </inkml:brush>
  </inkml:definitions>
  <inkml:trace contextRef="#ctx0" brushRef="#br0">83300.000 14100.000 551,'-66.000'-33.000'64,"19.000"34.000"-2,19.000 35.000-2,19.000 35.000-2,5.000 25.000-6,-5.000 20.000-11,-7.000 18.000-9,-5.000 20.000-11,-3.000 5.000-5,4.000-6.000-1,3.000-6.000-1,3.000-6.000-1,1.000-15.000-17,1.000-21.000-33,-1.000-22.000-34,1.000-22.000-34</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29"/>
    </inkml:context>
    <inkml:brush xml:id="br0">
      <inkml:brushProperty name="width" value="0.052143469452858" units="cm"/>
      <inkml:brushProperty name="height" value="0.052143469452858" units="cm"/>
      <inkml:brushProperty name="color" value="#f2395b"/>
      <inkml:brushProperty name="ignorePressure" value="0"/>
    </inkml:brush>
  </inkml:definitions>
  <inkml:trace contextRef="#ctx0" brushRef="#br0">70300.000 12200.000 421,'-2.000'-47.000'5,"-3.000"6.000"8,-3.000 7.000 8,-2.000 6.000 9,-3.000 3.000 3,1.000 0.000-4,-1.000 0.000-4,1.000 0.000-4,-3.000-2.000-2,-2.000-3.000 0,-3.000-3.000-1,-3.000-2.000 0,-6.000-3.000-1,-5.000 1.000 0,-7.000-1.000 0,-5.000 1.000-1,-4.000 2.000 0,0.000 7.000-2,0.000 6.000-1,0.000 7.000 0,-4.000 4.000-2,-5.000 3.000-1,-7.000 3.000-1,-5.000 4.000-2,-6.000 2.000 0,-3.000 4.000 0,-3.000 3.000-1,-2.000 3.000 0,-5.000 6.000-1,-2.000 9.000-1,-3.000 10.000-1,-3.000 10.000-1,-4.000 4.000-1,-3.000 0.000-1,-3.000 0.000-1,-2.000 0.000-1,-1.000 3.000-1,3.000 6.000 2,3.000 7.000 0,4.000 6.000 2,-1.000 3.000 0,-3.000 0.000 0,-3.000 0.000 0,-2.000 0.000 1,-1.000 0.000 0,3.000 0.000 2,3.000 0.000 1,4.000 0.000 1,2.000 1.000 2,4.000 4.000 0,3.000 3.000 0,3.000 3.000 1,1.000 3.000 0,1.000 3.000-1,-1.000 3.000-1,1.000 4.000-1,1.000 4.000 0,3.000 6.000 0,3.000 7.000 1,4.000 6.000-1,2.000 3.000-1,4.000 0.000-1,3.000 0.000-1,3.000 0.000-1,4.000 0.000-2,7.000 0.000 2,6.000 0.000-1,7.000 0.000 1,4.000-2.000-1,3.000-3.000 0,3.000-3.000 0,4.000-2.000 0,4.000-1.000 0,6.000 3.000-2,7.000 3.000 1,6.000 4.000-1,4.000 1.000 0,4.000 0.000 0,3.000 0.000 0,3.000 0.000 1,6.000 0.000-1,9.000 0.000-1,10.000 0.000-1,10.000 0.000-1,7.000-4.000 0,6.000-5.000-1,7.000-7.000 0,6.000-5.000-1,6.000-8.000-1,6.000-5.000 2,7.000-7.000-1,6.000-5.000 1,4.000-8.000 0,4.000-5.000 1,3.000-7.000-1,3.000-5.000 1,4.000-11.000-1,7.000-11.000 1,6.000-14.000-1,7.000-11.000 0,5.000-12.000 1,7.000-9.000-2,6.000-10.000 0,7.000-8.000 0,0.000-11.000-1,-2.000-8.000 1,-3.000-10.000 0,-3.000-9.000 1,-2.000-10.000 0,0.000-9.000-1,0.000-10.000 0,0.000-8.000-2,-2.000-11.000 1,-3.000-8.000 1,-3.000-10.000 1,-2.000-9.000 0,-5.000-5.000 2,-2.000 0.000-1,-3.000 0.000 2,-3.000 0.000-1,-6.000 1.000 1,-5.000 4.000-1,-7.000 3.000 0,-5.000 3.000-1,-8.000 1.000 1,-5.000 1.000 1,-7.000-1.000 2,-5.000 1.000 1,-8.000-3.000 2,-5.000-2.000 0,-7.000-3.000 0,-5.000-3.000 1,-6.000 1.000-1,-3.000 6.000 0,-3.000 7.000-1,-2.000 6.000-1,-6.000 6.000-1,-6.000 6.000-1,-6.000 7.000 0,-6.000 6.000-1,-9.000 3.000-1,-8.000 0.000 0,-10.000 0.000 1,-9.000 0.000-1,-13.000-2.000-2,-16.000-3.000-1,-15.000-3.000-2,-15.000-2.000-2,-11.000 2.000 0,-2.000 9.000 1,-3.000 10.000 2,-3.000 10.000 2,-6.000 8.000 1,-5.000 10.000-1,-7.000 10.000 1,-5.000 9.000 0,-9.000 10.000-2,-9.000 14.000-7,-10.000 11.000-5,-8.000 14.000-6,5.000 8.000-1,22.000 7.000 2,22.000 6.000 3,23.000 7.000 4,13.000 0.000-3,6.000-2.000-7,7.000-3.000-7,6.000-3.000-7</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0"/>
    </inkml:context>
    <inkml:brush xml:id="br0">
      <inkml:brushProperty name="width" value="0.0482218414545059" units="cm"/>
      <inkml:brushProperty name="height" value="0.0482218414545059" units="cm"/>
      <inkml:brushProperty name="color" value="#f2395b"/>
      <inkml:brushProperty name="ignorePressure" value="0"/>
    </inkml:brush>
  </inkml:definitions>
  <inkml:trace contextRef="#ctx0" brushRef="#br0">28050.000 13200.000 456,'-24.000'-136.000'0,"4.000"28.000"2,3.000 28.000 0,3.000 29.000 1,-4.000 8.000 4,-8.000-8.000 8,-10.000-10.000 7,-9.000-9.000 7,-2.000 2.000 2,6.000 17.000-7,7.000 15.000-4,6.000 16.000-7,-4.000 5.000-1,-11.000-2.000 2,-14.000-3.000 2,-11.000-3.000 3,-9.000 2.000-1,-3.000 10.000 0,-3.000 10.000-2,-2.000 9.000 0,-8.000 10.000-2,-8.000 14.000-1,-10.000 11.000-1,-9.000 14.000-2,5.000 0.000-1,23.000-8.000-2,22.000-10.000-2,22.000-9.000-2,4.000 1.000-1,-12.000 13.000 0,-13.000 12.000 0,-12.000 13.000 1,-9.000 6.000-1,-2.000 0.000 1,-3.000 0.000 0,-3.000 0.000 0,1.000 3.000 1,6.000 6.000-1,7.000 7.000 2,6.000 6.000 0,6.000 6.000 0,6.000 6.000 1,7.000 7.000 1,6.000 6.000 1,7.000 3.000-1,10.000 0.000 1,10.000 0.000 0,9.000 0.000-1,7.000-2.000 0,7.000-3.000 1,6.000-3.000-1,7.000-2.000 1,7.000-6.000-1,9.000-6.000-3,10.000-6.000-1,10.000-6.000-2,7.000-4.000-1,6.000 1.000 0,7.000-1.000 0,6.000 1.000 0,4.000-4.000 0,4.000-6.000 0,3.000-6.000 0,3.000-6.000 1,4.000-4.000-1,7.000 1.000 2,6.000-1.000-1,7.000 1.000 1,11.000-4.000 0,20.000-6.000 1,18.000-6.000 0,20.000-6.000 0,2.000-9.000-1,-12.000-8.000-1,-13.000-10.000-2,-12.000-9.000-1,1.000-7.000-1,16.000-3.000 1,15.000-3.000 0,17.000-2.000 0,5.000-8.000 0,-3.000-8.000-2,-3.000-10.000 0,-2.000-9.000-2,-11.000-10.000-1,-15.000-9.000 1,-15.000-10.000-2,-16.000-8.000 1,-13.000-9.000-1,-9.000-6.000 1,-10.000-6.000 0,-8.000-6.000 0,-12.000-12.000 1,-12.000-15.000-1,-13.000-15.000 1,-12.000-16.000 0,-13.000-15.000 1,-12.000-11.000 1,-13.000-14.000 1,-12.000-11.000 1,-13.000 0.000 2,-12.000 17.000 1,-13.000 15.000 3,-12.000 16.000 2,-10.000 15.000 1,-6.000 16.000 1,-6.000 15.000 1,-6.000 17.000 1,-7.000 10.000 0,-6.000 6.000 1,-6.000 7.000 1,-6.000 6.000-1,-6.000 7.000 1,-2.000 10.000-2,-3.000 10.000 0,-3.000 9.000-1,-6.000 7.000-2,-5.000 7.000-4,-7.000 6.000-4,-5.000 7.000-4,-4.000 8.000-3,0.000 14.000-4,0.000 11.000-3,0.000 14.000-4,1.000 14.000-5,4.000 20.000-4,3.000 18.000-6,3.000 20.000-5,12.000 3.000 1,22.000-8.000 6,22.000-10.000 6,23.000-9.000 6,11.000-9.000-2,4.000-5.000-13,3.000-7.000-11,3.000-5.000-12</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5"/>
    </inkml:context>
    <inkml:brush xml:id="br0">
      <inkml:brushProperty name="width" value="0.0572334416210651" units="cm"/>
      <inkml:brushProperty name="height" value="0.0572334416210651" units="cm"/>
      <inkml:brushProperty name="color" value="#f2395b"/>
      <inkml:brushProperty name="ignorePressure" value="0"/>
    </inkml:brush>
  </inkml:definitions>
  <inkml:trace contextRef="#ctx0" brushRef="#br0">31900.000 31350.000 384,'-82.000'21.000'24,"39.000"-5.000"8,36.000-7.000 8,39.000-5.000 9,22.000-8.000 0,10.000-5.000-7,10.000-7.000-6,9.000-5.000-8,6.000-3.000-3,3.000 4.000-3,3.000 3.000-1,4.000 3.000-1,-1.000 4.000-2,-3.000 7.000-2,-3.000 6.000-2,-2.000 7.000-3,-3.000 2.000 0,1.000 1.000-1,-1.000-1.000-1,1.000 1.000 0,-1.000-1.000-2,1.000 1.000 1,-1.000-1.000-1,1.000 1.000-1,8.000-1.000 0,20.000 1.000-1,18.000-1.000 1,20.000 1.000-1,3.000 1.000 1,-8.000 3.000-1,-10.000 3.000 1,-9.000 4.000 1,-5.000-3.000-1,0.000-5.000-1,0.000-7.000-2,0.000-5.000 0,0.000-6.000-2,0.000-3.000-1,0.000-3.000 0,0.000-2.000-2,3.000-5.000 0,6.000-2.000 1,7.000-3.000-1,6.000-3.000 1,1.000-4.000 0,-3.000-3.000 1,-3.000-3.000 1,-2.000-2.000 1,-6.000 2.000 1,-6.000 9.000 0,-6.000 10.000 1,-6.000 10.000 1,-4.000 7.000-1,1.000 6.000 0,-1.000 7.000-1,1.000 6.000 0,-1.000 4.000-2,1.000 4.000 0,-1.000 3.000 0,1.000 3.000-1,1.000-1.000 0,3.000-2.000 0,3.000-3.000 2,4.000-3.000 0,1.000-6.000 0,0.000-5.000-1,0.000-7.000 0,0.000-5.000-1,3.000-4.000 0,6.000 0.000-1,7.000 0.000 0,6.000 0.000 1,-1.000 1.000-2,-5.000 4.000 1,-7.000 3.000 0,-5.000 3.000 0,-4.000-1.000-1,0.000-2.000 2,0.000-3.000-1,0.000-3.000 2,0.000-6.000-1,0.000-5.000 0,0.000-7.000 1,0.000-5.000-1,-2.000-6.000-1,-3.000-3.000 0,-3.000-3.000-1,-2.000-2.000-1,-3.000-1.000 1,1.000 3.000 0,-1.000 3.000 1,1.000 4.000 1,-3.000 4.000 1,-2.000 6.000 0,-3.000 7.000 1,-3.000 6.000 0,-2.000 4.000 1,0.000 4.000-1,0.000 3.000 1,0.000 3.000-1,-2.000 4.000 0,-3.000 7.000 0,-3.000 6.000-1,-2.000 7.000 0,-1.000 0.000 0,3.000-2.000-1,3.000-3.000 1,4.000-3.000-2,1.000-4.000 1,0.000-3.000-1,0.000-3.000-1,0.000-2.000 1,3.000-5.000-1,6.000-2.000-1,7.000-3.000-1,6.000-3.000-1,-1.000-2.000 0,-5.000 0.000 0,-7.000 0.000 0,-5.000 0.000 1,-6.000-2.000-1,-3.000-3.000-1,-3.000-3.000-1,-2.000-2.000-1,-8.000-1.000-1,-8.000 3.000-2,-10.000 3.000-1,-9.000 4.000-1,-7.000-3.000-4,-3.000-5.000-6,-3.000-7.000-8,-2.000-5.000-7,-12.000-4.000-8,-19.000 0.000-11,-18.000 0.000-9,-19.000 0.000-11</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6"/>
    </inkml:context>
    <inkml:brush xml:id="br0">
      <inkml:brushProperty name="width" value="0.043483916670084" units="cm"/>
      <inkml:brushProperty name="height" value="0.043483916670084" units="cm"/>
      <inkml:brushProperty name="color" value="#f2395b"/>
      <inkml:brushProperty name="ignorePressure" value="0"/>
    </inkml:brush>
  </inkml:definitions>
  <inkml:trace contextRef="#ctx0" brushRef="#br0">33600.000 23600.000 505,'-2.000'75.000'152,"-3.000"0.000"-36,-3.000 0.000-34,-2.000 0.000-35,-5.000 1.000-20,-2.000 4.000-4,-3.000 3.000-6,-3.000 3.000-4,-2.000 4.000-3,0.000 7.000-5,0.000 6.000-3,0.000 7.000-3,1.000-1.000-2,4.000-6.000 0,3.000-6.000 0,3.000-6.000-1</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6"/>
    </inkml:context>
    <inkml:brush xml:id="br0">
      <inkml:brushProperty name="width" value="0.041462667286396" units="cm"/>
      <inkml:brushProperty name="height" value="0.041462667286396" units="cm"/>
      <inkml:brushProperty name="color" value="#f2395b"/>
      <inkml:brushProperty name="ignorePressure" value="0"/>
    </inkml:brush>
  </inkml:definitions>
  <inkml:trace contextRef="#ctx0" brushRef="#br0">34150.000 23500.000 530,'26.000'-44.000'6,"4.000"13.000"13,3.000 12.000 13,3.000 13.000 11,3.000 4.000 7,3.000-3.000-2,3.000-3.000-1,4.000-2.000-1,2.000-1.000-5,4.000 3.000-4,3.000 3.000-7,3.000 4.000-6,-1.000 4.000-4,-2.000 6.000-6,-3.000 7.000-5,-3.000 6.000-5,-7.000 6.000-5,-9.000 6.000-3,-10.000 7.000-3,-8.000 6.000-4,-9.000 4.000-1,-6.000 4.000 1,-6.000 3.000 2,-6.000 3.000 1,-9.000 3.000 0,-8.000 3.000-2,-10.000 3.000 0,-9.000 4.000-2,-9.000 1.000 0,-5.000 0.000 1,-7.000 0.000 0,-5.000 0.000 2,-3.000-4.000 1,4.000-5.000-1,3.000-7.000 1,3.000-5.000 0,6.000-6.000 3,9.000-3.000 4,10.000-3.000 5,10.000-2.000 5,14.000-8.000 3,23.000-8.000 3,22.000-10.000 1,22.000-9.000 3,12.000-10.000-2,3.000-9.000-6,3.000-10.000-6,4.000-8.000-6,-3.000-4.000-5,-5.000 3.000-4,-7.000 3.000-5,-5.000 4.000-5,-14.000 5.000-7,-18.000 10.000-13,-19.000 10.000-11,-18.000 9.000-12,-12.000 2.000-1,-3.000-2.000 10,-3.000-3.000 9,-2.000-3.000 10</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6"/>
    </inkml:context>
    <inkml:brush xml:id="br0">
      <inkml:brushProperty name="width" value="0.04846316203475" units="cm"/>
      <inkml:brushProperty name="height" value="0.04846316203475" units="cm"/>
      <inkml:brushProperty name="color" value="#f2395b"/>
      <inkml:brushProperty name="ignorePressure" value="0"/>
    </inkml:brush>
  </inkml:definitions>
  <inkml:trace contextRef="#ctx0" brushRef="#br0">34150.000 24250.000 453,'-46.000'-35.000'12,"10.000"32.000"22,10.000 31.000 23,9.000 32.000 22,2.000 19.000 4,-2.000 10.000-18,-3.000 10.000-18,-3.000 9.000-16,-1.000 2.000-10,4.000-2.000-2,3.000-3.000-2,3.000-3.000-3,3.000-6.000-1,3.000-5.000-5,3.000-7.000-2,4.000-5.000-3,2.000-9.000-4,4.000-9.000-2,3.000-10.000-3,3.000-8.000-2,9.000-11.000-2,16.000-8.000-3,15.000-10.000-1,17.000-9.000-2,8.000-5.000 0,4.000 0.000-1,3.000 0.000 1,3.000 0.000 1,-4.000 1.000 0,-8.000 4.000 3,-10.000 3.000 3,-9.000 3.000 2,-10.000 6.000 4,-9.000 9.000 4,-10.000 10.000 5,-8.000 10.000 4,-11.000 5.000 3,-8.000 4.000 2,-10.000 3.000 2,-9.000 3.000 3,-9.000 1.000 0,-5.000 1.000-1,-7.000-1.000 0,-5.000 1.000-1,-8.000-3.000-1,-5.000-2.000-3,-7.000-3.000-2,-5.000-3.000-2,-6.000-1.000-4,-3.000 4.000-4,-3.000 3.000-7,-2.000 3.000-4,0.000-2.000-6,7.000-6.000-7,6.000-6.000-8,7.000-6.000-6,5.000-7.000-6,7.000-6.000-2,6.000-6.000-2,7.000-6.000-3,4.000-9.000-2,3.000-8.000 0,3.000-10.000 0,4.000-9.000 0</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6"/>
    </inkml:context>
    <inkml:brush xml:id="br0">
      <inkml:brushProperty name="width" value="0.0389968901872635" units="cm"/>
      <inkml:brushProperty name="height" value="0.0389968901872635" units="cm"/>
      <inkml:brushProperty name="color" value="#f2395b"/>
      <inkml:brushProperty name="ignorePressure" value="0"/>
    </inkml:brush>
  </inkml:definitions>
  <inkml:trace contextRef="#ctx0" brushRef="#br0">32900.000 26200.000 564,'-55.000'-22.000'35,"41.000"6.000"14,40.000 7.000 14,42.000 6.000 14,28.000 1.000-3,20.000-3.000-18,18.000-3.000-19,20.000-2.000-19,2.000-3.000-9,-12.000 1.000-2,-13.000-1.000-1,-12.000 1.000-2,-16.000-1.000-15,-19.000 1.000-30,-18.000-1.000-30,-19.000 1.000-30</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7"/>
    </inkml:context>
    <inkml:brush xml:id="br0">
      <inkml:brushProperty name="width" value="0.0533748939633369" units="cm"/>
      <inkml:brushProperty name="height" value="0.0533748939633369" units="cm"/>
      <inkml:brushProperty name="color" value="#f2395b"/>
      <inkml:brushProperty name="ignorePressure" value="0"/>
    </inkml:brush>
  </inkml:definitions>
  <inkml:trace contextRef="#ctx0" brushRef="#br0">35850.000 24200.000 412,'3.000'-38.000'59,"6.000"26.000"-2,7.000 24.000 0,6.000 26.000-2,-1.000 21.000-6,-5.000 19.000-10,-7.000 19.000-10,-5.000 19.000-10,-9.000 10.000-7,-9.000 4.000-2,-10.000 3.000-4,-8.000 3.000-2,-4.000-8.000-4,3.000-19.000-4,3.000-18.000-4,4.000-19.000-5,18.000-26.000-5,34.000-30.000-3,35.000-32.000-5,35.000-30.000-4,16.000-19.000 0,1.000-2.000 4,-1.000-3.000 5,1.000-3.000 4,-4.000 2.000 3,-6.000 10.000 1,-6.000 10.000 2,-6.000 9.000 1,-9.000 2.000-1,-8.000-2.000-4,-10.000-3.000-3,-9.000-3.000-4,-10.000-6.000-1,-9.000-5.000 1,-10.000-7.000 1,-8.000-5.000 1,-6.000-1.000 2,1.000 6.000 3,-1.000 7.000 4,1.000 6.000 3,-4.000 4.000 4,-6.000 4.000 5,-6.000 3.000 3,-6.000 3.000 4,-2.000 3.000 5,3.000 3.000 6,3.000 3.000 5,4.000 4.000 5,1.000 16.000 10,0.000 32.000 12,0.000 31.000 12,0.000 32.000 13,0.000 13.000-1,0.000-3.000-14,0.000-3.000-14,0.000-2.000-13,0.000 6.000-9,0.000 20.000-3,0.000 18.000-2,0.000 20.000-4,0.000-3.000-2,0.000-21.000-4,0.000-22.000-3,0.000-22.000-4,0.000-13.000-5,0.000-3.000-9,0.000-3.000-8,0.000-2.000-9,-4.000-19.000-11,-5.000-30.000-11,-7.000-32.000-11,-5.000-30.000-13,-3.000-15.000 2,4.000 3.000 15,3.000 3.000 16,3.000 4.000 14,1.000 1.000 6,1.000 0.000-4,-1.000 0.000-3,1.000 0.000-4</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8"/>
    </inkml:context>
    <inkml:brush xml:id="br0">
      <inkml:brushProperty name="width" value="0.0517142564058304" units="cm"/>
      <inkml:brushProperty name="height" value="0.0517142564058304" units="cm"/>
      <inkml:brushProperty name="color" value="#f2395b"/>
      <inkml:brushProperty name="ignorePressure" value="0"/>
    </inkml:brush>
  </inkml:definitions>
  <inkml:trace contextRef="#ctx0" brushRef="#br0">36650.000 23500.000 425,'-69.000'-10.000'52,"13.000"32.000"7,12.000 31.000 5,13.000 32.000 7,9.000 15.000-3,6.000 0.000-12,7.000 0.000-12,6.000 0.000-12,4.000 6.000-7,4.000 13.000-3,3.000 12.000-2,3.000 13.000-2,1.000 12.000-3,1.000 13.000-3,-1.000 12.000-4,1.000 13.000-2,-3.000-2.000-4,-2.000-16.000-2,-3.000-15.000-4,-3.000-15.000-2,-2.000-18.000-5,0.000-19.000-3,0.000-18.000-6,0.000-19.000-3,-10.000-26.000-8,-18.000-30.000-10,-19.000-32.000-10,-18.000-30.000-10,-9.000-23.000-1,4.000-12.000 9,3.000-13.000 9,3.000-12.000 9,6.000-4.000 7,9.000 7.000 5,10.000 6.000 5,10.000 7.000 5,5.000 8.000 5,4.000 14.000 7,3.000 11.000 5,3.000 14.000 7,3.000 14.000 11,3.000 20.000 14,3.000 18.000 15,4.000 20.000 15,1.000 14.000 2,0.000 14.000-12,0.000 11.000-10,0.000 14.000-11,-5.000 5.000-8,-9.000 1.000-7,-10.000-1.000-6,-8.000 1.000-5,-6.000-3.000-6,1.000-2.000-1,-1.000-3.000-3,1.000-3.000-3,-4.000-4.000-1,-6.000-3.000 0,-6.000-3.000-1,-6.000-2.000 1,-2.000-5.000-2,3.000-2.000 0,3.000-3.000 0,4.000-3.000-1,16.000-9.000 1,32.000-11.000 4,31.000-14.000 5,32.000-11.000 3,19.000-11.000 2,10.000-5.000-1,10.000-7.000 0,9.000-5.000-1,6.000-3.000-3,3.000 4.000-3,3.000 3.000-6,4.000 3.000-3,1.000 3.000-3,0.000 3.000 0,0.000 3.000 0,0.000 4.000-1,-4.000 1.000-2,-5.000 0.000-6,-7.000 0.000-5,-5.000 0.000-6,-11.000 0.000-6,-11.000 0.000-8,-14.000 0.000-7,-11.000 0.000-8</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8"/>
    </inkml:context>
    <inkml:brush xml:id="br0">
      <inkml:brushProperty name="width" value="0.037753414362669" units="cm"/>
      <inkml:brushProperty name="height" value="0.037753414362669" units="cm"/>
      <inkml:brushProperty name="color" value="#00bff3"/>
      <inkml:brushProperty name="ignorePressure" value="0"/>
    </inkml:brush>
  </inkml:definitions>
  <inkml:trace contextRef="#ctx0" brushRef="#br0">45350.000 15000.000 582,'0.000'-40.000'23,"0.000"23.000"8,0.000 22.000 10,0.000 22.000 9,3.000 16.000 3,6.000 14.000-5,7.000 11.000-5,6.000 14.000-3,-1.000 7.000-7,-5.000 3.000-8,-7.000 3.000-7,-5.000 4.000-7,-4.000 1.000-9,0.000 0.000-10,0.000 0.000-7,0.000 0.000-10,-2.000-5.000-4,-3.000-9.000 2,-3.000-10.000 1,-2.000-8.000 1,-3.000-11.000-4,1.000-8.000-13,-1.000-10.000-12,1.000-9.000-11</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8"/>
    </inkml:context>
    <inkml:brush xml:id="br0">
      <inkml:brushProperty name="width" value="0.0459103100001812" units="cm"/>
      <inkml:brushProperty name="height" value="0.0459103100001812" units="cm"/>
      <inkml:brushProperty name="color" value="#f2395b"/>
      <inkml:brushProperty name="ignorePressure" value="0"/>
    </inkml:brush>
  </inkml:definitions>
  <inkml:trace contextRef="#ctx0" brushRef="#br0">37850.000 25700.000 479,'23.000'54.000'118,"-3.000"10.000"-22,-3.000 10.000-20,-2.000 9.000-23,-3.000 4.000-13,1.000 1.000-7,-1.000-1.000-8,1.000 1.000-6,-3.000 1.000-4,-2.000 3.000-1,-3.000 3.000-2,-3.000 4.000 0,-2.000-4.000-5,0.000-9.000-7,0.000-10.000-6,0.000-8.000-8</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9"/>
    </inkml:context>
    <inkml:brush xml:id="br0">
      <inkml:brushProperty name="width" value="0.0365162342786789" units="cm"/>
      <inkml:brushProperty name="height" value="0.0365162342786789" units="cm"/>
      <inkml:brushProperty name="color" value="#f2395b"/>
      <inkml:brushProperty name="ignorePressure" value="0"/>
    </inkml:brush>
  </inkml:definitions>
  <inkml:trace contextRef="#ctx0" brushRef="#br0">39150.000 22250.000 602,'95.000'25.000'85,"-9.000"0.000"-11,-10.000 0.000-11,-8.000 0.000-10,-4.000 0.000-11,3.000 0.000-8,3.000 0.000-9,4.000 0.000-9,-1.000 0.000-10,-3.000 0.000-12,-3.000 0.000-12,-2.000 0.000-11,-8.000 0.000-12,-8.000 0.000-13,-10.000 0.000-11,-9.000 0.000-13</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39"/>
    </inkml:context>
    <inkml:brush xml:id="br0">
      <inkml:brushProperty name="width" value="0.0398950278759003" units="cm"/>
      <inkml:brushProperty name="height" value="0.0398950278759003" units="cm"/>
      <inkml:brushProperty name="color" value="#f2395b"/>
      <inkml:brushProperty name="ignorePressure" value="0"/>
    </inkml:brush>
  </inkml:definitions>
  <inkml:trace contextRef="#ctx0" brushRef="#br0">38600.000 23400.000 551,'-68.000'25.000'27,"17.000"0.000"1,15.000 0.000 0,16.000 0.000 1,7.000 1.000 3,1.000 4.000 2,-1.000 3.000 4,1.000 3.000 3,-1.000 6.000-1,1.000 9.000-4,-1.000 10.000-4,1.000 10.000-5,-3.000 5.000-4,-2.000 4.000-6,-3.000 3.000-6,-3.000 3.000-5,-1.000-2.000-8,4.000-6.000-7,3.000-6.000-7,3.000-6.000-9</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0"/>
    </inkml:context>
    <inkml:brush xml:id="br0">
      <inkml:brushProperty name="width" value="0.048091821372509" units="cm"/>
      <inkml:brushProperty name="height" value="0.048091821372509" units="cm"/>
      <inkml:brushProperty name="color" value="#f2395b"/>
      <inkml:brushProperty name="ignorePressure" value="0"/>
    </inkml:brush>
  </inkml:definitions>
  <inkml:trace contextRef="#ctx0" brushRef="#br0">38700.000 23650.000 457,'31.000'-25.000'1,"13.000"0.000"4,12.000 0.000 2,13.000 0.000 4,10.000-2.000 4,10.000-3.000 6,10.000-3.000 6,9.000-2.000 7,7.000-1.000 1,7.000 3.000-3,6.000 3.000-2,7.000 4.000-3,0.000 2.000-3,-2.000 4.000-1,-3.000 3.000-2,-3.000 3.000-3,-7.000 3.000-2,-9.000 3.000-3,-10.000 3.000-4,-8.000 4.000-4,-14.000 4.000-3,-15.000 6.000-2,-15.000 7.000-2,-16.000 6.000-2,-13.000 6.000-1,-9.000 6.000-2,-10.000 7.000-1,-8.000 6.000-1,-11.000 3.000-2,-8.000 0.000 1,-10.000 0.000-1,-9.000 0.000 1,-9.000-2.000-2,-5.000-3.000 0,-7.000-3.000-2,-5.000-2.000-1,2.000-6.000 0,13.000-6.000 3,12.000-6.000 1,13.000-6.000 2,-9.000 1.000-1,-27.000 9.000-5,-28.000 10.000-4,-28.000 10.000-4,-4.000-1.000-2,22.000-9.000 4,22.000-10.000 3,23.000-8.000 3,11.000-8.000 3,4.000-2.000 2,3.000-3.000 3,3.000-3.000 3,4.000-6.000 2,7.000-5.000 2,6.000-7.000 4,7.000-5.000 1,13.000-6.000 3,22.000-3.000 1,22.000-3.000 2,23.000-2.000 1,11.000-3.000 1,4.000 1.000 3,3.000-1.000 2,3.000 1.000 1,-2.000 4.000 0,-6.000 9.000 0,-6.000 10.000-2,-6.000 10.000-1,-9.000 7.000-2,-8.000 6.000-1,-10.000 7.000-3,-9.000 6.000-3,-12.000 6.000-1,-11.000 6.000-5,-14.000 7.000-3,-11.000 6.000-3,-6.000-1.000-2,4.000-5.000 1,3.000-7.000 1,3.000-5.000 0,-10.000 5.000 1,-21.000 19.000-2,-22.000 19.000 0,-22.000 19.000-1,-11.000 7.000 0,0.000-3.000 0,0.000-3.000 1,0.000-2.000 1,3.000-8.000-1,6.000-8.000-2,7.000-10.000-2,6.000-9.000-3,9.000-10.000 1,13.000-9.000 5,12.000-10.000 3,13.000-8.000 5,12.000-12.000 3,13.000-12.000 1,12.000-13.000 2,13.000-12.000 1,13.000-10.000 1,17.000-6.000-3,15.000-6.000 0,16.000-6.000-2,5.000-1.000 0,-2.000 7.000 4,-3.000 6.000 2,-3.000 7.000 3,-4.000 5.000-1,-3.000 7.000-4,-3.000 6.000-3,-2.000 7.000-5,-15.000 7.000-10,-25.000 9.000-16,-25.000 10.000-16,-25.000 10.000-17,-15.000-3.000-1,-2.000-11.000 13,-3.000-14.000 13,-3.000-11.000 14,-1.000-6.000 8,4.000 4.000 3,3.000 3.000 2,3.000 3.000 3,3.000 6.000 11,3.000 9.000 18,3.000 10.000 18,4.000 10.000 20,4.000 10.000 6,6.000 13.000-4,7.000 12.000-5,6.000 13.000-4,3.000 9.000-5,0.000 6.000-6,0.000 7.000-6,0.000 6.000-7,0.000 6.000-5,0.000 6.000-5,0.000 7.000-4,0.000 6.000-6,0.000 1.000-4,0.000-3.000-4,0.000-3.000-5,0.000-2.000-4,0.000-6.000-5,0.000-6.000-8,0.000-6.000-7,0.000-6.000-7,0.000-21.000-11,0.000-34.000-17,0.000-35.000-14,0.000-33.000-17</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0"/>
    </inkml:context>
    <inkml:brush xml:id="br0">
      <inkml:brushProperty name="width" value="0.0478897765278816" units="cm"/>
      <inkml:brushProperty name="height" value="0.0478897765278816" units="cm"/>
      <inkml:brushProperty name="color" value="#f2395b"/>
      <inkml:brushProperty name="ignorePressure" value="0"/>
    </inkml:brush>
  </inkml:definitions>
  <inkml:trace contextRef="#ctx0" brushRef="#br0">39500.000 25700.000 459,'28.000'-74.000'2,"6.000"4.000"6,7.000 3.000 5,6.000 3.000 4,6.000 1.000 4,6.000 1.000 2,7.000-1.000 2,6.000 1.000 2,-1.000 5.000 1,-5.000 14.000-2,-7.000 11.000-2,-5.000 14.000-1,-6.000 10.000-2,-3.000 9.000-2,-3.000 10.000-1,-2.000 10.000-4,-9.000 13.000 0,-12.000 19.000 1,-13.000 19.000 0,-12.000 19.000 0,-12.000 10.000 0,-8.000 4.000 1,-10.000 3.000-1,-9.000 3.000 1,-5.000-4.000-1,0.000-8.000-1,0.000-10.000 0,0.000-9.000-2,3.000-10.000 0,6.000-9.000 1,7.000-10.000-1,6.000-8.000 1,12.000-14.000-7,19.000-15.000-15,19.000-15.000-13,19.000-16.000-14,13.000-16.000-10,10.000-16.000-4,10.000-15.000-4,9.000-15.000-5,-4.000-3.000-1,-15.000 14.000 3,-15.000 11.000 2,-16.000 14.000 3</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2"/>
    </inkml:context>
    <inkml:brush xml:id="br0">
      <inkml:brushProperty name="width" value="0.0538320504128933" units="cm"/>
      <inkml:brushProperty name="height" value="0.0538320504128933" units="cm"/>
      <inkml:brushProperty name="color" value="#f2395b"/>
      <inkml:brushProperty name="ignorePressure" value="0"/>
    </inkml:brush>
  </inkml:definitions>
  <inkml:trace contextRef="#ctx0" brushRef="#br0">42350.000 23000.000 408,'-8.000'-55.000'28,"-16.000"41.000"8,-15.000 40.000 7,-15.000 42.000 9,-9.000 19.000-1,1.000 1.000-10,-1.000-1.000-10,1.000 1.000-10,-1.000-4.000-5,1.000-6.000-2,-1.000-6.000-2,1.000-6.000-1,5.000-6.000-3,14.000-2.000-2,11.000-3.000-3,14.000-3.000-3,10.000-6.000-4,9.000-5.000-4,10.000-7.000-5,10.000-5.000-5,11.000-12.000-1,17.000-16.000 2,15.000-15.000 3,16.000-15.000 2,7.000-12.000-2,1.000-6.000-6,-1.000-6.000-8,1.000-6.000-7,-6.000-2.000-2,-8.000 3.000 3,-10.000 3.000 2,-9.000 4.000 3,-7.000 4.000 4,-3.000 6.000 8,-3.000 7.000 5,-2.000 6.000 8,-6.000 4.000 4,-6.000 4.000 2,-6.000 3.000 2,-6.000 3.000 3,-2.000 3.000 0,3.000 3.000 0,3.000 3.000-1,4.000 4.000 0,1.000 2.000 7,0.000 4.000 12,0.000 3.000 14,0.000 3.000 14,0.000 3.000 1,0.000 3.000-9,0.000 3.000-10,0.000 4.000-8,-2.000 5.000-11,-3.000 10.000-11,-3.000 10.000-10,-2.000 9.000-12,-12.000 1.000-8,-19.000-6.000-6,-18.000-6.000-6,-19.000-6.000-7,-13.000-2.000-1,-6.000 3.000 3,-6.000 3.000 5,-6.000 4.000 2,-1.000-1.000 6,7.000-3.000 6,6.000-3.000 5,7.000-2.000 6,2.000-5.000 5,1.000-2.000 4,-1.000-3.000 3,1.000-3.000 4,5.000-4.000 1,14.000-3.000 0,11.000-3.000-2,14.000-2.000 0,5.000 0.000 9,1.000 7.000 20,-1.000 6.000 21,1.000 7.000 20,1.000 7.000 5,3.000 9.000-9,3.000 10.000-10,4.000 10.000-10,-3.000 11.000-7,-5.000 17.000-7,-7.000 15.000-6,-5.000 16.000-6,-3.000 4.000-5,4.000-6.000-2,3.000-6.000-2,3.000-6.000-3,1.000-10.000-5,1.000-12.000-8,-1.000-13.000-7,1.000-12.000-7,4.000-19.000-12,9.000-25.000-14,10.000-25.000-15,10.000-25.000-15,5.000-25.000-1,4.000-25.000 11,3.000-25.000 13,3.000-25.000 12,3.000-11.000 7,3.000 3.000-1,3.000 3.000 0,4.000 4.000 1,-1.000 7.000 3,-3.000 13.000 5,-3.000 12.000 7,-2.000 13.000 6,-5.000 9.000 5,-2.000 6.000 5,-3.000 7.000 3,-3.000 6.000 5,-2.000 9.000 8,0.000 13.000 12,0.000 12.000 12,0.000 13.000 12,-2.000 13.000 3,-3.000 17.000-7,-3.000 15.000-8,-2.000 16.000-6,-6.000 13.000-4,-6.000 14.000-2,-6.000 11.000-2,-6.000 14.000-2,-4.000 3.000-2,1.000-2.000-2,-1.000-3.000-2,1.000-3.000-3,-1.000-4.000 0,1.000-3.000 0,-1.000-3.000 1,1.000-2.000 0,4.000-26.000-13,9.000-47.000-28,10.000-47.000-26,10.000-46.000-27,4.000-20.000-6,0.000 10.000 17,0.000 10.000 15,0.000 9.000 17,0.000 12.000 11,0.000 16.000 5,0.000 15.000 5,0.000 17.000 6,-4.000 14.000 6,-5.000 17.000 5,-7.000 15.000 6,-5.000 16.000 6,-4.000 2.000 3,0.000-8.000 1,0.000-10.000 0,0.000-9.000 2,4.000-21.000-9,10.000-31.000-16,10.000-31.000-17,9.000-31.000-16,7.000-21.000-6,7.000-9.000 4,6.000-10.000 4,7.000-8.000 5,5.000-3.000 5,7.000 7.000 9,6.000 6.000 8,7.000 7.000 7,4.000 4.000 4,3.000 3.000 1,3.000 3.000-1,4.000 4.000 1,-4.000 8.000 4,-9.000 17.000 9,-10.000 15.000 9,-8.000 16.000 10,-15.000 21.000 4,-19.000 29.000-2,-18.000 28.000-2,-19.000 28.000-1,-18.000 18.000-5,-15.000 10.000-8,-15.000 10.000-9,-16.000 9.000-8,-8.000 6.000-4,0.000 3.000-1,0.000 3.000 0,0.000 4.000 0,1.000-1.000-3,4.000-3.000-5,3.000-3.000-5,3.000-2.000-5,6.000-11.000-1,9.000-15.000 4,10.000-15.000 5,10.000-16.000 4,14.000-23.000 3,23.000-27.000 3,22.000-28.000 3,22.000-28.000 3,15.000-23.000-1,9.000-15.000-3,10.000-15.000-4,10.000-16.000-3,0.000-4.000-4,-5.000 10.000-2,-7.000 10.000-2,-5.000 9.000-3,-11.000 9.000-1,-11.000 9.000-1,-14.000 10.000-2,-11.000 10.000-1,-9.000 5.000 1,-3.000 4.000 0,-3.000 3.000 2,-2.000 3.000 0,-11.000-2.000 2,-15.000-6.000-1,-15.000-6.000-1,-16.000-6.000 1,-8.000-1.000 1,0.000 7.000 3,0.000 6.000 3,0.000 7.000 3,1.000 4.000 4,4.000 3.000 4,3.000 3.000 5,3.000 4.000 4,3.000 4.000 6,3.000 6.000 9,3.000 7.000 7,4.000 6.000 8,2.000 7.000 4,4.000 10.000-1,3.000 10.000-3,3.000 9.000 0,3.000 10.000-2,3.000 14.000 0,3.000 11.000-1,4.000 14.000 0,4.000 7.000-2,6.000 3.000-5,7.000 3.000-3,6.000 4.000-4,4.000 1.000-4,4.000 0.000-2,3.000 0.000-3,3.000 0.000-3,4.000-2.000-2,7.000-3.000-3,6.000-3.000 0,7.000-2.000-3,-3.000-3.000-1,-8.000 1.000-2,-10.000-1.000-3,-9.000 1.000-1,-9.000-4.000-1,-5.000-6.000 0,-7.000-6.000 0,-5.000-6.000 1,-11.000-4.000-2,-11.000 1.000-4,-14.000-1.000-3,-11.000 1.000-3,-14.000-1.000-5,-11.000 1.000-4,-14.000-1.000-5,-11.000 1.000-5,-6.000-4.000-2,4.000-6.000-1,3.000-6.000-1,3.000-6.000-1,7.000-10.000-2,14.000-12.000-6,11.000-13.000-5,14.000-12.000-4</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2"/>
    </inkml:context>
    <inkml:brush xml:id="br0">
      <inkml:brushProperty name="width" value="0.0533470474183559" units="cm"/>
      <inkml:brushProperty name="height" value="0.0533470474183559" units="cm"/>
      <inkml:brushProperty name="color" value="#f2395b"/>
      <inkml:brushProperty name="ignorePressure" value="0"/>
    </inkml:brush>
  </inkml:definitions>
  <inkml:trace contextRef="#ctx0" brushRef="#br0">45050.000 23950.000 412,'21.000'-13.000'13,"-5.000"26.000"28,-7.000 24.000 27,-5.000 26.000 27,-4.000 19.000 3,0.000 17.000-19,0.000 15.000-20,0.000 16.000-20,0.000 9.000-12,0.000 3.000-6,0.000 3.000-7,0.000 4.000-5,-2.000-6.000-3,-3.000-11.000 0,-3.000-14.000 0,-2.000-11.000 1,-5.000-31.000-19,-2.000-46.000-37,-3.000-47.000-36,-3.000-47.000-37</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3"/>
    </inkml:context>
    <inkml:brush xml:id="br0">
      <inkml:brushProperty name="width" value="0.0661714673042297" units="cm"/>
      <inkml:brushProperty name="height" value="0.0661714673042297" units="cm"/>
      <inkml:brushProperty name="color" value="#f2395b"/>
      <inkml:brushProperty name="ignorePressure" value="0"/>
    </inkml:brush>
  </inkml:definitions>
  <inkml:trace contextRef="#ctx0" brushRef="#br0">45700.000 23100.000 332,'251.000'-177.000'30,"-46.000"47.000"-2,-47.000 47.000-3,-47.000 48.000-3,-24.000 24.000-1,1.000 3.000-3,-1.000 3.000-1,1.000 4.000-1,-4.000 5.000-3,-6.000 10.000-1,-6.000 10.000-4,-6.000 9.000-1,-7.000 4.000-2,-6.000 1.000 2,-6.000-1.000 0,-6.000 1.000 1,-7.000-1.000 0,-6.000 1.000 1,-6.000-1.000 0,-6.000 1.000 0,-4.000-1.000 3,1.000 1.000 4,-1.000-1.000 3,1.000 1.000 5,-3.000 2.000 1,-2.000 7.000-1,-3.000 6.000-1,-3.000 7.000-2,-2.000 8.000 0,0.000 14.000-1,0.000 11.000 1,0.000 14.000 0,0.000 3.000 0,0.000-2.000-3,0.000-3.000-3,0.000-3.000-1,1.000 1.000-1,4.000 6.000-1,3.000 7.000-1,3.000 6.000 0,3.000 4.000-1,3.000 4.000-3,3.000 3.000-1,4.000 3.000-4,-1.000-4.000 0,-3.000-8.000-3,-3.000-10.000-1,-2.000-9.000-2,-5.000-10.000-1,-2.000-9.000 0,-3.000-10.000-1,-3.000-8.000 1,-20.000-20.000-9,-33.000-28.000-16,-35.000-28.000-16,-34.000-27.000-16,-16.000-26.000-5,3.000-22.000 7,3.000-22.000 7,4.000-21.000 6,1.000-15.000 5,0.000-6.000 4,0.000-6.000 3,0.000-6.000 3,6.000 4.000 4,13.000 16.000 6,12.000 15.000 5,13.000 17.000 5,10.000 13.000 4,10.000 13.000 3,10.000 12.000 3,9.000 13.000 1,7.000 9.000 6,7.000 6.000 6,6.000 7.000 6,7.000 6.000 8,7.000 4.000 4,9.000 4.000 3,10.000 3.000 4,10.000 3.000 2,10.000 3.000-1,13.000 3.000-4,12.000 3.000-4,13.000 4.000-5,10.000-1.000-5,10.000-3.000-3,10.000-3.000-5,9.000-2.000-4,-2.000-3.000-4,-12.000 1.000-5,-13.000-1.000-5,-12.000 1.000-6,-7.000-3.000-3,1.000-2.000-5,-1.000-3.000-4,1.000-3.000-4,-12.000-2.000-3,-21.000 0.000-2,-22.000 0.000-3,-22.000 0.000-1,-15.000 0.000 2,-5.000 0.000 8,-7.000 0.000 7,-5.000 0.000 7,-3.000 1.000 6,4.000 4.000 5,3.000 3.000 4,3.000 3.000 4,3.000 1.000 7,3.000 1.000 12,3.000-1.000 11,4.000 1.000 11,7.000 16.000 5,13.000 35.000-2,12.000 35.000-3,13.000 34.000-1,4.000 21.000-5,-3.000 10.000-5,-3.000 10.000-5,-2.000 9.000-6,-5.000 2.000-4,-2.000-2.000-3,-3.000-3.000-2,-3.000-3.000-3,-4.000-10.000-2,-3.000-16.000-4,-3.000-15.000-3,-2.000-15.000-3,-11.000-21.000-8,-15.000-25.000-13,-15.000-25.000-14,-16.000-25.000-12,-5.000-24.000-4,6.000-21.000 6,7.000-22.000 7,6.000-22.000 6,7.000-15.000 5,10.000-5.000 1,10.000-7.000 3,9.000-5.000 1,7.000 3.000 3,7.000 17.000 4,6.000 15.000 4,7.000 16.000 5,5.000 13.000 3,7.000 14.000 0,6.000 11.000 1,7.000 14.000 1,2.000 7.000 2,1.000 3.000 5,-1.000 3.000 3,1.000 4.000 5,-4.000 10.000 5,-6.000 19.000 5,-6.000 19.000 6,-6.000 19.000 5,-10.000 7.000 0,-12.000-3.000-6,-13.000-3.000-5,-12.000-2.000-7,-10.000 0.000-3,-6.000 7.000-1,-6.000 6.000-2,-6.000 7.000-1,-4.000 4.000-2,1.000 3.000 0,-1.000 3.000-2,1.000 4.000 0,-3.000-1.000-2,-2.000-3.000 0,-3.000-3.000-1,-3.000-2.000 0,-1.000-5.000 0,4.000-2.000-1,3.000-3.000 2,3.000-3.000-1,4.000-7.000 1,7.000-9.000-2,6.000-10.000 0,7.000-8.000-1,19.000-18.000-4,35.000-25.000-10,35.000-25.000-8,34.000-25.000-9,21.000-15.000-3,10.000-2.000 4,10.000-3.000 5,9.000-3.000 4,-7.000 4.000 3,-21.000 13.000 3,-22.000 12.000 3,-22.000 13.000 4,-13.000 4.000-7,-3.000-3.000-14,-3.000-3.000-14,-2.000-2.000-14</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3"/>
    </inkml:context>
    <inkml:brush xml:id="br0">
      <inkml:brushProperty name="width" value="0.0473267734050751" units="cm"/>
      <inkml:brushProperty name="height" value="0.0473267734050751" units="cm"/>
      <inkml:brushProperty name="color" value="#f2395b"/>
      <inkml:brushProperty name="ignorePressure" value="0"/>
    </inkml:brush>
  </inkml:definitions>
  <inkml:trace contextRef="#ctx0" brushRef="#br0">49700.000 21650.000 464,'17.000'-13.000'8,"-16.000"26.000"15,-15.000 24.000 16,-15.000 26.000 14,-7.000 10.000 4,3.000-3.000-10,3.000-3.000-9,4.000-2.000-11,-1.000 3.000-4,-3.000 14.000-1,-3.000 11.000-1,-2.000 14.000-1,0.000-1.000-3,7.000-12.000-4,6.000-13.000-6,7.000-12.000-4,8.000-13.000-6,14.000-12.000-6,11.000-13.000-7,14.000-12.000-6,8.000-12.000-2,7.000-8.000 2,6.000-10.000 1,7.000-9.000 3,2.000-2.000 1,1.000 6.000-1,-1.000 7.000 2,1.000 6.000-1,-7.000 6.000 5,-12.000 6.000 8,-13.000 7.000 9,-12.000 6.000 8,-10.000 4.000 4,-6.000 4.000-3,-6.000 3.000 0,-6.000 3.000-3,-9.000 6.000 3,-8.000 9.000 8,-10.000 10.000 8,-9.000 10.000 8,-9.000 5.000 1,-5.000 4.000-5,-7.000 3.000-6,-5.000 3.000-5,-8.000 4.000-5,-5.000 7.000-7,-7.000 6.000-6,-5.000 7.000-5,-12.000 8.000-5,-16.000 14.000-2,-15.000 11.000-2,-15.000 14.000-3,-3.000-3.000-4,14.000-15.000-10,11.000-15.000-10,14.000-16.000-8,11.000-16.000-5,14.000-16.000-2,11.000-15.000 0,14.000-15.000-1,10.000-17.000 1,9.000-15.000 4,10.000-15.000 4,10.000-16.000 5</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4"/>
    </inkml:context>
    <inkml:brush xml:id="br0">
      <inkml:brushProperty name="width" value="0.0353344157338142" units="cm"/>
      <inkml:brushProperty name="height" value="0.0353344157338142" units="cm"/>
      <inkml:brushProperty name="color" value="#f2395b"/>
      <inkml:brushProperty name="ignorePressure" value="0"/>
    </inkml:brush>
  </inkml:definitions>
  <inkml:trace contextRef="#ctx0" brushRef="#br0">48150.000 24150.000 622,'159.000'-2.000'14,"-31.000"-3.000"11,-31.000-3.000 11,-31.000-2.000 12,-12.000 0.000 3,10.000 7.000-3,10.000 6.000-4,9.000 7.000-3,-1.000 8.000-8,-8.000 14.000-10,-10.000 11.000-10,-9.000 14.000-12,-12.000 7.000-3,-11.000 3.000 0,-14.000 3.000 1,-11.000 4.000 2</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8"/>
    </inkml:context>
    <inkml:brush xml:id="br0">
      <inkml:brushProperty name="width" value="0.0333647280931473" units="cm"/>
      <inkml:brushProperty name="height" value="0.0333647280931473" units="cm"/>
      <inkml:brushProperty name="color" value="#00bff3"/>
      <inkml:brushProperty name="ignorePressure" value="0"/>
    </inkml:brush>
  </inkml:definitions>
  <inkml:trace contextRef="#ctx0" brushRef="#br0">45550.000 15700.000 659,'26.000'-24.000'39,"4.000"4.000"-2,3.000 3.000-1,3.000 3.000-1,6.000-1.000-2,9.000-2.000-4,10.000-3.000-3,10.000-3.000-3,5.000-1.000-3,4.000 4.000 0,3.000 3.000-2,3.000 3.000 0,-4.000 1.000-12,-8.000 1.000-19,-10.000-1.000-22,-9.000 1.000-19</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4"/>
    </inkml:context>
    <inkml:brush xml:id="br0">
      <inkml:brushProperty name="width" value="0.0432691015303135" units="cm"/>
      <inkml:brushProperty name="height" value="0.0432691015303135" units="cm"/>
      <inkml:brushProperty name="color" value="#f2395b"/>
      <inkml:brushProperty name="ignorePressure" value="0"/>
    </inkml:brush>
  </inkml:definitions>
  <inkml:trace contextRef="#ctx0" brushRef="#br0">48900.000 25250.000 508,'28.000'-22.000'90,"6.000"6.000"-14,7.000 7.000-16,6.000 6.000-15,4.000 6.000-11,4.000 6.000-6,3.000 7.000-8,3.000 6.000-6,-7.000 4.000-4,-15.000 4.000-2,-15.000 3.000-1,-16.000 3.000-2,-10.000 7.000-1,-3.000 14.000 1,-3.000 11.000 1,-2.000 14.000 0,-8.000 5.000 1,-8.000 1.000 0,-10.000-1.000 1,-9.000 1.000 1,-4.000-6.000 0,4.000-8.000 0,3.000-10.000 0,3.000-9.000 0,10.000-18.000-3,20.000-24.000-6,18.000-26.000-4,20.000-24.000-6,21.000-24.000-4,25.000-22.000-4,25.000-22.000-3,25.000-21.000-5,12.000-10.000 0,1.000 3.000 0,-1.000 3.000 2,1.000 4.000 2,-7.000 5.000-1,-12.000 10.000-3,-13.000 10.000-3,-12.000 9.000-2,-13.000 9.000-1,-12.000 9.000 0,-13.000 10.000 0,-12.000 10.000 0,-10.000 7.000 2,-6.000 6.000 4,-6.000 7.000 3,-6.000 6.000 4</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5"/>
    </inkml:context>
    <inkml:brush xml:id="br0">
      <inkml:brushProperty name="width" value="0.0523368082940578" units="cm"/>
      <inkml:brushProperty name="height" value="0.0523368082940578" units="cm"/>
      <inkml:brushProperty name="color" value="#f2395b"/>
      <inkml:brushProperty name="ignorePressure" value="0"/>
    </inkml:brush>
  </inkml:definitions>
  <inkml:trace contextRef="#ctx0" brushRef="#br0">51250.000 22350.000 420,'28.000'-55.000'3,"6.000"-9.000"7,7.000-10.000 8,6.000-8.000 5,3.000 3.000 7,0.000 20.000 4,0.000 18.000 5,0.000 20.000 4,0.000 10.000 3,0.000 3.000-2,0.000 3.000-1,0.000 4.000-1,0.000 7.000-4,0.000 13.000-5,0.000 12.000-5,0.000 13.000-5,0.000 10.000-8,0.000 10.000-6,0.000 10.000-8,0.000 9.000-7,-5.000 6.000-7,-9.000 3.000-5,-10.000 3.000-6,-8.000 4.000-5,-14.000-1.000-4,-15.000-3.000-3,-15.000-3.000-3,-16.000-2.000-3,-19.000 2.000 0,-22.000 9.000 2,-22.000 10.000 2,-21.000 10.000 3,-10.000-3.000 3,3.000-11.000 3,3.000-14.000 4,4.000-11.000 4,5.000-12.000 4,10.000-9.000 5,10.000-10.000 6,9.000-8.000 6,12.000-8.000 6,16.000-2.000 9,15.000-3.000 9,17.000-3.000 8,13.000-6.000 5,13.000-5.000 3,12.000-7.000 2,13.000-5.000 2,16.000-8.000-1,23.000-5.000-3,22.000-7.000-5,22.000-5.000-4,15.000-6.000-5,9.000-3.000-5,10.000-3.000-5,10.000-2.000-5,-1.000-3.000-6,-9.000 1.000-5,-10.000-1.000-6,-8.000 1.000-6,-12.000 2.000-3,-12.000 7.000 1,-13.000 6.000-1,-12.000 7.000 1,-19.000 0.000-9,-25.000-2.000-17,-25.000-3.000-18,-25.000-3.000-17,-16.000-4.000-1,-6.000-3.000 15,-6.000-3.000 15,-6.000-2.000 16,-2.000-1.000 10,3.000 3.000 6,3.000 3.000 6,4.000 4.000 6,4.000 2.000 5,6.000 4.000 2,7.000 3.000 2,6.000 3.000 2,3.000 9.000 12,0.000 16.000 21,0.000 15.000 20,0.000 17.000 22,1.000 10.000 2,4.000 6.000-16,3.000 7.000-18,3.000 6.000-16,3.000 21.000-7,3.000 39.000 2,3.000 36.000 3,4.000 39.000 2,1.000 27.000-6,0.000 19.000-14,0.000 19.000-13,0.000 19.000-15,0.000 7.000-12,0.000-3.000-10,0.000-3.000-10,0.000-2.000-11,0.000-23.000-1,0.000-41.000 7,0.000-40.000 7,0.000-40.000 8,0.000-31.000 0,0.000-18.000-5,0.000-19.000-7,0.000-18.000-5</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5"/>
    </inkml:context>
    <inkml:brush xml:id="br0">
      <inkml:brushProperty name="width" value="0.0666191503405571" units="cm"/>
      <inkml:brushProperty name="height" value="0.0666191503405571" units="cm"/>
      <inkml:brushProperty name="color" value="#f2395b"/>
      <inkml:brushProperty name="ignorePressure" value="0"/>
    </inkml:brush>
  </inkml:definitions>
  <inkml:trace contextRef="#ctx0" brushRef="#br0">51900.000 24350.000 330,'18.000'-24.000'2,"-11.000"4.000"6,-14.000 3.000 5,-11.000 3.000 5,-12.000 7.000 3,-9.000 14.000 3,-10.000 11.000 1,-8.000 14.000 1,-9.000 14.000 1,-6.000 20.000 0,-6.000 18.000-2,-6.000 20.000-1,-4.000 13.000-1,1.000 9.000-1,-1.000 10.000-1,1.000 10.000-2,7.000-4.000-1,16.000-16.000-1,15.000-15.000-3,17.000-15.000-1,21.000-23.000-5,28.000-28.000-8,28.000-28.000-9,29.000-27.000-8,24.000-39.000-5,22.000-46.000-3,22.000-47.000-3,23.000-47.000-3,5.000-16.000-1,-9.000 16.000 0,-10.000 15.000 0,-8.000 17.000 0,-11.000 11.000 3,-8.000 10.000 3,-10.000 10.000 3,-9.000 9.000 4,-10.000 12.000 4,-9.000 16.000 5,-10.000 15.000 4,-8.000 17.000 5,-9.000 8.000 1,-6.000 4.000 0,-6.000 3.000-1,-6.000 3.000-2,-2.000 4.000 7,3.000 7.000 13,3.000 6.000 15,4.000 7.000 12,2.000 2.000 6,4.000 1.000-3,3.000-1.000-4,3.000 1.000-3,1.000 1.000-6,1.000 3.000-7,-1.000 3.000-8,1.000 4.000-8,-6.000 5.000-6,-8.000 10.000-4,-10.000 10.000-5,-9.000 9.000-3,-12.000 7.000-4,-11.000 7.000-4,-14.000 6.000-3,-11.000 7.000-4,-14.000 4.000-2,-11.000 3.000-2,-14.000 3.000-1,-11.000 4.000-1,-6.000-4.000 0,4.000-9.000 5,3.000-10.000 4,3.000-8.000 3,4.000-8.000 4,7.000-2.000 3,6.000-3.000 3,7.000-3.000 2,10.000 2.000 14,16.000 10.000 21,15.000 10.000 23,17.000 9.000 23,5.000 4.000 3,-3.000 1.000-16,-3.000-1.000-14,-2.000 1.000-16,-5.000 15.000-8,-2.000 31.000-1,-3.000 32.000 0,-3.000 31.000 0,-2.000 1.000-3,0.000-28.000-4,0.000-28.000-4,0.000-27.000-4,0.000-14.000-2,0.000 4.000-1,0.000 3.000-1,0.000 3.000-1,-7.000-4.000-4,-11.000-8.000-6,-14.000-10.000-7,-11.000-9.000-6,-15.000-29.000-9,-16.000-46.000-9,-15.000-47.000-8,-15.000-47.000-10,-1.000-27.000-2,16.000-6.000 5,15.000-6.000 5,17.000-6.000 4,10.000-6.000 3,6.000-2.000 3,7.000-3.000 2,6.000-3.000 2,4.000 15.000 6,4.000 34.000 10,3.000 35.000 9,3.000 35.000 10,3.000 25.000 10,3.000 20.000 10,3.000 18.000 12,4.000 20.000 10,-1.000 17.000 4,-3.000 20.000-6,-3.000 18.000-4,-2.000 20.000-5,-3.000 8.000-5,1.000 1.000-5,-1.000-1.000-6,1.000 1.000-5,-3.000-6.000-4,-2.000-8.000-4,-3.000-10.000-2,-3.000-9.000-3</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6"/>
    </inkml:context>
    <inkml:brush xml:id="br0">
      <inkml:brushProperty name="width" value="0.0498341247439384" units="cm"/>
      <inkml:brushProperty name="height" value="0.0498341247439384" units="cm"/>
      <inkml:brushProperty name="color" value="#f2395b"/>
      <inkml:brushProperty name="ignorePressure" value="0"/>
    </inkml:brush>
  </inkml:definitions>
  <inkml:trace contextRef="#ctx0" brushRef="#br0">53900.000 24900.000 441,'71.000'51.000'11,"-5.000"4.000"21,-7.000 3.000 22,-5.000 3.000 21,-4.000 4.000 7,0.000 7.000-10,0.000 6.000-9,0.000 7.000-10,-4.000-3.000-9,-5.000-8.000-10,-7.000-10.000-10,-5.000-9.000-9,-8.000-5.000-24,-5.000 0.000-36,-7.000 0.000-37,-5.000 0.000-37</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6"/>
    </inkml:context>
    <inkml:brush xml:id="br0">
      <inkml:brushProperty name="width" value="0.0403625443577766" units="cm"/>
      <inkml:brushProperty name="height" value="0.0403625443577766" units="cm"/>
      <inkml:brushProperty name="color" value="#f2395b"/>
      <inkml:brushProperty name="ignorePressure" value="0"/>
    </inkml:brush>
  </inkml:definitions>
  <inkml:trace contextRef="#ctx0" brushRef="#br0">56600.000 24650.000 545,'46.000'23.000'63,"-5.000"-3.000"3,-7.000-3.000 2,-5.000-2.000 1,-3.000 0.000-5,4.000 7.000-14,3.000 6.000-14,3.000 7.000-14,-4.000 4.000-10,-8.000 3.000-7,-10.000 3.000-7,-9.000 4.000-7</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46"/>
    </inkml:context>
    <inkml:brush xml:id="br0">
      <inkml:brushProperty name="width" value="0.0414518192410469" units="cm"/>
      <inkml:brushProperty name="height" value="0.0414518192410469" units="cm"/>
      <inkml:brushProperty name="color" value="#f2395b"/>
      <inkml:brushProperty name="ignorePressure" value="0"/>
    </inkml:brush>
  </inkml:definitions>
  <inkml:trace contextRef="#ctx0" brushRef="#br0">56450.000 25700.000 530,'96.000'25.000'187,"-5.000"0.000"-47,-7.000 0.000-46,-5.000 0.000-45</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2"/>
    </inkml:context>
    <inkml:brush xml:id="br0">
      <inkml:brushProperty name="width" value="0.0361080467700958" units="cm"/>
      <inkml:brushProperty name="height" value="0.0361080467700958" units="cm"/>
      <inkml:brushProperty name="color" value="#f2395b"/>
      <inkml:brushProperty name="ignorePressure" value="0"/>
    </inkml:brush>
  </inkml:definitions>
  <inkml:trace contextRef="#ctx0" brushRef="#br0">48350.000 31850.000 609,'-38.000'28.000'122,"26.000"6.000"-27,24.000 7.000-27,26.000 6.000-27,8.000-1.000-16,-5.000-5.000-6,-7.000-7.000-6,-5.000-5.000-6,-4.000-4.000-7,0.000 0.000-6,0.000 0.000-9,0.000 0.000-6</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3"/>
    </inkml:context>
    <inkml:brush xml:id="br0">
      <inkml:brushProperty name="width" value="0.0432055778801441" units="cm"/>
      <inkml:brushProperty name="height" value="0.0432055778801441" units="cm"/>
      <inkml:brushProperty name="color" value="#f2395b"/>
      <inkml:brushProperty name="ignorePressure" value="0"/>
    </inkml:brush>
  </inkml:definitions>
  <inkml:trace contextRef="#ctx0" brushRef="#br0">49200.000 31600.000 509,'28.000'-24.000'2,"6.000"4.000"4,7.000 3.000 5,6.000 3.000 4,-4.000 6.000 4,-11.000 9.000 3,-14.000 10.000 4,-11.000 10.000 4,-15.000 10.000 0,-16.000 13.000-4,-15.000 12.000-3,-15.000 13.000-4,-9.000 7.000-4,1.000 4.000-3,-1.000 3.000-4,1.000 3.000-3,-3.000-1.000-1,-2.000-2.000 0,-3.000-3.000 2,-3.000-3.000 1,-1.000-6.000-3,4.000-5.000-7,3.000-7.000-7,3.000-5.000-7,1.000-9.000-3,1.000-9.000 0,-1.000-10.000 0,1.000-8.000 0,1.000-8.000 2,3.000-2.000 3,3.000-3.000 2,4.000-3.000 3,4.000-4.000 4,6.000-3.000 5,7.000-3.000 4,6.000-2.000 4,24.000-9.000 10,45.000-12.000 14,43.000-13.000 14,45.000-12.000 13,16.000-4.000 3,-9.000 7.000-12,-10.000 6.000-11,-8.000 7.000-11,-9.000 5.000-9,-6.000 7.000-6,-6.000 6.000-8,-6.000 7.000-8,-10.000 4.000-4,-12.000 3.000-5,-13.000 3.000-4,-12.000 4.000-4,-10.000 5.000-3,-6.000 10.000-1,-6.000 10.000-2,-6.000 9.000-1,-12.000 6.000-1,-15.000 3.000 1,-15.000 3.000 0,-16.000 4.000 1,-10.000 1.000 1,-3.000 0.000 1,-3.000 0.000 2,-2.000 0.000 2,-6.000-2.000 1,-6.000-3.000 1,-6.000-3.000 0,-6.000-2.000 1,-12.000 0.000 2,-15.000 7.000 2,-15.000 6.000 3,-16.000 7.000 2,-7.000 2.000 3,4.000 1.000 1,3.000-1.000 2,3.000 1.000 2,6.000-4.000 3,9.000-6.000 6,10.000-6.000 5,10.000-6.000 6,13.000-7.000 5,19.000-6.000 5,19.000-6.000 6,19.000-6.000 6,26.000-13.000 2,34.000-19.000 3,35.000-18.000 1,35.000-19.000 2,22.000-10.000-3,14.000 1.000-10,11.000-1.000-8,14.000 1.000-9,5.000 4.000-6,1.000 9.000-5,-1.000 10.000-3,1.000 10.000-4,-4.000 5.000-3,-6.000 4.000-3,-6.000 3.000-3,-6.000 3.000-2,-12.000 4.000-4,-15.000 7.000-4,-15.000 6.000-4,-16.000 7.000-5,-24.000 0.000-9,-31.000-2.000-15,-31.000-3.000-16,-31.000-3.000-15</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3"/>
    </inkml:context>
    <inkml:brush xml:id="br0">
      <inkml:brushProperty name="width" value="0.0452311560511589" units="cm"/>
      <inkml:brushProperty name="height" value="0.0452311560511589" units="cm"/>
      <inkml:brushProperty name="color" value="#f2395b"/>
      <inkml:brushProperty name="ignorePressure" value="0"/>
    </inkml:brush>
  </inkml:definitions>
  <inkml:trace contextRef="#ctx0" brushRef="#br0">48650.000 31450.000 486,'4.000'-83.000'28,"10.000"34.000"13,10.000 35.000 15,9.000 35.000 13,-1.000 25.000 2,-8.000 20.000-12,-10.000 18.000-10,-9.000 20.000-12,-9.000 13.000-7,-5.000 9.000-6,-7.000 10.000-5,-5.000 10.000-4,-11.000 11.000-6,-11.000 17.000-4,-14.000 15.000-4,-11.000 16.000-4,-9.000 4.000-6,-3.000-6.000-7,-3.000-6.000-8,-2.000-6.000-7,0.000-15.000-7,7.000-21.000-4,6.000-22.000-4,7.000-22.000-5,5.000-22.000-1,7.000-22.000 4,6.000-22.000 4,7.000-21.000 4</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3"/>
    </inkml:context>
    <inkml:brush xml:id="br0">
      <inkml:brushProperty name="width" value="0.0361791774630547" units="cm"/>
      <inkml:brushProperty name="height" value="0.0361791774630547" units="cm"/>
      <inkml:brushProperty name="color" value="#f2395b"/>
      <inkml:brushProperty name="ignorePressure" value="0"/>
    </inkml:brush>
  </inkml:definitions>
  <inkml:trace contextRef="#ctx0" brushRef="#br0">49950.000 32150.000 608,'42.000'75.000'96,"-16.000"0.000"-20,-15.000 0.000-18,-15.000 0.000-20,-7.000-2.000-10,3.000-3.000-1,3.000-3.000-2,4.000-2.000-1,1.000-5.000-7,0.000-2.000-15,0.000-3.000-12,0.000-3.000-14,3.000-7.000-13,6.000-9.000-10,7.000-10.000-12,6.000-8.000-10</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8"/>
    </inkml:context>
    <inkml:brush xml:id="br0">
      <inkml:brushProperty name="width" value="0.0440076626837254" units="cm"/>
      <inkml:brushProperty name="height" value="0.0440076626837254" units="cm"/>
      <inkml:brushProperty name="color" value="#00bff3"/>
      <inkml:brushProperty name="ignorePressure" value="0"/>
    </inkml:brush>
  </inkml:definitions>
  <inkml:trace contextRef="#ctx0" brushRef="#br0">46750.000 14300.000 499,'-4.000'-36.000'31,"-5.000"28.000"11,-7.000 28.000 11,-5.000 29.000 10,-1.000 21.000 2,6.000 16.000-9,7.000 15.000-8,6.000 17.000-8,6.000 14.000-8,6.000 17.000-6,7.000 15.000-6,6.000 16.000-6,-1.000 26.000-6,-5.000 38.000-6,-7.000 37.000-5,-5.000 38.000-6,-4.000 23.000-5,0.000 9.000-3,0.000 10.000-5,0.000 10.000-3,1.000-34.000-11,4.000-74.000-17,3.000-76.000-17,3.000-74.000-16</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4"/>
    </inkml:context>
    <inkml:brush xml:id="br0">
      <inkml:brushProperty name="width" value="0.0573998317122459" units="cm"/>
      <inkml:brushProperty name="height" value="0.0573998317122459" units="cm"/>
      <inkml:brushProperty name="color" value="#f2395b"/>
      <inkml:brushProperty name="ignorePressure" value="0"/>
    </inkml:brush>
  </inkml:definitions>
  <inkml:trace contextRef="#ctx0" brushRef="#br0">50600.000 31400.000 383,'-24.000'-11.000'57,"4.000"28.000"5,3.000 28.000 4,3.000 29.000 4,3.000 16.000-3,3.000 7.000-10,3.000 6.000-11,4.000 7.000-11,1.000 7.000-7,0.000 9.000-3,0.000 10.000-3,0.000 10.000-4,-2.000 8.000-2,-3.000 10.000-3,-3.000 10.000-2,-2.000 9.000-2,-1.000-1.000-2,3.000-8.000-3,3.000-10.000-1,4.000-9.000-2,1.000-16.000-3,0.000-22.000-2,0.000-22.000-3,0.000-21.000-2,-4.000-15.000-2,-5.000-6.000 0,-7.000-6.000 0,-5.000-6.000-1,-8.000-7.000 1,-5.000-6.000 2,-7.000-6.000 1,-5.000-6.000 3,-9.000-7.000 0,-9.000-6.000-2,-10.000-6.000-2,-8.000-6.000-2,-4.000-7.000-1,3.000-6.000-3,3.000-6.000-2,4.000-6.000-2,2.000-9.000-1,4.000-8.000 2,3.000-10.000 0,3.000-9.000 2,7.000-2.000-2,14.000 6.000-6,11.000 7.000-6,14.000 6.000-5,5.000 4.000-6,1.000 4.000-2,-1.000 3.000-4,1.000 3.000-3</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5"/>
    </inkml:context>
    <inkml:brush xml:id="br0">
      <inkml:brushProperty name="width" value="0.0503421984612942" units="cm"/>
      <inkml:brushProperty name="height" value="0.0503421984612942" units="cm"/>
      <inkml:brushProperty name="color" value="#f2395b"/>
      <inkml:brushProperty name="ignorePressure" value="0"/>
    </inkml:brush>
  </inkml:definitions>
  <inkml:trace contextRef="#ctx0" brushRef="#br0">50950.000 32000.000 437,'3.000'46.000'67,"6.000"-5.000"-15,7.000-7.000-14,6.000-5.000-15,4.000 0.000-2,4.000 10.000 10,3.000 10.000 9,3.000 9.000 11,-4.000 10.000 0,-8.000 14.000-8,-10.000 11.000-9,-9.000 14.000-8,-7.000 11.000-6,-3.000 14.000-3,-3.000 11.000-4,-2.000 14.000-3,-8.000 2.000-3,-8.000-6.000 0,-10.000-6.000-2,-9.000-6.000 0,-2.000-16.000-3,6.000-25.000-7,7.000-25.000-5,6.000-25.000-5,13.000-21.000-6,23.000-15.000-4,22.000-15.000-6,22.000-16.000-3,16.000-8.000 2,14.000 0.000 13,11.000 0.000 10,14.000 0.000 12,7.000 1.000 6,3.000 4.000 2,3.000 3.000 2,4.000 3.000 1,-3.000 1.000-2,-5.000 1.000-5,-7.000-1.000-5,-5.000 1.000-6,-6.000-1.000-6,-3.000 1.000-4,-3.000-1.000-6,-2.000 1.000-5,-17.000-4.000-8,-28.000-6.000-9,-28.000-6.000-10,-27.000-6.000-9,-23.000-7.000 0,-16.000-6.000 9,-15.000-6.000 9,-15.000-6.000 10,-11.000-4.000 7,-2.000 1.000 6,-3.000-1.000 5,-3.000 1.000 6,-2.000 4.000 3,0.000 9.000 2,0.000 10.000 0,0.000 10.000 2,6.000 4.000 2,13.000 0.000 1,12.000 0.000 1,13.000 0.000 1,9.000 1.000 4,6.000 4.000 7,7.000 3.000 6,6.000 3.000 7,9.000-1.000 4,13.000-2.000 2,12.000-3.000 1,13.000-3.000 2,12.000-2.000-1,13.000 0.000-4,12.000 0.000-4,13.000 0.000-4,7.000 0.000-4,4.000 0.000-1,3.000 0.000-2,3.000 0.000-2,3.000 1.000-3,3.000 4.000-4,3.000 3.000-4,4.000 3.000-5,-6.000 1.000 0,-11.000 1.000 0,-14.000-1.000 1,-11.000 1.000 2,-23.000-4.000-9,-31.000-6.000-21,-31.000-6.000-20,-31.000-6.000-20,-12.000-6.000-3,10.000-2.000 16,10.000-3.000 14,9.000-3.000 15,2.000-10.000 10,-2.000-16.000 4,-3.000-15.000 3,-3.000-15.000 4,1.000-1.000 3,6.000 16.000 1,7.000 15.000 2,6.000 17.000 1,6.000 10.000 5,6.000 6.000 7,7.000 7.000 9,6.000 6.000 7,3.000 17.000 10,0.000 28.000 10,0.000 28.000 10,0.000 29.000 10,1.000 18.000 1,4.000 9.000-11,3.000 10.000-10,3.000 10.000-10,1.000 8.000-8,1.000 10.000-3,-1.000 10.000-4,1.000 9.000-5,-3.000 6.000-3,-2.000 3.000-6,-3.000 3.000-5,-3.000 4.000-6,-2.000-10.000-3,0.000-22.000-1,0.000-22.000-2,0.000-21.000-1,-7.000-31.000-9,-11.000-36.000-16,-14.000-39.000-16,-11.000-36.000-16,-7.000-31.000-2,0.000-21.000 10,0.000-22.000 12,0.000-22.000 10,1.000-11.000 8,4.000 0.000 6,3.000 0.000 4,3.000 0.000 5,6.000 10.000 4,9.000 23.000 5,10.000 22.000 4,10.000 22.000 4,8.000 18.000 8,10.000 16.000 10,10.000 15.000 12,9.000 17.000 11,9.000 8.000-2,9.000 4.000-13,10.000 3.000-14,10.000 3.000-13,5.000-5.000-7,4.000-12.000 2,3.000-13.000-1,3.000-12.000 2,-1.000-9.000-8,-2.000-2.000-16,-3.000-3.000-15,-3.000-3.000-15,-6.000 2.000-2,-5.000 10.000 11,-7.000 10.000 13,-5.000 9.000 12,-11.000 9.000 10,-11.000 9.000 12,-14.000 10.000 9,-11.000 10.000 11,-15.000 8.000 6,-16.000 10.000 3,-15.000 10.000 3,-15.000 9.000 3,-9.000 6.000 1,1.000 3.000-4,-1.000 3.000-3,1.000 4.000-3,-3.000 1.000-4,-2.000 0.000-6,-3.000 0.000-6,-3.000 0.000-6,1.000-4.000-5,6.000-5.000-7,7.000-7.000-5,6.000-5.000-7,13.000-17.000-6,23.000-24.000-8,22.000-26.000-7,22.000-24.000-7,15.000-7.000 3,9.000 13.000 13,10.000 12.000 13,10.000 13.000 14,2.000 10.000 9,-3.000 10.000 4,-3.000 10.000 6,-2.000 9.000 4,-9.000 9.000 2,-12.000 9.000-1,-13.000 10.000-1,-12.000 10.000-1,-9.000 0.000-2,-2.000-5.000-4,-3.000-7.000-3,-3.000-5.000-2,-4.000-6.000-6,-3.000-3.000-8,-3.000-3.000-7,-2.000-2.000-7</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5"/>
    </inkml:context>
    <inkml:brush xml:id="br0">
      <inkml:brushProperty name="width" value="0.0458596907556057" units="cm"/>
      <inkml:brushProperty name="height" value="0.0458596907556057" units="cm"/>
      <inkml:brushProperty name="color" value="#f2395b"/>
      <inkml:brushProperty name="ignorePressure" value="0"/>
    </inkml:brush>
  </inkml:definitions>
  <inkml:trace contextRef="#ctx0" brushRef="#br0">53450.000 31600.000 479,'46.000'-49.000'3,"-5.000"4.000"7,-7.000 3.000 7,-5.000 3.000 6,-11.000 10.000 7,-11.000 20.000 10,-14.000 18.000 10,-11.000 20.000 9,-11.000 14.000-1,-5.000 14.000-11,-7.000 11.000-10,-5.000 14.000-11,-8.000 7.000-8,-5.000 3.000-5,-7.000 3.000-4,-5.000 4.000-5,0.000-4.000-5,10.000-9.000-6,10.000-10.000-5,9.000-8.000-6,15.000-23.000-6,22.000-34.000-8,22.000-35.000-7,23.000-33.000-7,8.000-11.000 5,-3.000 17.000 15,-3.000 15.000 17,-2.000 16.000 16,-6.000 13.000 10,-6.000 14.000 4,-6.000 11.000 5,-6.000 14.000 4,-10.000 13.000 2,-12.000 16.000-1,-13.000 15.000-1,-12.000 17.000-1,-7.000 8.000-2,1.000 4.000-4,-1.000 3.000-4,1.000 3.000-3,-1.000-2.000-4,1.000-6.000-4,-1.000-6.000-4,1.000-6.000-5,13.000-29.000-10,29.000-49.000-17,28.000-51.000-19,28.000-49.000-17,15.000-23.000-1,4.000 7.000 16,3.000 6.000 15,3.000 7.000 16,-1.000 7.000 10,-2.000 9.000 5,-3.000 10.000 4,-3.000 10.000 4,1.000 7.000 4,6.000 6.000 1,7.000 7.000 2,6.000 6.000 1,-5.000 6.000-1,-16.000 6.000-4,-15.000 7.000-5,-15.000 6.000-4,-14.000 7.000-7,-8.000 10.000-10,-10.000 10.000-8,-9.000 9.000-9,-9.000 1.000-5,-5.000-6.000-1,-7.000-6.000-1,-5.000-6.000 0</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5"/>
    </inkml:context>
    <inkml:brush xml:id="br0">
      <inkml:brushProperty name="width" value="0.0472628846764565" units="cm"/>
      <inkml:brushProperty name="height" value="0.0472628846764565" units="cm"/>
      <inkml:brushProperty name="color" value="#f2395b"/>
      <inkml:brushProperty name="ignorePressure" value="0"/>
    </inkml:brush>
  </inkml:definitions>
  <inkml:trace contextRef="#ctx0" brushRef="#br0">53800.000 32750.000 465,'-44.000'9.000'90,"13.000"19.000"-8,12.000 19.000-10,13.000 19.000-9,7.000 16.000-8,4.000 17.000-8,3.000 15.000-8,3.000 16.000-8,-1.000 16.000-7,-2.000 20.000-7,-3.000 18.000-6,-3.000 20.000-7,-6.000 16.000-5,-5.000 16.000-2,-7.000 15.000-3,-5.000 17.000-3,-4.000 11.000-7,0.000 10.000-13,0.000 10.000-14,0.000 9.000-14,3.000-23.000-4,6.000-52.000 4,7.000-53.000 4,6.000-53.000 4,1.000-34.000 3,-3.000-11.000 4,-3.000-14.000 3,-2.000-11.000 4</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6"/>
    </inkml:context>
    <inkml:brush xml:id="br0">
      <inkml:brushProperty name="width" value="0.0426629930734634" units="cm"/>
      <inkml:brushProperty name="height" value="0.0426629930734634" units="cm"/>
      <inkml:brushProperty name="color" value="#f2395b"/>
      <inkml:brushProperty name="ignorePressure" value="0"/>
    </inkml:brush>
  </inkml:definitions>
  <inkml:trace contextRef="#ctx0" brushRef="#br0">55900.000 32650.000 515,'90.000'71.000'196,"-18.000"-5.000"-52,-19.000-7.000-50,-18.000-5.000-52,-14.000-4.000-33,-5.000 0.000-19,-7.000 0.000-18,-5.000 0.000-17,-4.000-2.000-14,0.000-3.000-6,0.000-3.000-7,0.000-2.000-8</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9:56"/>
    </inkml:context>
    <inkml:brush xml:id="br0">
      <inkml:brushProperty name="width" value="0.0446773059666157" units="cm"/>
      <inkml:brushProperty name="height" value="0.0446773059666157" units="cm"/>
      <inkml:brushProperty name="color" value="#f2395b"/>
      <inkml:brushProperty name="ignorePressure" value="0"/>
    </inkml:brush>
  </inkml:definitions>
  <inkml:trace contextRef="#ctx0" brushRef="#br0">55650.000 33800.000 492,'-19.000'28.000'15,"13.000"6.000"29,12.000 7.000 29,13.000 6.000 29,9.000 3.000 3,6.000 0.000-24,7.000 0.000-25,6.000 0.000-25,1.000-2.000-30,-3.000-3.000-39,-3.000-3.000-38,-2.000-2.000-38</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0:13"/>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62400.000 7900.000 333,'157.000'63.000'167,"51.000"46.000"-1,50.000 47.000 1,49.000 47.000 0</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0:14"/>
    </inkml:context>
    <inkml:brush xml:id="br0">
      <inkml:brushProperty name="width" value="0.0460197255015373" units="cm"/>
      <inkml:brushProperty name="height" value="0.0460197255015373" units="cm"/>
      <inkml:brushProperty name="color" value="#00bff3"/>
      <inkml:brushProperty name="ignorePressure" value="0"/>
    </inkml:brush>
  </inkml:definitions>
  <inkml:trace contextRef="#ctx0" brushRef="#br0">37500.000 19600.000 478,'-46.000'-10.000'3,"10.000"-18.000"9,10.000-19.000 7,9.000-18.000 7,13.000-17.000 6,20.000-11.000 3,18.000-14.000 3,20.000-11.000 3,17.000-12.000 0,20.000-9.000-2,18.000-10.000-1,20.000-8.000-3,14.000-17.000-2,14.000-21.000-4,11.000-22.000-4,14.000-22.000-2,18.000-24.000-5,25.000-24.000-3,25.000-26.000-4,25.000-24.000-4,17.000-12.000-6,9.000 4.000-5,10.000 3.000-7,10.000 3.000-6,-11.000 17.000-1,-27.000 31.000 1,-28.000 32.000 4,-28.000 31.000 3,-34.000 35.000-12,-36.000 42.000-23,-39.000 40.000-25,-36.000 41.000-23</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0:15"/>
    </inkml:context>
    <inkml:brush xml:id="br0">
      <inkml:brushProperty name="width" value="0.0546571500599384" units="cm"/>
      <inkml:brushProperty name="height" value="0.0546571500599384" units="cm"/>
      <inkml:brushProperty name="color" value="#00bff3"/>
      <inkml:brushProperty name="ignorePressure" value="0"/>
    </inkml:brush>
  </inkml:definitions>
  <inkml:trace contextRef="#ctx0" brushRef="#br0">22700.000 17900.000 402,'-47.000'-4.000'1,"6.000"-5.000"1,7.000-7.000 3,6.000-5.000 0,6.000-11.000 4,6.000-11.000 2,7.000-14.000 4,6.000-11.000 4,3.000-3.000 1,0.000 10.000 1,0.000 10.000 0,0.000 9.000 1,3.000 12.000 2,6.000 16.000 5,7.000 15.000 5,6.000 17.000 5,6.000 13.000 0,6.000 13.000-3,7.000 12.000-4,6.000 13.000-4,4.000 6.000-3,4.000 0.000-1,3.000 0.000-2,3.000 0.000-1,4.000 3.000-2,7.000 6.000-2,6.000 7.000-2,7.000 6.000-2,5.000 7.000-2,7.000 10.000-2,6.000 10.000-3,7.000 9.000-3,7.000 15.000-2,9.000 22.000-4,10.000 22.000-4,10.000 23.000-3,7.000 13.000-5,6.000 6.000-7,7.000 7.000-7,6.000 6.000-8,-7.000-15.000-3,-18.000-33.000 0,-19.000-35.000 1,-18.000-34.000 0,-14.000-23.000-3,-5.000-8.000-7,-7.000-10.000-8,-5.000-9.000-7</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0:26"/>
    </inkml:context>
    <inkml:brush xml:id="br0">
      <inkml:brushProperty name="width" value="0.0590899474918842" units="cm"/>
      <inkml:brushProperty name="height" value="0.0590899474918842" units="cm"/>
      <inkml:brushProperty name="color" value="#00bff3"/>
      <inkml:brushProperty name="ignorePressure" value="0"/>
    </inkml:brush>
  </inkml:definitions>
  <inkml:trace contextRef="#ctx0" brushRef="#br0">48350.000 12000.000 372,'-40.000'-125.000'10,"23.000"50.000"21,22.000 50.000 21,22.000 50.000 20,12.000 29.000 4,3.000 10.000-15,3.000 10.000-14,4.000 9.000-14,1.000 7.000-6,0.000 7.000 0,0.000 6.000 1,0.000 7.000 0,-2.000 4.000-1,-3.000 3.000-4,-3.000 3.000-4,-2.000 4.000-5,-3.000 2.000-2,1.000 4.000-3,-1.000 3.000-2,1.000 3.000-1,-3.000-7.000-2,-2.000-15.000 0,-3.000-15.000 0,-3.000-16.000 0,4.000-18.000-1,13.000-18.000-5,12.000-19.000-4,13.000-18.000-3,23.000-37.000-2,34.000-53.000 1,35.000-53.000 1,35.000-52.000 1,35.000-45.000-1,38.000-34.000-2,37.000-35.000-1,38.000-33.000-3,26.000-17.000-3,16.000 4.000-5,15.000 3.000-4,17.000 3.000-3,-34.000 37.000-11,-81.000 72.000-13,-81.000 72.000-15,-81.000 73.000-14</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19"/>
    </inkml:context>
    <inkml:brush xml:id="br0">
      <inkml:brushProperty name="width" value="0.0405678153038025" units="cm"/>
      <inkml:brushProperty name="height" value="0.0405678153038025" units="cm"/>
      <inkml:brushProperty name="color" value="#00bff3"/>
      <inkml:brushProperty name="ignorePressure" value="0"/>
    </inkml:brush>
  </inkml:definitions>
  <inkml:trace contextRef="#ctx0" brushRef="#br0">44000.000 7800.000 542,'-93.000'-88.000'35,"17.000"26.000"-1,15.000 24.000 0,16.000 26.000-1,4.000 19.000-4,-6.000 17.000-7,-6.000 15.000-6,-6.000 16.000-7,-1.000 5.000-4,7.000-2.000-2,6.000-3.000-1,7.000-3.000-2,7.000-6.000 0,9.000-5.000-1,10.000-7.000 0,10.000-5.000 0,8.000-6.000 0,10.000-3.000-2,10.000-3.000-1,9.000-2.000-1,9.000-3.000 0,9.000 1.000 1,10.000-1.000 0,10.000 1.000 1,0.000-1.000 0,-5.000 1.000-1,-7.000-1.000 0,-5.000 1.000-2,-9.000 1.000-1,-9.000 3.000-2,-10.000 3.000-1,-8.000 4.000-3,-12.000 5.000 1,-12.000 10.000 2,-13.000 10.000 1,-12.000 9.000 2,-12.000 7.000 2,-8.000 7.000 2,-10.000 6.000 3,-9.000 7.000 1,-4.000-1.000 3,4.000-6.000 1,3.000-6.000 3,3.000-6.000 2,4.000-9.000 1,7.000-8.000 1,6.000-10.000 0,7.000-9.000 1,15.000-10.000 0,25.000-9.000 2,25.000-10.000 0,25.000-8.000 2,14.000-14.000-2,3.000-15.000-6,3.000-15.000-5,4.000-16.000-6,4.000-15.000-2,6.000-11.000 1,7.000-14.000 0,6.000-11.000 1,-2.000-3.000-2,-9.000 10.000-6,-10.000 10.000-4,-8.000 9.000-7,-11.000 6.000 0,-8.000 3.000 4,-10.000 3.000 3,-9.000 4.000 4,-9.000 5.000 5,-5.000 10.000 5,-7.000 10.000 5,-5.000 9.000 6,2.000 23.000 8,13.000 38.000 10,12.000 37.000 10,13.000 38.000 11,1.000 26.000 0,-9.000 16.000-7,-10.000 15.000-9,-8.000 17.000-8,-8.000 13.000-8,-2.000 13.000-8,-3.000 12.000-8,-3.000 13.000-9,-2.000 10.000-8,0.000 10.000-10,0.000 10.000-11,0.000 9.000-10,0.000-2.000-5,0.000-12.000-1,0.000-13.000 0,0.000-12.000-2,1.000-29.000 3,4.000-43.000 7,3.000-44.000 5,3.000-43.000 8</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23"/>
    </inkml:context>
    <inkml:brush xml:id="br0">
      <inkml:brushProperty name="width" value="0.0544810332357883" units="cm"/>
      <inkml:brushProperty name="height" value="0.0544810332357883" units="cm"/>
      <inkml:brushProperty name="color" value="#00bff3"/>
      <inkml:brushProperty name="ignorePressure" value="0"/>
    </inkml:brush>
  </inkml:definitions>
  <inkml:trace contextRef="#ctx0" brushRef="#br0">10150.000 27650.000 403,'-24.000'-29.000'0,"4.000"-5.000"0,3.000-7.000 0,3.000-5.000 0,3.000-1.000 3,3.000 6.000 4,3.000 7.000 6,4.000 6.000 4,4.000 3.000 7,6.000 0.000 10,7.000 0.000 10,6.000 0.000 9,9.000 12.000 1,13.000 26.000-7,12.000 24.000-7,13.000 26.000-7,2.000 19.000-5,-5.000 17.000-4,-7.000 15.000-4,-5.000 16.000-4,-6.000 5.000-3,-3.000-2.000-3,-3.000-3.000-4,-2.000-3.000-2,-3.000-7.000-2,1.000-9.000 2,-1.000-10.000 0,1.000-8.000 2,-1.000-14.000-2,1.000-15.000-3,-1.000-15.000-3,1.000-16.000-4,2.000-13.000 0,7.000-9.000 1,6.000-10.000 1,7.000-8.000 1,5.000-17.000 2,7.000-21.000 2,6.000-22.000 2,7.000-22.000 2,8.000-21.000 2,14.000-18.000 3,11.000-19.000 2,14.000-18.000 2,10.000-12.000 0,9.000-3.000 0,10.000-3.000-2,10.000-2.000-1,7.000 2.000-4,6.000 9.000-5,7.000 10.000-5,6.000 10.000-6,6.000 4.000-2,6.000 0.000 1,7.000 0.000 2,6.000 0.000 0,-16.000 14.000-14,-37.000 28.000-30,-38.000 28.000-29,-37.000 29.000-30</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24"/>
    </inkml:context>
    <inkml:brush xml:id="br0">
      <inkml:brushProperty name="width" value="0.0539429672062397" units="cm"/>
      <inkml:brushProperty name="height" value="0.0539429672062397" units="cm"/>
      <inkml:brushProperty name="color" value="#00bff3"/>
      <inkml:brushProperty name="ignorePressure" value="0"/>
    </inkml:brush>
  </inkml:definitions>
  <inkml:trace contextRef="#ctx0" brushRef="#br0">10500.000 38400.000 407,'-66.000'3.000'25,"19.000"6.000"6,19.000 7.000 5,19.000 6.000 5,15.000 17.000 4,13.000 28.000-2,12.000 28.000 1,13.000 29.000-1,6.000 11.000-4,0.000-2.000-6,0.000-3.000-6,0.000-3.000-7,-4.000-9.000-4,-5.000-11.000-2,-7.000-14.000-1,-5.000-11.000-3,-1.000-7.000 0,6.000 0.000-1,7.000 0.000-1,6.000 0.000 0,1.000-7.000-1,-3.000-11.000 0,-3.000-14.000 0,-2.000-11.000-1,5.000-17.000 0,16.000-18.000 0,15.000-19.000 0,17.000-18.000 1,21.000-31.000-1,28.000-40.000 0,28.000-40.000-1,29.000-41.000 1,29.000-48.000-4,31.000-52.000-3,32.000-53.000-4,31.000-53.000-4,21.000-26.000-6,14.000 4.000-6,11.000 3.000-7,14.000 3.000-7,-28.000 35.000-10,-65.000 70.000-17,-65.000 68.000-15,-66.000 70.000-15</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31"/>
    </inkml:context>
    <inkml:brush xml:id="br0">
      <inkml:brushProperty name="width" value="0.0441777147352695" units="cm"/>
      <inkml:brushProperty name="height" value="0.0441777147352695" units="cm"/>
      <inkml:brushProperty name="color" value="#00bff3"/>
      <inkml:brushProperty name="ignorePressure" value="0"/>
    </inkml:brush>
  </inkml:definitions>
  <inkml:trace contextRef="#ctx0" brushRef="#br0">43250.000 21200.000 497,'-118.000'123.000'145,"17.000"-3.000"-36,15.000-3.000-34,16.000-2.000-35,7.000-1.000-19,1.000 3.000-1,-1.000 3.000-2,1.000 4.000-2,2.000-4.000-2,7.000-9.000 0,6.000-10.000 0,7.000-8.000 0,7.000-12.000-11,9.000-12.000-21,10.000-13.000-20,10.000-12.000-21</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31"/>
    </inkml:context>
    <inkml:brush xml:id="br0">
      <inkml:brushProperty name="width" value="0.0462837852537632" units="cm"/>
      <inkml:brushProperty name="height" value="0.0462837852537632" units="cm"/>
      <inkml:brushProperty name="color" value="#00bff3"/>
      <inkml:brushProperty name="ignorePressure" value="0"/>
    </inkml:brush>
  </inkml:definitions>
  <inkml:trace contextRef="#ctx0" brushRef="#br0">42450.000 21300.000 475,'-69.000'-22.000'38,"13.000"6.000"-6,12.000 7.000-6,13.000 6.000-7,15.000 6.000 6,19.000 6.000 14,19.000 7.000 16,19.000 6.000 14,12.000 10.000 1,6.000 17.000-13,7.000 15.000-15,6.000 16.000-14,6.000 12.000-11,6.000 9.000-10,7.000 10.000-7,6.000 10.000-10,-2.000 0.000-2,-9.000-5.000 4,-10.000-7.000 4,-8.000-5.000 5,-11.000-8.000-5,-8.000-5.000-14,-10.000-7.000-14,-9.000-5.000-14,-5.000-9.000-11,0.000-9.000-6,0.000-10.000-7,0.000-8.000-6</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32"/>
    </inkml:context>
    <inkml:brush xml:id="br0">
      <inkml:brushProperty name="width" value="0.0435715653002262" units="cm"/>
      <inkml:brushProperty name="height" value="0.0435715653002262" units="cm"/>
      <inkml:brushProperty name="color" value="#00bff3"/>
      <inkml:brushProperty name="ignorePressure" value="0"/>
    </inkml:brush>
  </inkml:definitions>
  <inkml:trace contextRef="#ctx0" brushRef="#br0">55050.000 27650.000 504,'70.000'28.000'126,"-9.000"6.000"-27,-10.000 7.000-29,-8.000 6.000-27,-6.000 6.000-17,1.000 6.000-3,-1.000 7.000-5,1.000 6.000-3,-3.000 3.000-3,-2.000 0.000 1,-3.000 0.000-1,-3.000 0.000 1,-2.000-7.000-2,0.000-11.000-3,0.000-14.000-3,0.000-11.000-3,1.000-12.000-4,4.000-9.000-1,3.000-10.000-3,3.000-8.000-2,7.000-20.000-2,14.000-28.000-3,11.000-28.000-3,14.000-27.000-2,16.000-31.000-4,22.000-31.000-2,22.000-31.000-2,23.000-31.000-4,5.000-2.000-2,-9.000 28.000-4,-10.000 28.000-3,-8.000 29.000-3,-20.000 26.000-1,-28.000 25.000 0,-28.000 25.000 1,-27.000 25.000 1</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33"/>
    </inkml:context>
    <inkml:brush xml:id="br0">
      <inkml:brushProperty name="width" value="0.0475589074194431" units="cm"/>
      <inkml:brushProperty name="height" value="0.0475589074194431" units="cm"/>
      <inkml:brushProperty name="color" value="#00bff3"/>
      <inkml:brushProperty name="ignorePressure" value="0"/>
    </inkml:brush>
  </inkml:definitions>
  <inkml:trace contextRef="#ctx0" brushRef="#br0">55100.000 31750.000 462,'0.000'-47.000'43,"0.000"6.000"-1,0.000 7.000-2,0.000 6.000 0,-2.000 9.000 1,-3.000 13.000 3,-3.000 12.000 3,-2.000 13.000 4,-9.000 15.000-2,-12.000 19.000-8,-13.000 19.000-7,-12.000 19.000-7,-7.000 10.000-8,1.000 4.000-6,-1.000 3.000-6,1.000 3.000-8,1.000 1.000-3,3.000 1.000-2,3.000-1.000-1,4.000 1.000-3,2.000-7.000-4,4.000-12.000-6,3.000-13.000-8,3.000-12.000-6</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33"/>
    </inkml:context>
    <inkml:brush xml:id="br0">
      <inkml:brushProperty name="width" value="0.0488310120999813" units="cm"/>
      <inkml:brushProperty name="height" value="0.0488310120999813" units="cm"/>
      <inkml:brushProperty name="color" value="#00bff3"/>
      <inkml:brushProperty name="ignorePressure" value="0"/>
    </inkml:brush>
  </inkml:definitions>
  <inkml:trace contextRef="#ctx0" brushRef="#br0">54500.000 31900.000 450,'-69.000'-69.000'-1,"13.000"13.000"0,12.000 12.000-2,13.000 13.000-1,7.000 7.000 5,4.000 4.000 12,3.000 3.000 13,3.000 3.000 13,10.000 12.000 9,20.000 22.000 10,18.000 22.000 8,20.000 23.000 8,8.000 14.000-1,1.000 10.000-15,-1.000 10.000-13,1.000 9.000-15,2.000 6.000-11,7.000 3.000-10,6.000 3.000-11,7.000 4.000-10,0.000 1.000-8,-2.000 0.000-5,-3.000 0.000-4,-3.000 0.000-6,-7.000-11.000-9,-9.000-22.000-13,-10.000-22.000-15,-8.000-21.000-13</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34"/>
    </inkml:context>
    <inkml:brush xml:id="br0">
      <inkml:brushProperty name="width" value="0.036359254270792" units="cm"/>
      <inkml:brushProperty name="height" value="0.036359254270792" units="cm"/>
      <inkml:brushProperty name="color" value="#00bff3"/>
      <inkml:brushProperty name="ignorePressure" value="0"/>
    </inkml:brush>
  </inkml:definitions>
  <inkml:trace contextRef="#ctx0" brushRef="#br0">47250.000 30900.000 605,'-29.000'-30.000'-1,"-5.000"-9.000"0,-7.000-10.000-2,-5.000-8.000 0,-3.000-1.000 2,4.000 9.000 6,3.000 10.000 7,3.000 10.000 5,3.000 7.000 2,3.000 6.000 0,3.000 7.000-1,4.000 6.000-1,-4.000 3.000-1,-9.000 0.000 1,-10.000 0.000 0,-8.000 0.000 1,-6.000 4.000-1,1.000 10.000 0,-1.000 10.000-1,1.000 9.000-1,-4.000 10.000-1,-6.000 14.000 1,-6.000 11.000 0,-6.000 14.000 1,-4.000 8.000-2,1.000 7.000-3,-1.000 6.000-2,1.000 7.000-3,2.000 2.000-2,7.000 1.000-1,6.000-1.000 0,7.000 1.000 0,7.000-4.000-1,9.000-6.000 2,10.000-6.000 0,10.000-6.000 1,8.000-6.000 0,10.000-2.000 1,10.000-3.000-1,9.000-3.000 1,15.000-6.000-1,22.000-5.000-1,22.000-7.000-1,23.000-5.000-1,17.000-8.000-3,17.000-5.000-1,15.000-7.000-1,16.000-5.000-3,9.000-8.000-1,3.000-5.000 0,3.000-7.000 0,4.000-5.000 1,1.000-9.000-3,0.000-9.000-2,0.000-10.000-4,0.000-8.000-3,-7.000-12.000-1,-11.000-12.000 1,-14.000-13.000 2,-11.000-12.000 1,-11.000-9.000 2,-5.000-2.000 2,-7.000-3.000 3,-5.000-3.000 2,-14.000-6.000 2,-18.000-5.000 0,-19.000-7.000 0,-18.000-5.000 1,-15.000-4.000 0,-9.000 0.000-1,-10.000 0.000 1,-8.000 0.000 0,-14.000 1.000 0,-15.000 4.000-2,-15.000 3.000-2,-16.000 3.000-1,-12.000 9.000-1,-5.000 16.000-1,-7.000 15.000-1,-5.000 17.000-1,-9.000 22.000-2,-9.000 32.000-2,-10.000 31.000-4,-8.000 32.000-2,5.000 11.000-2,22.000-5.000-1,22.000-7.000 0,23.000-5.000-1</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35"/>
    </inkml:context>
    <inkml:brush xml:id="br0">
      <inkml:brushProperty name="width" value="0.0396494977176189" units="cm"/>
      <inkml:brushProperty name="height" value="0.0396494977176189" units="cm"/>
      <inkml:brushProperty name="color" value="#00bff3"/>
      <inkml:brushProperty name="ignorePressure" value="0"/>
    </inkml:brush>
  </inkml:definitions>
  <inkml:trace contextRef="#ctx0" brushRef="#br0">58350.000 41000.000 554,'48.000'56.000'107,"-3.000"13.000"-23,-3.000 12.000-22,-2.000 13.000-24,-5.000 6.000-11,-2.000 0.000-2,-3.000 0.000-1,-3.000 0.000-2,-2.000-5.000-3,0.000-9.000-4,0.000-10.000-4,0.000-8.000-5,7.000-22.000-3,17.000-30.000-1,15.000-32.000-2,16.000-30.000-1,10.000-42.000-2,7.000-49.000-3,6.000-51.000-3,7.000-49.000-4,8.000-31.000-5,14.000-8.000-7,11.000-10.000-9,14.000-9.000-8,-9.000 20.000-7,-28.000 50.000-4,-28.000 50.000-7,-27.000 50.000-4</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40"/>
    </inkml:context>
    <inkml:brush xml:id="br0">
      <inkml:brushProperty name="width" value="0.0417147725820541" units="cm"/>
      <inkml:brushProperty name="height" value="0.0417147725820541" units="cm"/>
      <inkml:brushProperty name="color" value="#00bff3"/>
      <inkml:brushProperty name="ignorePressure" value="0"/>
    </inkml:brush>
  </inkml:definitions>
  <inkml:trace contextRef="#ctx0" brushRef="#br0">50000.000 20150.000 527,'-33.000'0.000'99,"34.000"0.000"-16,35.000 0.000-14,35.000 0.000-16,21.000-4.000-11,9.000-5.000-8,10.000-7.000-7,10.000-5.000-8,-1.000-4.000-5,-9.000 0.000-2,-10.000 0.000-2,-8.000 0.000-2,-9.000 4.000-5,-6.000 10.000-8,-6.000 10.000-7,-6.000 9.000-7,-10.000 7.000-8,-12.000 7.000-10,-13.000 6.000-9,-12.000 7.000-9,-9.000 0.000-4,-2.000-2.000 1,-3.000-3.000 0,-3.000-3.000 2</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20"/>
    </inkml:context>
    <inkml:brush xml:id="br0">
      <inkml:brushProperty name="width" value="0.0339879468083382" units="cm"/>
      <inkml:brushProperty name="height" value="0.0339879468083382" units="cm"/>
      <inkml:brushProperty name="color" value="#00bff3"/>
      <inkml:brushProperty name="ignorePressure" value="0"/>
    </inkml:brush>
  </inkml:definitions>
  <inkml:trace contextRef="#ctx0" brushRef="#br0">44600.000 7700.000 647,'26.000'-46.000'61,"4.000"10.000"-10,3.000 10.000-10,3.000 9.000-11,4.000 6.000-6,7.000 3.000 2,6.000 3.000-1,7.000 4.000 2,2.000 2.000-3,1.000 4.000-6,-1.000 3.000-4,1.000 3.000-6,-7.000 6.000-5,-12.000 9.000-3,-13.000 10.000-4,-12.000 10.000-5,-12.000 7.000 0,-8.000 6.000 0,-10.000 7.000 1,-9.000 6.000 1,-10.000 3.000-2,-9.000 0.000-4,-10.000 0.000-4,-8.000 0.000-5,-6.000 0.000-2,1.000 0.000-1,-1.000 0.000-1,1.000 0.000 1,1.000-7.000 0,3.000-11.000 2,3.000-14.000 4,4.000-11.000 2</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40"/>
    </inkml:context>
    <inkml:brush xml:id="br0">
      <inkml:brushProperty name="width" value="0.0378430932760239" units="cm"/>
      <inkml:brushProperty name="height" value="0.0378430932760239" units="cm"/>
      <inkml:brushProperty name="color" value="#00bff3"/>
      <inkml:brushProperty name="ignorePressure" value="0"/>
    </inkml:brush>
  </inkml:definitions>
  <inkml:trace contextRef="#ctx0" brushRef="#br0">50950.000 20500.000 581,'-69.000'25.000'58,"13.000"0.000"-5,12.000 0.000-4,13.000 0.000-5,9.000 4.000-4,6.000 10.000-6,7.000 10.000-6,6.000 9.000-5,3.000 6.000-3,0.000 3.000-1,0.000 3.000-2,0.000 4.000 0,0.000-1.000-5,0.000-3.000-8,0.000-3.000-7,0.000-2.000-8,3.000-6.000-13,6.000-6.000-17,7.000-6.000-18,6.000-6.000-16</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40"/>
    </inkml:context>
    <inkml:brush xml:id="br0">
      <inkml:brushProperty name="width" value="0.0461846515536308" units="cm"/>
      <inkml:brushProperty name="height" value="0.0461846515536308" units="cm"/>
      <inkml:brushProperty name="color" value="#00bff3"/>
      <inkml:brushProperty name="ignorePressure" value="0"/>
    </inkml:brush>
  </inkml:definitions>
  <inkml:trace contextRef="#ctx0" brushRef="#br0">52300.000 19550.000 476,'1.000'-58.000'64,"4.000"34.000"1,3.000 35.000 3,3.000 35.000 0,1.000 27.000-4,1.000 22.000-12,-1.000 22.000-10,1.000 23.000-12,-3.000 8.000-8,-2.000-3.000-4,-3.000-3.000-5,-3.000-2.000-4,-6.000 2.000-4,-5.000 9.000-2,-7.000 10.000-3,-5.000 10.000-1,-6.000 14.000-5,-3.000 23.000-5,-3.000 22.000-7,-2.000 22.000-6,-1.000 5.000-7,3.000-8.000-5,3.000-10.000-6,4.000-9.000-7,1.000-21.000-2,0.000-31.000 1,0.000-31.000 1,0.000-31.000 1,1.000-26.000 3,4.000-18.000 5,3.000-19.000 7,3.000-18.000 5</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40"/>
    </inkml:context>
    <inkml:brush xml:id="br0">
      <inkml:brushProperty name="width" value="0.0318016372621059" units="cm"/>
      <inkml:brushProperty name="height" value="0.0318016372621059" units="cm"/>
      <inkml:brushProperty name="color" value="#00bff3"/>
      <inkml:brushProperty name="ignorePressure" value="0"/>
    </inkml:brush>
  </inkml:definitions>
  <inkml:trace contextRef="#ctx0" brushRef="#br0">52150.000 19450.000 691,'0.000'-69.000'4,"0.000"13.000"5,0.000 12.000 7,0.000 13.000 7,-5.000 20.000 7,-9.000 28.000 7,-10.000 28.000 8,-8.000 29.000 9,-4.000 15.000-6,3.000 3.000-18,3.000 3.000-18,4.000 4.000-17,1.000-3.000-13,0.000-5.000-7,0.000-7.000-8,0.000-5.000-7</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41"/>
    </inkml:context>
    <inkml:brush xml:id="br0">
      <inkml:brushProperty name="width" value="0.0360559783875942" units="cm"/>
      <inkml:brushProperty name="height" value="0.0360559783875942" units="cm"/>
      <inkml:brushProperty name="color" value="#00bff3"/>
      <inkml:brushProperty name="ignorePressure" value="0"/>
    </inkml:brush>
  </inkml:definitions>
  <inkml:trace contextRef="#ctx0" brushRef="#br0">52500.000 19050.000 610,'26.000'25.000'6,"4.000"0.000"14,3.000 0.000 13,3.000 0.000 14,1.000 1.000 5,1.000 4.000-3,-1.000 3.000-1,1.000 3.000-2,2.000 6.000-7,7.000 9.000-12,6.000 10.000-10,7.000 10.000-11,-1.000-1.000-11,-6.000-9.000-9,-6.000-10.000-9,-6.000-8.000-10</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0"/>
    </inkml:context>
    <inkml:brush xml:id="br0">
      <inkml:brushProperty name="width" value="0.0343844629824162" units="cm"/>
      <inkml:brushProperty name="height" value="0.0343844629824162" units="cm"/>
      <inkml:brushProperty name="color" value="#00bff3"/>
      <inkml:brushProperty name="ignorePressure" value="0"/>
    </inkml:brush>
  </inkml:definitions>
  <inkml:trace contextRef="#ctx0" brushRef="#br0">57250.000 19200.000 639,'-25.000'146.000'68,"0.000"-5.000"-14,0.000-7.000-13,0.000-5.000-13,1.000-4.000-8,4.000 0.000 0,3.000 0.000-1,3.000 0.000-1,1.000-4.000-2,1.000-5.000-2,-1.000-7.000-3,1.000-5.000-3,-4.000 0.000-3,-6.000 10.000-6,-6.000 10.000-4,-6.000 9.000-6,-1.000-7.000-2,7.000-21.000 1,6.000-22.000 1,7.000-22.000 2,8.000-30.000-2,14.000-37.000-5,11.000-38.000-6,14.000-37.000-6,8.000-21.000-2,7.000-3.000 2,6.000-3.000 0,7.000-2.000 1,2.000 2.000 2,1.000 9.000 3,-1.000 10.000 2,1.000 10.000 4,-4.000 7.000 3,-6.000 6.000 1,-6.000 7.000 2,-6.000 6.000 3,-7.000 7.000 2,-6.000 10.000 5,-6.000 10.000 3,-6.000 9.000 5,-2.000 6.000 5,3.000 3.000 6,3.000 3.000 7,4.000 4.000 5,-3.000 7.000 2,-5.000 13.000-3,-7.000 12.000-4,-5.000 13.000-2,-8.000 7.000-3,-5.000 4.000-1,-7.000 3.000-2,-5.000 3.000-2,-6.000-1.000-4,-3.000-2.000-4,-3.000-3.000-5,-2.000-3.000-5,-1.000-6.000-4,3.000-5.000-4,3.000-7.000-4,4.000-5.000-4,1.000-6.000-2,0.000-3.000-1,0.000-3.000-1,0.000-2.000 0,0.000-5.000-1,0.000-2.000 0,0.000-3.000-1,0.000-3.000-1,0.000-6.000 2,0.000-5.000 2,0.000-7.000 2,0.000-5.000 3,1.000-8.000 2,4.000-5.000 3,3.000-7.000 1,3.000-5.000 3,3.000-1.000 4,3.000 6.000 3,3.000 7.000 5,4.000 6.000 5,2.000 9.000 5,4.000 13.000 7,3.000 12.000 7,3.000 13.000 7,6.000 10.000 4,9.000 10.000 1,10.000 10.000 0,10.000 9.000 1,4.000 4.000-2,0.000 1.000-4,0.000-1.000-4,0.000 1.000-5,0.000-4.000-5,0.000-6.000-7,0.000-6.000-6,0.000-6.000-7,0.000-4.000-4,0.000 1.000 0,0.000-1.000 1,0.000 1.000-1,0.000-6.000-6,0.000-8.000-15,0.000-10.000-12,0.000-9.000-15</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0"/>
    </inkml:context>
    <inkml:brush xml:id="br0">
      <inkml:brushProperty name="width" value="0.0297477245330811" units="cm"/>
      <inkml:brushProperty name="height" value="0.0297477245330811" units="cm"/>
      <inkml:brushProperty name="color" value="#00bff3"/>
      <inkml:brushProperty name="ignorePressure" value="0"/>
    </inkml:brush>
  </inkml:definitions>
  <inkml:trace contextRef="#ctx0" brushRef="#br0">58400.000 20300.000 739,'90.000'0.000'82,"-18.000"0.000"-24,-19.000 0.000-24,-18.000 0.000-24,-12.000 7.000-13,-3.000 17.000-3,-3.000 15.000-2,-2.000 16.000-2,-5.000 5.000 1,-2.000-2.000 4,-3.000-3.000 6,-3.000-3.000 4,-4.000-4.000 4,-3.000-3.000 3,-3.000-3.000 3,-2.000-2.000 3,-1.000-5.000 0,3.000-2.000-3,3.000-3.000-3,4.000-3.000-3,4.000-6.000-5,6.000-5.000-9,7.000-7.000-8,6.000-5.000-8,3.000-4.000-4,0.000 0.000 3,0.000 0.000 2,0.000 0.000 1,-2.000-4.000-3,-3.000-5.000-10,-3.000-7.000-9,-2.000-5.000-11</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0"/>
    </inkml:context>
    <inkml:brush xml:id="br0">
      <inkml:brushProperty name="width" value="0.0355593711137772" units="cm"/>
      <inkml:brushProperty name="height" value="0.0355593711137772" units="cm"/>
      <inkml:brushProperty name="color" value="#00bff3"/>
      <inkml:brushProperty name="ignorePressure" value="0"/>
    </inkml:brush>
  </inkml:definitions>
  <inkml:trace contextRef="#ctx0" brushRef="#br0">58300.000 20800.000 618,'-66.000'7.000'28,"19.000"17.000"7,19.000 15.000 8,19.000 16.000 7,9.000 5.000 0,0.000-2.000-8,0.000-3.000-9,0.000-3.000-8,0.000-4.000-5,0.000-3.000-3,0.000-3.000-1,0.000-2.000-2,9.000-3.000-5,19.000 1.000-10,19.000-1.000-9,19.000 1.000-10,15.000-12.000-8,13.000-21.000-9,12.000-22.000-9,13.000-22.000-8,-5.000-8.000-1,-22.000 6.000 11,-22.000 7.000 8,-21.000 6.000 11,-12.000 4.000 3,1.000 4.000-1,-1.000 3.000-2,1.000 3.000-1</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1"/>
    </inkml:context>
    <inkml:brush xml:id="br0">
      <inkml:brushProperty name="width" value="0.040353287011385" units="cm"/>
      <inkml:brushProperty name="height" value="0.040353287011385" units="cm"/>
      <inkml:brushProperty name="color" value="#00bff3"/>
      <inkml:brushProperty name="ignorePressure" value="0"/>
    </inkml:brush>
  </inkml:definitions>
  <inkml:trace contextRef="#ctx0" brushRef="#br0">62050.000 18500.000 545,'-27.000'234.000'134,"-3.000"-31.000"-29,-3.000-31.000-30,-2.000-31.000-30,-3.000-12.000-18,1.000 10.000-4,-1.000 10.000-4,1.000 9.000-5,1.000-1.000-5,3.000-8.000-6,3.000-10.000-4,4.000-9.000-6,2.000-12.000-4,4.000-11.000 0,3.000-14.000-3,3.000-11.000-1,1.000-12.000-3,1.000-9.000-5,-1.000-10.000-6,1.000-8.000-5,2.000-18.000-2,7.000-25.000 2,6.000-25.000 1,7.000-25.000 2,5.000-16.000 1,7.000-6.000 3,6.000-6.000 1,7.000-6.000 3,4.000-4.000 2,3.000 1.000 4,3.000-1.000 2,4.000 1.000 4,1.000-1.000 3,0.000 1.000 2,0.000-1.000 3,0.000 1.000 2,-2.000 1.000 2,-3.000 3.000 4,-3.000 3.000 3,-2.000 4.000 4,-5.000 7.000 3,-2.000 13.000 2,-3.000 12.000 3,-3.000 13.000 3,-2.000 9.000 2,0.000 6.000 5,0.000 7.000 4,0.000 6.000 3,-4.000 12.000-1,-5.000 19.000-8,-7.000 19.000-8,-5.000 19.000-7,-9.000 9.000-5,-9.000 0.000-5,-10.000 0.000-3,-8.000 0.000-3,-8.000-4.000-2,-2.000-5.000 2,-3.000-7.000 1,-3.000-5.000 1,-1.000-6.000-4,4.000-3.000-7,3.000-3.000-9,3.000-2.000-8,1.000-6.000-2,1.000-6.000 1,-1.000-6.000 4,1.000-6.000 2,1.000-9.000 1,3.000-8.000 1,3.000-10.000 1,4.000-9.000 1,8.000-4.000 5,17.000 4.000 13,15.000 3.000 11,16.000 3.000 12,9.000 6.000 6,3.000 9.000-1,3.000 10.000-1,4.000 10.000 0,-1.000 4.000-1,-3.000 0.000-5,-3.000 0.000-3,-2.000 0.000-4,-5.000-2.000-1,-2.000-3.000 0,-3.000-3.000 0,-3.000-2.000 0,-1.000-5.000-6,4.000-2.000-14,3.000-3.000-14,3.000-3.000-13,1.000-4.000-8,1.000-3.000-1,-1.000-3.000-1,1.000-2.000-2</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2"/>
    </inkml:context>
    <inkml:brush xml:id="br0">
      <inkml:brushProperty name="width" value="0.0343321189284325" units="cm"/>
      <inkml:brushProperty name="height" value="0.0343321189284325" units="cm"/>
      <inkml:brushProperty name="color" value="#00bff3"/>
      <inkml:brushProperty name="ignorePressure" value="0"/>
    </inkml:brush>
  </inkml:definitions>
  <inkml:trace contextRef="#ctx0" brushRef="#br0">62950.000 19200.000 640,'0.000'71.000'108,"0.000"-5.000"-28,0.000-7.000-27,0.000-5.000-28,1.000-6.000-21,4.000-3.000-15,3.000-3.000-16,3.000-2.000-15,6.000-12.000-7,9.000-19.000 3,10.000-18.000 3,10.000-19.000 1,4.000-10.000 6,0.000 1.000 6,0.000-1.000 8,0.000 1.000 6,-4.000 1.000 5,-5.000 3.000 1,-7.000 3.000 0,-5.000 4.000 2,-9.000 5.000 8,-9.000 10.000 15,-10.000 10.000 15,-8.000 9.000 14,-12.000 12.000 6,-12.000 16.000-6,-13.000 15.000-4,-12.000 17.000-5,-5.000 5.000-5,3.000-3.000-3,3.000-3.000-5,4.000-2.000-4,2.000-8.000-2,4.000-8.000-1,3.000-10.000-1,3.000-9.000-1,14.000-7.000-8,25.000-3.000-14,25.000-3.000-15,25.000-2.000-15,9.000-6.000-4,-6.000-6.000 9,-6.000-6.000 8,-6.000-6.000 8,-13.000 2.000 6,-19.000 14.000 7,-18.000 11.000 6,-19.000 14.000 5,-7.000 3.000 4,7.000-2.000 0,6.000-3.000-1,7.000-3.000 1,7.000-6.000-3,9.000-5.000-3,10.000-7.000-4,10.000-5.000-3,-3.000-1.000-5,-11.000 6.000-6,-14.000 7.000-5,-11.000 6.000-6,-11.000 1.000 0,-5.000-3.000 3,-7.000-3.000 5,-5.000-2.000 3,-4.000-1.000 5,0.000 3.000 4,0.000 3.000 4,0.000 4.000 4,1.000-1.000 3,4.000-3.000 3,3.000-3.000 1,3.000-2.000 3,1.000-3.000 0,1.000 1.000 0,-1.000-1.000 1,1.000 1.000-1,1.000-3.000 0,3.000-2.000 1,3.000-3.000 1,4.000-3.000-1,5.000 2.000 3,10.000 10.000 5,10.000 10.000 4,9.000 9.000 5,13.000 1.000 0,20.000-6.000-5,18.000-6.000-4,20.000-6.000-5,14.000-2.000-3,14.000 3.000-1,11.000 3.000-2,14.000 4.000-2,3.000 1.000-9,-2.000 0.000-15,-3.000 0.000-16,-3.000 0.000-16,-13.000-2.000-8,-22.000-3.000-3,-22.000-3.000-2,-21.000-2.000-1</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2"/>
    </inkml:context>
    <inkml:brush xml:id="br0">
      <inkml:brushProperty name="width" value="0.0302502233535051" units="cm"/>
      <inkml:brushProperty name="height" value="0.0302502233535051" units="cm"/>
      <inkml:brushProperty name="color" value="#00bff3"/>
      <inkml:brushProperty name="ignorePressure" value="0"/>
    </inkml:brush>
  </inkml:definitions>
  <inkml:trace contextRef="#ctx0" brushRef="#br0">65050.000 18650.000 727,'70.000'-24.000'44,"-9.000"4.000"-1,-10.000 3.000-1,-8.000 3.000-1,-4.000 3.000-4,3.000 3.000-9,3.000 3.000-7,4.000 4.000-8,-1.000 2.000-9,-3.000 4.000-11,-3.000 3.000-9,-2.000 3.000-9,-8.000 3.000-9,-8.000 3.000-7,-10.000 3.000-5,-9.000 4.000-7,-7.000-1.000 1,-3.000-3.000 8,-3.000-3.000 8,-2.000-2.000 9</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7"/>
    </inkml:context>
    <inkml:brush xml:id="br0">
      <inkml:brushProperty name="width" value="0.0481386035680771" units="cm"/>
      <inkml:brushProperty name="height" value="0.0481386035680771" units="cm"/>
      <inkml:brushProperty name="color" value="#f2395b"/>
      <inkml:brushProperty name="ignorePressure" value="0"/>
    </inkml:brush>
  </inkml:definitions>
  <inkml:trace contextRef="#ctx0" brushRef="#br0">77250.000 24250.000 457,'87.000'-113.000'31,"-24.000"26.000"-6,-26.000 24.000-6,-24.000 26.000-6,-12.000 7.000-2,4.000-9.000 0,3.000-10.000 1,3.000-8.000 1,-2.000-4.000-1,-6.000 3.000 0,-6.000 3.000-2,-6.000 4.000-2,-9.000 2.000 0,-8.000 4.000-2,-10.000 3.000 0,-9.000 3.000-1,-5.000 6.000 0,0.000 9.000 2,0.000 10.000 0,0.000 10.000 3,-4.000 7.000 0,-5.000 6.000 3,-7.000 7.000 1,-5.000 6.000 1,-3.000 7.000 1,4.000 10.000 1,3.000 10.000-1,3.000 9.000 1,4.000 6.000-1,7.000 3.000-1,6.000 3.000-1,7.000 4.000 0,5.000-4.000-3,7.000-9.000-1,6.000-10.000-2,7.000-8.000-2,7.000-8.000-1,9.000-2.000 2,10.000-3.000 2,10.000-3.000 0,11.000-7.000-3,17.000-9.000-7,15.000-10.000-9,16.000-8.000-8,12.000-11.000-6,9.000-8.000-4,10.000-10.000-4,10.000-9.000-3,-4.000-4.000-1,-16.000 4.000 5,-15.000 3.000 3,-15.000 3.000 3,-18.000 9.000 12,-19.000 16.000 19,-18.000 15.000 19,-19.000 17.000 20,-12.000 13.000 5,-2.000 13.000-6,-3.000 12.000-6,-3.000 13.000-6,-2.000 13.000-5,0.000 17.000-4,0.000 15.000-3,0.000 16.000-3,0.000 20.000-5,0.000 25.000-6,0.000 25.000-8,0.000 25.000-5,-5.000 14.000-10,-9.000 3.000-12,-10.000 3.000-12,-8.000 4.000-12,-1.000-17.000-5,9.000-33.000 1,10.000-35.000 2,10.000-34.000 1,5.000-24.000 4,4.000-12.000 4,3.000-13.000 4,3.000-12.000 4</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20"/>
    </inkml:context>
    <inkml:brush xml:id="br0">
      <inkml:brushProperty name="width" value="0.0317288488149643" units="cm"/>
      <inkml:brushProperty name="height" value="0.0317288488149643" units="cm"/>
      <inkml:brushProperty name="color" value="#00bff3"/>
      <inkml:brushProperty name="ignorePressure" value="0"/>
    </inkml:brush>
  </inkml:definitions>
  <inkml:trace contextRef="#ctx0" brushRef="#br0">45800.000 6650.000 693,'48.000'-25.000'4,"-3.000"0.000"7,-3.000 0.000 9,-2.000 0.000 7,-3.000 3.000 4,1.000 6.000 0,-1.000 7.000 1,1.000 6.000-1,-4.000 7.000-3,-6.000 10.000-7,-6.000 10.000-6,-6.000 9.000-8,-6.000 7.000-1,-2.000 7.000 2,-3.000 6.000 3,-3.000 7.000 3,-7.000 2.000-5,-9.000 1.000-9,-10.000-1.000-10,-8.000 1.000-9,-4.000-6.000-6,3.000-8.000 3,3.000-10.000 1,4.000-9.000 1,10.000-7.000 6,19.000-3.000 8,19.000-3.000 8,19.000-2.000 9,13.000-5.000 4,10.000-2.000 0,10.000-3.000-1,9.000-3.000 1,2.000-2.000-2,-2.000 0.000-1,-3.000 0.000-1,-3.000 0.000-3,-7.000 3.000-1,-9.000 6.000-3,-10.000 7.000-2,-8.000 6.000-3,-17.000 10.000-2,-21.000 17.000-3,-22.000 15.000-4,-22.000 16.000-2,-24.000 15.000-2,-24.000 16.000-2,-26.000 15.000-1,-24.000 17.000-2,-1.000-4.000 1,26.000-22.000 3,24.000-22.000 2,26.000-21.000 3,12.000-14.000-5,0.000-2.000-13,0.000-3.000-12,0.000-3.000-12</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3"/>
    </inkml:context>
    <inkml:brush xml:id="br0">
      <inkml:brushProperty name="width" value="0.0317750796675682" units="cm"/>
      <inkml:brushProperty name="height" value="0.0317750796675682" units="cm"/>
      <inkml:brushProperty name="color" value="#00bff3"/>
      <inkml:brushProperty name="ignorePressure" value="0"/>
    </inkml:brush>
  </inkml:definitions>
  <inkml:trace contextRef="#ctx0" brushRef="#br0">64700.000 19300.000 692,'-35.000'20.000'7,"32.000"-9.000"13,31.000-10.000 14,32.000-8.000 14,16.000-9.000 2,4.000-6.000-8,3.000-6.000-8,3.000-6.000-9,-2.000-2.000-11,-6.000 3.000-12,-6.000 3.000-13,-6.000 4.000-12,-16.000 8.000-6,-25.000 17.000 0,-25.000 15.000-1,-25.000 16.000 1,-15.000 9.000 5,-2.000 3.000 11,-3.000 3.000 10,-3.000 4.000 12,-1.000-1.000 4,4.000-3.000-1,3.000-3.000 0,3.000-2.000-2,4.000 0.000 4,7.000 7.000 4,6.000 6.000 6,7.000 7.000 6,2.000 0.000-1,1.000-2.000-6,-1.000-3.000-7,1.000-3.000-6,4.000-4.000-9,9.000-3.000-13,10.000-3.000-10,10.000-2.000-13,4.000-11.000-5,0.000-15.000 2,0.000-15.000 1,0.000-16.000 1,-2.000-10.000 2,-3.000-3.000 4,-3.000-3.000 2,-2.000-2.000 4,-3.000 0.000 4,1.000 7.000 4,-1.000 6.000 6,1.000 7.000 4,-9.000 7.000 7,-15.000 9.000 11,-15.000 10.000 9,-16.000 10.000 11,-5.000 4.000 1,6.000 0.000-8,7.000 0.000-8,6.000 0.000-8,10.000-5.000-10,17.000-9.000-8,15.000-10.000-11,16.000-8.000-9,1.000-1.000-3,-12.000 9.000 5,-13.000 10.000 5,-12.000 10.000 4,-10.000 5.000 3,-6.000 4.000 3,-6.000 3.000 2,-6.000 3.000 2,-6.000-1.000 2,-2.000-2.000 3,-3.000-3.000 2,-3.000-3.000 3,-4.000-1.000 0,-3.000 4.000-1,-3.000 3.000-1,-2.000 3.000-1,-1.000 1.000 2,3.000 1.000 7,3.000-1.000 6,4.000 1.000 7,5.000-3.000 4,10.000-2.000 6,10.000-3.000 5,9.000-3.000 4,9.000-6.000 1,9.000-5.000-5,10.000-7.000-5,10.000-5.000-5,13.000-9.000-4,19.000-9.000-5,19.000-10.000-6,19.000-8.000-5,10.000-8.000-4,4.000-2.000-1,3.000-3.000-1,3.000-3.000-2,-2.000 1.000-1,-6.000 6.000-2,-6.000 7.000-1,-6.000 6.000-3,-10.000 6.000 1,-12.000 6.000 0,-13.000 7.000 2,-12.000 6.000 0,-16.000 10.000 2,-19.000 17.000 4,-18.000 15.000 4,-19.000 16.000 4,-16.000 7.000 3,-12.000 1.000 6,-13.000-1.000 4,-12.000 1.000 5,-7.000-3.000-2,1.000-2.000-7,-1.000-3.000-9,1.000-3.000-7,2.000-6.000-9,7.000-5.000-6,6.000-7.000-8,7.000-5.000-8,5.000-8.000-2,7.000-5.000 0,6.000-7.000 1,7.000-5.000 1,7.000-9.000 1,9.000-9.000-2,10.000-10.000-1,10.000-8.000 0,4.000-6.000 2,0.000 1.000 5,0.000-1.000 7,0.000 1.000 5,3.000 2.000 7,6.000 7.000 7,7.000 6.000 7,6.000 7.000 7,7.000 5.000 4,10.000 7.000 2,10.000 6.000 3,9.000 7.000 1,6.000 7.000 4,3.000 9.000 4,3.000 10.000 5,4.000 10.000 5,1.000 2.000-4,0.000-3.000-12,0.000-3.000-12,0.000-2.000-11,0.000-6.000-8,0.000-6.000-2,0.000-6.000-3,0.000-6.000-1,-5.000-6.000-1,-9.000-2.000 3,-10.000-3.000 2,-8.000-3.000 3</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4"/>
    </inkml:context>
    <inkml:brush xml:id="br0">
      <inkml:brushProperty name="width" value="0.0427346006035805" units="cm"/>
      <inkml:brushProperty name="height" value="0.0427346006035805" units="cm"/>
      <inkml:brushProperty name="color" value="#00bff3"/>
      <inkml:brushProperty name="ignorePressure" value="0"/>
    </inkml:brush>
  </inkml:definitions>
  <inkml:trace contextRef="#ctx0" brushRef="#br0">66550.000 19350.000 514,'20.000'-38.000'16,"-9.000"26.000"8,-10.000 24.000 8,-8.000 26.000 8,-14.000 19.000-1,-15.000 17.000-7,-15.000 15.000-7,-16.000 16.000-9,-7.000 4.000-6,4.000-6.000-7,3.000-6.000-7,3.000-6.000-6,6.000-10.000-5,9.000-12.000-4,10.000-13.000-2,10.000-12.000-4,11.000-13.000-3,17.000-12.000-4,15.000-13.000-2,16.000-12.000-4,9.000-9.000 3,3.000-2.000 9,3.000-3.000 10,4.000-3.000 9,-1.000 1.000 8,-3.000 6.000 5,-3.000 7.000 7,-2.000 6.000 5,-6.000 10.000 4,-6.000 17.000 1,-6.000 15.000 1,-6.000 16.000 1,-9.000 7.000 0,-8.000 1.000-1,-10.000-1.000-2,-9.000 1.000-2,-5.000-3.000 0,0.000-2.000-2,0.000-3.000-2,0.000-3.000 0,9.000-10.000-7,19.000-16.000-9,19.000-15.000-10,19.000-15.000-10,13.000-14.000-4,10.000-8.000 2,10.000-10.000 2,9.000-9.000 2,4.000-5.000 2,1.000 0.000 2,-1.000 0.000 3,1.000 0.000 3,-6.000 4.000 0,-8.000 10.000 2,-10.000 10.000 0,-9.000 9.000 1,-9.000 4.000 1,-5.000 1.000-1,-7.000-1.000-1,-5.000 1.000 1,-14.000-4.000-3,-18.000-6.000-4,-19.000-6.000-3,-18.000-6.000-4,-7.000-4.000 1,6.000 1.000 2,7.000-1.000 5,6.000 1.000 3,4.000-3.000 3,4.000-2.000 4,3.000-3.000 2,3.000-3.000 4,3.000-1.000 3,3.000 4.000 4,3.000 3.000 4,4.000 3.000 3,-1.000 15.000 8,-3.000 29.000 13,-3.000 28.000 11,-2.000 28.000 12,-6.000 18.000 2,-6.000 10.000-9,-6.000 10.000-9,-6.000 9.000-8,-1.000 2.000-7,7.000-2.000-5,6.000-3.000-6,7.000-3.000-4,5.000-7.000-5,7.000-9.000-2,6.000-10.000-4,7.000-8.000-2,10.000-11.000-8,16.000-8.000-9,15.000-10.000-10,17.000-9.000-10,16.000-15.000-7,19.000-18.000-4,19.000-19.000-4,19.000-18.000-4,-4.000-6.000 3,-24.000 10.000 8,-26.000 10.000 8,-24.000 9.000 10,-15.000 2.000 2,-3.000-2.000-4,-3.000-3.000-3,-2.000-3.000-4</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4"/>
    </inkml:context>
    <inkml:brush xml:id="br0">
      <inkml:brushProperty name="width" value="0.031290415674448" units="cm"/>
      <inkml:brushProperty name="height" value="0.031290415674448" units="cm"/>
      <inkml:brushProperty name="color" value="#00bff3"/>
      <inkml:brushProperty name="ignorePressure" value="0"/>
    </inkml:brush>
  </inkml:definitions>
  <inkml:trace contextRef="#ctx0" brushRef="#br0">68850.000 18450.000 703,'51.000'-22.000'29,"4.000"6.000"8,3.000 7.000 9,3.000 6.000 8,1.000 4.000-2,1.000 4.000-13,-1.000 3.000-13,1.000 3.000-14,-7.000 4.000-10,-12.000 7.000-11,-13.000 6.000-9,-12.000 7.000-10,-15.000 4.000-7,-15.000 3.000-6,-15.000 3.000-6,-16.000 4.000-5,-7.000-3.000 0,4.000-5.000 8,3.000-7.000 8,3.000-5.000 6</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4"/>
    </inkml:context>
    <inkml:brush xml:id="br0">
      <inkml:brushProperty name="width" value="0.0316939875483513" units="cm"/>
      <inkml:brushProperty name="height" value="0.0316939875483513" units="cm"/>
      <inkml:brushProperty name="color" value="#00bff3"/>
      <inkml:brushProperty name="ignorePressure" value="0"/>
    </inkml:brush>
  </inkml:definitions>
  <inkml:trace contextRef="#ctx0" brushRef="#br0">68250.000 19450.000 694,'-102.000'64.000'50,"47.000"-22.000"-3,47.000-22.000-3,48.000-21.000-4,30.000-18.000-5,16.000-12.000-5,15.000-13.000-6,17.000-12.000-6,8.000-4.000-6,4.000 7.000-7,3.000 6.000-6,3.000 7.000-7,-7.000 5.000-10,-15.000 7.000-11,-15.000 6.000-12,-16.000 7.000-12,-15.000 0.000-3,-11.000-2.000 3,-14.000-3.000 6,-11.000-3.000 3</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5"/>
    </inkml:context>
    <inkml:brush xml:id="br0">
      <inkml:brushProperty name="width" value="0.0351226404309273" units="cm"/>
      <inkml:brushProperty name="height" value="0.0351226404309273" units="cm"/>
      <inkml:brushProperty name="color" value="#00bff3"/>
      <inkml:brushProperty name="ignorePressure" value="0"/>
    </inkml:brush>
  </inkml:definitions>
  <inkml:trace contextRef="#ctx0" brushRef="#br0">69250.000 18700.000 626,'-138.000'3.000'12,"26.000"6.000"5,24.000 7.000 6,26.000 6.000 5,16.000 9.000 3,10.000 13.000 1,10.000 12.000-1,9.000 13.000 0,6.000 18.000 0,3.000 26.000-2,3.000 24.000-2,4.000 26.000-2,1.000 16.000-3,0.000 10.000-7,0.000 10.000-6,0.000 9.000-7,1.000 6.000-2,4.000 3.000 2,3.000 3.000 1,3.000 4.000 0,-2.000 5.000-8,-6.000 10.000-22,-6.000 10.000-20,-6.000 9.000-22,-2.000-23.000-5,3.000-52.000 8,3.000-53.000 9,4.000-53.000 9</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5"/>
    </inkml:context>
    <inkml:brush xml:id="br0">
      <inkml:brushProperty name="width" value="0.0327537767589092" units="cm"/>
      <inkml:brushProperty name="height" value="0.0327537767589092" units="cm"/>
      <inkml:brushProperty name="color" value="#00bff3"/>
      <inkml:brushProperty name="ignorePressure" value="0"/>
    </inkml:brush>
  </inkml:definitions>
  <inkml:trace contextRef="#ctx0" brushRef="#br0">69200.000 19750.000 671,'-55.000'4.000'0,"-9.000"10.000"0,-10.000 10.000 0,-8.000 9.000 0,-6.000 9.000 4,1.000 9.000 8,-1.000 10.000 9,1.000 10.000 7,1.000 0.000 4,3.000-5.000 0,3.000-7.000 0,4.000-5.000 0,7.000-6.000-2,13.000-3.000-1,12.000-3.000-2,13.000-2.000-2,24.000-15.000-7,39.000-25.000-12,36.000-25.000-11,39.000-25.000-13,24.000-22.000-10,13.000-19.000-12,12.000-18.000-9,13.000-19.000-11,2.000-7.000-1,-5.000 7.000 10,-7.000 6.000 8,-5.000 7.000 10,-15.000 11.000 7,-22.000 20.000 7,-22.000 18.000 7,-21.000 20.000 8,-23.000 14.000 9,-21.000 14.000 12,-22.000 11.000 13,-22.000 14.000 13,-13.000 10.000 6,-3.000 9.000-1,-3.000 10.000 0,-2.000 10.000-1,2.000 2.000-4,9.000-3.000-9,10.000-3.000-9,10.000-2.000-8,13.000-8.000-10,19.000-8.000-9,19.000-10.000-10,19.000-9.000-9,9.000-5.000-6,0.000 0.000-1,0.000 0.000-2,0.000 0.000-1,-15.000 6.000-1,-27.000 13.000-3,-28.000 12.000-1,-28.000 13.000-3,-23.000 7.000 3,-15.000 4.000 7,-15.000 3.000 6,-16.000 3.000 8,-2.000-5.000 5,13.000-12.000 7,12.000-13.000 6,13.000-12.000 7,13.000-10.000 5,17.000-6.000 4,15.000-6.000 6,16.000-6.000 4,13.000-4.000-2,14.000 1.000-6,11.000-1.000-8,14.000 1.000-7,7.000-1.000-3,3.000 1.000-2,3.000-1.000 0,4.000 1.000-1,-14.000 10.000-1,-27.000 22.000-1,-28.000 22.000-1,-28.000 23.000 0,-21.000 10.000-1,-12.000 0.000 1,-13.000 0.000 1,-12.000 0.000 1,-2.000-7.000 0,9.000-11.000 1,10.000-14.000 0,10.000-11.000 0,13.000-11.000-1,19.000-5.000-2,19.000-7.000-2,19.000-5.000-1,9.000-4.000-2,0.000 0.000-1,0.000 0.000-1,0.000 0.000-1,-5.000 3.000 3,-9.000 6.000 8,-10.000 7.000 6,-8.000 6.000 7,0.000-1.000 6,14.000-5.000 2,11.000-7.000 4,14.000-5.000 3,11.000-6.000 0,14.000-3.000-3,11.000-3.000-2,14.000-2.000-3,7.000-6.000-10,3.000-6.000-17,3.000-6.000-17,4.000-6.000-17,-9.000-1.000-4,-18.000 7.000 8,-19.000 6.000 8,-18.000 7.000 9,-12.000 2.000 3,-3.000 1.000-2,-3.000-1.000-2,-2.000 1.000-2</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6"/>
    </inkml:context>
    <inkml:brush xml:id="br0">
      <inkml:brushProperty name="width" value="0.0320985540747643" units="cm"/>
      <inkml:brushProperty name="height" value="0.0320985540747643" units="cm"/>
      <inkml:brushProperty name="color" value="#00bff3"/>
      <inkml:brushProperty name="ignorePressure" value="0"/>
    </inkml:brush>
  </inkml:definitions>
  <inkml:trace contextRef="#ctx0" brushRef="#br0">71600.000 17850.000 685,'28.000'-91.000'5,"6.000"19.000"12,7.000 19.000 11,6.000 19.000 11,1.000 12.000 4,-3.000 6.000-1,-3.000 7.000-1,-2.000 6.000-3,-6.000 9.000-6,-6.000 13.000-11,-6.000 12.000-12,-6.000 13.000-12,-10.000 9.000-13,-12.000 6.000-13,-13.000 7.000-14,-12.000 6.000-14,-9.000 1.000-2,-2.000-3.000 9,-3.000-3.000 8,-3.000-2.000 8,-1.000-9.000 6,4.000-12.000 3,3.000-13.000 3,3.000-12.000 3</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6"/>
    </inkml:context>
    <inkml:brush xml:id="br0">
      <inkml:brushProperty name="width" value="0.0349669978022575" units="cm"/>
      <inkml:brushProperty name="height" value="0.0349669978022575" units="cm"/>
      <inkml:brushProperty name="color" value="#00bff3"/>
      <inkml:brushProperty name="ignorePressure" value="0"/>
    </inkml:brush>
  </inkml:definitions>
  <inkml:trace contextRef="#ctx0" brushRef="#br0">71200.000 18500.000 629,'-85.000'21.000'-8,"32.000"-5.000"10,31.000-7.000 11,32.000-5.000 11,22.000-8.000 1,17.000-5.000-6,15.000-7.000-8,16.000-5.000-6,5.000-3.000-7,-2.000 4.000-6,-3.000 3.000-7,-3.000 3.000-6,-15.000 7.000-1,-24.000 14.000 3,-26.000 11.000 3,-24.000 14.000 3,-21.000 5.000 7,-16.000 1.000 10,-15.000-1.000 8,-15.000 1.000 10,-4.000 1.000 7,9.000 3.000 4,10.000 3.000 3,10.000 4.000 4,8.000 5.000 1,10.000 10.000-5,10.000 10.000-3,9.000 9.000-4,6.000 10.000-5,3.000 14.000-3,3.000 11.000-4,4.000 14.000-5,2.000 5.000-3,4.000 1.000-6,3.000-1.000-3,3.000 1.000-5,-1.000-7.000-5,-2.000-12.000-6,-3.000-13.000-5,-3.000-12.000-5,-9.000-10.000-1,-11.000-6.000 2,-14.000-6.000 2,-11.000-6.000 3,-6.000-12.000-2,4.000-15.000-6,3.000-15.000-7,3.000-16.000-5,3.000-7.000-2,3.000 4.000 4,3.000 3.000 5,4.000 3.000 3</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7"/>
    </inkml:context>
    <inkml:brush xml:id="br0">
      <inkml:brushProperty name="width" value="0.0315743051469326" units="cm"/>
      <inkml:brushProperty name="height" value="0.0315743051469326" units="cm"/>
      <inkml:brushProperty name="color" value="#00bff3"/>
      <inkml:brushProperty name="ignorePressure" value="0"/>
    </inkml:brush>
  </inkml:definitions>
  <inkml:trace contextRef="#ctx0" brushRef="#br0">70050.000 19950.000 696,'84.000'-99.000'7,"19.000"4.000"1,19.000 3.000 3,19.000 3.000 2,10.000 1.000 0,4.000 1.000-2,3.000-1.000-1,3.000 1.000-2,-2.000 2.000 0,-6.000 7.000-1,-6.000 6.000 1,-6.000 7.000 0,-13.000 7.000-3,-19.000 9.000-10,-18.000 10.000-7,-19.000 10.000-9,-24.000 5.000-6,-28.000 4.000-3,-28.000 3.000-4,-27.000 3.000-4,-12.000 4.000 3,6.000 7.000 8,7.000 6.000 9,6.000 7.000 8,1.000 2.000 8,-3.000 1.000 6,-3.000-1.000 5,-2.000 1.000 7,0.000 2.000 4,7.000 7.000 3,6.000 6.000 3,7.000 7.000 3,2.000 2.000 1,1.000 1.000 1,-1.000-1.000-1,1.000 1.000 0,-1.000 1.000-2,1.000 3.000-4,-1.000 3.000-5,1.000 4.000-5,1.000-3.000-4,3.000-5.000-5,3.000-7.000-5,4.000-5.000-4,7.000-9.000-5,13.000-9.000-7,12.000-10.000-5,13.000-8.000-5,9.000-12.000-3,6.000-12.000 1,7.000-13.000 1,6.000-12.000 2,1.000-7.000 0,-3.000 1.000 0,-3.000-1.000-2,-2.000 1.000-1,-15.000 7.000 8,-25.000 16.000 15,-25.000 15.000 16,-25.000 17.000 15,-18.000 13.000 8,-8.000 13.000-2,-10.000 12.000-2,-9.000 13.000-1,-4.000 6.000-1,4.000 0.000-3,3.000 0.000-1,3.000 0.000-2,7.000 0.000-3,14.000 0.000-4,11.000 0.000-4,14.000 0.000-5,8.000-4.000-4,7.000-5.000-6,6.000-7.000-6,7.000-5.000-5,8.000-6.000-3,14.000-3.000-1,11.000-3.000 0,14.000-2.000-1,3.000-5.000-1,-2.000-2.000-3,-3.000-3.000-2,-3.000-3.000-3,-10.000 2.000 2,-16.000 10.000 4,-15.000 10.000 3,-15.000 9.000 6,-15.000 6.000 3,-12.000 3.000 3,-13.000 3.000 4,-12.000 4.000 3,-9.000 1.000 3,-2.000 0.000 3,-3.000 0.000 2,-3.000 0.000 3,4.000-5.000 3,13.000-9.000 3,12.000-10.000 4,13.000-8.000 4,15.000-8.000 2,19.000-2.000 0,19.000-3.000 1,19.000-3.000 0,12.000-4.000-3,6.000-3.000-6,7.000-3.000-7,6.000-2.000-6,-1.000-1.000-4,-5.000 3.000-3,-7.000 3.000-2,-5.000 4.000-2,-9.000 5.000 1,-9.000 10.000 1,-10.000 10.000 2,-8.000 9.000 1,-11.000 6.000 4,-8.000 3.000 1,-10.000 3.000 4,-9.000 4.000 2,-12.000 1.000 0,-11.000 0.000-4,-14.000 0.000-2,-11.000 0.000-4,-9.000-4.000-4,-3.000-5.000-3,-3.000-7.000-4,-2.000-5.000-5,2.000-6.000-3,9.000-3.000-5,10.000-3.000-4,10.000-2.000-4,5.000-9.000-1,4.000-12.000 1,3.000-13.000 3,3.000-12.000 1,6.000-10.000 4,9.000-6.000 5,10.000-6.000 6,10.000-6.000 4,10.000 2.000 13,13.000 14.000 15,12.000 11.000 18,13.000 14.000 17,9.000 13.000 6,6.000 16.000-5,7.000 15.000-5,6.000 17.000-3,6.000 7.000-7,6.000 0.000-6,7.000 0.000-7,6.000 0.000-7,-1.000-4.000-11,-5.000-5.000-14,-7.000-7.000-17,-5.000-5.000-14,-11.000-6.000-11,-11.000-3.000-4,-14.000-3.000-6,-11.000-2.000-4</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8"/>
    </inkml:context>
    <inkml:brush xml:id="br0">
      <inkml:brushProperty name="width" value="0.0338077954947948" units="cm"/>
      <inkml:brushProperty name="height" value="0.0338077954947948" units="cm"/>
      <inkml:brushProperty name="color" value="#00bff3"/>
      <inkml:brushProperty name="ignorePressure" value="0"/>
    </inkml:brush>
  </inkml:definitions>
  <inkml:trace contextRef="#ctx0" brushRef="#br0">73150.000 19350.000 650,'51.000'0.000'71,"4.000"0.000"-14,3.000 0.000-16,3.000 0.000-14,4.000-5.000-11,7.000-9.000-5,6.000-10.000-7,7.000-8.000-6,-4.000-1.000-2,-12.000 9.000 1,-13.000 10.000 1,-12.000 10.000 1,-21.000 11.000 1,-28.000 17.000 2,-28.000 15.000 1,-27.000 16.000 1,-17.000 9.000 3,-3.000 3.000 3,-3.000 3.000 4,-2.000 4.000 3,0.000-1.000 2,7.000-3.000-2,6.000-3.000-2,7.000-2.000 0,-3.000 2.000-5,-8.000 9.000-8,-10.000 10.000-9,-9.000 10.000-8,-1.000 0.000-7,10.000-5.000-7,10.000-7.000-7,9.000-5.000-6</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22"/>
    </inkml:context>
    <inkml:brush xml:id="br0">
      <inkml:brushProperty name="width" value="0.0411673821508884" units="cm"/>
      <inkml:brushProperty name="height" value="0.0411673821508884" units="cm"/>
      <inkml:brushProperty name="color" value="#00bff3"/>
      <inkml:brushProperty name="ignorePressure" value="0"/>
    </inkml:brush>
  </inkml:definitions>
  <inkml:trace contextRef="#ctx0" brushRef="#br0">68200.000 14550.000 534,'-102.000'-16.000'70,"-3.000"19.000"-11,-3.000 19.000-9,-2.000 19.000-10,2.000 10.000-8,9.000 4.000-5,10.000 3.000-4,10.000 3.000-5,5.000-1.000-3,4.000-2.000 0,3.000-3.000-2,3.000-3.000 0,6.000-2.000-2,9.000 0.000 0,10.000 0.000 0,10.000 0.000-2,5.000-2.000 0,4.000-3.000-2,3.000-3.000-2,3.000-2.000-2,7.000-5.000-1,14.000-2.000 0,11.000-3.000 0,14.000-3.000 0,8.000-2.000-1,7.000 0.000-2,6.000 0.000-1,7.000 0.000-2,4.000 1.000-1,3.000 4.000 2,3.000 3.000 1,4.000 3.000 1,-1.000 1.000 1,-3.000 1.000 0,-3.000-1.000 0,-2.000 1.000 1,-8.000-1.000 0,-8.000 1.000 0,-10.000-1.000 2,-9.000 1.000 1,-9.000-1.000 0,-5.000 1.000 0,-7.000-1.000-1,-5.000 1.000 1,-12.000 1.000-1,-16.000 3.000-1,-15.000 3.000 0,-15.000 4.000-1,-14.000 2.000-1,-8.000 4.000-1,-10.000 3.000-1,-9.000 3.000-2,-7.000-2.000-2,-3.000-6.000-1,-3.000-6.000-1,-2.000-6.000-2,2.000-9.000-2,9.000-8.000-4,10.000-10.000-5,10.000-9.000-3,18.000-12.000-7,28.000-11.000-10,28.000-14.000-9,29.000-11.000-11,13.000-6.000 0,1.000 4.000 8,-1.000 3.000 7,1.000 3.000 8</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8"/>
    </inkml:context>
    <inkml:brush xml:id="br0">
      <inkml:brushProperty name="width" value="0.0319168828427792" units="cm"/>
      <inkml:brushProperty name="height" value="0.0319168828427792" units="cm"/>
      <inkml:brushProperty name="color" value="#00bff3"/>
      <inkml:brushProperty name="ignorePressure" value="0"/>
    </inkml:brush>
  </inkml:definitions>
  <inkml:trace contextRef="#ctx0" brushRef="#br0">73400.000 19950.000 689,'46.000'9.000'15,"-5.000"19.000"14,-7.000 19.000 11,-5.000 19.000 13,-9.000 10.000 0,-9.000 4.000-9,-10.000 3.000-11,-8.000 3.000-11,-8.000-2.000-8,-2.000-6.000-7,-3.000-6.000-7,-3.000-6.000-7,-2.000-6.000-9,0.000-2.000-12,0.000-3.000-11,0.000-3.000-11</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8"/>
    </inkml:context>
    <inkml:brush xml:id="br0">
      <inkml:brushProperty name="width" value="0.0260564964264631" units="cm"/>
      <inkml:brushProperty name="height" value="0.0260564964264631" units="cm"/>
      <inkml:brushProperty name="color" value="#00bff3"/>
      <inkml:brushProperty name="ignorePressure" value="0"/>
    </inkml:brush>
  </inkml:definitions>
  <inkml:trace contextRef="#ctx0" brushRef="#br0">73900.000 20100.000 844,'92.000'4.000'19,"-16.000"10.000"5,-15.000 10.000 2,-15.000 9.000 5,-9.000 6.000-4,1.000 3.000-8,-1.000 3.000-10,1.000 4.000-8,-3.000-3.000-14,-2.000-5.000-16,-3.000-7.000-16,-3.000-5.000-18</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9"/>
    </inkml:context>
    <inkml:brush xml:id="br0">
      <inkml:brushProperty name="width" value="0.0393671356141567" units="cm"/>
      <inkml:brushProperty name="height" value="0.0393671356141567" units="cm"/>
      <inkml:brushProperty name="color" value="#00bff3"/>
      <inkml:brushProperty name="ignorePressure" value="0"/>
    </inkml:brush>
  </inkml:definitions>
  <inkml:trace contextRef="#ctx0" brushRef="#br0">75350.000 19000.000 558,'43.000'103.000'107,"-11.000"6.000"-17,-14.000 7.000-17,-11.000 6.000-16,-9.000 1.000-13,-3.000-3.000-11,-3.000-3.000-10,-2.000-2.000-11,-5.000-8.000-9,-2.000-8.000-8,-3.000-10.000-8,-3.000-9.000-8,-2.000-10.000-5,0.000-9.000-3,0.000-10.000-2,0.000-8.000-4</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9"/>
    </inkml:context>
    <inkml:brush xml:id="br0">
      <inkml:brushProperty name="width" value="0.0500272996723652" units="cm"/>
      <inkml:brushProperty name="height" value="0.0500272996723652" units="cm"/>
      <inkml:brushProperty name="color" value="#00bff3"/>
      <inkml:brushProperty name="ignorePressure" value="0"/>
    </inkml:brush>
  </inkml:definitions>
  <inkml:trace contextRef="#ctx0" brushRef="#br0">76000.000 18400.000 439,'120.000'-25.000'34,"-9.000"0.000"-8,-10.000 0.000-7,-8.000 0.000-8,-6.000 1.000-7,1.000 4.000-7,-1.000 3.000-6,1.000 3.000-7,-3.000 3.000-3,-2.000 3.000-1,-3.000 3.000-1,-3.000 4.000 0,-7.000 4.000 2,-9.000 6.000 5,-10.000 7.000 4,-8.000 6.000 5,-11.000 3.000 2,-8.000 0.000-2,-10.000 0.000-1,-9.000 0.000-1,-9.000 1.000 6,-5.000 4.000 13,-7.000 3.000 13,-5.000 3.000 13,-3.000 1.000 9,4.000 1.000 4,3.000-1.000 5,3.000 1.000 4,3.000 4.000-1,3.000 9.000-6,3.000 10.000-6,4.000 10.000-7,2.000 8.000-5,4.000 10.000-5,3.000 10.000-5,3.000 9.000-6,1.000 6.000-4,1.000 3.000-2,-1.000 3.000-4,1.000 4.000-2,1.000-1.000-4,3.000-3.000-2,3.000-3.000-2,4.000-2.000-3,-3.000-6.000-5,-5.000-6.000-4,-7.000-6.000-5,-5.000-6.000-5,-8.000-12.000-7,-5.000-15.000-10,-7.000-15.000-10,-5.000-16.000-9,-6.000-16.000-4,-3.000-16.000 1,-3.000-15.000 2,-2.000-15.000 1</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2:59"/>
    </inkml:context>
    <inkml:brush xml:id="br0">
      <inkml:brushProperty name="width" value="0.0313646122813225" units="cm"/>
      <inkml:brushProperty name="height" value="0.0313646122813225" units="cm"/>
      <inkml:brushProperty name="color" value="#00bff3"/>
      <inkml:brushProperty name="ignorePressure" value="0"/>
    </inkml:brush>
  </inkml:definitions>
  <inkml:trace contextRef="#ctx0" brushRef="#br0">76400.000 19050.000 701,'1.000'-41.000'48,"4.000"19.000"-2,3.000 19.000-4,3.000 19.000-2,-4.000 15.000-6,-8.000 13.000-9,-10.000 12.000-9,-9.000 13.000-10,-5.000 2.000-8,0.000-5.000-7,0.000-7.000-7,0.000-5.000-7,12.000-11.000-6,26.000-11.000-5,24.000-14.000-5,26.000-11.000-5,12.000-9.000 1,0.000-3.000 8,0.000-3.000 6,0.000-2.000 7,-4.000 0.000 9,-5.000 7.000 10,-7.000 6.000 10,-5.000 7.000 10,-12.000 8.000 6,-16.000 14.000 4,-15.000 11.000 4,-15.000 14.000 3,-15.000 5.000 2,-12.000 1.000-1,-13.000-1.000-1,-12.000 1.000 0,-7.000-4.000-3,1.000-6.000-3,-1.000-6.000-5,1.000-6.000-3,2.000-7.000-18,7.000-6.000-28,6.000-6.000-30,7.000-6.000-30</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4"/>
    </inkml:context>
    <inkml:brush xml:id="br0">
      <inkml:brushProperty name="width" value="0.0378090292215347" units="cm"/>
      <inkml:brushProperty name="height" value="0.0378090292215347" units="cm"/>
      <inkml:brushProperty name="color" value="#f2395b"/>
      <inkml:brushProperty name="ignorePressure" value="0"/>
    </inkml:brush>
  </inkml:definitions>
  <inkml:trace contextRef="#ctx0" brushRef="#br0">62050.000 25950.000 581,'7.000'-66.000'57,"17.000"19.000"-1,15.000 19.000 1,16.000 19.000-1,4.000 9.000-5,-6.000 0.000-7,-6.000 0.000-10,-6.000 0.000-8,2.000 0.000-7,14.000 0.000-7,11.000 0.000-5,14.000 0.000-8,3.000 0.000-4,-2.000 0.000-3,-3.000 0.000-4,-3.000 0.000-3,-6.000 1.000-7,-5.000 4.000-9,-7.000 3.000-11,-5.000 3.000-9,-8.000 3.000-4,-5.000 3.000 0,-7.000 3.000 1,-5.000 4.000 2</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4"/>
    </inkml:context>
    <inkml:brush xml:id="br0">
      <inkml:brushProperty name="width" value="0.0438425280153751" units="cm"/>
      <inkml:brushProperty name="height" value="0.0438425280153751" units="cm"/>
      <inkml:brushProperty name="color" value="#f2395b"/>
      <inkml:brushProperty name="ignorePressure" value="0"/>
    </inkml:brush>
  </inkml:definitions>
  <inkml:trace contextRef="#ctx0" brushRef="#br0">64450.000 25500.000 501,'1.000'51.000'97,"4.000"4.000"-16,3.000 3.000-15,3.000 3.000-15,1.000 1.000-11,1.000 1.000-4,-1.000-1.000-7,1.000 1.000-4,-3.000 1.000-5,-2.000 3.000-3,-3.000 3.000-2,-3.000 4.000-2,-4.000 18.000-6,-3.000 34.000-5,-3.000 35.000-8,-2.000 35.000-5,-6.000 21.000-5,-6.000 9.000-1,-6.000 10.000-2,-6.000 10.000-1,-4.000-9.000-4,1.000-24.000-7,-1.000-26.000-8,1.000-24.000-7,2.000-26.000-2,7.000-24.000 3,6.000-26.000 4,7.000-24.000 2</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5"/>
    </inkml:context>
    <inkml:brush xml:id="br0">
      <inkml:brushProperty name="width" value="0.0353399366140366" units="cm"/>
      <inkml:brushProperty name="height" value="0.0353399366140366" units="cm"/>
      <inkml:brushProperty name="color" value="#f2395b"/>
      <inkml:brushProperty name="ignorePressure" value="0"/>
    </inkml:brush>
  </inkml:definitions>
  <inkml:trace contextRef="#ctx0" brushRef="#br0">62800.000 26050.000 622,'-44.000'6.000'59,"13.000"13.000"-3,12.000 12.000-2,13.000 13.000-3,6.000 9.000-5,0.000 6.000-8,0.000 7.000-8,0.000 6.000-9,0.000 6.000-7,0.000 6.000-7,0.000 7.000-5,0.000 6.000-8,-2.000-1.000 0,-3.000-5.000 4,-3.000-7.000 4,-2.000-5.000 4</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5"/>
    </inkml:context>
    <inkml:brush xml:id="br0">
      <inkml:brushProperty name="width" value="0.0333295613527298" units="cm"/>
      <inkml:brushProperty name="height" value="0.0333295613527298" units="cm"/>
      <inkml:brushProperty name="color" value="#f2395b"/>
      <inkml:brushProperty name="ignorePressure" value="0"/>
    </inkml:brush>
  </inkml:definitions>
  <inkml:trace contextRef="#ctx0" brushRef="#br0">64450.000 25500.000 660,'-5.000'-35.000'9,"-9.000"32.000"18,-10.000 31.000 19,-8.000 32.000 18,-6.000 11.000 1,1.000-5.000-13,-1.000-7.000-16,1.000-5.000-14,-3.000-1.000-10,-2.000 6.000-6,-3.000 7.000-5,-3.000 6.000-7,-1.000-4.000-8,4.000-11.000-9,3.000-14.000-10,3.000-11.000-9</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5"/>
    </inkml:context>
    <inkml:brush xml:id="br0">
      <inkml:brushProperty name="width" value="0.0378779098391533" units="cm"/>
      <inkml:brushProperty name="height" value="0.0378779098391533" units="cm"/>
      <inkml:brushProperty name="color" value="#f2395b"/>
      <inkml:brushProperty name="ignorePressure" value="0"/>
    </inkml:brush>
  </inkml:definitions>
  <inkml:trace contextRef="#ctx0" brushRef="#br0">64550.000 25500.000 580,'25.000'-46.000'29,"0.000"10.000"3,0.000 10.000 2,0.000 9.000 2,4.000 9.000 2,10.000 9.000-2,10.000 10.000-2,9.000 10.000-1,2.000 7.000-1,-2.000 6.000-2,-3.000 7.000-2,-3.000 6.000-1,-6.000 3.000-6,-5.000 0.000-12,-7.000 0.000-9,-5.000 0.000-11,-6.000 0.000-10,-3.000 0.000-10,-3.000 0.000-8,-2.000 0.000-10,-5.000-4.000-6,-2.000-5.000-1,-3.000-7.000-2,-3.000-5.000-1</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23"/>
    </inkml:context>
    <inkml:brush xml:id="br0">
      <inkml:brushProperty name="width" value="0.0446858517825603" units="cm"/>
      <inkml:brushProperty name="height" value="0.0446858517825603" units="cm"/>
      <inkml:brushProperty name="color" value="#00bff3"/>
      <inkml:brushProperty name="ignorePressure" value="0"/>
    </inkml:brush>
  </inkml:definitions>
  <inkml:trace contextRef="#ctx0" brushRef="#br0">69050.000 15350.000 492,'-71.000'3.000'72,"10.000"6.000"-11,10.000 7.000-12,9.000 6.000-11,7.000 4.000-7,7.000 4.000-3,6.000 3.000-3,7.000 3.000-3,-1.000 6.000-3,-6.000 9.000-1,-6.000 10.000-2,-6.000 10.000-1,-2.000 11.000-1,3.000 17.000-2,3.000 15.000 1,4.000 16.000-2,4.000 1.000 0,6.000-12.000 0,7.000-13.000 0,6.000-12.000 1,7.000-13.000-2,10.000-12.000-4,10.000-13.000-4,9.000-12.000-3,13.000-19.000-2,20.000-25.000 0,18.000-25.000 1,20.000-25.000 0,10.000-24.000-4,3.000-21.000-7,3.000-22.000-8,4.000-22.000-6,-3.000-8.000-3,-5.000 6.000 2,-7.000 7.000 2,-5.000 6.000 1,-14.000 7.000 3,-18.000 10.000 3,-19.000 10.000 2,-18.000 9.000 3,-18.000 9.000 3,-16.000 9.000 3,-15.000 10.000 3,-15.000 10.000 3,-18.000 11.000 2,-19.000 17.000 1,-18.000 15.000 0,-19.000 16.000 0,-13.000 15.000 0,-6.000 16.000-3,-6.000 15.000-1,-6.000 17.000-3,1.000 5.000-3,9.000-3.000-5,10.000-3.000-5,10.000-2.000-5,14.000-8.000-2,23.000-8.000 4,22.000-10.000 2,22.000-9.000 3</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7"/>
    </inkml:context>
    <inkml:brush xml:id="br0">
      <inkml:brushProperty name="width" value="0.0388620421290398" units="cm"/>
      <inkml:brushProperty name="height" value="0.0388620421290398" units="cm"/>
      <inkml:brushProperty name="color" value="#f2395b"/>
      <inkml:brushProperty name="ignorePressure" value="0"/>
    </inkml:brush>
  </inkml:definitions>
  <inkml:trace contextRef="#ctx0" brushRef="#br0">68650.000 26150.000 566,'15.000'-19.000'36,"-18.000"13.000"2,-19.000 12.000 0,-18.000 13.000 0,-10.000 7.000-1,0.000 4.000-7,0.000 3.000-5,0.000 3.000-5,-5.000 6.000-3,-9.000 9.000 0,-10.000 10.000 0,-8.000 10.000 1,0.000-1.000-1,14.000-9.000 0,11.000-10.000-1,14.000-8.000 0,8.000-6.000-3,7.000 1.000-2,6.000-1.000-4,7.000 1.000-2,16.000-4.000-4,29.000-6.000-5,28.000-6.000-4,28.000-6.000-5,12.000-10.000-2,-3.000-12.000-2,-3.000-13.000-1,-2.000-12.000-1,-6.000-5.000 0,-6.000 3.000 4,-6.000 3.000 3,-6.000 4.000 3,-13.000-7.000 8,-19.000-16.000 10,-18.000-15.000 11,-19.000-15.000 10,-8.000-7.000-3,3.000 3.000-20,3.000 3.000-19,4.000 4.000-19,4.000 5.000-12,6.000 10.000-2,7.000 10.000-3,6.000 9.000-4,3.000 6.000 2,0.000 3.000 3,0.000 3.000 5,0.000 4.000 4</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7"/>
    </inkml:context>
    <inkml:brush xml:id="br0">
      <inkml:brushProperty name="width" value="0.0401561819016933" units="cm"/>
      <inkml:brushProperty name="height" value="0.0401561819016933" units="cm"/>
      <inkml:brushProperty name="color" value="#f2395b"/>
      <inkml:brushProperty name="ignorePressure" value="0"/>
    </inkml:brush>
  </inkml:definitions>
  <inkml:trace contextRef="#ctx0" brushRef="#br0">69800.000 25400.000 547,'21.000'71.000'94,"-5.000"-5.000"-15,-7.000-7.000-15,-5.000-5.000-15,-4.000-3.000-11,0.000 4.000-4,0.000 3.000-6,0.000 3.000-5,-4.000 6.000-5,-5.000 9.000-5,-7.000 10.000-5,-5.000 10.000-4,-6.000 2.000-3,-3.000-3.000-3,-3.000-3.000 0,-2.000-2.000-2,0.000-9.000-5,7.000-12.000-8,6.000-13.000-8,7.000-12.000-8,4.000-16.000-11,3.000-19.000-10,3.000-18.000-13,4.000-19.000-10</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7"/>
    </inkml:context>
    <inkml:brush xml:id="br0">
      <inkml:brushProperty name="width" value="0.0322097986936569" units="cm"/>
      <inkml:brushProperty name="height" value="0.0322097986936569" units="cm"/>
      <inkml:brushProperty name="color" value="#f2395b"/>
      <inkml:brushProperty name="ignorePressure" value="0"/>
    </inkml:brush>
  </inkml:definitions>
  <inkml:trace contextRef="#ctx0" brushRef="#br0">69700.000 26250.000 683,'68.000'-44.000'46,"-11.000"13.000"-3,-14.000 12.000-5,-11.000 13.000-2,-6.000 6.000-5,4.000 0.000-3,3.000 0.000-3,3.000 0.000-3,3.000 0.000-4,3.000 0.000-4,3.000 0.000-4,4.000 0.000-5,-1.000 1.000-10,-3.000 4.000-18,-3.000 3.000-19,-2.000 3.000-17</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7"/>
    </inkml:context>
    <inkml:brush xml:id="br0">
      <inkml:brushProperty name="width" value="0.0446138270199299" units="cm"/>
      <inkml:brushProperty name="height" value="0.0446138270199299" units="cm"/>
      <inkml:brushProperty name="color" value="#f2395b"/>
      <inkml:brushProperty name="ignorePressure" value="0"/>
    </inkml:brush>
  </inkml:definitions>
  <inkml:trace contextRef="#ctx0" brushRef="#br0">70650.000 25300.000 493,'21.000'-107.000'18,"-5.000"39.000"15,-7.000 36.000 15,-5.000 39.000 15,-6.000 27.000 4,-3.000 19.000-10,-3.000 19.000-7,-2.000 19.000-10,-5.000 10.000-6,-2.000 4.000-6,-3.000 3.000-5,-3.000 3.000-6,-4.000 3.000-4,-3.000 3.000-4,-3.000 3.000-4,-2.000 4.000-4,-3.000 5.000-7,1.000 10.000-11,-1.000 10.000-12,1.000 9.000-11,1.000 1.000-7,3.000-6.000-1,3.000-6.000-1,4.000-6.000-2,2.000-18.000 0,4.000-28.000 1,3.000-28.000 1,3.000-27.000 1</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8"/>
    </inkml:context>
    <inkml:brush xml:id="br0">
      <inkml:brushProperty name="width" value="0.042134627699852" units="cm"/>
      <inkml:brushProperty name="height" value="0.042134627699852" units="cm"/>
      <inkml:brushProperty name="color" value="#f2395b"/>
      <inkml:brushProperty name="ignorePressure" value="0"/>
    </inkml:brush>
  </inkml:definitions>
  <inkml:trace contextRef="#ctx0" brushRef="#br0">71650.000 25850.000 522,'-41.000'-22.000'8,"19.000"6.000"19,19.000 7.000 17,19.000 6.000 17,15.000 7.000 5,13.000 10.000-9,12.000 10.000-8,13.000 9.000-9,4.000 4.000-7,-3.000 1.000-7,-3.000-1.000-7,-2.000 1.000-6,-8.000-3.000-4,-8.000-2.000-2,-10.000-3.000-3,-9.000-3.000-2,-5.000-2.000-1,0.000 0.000 0,0.000 0.000 1,0.000 0.000 0,-8.000 1.000 0,-16.000 4.000-1,-15.000 3.000 1,-15.000 3.000-1,-14.000 1.000-1,-8.000 1.000-3,-10.000-1.000-5,-9.000 1.000-2,-9.000 1.000-4,-5.000 3.000-3,-7.000 3.000-3,-5.000 4.000-2,-3.000-1.000-2,4.000-3.000 2,3.000-3.000 1,3.000-2.000 1,9.000-6.000-2,16.000-6.000-5,15.000-6.000-4,17.000-6.000-6</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08"/>
    </inkml:context>
    <inkml:brush xml:id="br0">
      <inkml:brushProperty name="width" value="0.0445724800229073" units="cm"/>
      <inkml:brushProperty name="height" value="0.0445724800229073" units="cm"/>
      <inkml:brushProperty name="color" value="#f2395b"/>
      <inkml:brushProperty name="ignorePressure" value="0"/>
    </inkml:brush>
  </inkml:definitions>
  <inkml:trace contextRef="#ctx0" brushRef="#br0">72900.000 26250.000 493,'20.000'-19.000'8,"-9.000"13.000"16,-10.000 12.000 15,-8.000 13.000 17,-6.000 9.000 3,1.000 6.000-7,-1.000 7.000-8,1.000 6.000-8,1.000 4.000-5,3.000 4.000-2,3.000 3.000-2,4.000 3.000-3,1.000-2.000-2,0.000-6.000-4,0.000-6.000-4,0.000-6.000-2,9.000-9.000-4,19.000-8.000-5,19.000-10.000-3,19.000-9.000-3,7.000-12.000-7,-3.000-11.000-7,-3.000-14.000-8,-2.000-11.000-8,-6.000-9.000-2,-6.000-3.000 1,-6.000-3.000 2,-6.000-2.000 2,-7.000-3.000 3,-6.000 1.000 5,-6.000-1.000 3,-6.000 1.000 4,-9.000 2.000 4,-8.000 7.000 1,-10.000 6.000 2,-9.000 7.000 2,-10.000 5.000 1,-9.000 7.000 1,-10.000 6.000-1,-8.000 7.000 2,-6.000 5.000-2,1.000 7.000-3,-1.000 6.000-4,1.000 7.000-2,4.000 2.000-1,9.000 1.000 1,10.000-1.000 1,10.000 1.000 2</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0"/>
    </inkml:context>
    <inkml:brush xml:id="br0">
      <inkml:brushProperty name="width" value="0.0340346843004227" units="cm"/>
      <inkml:brushProperty name="height" value="0.0340346843004227" units="cm"/>
      <inkml:brushProperty name="color" value="#f2395b"/>
      <inkml:brushProperty name="ignorePressure" value="0"/>
    </inkml:brush>
  </inkml:definitions>
  <inkml:trace contextRef="#ctx0" brushRef="#br0">76850.000 25850.000 646,'-46.000'-2.000'5,"10.000"-3.000"10,10.000-3.000 9,9.000-2.000 11,10.000-3.000 4,14.000 1.000-3,11.000-1.000-1,14.000 1.000-3,8.000-1.000-2,7.000 1.000-5,6.000-1.000-4,7.000 1.000-4,5.000-1.000-4,7.000 1.000-2,6.000-1.000-3,7.000 1.000-3,4.000-1.000-3,3.000 1.000-2,3.000-1.000-2,4.000 1.000-3,-1.000-1.000-1,-3.000 1.000 1,-3.000-1.000 2,-2.000 1.000 0,2.000-1.000-1,9.000 1.000-4,10.000-1.000-6,10.000 1.000-4,4.000 1.000-4,0.000 3.000-1,0.000 3.000-4,0.000 4.000-1,-8.000 1.000-1,-16.000 0.000 2,-15.000 0.000 1,-15.000 0.000 0,-12.000 1.000 2,-6.000 4.000-1,-6.000 3.000 1,-6.000 3.000-1</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1"/>
    </inkml:context>
    <inkml:brush xml:id="br0">
      <inkml:brushProperty name="width" value="0.0355182029306889" units="cm"/>
      <inkml:brushProperty name="height" value="0.0355182029306889" units="cm"/>
      <inkml:brushProperty name="color" value="#f2395b"/>
      <inkml:brushProperty name="ignorePressure" value="0"/>
    </inkml:brush>
  </inkml:definitions>
  <inkml:trace contextRef="#ctx0" brushRef="#br0">79250.000 24700.000 619,'28.000'-19.000'108,"6.000"13.000"-24,7.000 12.000-26,6.000 13.000-24,4.000 4.000-15,4.000-3.000-2,3.000-3.000-3,3.000-2.000-2,1.000 0.000-3,1.000 7.000-1,-1.000 6.000-2,1.000 7.000-1,-1.000-1.000-2,1.000-6.000-1,-1.000-6.000-1,1.000-6.000 0,-3.000-2.000-3,-2.000 3.000-1,-3.000 3.000-2,-3.000 4.000-1,-6.000-1.000-1,-5.000-3.000 0,-7.000-3.000 1,-5.000-2.000 1,-6.000-1.000 0,-3.000 3.000 1,-3.000 3.000 1,-2.000 4.000 0,-6.000 4.000 2,-6.000 6.000 1,-6.000 7.000 3,-6.000 6.000 1,-7.000 1.000 1,-6.000-3.000-3,-6.000-3.000-2,-6.000-2.000-2,-10.000-1.000-1,-12.000 3.000-2,-13.000 3.000 0,-12.000 4.000-1,-13.000 5.000-5,-12.000 10.000-6,-13.000 10.000-6,-12.000 9.000-8,2.000-2.000-2,20.000-12.000 0,18.000-13.000 0,20.000-12.000 1,11.000-9.000 0,7.000-2.000-2,6.000-3.000-2,7.000-3.000-1</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2"/>
    </inkml:context>
    <inkml:brush xml:id="br0">
      <inkml:brushProperty name="width" value="0.0359060950577259" units="cm"/>
      <inkml:brushProperty name="height" value="0.0359060950577259" units="cm"/>
      <inkml:brushProperty name="color" value="#f2395b"/>
      <inkml:brushProperty name="ignorePressure" value="0"/>
    </inkml:brush>
  </inkml:definitions>
  <inkml:trace contextRef="#ctx0" brushRef="#br0">85150.000 23150.000 612,'-2.000'-63.000'-12,"-3.000"26.000"21,-3.000 24.000 20,-2.000 26.000 23,-6.000 21.000 5,-6.000 19.000-8,-6.000 19.000-8,-6.000 19.000-8,-4.000 7.000-6,1.000-3.000-3,-1.000-3.000-4,1.000-2.000-3,-4.000 8.000-3,-6.000 22.000-3,-6.000 22.000-3,-6.000 23.000-3,-2.000 10.000-3,3.000 0.000-1,3.000 0.000-1,4.000 0.000-2,2.000-8.000 0,4.000-16.000 0,3.000-15.000 1,3.000-15.000 1,4.000-18.000-2,7.000-19.000-3,6.000-18.000-3,7.000-19.000-3,7.000-27.000-6,9.000-34.000-7,10.000-35.000-9,10.000-33.000-8,8.000-26.000-2,10.000-16.000 6,10.000-15.000 5,9.000-15.000 5,9.000-4.000 4,9.000 9.000 3,10.000 10.000 3,10.000 10.000 2,0.000 10.000 5,-5.000 13.000 6,-7.000 12.000 5,-5.000 13.000 6,-6.000 12.000 2,-3.000 13.000-2,-3.000 12.000-1,-2.000 13.000-2,-9.000 12.000 6,-12.000 13.000 13,-13.000 12.000 12,-12.000 13.000 12,-13.000 9.000 2,-12.000 6.000-12,-13.000 7.000-12,-12.000 6.000-11,-10.000 4.000-7,-6.000 4.000-3,-6.000 3.000-2,-6.000 3.000-2,-4.000-1.000-4,1.000-2.000-5,-1.000-3.000-4,1.000-3.000-4,2.000-6.000-2,7.000-5.000-2,6.000-7.000 0,7.000-5.000 0,4.000-8.000-2,3.000-5.000 0,3.000-7.000-2,4.000-5.000 0,2.000-8.000 2,4.000-5.000 3,3.000-7.000 4,3.000-5.000 3,3.000-4.000 5,3.000 0.000 3,3.000 0.000 5,4.000 0.000 3,1.000 6.000 8,0.000 13.000 12,0.000 12.000 11,0.000 13.000 12,4.000 10.000 2,10.000 10.000-5,10.000 10.000-6,9.000 9.000-6,6.000 6.000-5,3.000 3.000-2,3.000 3.000-3,4.000 4.000-2,4.000-3.000-5,6.000-5.000-7,7.000-7.000-6,6.000-5.000-7,1.000-8.000-7,-3.000-5.000-5,-3.000-7.000-7,-2.000-5.000-5,-8.000-8.000-4,-8.000-5.000-1,-10.000-7.000 0,-9.000-5.000-2</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3"/>
    </inkml:context>
    <inkml:brush xml:id="br0">
      <inkml:brushProperty name="width" value="0.0339373275637627" units="cm"/>
      <inkml:brushProperty name="height" value="0.0339373275637627" units="cm"/>
      <inkml:brushProperty name="color" value="#f2395b"/>
      <inkml:brushProperty name="ignorePressure" value="0"/>
    </inkml:brush>
  </inkml:definitions>
  <inkml:trace contextRef="#ctx0" brushRef="#br0">86050.000 24200.000 648,'26.000'-46.000'27,"4.000"10.000"-1,3.000 10.000 0,3.000 9.000-1,1.000 4.000-2,1.000 1.000-1,-1.000-1.000-2,1.000 1.000-2,-3.000 1.000-2,-2.000 3.000-2,-3.000 3.000-2,-3.000 4.000-3,-6.000 5.000 0,-5.000 10.000-1,-7.000 10.000 0,-5.000 9.000-1,-9.000 9.000 1,-9.000 9.000-2,-10.000 10.000 0,-8.000 10.000-1,-8.000 7.000 0,-2.000 6.000 0,-3.000 7.000 1,-3.000 6.000 0,1.000-4.000 1,6.000-11.000 0,7.000-14.000-1,6.000-11.000 1,9.000-11.000-1,13.000-5.000-4,12.000-7.000-4,13.000-5.000-2,9.000-9.000-6,6.000-9.000-7,7.000-10.000-6,6.000-8.000-8,-1.000-8.000-3,-5.000-2.000 1,-7.000-3.000 1,-5.000-3.000 1,-6.000-2.000 0,-3.000 0.000 0,-3.000 0.000 1,-2.000 0.000 0,-6.000 0.000 0,-6.000 0.000 3,-6.000 0.000 2,-6.000 0.000 2</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23"/>
    </inkml:context>
    <inkml:brush xml:id="br0">
      <inkml:brushProperty name="width" value="0.0436776205897331" units="cm"/>
      <inkml:brushProperty name="height" value="0.0436776205897331" units="cm"/>
      <inkml:brushProperty name="color" value="#00bff3"/>
      <inkml:brushProperty name="ignorePressure" value="0"/>
    </inkml:brush>
  </inkml:definitions>
  <inkml:trace contextRef="#ctx0" brushRef="#br0">69850.000 15650.000 503,'140.000'-46.000'6,"-18.000"10.000"13,-19.000 10.000 13,-18.000 9.000 12,-9.000 7.000 4,4.000 7.000-4,3.000 6.000-5,3.000 7.000-4,-4.000 7.000-5,-8.000 9.000-4,-10.000 10.000-4,-9.000 10.000-5,-12.000 10.000-2,-11.000 13.000-1,-14.000 12.000 0,-11.000 13.000 0,-17.000 9.000-3,-18.000 6.000-3,-19.000 7.000-4,-18.000 6.000-3,-15.000 3.000-3,-9.000 0.000-2,-10.000 0.000-2,-8.000 0.000-2,-1.000-11.000 1,9.000-22.000 4,10.000-22.000 2,10.000-21.000 3,18.000-20.000 3,28.000-15.000 5,28.000-15.000 3,29.000-16.000 4,11.000-8.000-1,-2.000 0.000-4,-3.000 0.000-5,-3.000 0.000-4,19.000-7.000-7,45.000-11.000-8,43.000-14.000-7,45.000-11.000-9,2.000 0.000 0,-37.000 17.000 4,-38.000 15.000 5,-37.000 16.000 6,-19.000 7.000 2,0.000 1.000 2,0.000-1.000 2,0.000 1.000 0,14.000-3.000-4,28.000-2.000-11,28.000-3.000-11,29.000-3.000-11,-1.000-1.000-6,-28.000 4.000 2,-28.000 3.000 1,-27.000 3.000 1</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3"/>
    </inkml:context>
    <inkml:brush xml:id="br0">
      <inkml:brushProperty name="width" value="0.0370646789669991" units="cm"/>
      <inkml:brushProperty name="height" value="0.0370646789669991" units="cm"/>
      <inkml:brushProperty name="color" value="#f2395b"/>
      <inkml:brushProperty name="ignorePressure" value="0"/>
    </inkml:brush>
  </inkml:definitions>
  <inkml:trace contextRef="#ctx0" brushRef="#br0">85950.000 24650.000 593,'-133.000'51.000'26,"34.000"4.000"6,35.000 3.000 5,35.000 3.000 6,18.000-1.000 0,3.000-2.000-4,3.000-3.000-4,4.000-3.000-4,1.000-2.000-4,0.000 0.000-5,0.000 0.000-3,0.000 0.000-5,0.000 0.000-2,0.000 0.000-3,0.000 0.000-1,0.000 0.000-2,4.000-4.000-3,10.000-5.000-3,10.000-7.000-5,9.000-5.000-3,10.000-8.000-6,14.000-5.000-4,11.000-7.000-6,14.000-5.000-6,7.000-8.000 0,3.000-5.000 3,3.000-7.000 4,4.000-5.000 3,-7.000-4.000-3,-16.000 0.000-12,-15.000 0.000-11,-15.000 0.000-12</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4"/>
    </inkml:context>
    <inkml:brush xml:id="br0">
      <inkml:brushProperty name="width" value="0.0384877435863018" units="cm"/>
      <inkml:brushProperty name="height" value="0.0384877435863018" units="cm"/>
      <inkml:brushProperty name="color" value="#f2395b"/>
      <inkml:brushProperty name="ignorePressure" value="0"/>
    </inkml:brush>
  </inkml:definitions>
  <inkml:trace contextRef="#ctx0" brushRef="#br0">88350.000 23850.000 571,'115.000'4.000'121,"-18.000"10.000"-27,-19.000 10.000-27,-18.000 9.000-26,-9.000 4.000-16,4.000 1.000-4,3.000-1.000-5,3.000 1.000-3,-2.000-1.000-3,-6.000 1.000-3,-6.000-1.000-2,-6.000 1.000-2,-6.000-3.000-1,-2.000-2.000-1,-3.000-3.000 0,-3.000-3.000 0,-7.000 1.000-2,-9.000 6.000-6,-10.000 7.000-5,-8.000 6.000-5,-14.000 4.000-1,-15.000 4.000 2,-15.000 3.000 4,-16.000 3.000 2,-13.000 4.000 1,-9.000 7.000 0,-10.000 6.000-1,-8.000 7.000 0,-6.000 0.000-1,1.000-2.000-2,-1.000-3.000-2,1.000-3.000-1,4.000-6.000-3,9.000-5.000-6,10.000-7.000-6,10.000-5.000-5,13.000-14.000-2,19.000-18.000-1,19.000-19.000 0,19.000-18.000 1</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4"/>
    </inkml:context>
    <inkml:brush xml:id="br0">
      <inkml:brushProperty name="width" value="0.0397130399942398" units="cm"/>
      <inkml:brushProperty name="height" value="0.0397130399942398" units="cm"/>
      <inkml:brushProperty name="color" value="#f2395b"/>
      <inkml:brushProperty name="ignorePressure" value="0"/>
    </inkml:brush>
  </inkml:definitions>
  <inkml:trace contextRef="#ctx0" brushRef="#br0">90950.000 22500.000 553,'-46.000'-18.000'45,"10.000"17.000"-3,10.000 15.000-2,9.000 16.000-3,2.000 12.000-1,-2.000 9.000-3,-3.000 10.000-3,-3.000 10.000-2,-4.000 7.000-3,-3.000 6.000-2,-3.000 7.000-4,-2.000 6.000-3,-5.000 6.000-1,-2.000 6.000 0,-3.000 7.000-1,-3.000 6.000 1,-4.000 7.000-5,-3.000 10.000-6,-3.000 10.000-9,-2.000 9.000-6,-1.000 1.000-5,3.000-6.000 1,3.000-6.000 0,4.000-6.000 1,4.000-12.000-1,6.000-15.000-2,7.000-15.000 0,6.000-16.000-2,9.000-23.000-3,13.000-27.000-5,12.000-28.000-5,13.000-28.000-6,13.000-27.000-1,17.000-25.000 4,15.000-25.000 4,16.000-25.000 3,10.000-13.000 4,7.000 1.000 0,6.000-1.000 2,7.000 1.000 2,-3.000 10.000 2,-8.000 22.000 2,-10.000 22.000 1,-9.000 23.000 3,-7.000 10.000 4,-3.000 0.000 6,-3.000 0.000 6,-2.000 0.000 7,-8.000 4.000 6,-8.000 10.000 7,-10.000 10.000 5,-9.000 9.000 7,-7.000 12.000 5,-3.000 16.000 5,-3.000 15.000 3,-2.000 17.000 4,-12.000 11.000-3,-19.000 10.000-11,-18.000 10.000-10,-19.000 9.000-10,-12.000 1.000-9,-2.000-6.000-6,-3.000-6.000-8,-3.000-6.000-6,-1.000-6.000-4,4.000-2.000-4,3.000-3.000-3,3.000-3.000-2,4.000-9.000-2,7.000-11.000 2,6.000-14.000 1,7.000-11.000 2,4.000-11.000-1,3.000-5.000-2,3.000-7.000-1,4.000-5.000-1,4.000-6.000 1,6.000-3.000 4,7.000-3.000 4,6.000-2.000 5,4.000 0.000 4,4.000 7.000 5,3.000 6.000 4,3.000 7.000 5,3.000 5.000 4,3.000 7.000 7,3.000 6.000 5,4.000 7.000 6,1.000 5.000 2,0.000 7.000-1,0.000 6.000-1,0.000 7.000-1,1.000 4.000-2,4.000 3.000-6,3.000 3.000-3,3.000 4.000-4,1.000-3.000-8,1.000-5.000-8,-1.000-7.000-9,1.000-5.000-9,1.000-6.000-5,3.000-3.000-1,3.000-3.000 0,4.000-2.000-2,-3.000-6.000 2,-5.000-6.000 3,-7.000-6.000 2,-5.000-6.000 4</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5"/>
    </inkml:context>
    <inkml:brush xml:id="br0">
      <inkml:brushProperty name="width" value="0.030018599703908" units="cm"/>
      <inkml:brushProperty name="height" value="0.030018599703908" units="cm"/>
      <inkml:brushProperty name="color" value="#f2395b"/>
      <inkml:brushProperty name="ignorePressure" value="0"/>
    </inkml:brush>
  </inkml:definitions>
  <inkml:trace contextRef="#ctx0" brushRef="#br0">92200.000 23450.000 732,'23.000'-47.000'5,"-3.000"6.000"10,-3.000 7.000 9,-2.000 6.000 9,-1.000 9.000 6,3.000 13.000-2,3.000 12.000 0,4.000 13.000-1,-1.000 7.000-8,-3.000 4.000-14,-3.000 3.000-16,-2.000 3.000-15,-5.000 1.000-5,-2.000 1.000 5,-3.000-1.000 5,-3.000 1.000 5,-6.000-4.000 4,-5.000-6.000 4,-7.000-6.000 3,-5.000-6.000 4,0.000-2.000-3,10.000 3.000-10,10.000 3.000-10,9.000 4.000-11</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26"/>
    </inkml:context>
    <inkml:brush xml:id="br0">
      <inkml:brushProperty name="width" value="0.0422429032623768" units="cm"/>
      <inkml:brushProperty name="height" value="0.0422429032623768" units="cm"/>
      <inkml:brushProperty name="color" value="#f2395b"/>
      <inkml:brushProperty name="ignorePressure" value="0"/>
    </inkml:brush>
  </inkml:definitions>
  <inkml:trace contextRef="#ctx0" brushRef="#br0">93200.000 23150.000 520,'-96.000'71.000'78,"10.000"-5.000"-19,10.000-7.000-20,9.000-5.000-20,2.000-3.000-10,-2.000 4.000 1,-3.000 3.000 1,-3.000 3.000 0,-1.000-2.000-1,4.000-6.000-4,3.000-6.000-4,3.000-6.000-3,18.000-10.000-6,35.000-12.000-6,35.000-13.000-6,34.000-12.000-7,18.000-9.000-2,4.000-2.000 3,3.000-3.000 4,3.000-3.000 4,-7.000 1.000 3,-15.000 6.000 2,-15.000 7.000 4,-16.000 6.000 2,-16.000 7.000 5,-16.000 10.000 5,-15.000 10.000 5,-15.000 9.000 5,-15.000 4.000 2,-12.000 1.000 1,-13.000-1.000 0,-12.000 1.000 0,-4.000-3.000-1,7.000-2.000 0,6.000-3.000-3,7.000-3.000 0,7.000-2.000-2,9.000 0.000-1,10.000 0.000-1,10.000 0.000-1,10.000-2.000-4,13.000-3.000-7,12.000-3.000-6,13.000-2.000-7,9.000-5.000-2,6.000-2.000 2,7.000-3.000 1,6.000-3.000 3,-1.000-2.000-1,-5.000 0.000-1,-7.000 0.000-2,-5.000 0.000-2,-11.000 3.000 1,-11.000 6.000 6,-14.000 7.000 5,-11.000 6.000 5,-7.000 3.000 2,0.000 0.000-1,0.000 0.000-1,0.000 0.000-1,-5.000 1.000-1,-9.000 4.000-1,-10.000 3.000-2,-8.000 3.000-2,-6.000-1.000 0,1.000-2.000-1,-1.000-3.000-1,1.000-3.000 0,-3.000-6.000 0,-2.000-5.000 1,-3.000-7.000 0,-3.000-5.000 0,-6.000-8.000 2,-5.000-5.000 1,-7.000-7.000 2,-5.000-5.000 1,0.000-6.000 2,10.000-3.000 0,10.000-3.000 1,9.000-2.000 0,10.000-3.000 4,14.000 1.000 8,11.000-1.000 7,14.000 1.000 8,5.000 1.000 7,1.000 3.000 3,-1.000 3.000 4,1.000 4.000 4,5.000 8.000 0,14.000 17.000-3,11.000 15.000-5,14.000 16.000-4,5.000 9.000-4,1.000 3.000-5,-1.000 3.000-4,1.000 4.000-6,5.000 4.000-2,14.000 6.000-2,11.000 7.000-1,14.000 6.000-1,14.000 4.000-2,20.000 4.000 1,18.000 3.000 0,20.000 3.000 0,17.000-2.000-3,20.000-6.000-5,18.000-6.000-7,20.000-6.000-5,17.000-10.000-11,20.000-12.000-16,18.000-13.000-15,20.000-12.000-16,-20.000-7.000-4,-56.000 1.000 8,-56.000-1.000 8,-56.000 1.000 8</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6"/>
    </inkml:context>
    <inkml:brush xml:id="br0">
      <inkml:brushProperty name="width" value="0.0327823236584663" units="cm"/>
      <inkml:brushProperty name="height" value="0.0327823236584663" units="cm"/>
      <inkml:brushProperty name="color" value="#f2395b"/>
      <inkml:brushProperty name="ignorePressure" value="0"/>
    </inkml:brush>
  </inkml:definitions>
  <inkml:trace contextRef="#ctx0" brushRef="#br0">61500.000 31550.000 671,'-33.000'-4.000'9,"34.000"-5.000"17,35.000-7.000 19,35.000-5.000 18,22.000-4.000 1,14.000 0.000-14,11.000 0.000-14,14.000 0.000-14,-3.000 1.000-12,-15.000 4.000-7,-15.000 3.000-7,-16.000 3.000-9,-13.000 4.000-6,-9.000 7.000-7,-10.000 6.000-6,-8.000 7.000-7,-11.000 5.000-4,-8.000 7.000-3,-10.000 6.000-2,-9.000 7.000-3,-7.000-1.000 5,-3.000-6.000 8,-3.000-6.000 10,-2.000-6.000 10</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7"/>
    </inkml:context>
    <inkml:brush xml:id="br0">
      <inkml:brushProperty name="width" value="0.0294716786593199" units="cm"/>
      <inkml:brushProperty name="height" value="0.0294716786593199" units="cm"/>
      <inkml:brushProperty name="color" value="#f2395b"/>
      <inkml:brushProperty name="ignorePressure" value="0"/>
    </inkml:brush>
  </inkml:definitions>
  <inkml:trace contextRef="#ctx0" brushRef="#br0">62200.000 31600.000 746,'-66.000'32.000'26,"19.000"17.000"7,19.000 15.000 5,19.000 16.000 7,7.000 7.000-1,-3.000 1.000-12,-3.000-1.000-9,-2.000 1.000-11,-1.000-3.000-11,3.000-2.000-14,3.000-3.000-12,4.000-3.000-13,-1.000-9.000-8,-3.000-11.000-2,-3.000-14.000-3,-2.000-11.000-1</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7"/>
    </inkml:context>
    <inkml:brush xml:id="br0">
      <inkml:brushProperty name="width" value="0.0337089598178864" units="cm"/>
      <inkml:brushProperty name="height" value="0.0337089598178864" units="cm"/>
      <inkml:brushProperty name="color" value="#f2395b"/>
      <inkml:brushProperty name="ignorePressure" value="0"/>
    </inkml:brush>
  </inkml:definitions>
  <inkml:trace contextRef="#ctx0" brushRef="#br0">63900.000 30700.000 652,'1.000'121.000'104,"4.000"-5.000"-23,3.000-7.000-22,3.000-5.000-23,-1.000-8.000-14,-2.000-5.000-3,-3.000-7.000-5,-3.000-5.000-4,-6.000 6.000-7,-5.000 23.000-13,-7.000 22.000-10,-5.000 22.000-12,-6.000 8.000-5,-3.000-2.000 1,-3.000-3.000 3,-2.000-3.000 1,-3.000-10.000 3,1.000-16.000 0,-1.000-15.000 3,1.000-15.000 0,2.000-18.000 4,7.000-19.000 3,6.000-18.000 4,7.000-19.000 4,2.000-10.000 0,1.000 1.000-3,-1.000-1.000-3,1.000 1.000-4</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7"/>
    </inkml:context>
    <inkml:brush xml:id="br0">
      <inkml:brushProperty name="width" value="0.0301956739276648" units="cm"/>
      <inkml:brushProperty name="height" value="0.0301956739276648" units="cm"/>
      <inkml:brushProperty name="color" value="#f2395b"/>
      <inkml:brushProperty name="ignorePressure" value="0"/>
    </inkml:brush>
  </inkml:definitions>
  <inkml:trace contextRef="#ctx0" brushRef="#br0">63600.000 30950.000 728,'37.000'-165.000'59,"-24.000"73.000"-4,-26.000 72.000-6,-24.000 72.000-5,-17.000 40.000-9,-5.000 9.000-14,-7.000 10.000-13,-5.000 10.000-13,-1.000-3.000-10,6.000-11.000-8,7.000-14.000-7,6.000-11.000-7</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7"/>
    </inkml:context>
    <inkml:brush xml:id="br0">
      <inkml:brushProperty name="width" value="0.0268854424357414" units="cm"/>
      <inkml:brushProperty name="height" value="0.0268854424357414" units="cm"/>
      <inkml:brushProperty name="color" value="#f2395b"/>
      <inkml:brushProperty name="ignorePressure" value="0"/>
    </inkml:brush>
  </inkml:definitions>
  <inkml:trace contextRef="#ctx0" brushRef="#br0">63750.000 30850.000 818,'93.000'-18.000'38,"-11.000"17.000"-2,-14.000 15.000-1,-11.000 16.000-2,-11.000 13.000-7,-5.000 14.000-13,-7.000 11.000-13,-5.000 14.000-12,-4.000-3.000-13,0.000-15.000-11,0.000-15.000-13,0.000-16.000-11</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24"/>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88100.000 14000.000 999,'18.000'-44.000'-52,"-11.000"13.000"7,-14.000 12.000 8,-11.000 13.000 7</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8"/>
    </inkml:context>
    <inkml:brush xml:id="br0">
      <inkml:brushProperty name="width" value="0.0316035225987434" units="cm"/>
      <inkml:brushProperty name="height" value="0.0316035225987434" units="cm"/>
      <inkml:brushProperty name="color" value="#f2395b"/>
      <inkml:brushProperty name="ignorePressure" value="0"/>
    </inkml:brush>
  </inkml:definitions>
  <inkml:trace contextRef="#ctx0" brushRef="#br0">68250.000 31450.000 696,'-69.000'3.000'27,"13.000"6.000"-3,12.000 7.000-2,13.000 6.000-3,1.000 6.000-3,-9.000 6.000-2,-10.000 7.000-3,-8.000 6.000-2,-4.000 1.000-2,3.000-3.000 0,3.000-3.000 0,4.000-2.000-1,4.000-5.000 0,6.000-2.000-3,7.000-3.000-2,6.000-3.000-1,7.000-2.000-1,10.000 0.000 0,10.000 0.000 2,9.000 0.000-1,10.000-4.000 2,14.000-5.000 2,11.000-7.000 1,14.000-5.000 2,7.000-4.000 0,3.000 0.000-1,3.000 0.000-1,4.000 0.000-2,-3.000-2.000 0,-5.000-3.000 0,-7.000-3.000 0,-5.000-2.000 1,-6.000-1.000 0,-3.000 3.000 0,-3.000 3.000 1,-2.000 4.000 0,-9.000-4.000 1,-12.000-9.000 3,-13.000-10.000 3,-12.000-8.000 3,-9.000-9.000-4,-2.000-6.000-8,-3.000-6.000-10,-3.000-6.000-8,1.000-2.000-7,6.000 3.000-8,7.000 3.000-6,6.000 4.000-6,4.000 2.000-4,4.000 4.000 2,3.000 3.000 0,3.000 3.000 2,3.000 4.000 3,3.000 7.000 8,3.000 6.000 8,4.000 7.000 7</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8"/>
    </inkml:context>
    <inkml:brush xml:id="br0">
      <inkml:brushProperty name="width" value="0.0339502096176147" units="cm"/>
      <inkml:brushProperty name="height" value="0.0339502096176147" units="cm"/>
      <inkml:brushProperty name="color" value="#f2395b"/>
      <inkml:brushProperty name="ignorePressure" value="0"/>
    </inkml:brush>
  </inkml:definitions>
  <inkml:trace contextRef="#ctx0" brushRef="#br0">68550.000 31200.000 648,'26.000'-27.000'-1,"4.000"-3.000"1,3.000-3.000 0,3.000-2.000-1,-1.000 0.000 4,-2.000 7.000 6,-3.000 6.000 6,-3.000 7.000 6,-2.000 2.000 5,0.000 1.000 1,0.000-1.000 2,0.000 1.000 2,-2.000 10.000 2,-3.000 22.000-1,-3.000 22.000 0,-2.000 23.000 1,-8.000 13.000-5,-8.000 6.000-8,-10.000 7.000-8,-9.000 6.000-9,-5.000 1.000-5,0.000-3.000-1,0.000-3.000 0,0.000-2.000-2,0.000-6.000-5,0.000-6.000-10,0.000-6.000-12,0.000-6.000-10,4.000-16.000-8,10.000-25.000-2,10.000-25.000-3,9.000-25.000-3,2.000-16.000 5,-2.000-6.000 11,-3.000-6.000 13,-3.000-6.000 11,-1.000 1.000 7,4.000 9.000 3,3.000 10.000 2,3.000 10.000 3,3.000 2.000 2,3.000-3.000 2,3.000-3.000 4,4.000-2.000 3,1.000 0.000 4,0.000 7.000 9,0.000 6.000 8,0.000 7.000 8,3.000 4.000 3,6.000 3.000-3,7.000 3.000-3,6.000 4.000-2,3.000 1.000-4,0.000 0.000-3,0.000 0.000-3,0.000 0.000-4,0.000 0.000-9,0.000 0.000-14,0.000 0.000-15,0.000 0.000-14,-4.000 0.000-8,-5.000 0.000-1,-7.000 0.000 0,-5.000 0.000-1</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8"/>
    </inkml:context>
    <inkml:brush xml:id="br0">
      <inkml:brushProperty name="width" value="0.0324846804141998" units="cm"/>
      <inkml:brushProperty name="height" value="0.0324846804141998" units="cm"/>
      <inkml:brushProperty name="color" value="#f2395b"/>
      <inkml:brushProperty name="ignorePressure" value="0"/>
    </inkml:brush>
  </inkml:definitions>
  <inkml:trace contextRef="#ctx0" brushRef="#br0">69700.000 30750.000 677,'0.000'-74.000'26,"0.000"54.000"9,0.000 53.000 10,0.000 53.000 9,0.000 29.000-1,0.000 7.000-13,0.000 6.000-13,0.000 7.000-12,-4.000 2.000-7,-5.000 1.000-1,-7.000-1.000 0,-5.000 1.000-1,-4.000 4.000-9,0.000 9.000-15,0.000 10.000-16,0.000 10.000-15,3.000-11.000-6,6.000-27.000 5,7.000-28.000 4,6.000-28.000 5,1.000-21.000 3,-3.000-12.000 5,-3.000-13.000 5,-2.000-12.000 3</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9"/>
    </inkml:context>
    <inkml:brush xml:id="br0">
      <inkml:brushProperty name="width" value="0.0324148572981358" units="cm"/>
      <inkml:brushProperty name="height" value="0.0324148572981358" units="cm"/>
      <inkml:brushProperty name="color" value="#f2395b"/>
      <inkml:brushProperty name="ignorePressure" value="0"/>
    </inkml:brush>
  </inkml:definitions>
  <inkml:trace contextRef="#ctx0" brushRef="#br0">71000.000 31150.000 678,'-74.000'28.000'118,"4.000"6.000"-29,3.000 7.000-27,3.000 6.000-29,-1.000 3.000-18,-2.000 0.000-11,-3.000 0.000-8,-3.000 0.000-10,2.000-4.000-5,10.000-5.000 1,10.000-7.000 1,9.000-5.000 1,9.000-4.000 1,9.000 0.000 2,10.000 0.000 2,10.000 0.000 1,10.000-2.000 2,13.000-3.000 3,12.000-3.000 2,13.000-2.000 2,9.000 0.000-2,6.000 7.000-5,7.000 6.000-5,6.000 7.000-5,1.000-1.000-3,-3.000-6.000-3,-3.000-6.000 0,-2.000-6.000-2,-8.000-4.000-1,-8.000 1.000-1,-10.000-1.000 1,-9.000 1.000-1</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9"/>
    </inkml:context>
    <inkml:brush xml:id="br0">
      <inkml:brushProperty name="width" value="0.0351930558681488" units="cm"/>
      <inkml:brushProperty name="height" value="0.0351930558681488" units="cm"/>
      <inkml:brushProperty name="color" value="#f2395b"/>
      <inkml:brushProperty name="ignorePressure" value="0"/>
    </inkml:brush>
  </inkml:definitions>
  <inkml:trace contextRef="#ctx0" brushRef="#br0">72100.000 31550.000 625,'-5.000'-41.000'45,"-9.000"19.000"-5,-10.000 19.000-5,-8.000 19.000-5,-3.000 12.000-3,7.000 6.000-2,6.000 7.000-1,7.000 6.000-1,4.000 1.000-3,3.000-3.000-2,3.000-3.000-3,4.000-2.000-4,2.000-5.000 1,4.000-2.000 0,3.000-3.000 1,3.000-3.000 2,6.000-4.000-5,9.000-3.000-11,10.000-3.000-9,10.000-2.000-10,5.000-8.000-6,4.000-8.000-1,3.000-10.000-2,3.000-9.000-1,-2.000-9.000 0,-6.000-5.000 1,-6.000-7.000 1,-6.000-5.000 1,-7.000-4.000 2,-6.000 0.000 4,-6.000 0.000 2,-6.000 0.000 4,-9.000 1.000 1,-8.000 4.000 1,-10.000 3.000-1,-9.000 3.000 2,-9.000 4.000-2,-5.000 7.000-1,-7.000 6.000-2,-5.000 7.000-1,0.000 5.000 1,10.000 7.000 2,10.000 6.000 4,9.000 7.000 2</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39"/>
    </inkml:context>
    <inkml:brush xml:id="br0">
      <inkml:brushProperty name="width" value="0.0306524038314819" units="cm"/>
      <inkml:brushProperty name="height" value="0.0306524038314819" units="cm"/>
      <inkml:brushProperty name="color" value="#f2395b"/>
      <inkml:brushProperty name="ignorePressure" value="0"/>
    </inkml:brush>
  </inkml:definitions>
  <inkml:trace contextRef="#ctx0" brushRef="#br0">77550.000 31000.000 717,'-74.000'-16.000'82,"4.000"19.000"-16,3.000 19.000-17,3.000 19.000-16,-4.000 10.000-11,-8.000 4.000-6,-10.000 3.000-6,-9.000 3.000-6,-2.000 1.000-5,6.000 1.000-4,7.000-1.000-5,6.000 1.000-4,7.000-6.000-2,10.000-8.000 3,10.000-10.000 2,9.000-9.000 2,20.000-5.000 4,31.000 0.000 7,32.000 0.000 7,31.000 0.000 6,17.000-2.000 1,3.000-3.000-5,3.000-3.000-6,4.000-2.000-5,-3.000-1.000-3,-5.000 3.000 0,-7.000 3.000-1,-5.000 4.000 0,-9.000-1.000-7,-9.000-3.000-13,-10.000-3.000-14,-8.000-2.000-13,-9.000-3.000-3,-6.000 1.000 5,-6.000-1.000 5,-6.000 1.000 6</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3:40"/>
    </inkml:context>
    <inkml:brush xml:id="br0">
      <inkml:brushProperty name="width" value="0.0338519513607025" units="cm"/>
      <inkml:brushProperty name="height" value="0.0338519513607025" units="cm"/>
      <inkml:brushProperty name="color" value="#f2395b"/>
      <inkml:brushProperty name="ignorePressure" value="0"/>
    </inkml:brush>
  </inkml:definitions>
  <inkml:trace contextRef="#ctx0" brushRef="#br0">77200.000 31500.000 649,'3.000'-46.000'8,"6.000"10.000"-2,7.000 10.000-3,6.000 9.000-1,10.000 9.000 7,17.000 9.000 16,15.000 10.000 17,16.000 10.000 15,16.000 2.000 4,20.000-3.000-12,18.000-3.000-11,20.000-2.000-10,14.000-5.000-12,14.000-2.000-10,11.000-3.000-10,14.000-3.000-11,-7.000-2.000-3,-25.000 0.000 4,-25.000 0.000 4,-25.000 0.000 4,-19.000-2.000-9,-12.000-3.000-19,-13.000-3.000-22,-12.000-2.000-20</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50:51"/>
    </inkml:context>
    <inkml:brush xml:id="br0">
      <inkml:brushProperty name="width" value="0.0597329959273338" units="cm"/>
      <inkml:brushProperty name="height" value="0.0597329959273338" units="cm"/>
      <inkml:brushProperty name="color" value="#00bff3"/>
      <inkml:brushProperty name="ignorePressure" value="0"/>
    </inkml:brush>
  </inkml:definitions>
  <inkml:trace contextRef="#ctx0" brushRef="#br0">30650.000 7500.000 368,'0.000'-47.000'4,"0.000"6.000"10,0.000 7.000 9,0.000 6.000 8,-2.000-1.000 5,-3.000-5.000-3,-3.000-7.000-3,-2.000-5.000-1,-8.000-4.000-3,-8.000 0.000 0,-10.000 0.000-2,-9.000 0.000 0,-9.000 1.000-3,-5.000 4.000-3,-7.000 3.000-3,-5.000 3.000-3,-9.000-1.000-3,-9.000-2.000 1,-10.000-3.000 0,-8.000-3.000-1,-8.000 2.000 1,-2.000 10.000-2,-3.000 10.000 0,-3.000 9.000-1,-6.000 9.000 0,-5.000 9.000 0,-7.000 10.000 1,-5.000 10.000 0,-6.000 8.000-1,-3.000 10.000 0,-3.000 10.000 0,-2.000 9.000-2,5.000 2.000 1,16.000-2.000 0,15.000-3.000 1,17.000-3.000 0,10.000-1.000 0,6.000 4.000 0,7.000 3.000-1,6.000 3.000 0,6.000-1.000-1,6.000-2.000 1,7.000-3.000 0,6.000-3.000-1,4.000 1.000 0,4.000 6.000 1,3.000 7.000-1,3.000 6.000-1,3.000 7.000 1,3.000 10.000-1,3.000 10.000 0,4.000 9.000-1,4.000 7.000 0,6.000 7.000 2,7.000 6.000 0,6.000 7.000 0,4.000-1.000 0,4.000-6.000-1,3.000-6.000-3,3.000-6.000-1,4.000-4.000-1,7.000 1.000 0,6.000-1.000-1,7.000 1.000 0,4.000-3.000 0,3.000-2.000-1,3.000-3.000 1,4.000-3.000 1,4.000-7.000-1,6.000-9.000-1,7.000-10.000 1,6.000-8.000-1,6.000-8.000 0,6.000-2.000 0,7.000-3.000-1,6.000-3.000 1,4.000-4.000-1,4.000-3.000 1,3.000-3.000-1,3.000-2.000 1,3.000-3.000 0,3.000 1.000 0,3.000-1.000 0,4.000 1.000 1,7.000-3.000-1,13.000-2.000 0,12.000-3.000-1,13.000-3.000 1,7.000-4.000-1,4.000-3.000 2,3.000-3.000 2,3.000-2.000 1,4.000-5.000 1,7.000-2.000 0,6.000-3.000-1,7.000-3.000 0,4.000-9.000 0,3.000-11.000 0,3.000-14.000-1,4.000-11.000 0,-3.000-11.000-1,-5.000-5.000 0,-7.000-7.000-1,-5.000-5.000-1,-6.000-8.000-2,-3.000-5.000-3,-3.000-7.000-3,-2.000-5.000-3,-11.000-11.000-2,-15.000-11.000 1,-15.000-14.000 0,-16.000-11.000 0,-18.000-17.000 0,-18.000-18.000 1,-19.000-19.000 1,-18.000-18.000 0,-20.000-10.000 1,-18.000 0.000 1,-19.000 0.000 1,-18.000 0.000 1,-18.000 10.000 1,-16.000 23.000 2,-15.000 22.000 2,-15.000 22.000 2,-14.000 18.000 3,-8.000 16.000 2,-10.000 15.000 4,-9.000 17.000 3,-13.000 10.000 1,-16.000 6.000-1,-15.000 7.000 1,-15.000 6.000-1,-12.000 4.000-1,-6.000 4.000 0,-6.000 3.000 0,-6.000 3.000-2,-7.000 1.000 0,-6.000 1.000-2,-6.000-1.000-1,-6.000 1.000-1,-4.000 4.000-2,1.000 9.000-2,-1.000 10.000-1,1.000 10.000-3,-3.000 16.000-1,-2.000 26.000-3,-3.000 24.000-1,-3.000 26.000-3,5.000 16.000-4,17.000 10.000-6,15.000 10.000-6,16.000 9.000-6,24.000-4.000 0,35.000-15.000 5,35.000-15.000 5,34.000-16.000 6,18.000-13.000-2,4.000-9.000-8,3.000-10.000-8,3.000-8.000-9</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50:51"/>
    </inkml:context>
    <inkml:brush xml:id="br0">
      <inkml:brushProperty name="width" value="0.0597329959273338" units="cm"/>
      <inkml:brushProperty name="height" value="0.0597329959273338" units="cm"/>
      <inkml:brushProperty name="color" value="#00bff3"/>
      <inkml:brushProperty name="ignorePressure" value="0"/>
    </inkml:brush>
  </inkml:definitions>
  <inkml:trace contextRef="#ctx0" brushRef="#br0">30650.000 7500.000 368,'0.000'-47.000'4,"0.000"6.000"10,0.000 7.000 9,0.000 6.000 8,-2.000-1.000 5,-3.000-5.000-3,-3.000-7.000-3,-2.000-5.000-1,-8.000-4.000-3,-8.000 0.000 0,-10.000 0.000-2,-9.000 0.000 0,-9.000 1.000-3,-5.000 4.000-3,-7.000 3.000-3,-5.000 3.000-3,-9.000-1.000-3,-9.000-2.000 1,-10.000-3.000 0,-8.000-3.000-1,-8.000 2.000 1,-2.000 10.000-2,-3.000 10.000 0,-3.000 9.000-1,-6.000 9.000 0,-5.000 9.000 0,-7.000 10.000 1,-5.000 10.000 0,-6.000 8.000-1,-3.000 10.000 0,-3.000 10.000 0,-2.000 9.000-2,5.000 2.000 1,16.000-2.000 0,15.000-3.000 1,17.000-3.000 0,10.000-1.000 0,6.000 4.000 0,7.000 3.000-1,6.000 3.000 0,6.000-1.000-1,6.000-2.000 1,7.000-3.000 0,6.000-3.000-1,4.000 1.000 0,4.000 6.000 1,3.000 7.000-1,3.000 6.000-1,3.000 7.000 1,3.000 10.000-1,3.000 10.000 0,4.000 9.000-1,4.000 7.000 0,6.000 7.000 2,7.000 6.000 0,6.000 7.000 0,4.000-1.000 0,4.000-6.000-1,3.000-6.000-3,3.000-6.000-1,4.000-4.000-1,7.000 1.000 0,6.000-1.000-1,7.000 1.000 0,4.000-3.000 0,3.000-2.000-1,3.000-3.000 1,4.000-3.000 1,4.000-7.000-1,6.000-9.000-1,7.000-10.000 1,6.000-8.000-1,6.000-8.000 0,6.000-2.000 0,7.000-3.000-1,6.000-3.000 1,4.000-4.000-1,4.000-3.000 1,3.000-3.000-1,3.000-2.000 1,3.000-3.000 0,3.000 1.000 0,3.000-1.000 0,4.000 1.000 1,7.000-3.000-1,13.000-2.000 0,12.000-3.000-1,13.000-3.000 1,7.000-4.000-1,4.000-3.000 2,3.000-3.000 2,3.000-2.000 1,4.000-5.000 1,7.000-2.000 0,6.000-3.000-1,7.000-3.000 0,4.000-9.000 0,3.000-11.000 0,3.000-14.000-1,4.000-11.000 0,-3.000-11.000-1,-5.000-5.000 0,-7.000-7.000-1,-5.000-5.000-1,-6.000-8.000-2,-3.000-5.000-3,-3.000-7.000-3,-2.000-5.000-3,-11.000-11.000-2,-15.000-11.000 1,-15.000-14.000 0,-16.000-11.000 0,-18.000-17.000 0,-18.000-18.000 1,-19.000-19.000 1,-18.000-18.000 0,-20.000-10.000 1,-18.000 0.000 1,-19.000 0.000 1,-18.000 0.000 1,-18.000 10.000 1,-16.000 23.000 2,-15.000 22.000 2,-15.000 22.000 2,-14.000 18.000 3,-8.000 16.000 2,-10.000 15.000 4,-9.000 17.000 3,-13.000 10.000 1,-16.000 6.000-1,-15.000 7.000 1,-15.000 6.000-1,-12.000 4.000-1,-6.000 4.000 0,-6.000 3.000 0,-6.000 3.000-2,-7.000 1.000 0,-6.000 1.000-2,-6.000-1.000-1,-6.000 1.000-1,-4.000 4.000-2,1.000 9.000-2,-1.000 10.000-1,1.000 10.000-3,-3.000 16.000-1,-2.000 26.000-3,-3.000 24.000-1,-3.000 26.000-3,5.000 16.000-4,17.000 10.000-6,15.000 10.000-6,16.000 9.000-6,24.000-4.000 0,35.000-15.000 5,35.000-15.000 5,34.000-16.000 6,18.000-13.000-2,4.000-9.000-8,3.000-10.000-8,3.000-8.000-9</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12"/>
    </inkml:context>
    <inkml:brush xml:id="br0">
      <inkml:brushProperty name="width" value="0.047063022851944" units="cm"/>
      <inkml:brushProperty name="height" value="0.047063022851944" units="cm"/>
      <inkml:brushProperty name="color" value="#f2385b"/>
      <inkml:brushProperty name="ignorePressure" value="0"/>
    </inkml:brush>
  </inkml:definitions>
  <inkml:trace contextRef="#ctx0" brushRef="#br0">87600.000 21050.000 467,'-46.000'-4.000'19,"10.000"-5.000"4,10.000-7.000 5,9.000-5.000 5,9.000-3.000-1,9.000 4.000-3,10.000 3.000-3,10.000 3.000-5,5.000 4.000-1,4.000 7.000-2,3.000 6.000-1,3.000 7.000 0,-5.000 5.000-3,-12.000 7.000-2,-13.000 6.000-4,-12.000 7.000-3,-9.000 2.000-2,-2.000 1.000-3,-3.000-1.000-1,-3.000 1.000-3,-6.000-6.000-1,-5.000-8.000 2,-7.000-10.000-1,-5.000-9.000 1,-3.000-7.000 1,4.000-3.000 1,3.000-3.000 1,3.000-2.000 0,7.000-6.000 1,14.000-6.000 2,11.000-6.000 0,14.000-6.000 1,10.000-4.000 2,9.000 1.000 2,10.000-1.000 1,10.000 1.000 3,2.000 5.000 0,-3.000 14.000-1,-3.000 11.000 0,-2.000 14.000-1,-6.000 8.000 0,-6.000 7.000-3,-6.000 6.000-2,-6.000 7.000-3,-6.000 2.000 0,-2.000 1.000-1,-3.000-1.000-1,-3.000 1.000-1,-7.000-3.000-1,-9.000-2.000 0,-10.000-3.000 0,-8.000-3.000-1,-8.000-4.000-1,-2.000-3.000 0,-3.000-3.000 0,-3.000-2.000 0,1.000-11.000-1,6.000-15.000-1,7.000-15.000 0,6.000-16.000-1,6.000-7.000 1,6.000 4.000 0,7.000 3.000 2,6.000 3.000 1,6.000-1.000 1,6.000-2.000 3,7.000-3.000 2,6.000-3.000 2,4.000 2.000 0,4.000 10.000 1,3.000 10.000 0,3.000 9.000 1,3.000 6.000-1,3.000 3.000 2,3.000 3.000 0,4.000 4.000 1,-3.000 7.000 0,-5.000 13.000 0,-7.000 12.000 0,-5.000 13.000-1,-8.000 6.000 0,-5.000 0.000-2,-7.000 0.000-1,-5.000 0.000-1,-6.000-2.000-2,-3.000-3.000 0,-3.000-3.000-1,-2.000-2.000-1,-9.000-6.000-1,-12.000-6.000-2,-13.000-6.000-2,-12.000-6.000-1,-5.000-7.000-2,3.000-6.000-1,3.000-6.000-1,4.000-6.000 0,5.000-10.000-1,10.000-12.000 1,10.000-13.000 2,9.000-12.000 0,6.000-4.000 1,3.000 7.000 2,3.000 6.000 2,4.000 7.000 0,5.000 2.000 1,10.000 1.000 0,10.000-1.000 0,9.000 1.000 0,4.000-1.000 1,1.000 1.000 1,-1.000-1.000 1,1.000 1.000 2,-1.000 2.000 2,1.000 7.000 3,-1.000 6.000 1,1.000 7.000 3,-1.000 4.000 1,1.000 3.000-1,-1.000 3.000-1,1.000 4.000-1,-4.000 5.000 0,-6.000 10.000-1,-6.000 10.000-1,-6.000 9.000 0,-4.000 6.000-1,1.000 3.000-1,-1.000 3.000 0,1.000 4.000-1,-3.000 1.000-1,-2.000 0.000-2,-3.000 0.000-1,-3.000 0.000-2,-2.000-2.000-1,0.000-3.000 0,0.000-3.000-1,0.000-2.000 1,-5.000-5.000-1,-9.000-2.000-1,-10.000-3.000-1,-8.000-3.000-1,-6.000-6.000 0,1.000-5.000 0,-1.000-7.000 0,1.000-5.000-1,-4.000-8.000 0,-6.000-5.000-2,-6.000-7.000-2,-6.000-5.000 0,4.000-6.000-1,16.000-3.000 2,15.000-3.000 1,17.000-2.000 2,7.000-3.000 1,0.000 1.000 0,0.000-1.000 1,0.000 1.000 1,1.000-1.000 1,4.000 1.000 1,3.000-1.000 2,3.000 1.000 2,4.000 1.000 0,7.000 3.000 1,6.000 3.000 1,7.000 4.000 0,2.000 2.000 2,1.000 4.000-1,-1.000 3.000 2,1.000 3.000 1,-1.000 3.000 0,1.000 3.000-1,-1.000 3.000-1,1.000 4.000 0,-1.000 4.000 0,1.000 6.000 3,-1.000 7.000 2,1.000 6.000 2,-4.000 4.000 0,-6.000 4.000 0,-6.000 3.000-3,-6.000 3.000-1,-6.000 3.000-1,-2.000 3.000-2,-3.000 3.000-1,-3.000 4.000-1,-6.000 1.000-1,-5.000 0.000-3,-7.000 0.000 0,-5.000 0.000-2,-8.000-4.000-3,-5.000-5.000-2,-7.000-7.000-3,-5.000-5.000-3,-3.000-8.000-1,4.000-5.000 3,3.000-7.000 2,3.000-5.000 1,1.000-4.000 2,1.000 0.000 0,-1.000 0.000 0,1.000 0.000 0,1.000-5.000 0,3.000-9.000 1,3.000-10.000 0,4.000-8.000 1,4.000-6.000-1,6.000 1.000-1,7.000-1.000-1,6.000 1.000-1,3.000-1.000-1,0.000 1.000 2,0.000-1.000-1,0.000 1.000 2,4.000 1.000 0,10.000 3.000 2,10.000 3.000 1,9.000 4.000 1,4.000 2.000 2,1.000 4.000 4,-1.000 3.000 3,1.000 3.000 3,1.000 4.000 2,3.000 7.000 1,3.000 6.000 0,4.000 7.000 0,-3.000 8.000 0,-5.000 14.000-2,-7.000 11.000-1,-5.000 14.000-3,-14.000 3.000-1,-18.000-2.000-2,-19.000-3.000-2,-18.000-3.000-2,-9.000-9.000-1,4.000-11.000-1,3.000-14.000 0,3.000-11.000-2,-2.000-7.000-1,-6.000 0.000-2,-6.000 0.000-1,-6.000 0.000-3,1.000-4.000 0,9.000-5.000 1,10.000-7.000 0,10.000-5.000 2,5.000-8.000 0,4.000-5.000 1,3.000-7.000-1,3.000-5.000 1,7.000-1.000 0,14.000 6.000 3,11.000 7.000 0,14.000 6.000 3,3.000 3.000 0,-2.000 0.000-1,-3.000 0.000 0,-3.000 0.000-1,-1.000 3.000-2,4.000 6.000-2,3.000 7.000-3,3.000 6.000-2,-1.000 6.000-9,-2.000 6.000-17,-3.000 7.000-14,-3.000 6.000-17</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38"/>
    </inkml:context>
    <inkml:brush xml:id="br0">
      <inkml:brushProperty name="width" value="0.0566824488341808" units="cm"/>
      <inkml:brushProperty name="height" value="0.0566824488341808" units="cm"/>
      <inkml:brushProperty name="color" value="#00bff3"/>
      <inkml:brushProperty name="ignorePressure" value="0"/>
    </inkml:brush>
  </inkml:definitions>
  <inkml:trace contextRef="#ctx0" brushRef="#br0">9850.000 11250.000 388,'-50.000'-5.000'0,"0.000"-9.000"0,0.000-10.000 0,0.000-8.000 0,6.000-8.000 7,13.000-2.000 14,12.000-3.000 14,13.000-3.000 14,12.000 5.000 6,13.000 17.000 0,12.000 15.000-2,13.000 16.000-1,6.000 15.000-3,0.000 16.000-8,0.000 15.000-6,0.000 17.000-6,0.000 10.000-6,0.000 6.000-2,0.000 7.000-2,0.000 6.000-4,1.000 1.000-1,4.000-3.000-3,3.000-3.000-3,3.000-2.000-1,-1.000-8.000-2,-2.000-8.000-1,-3.000-10.000-2,-3.000-9.000 0,-2.000-5.000-3,0.000 0.000 0,0.000 0.000-2,0.000 0.000-1,3.000-7.000-1,6.000-11.000 0,7.000-14.000 2,6.000-11.000-1,7.000-29.000 1,10.000-44.000-1,10.000-43.000 0,9.000-44.000 0,13.000-33.000-5,20.000-22.000-9,18.000-22.000-7,20.000-21.000-9,-3.000 5.000-2,-21.000 35.000 5,-22.000 35.000 5,-22.000 34.000 5,-18.000 26.000-5,-11.000 19.000-18,-14.000 19.000-16,-11.000 19.000-18</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15"/>
    </inkml:context>
    <inkml:brush xml:id="br0">
      <inkml:brushProperty name="width" value="0.0388407297432423" units="cm"/>
      <inkml:brushProperty name="height" value="0.0388407297432423" units="cm"/>
      <inkml:brushProperty name="color" value="#f2385b"/>
      <inkml:brushProperty name="ignorePressure" value="0"/>
    </inkml:brush>
  </inkml:definitions>
  <inkml:trace contextRef="#ctx0" brushRef="#br0">87200.000 21250.000 566,'-22.000'-27.000'6,"6.000"-3.000"4,7.000-3.000 4,6.000-2.000 5,4.000-1.000-1,4.000 3.000-2,3.000 3.000-4,3.000 4.000-3,4.000-1.000 1,7.000-3.000 5,6.000-3.000 4,7.000-2.000 4,0.000-1.000 1,-2.000 3.000-3,-3.000 3.000-3,-3.000 4.000-3,1.000 5.000-2,6.000 10.000-1,7.000 10.000-1,6.000 9.000-1,-1.000 6.000-2,-5.000 3.000-1,-7.000 3.000-1,-5.000 4.000-3,-6.000 1.000 0,-3.000 0.000-1,-3.000 0.000-1,-2.000 0.000-1,-3.000 1.000 0,1.000 4.000 0,-1.000 3.000 1,1.000 3.000 0,-3.000 1.000 0,-2.000 1.000 1,-3.000-1.000-1,-3.000 1.000 1,-7.000-1.000 0,-9.000 1.000-3,-10.000-1.000-1,-8.000 1.000-1,-8.000-4.000-2,-2.000-6.000 0,-3.000-6.000 0,-3.000-6.000-1,-2.000-4.000 1,0.000 1.000 0,0.000-1.000 2,0.000 1.000 1,1.000-4.000 1,4.000-6.000 0,3.000-6.000 0,3.000-6.000 1,4.000-7.000 0,7.000-6.000 1,6.000-6.000-2,7.000-6.000 1,4.000-4.000 0,3.000 1.000 0,3.000-1.000 0,4.000 1.000 0,4.000-1.000 1,6.000 1.000-2,7.000-1.000 0,6.000 1.000 0,7.000-4.000-1,10.000-6.000 1,10.000-6.000 0,9.000-6.000 0,2.000 1.000 1,-2.000 9.000 2,-3.000 10.000 2,-3.000 10.000 1,-2.000 5.000 1,0.000 4.000 1,0.000 3.000 2,0.000 3.000 1,0.000 6.000 1,0.000 9.000 1,0.000 10.000 2,0.000 10.000 2,-2.000 5.000-2,-3.000 4.000-2,-3.000 3.000-3,-2.000 3.000-3,-5.000 3.000-1,-2.000 3.000-2,-3.000 3.000 0,-3.000 4.000-1,-12.000 4.000-1,-18.000 6.000-2,-19.000 7.000-1,-18.000 6.000-2,-7.000-4.000 0,6.000-11.000 1,7.000-14.000 0,6.000-11.000 2,-1.000-9.000 0,-5.000-3.000 1,-7.000-3.000 0,-5.000-2.000 0,-4.000-6.000 0,0.000-6.000-1,0.000-6.000 0,0.000-6.000 0,4.000-9.000-1,10.000-8.000 1,10.000-10.000 0,9.000-9.000 1,6.000-5.000-2,3.000 0.000-1,3.000 0.000-2,4.000 0.000-2,5.000 3.000-1,10.000 6.000 0,10.000 7.000-1,9.000 6.000 1,4.000 3.000-1,1.000 0.000 3,-1.000 0.000 1,1.000 0.000 2,-3.000 1.000 2,-2.000 4.000 0,-3.000 3.000 1,-3.000 3.000 1,-4.000 7.000-8,-3.000 14.000-18,-3.000 11.000-18,-2.000 14.000-17</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18"/>
    </inkml:context>
    <inkml:brush xml:id="br0">
      <inkml:brushProperty name="width" value="0.0457004755735397" units="cm"/>
      <inkml:brushProperty name="height" value="0.0457004755735397" units="cm"/>
      <inkml:brushProperty name="color" value="#f2385b"/>
      <inkml:brushProperty name="ignorePressure" value="0"/>
    </inkml:brush>
  </inkml:definitions>
  <inkml:trace contextRef="#ctx0" brushRef="#br0">88200.000 12550.000 481,'3.000'-49.000'15,"6.000"4.000"3,7.000 3.000 3,6.000 3.000 2,3.000 3.000 2,0.000 3.000-4,0.000 3.000-1,0.000 4.000-2,0.000 4.000-2,0.000 6.000 0,0.000 7.000-1,0.000 6.000 0,1.000 3.000-1,4.000 0.000 0,3.000 0.000-3,3.000 0.000 0,-1.000 3.000-1,-2.000 6.000-1,-3.000 7.000-1,-3.000 6.000 0,-2.000 3.000-2,0.000 0.000-2,0.000 0.000-3,0.000 0.000-1,-2.000 3.000-2,-3.000 6.000 1,-3.000 7.000-1,-2.000 6.000 1,-8.000 1.000 0,-8.000-3.000 1,-10.000-3.000 0,-9.000-2.000 1,-7.000-5.000 0,-3.000-2.000 0,-3.000-3.000 1,-2.000-3.000 0,-5.000-4.000-1,-2.000-3.000 0,-3.000-3.000 0,-3.000-2.000-1,-4.000-6.000-1,-3.000-6.000-2,-3.000-6.000 0,-2.000-6.000-2,5.000-9.000 0,16.000-8.000-1,15.000-10.000 1,17.000-9.000 1,8.000-7.000-1,4.000-3.000 0,3.000-3.000 1,3.000-2.000-1,6.000-3.000 1,9.000 1.000 2,10.000-1.000 2,10.000 1.000 2,4.000 2.000 0,0.000 7.000 0,0.000 6.000 0,0.000 7.000 0,-2.000 4.000 0,-3.000 3.000 2,-3.000 3.000 1,-2.000 4.000 3,-3.000 2.000 1,1.000 4.000 2,-1.000 3.000 1,1.000 3.000 2,-1.000 10.000 0,1.000 20.000-1,-1.000 18.000-1,1.000 20.000 0,-6.000 8.000-2,-8.000 1.000-2,-10.000-1.000-1,-9.000 1.000-1,-7.000-3.000-2,-3.000-2.000-1,-3.000-3.000-1,-2.000-3.000-1,-6.000-2.000-1,-6.000 0.000-1,-6.000 0.000-1,-6.000 0.000-1,-6.000-4.000 0,-2.000-5.000 1,-3.000-7.000 1,-3.000-5.000 1,-2.000-8.000 0,0.000-5.000-1,0.000-7.000-1,0.000-5.000-1,1.000-6.000 0,4.000-3.000 1,3.000-3.000 0,3.000-2.000 0,6.000-8.000 0,9.000-8.000-3,10.000-10.000-3,10.000-9.000-3,4.000-7.000 0,0.000-3.000-1,0.000-3.000 0,0.000-2.000 0,4.000-1.000 1,10.000 3.000 2,10.000 3.000 1,9.000 4.000 2,4.000 2.000 2,1.000 4.000 2,-1.000 3.000 2,1.000 3.000 1,-1.000 6.000 2,1.000 9.000 3,-1.000 10.000 1,1.000 10.000 3,-1.000 5.000 1,1.000 4.000 3,-1.000 3.000 3,1.000 3.000 1,-3.000 6.000 1,-2.000 9.000-2,-3.000 10.000-1,-3.000 10.000-1,-6.000 4.000-3,-5.000 0.000-1,-7.000 0.000-2,-5.000 0.000-2,-4.000 0.000-1,0.000 0.000 0,0.000 0.000 1,0.000 0.000 0,-4.000-2.000-2,-5.000-3.000-3,-7.000-3.000-3,-5.000-2.000-3,-6.000-5.000-2,-3.000-2.000 1,-3.000-3.000 1,-2.000-3.000 1,-5.000-6.000-1,-2.000-5.000 0,-3.000-7.000 0,-3.000-5.000-1,-1.000-6.000 0,4.000-3.000 1,3.000-3.000 0,3.000-2.000 1,3.000-8.000-1,3.000-8.000 0,3.000-10.000-1,4.000-9.000 0,4.000-9.000-2,6.000-5.000-2,7.000-7.000 0,6.000-5.000-2,7.000-3.000-1,10.000 4.000 2,10.000 3.000 1,9.000 3.000 2,6.000 6.000 0,3.000 9.000 3,3.000 10.000 0,4.000 10.000 2,1.000 5.000 1,0.000 4.000-1,0.000 3.000 0,0.000 3.000 0,-4.000 7.000 1,-5.000 14.000 4,-7.000 11.000 5,-5.000 14.000 4,-6.000 8.000 2,-3.000 7.000-1,-3.000 6.000 0,-2.000 7.000-1,-3.000 0.000-1,1.000-2.000-2,-1.000-3.000-2,1.000-3.000-2,-6.000-4.000-1,-8.000-3.000-3,-10.000-3.000-1,-9.000-2.000-1,-9.000-6.000-1,-5.000-6.000 0,-7.000-6.000-1,-5.000-6.000 1,-4.000-6.000-2,0.000-2.000-3,0.000-3.000-4,0.000-3.000-2,1.000-6.000-4,4.000-5.000-6,3.000-7.000-4,3.000-5.000-5,6.000-6.000-2,9.000-3.000 3,10.000-3.000 3,10.000-2.000 2,5.000-1.000-3,4.000 3.000-6,3.000 3.000-7,3.000 4.000-7</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19"/>
    </inkml:context>
    <inkml:brush xml:id="br0">
      <inkml:brushProperty name="width" value="0.045613095164299" units="cm"/>
      <inkml:brushProperty name="height" value="0.045613095164299" units="cm"/>
      <inkml:brushProperty name="color" value="#f2385b"/>
      <inkml:brushProperty name="ignorePressure" value="0"/>
    </inkml:brush>
  </inkml:definitions>
  <inkml:trace contextRef="#ctx0" brushRef="#br0">91450.000 15150.000 482,'3.000'-49.000'-15,"6.000"4.000"18,7.000 3.000 19,6.000 3.000 18,3.000 4.000 6,0.000 7.000-7,0.000 6.000-6,0.000 7.000-7,1.000 4.000-5,4.000 3.000-2,3.000 3.000-2,3.000 4.000-2,-1.000 4.000-2,-2.000 6.000 1,-3.000 7.000 0,-3.000 6.000 1,-4.000 7.000-1,-3.000 10.000-2,-3.000 10.000-3,-2.000 9.000-2,-9.000 1.000-2,-12.000-6.000-2,-13.000-6.000-2,-12.000-6.000-3,-7.000-4.000 0,1.000 1.000 1,-1.000-1.000 0,1.000 1.000 2,-1.000-4.000-1,1.000-6.000 1,-1.000-6.000 0,1.000-6.000 1,-1.000-7.000-1,1.000-6.000 0,-1.000-6.000 0,1.000-6.000-1,1.000-7.000 0,3.000-6.000-2,3.000-6.000 0,4.000-6.000-2,4.000-9.000-1,6.000-8.000 0,7.000-10.000-1,6.000-9.000-1,6.000-1.000 1,6.000 10.000 0,7.000 10.000 1,6.000 9.000 2,7.000 2.000 0,10.000-2.000 1,10.000-3.000 0,9.000-3.000 2,1.000 4.000 1,-6.000 13.000 2,-6.000 12.000 2,-6.000 13.000 3,-2.000 6.000 1,3.000 0.000 2,3.000 0.000 2,4.000 0.000 1,-1.000 4.000 2,-3.000 10.000-1,-3.000 10.000 0,-2.000 9.000-1,-6.000 4.000 0,-6.000 1.000-2,-6.000-1.000-2,-6.000 1.000-2,-4.000 1.000-1,1.000 3.000 0,-1.000 3.000-1,1.000 4.000 0,-6.000 1.000-2,-8.000 0.000-2,-10.000 0.000-2,-9.000 0.000-2,-7.000-2.000-2,-3.000-3.000 0,-3.000-3.000 0,-2.000-2.000-1,-5.000-6.000 1,-2.000-6.000-2,-3.000-6.000 1,-3.000-6.000-1,-2.000-7.000 0,0.000-6.000 0,0.000-6.000-1,0.000-6.000 0,1.000-7.000-1,4.000-6.000 0,3.000-6.000-1,3.000-6.000-1,4.000-7.000 0,7.000-6.000-1,6.000-6.000-1,7.000-6.000 0,5.000-4.000 0,7.000 1.000 1,6.000-1.000 1,7.000 1.000 1,5.000 4.000 1,7.000 9.000 2,6.000 10.000 2,7.000 10.000 1,2.000 5.000 3,1.000 4.000 3,-1.000 3.000 2,1.000 3.000 3,-1.000 3.000 2,1.000 3.000 2,-1.000 3.000 2,1.000 4.000 2,-1.000 5.000-1,1.000 10.000-1,-1.000 10.000-1,1.000 9.000-3,-4.000 4.000-1,-6.000 1.000-2,-6.000-1.000-2,-6.000 1.000-2,-6.000-1.000-2,-2.000 1.000 1,-3.000-1.000-1,-3.000 1.000 0,-9.000 1.000-1,-11.000 3.000-1,-14.000 3.000 0,-11.000 4.000-2,-9.000 1.000 0,-3.000 0.000 1,-3.000 0.000 0,-2.000 0.000 1,-1.000-4.000-1,3.000-5.000 0,3.000-7.000-1,4.000-5.000 1,2.000-8.000-1,4.000-5.000 0,3.000-7.000 2,3.000-5.000-1,4.000-14.000-1,7.000-18.000-5,6.000-19.000-5,7.000-18.000-5,11.000-12.000-5,20.000-3.000-3,18.000-3.000-5,20.000-2.000-4,6.000 5.000-1,-2.000 16.000 3,-3.000 15.000 3,-3.000 17.000 3,-6.000 7.000 0,-5.000 0.000-5,-7.000 0.000-4,-5.000 0.000-4</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20"/>
    </inkml:context>
    <inkml:brush xml:id="br0">
      <inkml:brushProperty name="width" value="0.0455206669867039" units="cm"/>
      <inkml:brushProperty name="height" value="0.0455206669867039" units="cm"/>
      <inkml:brushProperty name="color" value="#f2385b"/>
      <inkml:brushProperty name="ignorePressure" value="0"/>
    </inkml:brush>
  </inkml:definitions>
  <inkml:trace contextRef="#ctx0" brushRef="#br0">96150.000 12600.000 483,'-66.000'-5.000'-15,"19.000"-9.000"12,19.000-10.000 10,19.000-8.000 12,9.000-4.000 4,0.000 3.000 1,0.000 3.000 0,0.000 4.000 0,3.000 2.000 0,6.000 4.000 0,7.000 3.000 1,6.000 3.000 0,3.000-1.000-1,0.000-2.000-3,0.000-3.000-3,0.000-3.000-2,3.000 1.000-2,6.000 6.000 0,7.000 7.000 0,6.000 6.000 0,-2.000 7.000-2,-9.000 10.000 0,-10.000 10.000 0,-8.000 9.000-2,-8.000 6.000-1,-2.000 3.000-2,-3.000 3.000-1,-3.000 4.000-2,-4.000-1.000-1,-3.000-3.000-1,-3.000-3.000 0,-2.000-2.000 0,-6.000-3.000-1,-6.000 1.000 0,-6.000-1.000 1,-6.000 1.000 0,-4.000-6.000 0,1.000-8.000-2,-1.000-10.000 0,1.000-9.000-2,-1.000-5.000 0,1.000 0.000 0,-1.000 0.000-1,1.000 0.000 0,1.000-4.000-1,3.000-5.000-1,3.000-7.000-1,4.000-5.000-1,4.000-9.000-1,6.000-9.000-1,7.000-10.000-2,6.000-8.000-1,6.000-4.000 0,6.000 3.000 3,7.000 3.000 1,6.000 4.000 2,6.000 2.000 2,6.000 4.000 1,7.000 3.000 1,6.000 3.000 1,1.000 6.000 1,-3.000 9.000-1,-3.000 10.000-1,-2.000 10.000 0,-3.000 4.000 3,1.000 0.000 5,-1.000 0.000 7,1.000 0.000 6,-3.000 6.000 4,-2.000 13.000 1,-3.000 12.000 2,-3.000 13.000 2,-6.000 4.000-3,-5.000-3.000-5,-7.000-3.000-6,-5.000-2.000-5,-9.000-3.000-5,-9.000 1.000-1,-10.000-1.000-2,-8.000 1.000-3,-11.000-3.000-1,-8.000-2.000-3,-10.000-3.000-1,-9.000-3.000-2,-1.000-4.000-1,10.000-3.000 1,10.000-3.000 1,9.000-2.000 1,6.000-11.000 0,3.000-15.000-1,3.000-15.000 0,4.000-16.000-2,11.000-10.000-2,23.000-3.000-1,22.000-3.000-3,22.000-2.000-2,8.000 2.000-3,-2.000 9.000-3,-3.000 10.000-4,-3.000 10.000-4,-4.000 7.000-1,-3.000 6.000 3,-3.000 7.000 2,-2.000 6.000 3,-8.000 6.000 2,-8.000 6.000 2,-10.000 7.000 1,-9.000 6.000 2,-5.000 3.000-1,0.000 0.000-3,0.000 0.000-2,0.000 0.000-3</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21"/>
    </inkml:context>
    <inkml:brush xml:id="br0">
      <inkml:brushProperty name="width" value="0.0495667085051537" units="cm"/>
      <inkml:brushProperty name="height" value="0.0495667085051537" units="cm"/>
      <inkml:brushProperty name="color" value="#f2385b"/>
      <inkml:brushProperty name="ignorePressure" value="0"/>
    </inkml:brush>
  </inkml:definitions>
  <inkml:trace contextRef="#ctx0" brushRef="#br0">96250.000 25700.000 443,'-88.000'18.000'25,"26.000"-11.000"-4,24.000-14.000-3,26.000-11.000-4,13.000-7.000-2,4.000 0.000-1,3.000 0.000-2,3.000 0.000 0,3.000-4.000-1,3.000-5.000 2,3.000-7.000 1,4.000-5.000 2,-1.000-1.000 0,-3.000 6.000 0,-3.000 7.000 0,-2.000 6.000-1,-1.000 4.000 1,3.000 4.000-1,3.000 3.000 1,4.000 3.000 0,2.000 6.000 1,4.000 9.000-1,3.000 10.000 1,3.000 10.000 0,-4.000 7.000-1,-8.000 6.000-3,-10.000 7.000-4,-9.000 6.000-3,-7.000 3.000-2,-3.000 0.000-1,-3.000 0.000-2,-2.000 0.000 0,-5.000-2.000-1,-2.000-3.000 1,-3.000-3.000 1,-3.000-2.000 1,-4.000-6.000 1,-3.000-6.000-1,-3.000-6.000-2,-2.000-6.000 0,-5.000-6.000 0,-2.000-2.000 0,-3.000-3.000 0,-3.000-3.000 0,1.000-6.000 0,6.000-5.000 1,7.000-7.000-1,6.000-5.000 0,6.000-9.000-1,6.000-9.000 1,7.000-10.000-2,6.000-8.000 1,7.000-6.000-1,10.000 1.000 0,10.000-1.000 1,9.000 1.000 0,7.000 2.000 1,7.000 7.000 3,6.000 6.000 4,7.000 7.000 2,0.000 7.000 1,-2.000 9.000-2,-3.000 10.000-1,-3.000 10.000-1,-4.000 4.000 0,-3.000 0.000 6,-3.000 0.000 4,-2.000 0.000 4,-6.000 9.000 1,-6.000 19.000-2,-6.000 19.000-3,-6.000 19.000-2,-9.000 7.000-3,-8.000-3.000-3,-10.000-3.000-1,-9.000-2.000-3,-12.000-5.000-2,-11.000-2.000-1,-14.000-3.000-2,-11.000-3.000-2,-4.000-6.000 1,6.000-5.000-1,7.000-7.000 1,6.000-5.000 1,4.000-6.000 0,4.000-3.000 2,3.000-3.000 0,3.000-2.000 2,9.000-17.000-1,16.000-28.000-1,15.000-28.000-2,17.000-27.000-1,11.000-12.000-2,10.000 6.000 1,10.000 7.000 0,9.000 6.000-1,2.000 9.000 2,-2.000 13.000 4,-3.000 12.000 2,-3.000 13.000 4,-4.000 9.000 2,-3.000 6.000 1,-3.000 7.000 2,-2.000 6.000 1,-5.000 9.000 1,-2.000 13.000 2,-3.000 12.000 1,-3.000 13.000 1,-6.000 7.000-1,-5.000 4.000-3,-7.000 3.000-4,-5.000 3.000-3,-8.000-2.000-2,-5.000-6.000-2,-7.000-6.000-3,-5.000-6.000-2,-8.000-6.000-3,-5.000-2.000-3,-7.000-3.000-3,-5.000-3.000-4,-3.000-7.000-4,4.000-9.000-6,3.000-10.000-8,3.000-8.000-5,1.000-11.000-9,1.000-8.000-10,-1.000-10.000-10,1.000-9.000-9</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22"/>
    </inkml:context>
    <inkml:brush xml:id="br0">
      <inkml:brushProperty name="width" value="0.0483395867049694" units="cm"/>
      <inkml:brushProperty name="height" value="0.0483395867049694" units="cm"/>
      <inkml:brushProperty name="color" value="#f2385b"/>
      <inkml:brushProperty name="ignorePressure" value="0"/>
    </inkml:brush>
  </inkml:definitions>
  <inkml:trace contextRef="#ctx0" brushRef="#br0">91150.000 28400.000 455,'50.000'-49.000'93,"0.000"4.000"-21,0.000 3.000-22,0.000 3.000-20,-2.000 4.000-11,-3.000 7.000-1,-3.000 6.000 0,-2.000 7.000-1,-6.000 10.000-1,-6.000 16.000-2,-6.000 15.000-4,-6.000 17.000-2,-6.000 7.000-2,-2.000 0.000-2,-3.000 0.000 0,-3.000 0.000-1,-4.000-2.000-2,-3.000-3.000 0,-3.000-3.000-2,-2.000-2.000 0,-5.000-5.000-2,-2.000-2.000 0,-3.000-3.000-1,-3.000-3.000-1,-6.000-6.000 0,-5.000-5.000 1,-7.000-7.000 0,-5.000-5.000 0,-4.000-4.000 1,0.000 0.000 0,0.000 0.000 0,0.000 0.000 1,3.000-4.000 0,6.000-5.000-1,7.000-7.000-1,6.000-5.000-1,6.000-9.000 0,6.000-9.000 0,7.000-10.000-1,6.000-8.000-1,9.000-6.000 2,13.000 1.000 0,12.000-1.000 1,13.000 1.000 2,6.000 2.000 2,0.000 7.000 1,0.000 6.000 3,0.000 7.000 1,0.000 7.000 2,0.000 9.000 4,0.000 10.000 2,0.000 10.000 3,0.000 7.000 2,0.000 6.000 0,0.000 7.000 0,0.000 6.000 1,-2.000 7.000-1,-3.000 10.000-1,-3.000 10.000-1,-2.000 9.000-1,-8.000 6.000-2,-8.000 3.000-1,-10.000 3.000-2,-9.000 4.000-2,-7.000-4.000-1,-3.000-9.000-2,-3.000-10.000-1,-2.000-8.000-1,-8.000-6.000-3,-8.000 1.000 0,-10.000-1.000-2,-9.000 1.000-2,-5.000-4.000 0,0.000-6.000 0,0.000-6.000 1,0.000-6.000 0,0.000-9.000-2,0.000-8.000-3,0.000-10.000-4,0.000-9.000-3,4.000-10.000-2,10.000-9.000 0,10.000-10.000 2,9.000-8.000 0,7.000-8.000 1,7.000-2.000 2,6.000-3.000 2,7.000-3.000 1,7.000 2.000 3,9.000 10.000 0,10.000 10.000 2,10.000 9.000 1,5.000 6.000 1,4.000 3.000 4,3.000 3.000 3,3.000 4.000 2,-1.000 4.000 3,-2.000 6.000 1,-3.000 7.000 2,-3.000 6.000 0,-7.000 9.000 1,-9.000 13.000-4,-10.000 12.000-3,-8.000 13.000-2,-9.000 9.000-1,-6.000 6.000 0,-6.000 7.000 2,-6.000 6.000 0,-4.000-2.000-6,1.000-9.000-16,-1.000-10.000-14,1.000-8.000-16</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23"/>
    </inkml:context>
    <inkml:brush xml:id="br0">
      <inkml:brushProperty name="width" value="0.0438129678368568" units="cm"/>
      <inkml:brushProperty name="height" value="0.0438129678368568" units="cm"/>
      <inkml:brushProperty name="color" value="#f2385b"/>
      <inkml:brushProperty name="ignorePressure" value="0"/>
    </inkml:brush>
  </inkml:definitions>
  <inkml:trace contextRef="#ctx0" brushRef="#br0">83600.000 28750.000 502,'-91.000'-2.000'-7,"19.000"-3.000"15,19.000-3.000 14,19.000-2.000 13,12.000-5.000 5,6.000-2.000-5,7.000-3.000-5,6.000-3.000-5,4.000-6.000-3,4.000-5.000-2,3.000-7.000-3,3.000-5.000-1,6.000-4.000-2,9.000 0.000 1,10.000 0.000-2,10.000 0.000 1,5.000 3.000-2,4.000 6.000-2,3.000 7.000-2,3.000 6.000-2,-2.000 12.000-2,-6.000 19.000-1,-6.000 19.000-1,-6.000 19.000 0,-7.000 12.000-2,-6.000 6.000 2,-6.000 7.000-1,-6.000 6.000 1,-7.000-2.000 1,-6.000-9.000-1,-6.000-10.000 0,-6.000-8.000 0,-9.000-4.000 0,-8.000 3.000 0,-10.000 3.000 1,-9.000 4.000 1,-9.000-4.000-1,-5.000-9.000-2,-7.000-10.000 0,-5.000-8.000-2,0.000-9.000-1,10.000-6.000 0,10.000-6.000-1,9.000-6.000 0,9.000-9.000 0,9.000-8.000 0,10.000-10.000 0,10.000-9.000 0,8.000-7.000-1,10.000-3.000 1,10.000-3.000 0,9.000-2.000-1,6.000 0.000 2,3.000 7.000 1,3.000 6.000 1,4.000 7.000 2,2.000 2.000 1,4.000 1.000 1,3.000-1.000 1,3.000 1.000 2,-2.000 4.000 0,-6.000 9.000 0,-6.000 10.000 0,-6.000 10.000-2,-7.000 8.000 1,-6.000 10.000 0,-6.000 10.000-1,-6.000 9.000 1,-6.000 7.000 0,-2.000 7.000 0,-3.000 6.000 1,-3.000 7.000 0,-6.000 0.000-1,-5.000-2.000 0,-7.000-3.000-1,-5.000-3.000 0,-6.000-2.000-1,-3.000 0.000 0,-3.000 0.000 0,-2.000 0.000 1,-5.000-4.000-2,-2.000-5.000 0,-3.000-7.000-2,-3.000-5.000-2,-1.000-6.000-1,4.000-3.000 0,3.000-3.000-1,3.000-2.000-1,1.000-6.000 0,1.000-6.000 0,-1.000-6.000 0,1.000-6.000-1,4.000-7.000 0,9.000-6.000-1,10.000-6.000 1,10.000-6.000-1,5.000-6.000-1,4.000-2.000 0,3.000-3.000-1,3.000-3.000 0,6.000-1.000-1,9.000 4.000-1,10.000 3.000 1,10.000 3.000-1,2.000 4.000 0,-3.000 7.000-3,-3.000 6.000-1,-2.000 7.000-3</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26"/>
    </inkml:context>
    <inkml:brush xml:id="br0">
      <inkml:brushProperty name="width" value="0.0407159961760044" units="cm"/>
      <inkml:brushProperty name="height" value="0.0407159961760044" units="cm"/>
      <inkml:brushProperty name="color" value="#f2385b"/>
      <inkml:brushProperty name="ignorePressure" value="0"/>
    </inkml:brush>
  </inkml:definitions>
  <inkml:trace contextRef="#ctx0" brushRef="#br0">87300.000 25350.000 540,'25.000'-43.000'71,"0.000"17.000"-16,0.000 15.000-16,0.000 16.000-15,-2.000 9.000-10,-3.000 3.000-3,-3.000 3.000-2,-2.000 4.000-4,-5.000 2.000-3,-2.000 4.000-1,-3.000 3.000-3,-3.000 3.000-2,-6.000-2.000 0,-5.000-6.000 0,-7.000-6.000 1,-5.000-6.000 1,-4.000-4.000 0,0.000 1.000-1,0.000-1.000-1,0.000 1.000-1,1.000-6.000 0,4.000-8.000 1,3.000-10.000 1,3.000-9.000 1,3.000-5.000 1,3.000 0.000 0,3.000 0.000-1,4.000 0.000 0,1.000 0.000 1,0.000 0.000 2,0.000 0.000 1,0.000 0.000 2,3.000-2.000 0,6.000-3.000 0,7.000-3.000-1,6.000-2.000 0,3.000 0.000 0,0.000 7.000 3,0.000 6.000 2,0.000 7.000 2,3.000 4.000 3,6.000 3.000 3,7.000 3.000 4,6.000 4.000 3,-2.000 8.000-1,-9.000 17.000-5,-10.000 15.000-5,-8.000 16.000-6,-8.000 4.000-4,-2.000-6.000-1,-3.000-6.000-2,-3.000-6.000-3,-6.000-6.000 0,-5.000-2.000 0,-7.000-3.000 0,-5.000-3.000 1,-8.000-4.000 0,-5.000-3.000 0,-7.000-3.000 1,-5.000-2.000 0,3.000-12.000 0,17.000-19.000-2,15.000-18.000-2,16.000-19.000-1,9.000-5.000 0,3.000 9.000 2,3.000 10.000 3,4.000 10.000 2,4.000 7.000 4,6.000 6.000 4,7.000 7.000 5,6.000 6.000 5,-4.000 10.000 0,-11.000 17.000-1,-14.000 15.000-3,-11.000 16.000-2,-11.000 4.000-1,-5.000-6.000-1,-7.000-6.000-1,-5.000-6.000 0,-4.000-6.000-1,0.000-2.000-2,0.000-3.000-1,0.000-3.000-1,0.000-12.000-7,0.000-18.000-8,0.000-19.000-11,0.000-18.000-9,3.000-10.000-5,6.000 0.000-1,7.000 0.000 0,6.000 0.000-2,4.000 1.000-3,4.000 4.000-4,3.000 3.000-6,3.000 3.000-5</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28"/>
    </inkml:context>
    <inkml:brush xml:id="br0">
      <inkml:brushProperty name="width" value="0.0417265854775906" units="cm"/>
      <inkml:brushProperty name="height" value="0.0417265854775906" units="cm"/>
      <inkml:brushProperty name="color" value="#f2385b"/>
      <inkml:brushProperty name="ignorePressure" value="0"/>
    </inkml:brush>
  </inkml:definitions>
  <inkml:trace contextRef="#ctx0" brushRef="#br0">83650.000 15000.000 527,'-66.000'-47.000'5,"19.000"6.000"2,19.000 7.000 1,19.000 6.000 2,7.000 3.000 1,-3.000 0.000 0,-3.000 0.000 1,-2.000 0.000-1,-3.000 0.000 1,1.000 0.000 0,-1.000 0.000 1,1.000 0.000 0,1.000-2.000 0,3.000-3.000 0,3.000-3.000 0,4.000-2.000 0,5.000-3.000 0,10.000 1.000-1,10.000-1.000 0,9.000 1.000 0,6.000 1.000 0,3.000 3.000-1,3.000 3.000 0,4.000 4.000 0,1.000 5.000 0,0.000 10.000-2,0.000 10.000-1,0.000 9.000-2,-4.000 10.000 0,-5.000 14.000 1,-7.000 11.000-1,-5.000 14.000 1,-6.000 7.000-1,-3.000 3.000-2,-3.000 3.000-2,-2.000 4.000-2,-5.000-4.000-2,-2.000-9.000 1,-3.000-10.000 0,-3.000-8.000 0,-7.000-4.000 0,-9.000 3.000 3,-10.000 3.000 0,-8.000 4.000 2,-8.000-3.000 1,-2.000-5.000-2,-3.000-7.000 0,-3.000-5.000-2,-2.000-4.000-1,0.000 0.000-2,0.000 0.000-3,0.000 0.000-1,0.000-5.000-2,0.000-9.000 2,0.000-10.000 0,0.000-8.000 0,3.000-9.000 2,6.000-6.000 0,7.000-6.000 1,6.000-6.000 1,6.000-6.000 0,6.000-2.000 0,7.000-3.000 0,6.000-3.000 0,4.000-6.000 0,4.000-5.000 3,3.000-7.000 1,3.000-5.000 3,6.000-1.000 1,9.000 6.000-1,10.000 7.000 1,10.000 6.000 0,2.000 7.000 0,-3.000 10.000 0,-3.000 10.000 2,-2.000 9.000 1,-1.000 6.000-1,3.000 3.000-2,3.000 3.000 0,4.000 4.000-3,-1.000 5.000 0,-3.000 10.000-1,-3.000 10.000 0,-2.000 9.000-1,-6.000 6.000 0,-6.000 3.000 1,-6.000 3.000-1,-6.000 4.000 1,-4.000-1.000 1,1.000-3.000-1,-1.000-3.000 0,1.000-2.000 0,-4.000-3.000 0,-6.000 1.000 0,-6.000-1.000 0,-6.000 1.000 0,-7.000-3.000 0,-6.000-2.000 0,-6.000-3.000 1,-6.000-3.000-1,-6.000-2.000 0,-2.000 0.000-1,-3.000 0.000-2,-3.000 0.000-1,-4.000-2.000 0,-3.000-3.000-1,-3.000-3.000-1,-2.000-2.000 0,-1.000-5.000-1,3.000-2.000 0,3.000-3.000 0,4.000-3.000 0,4.000-7.000 0,6.000-9.000 0,7.000-10.000 0,6.000-8.000 1,6.000-8.000 0,6.000-2.000 1,7.000-3.000-1,6.000-3.000 1,7.000-2.000 0,10.000 0.000 1,10.000 0.000 1,9.000 0.000 1,7.000 1.000 0,7.000 4.000 1,6.000 3.000 1,7.000 3.000 0,2.000 6.000 1,1.000 9.000 0,-1.000 10.000 2,1.000 10.000 0,-4.000 8.000 0,-6.000 10.000-1,-6.000 10.000-1,-6.000 9.000 0,-7.000 6.000-1,-6.000 3.000 2,-6.000 3.000 2,-6.000 4.000 0,-6.000-1.000 1,-2.000-3.000 0,-3.000-3.000-2,-3.000-2.000 1,-6.000-1.000-1,-5.000 3.000-1,-7.000 3.000 1,-5.000 4.000-1,-6.000-1.000 1,-3.000-3.000-1,-3.000-3.000 1,-2.000-2.000 0,-5.000-6.000 0,-2.000-6.000-2,-3.000-6.000-1,-3.000-6.000-1,-1.000-6.000-3,4.000-2.000-1,3.000-3.000-3,3.000-3.000-2,4.000-7.000-4,7.000-9.000-5,6.000-10.000-4,7.000-8.000-5,4.000-6.000-1,3.000 1.000 4,3.000-1.000 3,4.000 1.000 4,4.000 1.000-7,6.000 3.000-15,7.000 3.000-17,6.000 4.000-15</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55"/>
    </inkml:context>
    <inkml:brush xml:id="br0">
      <inkml:brushProperty name="width" value="0.0492928214371204" units="cm"/>
      <inkml:brushProperty name="height" value="0.0492928214371204" units="cm"/>
      <inkml:brushProperty name="color" value="#f2385b"/>
      <inkml:brushProperty name="ignorePressure" value="0"/>
    </inkml:brush>
  </inkml:definitions>
  <inkml:trace contextRef="#ctx0" brushRef="#br0">87600.000 30800.000 446,'0.000'-49.000'0,"0.000"4.000"0,0.000 3.000 0,0.000 3.000 0,-2.000 10.000 10,-3.000 20.000 21,-3.000 18.000 20,-2.000 20.000 20,-3.000 10.000 5,1.000 3.000-14,-1.000 3.000-11,1.000 4.000-13,-3.000 2.000-8,-2.000 4.000-4,-3.000 3.000-3,-3.000 3.000-3,-2.000 3.000-4,0.000 3.000-2,0.000 3.000-3,0.000 4.000-2,0.000 2.000-3,0.000 4.000-1,0.000 3.000-2,0.000 3.000-3,0.000-1.000-1,0.000-2.000-3,0.000-3.000-3,0.000-3.000-2,-2.000-1.000-3,-3.000 4.000-3,-3.000 3.000-2,-2.000 3.000-3,0.000-5.000-2,7.000-12.000-1,6.000-13.000-1,7.000-12.000-2,5.000-16.000-5,7.000-19.000-12,6.000-18.000-11,7.000-19.000-12,2.000-12.000 1,1.000-2.000 11,-1.000-3.000 11,1.000-3.000 13,-1.000-1.000 7,1.000 4.000 4,-1.000 3.000 4,1.000 3.000 4</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1"/>
    </inkml:context>
    <inkml:brush xml:id="br0">
      <inkml:brushProperty name="width" value="0.0393262654542923" units="cm"/>
      <inkml:brushProperty name="height" value="0.0393262654542923" units="cm"/>
      <inkml:brushProperty name="color" value="#00bff3"/>
      <inkml:brushProperty name="ignorePressure" value="0"/>
    </inkml:brush>
  </inkml:definitions>
  <inkml:trace contextRef="#ctx0" brushRef="#br0">84800.000 12700.000 559,'-91.000'-66.000'4,"19.000"19.000"9,19.000 19.000 8,19.000 19.000 9,5.000 9.000 4,-5.000 0.000-2,-7.000 0.000-2,-5.000 0.000-1,-3.000 4.000-2,4.000 10.000-3,3.000 10.000-1,3.000 9.000-3,3.000 2.000-3,3.000-2.000-2,3.000-3.000-2,4.000-3.000-2,2.000-1.000-2,4.000 4.000 0,3.000 3.000-2,3.000 3.000 1,1.000 3.000-3,1.000 3.000-1,-1.000 3.000-3,1.000 4.000-1,7.000-1.000-1,16.000-3.000 0,15.000-3.000 1,17.000-2.000 0,8.000-6.000 1,4.000-6.000 0,3.000-6.000 1,3.000-6.000 0,3.000-2.000 0,3.000 3.000 1,3.000 3.000-1,4.000 4.000 0,-4.000 1.000 1,-9.000 0.000 0,-10.000 0.000 2,-8.000 0.000 0,-8.000 1.000 0,-2.000 4.000-1,-3.000 3.000-1,-3.000 3.000-1,-7.000 1.000 0,-9.000 1.000 1,-10.000-1.000-1,-8.000 1.000 1,-12.000 2.000-2,-12.000 7.000-1,-13.000 6.000-3,-12.000 7.000-2,-10.000 0.000-4,-6.000-2.000-5,-6.000-3.000-4,-6.000-3.000-5,-6.000-2.000-5,-2.000 0.000-5,-3.000 0.000-5,-3.000 0.000-6,5.000-4.000 0,17.000-5.000 2,15.000-7.000 4,16.000-5.000 3,9.000-6.000 2,3.000-3.000 2,3.000-3.000 2,4.000-2.000 1</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57"/>
    </inkml:context>
    <inkml:brush xml:id="br0">
      <inkml:brushProperty name="width" value="0.0501930490136147" units="cm"/>
      <inkml:brushProperty name="height" value="0.0501930490136147" units="cm"/>
      <inkml:brushProperty name="color" value="#f2385b"/>
      <inkml:brushProperty name="ignorePressure" value="0"/>
    </inkml:brush>
  </inkml:definitions>
  <inkml:trace contextRef="#ctx0" brushRef="#br0">87450.000 30600.000 438,'118.000'-27.000'105,"-11.000"-3.000"-25,-14.000-3.000-25,-11.000-2.000-25,-11.000 0.000-14,-5.000 7.000-2,-7.000 6.000-2,-5.000 7.000-3,-6.000 4.000-1,-3.000 3.000-1,-3.000 3.000 1,-2.000 4.000-2,-5.000 8.000 1,-2.000 17.000-1,-3.000 15.000 1,-3.000 16.000-1,-4.000 7.000-2,-3.000 1.000-2,-3.000-1.000-2,-2.000 1.000-4,-6.000-4.000 0,-6.000-6.000 0,-6.000-6.000 1,-6.000-6.000 0,-7.000-2.000 1,-6.000 3.000-1,-6.000 3.000 1,-6.000 4.000-1,-6.000 1.000 1,-2.000 0.000-1,-3.000 0.000 0,-3.000 0.000 1,-4.000-2.000-1,-3.000-3.000 1,-3.000-3.000 0,-2.000-2.000 0,-3.000-6.000 0,1.000-6.000-1,-1.000-6.000 1,1.000-6.000 0,-1.000-4.000-1,1.000 1.000 0,-1.000-1.000 1,1.000 1.000-2,13.000-3.000 4,29.000-2.000 5,28.000-3.000 6,28.000-3.000 6,20.000-6.000 1,13.000-5.000-3,12.000-7.000-4,13.000-5.000-2,2.000-1.000-2,-5.000 6.000 1,-7.000 7.000-1,-5.000 6.000 1,-8.000 3.000 0,-5.000 0.000 0,-7.000 0.000 0,-5.000 0.000 0,-6.000 6.000 0,-3.000 13.000 0,-3.000 12.000 0,-2.000 13.000 0,-9.000 4.000-1,-12.000-3.000 0,-13.000-3.000 0,-12.000-2.000-1,-10.000-3.000 0,-6.000 1.000-2,-6.000-1.000 0,-6.000 1.000-1,-9.000-1.000-1,-8.000 1.000 1,-10.000-1.000-1,-9.000 1.000 1,-5.000-1.000 0,0.000 1.000-1,0.000-1.000-1,0.000 1.000 0,0.000-1.000 0,0.000 1.000 0,0.000-1.000 0,0.000 1.000 1,3.000-3.000-1,6.000-2.000-1,7.000-3.000 0,6.000-3.000-2,1.000-2.000-1,-3.000 0.000-3,-3.000 0.000-1,-2.000 0.000-3,13.000-16.000-12,31.000-31.000-24,32.000-31.000-23,31.000-31.000-24,12.000-9.000-3,-6.000 17.000 16,-6.000 15.000 15,-6.000 16.000 17</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57"/>
    </inkml:context>
    <inkml:brush xml:id="br0">
      <inkml:brushProperty name="width" value="0.0530406795442104" units="cm"/>
      <inkml:brushProperty name="height" value="0.0530406795442104" units="cm"/>
      <inkml:brushProperty name="color" value="#f2385b"/>
      <inkml:brushProperty name="ignorePressure" value="0"/>
    </inkml:brush>
  </inkml:definitions>
  <inkml:trace contextRef="#ctx0" brushRef="#br0">89900.000 30600.000 414,'-25.000'-19.000'65,"0.000"13.000"-9,0.000 12.000-6,0.000 13.000-8,-2.000 7.000-4,-3.000 4.000 0,-3.000 3.000 0,-2.000 3.000 0,-3.000 4.000-2,1.000 7.000-2,-1.000 6.000-3,1.000 7.000-1,1.000 2.000-4,3.000 1.000-5,3.000-1.000-5,4.000 1.000-5,1.000 2.000-3,0.000 7.000-3,0.000 6.000-3,0.000 7.000-1,-4.000 5.000-3,-5.000 7.000 0,-7.000 6.000-1,-5.000 7.000-1,-3.000-1.000-3,4.000-6.000-5,3.000-6.000-4,3.000-6.000-6,4.000-10.000-1,7.000-12.000-1,6.000-13.000 1,7.000-12.000 0,4.000-19.000-5,3.000-25.000-11,3.000-25.000-11,4.000-25.000-11,8.000-22.000-1,17.000-19.000 11,15.000-18.000 9,16.000-19.000 9,2.000 3.000 7,-8.000 25.000 1,-10.000 25.000 1,-9.000 25.000 3</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58"/>
    </inkml:context>
    <inkml:brush xml:id="br0">
      <inkml:brushProperty name="width" value="0.0515501499176025" units="cm"/>
      <inkml:brushProperty name="height" value="0.0515501499176025" units="cm"/>
      <inkml:brushProperty name="color" value="#f2385b"/>
      <inkml:brushProperty name="ignorePressure" value="0"/>
    </inkml:brush>
  </inkml:definitions>
  <inkml:trace contextRef="#ctx0" brushRef="#br0">89500.000 31100.000 426,'25.000'-91.000'0,"0.000"19.000"-2,0.000 19.000-1,0.000 19.000-1,-2.000 10.000 3,-3.000 4.000 7,-3.000 3.000 6,-2.000 3.000 7,-1.000 10.000 8,3.000 20.000 9,3.000 18.000 8,4.000 20.000 9,1.000 8.000 1,0.000 1.000-6,0.000-1.000-8,0.000 1.000-5,-4.000 1.000-6,-5.000 3.000-2,-7.000 3.000-4,-5.000 4.000-2,-3.000 2.000-2,4.000 4.000-3,3.000 3.000 0,3.000 3.000-3,1.000 4.000-1,1.000 7.000-2,-1.000 6.000-3,1.000 7.000-1,-1.000-1.000-1,1.000-6.000-2,-1.000-6.000-1,1.000-6.000-2,-1.000-9.000 0,1.000-8.000-1,-1.000-10.000 0,1.000-9.000-1,2.000-16.000-2,7.000-22.000 0,6.000-22.000-2,7.000-21.000 0,8.000-26.000-2,14.000-28.000-1,11.000-28.000 0,14.000-27.000 0,7.000-15.000-1,3.000 0.000 0,3.000 0.000 1,4.000 0.000 0,-4.000 4.000 0,-9.000 10.000 1,-10.000 10.000 1,-8.000 9.000 0,-9.000 6.000 0,-6.000 3.000 0,-6.000 3.000-1,-6.000 4.000-1,-6.000 2.000-3,-2.000 4.000-6,-3.000 3.000-6,-3.000 3.000-7,-4.000 7.000-2,-3.000 14.000-2,-3.000 11.000 0,-2.000 14.000-2,-5.000 7.000-1,-2.000 3.000-1,-3.000 3.000-3,-3.000 4.000 0</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58"/>
    </inkml:context>
    <inkml:brush xml:id="br0">
      <inkml:brushProperty name="width" value="0.042430616915226" units="cm"/>
      <inkml:brushProperty name="height" value="0.042430616915226" units="cm"/>
      <inkml:brushProperty name="color" value="#f2385b"/>
      <inkml:brushProperty name="ignorePressure" value="0"/>
    </inkml:brush>
  </inkml:definitions>
  <inkml:trace contextRef="#ctx0" brushRef="#br0">93950.000 29750.000 518,'0.000'75.000'142,"0.000"0.000"-33,0.000 0.000-35,0.000 0.000-34,0.000 6.000-18,0.000 13.000-1,0.000 12.000-3,0.000 13.000-1,0.000 1.000-3,0.000-9.000-2,0.000-10.000-4,0.000-8.000-3,-2.000-9.000-6,-3.000-6.000-6,-3.000-6.000-8,-2.000-6.000-6</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59"/>
    </inkml:context>
    <inkml:brush xml:id="br0">
      <inkml:brushProperty name="width" value="0.036070242524147" units="cm"/>
      <inkml:brushProperty name="height" value="0.036070242524147" units="cm"/>
      <inkml:brushProperty name="color" value="#f2385b"/>
      <inkml:brushProperty name="ignorePressure" value="0"/>
    </inkml:brush>
  </inkml:definitions>
  <inkml:trace contextRef="#ctx0" brushRef="#br0">94300.000 29500.000 609,'70.000'-24.000'4,"-9.000"4.000"7,-10.000 3.000 7,-8.000 3.000 7,-8.000 3.000 5,-2.000 3.000 2,-3.000 3.000 1,-3.000 4.000 3,-2.000 4.000-2,0.000 6.000-3,0.000 7.000-4,0.000 6.000-3,-2.000 6.000-4,-3.000 6.000-1,-3.000 7.000-4,-2.000 6.000-1,-6.000 4.000-4,-6.000 4.000-4,-6.000 3.000-5,-6.000 3.000-3,-9.000 6.000-5,-8.000 9.000-3,-10.000 10.000-4,-9.000 10.000-3,-9.000-1.000-3,-5.000-9.000-1,-7.000-10.000 0,-5.000-8.000-2,-1.000-14.000-1,6.000-15.000-2,7.000-15.000-2,6.000-16.000-2,6.000-12.000 1,6.000-5.000 3,7.000-7.000 2,6.000-5.000 4,6.000-8.000 3,6.000-5.000 4,7.000-7.000 5,6.000-5.000 3,12.000-8.000 3,19.000-5.000-2,19.000-7.000 0,19.000-5.000-1,10.000 0.000 3,4.000 10.000 7,3.000 10.000 8,3.000 9.000 6,-5.000 9.000 5,-12.000 9.000-1,-13.000 10.000 0,-12.000 10.000-1,-10.000 7.000 0,-6.000 6.000 0,-6.000 7.000-2,-6.000 6.000-1,-9.000 4.000-6,-8.000 4.000-13,-10.000 3.000-13,-9.000 3.000-13,-7.000-1.000-7,-3.000-2.000-1,-3.000-3.000-1,-2.000-3.000-2,0.000-4.000 1,7.000-3.000 5,6.000-3.000 4,7.000-2.000 3</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0"/>
    </inkml:context>
    <inkml:brush xml:id="br0">
      <inkml:brushProperty name="width" value="0.0351831130683422" units="cm"/>
      <inkml:brushProperty name="height" value="0.0351831130683422" units="cm"/>
      <inkml:brushProperty name="color" value="#f2385b"/>
      <inkml:brushProperty name="ignorePressure" value="0"/>
    </inkml:brush>
  </inkml:definitions>
  <inkml:trace contextRef="#ctx0" brushRef="#br0">82550.000 30200.000 625,'3.000'-44.000'0,"6.000"13.000"0,7.000 12.000 0,6.000 13.000 0,7.000 9.000 8,10.000 6.000 18,10.000 7.000 17,9.000 6.000 18,2.000 7.000 2,-2.000 10.000-10,-3.000 10.000-11,-3.000 9.000-11,-4.000 2.000-8,-3.000-2.000-8,-3.000-3.000-7,-2.000-3.000-6,-6.000-4.000-10,-6.000-3.000-12,-6.000-3.000-10,-6.000-2.000-12,-6.000-3.000-7,-2.000 1.000 0,-3.000-1.000-3,-3.000 1.000 0,-4.000-4.000 2,-3.000-6.000 8,-3.000-6.000 7,-2.000-6.000 8</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0"/>
    </inkml:context>
    <inkml:brush xml:id="br0">
      <inkml:brushProperty name="width" value="0.0390092097222805" units="cm"/>
      <inkml:brushProperty name="height" value="0.0390092097222805" units="cm"/>
      <inkml:brushProperty name="color" value="#f2385b"/>
      <inkml:brushProperty name="ignorePressure" value="0"/>
    </inkml:brush>
  </inkml:definitions>
  <inkml:trace contextRef="#ctx0" brushRef="#br0">81850.000 31550.000 563,'-157.000'90.000'27,"39.000"-18.000"3,36.000-19.000 4,39.000-18.000 4,24.000-12.000 1,13.000-3.000-4,12.000-3.000-3,13.000-2.000-4,16.000-5.000-3,23.000-2.000-1,22.000-3.000-3,22.000-3.000-2,21.000-7.000-1,22.000-9.000-2,22.000-10.000 0,23.000-8.000-1,2.000-8.000-3,-16.000-2.000-6,-15.000-3.000-5,-15.000-3.000-5,-18.000 2.000-5,-19.000 10.000-4,-18.000 10.000-5,-19.000 9.000-3,-21.000 7.000-8,-21.000 7.000-9,-22.000 6.000-10,-22.000 7.000-9,-16.000 4.000-2,-9.000 3.000 8,-10.000 3.000 6,-8.000 4.000 7,-6.000 1.000 6,1.000 0.000 5,-1.000 0.000 5,1.000 0.000 5,-1.000 0.000 4,1.000 0.000 5,-1.000 0.000 4,1.000 0.000 4,-1.000 1.000 4,1.000 4.000 4,-1.000 3.000 5,1.000 3.000 3,-4.000 6.000 4,-6.000 9.000 3,-6.000 10.000 4,-6.000 10.000 2,-1.000 5.000 1,7.000 4.000-4,6.000 3.000-2,7.000 3.000-3,4.000-1.000-3,3.000-2.000-2,3.000-3.000-1,4.000-3.000-3,5.000-6.000-5,10.000-5.000-6,10.000-7.000-8,9.000-5.000-6</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0"/>
    </inkml:context>
    <inkml:brush xml:id="br0">
      <inkml:brushProperty name="width" value="0.0358631759881973" units="cm"/>
      <inkml:brushProperty name="height" value="0.0358631759881973" units="cm"/>
      <inkml:brushProperty name="color" value="#f2385b"/>
      <inkml:brushProperty name="ignorePressure" value="0"/>
    </inkml:brush>
  </inkml:definitions>
  <inkml:trace contextRef="#ctx0" brushRef="#br0">83100.000 32100.000 613,'1.000'93.000'68,"4.000"-11.000"-13,3.000-14.000-15,3.000-11.000-14,3.000-4.000-5,3.000 6.000 3,3.000 7.000 3,4.000 6.000 3,2.000 4.000-1,4.000 4.000-5,3.000 3.000-6,3.000 3.000-5,-1.000-5.000-5,-2.000-12.000-4,-3.000-13.000-6,-3.000-12.000-3,-1.000-13.000-9,4.000-12.000-13,3.000-13.000-12,3.000-12.000-12,-4.000-9.000-7,-8.000-2.000 1,-10.000-3.000 0,-9.000-3.000 1</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1"/>
    </inkml:context>
    <inkml:brush xml:id="br0">
      <inkml:brushProperty name="width" value="0.032232228666544" units="cm"/>
      <inkml:brushProperty name="height" value="0.032232228666544" units="cm"/>
      <inkml:brushProperty name="color" value="#f2385b"/>
      <inkml:brushProperty name="ignorePressure" value="0"/>
    </inkml:brush>
  </inkml:definitions>
  <inkml:trace contextRef="#ctx0" brushRef="#br0">84500.000 30000.000 682,'28.000'-46.000'7,"6.000"10.000"14,7.000 10.000 14,6.000 9.000 14,1.000 10.000 4,-3.000 14.000-7,-3.000 11.000-6,-2.000 14.000-8,-5.000 8.000-8,-2.000 7.000-13,-3.000 6.000-13,-3.000 7.000-12,-9.000 7.000-11,-11.000 9.000-10,-14.000 10.000-9,-11.000 10.000-10,-6.000-4.000-3,4.000-16.000 6,3.000-15.000 5,3.000-15.000 5</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1"/>
    </inkml:context>
    <inkml:brush xml:id="br0">
      <inkml:brushProperty name="width" value="0.0417429618537426" units="cm"/>
      <inkml:brushProperty name="height" value="0.0417429618537426" units="cm"/>
      <inkml:brushProperty name="color" value="#f2385b"/>
      <inkml:brushProperty name="ignorePressure" value="0"/>
    </inkml:brush>
  </inkml:definitions>
  <inkml:trace contextRef="#ctx0" brushRef="#br0">84050.000 31500.000 527,'-27.000'23.000'1,"-3.000"-3.000"5,-3.000-3.000 3,-2.000-2.000 4,8.000-5.000 6,22.000-2.000 10,22.000-3.000 9,23.000-3.000 10,19.000-9.000 0,19.000-11.000-7,19.000-14.000-8,19.000-11.000-8,5.000-7.000-7,-5.000 0.000-8,-7.000 0.000-8,-5.000 0.000-7,-9.000 6.000-4,-9.000 13.000-2,-10.000 12.000 0,-8.000 13.000-2,-18.000 16.000 2,-25.000 23.000 4,-25.000 22.000 5,-25.000 22.000 3,-19.000 8.000 7,-12.000-2.000 7,-13.000-3.000 7,-12.000-3.000 7,-9.000-1.000 2,-2.000 4.000-4,-3.000 3.000-3,-3.000 3.000-5,-4.000 4.000-5,-3.000 7.000-5,-3.000 6.000-6,-2.000 7.000-6,3.000-3.000-3,14.000-8.000 2,11.000-10.000 1,14.000-9.000 1,14.000-21.000-14,20.000-31.000-28,18.000-31.000-29,20.000-31.000-29</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1"/>
    </inkml:context>
    <inkml:brush xml:id="br0">
      <inkml:brushProperty name="width" value="0.0420337505638599" units="cm"/>
      <inkml:brushProperty name="height" value="0.0420337505638599" units="cm"/>
      <inkml:brushProperty name="color" value="#00bff3"/>
      <inkml:brushProperty name="ignorePressure" value="0"/>
    </inkml:brush>
  </inkml:definitions>
  <inkml:trace contextRef="#ctx0" brushRef="#br0">83000.000 14250.000 523,'-97.000'51.000'157,"6.000"4.000"-39,7.000 3.000-38,6.000 3.000-38,3.000 4.000-20,0.000 7.000-3,0.000 6.000-3,0.000 7.000-2,0.000 2.000-5,0.000 1.000-10,0.000-1.000-10,0.000 1.000-8,1.000-3.000-8,4.000-2.000-7,3.000-3.000-6,3.000-3.000-6,7.000-6.000-3,14.000-5.000 4,11.000-7.000 2,14.000-5.000 3,5.000-8.000 2,1.000-5.000 1,-1.000-7.000 1,1.000-5.000 1</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1"/>
    </inkml:context>
    <inkml:brush xml:id="br0">
      <inkml:brushProperty name="width" value="0.0475172251462936" units="cm"/>
      <inkml:brushProperty name="height" value="0.0475172251462936" units="cm"/>
      <inkml:brushProperty name="color" value="#f2385b"/>
      <inkml:brushProperty name="ignorePressure" value="0"/>
    </inkml:brush>
  </inkml:definitions>
  <inkml:trace contextRef="#ctx0" brushRef="#br0">84650.000 31900.000 462,'50.000'4.000'42,"0.000"10.000"7,0.000 10.000 7,0.000 9.000 6,3.000 6.000-1,6.000 3.000-11,7.000 3.000-11,6.000 4.000-9,1.000 1.000-7,-3.000 0.000-2,-3.000 0.000-1,-2.000 0.000-3,-9.000 3.000-1,-12.000 6.000-2,-13.000 7.000-3,-12.000 6.000-2,-10.000 7.000-2,-6.000 10.000-2,-6.000 10.000-1,-6.000 9.000-3,-15.000 2.000-2,-21.000-2.000-6,-22.000-3.000-5,-22.000-3.000-6,-16.000-7.000-8,-9.000-9.000-11,-10.000-10.000-12,-8.000-8.000-12,8.000-12.000 0,29.000-12.000 10,28.000-13.000 12,28.000-12.000 11,12.000-9.000 3,-3.000-2.000-5,-3.000-3.000-6,-2.000-3.000-4</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3"/>
    </inkml:context>
    <inkml:brush xml:id="br0">
      <inkml:brushProperty name="width" value="0.0426074676215649" units="cm"/>
      <inkml:brushProperty name="height" value="0.0426074676215649" units="cm"/>
      <inkml:brushProperty name="color" value="#f2385b"/>
      <inkml:brushProperty name="ignorePressure" value="0"/>
    </inkml:brush>
  </inkml:definitions>
  <inkml:trace contextRef="#ctx0" brushRef="#br0">92700.000 31550.000 516,'-22.000'75.000'152,"6.000"0.000"-36,7.000 0.000-36,6.000 0.000-36,3.000-2.000-20,0.000-3.000-6,0.000-3.000-5,0.000-2.000-5,-2.000-3.000-2,-3.000 1.000 1,-3.000-1.000 0,-2.000 1.000 1,0.000-21.000-16,7.000-41.000-33,6.000-40.000-34,7.000-40.000-34,4.000-21.000-4,3.000 0.000 26,3.000 0.000 24,4.000 0.000 26,1.000 7.000 15,0.000 17.000 9,0.000 15.000 6,0.000 16.000 8,1.000 10.000 5,4.000 7.000 4,3.000 6.000 3,3.000 7.000 3,1.000 4.000 4,1.000 3.000 4,-1.000 3.000 5,1.000 4.000 5,-1.000 1.000 0,1.000 0.000 0,-1.000 0.000-3,1.000 0.000-1,-4.000 4.000-2,-6.000 10.000-3,-6.000 10.000-3,-6.000 9.000-3,-6.000 6.000-3,-2.000 3.000-3,-3.000 3.000-1,-3.000 4.000-4,-7.000 2.000-1,-9.000 4.000-2,-10.000 3.000-1,-8.000 3.000-1,-4.000-2.000-2,3.000-6.000-3,3.000-6.000-2,4.000-6.000-2,1.000-13.000-9,0.000-19.000-12,0.000-18.000-14,0.000-19.000-12,6.000-13.000-2,13.000-6.000 11,12.000-6.000 10,13.000-6.000 11,9.000-4.000 8,6.000 1.000 3,7.000-1.000 5,6.000 1.000 4,3.000 5.000 2,0.000 14.000 2,0.000 11.000 2,0.000 14.000 1,0.000 5.000 2,0.000 1.000 1,0.000-1.000 3,0.000 1.000 2,-2.000 1.000 0,-3.000 3.000-1,-3.000 3.000-1,-2.000 4.000-1,-5.000 1.000-1,-2.000 0.000-1,-3.000 0.000 0,-3.000 0.000-1,-4.000 4.000 0,-3.000 10.000 4,-3.000 10.000 1,-2.000 9.000 4,-5.000 4.000 1,-2.000 1.000 2,-3.000-1.000 1,-3.000 1.000 2,-2.000-1.000-2,0.000 1.000-2,0.000-1.000-3,0.000 1.000-2,-2.000-1.000-2,-3.000 1.000-1,-3.000-1.000 0,-2.000 1.000-2,-3.000-1.000 0,1.000 1.000-3,-1.000-1.000-2,1.000 1.000-2,-1.000 1.000-2,1.000 3.000 0,-1.000 3.000-1,1.000 4.000 0,1.000-17.000-8,3.000-33.000-12,3.000-35.000-13,4.000-34.000-13,4.000-16.000-2,6.000 3.000 9,7.000 3.000 10,6.000 4.000 10,4.000 4.000 5,4.000 6.000 2,3.000 7.000 1,3.000 6.000 3,1.000 4.000 2,1.000 4.000 0,-1.000 3.000 1,1.000 3.000 2,-3.000 4.000 0,-2.000 7.000 2,-3.000 6.000 0,-3.000 7.000 1,-2.000 2.000 1,0.000 1.000 2,0.000-1.000 2,0.000 1.000 2,0.000 2.000 8,0.000 7.000 12,0.000 6.000 14,0.000 7.000 12,0.000 4.000 3,0.000 3.000-7,0.000 3.000-9,0.000 4.000-6,0.000 1.000-7,0.000 0.000-4,0.000 0.000-5,0.000 0.000-5,0.000 1.000-2,0.000 4.000-2,0.000 3.000 0,0.000 3.000-2,-5.000 3.000-1,-9.000 3.000-2,-10.000 3.000-1,-8.000 4.000-2,-8.000-3.000-1,-2.000-5.000 0,-3.000-7.000 1,-3.000-5.000 0,-1.000-12.000-5,4.000-16.000-10,3.000-15.000-11,3.000-15.000-10,6.000-11.000-4,9.000-2.000 6,10.000-3.000 5,10.000-3.000 5,5.000-1.000 3,4.000 4.000 1,3.000 3.000 2,3.000 3.000 1,1.000 3.000 0,1.000 3.000 0,-1.000 3.000-2,1.000 4.000 0,-4.000 2.000 0,-6.000 4.000 5,-6.000 3.000 3,-6.000 3.000 3,-2.000 1.000 3,3.000 1.000 1,3.000-1.000 2,4.000 1.000 1</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3"/>
    </inkml:context>
    <inkml:brush xml:id="br0">
      <inkml:brushProperty name="width" value="0.0415584594011307" units="cm"/>
      <inkml:brushProperty name="height" value="0.0415584594011307" units="cm"/>
      <inkml:brushProperty name="color" value="#f2385b"/>
      <inkml:brushProperty name="ignorePressure" value="0"/>
    </inkml:brush>
  </inkml:definitions>
  <inkml:trace contextRef="#ctx0" brushRef="#br0">96200.000 30600.000 529,'23.000'28.000'117,"-3.000"6.000"-27,-3.000 7.000-27,-2.000 6.000-26,-3.000 6.000-14,1.000 6.000-2,-1.000 7.000-3,1.000 6.000-1,-4.000 4.000-2,-6.000 4.000-1,-6.000 3.000-2,-6.000 3.000-1,-9.000 1.000-2,-8.000 1.000-1,-10.000-1.000-3,-9.000 1.000-2,-7.000-4.000 0,-3.000-6.000-1,-3.000-6.000-1,-2.000-6.000 1,0.000-9.000-4,7.000-8.000-4,6.000-10.000-6,7.000-9.000-5,2.000-12.000-6,1.000-11.000-5,-1.000-14.000-8,1.000-11.000-5,4.000-12.000-1,9.000-9.000 7,10.000-10.000 6,10.000-8.000 7,5.000-4.000-2,4.000 3.000-8,3.000 3.000-9,3.000 4.000-8</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4"/>
    </inkml:context>
    <inkml:brush xml:id="br0">
      <inkml:brushProperty name="width" value="0.0519861131906509" units="cm"/>
      <inkml:brushProperty name="height" value="0.0519861131906509" units="cm"/>
      <inkml:brushProperty name="color" value="#f2385b"/>
      <inkml:brushProperty name="ignorePressure" value="0"/>
    </inkml:brush>
  </inkml:definitions>
  <inkml:trace contextRef="#ctx0" brushRef="#br0">96700.000 29700.000 423,'26.000'-24.000'0,"4.000"4.000"1,3.000 3.000 1,3.000 3.000 1,-1.000 1.000 2,-2.000 1.000 4,-3.000-1.000 5,-3.000 1.000 5,-2.000 4.000 0,0.000 9.000 0,0.000 10.000-1,0.000 10.000-2,-2.000 5.000 0,-3.000 4.000-2,-3.000 3.000-1,-2.000 3.000-1,-3.000 3.000 1,1.000 3.000 1,-1.000 3.000 1,1.000 4.000 2,-3.000 2.000 1,-2.000 4.000 2,-3.000 3.000 0,-3.000 3.000 1,-2.000 4.000-1,0.000 7.000 0,0.000 6.000-3,0.000 7.000-1,0.000 4.000 0,0.000 3.000 1,0.000 3.000 1,0.000 4.000 1,0.000-1.000 0,0.000-3.000-2,0.000-3.000-2,0.000-2.000-1,1.000-3.000-2,4.000 1.000-2,3.000-1.000-1,3.000 1.000-2,1.000-1.000-2,1.000 1.000-1,-1.000-1.000-1,1.000 1.000-2,-3.000-4.000-2,-2.000-6.000-2,-3.000-6.000-2,-3.000-6.000-2,-12.000-20.000-8,-18.000-30.000-12,-19.000-32.000-12,-18.000-30.000-13,-6.000-31.000-4,10.000-28.000 4,10.000-28.000 3,9.000-27.000 4,9.000-17.000 4,9.000-3.000 3,10.000-3.000 3,10.000-2.000 3,4.000 8.000 5,0.000 22.000 7,0.000 22.000 8,0.000 23.000 6,1.000 19.000 6,4.000 19.000 2,3.000 19.000 4,3.000 19.000 3,1.000 19.000 5,1.000 23.000 4,-1.000 22.000 5,1.000 22.000 6,-7.000 19.000 0,-12.000 20.000-2,-13.000 18.000-2,-12.000 20.000-4,-7.000 6.000-1,1.000-2.000-4,-1.000-3.000-2,1.000-3.000-3,1.000-10.000-1,3.000-16.000-3,3.000-15.000 0,4.000-15.000-3,10.000-20.000-4,19.000-21.000-9,19.000-22.000-9,19.000-22.000-9,16.000-30.000-4,17.000-37.000 0,15.000-38.000 0,16.000-37.000 1,1.000-15.000 0,-12.000 10.000 3,-13.000 10.000 1,-12.000 9.000 1,-10.000 13.000 3,-6.000 20.000 1,-6.000 18.000 3,-6.000 20.000 1</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05"/>
    </inkml:context>
    <inkml:brush xml:id="br0">
      <inkml:brushProperty name="width" value="0.0559568405151367" units="cm"/>
      <inkml:brushProperty name="height" value="0.0559568405151367" units="cm"/>
      <inkml:brushProperty name="color" value="#f2385b"/>
      <inkml:brushProperty name="ignorePressure" value="0"/>
    </inkml:brush>
  </inkml:definitions>
  <inkml:trace contextRef="#ctx0" brushRef="#br0">98150.000 29250.000 393,'82.000'-107.000'11,"-33.000"39.000"15,-35.000 36.000 15,-34.000 39.000 14,-13.000 21.000 2,9.000 6.000-8,10.000 7.000-11,10.000 6.000-9,5.000 1.000-6,4.000-3.000-3,3.000-3.000-3,3.000-2.000-3,7.000-3.000-3,14.000 1.000-5,11.000-1.000-5,14.000 1.000-4,3.000-3.000-4,-2.000-2.000-2,-3.000-3.000-4,-3.000-3.000-3,-2.000-2.000-3,0.000 0.000 0,0.000 0.000-2,0.000 0.000-2,-5.000 1.000 2,-9.000 4.000 3,-10.000 3.000 3,-8.000 3.000 3,-12.000 4.000 2,-12.000 7.000 2,-13.000 6.000 0,-12.000 7.000 1,-12.000 0.000 2,-8.000-2.000 0,-10.000-3.000 2,-9.000-3.000 2,-7.000-2.000-1,-3.000 0.000-2,-3.000 0.000-2,-2.000 0.000-1,-1.000-5.000-1,3.000-9.000 0,3.000-10.000 1,4.000-8.000-1,5.000-8.000 2,10.000-2.000 0,10.000-3.000 3,9.000-3.000 0,10.000-6.000 2,14.000-5.000 2,11.000-7.000 2,14.000-5.000 1,13.000-8.000 2,16.000-5.000 1,15.000-7.000 1,17.000-5.000 2,11.000-1.000 0,10.000 6.000-1,10.000 7.000-1,9.000 6.000-1,-2.000 4.000-1,-12.000 4.000-1,-13.000 3.000 0,-12.000 3.000-1,-12.000 9.000-1,-8.000 16.000-1,-10.000 15.000-1,-9.000 17.000-1,-13.000 11.000 0,-16.000 10.000 0,-15.000 10.000 1,-15.000 9.000 0,-15.000 4.000 1,-12.000 1.000-1,-13.000-1.000 1,-12.000 1.000 0,-5.000-7.000-1,3.000-12.000 0,3.000-13.000 0,4.000-12.000-1,4.000-10.000-1,6.000-6.000 0,7.000-6.000-1,6.000-6.000 0,15.000-7.000-1,26.000-6.000 0,24.000-6.000 1,26.000-6.000 0,12.000-4.000 0,0.000 1.000-2,0.000-1.000-2,0.000 1.000-1,-4.000-1.000-3,-5.000 1.000-1,-7.000-1.000-3,-5.000 1.000-1,-9.000-4.000-4,-9.000-6.000-5,-10.000-6.000-3,-8.000-6.000-5,-9.000-6.000 1,-6.000-2.000 7,-6.000-3.000 7,-6.000-3.000 6,-2.000-1.000 4,3.000 4.000 3,3.000 3.000 2,4.000 3.000 2,1.000 4.000 0,0.000 7.000 0,0.000 6.000-1,0.000 7.000-1,1.000 5.000 8,4.000 7.000 15,3.000 6.000 16,3.000 7.000 16,3.000 8.000 4,3.000 14.000-7,3.000 11.000-7,4.000 14.000-7,-1.000 5.000-5,-3.000 1.000-4,-3.000-1.000-3,-2.000 1.000-4,-3.000 1.000-2,1.000 3.000-2,-1.000 3.000-2,1.000 4.000-1,-1.000 1.000-2,1.000 0.000-1,-1.000 0.000-2,1.000 0.000-1,-1.000 0.000-1,1.000 0.000-2,-1.000 0.000-1,1.000 0.000-2,1.000-5.000 0,3.000-9.000-1,3.000-10.000 0,4.000-8.000-1,5.000-9.000 0,10.000-6.000 0,10.000-6.000 1,9.000-6.000 0,7.000-4.000 0,7.000 1.000-2,6.000-1.000 0,7.000 1.000-1,8.000-3.000 0,14.000-2.000 0,11.000-3.000 0,14.000-3.000 1,8.000-1.000 1,7.000 4.000 1,6.000 3.000 2,7.000 3.000 1,0.000 1.000 1,-2.000 1.000 0,-3.000-1.000 1,-3.000 1.000-1,-4.000-3.000 2,-3.000-2.000 2,-3.000-3.000 4,-2.000-3.000 2,-6.000-4.000 3,-6.000-3.000-1,-6.000-3.000 2,-6.000-2.000-1,-6.000-8.000 1,-2.000-8.000-3,-3.000-10.000-1,-3.000-9.000-2,-2.000-20.000-3,0.000-27.000-6,0.000-28.000-7,0.000-28.000-5,1.000-32.000-2,4.000-34.000 1,3.000-35.000 2,3.000-33.000 0,-5.000 3.000-14,-12.000 45.000-30,-13.000 43.000-31,-12.000 45.000-29</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14"/>
    </inkml:context>
    <inkml:brush xml:id="br0">
      <inkml:brushProperty name="width" value="0.0366412810981274" units="cm"/>
      <inkml:brushProperty name="height" value="0.0366412810981274" units="cm"/>
      <inkml:brushProperty name="color" value="#6adcab"/>
      <inkml:brushProperty name="ignorePressure" value="0"/>
    </inkml:brush>
  </inkml:definitions>
  <inkml:trace contextRef="#ctx0" brushRef="#br0">88650.000 17250.000 600,'46.000'-68.000'58,"-5.000"17.000"-8,-7.000 15.000-7,-5.000 16.000-8,-8.000 13.000-7,-5.000 14.000-7,-7.000 11.000-6,-5.000 14.000-7,-6.000 3.000-4,-3.000-2.000-2,-3.000-3.000-1,-2.000-3.000-3,-5.000-4.000 0,-2.000-3.000 1,-3.000-3.000 0,-3.000-2.000 1,-4.000-8.000-1,-3.000-8.000 1,-3.000-10.000-2,-2.000-9.000 1,2.000-9.000-1,9.000-5.000 0,10.000-7.000 0,10.000-5.000 1,5.000-1.000 0,4.000 6.000 2,3.000 7.000 3,3.000 6.000 1,3.000 3.000 1,3.000 0.000 0,3.000 0.000-1,4.000 0.000 0,2.000 3.000 2,4.000 6.000 4,3.000 7.000 4,3.000 6.000 5,-2.000 9.000 0,-6.000 13.000-6,-6.000 12.000-4,-6.000 13.000-4,-7.000 4.000-3,-6.000-3.000-1,-6.000-3.000 0,-6.000-2.000 1,-7.000-6.000-1,-6.000-6.000 0,-6.000-6.000-1,-6.000-6.000 1,-1.000-12.000-2,7.000-15.000-2,6.000-15.000-4,7.000-16.000-3,7.000-7.000-2,9.000 4.000 2,10.000 3.000-1,10.000 3.000 2,5.000 4.000-3,4.000 7.000-5,3.000 6.000-5,3.000 7.000-4,-1.000 5.000-6,-2.000 7.000-7,-3.000 6.000-7,-3.000 7.000-6</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15"/>
    </inkml:context>
    <inkml:brush xml:id="br0">
      <inkml:brushProperty name="width" value="0.033636599779129" units="cm"/>
      <inkml:brushProperty name="height" value="0.033636599779129" units="cm"/>
      <inkml:brushProperty name="color" value="#6adcab"/>
      <inkml:brushProperty name="ignorePressure" value="0"/>
    </inkml:brush>
  </inkml:definitions>
  <inkml:trace contextRef="#ctx0" brushRef="#br0">91350.000 19700.000 654,'4.000'-68.000'43,"10.000"17.000"1,10.000 15.000-1,9.000 16.000 0,4.000 10.000-3,1.000 7.000-6,-1.000 6.000-6,1.000 7.000-6,-4.000 7.000-5,-6.000 9.000-5,-6.000 10.000-3,-6.000 10.000-4,-6.000 4.000-2,-2.000 0.000-2,-3.000 0.000-1,-3.000 0.000-2,-7.000-2.000 0,-9.000-3.000 0,-10.000-3.000 0,-8.000-2.000 0,-4.000-6.000 1,3.000-6.000 0,3.000-6.000 1,4.000-6.000 2,-1.000-12.000-1,-3.000-15.000 1,-3.000-15.000 0,-2.000-16.000 0,3.000-8.000 1,14.000 0.000-2,11.000 0.000-1,14.000 0.000 0,7.000 3.000-2,3.000 6.000-4,3.000 7.000-4,4.000 6.000-3,2.000 4.000-5,4.000 4.000-6,3.000 3.000-6,3.000 3.000-6,-1.000 3.000-5,-2.000 3.000-4,-3.000 3.000-6,-3.000 4.000-4</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16"/>
    </inkml:context>
    <inkml:brush xml:id="br0">
      <inkml:brushProperty name="width" value="0.0337617583572865" units="cm"/>
      <inkml:brushProperty name="height" value="0.0337617583572865" units="cm"/>
      <inkml:brushProperty name="color" value="#6adcab"/>
      <inkml:brushProperty name="ignorePressure" value="0"/>
    </inkml:brush>
  </inkml:definitions>
  <inkml:trace contextRef="#ctx0" brushRef="#br0">96150.000 17200.000 651,'46.000'-90.000'21,"-5.000"23.000"0,-7.000 22.000 1,-5.000 22.000 1,-4.000 15.000 2,0.000 9.000 2,0.000 10.000 2,0.000 10.000 2,0.000 7.000-1,0.000 6.000-5,0.000 7.000-5,0.000 6.000-5,-4.000 3.000-3,-5.000 0.000-2,-7.000 0.000-3,-5.000 0.000-1,-8.000-2.000-1,-5.000-3.000 1,-7.000-3.000-1,-5.000-2.000 0,-6.000-6.000-1,-3.000-6.000-6,-3.000-6.000-5,-2.000-6.000-4,-3.000-7.000-3,1.000-6.000 0,-1.000-6.000 0,1.000-6.000 0,1.000-7.000 1,3.000-6.000 1,3.000-6.000 3,4.000-6.000 1,7.000-9.000 1,13.000-8.000-1,12.000-10.000 0,13.000-9.000-1,10.000-2.000-3,10.000 6.000-4,10.000 7.000-6,9.000 6.000-6,-1.000 7.000-3,-8.000 10.000-4,-10.000 10.000-4,-9.000 9.000-3</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17"/>
    </inkml:context>
    <inkml:brush xml:id="br0">
      <inkml:brushProperty name="width" value="0.0353091396391392" units="cm"/>
      <inkml:brushProperty name="height" value="0.0353091396391392" units="cm"/>
      <inkml:brushProperty name="color" value="#6adcab"/>
      <inkml:brushProperty name="ignorePressure" value="0"/>
    </inkml:brush>
  </inkml:definitions>
  <inkml:trace contextRef="#ctx0" brushRef="#br0">84100.000 20000.000 623,'-24.000'-25.000'4,"4.000"0.000"9,3.000 0.000 9,3.000 0.000 9,7.000 3.000 4,14.000 6.000 1,11.000 7.000 1,14.000 6.000 0,3.000 6.000-4,-2.000 6.000-7,-3.000 7.000-7,-3.000 6.000-9,-4.000 3.000-4,-3.000 0.000-1,-3.000 0.000-1,-2.000 0.000-1,-6.000 3.000-2,-6.000 6.000-2,-6.000 7.000-1,-6.000 6.000-3,-7.000-2.000-1,-6.000-9.000 2,-6.000-10.000 0,-6.000-8.000 2,-6.000-8.000 0,-2.000-2.000 0,-3.000-3.000 1,-3.000-3.000 0,-1.000-6.000 0,4.000-5.000 1,3.000-7.000-1,3.000-5.000 1,3.000-8.000 0,3.000-5.000 0,3.000-7.000 0,4.000-5.000 0,2.000-3.000 2,4.000 4.000 2,3.000 3.000 2,3.000 3.000 3,6.000 3.000 1,9.000 3.000-1,10.000 3.000-1,10.000 4.000 0,7.000 2.000-1,6.000 4.000 0,7.000 3.000-1,6.000 3.000 1,3.000 4.000-3,0.000 7.000-5,0.000 6.000-5,0.000 7.000-5,0.000 7.000-6,0.000 9.000-10,0.000 10.000-9,0.000 10.000-10</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18"/>
    </inkml:context>
    <inkml:brush xml:id="br0">
      <inkml:brushProperty name="width" value="0.0387477315962315" units="cm"/>
      <inkml:brushProperty name="height" value="0.0387477315962315" units="cm"/>
      <inkml:brushProperty name="color" value="#6adcab"/>
      <inkml:brushProperty name="ignorePressure" value="0"/>
    </inkml:brush>
  </inkml:definitions>
  <inkml:trace contextRef="#ctx0" brushRef="#br0">88800.000 25450.000 567,'25.000'-46.000'62,"0.000"10.000"-12,0.000 10.000-12,0.000 9.000-11,0.000 6.000-6,0.000 3.000-1,0.000 3.000 0,0.000 4.000 0,0.000 2.000-1,0.000 4.000-5,0.000 3.000-2,0.000 3.000-5,-8.000 7.000-1,-16.000 14.000-3,-15.000 11.000 0,-15.000 14.000-2,-9.000-1.000-2,1.000-12.000 0,-1.000-13.000-1,1.000-12.000-1,-1.000-9.000 0,1.000-2.000 0,-1.000-3.000 1,1.000-3.000 0,4.000-9.000 0,9.000-11.000 0,10.000-14.000-1,10.000-11.000-1,7.000-7.000 1,6.000 0.000-1,7.000 0.000 1,6.000 0.000 0,4.000 4.000 2,4.000 10.000 1,3.000 10.000 1,3.000 9.000 3,-1.000 4.000 0,-2.000 1.000 0,-3.000-1.000 1,-3.000 1.000 1,-2.000 7.000 0,0.000 16.000 4,0.000 15.000 1,0.000 17.000 3,-4.000 5.000 1,-5.000-3.000-3,-7.000-3.000-3,-5.000-2.000-1,-8.000-5.000-2,-5.000-2.000-1,-7.000-3.000-1,-5.000-3.000-1,-6.000-4.000 0,-3.000-3.000-1,-3.000-3.000 1,-2.000-2.000-2,-5.000-5.000 1,-2.000-2.000 1,-3.000-3.000 1,-3.000-3.000 0,4.000-7.000-1,13.000-9.000-6,12.000-10.000-4,13.000-8.000-4,13.000-12.000-8,17.000-12.000-9,15.000-13.000-10,16.000-12.000-10,1.000 1.000-2,-12.000 16.000 2,-13.000 15.000 5,-12.000 17.000 3,-7.000 5.000 3,1.000-3.000 1,-1.000-3.000 2,1.000-2.000 1</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2"/>
    </inkml:context>
    <inkml:brush xml:id="br0">
      <inkml:brushProperty name="width" value="0.041023213416338" units="cm"/>
      <inkml:brushProperty name="height" value="0.041023213416338" units="cm"/>
      <inkml:brushProperty name="color" value="#00bff3"/>
      <inkml:brushProperty name="ignorePressure" value="0"/>
    </inkml:brush>
  </inkml:definitions>
  <inkml:trace contextRef="#ctx0" brushRef="#br0">85050.000 14800.000 536,'23.000'-24.000'2,"-3.000"4.000"6,-3.000 3.000 5,-2.000 3.000 5,-1.000 3.000 4,3.000 3.000 2,3.000 3.000 3,4.000 4.000 2,2.000 5.000 3,4.000 10.000 0,3.000 10.000 2,3.000 9.000 1,4.000 6.000 0,7.000 3.000-3,6.000 3.000-3,7.000 4.000-3,0.000 2.000-4,-2.000 4.000-4,-3.000 3.000-5,-3.000 3.000-4,-1.000-1.000-6,4.000-2.000-4,3.000-3.000-7,3.000-3.000-5,-1.000-4.000-8,-2.000-3.000-8,-3.000-3.000-8,-3.000-2.000-10,-6.000-6.000-2,-5.000-6.000 2,-7.000-6.000 2,-5.000-6.000 3</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26"/>
    </inkml:context>
    <inkml:brush xml:id="br0">
      <inkml:brushProperty name="width" value="0.0440268069505692" units="cm"/>
      <inkml:brushProperty name="height" value="0.0440268069505692" units="cm"/>
      <inkml:brushProperty name="color" value="#f2395b"/>
      <inkml:brushProperty name="ignorePressure" value="0"/>
    </inkml:brush>
  </inkml:definitions>
  <inkml:trace contextRef="#ctx0" brushRef="#br0">86150.000 2000.000 499,'0.000'165.000'125,"0.000"-18.000"-27,0.000-19.000-26,0.000-18.000-27,0.000-10.000-15,0.000 0.000-4,0.000 0.000-4,0.000 0.000-5,-2.000 0.000-3,-3.000 0.000-3,-3.000 0.000-2,-2.000 0.000-2,-1.000-2.000-2,3.000-3.000 0,3.000-3.000 1,4.000-2.000 0,1.000-8.000-3,0.000-8.000-9,0.000-10.000-6,0.000-9.000-8,0.000-7.000-8,0.000-3.000-12,0.000-3.000-9,0.000-2.000-11,-2.000-12.000-1,-3.000-19.000 10,-3.000-18.000 11,-2.000-19.000 9,-1.000-30.000 3,3.000-41.000-1,3.000-40.000-2,4.000-40.000-2,1.000-6.000 2,0.000 32.000 7,0.000 31.000 7,0.000 32.000 7</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27"/>
    </inkml:context>
    <inkml:brush xml:id="br0">
      <inkml:brushProperty name="width" value="0.0455179624259472" units="cm"/>
      <inkml:brushProperty name="height" value="0.0455179624259472" units="cm"/>
      <inkml:brushProperty name="color" value="#f2395b"/>
      <inkml:brushProperty name="ignorePressure" value="0"/>
    </inkml:brush>
  </inkml:definitions>
  <inkml:trace contextRef="#ctx0" brushRef="#br0">86300.000 1850.000 483,'6.000'-71.000'26,"13.000"10.000"4,12.000 10.000 6,13.000 9.000 5,10.000 7.000-1,10.000 7.000-6,10.000 6.000-5,9.000 7.000-6,4.000 4.000-3,1.000 3.000-1,-1.000 3.000-1,1.000 4.000 0,-6.000 8.000-2,-8.000 17.000-2,-10.000 15.000-3,-9.000 16.000-3,-10.000 9.000-2,-9.000 3.000-2,-10.000 3.000-1,-8.000 4.000-3,-12.000 1.000-1,-12.000 0.000-2,-13.000 0.000-1,-12.000 0.000-2,-10.000 1.000-2,-6.000 4.000 1,-6.000 3.000-1,-6.000 3.000 0,-6.000-2.000-1,-2.000-6.000-2,-3.000-6.000-1,-3.000-6.000-1,-1.000-10.000 0,4.000-12.000 3,3.000-13.000 2,3.000-12.000 3,4.000-7.000 1,7.000 1.000 1,6.000-1.000-1,7.000 1.000 0,15.000-6.000 3,25.000-8.000 7,25.000-10.000 6,25.000-9.000 7,18.000-4.000 2,14.000 4.000-3,11.000 3.000-3,14.000 3.000-2,5.000 3.000-2,1.000 3.000-1,-1.000 3.000-1,1.000 4.000 0,-7.000 5.000-1,-12.000 10.000-1,-13.000 10.000 0,-12.000 9.000-2,-13.000 7.000 0,-12.000 7.000-1,-13.000 6.000 1,-12.000 7.000 0,-9.000 4.000 0,-2.000 3.000 0,-3.000 3.000 0,-3.000 4.000 0,-7.000 1.000 0,-9.000 0.000 1,-10.000 0.000 1,-8.000 0.000 0,-11.000-2.000 0,-8.000-3.000-1,-10.000-3.000-1,-9.000-2.000-1,-5.000-5.000-1,0.000-2.000-1,0.000-3.000-1,0.000-3.000 0,-2.000-2.000-3,-3.000 0.000-3,-3.000 0.000-3,-2.000 0.000-4,0.000-4.000-1,7.000-5.000-2,6.000-7.000 1,7.000-5.000-1,18.000-15.000-11,31.000-22.000-19,32.000-22.000-20,31.000-21.000-20,12.000-9.000-2,-6.000 7.000 18,-6.000 6.000 16,-6.000 7.000 16</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27"/>
    </inkml:context>
    <inkml:brush xml:id="br0">
      <inkml:brushProperty name="width" value="0.0348610319197178" units="cm"/>
      <inkml:brushProperty name="height" value="0.0348610319197178" units="cm"/>
      <inkml:brushProperty name="color" value="#f2395b"/>
      <inkml:brushProperty name="ignorePressure" value="0"/>
    </inkml:brush>
  </inkml:definitions>
  <inkml:trace contextRef="#ctx0" brushRef="#br0">89350.000 2800.000 631,'68.000'1.000'107,"-11.000"4.000"-18,-14.000 3.000-19,-11.000 3.000-20,-7.000 3.000-17,0.000 3.000-15,0.000 3.000-16,0.000 4.000-16,-4.000 4.000-12,-5.000 6.000-8,-7.000 7.000-8,-5.000 6.000-8,-4.000-1.000-4,0.000-5.000 2,0.000-7.000 0,0.000-5.000 2</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27"/>
    </inkml:context>
    <inkml:brush xml:id="br0">
      <inkml:brushProperty name="width" value="0.0361909121274948" units="cm"/>
      <inkml:brushProperty name="height" value="0.0361909121274948" units="cm"/>
      <inkml:brushProperty name="color" value="#f2395b"/>
      <inkml:brushProperty name="ignorePressure" value="0"/>
    </inkml:brush>
  </inkml:definitions>
  <inkml:trace contextRef="#ctx0" brushRef="#br0">89200.000 3800.000 607,'-36.000'3.000'102,"28.000"6.000"-14,28.000 7.000-14,29.000 6.000-12,11.000 6.000-18,-2.000 6.000-22,-3.000 7.000-22,-3.000 6.000-22,-6.000 1.000-19,-5.000-3.000-13,-7.000-3.000-15,-5.000-2.000-14</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28"/>
    </inkml:context>
    <inkml:brush xml:id="br0">
      <inkml:brushProperty name="width" value="0.0474833771586418" units="cm"/>
      <inkml:brushProperty name="height" value="0.0474833771586418" units="cm"/>
      <inkml:brushProperty name="color" value="#f2395b"/>
      <inkml:brushProperty name="ignorePressure" value="0"/>
    </inkml:brush>
  </inkml:definitions>
  <inkml:trace contextRef="#ctx0" brushRef="#br0">93100.000 1900.000 463,'-22.000'-19.000'27,"6.000"13.000"18,7.000 12.000 17,6.000 13.000 18,3.000 12.000 2,0.000 13.000-15,0.000 12.000-15,0.000 13.000-13,0.000 10.000-11,0.000 10.000-6,0.000 10.000-6,0.000 9.000-6,0.000 10.000-5,0.000 14.000-4,0.000 11.000-3,0.000 14.000-3,-4.000 3.000-6,-5.000-2.000-5,-7.000-3.000-7,-5.000-3.000-5,-1.000-10.000-6,6.000-16.000-4,7.000-15.000-4,6.000-15.000-4,4.000-15.000-1,4.000-12.000 3,3.000-13.000 3,3.000-12.000 2</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28"/>
    </inkml:context>
    <inkml:brush xml:id="br0">
      <inkml:brushProperty name="width" value="0.0416430793702602" units="cm"/>
      <inkml:brushProperty name="height" value="0.0416430793702602" units="cm"/>
      <inkml:brushProperty name="color" value="#f2395b"/>
      <inkml:brushProperty name="ignorePressure" value="0"/>
    </inkml:brush>
  </inkml:definitions>
  <inkml:trace contextRef="#ctx0" brushRef="#br0">93850.000 2650.000 528,'165.000'-22.000'174,"-18.000"6.000"-44,-19.000 7.000-44,-18.000 6.000-45,-10.000 3.000-25,0.000 0.000-4,0.000 0.000-4,0.000 0.000-4,-7.000 0.000-7,-11.000 0.000-11,-14.000 0.000-12,-11.000 0.000-10,-11.000-2.000-12,-5.000-3.000-11,-7.000-3.000-11,-5.000-2.000-12</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28"/>
    </inkml:context>
    <inkml:brush xml:id="br0">
      <inkml:brushProperty name="width" value="0.0489776842296124" units="cm"/>
      <inkml:brushProperty name="height" value="0.0489776842296124" units="cm"/>
      <inkml:brushProperty name="color" value="#f2395b"/>
      <inkml:brushProperty name="ignorePressure" value="0"/>
    </inkml:brush>
  </inkml:definitions>
  <inkml:trace contextRef="#ctx0" brushRef="#br0">94500.000 1750.000 449,'-46.000'-47.000'0,"10.000"6.000"0,10.000 7.000 0,9.000 6.000 0,6.000 12.000 13,3.000 19.000 27,3.000 19.000 27,4.000 19.000 26,4.000 15.000 5,6.000 13.000-20,7.000 12.000-19,6.000 13.000-19,1.000 10.000-13,-3.000 10.000-8,-3.000 10.000-7,-2.000 9.000-8,-3.000 12.000-5,1.000 16.000-4,-1.000 15.000-4,1.000 17.000-3,-3.000 8.000-7,-2.000 4.000-10,-3.000 3.000-10,-3.000 3.000-10,-1.000-19.000-8,4.000-41.000-5,3.000-40.000-7,3.000-40.000-6</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1"/>
    </inkml:context>
    <inkml:brush xml:id="br0">
      <inkml:brushProperty name="width" value="0.0423371978104115" units="cm"/>
      <inkml:brushProperty name="height" value="0.0423371978104115" units="cm"/>
      <inkml:brushProperty name="color" value="#f2395b"/>
      <inkml:brushProperty name="ignorePressure" value="0"/>
    </inkml:brush>
  </inkml:definitions>
  <inkml:trace contextRef="#ctx0" brushRef="#br0">97650.000 2000.000 519,'-22.000'-115.000'63,"6.000"23.000"-14,7.000 22.000-14,6.000 22.000-14,-1.000 8.000-8,-5.000-2.000 0,-7.000-3.000-1,-5.000-3.000-1,-4.000-2.000-1,0.000 0.000 1,0.000 0.000-1,0.000 0.000 0,0.000 3.000-1,0.000 6.000 1,0.000 7.000 0,0.000 6.000 1,-2.000 6.000-2,-3.000 6.000-1,-3.000 7.000-2,-2.000 6.000-1,-5.000 7.000-1,-2.000 10.000 1,-3.000 10.000 0,-3.000 9.000 0,2.000 6.000 1,10.000 3.000-2,10.000 3.000-2,9.000 4.000 0,6.000 2.000-1,3.000 4.000 0,3.000 3.000 0,4.000 3.000 1,4.000 1.000 0,6.000 1.000 0,7.000-1.000 2,6.000 1.000 0,4.000-1.000 0,4.000 1.000 2,3.000-1.000 1,3.000 1.000 1,1.000-1.000 1,1.000 1.000-1,-1.000-1.000 0,1.000 1.000 1,-3.000 2.000-1,-2.000 7.000-1,-3.000 6.000 1,-3.000 7.000-1,-4.000 5.000-1,-3.000 7.000-1,-3.000 6.000-2,-2.000 7.000-1,-8.000-1.000-3,-8.000-6.000-2,-10.000-6.000-2,-9.000-6.000-2,-10.000-6.000-2,-9.000-2.000-1,-10.000-3.000 0,-8.000-3.000 0,-6.000-9.000-1,1.000-11.000 0,-1.000-14.000-1,1.000-11.000 0,1.000-11.000 1,3.000-5.000 3,3.000-7.000 1,4.000-5.000 3,2.000-12.000 2,4.000-16.000 0,3.000-15.000 1,3.000-15.000 1,4.000-14.000 0,7.000-8.000 0,6.000-10.000 0,7.000-9.000 0,13.000-9.000 0,22.000-5.000 1,22.000-7.000 1,23.000-5.000 2,16.000-4.000-2,13.000 0.000 0,12.000 0.000-1,13.000 0.000-2,1.000 6.000-2,-9.000 13.000-4,-10.000 12.000-3,-8.000 13.000-5,-9.000 12.000-2,-6.000 13.000-1,-6.000 12.000-3,-6.000 13.000 0,-9.000 7.000-2,-8.000 4.000 2,-10.000 3.000-1,-9.000 3.000 1,-7.000-1.000-3,-3.000-2.000-7,-3.000-3.000-7,-2.000-3.000-7</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1"/>
    </inkml:context>
    <inkml:brush xml:id="br0">
      <inkml:brushProperty name="width" value="0.0440928749740124" units="cm"/>
      <inkml:brushProperty name="height" value="0.0440928749740124" units="cm"/>
      <inkml:brushProperty name="color" value="#f2395b"/>
      <inkml:brushProperty name="ignorePressure" value="0"/>
    </inkml:brush>
  </inkml:definitions>
  <inkml:trace contextRef="#ctx0" brushRef="#br0">99500.000 1200.000 498,'-50.000'96.000'92,"0.000"-5.000"-10,0.000-7.000-11,0.000-5.000-10,-4.000 0.000-10,-5.000 10.000-10,-7.000 10.000-10,-5.000 9.000-9,-8.000 12.000-8,-5.000 16.000-3,-7.000 15.000-4,-5.000 17.000-4,-4.000 10.000 0,0.000 6.000 0,0.000 7.000 1,0.000 6.000 2,7.000-13.000-8,17.000-31.000-15,15.000-31.000-15,16.000-31.000-14,10.000-29.000-13,7.000-24.000-6,6.000-26.000-7,7.000-24.000-8</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1"/>
    </inkml:context>
    <inkml:brush xml:id="br0">
      <inkml:brushProperty name="width" value="0.0419902801513672" units="cm"/>
      <inkml:brushProperty name="height" value="0.0419902801513672" units="cm"/>
      <inkml:brushProperty name="color" value="#f2395b"/>
      <inkml:brushProperty name="ignorePressure" value="0"/>
    </inkml:brush>
  </inkml:definitions>
  <inkml:trace contextRef="#ctx0" brushRef="#br0">98050.000 1800.000 523,'-2.000'-47.000'3,"-3.000"6.000"6,-3.000 7.000 7,-2.000 6.000 5,10.000 18.000 10,25.000 32.000 15,25.000 31.000 14,25.000 32.000 15,14.000 16.000-2,3.000 4.000-15,3.000 3.000-17,4.000 3.000-16,1.000 7.000-12,0.000 14.000-8,0.000 11.000-6,0.000 14.000-7,-5.000-1.000-3,-9.000-12.000 3,-10.000-13.000 1,-8.000-12.000 3,-8.000-12.000-6,-2.000-8.000-14,-3.000-10.000-13,-3.000-9.000-13,-6.000-12.000-8,-5.000-11.000-3,-7.000-14.000-1,-5.000-11.000-3</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2"/>
    </inkml:context>
    <inkml:brush xml:id="br0">
      <inkml:brushProperty name="width" value="0.046969935297966" units="cm"/>
      <inkml:brushProperty name="height" value="0.046969935297966" units="cm"/>
      <inkml:brushProperty name="color" value="#00bff3"/>
      <inkml:brushProperty name="ignorePressure" value="0"/>
    </inkml:brush>
  </inkml:definitions>
  <inkml:trace contextRef="#ctx0" brushRef="#br0">87950.000 15650.000 468,'-47.000'4.000'79,"6.000"10.000"-10,7.000 10.000-8,6.000 9.000-11,4.000 6.000-7,4.000 3.000-5,3.000 3.000-6,3.000 4.000-6,3.000-1.000-4,3.000-3.000-2,3.000-3.000-3,4.000-2.000-2,2.000-1.000-2,4.000 3.000-2,3.000 3.000-1,3.000 4.000-2,3.000-1.000-1,3.000-3.000-3,3.000-3.000-1,4.000-2.000-3,4.000-6.000 0,6.000-6.000 0,7.000-6.000 1,6.000-6.000 2,7.000-10.000-5,10.000-12.000-9,10.000-13.000-9,9.000-12.000-8,1.000-10.000-3,-6.000-6.000 4,-6.000-6.000 3,-6.000-6.000 4,-9.000-6.000 3,-8.000-2.000 3,-10.000-3.000 2,-9.000-3.000 3,-7.000 1.000 1,-3.000 6.000 0,-3.000 7.000 0,-2.000 6.000-1,-11.000 4.000 0,-15.000 4.000-2,-15.000 3.000 0,-16.000 3.000-1,-12.000 4.000-3,-5.000 7.000-5,-7.000 6.000-6,-5.000 7.000-5,0.000 4.000-3,10.000 3.000-2,10.000 3.000-1,9.000 4.000-1</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2"/>
    </inkml:context>
    <inkml:brush xml:id="br0">
      <inkml:brushProperty name="width" value="0.0355498529970646" units="cm"/>
      <inkml:brushProperty name="height" value="0.0355498529970646" units="cm"/>
      <inkml:brushProperty name="color" value="#f2395b"/>
      <inkml:brushProperty name="ignorePressure" value="0"/>
    </inkml:brush>
  </inkml:definitions>
  <inkml:trace contextRef="#ctx0" brushRef="#br0">99400.000 2250.000 618,'48.000'-66.000'36,"-3.000"19.000"-2,-3.000 19.000-2,-2.000 19.000-2,11.000 7.000 0,29.000-3.000 2,28.000-3.000 3,28.000-2.000 2,18.000-5.000-3,10.000-2.000-7,10.000-3.000-9,9.000-3.000-7,2.000 1.000-5,-2.000 6.000 1,-3.000 7.000-1,-3.000 6.000 0,-13.000 3.000-9,-22.000 0.000-21,-22.000 0.000-18,-21.000 0.000-21,-20.000 0.000-7,-15.000 0.000 6,-15.000 0.000 5,-16.000 0.000 6</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2"/>
    </inkml:context>
    <inkml:brush xml:id="br0">
      <inkml:brushProperty name="width" value="0.040528628975153" units="cm"/>
      <inkml:brushProperty name="height" value="0.040528628975153" units="cm"/>
      <inkml:brushProperty name="color" value="#f2395b"/>
      <inkml:brushProperty name="ignorePressure" value="0"/>
    </inkml:brush>
  </inkml:definitions>
  <inkml:trace contextRef="#ctx0" brushRef="#br0">101500.000 2450.000 542,'-138.000'-2.000'42,"26.000"-3.000"-7,24.000-3.000-6,26.000-2.000-5,10.000-3.000-5,-3.000 1.000-4,-3.000-1.000-2,-2.000 1.000-3,0.000 1.000-2,7.000 3.000 2,6.000 3.000 0,7.000 4.000 1,4.000 2.000 1,3.000 4.000-1,3.000 3.000-1,4.000 3.000 0,4.000 4.000 0,6.000 7.000 1,7.000 6.000 2,6.000 7.000 2,3.000 5.000 1,0.000 7.000 0,0.000 6.000 0,0.000 7.000 0,4.000 4.000 0,10.000 3.000-2,10.000 3.000-2,9.000 4.000-2,7.000 1.000-1,7.000 0.000-3,6.000 0.000-1,7.000 0.000-2,2.000 0.000-2,1.000 0.000-2,-1.000 0.000-2,1.000 0.000-1,-4.000 0.000-1,-6.000 0.000 1,-6.000 0.000 0,-6.000 0.000 0,-9.000 0.000 1,-8.000 0.000-1,-10.000 0.000 0,-9.000 0.000-1,-10.000-2.000 1,-9.000-3.000 1,-10.000-3.000 2,-8.000-2.000 1,-11.000-8.000 1,-8.000-8.000 0,-10.000-10.000 0,-9.000-9.000 1,-9.000-9.000 0,-5.000-5.000-1,-7.000-7.000-1,-5.000-5.000 0,0.000-6.000 0,10.000-3.000 0,10.000-3.000 2,9.000-2.000 1,9.000-9.000 0,9.000-12.000-1,10.000-13.000 0,10.000-12.000-1,14.000-13.000-2,23.000-12.000-4,22.000-13.000-2,22.000-12.000-3,21.000-18.000-5,22.000-21.000-5,22.000-22.000-6,23.000-22.000-6,10.000-11.000-4,0.000 0.000-1,0.000 0.000-3,0.000 0.000-2,-15.000 18.000-1,-27.000 39.000 1,-28.000 36.000 0,-28.000 39.000 1</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2"/>
    </inkml:context>
    <inkml:brush xml:id="br0">
      <inkml:brushProperty name="width" value="0.0317763835191727" units="cm"/>
      <inkml:brushProperty name="height" value="0.0317763835191727" units="cm"/>
      <inkml:brushProperty name="color" value="#f2395b"/>
      <inkml:brushProperty name="ignorePressure" value="0"/>
    </inkml:brush>
  </inkml:definitions>
  <inkml:trace contextRef="#ctx0" brushRef="#br0">101500.000-50.000 692,'-46.000'-1.000'2,"10.000"-4.000"6,10.000-3.000 6,9.000-3.000 4,6.000 10.000 2,3.000 21.000-3,3.000 22.000-2,4.000 22.000-2,-1.000 20.000 3,-3.000 19.000 10,-3.000 19.000 9,-2.000 19.000 11,-1.000 12.000-4,3.000 6.000-16,3.000 7.000-17,4.000 6.000-15,-1.000-8.000-10,-3.000-22.000-4,-3.000-22.000-4,-2.000-21.000-3,-1.000-18.000-7,3.000-12.000-9,3.000-13.000-8,4.000-12.000-9</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3"/>
    </inkml:context>
    <inkml:brush xml:id="br0">
      <inkml:brushProperty name="width" value="0.0331571698188782" units="cm"/>
      <inkml:brushProperty name="height" value="0.0331571698188782" units="cm"/>
      <inkml:brushProperty name="color" value="#f2395b"/>
      <inkml:brushProperty name="ignorePressure" value="0"/>
    </inkml:brush>
  </inkml:definitions>
  <inkml:trace contextRef="#ctx0" brushRef="#br0">102850.000 2000.000 663,'51.000'-46.000'112,"4.000"10.000"-26,3.000 10.000-26,3.000 9.000-26,4.000 6.000-16,7.000 3.000-4,6.000 3.000-5,7.000 4.000-5,2.000 1.000-6,1.000 0.000-5,-1.000 0.000-7,1.000 0.000-5,-7.000 4.000-5,-12.000 10.000-3,-13.000 10.000-5,-12.000 9.000-4,-15.000 6.000-1,-15.000 3.000 1,-15.000 3.000 1,-16.000 4.000 2,-8.000-4.000 2,0.000-9.000 7,0.000-10.000 5,0.000-8.000 7,0.000-6.000 1,0.000 1.000-1,0.000-1.000-3,0.000 1.000-2</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3"/>
    </inkml:context>
    <inkml:brush xml:id="br0">
      <inkml:brushProperty name="width" value="0.0349941924214363" units="cm"/>
      <inkml:brushProperty name="height" value="0.0349941924214363" units="cm"/>
      <inkml:brushProperty name="color" value="#f2395b"/>
      <inkml:brushProperty name="ignorePressure" value="0"/>
    </inkml:brush>
  </inkml:definitions>
  <inkml:trace contextRef="#ctx0" brushRef="#br0">102900.000 2650.000 628,'-25.000'21.000'3,"0.000"-5.000"4,0.000-7.000 5,0.000-5.000 6,14.000-4.000 6,28.000 0.000 10,28.000 0.000 10,29.000 0.000 9,15.000-2.000 1,3.000-3.000-9,3.000-3.000-9,4.000-2.000-8,-1.000-1.000-14,-3.000 3.000-22,-3.000 3.000-19,-2.000 4.000-22,-9.000-1.000-8,-12.000-3.000 4,-13.000-3.000 2,-12.000-2.000 5,-9.000-3.000 3,-2.000 1.000 4,-3.000-1.000 4,-3.000 1.000 4</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3"/>
    </inkml:context>
    <inkml:brush xml:id="br0">
      <inkml:brushProperty name="width" value="0.0421025715768337" units="cm"/>
      <inkml:brushProperty name="height" value="0.0421025715768337" units="cm"/>
      <inkml:brushProperty name="color" value="#f2395b"/>
      <inkml:brushProperty name="ignorePressure" value="0"/>
    </inkml:brush>
  </inkml:definitions>
  <inkml:trace contextRef="#ctx0" brushRef="#br0">104250.000 1400.000 522,'46.000'-46.000'0,"-5.000"10.000"0,-7.000 10.000 0,-5.000 9.000 0,6.000 2.000 6,23.000-2.000 12,22.000-3.000 12,22.000-3.000 12,7.000 2.000 4,-6.000 10.000-2,-6.000 10.000-3,-6.000 9.000-2,-9.000 12.000-3,-8.000 16.000-5,-10.000 15.000-5,-9.000 17.000-3,-15.000 11.000-3,-18.000 10.000-1,-19.000 10.000 0,-18.000 9.000-1,-21.000 9.000-4,-22.000 9.000-9,-22.000 10.000-7,-21.000 10.000-9,-14.000 0.000-5,-2.000-5.000 1,-3.000-7.000-1,-3.000-5.000-1,5.000-12.000 1,17.000-16.000 0,15.000-15.000 0,16.000-15.000-1,12.000-15.000 3,9.000-12.000 4,10.000-13.000 4,10.000-12.000 4,14.000-9.000 5,23.000-2.000 4,22.000-3.000 6,22.000-3.000 4,13.000-6.000 1,7.000-5.000-5,6.000-7.000-5,7.000-5.000-4,2.000-4.000-7,1.000 0.000-6,-1.000 0.000-7,1.000 0.000-7,1.000-2.000-6,3.000-3.000-8,3.000-3.000-5,4.000-2.000-8,-7.000-3.000 0,-16.000 1.000 4,-15.000-1.000 5,-15.000 1.000 5,-11.000 1.000 5,-2.000 3.000 5,-3.000 3.000 6,-3.000 4.000 4</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3"/>
    </inkml:context>
    <inkml:brush xml:id="br0">
      <inkml:brushProperty name="width" value="0.0401887334883213" units="cm"/>
      <inkml:brushProperty name="height" value="0.0401887334883213" units="cm"/>
      <inkml:brushProperty name="color" value="#f2395b"/>
      <inkml:brushProperty name="ignorePressure" value="0"/>
    </inkml:brush>
  </inkml:definitions>
  <inkml:trace contextRef="#ctx0" brushRef="#br0">106650.000 1100.000 547,'1.000'-90.000'5,"4.000"23.000"11,3.000 22.000 10,3.000 22.000 10,-7.000 23.000 8,-15.000 25.000 5,-15.000 25.000 4,-16.000 25.000 5,-16.000 18.000-3,-16.000 14.000-12,-15.000 11.000-11,-15.000 14.000-12,-9.000 2.000-9,1.000-6.000-6,-1.000-6.000-7,1.000-6.000-6,4.000-6.000-7,9.000-2.000-10,10.000-3.000-10,10.000-3.000-9,11.000-10.000-6,17.000-16.000-2,15.000-15.000-2,16.000-15.000-3,10.000-15.000 3,7.000-12.000 8,6.000-13.000 8,7.000-12.000 9,5.000-10.000 6,7.000-6.000 5,6.000-6.000 5,7.000-6.000 5</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3"/>
    </inkml:context>
    <inkml:brush xml:id="br0">
      <inkml:brushProperty name="width" value="0.0332642160356045" units="cm"/>
      <inkml:brushProperty name="height" value="0.0332642160356045" units="cm"/>
      <inkml:brushProperty name="color" value="#f2395b"/>
      <inkml:brushProperty name="ignorePressure" value="0"/>
    </inkml:brush>
  </inkml:definitions>
  <inkml:trace contextRef="#ctx0" brushRef="#br0">106300.000 1600.000 661,'50.000'-25.000'0,"0.000"0.000"0,0.000 0.000 0,0.000 0.000 0,3.000 3.000 9,6.000 6.000 18,7.000 7.000 19,6.000 6.000 18,4.000 6.000 2,4.000 6.000-15,3.000 7.000-14,3.000 6.000-15,1.000 4.000-11,1.000 4.000-5,-1.000 3.000-7,1.000 3.000-6,-9.000 1.000-7,-15.000 1.000-9,-15.000-1.000-8,-16.000 1.000-8,-15.000-1.000-6,-11.000 1.000-1,-14.000-1.000-1,-11.000 1.000-2,-7.000-4.000 3,0.000-6.000 8,0.000-6.000 9,0.000-6.000 8</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4"/>
    </inkml:context>
    <inkml:brush xml:id="br0">
      <inkml:brushProperty name="width" value="0.0465828776359558" units="cm"/>
      <inkml:brushProperty name="height" value="0.0465828776359558" units="cm"/>
      <inkml:brushProperty name="color" value="#f2395b"/>
      <inkml:brushProperty name="ignorePressure" value="0"/>
    </inkml:brush>
  </inkml:definitions>
  <inkml:trace contextRef="#ctx0" brushRef="#br0">106700.000 1950.000 472,'-22.000'-58.000'13,"6.000"34.000"27,7.000 35.000 26,6.000 35.000 27,3.000 27.000 4,0.000 22.000-20,0.000 22.000-19,0.000 23.000-19,0.000 33.000-14,0.000 47.000-10,0.000 47.000-10,0.000 48.000-11,-4.000 31.000-6,-5.000 20.000-4,-7.000 18.000-5,-5.000 20.000-3,-3.000 10.000-9,4.000 3.000-13,3.000 3.000-12,3.000 4.000-12,1.000-40.000-2,1.000-81.000 9,-1.000-81.000 8,1.000-81.000 10</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7"/>
    </inkml:context>
    <inkml:brush xml:id="br0">
      <inkml:brushProperty name="width" value="0.0333515331149101" units="cm"/>
      <inkml:brushProperty name="height" value="0.0333515331149101" units="cm"/>
      <inkml:brushProperty name="color" value="#f2395b"/>
      <inkml:brushProperty name="ignorePressure" value="0"/>
    </inkml:brush>
  </inkml:definitions>
  <inkml:trace contextRef="#ctx0" brushRef="#br0">91700.000 8400.000 659,'93.000'-22.000'67,"-11.000"6.000"-13,-14.000 7.000-12,-11.000 6.000-12,-11.000 6.000-7,-5.000 6.000-2,-7.000 7.000-1,-5.000 6.000-2,-6.000 9.000-2,-3.000 13.000-3,-3.000 12.000-1,-2.000 13.000-2,-9.000 7.000-5,-12.000 4.000-6,-13.000 3.000-7,-12.000 3.000-6,-10.000-1.000-3,-6.000-2.000 0,-6.000-3.000 1,-6.000-3.000 0,-9.000-2.000 2,-8.000 0.000 1,-10.000 0.000 1,-9.000 0.000 1,-1.000-7.000 1,10.000-11.000 2,10.000-14.000 0,9.000-11.000 2,23.000-15.000 6,38.000-16.000 14,37.000-15.000 12,38.000-15.000 14,21.000-6.000 0,7.000 7.000-10,6.000 6.000-10,7.000 7.000-11,-1.000 2.000-7,-6.000 1.000-5,-6.000-1.000-4,-6.000 1.000-3,-7.000 1.000-7,-6.000 3.000-8,-6.000 3.000-8,-6.000 4.000-8,-7.000-1.000-3,-6.000-3.000 2,-6.000-3.000 3,-6.000-2.000 2,-6.000-3.000 2,-2.000 1.000 3,-3.000-1.000 2,-3.000 1.000 2</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7"/>
    </inkml:context>
    <inkml:brush xml:id="br0">
      <inkml:brushProperty name="width" value="0.0481078550219536" units="cm"/>
      <inkml:brushProperty name="height" value="0.0481078550219536" units="cm"/>
      <inkml:brushProperty name="color" value="#f2395b"/>
      <inkml:brushProperty name="ignorePressure" value="0"/>
    </inkml:brush>
  </inkml:definitions>
  <inkml:trace contextRef="#ctx0" brushRef="#br0">79550.000 23500.000 457,'1.000'-47.000'4,"4.000"6.000"9,3.000 7.000 9,3.000 6.000 9,1.000 10.000 7,1.000 17.000 7,-1.000 15.000 7,1.000 16.000 6,-3.000 12.000-1,-2.000 9.000-9,-3.000 10.000-8,-3.000 10.000-10,-4.000 4.000-5,-3.000 0.000-3,-3.000 0.000-3,-2.000 0.000-4,-5.000 1.000-3,-2.000 4.000-4,-3.000 3.000-5,-3.000 3.000-3,-2.000-1.000-10,0.000-2.000-12,0.000-3.000-14,0.000-3.000-13</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3"/>
    </inkml:context>
    <inkml:brush xml:id="br0">
      <inkml:brushProperty name="width" value="0.0448834970593452" units="cm"/>
      <inkml:brushProperty name="height" value="0.0448834970593452" units="cm"/>
      <inkml:brushProperty name="color" value="#00bff3"/>
      <inkml:brushProperty name="ignorePressure" value="0"/>
    </inkml:brush>
  </inkml:definitions>
  <inkml:trace contextRef="#ctx0" brushRef="#br0">80500.000 16000.000 490,'-49.000'-21.000'39,"4.000"10.000"5,3.000 10.000 3,3.000 9.000 4,4.000 7.000-1,7.000 7.000-6,6.000 6.000-7,7.000 7.000-7,2.000 10.000-4,1.000 16.000-2,-1.000 15.000-1,1.000 17.000-3,1.000 0.000-2,3.000-11.000-2,3.000-14.000-2,4.000-11.000-1,5.000-7.000-4,10.000 0.000-5,10.000 0.000-4,9.000 0.000-5,12.000-7.000-4,16.000-11.000-5,15.000-14.000-4,17.000-11.000-4,3.000-14.000-2,-5.000-11.000 1,-7.000-14.000 2,-5.000-11.000 1,-9.000-9.000 1,-9.000-3.000 2,-10.000-3.000 1,-8.000-2.000 1,-8.000-5.000 2,-2.000-2.000 3,-3.000-3.000 1,-3.000-3.000 3,-7.000 1.000 2,-9.000 6.000 5,-10.000 7.000 2,-8.000 6.000 5,-11.000 6.000 0,-8.000 6.000 0,-10.000 7.000 0,-9.000 6.000-1,-7.000 4.000-4,-3.000 4.000-8,-3.000 3.000-7,-2.000 3.000-8,0.000 4.000-3,7.000 7.000 1,6.000 6.000 0,7.000 7.000 2,5.000 4.000-4,7.000 3.000-7,6.000 3.000-8,7.000 4.000-6</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7"/>
    </inkml:context>
    <inkml:brush xml:id="br0">
      <inkml:brushProperty name="width" value="0.0374414138495922" units="cm"/>
      <inkml:brushProperty name="height" value="0.0374414138495922" units="cm"/>
      <inkml:brushProperty name="color" value="#f2395b"/>
      <inkml:brushProperty name="ignorePressure" value="0"/>
    </inkml:brush>
  </inkml:definitions>
  <inkml:trace contextRef="#ctx0" brushRef="#br0">94000.000 7600.000 587,'40.000'-55.000'9,"-18.000"41.000"19,-19.000 40.000 19,-18.000 42.000 18,-18.000 22.000 3,-16.000 7.000-14,-15.000 6.000-13,-15.000 7.000-14,-9.000 2.000-8,1.000 1.000-1,-1.000-1.000-2,1.000 1.000-1,4.000-7.000-10,9.000-12.000-17,10.000-13.000-17,10.000-12.000-17</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7"/>
    </inkml:context>
    <inkml:brush xml:id="br0">
      <inkml:brushProperty name="width" value="0.0344187617301941" units="cm"/>
      <inkml:brushProperty name="height" value="0.0344187617301941" units="cm"/>
      <inkml:brushProperty name="color" value="#f2395b"/>
      <inkml:brushProperty name="ignorePressure" value="0"/>
    </inkml:brush>
  </inkml:definitions>
  <inkml:trace contextRef="#ctx0" brushRef="#br0">94150.000 7600.000 639,'46.000'45.000'82,"-5.000"-9.000"-14,-7.000-10.000-14,-5.000-8.000-15,2.000-4.000-9,13.000 3.000-2,12.000 3.000-4,13.000 4.000-3,6.000 4.000-8,0.000 6.000-11,0.000 7.000-13,0.000 6.000-11,-7.000 3.000-7,-11.000 0.000-3,-14.000 0.000-2,-11.000 0.000-2,-11.000-4.000-4,-5.000-5.000-4,-7.000-7.000-5,-5.000-5.000-4</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7"/>
    </inkml:context>
    <inkml:brush xml:id="br0">
      <inkml:brushProperty name="width" value="0.0406421758234501" units="cm"/>
      <inkml:brushProperty name="height" value="0.0406421758234501" units="cm"/>
      <inkml:brushProperty name="color" value="#f2395b"/>
      <inkml:brushProperty name="ignorePressure" value="0"/>
    </inkml:brush>
  </inkml:definitions>
  <inkml:trace contextRef="#ctx0" brushRef="#br0">94050.000 8050.000 541,'-22.000'-16.000'64,"6.000"19.000"-3,7.000 19.000-3,6.000 19.000-3,3.000 18.000-5,0.000 19.000-9,0.000 19.000-8,0.000 19.000-8,0.000 15.000-6,0.000 13.000-3,0.000 12.000-5,0.000 13.000-3,-2.000 13.000-3,-3.000 17.000 0,-3.000 15.000-1,-2.000 16.000 0,-1.000 13.000-12,3.000 14.000-19,3.000 11.000-21,4.000 14.000-20,1.000-18.000-7,0.000-47.000 5,0.000-47.000 5,0.000-46.000 6</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8"/>
    </inkml:context>
    <inkml:brush xml:id="br0">
      <inkml:brushProperty name="width" value="0.033544484525919" units="cm"/>
      <inkml:brushProperty name="height" value="0.033544484525919" units="cm"/>
      <inkml:brushProperty name="color" value="#f2395b"/>
      <inkml:brushProperty name="ignorePressure" value="0"/>
    </inkml:brush>
  </inkml:definitions>
  <inkml:trace contextRef="#ctx0" brushRef="#br0">96250.000 7350.000 655,'115.000'-2.000'83,"-18.000"-3.000"-15,-19.000-3.000-14,-18.000-2.000-15,0.000-1.000-10,23.000 3.000-4,22.000 3.000-4,22.000 4.000-4,-1.000 2.000-9,-21.000 4.000-12,-22.000 3.000-13,-22.000 3.000-12,-15.000 3.000-7,-5.000 3.000-1,-7.000 3.000 0,-5.000 4.000 0</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9"/>
    </inkml:context>
    <inkml:brush xml:id="br0">
      <inkml:brushProperty name="width" value="0.0372329577803612" units="cm"/>
      <inkml:brushProperty name="height" value="0.0372329577803612" units="cm"/>
      <inkml:brushProperty name="color" value="#f2395b"/>
      <inkml:brushProperty name="ignorePressure" value="0"/>
    </inkml:brush>
  </inkml:definitions>
  <inkml:trace contextRef="#ctx0" brushRef="#br0">96200.000 7950.000 590,'-68.000'23.000'0,"17.000"-3.000"0,15.000-3.000 0,16.000-2.000 0,4.000-1.000 5,-6.000 3.000 10,-6.000 3.000 9,-6.000 4.000 10,1.000 4.000 5,9.000 6.000 2,10.000 7.000 2,10.000 6.000 2,5.000 12.000-2,4.000 19.000-7,3.000 19.000-6,3.000 19.000-7,1.000 12.000-6,1.000 6.000-6,-1.000 7.000-8,1.000 6.000-6,-3.000-4.000-7,-2.000-11.000-9,-3.000-14.000-7,-3.000-11.000-9,-4.000-17.000-9,-3.000-18.000-9,-3.000-19.000-9,-2.000-18.000-9</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39"/>
    </inkml:context>
    <inkml:brush xml:id="br0">
      <inkml:brushProperty name="width" value="0.0403230711817741" units="cm"/>
      <inkml:brushProperty name="height" value="0.0403230711817741" units="cm"/>
      <inkml:brushProperty name="color" value="#f2395b"/>
      <inkml:brushProperty name="ignorePressure" value="0"/>
    </inkml:brush>
  </inkml:definitions>
  <inkml:trace contextRef="#ctx0" brushRef="#br0">96000.000 8700.000 545,'48.000'-24.000'30,"-3.000"4.000"-3,-3.000 3.000-5,-2.000 3.000-4,-3.000 1.000-2,1.000 1.000-1,-1.000-1.000 1,1.000 1.000-1,10.000-6.000 0,22.000-8.000 1,22.000-10.000-1,23.000-9.000 0,13.000-4.000-1,6.000 4.000-4,7.000 3.000-4,6.000 3.000-4,-7.000 4.000-4,-18.000 7.000-6,-19.000 6.000-7,-18.000 7.000-5,-17.000 7.000-2,-11.000 9.000 4,-14.000 10.000 4,-11.000 10.000 3,-11.000 5.000 4,-5.000 4.000 6,-7.000 3.000 6,-5.000 3.000 6,-8.000 4.000 5,-5.000 7.000 4,-7.000 6.000 5,-5.000 7.000 5,-4.000 5.000 1,0.000 7.000-1,0.000 6.000-2,0.000 7.000 0,-2.000 2.000-4,-3.000 1.000-4,-3.000-1.000-5,-2.000 1.000-5,-1.000-3.000-2,3.000-2.000-2,3.000-3.000 0,4.000-3.000 0,-1.000-9.000-5,-3.000-11.000-4,-3.000-14.000-7,-2.000-11.000-5,-3.000-11.000-5,1.000-5.000-5,-1.000-7.000-5,1.000-5.000-3,-1.000-15.000-4,1.000-22.000-1,-1.000-22.000-2,1.000-21.000-2,4.000-26.000 2,9.000-28.000 2,10.000-28.000 5,10.000-27.000 2,4.000-8.000 4,0.000 17.000 4,0.000 15.000 4,0.000 16.000 3,0.000 15.000 6,0.000 16.000 4,0.000 15.000 5,0.000 17.000 5,0.000 13.000 6,0.000 13.000 4,0.000 12.000 5,0.000 13.000 4,-4.000 23.000 9,-5.000 34.000 14,-7.000 35.000 12,-5.000 35.000 14,-4.000 16.000-1,0.000 1.000-15,0.000-1.000-14,0.000 1.000-15,0.000-4.000-8,0.000-6.000-3,0.000-6.000-3,0.000-6.000-3,9.000-27.000-15,19.000-47.000-27,19.000-47.000-26,19.000-46.000-26,13.000-26.000-6,10.000-3.000 16,10.000-3.000 16,9.000-2.000 16,-1.000 6.000 11,-8.000 20.000 4,-10.000 18.000 6,-9.000 20.000 4,-7.000 13.000 9,-3.000 9.000 11,-3.000 10.000 12,-2.000 10.000 11,-8.000 7.000 8,-8.000 6.000 5,-10.000 7.000 5,-9.000 6.000 5,-12.000 9.000 0,-11.000 13.000-4,-14.000 12.000-6,-11.000 13.000-4,-12.000 12.000-4,-9.000 13.000-6,-10.000 12.000-5,-8.000 13.000-4,-3.000 2.000-5,7.000-5.000-2,6.000-7.000-3,7.000-5.000-3,8.000-12.000-2,14.000-16.000-2,11.000-15.000-2,14.000-15.000-2,21.000-14.000-7,31.000-8.000-14,32.000-10.000-14,31.000-9.000-13,6.000-9.000-3,-19.000-5.000 11,-18.000-7.000 10,-19.000-5.000 11,-10.000-4.000 2,1.000 0.000-5,-1.000 0.000-5,1.000 0.000-4</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40"/>
    </inkml:context>
    <inkml:brush xml:id="br0">
      <inkml:brushProperty name="width" value="0.0429445765912533" units="cm"/>
      <inkml:brushProperty name="height" value="0.0429445765912533" units="cm"/>
      <inkml:brushProperty name="color" value="#f2395b"/>
      <inkml:brushProperty name="ignorePressure" value="0"/>
    </inkml:brush>
  </inkml:definitions>
  <inkml:trace contextRef="#ctx0" brushRef="#br0">99150.000 7100.000 512,'28.000'-22.000'4,"6.000"6.000"8,7.000 7.000 9,6.000 6.000 7,-1.000 4.000 5,-5.000 4.000 2,-7.000 3.000 1,-5.000 3.000 1,-6.000 6.000-3,-3.000 9.000-6,-3.000 10.000-7,-2.000 10.000-6,-11.000 7.000-6,-15.000 6.000-5,-15.000 7.000-6,-16.000 6.000-5,-16.000 6.000-5,-16.000 6.000-3,-15.000 7.000-3,-15.000 6.000-3,-6.000-2.000-2,7.000-9.000 1,6.000-10.000 0,7.000-8.000 2,7.000-9.000 1,9.000-6.000 3,10.000-6.000 2,10.000-6.000 2,14.000-10.000 4,23.000-12.000 4,22.000-13.000 4,22.000-12.000 4,15.000-9.000 2,9.000-2.000 0,10.000-3.000 0,10.000-3.000 0,0.000-1.000-1,-5.000 4.000-1,-7.000 3.000-1,-5.000 3.000-1,-11.000 10.000 2,-11.000 20.000 4,-14.000 18.000 4,-11.000 20.000 3,-15.000 10.000 3,-16.000 3.000-1,-15.000 3.000-1,-15.000 4.000 0,-4.000-1.000 0,9.000-3.000 0,10.000-3.000 1,10.000-2.000 0,5.000-5.000 0,4.000-2.000 0,3.000-3.000-1,3.000-3.000-1,4.000 1.000 0,7.000 6.000-1,6.000 7.000-1,7.000 6.000 1,5.000 1.000-2,7.000-3.000-2,6.000-3.000-1,7.000-2.000-2,4.000-6.000 0,3.000-6.000-1,3.000-6.000 1,4.000-6.000 0,2.000-9.000-3,4.000-8.000-3,3.000-10.000-3,3.000-9.000-4,6.000-16.000-5,9.000-22.000-4,10.000-22.000-4,10.000-21.000-5,2.000-20.000-3,-3.000-15.000 0,-3.000-15.000-3,-2.000-16.000 0,-12.000 6.000-1,-19.000 28.000 0,-18.000 28.000 0,-19.000 29.000 0,-10.000 13.000-3,1.000 1.000-3,-1.000-1.000-4,1.000 1.000-4</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40"/>
    </inkml:context>
    <inkml:brush xml:id="br0">
      <inkml:brushProperty name="width" value="0.038673959672451" units="cm"/>
      <inkml:brushProperty name="height" value="0.038673959672451" units="cm"/>
      <inkml:brushProperty name="color" value="#f2395b"/>
      <inkml:brushProperty name="ignorePressure" value="0"/>
    </inkml:brush>
  </inkml:definitions>
  <inkml:trace contextRef="#ctx0" brushRef="#br0">101450.000 6550.000 568,'-97.000'118.000'79,"6.000"-11.000"-16,7.000-14.000-17,6.000-11.000-15,-2.000-1.000-11,-9.000 13.000-1,-10.000 12.000-3,-8.000 13.000-3,-1.000 1.000-2,9.000-9.000-5,10.000-10.000-3,10.000-8.000-3,11.000-12.000-7,17.000-12.000-6,15.000-13.000-8,16.000-12.000-7,16.000-15.000-5,20.000-15.000-4,18.000-15.000-3,20.000-16.000-3,11.000-13.000 0,7.000-9.000 6,6.000-10.000 4,7.000-8.000 5,-1.000-1.000 7,-6.000 9.000 7,-6.000 10.000 10,-6.000 10.000 7,-9.000 8.000 8,-8.000 10.000 9,-10.000 10.000 7,-9.000 9.000 8,-9.000 10.000 5,-5.000 14.000-1,-7.000 11.000 1,-5.000 14.000 0,-8.000 8.000 0,-5.000 7.000-2,-7.000 6.000-1,-5.000 7.000-1,-3.000 8.000-4,4.000 14.000-4,3.000 11.000-6,3.000 14.000-4,3.000 5.000-5,3.000 1.000-7,3.000-1.000-5,4.000 1.000-5,1.000 2.000-2,0.000 7.000 3,0.000 6.000 2,0.000 7.000 4,-2.000-7.000-9,-3.000-19.000-17,-3.000-18.000-18,-2.000-19.000-19</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41"/>
    </inkml:context>
    <inkml:brush xml:id="br0">
      <inkml:brushProperty name="width" value="0.0375543385744095" units="cm"/>
      <inkml:brushProperty name="height" value="0.0375543385744095" units="cm"/>
      <inkml:brushProperty name="color" value="#f2395b"/>
      <inkml:brushProperty name="ignorePressure" value="0"/>
    </inkml:brush>
  </inkml:definitions>
  <inkml:trace contextRef="#ctx0" brushRef="#br0">102300.000 6800.000 585,'28.000'-24.000'2,"6.000"4.000"2,7.000 3.000 4,6.000 3.000 2,-1.000 3.000 3,-5.000 3.000 1,-7.000 3.000 3,-5.000 4.000 1,-6.000 4.000 2,-3.000 6.000 0,-3.000 7.000 1,-2.000 6.000 1,-6.000 9.000-1,-6.000 13.000-4,-6.000 12.000-4,-6.000 13.000-3,-15.000 7.000-5,-21.000 4.000-6,-22.000 3.000-8,-22.000 3.000-5,-15.000 1.000-5,-5.000 1.000-1,-7.000-1.000-2,-5.000 1.000-2,5.000-9.000 2,19.000-15.000 3,19.000-15.000 3,19.000-16.000 4,19.000-13.000 3,23.000-9.000 4,22.000-10.000 2,22.000-8.000 4,19.000-12.000 1,20.000-12.000-2,18.000-13.000-1,20.000-12.000-2,5.000-2.000-1,-6.000 9.000-1,-6.000 10.000-2,-6.000 10.000-1,-12.000 7.000 0,-15.000 6.000 2,-15.000 7.000 1,-16.000 6.000 1,-18.000 12.000 3,-18.000 19.000 7,-19.000 19.000 6,-18.000 19.000 6,-15.000 10.000 4,-9.000 4.000 4,-10.000 3.000 3,-8.000 3.000 3,-3.000-1.000 0,7.000-2.000-3,6.000-3.000-2,7.000-3.000-3,5.000-7.000-4,7.000-9.000-2,6.000-10.000-4,7.000-8.000-3,10.000-9.000-4,16.000-6.000-6,15.000-6.000-5,17.000-6.000-6,17.000-10.000-5,23.000-12.000-2,22.000-13.000-3,22.000-12.000-3,10.000-7.000-2,1.000 1.000 1,-1.000-1.000-1,1.000 1.000 1,-6.000 2.000 0,-8.000 7.000 1,-10.000 6.000 1,-9.000 7.000 2,-13.000 7.000 7,-16.000 9.000 16,-15.000 10.000 16,-15.000 10.000 14,-18.000 10.000 7,-19.000 13.000-4,-18.000 12.000-4,-19.000 13.000-3,-16.000 4.000-3,-12.000-3.000-2,-13.000-3.000-2,-12.000-2.000-2,-10.000-1.000-2,-6.000 3.000-2,-6.000 3.000 0,-6.000 4.000-2,2.000-3.000-3,14.000-5.000-1,11.000-7.000-3,14.000-5.000-2,11.000-8.000-2,14.000-5.000-3,11.000-7.000 0,14.000-5.000-3,22.000-4.000-1,35.000 0.000 0,35.000 0.000-1,34.000 0.000 1,20.000-8.000-3,6.000-16.000-5,7.000-15.000-3,6.000-15.000-5,4.000-12.000-4,4.000-6.000-5,3.000-6.000-5,3.000-6.000-5,-2.000-2.000 0,-6.000 3.000 3,-6.000 3.000 4,-6.000 4.000 3,-10.000-1.000 2,-12.000-3.000 2,-13.000-3.000 1,-12.000-2.000 3,-13.000 2.000 0,-12.000 9.000 2,-13.000 10.000 1,-12.000 10.000 2</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42"/>
    </inkml:context>
    <inkml:brush xml:id="br0">
      <inkml:brushProperty name="width" value="0.045501708984375" units="cm"/>
      <inkml:brushProperty name="height" value="0.045501708984375" units="cm"/>
      <inkml:brushProperty name="color" value="#f2395b"/>
      <inkml:brushProperty name="ignorePressure" value="0"/>
    </inkml:brush>
  </inkml:definitions>
  <inkml:trace contextRef="#ctx0" brushRef="#br0">103950.000 5900.000 483,'1.000'-47.000'3,"4.000"6.000"6,3.000 7.000 5,3.000 6.000 7,-1.000 9.000 2,-2.000 13.000 2,-3.000 12.000 1,-3.000 13.000 0,-1.000 10.000 0,4.000 10.000 0,3.000 10.000-1,3.000 9.000-1,4.000 2.000-3,7.000-2.000-6,6.000-3.000-6,7.000-3.000-5,2.000-6.000-5,1.000-5.000-3,-1.000-7.000-3,1.000-5.000-2,-1.000-8.000-3,1.000-5.000 0,-1.000-7.000 0,1.000-5.000-1,-6.000-1.000-3,-8.000 6.000-2,-10.000 7.000-4,-9.000 6.000-3,-13.000 4.000 2,-16.000 4.000 6,-15.000 3.000 6,-15.000 3.000 7,-7.000 1.000 3,3.000 1.000 1,3.000-1.000 1,4.000 1.000 0,4.000-3.000 1,6.000-2.000 0,7.000-3.000 1,6.000-3.000-1,3.000 1.000 1,0.000 6.000-2,0.000 7.000 0,0.000 6.000-1,-2.000 3.000-2,-3.000 0.000-1,-3.000 0.000-2,-2.000 0.000-1,-3.000-2.000-1,1.000-3.000 1,-1.000-3.000 2,1.000-2.000 0,18.000-11.000 1,38.000-15.000 2,37.000-15.000 1,38.000-16.000 2,13.000-8.000 0,-8.000 0.000-2,-10.000 0.000-1,-9.000 0.000-1,-9.000 3.000-1,-5.000 6.000 0,-7.000 7.000 0,-5.000 6.000 0,-26.000 13.000 1,-44.000 23.000-1,-43.000 22.000 2,-44.000 22.000 0,-18.000 7.000 1,10.000-6.000 0,10.000-6.000 0,9.000-6.000 1,6.000-4.000 0,3.000 1.000 1,3.000-1.000 1,4.000 1.000 0,7.000-6.000 0,13.000-8.000 0,12.000-10.000-1,13.000-9.000 0,9.000-5.000 0,6.000 0.000 2,7.000 0.000 0,6.000 0.000 1,6.000-2.000 1,6.000-3.000 1,7.000-3.000 1,6.000-2.000 1,6.000-6.000 1,6.000-6.000-3,7.000-6.000-2,6.000-6.000-1,3.000-7.000-2,0.000-6.000-2,0.000-6.000-2,0.000-6.000-2,-4.000-4.000-1,-5.000 1.000-2,-7.000-1.000-3,-5.000 1.000-1,-6.000 1.000-1,-3.000 3.000-1,-3.000 3.000 0,-2.000 4.000-1,-5.000 1.000 1,-2.000 0.000-1,-3.000 0.000 1,-3.000 0.000 1,-4.000 0.000 3,-3.000 0.000 6,-3.000 0.000 6,-2.000 0.000 7,-5.000 3.000 10,-2.000 6.000 18,-3.000 7.000 16,-3.000 6.000 17,-1.000 15.000 2,4.000 26.000-12,3.000 24.000-13,3.000 26.000-12,3.000 13.000-8,3.000 4.000-6,3.000 3.000-4,4.000 3.000-4,-1.000 1.000-4,-3.000 1.000-1,-3.000-1.000-3,-2.000 1.000 0,-1.000-4.000-3,3.000-6.000-2,3.000-6.000-1,4.000-6.000-2,1.000-9.000-2,0.000-8.000-1,0.000-10.000 0,0.000-9.000-2,9.000-26.000-4,19.000-40.000-9,19.000-40.000-9,19.000-41.000-9,12.000-30.000-2,6.000-19.000 5,7.000-18.000 6,6.000-19.000 4,3.000-10.000 1,0.000 1.000-4,0.000-1.000-4,0.000 1.000-3,-5.000 13.000 0,-9.000 29.000 6,-10.000 28.000 5,-8.000 28.000 7,-11.000 21.000 5,-8.000 17.000 7,-10.000 15.000 6,-9.000 16.000 7,-9.000 13.000 8,-5.000 14.000 10,-7.000 11.000 11,-5.000 14.000 10,-8.000 5.000 1,-5.000 1.000-9,-7.000-1.000-7,-5.000 1.000-9,-1.000 1.000-8,6.000 3.000-8,7.000 3.000-10,6.000 4.000-8,9.000-4.000-4,13.000-9.000 2,12.000-10.000 1,13.000-8.000 1,2.000-3.000 2,-5.000 7.000 3,-7.000 6.000 1,-5.000 7.000 3,-8.000 4.000 2,-5.000 3.000 3,-7.000 3.000 3,-5.000 4.000 3,-8.000 2.000 1,-5.000 4.000 1,-7.000 3.000 2,-5.000 3.000 0,-9.000 1.000-1,-9.000 1.000-2,-10.000-1.000-2,-8.000 1.000-2,-6.000-1.000-3,1.000 1.000-2,-1.000-1.000-2,1.000 1.000-3,-3.000-4.000-4,-2.000-6.000-6,-3.000-6.000-7,-3.000-6.000-6,1.000-9.000-4,6.000-8.000-1,7.000-10.000-1,6.000-9.000 0,6.000-13.000 1,6.000-16.000 3,7.000-15.000 2,6.000-15.000 4,6.000-14.000 1,6.000-8.000 1,7.000-10.000 1,6.000-9.000-1,4.000-1.000 4,4.000 10.000 6,3.000 10.000 6,3.000 9.000 6,1.000 9.000 10,1.000 9.000 15,-1.000 10.000 15,1.000 10.000 14,2.000 10.000 4,7.000 13.000-9,6.000 12.000-7,7.000 13.000-9,5.000 12.000-5,7.000 13.000-4,6.000 12.000-2,7.000 13.000-3,7.000 15.000-3,9.000 19.000-3,10.000 19.000-2,10.000 19.000-3,8.000 7.000-2,10.000-3.000-3,10.000-3.000-3,9.000-2.000-2,6.000-9.000-6,3.000-12.000-8,3.000-13.000-8,4.000-12.000-8,2.000-13.000-7,4.000-12.000-4,3.000-13.000-5,3.000-12.000-3,-15.000-10.000 2,-30.000-6.000 9,-32.000-6.000 10,-30.000-6.000 9,-17.000-6.000 4,1.000-2.000-1,-1.000-3.000 1,1.000-3.000-1</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7"/>
    </inkml:context>
    <inkml:brush xml:id="br0">
      <inkml:brushProperty name="width" value="0.0492463037371635" units="cm"/>
      <inkml:brushProperty name="height" value="0.0492463037371635" units="cm"/>
      <inkml:brushProperty name="color" value="#f2395b"/>
      <inkml:brushProperty name="ignorePressure" value="0"/>
    </inkml:brush>
  </inkml:definitions>
  <inkml:trace contextRef="#ctx0" brushRef="#br0">87750.000 7550.000 446,'-275.000'-75.000'55,"50.000"50.000"-7,50.000 50.000-5,50.000 50.000-7,34.000 17.000-4,19.000-16.000-7,19.000-15.000-4,19.000-15.000-6,10.000-7.000-3,4.000 3.000-1,3.000 3.000 0,3.000 4.000-2,9.000-4.000-1,16.000-9.000-2,15.000-10.000-1,17.000-8.000-1,11.000-8.000-2,10.000-2.000-1,10.000-3.000-3,9.000-3.000-3,1.000-2.000 0,-6.000 0.000 0,-6.000 0.000 0,-6.000 0.000 0,-7.000 0.000-1,-6.000 0.000 0,-6.000 0.000 0,-6.000 0.000-2,-10.000 7.000 1,-12.000 17.000 1,-13.000 15.000 2,-12.000 16.000 1,-15.000 10.000 1,-15.000 7.000 1,-15.000 6.000 1,-16.000 7.000 0,-10.000 2.000 0,-3.000 1.000 0,-3.000-1.000 1,-2.000 1.000-1,0.000-4.000 1,7.000-6.000-1,6.000-6.000 1,7.000-6.000 1,7.000-9.000-1,9.000-8.000 3,10.000-10.000 0,10.000-9.000 2,16.000-18.000 0,26.000-24.000-2,24.000-26.000 0,26.000-24.000-1,16.000-18.000-2,10.000-9.000-5,10.000-10.000-4,9.000-8.000-4,4.000-6.000-3,1.000 1.000-1,-1.000-1.000-2,1.000 1.000-1,-4.000 4.000 0,-6.000 9.000 2,-6.000 10.000 2,-6.000 10.000 3,-10.000 7.000 1,-12.000 6.000 2,-13.000 7.000 1,-12.000 6.000 2,-9.000 6.000 2,-2.000 6.000 5,-3.000 7.000 3,-3.000 6.000 3,-7.000 15.000 11,-9.000 26.000 17,-10.000 24.000 17,-8.000 26.000 16,-8.000 26.000 2,-2.000 28.000-13,-3.000 28.000-13,-3.000 29.000-14,-1.000 13.000-9,4.000 1.000-6,3.000-1.000-4,3.000 1.000-5,3.000-3.000-4,3.000-2.000-3,3.000-3.000-2,4.000-3.000-2,2.000-7.000-7,4.000-9.000-11,3.000-10.000-11,3.000-8.000-12,1.000-15.000-7,1.000-19.000-6,-1.000-18.000-3,1.000-19.000-5</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43"/>
    </inkml:context>
    <inkml:brush xml:id="br0">
      <inkml:brushProperty name="width" value="0.0298895388841629" units="cm"/>
      <inkml:brushProperty name="height" value="0.0298895388841629" units="cm"/>
      <inkml:brushProperty name="color" value="#f2395b"/>
      <inkml:brushProperty name="ignorePressure" value="0"/>
    </inkml:brush>
  </inkml:definitions>
  <inkml:trace contextRef="#ctx0" brushRef="#br0">105350.000 6750.000 736,'54.000'-68.000'6,"10.000"17.000"13,10.000 15.000 14,9.000 16.000 12,1.000 7.000 2,-6.000 1.000-10,-6.000-1.000-9,-6.000 1.000-10,-4.000 1.000-6,1.000 3.000-3,-1.000 3.000-3,1.000 4.000-3,-6.000 2.000-3,-8.000 4.000-2,-10.000 3.000-3,-9.000 3.000-3,-10.000 4.000-3,-9.000 7.000-1,-10.000 6.000-3,-8.000 7.000-3,-15.000 5.000 0,-19.000 7.000 0,-18.000 6.000 1,-19.000 7.000 0,-10.000-1.000 0,1.000-6.000 0,-1.000-6.000-1,1.000-6.000 0,5.000-7.000 0,14.000-6.000 1,11.000-6.000 0,14.000-6.000 1,16.000-9.000 7,22.000-8.000 12,22.000-10.000 12,23.000-9.000 12,14.000-4.000 6,10.000 4.000-4,10.000 3.000-4,9.000 3.000-2,-2.000 4.000-3,-12.000 7.000-4,-13.000 6.000-2,-12.000 7.000-4,-12.000 4.000-1,-8.000 3.000-3,-10.000 3.000-2,-9.000 4.000-1,-13.000 5.000-2,-16.000 10.000 0,-15.000 10.000-2,-15.000 9.000-1,-14.000 6.000-1,-8.000 3.000-2,-10.000 3.000-3,-9.000 4.000-2,-4.000-1.000-2,4.000-3.000 0,3.000-3.000-1,3.000-2.000-1,6.000-6.000 2,9.000-6.000 6,10.000-6.000 4,10.000-6.000 6,14.000-9.000 1,23.000-8.000-2,22.000-10.000-2,22.000-9.000-3,18.000-13.000-2,16.000-16.000-4,15.000-15.000-4,17.000-15.000-4,3.000-9.000-4,-5.000 1.000-1,-7.000-1.000-3,-5.000 1.000-1,-3.000-6.000-1,4.000-8.000 0,3.000-10.000 1,3.000-9.000 1,-8.000 1.000 2,-19.000 13.000 5,-18.000 12.000 5,-19.000 13.000 5,-12.000 9.000 2,-2.000 6.000 2,-3.000 7.000 0,-3.000 6.000 2</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1:44"/>
    </inkml:context>
    <inkml:brush xml:id="br0">
      <inkml:brushProperty name="width" value="0.0433860756456852" units="cm"/>
      <inkml:brushProperty name="height" value="0.0433860756456852" units="cm"/>
      <inkml:brushProperty name="color" value="#f2395b"/>
      <inkml:brushProperty name="ignorePressure" value="0"/>
    </inkml:brush>
  </inkml:definitions>
  <inkml:trace contextRef="#ctx0" brushRef="#br0">106100.000 5900.000 507,'-2.000'-46.000'2,"-3.000"10.000"4,-3.000 10.000 5,-2.000 9.000 5,-1.000 12.000 3,3.000 16.000 5,3.000 15.000 4,4.000 17.000 4,1.000 17.000 1,0.000 23.000-2,0.000 22.000-2,0.000 22.000-3,-2.000 12.000-1,-3.000 3.000-2,-3.000 3.000-1,-2.000 4.000-2,-1.000-1.000-1,3.000-3.000-1,3.000-3.000-2,4.000-2.000-1,4.000-1.000-1,6.000 3.000 0,7.000 3.000 0,6.000 4.000-1,-1.000-1.000-1,-5.000-3.000-5,-7.000-3.000-3,-5.000-2.000-5,-3.000-9.000-4,4.000-12.000-6,3.000-13.000-5,3.000-12.000-5,-5.000-12.000-6,-12.000-8.000-4,-13.000-10.000-5,-12.000-9.000-5,-10.000-12.000-2,-6.000-11.000 3,-6.000-14.000 1,-6.000-11.000 2,-4.000-15.000 3,1.000-16.000 4,-1.000-15.000 4,1.000-15.000 5,2.000-15.000 2,7.000-12.000 4,6.000-13.000 3,7.000-12.000 3,7.000-5.000 4,9.000 3.000 6,10.000 3.000 5,10.000 4.000 5,11.000 7.000 5,17.000 13.000 1,15.000 12.000 4,16.000 13.000 2,9.000 10.000 1,3.000 10.000 0,3.000 10.000 1,4.000 9.000-1,1.000 4.000-2,0.000 1.000-2,0.000-1.000-3,0.000 1.000-3,-5.000 2.000-3,-9.000 7.000-3,-10.000 6.000-3,-8.000 7.000-2,-11.000 7.000-4,-8.000 9.000-2,-10.000 10.000-3,-9.000 10.000-2,-15.000 8.000-2,-18.000 10.000 2,-19.000 10.000 0,-18.000 9.000 1,-14.000 1.000 1,-5.000-6.000-1,-7.000-6.000-1,-5.000-6.000 0,2.000-9.000 2,13.000-8.000 3,12.000-10.000 5,13.000-9.000 4,23.000-15.000 3,34.000-18.000 5,35.000-19.000 3,35.000-18.000 5,27.000-14.000-3,22.000-5.000-7,22.000-7.000-9,23.000-5.000-6,17.000-3.000-11,17.000 4.000-12,15.000 3.000-13,16.000 3.000-11,-16.000 6.000-4,-47.000 9.000 7,-47.000 10.000 6,-46.000 10.000 6</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24"/>
    </inkml:context>
    <inkml:brush xml:id="br0">
      <inkml:brushProperty name="width" value="0.030928585678339" units="cm"/>
      <inkml:brushProperty name="height" value="0.030928585678339" units="cm"/>
      <inkml:brushProperty name="color" value="#f2395b"/>
      <inkml:brushProperty name="ignorePressure" value="0"/>
    </inkml:brush>
  </inkml:definitions>
  <inkml:trace contextRef="#ctx0" brushRef="#br0">66400.000 12850.000 711,'46.000'-4.000'28,"-5.000"-5.000"-6,-7.000-7.000-6,-5.000-5.000-6,-4.000-1.000-4,0.000 6.000 0,0.000 7.000-2,0.000 6.000-1,0.000 6.000 0,0.000 6.000 0,0.000 7.000 1,0.000 6.000 0,-4.000 3.000 0,-5.000 0.000 0,-7.000 0.000-1,-5.000 0.000 0,-6.000 0.000-1,-3.000 0.000 0,-3.000 0.000-1,-2.000 0.000-1,-6.000-4.000 0,-6.000-5.000-1,-6.000-7.000 0,-6.000-5.000-1,-2.000-4.000-1,3.000 0.000 1,3.000 0.000 1,4.000 0.000-1,4.000-4.000 1,6.000-5.000 2,7.000-7.000 2,6.000-5.000 2,3.000-4.000-1,0.000 0.000-2,0.000 0.000-2,0.000 0.000-3,1.000 0.000 1,4.000 0.000 2,3.000 0.000 4,3.000 0.000 2,3.000 1.000 2,3.000 4.000 0,3.000 3.000 1,4.000 3.000 1,1.000 3.000-2,0.000 3.000-1,0.000 3.000-4,0.000 4.000-1,-2.000 4.000-1,-3.000 6.000 0,-3.000 7.000 2,-2.000 6.000 1,-5.000 4.000 1,-2.000 4.000-1,-3.000 3.000 1,-3.000 3.000 0,-2.000-1.000 0,0.000-2.000-1,0.000-3.000-1,0.000-3.000-2,-2.000-2.000-1,-3.000 0.000-2,-3.000 0.000-1,-2.000 0.000-2,-5.000-4.000-1,-2.000-5.000 0,-3.000-7.000 1,-3.000-5.000 1,-4.000-6.000-2,-3.000-3.000 0,-3.000-3.000-2,-2.000-2.000-1,-1.000-5.000 0,3.000-2.000 1,3.000-3.000 1,4.000-3.000 1,2.000-2.000 1,4.000 0.000 3,3.000 0.000 0,3.000 0.000 2,3.000-4.000 1,3.000-5.000 0,3.000-7.000 1,4.000-5.000-1,4.000-1.000 1,6.000 6.000 0,7.000 7.000 0,6.000 6.000 0,3.000 4.000 1,0.000 4.000 2,0.000 3.000 0,0.000 3.000 2,0.000 3.000 1,0.000 3.000-2,0.000 3.000 1,0.000 4.000-1,0.000 5.000-1,0.000 10.000 1,0.000 10.000-1,0.000 9.000 1,-4.000 2.000-1,-5.000-2.000-1,-7.000-3.000 0,-5.000-3.000 0,-4.000-2.000-1,0.000 0.000 0,0.000 0.000 0,0.000 0.000-1,0.000 0.000 1,0.000 0.000-1,0.000 0.000 1,0.000 0.000 0,-2.000 0.000 0,-3.000 0.000 1,-3.000 0.000 0,-2.000 0.000 0,-5.000-2.000 1,-2.000-3.000-2,-3.000-3.000 0,-3.000-2.000-1,-2.000-1.000 0,0.000 3.000 0,0.000 3.000-1,0.000 4.000 1,-2.000-1.000-2,-3.000-3.000 0,-3.000-3.000-3,-2.000-2.000-1,-1.000-5.000 0,3.000-2.000 0,3.000-3.000 1,4.000-3.000 0,2.000-7.000 0,4.000-9.000-2,3.000-10.000-2,3.000-8.000-2,3.000-6.000-1,3.000 1.000 2,3.000-1.000 1,4.000 1.000 1,4.000-1.000 2,6.000 1.000 0,7.000-1.000 1,6.000 1.000 0,4.000 1.000 2,4.000 3.000-1,3.000 3.000 2,3.000 4.000 0,-1.000 2.000 1,-2.000 4.000 2,-3.000 3.000 3,-3.000 3.000 2,-2.000 6.000 0,0.000 9.000 0,0.000 10.000-1,0.000 10.000 0,-4.000 4.000-2,-5.000 0.000 0,-7.000 0.000-2,-5.000 0.000 0,-4.000 0.000-3,0.000 0.000-4,0.000 0.000-3,0.000 0.000-4</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26"/>
    </inkml:context>
    <inkml:brush xml:id="br0">
      <inkml:brushProperty name="width" value="0.0393927842378616" units="cm"/>
      <inkml:brushProperty name="height" value="0.0393927842378616" units="cm"/>
      <inkml:brushProperty name="color" value="#f2395b"/>
      <inkml:brushProperty name="ignorePressure" value="0"/>
    </inkml:brush>
  </inkml:definitions>
  <inkml:trace contextRef="#ctx0" brushRef="#br0">78500.000 25200.000 558,'-21.000'-49.000'-5,"10.000"4.000"8,10.000 3.000 10,9.000 3.000 8,6.000 1.000 3,3.000 1.000-2,3.000-1.000-4,4.000 1.000-2,1.000 4.000-4,0.000 9.000-2,0.000 10.000-4,0.000 10.000-3,0.000 4.000 0,0.000 0.000 2,0.000 0.000 2,0.000 0.000 2,0.000 4.000 2,0.000 10.000 3,0.000 10.000 1,0.000 9.000 3,-2.000 2.000-1,-3.000-2.000-3,-3.000-3.000-4,-2.000-3.000-3,-6.000 1.000-4,-6.000 6.000-3,-6.000 7.000-3,-6.000 6.000-3,-7.000-1.000-1,-6.000-5.000 0,-6.000-7.000 1,-6.000-5.000 1,-2.000-8.000 1,3.000-5.000-1,3.000-7.000-1,4.000-5.000 1,1.000-4.000-1,0.000 0.000 1,0.000 0.000 1,0.000 0.000-1,0.000-2.000 1,0.000-3.000 0,0.000-3.000 0,0.000-2.000 0,3.000-5.000 0,6.000-2.000-1,7.000-3.000 1,6.000-3.000 0,3.000-2.000 0,0.000 0.000 0,0.000 0.000 1,0.000 0.000 1,1.000 0.000 0,4.000 0.000 0,3.000 0.000 2,3.000 0.000-1,4.000 1.000 2,7.000 4.000 2,6.000 3.000 2,7.000 3.000 2,2.000 4.000 3,1.000 7.000 4,-1.000 6.000 4,1.000 7.000 3,-3.000 7.000 1,-2.000 9.000-3,-3.000 10.000-3,-3.000 10.000-3,-6.000 2.000-2,-5.000-3.000 0,-7.000-3.000 0,-5.000-2.000-1,-6.000-3.000-1,-3.000 1.000-2,-3.000-1.000-1,-2.000 1.000-2,-9.000-6.000-4,-12.000-8.000-5,-13.000-10.000-6,-12.000-9.000-6,-2.000-7.000-3,9.000-3.000 2,10.000-3.000 2,10.000-2.000 1,5.000-8.000 1,4.000-8.000 3,3.000-10.000 1,3.000-9.000 3,3.000-4.000 0,3.000 4.000 1,3.000 3.000 1,4.000 3.000-1,2.000 1.000 1,4.000 1.000 1,3.000-1.000-1,3.000 1.000 1,3.000 2.000 2,3.000 7.000 2,3.000 6.000 4,4.000 7.000 3,1.000 4.000 2,0.000 3.000 1,0.000 3.000 1,0.000 4.000 0,0.000 4.000 2,0.000 6.000 1,0.000 7.000 1,0.000 6.000 3,0.000 4.000 0,0.000 4.000 2,0.000 3.000 2,0.000 3.000 0,-4.000 1.000-1,-5.000 1.000-4,-7.000-1.000-4,-5.000 1.000-4,-4.000 1.000-4,0.000 3.000-3,0.000 3.000-4,0.000 4.000-2,-5.000-4.000-7,-9.000-9.000-10,-10.000-10.000-9,-8.000-8.000-9,-6.000-8.000-2,1.000-2.000 6,-1.000-3.000 6,1.000-3.000 7,2.000-6.000-3,7.000-5.000-10,6.000-7.000-10,7.000-5.000-11</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27"/>
    </inkml:context>
    <inkml:brush xml:id="br0">
      <inkml:brushProperty name="width" value="0.0358205325901508" units="cm"/>
      <inkml:brushProperty name="height" value="0.0358205325901508" units="cm"/>
      <inkml:brushProperty name="color" value="#f2395b"/>
      <inkml:brushProperty name="ignorePressure" value="0"/>
    </inkml:brush>
  </inkml:definitions>
  <inkml:trace contextRef="#ctx0" brushRef="#br0">61400.000 28300.000 614,'-24.000'-69.000'-29,"4.000"13.000"7,3.000 12.000 7,3.000 13.000 6,1.000 7.000 6,1.000 4.000 4,-1.000 3.000 3,1.000 3.000 3,-1.000-1.000 3,1.000-2.000 0,-1.000-3.000-1,1.000-3.000 1,1.000-2.000 0,3.000 0.000 0,3.000 0.000-1,4.000 0.000 0,1.000 0.000 1,0.000 0.000 2,0.000 0.000 3,0.000 0.000 3,3.000 1.000 0,6.000 4.000 0,7.000 3.000 0,6.000 3.000-1,3.000 3.000-1,0.000 3.000 0,0.000 3.000 0,0.000 4.000 0,0.000-1.000-1,0.000-3.000-1,0.000-3.000 0,0.000-2.000-1,0.000 2.000-2,0.000 9.000-1,0.000 10.000-1,0.000 10.000-2,-2.000 8.000-2,-3.000 10.000-1,-3.000 10.000-2,-2.000 9.000-2,-5.000 4.000 0,-2.000 1.000 1,-3.000-1.000 0,-3.000 1.000 2,-2.000-3.000-1,0.000-2.000-1,0.000-3.000-1,0.000-3.000-1,-4.000-6.000-1,-5.000-5.000 1,-7.000-7.000-1,-5.000-5.000 0,-6.000-4.000 1,-3.000 0.000-1,-3.000 0.000 0,-2.000 0.000 0,-5.000-2.000 0,-2.000-3.000 0,-3.000-3.000 0,-3.000-2.000-1,-2.000-9.000 0,0.000-12.000-1,0.000-13.000-2,0.000-12.000-2,3.000-13.000-1,6.000-12.000-1,7.000-13.000-1,6.000-12.000-1,6.000-4.000 0,6.000 7.000 1,7.000 6.000 2,6.000 7.000 0,12.000 8.000 5,19.000 14.000 8,19.000 11.000 7,19.000 14.000 8,5.000 10.000 4,-5.000 9.000-1,-7.000 10.000-1,-5.000 10.000-1,-6.000 5.000-1,-3.000 4.000-4,-3.000 3.000-3,-2.000 3.000-4,-6.000 1.000-1,-6.000 1.000-1,-6.000-1.000 0,-6.000 1.000 0,-6.000-1.000-2,-2.000 1.000-2,-3.000-1.000-4,-3.000 1.000-2,-7.000-3.000-1,-9.000-2.000-2,-10.000-3.000 1,-8.000-3.000-1,-8.000-6.000-1,-2.000-5.000 1,-3.000-7.000 0,-3.000-5.000 0,-2.000-6.000 0,0.000-3.000 1,0.000-3.000 0,0.000-2.000 0,4.000-6.000 1,10.000-6.000 1,10.000-6.000 0,9.000-6.000 1,6.000-6.000 1,3.000-2.000 1,3.000-3.000 1,4.000-3.000 1,5.000-1.000 1,10.000 4.000-1,10.000 3.000-1,9.000 3.000-1,6.000 3.000 0,3.000 3.000 2,3.000 3.000 1,4.000 4.000 2,-1.000 4.000-3,-3.000 6.000-6,-3.000 7.000-6,-2.000 6.000-5</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32"/>
    </inkml:context>
    <inkml:brush xml:id="br0">
      <inkml:brushProperty name="width" value="0.0219999980181456" units="cm"/>
      <inkml:brushProperty name="height" value="0.0219999980181456" units="cm"/>
      <inkml:brushProperty name="color" value="#6adcab"/>
      <inkml:brushProperty name="ignorePressure" value="0"/>
    </inkml:brush>
  </inkml:definitions>
  <inkml:trace contextRef="#ctx0" brushRef="#br0">63950.000 7000.000 999,'-7.000'-47.000'0,"-11.000"6.000"0,-14.000 7.000 0,-11.000 6.000 0,0.000 7.000-6,17.000 10.000-12,15.000 10.000-12,16.000 9.000-12</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34"/>
    </inkml:context>
    <inkml:brush xml:id="br0">
      <inkml:brushProperty name="width" value="0.0315753631293774" units="cm"/>
      <inkml:brushProperty name="height" value="0.0315753631293774" units="cm"/>
      <inkml:brushProperty name="color" value="#6adcab"/>
      <inkml:brushProperty name="ignorePressure" value="0"/>
    </inkml:brush>
  </inkml:definitions>
  <inkml:trace contextRef="#ctx0" brushRef="#br0">63600.000 20750.000 696,'40.000'-44.000'-20,"-18.000"13.000"6,-19.000 12.000 6,-18.000 13.000 5,-7.000 2.000 8,6.000-5.000 10,7.000-7.000 9,6.000-5.000 10,3.000-4.000 2,0.000 0.000-7,0.000 0.000-5,0.000 0.000-6,1.000 0.000-6,4.000 0.000-6,3.000 0.000-4,3.000 0.000-7,3.000 0.000-1,3.000 0.000 3,3.000 0.000 1,4.000 0.000 2,1.000 3.000 3,0.000 6.000 3,0.000 7.000 4,0.000 6.000 4,1.000 4.000 1,4.000 4.000-1,3.000 3.000 0,3.000 3.000-1,1.000 3.000-1,1.000 3.000 0,-1.000 3.000 0,1.000 4.000 0,-4.000 1.000-2,-6.000 0.000-3,-6.000 0.000-3,-6.000 0.000-4,-2.000 1.000-2,3.000 4.000-1,3.000 3.000 0,4.000 3.000-1,-3.000-1.000-1,-5.000-2.000 0,-7.000-3.000 0,-5.000-3.000 0,-4.000-2.000 0,0.000 0.000 2,0.000 0.000 2,0.000 0.000 1,-4.000 0.000 1,-5.000 0.000 0,-7.000 0.000 0,-5.000 0.000 0,-6.000-2.000-1,-3.000-3.000 0,-3.000-3.000-1,-2.000-2.000-1,-3.000-5.000-1,1.000-2.000 1,-1.000-3.000-2,1.000-3.000 1,-1.000-2.000-1,1.000 0.000-1,-1.000 0.000 1,1.000 0.000-1,-1.000-2.000 0,1.000-3.000 0,-1.000-3.000 2,1.000-2.000 0,1.000-3.000 0,3.000 1.000 1,3.000-1.000 0,4.000 1.000 1,1.000-1.000 1,0.000 1.000 2,0.000-1.000 2,0.000 1.000 2,0.000-1.000 3,0.000 1.000 2,0.000-1.000 2,0.000 1.000 3,4.000-6.000-1,10.000-8.000-5,10.000-10.000-3,9.000-9.000-5,6.000-4.000-2,3.000 4.000 0,3.000 3.000-1,4.000 3.000 0,1.000 3.000-1,0.000 3.000 1,0.000 3.000 0,0.000 4.000 0,1.000 2.000 0,4.000 4.000 1,3.000 3.000 1,3.000 3.000 0,-1.000 1.000 0,-2.000 1.000-2,-3.000-1.000-2,-3.000 1.000-2,-2.000 2.000 0,0.000 7.000 1,0.000 6.000 1,0.000 7.000 1,0.000 4.000-2,0.000 3.000-5,0.000 3.000-4,0.000 4.000-5,-2.000 1.000-2,-3.000 0.000 2,-3.000 0.000 1,-2.000 0.000 2</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36"/>
    </inkml:context>
    <inkml:brush xml:id="br0">
      <inkml:brushProperty name="width" value="0.0356766320765018" units="cm"/>
      <inkml:brushProperty name="height" value="0.0356766320765018" units="cm"/>
      <inkml:brushProperty name="color" value="#6adcab"/>
      <inkml:brushProperty name="ignorePressure" value="0"/>
    </inkml:brush>
  </inkml:definitions>
  <inkml:trace contextRef="#ctx0" brushRef="#br0">72050.000 19350.000 616,'23.000'-47.000'13,"-3.000"6.000"0,-3.000 7.000 1,-2.000 6.000 1,-3.000 3.000-2,1.000 0.000-2,-1.000 0.000-2,1.000 0.000-2,1.000 0.000-1,3.000 0.000-1,3.000 0.000-1,4.000 0.000-1,2.000 0.000 1,4.000 0.000 1,3.000 0.000 2,3.000 0.000 1,1.000 1.000 2,1.000 4.000 2,-1.000 3.000 2,1.000 3.000 1,-1.000 3.000 1,1.000 3.000-1,-1.000 3.000-1,1.000 4.000-1,-3.000 4.000 0,-2.000 6.000-2,-3.000 7.000-2,-3.000 6.000-1,-2.000 4.000 0,0.000 4.000 1,0.000 3.000 2,0.000 3.000 1,0.000-2.000-1,0.000-6.000-3,0.000-6.000-2,0.000-6.000-2,-2.000-1.000-2,-3.000 7.000 1,-3.000 6.000 0,-2.000 7.000 0,-5.000 2.000-1,-2.000 1.000 1,-3.000-1.000-1,-3.000 1.000-1,-2.000 2.000 1,0.000 7.000-1,0.000 6.000 1,0.000 7.000-1,-4.000-1.000 0,-5.000-6.000 0,-7.000-6.000-1,-5.000-6.000 0,-8.000-6.000 0,-5.000-2.000-2,-7.000-3.000 0,-5.000-3.000-1,-4.000-6.000-2,0.000-5.000 0,0.000-7.000-2,0.000-5.000 0,1.000-4.000-1,4.000 0.000 0,3.000 0.000 0,3.000 0.000 0,3.000-5.000 1,3.000-9.000-1,3.000-10.000 1,4.000-8.000-1,1.000-4.000 1,0.000 3.000 1,0.000 3.000 1,0.000 4.000 1,3.000-1.000-1,6.000-3.000 0,7.000-3.000-1,6.000-2.000-2,4.000-5.000-1,4.000-2.000-3,3.000-3.000-2,3.000-3.000-2,7.000-4.000-5,14.000-3.000-5,11.000-3.000-4,14.000-2.000-6,0.000 2.000-1,-8.000 9.000 5,-10.000 10.000 4,-9.000 10.000 5,-5.000 5.000 2,0.000 4.000 3,0.000 3.000 2,0.000 3.000 2</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37"/>
    </inkml:context>
    <inkml:brush xml:id="br0">
      <inkml:brushProperty name="width" value="0.0360509194433689" units="cm"/>
      <inkml:brushProperty name="height" value="0.0360509194433689" units="cm"/>
      <inkml:brushProperty name="color" value="#6adcab"/>
      <inkml:brushProperty name="ignorePressure" value="0"/>
    </inkml:brush>
  </inkml:definitions>
  <inkml:trace contextRef="#ctx0" brushRef="#br0">69750.000 26750.000 610,'-24.000'-24.000'0,"4.000"4.000"0,3.000 3.000 0,3.000 3.000 1,1.000 1.000 1,1.000 1.000 3,-1.000-1.000 3,1.000 1.000 3,1.000-3.000 0,3.000-2.000-1,3.000-3.000-1,4.000-3.000-1,2.000-2.000-1,4.000 0.000 1,3.000 0.000 2,3.000 0.000 0,3.000 0.000 2,3.000 0.000 2,3.000 0.000 2,4.000 0.000 3,1.000 3.000-1,0.000 6.000-3,0.000 7.000-2,0.000 6.000-5,0.000 3.000 0,0.000 0.000 0,0.000 0.000-1,0.000 0.000 1,1.000 0.000 0,4.000 0.000 1,3.000 0.000-1,3.000 0.000 2,1.000 1.000-1,1.000 4.000-1,-1.000 3.000 0,1.000 3.000-1,-3.000 3.000 0,-2.000 3.000-1,-3.000 3.000-1,-3.000 4.000 0,-4.000 1.000 0,-3.000 0.000-2,-3.000 0.000-1,-2.000 0.000-2,-5.000 3.000 1,-2.000 6.000 1,-3.000 7.000 1,-3.000 6.000 2,-4.000 1.000 0,-3.000-3.000-1,-3.000-3.000-1,-2.000-2.000-1,-5.000-3.000-1,-2.000 1.000 1,-3.000-1.000 0,-3.000 1.000 1,-4.000-3.000-1,-3.000-2.000 0,-3.000-3.000 1,-2.000-3.000-1,-3.000-6.000-1,1.000-5.000-2,-1.000-7.000-2,1.000-5.000-4,-3.000-8.000-1,-2.000-5.000-2,-3.000-7.000-2,-3.000-5.000-2,2.000-4.000 1,10.000 0.000 2,10.000 0.000 2,9.000 0.000 3,2.000 1.000 2,-2.000 4.000 3,-3.000 3.000 2,-3.000 3.000 4,-2.000-1.000 0,0.000-2.000-1,0.000-3.000-2,0.000-3.000 0,4.000-7.000-4,10.000-9.000-6,10.000-10.000-6,9.000-8.000-6,7.000-4.000-4,7.000 3.000-3,6.000 3.000-2,7.000 4.000-3,4.000 2.000-1,3.000 4.000 1,3.000 3.000 0,4.000 3.000 1,-3.000 3.000 1,-5.000 3.000 3,-7.000 3.000 1,-5.000 4.000 3</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6"/>
    </inkml:context>
    <inkml:brush xml:id="br0">
      <inkml:brushProperty name="width" value="0.035923533141613" units="cm"/>
      <inkml:brushProperty name="height" value="0.035923533141613" units="cm"/>
      <inkml:brushProperty name="color" value="#f2395b"/>
      <inkml:brushProperty name="ignorePressure" value="0"/>
    </inkml:brush>
  </inkml:definitions>
  <inkml:trace contextRef="#ctx0" brushRef="#br0">60950.000 2700.000 612,'-4.000'-129.000'29,"-5.000"45.000"8,-7.000 43.000 9,-5.000 45.000 8,-8.000 28.000-2,-5.000 17.000-11,-7.000 15.000-10,-5.000 16.000-11,-4.000 9.000-7,0.000 3.000-2,0.000 3.000-3,0.000 4.000-3,1.000 1.000 0,4.000 0.000-1,3.000 0.000 1,3.000 0.000 1,3.000-2.000-1,3.000-3.000-2,3.000-3.000-3,4.000-2.000-1,1.000-5.000-1,0.000-2.000 0,0.000-3.000 1,0.000-3.000 1,1.000-4.000 0,4.000-3.000 0,3.000-3.000 0,3.000-2.000 1,1.000-6.000 0,1.000-6.000 0,-1.000-6.000 1,1.000-6.000-1,1.000-2.000 0,3.000 3.000 0,3.000 3.000 0,4.000 4.000 0,5.000-3.000-2,10.000-5.000-1,10.000-7.000-1,9.000-5.000-3,6.000-12.000 0,3.000-16.000-1,3.000-15.000 0,4.000-15.000 0,-1.000-11.000 0,-3.000-2.000 0,-3.000-3.000 0,-2.000-3.000 1,-5.000 1.000 0,-2.000 6.000 1,-3.000 7.000 0,-3.000 6.000 2,-4.000 1.000 1,-3.000-3.000 1,-3.000-3.000 1,-2.000-2.000 2,-5.000-3.000 1,-2.000 1.000 0,-3.000-1.000 1,-3.000 1.000 1,-4.000-1.000 1,-3.000 1.000 2,-3.000-1.000 1,-2.000 1.000 3,-6.000 2.000-1,-6.000 7.000-2,-6.000 6.000 0,-6.000 7.000-3,-4.000 4.000-1,1.000 3.000-2,-1.000 3.000-2,1.000 4.000-1,-3.000 5.000-3,-2.000 10.000-4,-3.000 10.000-3,-3.000 9.000-4,-2.000 6.000-2,0.000 3.000-2,0.000 3.000 0,0.000 4.000-1,1.000-1.000-2,4.000-3.000-3,3.000-3.000-1,3.000-2.000-2,4.000-5.000-2,7.000-2.000 1,6.000-3.000 0,7.000-3.000-1</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7"/>
    </inkml:context>
    <inkml:brush xml:id="br0">
      <inkml:brushProperty name="width" value="0.0404801480472088" units="cm"/>
      <inkml:brushProperty name="height" value="0.0404801480472088" units="cm"/>
      <inkml:brushProperty name="color" value="#f2395b"/>
      <inkml:brushProperty name="ignorePressure" value="0"/>
    </inkml:brush>
  </inkml:definitions>
  <inkml:trace contextRef="#ctx0" brushRef="#br0">88450.000 7650.000 543,'-40.000'-46.000'9,"23.000"10.000"16,22.000 10.000 18,22.000 9.000 18,13.000 6.000 2,7.000 3.000-9,6.000 3.000-11,7.000 4.000-10,-1.000 5.000-6,-6.000 10.000-3,-6.000 10.000-3,-6.000 9.000-3,-7.000 6.000-3,-6.000 3.000-4,-6.000 3.000-4,-6.000 4.000-4,-7.000 2.000-4,-6.000 4.000 0,-6.000 3.000-2,-6.000 3.000-2,-10.000 3.000-1,-12.000 3.000 0,-13.000 3.000 0,-12.000 4.000 0,-10.000 1.000-1,-6.000 0.000-2,-6.000 0.000-2,-6.000 0.000-3,-2.000-4.000-2,3.000-5.000-5,3.000-7.000-5,4.000-5.000-5,7.000-11.000-5,13.000-11.000-7,12.000-14.000-6,13.000-11.000-7,9.000-11.000 1,6.000-5.000 11,7.000-7.000 9,6.000-5.000 11,4.000-8.000 6,4.000-5.000 3,3.000-7.000 3,3.000-5.000 3</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7"/>
    </inkml:context>
    <inkml:brush xml:id="br0">
      <inkml:brushProperty name="width" value="0.0344542898237705" units="cm"/>
      <inkml:brushProperty name="height" value="0.0344542898237705" units="cm"/>
      <inkml:brushProperty name="color" value="#f2395b"/>
      <inkml:brushProperty name="ignorePressure" value="0"/>
    </inkml:brush>
  </inkml:definitions>
  <inkml:trace contextRef="#ctx0" brushRef="#br0">61400.000 3900.000 638,'-5.000'-36.000'-4,"-9.000"28.000"24,-10.000 28.000 24,-8.000 29.000 23,-4.000 13.000 4,3.000 1.000-14,3.000-1.000-15,4.000 1.000-16,4.000-4.000-9,6.000-6.000-4,7.000-6.000-6,6.000-6.000-6,4.000-6.000-2,4.000-2.000-4,3.000-3.000-3,3.000-3.000-3,7.000-9.000-2,14.000-11.000-3,11.000-14.000-2,14.000-11.000-2,2.000-11.000 0,-6.000-5.000 4,-6.000-7.000 3,-6.000-5.000 3,-7.000-4.000 3,-6.000 0.000 2,-6.000 0.000 2,-6.000 0.000 1,-4.000 0.000 2,1.000 0.000 1,-1.000 0.000 0,1.000 0.000 1,-3.000 1.000 0,-2.000 4.000 1,-3.000 3.000 1,-3.000 3.000 0,-4.000 3.000 1,-3.000 3.000-1,-3.000 3.000-1,-2.000 4.000 0,-5.000 2.000 0,-2.000 4.000 0,-3.000 3.000-1,-3.000 3.000 1,-4.000 3.000-2,-3.000 3.000-4,-3.000 3.000-2,-2.000 4.000-3,-1.000 2.000-3,3.000 4.000-4,3.000 3.000-5,4.000 3.000-3</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7"/>
    </inkml:context>
    <inkml:brush xml:id="br0">
      <inkml:brushProperty name="width" value="0.0310494210571051" units="cm"/>
      <inkml:brushProperty name="height" value="0.0310494210571051" units="cm"/>
      <inkml:brushProperty name="color" value="#f2395b"/>
      <inkml:brushProperty name="ignorePressure" value="0"/>
    </inkml:brush>
  </inkml:definitions>
  <inkml:trace contextRef="#ctx0" brushRef="#br0">62250.000 2400.000 708,'-66.000'3.000'64,"19.000"6.000"-9,19.000 7.000-9,19.000 6.000-8,9.000 3.000-8,0.000 0.000-7,0.000 0.000-7,0.000 0.000-7,3.000 0.000-5,6.000 0.000-1,7.000 0.000 0,6.000 0.000-3,3.000-4.000-1,0.000-5.000-4,0.000-7.000-4,0.000-5.000-4,1.000-9.000-2,4.000-9.000-1,3.000-10.000-1,3.000-8.000-1,-2.000-6.000 0,-6.000 1.000 1,-6.000-1.000 0,-6.000 1.000 1,-4.000-1.000 0,1.000 1.000 1,-1.000-1.000 1,1.000 1.000 1,-6.000 4.000 1,-8.000 9.000 4,-10.000 10.000 2,-9.000 10.000 4,-7.000 4.000 0,-3.000 0.000-2,-3.000 0.000-1,-2.000 0.000-1,-1.000 4.000-2,3.000 10.000 2,3.000 10.000-1,4.000 9.000 2,2.000 1.000-4,4.000-6.000-6,3.000-6.000-7,3.000-6.000-7</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8"/>
    </inkml:context>
    <inkml:brush xml:id="br0">
      <inkml:brushProperty name="width" value="0.0357617475092411" units="cm"/>
      <inkml:brushProperty name="height" value="0.0357617475092411" units="cm"/>
      <inkml:brushProperty name="color" value="#f2395b"/>
      <inkml:brushProperty name="ignorePressure" value="0"/>
    </inkml:brush>
  </inkml:definitions>
  <inkml:trace contextRef="#ctx0" brushRef="#br0">63800.000 2900.000 615,'-49.000'4.000'85,"4.000"10.000"-14,3.000 10.000-14,3.000 9.000-14,-2.000 9.000-9,-6.000 9.000-6,-6.000 10.000-6,-6.000 10.000-4,-4.000 7.000-6,1.000 6.000-3,-1.000 7.000-5,1.000 6.000-2,-3.000 4.000-5,-2.000 4.000-2,-3.000 3.000-3,-3.000 3.000-3,-1.000-2.000-2,4.000-6.000 1,3.000-6.000 0,3.000-6.000 0,4.000-9.000-5,7.000-8.000-10,6.000-10.000-10,7.000-9.000-11,4.000-12.000-4,3.000-11.000 3,3.000-14.000 1,4.000-11.000 2</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8"/>
    </inkml:context>
    <inkml:brush xml:id="br0">
      <inkml:brushProperty name="width" value="0.0381967574357986" units="cm"/>
      <inkml:brushProperty name="height" value="0.0381967574357986" units="cm"/>
      <inkml:brushProperty name="color" value="#f2395b"/>
      <inkml:brushProperty name="ignorePressure" value="0"/>
    </inkml:brush>
  </inkml:definitions>
  <inkml:trace contextRef="#ctx0" brushRef="#br0">62450.000 3400.000 575,'26.000'51.000'131,"4.000"4.000"-30,3.000 3.000-29,3.000 3.000-30,1.000 4.000-18,1.000 7.000-4,-1.000 6.000-6,1.000 7.000-4,1.000 0.000-5,3.000-2.000-1,3.000-3.000-2,4.000-3.000-3,-1.000-4.000-1,-3.000-3.000 0,-3.000-3.000 1,-2.000-2.000-1,-3.000-5.000-9,1.000-2.000-21,-1.000-3.000-20,1.000-3.000-21</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8"/>
    </inkml:context>
    <inkml:brush xml:id="br0">
      <inkml:brushProperty name="width" value="0.0359201692044735" units="cm"/>
      <inkml:brushProperty name="height" value="0.0359201692044735" units="cm"/>
      <inkml:brushProperty name="color" value="#f2395b"/>
      <inkml:brushProperty name="ignorePressure" value="0"/>
    </inkml:brush>
  </inkml:definitions>
  <inkml:trace contextRef="#ctx0" brushRef="#br0">64150.000 2300.000 612,'7.000'-46.000'5,"17.000"10.000"8,15.000 10.000 10,16.000 9.000 9,2.000 6.000 3,-8.000 3.000-3,-10.000 3.000-5,-9.000 4.000-3,-4.000 2.000-3,4.000 4.000-1,3.000 3.000-1,3.000 3.000-1,-2.000 9.000-6,-6.000 16.000-9,-6.000 15.000-9,-6.000 17.000-9,-15.000 13.000-4,-21.000 13.000 3,-22.000 12.000 2,-22.000 13.000 3,-10.000 2.000 0,4.000-5.000-1,3.000-7.000 0,3.000-5.000-2,6.000-11.000 1,9.000-11.000 2,10.000-14.000 3,10.000-11.000 2,7.000-11.000 3,6.000-5.000 0,7.000-7.000 3,6.000-5.000 0,3.000-4.000 2,0.000 0.000 3,0.000 0.000 2,0.000 0.000 3,6.000-2.000 1,13.000-3.000-1,12.000-3.000-1,13.000-2.000 0,2.000-1.000 0,-5.000 3.000 0,-7.000 3.000 0,-5.000 4.000 0,-4.000 1.000 1,0.000 0.000-1,0.000 0.000-1,0.000 0.000-1,-2.000 3.000 2,-3.000 6.000 0,-3.000 7.000 3,-2.000 6.000 1,-9.000 4.000 1,-12.000 4.000 0,-13.000 3.000-1,-12.000 3.000 0,-9.000 4.000 0,-2.000 7.000-2,-3.000 6.000-1,-3.000 7.000-1,-7.000 4.000-5,-9.000 3.000-5,-10.000 3.000-6,-8.000 4.000-7,-4.000-3.000-5,3.000-5.000-4,3.000-7.000-5,4.000-5.000-4,8.000-11.000-2,17.000-11.000 2,15.000-14.000 1,16.000-11.000 1</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9"/>
    </inkml:context>
    <inkml:brush xml:id="br0">
      <inkml:brushProperty name="width" value="0.0270167663693428" units="cm"/>
      <inkml:brushProperty name="height" value="0.0270167663693428" units="cm"/>
      <inkml:brushProperty name="color" value="#f2395b"/>
      <inkml:brushProperty name="ignorePressure" value="0"/>
    </inkml:brush>
  </inkml:definitions>
  <inkml:trace contextRef="#ctx0" brushRef="#br0">65000.000 3150.000 814,'95.000'-44.000'75,"-9.000"13.000"-19,-10.000 12.000-20,-8.000 13.000-19,-6.000 6.000-16,1.000 0.000-9,-1.000 0.000-11,1.000 0.000-9,-4.000 3.000-8,-6.000 6.000-2,-6.000 7.000-4,-6.000 6.000-2,-7.000 1.000 1,-6.000-3.000 9,-6.000-3.000 7,-6.000-2.000 9</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9"/>
    </inkml:context>
    <inkml:brush xml:id="br0">
      <inkml:brushProperty name="width" value="0.0330784507095814" units="cm"/>
      <inkml:brushProperty name="height" value="0.0330784507095814" units="cm"/>
      <inkml:brushProperty name="color" value="#f2395b"/>
      <inkml:brushProperty name="ignorePressure" value="0"/>
    </inkml:brush>
  </inkml:definitions>
  <inkml:trace contextRef="#ctx0" brushRef="#br0">65000.000 3950.000 665,'-41.000'23.000'8,"19.000"-3.000"17,19.000-3.000 17,19.000-2.000 16,15.000-5.000 3,13.000-2.000-11,12.000-3.000-11,13.000-3.000-11,9.000-1.000-11,6.000 4.000-11,7.000 3.000-9,6.000 3.000-11,1.000-1.000-9,-3.000-2.000-9,-3.000-3.000-9,-2.000-3.000-9,-11.000-2.000-2,-15.000 0.000 1,-15.000 0.000 3,-16.000 0.000 1</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0:59"/>
    </inkml:context>
    <inkml:brush xml:id="br0">
      <inkml:brushProperty name="width" value="0.035776175558567" units="cm"/>
      <inkml:brushProperty name="height" value="0.035776175558567" units="cm"/>
      <inkml:brushProperty name="color" value="#f2395b"/>
      <inkml:brushProperty name="ignorePressure" value="0"/>
    </inkml:brush>
  </inkml:definitions>
  <inkml:trace contextRef="#ctx0" brushRef="#br0">66950.000 2400.000 614,'-44.000'3.000'74,"13.000"6.000"-7,12.000 7.000-7,13.000 6.000-7,6.000 13.000-8,0.000 23.000-10,0.000 22.000-9,0.000 22.000-9,-4.000 16.000-9,-5.000 14.000-8,-7.000 11.000-5,-5.000 14.000-8,-4.000 2.000-6,0.000-6.000-2,0.000-6.000-4,0.000-6.000-3,1.000-12.000-5,4.000-15.000-7,3.000-15.000-5,3.000-16.000-8</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0"/>
    </inkml:context>
    <inkml:brush xml:id="br0">
      <inkml:brushProperty name="width" value="0.0440374612808228" units="cm"/>
      <inkml:brushProperty name="height" value="0.0440374612808228" units="cm"/>
      <inkml:brushProperty name="color" value="#f2395b"/>
      <inkml:brushProperty name="ignorePressure" value="0"/>
    </inkml:brush>
  </inkml:definitions>
  <inkml:trace contextRef="#ctx0" brushRef="#br0">67750.000 2900.000 499,'20.000'-71.000'0,"-9.000"10.000"0,-10.000 10.000 0,-8.000 9.000 0,-8.000 6.000 5,-2.000 3.000 10,-3.000 3.000 10,-3.000 4.000 10,-2.000 1.000 4,0.000 0.000 0,0.000 0.000 0,0.000 0.000-2,0.000 6.000-3,0.000 13.000-8,0.000 12.000-8,0.000 13.000-8,1.000 10.000-3,4.000 10.000-3,3.000 10.000 0,3.000 9.000-2,3.000 6.000-2,3.000 3.000-3,3.000 3.000-3,4.000 4.000-2,4.000 1.000-2,6.000 0.000 2,7.000 0.000 1,6.000 0.000 1,4.000 1.000 1,4.000 4.000 0,3.000 3.000 2,3.000 3.000 0,-1.000-2.000 0,-2.000-6.000-1,-3.000-6.000-1,-3.000-6.000-1,-4.000-7.000 0,-3.000-6.000 0,-3.000-6.000 0,-2.000-6.000 0,-8.000-4.000 0,-8.000 1.000-1,-10.000-1.000-2,-9.000 1.000 0,-10.000-6.000 1,-9.000-8.000 4,-10.000-10.000 3,-8.000-9.000 3,-3.000-10.000 4,7.000-9.000 2,6.000-10.000 3,7.000-8.000 2,5.000-6.000 0,7.000 1.000-3,6.000-1.000-1,7.000 1.000-2,7.000-6.000-3,9.000-8.000-3,10.000-10.000-3,10.000-9.000-4,13.000-10.000-1,19.000-9.000-3,19.000-10.000 0,19.000-8.000-3,5.000-1.000-1,-5.000 9.000-1,-7.000 10.000-2,-5.000 10.000-1,-8.000 10.000 1,-5.000 13.000 2,-7.000 12.000 3,-5.000 13.000 2,-8.000 9.000 2,-5.000 6.000-1,-7.000 7.000 1,-5.000 6.000-1,-8.000 6.000 10,-5.000 6.000 21,-7.000 7.000 19,-5.000 6.000 20,-4.000 7.000 5,0.000 10.000-13,0.000 10.000-11,0.000 9.000-12,0.000 9.000-8,0.000 9.000-3,0.000 10.000-3,0.000 10.000-3,0.000 4.000-3,0.000 0.000 0,0.000 0.000 0,0.000 0.000-2,1.000-8.000-5,4.000-16.000-9,3.000-15.000-11,3.000-15.000-10,4.000-17.000-4,7.000-15.000 3,6.000-15.000 3,7.000-16.000 4,2.000-16.000 2,1.000-16.000 6,-1.000-15.000 4,1.000-15.000 4,-4.000-9.000 2,-6.000 1.000 0,-6.000-1.000 0,-6.000 1.000-1,-6.000 2.000 1,-2.000 7.000 5,-3.000 6.000 3,-3.000 7.000 4,-6.000 5.000 1,-5.000 7.000-2,-7.000 6.000-1,-5.000 7.000-2,-6.000 4.000-3,-3.000 3.000-4,-3.000 3.000-5,-2.000 4.000-4,-5.000 2.000-4,-2.000 4.000-4,-3.000 3.000-4,-3.000 3.000-4,1.000 4.000-2,6.000 7.000-2,7.000 6.000-1,6.000 7.000-2</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0"/>
    </inkml:context>
    <inkml:brush xml:id="br0">
      <inkml:brushProperty name="width" value="0.0344666466116905" units="cm"/>
      <inkml:brushProperty name="height" value="0.0344666466116905" units="cm"/>
      <inkml:brushProperty name="color" value="#f2395b"/>
      <inkml:brushProperty name="ignorePressure" value="0"/>
    </inkml:brush>
  </inkml:definitions>
  <inkml:trace contextRef="#ctx0" brushRef="#br0">69700.000 1550.000 638,'-47.000'3.000'8,"6.000"6.000"15,7.000 7.000 17,6.000 6.000 15,7.000 4.000 4,10.000 4.000-9,10.000 3.000-8,9.000 3.000-10,4.000 1.000-7,1.000 1.000-8,-1.000-1.000-8,1.000 1.000-7,2.000-6.000-5,7.000-8.000-2,6.000-10.000-1,7.000-9.000-2,2.000-7.000 0,1.000-3.000 0,-1.000-3.000 1,1.000-2.000 1,-3.000-8.000-2,-2.000-8.000-3,-3.000-10.000-5,-3.000-9.000-4,-4.000-4.000-1,-3.000 4.000 1,-3.000 3.000 2,-2.000 3.000 2,-6.000 3.000 2,-6.000 3.000 3,-6.000 3.000 3,-6.000 4.000 2,-9.000 4.000 1,-8.000 6.000-3,-10.000 7.000-2,-9.000 6.000-3,-7.000 7.000-2,-3.000 10.000-3,-3.000 10.000-1,-2.000 9.000-3,3.000 2.000-2,14.000-2.000-1,11.000-3.000-1,14.000-3.000-1</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7"/>
    </inkml:context>
    <inkml:brush xml:id="br0">
      <inkml:brushProperty name="width" value="0.0393097214400768" units="cm"/>
      <inkml:brushProperty name="height" value="0.0393097214400768" units="cm"/>
      <inkml:brushProperty name="color" value="#f2395b"/>
      <inkml:brushProperty name="ignorePressure" value="0"/>
    </inkml:brush>
  </inkml:definitions>
  <inkml:trace contextRef="#ctx0" brushRef="#br0">89350.000 6650.000 559,'0.000'-47.000'13,"0.000"6.000"0,0.000 7.000 0,0.000 6.000 1,4.000 1.000 1,10.000-3.000 5,10.000-3.000 4,9.000-2.000 4,4.000 2.000 1,1.000 9.000-3,-1.000 10.000-3,1.000 10.000-3,-1.000 8.000-1,1.000 10.000-1,-1.000 10.000 0,1.000 9.000 0,-6.000 9.000-1,-8.000 9.000-2,-10.000 10.000-1,-9.000 10.000-2,-9.000 5.000 0,-5.000 4.000-1,-7.000 3.000 2,-5.000 3.000 0,-6.000-4.000-2,-3.000-8.000-3,-3.000-10.000-5,-2.000-9.000-2,-3.000-7.000-3,1.000-3.000-1,-1.000-3.000 1,1.000-2.000-1,13.000-8.000-1,29.000-8.000-3,28.000-10.000-2,28.000-9.000-1,15.000-9.000-6,4.000-5.000-6,3.000-7.000-7,3.000-5.000-7,1.000-4.000-3,1.000 0.000 1,-1.000 0.000 1,1.000 0.000 1,-9.000 1.000 0,-15.000 4.000-2,-15.000 3.000-2,-16.000 3.000-2</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6"/>
    </inkml:context>
    <inkml:brush xml:id="br0">
      <inkml:brushProperty name="width" value="0.0342262424528599" units="cm"/>
      <inkml:brushProperty name="height" value="0.0342262424528599" units="cm"/>
      <inkml:brushProperty name="color" value="#f2395b"/>
      <inkml:brushProperty name="ignorePressure" value="0"/>
    </inkml:brush>
  </inkml:definitions>
  <inkml:trace contextRef="#ctx0" brushRef="#br0">75250.000 2600.000 642,'-69.000'98.000'107,"13.000"-3.000"-25,12.000-3.000-23,13.000-2.000-24,6.000-1.000-15,0.000 3.000-3,0.000 3.000-5,0.000 4.000-4,0.000 1.000-2,0.000 0.000-2,0.000 0.000-1,0.000 0.000 0,3.000-8.000-2,6.000-16.000-1,7.000-15.000 0,6.000-15.000 0,13.000-18.000-2,23.000-19.000-1,22.000-18.000-2,22.000-19.000-2,10.000-19.000-3,1.000-19.000-7,-1.000-18.000-6,1.000-19.000-6,-6.000-10.000-2,-8.000 1.000 3,-10.000-1.000 1,-9.000 1.000 3,-10.000 4.000 3,-9.000 9.000 4,-10.000 10.000 4,-8.000 10.000 4,-9.000 8.000 4,-6.000 10.000 4,-6.000 10.000 2,-6.000 9.000 4,-7.000 7.000 2,-6.000 7.000 1,-6.000 6.000 2,-6.000 7.000 0,-7.000 5.000-1,-6.000 7.000-1,-6.000 6.000-2,-6.000 7.000-2,-4.000 5.000-4,1.000 7.000-6,-1.000 6.000-8,1.000 7.000-6,5.000 0.000-3,14.000-2.000 0,11.000-3.000 2,14.000-3.000-1,5.000-2.000 0,1.000 0.000-1,-1.000 0.000-2,1.000 0.000-2</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6"/>
    </inkml:context>
    <inkml:brush xml:id="br0">
      <inkml:brushProperty name="width" value="0.0325810723006725" units="cm"/>
      <inkml:brushProperty name="height" value="0.0325810723006725" units="cm"/>
      <inkml:brushProperty name="color" value="#f2395b"/>
      <inkml:brushProperty name="ignorePressure" value="0"/>
    </inkml:brush>
  </inkml:definitions>
  <inkml:trace contextRef="#ctx0" brushRef="#br0">76000.000 3250.000 675,'23.000'46.000'2,"-3.000"-5.000"6,-3.000-7.000 5,-2.000-5.000 6,-1.000-4.000 4,3.000 0.000 7,3.000 0.000 6,4.000 0.000 6,1.000 3.000 0,0.000 6.000-6,0.000 7.000-5,0.000 6.000-7,-2.000 1.000-9,-3.000-3.000-12,-3.000-3.000-11,-2.000-2.000-13,-3.000-5.000-13,1.000-2.000-13,-1.000-3.000-14,1.000-3.000-13</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6"/>
    </inkml:context>
    <inkml:brush xml:id="br0">
      <inkml:brushProperty name="width" value="0.0426484420895576" units="cm"/>
      <inkml:brushProperty name="height" value="0.0426484420895576" units="cm"/>
      <inkml:brushProperty name="color" value="#f2395b"/>
      <inkml:brushProperty name="ignorePressure" value="0"/>
    </inkml:brush>
  </inkml:definitions>
  <inkml:trace contextRef="#ctx0" brushRef="#br0">77200.000 1950.000 515,'-46.000'28.000'106,"10.000"6.000"-21,10.000 7.000-21,9.000 6.000-20,6.000 7.000-14,3.000 10.000-3,3.000 10.000-3,4.000 9.000-5,1.000 6.000-4,0.000 3.000-2,0.000 3.000-4,0.000 4.000-3,1.000 1.000-1,4.000 0.000 1,3.000 0.000 1,3.000 0.000 1,3.000-2.000-1,3.000-3.000-1,3.000-3.000-3,4.000-2.000-3,-1.000-5.000-1,-3.000-2.000-3,-3.000-3.000-2,-2.000-3.000-3,-3.000-6.000-1,1.000-5.000 2,-1.000-7.000 2,1.000-5.000 1,-7.000-4.000-1,-12.000 0.000-2,-13.000 0.000-2,-12.000 0.000-3,-12.000 0.000 0,-8.000 0.000-1,-10.000 0.000 2,-9.000 0.000 0,-7.000-2.000 0,-3.000-3.000 1,-3.000-3.000 0,-2.000-2.000 1,-1.000-5.000-4,3.000-2.000-8,3.000-3.000-7,4.000-3.000-9,5.000-6.000-2,10.000-5.000 1,10.000-7.000 3,9.000-5.000 1,7.000-6.000 3,7.000-3.000 3,6.000-3.000 3,7.000-2.000 3</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6"/>
    </inkml:context>
    <inkml:brush xml:id="br0">
      <inkml:brushProperty name="width" value="0.0312062054872513" units="cm"/>
      <inkml:brushProperty name="height" value="0.0312062054872513" units="cm"/>
      <inkml:brushProperty name="color" value="#f2395b"/>
      <inkml:brushProperty name="ignorePressure" value="0"/>
    </inkml:brush>
  </inkml:definitions>
  <inkml:trace contextRef="#ctx0" brushRef="#br0">77350.000 2250.000 704,'93.000'-46.000'103,"-11.000"10.000"-24,-14.000 10.000-24,-11.000 9.000-23,-7.000 6.000-16,0.000 3.000-7,0.000 3.000-7,0.000 4.000-8,-4.000 1.000-8,-5.000 0.000-9,-7.000 0.000-9,-5.000 0.000-10</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7"/>
    </inkml:context>
    <inkml:brush xml:id="br0">
      <inkml:brushProperty name="width" value="0.0424746014177799" units="cm"/>
      <inkml:brushProperty name="height" value="0.0424746014177799" units="cm"/>
      <inkml:brushProperty name="color" value="#f2395b"/>
      <inkml:brushProperty name="ignorePressure" value="0"/>
    </inkml:brush>
  </inkml:definitions>
  <inkml:trace contextRef="#ctx0" brushRef="#br0">78950.000 1450.000 517,'-27.000'23.000'10,"-3.000"-3.000"20,-3.000-3.000 19,-2.000-2.000 20,-3.000 3.000 4,1.000 14.000-10,-1.000 11.000-11,1.000 14.000-10,-4.000 10.000-9,-6.000 9.000-7,-6.000 10.000-7,-6.000 10.000-7,-6.000 8.000-8,-2.000 10.000-6,-3.000 10.000-7,-3.000 9.000-8,-1.000 2.000-6,4.000-2.000-6,3.000-3.000-7,3.000-3.000-5,7.000-13.000-3,14.000-22.000-1,11.000-22.000 1,14.000-21.000-1</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7"/>
    </inkml:context>
    <inkml:brush xml:id="br0">
      <inkml:brushProperty name="width" value="0.0362233705818653" units="cm"/>
      <inkml:brushProperty name="height" value="0.0362233705818653" units="cm"/>
      <inkml:brushProperty name="color" value="#f2395b"/>
      <inkml:brushProperty name="ignorePressure" value="0"/>
    </inkml:brush>
  </inkml:definitions>
  <inkml:trace contextRef="#ctx0" brushRef="#br0">78600.000 2000.000 607,'46.000'1.000'39,"-5.000"4.000"4,-7.000 3.000 5,-5.000 3.000 4,0.000 3.000-2,10.000 3.000-7,10.000 3.000-7,9.000 4.000-8,6.000 5.000-6,3.000 10.000-6,3.000 10.000-5,4.000 9.000-6,-3.000 4.000-9,-5.000 1.000-12,-7.000-1.000-11,-5.000 1.000-11,-11.000-4.000-10,-11.000-6.000-7,-14.000-6.000-8,-11.000-6.000-7</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7"/>
    </inkml:context>
    <inkml:brush xml:id="br0">
      <inkml:brushProperty name="width" value="0.0471610054373741" units="cm"/>
      <inkml:brushProperty name="height" value="0.0471610054373741" units="cm"/>
      <inkml:brushProperty name="color" value="#f2395b"/>
      <inkml:brushProperty name="ignorePressure" value="0"/>
    </inkml:brush>
  </inkml:definitions>
  <inkml:trace contextRef="#ctx0" brushRef="#br0">78850.000 2500.000 466,'-47.000'0.000'7,"6.000"0.000"14,7.000 0.000 15,6.000 0.000 13,6.000 6.000 8,6.000 13.000-1,7.000 12.000-1,6.000 13.000 0,3.000 13.000-4,0.000 17.000-10,0.000 15.000-8,0.000 16.000-9,0.000 20.000-6,0.000 25.000-4,0.000 25.000-4,0.000 25.000-4,-5.000 12.000-5,-9.000 1.000-10,-10.000-1.000-7,-8.000 1.000-9,-6.000 2.000-7,1.000 7.000-5,-1.000 6.000-6,1.000 7.000-6,1.000-18.000-4,3.000-41.000-4,3.000-40.000-4,4.000-40.000-4</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07"/>
    </inkml:context>
    <inkml:brush xml:id="br0">
      <inkml:brushProperty name="width" value="0.0451334342360497" units="cm"/>
      <inkml:brushProperty name="height" value="0.0451334342360497" units="cm"/>
      <inkml:brushProperty name="color" value="#f2395b"/>
      <inkml:brushProperty name="ignorePressure" value="0"/>
    </inkml:brush>
  </inkml:definitions>
  <inkml:trace contextRef="#ctx0" brushRef="#br0">80950.000 2550.000 487,'-2.000'-47.000'4,"-3.000"6.000"6,-3.000 7.000 7,-2.000 6.000 5,-9.000 4.000 7,-12.000 4.000 6,-13.000 3.000 7,-12.000 3.000 7,-10.000 10.000-2,-6.000 20.000-8,-6.000 18.000-9,-6.000 20.000-9,-2.000 13.000-6,3.000 9.000 0,3.000 10.000-2,4.000 10.000 0,4.000 4.000-2,6.000 0.000 0,7.000 0.000 0,6.000 0.000 0,6.000 0.000-1,6.000 0.000-1,7.000 0.000-2,6.000 0.000 0,9.000-5.000-1,13.000-9.000 1,12.000-10.000 1,13.000-8.000 0,15.000-9.000-2,19.000-6.000-8,19.000-6.000-7,19.000-6.000-7,21.000-9.000-9,26.000-8.000-9,24.000-10.000-9,26.000-9.000-11,1.000-9.000-1,-22.000-5.000 7,-22.000-7.000 6,-21.000-5.000 6,-17.000-4.000 2,-8.000 0.000-1,-10.000 0.000-3,-9.000 0.000-1</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16"/>
    </inkml:context>
    <inkml:brush xml:id="br0">
      <inkml:brushProperty name="width" value="0.0219999980181456" units="cm"/>
      <inkml:brushProperty name="height" value="0.0219999980181456" units="cm"/>
      <inkml:brushProperty name="color" value="#6adcab"/>
      <inkml:brushProperty name="ignorePressure" value="0"/>
    </inkml:brush>
  </inkml:definitions>
  <inkml:trace contextRef="#ctx0" brushRef="#br0">65450.000 10000.000 999,'-5.000'-46.000'-2,"-9.000"10.000"-5,-10.000 10.000-5,-8.000 9.000-5,-3.000 7.000-4,7.000 7.000-3,6.000 6.000-4,7.000 7.000-4</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18"/>
    </inkml:context>
    <inkml:brush xml:id="br0">
      <inkml:brushProperty name="width" value="0.039001140743494" units="cm"/>
      <inkml:brushProperty name="height" value="0.039001140743494" units="cm"/>
      <inkml:brushProperty name="color" value="#6adcab"/>
      <inkml:brushProperty name="ignorePressure" value="0"/>
    </inkml:brush>
  </inkml:definitions>
  <inkml:trace contextRef="#ctx0" brushRef="#br0">58700.000 2700.000 564,'-2.000'-46.000'0,"-3.000"10.000"0,-3.000 10.000 0,-2.000 9.000 0,-8.000 6.000 0,-8.000 3.000 0,-10.000 3.000-1,-9.000 4.000 1,-5.000 15.000 8,0.000 28.000 16,0.000 28.000 16,0.000 29.000 17,1.000 13.000 2,4.000 1.000-10,3.000-1.000-11,3.000 1.000-9,3.000-1.000-8,3.000 1.000-2,3.000-1.000-4,4.000 1.000-2,2.000-1.000-2,4.000 1.000 0,3.000-1.000-1,3.000 1.000 1,3.000-3.000-2,3.000-2.000-3,3.000-3.000-1,4.000-3.000-4,4.000-6.000 0,6.000-5.000-3,7.000-7.000 0,6.000-5.000-2,4.000-8.000 0,4.000-5.000 0,3.000-7.000 0,3.000-5.000 1,-1.000-3.000 0,-2.000 4.000 0,-3.000 3.000 2,-3.000 3.000 0,-6.000-1.000 0,-5.000-2.000-2,-7.000-3.000 0,-5.000-3.000-2,-4.000-1.000-1,0.000 4.000-2,0.000 3.000 0,0.000 3.000-1,-7.000 3.000-2,-11.000 3.000-4,-14.000 3.000-2,-11.000 4.000-4,-14.000 7.000-1,-11.000 13.000 0,-14.000 12.000-1,-11.000 13.000 1,-11.000 6.000-3,-5.000 0.000-3,-7.000 0.000-4,-5.000 0.000-3,3.000-7.000-1,17.000-11.000 1,15.000-14.000 2,16.000-11.000 2,12.000-15.000 4,9.000-16.000 5,10.000-15.000 7,10.000-15.000 6</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49"/>
    </inkml:context>
    <inkml:brush xml:id="br0">
      <inkml:brushProperty name="width" value="0.0517584644258022" units="cm"/>
      <inkml:brushProperty name="height" value="0.0517584644258022" units="cm"/>
      <inkml:brushProperty name="color" value="#f2395b"/>
      <inkml:brushProperty name="ignorePressure" value="0"/>
    </inkml:brush>
  </inkml:definitions>
  <inkml:trace contextRef="#ctx0" brushRef="#br0">91100.000 6900.000 425,'48.000'-68.000'-27,"-3.000"17.000"16,-3.000 15.000 17,-2.000 16.000 15,-5.000 7.000 7,-2.000 1.000-2,-3.000-1.000-3,-3.000 1.000-2,-2.000 2.000-2,0.000 7.000 1,0.000 6.000 0,0.000 7.000 0,-2.000 4.000-1,-3.000 3.000-1,-3.000 3.000-2,-2.000 4.000-2,-5.000 4.000-2,-2.000 6.000-2,-3.000 7.000-3,-3.000 6.000-3,-7.000 1.000-2,-9.000-3.000 0,-10.000-3.000 0,-8.000-2.000-1,-3.000-3.000-1,7.000 1.000 2,6.000-1.000-1,7.000 1.000 1,10.000-7.000-2,16.000-12.000-3,15.000-13.000-4,17.000-12.000-3,10.000-10.000-2,6.000-6.000-2,7.000-6.000 0,6.000-6.000-1,-1.000-2.000-1,-5.000 3.000-2,-7.000 3.000-2,-5.000 4.000-1,-8.000 1.000-2,-5.000 0.000 0,-7.000 0.000 0,-5.000 0.000-1,-11.000-4.000 0,-11.000-5.000 3,-14.000-7.000 0,-11.000-5.000 3,-11.000-8.000 1,-5.000-5.000 5,-7.000-7.000 3,-5.000-5.000 3,-4.000-3.000 3,0.000 4.000 1,0.000 3.000 0,0.000 3.000 1,0.000 4.000 1,0.000 7.000 2,0.000 6.000 3,0.000 7.000 2,1.000 5.000 3,4.000 7.000 4,3.000 6.000 6,3.000 7.000 4,3.000 5.000 3,3.000 7.000 4,3.000 6.000 2,4.000 7.000 3,2.000 11.000-1,4.000 20.000-3,3.000 18.000-4,3.000 20.000-5,-1.000 10.000-2,-2.000 3.000-2,-3.000 3.000-3,-3.000 4.000-2,-4.000 5.000-2,-3.000 10.000-3,-3.000 10.000-3,-2.000 9.000-2,-6.000 2.000-2,-6.000-2.000 2,-6.000-3.000 0,-6.000-3.000 1,-6.000-6.000-4,-2.000-5.000-8,-3.000-7.000-9,-3.000-5.000-9,-1.000-11.000-5,4.000-11.000 2,3.000-14.000 0,3.000-11.000 1,1.000-12.000 2,1.000-9.000 4,-1.000-10.000 4,1.000-8.000 3,8.000-11.000 7,20.000-8.000 10,18.000-10.000 9,20.000-9.000 10,19.000-9.000 4,22.000-5.000-2,22.000-7.000-3,23.000-5.000-2,13.000-3.000-3,6.000 4.000-5,7.000 3.000-4,6.000 3.000-4,-4.000 4.000-3,-11.000 7.000-2,-14.000 6.000-1,-11.000 7.000-1,-12.000 2.000-2,-9.000 1.000-3,-10.000-1.000-4,-8.000 1.000-2,-12.000-3.000-3,-12.000-2.000-2,-13.000-3.000-1,-12.000-3.000-3,-12.000-2.000 3,-8.000 0.000 7,-10.000 0.000 6,-9.000 0.000 7,-4.000 3.000 3,4.000 6.000 2,3.000 7.000 1,3.000 6.000 2,3.000 3.000 3,3.000 0.000 8,3.000 0.000 7,4.000 0.000 8,4.000 7.000 3,6.000 17.000-3,7.000 15.000-1,6.000 16.000-2,3.000 10.000-2,0.000 7.000-2,0.000 6.000-3,0.000 7.000-3,3.000 7.000-2,6.000 9.000-4,7.000 10.000-4,6.000 10.000-3,-1.000 5.000-3,-5.000 4.000-2,-7.000 3.000-3,-5.000 3.000-1,-4.000-5.000-4,0.000-12.000-4,0.000-13.000-4,0.000-12.000-4,-4.000-15.000-3,-5.000-15.000 2,-7.000-15.000 0,-5.000-16.000 1,-6.000-12.000 1,-3.000-5.000 1,-3.000-7.000 0,-2.000-5.000 2,-6.000-11.000 1,-6.000-11.000 2,-6.000-14.000 1,-6.000-11.000 3,-1.000-9.000 1,7.000-3.000 4,6.000-3.000 4,7.000-2.000 2,7.000-1.000 2,9.000 3.000 2,10.000 3.000 1,10.000 4.000 1,14.000-3.000 0,23.000-5.000 0,22.000-7.000-1,22.000-5.000-1,16.000-8.000-3,14.000-5.000-5,11.000-7.000-6,14.000-5.000-5,5.000-6.000-4,1.000-3.000-3,-1.000-3.000-3,1.000-2.000-3,-4.000 0.000-1,-6.000 7.000 2,-6.000 6.000 1,-6.000 7.000 1,-9.000 5.000 3,-8.000 7.000 3,-10.000 6.000 5,-9.000 7.000 3,-12.000 7.000 4,-11.000 9.000 5,-14.000 10.000 4,-11.000 10.000 6,-11.000 11.000 7,-5.000 17.000 12,-7.000 15.000 11,-5.000 16.000 11,-12.000 12.000 1,-16.000 9.000-9,-15.000 10.000-8,-15.000 10.000-10,-7.000 7.000-7,3.000 6.000-4,3.000 7.000-6,4.000 6.000-4,2.000-1.000-5,4.000-5.000-2,3.000-7.000-4,3.000-5.000-3,12.000-12.000-5,22.000-16.000-8,22.000-15.000-8,23.000-15.000-8,6.000-4.000 0,-5.000 9.000 6,-7.000 10.000 7,-5.000 10.000 6,-11.000 7.000 8,-11.000 6.000 8,-14.000 7.000 8,-11.000 6.000 8,-9.000 3.000 3,-3.000 0.000-2,-3.000 0.000-2,-2.000 0.000-2,-3.000-5.000-3,1.000-9.000-2,-1.000-10.000-2,1.000-8.000-3,15.000-23.000-4,31.000-34.000-4,32.000-35.000-4,31.000-33.000-4,15.000-14.000-1,1.000 10.000 4,-1.000 10.000 3,1.000 9.000 4,1.000 2.000 2,3.000-2.000 1,3.000-3.000 0,4.000-3.000 0,-1.000 4.000 2,-3.000 13.000 0,-3.000 12.000 1,-2.000 13.000 2,-9.000 7.000-1,-12.000 4.000-2,-13.000 3.000 0,-12.000 3.000-2,-15.000-2.000-3,-15.000-6.000-7,-15.000-6.000-4,-16.000-6.000-7,-10.000-7.000-1,-3.000-6.000 5,-3.000-6.000 4,-2.000-6.000 4,-1.000-2.000 2,3.000 3.000 3,3.000 3.000 1,4.000 4.000 2,2.000 1.000 2,4.000 0.000 4,3.000 0.000 3,3.000 0.000 3,1.000 1.000 3,1.000 4.000 0,-1.000 3.000 0,1.000 3.000 0,-4.000 14.000 6,-6.000 25.000 14,-6.000 25.000 13,-6.000 25.000 13,-1.000 15.000 1,7.000 7.000-10,6.000 6.000-11,7.000 7.000-9,4.000 7.000-8,3.000 9.000-3,3.000 10.000-2,4.000 10.000-4,1.000 5.000-2,0.000 4.000-2,0.000 3.000-1,0.000 3.000-1,3.000-2.000-4,6.000-6.000-2,7.000-6.000-4,6.000-6.000-3,15.000-9.000-4,26.000-8.000 0,24.000-10.000-3,26.000-9.000-2,27.000-16.000-3,32.000-22.000-5,31.000-22.000-5,32.000-21.000-5,35.000-31.000-4,41.000-36.000-1,40.000-39.000-2,42.000-36.000-1,-14.000-9.000-3,-65.000 22.000-1,-65.000 22.000-3,-66.000 23.000-2</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1:18"/>
    </inkml:context>
    <inkml:brush xml:id="br0">
      <inkml:brushProperty name="width" value="0.0405796244740486" units="cm"/>
      <inkml:brushProperty name="height" value="0.0405796244740486" units="cm"/>
      <inkml:brushProperty name="color" value="#6adcab"/>
      <inkml:brushProperty name="ignorePressure" value="0"/>
    </inkml:brush>
  </inkml:definitions>
  <inkml:trace contextRef="#ctx0" brushRef="#br0">57400.000 7200.000 542,'23.000'26.000'65,"-3.000"4.000"-8,-3.000 3.000-9,-2.000 3.000-8,-3.000 3.000-6,1.000 3.000-2,-1.000 3.000-2,1.000 4.000-3,1.000 5.000-2,3.000 10.000-3,3.000 10.000-4,4.000 9.000-2,-3.000 10.000-3,-5.000 14.000-3,-7.000 11.000-1,-5.000 14.000-3,-3.000 8.000-2,4.000 7.000-2,3.000 6.000-3,3.000 7.000-2,-2.000 2.000-3,-6.000 1.000-2,-6.000-1.000-3,-6.000 1.000-3,-2.000-4.000-3,3.000-6.000-2,3.000-6.000-2,4.000-6.000-2,-1.000-4.000-5,-3.000 1.000-6,-3.000-1.000-5,-2.000 1.000-5,-3.000-12.000-4,1.000-21.000 1,-1.000-22.000 1,1.000-22.000 1</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2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74300.000 12050.000 999,'-66.000'-69.000'-6,"19.000"13.000"-12,19.000 12.000-12,19.000 13.000-12</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1"/>
    </inkml:context>
    <inkml:brush xml:id="br0">
      <inkml:brushProperty name="width" value="0.0441246256232262" units="cm"/>
      <inkml:brushProperty name="height" value="0.0441246256232262" units="cm"/>
      <inkml:brushProperty name="color" value="#6adcab"/>
      <inkml:brushProperty name="ignorePressure" value="0"/>
    </inkml:brush>
  </inkml:definitions>
  <inkml:trace contextRef="#ctx0" brushRef="#br0">60250.000 8750.000 498,'32.000'-41.000'95,"17.000"19.000"-19,15.000 19.000-19,16.000 19.000-19,1.000 12.000-14,-12.000 6.000-8,-13.000 7.000-8,-12.000 6.000-8,-10.000 1.000-4,-6.000-3.000-1,-6.000-3.000 0,-6.000-2.000-1,-4.000-1.000 0,1.000 3.000-3,-1.000 3.000-1,1.000 4.000-1,-6.000-1.000-1,-8.000-3.000 1,-10.000-3.000 0,-9.000-2.000 2,-9.000-1.000 1,-5.000 3.000 0,-7.000 3.000 1,-5.000 4.000 1,-4.000-1.000 0,0.000-3.000 0,0.000-3.000 0,0.000-2.000 1,1.000-6.000 1,4.000-6.000 4,3.000-6.000 3,3.000-6.000 3,3.000-4.000 3,3.000 1.000 0,3.000-1.000 0,4.000 1.000 1,11.000-3.000 3,23.000-2.000 4,22.000-3.000 5,22.000-3.000 5,8.000-2.000-1,-2.000 0.000-3,-3.000 0.000-5,-3.000 0.000-5,-1.000 1.000-2,4.000 4.000-1,3.000 3.000-2,3.000 3.000-1,1.000 3.000-1,1.000 3.000-2,-1.000 3.000-1,1.000 4.000-2,-9.000 2.000-1,-15.000 4.000 2,-15.000 3.000-1,-16.000 3.000 1,-12.000-1.000 1,-5.000-2.000 1,-7.000-3.000 1,-5.000-3.000 0,-8.000-1.000 1,-5.000 4.000 0,-7.000 3.000-1,-5.000 3.000 0,-4.000 3.000 0,0.000 3.000-1,0.000 3.000 0,0.000 4.000 0,-2.000-1.000 0,-3.000-3.000 0,-3.000-3.000 0,-2.000-2.000-1,0.000-3.000 0,7.000 1.000 0,6.000-1.000-1,7.000 1.000-1,4.000-3.000-1,3.000-2.000 1,3.000-3.000 0,4.000-3.000 0,4.000-12.000-11,6.000-18.000-22,7.000-19.000-21,6.000-18.000-21,6.000-10.000-7,6.000 0.000 7,7.000 0.000 6,6.000 0.000 8</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2"/>
    </inkml:context>
    <inkml:brush xml:id="br0">
      <inkml:brushProperty name="width" value="0.0338401086628437" units="cm"/>
      <inkml:brushProperty name="height" value="0.0338401086628437" units="cm"/>
      <inkml:brushProperty name="color" value="#6adcab"/>
      <inkml:brushProperty name="ignorePressure" value="0"/>
    </inkml:brush>
  </inkml:definitions>
  <inkml:trace contextRef="#ctx0" brushRef="#br0">63400.000 8550.000 650,'-5.000'95.000'78,"-9.000"-9.000"-15,-10.000-10.000-16,-8.000-8.000-15,-8.000-4.000-11,-2.000 3.000-2,-3.000 3.000-4,-3.000 4.000-3,-2.000 4.000-2,0.000 6.000 1,0.000 7.000 1,0.000 6.000 1,-2.000 1.000-3,-3.000-3.000-4,-3.000-3.000-6,-2.000-2.000-3,0.000-6.000-7,7.000-6.000-4,6.000-6.000-7,7.000-6.000-5,4.000-10.000-4,3.000-12.000-2,3.000-13.000-2,4.000-12.000-2,2.000-13.000-3,4.000-12.000-1,3.000-13.000-2,3.000-12.000-2,3.000-5.000 3,3.000 3.000 9,3.000 3.000 10,4.000 4.000 8</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2"/>
    </inkml:context>
    <inkml:brush xml:id="br0">
      <inkml:brushProperty name="width" value="0.0372755117714405" units="cm"/>
      <inkml:brushProperty name="height" value="0.0372755117714405" units="cm"/>
      <inkml:brushProperty name="color" value="#6adcab"/>
      <inkml:brushProperty name="ignorePressure" value="0"/>
    </inkml:brush>
  </inkml:definitions>
  <inkml:trace contextRef="#ctx0" brushRef="#br0">62250.000 9200.000 590,'-24.000'-47.000'-4,"4.000"6.000"-7,3.000 7.000-6,3.000 6.000-9,12.000 13.000 12,22.000 23.000 28,22.000 22.000 28,23.000 22.000 28,8.000 12.000 7,-3.000 3.000-14,-3.000 3.000-14,-2.000 4.000-15,-5.000 1.000-8,-2.000 0.000-4,-3.000 0.000-5,-3.000 0.000-3,-2.000 0.000-2,0.000 0.000 1,0.000 0.000 0,0.000 0.000 0,0.000-4.000-11,0.000-5.000-22,0.000-7.000-23,0.000-5.000-22,0.000-8.000-9,0.000-5.000 6,0.000-7.000 5,0.000-5.000 6,-4.000-8.000 8,-5.000-5.000 11,-7.000-7.000 11,-5.000-5.000 11</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2"/>
    </inkml:context>
    <inkml:brush xml:id="br0">
      <inkml:brushProperty name="width" value="0.0347468070685863" units="cm"/>
      <inkml:brushProperty name="height" value="0.0347468070685863" units="cm"/>
      <inkml:brushProperty name="color" value="#6adcab"/>
      <inkml:brushProperty name="ignorePressure" value="0"/>
    </inkml:brush>
  </inkml:definitions>
  <inkml:trace contextRef="#ctx0" brushRef="#br0">63650.000 9450.000 633,'143.000'-25.000'66,"-11.000"0.000"-11,-14.000 0.000-13,-11.000 0.000-12,-15.000 3.000-7,-16.000 6.000-3,-15.000 7.000-4,-15.000 6.000-4,-9.000 3.000-1,1.000 0.000-2,-1.000 0.000-2,1.000 0.000-1,1.000 0.000 0,3.000 0.000 0,3.000 0.000 1,4.000 0.000 1,-1.000 0.000-1,-3.000 0.000 0,-3.000 0.000-2,-2.000 0.000-1,-1.000 0.000 0,3.000 0.000 1,3.000 0.000-1,4.000 0.000 0,-1.000 1.000-1,-3.000 4.000-6,-3.000 3.000-5,-2.000 3.000-4,-1.000-1.000-3,3.000-2.000-1,3.000-3.000-2,4.000-3.000-1,-1.000-1.000 2,-3.000 4.000 2,-3.000 3.000 3,-2.000 3.000 4,-1.000-1.000-5,3.000-2.000-11,3.000-3.000-11,4.000-3.000-11,-1.000-2.000-4,-3.000 0.000 6,-3.000 0.000 5,-2.000 0.000 5,-6.000-2.000 6,-6.000-3.000 6,-6.000-3.000 7,-6.000-2.000 6,-7.000-3.000 3,-6.000 1.000 2,-6.000-1.000 1,-6.000 1.000 1</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3"/>
    </inkml:context>
    <inkml:brush xml:id="br0">
      <inkml:brushProperty name="width" value="0.0293887667357922" units="cm"/>
      <inkml:brushProperty name="height" value="0.0293887667357922" units="cm"/>
      <inkml:brushProperty name="color" value="#6adcab"/>
      <inkml:brushProperty name="ignorePressure" value="0"/>
    </inkml:brush>
  </inkml:definitions>
  <inkml:trace contextRef="#ctx0" brushRef="#br0">64350.000 10100.000 748,'137.000'-22.000'66,"-24.000"6.000"-12,-26.000 7.000-13,-24.000 6.000-10,-15.000 4.000-11,-3.000 4.000-5,-3.000 3.000-7,-2.000 3.000-5,-6.000 4.000-7,-6.000 7.000-5,-6.000 6.000-6,-6.000 7.000-5,-7.000 7.000-4,-6.000 9.000-2,-6.000 10.000-2,-6.000 10.000-3,-12.000 4.000-1,-15.000 0.000 3,-15.000 0.000 1,-16.000 0.000 3,-7.000-4.000 3,4.000-5.000 5,3.000-7.000 6,3.000-5.000 5,4.000-9.000 6,7.000-9.000 5,6.000-10.000 4,7.000-8.000 6,13.000-9.000 8,22.000-6.000 9,22.000-6.000 11,23.000-6.000 10,13.000-4.000 0,6.000 1.000-11,7.000-1.000-11,6.000 1.000-11,1.000 1.000-9,-3.000 3.000-7,-3.000 3.000-9,-2.000 4.000-7,2.000 1.000-10,9.000 0.000-11,10.000 0.000-12,10.000 0.000-12,-3.000 0.000-2,-11.000 0.000 10,-14.000 0.000 9,-11.000 0.000 9,-12.000-4.000 7,-9.000-5.000 5,-10.000-7.000 6,-8.000-5.000 5</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3"/>
    </inkml:context>
    <inkml:brush xml:id="br0">
      <inkml:brushProperty name="width" value="0.0284563675522804" units="cm"/>
      <inkml:brushProperty name="height" value="0.0284563675522804" units="cm"/>
      <inkml:brushProperty name="color" value="#6adcab"/>
      <inkml:brushProperty name="ignorePressure" value="0"/>
    </inkml:brush>
  </inkml:definitions>
  <inkml:trace contextRef="#ctx0" brushRef="#br0">65150.000 7550.000 773,'-24.000'-19.000'6,"4.000"13.000"13,3.000 12.000 12,3.000 13.000 12,3.000 13.000 2,3.000 17.000-12,3.000 15.000-10,4.000 16.000-11,1.000 4.000-6,0.000-6.000-1,0.000-6.000-3,0.000-6.000 0,0.000-2.000-5,0.000 3.000-6,0.000 3.000-6,0.000 4.000-6,0.000-4.000-3,0.000-9.000 3,0.000-10.000 1,0.000-8.000 3,0.000-4.000 1,0.000 3.000 2,0.000 3.000 2,0.000 4.000 3,0.000-3.000 1,0.000-5.000 1,0.000-7.000 1,0.000-5.000 2,0.000 3.000-1,0.000 17.000 0,0.000 15.000-1,0.000 16.000-2,0.000 1.000 1,0.000-12.000-1,0.000-13.000 0,0.000-12.000-1,-2.000-7.000-2,-3.000 1.000-5,-3.000-1.000-4,-2.000 1.000-5</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3"/>
    </inkml:context>
    <inkml:brush xml:id="br0">
      <inkml:brushProperty name="width" value="0.0283940080553293" units="cm"/>
      <inkml:brushProperty name="height" value="0.0283940080553293" units="cm"/>
      <inkml:brushProperty name="color" value="#6adcab"/>
      <inkml:brushProperty name="ignorePressure" value="0"/>
    </inkml:brush>
  </inkml:definitions>
  <inkml:trace contextRef="#ctx0" brushRef="#br0">67200.000 8700.000 774,'142.000'23.000'104,"-16.000"-3.000"-32,-15.000-3.000-32,-15.000-2.000-30,-12.000-5.000-21,-6.000-2.000-6,-6.000-3.000-8,-6.000-3.000-6,-7.000-1.000-6,-6.000 4.000-3,-6.000 3.000-3,-6.000 3.000-3,-7.000 1.000 2,-6.000 1.000 9,-6.000-1.000 9,-6.000 1.000 8,-7.000 1.000 6,-6.000 3.000 2,-6.000 3.000 4,-6.000 4.000 2</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3"/>
    </inkml:context>
    <inkml:brush xml:id="br0">
      <inkml:brushProperty name="width" value="0.030438844114542" units="cm"/>
      <inkml:brushProperty name="height" value="0.030438844114542" units="cm"/>
      <inkml:brushProperty name="color" value="#6adcab"/>
      <inkml:brushProperty name="ignorePressure" value="0"/>
    </inkml:brush>
  </inkml:definitions>
  <inkml:trace contextRef="#ctx0" brushRef="#br0">67250.000 9650.000 722,'-40.000'1.000'7,"23.000"4.000"11,22.000 3.000 14,22.000 3.000 11,15.000 1.000 4,9.000 1.000-6,10.000-1.000-7,10.000 1.000-6,4.000 1.000-9,0.000 3.000-11,0.000 3.000-10,0.000 4.000-13,0.000 1.000-9,0.000 0.000-12,0.000 0.000-9,0.000 0.000-11,-7.000-2.000-1,-11.000-3.000 8,-14.000-3.000 7,-11.000-2.000 7</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6"/>
    </inkml:context>
    <inkml:brush xml:id="br0">
      <inkml:brushProperty name="width" value="0.0432480536401272" units="cm"/>
      <inkml:brushProperty name="height" value="0.0432480536401272" units="cm"/>
      <inkml:brushProperty name="color" value="#f2395b"/>
      <inkml:brushProperty name="ignorePressure" value="0"/>
    </inkml:brush>
  </inkml:definitions>
  <inkml:trace contextRef="#ctx0" brushRef="#br0">51450.000 14200.000 508,'25.000'23.000'103,"0.000"-3.000"-22,0.000-3.000-23,0.000-2.000-22,3.000 3.000-12,6.000 14.000-1,7.000 11.000-3,6.000 14.000-2,1.000 8.000-1,-3.000 7.000-2,-3.000 6.000-1,-2.000 7.000-1,-3.000 4.000-3,1.000 3.000-4,-1.000 3.000-4,1.000 4.000-4,-3.000-1.000-2,-2.000-3.000-1,-3.000-3.000 0,-3.000-2.000-2,-2.000-9.000 1,0.000-12.000 0,0.000-13.000 1,0.000-12.000 0,4.000-23.000 3,10.000-30.000 5,10.000-32.000 5,9.000-30.000 4,4.000-20.000 1,1.000-6.000-1,-1.000-6.000-1,1.000-6.000-2,2.000-13.000-1,7.000-19.000-1,6.000-18.000 0,7.000-19.000-1,-1.000-7.000-4,-6.000 7.000-7,-6.000 6.000-8,-6.000 7.000-7,-9.000 15.000-6,-8.000 25.000-5,-10.000 25.000-4,-9.000 25.000-5</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4"/>
    </inkml:context>
    <inkml:brush xml:id="br0">
      <inkml:brushProperty name="width" value="0.0379541888833046" units="cm"/>
      <inkml:brushProperty name="height" value="0.0379541888833046" units="cm"/>
      <inkml:brushProperty name="color" value="#6adcab"/>
      <inkml:brushProperty name="ignorePressure" value="0"/>
    </inkml:brush>
  </inkml:definitions>
  <inkml:trace contextRef="#ctx0" brushRef="#br0">69500.000 7950.000 579,'-24.000'100.000'124,"4.000"0.000"-27,3.000 0.000-27,3.000 0.000-27,-1.000 3.000-16,-2.000 6.000-5,-3.000 7.000-6,-3.000 6.000-5,-1.000 1.000-4,4.000-3.000-4,3.000-3.000-2,3.000-2.000-5,-1.000-6.000-6,-2.000-6.000-12,-3.000-6.000-12,-3.000-6.000-11,-1.000-9.000-6,4.000-8.000 0,3.000-10.000-1,3.000-9.000 1,1.000-10.000 2,1.000-9.000 7,-1.000-10.000 5,1.000-8.000 7</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4"/>
    </inkml:context>
    <inkml:brush xml:id="br0">
      <inkml:brushProperty name="width" value="0.0284391939640045" units="cm"/>
      <inkml:brushProperty name="height" value="0.0284391939640045" units="cm"/>
      <inkml:brushProperty name="color" value="#6adcab"/>
      <inkml:brushProperty name="ignorePressure" value="0"/>
    </inkml:brush>
  </inkml:definitions>
  <inkml:trace contextRef="#ctx0" brushRef="#br0">69750.000 9300.000 773,'68.000'70.000'107,"-11.000"-9.000"-34,-14.000-10.000-33,-11.000-8.000-34,-7.000-8.000-21,0.000-2.000-11,0.000-3.000-11,0.000-3.000-10</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4"/>
    </inkml:context>
    <inkml:brush xml:id="br0">
      <inkml:brushProperty name="width" value="0.0425042547285557" units="cm"/>
      <inkml:brushProperty name="height" value="0.0425042547285557" units="cm"/>
      <inkml:brushProperty name="color" value="#6adcab"/>
      <inkml:brushProperty name="ignorePressure" value="0"/>
    </inkml:brush>
  </inkml:definitions>
  <inkml:trace contextRef="#ctx0" brushRef="#br0">70850.000 8000.000 517,'17.000'-13.000'9,"-16.000"26.000"17,-15.000 24.000 17,-15.000 26.000 18,-4.000 15.000 4,9.000 6.000-10,10.000 7.000-10,10.000 6.000-9,4.000 3.000-7,0.000 0.000-3,0.000 0.000-5,0.000 0.000-4,1.000-2.000-3,4.000-3.000-2,3.000-3.000-2,3.000-2.000-3,3.000-5.000-2,3.000-2.000-4,3.000-3.000-2,4.000-3.000-2,2.000-4.000-3,4.000-3.000 0,3.000-3.000-2,3.000-2.000 0,-2.000-6.000 0,-6.000-6.000-2,-6.000-6.000 0,-6.000-6.000 0,-6.000-4.000-1,-2.000 1.000 0,-3.000-1.000 1,-3.000 1.000-1,-6.000-1.000 1,-5.000 1.000 1,-7.000-1.000 3,-5.000 1.000 1,-11.000 4.000 3,-11.000 9.000 3,-14.000 10.000 2,-11.000 10.000 3,-7.000 0.000-4,0.000-5.000-10,0.000-7.000-11,0.000-5.000-11,1.000-9.000-7,4.000-9.000-7,3.000-10.000-6,3.000-8.000-5,4.000-11.000 1,7.000-8.000 9,6.000-10.000 9,7.000-9.000 9</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4"/>
    </inkml:context>
    <inkml:brush xml:id="br0">
      <inkml:brushProperty name="width" value="0.032819639891386" units="cm"/>
      <inkml:brushProperty name="height" value="0.032819639891386" units="cm"/>
      <inkml:brushProperty name="color" value="#6adcab"/>
      <inkml:brushProperty name="ignorePressure" value="0"/>
    </inkml:brush>
  </inkml:definitions>
  <inkml:trace contextRef="#ctx0" brushRef="#br0">71000.000 8400.000 670,'34.000'-50.000'7,"19.000"0.000"14,19.000 0.000 15,19.000 0.000 13,12.000 3.000 5,6.000 6.000-7,7.000 7.000-6,6.000 6.000-7,1.000 4.000-8,-3.000 4.000-13,-3.000 3.000-12,-2.000 3.000-11,-12.000 3.000-11,-19.000 3.000-7,-18.000 3.000-8,-19.000 4.000-8,-12.000-1.000-4,-2.000-3.000-1,-3.000-3.000-1,-3.000-2.000-1</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37"/>
    </inkml:context>
    <inkml:brush xml:id="br0">
      <inkml:brushProperty name="width" value="0.0219999980181456" units="cm"/>
      <inkml:brushProperty name="height" value="0.0219999980181456" units="cm"/>
      <inkml:brushProperty name="color" value="#6adcab"/>
      <inkml:brushProperty name="ignorePressure" value="0"/>
    </inkml:brush>
  </inkml:definitions>
  <inkml:trace contextRef="#ctx0" brushRef="#br0">28600.000 20800.000 999,'-47.000'0.000'0,"6.000"0.000"0,7.000 0.000 0,6.000 0.000 0,4.000-2.000-5,4.000-3.000-13,3.000-3.000-11,3.000-2.000-12</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1"/>
    </inkml:context>
    <inkml:brush xml:id="br0">
      <inkml:brushProperty name="width" value="0.041087131947279" units="cm"/>
      <inkml:brushProperty name="height" value="0.041087131947279" units="cm"/>
      <inkml:brushProperty name="color" value="#6adcab"/>
      <inkml:brushProperty name="ignorePressure" value="0"/>
    </inkml:brush>
  </inkml:definitions>
  <inkml:trace contextRef="#ctx0" brushRef="#br0">28250.000 17050.000 535,'3.000'-52.000'0,"6.000"-3.000"0,7.000-3.000 0,6.000-2.000 0,15.000 3.000 10,26.000 14.000 22,24.000 11.000 20,26.000 14.000 21,1.000 8.000 2,-22.000 7.000-15,-22.000 6.000-15,-21.000 7.000-15,-10.000 5.000-10,3.000 7.000-3,3.000 6.000-3,4.000 7.000-3,-3.000 5.000-4,-5.000 7.000-4,-7.000 6.000-5,-5.000 7.000-5,-8.000 5.000-3,-5.000 7.000-2,-7.000 6.000 0,-5.000 7.000-3,-14.000 4.000 0,-18.000 3.000-1,-19.000 3.000 0,-18.000 4.000-2,-14.000-3.000 1,-5.000-5.000 0,-7.000-7.000 1,-5.000-5.000 0,-6.000-8.000 2,-3.000-5.000 2,-3.000-7.000 4,-2.000-5.000 2,2.000-8.000 4,9.000-5.000 4,10.000-7.000 5,10.000-5.000 4,24.000-8.000 6,41.000-5.000 10,40.000-7.000 9,42.000-5.000 9,22.000-6.000-1,7.000-3.000-13,6.000-3.000-11,7.000-2.000-14,4.000-1.000-11,3.000 3.000-14,3.000 3.000-12,4.000 4.000-13,-10.000 1.000-4,-22.000 0.000 8,-22.000 0.000 6,-21.000 0.000 8,-10.000-2.000 1,3.000-3.000-3,3.000-3.000-2,4.000-2.000-3,-1.000-5.000-1,-3.000-2.000 0,-3.000-3.000 1,-2.000-3.000 0</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1"/>
    </inkml:context>
    <inkml:brush xml:id="br0">
      <inkml:brushProperty name="width" value="0.0395383946597576" units="cm"/>
      <inkml:brushProperty name="height" value="0.0395383946597576" units="cm"/>
      <inkml:brushProperty name="color" value="#6adcab"/>
      <inkml:brushProperty name="ignorePressure" value="0"/>
    </inkml:brush>
  </inkml:definitions>
  <inkml:trace contextRef="#ctx0" brushRef="#br0">30300.000 16050.000 556,'20.000'-16.000'106,"-9.000"19.000"-19,-10.000 19.000-18,-8.000 19.000-20,-12.000 18.000-12,-12.000 19.000-6,-13.000 19.000-7,-12.000 19.000-6,-9.000 12.000-5,-2.000 6.000-6,-3.000 7.000-4,-3.000 6.000-6,-1.000-2.000-7,4.000-9.000-8,3.000-10.000-9,3.000-8.000-9,7.000-14.000-5,14.000-15.000-5,11.000-15.000-3,14.000-16.000-5</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2"/>
    </inkml:context>
    <inkml:brush xml:id="br0">
      <inkml:brushProperty name="width" value="0.0386627875268459" units="cm"/>
      <inkml:brushProperty name="height" value="0.0386627875268459" units="cm"/>
      <inkml:brushProperty name="color" value="#6adcab"/>
      <inkml:brushProperty name="ignorePressure" value="0"/>
    </inkml:brush>
  </inkml:definitions>
  <inkml:trace contextRef="#ctx0" brushRef="#br0">29950.000 16650.000 569,'25.000'-22.000'26,"0.000"6.000"-1,0.000 7.000-1,0.000 6.000-2,1.000 3.000 4,4.000 0.000 4,3.000 0.000 6,3.000 0.000 6,4.000 0.000 1,7.000 0.000-3,6.000 0.000-3,7.000 0.000-4,4.000 6.000-7,3.000 13.000-10,3.000 12.000-12,4.000 13.000-10,-3.000 9.000-3,-5.000 6.000 4,-7.000 7.000 4,-5.000 6.000 4,-11.000-1.000-5,-11.000-5.000-16,-14.000-7.000-14,-11.000-5.000-15,-6.000-8.000-10,4.000-5.000-3,3.000-7.000-3,3.000-5.000-3</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2"/>
    </inkml:context>
    <inkml:brush xml:id="br0">
      <inkml:brushProperty name="width" value="0.0468393079936504" units="cm"/>
      <inkml:brushProperty name="height" value="0.0468393079936504" units="cm"/>
      <inkml:brushProperty name="color" value="#6adcab"/>
      <inkml:brushProperty name="ignorePressure" value="0"/>
    </inkml:brush>
  </inkml:definitions>
  <inkml:trace contextRef="#ctx0" brushRef="#br0">30350.000 17350.000 469,'-46.000'-2.000'9,"10.000"-3.000"19,10.000-3.000 18,9.000-2.000 18,6.000 6.000 6,3.000 20.000-6,3.000 18.000-6,4.000 20.000-6,1.000 14.000-8,0.000 14.000-10,0.000 11.000-9,0.000 14.000-11,-2.000 16.000-5,-3.000 22.000-2,-3.000 22.000-3,-2.000 23.000-1,-3.000 28.000-6,1.000 39.000-6,-1.000 36.000-7,1.000 39.000-7,-1.000 16.000-9,1.000-3.000-11,-1.000-3.000-10,1.000-2.000-11,1.000-34.000-3,3.000-62.000 4,3.000-63.000 4,4.000-62.000 4</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2"/>
    </inkml:context>
    <inkml:brush xml:id="br0">
      <inkml:brushProperty name="width" value="0.0472025498747826" units="cm"/>
      <inkml:brushProperty name="height" value="0.0472025498747826" units="cm"/>
      <inkml:brushProperty name="color" value="#6adcab"/>
      <inkml:brushProperty name="ignorePressure" value="0"/>
    </inkml:brush>
  </inkml:definitions>
  <inkml:trace contextRef="#ctx0" brushRef="#br0">32550.000 16700.000 466,'1.000'-49.000'-1,"4.000"4.000"0,3.000 3.000 0,3.000 3.000-1,-1.000 3.000 10,-2.000 3.000 19,-3.000 3.000 21,-3.000 4.000 20,-6.000 1.000 4,-5.000 0.000-13,-7.000 0.000-11,-5.000 0.000-12,-6.000 1.000-8,-3.000 4.000-3,-3.000 3.000-4,-2.000 3.000-4,-5.000 3.000-2,-2.000 3.000-3,-3.000 3.000-3,-3.000 4.000-2,-4.000 8.000-1,-3.000 17.000 1,-3.000 15.000 2,-2.000 16.000 1,-3.000 13.000-4,1.000 14.000-8,-1.000 11.000-9,1.000 14.000-8,2.000 8.000-3,7.000 7.000 1,6.000 6.000 4,7.000 7.000 1,5.000-4.000 4,7.000-12.000 3,6.000-13.000 3,7.000-12.000 3,4.000-10.000 4,3.000-6.000 0,3.000-6.000 3,4.000-6.000 1,7.000-6.000 1,13.000-2.000-1,12.000-3.000 0,13.000-3.000 0,15.000-7.000 0,19.000-9.000-3,19.000-10.000-1,19.000-8.000-2,18.000-9.000 0,19.000-6.000 0,19.000-6.000 2,19.000-6.000 0,5.000-9.000-6,-5.000-8.000-14,-7.000-10.000-15,-5.000-9.000-14,-19.000-2.000-9,-27.000 6.000-2,-28.000 7.000-3,-28.000 6.000-3</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6"/>
    </inkml:context>
    <inkml:brush xml:id="br0">
      <inkml:brushProperty name="width" value="0.0415551625192165" units="cm"/>
      <inkml:brushProperty name="height" value="0.0415551625192165" units="cm"/>
      <inkml:brushProperty name="color" value="#f2395b"/>
      <inkml:brushProperty name="ignorePressure" value="0"/>
    </inkml:brush>
  </inkml:definitions>
  <inkml:trace contextRef="#ctx0" brushRef="#br0">54150.000 12850.000 529,'71.000'25.000'129,"-5.000"0.000"-26,-7.000 0.000-26,-5.000 0.000-25,-3.000 0.000-17,4.000 0.000-7,3.000 0.000-6,3.000 0.000-8,-1.000 1.000-5,-2.000 4.000-7,-3.000 3.000-7,-3.000 3.000-5,-7.000 4.000-8,-9.000 7.000-11,-10.000 6.000-11,-8.000 7.000-9,-9.000 2.000-7,-6.000 1.000 1,-6.000-1.000-1,-6.000 1.000 0,-4.000-7.000 4,1.000-12.000 9,-1.000-13.000 8,1.000-12.000 8</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5"/>
    </inkml:context>
    <inkml:brush xml:id="br0">
      <inkml:brushProperty name="width" value="0.0233374182134867" units="cm"/>
      <inkml:brushProperty name="height" value="0.0233374182134867" units="cm"/>
      <inkml:brushProperty name="color" value="#f2395b"/>
      <inkml:brushProperty name="ignorePressure" value="0"/>
    </inkml:brush>
  </inkml:definitions>
  <inkml:trace contextRef="#ctx0" brushRef="#br0">63200.000 11100.000 942,'-58.000'-33.000'3,"-16.000"-16.000"6,-15.000-15.000 5,-15.000-15.000 6,8.000-1.000-9,35.000 16.000-20,35.000 15.000-23,34.000 17.000-21</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6"/>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30150.000 15600.000 999,'-49.000'45.000'0,"4.000"-9.000"0,3.000-10.000 0,3.000-8.000 0</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7"/>
    </inkml:context>
    <inkml:brush xml:id="br0">
      <inkml:brushProperty name="width" value="0.0408297032117844" units="cm"/>
      <inkml:brushProperty name="height" value="0.0408297032117844" units="cm"/>
      <inkml:brushProperty name="color" value="#f2395b"/>
      <inkml:brushProperty name="ignorePressure" value="0"/>
    </inkml:brush>
  </inkml:definitions>
  <inkml:trace contextRef="#ctx0" brushRef="#br0">28100.000 16450.000 538,'-40.000'-2.000'10,"23.000"-3.000"17,22.000-3.000 20,22.000-2.000 18,16.000-1.000 4,14.000 3.000-12,11.000 3.000-10,14.000 4.000-12,5.000 2.000-8,1.000 4.000-4,-1.000 3.000-6,1.000 3.000-6,-6.000 3.000-2,-8.000 3.000-2,-10.000 3.000-2,-9.000 4.000-1,-7.000 1.000-2,-3.000 0.000-5,-3.000 0.000-4,-2.000 0.000-3,-8.000 4.000-3,-8.000 10.000 2,-10.000 10.000 1,-9.000 9.000 0,-12.000 7.000 1,-11.000 7.000 2,-14.000 6.000 0,-11.000 7.000 2,-11.000 2.000 1,-5.000 1.000 0,-7.000-1.000 0,-5.000 1.000 1,-8.000-3.000-1,-5.000-2.000 2,-7.000-3.000 0,-5.000-3.000 1,-1.000-6.000 1,6.000-5.000 1,7.000-7.000 1,6.000-5.000 1,6.000-6.000 2,6.000-3.000 0,7.000-3.000 1,6.000-2.000 1,6.000-5.000 1,6.000-2.000 1,7.000-3.000 1,6.000-3.000 0,12.000-4.000 0,19.000-3.000-4,19.000-3.000-3,19.000-2.000-3,9.000-6.000-2,0.000-6.000 1,0.000-6.000 0,0.000-6.000 1,3.000-4.000-2,6.000 1.000-1,7.000-1.000-2,6.000 1.000-3,6.000-1.000-1,6.000 1.000-1,7.000-1.000-3,6.000 1.000-1,3.000-3.000-5,0.000-2.000-11,0.000-3.000-9,0.000-3.000-11,-4.000-4.000-1,-5.000-3.000 5,-7.000-3.000 6,-5.000-2.000 6,-9.000-1.000 4,-9.000 3.000 1,-10.000 3.000 2,-8.000 4.000 2</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7"/>
    </inkml:context>
    <inkml:brush xml:id="br0">
      <inkml:brushProperty name="width" value="0.03927281498909" units="cm"/>
      <inkml:brushProperty name="height" value="0.03927281498909" units="cm"/>
      <inkml:brushProperty name="color" value="#f2395b"/>
      <inkml:brushProperty name="ignorePressure" value="0"/>
    </inkml:brush>
  </inkml:definitions>
  <inkml:trace contextRef="#ctx0" brushRef="#br0">30550.000 15850.000 560,'17.000'-16.000'10,"-16.000"19.000"20,-15.000 19.000 21,-15.000 19.000 20,-11.000 15.000 3,-2.000 13.000-14,-3.000 12.000-13,-3.000 13.000-15,-2.000 9.000-9,0.000 6.000-5,0.000 7.000-5,0.000 6.000-5,-2.000 1.000-6,-3.000-3.000-6,-3.000-3.000-8,-2.000-2.000-6,0.000-8.000-7,7.000-8.000-7,6.000-10.000-7,7.000-9.000-6,4.000-13.000 0,3.000-16.000 6,3.000-15.000 5,4.000-15.000 6</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7"/>
    </inkml:context>
    <inkml:brush xml:id="br0">
      <inkml:brushProperty name="width" value="0.0338117182254791" units="cm"/>
      <inkml:brushProperty name="height" value="0.0338117182254791" units="cm"/>
      <inkml:brushProperty name="color" value="#f2395b"/>
      <inkml:brushProperty name="ignorePressure" value="0"/>
    </inkml:brush>
  </inkml:definitions>
  <inkml:trace contextRef="#ctx0" brushRef="#br0">30200.000 16100.000 650,'25.000'23.000'3,"0.000"-3.000"7,0.000-3.000 7,0.000-2.000 6,6.000-1.000 7,13.000 3.000 7,12.000 3.000 6,13.000 4.000 8,7.000 4.000-3,4.000 6.000-10,3.000 7.000-12,3.000 6.000-10,-1.000 4.000-9,-2.000 4.000-7,-3.000 3.000-5,-3.000 3.000-7,-9.000 4.000-8,-11.000 7.000-8,-14.000 6.000-8,-11.000 7.000-9,-11.000-4.000-5,-5.000-12.000 0,-7.000-13.000-2,-5.000-12.000 1</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7"/>
    </inkml:context>
    <inkml:brush xml:id="br0">
      <inkml:brushProperty name="width" value="0.0434087477624416" units="cm"/>
      <inkml:brushProperty name="height" value="0.0434087477624416" units="cm"/>
      <inkml:brushProperty name="color" value="#f2395b"/>
      <inkml:brushProperty name="ignorePressure" value="0"/>
    </inkml:brush>
  </inkml:definitions>
  <inkml:trace contextRef="#ctx0" brushRef="#br0">30350.000 17150.000 506,'-44.000'4.000'75,"13.000"10.000"-4,12.000 10.000-3,13.000 9.000-4,6.000 15.000-8,0.000 22.000-11,0.000 22.000-13,0.000 23.000-12,0.000 19.000-6,0.000 19.000 0,0.000 19.000-1,0.000 19.000 0,0.000 29.000-4,0.000 41.000-10,0.000 40.000-7,0.000 42.000-9,0.000 16.000-3,0.000-6.000 1,0.000-6.000 1,0.000-6.000 2,0.000-37.000-9,0.000-65.000-21,0.000-65.000-21,0.000-66.000-20</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48"/>
    </inkml:context>
    <inkml:brush xml:id="br0">
      <inkml:brushProperty name="width" value="0.0456157959997654" units="cm"/>
      <inkml:brushProperty name="height" value="0.0456157959997654" units="cm"/>
      <inkml:brushProperty name="color" value="#f2395b"/>
      <inkml:brushProperty name="ignorePressure" value="0"/>
    </inkml:brush>
  </inkml:definitions>
  <inkml:trace contextRef="#ctx0" brushRef="#br0">33300.000 16050.000 482,'-27.000'-46.000'46,"-3.000"10.000"0,-3.000 10.000 0,-2.000 9.000-1,-5.000 9.000-2,-2.000 9.000-4,-3.000 10.000-4,-3.000 10.000-4,-6.000 10.000-3,-5.000 13.000-3,-7.000 12.000-2,-5.000 13.000-3,-6.000 12.000-3,-3.000 13.000-3,-3.000 12.000-3,-2.000 13.000-3,2.000 4.000-2,9.000-3.000 0,10.000-3.000 0,10.000-2.000-1,7.000-6.000-1,6.000-6.000 1,7.000-6.000-1,6.000-6.000-1,7.000-9.000-2,10.000-8.000-4,10.000-10.000-4,9.000-9.000-5,13.000-7.000-4,20.000-3.000-3,18.000-3.000-4,20.000-2.000-2,16.000-6.000-2,16.000-6.000 2,15.000-6.000 0,17.000-6.000 1,17.000-9.000 0,23.000-8.000-1,22.000-10.000-3,22.000-9.000-1,-10.000-5.000-4,-41.000 0.000-6,-40.000 0.000-5,-40.000 0.000-5</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51"/>
    </inkml:context>
    <inkml:brush xml:id="br0">
      <inkml:brushProperty name="width" value="0.0332466401159763" units="cm"/>
      <inkml:brushProperty name="height" value="0.0332466401159763" units="cm"/>
      <inkml:brushProperty name="color" value="#f2395b"/>
      <inkml:brushProperty name="ignorePressure" value="0"/>
    </inkml:brush>
  </inkml:definitions>
  <inkml:trace contextRef="#ctx0" brushRef="#br0">26150.000 1850.000 661,'95.000'-21.000'101,"-9.000"10.000"-23,-10.000 10.000-22,-8.000 9.000-23,-6.000 7.000-14,1.000 7.000-3,-1.000 6.000-5,1.000 7.000-3,-6.000 2.000-4,-8.000 1.000-2,-10.000-1.000-2,-9.000 1.000-2,-10.000 4.000-3,-9.000 9.000-3,-10.000 10.000-4,-8.000 10.000-4,-12.000 5.000-1,-12.000 4.000 1,-13.000 3.000 1,-12.000 3.000 0,-10.000 1.000 0,-6.000 1.000-2,-6.000-1.000-2,-6.000 1.000-2,-6.000-3.000 0,-2.000-2.000 5,-3.000-3.000 4,-3.000-3.000 3,-1.000-6.000 5,4.000-5.000 5,3.000-7.000 6,3.000-5.000 4,4.000-8.000 3,7.000-5.000 0,6.000-7.000 1,7.000-5.000-1,22.000-9.000 3,42.000-9.000 4,40.000-10.000 4,41.000-8.000 5,21.000-6.000-1,4.000 1.000-7,3.000-1.000-6,3.000 1.000-5,-1.000-1.000-7,-2.000 1.000-7,-3.000-1.000-7,-3.000 1.000-6,-4.000 1.000-7,-3.000 3.000-10,-3.000 3.000-9,-2.000 4.000-9,-8.000 1.000-2,-8.000 0.000 7,-10.000 0.000 7,-9.000 0.000 6,-9.000-4.000 5,-5.000-5.000 2,-7.000-7.000 4,-5.000-5.000 2</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52"/>
    </inkml:context>
    <inkml:brush xml:id="br0">
      <inkml:brushProperty name="width" value="0.0353685840964317" units="cm"/>
      <inkml:brushProperty name="height" value="0.0353685840964317" units="cm"/>
      <inkml:brushProperty name="color" value="#f2395b"/>
      <inkml:brushProperty name="ignorePressure" value="0"/>
    </inkml:brush>
  </inkml:definitions>
  <inkml:trace contextRef="#ctx0" brushRef="#br0">28600.000 1500.000 622,'21.000'-25.000'1,"-5.000"0.000"5,-7.000 0.000 4,-5.000 0.000 3,-11.000 15.000 9,-11.000 32.000 14,-14.000 31.000 12,-11.000 32.000 14,-11.000 16.000-1,-5.000 4.000-12,-7.000 3.000-15,-5.000 3.000-13,-4.000-2.000-10,0.000-6.000-7,0.000-6.000-8,0.000-6.000-6,4.000-6.000-8,10.000-2.000-8,10.000-3.000-9,9.000-3.000-8</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52"/>
    </inkml:context>
    <inkml:brush xml:id="br0">
      <inkml:brushProperty name="width" value="0.0322267562150955" units="cm"/>
      <inkml:brushProperty name="height" value="0.0322267562150955" units="cm"/>
      <inkml:brushProperty name="color" value="#f2395b"/>
      <inkml:brushProperty name="ignorePressure" value="0"/>
    </inkml:brush>
  </inkml:definitions>
  <inkml:trace contextRef="#ctx0" brushRef="#br0">28650.000 1500.000 682,'70.000'26.000'91,"-9.000"4.000"-20,-10.000 3.000-18,-8.000 3.000-18,-3.000 1.000-13,7.000 1.000-3,6.000-1.000-5,7.000 1.000-5,-1.000-1.000-5,-6.000 1.000-9,-6.000-1.000-8,-6.000 1.000-7,-7.000-3.000-6,-6.000-2.000-3,-6.000-3.000-3,-6.000-3.000-2,-6.000-2.000-4,-2.000 0.000-3,-3.000 0.000-4,-3.000 0.000-4</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6"/>
    </inkml:context>
    <inkml:brush xml:id="br0">
      <inkml:brushProperty name="width" value="0.0439926832914352" units="cm"/>
      <inkml:brushProperty name="height" value="0.0439926832914352" units="cm"/>
      <inkml:brushProperty name="color" value="#f2395b"/>
      <inkml:brushProperty name="ignorePressure" value="0"/>
    </inkml:brush>
  </inkml:definitions>
  <inkml:trace contextRef="#ctx0" brushRef="#br0">53800.000 14900.000 500,'-54.000'28.000'0,"-5.000"6.000"1,-7.000 7.000 0,-5.000 6.000 0,22.000-10.000 13,54.000-24.000 25,53.000-26.000 24,53.000-24.000 25,26.000-15.000 3,1.000-3.000-18,-1.000-3.000-16,1.000-2.000-18,-4.000-1.000-16,-6.000 3.000-13,-6.000 3.000-15,-6.000 4.000-13,-9.000 5.000-10,-8.000 10.000-5,-10.000 10.000-6,-9.000 9.000-5</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52"/>
    </inkml:context>
    <inkml:brush xml:id="br0">
      <inkml:brushProperty name="width" value="0.0397291742265224" units="cm"/>
      <inkml:brushProperty name="height" value="0.0397291742265224" units="cm"/>
      <inkml:brushProperty name="color" value="#f2395b"/>
      <inkml:brushProperty name="ignorePressure" value="0"/>
    </inkml:brush>
  </inkml:definitions>
  <inkml:trace contextRef="#ctx0" brushRef="#br0">28750.000 2050.000 553,'-47.000'0.000'8,"6.000"0.000"15,7.000 0.000 15,6.000 0.000 16,6.000 7.000 5,6.000 17.000-6,7.000 15.000-6,6.000 16.000-6,4.000 13.000-6,4.000 14.000-6,3.000 11.000-6,3.000 14.000-7,1.000 18.000-5,1.000 25.000-4,-1.000 25.000-4,1.000 25.000-5,-3.000 17.000-5,-2.000 9.000-10,-3.000 10.000-7,-3.000 10.000-9,-1.000-1.000-6,4.000-9.000-3,3.000-10.000-2,3.000-8.000-2,1.000-28.000-2,1.000-43.000 1,-1.000-44.000 0,1.000-43.000 1</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53"/>
    </inkml:context>
    <inkml:brush xml:id="br0">
      <inkml:brushProperty name="width" value="0.0421870090067387" units="cm"/>
      <inkml:brushProperty name="height" value="0.0421870090067387" units="cm"/>
      <inkml:brushProperty name="color" value="#f2395b"/>
      <inkml:brushProperty name="ignorePressure" value="0"/>
    </inkml:brush>
  </inkml:definitions>
  <inkml:trace contextRef="#ctx0" brushRef="#br0">31200.000 1950.000 521,'-47.000'-27.000'8,"6.000"-3.000"16,7.000-3.000 15,6.000-2.000 16,3.000-1.000 6,0.000 3.000-5,0.000 3.000-4,0.000 4.000-5,-2.000 4.000-5,-3.000 6.000-9,-3.000 7.000-7,-2.000 6.000-9,-6.000 7.000-5,-6.000 10.000-6,-6.000 10.000-5,-6.000 9.000-6,-4.000 9.000-1,1.000 9.000 0,-1.000 10.000 1,1.000 10.000 1,-1.000 7.000 1,1.000 6.000 0,-1.000 7.000 0,1.000 6.000 1,1.000 3.000 1,3.000 0.000 1,3.000 0.000 1,4.000 0.000 2,5.000-4.000 0,10.000-5.000 1,10.000-7.000-1,9.000-5.000 0,10.000-8.000-2,14.000-5.000-3,11.000-7.000-3,14.000-5.000-3,13.000-8.000-3,16.000-5.000-4,15.000-7.000-3,17.000-5.000-4,11.000-6.000-2,10.000-3.000-1,10.000-3.000-1,9.000-2.000-2,4.000-3.000-3,1.000 1.000-3,-1.000-1.000-3,1.000 1.000-4,-15.000-3.000-1,-28.000-2.000 2,-28.000-3.000 2,-27.000-3.000 3</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53"/>
    </inkml:context>
    <inkml:brush xml:id="br0">
      <inkml:brushProperty name="width" value="0.0300776455551386" units="cm"/>
      <inkml:brushProperty name="height" value="0.0300776455551386" units="cm"/>
      <inkml:brushProperty name="color" value="#f2395b"/>
      <inkml:brushProperty name="ignorePressure" value="0"/>
    </inkml:brush>
  </inkml:definitions>
  <inkml:trace contextRef="#ctx0" brushRef="#br0">23500.000 5400.000 731,'-60.000'0.000'-1,"32.000"0.000"0,31.000 0.000-2,32.000 0.000-1,25.000 0.000 2,23.000 0.000 4,22.000 0.000 3,22.000 0.000 5,16.000 0.000 5,14.000 0.000 7,11.000 0.000 6,14.000 0.000 6,11.000-4.000 3,14.000-5.000-4,11.000-7.000-2,14.000-5.000-3,7.000-4.000-7,3.000 0.000-9,3.000 0.000-11,4.000 0.000-8,2.000 3.000-6,4.000 6.000 0,3.000 7.000-1,3.000 6.000-1,6.000 1.000 0,9.000-3.000-4,10.000-3.000-2,10.000-2.000-3,4.000-1.000-1,0.000 3.000-1,0.000 3.000-1,0.000 4.000-1,3.000 1.000 2,6.000 0.000 5,7.000 0.000 4,6.000 0.000 5,-7.000 0.000 2,-18.000 0.000 1,-19.000 0.000 0,-18.000 0.000 2,-14.000 0.000-1,-5.000 0.000-2,-7.000 0.000-1,-5.000 0.000-3,-8.000-2.000 1,-5.000-3.000 2,-7.000-3.000 4,-5.000-2.000 2,-19.000-3.000 3,-27.000 1.000 0,-28.000-1.000 0,-28.000 1.000 1,-20.000-1.000 1,-8.000 1.000-1,-10.000-1.000 1,-9.000 1.000 0</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3:54"/>
    </inkml:context>
    <inkml:brush xml:id="br0">
      <inkml:brushProperty name="width" value="0.0525657795369625" units="cm"/>
      <inkml:brushProperty name="height" value="0.0525657795369625" units="cm"/>
      <inkml:brushProperty name="color" value="#f2395b"/>
      <inkml:brushProperty name="ignorePressure" value="0"/>
    </inkml:brush>
  </inkml:definitions>
  <inkml:trace contextRef="#ctx0" brushRef="#br0">29350.000 7150.000 418,'-2.000'-49.000'15,"-3.000"4.000"7,-3.000 3.000 8,-2.000 3.000 7,-8.000 3.000 3,-8.000 3.000-2,-10.000 3.000-4,-9.000 4.000-3,-4.000 4.000-4,4.000 6.000-5,3.000 7.000-7,3.000 6.000-5,-1.000 3.000-3,-2.000 0.000-1,-3.000 0.000 0,-3.000 0.000-1,-1.000 0.000-1,4.000 0.000 1,3.000 0.000-1,3.000 0.000 0,-1.000 4.000 0,-2.000 10.000-2,-3.000 10.000 0,-3.000 9.000 0,-4.000 6.000-2,-3.000 3.000 0,-3.000 3.000 0,-2.000 4.000-2,-1.000 1.000 1,3.000 0.000 0,3.000 0.000 1,4.000 0.000 1,4.000-4.000 0,6.000-5.000 1,7.000-7.000 1,6.000-5.000 1,7.000-1.000 1,10.000 6.000 0,10.000 7.000 0,9.000 6.000 0,9.000 3.000 0,9.000 0.000-3,10.000 0.000-2,10.000 0.000-2,5.000 0.000-1,4.000 0.000 0,3.000 0.000 1,3.000 0.000 0,3.000-2.000 1,3.000-3.000 0,3.000-3.000 1,4.000-2.000 1,1.000-3.000 0,0.000 1.000 1,0.000-1.000 2,0.000 1.000 0,0.000-1.000 1,0.000 1.000-1,0.000-1.000 1,0.000 1.000 0,-5.000-3.000-1,-9.000-2.000 0,-10.000-3.000-1,-8.000-3.000 0,-8.000 1.000 0,-2.000 6.000 1,-3.000 7.000 1,-3.000 6.000 0,-7.000 4.000 2,-9.000 4.000 0,-10.000 3.000 2,-8.000 3.000 0,-11.000 1.000 1,-8.000 1.000-1,-10.000-1.000 1,-9.000 1.000-2,-7.000-3.000 1,-3.000-2.000 0,-3.000-3.000 0,-2.000-3.000 0,-8.000-6.000-1,-8.000-5.000-1,-10.000-7.000-3,-9.000-5.000-1,-7.000-8.000-2,-3.000-5.000-2,-3.000-7.000-1,-2.000-5.000-1,-3.000-6.000-1,1.000-3.000-3,-1.000-3.000-2,1.000-2.000-3,4.000-11.000-1,9.000-15.000-1,10.000-15.000-2,10.000-16.000-2,10.000-13.000 0,13.000-9.000 1,12.000-10.000 0,13.000-8.000 1,9.000 2.000-10,6.000 16.000-20,7.000 15.000-21,6.000 17.000-20</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03"/>
    </inkml:context>
    <inkml:brush xml:id="br0">
      <inkml:brushProperty name="width" value="0.032036580145359" units="cm"/>
      <inkml:brushProperty name="height" value="0.032036580145359" units="cm"/>
      <inkml:brushProperty name="color" value="#f2395b"/>
      <inkml:brushProperty name="ignorePressure" value="0"/>
    </inkml:brush>
  </inkml:definitions>
  <inkml:trace contextRef="#ctx0" brushRef="#br0">35400.000 4400.000 686,'-15.000'-22.000'80,"23.000"6.000"-16,22.000 7.000-17,22.000 6.000-16,13.000-1.000-9,7.000-5.000-2,6.000-7.000-2,7.000-5.000-3,5.000-3.000-4,7.000 4.000-5,6.000 3.000-7,7.000 3.000-6,-1.000 3.000-5,-6.000 3.000-3,-6.000 3.000-3,-6.000 4.000-4,-9.000 1.000-2,-8.000 0.000-4,-10.000 0.000-3,-9.000 0.000-3,-10.000 3.000 0,-9.000 6.000 0,-10.000 7.000 2,-8.000 6.000 1,-8.000 3.000 3,-2.000 0.000 3,-3.000 0.000 4,-3.000 0.000 3,-4.000-2.000 3,-3.000-3.000 3,-3.000-3.000 2,-2.000-2.000 2</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03"/>
    </inkml:context>
    <inkml:brush xml:id="br0">
      <inkml:brushProperty name="width" value="0.0332430861890316" units="cm"/>
      <inkml:brushProperty name="height" value="0.0332430861890316" units="cm"/>
      <inkml:brushProperty name="color" value="#f2395b"/>
      <inkml:brushProperty name="ignorePressure" value="0"/>
    </inkml:brush>
  </inkml:definitions>
  <inkml:trace contextRef="#ctx0" brushRef="#br0">35150.000 5500.000 661,'-41.000'0.000'7,"19.000"0.000"13,19.000 0.000 14,19.000 0.000 13,15.000-2.000 4,13.000-3.000-6,12.000-3.000-5,13.000-2.000-6,9.000-1.000-7,6.000 3.000-8,7.000 3.000-8,6.000 4.000-8,4.000 1.000-3,4.000 0.000 0,3.000 0.000 0,3.000 0.000 0,-1.000 1.000-5,-2.000 4.000-8,-3.000 3.000-10,-3.000 3.000-9,-7.000-1.000-6,-9.000-2.000-5,-10.000-3.000-4,-8.000-3.000-3,-11.000-1.000 0,-8.000 4.000 7,-10.000 3.000 6,-9.000 3.000 5</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2"/>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64250.000 22000.000 999,'-216.000'-180.000'-68,"69.000"41.000"13,69.000 40.000 16,69.000 42.000 13</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6"/>
    </inkml:context>
    <inkml:brush xml:id="br0">
      <inkml:brushProperty name="width" value="0.0344438590109348" units="cm"/>
      <inkml:brushProperty name="height" value="0.0344438590109348" units="cm"/>
      <inkml:brushProperty name="color" value="#00bff3"/>
      <inkml:brushProperty name="ignorePressure" value="0"/>
    </inkml:brush>
  </inkml:definitions>
  <inkml:trace contextRef="#ctx0" brushRef="#br0">3400.000 8100.000 638,'-113.000'-24.000'70,"26.000"4.000"-13,24.000 3.000-14,26.000 3.000-13,10.000 3.000-8,-3.000 3.000-4,-3.000 3.000-4,-2.000 4.000-2,-6.000 5.000-4,-6.000 10.000-2,-6.000 10.000-2,-6.000 9.000-3,-2.000 6.000-1,3.000 3.000-1,3.000 3.000-2,4.000 4.000 0,2.000 1.000-2,4.000 0.000 2,3.000 0.000-1,3.000 0.000 1,4.000 3.000 1,7.000 6.000 1,6.000 7.000 1,7.000 6.000 2,4.000 3.000 1,3.000 0.000 0,3.000 0.000 0,4.000 0.000-1,2.000 0.000 1,4.000 0.000-1,3.000 0.000 0,3.000 0.000 0,7.000-2.000 0,14.000-3.000 0,11.000-3.000 0,14.000-2.000 1,7.000-8.000-1,3.000-8.000 0,3.000-10.000-2,4.000-9.000 0,-1.000-5.000-2,-3.000 0.000 0,-3.000 0.000 0,-2.000 0.000-2,-6.000 0.000 1,-6.000 0.000 1,-6.000 0.000 1,-6.000 0.000 1,-9.000 3.000 0,-8.000 6.000 0,-10.000 7.000 0,-9.000 6.000 1,-9.000 3.000-1,-5.000 0.000 0,-7.000 0.000 0,-5.000 0.000 1,-9.000 0.000 0,-9.000 0.000 2,-10.000 0.000 2,-8.000 0.000 3,-6.000 0.000-1,1.000 0.000 1,-1.000 0.000-1,1.000 0.000-1,-3.000 1.000 0,-2.000 4.000-1,-3.000 3.000 0,-3.000 3.000-1,-1.000-1.000 0,4.000-2.000-1,3.000-3.000 1,3.000-3.000 0,4.000-4.000-4,7.000-3.000-5,6.000-3.000-6,7.000-2.000-5,10.000-15.000-13,16.000-25.000-16,15.000-25.000-18,17.000-25.000-17</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6"/>
    </inkml:context>
    <inkml:brush xml:id="br0">
      <inkml:brushProperty name="width" value="0.0329684540629387" units="cm"/>
      <inkml:brushProperty name="height" value="0.0329684540629387" units="cm"/>
      <inkml:brushProperty name="color" value="#00bff3"/>
      <inkml:brushProperty name="ignorePressure" value="0"/>
    </inkml:brush>
  </inkml:definitions>
  <inkml:trace contextRef="#ctx0" brushRef="#br0">3300.000 9350.000 667,'3.000'-44.000'52,"6.000"13.000"-5,7.000 12.000-5,6.000 13.000-4,9.000 4.000-6,13.000-3.000-5,12.000-3.000-5,13.000-2.000-6,6.000 0.000-2,0.000 7.000-1,0.000 6.000 0,0.000 7.000-1,-2.000 4.000-8,-3.000 3.000-14,-3.000 3.000-15,-2.000 4.000-15,-9.000 1.000-7,-12.000 0.000-2,-13.000 0.000-1,-12.000 0.000 0,-7.000-2.000 3,1.000-3.000 6,-1.000-3.000 7,1.000-2.000 6</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6"/>
    </inkml:context>
    <inkml:brush xml:id="br0">
      <inkml:brushProperty name="width" value="0.033667117357254" units="cm"/>
      <inkml:brushProperty name="height" value="0.033667117357254" units="cm"/>
      <inkml:brushProperty name="color" value="#00bff3"/>
      <inkml:brushProperty name="ignorePressure" value="0"/>
    </inkml:brush>
  </inkml:definitions>
  <inkml:trace contextRef="#ctx0" brushRef="#br0">3250.000 10200.000 653,'-36.000'18.000'44,"28.000"-11.000"4,28.000-14.000 4,29.000-11.000 5,18.000-6.000-4,9.000 4.000-13,10.000 3.000-11,10.000 3.000-12,0.000 3.000-11,-5.000 3.000-9,-7.000 3.000-11,-5.000 4.000-9,-4.000 1.000-8,0.000 0.000-6,0.000 0.000-4,0.000 0.000-7,-5.000 0.000 0,-9.000 0.000 4,-10.000 0.000 5,-8.000 0.000 3,-8.000 0.000 5,-2.000 0.000 5,-3.000 0.000 4,-3.000 0.000 5</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6"/>
    </inkml:context>
    <inkml:brush xml:id="br0">
      <inkml:brushProperty name="width" value="0.0385504215955734" units="cm"/>
      <inkml:brushProperty name="height" value="0.0385504215955734" units="cm"/>
      <inkml:brushProperty name="color" value="#f2395b"/>
      <inkml:brushProperty name="ignorePressure" value="0"/>
    </inkml:brush>
  </inkml:definitions>
  <inkml:trace contextRef="#ctx0" brushRef="#br0">54300.000 14100.000 570,'-68.000'3.000'4,"17.000"6.000"9,15.000 7.000 7,16.000 6.000 9,9.000 6.000 5,3.000 6.000 3,3.000 7.000 3,4.000 6.000 4,1.000 6.000-1,0.000 6.000-5,0.000 7.000-4,0.000 6.000-4,0.000 9.000-5,0.000 13.000-7,0.000 12.000-5,0.000 13.000-6,0.000-2.000-7,0.000-16.000-9,0.000-15.000-9,0.000-15.000-9</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6"/>
    </inkml:context>
    <inkml:brush xml:id="br0">
      <inkml:brushProperty name="width" value="0.0307820308953524" units="cm"/>
      <inkml:brushProperty name="height" value="0.0307820308953524" units="cm"/>
      <inkml:brushProperty name="color" value="#00bff3"/>
      <inkml:brushProperty name="ignorePressure" value="0"/>
    </inkml:brush>
  </inkml:definitions>
  <inkml:trace contextRef="#ctx0" brushRef="#br0">4800.000 9500.000 714,'-15.000'-24.000'7,"23.000"4.000"13,22.000 3.000 13,22.000 3.000 13,15.000 3.000 2,9.000 3.000-8,10.000 3.000-9,10.000 4.000-8,5.000 1.000-8,4.000 0.000-3,3.000 0.000-5,3.000 0.000-4,3.000 0.000-5,3.000 0.000-7,3.000 0.000-7,4.000 0.000-8,-6.000 0.000-5,-11.000 0.000-7,-14.000 0.000-5,-11.000 0.000-7,-14.000 0.000 1,-11.000 0.000 7,-14.000 0.000 7,-11.000 0.000 7,-9.000 1.000 5,-3.000 4.000 2,-3.000 3.000 3,-2.000 3.000 2</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7"/>
    </inkml:context>
    <inkml:brush xml:id="br0">
      <inkml:brushProperty name="width" value="0.0312139224261045" units="cm"/>
      <inkml:brushProperty name="height" value="0.0312139224261045" units="cm"/>
      <inkml:brushProperty name="color" value="#00bff3"/>
      <inkml:brushProperty name="ignorePressure" value="0"/>
    </inkml:brush>
  </inkml:definitions>
  <inkml:trace contextRef="#ctx0" brushRef="#br0">5900.000 9700.000 704,'-25.000'-22.000'7,"0.000"6.000"12,0.000 7.000 13,0.000 6.000 13,-2.000 7.000 2,-3.000 10.000-9,-3.000 10.000-8,-2.000 9.000-10,-5.000 7.000-6,-2.000 7.000-6,-3.000 6.000-4,-3.000 7.000-5,-2.000 0.000-4,0.000-2.000 0,0.000-3.000-2,0.000-3.000-1,0.000-4.000 1,0.000-3.000 2,0.000-3.000 3,0.000-2.000 1,1.000-5.000 2,4.000-2.000-1,3.000-3.000 0,3.000-3.000-1,4.000-2.000 0,7.000 0.000 0,6.000 0.000-1,7.000 0.000 0,7.000-4.000 1,9.000-5.000 0,10.000-7.000 2,10.000-5.000 1,10.000-6.000 2,13.000-3.000 2,12.000-3.000 3,13.000-2.000 2,9.000-6.000 2,6.000-6.000-3,7.000-6.000 0,6.000-6.000-2,1.000-1.000-2,-3.000 7.000-6,-3.000 6.000-4,-2.000 7.000-4,-5.000 2.000-6,-2.000 1.000-4,-3.000-1.000-4,-3.000 1.000-5,-7.000 1.000-3,-9.000 3.000-2,-10.000 3.000-4,-8.000 4.000-1</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7"/>
    </inkml:context>
    <inkml:brush xml:id="br0">
      <inkml:brushProperty name="width" value="0.0359900593757629" units="cm"/>
      <inkml:brushProperty name="height" value="0.0359900593757629" units="cm"/>
      <inkml:brushProperty name="color" value="#00bff3"/>
      <inkml:brushProperty name="ignorePressure" value="0"/>
    </inkml:brush>
  </inkml:definitions>
  <inkml:trace contextRef="#ctx0" brushRef="#br0">6000.000 9850.000 611,'-24.000'-24.000'5,"4.000"4.000"9,3.000 3.000 10,3.000 3.000 9,1.000 7.000 6,1.000 14.000 2,-1.000 11.000 1,1.000 14.000 2,1.000 10.000-3,3.000 9.000-8,3.000 10.000-7,4.000 10.000-8,1.000 11.000-5,0.000 17.000-4,0.000 15.000-4,0.000 16.000-3,-2.000 15.000-6,-3.000 16.000-5,-3.000 15.000-6,-2.000 17.000-6,-1.000 5.000-6,3.000-3.000-4,3.000-3.000-6,4.000-2.000-4,1.000-12.000-1,0.000-19.000 4,0.000-18.000 4,0.000-19.000 4</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8"/>
    </inkml:context>
    <inkml:brush xml:id="br0">
      <inkml:brushProperty name="width" value="0.041957788169384" units="cm"/>
      <inkml:brushProperty name="height" value="0.041957788169384" units="cm"/>
      <inkml:brushProperty name="color" value="#00bff3"/>
      <inkml:brushProperty name="ignorePressure" value="0"/>
    </inkml:brush>
  </inkml:definitions>
  <inkml:trace contextRef="#ctx0" brushRef="#br0">4650.000 9150.000 524,'-22.000'-182.000'9,"6.000"39.000"4,7.000 36.000 3,6.000 39.000 3,1.000 18.000 3,-3.000 0.000 2,-3.000 0.000 1,-2.000 0.000 2,-1.000-2.000-1,3.000-3.000-1,3.000-3.000-1,4.000-2.000-3,4.000-1.000-1,6.000 3.000-2,7.000 3.000-2,6.000 4.000-2,3.000 2.000-1,0.000 4.000-1,0.000 3.000-1,0.000 3.000-1,4.000 7.000-2,10.000 14.000-1,10.000 11.000-2,9.000 14.000 0,1.000 13.000-2,-6.000 16.000 0,-6.000 15.000-1,-6.000 17.000 0,-2.000 10.000-1,3.000 6.000-2,3.000 7.000-3,4.000 6.000-2,-1.000 1.000-1,-3.000-3.000-1,-3.000-3.000-1,-2.000-2.000-1,-6.000-8.000 0,-6.000-8.000 0,-6.000-10.000 1,-6.000-9.000-1,-6.000-24.000 1,-2.000-37.000 0,-3.000-38.000 1,-3.000-37.000 1,-6.000-27.000-1,-5.000-16.000-1,-7.000-15.000-1,-5.000-15.000-2,-1.000-6.000 0,6.000 7.000 0,7.000 6.000 1,6.000 7.000 0,3.000 7.000-1,0.000 9.000-1,0.000 10.000-1,0.000 10.000-3,0.000 8.000 4,0.000 10.000 7,0.000 10.000 8,0.000 9.000 6,0.000 9.000 5,0.000 9.000 2,0.000 10.000 1,0.000 10.000 2,4.000 0.000 2,10.000-5.000 3,10.000-7.000 3,9.000-5.000 2,6.000 2.000 0,3.000 13.000-5,3.000 12.000-4,4.000 13.000-3,2.000 6.000-3,4.000 0.000-1,3.000 0.000-1,3.000 0.000-1,4.000 3.000-1,7.000 6.000-1,6.000 7.000 0,7.000 6.000 0,2.000 1.000-2,1.000-3.000 0,-1.000-3.000-3,1.000-2.000-1,-1.000-3.000-1,1.000 1.000-4,-1.000-1.000-2,1.000 1.000-3,-7.000-3.000-5,-12.000-2.000-7,-13.000-3.000-6,-12.000-3.000-9,-9.000-1.000-2,-2.000 4.000-1,-3.000 3.000 1,-3.000 3.000 0,-9.000 3.000-1,-11.000 3.000-4,-14.000 3.000-4,-11.000 4.000-3,-7.000-1.000 3,0.000-3.000 9,0.000-3.000 10,0.000-2.000 9</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8"/>
    </inkml:context>
    <inkml:brush xml:id="br0">
      <inkml:brushProperty name="width" value="0.0415435060858727" units="cm"/>
      <inkml:brushProperty name="height" value="0.0415435060858727" units="cm"/>
      <inkml:brushProperty name="color" value="#00bff3"/>
      <inkml:brushProperty name="ignorePressure" value="0"/>
    </inkml:brush>
  </inkml:definitions>
  <inkml:trace contextRef="#ctx0" brushRef="#br0">5950.000 7400.000 529,'140.000'-110.000'95,"-18.000"32.000"-19,-19.000 31.000-19,-18.000 32.000-18,-15.000 18.000-12,-9.000 6.000-3,-10.000 7.000-5,-8.000 6.000-3,-9.000 7.000-2,-6.000 10.000-1,-6.000 10.000 1,-6.000 9.000-1,-12.000 4.000-3,-15.000 1.000-9,-15.000-1.000-8,-16.000 1.000-8,-12.000 1.000-4,-5.000 3.000 3,-7.000 3.000 1,-5.000 4.000 3,-3.000-4.000-2,4.000-9.000-4,3.000-10.000-5,3.000-8.000-5,4.000-8.000 0,7.000-2.000 3,6.000-3.000 5,7.000-3.000 3,13.000-7.000 8,22.000-9.000 10,22.000-10.000 11,23.000-8.000 10,13.000-8.000 5,6.000-2.000-4,7.000-3.000-1,6.000-3.000-4,3.000-1.000-1,0.000 4.000-1,0.000 3.000-1,0.000 3.000 0,-4.000 4.000-1,-5.000 7.000-1,-7.000 6.000-1,-5.000 7.000-1,-9.000 5.000 0,-9.000 7.000-2,-10.000 6.000 0,-8.000 7.000-1,-9.000 2.000-1,-6.000 1.000-1,-6.000-1.000 0,-6.000 1.000 0,-12.000 7.000-1,-15.000 16.000-1,-15.000 15.000 0,-16.000 17.000 0,-10.000 7.000-2,-3.000 0.000-3,-3.000 0.000-1,-2.000 0.000-3,-5.000-4.000-3,-2.000-5.000-5,-3.000-7.000-5,-3.000-5.000-5,4.000-11.000-8,13.000-11.000-10,12.000-14.000-10,13.000-11.000-10</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39"/>
    </inkml:context>
    <inkml:brush xml:id="br0">
      <inkml:brushProperty name="width" value="0.0323036573827267" units="cm"/>
      <inkml:brushProperty name="height" value="0.0323036573827267" units="cm"/>
      <inkml:brushProperty name="color" value="#00bff3"/>
      <inkml:brushProperty name="ignorePressure" value="0"/>
    </inkml:brush>
  </inkml:definitions>
  <inkml:trace contextRef="#ctx0" brushRef="#br0">6550.000 9500.000 681,'-24.000'-24.000'4,"4.000"4.000"9,3.000 3.000 8,3.000 3.000 10,10.000 3.000 3,20.000 3.000 0,18.000 3.000-1,20.000 4.000 0,10.000-1.000-2,3.000-3.000-6,3.000-3.000-3,4.000-2.000-6,-1.000-1.000-4,-3.000 3.000-5,-3.000 3.000-4,-2.000 4.000-6,-5.000 2.000-2,-2.000 4.000-2,-3.000 3.000-2,-3.000 3.000 0,-6.000 1.000-2,-5.000 1.000-1,-7.000-1.000 0,-5.000 1.000-2,-6.000 1.000 1,-3.000 3.000 1,-3.000 3.000 1,-2.000 4.000 1</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48"/>
    </inkml:context>
    <inkml:brush xml:id="br0">
      <inkml:brushProperty name="width" value="0.0302937235683203" units="cm"/>
      <inkml:brushProperty name="height" value="0.0302937235683203" units="cm"/>
      <inkml:brushProperty name="color" value="#00bff3"/>
      <inkml:brushProperty name="ignorePressure" value="0"/>
    </inkml:brush>
  </inkml:definitions>
  <inkml:trace contextRef="#ctx0" brushRef="#br0">8700.000 7850.000 726,'-111.000'68.000'59,"28.000"-11.000"-13,28.000-14.000-13,29.000-11.000-13,11.000-1.000-6,-2.000 13.000 0,-3.000 12.000 0,-3.000 13.000 0,-1.000 12.000 0,4.000 13.000-1,3.000 12.000-2,3.000 13.000 0,1.000 1.000-4,1.000-9.000-4,-1.000-10.000-4,1.000-8.000-4,1.000-4.000-4,3.000 3.000-3,3.000 3.000-3,4.000 4.000-3,5.000-7.000-3,10.000-16.000-3,10.000-15.000-4,9.000-15.000-3,4.000-14.000-1,1.000-8.000 2,-1.000-10.000 2,1.000-9.000 2</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49"/>
    </inkml:context>
    <inkml:brush xml:id="br0">
      <inkml:brushProperty name="width" value="0.0414534322917461" units="cm"/>
      <inkml:brushProperty name="height" value="0.0414534322917461" units="cm"/>
      <inkml:brushProperty name="color" value="#00bff3"/>
      <inkml:brushProperty name="ignorePressure" value="0"/>
    </inkml:brush>
  </inkml:definitions>
  <inkml:trace contextRef="#ctx0" brushRef="#br0">8650.000 9600.000 530,'25.000'-72.000'28,"0.000"6.000"-5,0.000 7.000-4,0.000 6.000-5,0.000 6.000-4,0.000 6.000-1,0.000 7.000-3,0.000 6.000-1,0.000 4.000-2,0.000 4.000 0,0.000 3.000 0,0.000 3.000-1,1.000 10.000 2,4.000 20.000 1,3.000 18.000 3,3.000 20.000 2,-2.000 5.000 2,-6.000-6.000-1,-6.000-6.000 1,-6.000-6.000-1,-2.000-2.000 1,3.000 3.000 0,3.000 3.000-1,4.000 4.000 1,1.000-3.000-1,0.000-5.000-1,0.000-7.000-2,0.000-5.000 0,-2.000-4.000-2,-3.000 0.000-2,-3.000 0.000-1,-2.000 0.000-1,0.000-11.000-4,7.000-22.000-5,6.000-22.000-5,7.000-21.000-5,-3.000-18.000-2,-8.000-12.000 3,-10.000-13.000 2,-9.000-12.000 2,-5.000-9.000 2,0.000-2.000-2,0.000-3.000 0,0.000-3.000-1,0.000 5.000 0,0.000 17.000 3,0.000 15.000 3,0.000 16.000 1,0.000 5.000 3,0.000-2.000 1,0.000-3.000 3,0.000-3.000 1,0.000 1.000 2,0.000 6.000 2,0.000 7.000 2,0.000 6.000 3,0.000 6.000 0,0.000 6.000-1,0.000 7.000-2,0.000 6.000-1,3.000 3.000 1,6.000 0.000 5,7.000 0.000 3,6.000 0.000 4,4.000 0.000 2,4.000 0.000-1,3.000 0.000 1,3.000 0.000-1,3.000 3.000-1,3.000 6.000-2,3.000 7.000-3,4.000 6.000-1,2.000 3.000-1,4.000 0.000-1,3.000 0.000 1,3.000 0.000-1,3.000 0.000-1,3.000 0.000-3,3.000 0.000-3,4.000 0.000-2,1.000 0.000-2,0.000 0.000 0,0.000 0.000 0,0.000 0.000 0,1.000 0.000-1,4.000 0.000-1,3.000 0.000-3,3.000 0.000-1,-2.000-2.000-3,-6.000-3.000-3,-6.000-3.000-4,-6.000-2.000-4,-7.000-1.000-6,-6.000 3.000-11,-6.000 3.000-11,-6.000 4.000-10,-13.000 2.000-4,-19.000 4.000 4,-18.000 3.000 3,-19.000 3.000 3</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50"/>
    </inkml:context>
    <inkml:brush xml:id="br0">
      <inkml:brushProperty name="width" value="0.038496159017086" units="cm"/>
      <inkml:brushProperty name="height" value="0.038496159017086" units="cm"/>
      <inkml:brushProperty name="color" value="#00bff3"/>
      <inkml:brushProperty name="ignorePressure" value="0"/>
    </inkml:brush>
  </inkml:definitions>
  <inkml:trace contextRef="#ctx0" brushRef="#br0">10350.000 8350.000 571,'-38.000'1.000'7,"26.000"4.000"16,24.000 3.000 15,26.000 3.000 14,13.000 1.000 2,4.000 1.000-11,3.000-1.000-12,3.000 1.000-12,-2.000 1.000-7,-6.000 3.000-4,-6.000 3.000-2,-6.000 4.000-4,-6.000 2.000-1,-2.000 4.000 3,-3.000 3.000 1,-3.000 3.000 3,-9.000 6.000-3,-11.000 9.000-7,-14.000 10.000-6,-11.000 10.000-7,-12.000 2.000-2,-9.000-3.000 2,-10.000-3.000 1,-8.000-2.000 2,-8.000-3.000 2,-2.000 1.000 2,-3.000-1.000 3,-3.000 1.000 2,-1.000-4.000 2,4.000-6.000 3,3.000-6.000 2,3.000-6.000 2,4.000-7.000 3,7.000-6.000 1,6.000-6.000 3,7.000-6.000 1,13.000-6.000 3,22.000-2.000 4,22.000-3.000 5,23.000-3.000 4,13.000-6.000-1,6.000-5.000-8,7.000-7.000-8,6.000-5.000-8,1.000-4.000-5,-3.000 0.000-6,-3.000 0.000-4,-2.000 0.000-6,-3.000 1.000-4,1.000 4.000-4,-1.000 3.000-4,1.000 3.000-4,-3.000 3.000-1,-2.000 3.000 4,-3.000 3.000 3,-3.000 4.000 5</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50"/>
    </inkml:context>
    <inkml:brush xml:id="br0">
      <inkml:brushProperty name="width" value="0.0429419428110123" units="cm"/>
      <inkml:brushProperty name="height" value="0.0429419428110123" units="cm"/>
      <inkml:brushProperty name="color" value="#00bff3"/>
      <inkml:brushProperty name="ignorePressure" value="0"/>
    </inkml:brush>
  </inkml:definitions>
  <inkml:trace contextRef="#ctx0" brushRef="#br0">12000.000 8900.000 512,'1.000'-47.000'2,"4.000"6.000"3,3.000 7.000 3,3.000 6.000 4,1.000-1.000 1,1.000-5.000 0,-1.000-7.000 0,1.000-5.000 0,-3.000-3.000-1,-2.000 4.000 0,-3.000 3.000-1,-3.000 3.000-2,-2.000 3.000 1,0.000 3.000 0,0.000 3.000 1,0.000 4.000 0,-2.000 1.000 0,-3.000 0.000 3,-3.000 0.000 0,-2.000 0.000 3,-6.000 3.000 0,-6.000 6.000-1,-6.000 7.000 0,-6.000 6.000 0,-4.000 7.000 0,1.000 10.000-1,-1.000 10.000-1,1.000 9.000 0,-3.000 10.000-1,-2.000 14.000 0,-3.000 11.000-2,-3.000 14.000-1,1.000 5.000-2,6.000 1.000 0,7.000-1.000-1,6.000 1.000-2,4.000-4.000 0,4.000-6.000-2,3.000-6.000-1,3.000-6.000-1,1.000-2.000-1,1.000 3.000-1,-1.000 3.000 1,1.000 4.000-2,1.000-4.000 1,3.000-9.000-2,3.000-10.000-1,4.000-8.000 0,10.000-14.000-4,19.000-15.000-6,19.000-15.000-7,19.000-16.000-5,7.000-21.000-2,-3.000-24.000 2,-3.000-26.000 2,-2.000-24.000 2,-6.000-9.000 0,-6.000 10.000 1,-6.000 10.000-1,-6.000 9.000-1,-6.000 10.000 4,-2.000 14.000 6,-3.000 11.000 7,-3.000 14.000 6,-7.000 14.000 11,-9.000 20.000 14,-10.000 18.000 15,-8.000 20.000 14,-4.000 11.000 2,3.000 7.000-10,3.000 6.000-9,4.000 7.000-10,4.000 2.000-7,6.000 1.000-4,7.000-1.000-3,6.000 1.000-4,4.000-4.000-3,4.000-6.000-1,3.000-6.000-3,3.000-6.000-3,-1.000-4.000-3,-2.000 1.000-7,-3.000-1.000-5,-3.000 1.000-6,-1.000-4.000-13,4.000-6.000-19,3.000-6.000-19,3.000-6.000-19</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7"/>
    </inkml:context>
    <inkml:brush xml:id="br0">
      <inkml:brushProperty name="width" value="0.0446638166904449" units="cm"/>
      <inkml:brushProperty name="height" value="0.0446638166904449" units="cm"/>
      <inkml:brushProperty name="color" value="#f2395b"/>
      <inkml:brushProperty name="ignorePressure" value="0"/>
    </inkml:brush>
  </inkml:definitions>
  <inkml:trace contextRef="#ctx0" brushRef="#br0">54600.000 13850.000 492,'20.000'-54.000'28,"-9.000"45.000"17,-10.000 43.000 16,-8.000 45.000 18,-3.000 27.000 1,7.000 13.000-14,6.000 12.000-14,7.000 13.000-15,2.000 13.000-11,1.000 17.000-7,-1.000 15.000-8,1.000 16.000-7,-3.000 29.000-9,-2.000 44.000-8,-3.000 44.000-9,-3.000 44.000-8,1.000 15.000-9,6.000-12.000-9,7.000-13.000-9,6.000-12.000-8,-1.000-43.000-1,-5.000-71.000 7,-7.000-72.000 7,-5.000-72.000 6</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50"/>
    </inkml:context>
    <inkml:brush xml:id="br0">
      <inkml:brushProperty name="width" value="0.0412670522928238" units="cm"/>
      <inkml:brushProperty name="height" value="0.0412670522928238" units="cm"/>
      <inkml:brushProperty name="color" value="#00bff3"/>
      <inkml:brushProperty name="ignorePressure" value="0"/>
    </inkml:brush>
  </inkml:definitions>
  <inkml:trace contextRef="#ctx0" brushRef="#br0">12600.000 6950.000 533,'159.000'95.000'66,"-31.000"-9.000"-9,-31.000-10.000-9,-31.000-8.000-11,-16.000-6.000-6,0.000 1.000-3,0.000-1.000-3,0.000 1.000-3,-2.000 1.000-3,-3.000 3.000-1,-3.000 3.000-2,-2.000 4.000-2,-6.000 7.000-1,-6.000 13.000 0,-6.000 12.000-2,-6.000 13.000 0,-10.000 7.000-1,-12.000 4.000-1,-13.000 3.000-1,-12.000 3.000 0,-13.000 1.000-6,-12.000 1.000-8,-13.000-1.000-11,-12.000 1.000-9,-12.000-3.000-7,-8.000-2.000-3,-10.000-3.000-5,-9.000-3.000-3,4.000-15.000 0,19.000-24.000 5,19.000-26.000 3,19.000-24.000 4,12.000-15.000 2,6.000-3.000-2,7.000-3.000-2,6.000-2.000-2</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51"/>
    </inkml:context>
    <inkml:brush xml:id="br0">
      <inkml:brushProperty name="width" value="0.0407752357423306" units="cm"/>
      <inkml:brushProperty name="height" value="0.0407752357423306" units="cm"/>
      <inkml:brushProperty name="color" value="#00bff3"/>
      <inkml:brushProperty name="ignorePressure" value="0"/>
    </inkml:brush>
  </inkml:definitions>
  <inkml:trace contextRef="#ctx0" brushRef="#br0">13300.000 5150.000 539,'46.000'-22.000'99,"-5.000"6.000"-21,-7.000 7.000-22,-5.000 6.000-20,0.000 3.000-12,10.000 0.000 0,10.000 0.000-1,9.000 0.000-1,1.000 3.000-3,-6.000 6.000-3,-6.000 7.000-4,-6.000 6.000-4,-6.000 4.000-3,-2.000 4.000-1,-3.000 3.000-2,-3.000 3.000-1,-6.000 3.000-1,-5.000 3.000-3,-7.000 3.000-1,-5.000 4.000-1,-11.000 2.000-3,-11.000 4.000-4,-14.000 3.000-2,-11.000 3.000-4,-7.000-1.000-1,0.000-2.000 4,0.000-3.000 3,0.000-3.000 2,3.000-6.000 2,6.000-5.000 2,7.000-7.000 1,6.000-5.000 2,4.000-4.000 4,4.000 0.000 6,3.000 0.000 7,3.000 0.000 7,7.000 0.000 1,14.000 0.000-3,11.000 0.000-3,14.000 0.000-3,7.000-2.000-2,3.000-3.000 0,3.000-3.000-1,4.000-2.000-1,2.000-5.000-1,4.000-2.000-2,3.000-3.000-2,3.000-3.000-3,1.000-6.000-7,1.000-5.000-14,-1.000-7.000-13,1.000-5.000-15,-4.000-4.000-3,-6.000 0.000 4,-6.000 0.000 4,-6.000 0.000 6,-4.000 0.000 0,1.000 0.000-2,-1.000 0.000-4,1.000 0.000-3</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4:52"/>
    </inkml:context>
    <inkml:brush xml:id="br0">
      <inkml:brushProperty name="width" value="0.0390945002436638" units="cm"/>
      <inkml:brushProperty name="height" value="0.0390945002436638" units="cm"/>
      <inkml:brushProperty name="color" value="#00bff3"/>
      <inkml:brushProperty name="ignorePressure" value="0"/>
    </inkml:brush>
  </inkml:definitions>
  <inkml:trace contextRef="#ctx0" brushRef="#br0">8750.000 7600.000 562,'-25.000'26.000'91,"0.000"4.000"-20,0.000 3.000-18,0.000 3.000-20,-2.000 4.000-10,-3.000 7.000-3,-3.000 6.000-2,-2.000 7.000-2,-1.000 4.000-1,3.000 3.000-2,3.000 3.000-2,4.000 4.000-1,2.000 5.000 0,4.000 10.000 1,3.000 10.000 1,3.000 9.000 1,3.000 4.000-2,3.000 1.000-6,3.000-1.000-4,4.000 1.000-4,1.000-1.000-5,0.000 1.000-5,0.000-1.000-2,0.000 1.000-5,7.000-7.000-5,17.000-12.000-5,15.000-13.000-7,16.000-12.000-5,5.000-13.000-4,-2.000-12.000-4,-3.000-13.000-3,-3.000-12.000-4</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03"/>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42325.000 1875.000 333,'157.000'63.000'167,"51.000"46.000"-1,50.000 47.000 1,49.000 47.000 0</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04"/>
    </inkml:context>
    <inkml:brush xml:id="br0">
      <inkml:brushProperty name="width" value="0.0442713908851147" units="cm"/>
      <inkml:brushProperty name="height" value="0.0442713908851147" units="cm"/>
      <inkml:brushProperty name="color" value="#00bff3"/>
      <inkml:brushProperty name="ignorePressure" value="0"/>
    </inkml:brush>
  </inkml:definitions>
  <inkml:trace contextRef="#ctx0" brushRef="#br0">43000.000 550.000 496,'6.000'-90.000'26,"13.000"23.000"1,12.000 22.000-1,13.000 22.000 1,4.000 10.000-1,-3.000 1.000-1,-3.000-1.000-3,-2.000 1.000-1,2.000 4.000-2,9.000 9.000-2,10.000 10.000 0,10.000 10.000-2,0.000 7.000-1,-5.000 6.000-1,-7.000 7.000 0,-5.000 6.000-1,-8.000-1.000-2,-5.000-5.000-2,-7.000-7.000-3,-5.000-5.000-3,-4.000-4.000-1,0.000 0.000-1,0.000 0.000-1,0.000 0.000 0,-4.000 1.000-1,-5.000 4.000 1,-7.000 3.000 0,-5.000 3.000 0,-4.000 4.000 0,0.000 7.000-1,0.000 6.000-1,0.000 7.000-2,-7.000 2.000 1,-11.000 1.000 0,-14.000-1.000 1,-11.000 1.000 0,-11.000-3.000 1,-5.000-2.000-2,-7.000-3.000 0,-5.000-3.000-1,-6.000-2.000 0,-3.000 0.000-2,-3.000 0.000 0,-2.000 0.000-1,-1.000-4.000 0,3.000-5.000 1,3.000-7.000 1,4.000-5.000 1,5.000-4.000 1,10.000 0.000 2,10.000 0.000 2,9.000 0.000 2,6.000-2.000 2,3.000-3.000 4,3.000-3.000 3,4.000-2.000 4,5.000 0.000 1,10.000 7.000 0,10.000 6.000 1,9.000 7.000 0,7.000-1.000-1,7.000-6.000-2,6.000-6.000-2,7.000-6.000-2,10.000-4.000 1,16.000 1.000 1,15.000-1.000 1,17.000 1.000 3,3.000-3.000-2,-5.000-2.000-2,-7.000-3.000-2,-5.000-3.000-4,-4.000-2.000-1,0.000 0.000-2,0.000 0.000-1,0.000 0.000-1,-2.000 0.000-1,-3.000 0.000-2,-3.000 0.000-2,-2.000 0.000-1,-5.000 0.000-2,-2.000 0.000-2,-3.000 0.000-3,-3.000 0.000-1,-4.000 0.000-2,-3.000 0.000 1,-3.000 0.000-1,-2.000 0.000 0,-15.000 1.000-5,-25.000 4.000-11,-25.000 3.000-10,-25.000 3.000-10,-10.000 1.000-4,7.000 1.000 1,6.000-1.000 0,7.000 1.000 2</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05"/>
    </inkml:context>
    <inkml:brush xml:id="br0">
      <inkml:brushProperty name="width" value="0.038052961230278" units="cm"/>
      <inkml:brushProperty name="height" value="0.038052961230278" units="cm"/>
      <inkml:brushProperty name="color" value="#00bff3"/>
      <inkml:brushProperty name="ignorePressure" value="0"/>
    </inkml:brush>
  </inkml:definitions>
  <inkml:trace contextRef="#ctx0" brushRef="#br0">39250.000 3800.000 578,'-40.000'0.000'9,"23.000"0.000"17,22.000 0.000 19,22.000 0.000 18,13.000-2.000 3,7.000-3.000-11,6.000-3.000-12,7.000-2.000-11,4.000-3.000-9,3.000 1.000-5,3.000-1.000-7,4.000 1.000-6,5.000-1.000-3,10.000 1.000 0,10.000-1.000 0,9.000 1.000-1,7.000 1.000 0,7.000 3.000 1,6.000 3.000 0,7.000 4.000 0,4.000-1.000 0,3.000-3.000 0,3.000-3.000 1,4.000-2.000-1,2.000-3.000 0,4.000 1.000-2,3.000-1.000-1,3.000 1.000-1,3.000-4.000-1,3.000-6.000 0,3.000-6.000 2,4.000-6.000 0,-3.000-4.000 1,-5.000 1.000-1,-7.000-1.000 0,-5.000 1.000 0,-8.000 1.000-1,-5.000 3.000-1,-7.000 3.000-2,-5.000 4.000-1,-6.000 2.000 0,-3.000 4.000 2,-3.000 3.000 0,-2.000 3.000 2,0.000 1.000 1,7.000 1.000 0,6.000-1.000-1,7.000 1.000 1,2.000 2.000 0,1.000 7.000 0,-1.000 6.000 0,1.000 7.000 0,-3.000 2.000-2,-2.000 1.000 0,-3.000-1.000-3,-3.000 1.000-1,1.000-3.000-2,6.000-2.000 0,7.000-3.000-1,6.000-3.000-1,4.000-2.000-1,4.000 0.000 1,3.000 0.000-1,3.000 0.000 1,-1.000-5.000 0,-2.000-9.000-2,-3.000-10.000-1,-3.000-8.000-1,1.000-9.000-1,6.000-6.000 0,7.000-6.000 0,6.000-6.000 0,-4.000-2.000-3,-11.000 3.000-4,-14.000 3.000-6,-11.000 4.000-5,-20.000 5.000 0,-24.000 10.000 7,-26.000 10.000 7,-24.000 9.000 6,-13.000 4.000 3,0.000 1.000-1,0.000-1.000 0,0.000 1.000 0</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08"/>
    </inkml:context>
    <inkml:brush xml:id="br0">
      <inkml:brushProperty name="width" value="0.0342323444783688" units="cm"/>
      <inkml:brushProperty name="height" value="0.0342323444783688" units="cm"/>
      <inkml:brushProperty name="color" value="#00bff3"/>
      <inkml:brushProperty name="ignorePressure" value="0"/>
    </inkml:brush>
  </inkml:definitions>
  <inkml:trace contextRef="#ctx0" brushRef="#br0">41000.000 5850.000 642,'-47.000'3.000'5,"6.000"6.000"8,7.000 7.000 10,6.000 6.000 8,1.000 7.000 5,-3.000 10.000-1,-3.000 10.000 0,-2.000 9.000 0,-3.000 4.000-3,1.000 1.000-3,-1.000-1.000-4,1.000 1.000-3,1.000 2.000-5,3.000 7.000-5,3.000 6.000-5,4.000 7.000-6,1.000 0.000-3,0.000-2.000 0,0.000-3.000 1,0.000-3.000 0,1.000-1.000-1,4.000 4.000-1,3.000 3.000-3,3.000 3.000-1,4.000-1.000-1,7.000-2.000 2,6.000-3.000 0,7.000-3.000 1,4.000-2.000-1,3.000 0.000 0,3.000 0.000-3,4.000 0.000-1,4.000-4.000-2,6.000-5.000-5,7.000-7.000-5,6.000-5.000-3,6.000-9.000-5,6.000-9.000-2,7.000-10.000-3,6.000-8.000-4,-4.000-9.000 1,-11.000-6.000 2,-14.000-6.000 4,-11.000-6.000 2</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08"/>
    </inkml:context>
    <inkml:brush xml:id="br0">
      <inkml:brushProperty name="width" value="0.0365979447960854" units="cm"/>
      <inkml:brushProperty name="height" value="0.0365979447960854" units="cm"/>
      <inkml:brushProperty name="color" value="#00bff3"/>
      <inkml:brushProperty name="ignorePressure" value="0"/>
    </inkml:brush>
  </inkml:definitions>
  <inkml:trace contextRef="#ctx0" brushRef="#br0">41400.000 7050.000 601,'262.000'-46.000'126,"-24.000"10.000"-29,-26.000 10.000-29,-24.000 9.000-29,-12.000 2.000-17,4.000-2.000-4,3.000-3.000-4,3.000-3.000-4,-8.000-1.000-6,-19.000 4.000-4,-18.000 3.000-7,-19.000 3.000-4,-13.000 1.000-6,-6.000 1.000-5,-6.000-1.000-3,-6.000 1.000-5,-9.000-1.000-3,-8.000 1.000 1,-10.000-1.000-1,-9.000 1.000 0</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08"/>
    </inkml:context>
    <inkml:brush xml:id="br0">
      <inkml:brushProperty name="width" value="0.0362327732145786" units="cm"/>
      <inkml:brushProperty name="height" value="0.0362327732145786" units="cm"/>
      <inkml:brushProperty name="color" value="#00bff3"/>
      <inkml:brushProperty name="ignorePressure" value="0"/>
    </inkml:brush>
  </inkml:definitions>
  <inkml:trace contextRef="#ctx0" brushRef="#br0">43050.000 7250.000 607,'-52.000'50.000'106,"-3.000"0.000"-24,-3.000 0.000-24,-2.000 0.000-25,-3.000 0.000-14,1.000 0.000-2,-1.000 0.000-4,1.000 0.000-2,-1.000 0.000-2,1.000 0.000-1,-1.000 0.000-1,1.000 0.000-1,2.000-2.000 0,7.000-3.000-2,6.000-3.000 1,7.000-2.000-1,0.000-1.000-2,-2.000 3.000 0,-3.000 3.000-1,-3.000 4.000-2,1.000-3.000-1,6.000-5.000 0,7.000-7.000-2,6.000-5.000 0,18.000-8.000-1,32.000-5.000-1,31.000-7.000 0,32.000-5.000-1,16.000-9.000 1,4.000-9.000 3,3.000-10.000 4,3.000-8.000 2,4.000-6.000 2,7.000 1.000 0,6.000-1.000-1,7.000 1.000 0,-4.000 2.000-1,-12.000 7.000 1,-13.000 6.000-1,-12.000 7.000 1,-9.000 4.000-4,-2.000 3.000-8,-3.000 3.000-8,-3.000 4.000-7,-7.000 1.000-7,-9.000 0.000-5,-10.000 0.000-6,-8.000 0.000-5</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09"/>
    </inkml:context>
    <inkml:brush xml:id="br0">
      <inkml:brushProperty name="width" value="0.0412023216485977" units="cm"/>
      <inkml:brushProperty name="height" value="0.0412023216485977" units="cm"/>
      <inkml:brushProperty name="color" value="#00bff3"/>
      <inkml:brushProperty name="ignorePressure" value="0"/>
    </inkml:brush>
  </inkml:definitions>
  <inkml:trace contextRef="#ctx0" brushRef="#br0">43300.000 7350.000 533,'-47.000'1.000'3,"6.000"4.000"5,7.000 3.000 6,6.000 3.000 5,4.000 3.000 8,4.000 3.000 10,3.000 3.000 12,3.000 4.000 10,3.000 5.000 1,3.000 10.000-11,3.000 10.000-11,4.000 9.000-10,2.000 9.000-6,4.000 9.000-5,3.000 10.000-3,3.000 10.000-4,-1.000 16.000-3,-2.000 26.000-3,-3.000 24.000-3,-3.000 26.000-1,-4.000 15.000-5,-3.000 6.000-4,-3.000 7.000-4,-2.000 6.000-5,-6.000-4.000-7,-6.000-11.000-8,-6.000-14.000-10,-6.000-11.000-8,1.000-23.000-2,9.000-31.000 8,10.000-31.000 8,10.000-31.000 8,2.000-20.000 2,-3.000-5.000-2,-3.000-7.000-4,-2.000-5.000-2</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7"/>
    </inkml:context>
    <inkml:brush xml:id="br0">
      <inkml:brushProperty name="width" value="0.0571870319545269" units="cm"/>
      <inkml:brushProperty name="height" value="0.0571870319545269" units="cm"/>
      <inkml:brushProperty name="color" value="#f2395b"/>
      <inkml:brushProperty name="ignorePressure" value="0"/>
    </inkml:brush>
  </inkml:definitions>
  <inkml:trace contextRef="#ctx0" brushRef="#br0">80050.000 23050.000 384,'71.000'-47.000'1,"-5.000"6.000"1,-7.000 7.000 1,-5.000 6.000 2,-4.000 6.000 1,0.000 6.000 0,0.000 7.000 1,0.000 6.000-1,-4.000 4.000 1,-5.000 4.000 0,-7.000 3.000 0,-5.000 3.000 1,-6.000 3.000-1,-3.000 3.000 2,-3.000 3.000 1,-2.000 4.000 0,-5.000 1.000 2,-2.000 0.000 4,-3.000 0.000 2,-3.000 0.000 4,-2.000 1.000 1,0.000 4.000 2,0.000 3.000 1,0.000 3.000 2,0.000 3.000-1,0.000 3.000 0,0.000 3.000-2,0.000 4.000 0,0.000 4.000-2,0.000 6.000 2,0.000 7.000-1,0.000 6.000 1,0.000 4.000 0,0.000 4.000-3,0.000 3.000-2,0.000 3.000-2,0.000 3.000-2,0.000 3.000-4,0.000 3.000-2,0.000 4.000-4,0.000 1.000-2,0.000 0.000 0,0.000 0.000-1,0.000 0.000 0,0.000-5.000-2,0.000-9.000-5,0.000-10.000-3,0.000-8.000-3,-4.000-9.000-7,-5.000-6.000-9,-7.000-6.000-7,-5.000-6.000-10,-4.000-15.000-1,0.000-21.000 6,0.000-22.000 5,0.000-22.000 6,-2.000-19.000 3,-3.000-16.000 0,-3.000-15.000 0,-2.000-15.000 0,-6.000-7.000 2,-6.000 3.000 1,-6.000 3.000 3,-6.000 4.000 1,-1.000 7.000 2,7.000 13.000 2,6.000 12.000 2,7.000 13.000 1,5.000 7.000 2,7.000 4.000 2,6.000 3.000 4,7.000 3.000 1,8.000 4.000 5,14.000 7.000 4,11.000 6.000 5,14.000 7.000 5,8.000 0.000 2,7.000-2.000 0,6.000-3.000 0,7.000-3.000 0,-1.000 1.000-2,-6.000 6.000-1,-6.000 7.000-3,-6.000 6.000-1,-7.000 9.000-5,-6.000 13.000-5,-6.000 12.000-5,-6.000 13.000-6,-13.000 12.000-3,-19.000 13.000 0,-18.000 12.000 1,-19.000 13.000 0,-13.000 4.000 1,-6.000-3.000 3,-6.000-3.000 2,-6.000-2.000 2,-2.000-8.000 1,3.000-8.000 0,3.000-10.000 0,4.000-9.000 0,5.000-10.000 2,10.000-9.000 4,10.000-10.000 5,9.000-8.000 5,17.000-12.000 0,25.000-12.000-4,25.000-13.000-3,25.000-12.000-4,15.000-7.000-7,7.000 1.000-9,6.000-1.000-10,7.000 1.000-10,-4.000 1.000-6,-12.000 3.000-3,-13.000 3.000-2,-12.000 4.000-2</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7"/>
    </inkml:context>
    <inkml:brush xml:id="br0">
      <inkml:brushProperty name="width" value="0.0517852157354355" units="cm"/>
      <inkml:brushProperty name="height" value="0.0517852157354355" units="cm"/>
      <inkml:brushProperty name="color" value="#f2395b"/>
      <inkml:brushProperty name="ignorePressure" value="0"/>
    </inkml:brush>
  </inkml:definitions>
  <inkml:trace contextRef="#ctx0" brushRef="#br0">55650.000 13200.000 424,'25.000'-86.000'73,"0.000"28.000"-11,0.000 28.000-11,0.000 29.000-12,-4.000 21.000-8,-5.000 16.000-5,-7.000 15.000-7,-5.000 17.000-5,-6.000 7.000-5,-3.000 0.000-5,-3.000 0.000-6,-2.000 0.000-4,-3.000-5.000-4,1.000-9.000-2,-1.000-10.000-2,1.000-8.000-2,4.000-9.000 0,9.000-6.000 0,10.000-6.000 2,10.000-6.000 1,5.000-6.000 2,4.000-2.000 1,3.000-3.000 3,3.000-3.000 2,-2.000 2.000 1,-6.000 10.000-1,-6.000 10.000 0,-6.000 9.000-1,-10.000 7.000 1,-12.000 7.000 0,-13.000 6.000 0,-12.000 7.000 2,-9.000 4.000 1,-2.000 3.000 6,-3.000 3.000 3,-3.000 4.000 5,1.000-3.000 3,6.000-5.000 3,7.000-7.000 2,6.000-5.000 2,15.000-8.000 0,26.000-5.000-4,24.000-7.000-5,26.000-5.000-3,8.000-9.000-4,-5.000-9.000-3,-7.000-10.000-4,-5.000-8.000-2,-6.000-4.000-2,-3.000 3.000 3,-3.000 3.000 0,-2.000 4.000 2,-3.000 1.000 5,1.000 0.000 6,-1.000 0.000 8,1.000 0.000 8,-7.000 9.000 1,-12.000 19.000-3,-13.000 19.000-3,-12.000 19.000-4,-12.000 7.000-2,-8.000-3.000-2,-10.000-3.000-2,-9.000-2.000-2,-5.000-1.000 0,0.000 3.000 0,0.000 3.000 0,0.000 4.000 0,3.000-4.000 1,6.000-9.000-2,7.000-10.000-1,6.000-8.000-1</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0"/>
    </inkml:context>
    <inkml:brush xml:id="br0">
      <inkml:brushProperty name="width" value="0.0440931618213654" units="cm"/>
      <inkml:brushProperty name="height" value="0.0440931618213654" units="cm"/>
      <inkml:brushProperty name="color" value="#00bff3"/>
      <inkml:brushProperty name="ignorePressure" value="0"/>
    </inkml:brush>
  </inkml:definitions>
  <inkml:trace contextRef="#ctx0" brushRef="#br0">41850.000 6100.000 498,'-44.000'-4.000'53,"13.000"-5.000"-10,12.000-7.000-10,13.000-5.000-9,6.000-8.000-7,0.000-5.000-1,0.000-7.000-3,0.000-5.000-2,1.000-8.000-1,4.000-5.000-3,3.000-7.000-3,3.000-5.000-1,3.000 2.000-3,3.000 13.000-1,3.000 12.000-1,4.000 13.000-2,-1.000 6.000 1,-3.000 0.000 0,-3.000 0.000 1,-2.000 0.000 0,5.000 9.000 3,16.000 19.000 2,15.000 19.000 3,17.000 19.000 2,5.000 12.000 2,-3.000 6.000-2,-3.000 7.000 0,-2.000 6.000-2,-8.000 1.000 0,-8.000-3.000-1,-10.000-3.000-1,-9.000-2.000 0,-5.000-6.000-1,0.000-6.000-2,0.000-6.000 1,0.000-6.000-2,-4.000-18.000-3,-5.000-28.000-5,-7.000-28.000-5,-5.000-27.000-5,-6.000-20.000-3,-3.000-9.000 3,-3.000-10.000 2,-2.000-8.000 2,-3.000-14.000 0,1.000-15.000 2,-1.000-15.000 0,1.000-16.000 0,1.000 1.000 2,3.000 19.000 3,3.000 19.000 2,4.000 19.000 2,4.000 13.000 4,6.000 10.000 3,7.000 10.000 4,6.000 9.000 3,4.000 10.000 3,4.000 14.000 5,3.000 11.000 4,3.000 14.000 3,4.000 7.000 2,7.000 3.000 0,6.000 3.000-2,7.000 4.000 0,4.000 2.000-2,3.000 4.000 0,3.000 3.000-1,4.000 3.000 0,2.000 3.000-3,4.000 3.000-2,3.000 3.000-4,3.000 4.000-2,-1.000 1.000-3,-2.000 0.000-2,-3.000 0.000-3,-3.000 0.000-1,-2.000-4.000-2,0.000-5.000-3,0.000-7.000-3,0.000-5.000-2,-2.000-4.000-3,-3.000 0.000-5,-3.000 0.000-5,-2.000 0.000-4,-15.000 3.000-12,-25.000 6.000-17,-25.000 7.000-18,-25.000 6.000-17</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0"/>
    </inkml:context>
    <inkml:brush xml:id="br0">
      <inkml:brushProperty name="width" value="0.0407067202031612" units="cm"/>
      <inkml:brushProperty name="height" value="0.0407067202031612" units="cm"/>
      <inkml:brushProperty name="color" value="#00bff3"/>
      <inkml:brushProperty name="ignorePressure" value="0"/>
    </inkml:brush>
  </inkml:definitions>
  <inkml:trace contextRef="#ctx0" brushRef="#br0">43250.000 4700.000 540,'115.000'25.000'101,"-18.000"0.000"-21,-19.000 0.000-23,-18.000 0.000-21,-18.000 6.000-15,-16.000 13.000-8,-15.000 12.000-6,-15.000 13.000-8,-17.000 4.000-3,-15.000-3.000-2,-15.000-3.000-2,-16.000-2.000 0,-7.000-8.000-3,4.000-8.000-1,3.000-10.000-2,3.000-9.000-3,6.000-9.000 2,9.000-5.000 4,10.000-7.000 5,10.000-5.000 4,13.000-4.000 3,19.000 0.000 4,19.000 0.000 3,19.000 0.000 4,13.000 0.000 0,10.000 0.000-1,10.000 0.000 0,9.000 0.000-2,2.000 0.000-1,-2.000 0.000 0,-3.000 0.000-1,-3.000 0.000-1,-7.000 4.000 1,-9.000 10.000 1,-10.000 10.000 1,-8.000 9.000 1,-9.000 6.000 0,-6.000 3.000 0,-6.000 3.000-1,-6.000 4.000-1,-12.000 4.000 1,-15.000 6.000-1,-15.000 7.000 2,-16.000 6.000-1,-12.000 3.000 0,-5.000 0.000 0,-7.000 0.000-1,-5.000 0.000 0,-4.000-2.000-1,0.000-3.000-2,0.000-3.000 0,0.000-2.000-1,3.000-8.000-6,6.000-8.000-10,7.000-10.000-10,6.000-9.000-10,7.000-12.000-12,10.000-11.000-13,10.000-14.000-13,9.000-11.000-13</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1"/>
    </inkml:context>
    <inkml:brush xml:id="br0">
      <inkml:brushProperty name="width" value="0.047835897654295" units="cm"/>
      <inkml:brushProperty name="height" value="0.047835897654295" units="cm"/>
      <inkml:brushProperty name="color" value="#00bff3"/>
      <inkml:brushProperty name="ignorePressure" value="0"/>
    </inkml:brush>
  </inkml:definitions>
  <inkml:trace contextRef="#ctx0" brushRef="#br0">45500.000 7150.000 459,'-24.000'45.000'2,"4.000"-9.000"1,3.000-10.000 4,3.000-8.000 2,7.000-15.000 5,14.000-19.000 9,11.000-18.000 8,14.000-19.000 8,3.000-8.000 1,-2.000 3.000-9,-3.000 3.000-9,-3.000 4.000-9,-4.000 4.000-6,-3.000 6.000-3,-3.000 7.000-4,-2.000 6.000-3,0.000 4.000-1,7.000 4.000 5,6.000 3.000 4,7.000 3.000 5,0.000 7.000 1,-2.000 14.000 1,-3.000 11.000 1,-3.000 14.000 0,-1.000 8.000 1,4.000 7.000-1,3.000 6.000 0,3.000 7.000 0,1.000 2.000 0,1.000 1.000-1,-1.000-1.000-1,1.000 1.000 1,-4.000-4.000-2,-6.000-6.000-2,-6.000-6.000 0,-6.000-6.000-3,-4.000-18.000-3,1.000-28.000-8,-1.000-28.000-7,1.000-27.000-6,-3.000-11.000-3,-2.000 10.000 3,-3.000 10.000 4,-3.000 9.000 3,-2.000-1.000 1,0.000-8.000 1,0.000-10.000 0,0.000-9.000 0,-2.000-9.000 1,-3.000-5.000-1,-3.000-7.000-1,-2.000-5.000-1,-1.000-11.000 1,3.000-11.000 0,3.000-14.000 2,4.000-11.000 0,1.000 3.000 1,0.000 23.000 0,0.000 22.000 2,0.000 22.000 1,0.000 15.000 2,0.000 9.000 4,0.000 10.000 4,0.000 10.000 4,4.000 5.000 5,10.000 4.000 10,10.000 3.000 8,9.000 3.000 10,7.000 3.000 1,7.000 3.000-6,6.000 3.000-6,7.000 4.000-5,4.000-1.000-4,3.000-3.000-4,3.000-3.000-2,4.000-2.000-3,1.000-1.000-3,0.000 3.000-2,0.000 3.000-2,0.000 4.000-2,0.000-1.000-2,0.000-3.000-5,0.000-3.000-3,0.000-2.000-4,-2.000-1.000-3,-3.000 3.000 0,-3.000 3.000-2,-2.000 4.000-1,-6.000-1.000-8,-6.000-3.000-15,-6.000-3.000-15,-6.000-2.000-16,-12.000 0.000-4,-15.000 7.000 8,-15.000 6.000 8,-16.000 7.000 7</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2"/>
    </inkml:context>
    <inkml:brush xml:id="br0">
      <inkml:brushProperty name="width" value="0.0394395925104618" units="cm"/>
      <inkml:brushProperty name="height" value="0.0394395925104618" units="cm"/>
      <inkml:brushProperty name="color" value="#00bff3"/>
      <inkml:brushProperty name="ignorePressure" value="0"/>
    </inkml:brush>
  </inkml:definitions>
  <inkml:trace contextRef="#ctx0" brushRef="#br0">46700.000 6050.000 557,'96.000'0.000'7,"-5.000"0.000"14,-7.000 0.000 13,-5.000 0.000 14,-3.000 3.000 4,4.000 6.000-6,3.000 7.000-5,3.000 6.000-7,-5.000 3.000-4,-12.000 0.000-5,-13.000 0.000-4,-12.000 0.000-5,-12.000 3.000-4,-8.000 6.000-5,-10.000 7.000-4,-9.000 6.000-5,-10.000 6.000-2,-9.000 6.000 0,-10.000 7.000 1,-8.000 6.000-1,-14.000 1.000-1,-15.000-3.000-1,-15.000-3.000-2,-16.000-2.000-3,-5.000-5.000 1,6.000-2.000 0,7.000-3.000 0,6.000-3.000 2,7.000-7.000 1,10.000-9.000 4,10.000-10.000 3,9.000-8.000 3,15.000-8.000 5,22.000-2.000 5,22.000-3.000 6,23.000-3.000 5,14.000-4.000 1,10.000-3.000-6,10.000-3.000-4,9.000-2.000-5,4.000-3.000-6,1.000 1.000-6,-1.000-1.000-7,1.000 1.000-7,-1.000-3.000-6,1.000-2.000-5,-1.000-3.000-6,1.000-3.000-5,-7.000-1.000-2,-12.000 4.000 0,-13.000 3.000 1,-12.000 3.000 0,-9.000 1.000 1,-2.000 1.000-1,-3.000-1.000 0,-3.000 1.000 0</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6"/>
    </inkml:context>
    <inkml:brush xml:id="br0">
      <inkml:brushProperty name="width" value="0.0395903289318085" units="cm"/>
      <inkml:brushProperty name="height" value="0.0395903289318085" units="cm"/>
      <inkml:brushProperty name="color" value="#00bff3"/>
      <inkml:brushProperty name="ignorePressure" value="0"/>
    </inkml:brush>
  </inkml:definitions>
  <inkml:trace contextRef="#ctx0" brushRef="#br0">49150.000 5900.000 555,'45.000'-27.000'6,"-9.000"-3.000"13,-10.000-3.000 11,-8.000-2.000 12,-8.000-3.000 2,-2.000 1.000-11,-3.000-1.000-11,-3.000 1.000-9,-2.000 1.000-7,0.000 3.000-1,0.000 3.000-1,0.000 4.000-1,0.000 1.000-3,0.000 0.000-6,0.000 0.000-5,0.000 0.000-5,-5.000 3.000-1,-9.000 6.000 4,-10.000 7.000 5,-8.000 6.000 5,-6.000 6.000 3,1.000 6.000 5,-1.000 7.000 4,1.000 6.000 3,-1.000 7.000 3,1.000 10.000-1,-1.000 10.000 0,1.000 9.000-1,-1.000 6.000 0,1.000 3.000-1,-1.000 3.000-1,1.000 4.000-1,1.000 2.000 0,3.000 4.000 1,3.000 3.000 1,4.000 3.000 1,1.000-1.000 0,0.000-2.000 1,0.000-3.000-1,0.000-3.000-1,3.000-6.000 1,6.000-5.000-1,7.000-7.000-1,6.000-5.000 1,7.000-9.000-4,10.000-9.000-7,10.000-10.000-5,9.000-8.000-7,7.000-14.000-5,7.000-15.000-3,6.000-15.000-3,7.000-16.000-2,2.000-16.000-3,1.000-16.000 0,-1.000-15.000-1,1.000-15.000 0,-6.000-1.000 1,-8.000 16.000 4,-10.000 15.000 2,-9.000 17.000 4,-7.000 10.000 4,-3.000 6.000 7,-3.000 7.000 5,-2.000 6.000 7,-5.000 12.000 10,-2.000 19.000 12,-3.000 19.000 13,-3.000 19.000 12,-2.000 9.000 0,0.000 0.000-10,0.000 0.000-11,0.000 0.000-11,3.000 0.000-7,6.000 0.000-5,7.000 0.000-4,6.000 0.000-4,3.000-4.000-4,0.000-5.000-6,0.000-7.000-6,0.000-5.000-5,0.000-4.000-7,0.000 0.000-9,0.000 0.000-8,0.000 0.000-9</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6"/>
    </inkml:context>
    <inkml:brush xml:id="br0">
      <inkml:brushProperty name="width" value="0.0432901754975319" units="cm"/>
      <inkml:brushProperty name="height" value="0.0432901754975319" units="cm"/>
      <inkml:brushProperty name="color" value="#00bff3"/>
      <inkml:brushProperty name="ignorePressure" value="0"/>
    </inkml:brush>
  </inkml:definitions>
  <inkml:trace contextRef="#ctx0" brushRef="#br0">49550.000 4700.000 508,'50.000'0.000'35,"0.000"0.000"-5,0.000 0.000-4,0.000 0.000-5,4.000 4.000-1,10.000 10.000 3,10.000 10.000 3,9.000 9.000 2,2.000 7.000 0,-2.000 7.000-2,-3.000 6.000-2,-3.000 7.000-2,-6.000 4.000-1,-5.000 3.000 0,-7.000 3.000-1,-5.000 4.000 1,-6.000 4.000-2,-3.000 6.000-1,-3.000 7.000-2,-2.000 6.000-2,-9.000 7.000-2,-12.000 10.000-3,-13.000 10.000-2,-12.000 9.000-4,-13.000 2.000-2,-12.000-2.000-1,-13.000-3.000-2,-12.000-3.000-1,-21.000-1.000-6,-28.000 4.000-7,-28.000 3.000-8,-27.000 3.000-7,-1.000-13.000-5,28.000-28.000 1,28.000-28.000-2,29.000-27.000 1,15.000-15.000-4,3.000 0.000-6,3.000 0.000-7,4.000 0.000-6</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6"/>
    </inkml:context>
    <inkml:brush xml:id="br0">
      <inkml:brushProperty name="width" value="0.0417634285986423" units="cm"/>
      <inkml:brushProperty name="height" value="0.0417634285986423" units="cm"/>
      <inkml:brushProperty name="color" value="#00bff3"/>
      <inkml:brushProperty name="ignorePressure" value="0"/>
    </inkml:brush>
  </inkml:definitions>
  <inkml:trace contextRef="#ctx0" brushRef="#br0">45650.000 4850.000 526,'-74.000'4.000'9,"4.000"10.000"15,3.000 10.000 18,3.000 9.000 15,3.000 12.000 5,3.000 16.000-8,3.000 15.000-8,4.000 17.000-9,4.000 14.000-6,6.000 17.000-5,7.000 15.000-6,6.000 16.000-4,4.000 5.000-4,4.000-2.000 0,3.000-3.000-2,3.000-3.000-1,4.000-6.000-3,7.000-5.000-5,6.000-7.000-6,7.000-5.000-4,7.000-8.000-4,9.000-5.000-5,10.000-7.000-3,10.000-5.000-5,14.000-11.000-3,23.000-11.000-5,22.000-14.000-4,22.000-11.000-4,7.000-14.000-1,-6.000-11.000 5,-6.000-14.000 4,-6.000-11.000 3,-9.000-11.000 2,-8.000-5.000-1,-10.000-7.000-1,-9.000-5.000-1</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7"/>
    </inkml:context>
    <inkml:brush xml:id="br0">
      <inkml:brushProperty name="width" value="0.0359904244542122" units="cm"/>
      <inkml:brushProperty name="height" value="0.0359904244542122" units="cm"/>
      <inkml:brushProperty name="color" value="#00bff3"/>
      <inkml:brushProperty name="ignorePressure" value="0"/>
    </inkml:brush>
  </inkml:definitions>
  <inkml:trace contextRef="#ctx0" brushRef="#br0">50950.000 4000.000 611,'98.000'-22.000'56,"-3.000"6.000"0,-3.000 7.000 0,-2.000 6.000-1,-9.000 7.000-5,-12.000 10.000-10,-13.000 10.000-11,-12.000 9.000-10,-12.000 4.000-6,-8.000 1.000-5,-10.000-1.000-3,-9.000 1.000-3,-9.000 1.000-4,-5.000 3.000-3,-7.000 3.000-2,-5.000 4.000-2,-12.000 4.000-3,-16.000 6.000 0,-15.000 7.000 0,-15.000 6.000-2,-3.000-4.000 1,14.000-11.000 2,11.000-14.000 1,14.000-11.000 3,11.000-7.000 3,14.000 0.000 8,11.000 0.000 7,14.000 0.000 6,18.000-4.000 1,25.000-5.000-8,25.000-7.000-6,25.000-5.000-7,12.000-9.000-8,1.000-9.000-8,-1.000-10.000-8,1.000-8.000-8,-9.000-3.000-3,-15.000 7.000 2,-15.000 6.000 3,-16.000 7.000 3,-12.000 0.000 0,-5.000-2.000-3,-7.000-3.000-2,-5.000-3.000-3</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7"/>
    </inkml:context>
    <inkml:brush xml:id="br0">
      <inkml:brushProperty name="width" value="0.0303317978978157" units="cm"/>
      <inkml:brushProperty name="height" value="0.0303317978978157" units="cm"/>
      <inkml:brushProperty name="color" value="#00bff3"/>
      <inkml:brushProperty name="ignorePressure" value="0"/>
    </inkml:brush>
  </inkml:definitions>
  <inkml:trace contextRef="#ctx0" brushRef="#br0">48300.000 2250.000 725,'78.000'0.000'77,"6.000"0.000"-17,7.000 0.000-17,6.000 0.000-16,12.000-2.000-10,19.000-3.000-4,19.000-3.000-4,19.000-2.000-3,10.000-8.000-2,4.000-8.000 1,3.000-10.000 1,3.000-9.000 1,-7.000-2.000-6,-15.000 6.000-14,-15.000 7.000-13,-16.000 6.000-13,-21.000 4.000-8,-24.000 4.000-2,-26.000 3.000-4,-24.000 3.000-2</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19"/>
    </inkml:context>
    <inkml:brush xml:id="br0">
      <inkml:brushProperty name="width" value="0.0408050753176212" units="cm"/>
      <inkml:brushProperty name="height" value="0.0408050753176212" units="cm"/>
      <inkml:brushProperty name="color" value="#00bff3"/>
      <inkml:brushProperty name="ignorePressure" value="0"/>
    </inkml:brush>
  </inkml:definitions>
  <inkml:trace contextRef="#ctx0" brushRef="#br0">40350.000 13850.000 539,'48.000'0.000'147,"-3.000"0.000"-35,-3.000 0.000-36,-2.000 0.000-35,2.000 0.000-20,9.000 0.000-3,10.000 0.000-3,10.000 0.000-3,4.000 0.000-4,0.000 0.000-2,0.000 0.000-2,0.000 0.000-4,-2.000 0.000-2,-3.000 0.000-4,-3.000 0.000-4,-2.000 0.000-3,-5.000 1.000-3,-2.000 4.000-1,-3.000 3.000-1,-3.000 3.000-1,-2.000-1.000-1,0.000-2.000-3,0.000-3.000-1,0.000-3.000-3,-4.000-1.000 0,-5.000 4.000 0,-7.000 3.000 0,-5.000 3.000 1,-8.000 3.000-1,-5.000 3.000-3,-7.000 3.000-2,-5.000 4.000-3</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8"/>
    </inkml:context>
    <inkml:brush xml:id="br0">
      <inkml:brushProperty name="width" value="0.0361573323607445" units="cm"/>
      <inkml:brushProperty name="height" value="0.0361573323607445" units="cm"/>
      <inkml:brushProperty name="color" value="#f2395b"/>
      <inkml:brushProperty name="ignorePressure" value="0"/>
    </inkml:brush>
  </inkml:definitions>
  <inkml:trace contextRef="#ctx0" brushRef="#br0">57000.000 12450.000 608,'1.000'92.000'151,"4.000"-16.000"-35,3.000-15.000-36,3.000-15.000-36</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0"/>
    </inkml:context>
    <inkml:brush xml:id="br0">
      <inkml:brushProperty name="width" value="0.0449986308813095" units="cm"/>
      <inkml:brushProperty name="height" value="0.0449986308813095" units="cm"/>
      <inkml:brushProperty name="color" value="#00bff3"/>
      <inkml:brushProperty name="ignorePressure" value="0"/>
    </inkml:brush>
  </inkml:definitions>
  <inkml:trace contextRef="#ctx0" brushRef="#br0">40250.000 15050.000 488,'29.000'-22.000'142,"10.000"6.000"-31,10.000 7.000-32,9.000 6.000-30,2.000 3.000-19,-2.000 0.000-6,-3.000 0.000-4,-3.000 0.000-5,-2.000 0.000-4,0.000 0.000-1,0.000 0.000-1,0.000 0.000-2,1.000 0.000-3,4.000 0.000-4,3.000 0.000-6,3.000 0.000-4,-1.000 0.000-3,-2.000 0.000-1,-3.000 0.000 1,-3.000 0.000 0,-4.000 0.000 0,-3.000 0.000 2,-3.000 0.000 0,-2.000 0.000 1,-3.000 0.000 1,1.000 0.000 1,-1.000 0.000 0,1.000 0.000 1</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1"/>
    </inkml:context>
    <inkml:brush xml:id="br0">
      <inkml:brushProperty name="width" value="0.0464889109134674" units="cm"/>
      <inkml:brushProperty name="height" value="0.0464889109134674" units="cm"/>
      <inkml:brushProperty name="color" value="#00bff3"/>
      <inkml:brushProperty name="ignorePressure" value="0"/>
    </inkml:brush>
  </inkml:definitions>
  <inkml:trace contextRef="#ctx0" brushRef="#br0">43450.000 13850.000 473,'56.000'21.000'117,"13.000"-5.000"-23,12.000-7.000-24,13.000-5.000-24,15.000-6.000-13,19.000-3.000-4,19.000-3.000-3,19.000-2.000-5,18.000-5.000-2,19.000-2.000-2,19.000-3.000-2,19.000-3.000-2,4.000 1.000-2,-9.000 6.000-3,-10.000 7.000-3,-8.000 6.000-3,-8.000 3.000-2,-2.000 0.000-3,-3.000 0.000-3,-3.000 0.000-2,-2.000 3.000-2,0.000 6.000-1,0.000 7.000-1,0.000 6.000-1,-5.000 1.000 0,-9.000-3.000 1,-10.000-3.000 1,-8.000-2.000 0,-9.000-3.000 0,-6.000 1.000-3,-6.000-1.000-3,-6.000 1.000-3,-9.000-3.000-1,-8.000-2.000-1,-10.000-3.000-1,-9.000-3.000-1,-7.000-2.000 0,-3.000 0.000 1,-3.000 0.000 1,-2.000 0.000 1,-9.000 0.000-1,-12.000 0.000 0,-13.000 0.000 0,-12.000 0.000-1</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1"/>
    </inkml:context>
    <inkml:brush xml:id="br0">
      <inkml:brushProperty name="width" value="0.0383760035037994" units="cm"/>
      <inkml:brushProperty name="height" value="0.0383760035037994" units="cm"/>
      <inkml:brushProperty name="color" value="#00bff3"/>
      <inkml:brushProperty name="ignorePressure" value="0"/>
    </inkml:brush>
  </inkml:definitions>
  <inkml:trace contextRef="#ctx0" brushRef="#br0">45350.000 14950.000 573,'32.000'-47.000'0,"17.000"6.000"0,15.000 7.000 0,16.000 6.000 0,5.000 6.000 8,-2.000 6.000 16,-3.000 7.000 15,-3.000 6.000 17,-10.000 9.000 0,-16.000 13.000-14,-15.000 12.000-15,-15.000 13.000-15,-14.000 7.000-9,-8.000 4.000-5,-10.000 3.000-3,-9.000 3.000-6,-13.000 1.000-1,-16.000 1.000-2,-15.000-1.000-1,-15.000 1.000 0,-9.000-3.000 0,1.000-2.000 4,-1.000-3.000 3,1.000-3.000 3,7.000-7.000 1,16.000-9.000-1,15.000-10.000 1,17.000-8.000-1,17.000-8.000 4,23.000-2.000 10,22.000-3.000 9,22.000-3.000 10,15.000-2.000 2,9.000 0.000-5,10.000 0.000-5,10.000 0.000-4,0.000 1.000-4,-5.000 4.000-1,-7.000 3.000-2,-5.000 3.000-2,-9.000 4.000-1,-9.000 7.000-1,-10.000 6.000-2,-8.000 7.000-1,-11.000 2.000 1,-8.000 1.000 1,-10.000-1.000 2,-9.000 1.000 2,-13.000 4.000 0,-16.000 9.000 0,-15.000 10.000 0,-15.000 10.000 0,-14.000 2.000-1,-8.000-3.000 1,-10.000-3.000-1,-9.000-2.000 1,-7.000-5.000-2,-3.000-2.000-4,-3.000-3.000-4,-2.000-3.000-4,0.000-7.000-5,7.000-9.000-7,6.000-10.000-7,7.000-8.000-7,7.000-17.000-6,9.000-21.000-5,10.000-22.000-5,10.000-22.000-4,10.000-7.000-1,13.000 10.000 5,12.000 10.000 5,13.000 9.000 4</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2"/>
    </inkml:context>
    <inkml:brush xml:id="br0">
      <inkml:brushProperty name="width" value="0.036616038531065" units="cm"/>
      <inkml:brushProperty name="height" value="0.036616038531065" units="cm"/>
      <inkml:brushProperty name="color" value="#00bff3"/>
      <inkml:brushProperty name="ignorePressure" value="0"/>
    </inkml:brush>
  </inkml:definitions>
  <inkml:trace contextRef="#ctx0" brushRef="#br0">45850.000 10650.000 600,'-79.000'143.000'133,"-5.000"-11.000"-34,-7.000-14.000-34,-5.000-11.000-33,-6.000-4.000-19,-3.000 6.000-6,-3.000 7.000-6,-2.000 6.000-5,2.000-4.000-3,9.000-11.000-1,10.000-14.000-2,10.000-11.000-1,8.000-14.000-1,10.000-11.000 1,10.000-14.000 0,9.000-11.000 1,13.000-11.000 1,20.000-5.000 6,18.000-7.000 5,20.000-5.000 4,16.000-4.000 4,16.000 0.000 3,15.000 0.000 2,17.000 0.000 3,7.000 0.000 0,0.000 0.000-2,0.000 0.000-1,0.000 0.000-2,0.000 0.000-3,0.000 0.000-3,0.000 0.000-4,0.000 0.000-5,-4.000 0.000-3,-5.000 0.000-5,-7.000 0.000-6,-5.000 0.000-4,-9.000 1.000-3,-9.000 4.000 0,-10.000 3.000-1,-8.000 3.000 0</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2"/>
    </inkml:context>
    <inkml:brush xml:id="br0">
      <inkml:brushProperty name="width" value="0.0375754609704018" units="cm"/>
      <inkml:brushProperty name="height" value="0.0375754609704018" units="cm"/>
      <inkml:brushProperty name="color" value="#00bff3"/>
      <inkml:brushProperty name="ignorePressure" value="0"/>
    </inkml:brush>
  </inkml:definitions>
  <inkml:trace contextRef="#ctx0" brushRef="#br0">46000.000 11150.000 585,'-25.000'-22.000'6,"0.000"6.000"11,0.000 7.000 12,0.000 6.000 11,1.000 7.000 5,4.000 10.000-4,3.000 10.000-2,3.000 9.000-3,-4.000 13.000-4,-8.000 20.000-2,-10.000 18.000-5,-9.000 20.000-3,-9.000 14.000-3,-5.000 14.000-4,-7.000 11.000-4,-5.000 14.000-4,-1.000 3.000-6,6.000-2.000-10,7.000-3.000-9,6.000-3.000-10,9.000-7.000-7,13.000-9.000-6,12.000-10.000-6,13.000-8.000-7</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3"/>
    </inkml:context>
    <inkml:brush xml:id="br0">
      <inkml:brushProperty name="width" value="0.049653772264719" units="cm"/>
      <inkml:brushProperty name="height" value="0.049653772264719" units="cm"/>
      <inkml:brushProperty name="color" value="#00bff3"/>
      <inkml:brushProperty name="ignorePressure" value="0"/>
    </inkml:brush>
  </inkml:definitions>
  <inkml:trace contextRef="#ctx0" brushRef="#br0">46550.000 12550.000 443,'-38.000'-7.000'3,"26.000"-11.000"8,24.000-14.000 8,26.000-11.000 7,13.000-6.000 0,4.000 4.000-8,3.000 3.000-7,3.000 3.000-9,-4.000 3.000-3,-8.000 3.000 0,-10.000 3.000 1,-9.000 4.000 0,-4.000 11.000 5,4.000 23.000 9,3.000 22.000 8,3.000 22.000 8,-1.000 13.000 4,-2.000 7.000-4,-3.000 6.000-2,-3.000 7.000-3,-2.000-3.000-3,0.000-8.000-4,0.000-10.000-4,0.000-9.000-3,0.000-7.000-3,0.000-3.000 1,0.000-3.000-1,0.000-2.000 0,0.000-20.000-4,0.000-34.000-9,0.000-35.000-8,0.000-33.000-10,0.000-26.000-3,0.000-16.000 0,0.000-15.000 1,0.000-15.000 0,-4.000-14.000 0,-5.000-8.000 0,-7.000-10.000-1,-5.000-9.000 1,-3.000 7.000 1,4.000 26.000 5,3.000 24.000 3,3.000 26.000 4,3.000 15.000 6,3.000 6.000 8,3.000 7.000 9,4.000 6.000 8,-1.000 9.000 5,-3.000 13.000 2,-3.000 12.000 2,-2.000 13.000 2,0.000 6.000 0,7.000 0.000-2,6.000 0.000-2,7.000 0.000-2,2.000 1.000-2,1.000 4.000-1,-1.000 3.000 0,1.000 3.000 0,4.000 1.000-2,9.000 1.000 0,10.000-1.000-1,10.000 1.000-1,4.000 2.000-1,0.000 7.000-2,0.000 6.000-3,0.000 7.000-2,1.000 2.000-1,4.000 1.000-3,3.000-1.000-2,3.000 1.000-2,-1.000-3.000 0,-2.000-2.000-2,-3.000-3.000 0,-3.000-3.000-1,-4.000-2.000-2,-3.000 0.000-4,-3.000 0.000-5,-2.000 0.000-5,-6.000 0.000-4,-6.000 0.000-6,-6.000 0.000-6,-6.000 0.000-5,-4.000 0.000-4,1.000 0.000-5,-1.000 0.000-3,1.000 0.000-5</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4"/>
    </inkml:context>
    <inkml:brush xml:id="br0">
      <inkml:brushProperty name="width" value="0.0449730083346367" units="cm"/>
      <inkml:brushProperty name="height" value="0.0449730083346367" units="cm"/>
      <inkml:brushProperty name="color" value="#00bff3"/>
      <inkml:brushProperty name="ignorePressure" value="0"/>
    </inkml:brush>
  </inkml:definitions>
  <inkml:trace contextRef="#ctx0" brushRef="#br0">48500.000 10950.000 489,'-15.000'20.000'6,"23.000"-9.000"13,22.000-10.000 12,22.000-8.000 13,13.000-4.000 4,7.000 3.000-5,6.000 3.000-4,7.000 4.000-5,-1.000 2.000-3,-6.000 4.000-3,-6.000 3.000-2,-6.000 3.000-3,-9.000 4.000-3,-8.000 7.000-6,-10.000 6.000-4,-9.000 7.000-6,-10.000 4.000-4,-9.000 3.000-1,-10.000 3.000-3,-8.000 4.000-2,-15.000 4.000-2,-19.000 6.000-3,-18.000 7.000-2,-19.000 6.000-3,-10.000 1.000 0,1.000-3.000 3,-1.000-3.000 2,1.000-2.000 2,5.000-8.000 2,14.000-8.000 3,11.000-10.000 1,14.000-9.000 3,19.000-5.000 3,29.000 0.000 4,28.000 0.000 4,28.000 0.000 5,14.000-4.000 0,0.000-5.000-1,0.000-7.000-2,0.000-5.000-2,-5.000-3.000-1,-9.000 4.000-1,-10.000 3.000-1,-8.000 3.000-1,-8.000 3.000 0,-2.000 3.000 1,-3.000 3.000 3,-3.000 4.000 1,-7.000 2.000 0,-9.000 4.000-1,-10.000 3.000 0,-8.000 3.000-2,-9.000-4.000-3,-6.000-8.000-9,-6.000-10.000-8,-6.000-9.000-7,-4.000-4.000-3,1.000 4.000 2,-1.000 3.000 3,1.000 3.000 2,-1.000 1.000 4,1.000 1.000 5,-1.000-1.000 5,1.000 1.000 5,1.000 1.000 3,3.000 3.000 1,3.000 3.000 1,4.000 4.000 1,-4.000 2.000-1,-9.000 4.000-1,-10.000 3.000-3,-8.000 3.000-2,-1.000-1.000-2,9.000-2.000 0,10.000-3.000 0,10.000-3.000-1,2.000-4.000 0,-3.000-3.000 1,-3.000-3.000-1,-2.000-2.000 1,5.000-8.000-15,16.000-8.000-31,15.000-10.000-30,17.000-9.000-31</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5"/>
    </inkml:context>
    <inkml:brush xml:id="br0">
      <inkml:brushProperty name="width" value="0.0500321425497532" units="cm"/>
      <inkml:brushProperty name="height" value="0.0500321425497532" units="cm"/>
      <inkml:brushProperty name="color" value="#00bff3"/>
      <inkml:brushProperty name="ignorePressure" value="0"/>
    </inkml:brush>
  </inkml:definitions>
  <inkml:trace contextRef="#ctx0" brushRef="#br0">47950.000 15700.000 439,'0.000'-50.000'6,"0.000"0.000"12,0.000 0.000 11,0.000 0.000 13,0.000 0.000 1,0.000 0.000-9,0.000 0.000-8,0.000 0.000-9,0.000 0.000-4,0.000 0.000-1,0.000 0.000-1,0.000 0.000-1,-10.000 6.000 1,-18.000 13.000 2,-19.000 12.000 0,-18.000 13.000 2,-9.000 13.000 0,4.000 17.000-2,3.000 15.000 0,3.000 16.000-3,1.000 10.000 0,1.000 7.000 0,-1.000 6.000 0,1.000 7.000 0,2.000 2.000-1,7.000 1.000-1,6.000-1.000-1,7.000 1.000-1,4.000-3.000-1,3.000-2.000-1,3.000-3.000-1,4.000-3.000 0,4.000-6.000-1,6.000-5.000 0,7.000-7.000-1,6.000-5.000-1,7.000-11.000-1,10.000-11.000-2,10.000-14.000-1,9.000-11.000-2,10.000-14.000-2,14.000-11.000-2,11.000-14.000-1,14.000-11.000-1,5.000-12.000-4,1.000-9.000-3,-1.000-10.000-5,1.000-8.000-4,-6.000-4.000 0,-8.000 3.000 2,-10.000 3.000 3,-9.000 4.000 3,-10.000 5.000 2,-9.000 10.000 3,-10.000 10.000 3,-8.000 9.000 4,-8.000 17.000 10,-2.000 25.000 22,-3.000 25.000 19,-3.000 25.000 22,-2.000 10.000 3,0.000-2.000-13,0.000-3.000-12,0.000-3.000-13,0.000-2.000-8,0.000 0.000-4,0.000 0.000-4,0.000 0.000-4,3.000-2.000-6,6.000-3.000-6,7.000-3.000-6,6.000-2.000-8,6.000-6.000-10,6.000-6.000-16,7.000-6.000-16,6.000-6.000-15</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6"/>
    </inkml:context>
    <inkml:brush xml:id="br0">
      <inkml:brushProperty name="width" value="0.0431287921965122" units="cm"/>
      <inkml:brushProperty name="height" value="0.0431287921965122" units="cm"/>
      <inkml:brushProperty name="color" value="#00bff3"/>
      <inkml:brushProperty name="ignorePressure" value="0"/>
    </inkml:brush>
  </inkml:definitions>
  <inkml:trace contextRef="#ctx0" brushRef="#br0">48800.000 14900.000 510,'1.000'-46.000'0,"4.000"10.000"0,3.000 10.000 0,3.000 9.000 0,9.000 4.000 5,16.000 1.000 11,15.000-1.000 11,17.000 1.000 11,5.000 2.000 7,-3.000 7.000 2,-3.000 6.000 2,-2.000 7.000 3,-8.000 7.000-4,-8.000 9.000-9,-10.000 10.000-10,-9.000 10.000-9,-9.000 7.000-6,-5.000 6.000 1,-7.000 7.000-1,-5.000 6.000 0,-14.000 3.000-3,-18.000 0.000-5,-19.000 0.000-6,-18.000 0.000-4,-10.000-5.000-3,0.000-9.000-2,0.000-10.000-2,0.000-8.000-1,4.000-8.000 0,10.000-2.000 4,10.000-3.000 5,9.000-3.000 2,13.000-6.000 5,20.000-5.000 3,18.000-7.000 4,20.000-5.000 3,17.000-9.000-1,20.000-9.000-5,18.000-10.000-6,20.000-8.000-5,10.000-4.000-7,3.000 3.000-9,3.000 3.000-9,4.000 4.000-8,-9.000 2.000-3,-18.000 4.000 6,-19.000 3.000 5,-18.000 3.000 6</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6"/>
    </inkml:context>
    <inkml:brush xml:id="br0">
      <inkml:brushProperty name="width" value="0.040470577776432" units="cm"/>
      <inkml:brushProperty name="height" value="0.040470577776432" units="cm"/>
      <inkml:brushProperty name="color" value="#00bff3"/>
      <inkml:brushProperty name="ignorePressure" value="0"/>
    </inkml:brush>
  </inkml:definitions>
  <inkml:trace contextRef="#ctx0" brushRef="#br0">49300.000 13550.000 543,'70.000'43.000'122,"-9.000"-11.000"-29,-10.000-14.000-27,-8.000-11.000-27,3.000-7.000-16,20.000 0.000-1,18.000 0.000-1,20.000 0.000-1,16.000 0.000-3,16.000 0.000-3,15.000 0.000-4,17.000 0.000-4,7.000 0.000-3,0.000 0.000-2,0.000 0.000-4,0.000 0.000-2,-5.000 0.000-6,-9.000 0.000-10,-10.000 0.000-10,-8.000 0.000-10,-11.000 0.000-4,-8.000 0.000-1,-10.000 0.000 1,-9.000 0.000 1,-15.000 0.000 0,-18.000 0.000 1,-19.000 0.000 0,-18.000 0.000 1</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8"/>
    </inkml:context>
    <inkml:brush xml:id="br0">
      <inkml:brushProperty name="width" value="0.0338457636535168" units="cm"/>
      <inkml:brushProperty name="height" value="0.0338457636535168" units="cm"/>
      <inkml:brushProperty name="color" value="#f2395b"/>
      <inkml:brushProperty name="ignorePressure" value="0"/>
    </inkml:brush>
  </inkml:definitions>
  <inkml:trace contextRef="#ctx0" brushRef="#br0">57750.000 12250.000 650,'43.000'114.000'158,"-11.000"-22.000"-47,-14.000-22.000-47,-11.000-21.000-47,-6.000-12.000-36,4.000 1.000-23,3.000-1.000-22,3.000 1.000-23</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28"/>
    </inkml:context>
    <inkml:brush xml:id="br0">
      <inkml:brushProperty name="width" value="0.0583026260137558" units="cm"/>
      <inkml:brushProperty name="height" value="0.0583026260137558" units="cm"/>
      <inkml:brushProperty name="color" value="#00bff3"/>
      <inkml:brushProperty name="ignorePressure" value="0"/>
    </inkml:brush>
  </inkml:definitions>
  <inkml:trace contextRef="#ctx0" brushRef="#br0">47600.000 14050.000 377,'-22.000'-25.000'3,"6.000"0.000"8,7.000 0.000 6,6.000 0.000 7,9.000 0.000 5,13.000 0.000 5,12.000 0.000 5,13.000 0.000 4,6.000 0.000-2,0.000 0.000-7,0.000 0.000-7,0.000 0.000-7,-2.000 4.000-5,-3.000 10.000 1,-3.000 10.000-1,-2.000 9.000 1,0.000 2.000 0,7.000-2.000 1,6.000-3.000 1,7.000-3.000 1,0.000-2.000-1,-2.000 0.000-1,-3.000 0.000-2,-3.000 0.000-3,-1.000 0.000 0,4.000 0.000-1,3.000 0.000 1,3.000 0.000-1,-1.000 0.000-1,-2.000 0.000-2,-3.000 0.000-2,-3.000 0.000-1,-2.000-2.000-2,0.000-3.000 0,0.000-3.000-1,0.000-2.000 0,0.000-3.000-2,0.000 1.000 0,0.000-1.000-1,0.000 1.000-1,0.000 1.000 0,0.000 3.000 1,0.000 3.000 0,0.000 4.000 0,0.000 1.000 2,0.000 0.000-1,0.000 0.000 1,0.000 0.000 0,4.000 0.000 1,10.000 0.000 1,10.000 0.000 0,9.000 0.000 2,-1.000-2.000 0,-8.000-3.000-1,-10.000-3.000-2,-9.000-2.000-1,-4.000-5.000 0,4.000-2.000-2,3.000-3.000 0,3.000-3.000 0,1.000 1.000 0,1.000 6.000 0,-1.000 7.000 1,1.000 6.000 2,-3.000 4.000-1,-2.000 4.000 0,-3.000 3.000 0,-3.000 3.000-1,1.000-1.000 1,6.000-2.000-2,7.000-3.000-1,6.000-3.000-1,1.000-2.000 1,-3.000 0.000-1,-3.000 0.000 0,-2.000 0.000 0,-3.000 0.000 0,1.000 0.000-1,-1.000 0.000-1,1.000 0.000 0,1.000 0.000-1,3.000 0.000-1,3.000 0.000-1,4.000 0.000-1,-3.000 0.000-4,-5.000 0.000-8,-7.000 0.000-8,-5.000 0.000-9</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30"/>
    </inkml:context>
    <inkml:brush xml:id="br0">
      <inkml:brushProperty name="width" value="0.0412040948867798" units="cm"/>
      <inkml:brushProperty name="height" value="0.0412040948867798" units="cm"/>
      <inkml:brushProperty name="color" value="#00bff3"/>
      <inkml:brushProperty name="ignorePressure" value="0"/>
    </inkml:brush>
  </inkml:definitions>
  <inkml:trace contextRef="#ctx0" brushRef="#br0">47850.000 15350.000 533,'0.000'-47.000'53,"0.000"6.000"-12,0.000 7.000-12,0.000 6.000-12,0.000 3.000-9,0.000 0.000-5,0.000 0.000-7,0.000 0.000-6,-4.000 0.000-3,-5.000 0.000 1,-7.000 0.000 1,-5.000 0.000 0,-4.000 3.000 4,0.000 6.000 7,0.000 7.000 6,0.000 6.000 7,0.000 6.000 3,0.000 6.000-2,0.000 7.000 0,0.000 6.000-2,0.000 6.000 0,0.000 6.000-2,0.000 7.000 1,0.000 6.000-2,-2.000 3.000 1,-3.000 0.000-2,-3.000 0.000 1,-2.000 0.000-1,-1.000 0.000 0,3.000 0.000-1,3.000 0.000 0,4.000 0.000-1,-1.000 0.000 0,-3.000 0.000-2,-3.000 0.000 0,-2.000 0.000-1,-1.000 1.000-1,3.000 4.000-1,3.000 3.000 0,4.000 3.000 0,4.000-2.000 0,6.000-6.000 0,7.000-6.000 2,6.000-6.000 1,7.000-7.000-1,10.000-6.000-3,10.000-6.000-1,9.000-6.000-3,4.000-10.000-1,1.000-12.000 1,-1.000-13.000-1,1.000-12.000 1,2.000-12.000-2,7.000-8.000-3,6.000-10.000-5,7.000-9.000-3,2.000-4.000-3,1.000 4.000 0,-1.000 3.000-2,1.000 3.000 0,-3.000 3.000 0,-2.000 3.000 3,-3.000 3.000 3,-3.000 4.000 3,-9.000 11.000 11,-11.000 23.000 22,-14.000 22.000 21,-11.000 22.000 21,-7.000 10.000 5,0.000 1.000-12,0.000-1.000-13,0.000 1.000-11,0.000-1.000-9,0.000 1.000-4,0.000-1.000-4,0.000 1.000-4,3.000 1.000-3,6.000 3.000-3,7.000 3.000-2,6.000 4.000-4,4.000-1.000 0,4.000-3.000 2,3.000-3.000 0,3.000-2.000 0,-1.000-3.000-2,-2.000 1.000-7,-3.000-1.000-8,-3.000 1.000-8,-2.000-3.000-4,0.000-2.000-5,0.000-3.000-3,0.000-3.000-4,0.000-2.000-4,0.000 0.000-5,0.000 0.000-5,0.000 0.000-5</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30"/>
    </inkml:context>
    <inkml:brush xml:id="br0">
      <inkml:brushProperty name="width" value="0.0327933728694916" units="cm"/>
      <inkml:brushProperty name="height" value="0.0327933728694916" units="cm"/>
      <inkml:brushProperty name="color" value="#00bff3"/>
      <inkml:brushProperty name="ignorePressure" value="0"/>
    </inkml:brush>
  </inkml:definitions>
  <inkml:trace contextRef="#ctx0" brushRef="#br0">48900.000 14850.000 670,'50.000'-22.000'57,"0.000"6.000"-10,0.000 7.000-8,0.000 6.000-9,0.000 3.000-5,0.000 0.000-3,0.000 0.000-1,0.000 0.000-2,-5.000 3.000-3,-9.000 6.000-1,-10.000 7.000-3,-8.000 6.000-2,-8.000 6.000-3,-2.000 6.000-1,-3.000 7.000-3,-3.000 6.000-2,-7.000 4.000-2,-9.000 4.000 0,-10.000 3.000-1,-8.000 3.000 0,-8.000-2.000 0,-2.000-6.000-1,-3.000-6.000 1,-3.000-6.000 0,1.000-6.000 1,6.000-2.000 1,7.000-3.000 0,6.000-3.000 1,3.000-4.000 1,0.000-3.000 1,0.000-3.000 0,0.000-2.000 1,6.000-3.000-2,13.000 1.000-4,12.000-1.000-5,13.000 1.000-5,9.000-3.000-5,6.000-2.000-6,7.000-3.000-5,6.000-3.000-7,-1.000-4.000-6,-5.000-3.000-4,-7.000-3.000-6,-5.000-2.000-4</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5:31"/>
    </inkml:context>
    <inkml:brush xml:id="br0">
      <inkml:brushProperty name="width" value="0.0423628091812134" units="cm"/>
      <inkml:brushProperty name="height" value="0.0423628091812134" units="cm"/>
      <inkml:brushProperty name="color" value="#00bff3"/>
      <inkml:brushProperty name="ignorePressure" value="0"/>
    </inkml:brush>
  </inkml:definitions>
  <inkml:trace contextRef="#ctx0" brushRef="#br0">45550.000 14850.000 519,'6.000'-47.000'24,"13.000"6.000"5,12.000 7.000 6,13.000 6.000 5,4.000 6.000 0,-3.000 6.000-7,-3.000 7.000-5,-2.000 6.000-5,-1.000 4.000-4,3.000 4.000-1,3.000 3.000 0,4.000 3.000-1,-3.000 6.000-4,-5.000 9.000-4,-7.000 10.000-7,-5.000 10.000-4,-8.000 4.000-4,-5.000 0.000-1,-7.000 0.000-2,-5.000 0.000 0,-8.000 0.000 0,-5.000 0.000 1,-7.000 0.000 2,-5.000 0.000 2,-8.000-2.000 0,-5.000-3.000 1,-7.000-3.000 1,-5.000-2.000 0,-8.000-3.000 0,-5.000 1.000-1,-7.000-1.000-1,-5.000 1.000-1,0.000-4.000 0,10.000-6.000 1,10.000-6.000 1,9.000-6.000 1,4.000-6.000 0,1.000-2.000 1,-1.000-3.000 0,1.000-3.000-1,13.000-4.000 4,29.000-3.000 6,28.000-3.000 6,28.000-2.000 7,14.000-3.000 1,0.000 1.000-4,0.000-1.000-5,0.000 1.000-4,-2.000-1.000-3,-3.000 1.000-2,-3.000-1.000-2,-2.000 1.000-2,-6.000 1.000-1,-6.000 3.000 0,-6.000 3.000-1,-6.000 4.000 1,-6.000 4.000-1,-2.000 6.000-1,-3.000 7.000 1,-3.000 6.000 0,-6.000 4.000 0,-5.000 4.000 4,-7.000 3.000 1,-5.000 3.000 3,-4.000 1.000 2,0.000 1.000 1,0.000-1.000 0,0.000 1.000 2,-7.000 1.000 1,-11.000 3.000 1,-14.000 3.000 2,-11.000 4.000 0,-6.000 1.000-1,4.000 0.000-5,3.000 0.000-3,3.000 0.000-4,-2.000 1.000-2,-6.000 4.000-4,-6.000 3.000-1,-6.000 3.000-2,-4.000 3.000-4,1.000 3.000-5,-1.000 3.000-4,1.000 4.000-4,-1.000-3.000-7,1.000-5.000-7,-1.000-7.000-7,1.000-5.000-8,4.000-9.000-2,9.000-9.000 2,10.000-10.000 2,10.000-8.000 2</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2"/>
    </inkml:context>
    <inkml:brush xml:id="br0">
      <inkml:brushProperty name="width" value="0.0408572852611542" units="cm"/>
      <inkml:brushProperty name="height" value="0.0408572852611542" units="cm"/>
      <inkml:brushProperty name="color" value="#f2385b"/>
      <inkml:brushProperty name="ignorePressure" value="0"/>
    </inkml:brush>
  </inkml:definitions>
  <inkml:trace contextRef="#ctx0" brushRef="#br0">69950.000 17850.000 538,'25.000'23.000'77,"0.000"-3.000"-17,0.000-3.000-18,0.000-2.000-17,1.000-3.000-10,4.000 1.000-2,3.000-1.000-4,3.000 1.000-1,-1.000-1.000-3,-2.000 1.000 1,-3.000-1.000 0,-3.000 1.000-1,-2.000-1.000 1,0.000 1.000 3,0.000-1.000 3,0.000 1.000 1,3.000 1.000 1,6.000 3.000-2,7.000 3.000-3,6.000 4.000-1,3.000 2.000-1,0.000 4.000 0,0.000 3.000 1,0.000 3.000 0,-4.000 1.000 0,-5.000 1.000 0,-7.000-1.000-1,-5.000 1.000 0,-3.000-4.000-1,4.000-6.000-2,3.000-6.000-1,3.000-6.000-2,1.000-2.000 0,1.000 3.000 2,-1.000 3.000 1,1.000 4.000 3,1.000 1.000 0,3.000 0.000-1,3.000 0.000-2,4.000 0.000-3,1.000-2.000 0,0.000-3.000-4,0.000-3.000-1,0.000-2.000-3,0.000 0.000 0,0.000 7.000 2,0.000 6.000 1,0.000 7.000 2,-2.000 2.000 1,-3.000 1.000 0,-3.000-1.000-1,-2.000 1.000 0,-3.000-3.000 0,1.000-2.000-1,-1.000-3.000 0,1.000-3.000-1,-1.000-2.000 1,1.000 0.000 2,-1.000 0.000 1,1.000 0.000 2,-3.000 0.000 1,-2.000 0.000-1,-3.000 0.000-1,-3.000 0.000-2,-2.000 0.000 1,0.000 0.000-1,0.000 0.000 1,0.000 0.000 0,-10.000-4.000-14,-18.000-5.000-27,-19.000-7.000-27,-18.000-5.000-27</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4"/>
    </inkml:context>
    <inkml:brush xml:id="br0">
      <inkml:brushProperty name="width" value="0.0335956886410713" units="cm"/>
      <inkml:brushProperty name="height" value="0.0335956886410713" units="cm"/>
      <inkml:brushProperty name="color" value="#f2385b"/>
      <inkml:brushProperty name="ignorePressure" value="0"/>
    </inkml:brush>
  </inkml:definitions>
  <inkml:trace contextRef="#ctx0" brushRef="#br0">67700.000 16000.000 654,'-46.000'31.000'14,"10.000"13.000"10,10.000 12.000 10,9.000 13.000 10,6.000 7.000 1,3.000 4.000-6,3.000 3.000-8,4.000 3.000-6,2.000 3.000-5,4.000 3.000-2,3.000 3.000-4,3.000 4.000-2,1.000 1.000-2,1.000 0.000-3,-1.000 0.000-2,1.000 0.000-2,-1.000-4.000-2,1.000-5.000-5,-1.000-7.000-4,1.000-5.000-3,-3.000-9.000-2,-2.000-9.000-1,-3.000-10.000 0,-3.000-8.000-1,-4.000-14.000-4,-3.000-15.000-7,-3.000-15.000-9,-2.000-16.000-7,-1.000-24.000-2,3.000-31.000 3,3.000-31.000 2,4.000-31.000 3,-1.000-4.000 4,-3.000 26.000 5,-3.000 24.000 4,-2.000 26.000 6</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4"/>
    </inkml:context>
    <inkml:brush xml:id="br0">
      <inkml:brushProperty name="width" value="0.0415476709604263" units="cm"/>
      <inkml:brushProperty name="height" value="0.0415476709604263" units="cm"/>
      <inkml:brushProperty name="color" value="#f2385b"/>
      <inkml:brushProperty name="ignorePressure" value="0"/>
    </inkml:brush>
  </inkml:definitions>
  <inkml:trace contextRef="#ctx0" brushRef="#br0">67500.000 15950.000 529,'-19.000'-49.000'4,"13.000"4.000"7,12.000 3.000 7,13.000 3.000 7,12.000 1.000 3,13.000 1.000-3,12.000-1.000-4,13.000 1.000-3,4.000 2.000-1,-3.000 7.000-2,-3.000 6.000-1,-2.000 7.000-2,-3.000 4.000 0,1.000 3.000-2,-1.000 3.000-1,1.000 4.000-1,-4.000 2.000-2,-6.000 4.000-1,-6.000 3.000-2,-6.000 3.000-2,-6.000 1.000 0,-2.000 1.000-1,-3.000-1.000 0,-3.000 1.000-1,-4.000 4.000-1,-3.000 9.000 0,-3.000 10.000-1,-2.000 10.000 0,-8.000 7.000 0,-8.000 6.000 0,-10.000 7.000 1,-9.000 6.000-1,-10.000 4.000 1,-9.000 4.000 0,-10.000 3.000 1,-8.000 3.000 0,-6.000-1.000 0,1.000-2.000-2,-1.000-3.000-1,1.000-3.000-1,-3.000-6.000-1,-2.000-5.000 1,-3.000-7.000 1,-3.000-5.000 1,2.000-8.000 1,10.000-5.000-1,10.000-7.000 1,9.000-5.000-1,23.000-20.000 2,38.000-31.000 3,37.000-31.000 3,38.000-31.000 3,20.000-12.000 1,3.000 10.000-1,3.000 10.000-1,4.000 9.000 0,-1.000 7.000-1,-3.000 7.000-1,-3.000 6.000 0,-2.000 7.000-2,-8.000 7.000 1,-8.000 9.000 1,-10.000 10.000 2,-9.000 10.000 1,-10.000 10.000 1,-9.000 13.000 1,-10.000 12.000 0,-8.000 13.000 1,-9.000 7.000-1,-6.000 4.000 0,-6.000 3.000-1,-6.000 3.000 0,-9.000 4.000-1,-8.000 7.000 2,-10.000 6.000 0,-9.000 7.000 0,-9.000 4.000 1,-5.000 3.000-1,-7.000 3.000-1,-5.000 4.000 0,-11.000-1.000-1,-11.000-3.000-1,-14.000-3.000-1,-11.000-2.000-1,-6.000-8.000-1,4.000-8.000-2,3.000-10.000 0,3.000-9.000-3,4.000-7.000 0,7.000-3.000-1,6.000-3.000-1,7.000-2.000-1,15.000-14.000-14,25.000-21.000-28,25.000-22.000-29,25.000-22.000-27</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5"/>
    </inkml:context>
    <inkml:brush xml:id="br0">
      <inkml:brushProperty name="width" value="0.0446831919252872" units="cm"/>
      <inkml:brushProperty name="height" value="0.0446831919252872" units="cm"/>
      <inkml:brushProperty name="color" value="#f2385b"/>
      <inkml:brushProperty name="ignorePressure" value="0"/>
    </inkml:brush>
  </inkml:definitions>
  <inkml:trace contextRef="#ctx0" brushRef="#br0">75400.000 18100.000 492,'0.000'-36.000'32,"0.000"28.000"9,0.000 28.000 9,0.000 29.000 9,0.000 18.000 0,0.000 9.000-8,0.000 10.000-8,0.000 10.000-8,0.000 7.000-6,0.000 6.000-4,0.000 7.000-4,0.000 6.000-4,1.000 4.000-2,4.000 4.000-4,3.000 3.000-2,3.000 3.000-2,-1.000-5.000-4,-2.000-12.000-3,-3.000-13.000-2,-3.000-12.000-4,-2.000-41.000-14,0.000-69.000-24,0.000-68.000-24,0.000-69.000-25,0.000-19.000-4,0.000 31.000 18,0.000 32.000 17,0.000 31.000 16</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5"/>
    </inkml:context>
    <inkml:brush xml:id="br0">
      <inkml:brushProperty name="width" value="0.0475177317857742" units="cm"/>
      <inkml:brushProperty name="height" value="0.0475177317857742" units="cm"/>
      <inkml:brushProperty name="color" value="#f2385b"/>
      <inkml:brushProperty name="ignorePressure" value="0"/>
    </inkml:brush>
  </inkml:definitions>
  <inkml:trace contextRef="#ctx0" brushRef="#br0">75350.000 17950.000 462,'26.000'-49.000'4,"4.000"4.000"7,3.000 3.000 8,3.000 3.000 7,6.000 3.000 3,9.000 3.000-1,10.000 3.000-2,10.000 4.000-1,5.000 1.000 0,4.000 0.000-1,3.000 0.000 1,3.000 0.000-1,-2.000 4.000-2,-6.000 10.000-3,-6.000 10.000-3,-6.000 9.000-4,-9.000 10.000-3,-8.000 14.000-2,-10.000 11.000-2,-9.000 14.000-2,-12.000 10.000 0,-11.000 9.000 0,-14.000 10.000 0,-11.000 10.000 1,-15.000 7.000-2,-16.000 6.000-3,-15.000 7.000-4,-15.000 6.000-3,-11.000-1.000-4,-2.000-5.000-1,-3.000-7.000-2,-3.000-5.000-2,1.000-11.000 1,6.000-11.000 2,7.000-14.000 2,6.000-11.000 3,13.000-18.000 4,23.000-22.000 6,22.000-22.000 6,22.000-21.000 5,24.000-18.000 3,29.000-12.000 0,28.000-13.000-1,28.000-12.000 0,15.000-2.000 0,4.000 9.000-1,3.000 10.000-1,3.000 10.000 0,1.000 8.000-1,1.000 10.000 0,-1.000 10.000-2,1.000 9.000 0,-7.000 9.000-2,-12.000 9.000-1,-13.000 10.000-1,-12.000 10.000-1,-15.000 10.000-1,-15.000 13.000 0,-15.000 12.000 1,-16.000 13.000 0,-16.000 10.000 1,-16.000 10.000 2,-15.000 10.000 1,-15.000 9.000 1,-15.000 2.000 1,-12.000-2.000 1,-13.000-3.000 0,-12.000-3.000 0,-12.000-2.000-2,-8.000 0.000-4,-10.000 0.000-6,-9.000 0.000-4,-4.000-4.000-6,4.000-5.000-6,3.000-7.000-5,3.000-5.000-7,9.000-12.000-6,16.000-16.000-8,15.000-15.000-8,17.000-15.000-7</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6"/>
    </inkml:context>
    <inkml:brush xml:id="br0">
      <inkml:brushProperty name="width" value="0.0475610718131065" units="cm"/>
      <inkml:brushProperty name="height" value="0.0475610718131065" units="cm"/>
      <inkml:brushProperty name="color" value="#f2385b"/>
      <inkml:brushProperty name="ignorePressure" value="0"/>
    </inkml:brush>
  </inkml:definitions>
  <inkml:trace contextRef="#ctx0" brushRef="#br0">78350.000 27100.000 462,'-22.000'51.000'86,"6.000"4.000"-15,7.000 3.000-17,6.000 3.000-15,4.000 14.000-8,4.000 25.000 1,3.000 25.000 0,3.000 25.000 1,4.000 10.000-2,7.000-2.000-5,6.000-3.000-3,7.000-3.000-5,-1.000 1.000-4,-6.000 6.000-1,-6.000 7.000-2,-6.000 6.000-3,-2.000-1.000-1,3.000-5.000-3,3.000-7.000-1,4.000-5.000-2,-1.000-15.000-3,-3.000-22.000-7,-3.000-22.000-6,-2.000-21.000-7,-3.000-26.000-6,1.000-28.000-7,-1.000-28.000-6,1.000-27.000-8,-3.000-19.000 0,-2.000-5.000 4,-3.000-7.000 6,-3.000-5.000 4,-2.000-3.000 2,0.000 4.000-3,0.000 3.000-3,0.000 3.000-3</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8"/>
    </inkml:context>
    <inkml:brush xml:id="br0">
      <inkml:brushProperty name="width" value="0.0359827652573586" units="cm"/>
      <inkml:brushProperty name="height" value="0.0359827652573586" units="cm"/>
      <inkml:brushProperty name="color" value="#f2395b"/>
      <inkml:brushProperty name="ignorePressure" value="0"/>
    </inkml:brush>
  </inkml:definitions>
  <inkml:trace contextRef="#ctx0" brushRef="#br0">49800.000 12900.000 611,'-21.000'-18.000'11,"10.000"17.000"22,10.000 15.000 22,9.000 16.000 21,4.000 7.000 3,1.000 1.000-19,-1.000-1.000-18,1.000 1.000-18,2.000-3.000-15,7.000-2.000-13,6.000-3.000-12,7.000-3.000-12,0.000-4.000-12,-2.000-3.000-13,-3.000-3.000-12,-3.000-2.000-13</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6"/>
    </inkml:context>
    <inkml:brush xml:id="br0">
      <inkml:brushProperty name="width" value="0.0492326840758324" units="cm"/>
      <inkml:brushProperty name="height" value="0.0492326840758324" units="cm"/>
      <inkml:brushProperty name="color" value="#f2385b"/>
      <inkml:brushProperty name="ignorePressure" value="0"/>
    </inkml:brush>
  </inkml:definitions>
  <inkml:trace contextRef="#ctx0" brushRef="#br0">78500.000 27800.000 446,'3.000'-93.000'32,"6.000"17.000"-2,7.000 15.000-3,6.000 16.000-3,7.000 7.000 0,10.000 1.000-1,10.000-1.000 2,9.000 1.000-1,6.000 2.000 0,3.000 7.000-3,3.000 6.000-3,4.000 7.000-2,-1.000 4.000-3,-3.000 3.000-1,-3.000 3.000-1,-2.000 4.000-3,-8.000 8.000-1,-8.000 17.000 0,-10.000 15.000 0,-9.000 16.000-1,-9.000 12.000-1,-5.000 9.000 0,-7.000 10.000-3,-5.000 10.000 0,-12.000 10.000-1,-16.000 13.000-2,-15.000 12.000-1,-15.000 13.000-1,-9.000-4.000 0,1.000-18.000-3,-1.000-19.000 0,1.000-18.000-2,-1.000-18.000 0,1.000-16.000-2,-1.000-15.000 0,1.000-15.000-1,18.000-17.000 1,38.000-15.000 5,37.000-15.000 3,38.000-16.000 5,21.000-5.000 2,7.000 6.000 3,6.000 7.000 3,7.000 6.000 2,2.000 6.000 1,1.000 6.000 0,-1.000 7.000-1,1.000 6.000-1,-9.000 6.000-1,-15.000 6.000 1,-15.000 7.000-2,-16.000 6.000 1,-12.000 7.000-1,-5.000 10.000 1,-7.000 10.000 1,-5.000 9.000 0,-9.000 6.000 0,-9.000 3.000 0,-10.000 3.000-2,-8.000 4.000-1,-11.000-1.000 0,-8.000-3.000-1,-10.000-3.000-1,-9.000-2.000-1,-15.000 3.000-1,-18.000 14.000-2,-19.000 11.000-2,-18.000 14.000-1,-12.000-1.000-5,-3.000-12.000-6,-3.000-13.000-8,-2.000-12.000-6,-3.000-13.000-7,1.000-12.000-8,-1.000-13.000-7,1.000-12.000-8,12.000-13.000-4,25.000-12.000 0,25.000-13.000-2,25.000-12.000-1</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7"/>
    </inkml:context>
    <inkml:brush xml:id="br0">
      <inkml:brushProperty name="width" value="0.0390187501907349" units="cm"/>
      <inkml:brushProperty name="height" value="0.0390187501907349" units="cm"/>
      <inkml:brushProperty name="color" value="#f2385b"/>
      <inkml:brushProperty name="ignorePressure" value="0"/>
    </inkml:brush>
  </inkml:definitions>
  <inkml:trace contextRef="#ctx0" brushRef="#br0">63400.000 29050.000 563,'0.000'170.000'133,"0.000"-9.000"-32,0.000-10.000-31,0.000-8.000-32,1.000-8.000-16,4.000-2.000-2,3.000-3.000-3,3.000-3.000-2,1.000 2.000-4,1.000 10.000-4,-1.000 10.000-5,1.000 9.000-4,-3.000-5.000-4,-2.000-19.000-6,-3.000-18.000-4,-3.000-19.000-5,-7.000-30.000-10,-9.000-41.000-13,-10.000-40.000-14,-8.000-40.000-13,-1.000-21.000-2,9.000 0.000 13,10.000 0.000 11,10.000 0.000 12,2.000 1.000 9,-3.000 4.000 7,-3.000 3.000 5,-2.000 3.000 7</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7"/>
    </inkml:context>
    <inkml:brush xml:id="br0">
      <inkml:brushProperty name="width" value="0.0432851649820805" units="cm"/>
      <inkml:brushProperty name="height" value="0.0432851649820805" units="cm"/>
      <inkml:brushProperty name="color" value="#f2385b"/>
      <inkml:brushProperty name="ignorePressure" value="0"/>
    </inkml:brush>
  </inkml:definitions>
  <inkml:trace contextRef="#ctx0" brushRef="#br0">63400.000 29350.000 508,'0.000'-49.000'0,"0.000"4.000"0,0.000 3.000-1,0.000 3.000 1,3.000 1.000 3,6.000 1.000 9,7.000-1.000 7,6.000 1.000 8,9.000-3.000 3,13.000-2.000-2,12.000-3.000-2,13.000-3.000-1,6.000 2.000-2,0.000 10.000-2,0.000 10.000-2,0.000 9.000-1,-2.000 7.000-2,-3.000 7.000-2,-3.000 6.000-2,-2.000 7.000-2,-9.000 10.000-3,-12.000 16.000-2,-13.000 15.000-2,-12.000 17.000-3,-12.000 13.000-1,-8.000 13.000 1,-10.000 12.000 0,-9.000 13.000 1,-12.000 6.000-1,-11.000 0.000-3,-14.000 0.000-4,-11.000 0.000-3,-9.000-5.000-2,-3.000-9.000 0,-3.000-10.000 1,-2.000-8.000 1,0.000-14.000 0,7.000-15.000-1,6.000-15.000 1,7.000-16.000-1,7.000-10.000 2,9.000-3.000 4,10.000-3.000 3,10.000-2.000 5,8.000-11.000 1,10.000-15.000 1,10.000-15.000 0,9.000-16.000 0,17.000-16.000 2,25.000-16.000 2,25.000-15.000 2,25.000-15.000 3,15.000-6.000 1,7.000 7.000-1,6.000 6.000 0,7.000 7.000-2,2.000 10.000 1,1.000 16.000-1,-1.000 15.000 1,1.000 17.000-1,-9.000 11.000 0,-15.000 10.000-3,-15.000 10.000-1,-16.000 9.000-2,-16.000 13.000-1,-16.000 20.000-1,-15.000 18.000 0,-15.000 20.000 0,-14.000 17.000-1,-8.000 20.000 1,-10.000 18.000 0,-9.000 20.000 1,-12.000 5.000-1,-11.000-6.000 2,-14.000-6.000-1,-11.000-6.000 2,-11.000-9.000-1,-5.000-8.000 0,-7.000-10.000 0,-5.000-9.000-2,-4.000-9.000 1,0.000-5.000-2,0.000-7.000 0,0.000-5.000 0,1.000-9.000-2,4.000-9.000 1,3.000-10.000-2,3.000-8.000 0,7.000-11.000 0,14.000-8.000-1,11.000-10.000-1,14.000-9.000-1,13.000-20.000-6,16.000-27.000-12,15.000-28.000-13,17.000-28.000-13,8.000-9.000-2,4.000 14.000 8,3.000 11.000 8,3.000 14.000 7,-1.000 5.000 0,-2.000 1.000-11,-3.000-1.000-9,-3.000 1.000-10</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8"/>
    </inkml:context>
    <inkml:brush xml:id="br0">
      <inkml:brushProperty name="width" value="0.0353265814483166" units="cm"/>
      <inkml:brushProperty name="height" value="0.0353265814483166" units="cm"/>
      <inkml:brushProperty name="color" value="#f2385b"/>
      <inkml:brushProperty name="ignorePressure" value="0"/>
    </inkml:brush>
  </inkml:definitions>
  <inkml:trace contextRef="#ctx0" brushRef="#br0">69750.000 17950.000 622,'-21.000'-18.000'22,"10.000"17.000"9,10.000 15.000 10,9.000 16.000 9,4.000 9.000 1,1.000 3.000-8,-1.000 3.000-9,1.000 4.000-9,1.000 2.000-6,3.000 4.000-3,3.000 3.000-2,4.000 3.000-4,-1.000-1.000-3,-3.000-2.000-1,-3.000-3.000-1,-2.000-3.000-2,-3.000-4.000-3,1.000-3.000-1,-1.000-3.000-2,1.000-2.000-3,-3.000-3.000-2,-2.000 1.000-4,-3.000-1.000-3,-3.000 1.000-3,-4.000-9.000-10,-3.000-15.000-17,-3.000-15.000-15,-2.000-16.000-17</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39"/>
    </inkml:context>
    <inkml:brush xml:id="br0">
      <inkml:brushProperty name="width" value="0.0371958427131176" units="cm"/>
      <inkml:brushProperty name="height" value="0.0371958427131176" units="cm"/>
      <inkml:brushProperty name="color" value="#f2385b"/>
      <inkml:brushProperty name="ignorePressure" value="0"/>
    </inkml:brush>
  </inkml:definitions>
  <inkml:trace contextRef="#ctx0" brushRef="#br0">69950.000 17800.000 591,'164.000'0.000'128,"-22.000"0.000"-30,-22.000 0.000-30,-21.000 0.000-29,-15.000 0.000-17,-6.000 0.000-4,-6.000 0.000-4,-6.000 0.000-3,-7.000 0.000-4,-6.000 0.000-4,-6.000 0.000-2,-6.000 0.000-5</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46"/>
    </inkml:context>
    <inkml:brush xml:id="br0">
      <inkml:brushProperty name="width" value="0.045352254062891" units="cm"/>
      <inkml:brushProperty name="height" value="0.045352254062891" units="cm"/>
      <inkml:brushProperty name="color" value="#f2385b"/>
      <inkml:brushProperty name="ignorePressure" value="0"/>
    </inkml:brush>
  </inkml:definitions>
  <inkml:trace contextRef="#ctx0" brushRef="#br0">56650.000 3900.000 485,'-46.000'-41.000'10,"10.000"19.000"23,10.000 19.000 21,9.000 19.000 21,6.000 12.000 6,3.000 6.000-13,3.000 7.000-13,4.000 6.000-12,-1.000 3.000-10,-3.000 0.000-8,-3.000 0.000-7,-2.000 0.000-8,-1.000 0.000-6,3.000 0.000-2,3.000 0.000-3,4.000 0.000-2,2.000-2.000-1,4.000-3.000 2,3.000-3.000 2,3.000-2.000 2,1.000-1.000 0,1.000 3.000 1,-1.000 3.000-1,1.000 4.000 0,-1.000 2.000 0,1.000 4.000-2,-1.000 3.000 1,1.000 3.000-2,-3.000 6.000-1,-2.000 9.000-2,-3.000 10.000-1,-3.000 10.000-3,-2.000 7.000-1,0.000 6.000-1,0.000 7.000-2,0.000 6.000-2,0.000 1.000-1,0.000-3.000-1,0.000-3.000-2,0.000-2.000-1,-2.000-9.000 0,-3.000-12.000 0,-3.000-13.000 1,-2.000-12.000 1,-1.000-10.000-3,3.000-6.000-7,3.000-6.000-7,4.000-6.000-7</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46"/>
    </inkml:context>
    <inkml:brush xml:id="br0">
      <inkml:brushProperty name="width" value="0.041601300239563" units="cm"/>
      <inkml:brushProperty name="height" value="0.041601300239563" units="cm"/>
      <inkml:brushProperty name="color" value="#f2385b"/>
      <inkml:brushProperty name="ignorePressure" value="0"/>
    </inkml:brush>
  </inkml:definitions>
  <inkml:trace contextRef="#ctx0" brushRef="#br0">58300.000 2900.000 528,'-24.000'28.000'66,"4.000"6.000"-10,3.000 7.000-8,3.000 6.000-10,-2.000 6.000-5,-6.000 6.000-3,-6.000 7.000-2,-6.000 6.000-2,-7.000 7.000-2,-6.000 10.000-2,-6.000 10.000-2,-6.000 9.000-2,-4.000 4.000-1,1.000 1.000-3,-1.000-1.000-2,1.000 1.000-2,-1.000 1.000-3,1.000 3.000-5,-1.000 3.000-3,1.000 4.000-4,2.000-7.000-7,7.000-16.000-9,6.000-15.000-10,7.000-15.000-9</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46"/>
    </inkml:context>
    <inkml:brush xml:id="br0">
      <inkml:brushProperty name="width" value="0.0398259982466698" units="cm"/>
      <inkml:brushProperty name="height" value="0.0398259982466698" units="cm"/>
      <inkml:brushProperty name="color" value="#f2385b"/>
      <inkml:brushProperty name="ignorePressure" value="0"/>
    </inkml:brush>
  </inkml:definitions>
  <inkml:trace contextRef="#ctx0" brushRef="#br0">58250.000 3200.000 552,'3.000'50.000'45,"6.000"0.000"1,7.000 0.000 3,6.000 0.000 1,10.000 1.000-1,17.000 4.000-4,15.000 3.000-4,16.000 3.000-4,10.000-2.000-6,7.000-6.000-6,6.000-6.000-8,7.000-6.000-6,-1.000-4.000-10,-6.000 1.000-9,-6.000-1.000-11,-6.000 1.000-11,-12.000 1.000-6,-15.000 3.000-4,-15.000 3.000-2,-16.000 4.000-3</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46"/>
    </inkml:context>
    <inkml:brush xml:id="br0">
      <inkml:brushProperty name="width" value="0.0465260148048401" units="cm"/>
      <inkml:brushProperty name="height" value="0.0465260148048401" units="cm"/>
      <inkml:brushProperty name="color" value="#f2385b"/>
      <inkml:brushProperty name="ignorePressure" value="0"/>
    </inkml:brush>
  </inkml:definitions>
  <inkml:trace contextRef="#ctx0" brushRef="#br0">58550.000 4100.000 472,'-132.000'-5.000'79,"39.000"41.000"0,36.000 40.000 2,39.000 42.000 0,21.000 27.000-6,6.000 16.000-18,7.000 15.000-16,6.000 17.000-17,6.000 25.000-13,6.000 39.000-12,7.000 36.000-11,6.000 39.000-11,1.000 16.000-8,-3.000-3.000-5,-3.000-3.000-5,-2.000-2.000-5,-5.000-31.000-6,-2.000-56.000-5,-3.000-56.000-6,-3.000-56.000-5</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0"/>
    </inkml:context>
    <inkml:brush xml:id="br0">
      <inkml:brushProperty name="width" value="0.0439896509051323" units="cm"/>
      <inkml:brushProperty name="height" value="0.0439896509051323" units="cm"/>
      <inkml:brushProperty name="color" value="#f2385b"/>
      <inkml:brushProperty name="ignorePressure" value="0"/>
    </inkml:brush>
  </inkml:definitions>
  <inkml:trace contextRef="#ctx0" brushRef="#br0">61750.000 3000.000 500,'-24.000'28.000'150,"4.000"6.000"-35,3.000 7.000-36,3.000 6.000-34,3.000 6.000-20,3.000 6.000-3,3.000 7.000-4,4.000 6.000-4,1.000 4.000-3,0.000 4.000-2,0.000 3.000-3,0.000 3.000-2,0.000-2.000-2,0.000-6.000-3,0.000-6.000-1,0.000-6.000-3,0.000-6.000-1,0.000-2.000-3,0.000-3.000-1,0.000-3.000-2,0.000-4.000-1,0.000-3.000 0,0.000-3.000 2,0.000-2.000 1,0.000-3.000-5,0.000 1.000-7,0.000-1.000-8,0.000 1.000-8,-2.000-3.000-1,-3.000-2.000 3,-3.000-3.000 5,-2.000-3.000 4,-3.000-2.000 1,1.000 0.000 0,-1.000 0.000-1,1.000 0.000-1,1.000-7.000 0,3.000-11.000 0,3.000-14.000 2,4.000-11.000 0</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2:58"/>
    </inkml:context>
    <inkml:brush xml:id="br0">
      <inkml:brushProperty name="width" value="0.0337717272341251" units="cm"/>
      <inkml:brushProperty name="height" value="0.0337717272341251" units="cm"/>
      <inkml:brushProperty name="color" value="#f2395b"/>
      <inkml:brushProperty name="ignorePressure" value="0"/>
    </inkml:brush>
  </inkml:definitions>
  <inkml:trace contextRef="#ctx0" brushRef="#br0">50800.000 12700.000 651,'-19.000'70.000'165,"13.000"-9.000"-52,12.000-10.000-52,13.000-8.000-52,6.000-8.000-35,0.000-2.000-19,0.000-3.000-21,0.000-3.000-19</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1"/>
    </inkml:context>
    <inkml:brush xml:id="br0">
      <inkml:brushProperty name="width" value="0.0457011424005032" units="cm"/>
      <inkml:brushProperty name="height" value="0.0457011424005032" units="cm"/>
      <inkml:brushProperty name="color" value="#f2385b"/>
      <inkml:brushProperty name="ignorePressure" value="0"/>
    </inkml:brush>
  </inkml:definitions>
  <inkml:trace contextRef="#ctx0" brushRef="#br0">61700.000 2700.000 481,'50.000'-44.000'89,"0.000"13.000"-20,0.000 12.000-17,0.000 13.000-20,0.000 6.000-11,0.000 0.000-2,0.000 0.000-3,0.000 0.000-4,0.000 4.000 0,0.000 10.000-1,0.000 10.000 1,0.000 9.000-1,-4.000 4.000-2,-5.000 1.000-5,-7.000-1.000-6,-5.000 1.000-5,-8.000 4.000-2,-5.000 9.000 1,-7.000 10.000 2,-5.000 10.000 1,-9.000 5.000 0,-9.000 4.000-3,-10.000 3.000-3,-8.000 3.000-2,-11.000 1.000-2,-8.000 1.000 1,-10.000-1.000-1,-9.000 1.000 1,-5.000-4.000 1,0.000-6.000 2,0.000-6.000 1,0.000-6.000 1,3.000-9.000 3,6.000-8.000 0,7.000-10.000 1,6.000-9.000 1,18.000-10.000 3,32.000-9.000 5,31.000-10.000 6,32.000-8.000 4,16.000-9.000 3,4.000-6.000-2,3.000-6.000-1,3.000-6.000 0,1.000 1.000-1,1.000 9.000 2,-1.000 10.000 1,1.000 10.000 1,-6.000 5.000 0,-8.000 4.000-3,-10.000 3.000-2,-9.000 3.000-3,-10.000 4.000-1,-9.000 7.000-1,-10.000 6.000-2,-8.000 7.000 0,-8.000 5.000-1,-2.000 7.000 1,-3.000 6.000 1,-3.000 7.000 1,-7.000 5.000 0,-9.000 7.000 1,-10.000 6.000 2,-8.000 7.000 1,-12.000 2.000 0,-12.000 1.000-1,-13.000-1.000-2,-12.000 1.000-2,-9.000-3.000 0,-2.000-2.000-2,-3.000-3.000 0,-3.000-3.000-2,1.000-7.000 0,6.000-9.000 1,7.000-10.000 0,6.000-8.000 1,7.000-9.000-5,10.000-6.000-9,10.000-6.000-9,9.000-6.000-8,10.000-16.000-9,14.000-25.000-8,11.000-25.000-8,14.000-25.000-8,8.000-8.000-2,7.000 9.000 2,6.000 10.000 4,7.000 10.000 3</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1"/>
    </inkml:context>
    <inkml:brush xml:id="br0">
      <inkml:brushProperty name="width" value="0.0463356636464596" units="cm"/>
      <inkml:brushProperty name="height" value="0.0463356636464596" units="cm"/>
      <inkml:brushProperty name="color" value="#f2385b"/>
      <inkml:brushProperty name="ignorePressure" value="0"/>
    </inkml:brush>
  </inkml:definitions>
  <inkml:trace contextRef="#ctx0" brushRef="#br0">63300.000 3350.000 474,'-25.000'98.000'180,"0.000"-3.000"-43,0.000-3.000-43,0.000-2.000-44,0.000 2.000-24,0.000 9.000-7,0.000 10.000-6,0.000 10.000-7,-4.000 2.000-6,-5.000-3.000-5,-7.000-3.000-7,-5.000-2.000-6,-3.000-5.000-4,4.000-2.000-1,3.000-3.000-1,3.000-3.000-1,4.000-10.000-3,7.000-16.000-5,6.000-15.000-4,7.000-15.000-4,2.000-18.000-4,1.000-19.000-4,-1.000-18.000-3,1.000-19.000-3</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1"/>
    </inkml:context>
    <inkml:brush xml:id="br0">
      <inkml:brushProperty name="width" value="0.0455817766487598" units="cm"/>
      <inkml:brushProperty name="height" value="0.0455817766487598" units="cm"/>
      <inkml:brushProperty name="color" value="#f2385b"/>
      <inkml:brushProperty name="ignorePressure" value="0"/>
    </inkml:brush>
  </inkml:definitions>
  <inkml:trace contextRef="#ctx0" brushRef="#br0">63200.000 3350.000 482,'25.000'-65.000'10,"0.000"23.000"19,0.000 22.000 20,0.000 22.000 20,1.000 18.000 3,4.000 16.000-10,3.000 15.000-13,3.000 17.000-10,3.000 11.000-9,3.000 10.000-5,3.000 10.000-4,4.000 9.000-5,-3.000 4.000-5,-5.000 1.000-2,-7.000-1.000-3,-5.000 1.000-3,-4.000-3.000-1,0.000-2.000 1,0.000-3.000 0,0.000-3.000 1,-2.000-7.000-1,-3.000-9.000-1,-3.000-10.000-2,-2.000-8.000-1,0.000-14.000-1,7.000-15.000 1,6.000-15.000 1,7.000-16.000 1,2.000-27.000 0,1.000-37.000 0,-1.000-38.000 0,1.000-37.000-1,2.000-27.000 0,7.000-16.000-2,6.000-15.000-1,7.000-15.000-2,0.000-9.000-1,-2.000 1.000 1,-3.000-1.000 1,-3.000 1.000-1,-6.000 13.000-2,-5.000 29.000-6,-7.000 28.000-6,-5.000 28.000-7</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2"/>
    </inkml:context>
    <inkml:brush xml:id="br0">
      <inkml:brushProperty name="width" value="0.0443046167492867" units="cm"/>
      <inkml:brushProperty name="height" value="0.0443046167492867" units="cm"/>
      <inkml:brushProperty name="color" value="#f2385b"/>
      <inkml:brushProperty name="ignorePressure" value="0"/>
    </inkml:brush>
  </inkml:definitions>
  <inkml:trace contextRef="#ctx0" brushRef="#br0">66600.000 2150.000 496,'-22.000'54.000'172,"6.000"10.000"-41,7.000 10.000-41,6.000 9.000-41,3.000 4.000-25,0.000 1.000-5,0.000-1.000-7,0.000 1.000-5,0.000-1.000-10,0.000 1.000-8,0.000-1.000-11,0.000 1.000-10,-2.000-7.000-7,-3.000-12.000-7,-3.000-13.000-5,-2.000-12.000-6</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2"/>
    </inkml:context>
    <inkml:brush xml:id="br0">
      <inkml:brushProperty name="width" value="0.0401880778372288" units="cm"/>
      <inkml:brushProperty name="height" value="0.0401880778372288" units="cm"/>
      <inkml:brushProperty name="color" value="#f2385b"/>
      <inkml:brushProperty name="ignorePressure" value="0"/>
    </inkml:brush>
  </inkml:definitions>
  <inkml:trace contextRef="#ctx0" brushRef="#br0">66900.000 1800.000 547,'48.000'-44.000'75,"-3.000"13.000"-3,-3.000 12.000-2,-2.000 13.000-3,-5.000 10.000-8,-2.000 10.000-14,-3.000 10.000-15,-3.000 9.000-14,-4.000 9.000-8,-3.000 9.000-2,-3.000 10.000-3,-2.000 10.000-1,-8.000 5.000-6,-8.000 4.000-5,-10.000 3.000-6,-9.000 3.000-6,-12.000 1.000-7,-11.000 1.000-8,-14.000-1.000-7,-11.000 1.000-7,-4.000-7.000-2,6.000-12.000 6,7.000-13.000 6,6.000-12.000 6,6.000-13.000 4,6.000-12.000 5,7.000-13.000 5,6.000-12.000 4,7.000-16.000 3,10.000-19.000 1,10.000-18.000 2,9.000-19.000 1,9.000-8.000 3,9.000 3.000 3,10.000 3.000 3,10.000 4.000 4,7.000 1.000 4,6.000 0.000 8,7.000 0.000 7,6.000 0.000 6,-1.000 7.000 4,-5.000 17.000-1,-7.000 15.000 0,-5.000 16.000-1,-9.000 12.000-2,-9.000 9.000-3,-10.000 10.000-4,-8.000 10.000-2,-12.000 11.000-6,-12.000 17.000-6,-13.000 15.000-6,-12.000 16.000-5,-10.000 9.000-7,-6.000 3.000-5,-6.000 3.000-6,-6.000 4.000-5,-9.000 1.000-5,-8.000 0.000-3,-10.000 0.000-4,-9.000 0.000-3,-1.000-8.000 1,10.000-16.000 6,10.000-15.000 7,9.000-15.000 6,7.000-9.000 6,7.000 1.000 3,6.000-1.000 3,7.000 1.000 4</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3"/>
    </inkml:context>
    <inkml:brush xml:id="br0">
      <inkml:brushProperty name="width" value="0.048379547894001" units="cm"/>
      <inkml:brushProperty name="height" value="0.048379547894001" units="cm"/>
      <inkml:brushProperty name="color" value="#f2385b"/>
      <inkml:brushProperty name="ignorePressure" value="0"/>
    </inkml:brush>
  </inkml:definitions>
  <inkml:trace contextRef="#ctx0" brushRef="#br0">65650.000 3850.000 454,'-68.000'50.000'33,"17.000"0.000"12,15.000 0.000 12,16.000 0.000 12,9.000 1.000 0,3.000 4.000-11,3.000 3.000-11,4.000 3.000-11,1.000 7.000-9,0.000 14.000-6,0.000 11.000-6,0.000 14.000-5,0.000 5.000-4,0.000 1.000-1,0.000-1.000 0,0.000 1.000-2,0.000-9.000-5,0.000-15.000-10,0.000-15.000-9,0.000-16.000-9,1.000-30.000-13,4.000-44.000-13,3.000-43.000-14,3.000-44.000-14,4.000-21.000 2,7.000 4.000 16,6.000 3.000 18,7.000 3.000 16,2.000 7.000 11,1.000 14.000 5,-1.000 11.000 4,1.000 14.000 5,-1.000 8.000 6,1.000 7.000 9,-1.000 6.000 8,1.000 7.000 8,1.000 2.000 4,3.000 1.000 2,3.000-1.000 1,4.000 1.000 1,-1.000 1.000 0,-3.000 3.000-3,-3.000 3.000-2,-2.000 4.000-2,-3.000 7.000-3,1.000 13.000-2,-1.000 12.000-2,1.000 13.000-2,-4.000 10.000-2,-6.000 10.000 1,-6.000 10.000 1,-6.000 9.000 0,-6.000 7.000-1,-2.000 7.000 1,-3.000 6.000 0,-3.000 7.000-1,-4.000 0.000-2,-3.000-2.000-1,-3.000-3.000-4,-2.000-3.000-2,-6.000-6.000-3,-6.000-5.000-1,-6.000-7.000-1,-6.000-5.000-3,-4.000-8.000-2,1.000-5.000-5,-1.000-7.000-5,1.000-5.000-4,-1.000-15.000-7,1.000-22.000-9,-1.000-22.000-9,1.000-21.000-9,8.000-12.000 1,20.000 1.000 10,18.000-1.000 10,20.000 1.000 10,11.000 1.000 9,7.000 3.000 4,6.000 3.000 5,7.000 4.000 6,2.000 2.000 2,1.000 4.000 2,-1.000 3.000 1,1.000 3.000 1,-4.000 3.000 0,-6.000 3.000-1,-6.000 3.000 0,-6.000 4.000-1,-6.000 2.000-1,-2.000 4.000 1,-3.000 3.000-1,-3.000 3.000 0,-4.000-1.000-2,-3.000-2.000-2,-3.000-3.000-4,-2.000-3.000-2,0.000 1.000 2,7.000 6.000 8,6.000 7.000 9,7.000 6.000 9,0.000 6.000 4,-2.000 6.000 0,-3.000 7.000 0,-3.000 6.000 0,-6.000 9.000-2,-5.000 13.000-1,-7.000 12.000-4,-5.000 13.000-2,-6.000 4.000-2,-3.000-3.000-3,-3.000-3.000-3,-2.000-2.000-2,-5.000-6.000-2,-2.000-6.000 0,-3.000-6.000 0,-3.000-6.000 1,-2.000-18.000-15,0.000-28.000-27,0.000-28.000-29,0.000-27.000-28,6.000-15.000-5,13.000 0.000 17,12.000 0.000 17,13.000 0.000 17,6.000 1.000 12,0.000 4.000 8,0.000 3.000 7,0.000 3.000 7,1.000-2.000 5,4.000-6.000 2,3.000-6.000 2,3.000-6.000 3,-1.000 1.000 0,-2.000 9.000 1,-3.000 10.000 0,-3.000 10.000-1,-4.000 8.000 1,-3.000 10.000 0,-3.000 10.000 1,-2.000 9.000 1,-1.000 9.000 8,3.000 9.000 16,3.000 10.000 15,4.000 10.000 16,1.000 7.000 2,0.000 6.000-9,0.000 7.000-10,0.000 6.000-9,0.000 3.000-7,0.000 0.000-1,0.000 0.000-3,0.000 0.000-2,-2.000-2.000-1,-3.000-3.000-3,-3.000-3.000-2,-2.000-2.000-2,-3.000 2.000 0,1.000 9.000 0,-1.000 10.000 1,1.000 10.000 0,-3.000 4.000 0,-2.000 0.000-1,-3.000 0.000-2,-3.000 0.000-2,-2.000-2.000 1,0.000-3.000-1,0.000-3.000 2,0.000-2.000 0,0.000-5.000-2,0.000-2.000-3,0.000-3.000-4,0.000-3.000-5,-7.000-7.000-6,-11.000-9.000-11,-14.000-10.000-10,-11.000-8.000-10,-9.000-12.000-4,-3.000-12.000 1,-3.000-13.000 1,-2.000-12.000 2,-1.000-12.000 3,3.000-8.000 3,3.000-10.000 5,4.000-9.000 4,7.000-4.000 3,13.000 4.000 3,12.000 3.000 2,13.000 3.000 3,7.000 4.000 5,4.000 7.000 4,3.000 6.000 6,3.000 7.000 6,3.000 4.000 4,3.000 3.000 3,3.000 3.000 2,4.000 4.000 4,1.000 4.000 1,0.000 6.000-1,0.000 7.000-1,0.000 6.000 0,0.000 9.000 0,0.000 13.000 0,0.000 12.000 1,0.000 13.000 1,-5.000 10.000-4,-9.000 10.000-5,-10.000 10.000-7,-8.000 9.000-6,-6.000 1.000-3,1.000-6.000-2,-1.000-6.000-1,1.000-6.000-2,-1.000-9.000-1,1.000-8.000-1,-1.000-10.000-1,1.000-9.000-1,5.000-13.000-5,14.000-16.000-6,11.000-15.000-8,14.000-15.000-5,3.000-9.000-2,-2.000 1.000 4,-3.000-1.000 6,-3.000 1.000 4</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4"/>
    </inkml:context>
    <inkml:brush xml:id="br0">
      <inkml:brushProperty name="width" value="0.0463054701685905" units="cm"/>
      <inkml:brushProperty name="height" value="0.0463054701685905" units="cm"/>
      <inkml:brushProperty name="color" value="#f2385b"/>
      <inkml:brushProperty name="ignorePressure" value="0"/>
    </inkml:brush>
  </inkml:definitions>
  <inkml:trace contextRef="#ctx0" brushRef="#br0">69400.000 2600.000 475,'-22.000'46.000'78,"6.000"-5.000"-16,7.000-7.000-15,6.000-5.000-16,3.000 6.000-5,0.000 23.000 6,0.000 22.000 6,0.000 22.000 5,0.000 7.000-1,0.000-6.000-8,0.000-6.000-8,0.000-6.000-7,-4.000 7.000-6,-5.000 22.000-3,-7.000 22.000-3,-5.000 23.000-3,-6.000-3.000-2,-3.000-24.000 1,-3.000-26.000 0,-2.000-24.000 1,-9.000-12.000-7,-12.000 4.000-14,-13.000 3.000-16,-12.000 3.000-15,-2.000-8.000-3,9.000-19.000 8,10.000-18.000 7,10.000-19.000 9,7.000-13.000-2,6.000-6.000-11,7.000-6.000-10,6.000-6.000-12</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5"/>
    </inkml:context>
    <inkml:brush xml:id="br0">
      <inkml:brushProperty name="width" value="0.0562690980732441" units="cm"/>
      <inkml:brushProperty name="height" value="0.0562690980732441" units="cm"/>
      <inkml:brushProperty name="color" value="#f2385b"/>
      <inkml:brushProperty name="ignorePressure" value="0"/>
    </inkml:brush>
  </inkml:definitions>
  <inkml:trace contextRef="#ctx0" brushRef="#br0">69350.000 2300.000 390,'139.000'-91.000'12,"-22.000"19.000"3,-22.000 19.000 3,-21.000 19.000 4,-10.000 12.000 1,3.000 6.000-3,3.000 7.000-1,4.000 6.000-3,1.000 3.000-3,0.000 0.000-3,0.000 0.000-4,0.000 0.000-3,-7.000 4.000-3,-11.000 10.000-1,-14.000 10.000-1,-11.000 9.000-2,-11.000 9.000 1,-5.000 9.000 2,-7.000 10.000 3,-5.000 10.000 2,-6.000 5.000 1,-3.000 4.000-2,-3.000 3.000-2,-2.000 3.000-1,-3.000 7.000 5,1.000 14.000 15,-1.000 11.000 12,1.000 14.000 15,-1.000 10.000 4,1.000 9.000-6,-1.000 10.000-4,1.000 10.000-6,1.000-4.000-4,3.000-16.000-6,3.000-15.000-5,4.000-15.000-5,4.000-14.000-3,6.000-8.000 0,7.000-10.000-1,6.000-9.000 0,1.000-7.000-2,-3.000-3.000-4,-3.000-3.000-3,-2.000-2.000-4,-5.000-5.000-6,-2.000-2.000-8,-3.000-3.000-8,-3.000-3.000-7,-7.000-12.000-4,-9.000-18.000 2,-10.000-19.000 2,-8.000-18.000 2,-12.000-23.000 1,-12.000-24.000-1,-13.000-26.000 1,-12.000-24.000-1,-4.000-13.000 0,7.000 0.000 3,6.000 0.000 2,7.000 0.000 1,7.000-8.000 3,9.000-16.000 3,10.000-15.000 2,10.000-15.000 4,8.000 5.000 1,10.000 29.000 4,10.000 28.000 1,9.000 28.000 3,7.000 15.000 3,7.000 4.000 1,6.000 3.000 2,7.000 3.000 2,4.000 4.000 2,3.000 7.000 0,3.000 6.000 2,4.000 7.000 1,-3.000 21.000-1,-5.000 38.000 0,-7.000 37.000-1,-5.000 38.000-1,-14.000 24.000 0,-18.000 14.000 1,-19.000 11.000-1,-18.000 14.000 2,-9.000 0.000-1,4.000-8.000 1,3.000-10.000-1,3.000-9.000 0,4.000-16.000-1,7.000-22.000-1,6.000-22.000-1,7.000-21.000-2,7.000-21.000-4,9.000-19.000-5,10.000-18.000-7,10.000-19.000-6,14.000-40.000-5,23.000-58.000-4,22.000-60.000-4,22.000-59.000-4,15.000-32.000-1,9.000-3.000 2,10.000-3.000 1,10.000-2.000 1,4.000 14.000 5,0.000 35.000 5,0.000 35.000 7,0.000 34.000 6,-15.000 29.000 4,-27.000 26.000 0,-28.000 24.000 2,-28.000 26.000 1,-26.000 22.000 13,-21.000 23.000 22,-22.000 22.000 23,-22.000 22.000 23,-8.000 13.000 5,6.000 7.000-12,7.000 6.000-12,6.000 7.000-12,7.000 0.000-9,10.000-2.000-6,10.000-3.000-8,9.000-3.000-6,12.000-6.000-7,16.000-5.000-7,15.000-7.000-7,17.000-5.000-8,13.000-8.000-5,13.000-5.000-6,12.000-7.000-4,13.000-5.000-6,6.000-1.000-1,0.000 6.000 3,0.000 7.000 2,0.000 6.000 3,-7.000 6.000 1,-11.000 6.000 1,-14.000 7.000 0,-11.000 6.000 0,-15.000 7.000 3,-16.000 10.000 5,-15.000 10.000 4,-15.000 9.000 5,-15.000 4.000 4,-12.000 1.000 4,-13.000-1.000 3,-12.000 1.000 3,-12.000-3.000 3,-8.000-2.000 1,-10.000-3.000 1,-9.000-3.000 1,-7.000-7.000 0,-3.000-9.000-2,-3.000-10.000 0,-2.000-8.000-1,3.000-11.000-3,14.000-8.000-3,11.000-10.000-3,14.000-9.000-4,7.000-10.000-3,3.000-9.000-4,3.000-10.000-2,4.000-8.000-4,7.000-8.000-1,13.000-2.000 0,12.000-3.000 1,13.000-3.000 1,12.000-4.000 0,13.000-3.000-1,12.000-3.000 1,13.000-2.000-1,2.000 2.000 3,-5.000 9.000 3,-7.000 10.000 3,-5.000 10.000 5,-6.000 7.000 2,-3.000 6.000 1,-3.000 7.000 2,-2.000 6.000 0,-8.000 7.000 1,-8.000 10.000-1,-10.000 10.000 1,-9.000 9.000-1,-13.000 13.000 0,-16.000 20.000 0,-15.000 18.000 1,-15.000 20.000-1,-11.000 6.000 0,-2.000-2.000 0,-3.000-3.000-1,-3.000-3.000 0,2.000-7.000 0,10.000-9.000 0,10.000-10.000 1,9.000-8.000 0,7.000-9.000 0,7.000-6.000 0,6.000-6.000-1,7.000-6.000 1,7.000-7.000-4,9.000-6.000-6,10.000-6.000-7,10.000-6.000-7,4.000-9.000-3,0.000-8.000-1,0.000-10.000-2,0.000-9.000-1,-2.000-9.000 0,-3.000-5.000 1,-3.000-7.000 1,-2.000-5.000 1,-5.000-1.000 2,-2.000 6.000 4,-3.000 7.000 4,-3.000 6.000 4</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5"/>
    </inkml:context>
    <inkml:brush xml:id="br0">
      <inkml:brushProperty name="width" value="0.0580956600606441" units="cm"/>
      <inkml:brushProperty name="height" value="0.0580956600606441" units="cm"/>
      <inkml:brushProperty name="color" value="#f2385b"/>
      <inkml:brushProperty name="ignorePressure" value="0"/>
    </inkml:brush>
  </inkml:definitions>
  <inkml:trace contextRef="#ctx0" brushRef="#br0">72000.000 3250.000 378,'-46.000'-11.000'19,"10.000"28.000"22,10.000 28.000 22,9.000 29.000 22,6.000 13.000 2,3.000 1.000-15,3.000-1.000-16,4.000 1.000-17,-1.000 7.000-9,-3.000 16.000-4,-3.000 15.000-2,-2.000 17.000-3,-1.000-1.000-4,3.000-16.000-3,3.000-15.000-3,4.000-15.000-5,7.000-12.000-1,13.000-6.000-2,12.000-6.000-1,13.000-6.000-2,12.000-9.000 0,13.000-8.000-3,12.000-10.000-1,13.000-9.000-2,13.000-10.000-3,17.000-9.000-4,15.000-10.000-4,16.000-8.000-3,13.000-12.000-6,14.000-12.000-8,11.000-13.000-6,14.000-12.000-9,-11.000-2.000-6,-30.000 9.000-6,-32.000 10.000-7,-30.000 10.000-7</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6"/>
    </inkml:context>
    <inkml:brush xml:id="br0">
      <inkml:brushProperty name="width" value="0.0391709804534912" units="cm"/>
      <inkml:brushProperty name="height" value="0.0391709804534912" units="cm"/>
      <inkml:brushProperty name="color" value="#f2385b"/>
      <inkml:brushProperty name="ignorePressure" value="0"/>
    </inkml:brush>
  </inkml:definitions>
  <inkml:trace contextRef="#ctx0" brushRef="#br0">77300.000 2200.000 561,'23.000'-21.000'-1,"-3.000"10.000"20,-3.000 10.000 21,-2.000 9.000 20,-6.000 9.000 7,-6.000 9.000-9,-6.000 10.000-7,-6.000 10.000-9,-12.000 11.000-8,-15.000 17.000-7,-15.000 15.000-7,-16.000 16.000-9,-10.000 7.000-4,-3.000 1.000-4,-3.000-1.000-2,-2.000 1.000-4,-1.000-3.000-1,3.000-2.000 0,3.000-3.000-1,4.000-3.000 1,4.000-7.000-1,6.000-9.000 0,7.000-10.000 0,6.000-8.000 1,6.000-11.000-1,6.000-8.000 2,7.000-10.000 0,6.000-9.000 1,31.000-9.000 1,56.000-5.000 3,57.000-7.000 3,56.000-5.000 1,21.000-8.000 2,-11.000-5.000-2,-14.000-7.000 0,-11.000-5.000-1,-14.000-3.000-3,-11.000 4.000-6,-14.000 3.000-4,-11.000 3.000-7,-15.000 3.000-8,-16.000 3.000-13,-15.000 3.000-13,-15.000 4.000-13,-18.000 2.000-2,-19.000 4.000 8,-18.000 3.000 7,-19.000 3.000 9,-8.000-1.000 6,3.000-2.000 5,3.000-3.000 5,4.000-3.000 5</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0"/>
    </inkml:context>
    <inkml:brush xml:id="br0">
      <inkml:brushProperty name="width" value="0.0383872352540493" units="cm"/>
      <inkml:brushProperty name="height" value="0.0383872352540493" units="cm"/>
      <inkml:brushProperty name="color" value="#f2395b"/>
      <inkml:brushProperty name="ignorePressure" value="0"/>
    </inkml:brush>
  </inkml:definitions>
  <inkml:trace contextRef="#ctx0" brushRef="#br0">58600.000 4000.000 573,'-19.000'-21.000'4,"13.000"10.000"8,12.000 10.000 8,13.000 9.000 8,24.000 9.000 4,39.000 9.000 3,36.000 10.000 0,39.000 10.000 2,5.000 2.000-5,-24.000-3.000-11,-26.000-3.000-10,-24.000-2.000-11,-20.000-5.000-8,-11.000-2.000-4,-14.000-3.000-4,-11.000-3.000-5,-14.000 1.000-2,-11.000 6.000 0,-14.000 7.000 2,-11.000 6.000 0,-15.000 6.000-1,-16.000 6.000-2,-15.000 7.000-2,-15.000 6.000-2,-11.000 1.000 1,-2.000-3.000 5,-3.000-3.000 3,-3.000-2.000 5,-2.000-6.000 3,0.000-6.000 4,0.000-6.000 3,0.000-6.000 3,3.000-6.000 5,6.000-2.000 5,7.000-3.000 6,6.000-3.000 5,9.000-2.000 3,13.000 0.000 0,12.000 0.000 1,13.000 0.000 0,9.000 6.000 3,6.000 13.000 9,7.000 12.000 6,6.000 13.000 8,3.000 9.000 0,0.000 6.000-8,0.000 7.000-9,0.000 6.000-7,-2.000 10.000-6,-3.000 17.000-4,-3.000 15.000-4,-2.000 16.000-3,-3.000 2.000-5,1.000-8.000-4,-1.000-10.000-4,1.000-9.000-5,1.000-13.000-5,3.000-16.000-6,3.000-15.000-7,4.000-15.000-6,5.000-21.000-8,10.000-25.000-11,10.000-25.000-10,9.000-25.000-10</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6"/>
    </inkml:context>
    <inkml:brush xml:id="br0">
      <inkml:brushProperty name="width" value="0.0481534451246262" units="cm"/>
      <inkml:brushProperty name="height" value="0.0481534451246262" units="cm"/>
      <inkml:brushProperty name="color" value="#f2385b"/>
      <inkml:brushProperty name="ignorePressure" value="0"/>
    </inkml:brush>
  </inkml:definitions>
  <inkml:trace contextRef="#ctx0" brushRef="#br0">77250.000 2750.000 456,'-24.000'-63.000'40,"4.000"26.000"12,3.000 24.000 14,3.000 26.000 13,6.000 22.000-1,9.000 23.000-14,10.000 22.000-15,10.000 22.000-14,0.000 23.000-9,-5.000 25.000-6,-7.000 25.000-3,-5.000 25.000-6,-4.000 15.000-4,0.000 7.000-8,0.000 6.000-6,0.000 7.000-7,-2.000 4.000-10,-3.000 3.000-11,-3.000 3.000-14,-2.000 4.000-11,-1.000-21.000-7,3.000-44.000 1,3.000-43.000 0,4.000-44.000-1</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7"/>
    </inkml:context>
    <inkml:brush xml:id="br0">
      <inkml:brushProperty name="width" value="0.041312325745821" units="cm"/>
      <inkml:brushProperty name="height" value="0.041312325745821" units="cm"/>
      <inkml:brushProperty name="color" value="#f2385b"/>
      <inkml:brushProperty name="ignorePressure" value="0"/>
    </inkml:brush>
  </inkml:definitions>
  <inkml:trace contextRef="#ctx0" brushRef="#br0">79450.000 1850.000 532,'-50.000'148.000'187,"0.000"-3.000"-49,0.000-3.000-48,0.000-2.000-49,-5.000 0.000-30,-9.000 7.000-11,-10.000 6.000-10,-8.000 7.000-12,-4.000-4.000-8,3.000-12.000-9,3.000-13.000-7,4.000-12.000-8,7.000-18.000-4,13.000-21.000 1,12.000-22.000 1,13.000-22.000-1</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7"/>
    </inkml:context>
    <inkml:brush xml:id="br0">
      <inkml:brushProperty name="width" value="0.0409047082066536" units="cm"/>
      <inkml:brushProperty name="height" value="0.0409047082066536" units="cm"/>
      <inkml:brushProperty name="color" value="#f2385b"/>
      <inkml:brushProperty name="ignorePressure" value="0"/>
    </inkml:brush>
  </inkml:definitions>
  <inkml:trace contextRef="#ctx0" brushRef="#br0">79550.000 1950.000 537,'51.000'23.000'98,"4.000"-3.000"-17,3.000-3.000-17,3.000-2.000-18,4.000 0.000-9,7.000 7.000-2,6.000 6.000-2,7.000 7.000-1,2.000 5.000-8,1.000 7.000-12,-1.000 6.000-12,1.000 7.000-12,-7.000 2.000-10,-12.000 1.000-11,-13.000-1.000-10,-12.000 1.000-9,-10.000-6.000-6,-6.000-8.000-1,-6.000-10.000-2,-6.000-9.000-2</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7"/>
    </inkml:context>
    <inkml:brush xml:id="br0">
      <inkml:brushProperty name="width" value="0.0525091141462326" units="cm"/>
      <inkml:brushProperty name="height" value="0.0525091141462326" units="cm"/>
      <inkml:brushProperty name="color" value="#f2385b"/>
      <inkml:brushProperty name="ignorePressure" value="0"/>
    </inkml:brush>
  </inkml:definitions>
  <inkml:trace contextRef="#ctx0" brushRef="#br0">79800.000 2700.000 418,'-46.000'4.000'84,"10.000"10.000"0,10.000 10.000 1,9.000 9.000 0,6.000 17.000-8,3.000 25.000-17,3.000 25.000-16,4.000 25.000-16,1.000 25.000-11,0.000 25.000-6,0.000 25.000-5,0.000 25.000-6,0.000 32.000-8,0.000 42.000-12,0.000 40.000-12,0.000 41.000-11,-2.000 12.000-5,-3.000-16.000 5,-3.000-15.000 4,-2.000-15.000 5,-1.000-37.000-2,3.000-56.000-11,3.000-56.000-9,4.000-56.000-9</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8"/>
    </inkml:context>
    <inkml:brush xml:id="br0">
      <inkml:brushProperty name="width" value="0.0453912243247032" units="cm"/>
      <inkml:brushProperty name="height" value="0.0453912243247032" units="cm"/>
      <inkml:brushProperty name="color" value="#f2385b"/>
      <inkml:brushProperty name="ignorePressure" value="0"/>
    </inkml:brush>
  </inkml:definitions>
  <inkml:trace contextRef="#ctx0" brushRef="#br0">83550.000 2600.000 484,'0.000'56.000'154,"0.000"13.000"-35,0.000 12.000-34,0.000 13.000-34,0.000 12.000-20,0.000 13.000-5,0.000 12.000-6,0.000 13.000-5,-4.000 6.000-5,-5.000 0.000-6,-7.000 0.000-4,-5.000 0.000-6,-4.000-4.000-7,0.000-5.000-10,0.000-7.000-9,0.000-5.000-10,0.000-15.000-5,0.000-22.000-3,0.000-22.000-2,0.000-21.000-3</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8"/>
    </inkml:context>
    <inkml:brush xml:id="br0">
      <inkml:brushProperty name="width" value="0.0495601519942284" units="cm"/>
      <inkml:brushProperty name="height" value="0.0495601519942284" units="cm"/>
      <inkml:brushProperty name="color" value="#f2385b"/>
      <inkml:brushProperty name="ignorePressure" value="0"/>
    </inkml:brush>
  </inkml:definitions>
  <inkml:trace contextRef="#ctx0" brushRef="#br0">83800.000 1800.000 443,'28.000'-27.000'3,"6.000"-3.000"4,7.000-3.000 5,6.000-2.000 4,7.000 0.000 6,10.000 7.000 8,10.000 6.000 6,9.000 7.000 7,1.000 5.000 2,-6.000 7.000-7,-6.000 6.000-6,-6.000 7.000-5,-9.000 7.000-4,-8.000 9.000-2,-10.000 10.000-2,-9.000 10.000-2,-10.000 10.000-5,-9.000 13.000-6,-10.000 12.000-8,-8.000 13.000-7,-15.000 9.000-6,-19.000 6.000-4,-18.000 7.000-6,-19.000 6.000-3,-8.000-2.000-2,3.000-9.000 2,3.000-10.000 3,4.000-8.000 3,4.000-11.000 3,6.000-8.000 6,7.000-10.000 4,6.000-9.000 5,23.000-13.000 6,41.000-16.000 6,40.000-15.000 7,42.000-15.000 6,19.000-11.000 2,1.000-2.000-4,-1.000-3.000-4,1.000-3.000-3,-4.000 1.000-1,-6.000 6.000 1,-6.000 7.000 2,-6.000 6.000 0,-10.000 7.000 0,-12.000 10.000 0,-13.000 10.000-1,-12.000 9.000 0,-12.000 6.000-1,-8.000 3.000 2,-10.000 3.000 2,-9.000 4.000 0,-12.000 8.000 1,-11.000 17.000-2,-14.000 15.000-1,-11.000 16.000-1,-14.000 7.000-1,-11.000 1.000-2,-14.000-1.000-2,-11.000 1.000-2,-9.000-3.000 0,-3.000-2.000-1,-3.000-3.000 1,-2.000-3.000 0,-3.000-6.000-7,1.000-5.000-10,-1.000-7.000-13,1.000-5.000-12,8.000-12.000-7,20.000-16.000-4,18.000-15.000-4,20.000-15.000-3</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9"/>
    </inkml:context>
    <inkml:brush xml:id="br0">
      <inkml:brushProperty name="width" value="0.0444566123187542" units="cm"/>
      <inkml:brushProperty name="height" value="0.0444566123187542" units="cm"/>
      <inkml:brushProperty name="color" value="#f2385b"/>
      <inkml:brushProperty name="ignorePressure" value="0"/>
    </inkml:brush>
  </inkml:definitions>
  <inkml:trace contextRef="#ctx0" brushRef="#br0">90800.000 1650.000 494,'-129.000'129.000'121,"-5.000"10.000"-24,-7.000 10.000-21,-5.000 9.000-23,-4.000 6.000-16,0.000 3.000-7,0.000 3.000-9,0.000 4.000-7,6.000-9.000-5,13.000-18.000 0,12.000-19.000-2,13.000-18.000-1,12.000-17.000 0,13.000-11.000 0,12.000-14.000-1,13.000-11.000 1,21.000-12.000-3,32.000-9.000-7,31.000-10.000-6,32.000-8.000-6,25.000-11.000-3,23.000-8.000 3,22.000-10.000 1,22.000-9.000 3,12.000-7.000 0,3.000-3.000 1,3.000-3.000 0,4.000-2.000 0,-6.000 0.000 1,-11.000 7.000 0,-14.000 6.000 0,-11.000 7.000 1,-17.000 4.000-4,-18.000 3.000-7,-19.000 3.000-7,-18.000 4.000-7</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19:59"/>
    </inkml:context>
    <inkml:brush xml:id="br0">
      <inkml:brushProperty name="width" value="0.044914722442627" units="cm"/>
      <inkml:brushProperty name="height" value="0.044914722442627" units="cm"/>
      <inkml:brushProperty name="color" value="#f2385b"/>
      <inkml:brushProperty name="ignorePressure" value="0"/>
    </inkml:brush>
  </inkml:definitions>
  <inkml:trace contextRef="#ctx0" brushRef="#br0">90350.000 2500.000 489,'-43.000'-61.000'78,"17.000"28.000"-6,15.000 28.000-8,16.000 29.000-6,5.000 30.000-7,-2.000 35.000-6,-3.000 35.000-7,-3.000 34.000-7,-4.000 20.000-7,-3.000 6.000-7,-3.000 7.000-7,-2.000 6.000-7,-5.000-1.000-3,-2.000-5.000 3,-3.000-7.000 3,-3.000-5.000 3,-1.000-19.000-8,4.000-27.000-15,3.000-28.000-16,3.000-28.000-16,1.000-18.000-13,1.000-6.000-7,-1.000-6.000-8,1.000-6.000-8</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0"/>
    </inkml:context>
    <inkml:brush xml:id="br0">
      <inkml:brushProperty name="width" value="0.0450609475374222" units="cm"/>
      <inkml:brushProperty name="height" value="0.0450609475374222" units="cm"/>
      <inkml:brushProperty name="color" value="#f2385b"/>
      <inkml:brushProperty name="ignorePressure" value="0"/>
    </inkml:brush>
  </inkml:definitions>
  <inkml:trace contextRef="#ctx0" brushRef="#br0">92300.000 1550.000 488,'-129.000'270.000'205,"-5.000"-9.000"-54,-7.000-10.000-52,-5.000-8.000-54,3.000-12.000-34,17.000-12.000-13,15.000-13.000-14,16.000-12.000-13,15.000-24.000-10,16.000-34.000-3,15.000-35.000-5,17.000-33.000-3</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0"/>
    </inkml:context>
    <inkml:brush xml:id="br0">
      <inkml:brushProperty name="width" value="0.0439386442303658" units="cm"/>
      <inkml:brushProperty name="height" value="0.0439386442303658" units="cm"/>
      <inkml:brushProperty name="color" value="#f2385b"/>
      <inkml:brushProperty name="ignorePressure" value="0"/>
    </inkml:brush>
  </inkml:definitions>
  <inkml:trace contextRef="#ctx0" brushRef="#br0">92350.000 1900.000 500,'75.000'1.000'81,"0.000"4.000"-1,0.000 3.000-2,0.000 3.000-2,4.000 6.000-8,10.000 9.000-15,10.000 10.000-16,9.000 10.000-16,-1.000 4.000-15,-8.000 0.000-16,-10.000 0.000-15,-9.000 0.000-15,-15.000-2.000-7,-18.000-3.000 1,-19.000-3.000 2,-18.000-2.000 3,-10.000-5.000-3,0.000-2.000-3,0.000-3.000-4,0.000-3.000-4</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1"/>
    </inkml:context>
    <inkml:brush xml:id="br0">
      <inkml:brushProperty name="width" value="0.0448015555739403" units="cm"/>
      <inkml:brushProperty name="height" value="0.0448015555739403" units="cm"/>
      <inkml:brushProperty name="color" value="#f2395b"/>
      <inkml:brushProperty name="ignorePressure" value="0"/>
    </inkml:brush>
  </inkml:definitions>
  <inkml:trace contextRef="#ctx0" brushRef="#br0">58550.000 5800.000 491,'29.000'-32.000'-1,"10.000"-11.000"-1,10.000-14.000-1,9.000-11.000-2,9.000-3.000-1,9.000 10.000-1,10.000 10.000-2,10.000 9.000-2,7.000 4.000 6,6.000 1.000 13,7.000-1.000 11,6.000 1.000 13,1.000 4.000 3,-3.000 9.000-8,-3.000 10.000-7,-2.000 10.000-6,-8.000 4.000-6,-8.000 0.000-2,-10.000 0.000-3,-9.000 0.000-2,-7.000 1.000-1,-3.000 4.000 2,-3.000 3.000 1,-2.000 3.000 1,-9.000 6.000 1,-12.000 9.000 2,-13.000 10.000 1,-12.000 10.000 2,-9.000 7.000 2,-2.000 6.000 4,-3.000 7.000 4,-3.000 6.000 4,-2.000 4.000 2,0.000 4.000-1,0.000 3.000 0,0.000 3.000-1,0.000 3.000 0,0.000 3.000-3,0.000 3.000-2,0.000 4.000-2,1.000 1.000-2,4.000 0.000 0,3.000 0.000-1,3.000 0.000 0,-1.000 0.000-2,-2.000 0.000-3,-3.000 0.000-2,-3.000 0.000-2,-1.000-5.000-3,4.000-9.000-4,3.000-10.000-2,3.000-8.000-3,-2.000-9.000-4,-6.000-6.000-4,-6.000-6.000-4,-6.000-6.000-4,-10.000-9.000-1,-12.000-8.000 1,-13.000-10.000 1,-12.000-9.000 2,-13.000-12.000-1,-12.000-11.000-2,-13.000-14.000-1,-12.000-11.000-2,-4.000-7.000 1,7.000 0.000 5,6.000 0.000 4,7.000 0.000 4,-1.000-4.000 4,-6.000-5.000 2,-6.000-7.000 1,-6.000-5.000 3,5.000 0.000 0,20.000 10.000 0,18.000 10.000-1,20.000 9.000 1,11.000 4.000 4,7.000 1.000 9,6.000-1.000 9,7.000 1.000 10,10.000-4.000 3,16.000-6.000-1,15.000-6.000-2,17.000-6.000-2,13.000-6.000-2,13.000-2.000-4,12.000-3.000-2,13.000-3.000-4,4.000 4.000-3,-3.000 13.000-4,-3.000 12.000-4,-2.000 13.000-4,-11.000 12.000-4,-15.000 13.000-5,-15.000 12.000-5,-16.000 13.000-4,-16.000 13.000-4,-16.000 17.000 1,-15.000 15.000-1,-15.000 16.000 1,-17.000 12.000 0,-15.000 9.000 4,-15.000 10.000 2,-16.000 10.000 4,-8.000 0.000 1,0.000-5.000 3,0.000-7.000 0,0.000-5.000 2,4.000-12.000 1,10.000-16.000-1,10.000-15.000 2,9.000-15.000-1,9.000-11.000 4,9.000-2.000 6,10.000-3.000 8,10.000-3.000 6,21.000-12.000 2,34.000-18.000-1,35.000-19.000-3,35.000-18.000-1,14.000-12.000-5,-2.000-3.000-5,-3.000-3.000-7,-3.000-2.000-6,-9.000 0.000-4,-11.000 7.000-1,-14.000 6.000-1,-11.000 7.000-1,-11.000 4.000-5,-5.000 3.000-7,-7.000 3.000-8,-5.000 4.000-8,-11.000 1.000-3,-11.000 0.000-1,-14.000 0.000 1,-11.000 0.000 1,-7.000 1.000 3,0.000 4.000 7,0.000 3.000 7,0.000 3.000 8</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0"/>
    </inkml:context>
    <inkml:brush xml:id="br0">
      <inkml:brushProperty name="width" value="0.0557081922888756" units="cm"/>
      <inkml:brushProperty name="height" value="0.0557081922888756" units="cm"/>
      <inkml:brushProperty name="color" value="#f2385b"/>
      <inkml:brushProperty name="ignorePressure" value="0"/>
    </inkml:brush>
  </inkml:definitions>
  <inkml:trace contextRef="#ctx0" brushRef="#br0">92400.000 2550.000 394,'-47.000'7.000'51,"6.000"17.000"10,7.000 15.000 13,6.000 16.000 11,6.000 23.000-1,6.000 31.000-14,7.000 32.000-14,6.000 31.000-13,1.000 23.000-12,-3.000 16.000-7,-3.000 15.000-7,-2.000 17.000-9,-5.000 24.000-7,-2.000 34.000-7,-3.000 35.000-9,-3.000 35.000-8,-2.000 7.000-9,0.000-19.000-10,0.000-18.000-10,0.000-19.000-11,0.000-35.000-4,0.000-49.000 0,0.000-51.000 0,0.000-49.000 0</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1"/>
    </inkml:context>
    <inkml:brush xml:id="br0">
      <inkml:brushProperty name="width" value="0.0404938571155071" units="cm"/>
      <inkml:brushProperty name="height" value="0.0404938571155071" units="cm"/>
      <inkml:brushProperty name="color" value="#f2385b"/>
      <inkml:brushProperty name="ignorePressure" value="0"/>
    </inkml:brush>
  </inkml:definitions>
  <inkml:trace contextRef="#ctx0" brushRef="#br0">95400.000 1900.000 543,'54.000'-24.000'101,"10.000"4.000"-15,10.000 3.000-15,9.000 3.000-14,13.000 3.000-12,20.000 3.000-8,18.000 3.000-8,20.000 4.000-9,-6.000 2.000-9,-28.000 4.000-12,-28.000 3.000-10,-27.000 3.000-11,-19.000 3.000-8,-5.000 3.000-3,-7.000 3.000-4,-5.000 4.000-3,-11.000 1.000-5,-11.000 0.000-6,-14.000 0.000-6,-11.000 0.000-6</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1"/>
    </inkml:context>
    <inkml:brush xml:id="br0">
      <inkml:brushProperty name="width" value="0.0463387072086334" units="cm"/>
      <inkml:brushProperty name="height" value="0.0463387072086334" units="cm"/>
      <inkml:brushProperty name="color" value="#f2385b"/>
      <inkml:brushProperty name="ignorePressure" value="0"/>
    </inkml:brush>
  </inkml:definitions>
  <inkml:trace contextRef="#ctx0" brushRef="#br0">95150.000 2650.000 474,'-91.000'25.000'29,"19.000"0.000"-7,19.000 0.000-5,19.000 0.000-6,10.000 3.000 1,4.000 6.000 4,3.000 7.000 7,3.000 6.000 4,3.000 10.000 7,3.000 17.000 5,3.000 15.000 7,4.000 16.000 5,-1.000 12.000-1,-3.000 9.000-7,-3.000 10.000-8,-2.000 10.000-7,-3.000 2.000-7,1.000-3.000-7,-1.000-3.000-7,1.000-2.000-7,-1.000-12.000-8,1.000-19.000-13,-1.000-18.000-10,1.000-19.000-13</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1"/>
    </inkml:context>
    <inkml:brush xml:id="br0">
      <inkml:brushProperty name="width" value="0.0544301271438599" units="cm"/>
      <inkml:brushProperty name="height" value="0.0544301271438599" units="cm"/>
      <inkml:brushProperty name="color" value="#f2385b"/>
      <inkml:brushProperty name="ignorePressure" value="0"/>
    </inkml:brush>
  </inkml:definitions>
  <inkml:trace contextRef="#ctx0" brushRef="#br0">94900.000 3050.000 404,'53.000'-68.000'41,"6.000"17.000"-6,7.000 15.000-5,6.000 16.000-6,18.000 5.000-3,32.000-2.000-1,31.000-3.000 1,32.000-3.000 0,10.000 2.000-3,-9.000 10.000-5,-10.000 10.000-5,-8.000 9.000-5,-15.000 6.000-3,-19.000 3.000-1,-18.000 3.000-3,-19.000 4.000-1,-18.000 2.000 0,-15.000 4.000 1,-15.000 3.000 1,-16.000 3.000 1,-18.000 9.000 6,-18.000 16.000 10,-19.000 15.000 9,-18.000 17.000 11,-9.000 3.000 4,4.000-5.000-1,3.000-7.000-1,3.000-5.000 0,-1.000-1.000-3,-2.000 6.000-6,-3.000 7.000-5,-3.000 6.000-6,-2.000 1.000-3,0.000-3.000-2,0.000-3.000-2,0.000-2.000-1,-2.000-6.000-5,-3.000-6.000-7,-3.000-6.000-8,-2.000-6.000-8,-3.000-10.000-9,1.000-12.000-10,-1.000-13.000-10,1.000-12.000-9,-3.000-16.000-3,-2.000-19.000 7,-3.000-18.000 5,-3.000-19.000 7,2.000-18.000 4,10.000-15.000 4,10.000-15.000 3,9.000-16.000 4,6.000-26.000 2,3.000-33.000 2,3.000-35.000 1,4.000-34.000 3,5.000-1.000 2,10.000 35.000 3,10.000 35.000 5,9.000 34.000 3,4.000 29.000 5,1.000 26.000 4,-1.000 24.000 5,1.000 26.000 6,1.000 21.000 7,3.000 19.000 11,3.000 19.000 12,4.000 19.000 11,-4.000 21.000 3,-9.000 26.000-9,-10.000 24.000-7,-8.000 26.000-8,-8.000 13.000-5,-2.000 4.000-1,-3.000 3.000-3,-3.000 3.000-2,-2.000-7.000-5,0.000-15.000-8,0.000-15.000-7,0.000-16.000-9,1.000-16.000-5,4.000-16.000-6,3.000-15.000-5,3.000-15.000-5,3.000-18.000-2,3.000-19.000 1,3.000-18.000 1,4.000-19.000 2,7.000-26.000-1,13.000-30.000-3,12.000-32.000-3,13.000-30.000-2,12.000-20.000 0,13.000-6.000 2,12.000-6.000 4,13.000-6.000 2,2.000 9.000 5,-5.000 25.000 8,-7.000 25.000 7,-5.000 25.000 8,-8.000 21.000 6,-5.000 20.000 7,-7.000 18.000 6,-5.000 20.000 7,-11.000 13.000 3,-11.000 9.000 2,-14.000 10.000 1,-11.000 10.000 1,-12.000 16.000 1,-9.000 26.000-2,-10.000 24.000 0,-8.000 26.000-2,-15.000 16.000-4,-19.000 10.000-6,-18.000 10.000-6,-19.000 9.000-7,-7.000-1.000-5,7.000-8.000-3,6.000-10.000-3,7.000-9.000-3,8.000-16.000-1,14.000-22.000 0,11.000-22.000 0,14.000-21.000 0,22.000-23.000-3,35.000-21.000-8,35.000-22.000-8,34.000-22.000-7,27.000-19.000-3,23.000-16.000 2,22.000-15.000 1,22.000-15.000 2,-9.000 2.000 2,-36.000 22.000 3,-39.000 22.000 2,-36.000 23.000 3,-20.000 8.000 2,1.000-3.000 0,-1.000-3.000 1,1.000-2.000 1</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2"/>
    </inkml:context>
    <inkml:brush xml:id="br0">
      <inkml:brushProperty name="width" value="0.0386458821594715" units="cm"/>
      <inkml:brushProperty name="height" value="0.0386458821594715" units="cm"/>
      <inkml:brushProperty name="color" value="#f2385b"/>
      <inkml:brushProperty name="ignorePressure" value="0"/>
    </inkml:brush>
  </inkml:definitions>
  <inkml:trace contextRef="#ctx0" brushRef="#br0">97800.000 1750.000 569,'53.000'-24.000'4,"6.000"4.000"10,7.000 3.000 9,6.000 3.000 9,-2.000 4.000 5,-9.000 7.000 1,-10.000 6.000 0,-8.000 7.000 1,-9.000 7.000-4,-6.000 9.000-7,-6.000 10.000-7,-6.000 10.000-7,-10.000 8.000-8,-12.000 10.000-7,-13.000 10.000-8,-12.000 9.000-8,-16.000 7.000-3,-19.000 7.000 4,-18.000 6.000 2,-19.000 7.000 3,-8.000 2.000-2,3.000 1.000-7,3.000-1.000-7,4.000 1.000-8,7.000-10.000 0,13.000-19.000 7,12.000-18.000 6,13.000-19.000 6,26.000-18.000 7,41.000-15.000 7,40.000-15.000 6,42.000-16.000 7,19.000-10.000 3,1.000-3.000-2,-1.000-3.000-2,1.000-2.000-1,-9.000 2.000 0,-15.000 9.000-1,-15.000 10.000 0,-16.000 10.000 0,-18.000 13.000 1,-18.000 19.000 2,-19.000 19.000 0,-18.000 19.000 2,-20.000 12.000 1,-18.000 6.000 2,-19.000 7.000 2,-18.000 6.000 1,-10.000 3.000 2,0.000 0.000 0,0.000 0.000 2,0.000 0.000 1,4.000-5.000-1,10.000-9.000-1,10.000-10.000-2,9.000-8.000-1,17.000-11.000-6,25.000-8.000-7,25.000-10.000-7,25.000-9.000-7,18.000-15.000-6,14.000-18.000-1,11.000-19.000-3,14.000-18.000-2,2.000-6.000-3,-6.000 10.000-1,-6.000 10.000-1,-6.000 9.000-3,-9.000 9.000 2,-8.000 9.000 6,-10.000 10.000 6,-9.000 10.000 6,-9.000 8.000 5,-5.000 10.000 4,-7.000 10.000 4,-5.000 9.000 4,-4.000 1.000 5,0.000-6.000 5,0.000-6.000 5,0.000-6.000 4,4.000-9.000-1,10.000-8.000-9,10.000-10.000-8,9.000-9.000-8,9.000-16.000-9,9.000-22.000-7,10.000-22.000-10,10.000-21.000-8,8.000-23.000-3,10.000-21.000 2,10.000-22.000 1,9.000-22.000 2,-1.000-24.000 0,-8.000-24.000-4,-10.000-26.000-4,-9.000-24.000-3,-12.000 13.000 2,-11.000 54.000 10,-14.000 53.000 7,-11.000 53.000 9</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2"/>
    </inkml:context>
    <inkml:brush xml:id="br0">
      <inkml:brushProperty name="width" value="0.0466394908726215" units="cm"/>
      <inkml:brushProperty name="height" value="0.0466394908726215" units="cm"/>
      <inkml:brushProperty name="color" value="#f2385b"/>
      <inkml:brushProperty name="ignorePressure" value="0"/>
    </inkml:brush>
  </inkml:definitions>
  <inkml:trace contextRef="#ctx0" brushRef="#br0">99300.000 2200.000 471,'181.000'-333.000'11,"-37.000"84.000"2,-38.000 85.000 4,-37.000 85.000 2,-23.000 46.000 5,-5.000 9.000 3,-7.000 10.000 4,-5.000 10.000 5,-3.000 8.000 3,4.000 10.000 1,3.000 10.000 2,3.000 9.000 1,-10.000 15.000-3,-21.000 22.000-8,-22.000 22.000-8,-22.000 23.000-8,-22.000 14.000-5,-22.000 10.000 0,-22.000 10.000-1,-21.000 9.000-1,-6.000-5.000-6,14.000-19.000-11,11.000-18.000-12,14.000-19.000-11,13.000-18.000-7,16.000-15.000-2,15.000-15.000-2,17.000-16.000-2,21.000-21.000-1,28.000-24.000 2,28.000-26.000 1,29.000-24.000 2,11.000-7.000 6,-2.000 13.000 10,-3.000 12.000 10,-3.000 13.000 11,-7.000 10.000 9,-9.000 10.000 5,-10.000 10.000 7,-8.000 9.000 6,-12.000 13.000 6,-12.000 20.000 6,-13.000 18.000 7,-12.000 20.000 7,-12.000 17.000 0,-8.000 20.000-6,-10.000 18.000-7,-9.000 20.000-6,-5.000 10.000-4,0.000 3.000-2,0.000 3.000-2,0.000 4.000-2,1.000 1.000-6,4.000 0.000-7,3.000 0.000-10,3.000 0.000-8,6.000-4.000-2,9.000-5.000 3,10.000-7.000 5,10.000-5.000 5</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3"/>
    </inkml:context>
    <inkml:brush xml:id="br0">
      <inkml:brushProperty name="width" value="0.0457192435860634" units="cm"/>
      <inkml:brushProperty name="height" value="0.0457192435860634" units="cm"/>
      <inkml:brushProperty name="color" value="#f2385b"/>
      <inkml:brushProperty name="ignorePressure" value="0"/>
    </inkml:brush>
  </inkml:definitions>
  <inkml:trace contextRef="#ctx0" brushRef="#br0">100800.000 1550.000 481,'32.000'-25.000'1,"17.000"0.000"1,15.000 0.000 2,16.000 0.000 2,5.000 1.000 5,-2.000 4.000 7,-3.000 3.000 7,-3.000 3.000 8,-9.000 4.000 4,-11.000 7.000 1,-14.000 6.000 0,-11.000 7.000 2,-15.000 10.000-7,-16.000 16.000-14,-15.000 15.000-14,-15.000 17.000-14,-17.000 8.000-8,-15.000 4.000-1,-15.000 3.000-1,-16.000 3.000-2,-7.000-4.000 0,4.000-8.000-1,3.000-10.000 1,3.000-9.000-1,7.000-12.000 1,14.000-11.000 3,11.000-14.000 4,14.000-11.000 2,19.000-12.000 3,29.000-9.000 3,28.000-10.000 3,28.000-8.000 3,14.000-3.000 2,0.000 7.000 2,0.000 6.000 2,0.000 7.000 3,-8.000 7.000 1,-16.000 9.000 0,-15.000 10.000-1,-15.000 10.000 1,-18.000 14.000 1,-19.000 23.000 1,-18.000 22.000 3,-19.000 22.000 1,-15.000 12.000 2,-8.000 3.000 2,-10.000 3.000 4,-9.000 4.000 1,-2.000-4.000 1,6.000-9.000-1,7.000-10.000-3,6.000-8.000-2,9.000-14.000-2,13.000-15.000-4,12.000-15.000-4,13.000-16.000-3,26.000-13.000-6,41.000-9.000-5,40.000-10.000-7,42.000-8.000-5,19.000-8.000-4,1.000-2.000-3,-1.000-3.000-2,1.000-3.000-2,-12.000 2.000 1,-21.000 10.000 8,-22.000 10.000 6,-22.000 9.000 6,-21.000 9.000 6,-18.000 9.000 4,-19.000 10.000 4,-18.000 10.000 3,-21.000 7.000 4,-22.000 6.000 1,-22.000 7.000 3,-21.000 6.000 1,-12.000-1.000 0,1.000-5.000-2,-1.000-7.000-1,1.000-5.000-3,4.000-4.000 0,9.000 0.000-2,10.000 0.000 0,10.000 0.000-1,8.000 0.000 0,10.000 0.000 0,10.000 0.000 0,9.000 0.000 0,9.000-2.000-1,9.000-3.000 1,10.000-3.000-1,10.000-2.000 0,14.000-8.000-3,23.000-8.000-5,22.000-10.000-4,22.000-9.000-5,18.000-9.000-5,16.000-5.000-7,15.000-7.000-6,17.000-5.000-6,10.000-8.000-6,6.000-5.000-4,7.000-7.000-5,6.000-5.000-4,-7.000-4.000-1,-18.000 0.000 5,-19.000 0.000 3,-18.000 0.000 4,-20.000 3.000 4,-18.000 6.000 3,-19.000 7.000 4,-18.000 6.000 4</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4"/>
    </inkml:context>
    <inkml:brush xml:id="br0">
      <inkml:brushProperty name="width" value="0.0527197942137718" units="cm"/>
      <inkml:brushProperty name="height" value="0.0527197942137718" units="cm"/>
      <inkml:brushProperty name="color" value="#f2385b"/>
      <inkml:brushProperty name="ignorePressure" value="0"/>
    </inkml:brush>
  </inkml:definitions>
  <inkml:trace contextRef="#ctx0" brushRef="#br0">102650.000 1150.000 417,'4.000'-60.000'47,"10.000"32.000"8,10.000 31.000 9,9.000 32.000 8,1.000 13.000-3,-6.000-3.000-15,-6.000-3.000-16,-6.000-2.000-15,-1.000-3.000-9,7.000 1.000-6,6.000-1.000-3,7.000 1.000-5,4.000-6.000-5,3.000-8.000-7,3.000-10.000-4,4.000-9.000-7,-7.000 1.000-4,-16.000 13.000-2,-15.000 12.000-2,-15.000 13.000-3,-20.000 7.000 3,-21.000 4.000 7,-22.000 3.000 7,-22.000 3.000 8,-5.000-2.000 5,13.000-6.000 4,12.000-6.000 5,13.000-6.000 4,15.000-7.000 2,19.000-6.000 1,19.000-6.000 1,19.000-6.000 0,13.000-6.000-1,10.000-2.000-5,10.000-3.000-6,9.000-3.000-5,-1.000 1.000-3,-8.000 6.000-1,-10.000 7.000-3,-9.000 6.000-1,-13.000 9.000-1,-16.000 13.000-1,-15.000 12.000-1,-15.000 13.000 0,-14.000 6.000 0,-8.000 0.000 3,-10.000 0.000 1,-9.000 0.000 3,-13.000 6.000 4,-16.000 13.000 6,-15.000 12.000 6,-15.000 13.000 6,-1.000-1.000 3,16.000-11.000-3,15.000-14.000-1,17.000-11.000-3,13.000-14.000 2,13.000-11.000 6,12.000-14.000 4,13.000-11.000 5,13.000-11.000 2,17.000-5.000-3,15.000-7.000-1,16.000-5.000-2,16.000-9.000-4,20.000-9.000-8,18.000-10.000-6,20.000-8.000-7,8.000-9.000-7,1.000-6.000-5,-1.000-6.000-7,1.000-6.000-6,-6.000-6.000-2,-8.000-2.000 0,-10.000-3.000 1,-9.000-3.000 1,-13.000 1.000 0,-16.000 6.000 0,-15.000 7.000 0,-15.000 6.000 1,-15.000 4.000 2,-12.000 4.000 4,-13.000 3.000 4,-12.000 3.000 4,-10.000 4.000 2,-6.000 7.000 1,-6.000 6.000 1,-6.000 7.000 0,-2.000 5.000 6,3.000 7.000 9,3.000 6.000 9,4.000 7.000 10,2.000 10.000 7,4.000 16.000 5,3.000 15.000 4,3.000 17.000 6,3.000 11.000-1,3.000 10.000-6,3.000 10.000-5,4.000 9.000-6,2.000 4.000-3,4.000 1.000-1,3.000-1.000-2,3.000 1.000 0,1.000-1.000-2,1.000 1.000-2,-1.000-1.000-3,1.000 1.000-2,1.000-4.000-3,3.000-6.000-3,3.000-6.000-3,4.000-6.000-4,10.000-15.000-4,19.000-21.000-7,19.000-22.000-8,19.000-22.000-6,9.000-26.000-5,0.000-27.000-5,0.000-28.000-4,0.000-28.000-4,3.000-26.000-1,6.000-21.000 1,7.000-22.000 1,6.000-22.000 2,1.000-10.000 3,-3.000 4.000 6,-3.000 3.000 4,-2.000 3.000 6,-8.000 14.000 4,-8.000 25.000 0,-10.000 25.000 2,-9.000 25.000 1,-9.000 21.000 6,-5.000 20.000 10,-7.000 18.000 12,-5.000 20.000 10,-9.000 16.000 11,-9.000 16.000 11,-10.000 15.000 11,-8.000 17.000 10,-4.000 8.000-1,3.000 4.000-14,3.000 3.000-13,4.000 3.000-14,2.000 3.000-9,4.000 3.000-5,3.000 3.000-5,3.000 4.000-5,6.000 1.000-4,9.000 0.000-3,10.000 0.000-5,10.000 0.000-3,0.000 0.000-1,-5.000 0.000 1,-7.000 0.000 0,-5.000 0.000 2,-14.000 3.000 0,-18.000 6.000 1,-19.000 7.000 0,-18.000 6.000 1,-20.000 1.000 1,-18.000-3.000 1,-19.000-3.000 0,-18.000-2.000 2,-12.000-6.000-2,-3.000-6.000-5,-3.000-6.000-5,-2.000-6.000-5,3.000-10.000-6,14.000-12.000-5,11.000-13.000-6,14.000-12.000-5,11.000-15.000-1,14.000-15.000 5,11.000-15.000 6,14.000-16.000 4,10.000-15.000 4,9.000-11.000 2,10.000-14.000 1,10.000-11.000 2,8.000-6.000 4,10.000 4.000 4,10.000 3.000 5,9.000 3.000 4,6.000 9.000 8,3.000 16.000 8,3.000 15.000 9,4.000 17.000 9,1.000 11.000 3,0.000 10.000-3,0.000 10.000-3,0.000 9.000-3,4.000 13.000 2,10.000 20.000 5,10.000 18.000 5,9.000 20.000 5,13.000 16.000 0,20.000 16.000-5,18.000 15.000-7,20.000 17.000-5,13.000 8.000-7,9.000 4.000-6,10.000 3.000-8,10.000 3.000-6,0.000-4.000-8,-5.000-8.000-9,-7.000-10.000-8,-5.000-9.000-8,-12.000-15.000-4,-16.000-18.000 0,-15.000-19.000 1,-15.000-18.000 1</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0:05"/>
    </inkml:context>
    <inkml:brush xml:id="br0">
      <inkml:brushProperty name="width" value="0.0534626469016075" units="cm"/>
      <inkml:brushProperty name="height" value="0.0534626469016075" units="cm"/>
      <inkml:brushProperty name="color" value="#f2385b"/>
      <inkml:brushProperty name="ignorePressure" value="0"/>
    </inkml:brush>
  </inkml:definitions>
  <inkml:trace contextRef="#ctx0" brushRef="#br0">104350.000 2200.000 411,'-15.000'-30.000'3,"23.000"-9.000"5,22.000-10.000 5,22.000-8.000 6,12.000-3.000 4,3.000 7.000 3,3.000 6.000 2,4.000 7.000 3,5.000 5.000 1,10.000 7.000-1,10.000 6.000 0,9.000 7.000-2,-1.000 4.000-2,-8.000 3.000-6,-10.000 3.000-5,-9.000 4.000-6,-13.000 5.000-2,-16.000 10.000 0,-15.000 10.000-1,-15.000 9.000 1,-25.000 12.000-4,-30.000 16.000-4,-32.000 15.000-6,-30.000 17.000-6,-23.000 8.000-3,-12.000 4.000-4,-13.000 3.000-3,-12.000 3.000-3,2.000-8.000-1,20.000-19.000 3,18.000-18.000 1,20.000-19.000 1,16.000-15.000 5,16.000-8.000 4,15.000-10.000 6,17.000-9.000 4,17.000-12.000 3,23.000-11.000-1,22.000-14.000 0,22.000-11.000-1,18.000-7.000 1,16.000 0.000 1,15.000 0.000 2,17.000 0.000 1,2.000 6.000 1,-9.000 13.000 2,-10.000 12.000 1,-8.000 13.000 1,-14.000 10.000 1,-15.000 10.000-1,-15.000 10.000 1,-16.000 9.000-2,-21.000 10.000 1,-24.000 14.000-1,-26.000 11.000-1,-24.000 14.000-1,-20.000 7.000 0,-11.000 3.000-1,-14.000 3.000 0,-11.000 4.000-1,-4.000-4.000-1,6.000-9.000 0,7.000-10.000-2,6.000-8.000 0,34.000-14.000 0,63.000-15.000 0,62.000-15.000 0,63.000-16.000 1,29.000-16.000-2,-3.000-16.000-4,-3.000-15.000-5,-2.000-15.000-4,-8.000-11.000-2,-8.000-2.000-2,-10.000-3.000 0,-9.000-3.000-2,-13.000-4.000 0,-16.000-3.000 0,-15.000-3.000 0,-15.000-2.000 0,-15.000-3.000-1,-12.000 1.000-1,-13.000-1.000 0,-12.000 1.000-2,-12.000-7.000 1,-8.000-12.000 2,-10.000-13.000 1,-9.000-12.000 3,-4.000-7.000 1,4.000 1.000 3,3.000-1.000 2,3.000 1.000 3,3.000 8.000 3,3.000 20.000 3,3.000 18.000 3,4.000 20.000 3,1.000 13.000 6,0.000 9.000 10,0.000 10.000 10,0.000 10.000 10,1.000 13.000 7,4.000 19.000 2,3.000 19.000 3,3.000 19.000 4,1.000 16.000-4,1.000 17.000-7,-1.000 15.000-9,1.000 16.000-7,1.000 7.000-5,3.000 1.000-1,3.000-1.000 0,4.000 1.000-1,1.000 7.000-2,0.000 16.000-3,0.000 15.000-2,0.000 17.000-3,-2.000 14.000-2,-3.000 17.000-3,-3.000 15.000-3,-2.000 16.000-2,-5.000-2.000-2,-2.000-19.000-2,-3.000-18.000-1,-3.000-19.000-1,-4.000-19.000-4,-3.000-19.000-4,-3.000-18.000-6,-2.000-19.000-5,-5.000-19.000-8,-2.000-19.000-10,-3.000-18.000-9,-3.000-19.000-10,-1.000-19.000 0,4.000-19.000 10,3.000-18.000 10,3.000-19.000 11,1.000-12.000 6,1.000-2.000 6,-1.000-3.000 5,1.000-3.000 4,2.000 2.000 5,7.000 10.000 5,6.000 10.000 5,7.000 9.000 4,5.000 6.000 2,7.000 3.000-1,6.000 3.000 0,7.000 4.000-2,7.000-1.000 0,9.000-3.000 1,10.000-3.000 1,10.000-2.000 2,2.000 2.000-2,-3.000 9.000-3,-3.000 10.000-2,-2.000 10.000-4,-11.000 13.000-3,-15.000 19.000-1,-15.000 19.000-4,-16.000 19.000-1,-18.000 9.000-1,-18.000 0.000 2,-19.000 0.000 3,-18.000 0.000 2,-12.000 0.000 3,-3.000 0.000 3,-3.000 0.000 3,-2.000 0.000 5,6.000-5.000 2,20.000-9.000 2,18.000-10.000 3,20.000-8.000 3,27.000-9.000 1,38.000-6.000 0,37.000-6.000 1,38.000-6.000 1,29.000-15.000-5,22.000-21.000-8,22.000-22.000-8,23.000-22.000-9,14.000-15.000-9,10.000-5.000-9,10.000-7.000-11,9.000-5.000-9,-12.000 2.000-8,-30.000 13.000-3,-32.000 12.000-5,-30.000 13.000-3,-25.000 9.000 0,-15.000 6.000 7,-15.000 7.000 5,-16.000 6.000 7</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2:30"/>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62450.000 3750.000 999,'-127.000'-63.000'-52,"47.000"26.000"8,47.000 24.000 10,48.000 26.000 9,20.000 12.000 6,-2.000 0.000 3,-3.000 0.000 2,-3.000 0.000 4</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1"/>
    </inkml:context>
    <inkml:brush xml:id="br0">
      <inkml:brushProperty name="width" value="0.0412923321127892" units="cm"/>
      <inkml:brushProperty name="height" value="0.0412923321127892" units="cm"/>
      <inkml:brushProperty name="color" value="#f2395b"/>
      <inkml:brushProperty name="ignorePressure" value="0"/>
    </inkml:brush>
  </inkml:definitions>
  <inkml:trace contextRef="#ctx0" brushRef="#br0">59350.000 5700.000 532,'-25.000'-25.000'5,"0.000"0.000"10,0.000 0.000 9,0.000 0.000 9,1.000 7.000 6,4.000 17.000-2,3.000 15.000 0,3.000 16.000-1,3.000 21.000 0,3.000 29.000-2,3.000 28.000-1,4.000 28.000 0,2.000 21.000-5,4.000 17.000-6,3.000 15.000-6,3.000 16.000-8,4.000 24.000-2,7.000 35.000 1,6.000 35.000 0,7.000 34.000 0,0.000 2.000-2,-2.000-27.000-9,-3.000-28.000-8,-3.000-28.000-8,-4.000-32.000-14,-3.000-34.000-19,-3.000-35.000-20,-2.000-33.000-20</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2:3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10800.000 8900.000 999,'-22.000'-25.000'-72,"6.000"0.000"15,7.000 0.000 16,6.000 0.000 17</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2:36"/>
    </inkml:context>
    <inkml:brush xml:id="br0">
      <inkml:brushProperty name="width" value="0.0268024131655693" units="cm"/>
      <inkml:brushProperty name="height" value="0.0268024131655693" units="cm"/>
      <inkml:brushProperty name="color" value="#00bff3"/>
      <inkml:brushProperty name="ignorePressure" value="0"/>
    </inkml:brush>
  </inkml:definitions>
  <inkml:trace contextRef="#ctx0" brushRef="#br0">10750.000 7900.000 820,'-19.000'23.000'0,"13.000"-3.000"6,12.000-3.000 6,13.000-2.000 5,6.000-1.000 2,0.000 3.000-3,0.000 3.000-2,0.000 4.000-2,0.000-1.000-2,0.000-3.000 0,0.000-3.000 1,0.000-2.000-1,0.000-5.000 0,0.000-2.000-3,0.000-3.000-1,0.000-3.000-3,1.000-2.000-2,4.000 0.000-1,3.000 0.000-2,3.000 0.000-2,3.000 0.000-1,3.000 0.000-2,3.000 0.000-2,4.000 0.000-2,1.000 1.000 1,0.000 4.000 1,0.000 3.000 3,0.000 3.000 1,-2.000 1.000 2,-3.000 1.000 0,-3.000-1.000 0,-2.000 1.000 0,-3.000-1.000 1,1.000 1.000 2,-1.000-1.000 2,1.000 1.000 1,-1.000-3.000 2,1.000-2.000 0,-1.000-3.000 0,1.000-3.000 1,-1.000-2.000 0,1.000 0.000-1,-1.000 0.000 0,1.000 0.000-1,1.000 3.000 1,3.000 6.000-1,3.000 7.000 0,4.000 6.000-1,-1.000 1.000 1,-3.000-3.000 0,-3.000-3.000-1,-2.000-2.000 1,-1.000-3.000-1,3.000 1.000 1,3.000-1.000-1,4.000 1.000 0,1.000-1.000 0,0.000 1.000-1,0.000-1.000-1,0.000 1.000 0,0.000-3.000-1,0.000-2.000 0,0.000-3.000 0,0.000-3.000-1,0.000-1.000 0,0.000 4.000-1,0.000 3.000 1,0.000 3.000-1,-2.000 1.000 0,-3.000 1.000-2,-3.000-1.000 0,-2.000 1.000-1,-1.000-3.000-1,3.000-2.000 1,3.000-3.000 1,4.000-3.000 1,-1.000-1.000 0,-3.000 4.000-1,-3.000 3.000-3,-2.000 3.000 0,-3.000 4.000-1,1.000 7.000 1,-1.000 6.000 1,1.000 7.000 1,-3.000-1.000 0,-2.000-6.000 1,-3.000-6.000-1,-3.000-6.000 0,-1.000-2.000 0,4.000 3.000-2,3.000 3.000 0,3.000 4.000-2,1.000-3.000-2,1.000-5.000-4,-1.000-7.000-3,1.000-5.000-5,2.000-8.000-1,7.000-5.000 0,6.000-7.000-2,7.000-5.000 1,-3.000-3.000 2,-8.000 4.000 4,-10.000 3.000 7,-9.000 3.000 4,-7.000 1.000 3,-3.000 1.000 2,-3.000-1.000 0,-2.000 1.000 1</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2:38"/>
    </inkml:context>
    <inkml:brush xml:id="br0">
      <inkml:brushProperty name="width" value="0.0328151993453503" units="cm"/>
      <inkml:brushProperty name="height" value="0.0328151993453503" units="cm"/>
      <inkml:brushProperty name="color" value="#00bff3"/>
      <inkml:brushProperty name="ignorePressure" value="0"/>
    </inkml:brush>
  </inkml:definitions>
  <inkml:trace contextRef="#ctx0" brushRef="#br0">15050.000 8850.000 670,'45.000'25.000'-28,"-9.000"0.000"15,-10.000 0.000 17,-8.000 0.000 17,-4.000-2.000 6,3.000-3.000-1,3.000-3.000-2,4.000-2.000-1,2.000-3.000-3,4.000 1.000-2,3.000-1.000-2,3.000 1.000-4,1.000 1.000-2,1.000 3.000-2,-1.000 3.000-4,1.000 4.000-2,1.000-3.000-2,3.000-5.000 1,3.000-7.000 0,4.000-5.000 1,-1.000-4.000-3,-3.000 0.000-4,-3.000 0.000-3,-2.000 0.000-5,-3.000 0.000-2,1.000 0.000 1,-1.000 0.000-1,1.000 0.000 0,1.000 0.000 0,3.000 0.000 0,3.000 0.000-2,4.000 0.000 0,-1.000 1.000 1,-3.000 4.000 3,-3.000 3.000 4,-2.000 3.000 4,-5.000 1.000 0,-2.000 1.000 0,-3.000-1.000-2,-3.000 1.000-1,-2.000-1.000 2,0.000 1.000 4,0.000-1.000 3,0.000 1.000 4,0.000-1.000 3,0.000 1.000 1,0.000-1.000 3,0.000 1.000 2,0.000-3.000-1,0.000-2.000-1,0.000-3.000-2,0.000-3.000-1,0.000-2.000-3,0.000 0.000 0,0.000 0.000-1,0.000 0.000-2,3.000 3.000 0,6.000 6.000 0,7.000 7.000-1,6.000 6.000 1,1.000 3.000-1,-3.000 0.000-1,-3.000 0.000 0,-2.000 0.000 0,-3.000-2.000 0,1.000-3.000-1,-1.000-3.000 1,1.000-2.000-1,1.000-5.000 0,3.000-2.000 0,3.000-3.000-2,4.000-3.000 0,-1.000-2.000-1,-3.000 0.000-1,-3.000 0.000 0,-2.000 0.000-1,-3.000 0.000 0,1.000 0.000 2,-1.000 0.000-1,1.000 0.000 2,-1.000 0.000 0,1.000 0.000 1,-1.000 0.000 1,1.000 0.000 0,-1.000 1.000 1,1.000 4.000 0,-1.000 3.000 0,1.000 3.000 0,-1.000 1.000 0,1.000 1.000 0,-1.000-1.000 0,1.000 1.000-1,1.000-3.000 0,3.000-2.000 1,3.000-3.000-1,4.000-3.000 1,-1.000-2.000 0,-3.000 0.000 0,-3.000 0.000 1,-2.000 0.000-1,-1.000 0.000 0,3.000 0.000 1,3.000 0.000 0,4.000 0.000 1,-1.000 1.000 0,-3.000 4.000 0,-3.000 3.000 2,-2.000 3.000 0,-5.000 1.000 0,-2.000 1.000 1,-3.000-1.000 0,-3.000 1.000 1,-1.000-1.000-1,4.000 1.000-1,3.000-1.000 1,3.000 1.000-1,1.000-3.000 0,1.000-2.000 1,-1.000-3.000 0,1.000-3.000 1,1.000-2.000-1,3.000 0.000-3,3.000 0.000-3,4.000 0.000-3,-1.000 0.000 0,-3.000 0.000 1,-3.000 0.000 1,-2.000 0.000 1,-3.000 0.000 2,1.000 0.000-1,-1.000 0.000 0,1.000 0.000 1,-1.000 1.000 0,1.000 4.000 1,-1.000 3.000 1,1.000 3.000 0,-1.000 1.000 0,1.000 1.000 0,-1.000-1.000 0,1.000 1.000-2,-1.000-3.000 1,1.000-2.000-1,-1.000-3.000-1,1.000-3.000 0,-1.000-2.000-1,1.000 0.000 2,-1.000 0.000-1,1.000 0.000 1,-1.000 0.000 0,1.000 0.000-1,-1.000 0.000 0,1.000 0.000 0,-1.000 0.000-1,1.000 0.000 0,-1.000 0.000 0,1.000 0.000 0,-3.000 1.000 0,-2.000 4.000-1,-3.000 3.000 1,-3.000 3.000 0,-1.000 1.000-1,4.000 1.000 2,3.000-1.000 0,3.000 1.000 1,1.000-3.000 1,1.000-2.000-1,-1.000-3.000 1,1.000-3.000 0,-1.000-2.000 0,1.000 0.000 0,-1.000 0.000-1,1.000 0.000 0,-1.000 0.000-1,1.000 0.000-1,-1.000 0.000 0,1.000 0.000-2,-1.000-2.000 0,1.000-3.000 0,-1.000-3.000 1,1.000-2.000-1,-1.000-1.000 0,1.000 3.000 1,-1.000 3.000 0,1.000 4.000-1,-3.000 1.000 1,-2.000 0.000 1,-3.000 0.000 1,-3.000 0.000 1,-1.000 0.000 1,4.000 0.000 1,3.000 0.000 1,3.000 0.000 2,1.000 1.000 0,1.000 4.000-1,-1.000 3.000-1,1.000 3.000-2,-1.000 1.000 0,1.000 1.000 0,-1.000-1.000 0,1.000 1.000 1,1.000-3.000-1,3.000-2.000-2,3.000-3.000-1,4.000-3.000-2,-1.000-2.000-1,-3.000 0.000 0,-3.000 0.000 1,-2.000 0.000 1,-5.000 0.000 0,-2.000 0.000 0,-3.000 0.000 0,-3.000 0.000 0,-1.000 0.000 1,4.000 0.000 1,3.000 0.000 0,3.000 0.000 0,-1.000 1.000 1,-2.000 4.000-1,-3.000 3.000 0,-3.000 3.000 0,-1.000-1.000 0,4.000-2.000-1,3.000-3.000 1,3.000-3.000 0,3.000-2.000 1,3.000 0.000 0,3.000 0.000 0,4.000 0.000 1,-3.000 0.000 0,-5.000 0.000 0,-7.000 0.000-1,-5.000 0.000 0,-3.000 1.000 0,4.000 4.000 0,3.000 3.000-1,3.000 3.000 1,1.000 1.000-1,1.000 1.000 1,-1.000-1.000 1,1.000 1.000 1,-1.000 1.000-1,1.000 3.000 1,-1.000 3.000-1,1.000 4.000-1,-1.000-3.000 1,1.000-5.000-1,-1.000-7.000-1,1.000-5.000-1,1.000-4.000 0,3.000 0.000-1,3.000 0.000 0,4.000 0.000-1,-1.000 0.000 0,-3.000 0.000 1,-3.000 0.000 0,-2.000 0.000 0,-5.000 1.000 0,-2.000 4.000 0,-3.000 3.000-2,-3.000 3.000 0,-2.000 1.000 0,0.000 1.000 1,0.000-1.000 1,0.000 1.000 2,0.000-1.000 1,0.000 1.000 0,0.000-1.000 1,0.000 1.000 1,0.000-1.000-1,0.000 1.000 0,0.000-1.000 0,0.000 1.000-1,1.000-3.000-1,4.000-2.000-1,3.000-3.000-2,3.000-3.000-1,3.000-2.000-1,3.000 0.000 0,3.000 0.000 0,4.000 0.000-1,-1.000 0.000 1,-3.000 0.000 2,-3.000 0.000 1,-2.000 0.000 1,-5.000 1.000 2,-2.000 4.000 1,-3.000 3.000 2,-3.000 3.000 1,1.000 1.000 0,6.000 1.000-1,7.000-1.000-2,6.000 1.000-1,4.000-3.000-2,4.000-2.000-1,3.000-3.000-1,3.000-3.000-2,-2.000-2.000 1,-6.000 0.000 1,-6.000 0.000 1,-6.000 0.000 2,-6.000 1.000 0,-2.000 4.000 0,-3.000 3.000-1,-3.000 3.000 0,-1.000 3.000 0,4.000 3.000 0,3.000 3.000 2,3.000 4.000 0,-1.000-1.000 0,-2.000-3.000 0,-3.000-3.000 1,-3.000-2.000-1,1.000-5.000-2,6.000-2.000-1,7.000-3.000-3,6.000-3.000-2,1.000-2.000-1,-3.000 0.000 2,-3.000 0.000 1,-2.000 0.000 0,-3.000 1.000 2,1.000 4.000 2,-1.000 3.000 1,1.000 3.000 1,-1.000-1.000 1,1.000-2.000-1,-1.000-3.000 0,1.000-3.000-1,2.000-2.000 0,7.000 0.000-1,6.000 0.000-2,7.000 0.000 0,-3.000 1.000-1,-8.000 4.000 0,-10.000 3.000 1,-9.000 3.000 0,-5.000 1.000 1,0.000 1.000 2,0.000-1.000 0,0.000 1.000 2,0.000-1.000 0,0.000 1.000 1,0.000-1.000-1,0.000 1.000-1,1.000-3.000 1,4.000-2.000-2,3.000-3.000 0,3.000-3.000 0,-1.000-1.000-1,-2.000 4.000 0,-3.000 3.000-1,-3.000 3.000 1,-1.000-1.000-1,4.000-2.000 0,3.000-3.000 0,3.000-3.000 0,3.000-2.000 0,3.000 0.000 0,3.000 0.000 0,4.000 0.000 0,-1.000 1.000 0,-3.000 4.000 0,-3.000 3.000-1,-2.000 3.000 0,0.000-1.000-1,7.000-2.000-4,6.000-3.000-4,7.000-3.000-3,-1.000-2.000-2,-6.000 0.000 0,-6.000 0.000 0,-6.000 0.000-1,-6.000 0.000 1,-2.000 0.000 1,-3.000 0.000 1,-3.000 0.000 1,1.000 0.000 0,6.000 0.000 1,7.000 0.000-1,6.000 0.000 0,1.000 1.000-1,-3.000 4.000-5,-3.000 3.000-3,-2.000 3.000-5,-5.000 1.000-1,-2.000 1.000 2,-3.000-1.000 1,-3.000 1.000 1</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2:4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32350.000 40400.000 999,'-29.000'32.000'-4,"-5.000"17.000"-10,-7.000 15.000-10,-5.000 16.000-9,2.000 1.000-1,13.000-12.000 8,12.000-13.000 7,13.000-12.000 7,4.000-9.000 4,-3.000-2.000 3,-3.000-3.000 2,-2.000-3.000 1,-5.000-2.000 2,-2.000 0.000-1,-3.000 0.000 0,-3.000 0.000 0,-2.000-2.000-2,0.000-3.000-2,0.000-3.000-2,0.000-2.000-2</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3:10"/>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49250.000 32450.000 333,'157.000'63.000'167,"51.000"46.000"-1,50.000 47.000 1,49.000 47.000 0</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5:07"/>
    </inkml:context>
    <inkml:brush xml:id="br0">
      <inkml:brushProperty name="width" value="0.0278816632926464" units="cm"/>
      <inkml:brushProperty name="height" value="0.0278816632926464" units="cm"/>
      <inkml:brushProperty name="color" value="#6adcab"/>
      <inkml:brushProperty name="ignorePressure" value="0"/>
    </inkml:brush>
  </inkml:definitions>
  <inkml:trace contextRef="#ctx0" brushRef="#br0">63000.000 3250.000 789,'15.000'-27.000'13,"-18.000"-3.000"26,-19.000-3.000 27,-18.000-2.000 26</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5:27"/>
    </inkml:context>
    <inkml:brush xml:id="br0">
      <inkml:brushProperty name="width" value="0.0259250123053789" units="cm"/>
      <inkml:brushProperty name="height" value="0.0259250123053789" units="cm"/>
      <inkml:brushProperty name="color" value="#f2395b"/>
      <inkml:brushProperty name="ignorePressure" value="0"/>
    </inkml:brush>
  </inkml:definitions>
  <inkml:trace contextRef="#ctx0" brushRef="#br0">68100.000 1450.000 848,'-58.000'-29.000'6,"-16.000"-5.000"11,-15.000-7.000 11,-15.000-5.000 12,2.000 6.000-3,22.000 23.000-17,22.000 22.000-16,23.000 22.000-18,16.000 5.000-6,13.000-8.000 1,12.000-10.000 1,13.000-9.000 2,6.000-4.000-3,0.000 4.000-8,0.000 3.000-9,0.000 3.000-8</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5:42"/>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49050.000 31450.000 999,'-63.000'-158.000'-44,"26.000"34.000"4,24.000 35.000 4,26.000 35.000 4</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5:46"/>
    </inkml:context>
    <inkml:brush xml:id="br0">
      <inkml:brushProperty name="width" value="0.0525699444115162" units="cm"/>
      <inkml:brushProperty name="height" value="0.0525699444115162" units="cm"/>
      <inkml:brushProperty name="color" value="#f2395b"/>
      <inkml:brushProperty name="ignorePressure" value="0"/>
    </inkml:brush>
  </inkml:definitions>
  <inkml:trace contextRef="#ctx0" brushRef="#br0">9200.000 7600.000 418,'25.000'26.000'211,"0.000"4.000"-53,0.000 3.000-54,0.000 3.000-53,1.000 12.000-29,4.000 22.000-6,3.000 22.000-5,3.000 23.000-7,-4.000 2.000-2,-8.000-16.000-1,-10.000-15.000 0,-9.000-15.000 0,-4.000-9.000-2,4.000 1.000 0,3.000-1.000-1,3.000 1.000-1,-1.000-3.000 0,-2.000-2.000 0,-3.000-3.000 1,-3.000-3.000 0,-1.000-15.000-8,4.000-24.000-19,3.000-26.000-17,3.000-24.000-19,1.000-15.000-4,1.000-3.000 8,-1.000-3.000 7,1.000-2.000 9,-1.000 2.000 4,1.000 9.000 0,-1.000 10.000 0,1.000 10.000 0</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5:48"/>
    </inkml:context>
    <inkml:brush xml:id="br0">
      <inkml:brushProperty name="width" value="0.0566460937261581" units="cm"/>
      <inkml:brushProperty name="height" value="0.0566460937261581" units="cm"/>
      <inkml:brushProperty name="color" value="#f2395b"/>
      <inkml:brushProperty name="ignorePressure" value="0"/>
    </inkml:brush>
  </inkml:definitions>
  <inkml:trace contextRef="#ctx0" brushRef="#br0">29050.000 43250.000 388,'-57.000'-2.000'10,"39.000"-3.000"22,36.000-3.000 20,39.000-2.000 22,14.000-1.000 3,-5.000 3.000-14,-7.000 3.000-13,-5.000 4.000-14,-4.000 1.000-9,0.000 0.000-4,0.000 0.000-4,0.000 0.000-4,0.000 4.000-5,0.000 10.000-6,0.000 10.000-6,0.000 9.000-6,-7.000 10.000-3,-11.000 14.000 0,-14.000 11.000 0,-11.000 14.000-1,-9.000 8.000 1,-3.000 7.000 0,-3.000 6.000 2,-2.000 7.000 1,-6.000-1.000 1,-6.000-6.000-1,-6.000-6.000 0,-6.000-6.000-1,-4.000-7.000 1,1.000-6.000 0,-1.000-6.000 1,1.000-6.000 1,1.000-9.000 1,3.000-8.000 3,3.000-10.000 1,4.000-9.000 3,-1.000-5.000 2,-3.000 0.000 3,-3.000 0.000 2,-2.000 0.000 3,-3.000 1.000 0,1.000 4.000-1,-1.000 3.000-1,1.000 3.000-2,8.000-5.000 2,20.000-12.000 5,18.000-13.000 4,20.000-12.000 6,13.000-10.000 1,9.000-6.000-3,10.000-6.000-3,10.000-6.000-2,7.000-6.000-3,6.000-2.000-5,7.000-3.000-4,6.000-3.000-3,-2.000 1.000-3,-9.000 6.000 1,-10.000 7.000 1,-8.000 6.000 0,-6.000 6.000 1,1.000 6.000 0,-1.000 7.000-1,1.000 6.000 1,-1.000 4.000-1,1.000 4.000-3,-1.000 3.000 0,1.000 3.000-3,1.000 1.000-2,3.000 1.000-5,3.000-1.000-3,4.000 1.000-4,-9.000-10.000-16,-18.000-19.000-24,-19.000-18.000-26,-18.000-19.000-25</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1"/>
    </inkml:context>
    <inkml:brush xml:id="br0">
      <inkml:brushProperty name="width" value="0.0343467779457569" units="cm"/>
      <inkml:brushProperty name="height" value="0.0343467779457569" units="cm"/>
      <inkml:brushProperty name="color" value="#f2395b"/>
      <inkml:brushProperty name="ignorePressure" value="0"/>
    </inkml:brush>
  </inkml:definitions>
  <inkml:trace contextRef="#ctx0" brushRef="#br0">62500.000 4350.000 640,'35.000'-46.000'8,"23.000"10.000"15,22.000 10.000 17,22.000 9.000 14,1.000 7.000 4,-19.000 7.000-9,-18.000 6.000-10,-19.000 7.000-10,-7.000 5.000-6,7.000 7.000-6,6.000 6.000-5,7.000 7.000-5,-3.000 4.000-7,-8.000 3.000-6,-10.000 3.000-7,-9.000 4.000-8,-15.000 5.000-8,-18.000 10.000-11,-19.000 10.000-11,-18.000 9.000-10,-7.000-4.000-1,6.000-15.000 12,7.000-15.000 10,6.000-16.000 11,1.000-7.000 7,-3.000 4.000 2,-3.000 3.000 3,-2.000 3.000 3</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5:49"/>
    </inkml:context>
    <inkml:brush xml:id="br0">
      <inkml:brushProperty name="width" value="0.0547307133674622" units="cm"/>
      <inkml:brushProperty name="height" value="0.0547307133674622" units="cm"/>
      <inkml:brushProperty name="color" value="#f2395b"/>
      <inkml:brushProperty name="ignorePressure" value="0"/>
    </inkml:brush>
  </inkml:definitions>
  <inkml:trace contextRef="#ctx0" brushRef="#br0">44250.000 11850.000 401,'6.000'-115.000'49,"13.000"23.000"-7,12.000 22.000-6,13.000 22.000-7,9.000 12.000-3,6.000 3.000-1,7.000 3.000-1,6.000 4.000 0,-2.000 4.000-3,-9.000 6.000-2,-10.000 7.000-4,-8.000 6.000-3,-4.000 7.000-3,3.000 10.000-2,3.000 10.000-2,4.000 9.000-2,-1.000 4.000-1,-3.000 1.000 1,-3.000-1.000 1,-2.000 1.000 1,-6.000 1.000 0,-6.000 3.000-1,-6.000 3.000-1,-6.000 4.000 1,-7.000 4.000-2,-6.000 6.000-1,-6.000 7.000-1,-6.000 6.000-2,-7.000 3.000 0,-6.000 0.000 0,-6.000 0.000-1,-6.000 0.000 1,-7.000-2.000-1,-6.000-3.000 0,-6.000-3.000-1,-6.000-2.000 0,-2.000-6.000-1,3.000-6.000 1,3.000-6.000 0,4.000-6.000-1,2.000-6.000 2,4.000-2.000-1,3.000-3.000 2,3.000-3.000-1,15.000-4.000 5,29.000-3.000 9,28.000-3.000 8,28.000-2.000 9,14.000-6.000 2,0.000-6.000-5,0.000-6.000-5,0.000-6.000-5,-2.000-2.000-4,-3.000 3.000-3,-3.000 3.000-2,-2.000 4.000-2,-5.000 1.000-2,-2.000 0.000 1,-3.000 0.000 0,-3.000 0.000 0,-1.000 3.000 0,4.000 6.000 1,3.000 7.000 1,3.000 6.000 1,-7.000 9.000 0,-15.000 13.000 1,-15.000 12.000 0,-16.000 13.000 0,-13.000 1.000 1,-9.000-9.000-2,-10.000-10.000-1,-8.000-8.000-1,-9.000-1.000 0,-6.000 9.000 0,-6.000 10.000-1,-6.000 10.000 1,-6.000 4.000-3,-2.000 0.000-2,-3.000 0.000-5,-3.000 0.000-3,1.000-4.000-3,6.000-5.000-3,7.000-7.000-2,6.000-5.000-3,4.000-9.000-2,4.000-9.000 0,3.000-10.000-2,3.000-8.000-1</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6:00"/>
    </inkml:context>
    <inkml:brush xml:id="br0">
      <inkml:brushProperty name="width" value="0.0219999980181456" units="cm"/>
      <inkml:brushProperty name="height" value="0.0219999980181456" units="cm"/>
      <inkml:brushProperty name="color" value="#6adcab"/>
      <inkml:brushProperty name="ignorePressure" value="0"/>
    </inkml:brush>
  </inkml:definitions>
  <inkml:trace contextRef="#ctx0" brushRef="#br0">67400.000 4700.000 999,'-91.000'-46.000'-6,"19.000"10.000"-12,19.000 10.000-12,19.000 9.000-12</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6:02"/>
    </inkml:context>
    <inkml:brush xml:id="br0">
      <inkml:brushProperty name="width" value="0.0575196780264378" units="cm"/>
      <inkml:brushProperty name="height" value="0.0575196780264378" units="cm"/>
      <inkml:brushProperty name="color" value="#6adcab"/>
      <inkml:brushProperty name="ignorePressure" value="0"/>
    </inkml:brush>
  </inkml:definitions>
  <inkml:trace contextRef="#ctx0" brushRef="#br0">18800.000 24950.000 382,'-22.000'26.000'104,"6.000"4.000"-26,7.000 3.000-24,6.000 3.000-26,1.000 7.000-13,-3.000 14.000 0,-3.000 11.000 0,-2.000 14.000-1,-8.000 8.000 1,-8.000 7.000 2,-10.000 6.000 0,-9.000 7.000 2,-4.000 2.000-1,4.000 1.000-3,3.000-1.000-3,3.000 1.000-3,-2.000-4.000-2,-6.000-6.000-2,-6.000-6.000-1,-6.000-6.000-2,-1.000-7.000-2,7.000-6.000-1,6.000-6.000-2,7.000-6.000-1,4.000-7.000-1,3.000-6.000-2,3.000-6.000-2,4.000-6.000-1,4.000-4.000 1,6.000 1.000 3,7.000-1.000 3,6.000 1.000 4,15.000-17.000 5,26.000-30.000 7,24.000-32.000 8,26.000-30.000 8,10.000-14.000 0,-3.000 7.000-4,-3.000 6.000-5,-2.000 7.000-5,-3.000 7.000-3,1.000 9.000-2,-1.000 10.000-1,1.000 10.000-2,-1.000 4.000-1,1.000 0.000-2,-1.000 0.000-1,1.000 0.000-2,-3.000 3.000-1,-2.000 6.000-3,-3.000 7.000-2,-3.000 6.000-3,-2.000 1.000-2,0.000-3.000-3,0.000-3.000-1,0.000-2.000-4,-4.000-1.000 0,-5.000 3.000-1,-7.000 3.000 0,-5.000 4.000-1,-8.000-4.000-4,-5.000-9.000-7,-7.000-10.000-9,-5.000-8.000-8,-12.000-4.000-2,-16.000 3.000 2,-15.000 3.000 2,-15.000 4.000 3,-7.000 2.000 3,3.000 4.000 2,3.000 3.000 4,4.000 3.000 3</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6:02"/>
    </inkml:context>
    <inkml:brush xml:id="br0">
      <inkml:brushProperty name="width" value="0.0577195100486279" units="cm"/>
      <inkml:brushProperty name="height" value="0.0577195100486279" units="cm"/>
      <inkml:brushProperty name="color" value="#6adcab"/>
      <inkml:brushProperty name="ignorePressure" value="0"/>
    </inkml:brush>
  </inkml:definitions>
  <inkml:trace contextRef="#ctx0" brushRef="#br0">19150.000 25150.000 381,'-24.000'-69.000'2,"4.000"13.000"6,3.000 12.000 5,3.000 13.000 6,3.000 13.000 7,3.000 17.000 11,3.000 15.000 9,4.000 16.000 12,1.000 13.000 0,0.000 14.000-7,0.000 11.000-8,0.000 14.000-8,3.000 7.000-5,6.000 3.000-4,7.000 3.000-3,6.000 4.000-2,1.000 1.000-3,-3.000 0.000-1,-3.000 0.000-1,-2.000 0.000-1,-1.000 3.000-2,3.000 6.000-3,3.000 7.000-1,4.000 6.000-3,-1.000-1.000-1,-3.000-5.000-1,-3.000-7.000 1,-2.000-5.000 0,-3.000 5.000-12,1.000 19.000-20,-1.000 19.000-23,1.000 19.000-20,-1.000-7.000-5,1.000-31.000 15,-1.000-31.000 13,1.000-31.000 14,-3.000-18.000 3,-2.000-3.000-8,-3.000-3.000-8,-3.000-2.000-8</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6:04"/>
    </inkml:context>
    <inkml:brush xml:id="br0">
      <inkml:brushProperty name="width" value="0.0538325011730194" units="cm"/>
      <inkml:brushProperty name="height" value="0.0538325011730194" units="cm"/>
      <inkml:brushProperty name="color" value="#6adcab"/>
      <inkml:brushProperty name="ignorePressure" value="0"/>
    </inkml:brush>
  </inkml:definitions>
  <inkml:trace contextRef="#ctx0" brushRef="#br0">38150.000 24900.000 408,'23.000'73.000'107,"-3.000"-3.000"-26,-3.000-3.000-24,-2.000-2.000-25,-5.000-6.000-15,-2.000-6.000-1,-3.000-6.000-4,-3.000-6.000-2,-2.000 2.000-2,0.000 14.000 0,0.000 11.000-1,0.000 14.000-1,0.000 0.000 0,0.000-8.000-2,0.000-10.000-2,0.000-9.000-2,0.000-7.000-1,0.000-3.000-1,0.000-3.000 0,0.000-2.000-1,4.000-8.000 0,10.000-8.000 0,10.000-10.000 0,9.000-9.000 0,6.000-7.000 2,3.000-3.000 4,3.000-3.000 4,4.000-2.000 5,1.000-3.000 1,0.000 1.000-2,0.000-1.000 0,0.000 1.000-2,0.000 1.000-2,0.000 3.000-1,0.000 3.000-2,0.000 4.000-2,-2.000 2.000 0,-3.000 4.000 0,-3.000 3.000 1,-2.000 3.000 0,-1.000 6.000 0,3.000 9.000 0,3.000 10.000 0,4.000 10.000 0,-6.000 2.000 0,-11.000-3.000 2,-14.000-3.000 2,-11.000-2.000 1,-6.000-1.000 1,4.000 3.000 0,3.000 3.000 0,3.000 4.000 0,-8.000 5.000 0,-19.000 10.000 0,-18.000 10.000 1,-19.000 9.000 0,-8.000 1.000-1,3.000-6.000-1,3.000-6.000-1,4.000-6.000-2,-1.000-2.000-1,-3.000 3.000-2,-3.000 3.000-1,-2.000 4.000-3,-5.000-1.000-1,-2.000-3.000-2,-3.000-3.000-1,-3.000-2.000-2,-1.000-8.000-3,4.000-8.000-4,3.000-10.000-4,3.000-9.000-4,3.000-10.000-2,3.000-9.000 2,3.000-10.000 2,4.000-8.000 1,4.000-9.000-4,6.000-6.000-7,7.000-6.000-10,6.000-6.000-7,6.000-2.000-2,6.000 3.000 7,7.000 3.000 7,6.000 4.000 7,1.000-1.000 2,-3.000-3.000-1,-3.000-3.000-1,-2.000-2.000-2</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6:04"/>
    </inkml:context>
    <inkml:brush xml:id="br0">
      <inkml:brushProperty name="width" value="0.0489189326763153" units="cm"/>
      <inkml:brushProperty name="height" value="0.0489189326763153" units="cm"/>
      <inkml:brushProperty name="color" value="#6adcab"/>
      <inkml:brushProperty name="ignorePressure" value="0"/>
    </inkml:brush>
  </inkml:definitions>
  <inkml:trace contextRef="#ctx0" brushRef="#br0">38250.000 25250.000 449,'23.000'-47.000'28,"-3.000"6.000"0,-3.000 7.000 1,-2.000 6.000 1,2.000 3.000 0,9.000 0.000-1,10.000 0.000-1,10.000 0.000 0,4.000 1.000-1,0.000 4.000-2,0.000 3.000-3,0.000 3.000-1,1.000 1.000 0,4.000 1.000 0,3.000-1.000 1,3.000 1.000 1,1.000 1.000 0,1.000 3.000 0,-1.000 3.000-2,1.000 4.000-1,-3.000 2.000-2,-2.000 4.000-3,-3.000 3.000-4,-3.000 3.000-3,-4.000 1.000-12,-3.000 1.000-18,-3.000-1.000-19,-2.000 1.000-19</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6:06"/>
    </inkml:context>
    <inkml:brush xml:id="br0">
      <inkml:brushProperty name="width" value="0.0518141873180866" units="cm"/>
      <inkml:brushProperty name="height" value="0.0518141873180866" units="cm"/>
      <inkml:brushProperty name="color" value="#6adcab"/>
      <inkml:brushProperty name="ignorePressure" value="0"/>
    </inkml:brush>
  </inkml:definitions>
  <inkml:trace contextRef="#ctx0" brushRef="#br0">29500.000 8400.000 424,'-2.000'-58.000'10,"-3.000"34.000"19,-3.000 35.000 19,-2.000 35.000 20,-6.000 21.000 3,-6.000 9.000-12,-6.000 10.000-12,-6.000 10.000-13,-1.000 2.000-7,7.000-3.000-4,6.000-3.000-4,7.000-2.000-4,0.000-1.000-3,-2.000 3.000-1,-3.000 3.000 0,-3.000 4.000-2,-2.000-1.000-1,0.000-3.000-1,0.000-3.000 0,0.000-2.000-2,3.000-3.000-1,6.000 1.000-4,7.000-1.000-2,6.000 1.000-2,1.000-4.000-2,-3.000-6.000 1,-3.000-6.000 0,-2.000-6.000 1,-1.000-4.000 0,3.000 1.000 2,3.000-1.000 1,4.000 1.000 1,1.000-3.000 1,0.000-2.000-1,0.000-3.000 0,0.000-3.000-1,1.000-1.000 2,4.000 4.000 0,3.000 3.000 3,3.000 3.000 1,4.000-1.000 0,7.000-2.000-1,6.000-3.000 0,7.000-3.000-2,2.000-4.000 0,1.000-3.000 0,-1.000-3.000-1,1.000-2.000-1,1.000-6.000 0,3.000-6.000-1,3.000-6.000-1,4.000-6.000-1,1.000-7.000-1,0.000-6.000 0,0.000-6.000 0,0.000-6.000 0,1.000-10.000-1,4.000-12.000-2,3.000-13.000 0,3.000-12.000-2,-1.000-13.000 0,-2.000-12.000-1,-3.000-13.000 1,-3.000-12.000 0,-4.000-5.000 0,-3.000 3.000 0,-3.000 3.000-1,-2.000 4.000 0,-6.000 5.000 0,-6.000 10.000 0,-6.000 10.000 1,-6.000 9.000 1,-9.000 9.000 3,-8.000 9.000 6,-10.000 10.000 6,-9.000 10.000 6,-7.000 5.000 2,-3.000 4.000 0,-3.000 3.000 0,-2.000 3.000 0,-6.000 3.000-1,-6.000 3.000 2,-6.000 3.000-1,-6.000 4.000 1,-4.000 5.000 0,1.000 10.000-3,-1.000 10.000-2,1.000 9.000-1,-3.000 6.000-3,-2.000 3.000 0,-3.000 3.000 0,-3.000 4.000-2,-1.000 4.000-2,4.000 6.000-8,3.000 7.000-6,3.000 6.000-6,4.000 4.000-6,7.000 4.000-7,6.000 3.000-6,7.000 3.000-6,4.000 4.000-4,3.000 7.000-3,3.000 6.000-1,4.000 7.000-3,2.000-6.000 0,4.000-15.000 4,3.000-15.000 2,3.000-16.000 4</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25"/>
    </inkml:context>
    <inkml:brush xml:id="br0">
      <inkml:brushProperty name="width" value="0.050233468413353" units="cm"/>
      <inkml:brushProperty name="height" value="0.050233468413353" units="cm"/>
      <inkml:brushProperty name="color" value="#f2395b"/>
      <inkml:brushProperty name="ignorePressure" value="0"/>
    </inkml:brush>
  </inkml:definitions>
  <inkml:trace contextRef="#ctx0" brushRef="#br0">16000.000 50600.000 437,'-4.000'-40.000'18,"-5.000"23.000"17,-7.000 22.000 18,-5.000 22.000 18,-9.000 18.000 1,-9.000 16.000-13,-10.000 15.000-14,-8.000 17.000-13,-9.000 8.000-10,-6.000 4.000-8,-6.000 3.000-6,-6.000 3.000-8,-2.000-1.000-3,3.000-2.000-1,3.000-3.000-2,4.000-3.000 0,-1.000-2.000 0,-3.000 0.000-1,-3.000 0.000 2,-2.000 0.000 0,2.000-7.000 0,9.000-11.000 2,10.000-14.000 2,10.000-11.000 1,14.000-12.000 4,23.000-9.000 5,22.000-10.000 5,22.000-8.000 6,16.000-12.000 1,14.000-12.000-2,11.000-13.000-3,14.000-12.000-3,5.000-5.000-2,1.000 3.000-2,-1.000 3.000-1,1.000 4.000-1,1.000 2.000-1,3.000 4.000 0,3.000 3.000 0,4.000 3.000 0,-1.000 3.000-1,-3.000 3.000-2,-3.000 3.000-1,-2.000 4.000-3,-6.000 2.000-3,-6.000 4.000-2,-6.000 3.000-4,-6.000 3.000-2,-7.000 1.000-5,-6.000 1.000-4,-6.000-1.000-5,-6.000 1.000-4,-6.000-6.000-8,-2.000-8.000-11,-3.000-10.000-12,-3.000-9.000-10,-6.000-5.000-1,-5.000 0.000 11,-7.000 0.000 11,-5.000 0.000 11</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25"/>
    </inkml:context>
    <inkml:brush xml:id="br0">
      <inkml:brushProperty name="width" value="0.042363379150629" units="cm"/>
      <inkml:brushProperty name="height" value="0.042363379150629" units="cm"/>
      <inkml:brushProperty name="color" value="#f2395b"/>
      <inkml:brushProperty name="ignorePressure" value="0"/>
    </inkml:brush>
  </inkml:definitions>
  <inkml:trace contextRef="#ctx0" brushRef="#br0">16150.000 51050.000 519,'-46.000'-68.000'8,"10.000"17.000"18,10.000 15.000 17,9.000 16.000 17,6.000 13.000 4,3.000 14.000-12,3.000 11.000-11,4.000 14.000-10,-1.000 11.000-7,-3.000 14.000-2,-3.000 11.000-3,-2.000 14.000-2,-3.000 10.000-2,1.000 9.000-2,-1.000 10.000-4,1.000 10.000-1,-1.000 8.000-2,1.000 10.000 0,-1.000 10.000 1,1.000 9.000 0,-1.000 4.000-4,1.000 1.000-12,-1.000-1.000-10,1.000 1.000-11,1.000-6.000-10,3.000-8.000-8,3.000-10.000-7,4.000-9.000-9,1.000-18.000 0,0.000-24.000 6,0.000-26.000 6,0.000-24.000 8</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26"/>
    </inkml:context>
    <inkml:brush xml:id="br0">
      <inkml:brushProperty name="width" value="0.0325293466448784" units="cm"/>
      <inkml:brushProperty name="height" value="0.0325293466448784" units="cm"/>
      <inkml:brushProperty name="color" value="#f2395b"/>
      <inkml:brushProperty name="ignorePressure" value="0"/>
    </inkml:brush>
  </inkml:definitions>
  <inkml:trace contextRef="#ctx0" brushRef="#br0">18350.000 52800.000 676,'45.000'28.000'90,"-9.000"6.000"-16,-10.000 7.000-15,-8.000 6.000-15,-9.000 3.000-14,-6.000 0.000-11,-6.000 0.000-11,-6.000 0.000-13,-10.000 3.000-8,-12.000 6.000-9,-13.000 7.000-8,-12.000 6.000-8,-4.000-4.000-6,7.000-11.000-4,6.000-14.000-5,7.000-11.000-4</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2"/>
    </inkml:context>
    <inkml:brush xml:id="br0">
      <inkml:brushProperty name="width" value="0.0389627553522587" units="cm"/>
      <inkml:brushProperty name="height" value="0.0389627553522587" units="cm"/>
      <inkml:brushProperty name="color" value="#f2395b"/>
      <inkml:brushProperty name="ignorePressure" value="0"/>
    </inkml:brush>
  </inkml:definitions>
  <inkml:trace contextRef="#ctx0" brushRef="#br0">62050.000 6150.000 564,'-157.000'110.000'2,"39.000"-27.000"5,36.000-28.000 4,39.000-28.000 4,28.000-17.000 8,23.000-2.000 11,22.000-3.000 12,22.000-3.000 12,19.000-10.000 0,20.000-16.000-8,18.000-15.000-9,20.000-15.000-10,8.000-12.000-8,1.000-6.000-9,-1.000-6.000-8,1.000-6.000-8,-6.000 1.000-9,-8.000 9.000-9,-10.000 10.000-7,-9.000 10.000-9,-26.000 10.000-8,-40.000 13.000-9,-40.000 12.000-10,-41.000 13.000-9,-24.000-1.000 4,-6.000-11.000 15,-6.000-14.000 15,-6.000-11.000 15,1.000-4.000 9,9.000 6.000 4,10.000 7.000 2,10.000 6.000 3,5.000 4.000 7,4.000 4.000 9,3.000 3.000 10,3.000 3.000 10,6.000 7.000 8,9.000 14.000 8,10.000 11.000 8,10.000 14.000 8,4.000 16.000-1,0.000 22.000-7,0.000 22.000-8,0.000 23.000-9,0.000 8.000-6,0.000-3.000-7,0.000-3.000-7,0.000-2.000-6,0.000-5.000-7,0.000-2.000-7,0.000-3.000-8,0.000-3.000-7,0.000-10.000-9,0.000-16.000-9,0.000-15.000-11,0.000-15.000-9</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27"/>
    </inkml:context>
    <inkml:brush xml:id="br0">
      <inkml:brushProperty name="width" value="0.040920116007328" units="cm"/>
      <inkml:brushProperty name="height" value="0.040920116007328" units="cm"/>
      <inkml:brushProperty name="color" value="#f2395b"/>
      <inkml:brushProperty name="ignorePressure" value="0"/>
    </inkml:brush>
  </inkml:definitions>
  <inkml:trace contextRef="#ctx0" brushRef="#br0">20550.000 50900.000 537,'-22.000'-18.000'52,"6.000"17.000"-2,7.000 15.000-2,6.000 16.000-1,3.000 12.000-4,0.000 9.000-4,0.000 10.000-6,0.000 10.000-5,0.000 4.000-3,0.000 0.000-4,0.000 0.000-3,0.000 0.000-2,0.000 0.000-3,0.000 0.000-3,0.000 0.000-3,0.000 0.000-2,3.000-2.000-3,6.000-3.000-1,7.000-3.000-4,6.000-2.000-1,3.000-5.000-3,0.000-2.000-1,0.000-3.000-3,0.000-3.000-1,0.000-4.000-1,0.000-3.000 2,0.000-3.000 1,0.000-2.000 2,0.000 0.000 1,0.000 7.000 2,0.000 6.000 3,0.000 7.000 1,-7.000-1.000 4,-11.000-6.000 7,-14.000-6.000 5,-11.000-6.000 7,-11.000-2.000 0,-5.000 3.000-5,-7.000 3.000-6,-5.000 4.000-6,-4.000-1.000-3,0.000-3.000-5,0.000-3.000-2,0.000-2.000-3,0.000-5.000-1,0.000-2.000 1,0.000-3.000 1,0.000-3.000 1,1.000-6.000-1,4.000-5.000-3,3.000-7.000-4,3.000-5.000-2,1.000-8.000-6,1.000-5.000-5,-1.000-7.000-7,1.000-5.000-6,2.000-6.000-5,7.000-3.000-4,6.000-3.000-3,7.000-2.000-4</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27"/>
    </inkml:context>
    <inkml:brush xml:id="br0">
      <inkml:brushProperty name="width" value="0.0305572748184204" units="cm"/>
      <inkml:brushProperty name="height" value="0.0305572748184204" units="cm"/>
      <inkml:brushProperty name="color" value="#f2395b"/>
      <inkml:brushProperty name="ignorePressure" value="0"/>
    </inkml:brush>
  </inkml:definitions>
  <inkml:trace contextRef="#ctx0" brushRef="#br0">20400.000 51200.000 719,'96.000'-68.000'119,"-5.000"17.000"-33,-7.000 15.000-32,-5.000 16.000-33,-4.000 9.000-21,0.000 3.000-14,0.000 3.000-11,0.000 4.000-13,-7.000 2.000-7,-11.000 4.000-5,-14.000 3.000-2,-11.000 3.000-4</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27"/>
    </inkml:context>
    <inkml:brush xml:id="br0">
      <inkml:brushProperty name="width" value="0.0319986306130886" units="cm"/>
      <inkml:brushProperty name="height" value="0.0319986306130886" units="cm"/>
      <inkml:brushProperty name="color" value="#f2395b"/>
      <inkml:brushProperty name="ignorePressure" value="0"/>
    </inkml:brush>
  </inkml:definitions>
  <inkml:trace contextRef="#ctx0" brushRef="#br0">22750.000 52750.000 687,'67.000'25.000'134,"-16.000"0.000"-37,-15.000 0.000-38,-15.000 0.000-36</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28"/>
    </inkml:context>
    <inkml:brush xml:id="br0">
      <inkml:brushProperty name="width" value="0.0504643693566322" units="cm"/>
      <inkml:brushProperty name="height" value="0.0504643693566322" units="cm"/>
      <inkml:brushProperty name="color" value="#f2395b"/>
      <inkml:brushProperty name="ignorePressure" value="0"/>
    </inkml:brush>
  </inkml:definitions>
  <inkml:trace contextRef="#ctx0" brushRef="#br0">26450.000 50300.000 435,'-47.000'-41.000'57,"6.000"19.000"0,7.000 19.000 0,6.000 19.000-1,-2.000 19.000-3,-9.000 23.000-7,-10.000 22.000-9,-8.000 22.000-7,-9.000 13.000-4,-6.000 7.000-3,-6.000 6.000-2,-6.000 7.000-2,-4.000 7.000-1,1.000 9.000-3,-1.000 10.000-2,1.000 10.000-1,5.000-1.000-3,14.000-9.000-2,11.000-10.000-2,14.000-8.000-2,7.000-6.000-2,3.000 1.000-4,3.000-1.000-2,4.000 1.000-2,5.000-12.000-2,10.000-21.000 2,10.000-22.000 0,9.000-22.000 0,9.000-18.000 1,9.000-11.000-3,10.000-14.000-2,10.000-11.000-1,5.000-14.000-2,4.000-11.000-1,3.000-14.000 0,3.000-11.000 0,9.000-18.000-3,16.000-22.000-2,15.000-22.000-3,17.000-21.000-2,-3.000-9.000-1,-18.000 7.000 5,-19.000 6.000 5,-18.000 7.000 3,-15.000 10.000 2,-9.000 16.000 2,-10.000 15.000 1,-8.000 17.000 1,-14.000 10.000 3,-15.000 6.000 3,-15.000 7.000 5,-16.000 6.000 4,-16.000 7.000 2,-16.000 10.000 0,-15.000 10.000 0,-15.000 9.000-1,-9.000 13.000-2,1.000 20.000-6,-1.000 18.000-6,1.000 20.000-6,10.000 0.000-2,22.000-15.000 1,22.000-15.000 1,23.000-16.000 2,11.000-8.000-6,4.000 0.000-13,3.000 0.000-14,3.000 0.000-13</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4"/>
    </inkml:context>
    <inkml:brush xml:id="br0">
      <inkml:brushProperty name="width" value="0.0362186655402184" units="cm"/>
      <inkml:brushProperty name="height" value="0.0362186655402184" units="cm"/>
      <inkml:brushProperty name="color" value="#f2395b"/>
      <inkml:brushProperty name="ignorePressure" value="0"/>
    </inkml:brush>
  </inkml:definitions>
  <inkml:trace contextRef="#ctx0" brushRef="#br0">35250.000 49800.000 607,'-40.000'-25.000'9,"23.000"0.000"18,22.000 0.000 19,22.000 0.000 18,13.000 1.000 3,7.000 4.000-11,6.000 3.000-12,7.000 3.000-11,4.000 1.000-10,3.000 1.000-7,3.000-1.000-9,4.000 1.000-7,-1.000 1.000-3,-3.000 3.000 1,-3.000 3.000 1,-2.000 4.000 2,-8.000 4.000-12,-8.000 6.000-22,-10.000 7.000-22,-9.000 6.000-22,-13.000 3.000-6,-16.000 0.000 14,-15.000 0.000 13,-15.000 0.000 14</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4"/>
    </inkml:context>
    <inkml:brush xml:id="br0">
      <inkml:brushProperty name="width" value="0.0389958694577217" units="cm"/>
      <inkml:brushProperty name="height" value="0.0389958694577217" units="cm"/>
      <inkml:brushProperty name="color" value="#f2395b"/>
      <inkml:brushProperty name="ignorePressure" value="0"/>
    </inkml:brush>
  </inkml:definitions>
  <inkml:trace contextRef="#ctx0" brushRef="#br0">34350.000 50500.000 564,'-69.000'-2.000'3,"13.000"-3.000"7,12.000-3.000 6,13.000-2.000 6,15.000-3.000 8,19.000 1.000 9,19.000-1.000 9,19.000 1.000 8,15.000-1.000-1,13.000 1.000-10,12.000-1.000-12,13.000 1.000-10,10.000-1.000-7,10.000 1.000-2,10.000-1.000-2,9.000 1.000-3,6.000-1.000-4,3.000 1.000-10,3.000-1.000-8,4.000 1.000-8,2.000-1.000-6,4.000 1.000-4,3.000-1.000-3,3.000 1.000-3,-2.000-1.000-1,-6.000 1.000 1,-6.000-1.000 0,-6.000 1.000 1,-10.000 1.000 2,-12.000 3.000 2,-13.000 3.000 2,-12.000 4.000 1,-15.000-1.000 4,-15.000-3.000 2,-15.000-3.000 3,-16.000-2.000 3</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4"/>
    </inkml:context>
    <inkml:brush xml:id="br0">
      <inkml:brushProperty name="width" value="0.0300816167145967" units="cm"/>
      <inkml:brushProperty name="height" value="0.0300816167145967" units="cm"/>
      <inkml:brushProperty name="color" value="#f2395b"/>
      <inkml:brushProperty name="ignorePressure" value="0"/>
    </inkml:brush>
  </inkml:definitions>
  <inkml:trace contextRef="#ctx0" brushRef="#br0">36050.000 48150.000 731,'-47.000'-22.000'42,"6.000"6.000"-6,7.000 7.000-5,6.000 6.000-6,6.000 9.000-2,6.000 13.000-2,7.000 12.000 0,6.000 13.000-2,-1.000 18.000-1,-5.000 26.000-4,-7.000 24.000-4,-5.000 26.000-3,-4.000 12.000-6,0.000 0.000-8,0.000 0.000-9,0.000 0.000-9,0.000-4.000-6,0.000-5.000-6,0.000-7.000-3,0.000-5.000-6,1.000-15.000 0,4.000-22.000 5,3.000-22.000 5,3.000-21.000 4</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5"/>
    </inkml:context>
    <inkml:brush xml:id="br0">
      <inkml:brushProperty name="width" value="0.0387372933328152" units="cm"/>
      <inkml:brushProperty name="height" value="0.0387372933328152" units="cm"/>
      <inkml:brushProperty name="color" value="#f2395b"/>
      <inkml:brushProperty name="ignorePressure" value="0"/>
    </inkml:brush>
  </inkml:definitions>
  <inkml:trace contextRef="#ctx0" brushRef="#br0">35600.000 50000.000 567,'-119.000'121.000'93,"13.000"-5.000"-20,12.000-7.000-21,13.000-5.000-20,7.000-6.000-13,4.000-3.000-7,3.000-3.000-6,3.000-2.000-7,4.000-8.000-6,7.000-8.000-2,6.000-10.000-5,7.000-9.000-3,5.000-9.000-2,7.000-5.000 1,6.000-7.000 1,7.000-5.000 0,7.000-9.000-1,9.000-9.000-5,10.000-10.000-5,10.000-8.000-5,5.000-8.000 2,4.000-2.000 6,3.000-3.000 6,3.000-3.000 6,-1.000-1.000 7,-2.000 4.000 5,-3.000 3.000 5,-3.000 3.000 6,-4.000 6.000 8,-3.000 9.000 9,-3.000 10.000 11,-2.000 10.000 10,-5.000 8.000 3,-2.000 10.000-5,-3.000 10.000-3,-3.000 9.000-3,-2.000 7.000-6,0.000 7.000-6,0.000 6.000-5,0.000 7.000-6,0.000 16.000-4,0.000 29.000-3,0.000 28.000-3,0.000 28.000-3,-2.000 6.000-4,-3.000-16.000-4,-3.000-15.000-7,-2.000-15.000-4,-3.000-17.000-8,1.000-15.000-11,-1.000-15.000-10,1.000-16.000-11,1.000-21.000-5,3.000-24.000 3,3.000-26.000 2,4.000-24.000 1</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5"/>
    </inkml:context>
    <inkml:brush xml:id="br0">
      <inkml:brushProperty name="width" value="0.036634411662817" units="cm"/>
      <inkml:brushProperty name="height" value="0.036634411662817" units="cm"/>
      <inkml:brushProperty name="color" value="#f2395b"/>
      <inkml:brushProperty name="ignorePressure" value="0"/>
    </inkml:brush>
  </inkml:definitions>
  <inkml:trace contextRef="#ctx0" brushRef="#br0">35700.000 50650.000 600,'25.000'-27.000'0,"0.000"-3.000"0,0.000-3.000 0,0.000-2.000 0,0.000 0.000 4,0.000 7.000 7,0.000 6.000 8,0.000 7.000 7,0.000 5.000 6,0.000 7.000 3,0.000 6.000 5,0.000 7.000 3,-2.000 8.000-3,-3.000 14.000-8,-3.000 11.000-10,-2.000 14.000-8,-8.000 8.000-6,-8.000 7.000-2,-10.000 6.000-3,-9.000 7.000-2,-9.000-1.000-1,-5.000-6.000 1,-7.000-6.000 0,-5.000-6.000 2,-3.000-10.000-6,4.000-12.000-12,3.000-13.000-14,3.000-12.000-12,6.000-13.000-4,9.000-12.000 4,10.000-13.000 4,10.000-12.000 4,10.000-9.000 5,13.000-2.000 6,12.000-3.000 6,13.000-3.000 6,4.000 2.000 7,-3.000 10.000 4,-3.000 10.000 7,-2.000 9.000 4,-6.000 9.000 4,-6.000 9.000 0,-6.000 10.000-1,-6.000 10.000 1,-12.000 11.000-1,-15.000 17.000-2,-15.000 15.000-1,-16.000 16.000-2,-12.000 5.000-1,-5.000-2.000-3,-7.000-3.000 0,-5.000-3.000-3,-1.000-7.000 0,6.000-9.000 0,7.000-10.000 1,6.000-8.000 0,15.000-17.000-2,26.000-21.000-4,24.000-22.000-5,26.000-22.000-3,16.000-10.000 1,10.000 4.000 3,10.000 3.000 5,9.000 3.000 5,1.000 6.000 1,-6.000 9.000 1,-6.000 10.000-2,-6.000 10.000 1,-10.000 8.000-1,-12.000 10.000-1,-13.000 10.000 0,-12.000 9.000 0,-15.000 12.000 0,-15.000 16.000 1,-15.000 15.000 2,-16.000 17.000 1,-13.000 5.000 2,-9.000-3.000-1,-10.000-3.000 1,-8.000-2.000 0,-4.000-8.000 0,3.000-8.000 0,3.000-10.000-1,4.000-9.000 1,2.000-10.000-2,4.000-9.000 1,3.000-10.000 0,3.000-8.000 0,15.000-8.000 0,29.000-2.000 2,28.000-3.000 1,28.000-3.000 2,21.000-9.000-1,17.000-11.000-2,15.000-14.000-3,16.000-11.000-2,7.000-7.000-1,1.000 0.000-1,-1.000 0.000-2,1.000 0.000-1,-4.000 0.000-5,-6.000 0.000-10,-6.000 0.000-9,-6.000 0.000-11,-10.000 3.000-5,-12.000 6.000-2,-13.000 7.000-1,-12.000 6.000-1,-12.000-1.000 1,-8.000-5.000 5,-10.000-7.000 3,-9.000-5.000 4,-7.000-3.000 4,-3.000 4.000 2,-3.000 3.000 3,-2.000 3.000 2</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6"/>
    </inkml:context>
    <inkml:brush xml:id="br0">
      <inkml:brushProperty name="width" value="0.0471560135483742" units="cm"/>
      <inkml:brushProperty name="height" value="0.0471560135483742" units="cm"/>
      <inkml:brushProperty name="color" value="#f2395b"/>
      <inkml:brushProperty name="ignorePressure" value="0"/>
    </inkml:brush>
  </inkml:definitions>
  <inkml:trace contextRef="#ctx0" brushRef="#br0">36500.000 49550.000 466,'-47.000'-158.000'24,"6.000"34.000"3,7.000 35.000 1,6.000 35.000 3,6.000 27.000 4,6.000 22.000 5,7.000 22.000 6,6.000 23.000 5,9.000 25.000-1,13.000 32.000-7,12.000 31.000-7,13.000 32.000-7,7.000 16.000-5,4.000 4.000-4,3.000 3.000-2,3.000 3.000-4,3.000 6.000-4,3.000 9.000-4,3.000 10.000-5,4.000 10.000-3,-1.000 10.000-1,-3.000 13.000 1,-3.000 12.000 3,-2.000 13.000 2,-5.000-7.000-7,-2.000-24.000-15,-3.000-26.000-17,-3.000-24.000-15,-7.000-29.000-3,-9.000-31.000 8,-10.000-31.000 8,-8.000-31.000 9</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19"/>
    </inkml:context>
    <inkml:brush xml:id="br0">
      <inkml:brushProperty name="width" value="0.0520291440188885" units="cm"/>
      <inkml:brushProperty name="height" value="0.0520291440188885" units="cm"/>
      <inkml:brushProperty name="color" value="#f2395b"/>
      <inkml:brushProperty name="ignorePressure" value="0"/>
    </inkml:brush>
  </inkml:definitions>
  <inkml:trace contextRef="#ctx0" brushRef="#br0">53050.000 26550.000 422,'-36.000'0.000'10,"28.000"0.000"19,28.000 0.000 19,29.000 0.000 20,13.000 0.000 2,1.000 0.000-13,-1.000 0.000-14,1.000 0.000-14,7.000 0.000-9,16.000 0.000-4,15.000 0.000-3,17.000 0.000-4,3.000-2.000-3,-5.000-3.000-2,-7.000-3.000-3,-5.000-2.000-2,0.000-1.000-2,10.000 3.000 0,10.000 3.000 0,9.000 4.000 0,2.000-1.000-1,-2.000-3.000 2,-3.000-3.000-1,-3.000-2.000 2,-2.000-3.000 0,0.000 1.000 1,0.000-1.000 1,0.000 1.000 1,-4.000 4.000 2,-5.000 9.000 1,-7.000 10.000 3,-5.000 10.000 1,-8.000 7.000 1,-5.000 6.000 1,-7.000 7.000 0,-5.000 6.000 1,-4.000-1.000-1,0.000-5.000 0,0.000-7.000-2,0.000-5.000 0,0.000-6.000 0,0.000-3.000 1,0.000-3.000-1,0.000-2.000 1,6.000-8.000-2,13.000-8.000-6,12.000-10.000-5,13.000-9.000-5,7.000-7.000-3,4.000-3.000 0,3.000-3.000 1,3.000-2.000 0,1.000 0.000 1,1.000 7.000 1,-1.000 6.000 2,1.000 7.000 1,-4.000 4.000 3,-6.000 3.000 0,-6.000 3.000 3,-6.000 4.000 1,-13.000-1.000 1,-19.000-3.000 0,-18.000-3.000 1,-19.000-2.000-1,4.000-1.000 1,29.000 3.000 1,28.000 3.000 1,28.000 4.000 1,14.000 1.000 0,0.000 0.000 1,0.000 0.000 0,0.000 0.000 0,1.000-2.000 0,4.000-3.000-1,3.000-3.000-1,3.000-2.000 0,-1.000-3.000-2,-2.000 1.000-2,-3.000-1.000-1,-3.000 1.000-3,-9.000 1.000-1,-11.000 3.000-2,-14.000 3.000-1,-11.000 4.000-3,-11.000 2.000-1,-5.000 4.000-3,-7.000 3.000-2,-5.000 3.000-3</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2"/>
    </inkml:context>
    <inkml:brush xml:id="br0">
      <inkml:brushProperty name="width" value="0.04198008030653" units="cm"/>
      <inkml:brushProperty name="height" value="0.04198008030653" units="cm"/>
      <inkml:brushProperty name="color" value="#f2395b"/>
      <inkml:brushProperty name="ignorePressure" value="0"/>
    </inkml:brush>
  </inkml:definitions>
  <inkml:trace contextRef="#ctx0" brushRef="#br0">62750.000 5250.000 524,'3.000'-52.000'39,"6.000"47.000"14,7.000 47.000 14,6.000 48.000 14,3.000 38.000-2,0.000 31.000-16,0.000 32.000-18,0.000 31.000-16,0.000 20.000-13,0.000 9.000-13,0.000 10.000-10,0.000 10.000-11,1.000 0.000-11,4.000-5.000-10,3.000-7.000-10,3.000-5.000-10,-2.000-26.000-5,-6.000-44.000 4,-6.000-43.000 1,-6.000-44.000 4</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6"/>
    </inkml:context>
    <inkml:brush xml:id="br0">
      <inkml:brushProperty name="width" value="0.0425124801695347" units="cm"/>
      <inkml:brushProperty name="height" value="0.0425124801695347" units="cm"/>
      <inkml:brushProperty name="color" value="#f2395b"/>
      <inkml:brushProperty name="ignorePressure" value="0"/>
    </inkml:brush>
  </inkml:definitions>
  <inkml:trace contextRef="#ctx0" brushRef="#br0">37700.000 50900.000 517,'-27.000'-19.000'8,"-3.000"13.000"15,-3.000 12.000 16,-2.000 13.000 16,-5.000 15.000 6,-2.000 19.000-4,-3.000 19.000-4,-3.000 19.000-4,-6.000 18.000-5,-5.000 19.000-9,-7.000 19.000-9,-5.000 19.000-8,-6.000 7.000-7,-3.000-3.000-7,-3.000-3.000-7,-2.000-2.000-7,-1.000-12.000-5,3.000-19.000-6,3.000-18.000-4,4.000-19.000-6,4.000-24.000-4,6.000-28.000-4,7.000-28.000-4,6.000-27.000-5,7.000-17.000 2,10.000-3.000 8,10.000-3.000 9,9.000-2.000 7,6.000-3.000 2,3.000 1.000-3,3.000-1.000-5,4.000 1.000-3</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6"/>
    </inkml:context>
    <inkml:brush xml:id="br0">
      <inkml:brushProperty name="width" value="0.0284000393003225" units="cm"/>
      <inkml:brushProperty name="height" value="0.0284000393003225" units="cm"/>
      <inkml:brushProperty name="color" value="#f2395b"/>
      <inkml:brushProperty name="ignorePressure" value="0"/>
    </inkml:brush>
  </inkml:definitions>
  <inkml:trace contextRef="#ctx0" brushRef="#br0">36950.000 49550.000 774,'4.000'-49.000'2,"10.000"4.000"3,10.000 3.000 4,9.000 3.000 3,2.000 7.000 6,-2.000 14.000 8,-3.000 11.000 7,-3.000 14.000 9,-1.000 14.000-3,4.000 20.000-13,3.000 18.000-13,3.000 20.000-13,-1.000 5.000-6,-2.000-6.000 0,-3.000-6.000-1,-3.000-6.000-1,-2.000-7.000-9,0.000-6.000-15,0.000-6.000-18,0.000-6.000-15</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6"/>
    </inkml:context>
    <inkml:brush xml:id="br0">
      <inkml:brushProperty name="width" value="0.0509464293718338" units="cm"/>
      <inkml:brushProperty name="height" value="0.0509464293718338" units="cm"/>
      <inkml:brushProperty name="color" value="#f2395b"/>
      <inkml:brushProperty name="ignorePressure" value="0"/>
    </inkml:brush>
  </inkml:definitions>
  <inkml:trace contextRef="#ctx0" brushRef="#br0">39100.000 49250.000 431,'4.000'-44.000'49,"10.000"13.000"-4,10.000 12.000-4,9.000 13.000-5,7.000 7.000-2,7.000 4.000-3,6.000 3.000-1,7.000 3.000-2,-1.000 6.000-5,-6.000 9.000-6,-6.000 10.000-8,-6.000 10.000-6,-7.000 8.000-5,-6.000 10.000-2,-6.000 10.000-1,-6.000 9.000-2,-13.000 6.000-3,-19.000 3.000-5,-18.000 3.000-6,-19.000 4.000-4,-15.000-3.000-4,-8.000-5.000-3,-10.000-7.000-1,-9.000-5.000-3,-5.000-8.000 2,0.000-5.000 4,0.000-7.000 4,0.000-5.000 5,4.000-8.000 5,10.000-5.000 5,10.000-7.000 4,9.000-5.000 5,7.000-8.000 6,7.000-5.000 6,6.000-7.000 6,7.000-5.000 7,10.000 0.000 12,16.000 10.000 17,15.000 10.000 19,17.000 9.000 16,3.000 7.000 1,-5.000 7.000-18,-7.000 6.000-18,-5.000 7.000-18,-4.000 11.000-12,0.000 20.000-7,0.000 18.000-7,0.000 20.000-7,0.000 3.000-3,0.000-8.000 0,0.000-10.000-1,0.000-9.000-1,0.000-24.000-15,0.000-37.000-28,0.000-38.000-29,0.000-37.000-29,0.000-18.000-4,0.000 4.000 21,0.000 3.000 21,0.000 3.000 21</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47"/>
    </inkml:context>
    <inkml:brush xml:id="br0">
      <inkml:brushProperty name="width" value="0.0426958501338959" units="cm"/>
      <inkml:brushProperty name="height" value="0.0426958501338959" units="cm"/>
      <inkml:brushProperty name="color" value="#f2395b"/>
      <inkml:brushProperty name="ignorePressure" value="0"/>
    </inkml:brush>
  </inkml:definitions>
  <inkml:trace contextRef="#ctx0" brushRef="#br0">38550.000 51100.000 515,'120.000'-115.000'4,"-9.000"23.000"8,-10.000 22.000 7,-8.000 22.000 9,-4.000 12.000 2,3.000 3.000-2,3.000 3.000-2,4.000 4.000-2,-1.000 2.000-2,-3.000 4.000 1,-3.000 3.000-1,-2.000 3.000 0,-5.000 4.000 0,-2.000 7.000 0,-3.000 6.000-1,-3.000 7.000 0,-6.000 7.000-1,-5.000 9.000-4,-7.000 10.000-3,-5.000 10.000-2,-8.000 4.000-2,-5.000 0.000 1,-7.000 0.000 0,-5.000 0.000 0,-4.000 0.000 0,0.000 0.000-1,0.000 0.000-2,0.000 0.000 0,-4.000 0.000-2,-5.000 0.000-3,-7.000 0.000-3,-5.000 0.000-2,-8.000-2.000-1,-5.000-3.000 2,-7.000-3.000 1,-5.000-2.000 1,-6.000-3.000 1,-3.000 1.000-1,-3.000-1.000-1,-2.000 1.000-1,-6.000-1.000 0,-6.000 1.000 1,-6.000-1.000-1,-6.000 1.000 2,-2.000-1.000-2,3.000 1.000-4,3.000-1.000-3,4.000 1.000-3,-1.000-6.000-3,-3.000-8.000-2,-3.000-10.000-3,-2.000-9.000-2,-1.000-10.000-2,3.000-9.000 0,3.000-10.000-2,4.000-8.000 1,1.000-11.000-1,0.000-8.000 0,0.000-10.000 1,0.000-9.000 0,6.000-5.000 2,13.000 0.000 1,12.000 0.000 3,13.000 0.000 3,9.000 1.000 3,6.000 4.000 7,7.000 3.000 5,6.000 3.000 7,4.000 4.000 3,4.000 7.000 2,3.000 6.000 2,3.000 7.000 0,-1.000 5.000 3,-2.000 7.000 4,-3.000 6.000 3,-3.000 7.000 4,-2.000 5.000 2,0.000 7.000 1,0.000 6.000 1,0.000 7.000 1,-10.000 10.000-1,-18.000 16.000-7,-19.000 15.000-4,-18.000 17.000-7,-14.000 10.000-4,-5.000 6.000-3,-7.000 7.000-4,-5.000 6.000-4,-3.000-4.000-4,4.000-11.000-3,3.000-14.000-5,3.000-11.000-5,9.000-18.000-3,16.000-22.000-4,15.000-22.000-4,17.000-21.000-4,19.000-18.000 0,26.000-12.000 3,24.000-13.000 3,26.000-12.000 4,12.000-2.000 3,0.000 9.000 5,0.000 10.000 5,0.000 10.000 5,-5.000 7.000 5,-9.000 6.000 5,-10.000 7.000 6,-8.000 6.000 5,-18.000 15.000 5,-25.000 26.000 6,-25.000 24.000 5,-25.000 26.000 7,-22.000 15.000 0,-19.000 6.000-5,-18.000 7.000-4,-19.000 6.000-6,-7.000-1.000-4,7.000-5.000-5,6.000-7.000-5,7.000-5.000-5,8.000-11.000-3,14.000-11.000-1,11.000-14.000-1,14.000-11.000-1,13.000-14.000-2,16.000-11.000-3,15.000-14.000-4,17.000-11.000-3,16.000-14.000-3,19.000-11.000-3,19.000-14.000-2,19.000-11.000-3,7.000-4.000 1,-3.000 6.000 1,-3.000 7.000 4,-2.000 6.000 2,-11.000 9.000 3,-15.000 13.000 0,-15.000 12.000 3,-16.000 13.000 1,-15.000 12.000 3,-11.000 13.000 6,-14.000 12.000 5,-11.000 13.000 5,-12.000 9.000 3,-9.000 6.000 0,-10.000 7.000 1,-8.000 6.000 1,-3.000-2.000-3,7.000-9.000-4,6.000-10.000-5,7.000-8.000-4</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0"/>
    </inkml:context>
    <inkml:brush xml:id="br0">
      <inkml:brushProperty name="width" value="0.042693804949522" units="cm"/>
      <inkml:brushProperty name="height" value="0.042693804949522" units="cm"/>
      <inkml:brushProperty name="color" value="#f2395b"/>
      <inkml:brushProperty name="ignorePressure" value="0"/>
    </inkml:brush>
  </inkml:definitions>
  <inkml:trace contextRef="#ctx0" brushRef="#br0">43550.000 49700.000 515,'-19.000'-22.000'20,"13.000"6.000"8,12.000 7.000 10,13.000 6.000 9,9.000 6.000 2,6.000 6.000-7,7.000 7.000-6,6.000 6.000-6,3.000 4.000-5,0.000 4.000-2,0.000 3.000-4,0.000 3.000-2,-5.000 1.000-3,-9.000 1.000-1,-10.000-1.000-1,-8.000 1.000-1,-8.000 1.000-4,-2.000 3.000-9,-3.000 3.000-9,-3.000 4.000-8,-10.000 1.000-4,-16.000 0.000 0,-15.000 0.000-1,-15.000 0.000 1,-11.000 1.000 0,-2.000 4.000 1,-3.000 3.000 2,-3.000 3.000 2,-1.000-2.000 1,4.000-6.000 3,3.000-6.000 3,3.000-6.000 3,4.000-6.000 2,7.000-2.000 2,6.000-3.000 1,7.000-3.000 2,16.000-4.000 5,29.000-3.000 11,28.000-3.000 12,28.000-2.000 9,12.000-3.000 4,-3.000 1.000-8,-3.000-1.000-6,-2.000 1.000-7,-5.000 1.000-4,-2.000 3.000-3,-3.000 3.000-3,-3.000 4.000-1,-4.000 4.000-1,-3.000 6.000 2,-3.000 7.000 2,-2.000 6.000 3,-9.000 4.000-1,-12.000 4.000-2,-13.000 3.000-3,-12.000 3.000-3,-10.000-1.000-2,-6.000-2.000-2,-6.000-3.000 0,-6.000-3.000-3,-6.000-2.000 0,-2.000 0.000 1,-3.000 0.000 2,-3.000 0.000 0,-2.000-4.000-1,0.000-5.000-1,0.000-7.000-2,0.000-5.000-1,9.000-14.000-15,19.000-18.000-27,19.000-19.000-26,19.000-18.000-27,9.000-7.000-3,0.000 6.000 21,0.000 7.000 22,0.000 6.000 21</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1"/>
    </inkml:context>
    <inkml:brush xml:id="br0">
      <inkml:brushProperty name="width" value="0.0470125302672386" units="cm"/>
      <inkml:brushProperty name="height" value="0.0470125302672386" units="cm"/>
      <inkml:brushProperty name="color" value="#f2395b"/>
      <inkml:brushProperty name="ignorePressure" value="0"/>
    </inkml:brush>
  </inkml:definitions>
  <inkml:trace contextRef="#ctx0" brushRef="#br0">46250.000 50000.000 467,'-22.000'-19.000'76,"6.000"13.000"-17,7.000 12.000-16,6.000 13.000-15,-4.000 13.000-6,-11.000 17.000 6,-14.000 15.000 6,-11.000 16.000 6,-7.000 4.000 0,0.000-6.000-6,0.000-6.000-6,0.000-6.000-5,-2.000-2.000-5,-3.000 3.000-3,-3.000 3.000-4,-2.000 4.000-4,-6.000 2.000-1,-6.000 4.000 0,-6.000 3.000 1,-6.000 3.000 1,1.000-1.000-10,9.000-2.000-16,10.000-3.000-17,10.000-3.000-18,7.000-7.000-4,6.000-9.000 7,7.000-10.000 7,6.000-8.000 7</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1"/>
    </inkml:context>
    <inkml:brush xml:id="br0">
      <inkml:brushProperty name="width" value="0.0490679293870926" units="cm"/>
      <inkml:brushProperty name="height" value="0.0490679293870926" units="cm"/>
      <inkml:brushProperty name="color" value="#f2395b"/>
      <inkml:brushProperty name="ignorePressure" value="0"/>
    </inkml:brush>
  </inkml:definitions>
  <inkml:trace contextRef="#ctx0" brushRef="#br0">45050.000 50450.000 448,'-40.000'-60.000'46,"23.000"32.000"14,22.000 31.000 13,22.000 32.000 13,12.000 19.000-2,3.000 10.000-14,3.000 10.000-14,4.000 9.000-16,4.000 7.000-14,6.000 7.000-16,7.000 6.000-13,6.000 7.000-16,3.000 4.000-12,0.000 3.000-11,0.000 3.000-10,0.000 4.000-11,-8.000-12.000 1,-16.000-24.000 10,-15.000-26.000 11,-15.000-24.000 11,-7.000-12.000 3,3.000 4.000-4,3.000 3.000-6,4.000 3.000-3</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1"/>
    </inkml:context>
    <inkml:brush xml:id="br0">
      <inkml:brushProperty name="width" value="0.0402673780918121" units="cm"/>
      <inkml:brushProperty name="height" value="0.0402673780918121" units="cm"/>
      <inkml:brushProperty name="color" value="#f2395b"/>
      <inkml:brushProperty name="ignorePressure" value="0"/>
    </inkml:brush>
  </inkml:definitions>
  <inkml:trace contextRef="#ctx0" brushRef="#br0">46550.000 50400.000 546,'120.000'1.000'136,"-9.000"4.000"-31,-10.000 3.000-31,-8.000 3.000-30,-4.000 1.000-18,3.000 1.000-4,3.000-1.000-4,4.000 1.000-3,10.000-1.000-6,19.000 1.000-4,19.000-1.000-7,19.000 1.000-4,1.000-3.000-6,-16.000-2.000-5,-15.000-3.000-6,-15.000-3.000-5,-14.000-1.000-3,-8.000 4.000 2,-10.000 3.000 1,-9.000 3.000 2,-12.000 1.000-1,-11.000 1.000-4,-14.000-1.000-4,-11.000 1.000-2,-11.000 1.000-2,-5.000 3.000 1,-7.000 3.000 2,-5.000 4.000 0</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2"/>
    </inkml:context>
    <inkml:brush xml:id="br0">
      <inkml:brushProperty name="width" value="0.039433054625988" units="cm"/>
      <inkml:brushProperty name="height" value="0.039433054625988" units="cm"/>
      <inkml:brushProperty name="color" value="#f2395b"/>
      <inkml:brushProperty name="ignorePressure" value="0"/>
    </inkml:brush>
  </inkml:definitions>
  <inkml:trace contextRef="#ctx0" brushRef="#br0">47200.000 51200.000 557,'76.000'0.000'106,"4.000"0.000"-23,3.000 0.000-21,3.000 0.000-23,-2.000 0.000-12,-6.000 0.000-4,-6.000 0.000-3,-6.000 0.000-3,-7.000 4.000-3,-6.000 10.000-4,-6.000 10.000-2,-6.000 9.000-4,-10.000 7.000-2,-12.000 7.000-1,-13.000 6.000 0,-12.000 7.000-1,-12.000 4.000-2,-8.000 3.000-4,-10.000 3.000-2,-9.000 4.000-4,-5.000-4.000-1,0.000-9.000-1,0.000-10.000 0,0.000-8.000 0,0.000-6.000 1,0.000 1.000 6,0.000-1.000 4,0.000 1.000 5,1.000-3.000 2,4.000-2.000-2,3.000-3.000-2,3.000-3.000-2,3.000-4.000 3,3.000-3.000 9,3.000-3.000 10,4.000-2.000 8,10.000-3.000 1,19.000 1.000-9,19.000-1.000-7,19.000 1.000-9,13.000-3.000-5,10.000-2.000-4,10.000-3.000-3,9.000-3.000-4,4.000-4.000-3,1.000-3.000-3,-1.000-3.000-3,1.000-2.000-3,-3.000-3.000-3,-2.000 1.000-2,-3.000-1.000-4,-3.000 1.000-2,-7.000-1.000-3,-9.000 1.000 1,-10.000-1.000-2,-8.000 1.000 1,-9.000-1.000 0,-6.000 1.000 5,-6.000-1.000 4,-6.000 1.000 3</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2"/>
    </inkml:context>
    <inkml:brush xml:id="br0">
      <inkml:brushProperty name="width" value="0.0408970154821873" units="cm"/>
      <inkml:brushProperty name="height" value="0.0408970154821873" units="cm"/>
      <inkml:brushProperty name="color" value="#f2395b"/>
      <inkml:brushProperty name="ignorePressure" value="0"/>
    </inkml:brush>
  </inkml:definitions>
  <inkml:trace contextRef="#ctx0" brushRef="#br0">48100.000 48300.000 537,'-4.000'-50.000'5,"-5.000"0.000"7,-7.000 0.000 9,-5.000 0.000 8,0.000 18.000 8,10.000 39.000 9,10.000 36.000 9,9.000 39.000 8,1.000 30.000-1,-6.000 26.000-11,-6.000 24.000-11,-6.000 26.000-12,-6.000 16.000-14,-2.000 10.000-18,-3.000 10.000-18,-3.000 9.000-17,1.000-19.000-6,6.000-47.000 5,7.000-47.000 4,6.000-46.000 5,1.000-24.000-1,-3.000 0.000-10,-3.000 0.000-8,-2.000 0.000-10</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2"/>
    </inkml:context>
    <inkml:brush xml:id="br0">
      <inkml:brushProperty name="width" value="0.0465891249477863" units="cm"/>
      <inkml:brushProperty name="height" value="0.0465891249477863" units="cm"/>
      <inkml:brushProperty name="color" value="#f2395b"/>
      <inkml:brushProperty name="ignorePressure" value="0"/>
    </inkml:brush>
  </inkml:definitions>
  <inkml:trace contextRef="#ctx0" brushRef="#br0">64050.000 3950.000 472,'48.000'-41.000'8,"-3.000"19.000"13,-3.000 19.000 15,-2.000 19.000 13,-6.000 13.000 1,-6.000 10.000-9,-6.000 10.000-10,-6.000 9.000-10,-6.000 4.000-8,-2.000 1.000-6,-3.000-1.000-6,-3.000 1.000-6,-4.000-4.000-2,-3.000-6.000-1,-3.000-6.000 0,-2.000-6.000-1,-3.000-6.000 1,1.000-2.000-1,-1.000-3.000 1,1.000-3.000-1,4.000-6.000 0,9.000-5.000 1,10.000-7.000-1,10.000-5.000 1,7.000-4.000-1,6.000 0.000 1,7.000 0.000 0,6.000 0.000 0,1.000 0.000 0,-3.000 0.000 1,-3.000 0.000 1,-2.000 0.000 1,-6.000 3.000-1,-6.000 6.000 1,-6.000 7.000 0,-6.000 6.000-1,-12.000 7.000 2,-15.000 10.000 1,-15.000 10.000 3,-16.000 9.000 3,-12.000 6.000 2,-5.000 3.000 5,-7.000 3.000 3,-5.000 4.000 5,-3.000-1.000 1,4.000-3.000-2,3.000-3.000-1,3.000-2.000-1,6.000-6.000-2,9.000-6.000-1,10.000-6.000-1,10.000-6.000-2,7.000-4.000-2,6.000 1.000-3,7.000-1.000-2,6.000 1.000-4,9.000-6.000-2,13.000-8.000-2,12.000-10.000-3,13.000-9.000-1,7.000-5.000-2,4.000 0.000 1,3.000 0.000-1,3.000 0.000 0,1.000-2.000 1,1.000-3.000-1,-1.000-3.000 1,1.000-2.000 0,-4.000-1.000 3,-6.000 3.000 5,-6.000 3.000 5,-6.000 4.000 6,-6.000 1.000 3,-2.000 0.000 2,-3.000 0.000 1,-3.000 0.000 2,-7.000 12.000 7,-9.000 26.000 10,-10.000 24.000 12,-8.000 26.000 10,-9.000 8.000 0,-6.000-5.000-11,-6.000-7.000-11,-6.000-5.000-11,-6.000-3.000-8,-2.000 4.000-4,-3.000 3.000-5,-3.000 3.000-6,-2.000-1.000-2,0.000-2.000-3,0.000-3.000-2,0.000-3.000-2,3.000-9.000-4,6.000-11.000-5,7.000-14.000-7,6.000-11.000-4,7.000-17.000-11,10.000-18.000-15,10.000-19.000-13,9.000-18.000-16</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2"/>
    </inkml:context>
    <inkml:brush xml:id="br0">
      <inkml:brushProperty name="width" value="0.0375217869877815" units="cm"/>
      <inkml:brushProperty name="height" value="0.0375217869877815" units="cm"/>
      <inkml:brushProperty name="color" value="#f2395b"/>
      <inkml:brushProperty name="ignorePressure" value="0"/>
    </inkml:brush>
  </inkml:definitions>
  <inkml:trace contextRef="#ctx0" brushRef="#br0">49500.000 50100.000 586,'-18.000'-44.000'88,"17.000"13.000"-13,15.000 12.000-14,16.000 13.000-14,15.000 6.000-10,16.000 0.000-4,15.000 0.000-7,17.000 0.000-4,5.000 1.000-7,-3.000 4.000-7,-3.000 3.000-7,-2.000 3.000-6,-8.000 4.000-9,-8.000 7.000-12,-10.000 6.000-10,-9.000 7.000-12,-10.000 2.000-7,-9.000 1.000-2,-10.000-1.000-3,-8.000 1.000-3</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3"/>
    </inkml:context>
    <inkml:brush xml:id="br0">
      <inkml:brushProperty name="width" value="0.0351383499801159" units="cm"/>
      <inkml:brushProperty name="height" value="0.0351383499801159" units="cm"/>
      <inkml:brushProperty name="color" value="#f2395b"/>
      <inkml:brushProperty name="ignorePressure" value="0"/>
    </inkml:brush>
  </inkml:definitions>
  <inkml:trace contextRef="#ctx0" brushRef="#br0">49500.000 50950.000 626,'-77.000'21.000'11,"47.000"-5.000"24,47.000-7.000 22,48.000-5.000 24,25.000-4.000 0,7.000 0.000-23,6.000 0.000-22,7.000 0.000-21,-3.000 3.000-20,-8.000 6.000-13,-10.000 7.000-14,-9.000 6.000-14,-10.000 1.000-3,-9.000-3.000 6,-10.000-3.000 7,-8.000-2.000 7</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3"/>
    </inkml:context>
    <inkml:brush xml:id="br0">
      <inkml:brushProperty name="width" value="0.0578596219420433" units="cm"/>
      <inkml:brushProperty name="height" value="0.0578596219420433" units="cm"/>
      <inkml:brushProperty name="color" value="#f2395b"/>
      <inkml:brushProperty name="ignorePressure" value="0"/>
    </inkml:brush>
  </inkml:definitions>
  <inkml:trace contextRef="#ctx0" brushRef="#br0">51550.000 49100.000 380,'-25.000'-25.000'3,"0.000"0.000"8,0.000 0.000 7,0.000 0.000 7,1.000 6.000 6,4.000 13.000 4,3.000 12.000 4,3.000 13.000 4,-1.000 9.000 1,-2.000 6.000-3,-3.000 7.000-3,-3.000 6.000-3,-1.000 1.000-4,4.000-3.000-4,3.000-3.000-4,3.000-2.000-4,1.000 2.000-3,1.000 9.000-1,-1.000 10.000-1,1.000 10.000-1,-1.000 5.000 0,1.000 4.000-1,-1.000 3.000 0,1.000 3.000 0,1.000-4.000-1,3.000-8.000-1,3.000-10.000-1,4.000-9.000-1,-3.000-1.000-1,-5.000 10.000-3,-7.000 10.000-4,-5.000 9.000-2,-6.000 9.000-2,-3.000 9.000-4,-3.000 10.000-2,-2.000 10.000-3,0.000 5.000-5,7.000 4.000-5,6.000 3.000-7,7.000 3.000-6,4.000-4.000-4,3.000-8.000-5,3.000-10.000-3,4.000-9.000-4</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3"/>
    </inkml:context>
    <inkml:brush xml:id="br0">
      <inkml:brushProperty name="width" value="0.0423728711903095" units="cm"/>
      <inkml:brushProperty name="height" value="0.0423728711903095" units="cm"/>
      <inkml:brushProperty name="color" value="#f2395b"/>
      <inkml:brushProperty name="ignorePressure" value="0"/>
    </inkml:brush>
  </inkml:definitions>
  <inkml:trace contextRef="#ctx0" brushRef="#br0">51600.000 50850.000 519,'26.000'26.000'148,"4.000"4.000"-30,3.000 3.000-31,3.000 3.000-30,-1.000 1.000-22,-2.000 1.000-12,-3.000-1.000-11,-3.000 1.000-12,-2.000-3.000-9,0.000-2.000-11,0.000-3.000-8,0.000-3.000-11</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4"/>
    </inkml:context>
    <inkml:brush xml:id="br0">
      <inkml:brushProperty name="width" value="0.051749762147665" units="cm"/>
      <inkml:brushProperty name="height" value="0.051749762147665" units="cm"/>
      <inkml:brushProperty name="color" value="#f2395b"/>
      <inkml:brushProperty name="ignorePressure" value="0"/>
    </inkml:brush>
  </inkml:definitions>
  <inkml:trace contextRef="#ctx0" brushRef="#br0">53100.000 49250.000 425,'-24.000'-61.000'11,"4.000"28.000"25,3.000 28.000 23,3.000 29.000 25,3.000 24.000 3,3.000 22.000-16,3.000 22.000-15,4.000 23.000-17,1.000 10.000-9,0.000 0.000-4,0.000 0.000-4,0.000 0.000-5,0.000-4.000-3,0.000-5.000-3,0.000-7.000-4,0.000-5.000-3,3.000-4.000-3,6.000 0.000-4,7.000 0.000-3,6.000 0.000-3,3.000-2.000-3,0.000-3.000-3,0.000-3.000-2,0.000-2.000-3,0.000-6.000-1,0.000-6.000 2,0.000-6.000 0,0.000-6.000 2,-2.000-6.000 2,-3.000-2.000 3,-3.000-3.000 2,-2.000-3.000 4,-9.000-4.000 3,-12.000-3.000 1,-13.000-3.000 2,-12.000-2.000 2,-10.000-1.000 2,-6.000 3.000 0,-6.000 3.000 2,-6.000 4.000 1,-7.000 2.000-2,-6.000 4.000-3,-6.000 3.000-5,-6.000 3.000-3,-4.000-2.000-7,1.000-6.000-9,-1.000-6.000-9,1.000-6.000-8,5.000-9.000-4,14.000-8.000 2,11.000-10.000 2,14.000-9.000 3,7.000-5.000 1,3.000 0.000 1,3.000 0.000 1,4.000 0.000 0</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4"/>
    </inkml:context>
    <inkml:brush xml:id="br0">
      <inkml:brushProperty name="width" value="0.0344609394669533" units="cm"/>
      <inkml:brushProperty name="height" value="0.0344609394669533" units="cm"/>
      <inkml:brushProperty name="color" value="#f2395b"/>
      <inkml:brushProperty name="ignorePressure" value="0"/>
    </inkml:brush>
  </inkml:definitions>
  <inkml:trace contextRef="#ctx0" brushRef="#br0">53100.000 49700.000 638,'75.000'-88.000'73,"0.000"26.000"-5,0.000 24.000-7,0.000 26.000-5,4.000 12.000-10,10.000 0.000-13,10.000 0.000-14,9.000 0.000-14</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6"/>
    </inkml:context>
    <inkml:brush xml:id="br0">
      <inkml:brushProperty name="width" value="0.0401154011487961" units="cm"/>
      <inkml:brushProperty name="height" value="0.0401154011487961" units="cm"/>
      <inkml:brushProperty name="color" value="#f2395b"/>
      <inkml:brushProperty name="ignorePressure" value="0"/>
    </inkml:brush>
  </inkml:definitions>
  <inkml:trace contextRef="#ctx0" brushRef="#br0">55100.000 49150.000 548,'-77.000'146.000'159,"-3.000"-5.000"-37,-3.000-7.000-39,-2.000-5.000-36,-1.000-6.000-25,3.000-3.000-8,3.000-3.000-9,4.000-2.000-10,4.000-9.000-8,6.000-12.000-8,7.000-13.000-9,6.000-12.000-8</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6"/>
    </inkml:context>
    <inkml:brush xml:id="br0">
      <inkml:brushProperty name="width" value="0.0389157347381115" units="cm"/>
      <inkml:brushProperty name="height" value="0.0389157347381115" units="cm"/>
      <inkml:brushProperty name="color" value="#f2395b"/>
      <inkml:brushProperty name="ignorePressure" value="0"/>
    </inkml:brush>
  </inkml:definitions>
  <inkml:trace contextRef="#ctx0" brushRef="#br0">55050.000 49350.000 565,'50.000'6.000'77,"0.000"13.000"-4,0.000 12.000-7,0.000 13.000-4,4.000 9.000-9,10.000 6.000-10,10.000 7.000-12,9.000 6.000-10,2.000 1.000-13,-2.000-3.000-14,-3.000-3.000-15,-3.000-2.000-15,-6.000-5.000-8,-5.000-2.000 1,-7.000-3.000-1,-5.000-3.000 1</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6"/>
    </inkml:context>
    <inkml:brush xml:id="br0">
      <inkml:brushProperty name="width" value="0.0458087064325809" units="cm"/>
      <inkml:brushProperty name="height" value="0.0458087064325809" units="cm"/>
      <inkml:brushProperty name="color" value="#f2395b"/>
      <inkml:brushProperty name="ignorePressure" value="0"/>
    </inkml:brush>
  </inkml:definitions>
  <inkml:trace contextRef="#ctx0" brushRef="#br0">55300.000 50250.000 480,'-69.000'-46.000'4,"13.000"10.000"9,12.000 10.000 9,13.000 9.000 8,9.000 10.000 8,6.000 14.000 7,7.000 11.000 5,6.000 14.000 7,4.000 11.000-1,4.000 14.000-11,3.000 11.000-9,3.000 14.000-10,-1.000 11.000-5,-2.000 14.000-1,-3.000 11.000-2,-3.000 14.000 0,-6.000 24.000-5,-5.000 38.000-6,-7.000 37.000-7,-5.000 38.000-6,-4.000 15.000-9,0.000-6.000-12,0.000-6.000-12,0.000-6.000-12,0.000-27.000-9,0.000-47.000-4,0.000-47.000-5,0.000-46.000-6</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8:57"/>
    </inkml:context>
    <inkml:brush xml:id="br0">
      <inkml:brushProperty name="width" value="0.0495654456317425" units="cm"/>
      <inkml:brushProperty name="height" value="0.0495654456317425" units="cm"/>
      <inkml:brushProperty name="color" value="#f2395b"/>
      <inkml:brushProperty name="ignorePressure" value="0"/>
    </inkml:brush>
  </inkml:definitions>
  <inkml:trace contextRef="#ctx0" brushRef="#br0">58350.000 50300.000 443,'0.000'-52.000'6,"0.000"-3.000"9,0.000-3.000 11,0.000-2.000 10,0.000 2.000 3,0.000 9.000-8,0.000 10.000-5,0.000 10.000-8,-2.000-1.000-4,-3.000-9.000-1,-3.000-10.000-2,-2.000-8.000-2,-5.000-3.000 0,-2.000 7.000 1,-3.000 6.000 0,-3.000 7.000 2,-9.000 7.000 0,-11.000 9.000-1,-14.000 10.000 1,-11.000 10.000-1,-14.000 13.000 1,-11.000 19.000 0,-14.000 19.000-1,-11.000 19.000 1,-6.000 12.000-1,4.000 6.000 1,3.000 7.000 1,3.000 6.000-1,7.000 4.000 1,14.000 4.000-1,11.000 3.000 2,14.000 3.000-1,10.000 1.000 1,9.000 1.000-2,10.000-1.000 0,10.000 1.000 0,8.000 1.000-2,10.000 3.000-2,10.000 3.000-2,9.000 4.000-1,15.000-3.000-6,22.000-5.000-5,22.000-7.000-8,23.000-5.000-7,27.000-14.000-6,34.000-18.000-5,35.000-19.000-5,35.000-18.000-5,5.000-18.000 0,-21.000-16.000 6,-22.000-15.000 6,-22.000-15.000 6,-15.000-9.000-3,-5.000 1.000-10,-7.000-1.000-9,-5.000 1.000-11</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3"/>
    </inkml:context>
    <inkml:brush xml:id="br0">
      <inkml:brushProperty name="width" value="0.0316398441791534" units="cm"/>
      <inkml:brushProperty name="height" value="0.0316398441791534" units="cm"/>
      <inkml:brushProperty name="color" value="#f2395b"/>
      <inkml:brushProperty name="ignorePressure" value="0"/>
    </inkml:brush>
  </inkml:definitions>
  <inkml:trace contextRef="#ctx0" brushRef="#br0">65450.000 3500.000 695,'1.000'50.000'135,"4.000"0.000"-40,3.000 0.000-39,3.000 0.000-39,1.000-4.000-19,1.000-5.000 2,-1.000-7.000 1,1.000-5.000 1</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07"/>
    </inkml:context>
    <inkml:brush xml:id="br0">
      <inkml:brushProperty name="width" value="0.0465878024697304" units="cm"/>
      <inkml:brushProperty name="height" value="0.0465878024697304" units="cm"/>
      <inkml:brushProperty name="color" value="#000000"/>
      <inkml:brushProperty name="ignorePressure" value="0"/>
    </inkml:brush>
  </inkml:definitions>
  <inkml:trace contextRef="#ctx0" brushRef="#br0">13150.000 51050.000 472,'-25.000'-46.000'24,"0.000"10.000"8,0.000 10.000 8,0.000 9.000 7,-2.000 10.000 1,-3.000 14.000-8,-3.000 11.000-6,-2.000 14.000-8,-5.000 10.000-5,-2.000 9.000-3,-3.000 10.000-2,-3.000 10.000-2,-2.000 7.000-3,0.000 6.000-1,0.000 7.000-1,0.000 6.000-2,0.000 6.000-1,0.000 6.000-1,0.000 7.000-1,0.000 6.000-1,1.000 1.000 0,4.000-3.000 0,3.000-3.000 0,3.000-2.000 0,6.000-11.000 0,9.000-15.000 0,10.000-15.000 0,10.000-16.000 0,7.000-10.000 0,6.000-3.000 0,7.000-3.000 1,6.000-2.000-1,4.000-3.000 1,4.000 1.000 0,3.000-1.000-1,3.000 1.000 0,-1.000 2.000 0,-2.000 7.000 0,-3.000 6.000 0,-3.000 7.000 1,-2.000 2.000 0,0.000 1.000 0,0.000-1.000 1,0.000 1.000 0,-4.000-1.000 0,-5.000 1.000 0,-7.000-1.000 0,-5.000 1.000-1,-3.000 1.000 0,4.000 3.000-1,3.000 3.000 0,3.000 4.000-2,-2.000-1.000-1,-6.000-3.000 0,-6.000-3.000 0,-6.000-2.000-1,-4.000 0.000-2,1.000 7.000-2,-1.000 6.000-1,1.000 7.000-3,-6.000 4.000-2,-8.000 3.000-3,-10.000 3.000-3,-9.000 4.000-2,-9.000 1.000-3,-5.000 0.000-1,-7.000 0.000-1,-5.000 0.000-2,-4.000-4.000-1,0.000-5.000 2,0.000-7.000 1,0.000-5.000 0,3.000-9.000 0,6.000-9.000 0,7.000-10.000-1,6.000-8.000 0,12.000-12.000-4,19.000-12.000-3,19.000-13.000-4,19.000-12.000-4,9.000-7.000 3,0.000 1.000 9,0.000-1.000 9,0.000 1.000 10,-2.000-1.000 7,-3.000 1.000 4,-3.000-1.000 4,-2.000 1.000 5,-1.000 4.000 7,3.000 9.000 11,3.000 10.000 12,4.000 10.000 12,-1.000 10.000 2,-3.000 13.000-8,-3.000 12.000-7,-2.000 13.000-8,-3.000 9.000-5,1.000 6.000-2,-1.000 7.000-3,1.000 6.000-3,-3.000 12.000-3,-2.000 19.000-3,-3.000 19.000-3,-3.000 19.000-3,-2.000 18.000-2,0.000 19.000-1,0.000 19.000-1,0.000 19.000 0,0.000 1.000-3,0.000-16.000-7,0.000-15.000-4,0.000-15.000-7,0.000-11.000-8,0.000-2.000-11,0.000-3.000-11,0.000-3.000-11,1.000-18.000-3,4.000-31.000 8,3.000-31.000 7,3.000-31.000 7</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2"/>
    </inkml:context>
    <inkml:brush xml:id="br0">
      <inkml:brushProperty name="width" value="0.0476092770695686" units="cm"/>
      <inkml:brushProperty name="height" value="0.0476092770695686" units="cm"/>
      <inkml:brushProperty name="color" value="#000000"/>
      <inkml:brushProperty name="ignorePressure" value="0"/>
    </inkml:brush>
  </inkml:definitions>
  <inkml:trace contextRef="#ctx0" brushRef="#br0">15600.000 56800.000 462,'-46.000'-10.000'11,"10.000"32.000"24,10.000 31.000 23,9.000 32.000 24,4.000 19.000 3,1.000 10.000-15,-1.000 10.000-15,1.000 9.000-16,1.000 2.000-9,3.000-2.000-6,3.000-3.000-5,4.000-3.000-5,1.000-1.000-4,0.000 4.000-5,0.000 3.000-4,0.000 3.000-5,0.000-8.000-7,0.000-19.000-9,0.000-18.000-9,0.000-19.000-9</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2"/>
    </inkml:context>
    <inkml:brush xml:id="br0">
      <inkml:brushProperty name="width" value="0.0393440462648869" units="cm"/>
      <inkml:brushProperty name="height" value="0.0393440462648869" units="cm"/>
      <inkml:brushProperty name="color" value="#000000"/>
      <inkml:brushProperty name="ignorePressure" value="0"/>
    </inkml:brush>
  </inkml:definitions>
  <inkml:trace contextRef="#ctx0" brushRef="#br0">17500.000 58600.000 559,'3.000'-47.000'17,"6.000"6.000"-1,7.000 7.000-2,6.000 6.000-2,3.000 4.000-2,0.000 4.000-2,0.000 3.000-3,0.000 3.000-1,0.000 3.000 2,0.000 3.000 9,0.000 3.000 9,0.000 4.000 9,0.000 5.000 4,0.000 10.000-1,0.000 10.000 0,0.000 9.000-1,-4.000 7.000-2,-5.000 7.000-4,-7.000 6.000-3,-5.000 7.000-4,-11.000 5.000-6,-11.000 7.000-9,-14.000 6.000-10,-11.000 7.000-9,-11.000 2.000-9,-5.000 1.000-9,-7.000-1.000-9,-5.000 1.000-8,0.000-9.000-7,10.000-15.000-2,10.000-15.000-4,9.000-16.000-2</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3"/>
    </inkml:context>
    <inkml:brush xml:id="br0">
      <inkml:brushProperty name="width" value="0.0432413183152676" units="cm"/>
      <inkml:brushProperty name="height" value="0.0432413183152676" units="cm"/>
      <inkml:brushProperty name="color" value="#000000"/>
      <inkml:brushProperty name="ignorePressure" value="0"/>
    </inkml:brush>
  </inkml:definitions>
  <inkml:trace contextRef="#ctx0" brushRef="#br0">20100.000 57150.000 508,'75.000'-21.000'108,"0.000"10.000"-23,0.000 10.000-24,0.000 9.000-23,-4.000 7.000-14,-5.000 7.000-5,-7.000 6.000-4,-5.000 7.000-5,-8.000 5.000-2,-5.000 7.000-1,-7.000 6.000-1,-5.000 7.000-1,-11.000 5.000-1,-11.000 7.000-1,-14.000 6.000-2,-11.000 7.000-2,-14.000 2.000-2,-11.000 1.000-3,-14.000-1.000-3,-11.000 1.000-2,-7.000-6.000-3,0.000-8.000-2,0.000-10.000-3,0.000-9.000-1,1.000-7.000 0,4.000-3.000 2,3.000-3.000 4,3.000-2.000 2,6.000-5.000 3,9.000-2.000 1,10.000-3.000 1,10.000-3.000 2,4.000-6.000 6,0.000-5.000 12,0.000-7.000 11,0.000-5.000 11,17.000-6.000 6,34.000-3.000-2,35.000-3.000 0,35.000-2.000-2,14.000-3.000-6,-2.000 1.000-11,-3.000-1.000-11,-3.000 1.000-10,-2.000 2.000-11,0.000 7.000-11,0.000 6.000-13,0.000 7.000-10,-2.000 2.000-6,-3.000 1.000 2,-3.000-1.000 2,-2.000 1.000 1,-11.000-1.000 2,-15.000 1.000 0,-15.000-1.000 2,-16.000 1.000 1</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3"/>
    </inkml:context>
    <inkml:brush xml:id="br0">
      <inkml:brushProperty name="width" value="0.0396521911025047" units="cm"/>
      <inkml:brushProperty name="height" value="0.0396521911025047" units="cm"/>
      <inkml:brushProperty name="color" value="#000000"/>
      <inkml:brushProperty name="ignorePressure" value="0"/>
    </inkml:brush>
  </inkml:definitions>
  <inkml:trace contextRef="#ctx0" brushRef="#br0">23100.000 58350.000 554,'50.000'25.000'144,"0.000"0.000"-34,0.000 0.000-31,0.000 0.000-33,-5.000 3.000-19,-9.000 6.000-7,-10.000 7.000-7,-8.000 6.000-7,-11.000 6.000-6,-8.000 6.000-8,-10.000 7.000-7,-9.000 6.000-6,-10.000 3.000-9,-9.000 0.000-9,-10.000 0.000-10,-8.000 0.000-8,-3.000-7.000-4,7.000-11.000 5,6.000-14.000 3,7.000-11.000 4</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4"/>
    </inkml:context>
    <inkml:brush xml:id="br0">
      <inkml:brushProperty name="width" value="0.0467460565268993" units="cm"/>
      <inkml:brushProperty name="height" value="0.0467460565268993" units="cm"/>
      <inkml:brushProperty name="color" value="#000000"/>
      <inkml:brushProperty name="ignorePressure" value="0"/>
    </inkml:brush>
  </inkml:definitions>
  <inkml:trace contextRef="#ctx0" brushRef="#br0">24700.000 56650.000 470,'70.000'-22.000'51,"-9.000"6.000"-7,-10.000 7.000-8,-8.000 6.000-8,-4.000 4.000-4,3.000 4.000 1,3.000 3.000 1,4.000 3.000 0,-3.000 6.000-2,-5.000 9.000-3,-7.000 10.000-3,-5.000 10.000-4,-6.000 4.000-2,-3.000 0.000-2,-3.000 0.000-1,-2.000 0.000-2,-11.000 3.000-1,-15.000 6.000-2,-15.000 7.000-1,-16.000 6.000-1,-8.000 1.000-3,0.000-3.000-5,0.000-3.000-4,0.000-2.000-4,3.000-6.000-2,6.000-6.000 1,7.000-6.000 1,6.000-6.000 2,3.000-6.000 2,0.000-2.000 4,0.000-3.000 3,0.000-3.000 3,9.000 1.000 4,19.000 6.000 3,19.000 7.000 4,19.000 6.000 3,12.000-2.000 2,6.000-9.000-1,7.000-10.000 0,6.000-8.000-1,-2.000-4.000 0,-9.000 3.000-3,-10.000 3.000-1,-8.000 4.000-1,-8.000 4.000-1,-2.000 6.000 0,-3.000 7.000 2,-3.000 6.000 0,-4.000 4.000 0,-3.000 4.000 2,-3.000 3.000 0,-2.000 3.000 1,-12.000 6.000-2,-19.000 9.000-3,-18.000 10.000-4,-19.000 10.000-3,-16.000 10.000-7,-12.000 13.000-8,-13.000 12.000-8,-12.000 13.000-9,-2.000-4.000-1,9.000-18.000 4,10.000-19.000 4,10.000-18.000 5,8.000-14.000-7,10.000-5.000-17,10.000-7.000-18,9.000-5.000-17</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7"/>
    </inkml:context>
    <inkml:brush xml:id="br0">
      <inkml:brushProperty name="width" value="0.0339264012873173" units="cm"/>
      <inkml:brushProperty name="height" value="0.0339264012873173" units="cm"/>
      <inkml:brushProperty name="color" value="#000000"/>
      <inkml:brushProperty name="ignorePressure" value="0"/>
    </inkml:brush>
  </inkml:definitions>
  <inkml:trace contextRef="#ctx0" brushRef="#br0">34050.000 56450.000 648,'28.000'-44.000'70,"6.000"13.000"-11,7.000 12.000-9,6.000 13.000-10,6.000 6.000-9,6.000 0.000-3,7.000 0.000-6,6.000 0.000-5,3.000 0.000-4,0.000 0.000-3,0.000 0.000-3,0.000 0.000-3,-4.000 0.000-4,-5.000 0.000-6,-7.000 0.000-6,-5.000 0.000-6,-8.000 0.000-2,-5.000 0.000 1,-7.000 0.000 1,-5.000 0.000 1</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8"/>
    </inkml:context>
    <inkml:brush xml:id="br0">
      <inkml:brushProperty name="width" value="0.0348822586238384" units="cm"/>
      <inkml:brushProperty name="height" value="0.0348822586238384" units="cm"/>
      <inkml:brushProperty name="color" value="#000000"/>
      <inkml:brushProperty name="ignorePressure" value="0"/>
    </inkml:brush>
  </inkml:definitions>
  <inkml:trace contextRef="#ctx0" brushRef="#br0">33450.000 57100.000 630,'-52.000'1.000'0,"-3.000"4.000"0,-3.000 3.000 0,-2.000 3.000 0,8.000-2.000 8,22.000-6.000 14,22.000-6.000 14,23.000-6.000 16,20.000-7.000 3,23.000-6.000-8,22.000-6.000-7,22.000-6.000-8,13.000-1.000-7,7.000 7.000-4,6.000 6.000-6,7.000 7.000-5,0.000 4.000-4,-2.000 3.000-6,-3.000 3.000-3,-3.000 4.000-5,-4.000 2.000-4,-3.000 4.000-5,-3.000 3.000-4,-2.000 3.000-4,-5.000 1.000-4,-2.000 1.000-4,-3.000-1.000-3,-3.000 1.000-3,-9.000-3.000-1,-11.000-2.000 2,-14.000-3.000 1,-11.000-3.000 2</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8"/>
    </inkml:context>
    <inkml:brush xml:id="br0">
      <inkml:brushProperty name="width" value="0.033146720379591" units="cm"/>
      <inkml:brushProperty name="height" value="0.033146720379591" units="cm"/>
      <inkml:brushProperty name="color" value="#000000"/>
      <inkml:brushProperty name="ignorePressure" value="0"/>
    </inkml:brush>
  </inkml:definitions>
  <inkml:trace contextRef="#ctx0" brushRef="#br0">34850.000 55100.000 663,'-44.000'-33.000'8,"13.000"34.000"17,12.000 35.000 15,13.000 35.000 16,4.000 19.000 4,-3.000 7.000-10,-3.000 6.000-9,-2.000 7.000-10,-3.000 2.000-11,1.000 1.000-15,-1.000-1.000-13,1.000 1.000-14,-3.000-7.000-10,-2.000-12.000-6,-3.000-13.000-6,-3.000-12.000-7,-1.000-12.000 0,4.000-8.000 3,3.000-10.000 3,3.000-9.000 5</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9"/>
    </inkml:context>
    <inkml:brush xml:id="br0">
      <inkml:brushProperty name="width" value="0.0393512658774853" units="cm"/>
      <inkml:brushProperty name="height" value="0.0393512658774853" units="cm"/>
      <inkml:brushProperty name="color" value="#000000"/>
      <inkml:brushProperty name="ignorePressure" value="0"/>
    </inkml:brush>
  </inkml:definitions>
  <inkml:trace contextRef="#ctx0" brushRef="#br0">34600.000 56400.000 559,'21.000'-19.000'4,"-5.000"13.000"8,-7.000 12.000 8,-5.000 13.000 9,-11.000 12.000 2,-11.000 13.000-1,-14.000 12.000-1,-11.000 13.000-2,-12.000 9.000-3,-9.000 6.000-3,-10.000 7.000-4,-8.000 6.000-3,-3.000 1.000-3,7.000-3.000-3,6.000-3.000-4,7.000-2.000-2,4.000-8.000-3,3.000-8.000-5,3.000-10.000-3,4.000-9.000-5,10.000-10.000-3,19.000-9.000-4,19.000-10.000-3,19.000-8.000-3,10.000-6.000 1,4.000 1.000 8,3.000-1.000 6,3.000 1.000 8,-2.000 5.000 6,-6.000 14.000 6,-6.000 11.000 7,-6.000 14.000 6,-6.000 10.000 3,-2.000 9.000 4,-3.000 10.000 1,-3.000 10.000 2,-4.000 2.000 0,-3.000-3.000-4,-3.000-3.000-4,-2.000-2.000-4,-3.000-5.000-2,1.000-2.000-1,-1.000-3.000-1,1.000-3.000 1,1.000-1.000-5,3.000 4.000-8,3.000 3.000-6,4.000 3.000-8,2.000-4.000-6,4.000-8.000-3,3.000-10.000-4,3.000-9.000-3,3.000-20.000-5,3.000-27.000-7,3.000-28.000-7,4.000-28.000-7,2.000-24.000 0,4.000-19.000 8,3.000-18.000 6,3.000-19.000 8,3.000-13.000 6,3.000-6.000 3,3.000-6.000 4,4.000-6.000 4,1.000-2.000 3,0.000 3.000 2,0.000 3.000 4,0.000 4.000 1,0.000 8.000 3,0.000 17.000 2,0.000 15.000 2,0.000 16.000 1,-4.000 16.000 6,-5.000 20.000 9,-7.000 18.000 8,-5.000 20.000 10,-8.000 13.000 4,-5.000 9.000 2,-7.000 10.000 1,-5.000 10.000 1,-6.000 13.000-1,-3.000 19.000-7,-3.000 19.000-5,-2.000 19.000-6,-9.000 12.000-5,-12.000 6.000-6,-13.000 7.000-5,-12.000 6.000-7,-2.000-7.000-4,9.000-18.000-4,10.000-19.000-3,10.000-18.000-5,13.000-25.000-7,19.000-27.000-11,19.000-28.000-10,19.000-28.000-10,9.000-10.000 0,0.000 9.000 12,0.000 10.000 13,0.000 10.000 11,-10.000 18.000 12,-18.000 28.000 11,-19.000 28.000 13,-18.000 29.000 10,-17.000 11.000 5,-11.000-2.000-6,-14.000-3.000-5,-11.000-3.000-6,-4.000-9.000-4,6.000-11.000-4,7.000-14.000-6,6.000-11.000-3,13.000-14.000-7,23.000-11.000-6,22.000-14.000-7,22.000-11.000-6,10.000-6.000 1,1.000 4.000 8,-1.000 3.000 8,1.000 3.000 8,-3.000 7.000 8,-2.000 14.000 5,-3.000 11.000 5,-3.000 14.000 7,-1.000-3.000-7,4.000-15.000-20,3.000-15.000-20,3.000-16.000-20,1.000-16.000-7,1.000-16.000 4,-1.000-15.000 5,1.000-15.000 5,-1.000-11.000 4,1.000-2.000 4,-1.000-3.000 4,1.000-3.000 4,-4.000 4.000 4,-6.000 13.000 2,-6.000 12.000 4,-6.000 13.000 3</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3"/>
    </inkml:context>
    <inkml:brush xml:id="br0">
      <inkml:brushProperty name="width" value="0.034350011497736" units="cm"/>
      <inkml:brushProperty name="height" value="0.034350011497736" units="cm"/>
      <inkml:brushProperty name="color" value="#f2395b"/>
      <inkml:brushProperty name="ignorePressure" value="0"/>
    </inkml:brush>
  </inkml:definitions>
  <inkml:trace contextRef="#ctx0" brushRef="#br0">66350.000 3050.000 640,'4.000'98.000'170,"10.000"-3.000"-53,10.000-3.000-54,9.000-2.000-53,-1.000-8.000-28,-8.000-8.000 2,-10.000-10.000 1,-9.000-9.000 1,-5.000-9.000-9,0.000-5.000-17,0.000-7.000-19,0.000-5.000-17</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9"/>
    </inkml:context>
    <inkml:brush xml:id="br0">
      <inkml:brushProperty name="width" value="0.0467277206480503" units="cm"/>
      <inkml:brushProperty name="height" value="0.0467277206480503" units="cm"/>
      <inkml:brushProperty name="color" value="#000000"/>
      <inkml:brushProperty name="ignorePressure" value="0"/>
    </inkml:brush>
  </inkml:definitions>
  <inkml:trace contextRef="#ctx0" brushRef="#br0">35300.000 56600.000 470,'46.000'-166.000'7,"-5.000"69.000"24,-7.000 69.000 24,-5.000 69.000 24,-3.000 48.000 6,4.000 28.000-15,3.000 28.000-14,3.000 29.000-13,-1.000 19.000-10,-2.000 14.000-7,-3.000 11.000-6,-3.000 14.000-6,-2.000 5.000-6,0.000 1.000-5,0.000-1.000-8,0.000 1.000-5,1.000-6.000-4,4.000-8.000-1,3.000-10.000-3,3.000-9.000-1,-1.000-13.000-5,-2.000-16.000-8,-3.000-15.000-8,-3.000-15.000-7,-4.000-21.000-4,-3.000-25.000 2,-3.000-25.000 1,-2.000-25.000 2</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9"/>
    </inkml:context>
    <inkml:brush xml:id="br0">
      <inkml:brushProperty name="width" value="0.0416851304471493" units="cm"/>
      <inkml:brushProperty name="height" value="0.0416851304471493" units="cm"/>
      <inkml:brushProperty name="color" value="#000000"/>
      <inkml:brushProperty name="ignorePressure" value="0"/>
    </inkml:brush>
  </inkml:definitions>
  <inkml:trace contextRef="#ctx0" brushRef="#br0">36450.000 58000.000 527,'-2.000'-47.000'0,"-3.000"6.000"0,-3.000 7.000 0,-2.000 6.000 0,-3.000 4.000 0,1.000 4.000 0,-1.000 3.000 0,1.000 3.000 0,-4.000 10.000 11,-6.000 20.000 21,-6.000 18.000 21,-6.000 20.000 21,-10.000 19.000 5,-12.000 22.000-12,-13.000 22.000-14,-12.000 23.000-11,-7.000 8.000-12,1.000-3.000-10,-1.000-3.000-9,1.000-2.000-10,1.000-9.000-6,3.000-12.000-1,3.000-13.000-2,4.000-12.000 0,5.000-24.000-13,10.000-34.000-22,10.000-35.000-24,9.000-33.000-21,7.000-17.000-4,7.000 4.000 18,6.000 3.000 17,7.000 3.000 18</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19"/>
    </inkml:context>
    <inkml:brush xml:id="br0">
      <inkml:brushProperty name="width" value="0.0220358427613974" units="cm"/>
      <inkml:brushProperty name="height" value="0.0220358427613974" units="cm"/>
      <inkml:brushProperty name="color" value="#000000"/>
      <inkml:brushProperty name="ignorePressure" value="0"/>
    </inkml:brush>
  </inkml:definitions>
  <inkml:trace contextRef="#ctx0" brushRef="#br0">35800.000 56550.000 998,'50.000'-19.000'0,"0.000"13.000"0,0.000 12.000 1,0.000 13.000-1,-5.000 7.000 1,-9.000 4.000-2,-10.000 3.000 0,-8.000 3.000-2,-6.000-1.000 1,1.000-2.000 0,-1.000-3.000-1,1.000-3.000 1,1.000-2.000-6,3.000 0.000-10,3.000 0.000-11,4.000 0.000-11</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0"/>
    </inkml:context>
    <inkml:brush xml:id="br0">
      <inkml:brushProperty name="width" value="0.0513725057244301" units="cm"/>
      <inkml:brushProperty name="height" value="0.0513725057244301" units="cm"/>
      <inkml:brushProperty name="color" value="#000000"/>
      <inkml:brushProperty name="ignorePressure" value="0"/>
    </inkml:brush>
  </inkml:definitions>
  <inkml:trace contextRef="#ctx0" brushRef="#br0">38150.000 56150.000 428,'93.000'4.000'59,"-11.000"10.000"-11,-14.000 10.000-11,-11.000 9.000-11,-11.000 7.000-8,-5.000 7.000-5,-7.000 6.000-6,-5.000 7.000-4,-9.000 4.000-4,-9.000 3.000-1,-10.000 3.000-1,-8.000 4.000-3,-15.000 4.000 0,-19.000 6.000 1,-18.000 7.000 0,-19.000 6.000 0,-12.000-2.000-2,-2.000-9.000-2,-3.000-10.000-5,-3.000-8.000-2,2.000-12.000-2,10.000-12.000 1,10.000-13.000 1,9.000-12.000 0,9.000-10.000 3,9.000-6.000 4,10.000-6.000 3,10.000-6.000 3,7.000-6.000 6,6.000-2.000 6,7.000-3.000 6,6.000-3.000 6,4.000 10.000 10,4.000 26.000 12,3.000 24.000 13,3.000 26.000 13,-1.000 15.000 0,-2.000 6.000-12,-3.000 7.000-12,-3.000 6.000-13,-4.000 4.000-8,-3.000 4.000-3,-3.000 3.000-3,-2.000 3.000-3,-5.000 1.000-6,-2.000 1.000-9,-3.000-1.000-8,-3.000 1.000-9,-2.000-7.000-8,0.000-12.000-7,0.000-13.000-6,0.000-12.000-7,4.000-23.000-5,10.000-30.000-5,10.000-32.000-4,9.000-30.000-4,4.000-14.000 1,1.000 7.000 10,-1.000 6.000 8,1.000 7.000 10</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0"/>
    </inkml:context>
    <inkml:brush xml:id="br0">
      <inkml:brushProperty name="width" value="0.0428836643695831" units="cm"/>
      <inkml:brushProperty name="height" value="0.0428836643695831" units="cm"/>
      <inkml:brushProperty name="color" value="#000000"/>
      <inkml:brushProperty name="ignorePressure" value="0"/>
    </inkml:brush>
  </inkml:definitions>
  <inkml:trace contextRef="#ctx0" brushRef="#br0">37950.000 57900.000 513,'185.000'-204.000'24,"-27.000"45.000"-3,-28.000 43.000-2,-28.000 45.000-3,-13.000 27.000 1,3.000 13.000 6,3.000 12.000 5,4.000 13.000 6,-3.000 12.000 2,-5.000 13.000-3,-7.000 12.000-3,-5.000 13.000-3,-9.000 10.000-3,-9.000 10.000-1,-10.000 10.000-2,-8.000 9.000-2,-11.000 7.000-2,-8.000 7.000-3,-10.000 6.000-1,-9.000 7.000-3,-13.000-1.000-1,-16.000-6.000-1,-15.000-6.000-1,-15.000-6.000 0,-9.000-7.000-3,1.000-6.000-2,-1.000-6.000-2,1.000-6.000-4,-6.000-6.000-4,-8.000-2.000-4,-10.000-3.000-6,-9.000-3.000-4,1.000-10.000-4,13.000-16.000 0,12.000-15.000 0,13.000-15.000-1,10.000-18.000 1,10.000-19.000 1,10.000-18.000 1,9.000-19.000 2,9.000-15.000 0,9.000-8.000-2,10.000-10.000 0,10.000-9.000-2,8.000-1.000 0,10.000 10.000 4,10.000 10.000 3,9.000 9.000 2,1.000 12.000 5,-6.000 16.000 7,-6.000 15.000 6,-6.000 17.000 6,-7.000 19.000 9,-6.000 26.000 11,-6.000 24.000 11,-6.000 26.000 10,-13.000 13.000 3,-19.000 4.000-9,-18.000 3.000-7,-19.000 3.000-9,-15.000 4.000-6,-8.000 7.000-6,-10.000 6.000-5,-9.000 7.000-7,4.000-9.000-3,19.000-21.000 1,19.000-22.000 0,19.000-22.000 1,21.000-27.000-8,26.000-31.000-14,24.000-31.000-16,26.000-31.000-14,13.000-12.000-3,4.000 10.000 10,3.000 10.000 10,3.000 9.000 9,-4.000 10.000 9,-8.000 14.000 7,-10.000 11.000 6,-9.000 14.000 6,-15.000 16.000 10,-18.000 22.000 10,-19.000 22.000 12,-18.000 23.000 9,-15.000 10.000 3,-9.000 0.000-7,-10.000 0.000-8,-8.000 0.000-8,-8.000-2.000-4,-2.000-3.000-3,-3.000-3.000-4,-3.000-2.000-2,1.000-5.000-3,6.000-2.000-4,7.000-3.000-2,6.000-3.000-4,18.000-13.000-4,32.000-22.000-8,31.000-22.000-6,32.000-21.000-7,11.000-9.000-10,-5.000 7.000-11,-7.000 6.000-12,-5.000 7.000-12</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3"/>
    </inkml:context>
    <inkml:brush xml:id="br0">
      <inkml:brushProperty name="width" value="0.0450259074568748" units="cm"/>
      <inkml:brushProperty name="height" value="0.0450259074568748" units="cm"/>
      <inkml:brushProperty name="color" value="#000000"/>
      <inkml:brushProperty name="ignorePressure" value="0"/>
    </inkml:brush>
  </inkml:definitions>
  <inkml:trace contextRef="#ctx0" brushRef="#br0">44550.000 56350.000 488,'1.000'-46.000'4,"4.000"10.000"7,3.000 10.000 7,3.000 9.000 7,-5.000 9.000 4,-12.000 9.000 0,-13.000 10.000 1,-12.000 10.000 0,-9.000 13.000-1,-2.000 19.000-2,-3.000 19.000-1,-3.000 19.000-3,-6.000 16.000-1,-5.000 17.000-3,-7.000 15.000-3,-5.000 16.000-2,-3.000 9.000-2,4.000 3.000 1,3.000 3.000-1,3.000 4.000 0,4.000-6.000-2,7.000-11.000-2,6.000-14.000-4,7.000-11.000-3,7.000-18.000-3,9.000-22.000-3,10.000-22.000-4,10.000-21.000-2,13.000-20.000-3,19.000-15.000 1,19.000-15.000-2,19.000-16.000 0,10.000-15.000 1,4.000-11.000 3,3.000-14.000 2,3.000-11.000 2,-5.000-4.000-2,-12.000 6.000-5,-13.000 7.000-5,-12.000 6.000-6,-10.000 6.000-1,-6.000 6.000 4,-6.000 7.000 4,-6.000 6.000 4,-9.000 4.000 4,-8.000 4.000 1,-10.000 3.000 2,-9.000 3.000 3,-12.000 4.000 2,-11.000 7.000 2,-14.000 6.000 4,-11.000 7.000 2,-6.000 5.000 2,4.000 7.000 0,3.000 6.000 0,3.000 7.000 1,4.000-1.000 0,7.000-6.000 0,6.000-6.000 1,7.000-6.000-1,16.000-10.000-3,29.000-12.000-9,28.000-13.000-9,28.000-12.000-9,20.000-10.000-3,13.000-6.000 3,12.000-6.000 2,13.000-6.000 3,1.000-1.000 1,-9.000 7.000 0,-10.000 6.000 2,-8.000 7.000 0,-12.000 7.000 1,-12.000 9.000 3,-13.000 10.000 1,-12.000 10.000 3,-13.000 10.000 12,-12.000 13.000 22,-13.000 12.000 22,-12.000 13.000 22,-7.000 7.000 4,1.000 4.000-15,-1.000 3.000-16,1.000 3.000-15,-1.000 1.000-8,1.000 1.000-3,-1.000-1.000-2,1.000 1.000-2,1.000-4.000-2,3.000-6.000-1,3.000-6.000-2,4.000-6.000-1,1.000-4.000-2,0.000 1.000-6,0.000-1.000-3,0.000 1.000-5,7.000-4.000-5,17.000-6.000-6,15.000-6.000-7,16.000-6.000-5,5.000-12.000-2,-2.000-15.000 2,-3.000-15.000 3,-3.000-16.000 1,-4.000-12.000 4,-3.000-5.000 2,-3.000-7.000 4,-2.000-5.000 3,-6.000-4.000 4,-6.000 0.000 3,-6.000 0.000 3,-6.000 0.000 4,-6.000 4.000 2,-2.000 10.000 2,-3.000 10.000 1,-3.000 9.000 2,-7.000 7.000 0,-9.000 7.000 0,-10.000 6.000-2,-8.000 7.000 0,-8.000 4.000-2,-2.000 3.000-4,-3.000 3.000-3,-3.000 4.000-5,-1.000 5.000-4,4.000 10.000-7,3.000 10.000-7,3.000 9.000-5</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4"/>
    </inkml:context>
    <inkml:brush xml:id="br0">
      <inkml:brushProperty name="width" value="0.0330049358308315" units="cm"/>
      <inkml:brushProperty name="height" value="0.0330049358308315" units="cm"/>
      <inkml:brushProperty name="color" value="#000000"/>
      <inkml:brushProperty name="ignorePressure" value="0"/>
    </inkml:brush>
  </inkml:definitions>
  <inkml:trace contextRef="#ctx0" brushRef="#br0">45950.000 55950.000 666,'-24.000'25.000'85,"4.000"0.000"-19,3.000 0.000-17,3.000 0.000-19,3.000 0.000-9,3.000 0.000-4,3.000 0.000-1,4.000 0.000-4,4.000 0.000-1,6.000 0.000-2,7.000 0.000-2,6.000 0.000-1,4.000-4.000-3,4.000-5.000-2,3.000-7.000-2,3.000-5.000-3,1.000-6.000-3,1.000-3.000-2,-1.000-3.000-5,1.000-2.000-2,-6.000-5.000-1,-8.000-2.000 1,-10.000-3.000 2,-9.000-3.000 2,-5.000-4.000 0,0.000-3.000 1,0.000-3.000 0,0.000-2.000 0,-2.000-3.000 1,-3.000 1.000 3,-3.000-1.000 1,-2.000 1.000 2,-6.000 2.000 1,-6.000 7.000-2,-6.000 6.000 0,-6.000 7.000-1,-1.000 8.000-4,7.000 14.000-4,6.000 11.000-6,7.000 14.000-5</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4"/>
    </inkml:context>
    <inkml:brush xml:id="br0">
      <inkml:brushProperty name="width" value="0.0403494164347649" units="cm"/>
      <inkml:brushProperty name="height" value="0.0403494164347649" units="cm"/>
      <inkml:brushProperty name="color" value="#000000"/>
      <inkml:brushProperty name="ignorePressure" value="0"/>
    </inkml:brush>
  </inkml:definitions>
  <inkml:trace contextRef="#ctx0" brushRef="#br0">48300.000 57000.000 545,'-118.000'121.000'178,"17.000"-5.000"-47,15.000-7.000-47,16.000-5.000-48,7.000-6.000-26,1.000-3.000-2,-1.000-3.000-3,1.000-2.000-3,-1.000-5.000-7,1.000-2.000-12,-1.000-3.000-13,1.000-3.000-12,1.000-7.000-8,3.000-9.000-2,3.000-10.000-2,4.000-8.000-3</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4"/>
    </inkml:context>
    <inkml:brush xml:id="br0">
      <inkml:brushProperty name="width" value="0.0464986898005009" units="cm"/>
      <inkml:brushProperty name="height" value="0.0464986898005009" units="cm"/>
      <inkml:brushProperty name="color" value="#000000"/>
      <inkml:brushProperty name="ignorePressure" value="0"/>
    </inkml:brush>
  </inkml:definitions>
  <inkml:trace contextRef="#ctx0" brushRef="#br0">47150.000 57050.000 473,'-18.000'-15.000'33,"17.000"23.000"15,15.000 22.000 15,16.000 22.000 16,10.000 16.000 0,7.000 14.000-14,6.000 11.000-14,7.000 14.000-13,2.000 5.000-11,1.000 1.000-6,-1.000-1.000-7,1.000 1.000-6,-3.000-4.000-7,-2.000-6.000-12,-3.000-6.000-9,-3.000-6.000-10,-7.000-10.000-3,-9.000-12.000 6,-10.000-13.000 5,-8.000-12.000 5</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5"/>
    </inkml:context>
    <inkml:brush xml:id="br0">
      <inkml:brushProperty name="width" value="0.042241919785738" units="cm"/>
      <inkml:brushProperty name="height" value="0.042241919785738" units="cm"/>
      <inkml:brushProperty name="color" value="#000000"/>
      <inkml:brushProperty name="ignorePressure" value="0"/>
    </inkml:brush>
  </inkml:definitions>
  <inkml:trace contextRef="#ctx0" brushRef="#br0">49350.000 56350.000 520,'23.000'-24.000'0,"-3.000"4.000"0,-3.000 3.000 0,-2.000 3.000 0,0.000 1.000 6,7.000 1.000 11,6.000-1.000 11,7.000 1.000 11,0.000 1.000 4,-2.000 3.000-5,-3.000 3.000-6,-3.000 4.000-4,-2.000 5.000-4,0.000 10.000-1,0.000 10.000-2,0.000 9.000-1,-4.000 7.000-2,-5.000 7.000 0,-7.000 6.000-2,-5.000 7.000-1,-11.000 5.000-3,-11.000 7.000-7,-14.000 6.000-6,-11.000 7.000-5,-7.000 0.000-2,0.000-2.000 3,0.000-3.000 4,0.000-3.000 3,3.000-6.000 0,6.000-5.000-4,7.000-7.000-5,6.000-5.000-4,7.000-4.000-1,10.000 0.000 3,10.000 0.000 2,9.000 0.000 3,7.000 0.000 2,7.000 0.000 1,6.000 0.000 2,7.000 0.000 1,2.000 0.000 1,1.000 0.000-1,-1.000 0.000 0,1.000 0.000 0,-3.000 0.000 0,-2.000 0.000 2,-3.000 0.000 2,-3.000 0.000 0,-7.000 3.000 2,-9.000 6.000 2,-10.000 7.000 2,-8.000 6.000 1,-11.000 4.000 0,-8.000 4.000 1,-10.000 3.000-2,-9.000 3.000 0,-10.000 4.000-2,-9.000 7.000-2,-10.000 6.000-3,-8.000 7.000-4,-3.000 0.000-4,7.000-2.000-8,6.000-3.000-8,7.000-3.000-8</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3"/>
    </inkml:context>
    <inkml:brush xml:id="br0">
      <inkml:brushProperty name="width" value="0.0327653251588345" units="cm"/>
      <inkml:brushProperty name="height" value="0.0327653251588345" units="cm"/>
      <inkml:brushProperty name="color" value="#f2395b"/>
      <inkml:brushProperty name="ignorePressure" value="0"/>
    </inkml:brush>
  </inkml:definitions>
  <inkml:trace contextRef="#ctx0" brushRef="#br0">55950.000 4000.000 671,'-68.000'-24.000'0,"17.000"4.000"0,15.000 3.000 0,16.000 3.000 0,4.000-1.000 7,-6.000-2.000 12,-6.000-3.000 14,-6.000-3.000 13,2.000 5.000 4,14.000 17.000-4,11.000 15.000-4,14.000 16.000-5,10.000 10.000-9,9.000 7.000-11,10.000 6.000-13,10.000 7.000-13,2.000-1.000-11,-3.000-6.000-9,-3.000-6.000-11,-2.000-6.000-9</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5"/>
    </inkml:context>
    <inkml:brush xml:id="br0">
      <inkml:brushProperty name="width" value="0.0301900859922171" units="cm"/>
      <inkml:brushProperty name="height" value="0.0301900859922171" units="cm"/>
      <inkml:brushProperty name="color" value="#000000"/>
      <inkml:brushProperty name="ignorePressure" value="0"/>
    </inkml:brush>
  </inkml:definitions>
  <inkml:trace contextRef="#ctx0" brushRef="#br0">51000.000 57250.000 728,'1.000'-46.000'4,"4.000"10.000"7,3.000 10.000 7,3.000 9.000 8,7.000 6.000 1,14.000 3.000-3,11.000 3.000-2,14.000 4.000-4,10.000 1.000 0,9.000 0.000 3,10.000 0.000 3,10.000 0.000 3,-4.000 1.000-5,-16.000 4.000-13,-15.000 3.000-11,-15.000 3.000-13,-12.000 4.000-10,-6.000 7.000-9,-6.000 6.000-9,-6.000 7.000-9</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5"/>
    </inkml:context>
    <inkml:brush xml:id="br0">
      <inkml:brushProperty name="width" value="0.0360538959503174" units="cm"/>
      <inkml:brushProperty name="height" value="0.0360538959503174" units="cm"/>
      <inkml:brushProperty name="color" value="#000000"/>
      <inkml:brushProperty name="ignorePressure" value="0"/>
    </inkml:brush>
  </inkml:definitions>
  <inkml:trace contextRef="#ctx0" brushRef="#br0">50750.000 58150.000 610,'-47.000'0.000'2,"6.000"0.000"6,7.000 0.000 5,6.000 0.000 6,17.000 0.000 9,28.000 0.000 14,28.000 0.000 13,29.000 0.000 15,21.000 0.000-3,16.000 0.000-19,15.000 0.000-20,17.000 0.000-18,7.000 0.000-15,0.000 0.000-9,0.000 0.000-8,0.000 0.000-9,-10.000 1.000-2,-18.000 4.000 4,-19.000 3.000 3,-18.000 3.000 4,-17.000-1.000-4,-11.000-2.000-10,-14.000-3.000-11,-11.000-3.000-11</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5"/>
    </inkml:context>
    <inkml:brush xml:id="br0">
      <inkml:brushProperty name="width" value="0.0443624779582024" units="cm"/>
      <inkml:brushProperty name="height" value="0.0443624779582024" units="cm"/>
      <inkml:brushProperty name="color" value="#000000"/>
      <inkml:brushProperty name="ignorePressure" value="0"/>
    </inkml:brush>
  </inkml:definitions>
  <inkml:trace contextRef="#ctx0" brushRef="#br0">53300.000 56700.000 495,'-24.000'-24.000'9,"4.000"4.000"17,3.000 3.000 16,3.000 3.000 18,3.000 12.000 6,3.000 22.000-4,3.000 22.000-5,4.000 23.000-4,-4.000 19.000-8,-9.000 19.000-9,-10.000 19.000-10,-8.000 19.000-11,-6.000 10.000-8,1.000 4.000-7,-1.000 3.000-8,1.000 3.000-8,1.000-7.000-6,3.000-15.000-5,3.000-15.000-6,4.000-16.000-4</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6"/>
    </inkml:context>
    <inkml:brush xml:id="br0">
      <inkml:brushProperty name="width" value="0.0518563613295555" units="cm"/>
      <inkml:brushProperty name="height" value="0.0518563613295555" units="cm"/>
      <inkml:brushProperty name="color" value="#000000"/>
      <inkml:brushProperty name="ignorePressure" value="0"/>
    </inkml:brush>
  </inkml:definitions>
  <inkml:trace contextRef="#ctx0" brushRef="#br0">54100.000 57000.000 424,'21.000'-29.000'2,"-5.000"-5.000"3,-7.000-7.000 4,-5.000-5.000 4,-8.000-1.000 4,-5.000 6.000 8,-7.000 7.000 5,-5.000 6.000 7,-6.000 4.000 4,-3.000 4.000-2,-3.000 3.000 0,-2.000 3.000-1,-5.000 6.000-2,-2.000 9.000-6,-3.000 10.000-4,-3.000 10.000-5,1.000 7.000-4,6.000 6.000-2,7.000 7.000-3,6.000 6.000-2,6.000 6.000-2,6.000 6.000-3,7.000 7.000-2,6.000 6.000-3,3.000 6.000-1,0.000 6.000-1,0.000 7.000 0,0.000 6.000-1,4.000 1.000-2,10.000-3.000-2,10.000-3.000-3,9.000-2.000-3,1.000-5.000-2,-6.000-2.000 1,-6.000-3.000-1,-6.000-3.000 0,-6.000-2.000 1,-2.000 0.000 1,-3.000 0.000 3,-3.000 0.000 0,-6.000-5.000 2,-5.000-9.000 0,-7.000-10.000-1,-5.000-8.000 1,-9.000-8.000 1,-9.000-2.000 3,-10.000-3.000 2,-8.000-3.000 2,-6.000-6.000 2,1.000-5.000 0,-1.000-7.000 0,1.000-5.000 0,4.000-8.000 0,9.000-5.000 0,10.000-7.000-1,10.000-5.000 0,7.000-14.000 0,6.000-18.000 0,7.000-19.000 2,6.000-18.000 0,15.000-10.000-1,26.000 0.000-2,24.000 0.000-3,26.000 0.000-2,15.000 0.000-2,6.000 0.000-5,7.000 0.000-4,6.000 0.000-4,4.000 1.000-3,4.000 4.000-2,3.000 3.000-2,3.000 3.000-1,-5.000 7.000-1,-12.000 14.000 4,-13.000 11.000 4,-12.000 14.000 2,-15.000 10.000 4,-15.000 9.000 4,-15.000 10.000 3,-16.000 10.000 4,-12.000 7.000 12,-5.000 6.000 19,-7.000 7.000 21,-5.000 6.000 19,-8.000 6.000 5,-5.000 6.000-8,-7.000 7.000-9,-5.000 6.000-9,-4.000 6.000-8,0.000 6.000-4,0.000 7.000-6,0.000 6.000-6,1.000 7.000-4,4.000 10.000-3,3.000 10.000-5,3.000 9.000-3,1.000 1.000-3,1.000-6.000-2,-1.000-6.000-1,1.000-6.000-1,1.000-9.000-3,3.000-8.000-4,3.000-10.000-5,4.000-9.000-3,8.000-12.000-6,17.000-11.000-5,15.000-14.000-7,16.000-11.000-5,7.000-20.000-1,1.000-24.000 3,-1.000-26.000 4,1.000-24.000 5,-3.000-13.000 3,-2.000 0.000 5,-3.000 0.000 4,-3.000 0.000 5,-7.000 3.000 4,-9.000 6.000 3,-10.000 7.000 5,-8.000 6.000 4,-8.000 6.000 2,-2.000 6.000 0,-3.000 7.000 1,-3.000 6.000 0,-9.000 6.000 0,-11.000 6.000-2,-14.000 7.000-2,-11.000 6.000-2,-14.000 6.000-5,-11.000 6.000-8,-14.000 7.000-7,-11.000 6.000-9,0.000 4.000-7,17.000 4.000-5,15.000 3.000-6,16.000 3.000-6</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27"/>
    </inkml:context>
    <inkml:brush xml:id="br0">
      <inkml:brushProperty name="width" value="0.0358536131680012" units="cm"/>
      <inkml:brushProperty name="height" value="0.0358536131680012" units="cm"/>
      <inkml:brushProperty name="color" value="#000000"/>
      <inkml:brushProperty name="ignorePressure" value="0"/>
    </inkml:brush>
  </inkml:definitions>
  <inkml:trace contextRef="#ctx0" brushRef="#br0">56350.000 55950.000 613,'-46.000'26.000'90,"10.000"4.000"-20,10.000 3.000-19,9.000 3.000-20,6.000 1.000-7,3.000 1.000 1,3.000-1.000 2,4.000 1.000 3,5.000-3.000-5,10.000-2.000-12,10.000-3.000-12,9.000-3.000-12,6.000-9.000-6,3.000-11.000-1,3.000-14.000 0,4.000-11.000 0,-3.000-11.000-1,-5.000-5.000 0,-7.000-7.000-1,-5.000-5.000 0,-8.000-3.000 2,-5.000 4.000 4,-7.000 3.000 4,-5.000 3.000 3,-4.000 3.000 4,0.000 3.000 0,0.000 3.000 1,0.000 4.000 1,-4.000 2.000 1,-5.000 4.000 3,-7.000 3.000 1,-5.000 3.000 2,-4.000 4.000-2,0.000 7.000-6,0.000 6.000-6,0.000 7.000-6,0.000 2.000-6,0.000 1.000-3,0.000-1.000-4,0.000 1.000-3,1.000-1.000-2,4.000 1.000 0,3.000-1.000 2,3.000 1.000 0</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34"/>
    </inkml:context>
    <inkml:brush xml:id="br0">
      <inkml:brushProperty name="width" value="0.0316646806895733" units="cm"/>
      <inkml:brushProperty name="height" value="0.0316646806895733" units="cm"/>
      <inkml:brushProperty name="color" value="#000000"/>
      <inkml:brushProperty name="ignorePressure" value="0"/>
    </inkml:brush>
  </inkml:definitions>
  <inkml:trace contextRef="#ctx0" brushRef="#br0">65700.000 55800.000 694,'-71.000'0.000'-33,"10.000"0.000"9,10.000 0.000 10,9.000 0.000 9,4.000 0.000 6,1.000 0.000 2,-1.000 0.000 2,1.000 0.000 2,2.000 1.000-1,7.000 4.000-1,6.000 3.000-1,7.000 3.000-2,2.000 1.000-1,1.000 1.000 0,-1.000-1.000 0,1.000 1.000 0,-1.000-1.000 1,1.000 1.000-1,-1.000-1.000 0,1.000 1.000 1,-3.000-1.000-1,-2.000 1.000-2,-3.000-1.000 0,-3.000 1.000-2,-1.000-1.000 1,4.000 1.000 0,3.000-1.000 2,3.000 1.000 0,-1.000-1.000 1,-2.000 1.000 0,-3.000-1.000 1,-3.000 1.000-1,-1.000-1.000 1,4.000 1.000-1,3.000-1.000 1,3.000 1.000-1,1.000 1.000 0,1.000 3.000 0,-1.000 3.000-1,1.000 4.000 0,-1.000-1.000-1,1.000-3.000 1,-1.000-3.000-1,1.000-2.000 1,-1.000-1.000 1,1.000 3.000-2,-1.000 3.000 1,1.000 4.000-1,-1.000 1.000 0,1.000 0.000 0,-1.000 0.000 1,1.000 0.000-1,-1.000-2.000 1,1.000-3.000 0,-1.000-3.000 1,1.000-2.000 0,1.000-1.000 1,3.000 3.000-1,3.000 3.000 0,4.000 4.000 0,1.000 1.000-1,0.000 0.000 0,0.000 0.000-1,0.000 0.000 0,-2.000-2.000 0,-3.000-3.000 0,-3.000-3.000 0,-2.000-2.000-1,-1.000-1.000 1,3.000 3.000 0,3.000 3.000 0,4.000 4.000 1,-1.000 1.000-1,-3.000 0.000 2,-3.000 0.000 0,-2.000 0.000 1,-1.000 0.000 1,3.000 0.000 0,3.000 0.000 0,4.000 0.000 0,1.000 0.000 0,0.000 0.000 0,0.000 0.000 0,0.000 0.000-1,0.000 1.000 0,0.000 4.000 0,0.000 3.000 1,0.000 3.000-1,0.000 1.000 0,0.000 1.000 1,0.000-1.000-1,0.000 1.000 1,0.000-1.000-1,0.000 1.000 0,0.000-1.000-1,0.000 1.000-1,0.000-3.000 0,0.000-2.000 0,0.000-3.000-1,0.000-3.000 1,0.000-1.000-1,0.000 4.000 1,0.000 3.000-1,0.000 3.000 1,1.000-1.000 1,4.000-2.000 0,3.000-3.000 1,3.000-3.000 1,-1.000-1.000 1,-2.000 4.000-1,-3.000 3.000 0,-3.000 3.000 0,1.000-1.000 0,6.000-2.000-1,7.000-3.000 0,6.000-3.000 0,1.000-2.000 0,-3.000 0.000-1,-3.000 0.000 1,-2.000 0.000 1,-3.000 0.000-2,1.000 0.000 0,-1.000 0.000-1,1.000 0.000-2,-1.000 0.000 0,1.000 0.000 1,-1.000 0.000-1,1.000 0.000 2,2.000-2.000-1,7.000-3.000 2,6.000-3.000 1,7.000-2.000 0,0.000-3.000 1,-2.000 1.000 0,-3.000-1.000-2,-3.000 1.000 1,2.000 1.000 0,10.000 3.000 0,10.000 3.000 2,9.000 4.000 0,1.000-1.000 0,-6.000-3.000-1,-6.000-3.000-1,-6.000-2.000-1,-2.000-3.000 0,3.000 1.000 0,3.000-1.000 0,4.000 1.000 0,1.000-3.000-1,0.000-2.000 0,0.000-3.000-1,0.000-3.000-1,-2.000-2.000 0,-3.000 0.000 0,-3.000 0.000 1,-2.000 0.000 0,-1.000 1.000 0,3.000 4.000-1,3.000 3.000 0,4.000 3.000-1,-1.000-1.000 1,-3.000-2.000 0,-3.000-3.000 3,-2.000-3.000 0,-3.000-2.000 1,1.000 0.000 0,-1.000 0.000 0,1.000 0.000-1,1.000 0.000 0,3.000 0.000-1,3.000 0.000 0,4.000 0.000-1,1.000 0.000 0,0.000 0.000-1,0.000 0.000-1,0.000 0.000-1,-2.000-2.000 0,-3.000-3.000-1,-3.000-3.000 0,-2.000-2.000 0,-5.000-3.000 0,-2.000 1.000 1,-3.000-1.000 1,-3.000 1.000 1,-1.000-4.000 0,4.000-6.000 2,3.000-6.000 1,3.000-6.000 2,1.000-2.000-1,1.000 3.000 1,-1.000 3.000-1,1.000 4.000 1,-1.000-1.000-1,1.000-3.000 0,-1.000-3.000-1,1.000-2.000-1,1.000-5.000-1,3.000-2.000 0,3.000-3.000 0,4.000-3.000-1,-3.000-1.000-1,-5.000 4.000 2,-7.000 3.000 1,-5.000 3.000 1,-8.000 1.000 2,-5.000 1.000 1,-7.000-1.000 2,-5.000 1.000 1,-3.000-1.000 2,4.000 1.000-1,3.000-1.000 0,3.000 1.000-1,-1.000-1.000 1,-2.000 1.000-1,-3.000-1.000-1,-3.000 1.000 1,-1.000-1.000-1,4.000 1.000-1,3.000-1.000 0,3.000 1.000-2,-1.000-1.000 0,-2.000 1.000-1,-3.000-1.000-1,-3.000 1.000-2,-1.000-3.000 0,4.000-2.000 0,3.000-3.000-1,3.000-3.000 0,-1.000-2.000 1,-2.000 0.000 0,-3.000 0.000 1,-3.000 0.000 0,-2.000 1.000 2,0.000 4.000-1,0.000 3.000 0,0.000 3.000 0,0.000-1.000 0,0.000-2.000 1,0.000-3.000-1,0.000-3.000 1,1.000 1.000 0,4.000 6.000 1,3.000 7.000-1,3.000 6.000 1,-1.000 3.000 0,-2.000 0.000 0,-3.000 0.000 0,-3.000 0.000-1,-2.000 0.000 1,0.000 0.000 0,0.000 0.000 1,0.000 0.000 1,-4.000 0.000 0,-5.000 0.000 3,-7.000 0.000 0,-5.000 0.000 3,-6.000-2.000-1,-3.000-3.000-2,-3.000-3.000-1,-2.000-2.000-3,-1.000 0.000-1,3.000 7.000 0,3.000 6.000-2,4.000 7.000 0,-4.000 0.000-1,-9.000-2.000 1,-10.000-3.000 1,-8.000-3.000 1,-4.000-2.000 0,3.000 0.000 0,3.000 0.000 0,4.000 0.000 0,2.000 1.000 0,4.000 4.000 0,3.000 3.000-1,3.000 3.000 0,-1.000 1.000 0,-2.000 1.000-1,-3.000-1.000 1,-3.000 1.000-1,1.000 1.000 1,6.000 3.000 0,7.000 3.000 0,6.000 4.000 1,3.000-1.000 0,0.000-3.000 0,0.000-3.000-1,0.000-2.000-1,-4.000-1.000 0,-5.000 3.000 0,-7.000 3.000-1,-5.000 4.000 1,-1.000 2.000-1,6.000 4.000 1,7.000 3.000 0,6.000 3.000 0,-1.000 1.000-1,-5.000 1.000 0,-7.000-1.000-2,-5.000 1.000-1,-1.000-1.000-1,6.000 1.000-1,7.000-1.000-1,6.000 1.000-1,1.000-3.000 1,-3.000-2.000 0,-3.000-3.000 1,-2.000-3.000 1,-1.000-2.000 0,3.000 0.000 0,3.000 0.000 0,4.000 0.000 0,-1.000 0.000 2,-3.000 0.000 3,-3.000 0.000 4,-2.000 0.000 4,-1.000 1.000-1,3.000 4.000-4,3.000 3.000-3,4.000 3.000-5,1.000-1.000-2,0.000-2.000-1,0.000-3.000-2,0.000-3.000-1,-2.000-1.000 4,-3.000 4.000 7,-3.000 3.000 8,-2.000 3.000 8,-3.000 1.000 0,1.000 1.000-5,-1.000-1.000-6,1.000 1.000-7,-1.000 1.000-3,1.000 3.000-2,-1.000 3.000 0,1.000 4.000-2,-1.000 2.000 0,1.000 4.000-1,-1.000 3.000 1,1.000 3.000-1,2.000 1.000-2,7.000 1.000-5,6.000-1.000-4,7.000 1.000-5</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36"/>
    </inkml:context>
    <inkml:brush xml:id="br0">
      <inkml:brushProperty name="width" value="0.0341387055814266" units="cm"/>
      <inkml:brushProperty name="height" value="0.0341387055814266" units="cm"/>
      <inkml:brushProperty name="color" value="#000000"/>
      <inkml:brushProperty name="ignorePressure" value="0"/>
    </inkml:brush>
  </inkml:definitions>
  <inkml:trace contextRef="#ctx0" brushRef="#br0">62050.000 57500.000 644,'48.000'-22.000'61,"-3.000"6.000"-12,-3.000 7.000-11,-2.000 6.000-13,-3.000 3.000-8,1.000 0.000-4,-1.000 0.000-3,1.000 0.000-4,-1.000 0.000-2,1.000 0.000 0,-1.000 0.000 0,1.000 0.000 1,-1.000-2.000 0,1.000-3.000 0,-1.000-3.000 1,1.000-2.000 0,-1.000-3.000 0,1.000 1.000-1,-1.000-1.000 0,1.000 1.000-2,2.000-1.000 1,7.000 1.000-1,6.000-1.000 1,7.000 1.000 0,4.000-1.000 0,3.000 1.000 0,3.000-1.000 0,4.000 1.000 0,1.000 1.000-1,0.000 3.000 0,0.000 3.000 0,0.000 4.000-1,-2.000 1.000 0,-3.000 0.000 0,-3.000 0.000 1,-2.000 0.000 1,-1.000 0.000-1,3.000 0.000-1,3.000 0.000 0,4.000 0.000-2,-3.000 0.000-1,-5.000 0.000 1,-7.000 0.000-1,-5.000 0.000-1,-4.000 0.000 0,0.000 0.000 0,0.000 0.000 0,0.000 0.000 0,0.000 1.000 1,0.000 4.000-1,0.000 3.000 2,0.000 3.000-1,-2.000-1.000 2,-3.000-2.000-1,-3.000-3.000 0,-2.000-3.000 0,-1.000-2.000 0,3.000 0.000-1,3.000 0.000 1,4.000 0.000-1,-3.000-2.000 0,-5.000-3.000 0,-7.000-3.000 0,-5.000-2.000 1,-4.000-3.000 0,0.000 1.000-1,0.000-1.000 1,0.000 1.000 0,1.000 1.000-1,4.000 3.000 1,3.000 3.000-1,3.000 4.000 1,1.000 2.000-2,1.000 4.000-1,-1.000 3.000-2,1.000 3.000-2,1.000 1.000 2,3.000 1.000 3,3.000-1.000 5,4.000 1.000 4,5.000-4.000 1,10.000-6.000-1,10.000-6.000-1,9.000-6.000-1,6.000-4.000-1,3.000 1.000 0,3.000-1.000-1,4.000 1.000 0,-3.000 1.000-1,-5.000 3.000 2,-7.000 3.000-1,-5.000 4.000 1,-8.000 1.000-1,-5.000 0.000-6,-7.000 0.000-3,-5.000 0.000-5,-8.000 1.000-1,-5.000 4.000 2,-7.000 3.000 0,-5.000 3.000 3,-1.000-1.000 1,6.000-2.000 3,7.000-3.000 3,6.000-3.000 4,3.000-4.000 0,0.000-3.000 1,0.000-3.000 0,0.000-2.000 0,-2.000-1.000-1,-3.000 3.000 0,-3.000 3.000 0,-2.000 4.000 0,-1.000 1.000-1,3.000 0.000-3,3.000 0.000-1,4.000 0.000-1,-1.000 0.000-2,-3.000 0.000 1,-3.000 0.000 1,-2.000 0.000 0,-3.000 0.000 0,1.000 0.000 0,-1.000 0.000 0,1.000 0.000 1,-1.000 0.000-1,1.000 0.000 1,-1.000 0.000 0,1.000 0.000-1,2.000 0.000 1,7.000 0.000 0,6.000 0.000-1,7.000 0.000 0,2.000-2.000 0,1.000-3.000-1,-1.000-3.000 1,1.000-2.000-1,-1.000-1.000 0,1.000 3.000 1,-1.000 3.000 1,1.000 4.000 0,-1.000 1.000-1,1.000 0.000 0,-1.000 0.000-1,1.000 0.000-1,-3.000 0.000-1,-2.000 0.000 1,-3.000 0.000 0,-3.000 0.000 1,-1.000-2.000 1,4.000-3.000 0,3.000-3.000 0,3.000-2.000 1,1.000-1.000 0,1.000 3.000 0,-1.000 3.000-1,1.000 4.000 0,-1.000 1.000 1,1.000 0.000 0,-1.000 0.000 2,1.000 0.000 0,1.000 0.000 1,3.000 0.000 0,3.000 0.000-1,4.000 0.000 0,4.000-2.000 0,6.000-3.000-1,7.000-3.000 0,6.000-2.000 0,4.000-3.000-3,4.000 1.000-3,3.000-1.000-4,3.000 1.000-4,-1.000-1.000-5,-2.000 1.000-5,-3.000-1.000-6,-3.000 1.000-5,-12.000-1.000-3,-18.000 1.000 0,-19.000-1.000 1,-18.000 1.000-1</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38"/>
    </inkml:context>
    <inkml:brush xml:id="br0">
      <inkml:brushProperty name="width" value="0.0224276650696993" units="cm"/>
      <inkml:brushProperty name="height" value="0.0224276650696993" units="cm"/>
      <inkml:brushProperty name="color" value="#f2395b"/>
      <inkml:brushProperty name="ignorePressure" value="0"/>
    </inkml:brush>
  </inkml:definitions>
  <inkml:trace contextRef="#ctx0" brushRef="#br0">66350.000 56650.000 980,'-46.000'-91.000'20,"10.000"19.000"-24,10.000 19.000-22,9.000 19.000-22</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39"/>
    </inkml:context>
    <inkml:brush xml:id="br0">
      <inkml:brushProperty name="width" value="0.0302115548402071" units="cm"/>
      <inkml:brushProperty name="height" value="0.0302115548402071" units="cm"/>
      <inkml:brushProperty name="color" value="#f2395b"/>
      <inkml:brushProperty name="ignorePressure" value="0"/>
    </inkml:brush>
  </inkml:definitions>
  <inkml:trace contextRef="#ctx0" brushRef="#br0">65950.000 55750.000 728,'-47.000'50.000'54,"6.000"0.000"-8,7.000 0.000-7,6.000 0.000-7,4.000 1.000-6,4.000 4.000-4,3.000 3.000-4,3.000 3.000-4,1.000-1.000-4,1.000-2.000-3,-1.000-3.000-4,1.000-3.000-2,-1.000-4.000-6,1.000-3.000-6,-1.000-3.000-6,1.000-2.000-6,2.000-11.000-8,7.000-15.000-11,6.000-15.000-10,7.000-16.000-11</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39"/>
    </inkml:context>
    <inkml:brush xml:id="br0">
      <inkml:brushProperty name="width" value="0.0282499901950359" units="cm"/>
      <inkml:brushProperty name="height" value="0.0282499901950359" units="cm"/>
      <inkml:brushProperty name="color" value="#f2395b"/>
      <inkml:brushProperty name="ignorePressure" value="0"/>
    </inkml:brush>
  </inkml:definitions>
  <inkml:trace contextRef="#ctx0" brushRef="#br0">66150.000 56100.000 778,'-2.000'68.000'96,"-3.000"-11.000"-27,-3.000-14.000-27,-2.000-11.000-28,-1.000-7.000-17,3.000 0.000-9,3.000 0.000-10,4.000 0.000-7</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3"/>
    </inkml:context>
    <inkml:brush xml:id="br0">
      <inkml:brushProperty name="width" value="0.0266524348407984" units="cm"/>
      <inkml:brushProperty name="height" value="0.0266524348407984" units="cm"/>
      <inkml:brushProperty name="color" value="#f2395b"/>
      <inkml:brushProperty name="ignorePressure" value="0"/>
    </inkml:brush>
  </inkml:definitions>
  <inkml:trace contextRef="#ctx0" brushRef="#br0">56900.000 3600.000 825,'-11.000'-29.000'63,"28.000"45.000"-13,28.000 43.000-14,29.000 45.000-14,4.000 8.000-19,-19.000-24.000-23,-18.000-26.000-25,-19.000-24.000-23</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39"/>
    </inkml:context>
    <inkml:brush xml:id="br0">
      <inkml:brushProperty name="width" value="0.0343482457101345" units="cm"/>
      <inkml:brushProperty name="height" value="0.0343482457101345" units="cm"/>
      <inkml:brushProperty name="color" value="#f2395b"/>
      <inkml:brushProperty name="ignorePressure" value="0"/>
    </inkml:brush>
  </inkml:definitions>
  <inkml:trace contextRef="#ctx0" brushRef="#br0">66250.000 56000.000 640,'-21.000'-15.000'6,"10.000"23.000"12,10.000 22.000 12,9.000 22.000 12,2.000 10.000 3,-2.000 1.000-6,-3.000-1.000-7,-3.000 1.000-5,-6.000-1.000-5,-5.000 1.000-1,-7.000-1.000-1,-5.000 1.000-3,-4.000-3.000-1,0.000-2.000-4,0.000-3.000-4,0.000-3.000-4</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39"/>
    </inkml:context>
    <inkml:brush xml:id="br0">
      <inkml:brushProperty name="width" value="0.0328362919390202" units="cm"/>
      <inkml:brushProperty name="height" value="0.0328362919390202" units="cm"/>
      <inkml:brushProperty name="color" value="#f2395b"/>
      <inkml:brushProperty name="ignorePressure" value="0"/>
    </inkml:brush>
  </inkml:definitions>
  <inkml:trace contextRef="#ctx0" brushRef="#br0">66700.000 56100.000 669,'-25.000'-33.000'81,"0.000"34.000"-15,0.000 35.000-14,0.000 35.000-14,0.000 16.000-10,0.000 1.000-4,0.000-1.000-4,0.000 1.000-5,3.000-6.000-8,6.000-8.000-15,7.000-10.000-14,6.000-9.000-13,6.000-13.000-11,6.000-16.000-6,7.000-15.000-7,6.000-15.000-6</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0"/>
    </inkml:context>
    <inkml:brush xml:id="br0">
      <inkml:brushProperty name="width" value="0.031090646982193" units="cm"/>
      <inkml:brushProperty name="height" value="0.031090646982193" units="cm"/>
      <inkml:brushProperty name="color" value="#f2395b"/>
      <inkml:brushProperty name="ignorePressure" value="0"/>
    </inkml:brush>
  </inkml:definitions>
  <inkml:trace contextRef="#ctx0" brushRef="#br0">67050.000 56200.000 707,'-24.000'73.000'113,"4.000"-3.000"-29,3.000-3.000-29,3.000-2.000-28,3.000-3.000-17,3.000 1.000-7,3.000-1.000-5,4.000 1.000-6,1.000-6.000-7,0.000-8.000-9,0.000-10.000-9,0.000-9.000-10</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0"/>
    </inkml:context>
    <inkml:brush xml:id="br0">
      <inkml:brushProperty name="width" value="0.0315110050141811" units="cm"/>
      <inkml:brushProperty name="height" value="0.0315110050141811" units="cm"/>
      <inkml:brushProperty name="color" value="#f2395b"/>
      <inkml:brushProperty name="ignorePressure" value="0"/>
    </inkml:brush>
  </inkml:definitions>
  <inkml:trace contextRef="#ctx0" brushRef="#br0">67400.000 56300.000 698,'-22.000'26.000'80,"6.000"4.000"-13,7.000 3.000-12,6.000 3.000-14,1.000 3.000-11,-3.000 3.000-10,-3.000 3.000-12,-2.000 4.000-9,-3.000 1.000-9,1.000 0.000-8,-1.000 0.000-6,1.000 0.000-8</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0"/>
    </inkml:context>
    <inkml:brush xml:id="br0">
      <inkml:brushProperty name="width" value="0.0337560214102268" units="cm"/>
      <inkml:brushProperty name="height" value="0.0337560214102268" units="cm"/>
      <inkml:brushProperty name="color" value="#f2395b"/>
      <inkml:brushProperty name="ignorePressure" value="0"/>
    </inkml:brush>
  </inkml:definitions>
  <inkml:trace contextRef="#ctx0" brushRef="#br0">67600.000 56350.000 651,'-19.000'48.000'140,"13.000"-3.000"-37,12.000-3.000-36,13.000-2.000-36,2.000-1.000-23,-5.000 3.000-11,-7.000 3.000-9,-5.000 4.000-9,-9.000 2.000-10,-9.000 4.000-9,-10.000 3.000-8,-8.000 3.000-8</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0"/>
    </inkml:context>
    <inkml:brush xml:id="br0">
      <inkml:brushProperty name="width" value="0.0362001620233059" units="cm"/>
      <inkml:brushProperty name="height" value="0.0362001620233059" units="cm"/>
      <inkml:brushProperty name="color" value="#f2395b"/>
      <inkml:brushProperty name="ignorePressure" value="0"/>
    </inkml:brush>
  </inkml:definitions>
  <inkml:trace contextRef="#ctx0" brushRef="#br0">65700.000 56300.000 607,'-25.000'-29.000'3,"0.000"-5.000"4,0.000-7.000 4,0.000-5.000 6,1.000 8.000 7,4.000 26.000 10,3.000 24.000 10,3.000 26.000 11,1.000 15.000-1,1.000 6.000-9,-1.000 7.000-9,1.000 6.000-10,-3.000 7.000-8,-2.000 10.000-5,-3.000 10.000-8,-3.000 9.000-5,-1.000 1.000-9,4.000-6.000-10,3.000-6.000-12,3.000-6.000-11,3.000-10.000-7,3.000-12.000-2,3.000-13.000-3,4.000-12.000-3</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0"/>
    </inkml:context>
    <inkml:brush xml:id="br0">
      <inkml:brushProperty name="width" value="0.0308077465742826" units="cm"/>
      <inkml:brushProperty name="height" value="0.0308077465742826" units="cm"/>
      <inkml:brushProperty name="color" value="#f2395b"/>
      <inkml:brushProperty name="ignorePressure" value="0"/>
    </inkml:brush>
  </inkml:definitions>
  <inkml:trace contextRef="#ctx0" brushRef="#br0">65250.000 56300.000 714,'-22.000'-36.000'57,"6.000"28.000"-3,7.000 28.000-3,6.000 29.000-4,3.000 13.000-7,0.000 1.000-15,0.000-1.000-13,0.000 1.000-15,0.000-3.000-6,0.000-2.000 2,0.000-3.000 1,0.000-3.000 1,-5.000-9.000-10,-9.000-11.000-19,-10.000-14.000-20,-8.000-11.000-20</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1"/>
    </inkml:context>
    <inkml:brush xml:id="br0">
      <inkml:brushProperty name="width" value="0.0340521931648254" units="cm"/>
      <inkml:brushProperty name="height" value="0.0340521931648254" units="cm"/>
      <inkml:brushProperty name="color" value="#f2395b"/>
      <inkml:brushProperty name="ignorePressure" value="0"/>
    </inkml:brush>
  </inkml:definitions>
  <inkml:trace contextRef="#ctx0" brushRef="#br0">64950.000 56150.000 646,'-44.000'4.000'58,"13.000"10.000"-7,12.000 10.000-7,13.000 9.000-8,6.000 6.000-4,0.000 3.000-3,0.000 3.000-3,0.000 4.000-3,-2.000 1.000-3,-3.000 0.000-5,-3.000 0.000-4,-2.000 0.000-4,-5.000 1.000-6,-2.000 4.000-5,-3.000 3.000-8,-3.000 3.000-5</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1"/>
    </inkml:context>
    <inkml:brush xml:id="br0">
      <inkml:brushProperty name="width" value="0.0328860953450203" units="cm"/>
      <inkml:brushProperty name="height" value="0.0328860953450203" units="cm"/>
      <inkml:brushProperty name="color" value="#f2395b"/>
      <inkml:brushProperty name="ignorePressure" value="0"/>
    </inkml:brush>
  </inkml:definitions>
  <inkml:trace contextRef="#ctx0" brushRef="#br0">64850.000 56450.000 668,'21.000'-15.000'8,"-5.000"23.000"16,-7.000 22.000 15,-5.000 22.000 15,-6.000 10.000 3,-3.000 1.000-10,-3.000-1.000-11,-2.000 1.000-10,-3.000 1.000-8,1.000 3.000-5,-1.000 3.000-6,1.000 4.000-4,1.000-4.000-6,3.000-9.000-2,3.000-10.000-4,4.000-8.000-3,5.000-15.000-5,10.000-19.000-6,10.000-18.000-7,9.000-19.000-5,2.000-10.000-5,-2.000 1.000-5,-3.000-1.000-5,-3.000 1.000-5</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2"/>
    </inkml:context>
    <inkml:brush xml:id="br0">
      <inkml:brushProperty name="width" value="0.0357852019369602" units="cm"/>
      <inkml:brushProperty name="height" value="0.0357852019369602" units="cm"/>
      <inkml:brushProperty name="color" value="#f2395b"/>
      <inkml:brushProperty name="ignorePressure" value="0"/>
    </inkml:brush>
  </inkml:definitions>
  <inkml:trace contextRef="#ctx0" brushRef="#br0">66050.000 56100.000 614,'42.000'-18.000'8,"-16.000"17.000"14,-15.000 15.000 16,-15.000 16.000 14,-14.000 10.000 5,-8.000 7.000-7,-10.000 6.000-7,-9.000 7.000-7,-2.000 4.000-6,6.000 3.000-7,7.000 3.000-7,6.000 4.000-5,12.000-14.000-17,19.000-27.000-23,19.000-28.000-25,19.000-28.000-24,13.000-21.000-5,10.000-12.000 14,10.000-13.000 14,9.000-12.000 13,-2.000-2.000 11,-12.000 9.000 5,-13.000 10.000 7,-12.000 10.000 6,-10.000 8.000 4,-6.000 10.000 2,-6.000 10.000 2,-6.000 9.000 2,-6.000 10.000 10,-2.000 14.000 17,-3.000 11.000 18,-3.000 14.000 17,-4.000 7.000 5,-3.000 3.000-8,-3.000 3.000-8,-2.000 4.000-7,-3.000-1.000-7,1.000-3.000-6,-1.000-3.000-4,1.000-2.000-6,-1.000-5.000-4,1.000-2.000-5,-1.000-3.000-5,1.000-3.000-4,2.000-9.000-8,7.000-11.000-10,6.000-14.000-12,7.000-11.000-10,8.000-14.000-4,14.000-11.000 4,11.000-14.000 4,14.000-11.000 4,2.000-7.000 2,-6.000 0.000-2,-6.000 0.000 0,-6.000 0.000-2,-7.000 7.000 4,-6.000 17.000 8,-6.000 15.000 9,-6.000 16.000 7,-6.000 13.000 13,-2.000 14.000 18,-3.000 11.000 19,-3.000 14.000 17,-4.000 7.000 5,-3.000 3.000-8,-3.000 3.000-9,-2.000 4.000-8,-6.000 4.000-7,-6.000 6.000-6,-6.000 7.000-5,-6.000 6.000-6,-2.000 1.000-4,3.000-3.000-2,3.000-3.000-1,4.000-2.000-3,-1.000-1.000-2,-3.000 3.000-3,-3.000 3.000-4,-2.000 4.000-3,13.000-21.000-10,31.000-44.000-18,32.000-43.000-17,31.000-44.000-18,9.000-16.000-4,-12.000 13.000 11,-13.000 12.000 11,-12.000 13.000 10,-9.000 7.000 10,-2.000 4.000 9,-3.000 3.000 9,-3.000 3.000 9,-4.000 4.000 8,-3.000 7.000 6,-3.000 6.000 8,-2.000 7.000 6,-8.000 11.000 7,-8.000 20.000 7,-10.000 18.000 7,-9.000 20.000 8,-5.000 6.000-1,0.000-2.000-8,0.000-3.000-9,0.000-3.000-8,0.000-2.000-7,0.000 0.000-4,0.000 0.000-7,0.000 0.000-4,9.000-11.000-15,19.000-22.000-21,19.000-22.000-23,19.000-21.000-23,5.000-10.000-4,-5.000 3.000 13,-7.000 3.000 12,-5.000 4.000 14</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7"/>
    </inkml:context>
    <inkml:brush xml:id="br0">
      <inkml:brushProperty name="width" value="0.0485749840736389" units="cm"/>
      <inkml:brushProperty name="height" value="0.0485749840736389" units="cm"/>
      <inkml:brushProperty name="color" value="#f2395b"/>
      <inkml:brushProperty name="ignorePressure" value="0"/>
    </inkml:brush>
  </inkml:definitions>
  <inkml:trace contextRef="#ctx0" brushRef="#br0">89050.000 17700.000 452,'0.000'-41.000'49,"0.000"19.000"4,0.000 19.000 4,0.000 19.000 4,-4.000 9.000-2,-5.000 0.000-8,-7.000 0.000-9,-5.000 0.000-7,-9.000 6.000-7,-9.000 13.000-4,-10.000 12.000-4,-8.000 13.000-4,-6.000 6.000-2,1.000 0.000-2,-1.000 0.000-2,1.000 0.000-1,-3.000 6.000-3,-2.000 13.000-5,-3.000 12.000-3,-3.000 13.000-5,4.000 4.000-5,13.000-3.000-9,12.000-3.000-8,13.000-2.000-7,7.000-6.000-7,4.000-6.000-3,3.000-6.000-4,3.000-6.000-3</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2"/>
    </inkml:context>
    <inkml:brush xml:id="br0">
      <inkml:brushProperty name="width" value="0.032100971788168" units="cm"/>
      <inkml:brushProperty name="height" value="0.032100971788168" units="cm"/>
      <inkml:brushProperty name="color" value="#f2395b"/>
      <inkml:brushProperty name="ignorePressure" value="0"/>
    </inkml:brush>
  </inkml:definitions>
  <inkml:trace contextRef="#ctx0" brushRef="#br0">67500.000 56300.000 685,'21.000'46.000'41,"-5.000"-5.000"-4,-7.000-7.000-5,-5.000-5.000-4,-4.000-4.000-2,0.000 0.000 1,0.000 0.000-1,0.000 0.000 2,0.000 1.000-3,0.000 4.000-5,0.000 3.000-5,0.000 3.000-6,-4.000-1.000-9,-5.000-2.000-14,-7.000-3.000-15,-5.000-3.000-15</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2"/>
    </inkml:context>
    <inkml:brush xml:id="br0">
      <inkml:brushProperty name="width" value="0.0262108948081732" units="cm"/>
      <inkml:brushProperty name="height" value="0.0262108948081732" units="cm"/>
      <inkml:brushProperty name="color" value="#f2395b"/>
      <inkml:brushProperty name="ignorePressure" value="0"/>
    </inkml:brush>
  </inkml:definitions>
  <inkml:trace contextRef="#ctx0" brushRef="#br0">67700.000 56400.000 839,'-24.000'23.000'4,"4.000"-3.000"10,3.000-3.000 9,3.000-2.000 9,3.000 0.000 0,3.000 7.000-6,3.000 6.000-8,4.000 7.000-8,1.000 2.000-8,0.000 1.000-12,0.000-1.000-10,0.000 1.000-10</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4"/>
    </inkml:context>
    <inkml:brush xml:id="br0">
      <inkml:brushProperty name="width" value="0.037538256496191" units="cm"/>
      <inkml:brushProperty name="height" value="0.037538256496191" units="cm"/>
      <inkml:brushProperty name="color" value="#f2395b"/>
      <inkml:brushProperty name="ignorePressure" value="0"/>
    </inkml:brush>
  </inkml:definitions>
  <inkml:trace contextRef="#ctx0" brushRef="#br0">60100.000 54800.000 586,'-49.000'79.000'84,"4.000"10.000"-15,3.000 10.000-15,3.000 9.000-15,3.000-2.000-9,3.000-12.000-4,3.000-13.000-3,4.000-12.000-4,2.000-10.000-3,4.000-6.000-2,3.000-6.000-2,3.000-6.000-1,9.000-7.000-3,16.000-6.000-3,15.000-6.000-2,17.000-6.000-2,8.000-10.000-4,4.000-12.000-3,3.000-13.000-4,3.000-12.000-3,1.000-12.000-2,1.000-8.000 0,-1.000-10.000 0,1.000-9.000-1,-6.000-7.000 0,-8.000-3.000 3,-10.000-3.000 1,-9.000-2.000 1,-7.000-1.000 3,-3.000 3.000 1,-3.000 3.000 2,-2.000 4.000 2,-6.000 4.000 1,-6.000 6.000 0,-6.000 7.000 1,-6.000 6.000-1,-7.000 7.000-1,-6.000 10.000-1,-6.000 10.000-1,-6.000 9.000-1,-6.000 9.000-2,-2.000 9.000-1,-3.000 10.000-1,-3.000 10.000-3,-1.000 7.000-1,4.000 6.000-4,3.000 7.000-4,3.000 6.000-4,6.000-1.000-1,9.000-5.000 1,10.000-7.000-1,10.000-5.000 1,2.000-6.000 1,-3.000-3.000 2,-3.000-3.000 3,-2.000-2.000 2</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5"/>
    </inkml:context>
    <inkml:brush xml:id="br0">
      <inkml:brushProperty name="width" value="0.0285085681825876" units="cm"/>
      <inkml:brushProperty name="height" value="0.0285085681825876" units="cm"/>
      <inkml:brushProperty name="color" value="#f2395b"/>
      <inkml:brushProperty name="ignorePressure" value="0"/>
    </inkml:brush>
  </inkml:definitions>
  <inkml:trace contextRef="#ctx0" brushRef="#br0">60700.000 55150.000 771,'25.000'46.000'25,"0.000"-5.000"3,0.000-7.000 5,0.000-5.000 3,0.000-1.000-2,0.000 6.000-6,0.000 7.000-6,0.000 6.000-6,-2.000 1.000-10,-3.000-3.000-10,-3.000-3.000-11,-2.000-2.000-12,-1.000-5.000-9,3.000-2.000-7,3.000-3.000-7,4.000-3.000-8</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5"/>
    </inkml:context>
    <inkml:brush xml:id="br0">
      <inkml:brushProperty name="width" value="0.0406017377972603" units="cm"/>
      <inkml:brushProperty name="height" value="0.0406017377972603" units="cm"/>
      <inkml:brushProperty name="color" value="#f2395b"/>
      <inkml:brushProperty name="ignorePressure" value="0"/>
    </inkml:brush>
  </inkml:definitions>
  <inkml:trace contextRef="#ctx0" brushRef="#br0">61950.000 54000.000 541,'-47.000'-2.000'7,"6.000"-3.000"15,7.000-3.000 13,6.000-2.000 15,6.000 3.000 4,6.000 14.000-6,7.000 11.000-6,6.000 14.000-5,3.000 10.000-7,0.000 9.000-4,0.000 10.000-6,0.000 10.000-5,0.000 7.000-3,0.000 6.000-2,0.000 7.000-2,0.000 6.000-1,1.000 3.000 0,4.000 0.000-1,3.000 0.000 1,3.000 0.000 0,-1.000-2.000-1,-2.000-3.000-4,-3.000-3.000-3,-3.000-2.000-3,-2.000-6.000-2,0.000-6.000 0,0.000-6.000 2,0.000-6.000-1,0.000-6.000 1,0.000-2.000 0,0.000-3.000-1,0.000-3.000 1,-4.000-6.000-1,-5.000-5.000 1,-7.000-7.000 1,-5.000-5.000 0,-8.000-3.000 0,-5.000 4.000-2,-7.000 3.000-1,-5.000 3.000-1,-8.000-2.000-3,-5.000-6.000-3,-7.000-6.000-4,-5.000-6.000-4,-3.000-4.000-3,4.000 1.000-4,3.000-1.000-4,3.000 1.000-3,6.000-4.000 1,9.000-6.000 4,10.000-6.000 4,10.000-6.000 5,4.000-6.000 0,0.000-2.000-5,0.000-3.000-3,0.000-3.000-5</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5"/>
    </inkml:context>
    <inkml:brush xml:id="br0">
      <inkml:brushProperty name="width" value="0.0310110133141279" units="cm"/>
      <inkml:brushProperty name="height" value="0.0310110133141279" units="cm"/>
      <inkml:brushProperty name="color" value="#f2395b"/>
      <inkml:brushProperty name="ignorePressure" value="0"/>
    </inkml:brush>
  </inkml:definitions>
  <inkml:trace contextRef="#ctx0" brushRef="#br0">61750.000 54350.000 709,'26.000'-91.000'51,"4.000"19.000"-9,3.000 19.000-9,3.000 19.000-8,4.000 12.000-3,7.000 6.000 4,6.000 7.000 5,7.000 6.000 4,-1.000 7.000-9,-6.000 10.000-27,-6.000 10.000-24,-6.000 9.000-25,-7.000 2.000-12,-6.000-2.000 3,-6.000-3.000 3,-6.000-3.000 2</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6"/>
    </inkml:context>
    <inkml:brush xml:id="br0">
      <inkml:brushProperty name="width" value="0.0375156104564667" units="cm"/>
      <inkml:brushProperty name="height" value="0.0375156104564667" units="cm"/>
      <inkml:brushProperty name="color" value="#f2395b"/>
      <inkml:brushProperty name="ignorePressure" value="0"/>
    </inkml:brush>
  </inkml:definitions>
  <inkml:trace contextRef="#ctx0" brushRef="#br0">63250.000 53450.000 586,'-75.000'121.000'147,"0.000"-5.000"-34,0.000-7.000-36,0.000-5.000-35,0.000-1.000-21,0.000 6.000-10,0.000 7.000-8,0.000 6.000-10,6.000-4.000-10,13.000-11.000-11,12.000-14.000-13,13.000-11.000-12</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6"/>
    </inkml:context>
    <inkml:brush xml:id="br0">
      <inkml:brushProperty name="width" value="0.0336468257009983" units="cm"/>
      <inkml:brushProperty name="height" value="0.0336468257009983" units="cm"/>
      <inkml:brushProperty name="color" value="#f2395b"/>
      <inkml:brushProperty name="ignorePressure" value="0"/>
    </inkml:brush>
  </inkml:definitions>
  <inkml:trace contextRef="#ctx0" brushRef="#br0">63350.000 53600.000 653,'96.000'-21.000'62,"-5.000"10.000"-4,-7.000 10.000-3,-5.000 9.000-4,-3.000 9.000-6,4.000 9.000-11,3.000 10.000-9,3.000 10.000-11,-7.000 5.000-12,-15.000 4.000-14,-15.000 3.000-14,-16.000 3.000-16,-12.000-2.000-6,-5.000-6.000 0,-7.000-6.000 1,-5.000-6.000 1,-8.000-6.000 2,-5.000-2.000 4,-7.000-3.000 5,-5.000-3.000 4</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6"/>
    </inkml:context>
    <inkml:brush xml:id="br0">
      <inkml:brushProperty name="width" value="0.0424338951706886" units="cm"/>
      <inkml:brushProperty name="height" value="0.0424338951706886" units="cm"/>
      <inkml:brushProperty name="color" value="#f2395b"/>
      <inkml:brushProperty name="ignorePressure" value="0"/>
    </inkml:brush>
  </inkml:definitions>
  <inkml:trace contextRef="#ctx0" brushRef="#br0">63400.000 54150.000 518,'-44.000'-4.000'0,"13.000"-5.000"0,12.000-7.000 0,13.000-5.000 0,4.000-3.000 6,-3.000 4.000 12,-3.000 3.000 12,-2.000 3.000 11,-1.000 12.000 8,3.000 22.000 3,3.000 22.000 2,4.000 23.000 3,1.000 24.000-4,0.000 28.000-10,0.000 28.000-8,0.000 29.000-11,-7.000 19.000-9,-11.000 14.000-11,-14.000 11.000-9,-11.000 14.000-12,-4.000 2.000-11,6.000-6.000-16,7.000-6.000-14,6.000-6.000-15,4.000-23.000-3,4.000-36.000 9,3.000-39.000 9,3.000-36.000 10</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6"/>
    </inkml:context>
    <inkml:brush xml:id="br0">
      <inkml:brushProperty name="width" value="0.0476020388305187" units="cm"/>
      <inkml:brushProperty name="height" value="0.0476020388305187" units="cm"/>
      <inkml:brushProperty name="color" value="#f2395b"/>
      <inkml:brushProperty name="ignorePressure" value="0"/>
    </inkml:brush>
  </inkml:definitions>
  <inkml:trace contextRef="#ctx0" brushRef="#br0">65450.000 53700.000 462,'23.000'-74.000'2,"-3.000"4.000"4,-3.000 3.000 5,-2.000 3.000 5,-6.000 6.000 5,-6.000 9.000 5,-6.000 10.000 7,-6.000 10.000 6,-10.000 11.000 1,-12.000 17.000-3,-13.000 15.000-4,-12.000 16.000-3,-12.000 13.000-2,-8.000 14.000-4,-10.000 11.000-1,-9.000 14.000-4,-4.000 8.000-1,4.000 7.000-1,3.000 6.000-1,3.000 7.000-1,7.000 4.000-2,14.000 3.000 1,11.000 3.000-2,14.000 4.000 1,10.000-3.000-2,9.000-5.000-2,10.000-7.000-2,10.000-5.000-3,18.000-11.000-4,28.000-11.000-4,28.000-14.000-6,29.000-11.000-6,27.000-17.000-6,29.000-18.000-9,28.000-19.000-9,28.000-18.000-8,3.000-14.000-1,-22.000-5.000 9,-22.000-7.000 8,-21.000-5.000 8,-18.000-4.000 0,-12.000 0.000-11,-13.000 0.000-9,-12.000 0.000-10</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07"/>
    </inkml:context>
    <inkml:brush xml:id="br0">
      <inkml:brushProperty name="width" value="0.0508119687438011" units="cm"/>
      <inkml:brushProperty name="height" value="0.0508119687438011" units="cm"/>
      <inkml:brushProperty name="color" value="#f2395b"/>
      <inkml:brushProperty name="ignorePressure" value="0"/>
    </inkml:brush>
  </inkml:definitions>
  <inkml:trace contextRef="#ctx0" brushRef="#br0">87600.000 17950.000 432,'-24.000'-46.000'0,"4.000"10.000"0,3.000 10.000 0,3.000 9.000 0,1.000 4.000 5,1.000 1.000 10,-1.000-1.000 9,1.000 1.000 10,4.000 2.000 9,9.000 7.000 7,10.000 6.000 7,10.000 7.000 7,8.000 8.000 0,10.000 14.000-9,10.000 11.000-10,9.000 14.000-8,7.000 11.000-8,7.000 14.000-7,6.000 11.000-7,7.000 14.000-7,5.000 10.000-8,7.000 9.000-13,6.000 10.000-10,7.000 10.000-11,-1.000 0.000-4,-6.000-5.000 3,-6.000-7.000 5,-6.000-5.000 3,-12.000-15.000-5,-15.000-22.000-15,-15.000-22.000-15,-16.000-21.000-15</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7"/>
    </inkml:context>
    <inkml:brush xml:id="br0">
      <inkml:brushProperty name="width" value="0.0454804338514805" units="cm"/>
      <inkml:brushProperty name="height" value="0.0454804338514805" units="cm"/>
      <inkml:brushProperty name="color" value="#f2395b"/>
      <inkml:brushProperty name="ignorePressure" value="0"/>
    </inkml:brush>
  </inkml:definitions>
  <inkml:trace contextRef="#ctx0" brushRef="#br0">69850.000 49350.000 483,'-43.000'4.000'0,"17.000"10.000"-1,15.000 10.000-1,16.000 9.000-1,12.000 9.000 7,9.000 9.000 13,10.000 10.000 14,10.000 10.000 14,8.000 7.000 6,10.000 6.000 0,10.000 7.000 0,9.000 6.000 0,10.000 3.000-4,14.000 0.000-6,11.000 0.000-8,14.000 0.000-7,8.000 3.000-5,7.000 6.000-3,6.000 7.000-5,7.000 6.000-4,5.000 3.000-2,7.000 0.000-3,6.000 0.000-2,7.000 0.000-1,-9.000 3.000-4,-21.000 6.000-1,-22.000 7.000-2,-22.000 6.000-2,-19.000 1.000-3,-16.000-3.000-1,-15.000-3.000-1,-15.000-2.000-3,-14.000-9.000 1,-8.000-12.000 0,-10.000-13.000 2,-9.000-12.000 2,-12.000-12.000 1,-11.000-8.000 4,-14.000-10.000 3,-11.000-9.000 3,-11.000-9.000 2,-5.000-5.000 3,-7.000-7.000 0,-5.000-5.000 2,-9.000-4.000 1,-9.000 0.000 1,-10.000 0.000-1,-8.000 0.000 1,-14.000 7.000-2,-15.000 17.000-4,-15.000 15.000-2,-16.000 16.000-3,-16.000 16.000-6,-16.000 20.000-8,-15.000 18.000-7,-15.000 20.000-8,8.000 0.000-5,35.000-15.000-1,35.000-15.000-1,34.000-16.000-2,21.000-12.000-2,10.000-5.000-1,10.000-7.000-2,9.000-5.000-2</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8"/>
    </inkml:context>
    <inkml:brush xml:id="br0">
      <inkml:brushProperty name="width" value="0.0308137107640505" units="cm"/>
      <inkml:brushProperty name="height" value="0.0308137107640505" units="cm"/>
      <inkml:brushProperty name="color" value="#f2395b"/>
      <inkml:brushProperty name="ignorePressure" value="0"/>
    </inkml:brush>
  </inkml:definitions>
  <inkml:trace contextRef="#ctx0" brushRef="#br0">75850.000 51900.000 713,'3.000'-69.000'0,"6.000"13.000"0,7.000 12.000 0,6.000 13.000 0,9.000 9.000 2,13.000 6.000 3,12.000 7.000 2,13.000 6.000 4,23.000 3.000 8,34.000 0.000 13,35.000 0.000 13,35.000 0.000 13,5.000 1.000-3,-21.000 4.000-19,-22.000 3.000-20,-22.000 3.000-19,-21.000 4.000-15,-18.000 7.000-11,-19.000 6.000-10,-18.000 7.000-11,-20.000 2.000-4,-18.000 1.000 6,-19.000-1.000 3,-18.000 1.000 5,-12.000-3.000 5,-3.000-2.000 7,-3.000-3.000 7,-2.000-3.000 6</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8"/>
    </inkml:context>
    <inkml:brush xml:id="br0">
      <inkml:brushProperty name="width" value="0.0391112193465233" units="cm"/>
      <inkml:brushProperty name="height" value="0.0391112193465233" units="cm"/>
      <inkml:brushProperty name="color" value="#f2395b"/>
      <inkml:brushProperty name="ignorePressure" value="0"/>
    </inkml:brush>
  </inkml:definitions>
  <inkml:trace contextRef="#ctx0" brushRef="#br0">75500.000 52850.000 562,'-269.000'43.000'40,"63.000"-11.000"-1,62.000-14.000-1,63.000-11.000-1,54.000-3.000 0,47.000 10.000 1,47.000 10.000 1,48.000 9.000 1,31.000-1.000-2,20.000-8.000-8,18.000-10.000-7,20.000-9.000-6,13.000-5.000-6,9.000 0.000-4,10.000 0.000-3,10.000 0.000-5,-6.000-4.000-6,-18.000-5.000-8,-19.000-7.000-8,-18.000-5.000-8,-26.000-1.000-7,-31.000 6.000-6,-31.000 7.000-5,-31.000 6.000-5</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8"/>
    </inkml:context>
    <inkml:brush xml:id="br0">
      <inkml:brushProperty name="width" value="0.0413748770952225" units="cm"/>
      <inkml:brushProperty name="height" value="0.0413748770952225" units="cm"/>
      <inkml:brushProperty name="color" value="#f2395b"/>
      <inkml:brushProperty name="ignorePressure" value="0"/>
    </inkml:brush>
  </inkml:definitions>
  <inkml:trace contextRef="#ctx0" brushRef="#br0">76150.000 51250.000 531,'-46.000'-46.000'0,"10.000"10.000"0,10.000 10.000 0,9.000 9.000 0,2.000-1.000 2,-2.000-8.000 2,-3.000-10.000 2,-3.000-9.000 4,-1.000-4.000 3,4.000 4.000 7,3.000 3.000 5,3.000 3.000 7,4.000 10.000 3,7.000 20.000 1,6.000 18.000 3,7.000 20.000 1,4.000 16.000-2,3.000 16.000-4,3.000 15.000-5,4.000 17.000-4,-3.000 17.000-4,-5.000 23.000-3,-7.000 22.000-3,-5.000 22.000-1,-6.000 7.000-5,-3.000-6.000-6,-3.000-6.000-4,-2.000-6.000-7,-6.000-9.000-5,-6.000-8.000-8,-6.000-10.000-6,-6.000-9.000-7,-1.000-16.000-6,7.000-22.000-5,6.000-22.000-4,7.000-21.000-6</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8"/>
    </inkml:context>
    <inkml:brush xml:id="br0">
      <inkml:brushProperty name="width" value="0.046031828969717" units="cm"/>
      <inkml:brushProperty name="height" value="0.046031828969717" units="cm"/>
      <inkml:brushProperty name="color" value="#f2395b"/>
      <inkml:brushProperty name="ignorePressure" value="0"/>
    </inkml:brush>
  </inkml:definitions>
  <inkml:trace contextRef="#ctx0" brushRef="#br0">76750.000 51050.000 477,'26.000'-47.000'2,"4.000"6.000"3,3.000 7.000 2,3.000 6.000 4,-4.000 9.000 5,-8.000 13.000 8,-10.000 12.000 6,-9.000 13.000 8,-5.000 18.000 4,0.000 26.000 2,0.000 24.000 1,0.000 26.000 3,-8.000 18.000-3,-16.000 13.000-7,-15.000 12.000-8,-15.000 13.000-7,-18.000 9.000-4,-19.000 6.000-2,-18.000 7.000-1,-19.000 6.000-2,-15.000 1.000-6,-8.000-3.000-9,-10.000-3.000-12,-9.000-2.000-10,-4.000-8.000-7,4.000-8.000-5,3.000-10.000-4,3.000-9.000-4,9.000-13.000-2,16.000-16.000 1,15.000-15.000 0,17.000-15.000 2,16.000-18.000 0,19.000-19.000 1,19.000-18.000 1,19.000-19.000 1</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9"/>
    </inkml:context>
    <inkml:brush xml:id="br0">
      <inkml:brushProperty name="width" value="0.0354773215949535" units="cm"/>
      <inkml:brushProperty name="height" value="0.0354773215949535" units="cm"/>
      <inkml:brushProperty name="color" value="#f2395b"/>
      <inkml:brushProperty name="ignorePressure" value="0"/>
    </inkml:brush>
  </inkml:definitions>
  <inkml:trace contextRef="#ctx0" brushRef="#br0">76550.000 53650.000 620,'98.000'28.000'6,"-3.000"6.000"13,-3.000 7.000 13,-2.000 6.000 12,-3.000 12.000 6,1.000 19.000 1,-1.000 19.000-1,1.000 19.000 1,-9.000 4.000-9,-15.000-9.000-17,-15.000-10.000-16,-16.000-8.000-16,-10.000-14.000-18,-3.000-15.000-22,-3.000-15.000-20,-2.000-16.000-21</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49"/>
    </inkml:context>
    <inkml:brush xml:id="br0">
      <inkml:brushProperty name="width" value="0.0564163960516453" units="cm"/>
      <inkml:brushProperty name="height" value="0.0564163960516453" units="cm"/>
      <inkml:brushProperty name="color" value="#f2395b"/>
      <inkml:brushProperty name="ignorePressure" value="0"/>
    </inkml:brush>
  </inkml:definitions>
  <inkml:trace contextRef="#ctx0" brushRef="#br0">79100.000 51450.000 389,'26.000'-69.000'5,"4.000"13.000"8,3.000 12.000 8,3.000 13.000 10,-5.000 20.000 1,-12.000 28.000-4,-13.000 28.000-4,-12.000 29.000-4,-18.000 24.000-5,-21.000 22.000-6,-22.000 22.000-6,-22.000 23.000-5,-11.000 6.000-5,0.000-5.000-4,0.000-7.000-3,0.000-5.000-4,7.000-17.000-1,17.000-24.000 0,15.000-26.000-1,16.000-24.000 0,20.000-21.000 3,25.000-16.000 5,25.000-15.000 5,25.000-15.000 6,14.000-7.000 5,3.000 3.000 4,3.000 3.000 5,4.000 4.000 6,-6.000 2.000 1,-11.000 4.000 0,-14.000 3.000 0,-11.000 3.000 1,-11.000 6.000-2,-5.000 9.000-1,-7.000 10.000-1,-5.000 10.000-1,-11.000 4.000-2,-11.000 0.000-1,-14.000 0.000-2,-11.000 0.000-1,-11.000 3.000 1,-5.000 6.000 3,-7.000 7.000 3,-5.000 6.000 3,2.000-4.000-2,13.000-11.000-8,12.000-14.000-8,13.000-11.000-8,16.000-18.000-4,23.000-22.000 2,22.000-22.000-1,22.000-21.000 1,10.000-15.000-5,1.000-6.000-11,-1.000-6.000-11,1.000-6.000-12,-1.000-1.000-2,1.000 7.000 8,-1.000 6.000 7,1.000 7.000 7,-1.000 2.000 7,1.000 1.000 5,-1.000-1.000 6,1.000 1.000 5,4.000 2.000 6,9.000 7.000 6,10.000 6.000 6,10.000 7.000 6,11.000 4.000 5,17.000 3.000 1,15.000 3.000 3,16.000 4.000 2,15.000-1.000 0,16.000-3.000 1,15.000-3.000 0,17.000-2.000 1,-4.000 2.000-5,-22.000 9.000-7,-22.000 10.000-9,-21.000 10.000-9,-24.000 8.000-6,-25.000 10.000-9,-25.000 10.000-6,-25.000 9.000-8,-24.000 1.000-5,-21.000-6.000-5,-22.000-6.000-4,-22.000-6.000-4,-15.000-9.000 1,-5.000-8.000 7,-7.000-10.000 7,-5.000-9.000 7,-4.000-16.000 4,0.000-22.000 3,0.000-22.000 2,0.000-21.000 4,6.000-14.000 1,13.000-2.000 2,12.000-3.000 1,13.000-3.000 2,7.000 4.000 3,4.000 13.000 5,3.000 12.000 4,3.000 13.000 4,3.000 9.000 4,3.000 6.000 0,3.000 7.000 2,4.000 6.000 0,1.000 6.000 2,0.000 6.000 3,0.000 7.000 1,0.000 6.000 3,-2.000 3.000 3,-3.000 0.000 6,-3.000 0.000 5,-2.000 0.000 6,-3.000 10.000-1,1.000 23.000-8,-1.000 22.000-7,1.000 22.000-7,-4.000 23.000-5,-6.000 25.000 2,-6.000 25.000 0,-6.000 25.000 0,-6.000 26.000 0,-2.000 29.000-3,-3.000 28.000-3,-3.000 28.000-2,-10.000 26.000-4,-16.000 26.000-5,-15.000 24.000-5,-15.000 26.000-3,-6.000 21.000-9,7.000 19.000-12,6.000 19.000-12,7.000 19.000-11,8.000-2.000-6,14.000-22.000-1,11.000-22.000 0,14.000-21.000-1,8.000-45.000 4,7.000-65.000 8,6.000-65.000 7,7.000-66.000 9,2.000-37.000 2,1.000-5.000-2,-1.000-7.000-2,1.000-5.000-2</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50"/>
    </inkml:context>
    <inkml:brush xml:id="br0">
      <inkml:brushProperty name="width" value="0.0386602394282818" units="cm"/>
      <inkml:brushProperty name="height" value="0.0386602394282818" units="cm"/>
      <inkml:brushProperty name="color" value="#f2395b"/>
      <inkml:brushProperty name="ignorePressure" value="0"/>
    </inkml:brush>
  </inkml:definitions>
  <inkml:trace contextRef="#ctx0" brushRef="#br0">83250.000 52050.000 569,'25.000'-44.000'1,"0.000"13.000"5,0.000 12.000 4,0.000 13.000 3,12.000 13.000 8,26.000 17.000 9,24.000 15.000 9,26.000 16.000 11,-1.000 5.000-1,-24.000-2.000-11,-26.000-3.000-11,-24.000-3.000-10,-15.000 2.000-7,-3.000 10.000-3,-3.000 10.000-1,-2.000 9.000-2,-20.000 6.000-2,-34.000 3.000-2,-35.000 3.000-2,-33.000 4.000-1,-22.000-1.000-2,-5.000-3.000 0,-7.000-3.000-1,-5.000-2.000-1,-1.000-8.000 0,6.000-8.000 2,7.000-10.000 2,6.000-9.000 2,13.000-10.000 3,23.000-9.000 7,22.000-10.000 5,22.000-8.000 6,32.000-6.000 3,44.000 1.000-2,44.000-1.000-2,44.000 1.000-2,24.000-6.000-4,7.000-8.000-7,6.000-10.000-6,7.000-9.000-8,-4.000-7.000-9,-12.000-3.000-10,-13.000-3.000-11,-12.000-2.000-11,-9.000-5.000-4,-2.000-2.000 0,-3.000-3.000 2,-3.000-3.000 0,-12.000 1.000 4,-18.000 6.000 7,-19.000 7.000 6,-18.000 6.000 6</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50"/>
    </inkml:context>
    <inkml:brush xml:id="br0">
      <inkml:brushProperty name="width" value="0.0479131862521172" units="cm"/>
      <inkml:brushProperty name="height" value="0.0479131862521172" units="cm"/>
      <inkml:brushProperty name="color" value="#f2395b"/>
      <inkml:brushProperty name="ignorePressure" value="0"/>
    </inkml:brush>
  </inkml:definitions>
  <inkml:trace contextRef="#ctx0" brushRef="#br0">85950.000 51900.000 459,'46.000'-47.000'0,"-5.000"6.000"0,-7.000 7.000 0,-5.000 6.000 0,-6.000 3.000 3,-3.000 0.000 8,-3.000 0.000 7,-2.000 0.000 8,-8.000 1.000 1,-8.000 4.000-4,-10.000 3.000-4,-9.000 3.000-5,-10.000 7.000 5,-9.000 14.000 12,-10.000 11.000 13,-8.000 14.000 12,-4.000 7.000 2,3.000 3.000-9,3.000 3.000-10,4.000 4.000-8,-1.000 4.000-8,-3.000 6.000-4,-3.000 7.000-5,-2.000 6.000-5,-11.000 13.000-3,-15.000 23.000-5,-15.000 22.000-2,-16.000 22.000-5,-5.000 5.000-2,6.000-8.000-3,7.000-10.000-3,6.000-9.000-3,10.000-15.000-6,17.000-18.000-12,15.000-19.000-12,16.000-18.000-11</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50"/>
    </inkml:context>
    <inkml:brush xml:id="br0">
      <inkml:brushProperty name="width" value="0.0330520495772362" units="cm"/>
      <inkml:brushProperty name="height" value="0.0330520495772362" units="cm"/>
      <inkml:brushProperty name="color" value="#f2395b"/>
      <inkml:brushProperty name="ignorePressure" value="0"/>
    </inkml:brush>
  </inkml:definitions>
  <inkml:trace contextRef="#ctx0" brushRef="#br0">85950.000 52500.000 665,'142.000'-18.000'49,"-16.000"17.000"0,-15.000 15.000-1,-15.000 16.000-1,-11.000 12.000-4,-2.000 9.000-7,-3.000 10.000-7,-3.000 10.000-7,-7.000 4.000-10,-9.000 0.000-14,-10.000 0.000-12,-8.000 0.000-13,-9.000-7.000-12,-6.000-11.000-11,-6.000-14.000-11,-6.000-11.000-11</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15"/>
    </inkml:context>
    <inkml:brush xml:id="br0">
      <inkml:brushProperty name="width" value="0.0556501299142838" units="cm"/>
      <inkml:brushProperty name="height" value="0.0556501299142838" units="cm"/>
      <inkml:brushProperty name="color" value="#f2395b"/>
      <inkml:brushProperty name="ignorePressure" value="0"/>
    </inkml:brush>
  </inkml:definitions>
  <inkml:trace contextRef="#ctx0" brushRef="#br0">65400.000 24000.000 395,'28.000'-22.000'186,"6.000"6.000"-47,7.000 7.000-46,6.000 6.000-47,6.000 4.000-25,6.000 4.000-3,7.000 3.000-3,6.000 3.000-3,-1.000-1.000-2,-5.000-2.000-3,-7.000-3.000-2,-5.000-3.000-2,-3.000-2.000-1,4.000 0.000-1,3.000 0.000 0,3.000 0.000 0,1.000 0.000-1,1.000 0.000 2,-1.000 0.000-1,1.000 0.000 1,-3.000 0.000 1,-2.000 0.000 0,-3.000 0.000 0,-3.000 0.000 1,-2.000 0.000 0,0.000 0.000-1,0.000 0.000 0,0.000 0.000 0,1.000 1.000 0,4.000 4.000-1,3.000 3.000 0,3.000 3.000 0,3.000-1.000 0,3.000-2.000-1,3.000-3.000 0,4.000-3.000-1,1.000-6.000 0,0.000-5.000-1,0.000-7.000-1,0.000-5.000-1,0.000-4.000 0,0.000 0.000 0,0.000 0.000 1,0.000 0.000 0,-2.000 1.000 0,-3.000 4.000 1,-3.000 3.000 0,-2.000 3.000 0,-3.000 3.000 1,1.000 3.000 0,-1.000 3.000-1,1.000 4.000 1,-3.000 1.000-1,-2.000 0.000 2,-3.000 0.000 0,-3.000 0.000 1,1.000 0.000 0,6.000 0.000-1,7.000 0.000 0,6.000 0.000 0,1.000 0.000-1,-3.000 0.000 1,-3.000 0.000-1,-2.000 0.000 0,-3.000 0.000 0,1.000 0.000 0,-1.000 0.000 0,1.000 0.000 0,-1.000 1.000 0,1.000 4.000 0,-1.000 3.000 0,1.000 3.000 0,-1.000-1.000 0,1.000-2.000 0,-1.000-3.000 1,1.000-3.000 0,-1.000-1.000 0,1.000 4.000 0,-1.000 3.000-1,1.000 3.000 1,-1.000-1.000-1,1.000-2.000 0,-1.000-3.000 0,1.000-3.000 0,1.000-2.000-1,3.000 0.000 0,3.000 0.000-1,4.000 0.000-1,1.000-2.000-1,0.000-3.000 1,0.000-3.000 1,0.000-2.000 0,0.000-1.000 1,0.000 3.000-1,0.000 3.000 2,0.000 4.000-1,-2.000 1.000 1,-3.000 0.000 0,-3.000 0.000 1,-2.000 0.000 0,-3.000 0.000 0,1.000 0.000 0,-1.000 0.000 0,1.000 0.000 0,1.000 1.000 0,3.000 4.000 0,3.000 3.000-1,4.000 3.000 1,-1.000-1.000-1,-3.000-2.000 1,-3.000-3.000-1,-2.000-3.000 1,-3.000-2.000-1,1.000 0.000 1,-1.000 0.000-1,1.000 0.000 0,-1.000 0.000 0,1.000 0.000 1,-1.000 0.000-1,1.000 0.000 1,-3.000 1.000-1,-2.000 4.000 1,-3.000 3.000-1,-3.000 3.000 0,-1.000-1.000 0,4.000-2.000 0,3.000-3.000 0,3.000-3.000-1,-1.000-2.000 1,-2.000 0.000-1,-3.000 0.000 0,-3.000 0.000-1,-1.000 0.000 1,4.000 0.000-1,3.000 0.000 1,3.000 0.000-2,-1.000 0.000 1,-2.000 0.000-1,-3.000 0.000 1,-3.000 0.000-2,1.000-4.000 1,6.000-5.000-2,7.000-7.000 1,6.000-5.000-2</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50"/>
    </inkml:context>
    <inkml:brush xml:id="br0">
      <inkml:brushProperty name="width" value="0.0504044815897942" units="cm"/>
      <inkml:brushProperty name="height" value="0.0504044815897942" units="cm"/>
      <inkml:brushProperty name="color" value="#f2395b"/>
      <inkml:brushProperty name="ignorePressure" value="0"/>
    </inkml:brush>
  </inkml:definitions>
  <inkml:trace contextRef="#ctx0" brushRef="#br0">86100.000 53100.000 436,'-24.000'-25.000'0,"4.000"0.000"0,3.000 0.000 0,3.000 0.000 0,-1.000-2.000-2,-2.000-3.000-4,-3.000-3.000-4,-3.000-2.000-4,-1.000 0.000 6,4.000 7.000 16,3.000 6.000 16,3.000 7.000 15,1.000 22.000 15,1.000 42.000 10,-1.000 40.000 13,1.000 41.000 11,-3.000 23.000-4,-2.000 6.000-17,-3.000 7.000-19,-3.000 6.000-18,-9.000 18.000-15,-11.000 32.000-10,-14.000 31.000-10,-11.000 32.000-11,-4.000 2.000-12,6.000-24.000-13,7.000-26.000-12,6.000-24.000-14,7.000-34.000-5,10.000-40.000 3,10.000-40.000 2,9.000-41.000 4</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29:51"/>
    </inkml:context>
    <inkml:brush xml:id="br0">
      <inkml:brushProperty name="width" value="0.0594116821885109" units="cm"/>
      <inkml:brushProperty name="height" value="0.0594116821885109" units="cm"/>
      <inkml:brushProperty name="color" value="#f2395b"/>
      <inkml:brushProperty name="ignorePressure" value="0"/>
    </inkml:brush>
  </inkml:definitions>
  <inkml:trace contextRef="#ctx0" brushRef="#br0">88950.000 53250.000 370,'1.000'-119.000'5,"4.000"13.000"11,3.000 12.000 10,3.000 13.000 10,-1.000 10.000 5,-2.000 10.000-2,-3.000 10.000-1,-3.000 9.000-2,-7.000 6.000-1,-9.000 3.000-1,-10.000 3.000-1,-8.000 4.000-2,-12.000 5.000-1,-12.000 10.000-4,-13.000 10.000-2,-12.000 9.000-3,-10.000 15.000-1,-6.000 22.000-2,-6.000 22.000 0,-6.000 23.000-2,-4.000 13.000 0,1.000 6.000-3,-1.000 7.000 0,1.000 6.000-2,7.000 3.000-2,16.000 0.000 0,15.000 0.000-3,17.000 0.000 0,11.000-4.000-3,10.000-5.000-3,10.000-7.000-2,9.000-5.000-4,21.000-6.000-1,35.000-3.000-3,35.000-3.000-2,34.000-2.000-1,45.000-12.000-2,56.000-19.000-3,57.000-18.000-2,56.000-19.000-2,42.000-18.000-4,28.000-15.000-4,28.000-15.000-5,29.000-16.000-4,-29.000-4.000-6,-84.000 10.000-10,-85.000 10.000-8,-83.000 9.000-9</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03"/>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81150.000 15350.000 999,'-179.000'-90.000'-6,"45.000"23.000"-12,43.000 22.000-12,45.000 22.000-12</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2"/>
    </inkml:context>
    <inkml:brush xml:id="br0">
      <inkml:brushProperty name="width" value="0.0419368557631969" units="cm"/>
      <inkml:brushProperty name="height" value="0.0419368557631969" units="cm"/>
      <inkml:brushProperty name="color" value="#f2395b"/>
      <inkml:brushProperty name="ignorePressure" value="0"/>
    </inkml:brush>
  </inkml:definitions>
  <inkml:trace contextRef="#ctx0" brushRef="#br0">11700.000 3500.000 524,'1.000'-111.000'1,"4.000"28.000"3,3.000 28.000 1,3.000 29.000 1,1.000 11.000 9,1.000-2.000 12,-1.000-3.000 13,1.000-3.000 14,-3.000 13.000 3,-2.000 32.000-6,-3.000 31.000-6,-3.000 32.000-6,-2.000 11.000-5,0.000-5.000-5,0.000-7.000-5,0.000-5.000-4,0.000-3.000-6,0.000 4.000-5,0.000 3.000-8,0.000 3.000-5,-2.000 1.000-3,-3.000 1.000-2,-3.000-1.000 0,-2.000 1.000-1,-1.000-4.000-1,3.000-6.000 1,3.000-6.000-1,4.000-6.000 0,-1.000-2.000 0,-3.000 3.000 1,-3.000 3.000 0,-2.000 4.000 1,-1.000-4.000-1,3.000-9.000 0,3.000-10.000-1,4.000-8.000 0,-3.000-20.000-8,-5.000-28.000-15,-7.000-28.000-15,-5.000-27.000-15,-3.000-12.000-1,4.000 6.000 11,3.000 7.000 11,3.000 6.000 11</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3"/>
    </inkml:context>
    <inkml:brush xml:id="br0">
      <inkml:brushProperty name="width" value="0.0454711578786373" units="cm"/>
      <inkml:brushProperty name="height" value="0.0454711578786373" units="cm"/>
      <inkml:brushProperty name="color" value="#f2395b"/>
      <inkml:brushProperty name="ignorePressure" value="0"/>
    </inkml:brush>
  </inkml:definitions>
  <inkml:trace contextRef="#ctx0" brushRef="#br0">11650.000 2950.000 483,'31.000'-47.000'26,"13.000"6.000"7,12.000 7.000 7,13.000 6.000 7,2.000 4.000 0,-5.000 4.000-8,-7.000 3.000-7,-5.000 3.000-8,0.000 3.000-5,10.000 3.000-2,10.000 3.000-1,9.000 4.000-2,-1.000 2.000-2,-8.000 4.000-3,-10.000 3.000-3,-9.000 3.000-2,-9.000 4.000-2,-5.000 7.000-2,-7.000 6.000-2,-5.000 7.000-1,-6.000 2.000-2,-3.000 1.000 0,-3.000-1.000-1,-2.000 1.000 0,-6.000 7.000-1,-6.000 16.000-2,-6.000 15.000-1,-6.000 17.000-1,-9.000 2.000-1,-8.000-9.000 1,-10.000-10.000 2,-9.000-8.000 1,-10.000-3.000 0,-9.000 7.000 1,-10.000 6.000 1,-8.000 7.000-1,-1.000-4.000 2,9.000-12.000 2,10.000-13.000 0,10.000-12.000 2,5.000-10.000 2,4.000-6.000 1,3.000-6.000 2,3.000-6.000 1,14.000-7.000 3,25.000-6.000 2,25.000-6.000 2,25.000-6.000 2,12.000-4.000 2,1.000 1.000-3,-1.000-1.000-1,1.000 1.000-2,-1.000-1.000 0,1.000 1.000-1,-1.000-1.000 1,1.000 1.000 0,-3.000 2.000 0,-2.000 7.000-1,-3.000 6.000-1,-3.000 7.000-1,-4.000 7.000 0,-3.000 9.000 0,-3.000 10.000 0,-2.000 10.000 0,-8.000 2.000 0,-8.000-3.000-1,-10.000-3.000 0,-9.000-2.000 0,-10.000-1.000-1,-9.000 3.000 1,-10.000 3.000-1,-8.000 4.000 0,-9.000 1.000-1,-6.000 0.000 1,-6.000 0.000-1,-6.000 0.000-1,-6.000-2.000 0,-2.000-3.000-3,-3.000-3.000 0,-3.000-2.000-3,-1.000-3.000-1,4.000 1.000 0,3.000-1.000-2,3.000 1.000-1,1.000-3.000-2,1.000-2.000-2,-1.000-3.000-2,1.000-3.000-3,7.000-10.000-12,16.000-16.000-22,15.000-15.000-22,17.000-15.000-22</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3"/>
    </inkml:context>
    <inkml:brush xml:id="br0">
      <inkml:brushProperty name="width" value="0.042728204280138" units="cm"/>
      <inkml:brushProperty name="height" value="0.042728204280138" units="cm"/>
      <inkml:brushProperty name="color" value="#f2395b"/>
      <inkml:brushProperty name="ignorePressure" value="0"/>
    </inkml:brush>
  </inkml:definitions>
  <inkml:trace contextRef="#ctx0" brushRef="#br0">13500.000 3300.000 514,'-40.000'18.000'30,"23.000"-11.000"12,22.000-14.000 11,22.000-11.000 11,21.000-14.000 0,22.000-11.000-8,22.000-14.000-11,23.000-11.000-9,2.000-3.000-8,-16.000 10.000-7,-15.000 10.000-7,-15.000 9.000-7,-4.000 2.000-3,9.000-2.000 1,10.000-3.000 1,10.000-3.000 1,2.000 1.000-3,-3.000 6.000-10,-3.000 7.000-10,-2.000 6.000-8,-8.000 4.000-7,-8.000 4.000-3,-10.000 3.000-5,-9.000 3.000-3</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4"/>
    </inkml:context>
    <inkml:brush xml:id="br0">
      <inkml:brushProperty name="width" value="0.0396425016224384" units="cm"/>
      <inkml:brushProperty name="height" value="0.0396425016224384" units="cm"/>
      <inkml:brushProperty name="color" value="#f2395b"/>
      <inkml:brushProperty name="ignorePressure" value="0"/>
    </inkml:brush>
  </inkml:definitions>
  <inkml:trace contextRef="#ctx0" brushRef="#br0">15600.000 1600.000 554,'23.000'71.000'169,"-3.000"-5.000"-44,-3.000-7.000-42,-2.000-5.000-42,-5.000 0.000-26,-2.000 10.000-5,-3.000 10.000-8,-3.000 9.000-5,-2.000 2.000-7,0.000-2.000-8,0.000-3.000-6,0.000-3.000-8,0.000-4.000-6,0.000-3.000-6,0.000-3.000-6,0.000-2.000-7</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4"/>
    </inkml:context>
    <inkml:brush xml:id="br0">
      <inkml:brushProperty name="width" value="0.0317278206348419" units="cm"/>
      <inkml:brushProperty name="height" value="0.0317278206348419" units="cm"/>
      <inkml:brushProperty name="color" value="#f2395b"/>
      <inkml:brushProperty name="ignorePressure" value="0"/>
    </inkml:brush>
  </inkml:definitions>
  <inkml:trace contextRef="#ctx0" brushRef="#br0">15900.000 2100.000 693,'25.000'-46.000'38,"0.000"10.000"1,0.000 10.000 0,0.000 9.000 2,3.000 4.000-3,6.000 1.000-5,7.000-1.000-4,6.000 1.000-5,3.000 1.000-7,0.000 3.000-9,0.000 3.000-8,0.000 4.000-8,-2.000-1.000-2,-3.000-3.000 4,-3.000-3.000 4,-2.000-2.000 5,-5.000-1.000-3,-2.000 3.000-9,-3.000 3.000-10,-3.000 4.000-9</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4"/>
    </inkml:context>
    <inkml:brush xml:id="br0">
      <inkml:brushProperty name="width" value="0.0437108166515827" units="cm"/>
      <inkml:brushProperty name="height" value="0.0437108166515827" units="cm"/>
      <inkml:brushProperty name="color" value="#f2395b"/>
      <inkml:brushProperty name="ignorePressure" value="0"/>
    </inkml:brush>
  </inkml:definitions>
  <inkml:trace contextRef="#ctx0" brushRef="#br0">16800.000 1100.000 503,'-2.000'-41.000'23,"-3.000"19.000"14,-3.000 19.000 14,-2.000 19.000 15,0.000 18.000 3,7.000 19.000-9,6.000 19.000-10,7.000 19.000-8,2.000 10.000-9,1.000 4.000-7,-1.000 3.000-8,1.000 3.000-8,1.000 3.000-4,3.000 3.000-2,3.000 3.000-3,4.000 4.000-1,-1.000-6.000-9,-3.000-11.000-14,-3.000-14.000-16,-2.000-11.000-14,-3.000-11.000-9,1.000-5.000-4,-1.000-7.000-3,1.000-5.000-4</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4"/>
    </inkml:context>
    <inkml:brush xml:id="br0">
      <inkml:brushProperty name="width" value="0.0456733331084251" units="cm"/>
      <inkml:brushProperty name="height" value="0.0456733331084251" units="cm"/>
      <inkml:brushProperty name="color" value="#f2395b"/>
      <inkml:brushProperty name="ignorePressure" value="0"/>
    </inkml:brush>
  </inkml:definitions>
  <inkml:trace contextRef="#ctx0" brushRef="#br0">13550.000 4550.000 481,'71.000'48.000'170,"-5.000"-3.000"-39,-7.000-3.000-39,-5.000-2.000-39,-1.000-1.000-24,6.000 3.000-7,7.000 3.000-8,6.000 4.000-7,4.000 1.000-7,4.000 0.000-10,3.000 0.000-8,3.000 0.000-8,3.000 0.000-10,3.000 0.000-7,3.000 0.000-10,4.000 0.000-7,-9.000-4.000-4,-18.000-5.000 4,-19.000-7.000 3,-18.000-5.000 4</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23"/>
    </inkml:context>
    <inkml:brush xml:id="br0">
      <inkml:brushProperty name="width" value="0.0432926788926125" units="cm"/>
      <inkml:brushProperty name="height" value="0.0432926788926125" units="cm"/>
      <inkml:brushProperty name="color" value="#f2395b"/>
      <inkml:brushProperty name="ignorePressure" value="0"/>
    </inkml:brush>
  </inkml:definitions>
  <inkml:trace contextRef="#ctx0" brushRef="#br0">95700.000 19350.000 508,'-47.000'171.000'105,"6.000"-5.000"-17,7.000-7.000-16,6.000-5.000-17,4.000-11.000-11,4.000-11.000-6,3.000-14.000-7,3.000-11.000-6,3.000-12.000-6,3.000-9.000-8,3.000-10.000-8,4.000-8.000-6</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5"/>
    </inkml:context>
    <inkml:brush xml:id="br0">
      <inkml:brushProperty name="width" value="0.0417716391384602" units="cm"/>
      <inkml:brushProperty name="height" value="0.0417716391384602" units="cm"/>
      <inkml:brushProperty name="color" value="#f2395b"/>
      <inkml:brushProperty name="ignorePressure" value="0"/>
    </inkml:brush>
  </inkml:definitions>
  <inkml:trace contextRef="#ctx0" brushRef="#br0">16250.000 4450.000 526,'0.000'51.000'165,"0.000"4.000"-42,0.000 3.000-40,0.000 3.000-41,0.000 6.000-22,0.000 9.000-4,0.000 10.000-3,0.000 10.000-5,-4.000 7.000-5,-5.000 6.000-6,-7.000 7.000-7,-5.000 6.000-6,-1.000-4.000-9,6.000-11.000-8,7.000-14.000-9,6.000-11.000-10</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5"/>
    </inkml:context>
    <inkml:brush xml:id="br0">
      <inkml:brushProperty name="width" value="0.0328833125531673" units="cm"/>
      <inkml:brushProperty name="height" value="0.0328833125531673" units="cm"/>
      <inkml:brushProperty name="color" value="#f2395b"/>
      <inkml:brushProperty name="ignorePressure" value="0"/>
    </inkml:brush>
  </inkml:definitions>
  <inkml:trace contextRef="#ctx0" brushRef="#br0">16250.000 5250.000 669,'46.000'-24.000'55,"-5.000"4.000"-5,-7.000 3.000-6,-5.000 3.000-5,-1.000 1.000-5,6.000 1.000-3,7.000-1.000-4,6.000 1.000-3,3.000-1.000-6,0.000 1.000-9,0.000-1.000-10,0.000 1.000-9,0.000 1.000-5,0.000 3.000-4,0.000 3.000-3,0.000 4.000-4,-4.000 2.000-6,-5.000 4.000-11,-7.000 3.000-10,-5.000 3.000-11</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5"/>
    </inkml:context>
    <inkml:brush xml:id="br0">
      <inkml:brushProperty name="width" value="0.0461099892854691" units="cm"/>
      <inkml:brushProperty name="height" value="0.0461099892854691" units="cm"/>
      <inkml:brushProperty name="color" value="#f2395b"/>
      <inkml:brushProperty name="ignorePressure" value="0"/>
    </inkml:brush>
  </inkml:definitions>
  <inkml:trace contextRef="#ctx0" brushRef="#br0">17300.000 4450.000 477,'-2.000'98.000'168,"-3.000"-3.000"-39,-3.000-3.000-38,-2.000-2.000-38,-1.000-1.000-24,3.000 3.000-6,3.000 3.000-6,4.000 4.000-8,1.000 10.000-6,0.000 19.000-4,0.000 19.000-6,0.000 19.000-6,0.000 13.000 0,0.000 10.000 1,0.000 10.000 3,0.000 9.000 3,0.000-18.000-5,0.000-43.000-9,0.000-44.000-11,0.000-43.000-9,1.000-23.000-10,4.000 1.000-7,3.000-1.000-8,3.000 1.000-8</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6"/>
    </inkml:context>
    <inkml:brush xml:id="br0">
      <inkml:brushProperty name="width" value="0.038702342659235" units="cm"/>
      <inkml:brushProperty name="height" value="0.038702342659235" units="cm"/>
      <inkml:brushProperty name="color" value="#f2395b"/>
      <inkml:brushProperty name="ignorePressure" value="0"/>
    </inkml:brush>
  </inkml:definitions>
  <inkml:trace contextRef="#ctx0" brushRef="#br0">18450.000 2350.000 568,'167.000'3.000'160,"-16.000"6.000"-40,-15.000 7.000-39,-15.000 6.000-40,-7.000 3.000-23,3.000 0.000-8,3.000 0.000-9,4.000 0.000-6,2.000 3.000-10,4.000 6.000-11,3.000 7.000-9,3.000 6.000-10,-10.000-1.000-2,-21.000-5.000 9,-22.000-7.000 7,-22.000-5.000 8,-15.000-4.000-1,-5.000 0.000-8,-7.000 0.000-8,-5.000 0.000-9</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6"/>
    </inkml:context>
    <inkml:brush xml:id="br0">
      <inkml:brushProperty name="width" value="0.0372483246028423" units="cm"/>
      <inkml:brushProperty name="height" value="0.0372483246028423" units="cm"/>
      <inkml:brushProperty name="color" value="#f2395b"/>
      <inkml:brushProperty name="ignorePressure" value="0"/>
    </inkml:brush>
  </inkml:definitions>
  <inkml:trace contextRef="#ctx0" brushRef="#br0">18550.000 4950.000 590,'-33.000'-8.000'69,"34.000"-16.000"-3,35.000-15.000-4,35.000-15.000-3,14.000-7.000-7,-2.000 3.000-11,-3.000 3.000-10,-3.000 4.000-10,10.000-10.000-12,26.000-22.000-15,24.000-22.000-12,26.000-21.000-15,8.000-9.000-7,-5.000 7.000-2,-7.000 6.000-1,-5.000 7.000-1,-19.000 11.000-1,-27.000 20.000-1,-28.000 18.000 0,-28.000 20.000-2</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7"/>
    </inkml:context>
    <inkml:brush xml:id="br0">
      <inkml:brushProperty name="width" value="0.0439887866377831" units="cm"/>
      <inkml:brushProperty name="height" value="0.0439887866377831" units="cm"/>
      <inkml:brushProperty name="color" value="#f2395b"/>
      <inkml:brushProperty name="ignorePressure" value="0"/>
    </inkml:brush>
  </inkml:definitions>
  <inkml:trace contextRef="#ctx0" brushRef="#br0">21450.000 2350.000 500,'-46.000'10.000'52,"10.000"23.000"5,10.000 22.000 3,9.000 22.000 3,4.000 15.000-2,1.000 9.000-9,-1.000 10.000-8,1.000 10.000-8,-1.000 8.000-9,1.000 10.000-6,-1.000 10.000-6,1.000 9.000-8,-1.000-4.000-4,1.000-15.000-2,-1.000-15.000-1,1.000-16.000-3,1.000-16.000-6,3.000-16.000-7,3.000-15.000-9,4.000-15.000-9,1.000-18.000-10,0.000-19.000-14,0.000-18.000-14,0.000-19.000-13</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7"/>
    </inkml:context>
    <inkml:brush xml:id="br0">
      <inkml:brushProperty name="width" value="0.0441742837429047" units="cm"/>
      <inkml:brushProperty name="height" value="0.0441742837429047" units="cm"/>
      <inkml:brushProperty name="color" value="#f2395b"/>
      <inkml:brushProperty name="ignorePressure" value="0"/>
    </inkml:brush>
  </inkml:definitions>
  <inkml:trace contextRef="#ctx0" brushRef="#br0">21400.000 2400.000 498,'46.000'-46.000'5,"-5.000"10.000"12,-7.000 10.000 11,-5.000 9.000 11,0.000 4.000 5,10.000 1.000-2,10.000-1.000-2,9.000 1.000-1,1.000 1.000-4,-6.000 3.000-5,-6.000 3.000-7,-6.000 4.000-5,-6.000 4.000-4,-2.000 6.000-5,-3.000 7.000-3,-3.000 6.000-3,-6.000 6.000-4,-5.000 6.000-3,-7.000 7.000-3,-5.000 6.000-3,-12.000 9.000-4,-16.000 13.000-3,-15.000 12.000-3,-15.000 13.000-3,-11.000 4.000-1,-2.000-3.000 2,-3.000-3.000 2,-3.000-2.000 3,1.000-9.000 0,6.000-12.000 1,7.000-13.000 1,6.000-12.000 0,20.000-13.000 8,34.000-12.000 12,35.000-13.000 14,35.000-12.000 12,16.000-9.000 5,1.000-2.000-6,-1.000-3.000-6,1.000-3.000-6,-4.000 1.000-3,-6.000 6.000 0,-6.000 7.000 0,-6.000 6.000 0,-7.000 7.000-1,-6.000 10.000-2,-6.000 10.000-1,-6.000 9.000-2,-9.000 10.000-1,-8.000 14.000 1,-10.000 11.000 0,-9.000 14.000 0,-9.000 7.000 0,-5.000 3.000 0,-7.000 3.000 0,-5.000 4.000-1,-11.000-3.000 0,-11.000-5.000-2,-14.000-7.000-2,-11.000-5.000-3,-7.000-6.000-1,0.000-3.000-4,0.000-3.000-4,0.000-2.000-3,1.000-8.000-3,4.000-8.000 0,3.000-10.000 0,3.000-9.000-1,10.000-13.000-12,20.000-16.000-21,18.000-15.000-21,20.000-15.000-23</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7"/>
    </inkml:context>
    <inkml:brush xml:id="br0">
      <inkml:brushProperty name="width" value="0.0398931764066219" units="cm"/>
      <inkml:brushProperty name="height" value="0.0398931764066219" units="cm"/>
      <inkml:brushProperty name="color" value="#f2395b"/>
      <inkml:brushProperty name="ignorePressure" value="0"/>
    </inkml:brush>
  </inkml:definitions>
  <inkml:trace contextRef="#ctx0" brushRef="#br0">23100.000 2850.000 551,'-43.000'-4.000'9,"17.000"-5.000"20,15.000-7.000 18,16.000-5.000 19,16.000-8.000 4,20.000-5.000-14,18.000-7.000-12,20.000-5.000-14,13.000-4.000-7,9.000 0.000-6,10.000 0.000-3,10.000 0.000-6,5.000 0.000-1,4.000 0.000 1,3.000 0.000 0,3.000 0.000 1,-2.000 1.000-6,-6.000 4.000-11,-6.000 3.000-13,-6.000 3.000-11,-12.000 3.000-9,-15.000 3.000-6,-15.000 3.000-6,-16.000 4.000-5</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8"/>
    </inkml:context>
    <inkml:brush xml:id="br0">
      <inkml:brushProperty name="width" value="0.0446885675191879" units="cm"/>
      <inkml:brushProperty name="height" value="0.0446885675191879" units="cm"/>
      <inkml:brushProperty name="color" value="#f2395b"/>
      <inkml:brushProperty name="ignorePressure" value="0"/>
    </inkml:brush>
  </inkml:definitions>
  <inkml:trace contextRef="#ctx0" brushRef="#br0">25150.000 1200.000 492,'0.000'-60.000'29,"0.000"32.000"18,0.000 31.000 18,0.000 32.000 19,1.000 18.000 1,4.000 6.000-17,3.000 7.000-17,3.000 6.000-17,-1.000 3.000-12,-2.000 0.000-7,-3.000 0.000-8,-3.000 0.000-7,-2.000-2.000-8,0.000-3.000-11,0.000-3.000-10,0.000-2.000-9,0.000-6.000-8,0.000-6.000-3,0.000-6.000-3,0.000-6.000-4</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8"/>
    </inkml:context>
    <inkml:brush xml:id="br0">
      <inkml:brushProperty name="width" value="0.032964151352644" units="cm"/>
      <inkml:brushProperty name="height" value="0.032964151352644" units="cm"/>
      <inkml:brushProperty name="color" value="#f2395b"/>
      <inkml:brushProperty name="ignorePressure" value="0"/>
    </inkml:brush>
  </inkml:definitions>
  <inkml:trace contextRef="#ctx0" brushRef="#br0">25450.000 1850.000 667,'26.000'-46.000'34,"4.000"10.000"8,3.000 10.000 7,3.000 9.000 7,3.000 4.000-2,3.000 1.000-12,3.000-1.000-12,4.000 1.000-12,2.000-1.000-11,4.000 1.000-10,3.000-1.000-11,3.000 1.000-10,-4.000-1.000-9,-8.000 1.000-5,-10.000-1.000-5,-9.000 1.000-6</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0"/>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32300.000 26700.000 999,'-93.000'1.000'-67,"17.000"4.000"15,15.000 3.000 18,16.000 3.000 16,7.000-1.000 9,1.000-2.000-1,-1.000-3.000 0,1.000-3.000-1,2.000-4.000 2,7.000-3.000 2,6.000-3.000 1,7.000-2.000 3</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23"/>
    </inkml:context>
    <inkml:brush xml:id="br0">
      <inkml:brushProperty name="width" value="0.035253893584013" units="cm"/>
      <inkml:brushProperty name="height" value="0.035253893584013" units="cm"/>
      <inkml:brushProperty name="color" value="#f2395b"/>
      <inkml:brushProperty name="ignorePressure" value="0"/>
    </inkml:brush>
  </inkml:definitions>
  <inkml:trace contextRef="#ctx0" brushRef="#br0">96150.000 19250.000 624,'96.000'-71.000'5,"-5.000"10.000"11,-7.000 10.000 10,-5.000 9.000 11,-6.000 7.000 4,-3.000 7.000-3,-3.000 6.000-2,-2.000 7.000-3,-5.000 8.000-3,-2.000 14.000-4,-3.000 11.000-2,-3.000 14.000-4,-6.000 8.000-3,-5.000 7.000-5,-7.000 6.000-3,-5.000 7.000-4,-9.000 5.000-5,-9.000 7.000-3,-10.000 6.000-4,-8.000 7.000-3,-9.000 0.000-4,-6.000-2.000 0,-6.000-3.000 0,-6.000-3.000-2,-6.000-6.000-1,-2.000-5.000-1,-3.000-7.000-1,-3.000-5.000-2,-2.000-8.000 1,0.000-5.000 3,0.000-7.000 3,0.000-5.000 2,10.000-6.000 5,23.000-3.000 7,22.000-3.000 8,22.000-2.000 6,12.000-8.000-1,3.000-8.000-9,3.000-10.000-9,4.000-9.000-9,-1.000-7.000-9,-3.000-3.000-5,-3.000-3.000-7,-2.000-2.000-7,-6.000-3.000 0,-6.000 1.000 6,-6.000-1.000 6,-6.000 1.000 6</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8"/>
    </inkml:context>
    <inkml:brush xml:id="br0">
      <inkml:brushProperty name="width" value="0.0475240908563137" units="cm"/>
      <inkml:brushProperty name="height" value="0.0475240908563137" units="cm"/>
      <inkml:brushProperty name="color" value="#f2395b"/>
      <inkml:brushProperty name="ignorePressure" value="0"/>
    </inkml:brush>
  </inkml:definitions>
  <inkml:trace contextRef="#ctx0" brushRef="#br0">26450.000 400.000 462,'-22.000'-7.000'55,"6.000"39.000"11,7.000 36.000 11,6.000 39.000 10,6.000 21.000-2,6.000 6.000-18,7.000 7.000-18,6.000 6.000-18,4.000 7.000-15,4.000 10.000-12,3.000 10.000-12,3.000 9.000-12,-2.000-8.000-10,-6.000-25.000-8,-6.000-25.000-7,-6.000-25.000-8,-4.000-15.000-6,1.000-2.000-2,-1.000-3.000-3,1.000-3.000-2</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8"/>
    </inkml:context>
    <inkml:brush xml:id="br0">
      <inkml:brushProperty name="width" value="0.0414338558912277" units="cm"/>
      <inkml:brushProperty name="height" value="0.0414338558912277" units="cm"/>
      <inkml:brushProperty name="color" value="#f2395b"/>
      <inkml:brushProperty name="ignorePressure" value="0"/>
    </inkml:brush>
  </inkml:definitions>
  <inkml:trace contextRef="#ctx0" brushRef="#br0">22850.000 4350.000 530,'32.000'-21.000'129,"17.000"10.000"-26,15.000 10.000-28,16.000 9.000-26,7.000 7.000-16,1.000 7.000-5,-1.000 6.000-4,1.000 7.000-6,10.000 10.000-8,22.000 16.000-12,22.000 15.000-12,23.000 17.000-13,2.000 7.000-8,-16.000 0.000-3,-15.000 0.000-3,-15.000 0.000-4,-20.000-10.000 1,-21.000-18.000 7,-22.000-19.000 6,-22.000-18.000 7,-11.000-10.000-1,0.000 0.000-4,0.000 0.000-6,0.000 0.000-6</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9"/>
    </inkml:context>
    <inkml:brush xml:id="br0">
      <inkml:brushProperty name="width" value="0.040447760373354" units="cm"/>
      <inkml:brushProperty name="height" value="0.040447760373354" units="cm"/>
      <inkml:brushProperty name="color" value="#f2395b"/>
      <inkml:brushProperty name="ignorePressure" value="0"/>
    </inkml:brush>
  </inkml:definitions>
  <inkml:trace contextRef="#ctx0" brushRef="#br0">26100.000 4550.000 543,'-22.000'50.000'116,"6.000"0.000"-22,7.000 0.000-21,6.000 0.000-21,4.000 3.000-14,4.000 6.000-7,3.000 7.000-8,3.000 6.000-7,1.000 4.000-6,1.000 4.000-6,-1.000 3.000-7,1.000 3.000-6,-3.000-1.000-7,-2.000-2.000-10,-3.000-3.000-9,-3.000-3.000-10,-2.000-9.000-5,0.000-11.000 0,0.000-14.000 0,0.000-11.000-1</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9"/>
    </inkml:context>
    <inkml:brush xml:id="br0">
      <inkml:brushProperty name="width" value="0.0355826914310455" units="cm"/>
      <inkml:brushProperty name="height" value="0.0355826914310455" units="cm"/>
      <inkml:brushProperty name="color" value="#f2395b"/>
      <inkml:brushProperty name="ignorePressure" value="0"/>
    </inkml:brush>
  </inkml:definitions>
  <inkml:trace contextRef="#ctx0" brushRef="#br0">26450.000 5050.000 618,'48.000'0.000'34,"-3.000"0.000"-7,-3.000 0.000-6,-2.000 0.000-8,0.000-2.000 2,7.000-3.000 9,6.000-3.000 10,7.000-2.000 8,4.000-5.000 4,3.000-2.000-5,3.000-3.000-5,4.000-3.000-4,-1.000-1.000-16,-3.000 4.000-27,-3.000 3.000-28,-2.000 3.000-27,-8.000-1.000-10,-8.000-2.000 7,-10.000-3.000 7,-9.000-3.000 7</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19"/>
    </inkml:context>
    <inkml:brush xml:id="br0">
      <inkml:brushProperty name="width" value="0.0502500496804714" units="cm"/>
      <inkml:brushProperty name="height" value="0.0502500496804714" units="cm"/>
      <inkml:brushProperty name="color" value="#f2395b"/>
      <inkml:brushProperty name="ignorePressure" value="0"/>
    </inkml:brush>
  </inkml:definitions>
  <inkml:trace contextRef="#ctx0" brushRef="#br0">28000.000 4000.000 437,'0.000'-40.000'14,"0.000"23.000"26,0.000 22.000 26,0.000 22.000 28,0.000 18.000 3,0.000 16.000-18,0.000 15.000-19,0.000 17.000-18,4.000 14.000-14,10.000 17.000-7,10.000 15.000-7,9.000 16.000-6,6.000 18.000-9,3.000 22.000-8,3.000 22.000-8,4.000 23.000-9,1.000 8.000-7,0.000-3.000-6,0.000-3.000-8,0.000-2.000-6,-4.000-23.000-5,-5.000-41.000-3,-7.000-40.000-1,-5.000-40.000-3</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0"/>
    </inkml:context>
    <inkml:brush xml:id="br0">
      <inkml:brushProperty name="width" value="0.0405606962740421" units="cm"/>
      <inkml:brushProperty name="height" value="0.0405606962740421" units="cm"/>
      <inkml:brushProperty name="color" value="#f2395b"/>
      <inkml:brushProperty name="ignorePressure" value="0"/>
    </inkml:brush>
  </inkml:definitions>
  <inkml:trace contextRef="#ctx0" brushRef="#br0">8850.000 2350.000 542,'-44.000'-47.000'65,"13.000"6.000"-7,12.000 7.000-6,13.000 6.000-7,10.000 4.000-5,10.000 4.000-6,10.000 3.000-6,9.000 3.000-4,18.000 4.000-3,29.000 7.000-1,28.000 6.000-1,28.000 7.000 0,7.000 5.000-4,-11.000 7.000-4,-14.000 6.000-5,-11.000 7.000-6,-4.000 5.000-7,6.000 7.000-11,7.000 6.000-10,6.000 7.000-11,-8.000-3.000-5,-22.000-8.000 2,-22.000-10.000 1,-21.000-9.000 2,-14.000-5.000-1,-2.000 0.000-3,-3.000 0.000-3,-3.000 0.000-3</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0"/>
    </inkml:context>
    <inkml:brush xml:id="br0">
      <inkml:brushProperty name="width" value="0.0369330644607544" units="cm"/>
      <inkml:brushProperty name="height" value="0.0369330644607544" units="cm"/>
      <inkml:brushProperty name="color" value="#f2395b"/>
      <inkml:brushProperty name="ignorePressure" value="0"/>
    </inkml:brush>
  </inkml:definitions>
  <inkml:trace contextRef="#ctx0" brushRef="#br0">6950.000 850.000 595,'-22.000'-41.000'11,"6.000"19.000"15,7.000 19.000 14,6.000 19.000 13,-1.000 21.000 5,-5.000 26.000-7,-7.000 24.000-7,-5.000 26.000-6,-3.000 7.000-6,4.000-9.000-8,3.000-10.000-7,3.000-8.000-6,1.000 0.000-12,1.000 14.000-14,-1.000 11.000-15,1.000 14.000-14,1.000-6.000-9,3.000-21.000-1,3.000-22.000-2,4.000-22.000-1</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0"/>
    </inkml:context>
    <inkml:brush xml:id="br0">
      <inkml:brushProperty name="width" value="0.0284962262958288" units="cm"/>
      <inkml:brushProperty name="height" value="0.0284962262958288" units="cm"/>
      <inkml:brushProperty name="color" value="#f2395b"/>
      <inkml:brushProperty name="ignorePressure" value="0"/>
    </inkml:brush>
  </inkml:definitions>
  <inkml:trace contextRef="#ctx0" brushRef="#br0">6800.000 2050.000 772,'25.000'-25.000'13,"0.000"0.000"-6,0.000 0.000-9,0.000 0.000-6,3.000 1.000 3,6.000 4.000 15,7.000 3.000 14,6.000 3.000 15,3.000 1.000 4,0.000 1.000-6,0.000-1.000-7,0.000 1.000-6,3.000 1.000-10,6.000 3.000-13,7.000 3.000-13,6.000 4.000-13,-4.000 1.000-8,-11.000 0.000-3,-14.000 0.000-3,-11.000 0.000-2,-7.000-2.000 0,0.000-3.000 3,0.000-3.000 4,0.000-2.000 4</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0"/>
    </inkml:context>
    <inkml:brush xml:id="br0">
      <inkml:brushProperty name="width" value="0.0361232347786427" units="cm"/>
      <inkml:brushProperty name="height" value="0.0361232347786427" units="cm"/>
      <inkml:brushProperty name="color" value="#f2395b"/>
      <inkml:brushProperty name="ignorePressure" value="0"/>
    </inkml:brush>
  </inkml:definitions>
  <inkml:trace contextRef="#ctx0" brushRef="#br0">8250.000 750.000 609,'-47.000'103.000'115,"6.000"6.000"-25,7.000 7.000-24,6.000 6.000-26,3.000 6.000-14,0.000 6.000-4,0.000 7.000-5,0.000 6.000-4,1.000 10.000-11,4.000 17.000-21,3.000 15.000-19,3.000 16.000-19,1.000-9.000-9,1.000-30.000 3,-1.000-32.000 1,1.000-30.000 3</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1"/>
    </inkml:context>
    <inkml:brush xml:id="br0">
      <inkml:brushProperty name="width" value="0.0347201749682426" units="cm"/>
      <inkml:brushProperty name="height" value="0.0347201749682426" units="cm"/>
      <inkml:brushProperty name="color" value="#f2395b"/>
      <inkml:brushProperty name="ignorePressure" value="0"/>
    </inkml:brush>
  </inkml:definitions>
  <inkml:trace contextRef="#ctx0" brushRef="#br0">11500.000 5200.000 633,'-116.000'50.000'5,"19.000"0.000"11,19.000 0.000 10,19.000 0.000 11,7.000 3.000 6,-3.000 6.000 2,-3.000 7.000 2,-2.000 6.000 3,-3.000 6.000-6,1.000 6.000-13,-1.000 7.000-13,1.000 6.000-13,-1.000 3.000-12,1.000 0.000-10,-1.000 0.000-9,1.000 0.000-10,4.000-8.000-3,9.000-16.000 4,10.000-15.000 2,10.000-15.000 4</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24"/>
    </inkml:context>
    <inkml:brush xml:id="br0">
      <inkml:brushProperty name="width" value="0.0441246628761292" units="cm"/>
      <inkml:brushProperty name="height" value="0.0441246628761292" units="cm"/>
      <inkml:brushProperty name="color" value="#f2395b"/>
      <inkml:brushProperty name="ignorePressure" value="0"/>
    </inkml:brush>
  </inkml:definitions>
  <inkml:trace contextRef="#ctx0" brushRef="#br0">96950.000 19650.000 498,'-115.000'-21.000'14,"23.000"10.000"-1,22.000 10.000-1,22.000 9.000 0,12.000 7.000 1,3.000 7.000 4,3.000 6.000 5,4.000 7.000 5,1.000 7.000 2,0.000 9.000 2,0.000 10.000 2,0.000 10.000 1,0.000 5.000-1,0.000 4.000-3,0.000 3.000-3,0.000 3.000-3,3.000-2.000-2,6.000-6.000-3,7.000-6.000-2,6.000-6.000-1,4.000-6.000-3,4.000-2.000-1,3.000-3.000-2,3.000-3.000-2,7.000-4.000-2,14.000-3.000-1,11.000-3.000-3,14.000-2.000-2,5.000-5.000-1,1.000-2.000-4,-1.000-3.000-1,1.000-3.000-4,-4.000-2.000 0,-6.000 0.000 0,-6.000 0.000 1,-6.000 0.000 0,-7.000 1.000 1,-6.000 4.000 0,-6.000 3.000 1,-6.000 3.000 0,-7.000 3.000 3,-6.000 3.000 4,-6.000 3.000 5,-6.000 4.000 5,-9.000 1.000 1,-8.000 0.000-1,-10.000 0.000-1,-9.000 0.000-1,-9.000 1.000-1,-5.000 4.000-2,-7.000 3.000-2,-5.000 3.000-2,-6.000-1.000-4,-3.000-2.000-7,-3.000-3.000-7,-2.000-3.000-6,-5.000-7.000-5,-2.000-9.000-3,-3.000-10.000-2,-3.000-8.000-4,1.000-11.000 0,6.000-8.000 0,7.000-10.000 1,6.000-9.000 0,7.000-10.000 3,10.000-9.000 2,10.000-10.000 4,9.000-8.000 4,6.000-4.000 2,3.000 3.000 3,3.000 3.000 3,4.000 4.000 2,4.000 1.000 4,6.000 0.000 3,7.000 0.000 5,6.000 0.000 4,7.000 1.000 5,10.000 4.000 6,10.000 3.000 6,9.000 3.000 6,10.000 1.000 3,14.000 1.000-1,11.000-1.000 1,14.000 1.000 1,8.000 1.000-4,7.000 3.000-5,6.000 3.000-5,7.000 4.000-6,-1.000 2.000-8,-6.000 4.000-13,-6.000 3.000-11,-6.000 3.000-13,-10.000 1.000-5,-12.000 1.000 0,-13.000-1.000 2,-12.000 1.000 1</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1"/>
    </inkml:context>
    <inkml:brush xml:id="br0">
      <inkml:brushProperty name="width" value="0.0375468209385872" units="cm"/>
      <inkml:brushProperty name="height" value="0.0375468209385872" units="cm"/>
      <inkml:brushProperty name="color" value="#f2395b"/>
      <inkml:brushProperty name="ignorePressure" value="0"/>
    </inkml:brush>
  </inkml:definitions>
  <inkml:trace contextRef="#ctx0" brushRef="#br0">6700.000 6000.000 585,'-19.000'-38.000'6,"13.000"26.000"17,12.000 24.000 18,13.000 26.000 16,4.000 21.000 5,-3.000 19.000-9,-3.000 19.000-10,-2.000 19.000-9,-5.000 10.000-7,-2.000 4.000-4,-3.000 3.000-5,-3.000 3.000-4,-1.000-2.000-5,4.000-6.000-5,3.000-6.000-4,3.000-6.000-5,-1.000-9.000-7,-2.000-8.000-12,-3.000-10.000-10,-3.000-9.000-11,-2.000-12.000-5,0.000-11.000-1,0.000-14.000-2,0.000-11.000 0</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1"/>
    </inkml:context>
    <inkml:brush xml:id="br0">
      <inkml:brushProperty name="width" value="0.0313664302229881" units="cm"/>
      <inkml:brushProperty name="height" value="0.0313664302229881" units="cm"/>
      <inkml:brushProperty name="color" value="#f2395b"/>
      <inkml:brushProperty name="ignorePressure" value="0"/>
    </inkml:brush>
  </inkml:definitions>
  <inkml:trace contextRef="#ctx0" brushRef="#br0">6900.000 7200.000 701,'117.000'-90.000'40,"-16.000"23.000"0,-15.000 22.000-3,-15.000 22.000 0,-4.000 10.000-2,9.000 1.000-4,10.000-1.000-2,10.000 1.000-4,0.000 1.000-7,-5.000 3.000-12,-7.000 3.000-12,-5.000 4.000-12,-8.000 1.000-7,-5.000 0.000-2,-7.000 0.000-1,-5.000 0.000-2</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21"/>
    </inkml:context>
    <inkml:brush xml:id="br0">
      <inkml:brushProperty name="width" value="0.0432849563658237" units="cm"/>
      <inkml:brushProperty name="height" value="0.0432849563658237" units="cm"/>
      <inkml:brushProperty name="color" value="#f2395b"/>
      <inkml:brushProperty name="ignorePressure" value="0"/>
    </inkml:brush>
  </inkml:definitions>
  <inkml:trace contextRef="#ctx0" brushRef="#br0">8300.000 5500.000 508,'-22.000'-49.000'11,"6.000"54.000"21,7.000 53.000 22,6.000 53.000 22,3.000 29.000 3,0.000 7.000-14,0.000 6.000-14,0.000 7.000-15,0.000 15.000-9,0.000 25.000-5,0.000 25.000-3,0.000 25.000-5,0.000 46.000-8,0.000 70.000-14,0.000 68.000-14,0.000 70.000-13,0.000-22.000-3,0.000-108.000 7,0.000-110.000 6,0.000-109.000 6,1.000-54.000-5,4.000 4.000-16,3.000 3.000-17,3.000 3.000-16</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34"/>
    </inkml:context>
    <inkml:brush xml:id="br0">
      <inkml:brushProperty name="width" value="0.0437712408602238" units="cm"/>
      <inkml:brushProperty name="height" value="0.0437712408602238" units="cm"/>
      <inkml:brushProperty name="color" value="#f2395b"/>
      <inkml:brushProperty name="ignorePressure" value="0"/>
    </inkml:brush>
  </inkml:definitions>
  <inkml:trace contextRef="#ctx0" brushRef="#br0">65850.000 31000.000 502,'-2.000'50.000'156,"-3.000"0.000"-39,-3.000 0.000-39,-2.000 0.000-40,-1.000 0.000-20,3.000 0.000-3,3.000 0.000-2,4.000 0.000-3,-1.000 0.000-1,-3.000 0.000-3,-3.000 0.000-1,-2.000 0.000-3,-1.000-2.000 0,3.000-3.000-1,3.000-3.000 0,4.000-2.000-1,-1.000 2.000 0,-3.000 9.000 0,-3.000 10.000 1,-2.000 10.000 0,-1.000-1.000 1,3.000-9.000 0,3.000-10.000 1,4.000-8.000 0,1.000-4.000 0,0.000 3.000 0,0.000 3.000-1,0.000 4.000 0,-2.000-1.000 0,-3.000-3.000 0,-3.000-3.000-2,-2.000-2.000 1,-3.000-3.000-2,1.000 1.000 0,-1.000-1.000 0,1.000 1.000 0,1.000-1.000-1,3.000 1.000 1,3.000-1.000-2,4.000 1.000 1,-1.000 1.000-2,-3.000 3.000 0,-3.000 3.000-1,-2.000 4.000-1,-1.000-15.000-14,3.000-31.000-28,3.000-31.000-26,4.000-31.000-28</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35"/>
    </inkml:context>
    <inkml:brush xml:id="br0">
      <inkml:brushProperty name="width" value="0.0499660111963749" units="cm"/>
      <inkml:brushProperty name="height" value="0.0499660111963749" units="cm"/>
      <inkml:brushProperty name="color" value="#f2395b"/>
      <inkml:brushProperty name="ignorePressure" value="0"/>
    </inkml:brush>
  </inkml:definitions>
  <inkml:trace contextRef="#ctx0" brushRef="#br0">65650.000 31000.000 440,'0.000'-47.000'5,"0.000"6.000"3,0.000 7.000 3,0.000 6.000 3,4.000 4.000 2,10.000 4.000 0,10.000 3.000 1,9.000 3.000-1,6.000 3.000 0,3.000 3.000-1,3.000 3.000-2,4.000 4.000 0,2.000 1.000-2,4.000 0.000 1,3.000 0.000-2,3.000 0.000 1,-1.000-2.000-1,-2.000-3.000 1,-3.000-3.000-1,-3.000-2.000 1,-2.000-1.000 0,0.000 3.000 0,0.000 3.000-2,0.000 4.000 1,-2.000 4.000-1,-3.000 6.000-1,-3.000 7.000-1,-2.000 6.000-1,-8.000 4.000-1,-8.000 4.000-1,-10.000 3.000-1,-9.000 3.000 0,-5.000 4.000-1,0.000 7.000 0,0.000 6.000 1,0.000 7.000 0,-7.000 2.000 0,-11.000 1.000-1,-14.000-1.000 0,-11.000 1.000-2,-11.000 1.000-1,-5.000 3.000-1,-7.000 3.000-3,-5.000 4.000-1,-4.000-4.000-2,0.000-9.000 0,0.000-10.000 0,0.000-8.000-2,3.000-8.000 2,6.000-2.000 0,7.000-3.000 2,6.000-3.000 1,4.000-6.000 1,4.000-5.000 1,3.000-7.000 0,3.000-5.000 0,12.000-6.000 3,22.000-3.000 5,22.000-3.000 5,23.000-2.000 5,11.000-5.000 1,4.000-2.000-1,3.000-3.000-3,3.000-3.000-3,3.000-1.000 0,3.000 4.000 0,3.000 3.000-1,4.000 3.000 1,-1.000 3.000 1,-3.000 3.000 0,-3.000 3.000 0,-2.000 4.000 0,-3.000 1.000 1,1.000 0.000-2,-1.000 0.000-1,1.000 0.000-1,-4.000 1.000-1,-6.000 4.000 0,-6.000 3.000-1,-6.000 3.000 0,-6.000 6.000 0,-2.000 9.000-2,-3.000 10.000 0,-3.000 10.000-1,-4.000 2.000 0,-3.000-3.000-1,-3.000-3.000 1,-2.000-2.000 0,-8.000-3.000-1,-8.000 1.000 1,-10.000-1.000-1,-9.000 1.000 0,-7.000 1.000 0,-3.000 3.000 1,-3.000 3.000 0,-2.000 4.000 0,-6.000 1.000 1,-6.000 0.000 1,-6.000 0.000 0,-6.000 0.000 1,-6.000 1.000-1,-2.000 4.000 1,-3.000 3.000-1,-3.000 3.000 1,-2.000-1.000-1,0.000-2.000-1,0.000-3.000 1,0.000-3.000-2,0.000-2.000 0,0.000 0.000 0,0.000 0.000-1,0.000 0.000-1,1.000-2.000 0,4.000-3.000 0,3.000-3.000-1,3.000-2.000 1,4.000-5.000-1,7.000-2.000 1,6.000-3.000 1,7.000-3.000-1,2.000-2.000 1,1.000 0.000-1,-1.000 0.000 0,1.000 0.000 1,5.000-13.000-18,14.000-24.000-33,11.000-26.000-34,14.000-24.000-32</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38"/>
    </inkml:context>
    <inkml:brush xml:id="br0">
      <inkml:brushProperty name="width" value="0.0448485985398293" units="cm"/>
      <inkml:brushProperty name="height" value="0.0448485985398293" units="cm"/>
      <inkml:brushProperty name="color" value="#f2395b"/>
      <inkml:brushProperty name="ignorePressure" value="0"/>
    </inkml:brush>
  </inkml:definitions>
  <inkml:trace contextRef="#ctx0" brushRef="#br0">72850.000 30800.000 490,'-2.000'117.000'131,"-3.000"-16.000"-29,-3.000-15.000-29,-2.000-15.000-29,-1.000-11.000-16,3.000-2.000-3,3.000-3.000-5,4.000-3.000-3,-1.000 4.000-3,-3.000 13.000-1,-3.000 12.000-2,-2.000 13.000-1,-5.000 2.000-2,-2.000-5.000-2,-3.000-7.000-2,-3.000-5.000-2,1.000-8.000-1,6.000-5.000 0,7.000-7.000-2,6.000-5.000 1,3.000-6.000-5,0.000-3.000-8,0.000-3.000-9,0.000-2.000-9,1.000-14.000-11,4.000-21.000-16,3.000-22.000-16,3.000-22.000-16</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38"/>
    </inkml:context>
    <inkml:brush xml:id="br0">
      <inkml:brushProperty name="width" value="0.0504606999456882" units="cm"/>
      <inkml:brushProperty name="height" value="0.0504606999456882" units="cm"/>
      <inkml:brushProperty name="color" value="#f2395b"/>
      <inkml:brushProperty name="ignorePressure" value="0"/>
    </inkml:brush>
  </inkml:definitions>
  <inkml:trace contextRef="#ctx0" brushRef="#br0">72800.000 30350.000 435,'3.000'-44.000'6,"6.000"13.000"9,7.000 12.000 11,6.000 13.000 10,9.000 4.000 2,13.000-3.000-5,12.000-3.000-5,13.000-2.000-6,6.000-1.000-3,0.000 3.000 0,0.000 3.000-2,0.000 4.000 0,-2.000 1.000-2,-3.000 0.000-1,-3.000 0.000-3,-2.000 0.000-1,-8.000 3.000-2,-8.000 6.000 0,-10.000 7.000-1,-9.000 6.000-1,-7.000 7.000 1,-3.000 10.000-1,-3.000 10.000 0,-2.000 9.000 0,-11.000 7.000 0,-15.000 7.000-2,-15.000 6.000-2,-16.000 7.000-1,-12.000 0.000-2,-5.000-2.000-2,-7.000-3.000-1,-5.000-3.000-2,-3.000-6.000-2,4.000-5.000 1,3.000-7.000-1,3.000-5.000-1,3.000-8.000 1,3.000-5.000 0,3.000-7.000 1,4.000-5.000 0,21.000-11.000 2,41.000-11.000 5,40.000-14.000 3,42.000-11.000 3,19.000-9.000 3,1.000-3.000-1,-1.000-3.000 0,1.000-2.000 0,-7.000 2.000 1,-12.000 9.000-1,-13.000 10.000-1,-12.000 10.000 1,-9.000 7.000 0,-2.000 6.000 0,-3.000 7.000 2,-3.000 6.000-1,-7.000 9.000 2,-9.000 13.000 1,-10.000 12.000 1,-8.000 13.000 1,-9.000 2.000 0,-6.000-5.000-2,-6.000-7.000-2,-6.000-5.000-3,-9.000-6.000 0,-8.000-3.000 0,-10.000-3.000 0,-9.000-2.000 0,-9.000 0.000-1,-5.000 7.000 0,-7.000 6.000-2,-5.000 7.000 0,-8.000 2.000-2,-5.000 1.000-1,-7.000-1.000-2,-5.000 1.000-2,-1.000-1.000 0,6.000 1.000 0,7.000-1.000 1,6.000 1.000 0,4.000-4.000 1,4.000-6.000 1,3.000-6.000 1,3.000-6.000 1,3.000-6.000 1,3.000-2.000-1,3.000-3.000 0,4.000-3.000 0,4.000-10.000-11,6.000-16.000-21,7.000-15.000-20,6.000-15.000-22,9.000-9.000-7,13.000 1.000 2,12.000-1.000 3,13.000 1.000 4</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43"/>
    </inkml:context>
    <inkml:brush xml:id="br0">
      <inkml:brushProperty name="width" value="0.0502302572131157" units="cm"/>
      <inkml:brushProperty name="height" value="0.0502302572131157" units="cm"/>
      <inkml:brushProperty name="color" value="#00bff3"/>
      <inkml:brushProperty name="ignorePressure" value="0"/>
    </inkml:brush>
  </inkml:definitions>
  <inkml:trace contextRef="#ctx0" brushRef="#br0">63500.000 29750.000 437,'70.000'3.000'149,"-9.000"6.000"-31,-10.000 7.000-29,-8.000 6.000-30,-6.000 6.000-19,1.000 6.000-6,-1.000 7.000-6,1.000 6.000-8,-3.000 1.000-5,-2.000-3.000-7,-3.000-3.000-5,-3.000-2.000-7</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43"/>
    </inkml:context>
    <inkml:brush xml:id="br0">
      <inkml:brushProperty name="width" value="0.0475727990269661" units="cm"/>
      <inkml:brushProperty name="height" value="0.0475727990269661" units="cm"/>
      <inkml:brushProperty name="color" value="#00bff3"/>
      <inkml:brushProperty name="ignorePressure" value="0"/>
    </inkml:brush>
  </inkml:definitions>
  <inkml:trace contextRef="#ctx0" brushRef="#br0">63150.000 30700.000 462,'25.000'-19.000'126,"0.000"13.000"-19,0.000 12.000-20,0.000 13.000-19,-2.000 7.000-15,-3.000 4.000-10,-3.000 3.000-11,-2.000 3.000-10,0.000-5.000-25,7.000-12.000-38,6.000-13.000-38,7.000-12.000-39</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44"/>
    </inkml:context>
    <inkml:brush xml:id="br0">
      <inkml:brushProperty name="width" value="0.0479719191789627" units="cm"/>
      <inkml:brushProperty name="height" value="0.0479719191789627" units="cm"/>
      <inkml:brushProperty name="color" value="#00bff3"/>
      <inkml:brushProperty name="ignorePressure" value="0"/>
    </inkml:brush>
  </inkml:definitions>
  <inkml:trace contextRef="#ctx0" brushRef="#br0">63000.000 30600.000 458,'46.000'68.000'157,"-5.000"-11.000"-35,-7.000-14.000-35,-5.000-11.000-34,0.000-4.000-19,10.000 6.000-2,10.000 7.000-2,9.000 6.000-3</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25"/>
    </inkml:context>
    <inkml:brush xml:id="br0">
      <inkml:brushProperty name="width" value="0.0529735572636127" units="cm"/>
      <inkml:brushProperty name="height" value="0.0529735572636127" units="cm"/>
      <inkml:brushProperty name="color" value="#f2395b"/>
      <inkml:brushProperty name="ignorePressure" value="0"/>
    </inkml:brush>
  </inkml:definitions>
  <inkml:trace contextRef="#ctx0" brushRef="#br0">97600.000 19600.000 415,'25.000'-43.000'43,"0.000"17.000"-3,0.000 15.000-3,0.000 16.000-3,0.000 10.000-3,0.000 7.000-4,0.000 6.000-2,0.000 7.000-4,-4.000 8.000-3,-5.000 14.000-1,-7.000 11.000-4,-5.000 14.000-1,-8.000 7.000-3,-5.000 3.000-1,-7.000 3.000-2,-5.000 4.000-1,-4.000-3.000-2,0.000-5.000-3,0.000-7.000-4,0.000-5.000-2,9.000-12.000-4,19.000-16.000-3,19.000-15.000-4,19.000-15.000-4,12.000-15.000 0,6.000-12.000 5,7.000-13.000 3,6.000-12.000 5,1.000-5.000 2,-3.000 3.000-1,-3.000 3.000-1,-2.000 4.000 0,-3.000-1.000 0,1.000-3.000 0,-1.000-3.000 1,1.000-2.000 0,-3.000-3.000-1,-2.000 1.000-3,-3.000-1.000-3,-3.000 1.000-4,-4.000-4.000-2,-3.000-6.000 0,-3.000-6.000 1,-2.000-6.000-1,-6.000-4.000 2,-6.000 1.000 2,-6.000-1.000 2,-6.000 1.000 2,-6.000 1.000 4,-2.000 3.000 1,-3.000 3.000 4,-3.000 4.000 2,-2.000 4.000 4,0.000 6.000 5,0.000 7.000 4,0.000 6.000 5,0.000 12.000 12,0.000 19.000 19,0.000 19.000 19,0.000 19.000 18,0.000 15.000 2,0.000 13.000-16,0.000 12.000-17,0.000 13.000-16,1.000 6.000-10,4.000 0.000-4,3.000 0.000-3,3.000 0.000-3,-1.000-2.000-4,-2.000-3.000-7,-3.000-3.000-5,-3.000-2.000-7,-1.000-6.000-5,4.000-6.000-6,3.000-6.000-5,3.000-6.000-6,-4.000-18.000-13,-8.000-28.000-20,-10.000-28.000-19,-9.000-27.000-21</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47"/>
    </inkml:context>
    <inkml:brush xml:id="br0">
      <inkml:brushProperty name="width" value="0.0470163375139236" units="cm"/>
      <inkml:brushProperty name="height" value="0.0470163375139236" units="cm"/>
      <inkml:brushProperty name="color" value="#00bff3"/>
      <inkml:brushProperty name="ignorePressure" value="0"/>
    </inkml:brush>
  </inkml:definitions>
  <inkml:trace contextRef="#ctx0" brushRef="#br0">61100.000 28100.000 467,'-44.000'-18.000'64,"13.000"17.000"-9,12.000 15.000-6,13.000 16.000-8,6.000 7.000-6,0.000 1.000-4,0.000-1.000-3,0.000 1.000-5,-2.000 4.000-1,-3.000 9.000-1,-3.000 10.000 1,-2.000 10.000 0,-3.000 4.000-2,1.000 0.000-2,-1.000 0.000-1,1.000 0.000-3,-1.000 0.000-2,1.000 0.000-3,-1.000 0.000-1,1.000 0.000-2,-1.000 0.000-2,1.000 0.000 0,-1.000 0.000-1,1.000 0.000 0,-1.000 1.000-1,1.000 4.000-5,-1.000 3.000-3,1.000 3.000-4,-1.000-1.000-4,1.000-2.000-4,-1.000-3.000-3,1.000-3.000-5,4.000-18.000-7,9.000-31.000-15,10.000-31.000-13,10.000-31.000-13,2.000-15.000-1,-3.000 4.000 12,-3.000 3.000 11,-2.000 3.000 12</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48"/>
    </inkml:context>
    <inkml:brush xml:id="br0">
      <inkml:brushProperty name="width" value="0.0463112033903599" units="cm"/>
      <inkml:brushProperty name="height" value="0.0463112033903599" units="cm"/>
      <inkml:brushProperty name="color" value="#00bff3"/>
      <inkml:brushProperty name="ignorePressure" value="0"/>
    </inkml:brush>
  </inkml:definitions>
  <inkml:trace contextRef="#ctx0" brushRef="#br0">60950.000 29400.000 475,'50.000'-24.000'107,"0.000"4.000"-19,0.000 3.000-21,0.000 3.000-19,1.000 3.000-12,4.000 3.000-4,3.000 3.000-3,3.000 4.000-4,1.000-1.000-3,1.000-3.000-4,-1.000-3.000-4,1.000-2.000-3,-3.000-1.000-2,-2.000 3.000-2,-3.000 3.000-1,-3.000 4.000-2,-4.000 1.000-2,-3.000 0.000-7,-3.000 0.000-5,-2.000 0.000-5</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48"/>
    </inkml:context>
    <inkml:brush xml:id="br0">
      <inkml:brushProperty name="width" value="0.0589239373803139" units="cm"/>
      <inkml:brushProperty name="height" value="0.0589239373803139" units="cm"/>
      <inkml:brushProperty name="color" value="#00bff3"/>
      <inkml:brushProperty name="ignorePressure" value="0"/>
    </inkml:brush>
  </inkml:definitions>
  <inkml:trace contextRef="#ctx0" brushRef="#br0">62450.000 27750.000 373,'0.000'-80.000'43,"0.000"41.000"9,0.000 40.000 6,0.000 42.000 8,-2.000 21.000 0,-3.000 3.000-10,-3.000 3.000-8,-2.000 4.000-9,-3.000 2.000-6,1.000 4.000-4,-1.000 3.000-4,1.000 3.000-4,-3.000 3.000-3,-2.000 3.000-2,-3.000 3.000-4,-3.000 4.000-3,-2.000 5.000-1,0.000 10.000 0,0.000 10.000-1,0.000 9.000 1,0.000 10.000-3,0.000 14.000-6,0.000 11.000-6,0.000 14.000-5,3.000 8.000-7,6.000 7.000-9,7.000 6.000-10,6.000 7.000-8,4.000-7.000-6,4.000-19.000 0,3.000-18.000-2,3.000-19.000 0,1.000-22.000 1,1.000-25.000 0,-1.000-25.000 2,1.000-25.000 1</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0"/>
    </inkml:context>
    <inkml:brush xml:id="br0">
      <inkml:brushProperty name="width" value="0.0466178618371487" units="cm"/>
      <inkml:brushProperty name="height" value="0.0466178618371487" units="cm"/>
      <inkml:brushProperty name="color" value="#00bff3"/>
      <inkml:brushProperty name="ignorePressure" value="0"/>
    </inkml:brush>
  </inkml:definitions>
  <inkml:trace contextRef="#ctx0" brushRef="#br0">56050.000 32800.000 471,'1.000'-57.000'94,"4.000"39.000"-17,3.000 36.000-16,3.000 39.000-16,1.000 21.000-10,1.000 6.000-2,-1.000 7.000-4,1.000 6.000-4,-1.000 4.000-1,1.000 4.000-3,-1.000 3.000-2,1.000 3.000-2,-4.000 3.000-2,-6.000 3.000-3,-6.000 3.000-2,-6.000 4.000-2,-4.000-4.000-4,1.000-9.000-6,-1.000-10.000-4,1.000-8.000-5,-1.000-11.000-3,1.000-8.000 0,-1.000-10.000-2,1.000-9.000 0,1.000-16.000-11,3.000-22.000-19,3.000-22.000-21,4.000-21.000-19,-1.000-10.000-2,-3.000 3.000 17,-3.000 3.000 17,-2.000 4.000 17</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0"/>
    </inkml:context>
    <inkml:brush xml:id="br0">
      <inkml:brushProperty name="width" value="0.0366739965975285" units="cm"/>
      <inkml:brushProperty name="height" value="0.0366739965975285" units="cm"/>
      <inkml:brushProperty name="color" value="#00bff3"/>
      <inkml:brushProperty name="ignorePressure" value="0"/>
    </inkml:brush>
  </inkml:definitions>
  <inkml:trace contextRef="#ctx0" brushRef="#br0">56000.000 34000.000 599,'70.000'-68.000'7,"-9.000"17.000"12,-10.000 15.000 13,-8.000 16.000 13,-4.000 9.000 5,3.000 3.000-3,3.000 3.000-4,4.000 4.000-2,4.000-1.000-5,6.000-3.000-8,7.000-3.000-6,6.000-2.000-8,1.000-1.000-5,-3.000 3.000-3,-3.000 3.000-5,-2.000 4.000-2,-6.000 1.000-12,-6.000 0.000-18,-6.000 0.000-19,-6.000 0.000-19,-9.000-5.000-5,-8.000-9.000 9,-10.000-10.000 7,-9.000-8.000 9</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0"/>
    </inkml:context>
    <inkml:brush xml:id="br0">
      <inkml:brushProperty name="width" value="0.0601013861596584" units="cm"/>
      <inkml:brushProperty name="height" value="0.0601013861596584" units="cm"/>
      <inkml:brushProperty name="color" value="#00bff3"/>
      <inkml:brushProperty name="ignorePressure" value="0"/>
    </inkml:brush>
  </inkml:definitions>
  <inkml:trace contextRef="#ctx0" brushRef="#br0">57250.000 32350.000 366,'0.000'-54.000'21,"0.000"45.000"20,0.000 43.000 20,0.000 45.000 20,0.000 21.000 2,0.000 0.000-13,0.000 0.000-13,0.000 0.000-15,0.000 4.000-9,0.000 10.000-2,0.000 10.000-4,0.000 9.000-2,-2.000 7.000-5,-3.000 7.000-3,-3.000 6.000-5,-2.000 7.000-4,-1.000 2.000-4,3.000 1.000-4,3.000-1.000-3,4.000 1.000-5,1.000 7.000-6,0.000 16.000-8,0.000 15.000-9,0.000 17.000-8,0.000 8.000-6,0.000 4.000-6,0.000 3.000-5,0.000 3.000-6,1.000-24.000 0,4.000-49.000 2,3.000-51.000 3,3.000-49.000 3</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1"/>
    </inkml:context>
    <inkml:brush xml:id="br0">
      <inkml:brushProperty name="width" value="0.056284923106432" units="cm"/>
      <inkml:brushProperty name="height" value="0.056284923106432" units="cm"/>
      <inkml:brushProperty name="color" value="#00bff3"/>
      <inkml:brushProperty name="ignorePressure" value="0"/>
    </inkml:brush>
  </inkml:definitions>
  <inkml:trace contextRef="#ctx0" brushRef="#br0">59450.000 33150.000 390,'4.000'-44.000'2,"10.000"13.000"25,10.000 12.000 28,9.000 13.000 26,7.000 9.000 9,7.000 6.000-9,6.000 7.000-9,7.000 6.000-9,0.000 4.000-11,-2.000 4.000-11,-3.000 3.000-12,-3.000 3.000-12</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1"/>
    </inkml:context>
    <inkml:brush xml:id="br0">
      <inkml:brushProperty name="width" value="0.0631763860583305" units="cm"/>
      <inkml:brushProperty name="height" value="0.0631763860583305" units="cm"/>
      <inkml:brushProperty name="color" value="#00bff3"/>
      <inkml:brushProperty name="ignorePressure" value="0"/>
    </inkml:brush>
  </inkml:definitions>
  <inkml:trace contextRef="#ctx0" brushRef="#br0">59450.000 34050.000 348,'73.000'45.000'190,"-3.000"-9.000"-41,-3.000-10.000-41,-2.000-8.000-40,-5.000-4.000-24,-2.000 3.000-7,-3.000 3.000-6,-3.000 4.000-7</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3"/>
    </inkml:context>
    <inkml:brush xml:id="br0">
      <inkml:brushProperty name="width" value="0.0402409508824348" units="cm"/>
      <inkml:brushProperty name="height" value="0.0402409508824348" units="cm"/>
      <inkml:brushProperty name="color" value="#00bff3"/>
      <inkml:brushProperty name="ignorePressure" value="0"/>
    </inkml:brush>
  </inkml:definitions>
  <inkml:trace contextRef="#ctx0" brushRef="#br0">80000.000 30100.000 546,'114.000'25.000'173,"-22.000"0.000"-43,-22.000 0.000-42,-21.000 0.000-43,-23.000-5.000-28,-21.000-9.000-17,-22.000-10.000-14,-22.000-8.000-16,-2.000-8.000 1,19.000-2.000 18,19.000-3.000 18,19.000-3.000 18</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4"/>
    </inkml:context>
    <inkml:brush xml:id="br0">
      <inkml:brushProperty name="width" value="0.0463295690715313" units="cm"/>
      <inkml:brushProperty name="height" value="0.0463295690715313" units="cm"/>
      <inkml:brushProperty name="color" value="#00bff3"/>
      <inkml:brushProperty name="ignorePressure" value="0"/>
    </inkml:brush>
  </inkml:definitions>
  <inkml:trace contextRef="#ctx0" brushRef="#br0">80700.000 31350.000 474,'48.000'-22.000'157,"-3.000"6.000"-36,-3.000 7.000-36,-2.000 6.000-36,-15.000 4.000-26,-25.000 4.000-19,-25.000 3.000-19,-25.000 3.000-18,-11.000-1.000-5,3.000-2.000 7,3.000-3.000 9,4.000-3.000 8,2.000-2.000 6,4.000 0.000 7,3.000 0.000 5,3.000 0.000 6,12.000-2.000 7,22.000-3.000 9,22.000-3.000 7,23.000-2.000 9,8.000-1.000-1,-3.000 3.000-8,-3.000 3.000-10,-2.000 4.000-8,-12.000 4.000-11,-19.000 6.000-10,-18.000 7.000-13,-19.000 6.000-10,-10.000-1.000-4,1.000-5.000 5,-1.000-7.000 5,1.000-5.000 6</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25"/>
    </inkml:context>
    <inkml:brush xml:id="br0">
      <inkml:brushProperty name="width" value="0.0504027493298054" units="cm"/>
      <inkml:brushProperty name="height" value="0.0504027493298054" units="cm"/>
      <inkml:brushProperty name="color" value="#f2395b"/>
      <inkml:brushProperty name="ignorePressure" value="0"/>
    </inkml:brush>
  </inkml:definitions>
  <inkml:trace contextRef="#ctx0" brushRef="#br0">98500.000 19050.000 436,'-46.000'-91.000'12,"10.000"19.000"-3,10.000 19.000-3,9.000 19.000-3,6.000 19.000 7,3.000 23.000 20,3.000 22.000 20,4.000 22.000 18,1.000 19.000 4,0.000 20.000-11,0.000 18.000-12,0.000 20.000-10,0.000 11.000-8,0.000 7.000-2,0.000 6.000-4,0.000 7.000-2,1.000-3.000-4,4.000-8.000-6,3.000-10.000-5,3.000-9.000-7,-1.000-10.000-1,-2.000-9.000 0,-3.000-10.000 2,-3.000-8.000 1,-2.000-9.000-4,0.000-6.000-13,0.000-6.000-11,0.000-6.000-12,-4.000-9.000-6,-5.000-8.000-1,-7.000-10.000-2,-5.000-9.000-1,-6.000-15.000 3,-3.000-18.000 7,-3.000-19.000 8,-2.000-18.000 8,-3.000-14.000 1,1.000-5.000-2,-1.000-7.000-4,1.000-5.000-2,2.000-1.000 1,7.000 6.000 7,6.000 7.000 8,7.000 6.000 6,4.000 6.000 8,3.000 6.000 7,3.000 7.000 8,4.000 6.000 8,-3.000 15.000 8,-5.000 26.000 10,-7.000 24.000 10,-5.000 26.000 9,-6.000 16.000 0,-3.000 10.000-12,-3.000 10.000-12,-2.000 9.000-13,-5.000 1.000-7,-2.000-6.000-3,-3.000-6.000-5,-3.000-6.000-3,-1.000-6.000-2,4.000-2.000-1,3.000-3.000 0,3.000-3.000-1,24.000-18.000-2,48.000-31.000-7,47.000-31.000-5,47.000-31.000-7,18.000-12.000-1,-9.000 10.000 1,-10.000 10.000 3,-8.000 9.000 1,-8.000 4.000 0,-2.000 1.000-1,-3.000-1.000-1,-3.000 1.000-2,-7.000 1.000-1,-9.000 3.000-4,-10.000 3.000-3,-8.000 4.000-2,-8.000 1.000-3,-2.000 0.000 0,-3.000 0.000-1,-3.000 0.000 0,-7.000-5.000 0,-9.000-9.000 3,-10.000-10.000 3,-8.000-8.000 2,-8.000-8.000 3,-2.000-2.000 3,-3.000-3.000 3,-3.000-3.000 2,-2.000-1.000 3,0.000 4.000 5,0.000 3.000 4,0.000 3.000 4,1.000 9.000 16,4.000 16.000 25,3.000 15.000 26,3.000 17.000 25,-1.000 14.000 4,-2.000 17.000-20,-3.000 15.000-21,-3.000 16.000-19,-2.000 9.000-14,0.000 3.000-7,0.000 3.000-7,0.000 4.000-6,0.000-3.000-8,0.000-5.000-9,0.000-7.000-9,0.000-5.000-8,0.000-9.000-6,0.000-9.000-2,0.000-10.000-2,0.000-8.000-3,1.000-8.000-2,4.000-2.000-4,3.000-3.000-4,3.000-3.000-4</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5"/>
    </inkml:context>
    <inkml:brush xml:id="br0">
      <inkml:brushProperty name="width" value="0.0595003440976143" units="cm"/>
      <inkml:brushProperty name="height" value="0.0595003440976143" units="cm"/>
      <inkml:brushProperty name="color" value="#00bff3"/>
      <inkml:brushProperty name="ignorePressure" value="0"/>
    </inkml:brush>
  </inkml:definitions>
  <inkml:trace contextRef="#ctx0" brushRef="#br0">82600.000 29100.000 369,'21.000'50.000'184,"-5.000"0.000"-42,-7.000 0.000-42,-5.000 0.000-42,-4.000 4.000-24,0.000 10.000-4,0.000 10.000-4,0.000 9.000-4,0.000 6.000-6,0.000 3.000-4,0.000 3.000-6,0.000 4.000-6,-2.000 4.000-4,-3.000 6.000-5,-3.000 7.000-5,-2.000 6.000-4,-3.000-2.000-3,1.000-9.000-1,-1.000-10.000-1,1.000-8.000-1</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5"/>
    </inkml:context>
    <inkml:brush xml:id="br0">
      <inkml:brushProperty name="width" value="0.0415522530674934" units="cm"/>
      <inkml:brushProperty name="height" value="0.0415522530674934" units="cm"/>
      <inkml:brushProperty name="color" value="#00bff3"/>
      <inkml:brushProperty name="ignorePressure" value="0"/>
    </inkml:brush>
  </inkml:definitions>
  <inkml:trace contextRef="#ctx0" brushRef="#br0">82750.000 29950.000 529,'71.000'-2.000'168,"-5.000"-3.000"-43,-7.000-3.000-44,-5.000-2.000-42,-6.000-1.000-23,-3.000 3.000-2,-3.000 3.000-1,-2.000 4.000-2,-3.000 1.000-7,1.000 0.000-14,-1.000 0.000-11,1.000 0.000-14,-3.000-4.000-12,-2.000-5.000-12,-3.000-7.000-13,-3.000-5.000-12</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5"/>
    </inkml:context>
    <inkml:brush xml:id="br0">
      <inkml:brushProperty name="width" value="0.0658409148454666" units="cm"/>
      <inkml:brushProperty name="height" value="0.0658409148454666" units="cm"/>
      <inkml:brushProperty name="color" value="#00bff3"/>
      <inkml:brushProperty name="ignorePressure" value="0"/>
    </inkml:brush>
  </inkml:definitions>
  <inkml:trace contextRef="#ctx0" brushRef="#br0">83750.000 28750.000 334,'0.000'-85.000'21,"0.000"32.000"23,0.000 31.000 25,0.000 32.000 22,0.000 19.000 5,0.000 10.000-17,0.000 10.000-15,0.000 9.000-16,0.000 6.000-12,0.000 3.000-5,0.000 3.000-7,0.000 4.000-5,-2.000 7.000-5,-3.000 13.000-3,-3.000 12.000-2,-2.000 13.000-2,-1.000 16.000-5,3.000 23.000-5,3.000 22.000-6,4.000 22.000-6,1.000 12.000-9,0.000 3.000-11,0.000 3.000-11,0.000 4.000-11,0.000-15.000-4,0.000-31.000 4,0.000-31.000 5,0.000-31.000 4,0.000-21.000 1,0.000-9.000 0,0.000-10.000-2,0.000-8.000 1</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6"/>
    </inkml:context>
    <inkml:brush xml:id="br0">
      <inkml:brushProperty name="width" value="0.0426045842468739" units="cm"/>
      <inkml:brushProperty name="height" value="0.0426045842468739" units="cm"/>
      <inkml:brushProperty name="color" value="#00bff3"/>
      <inkml:brushProperty name="ignorePressure" value="0"/>
    </inkml:brush>
  </inkml:definitions>
  <inkml:trace contextRef="#ctx0" brushRef="#br0">80350.000 30150.000 516,'1.000'-47.000'40,"4.000"6.000"6,3.000 7.000 6,3.000 6.000 5,4.000 6.000-1,7.000 6.000-6,6.000 7.000-7,7.000 6.000-7,2.000 3.000-5,1.000 0.000-5,-1.000 0.000-5,1.000 0.000-3,-10.000 3.000-11,-19.000 6.000-13,-18.000 7.000-15,-19.000 6.000-15</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6"/>
    </inkml:context>
    <inkml:brush xml:id="br0">
      <inkml:brushProperty name="width" value="0.0367925092577934" units="cm"/>
      <inkml:brushProperty name="height" value="0.0367925092577934" units="cm"/>
      <inkml:brushProperty name="color" value="#00bff3"/>
      <inkml:brushProperty name="ignorePressure" value="0"/>
    </inkml:brush>
  </inkml:definitions>
  <inkml:trace contextRef="#ctx0" brushRef="#br0">80400.000 31550.000 597,'6.000'-91.000'101,"13.000"19.000"-20,12.000 19.000-20,13.000 19.000-18,2.000 15.000-11,-5.000 13.000-2,-7.000 12.000-2,-5.000 13.000-2</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7"/>
    </inkml:context>
    <inkml:brush xml:id="br0">
      <inkml:brushProperty name="width" value="0.0332710929214954" units="cm"/>
      <inkml:brushProperty name="height" value="0.0332710929214954" units="cm"/>
      <inkml:brushProperty name="color" value="#00bff3"/>
      <inkml:brushProperty name="ignorePressure" value="0"/>
    </inkml:brush>
  </inkml:definitions>
  <inkml:trace contextRef="#ctx0" brushRef="#br0">80250.000 30050.000 661,'68.000'3.000'161,"-11.000"6.000"-51,-14.000 7.000-50,-11.000 6.000-53</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8"/>
    </inkml:context>
    <inkml:brush xml:id="br0">
      <inkml:brushProperty name="width" value="0.0490146651864052" units="cm"/>
      <inkml:brushProperty name="height" value="0.0490146651864052" units="cm"/>
      <inkml:brushProperty name="color" value="#00bff3"/>
      <inkml:brushProperty name="ignorePressure" value="0"/>
    </inkml:brush>
  </inkml:definitions>
  <inkml:trace contextRef="#ctx0" brushRef="#br0">76250.000 33300.000 448,'70.000'0.000'131,"-9.000"0.000"-28,-10.000 0.000-28,-8.000 0.000-29,-6.000 1.000-15,1.000 4.000-4,-1.000 3.000-3,1.000 3.000-5,-15.000-2.000-9,-28.000-6.000-17,-28.000-6.000-17,-27.000-6.000-17,-9.000-6.000-4,13.000-2.000 10,12.000-3.000 8,13.000-3.000 9,7.000-2.000 9,4.000 0.000 11,3.000 0.000 10,3.000 0.000 10,7.000 3.000 6,14.000 6.000 4,11.000 7.000 3,14.000 6.000 4,8.000 4.000-3,7.000 4.000-6,6.000 3.000-6,7.000 3.000-7,-7.000 7.000-7,-19.000 14.000-6,-18.000 11.000-5,-19.000 14.000-8,-13.000 0.000-2,-6.000-8.000-3,-6.000-10.000 0,-6.000-9.000-1,-7.000-12.000-1,-6.000-11.000-1,-6.000-14.000 1,-6.000-11.000-1,4.000-9.000 2,16.000-3.000 4,15.000-3.000 3,17.000-2.000 3,13.000-1.000-4,13.000 3.000-14,12.000 3.000-12,13.000 4.000-14,2.000 4.000-2,-5.000 6.000 9,-7.000 7.000 8,-5.000 6.000 8</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8"/>
    </inkml:context>
    <inkml:brush xml:id="br0">
      <inkml:brushProperty name="width" value="0.0471397861838341" units="cm"/>
      <inkml:brushProperty name="height" value="0.0471397861838341" units="cm"/>
      <inkml:brushProperty name="color" value="#00bff3"/>
      <inkml:brushProperty name="ignorePressure" value="0"/>
    </inkml:brush>
  </inkml:definitions>
  <inkml:trace contextRef="#ctx0" brushRef="#br0">76250.000 34250.000 466,'-61.000'0.000'4,"28.000"0.000"28,28.000 0.000 29,29.000 0.000 28,13.000 0.000 7,1.000 0.000-15,-1.000 0.000-17,1.000 0.000-14,-12.000 3.000-25,-21.000 6.000-31,-22.000 7.000-33,-22.000 6.000-31,-8.000-2.000-8,6.000-9.000 16,7.000-10.000 17,6.000-8.000 16,4.000-8.000 14,4.000-2.000 11,3.000-3.000 11,3.000-3.000 10,6.000 2.000 10,9.000 10.000 7,10.000 10.000 7,10.000 9.000 7,5.000 2.000-1,4.000-2.000-7,3.000-3.000-9,3.000-3.000-8,1.000-1.000-4,1.000 4.000-2,-1.000 3.000-2,1.000 3.000-1,-3.000 4.000-20,-2.000 7.000-37,-3.000 6.000-36,-3.000 7.000-37</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9"/>
    </inkml:context>
    <inkml:brush xml:id="br0">
      <inkml:brushProperty name="width" value="0.0593251883983612" units="cm"/>
      <inkml:brushProperty name="height" value="0.0593251883983612" units="cm"/>
      <inkml:brushProperty name="color" value="#00bff3"/>
      <inkml:brushProperty name="ignorePressure" value="0"/>
    </inkml:brush>
  </inkml:definitions>
  <inkml:trace contextRef="#ctx0" brushRef="#br0">77850.000 33450.000 370,'-25.000'75.000'161,"0.000"0.000"-36,0.000 0.000-35,0.000 0.000-36,0.000 0.000-18,0.000 0.000-3,0.000 0.000-2,0.000 0.000-2,1.000 0.000-5,4.000 0.000-4,3.000 0.000-6,3.000 0.000-5,1.000 1.000-6,1.000 4.000-4,-1.000 3.000-5,1.000 3.000-5,1.000 1.000-2,3.000 1.000 2,3.000-1.000 1,4.000 1.000 1,-1.000-6.000-6,-3.000-8.000-16,-3.000-10.000-14,-2.000-9.000-15</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9"/>
    </inkml:context>
    <inkml:brush xml:id="br0">
      <inkml:brushProperty name="width" value="0.0421971343457699" units="cm"/>
      <inkml:brushProperty name="height" value="0.0421971343457699" units="cm"/>
      <inkml:brushProperty name="color" value="#00bff3"/>
      <inkml:brushProperty name="ignorePressure" value="0"/>
    </inkml:brush>
  </inkml:definitions>
  <inkml:trace contextRef="#ctx0" brushRef="#br0">77650.000 34500.000 521,'3.000'-68.000'47,"6.000"17.000"-8,7.000 15.000-6,6.000 16.000-7,4.000 9.000-1,4.000 3.000 5,3.000 3.000 6,3.000 4.000 5,3.000 1.000-1,3.000 0.000-4,3.000 0.000-6,4.000 0.000-6,1.000 0.000-3,0.000 0.000-4,0.000 0.000-2,0.000 0.000-4,0.000 0.000-4,0.000 0.000-7,0.000 0.000-5,0.000 0.000-6</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26"/>
    </inkml:context>
    <inkml:brush xml:id="br0">
      <inkml:brushProperty name="width" value="0.0459744893014431" units="cm"/>
      <inkml:brushProperty name="height" value="0.0459744893014431" units="cm"/>
      <inkml:brushProperty name="color" value="#f2395b"/>
      <inkml:brushProperty name="ignorePressure" value="0"/>
    </inkml:brush>
  </inkml:definitions>
  <inkml:trace contextRef="#ctx0" brushRef="#br0">100700.000 20550.000 478,'70.000'3.000'176,"-9.000"6.000"-39,-10.000 7.000-40,-8.000 6.000-39,-9.000 4.000-27,-6.000 4.000-13,-6.000 3.000-13,-6.000 3.000-14,-4.000 1.000-14,1.000 1.000-14,-1.000-1.000-13,1.000 1.000-15</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6:59"/>
    </inkml:context>
    <inkml:brush xml:id="br0">
      <inkml:brushProperty name="width" value="0.0632941126823425" units="cm"/>
      <inkml:brushProperty name="height" value="0.0632941126823425" units="cm"/>
      <inkml:brushProperty name="color" value="#00bff3"/>
      <inkml:brushProperty name="ignorePressure" value="0"/>
    </inkml:brush>
  </inkml:definitions>
  <inkml:trace contextRef="#ctx0" brushRef="#br0">78750.000 33200.000 347,'0.000'-63.000'11,"0.000"26.000"24,0.000 24.000 22,0.000 26.000 23,-2.000 19.000 5,-3.000 17.000-13,-3.000 15.000-12,-2.000 16.000-13,-3.000 9.000-9,1.000 3.000-4,-1.000 3.000-6,1.000 4.000-4,-1.000 1.000-4,1.000 0.000-2,-1.000 0.000-3,1.000 0.000-3,-1.000 9.000-2,1.000 19.000-5,-1.000 19.000-4,1.000 19.000-3,-4.000 21.000-8,-6.000 26.000-10,-6.000 24.000-10,-6.000 26.000-10,-2.000 8.000-8,3.000-5.000-4,3.000-7.000-4,4.000-5.000-4,2.000-29.000-1,4.000-50.000 0,3.000-50.000 1,3.000-50.000 1</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00"/>
    </inkml:context>
    <inkml:brush xml:id="br0">
      <inkml:brushProperty name="width" value="0.0426111817359924" units="cm"/>
      <inkml:brushProperty name="height" value="0.0426111817359924" units="cm"/>
      <inkml:brushProperty name="color" value="#00bff3"/>
      <inkml:brushProperty name="ignorePressure" value="0"/>
    </inkml:brush>
  </inkml:definitions>
  <inkml:trace contextRef="#ctx0" brushRef="#br0">76100.000 34250.000 516,'70.000'23.000'193,"-9.000"-3.000"-50,-10.000-3.000-50,-8.000-2.000-50,-15.000-1.000-31,-19.000 3.000-15,-18.000 3.000-13,-19.000 4.000-15,-10.000-3.000-3,1.000-5.000 4,-1.000-7.000 5,1.000-5.000 6,1.000-8.000 4,3.000-5.000 6,3.000-7.000 5,4.000-5.000 6,11.000-4.000 5,23.000 0.000 3,22.000 0.000 5,22.000 0.000 4,7.000 3.000-7,-6.000 6.000-18,-6.000 7.000-19,-6.000 6.000-17,-6.000 3.000-12,-2.000 0.000-1,-3.000 0.000-4,-3.000 0.000-2</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00"/>
    </inkml:context>
    <inkml:brush xml:id="br0">
      <inkml:brushProperty name="width" value="0.0433461777865887" units="cm"/>
      <inkml:brushProperty name="height" value="0.0433461777865887" units="cm"/>
      <inkml:brushProperty name="color" value="#00bff3"/>
      <inkml:brushProperty name="ignorePressure" value="0"/>
    </inkml:brush>
  </inkml:definitions>
  <inkml:trace contextRef="#ctx0" brushRef="#br0">77600.000 33600.000 507,'0.000'140.000'178,"0.000"-18.000"-44,0.000-19.000-42,0.000-18.000-43,-4.000-6.000-27,-5.000 10.000-8,-7.000 10.000-10,-5.000 9.000-10,-3.000-2.000-10,4.000-12.000-12,3.000-13.000-12,3.000-12.000-11,1.000-10.000-8,1.000-6.000-4,-1.000-6.000-3,1.000-6.000-5</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17"/>
    </inkml:context>
    <inkml:brush xml:id="br0">
      <inkml:brushProperty name="width" value="0.0412398353219032" units="cm"/>
      <inkml:brushProperty name="height" value="0.0412398353219032" units="cm"/>
      <inkml:brushProperty name="color" value="#00bff3"/>
      <inkml:brushProperty name="ignorePressure" value="0"/>
    </inkml:brush>
  </inkml:definitions>
  <inkml:trace contextRef="#ctx0" brushRef="#br0">69300.000 26800.000 533,'48.000'-46.000'160,"-3.000"10.000"-39,-3.000 10.000-40,-2.000 9.000-39,-3.000 6.000-22,1.000 3.000-2,-1.000 3.000-4,1.000 4.000-3</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17"/>
    </inkml:context>
    <inkml:brush xml:id="br0">
      <inkml:brushProperty name="width" value="0.0617100708186626" units="cm"/>
      <inkml:brushProperty name="height" value="0.0617100708186626" units="cm"/>
      <inkml:brushProperty name="color" value="#00bff3"/>
      <inkml:brushProperty name="ignorePressure" value="0"/>
    </inkml:brush>
  </inkml:definitions>
  <inkml:trace contextRef="#ctx0" brushRef="#br0">69450.000 25650.000 356,'-22.000'-40.000'55,"6.000"23.000"10,7.000 22.000 10,6.000 22.000 10,1.000 13.000-2,-3.000 7.000-14,-3.000 6.000-15,-2.000 7.000-15,-1.000 2.000-9,3.000 1.000-5,3.000-1.000-6,4.000 1.000-4,1.000 1.000-5,0.000 3.000-1,0.000 3.000-3,0.000 4.000-2,0.000 2.000-3,0.000 4.000-4,0.000 3.000-3,0.000 3.000-4,-4.000 4.000-3,-5.000 7.000-3,-7.000 6.000-5,-5.000 7.000-3,-3.000-1.000-2,4.000-6.000 3,3.000-6.000 2,3.000-6.000 3</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17"/>
    </inkml:context>
    <inkml:brush xml:id="br0">
      <inkml:brushProperty name="width" value="0.0498470067977905" units="cm"/>
      <inkml:brushProperty name="height" value="0.0498470067977905" units="cm"/>
      <inkml:brushProperty name="color" value="#00bff3"/>
      <inkml:brushProperty name="ignorePressure" value="0"/>
    </inkml:brush>
  </inkml:definitions>
  <inkml:trace contextRef="#ctx0" brushRef="#br0">69150.000 27300.000 441,'1.000'-69.000'-8,"4.000"13.000"2,3.000 12.000 2,3.000 13.000 2,1.000 7.000 6,1.000 4.000 9,-1.000 3.000 9,1.000 3.000 10,1.000-1.000 4,3.000-2.000 1,3.000-3.000 0,4.000-3.000 1,4.000-1.000-2,6.000 4.000-1,7.000 3.000-3,6.000 3.000-2,3.000 3.000-1,0.000 3.000-1,0.000 3.000-1,0.000 4.000-1,3.000-1.000-2,6.000-3.000-2,7.000-3.000-2,6.000-2.000-3,3.000-1.000-3,0.000 3.000-4,0.000 3.000-3,0.000 4.000-5,-2.000-1.000-3,-3.000-3.000-6,-3.000-3.000-6,-2.000-2.000-5,-6.000-1.000-3,-6.000 3.000-3,-6.000 3.000-1,-6.000 4.000-2,-9.000-4.000-9,-8.000-9.000-17,-10.000-10.000-16,-9.000-8.000-18</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18"/>
    </inkml:context>
    <inkml:brush xml:id="br0">
      <inkml:brushProperty name="width" value="0.0587009191513062" units="cm"/>
      <inkml:brushProperty name="height" value="0.0587009191513062" units="cm"/>
      <inkml:brushProperty name="color" value="#00bff3"/>
      <inkml:brushProperty name="ignorePressure" value="0"/>
    </inkml:brush>
  </inkml:definitions>
  <inkml:trace contextRef="#ctx0" brushRef="#br0">70800.000 25150.000 374,'0.000'-52.000'1,"0.000"-3.000"2,0.000-3.000 1,0.000-2.000 2,0.000 8.000 11,0.000 22.000 19,0.000 22.000 20,0.000 23.000 20,0.000 16.000 3,0.000 13.000-12,0.000 12.000-14,0.000 13.000-12,-2.000 9.000-9,-3.000 6.000-4,-3.000 7.000-4,-2.000 6.000-4,-3.000 4.000-3,1.000 4.000-1,-1.000 3.000-2,1.000 3.000-1,-3.000 4.000-3,-2.000 7.000-2,-3.000 6.000-4,-3.000 7.000-3,-1.000 13.000-6,4.000 22.000-6,3.000 22.000-7,3.000 23.000-6,-1.000 13.000-3,-2.000 6.000 2,-3.000 7.000 1,-3.000 6.000 3,1.000-22.000 2,6.000-50.000 3,7.000-50.000 3,6.000-50.000 3,1.000-24.000-10,-3.000 4.000-22,-3.000 3.000-22,-2.000 3.000-22</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19"/>
    </inkml:context>
    <inkml:brush xml:id="br0">
      <inkml:brushProperty name="width" value="0.053687185049057" units="cm"/>
      <inkml:brushProperty name="height" value="0.053687185049057" units="cm"/>
      <inkml:brushProperty name="color" value="#00bff3"/>
      <inkml:brushProperty name="ignorePressure" value="0"/>
    </inkml:brush>
  </inkml:definitions>
  <inkml:trace contextRef="#ctx0" brushRef="#br0">69250.000 36450.000 409,'46.000'-43.000'86,"-5.000"17.000"-13,-7.000 15.000-15,-5.000 16.000-13,-8.000 10.000-9,-5.000 7.000-3,-7.000 6.000-4,-5.000 7.000-4,-3.000 7.000-2,4.000 9.000 0,3.000 10.000 1,3.000 10.000 0,-4.000 8.000-1,-8.000 10.000-3,-10.000 10.000-2,-9.000 9.000-3,-5.000 2.000-2,0.000-2.000-3,0.000-3.000-3,0.000-3.000-2,-4.000 10.000-4,-5.000 26.000-7,-7.000 24.000-4,-5.000 26.000-6,0.000 2.000-5,10.000-18.000-5,10.000-19.000-5,9.000-18.000-5,6.000-21.000-4,3.000-22.000-3,3.000-22.000-3,4.000-21.000-4</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19"/>
    </inkml:context>
    <inkml:brush xml:id="br0">
      <inkml:brushProperty name="width" value="0.0441087484359741" units="cm"/>
      <inkml:brushProperty name="height" value="0.0441087484359741" units="cm"/>
      <inkml:brushProperty name="color" value="#00bff3"/>
      <inkml:brushProperty name="ignorePressure" value="0"/>
    </inkml:brush>
  </inkml:definitions>
  <inkml:trace contextRef="#ctx0" brushRef="#br0">69550.000 37550.000 498,'6.000'-44.000'81,"13.000"13.000"-7,12.000 12.000-8,13.000 13.000-7,9.000 4.000-7,6.000-3.000-7,7.000-3.000-8,6.000-2.000-8,4.000-1.000-7,4.000 3.000-4,3.000 3.000-7,3.000 4.000-5,-4.000 1.000-5,-8.000 0.000-3,-10.000 0.000-5,-9.000 0.000-3,-7.000-2.000-13,-3.000-3.000-21,-3.000-3.000-22,-2.000-2.000-21</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19"/>
    </inkml:context>
    <inkml:brush xml:id="br0">
      <inkml:brushProperty name="width" value="0.0637233853340149" units="cm"/>
      <inkml:brushProperty name="height" value="0.0637233853340149" units="cm"/>
      <inkml:brushProperty name="color" value="#00bff3"/>
      <inkml:brushProperty name="ignorePressure" value="0"/>
    </inkml:brush>
  </inkml:definitions>
  <inkml:trace contextRef="#ctx0" brushRef="#br0">70900.000 36100.000 345,'-2.000'-46.000'5,"-3.000"10.000"10,-3.000 10.000 11,-2.000 9.000 10,-1.000 12.000 8,3.000 16.000 6,3.000 15.000 5,4.000 17.000 6,1.000 13.000-2,0.000 13.000-8,0.000 12.000-9,0.000 13.000-8,0.000 9.000-5,0.000 6.000-2,0.000 7.000-2,0.000 6.000-2,0.000 6.000-3,0.000 6.000-2,0.000 7.000-4,0.000 6.000-3,0.000 15.000-3,0.000 26.000-7,0.000 24.000-4,0.000 26.000-6,-2.000 13.000-1,-3.000 4.000 4,-3.000 3.000 2,-2.000 3.000 4,-1.000-8.000-10,3.000-19.000-25,3.000-18.000-24,4.000-19.000-25,1.000-27.000-8,0.000-34.000 8,0.000-35.000 7,0.000-33.000 8</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26"/>
    </inkml:context>
    <inkml:brush xml:id="br0">
      <inkml:brushProperty name="width" value="0.0517330057919025" units="cm"/>
      <inkml:brushProperty name="height" value="0.0517330057919025" units="cm"/>
      <inkml:brushProperty name="color" value="#f2395b"/>
      <inkml:brushProperty name="ignorePressure" value="0"/>
    </inkml:brush>
  </inkml:definitions>
  <inkml:trace contextRef="#ctx0" brushRef="#br0">100500.000 21150.000 425,'26.000'25.000'195,"4.000"0.000"-45,3.000 0.000-45,3.000 0.000-45,-1.000 3.000-28,-2.000 6.000-11,-3.000 7.000-10,-3.000 6.000-10,-1.000 1.000-12,4.000-3.000-10,3.000-3.000-11,3.000-2.000-10</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26"/>
    </inkml:context>
    <inkml:brush xml:id="br0">
      <inkml:brushProperty name="width" value="0.0501842722296715" units="cm"/>
      <inkml:brushProperty name="height" value="0.0501842722296715" units="cm"/>
      <inkml:brushProperty name="color" value="#fed406"/>
      <inkml:brushProperty name="ignorePressure" value="0"/>
    </inkml:brush>
  </inkml:definitions>
  <inkml:trace contextRef="#ctx0" brushRef="#br0">63850.000 29800.000 438,'26.000'-46.000'127,"4.000"10.000"-25,3.000 10.000-25,3.000 9.000-26,-2.000 12.000-16,-6.000 16.000-7,-6.000 15.000-5,-6.000 17.000-7,-6.000 7.000-5,-2.000 0.000-2,-3.000 0.000-3,-3.000 0.000-2,-9.000-7.000-4,-11.000-11.000-4,-14.000-14.000-5,-11.000-11.000-4,-4.000-12.000-2,6.000-9.000 1,7.000-10.000 1,6.000-8.000 0,6.000-6.000 2,6.000 1.000 1,7.000-1.000 3,6.000 1.000 3,6.000-1.000 2,6.000 1.000 3,7.000-1.000 4,6.000 1.000 3,6.000 5.000 5,6.000 14.000 3,7.000 11.000 4,6.000 14.000 4,-2.000 11.000 0,-9.000 14.000-4,-10.000 11.000-5,-8.000 14.000-5,-14.000 0.000-5,-15.000-8.000-6,-15.000-10.000-6,-16.000-9.000-7,-7.000-16.000-3,4.000-22.000 1,3.000-22.000-1,3.000-21.000 0,6.000-9.000 2,9.000 7.000 3,10.000 6.000 2,10.000 7.000 2,8.000 4.000 6,10.000 3.000 6,10.000 3.000 7,9.000 4.000 8,2.000 11.000 2,-2.000 23.000-1,-3.000 22.000-1,-3.000 22.000-2,-6.000 8.000-2,-5.000-2.000-2,-7.000-3.000-2,-5.000-3.000-2,-12.000-9.000-6,-16.000-11.000-7,-15.000-14.000-8,-15.000-11.000-9,-3.000-12.000-2,14.000-9.000 3,11.000-10.000 1,14.000-8.000 3,7.000-6.000 3,3.000 1.000 4,3.000-1.000 3,4.000 1.000 3,4.000 1.000 3,6.000 3.000 4,7.000 3.000 2,6.000 4.000 3,4.000 4.000 2,4.000 6.000 3,3.000 7.000 1,3.000 6.000 2,-1.000 9.000 0,-2.000 13.000-3,-3.000 12.000-3,-3.000 13.000-3,-12.000-4.000-18,-18.000-18.000-33,-19.000-19.000-35,-18.000-18.000-32</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27"/>
    </inkml:context>
    <inkml:brush xml:id="br0">
      <inkml:brushProperty name="width" value="0.0482843779027462" units="cm"/>
      <inkml:brushProperty name="height" value="0.0482843779027462" units="cm"/>
      <inkml:brushProperty name="color" value="#fed406"/>
      <inkml:brushProperty name="ignorePressure" value="0"/>
    </inkml:brush>
  </inkml:definitions>
  <inkml:trace contextRef="#ctx0" brushRef="#br0">59950.000 33100.000 455,'-27.000'-21.000'93,"-3.000"10.000"-21,-3.000 10.000-18,-2.000 9.000-20,-1.000-1.000-13,3.000-8.000-3,3.000-10.000-5,4.000-9.000-4,8.000-4.000-1,17.000 4.000 3,15.000 3.000 1,16.000 3.000 3,7.000 6.000 1,1.000 9.000-1,-1.000 10.000 1,1.000 10.000-1,-4.000 5.000-2,-6.000 4.000-3,-6.000 3.000-5,-6.000 3.000-4,-12.000-5.000-4,-15.000-12.000-4,-15.000-13.000-4,-16.000-12.000-4,-4.000-10.000 0,10.000-6.000 4,10.000-6.000 4,9.000-6.000 4,10.000-1.000 4,14.000 7.000 4,11.000 6.000 3,14.000 7.000 5,7.000 7.000 2,3.000 9.000 1,3.000 10.000 2,4.000 10.000 0,-3.000 5.000-1,-5.000 4.000-5,-7.000 3.000-5,-5.000 3.000-4,-11.000 1.000-3,-11.000 1.000-2,-14.000-1.000-2,-11.000 1.000 0,-12.000-7.000-3,-9.000-12.000-2,-10.000-13.000-2,-8.000-12.000-2,0.000-12.000 0,14.000-8.000 2,11.000-10.000 3,14.000-9.000 1,10.000-4.000 3,9.000 4.000 3,10.000 3.000 2,10.000 3.000 2,5.000 6.000 4,4.000 9.000 2,3.000 10.000 4,3.000 10.000 3,1.000 7.000 0,1.000 6.000-1,-1.000 7.000-1,1.000 6.000-2,-4.000 4.000-2,-6.000 4.000-4,-6.000 3.000-2,-6.000 3.000-3,-12.000-2.000-4,-15.000-6.000-3,-15.000-6.000-3,-16.000-6.000-4,-7.000-7.000-1,4.000-6.000 2,3.000-6.000 1,3.000-6.000 2,3.000-6.000 0,3.000-2.000 0,3.000-3.000 1,4.000-3.000 1,11.000-1.000-4,23.000 4.000-7,22.000 3.000-7,22.000 3.000-6,8.000 6.000-9,-2.000 9.000-11,-3.000 10.000-11,-3.000 10.000-11</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38"/>
    </inkml:context>
    <inkml:brush xml:id="br0">
      <inkml:brushProperty name="width" value="0.0429684482514858" units="cm"/>
      <inkml:brushProperty name="height" value="0.0429684482514858" units="cm"/>
      <inkml:brushProperty name="color" value="#fed406"/>
      <inkml:brushProperty name="ignorePressure" value="0"/>
    </inkml:brush>
  </inkml:definitions>
  <inkml:trace contextRef="#ctx0" brushRef="#br0">69000.000 28400.000 512,'-24.000'-25.000'52,"4.000"0.000"-6,3.000 0.000-7,3.000 0.000-7,6.000 1.000-4,9.000 4.000-1,10.000 3.000-2,10.000 3.000 0,5.000 4.000-3,4.000 7.000-3,3.000 6.000-2,3.000 7.000-3,-4.000 5.000-3,-8.000 7.000-2,-10.000 6.000-3,-9.000 7.000-2,-9.000 0.000-3,-5.000-2.000-2,-7.000-3.000-2,-5.000-3.000-2,-8.000-6.000-1,-5.000-5.000 0,-7.000-7.000-1,-5.000-5.000 0,0.000-11.000-1,10.000-11.000 2,10.000-14.000-1,9.000-11.000 1,10.000-6.000 0,14.000 4.000 3,11.000 3.000 0,14.000 3.000 2,7.000 4.000 3,3.000 7.000 3,3.000 6.000 3,4.000 7.000 4,-4.000 8.000 2,-9.000 14.000 1,-10.000 11.000 2,-8.000 14.000 0,-9.000 7.000-1,-6.000 3.000-4,-6.000 3.000-4,-6.000 4.000-3,-7.000-4.000-3,-6.000-9.000-3,-6.000-10.000-3,-6.000-8.000-3,-2.000-11.000-2,3.000-8.000-1,3.000-10.000-1,4.000-9.000-2,10.000-10.000 1,19.000-9.000 1,19.000-10.000 1,19.000-8.000 2,7.000 2.000 5,-3.000 16.000 9,-3.000 15.000 9,-2.000 17.000 9,-8.000 14.000 3,-8.000 17.000-4,-10.000 15.000-6,-9.000 16.000-4,-9.000 4.000-4,-5.000-6.000-3,-7.000-6.000-3,-5.000-6.000-4,-6.000-9.000-1,-3.000-8.000-2,-3.000-10.000 0,-2.000-9.000-1,-1.000-10.000-2,3.000-9.000-3,3.000-10.000-2,4.000-8.000-3,5.000-6.000 0,10.000 1.000 0,10.000-1.000 2,9.000 1.000 2,6.000 1.000 0,3.000 3.000 1,3.000 3.000 1,4.000 4.000 1,2.000 2.000 4,4.000 4.000 7,3.000 3.000 8,3.000 3.000 8,-2.000 10.000 3,-6.000 20.000 1,-6.000 18.000-1,-6.000 20.000 1,-6.000 5.000-4,-2.000-6.000-5,-3.000-6.000-7,-3.000-6.000-6,-7.000-7.000-3,-9.000-6.000-1,-10.000-6.000-1,-8.000-6.000-1,0.000-10.000-15,14.000-12.000-28,11.000-13.000-27,14.000-12.000-28</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44"/>
    </inkml:context>
    <inkml:brush xml:id="br0">
      <inkml:brushProperty name="width" value="0.0512526817619801" units="cm"/>
      <inkml:brushProperty name="height" value="0.0512526817619801" units="cm"/>
      <inkml:brushProperty name="color" value="#00bff3"/>
      <inkml:brushProperty name="ignorePressure" value="0"/>
    </inkml:brush>
  </inkml:definitions>
  <inkml:trace contextRef="#ctx0" brushRef="#br0">70150.000 28450.000 429,'3.000'-46.000'46,"6.000"10.000"-7,7.000 10.000-7,6.000 9.000-9,4.000 4.000-1,4.000 1.000 4,3.000-1.000 3,3.000 1.000 5,-7.000 4.000-3,-15.000 9.000-8,-15.000 10.000-7,-16.000 10.000-9,-10.000 2.000-3,-3.000-3.000-1,-3.000-3.000-1,-2.000-2.000 0,6.000-8.000 1,20.000-8.000 4,18.000-10.000 4,20.000-9.000 4,8.000-2.000 1,1.000 6.000-3,-1.000 7.000-1,1.000 6.000-2,-7.000 7.000-2,-12.000 10.000-1,-13.000 10.000-2,-12.000 9.000-2,-10.000 1.000-1,-6.000-6.000-1,-6.000-6.000-1,-6.000-6.000-2,1.000-10.000 0,9.000-12.000-3,10.000-13.000-1,10.000-12.000-3,8.000-9.000 2,10.000-2.000 5,10.000-3.000 3,9.000-3.000 4,4.000 5.000 4,1.000 17.000 5,-1.000 15.000 5,1.000 16.000 4,-7.000 15.000-1,-12.000 16.000-5,-13.000 15.000-6,-12.000 17.000-6,-10.000 2.000-4,-6.000-9.000-3,-6.000-10.000-3,-6.000-8.000-3,-4.000-12.000-1,1.000-12.000-1,-1.000-13.000 0,1.000-12.000-1,2.000-10.000 0,7.000-6.000 2,6.000-6.000 2,7.000-6.000 0,5.000-4.000 2,7.000 1.000 0,6.000-1.000 2,7.000 1.000 0,8.000-3.000 2,14.000-2.000 2,11.000-3.000 3,14.000-3.000 2,2.000 5.000 3,-6.000 17.000 2,-6.000 15.000 3,-6.000 16.000 3,-7.000 13.000-1,-6.000 14.000-2,-6.000 11.000-3,-6.000 14.000-4,-7.000 3.000-1,-6.000-2.000-3,-6.000-3.000-2,-6.000-3.000-3,-9.000-9.000-2,-8.000-11.000-2,-10.000-14.000-2,-9.000-11.000-2,-2.000-12.000 0,6.000-9.000 1,7.000-10.000 1,6.000-8.000 1,6.000-8.000 1,6.000-2.000-2,7.000-3.000 0,6.000-3.000-2,10.000 1.000 3,17.000 6.000 3,15.000 7.000 5,16.000 6.000 4,2.000 10.000 4,-8.000 17.000 3,-10.000 15.000 3,-9.000 16.000 3,-10.000 10.000-1,-9.000 7.000-2,-10.000 6.000-4,-8.000 7.000-2,-11.000-4.000-4,-8.000-12.000-4,-10.000-13.000-4,-9.000-12.000-4,-2.000-13.000-2,6.000-12.000 0,7.000-13.000-2,6.000-12.000 0,9.000-7.000 1,13.000 1.000 1,12.000-1.000 1,13.000 1.000 2,7.000-1.000 2,4.000 1.000 1,3.000-1.000 1,3.000 1.000 1,3.000 4.000 2,3.000 9.000 1,3.000 10.000 2,4.000 10.000 2,-6.000 10.000 0,-11.000 13.000-3,-14.000 12.000-2,-11.000 13.000-2,-14.000 2.000-10,-11.000-5.000-19,-14.000-7.000-19,-11.000-5.000-18</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7:59"/>
    </inkml:context>
    <inkml:brush xml:id="br0">
      <inkml:brushProperty name="width" value="0.0469475276768208" units="cm"/>
      <inkml:brushProperty name="height" value="0.0469475276768208" units="cm"/>
      <inkml:brushProperty name="color" value="#6adcab"/>
      <inkml:brushProperty name="ignorePressure" value="0"/>
    </inkml:brush>
  </inkml:definitions>
  <inkml:trace contextRef="#ctx0" brushRef="#br0">80550.000 29800.000 468,'-22.000'-25.000'66,"6.000"0.000"-13,7.000 0.000-15,6.000 0.000-13,4.000 0.000-6,4.000 0.000 4,3.000 0.000 4,3.000 0.000 3,1.000 7.000 0,1.000 17.000-4,-1.000 15.000-4,1.000 16.000-4,-4.000 7.000-3,-6.000 1.000-3,-6.000-1.000-3,-6.000 1.000-3,-6.000-3.000-2,-2.000-2.000-1,-3.000-3.000-1,-3.000-3.000-2,-6.000-6.000 1,-5.000-5.000-1,-7.000-7.000 0,-5.000-5.000 0,2.000-9.000-1,13.000-9.000 1,12.000-10.000-2,13.000-8.000 0,10.000-4.000 2,10.000 3.000 3,10.000 3.000 4,9.000 4.000 3,1.000 8.000 2,-6.000 17.000 2,-6.000 15.000 0,-6.000 16.000 2,-7.000 7.000-2,-6.000 1.000-4,-6.000-1.000-4,-6.000 1.000-5</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00"/>
    </inkml:context>
    <inkml:brush xml:id="br0">
      <inkml:brushProperty name="width" value="0.0460277944803238" units="cm"/>
      <inkml:brushProperty name="height" value="0.0460277944803238" units="cm"/>
      <inkml:brushProperty name="color" value="#6adcab"/>
      <inkml:brushProperty name="ignorePressure" value="0"/>
    </inkml:brush>
  </inkml:definitions>
  <inkml:trace contextRef="#ctx0" brushRef="#br0">80650.000 29250.000 477,'-4.000'46.000'100,"-5.000"-5.000"-21,-7.000-7.000-19,-5.000-5.000-21,-4.000-3.000-10,0.000 4.000-1,0.000 3.000 0,0.000 3.000-1,-2.000 3.000-1,-3.000 3.000-2,-3.000 3.000-4,-2.000 4.000-2,-3.000 1.000-2,1.000 0.000-4,-1.000 0.000-3,1.000 0.000-4,-1.000 3.000-2,1.000 6.000-5,-1.000 7.000-3,1.000 6.000-4,-1.000 1.000-5,1.000-3.000-4,-1.000-3.000-5,1.000-2.000-4,1.000-6.000-3,3.000-6.000 2,3.000-6.000 2,4.000-6.000 2</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00"/>
    </inkml:context>
    <inkml:brush xml:id="br0">
      <inkml:brushProperty name="width" value="0.0498662255704403" units="cm"/>
      <inkml:brushProperty name="height" value="0.0498662255704403" units="cm"/>
      <inkml:brushProperty name="color" value="#6adcab"/>
      <inkml:brushProperty name="ignorePressure" value="0"/>
    </inkml:brush>
  </inkml:definitions>
  <inkml:trace contextRef="#ctx0" brushRef="#br0">79950.000 29400.000 441,'25.000'25.000'132,"0.000"0.000"-27,0.000 0.000-27,0.000 0.000-27,0.000 0.000-15,0.000 0.000-5,0.000 0.000-3,0.000 0.000-5,1.000 3.000-3,4.000 6.000-5,3.000 7.000-4,3.000 6.000-4,-1.000 4.000-2,-2.000 4.000 0,-3.000 3.000 0,-3.000 3.000 2,-1.000 3.000-12,4.000 3.000-22,3.000 3.000-22,3.000 4.000-23,-2.000-4.000-9,-6.000-9.000 4,-6.000-10.000 2,-6.000-8.000 4</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02"/>
    </inkml:context>
    <inkml:brush xml:id="br0">
      <inkml:brushProperty name="width" value="0.0499999970197678" units="cm"/>
      <inkml:brushProperty name="height" value="0.0499999970197678" units="cm"/>
      <inkml:brushProperty name="color" value="#6adcab"/>
      <inkml:brushProperty name="ignorePressure" value="0"/>
    </inkml:brush>
  </inkml:definitions>
  <inkml:trace contextRef="#ctx0" brushRef="#br0">76650.000 32600.000 333,'157.000'63.000'167,"51.000"46.000"-1,50.000 47.000 1,49.000 47.000 0</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02"/>
    </inkml:context>
    <inkml:brush xml:id="br0">
      <inkml:brushProperty name="width" value="0.0543738529086113" units="cm"/>
      <inkml:brushProperty name="height" value="0.0543738529086113" units="cm"/>
      <inkml:brushProperty name="color" value="#6adcab"/>
      <inkml:brushProperty name="ignorePressure" value="0"/>
    </inkml:brush>
  </inkml:definitions>
  <inkml:trace contextRef="#ctx0" brushRef="#br0">76850.000 32300.000 404,'-47.000'25.000'147,"6.000"0.000"-34,7.000 0.000-33,6.000 0.000-34,1.000 3.000-18,-3.000 6.000-3,-3.000 7.000-3,-2.000 6.000-3,-5.000 6.000-2,-2.000 6.000 0,-3.000 7.000-2,-3.000 6.000-1,-2.000 3.000-1,0.000 0.000-1,0.000 0.000 0,0.000 0.000-1,1.000 1.000-7,4.000 4.000-13,3.000 3.000-14,3.000 3.000-14,4.000-5.000-14,7.000-12.000-17,6.000-13.000-15,7.000-12.000-17</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03"/>
    </inkml:context>
    <inkml:brush xml:id="br0">
      <inkml:brushProperty name="width" value="0.0574483051896095" units="cm"/>
      <inkml:brushProperty name="height" value="0.0574483051896095" units="cm"/>
      <inkml:brushProperty name="color" value="#6adcab"/>
      <inkml:brushProperty name="ignorePressure" value="0"/>
    </inkml:brush>
  </inkml:definitions>
  <inkml:trace contextRef="#ctx0" brushRef="#br0">76000.000 32400.000 382,'-40.000'3.000'40,"23.000"6.000"16,22.000 7.000 18,22.000 6.000 18,10.000 4.000-1,1.000 4.000-17,-1.000 3.000-16,1.000 3.000-18,-1.000 4.000-11,1.000 7.000-5,-1.000 6.000-5,1.000 7.000-6,1.000 4.000-6,3.000 3.000-6,3.000 3.000-9,4.000 4.000-6,2.000 1.000-9,4.000 0.000-12,3.000 0.000-12,3.000 0.000-11,-4.000-5.000-2,-8.000-9.000 10,-10.000-10.000 9,-9.000-8.000 9,-5.000-8.000 1,0.000-2.000-7,0.000-3.000-8,0.000-3.000-8</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3"/>
    </inkml:context>
    <inkml:brush xml:id="br0">
      <inkml:brushProperty name="width" value="0.0367012657225132" units="cm"/>
      <inkml:brushProperty name="height" value="0.0367012657225132" units="cm"/>
      <inkml:brushProperty name="color" value="#f2395b"/>
      <inkml:brushProperty name="ignorePressure" value="0"/>
    </inkml:brush>
  </inkml:definitions>
  <inkml:trace contextRef="#ctx0" brushRef="#br0">32050.000 34350.000 599,'-49.000'6.000'29,"4.000"13.000"10,3.000 12.000 11,3.000 13.000 11,1.000 10.000-1,1.000 10.000-10,-1.000 10.000-12,1.000 9.000-10,-1.000 6.000-9,1.000 3.000-5,-1.000 3.000-5,1.000 4.000-6,4.000-4.000-6,9.000-9.000-11,10.000-10.000-9,10.000-8.000-10,5.000-18.000-10,4.000-25.000-10,3.000-25.000-11,3.000-25.000-10</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05"/>
    </inkml:context>
    <inkml:brush xml:id="br0">
      <inkml:brushProperty name="width" value="0.0531795248389244" units="cm"/>
      <inkml:brushProperty name="height" value="0.0531795248389244" units="cm"/>
      <inkml:brushProperty name="color" value="#6adcab"/>
      <inkml:brushProperty name="ignorePressure" value="0"/>
    </inkml:brush>
  </inkml:definitions>
  <inkml:trace contextRef="#ctx0" brushRef="#br0">71450.000 35400.000 413,'18.000'-16.000'76,"-11.000"19.000"-4,-14.000 19.000-5,-11.000 19.000-5,-7.000 9.000-6,0.000 0.000-6,0.000 0.000-8,0.000 0.000-6,-2.000 1.000-6,-3.000 4.000-5,-3.000 3.000-4,-2.000 3.000-4,-3.000-1.000-4,1.000-2.000-4,-1.000-3.000-2,1.000-3.000-4,-1.000-2.000-3,1.000 0.000-7,-1.000 0.000-5,1.000 0.000-5,1.000 0.000-5,3.000 0.000-4,3.000 0.000-4,4.000 0.000-3</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05"/>
    </inkml:context>
    <inkml:brush xml:id="br0">
      <inkml:brushProperty name="width" value="0.0550600774586201" units="cm"/>
      <inkml:brushProperty name="height" value="0.0550600774586201" units="cm"/>
      <inkml:brushProperty name="color" value="#6adcab"/>
      <inkml:brushProperty name="ignorePressure" value="0"/>
    </inkml:brush>
  </inkml:definitions>
  <inkml:trace contextRef="#ctx0" brushRef="#br0">70550.000 35550.000 399,'48.000'4.000'169,"-3.000"10.000"-40,-3.000 10.000-40,-2.000 9.000-40,-1.000 6.000-21,3.000 3.000-1,3.000 3.000 0,4.000 4.000-1,-1.000 2.000-4,-3.000 4.000-5,-3.000 3.000-5,-2.000 3.000-7,0.000 1.000-5,7.000 1.000-10,6.000-1.000-7,7.000 1.000-8,0.000-3.000-6,-2.000-2.000-2,-3.000-3.000-1,-3.000-3.000-3,-6.000-6.000 2,-5.000-5.000 5,-7.000-7.000 5,-5.000-5.000 6</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11"/>
    </inkml:context>
    <inkml:brush xml:id="br0">
      <inkml:brushProperty name="width" value="0.0513152740895748" units="cm"/>
      <inkml:brushProperty name="height" value="0.0513152740895748" units="cm"/>
      <inkml:brushProperty name="color" value="#00bff3"/>
      <inkml:brushProperty name="ignorePressure" value="0"/>
    </inkml:brush>
  </inkml:definitions>
  <inkml:trace contextRef="#ctx0" brushRef="#br0">69250.000 36400.000 428,'-18.000'-66.000'97,"17.000"19.000"-20,15.000 19.000-19,16.000 19.000-19,5.000 12.000-11,-2.000 6.000-5,-3.000 7.000-3,-3.000 6.000-4,-6.000 4.000-4,-5.000 4.000-5,-7.000 3.000-5,-5.000 3.000-5,-11.000-2.000-3,-11.000-6.000 0,-14.000-6.000 0,-11.000-6.000 0,-4.000-10.000 2,6.000-12.000 3,7.000-13.000 4,6.000-12.000 3,9.000-7.000 2,13.000 1.000 0,12.000-1.000-1,13.000 1.000 0,7.000 2.000-1,4.000 7.000 0,3.000 6.000 1,3.000 7.000-1,1.000 4.000 2,1.000 3.000 2,-1.000 3.000 2,1.000 4.000 3,-6.000 7.000 0,-8.000 13.000-1,-10.000 12.000-1,-9.000 13.000-1,-12.000 4.000-4,-11.000-3.000-8,-14.000-3.000-6,-11.000-2.000-7,-6.000-9.000-2,4.000-12.000 2,3.000-13.000 3,3.000-12.000 3,9.000-10.000 3,16.000-6.000 3,15.000-6.000 2,17.000-6.000 4,8.000-2.000 1,4.000 3.000 0,3.000 3.000-1,3.000 4.000-1,1.000 4.000 1,1.000 6.000 0,-1.000 7.000 0,1.000 6.000 1,-4.000 10.000 0,-6.000 17.000 1,-6.000 15.000 1,-6.000 16.000 1,-10.000 2.000-2,-12.000-8.000-2,-13.000-10.000-4,-12.000-9.000-3,-7.000-5.000-2,1.000 0.000 0,-1.000 0.000 0,1.000 0.000-1,-3.000-4.000 1,-2.000-5.000 3,-3.000-7.000 3,-3.000-5.000 2,7.000-11.000 1,19.000-11.000-2,19.000-14.000 0,19.000-11.000-2,10.000-6.000 0,4.000 4.000 0,3.000 3.000 0,3.000 3.000 1,3.000 4.000-1,3.000 7.000 0,3.000 6.000-1,4.000 7.000-1,-3.000 10.000 0,-5.000 16.000 3,-7.000 15.000 3,-5.000 17.000 1,-11.000 7.000 1,-11.000 0.000-2,-14.000 0.000-1,-11.000 0.000-1,-9.000-4.000-3,-3.000-5.000 0,-3.000-7.000-3,-2.000-5.000-1,-6.000-8.000 0,-6.000-5.000-1,-6.000-7.000 0,-6.000-5.000 0,5.000-12.000-3,20.000-16.000-5,18.000-15.000-7,20.000-15.000-5,14.000-3.000-8,14.000 14.000-6,11.000 11.000-8,14.000 14.000-8,0.000 5.000-3,-8.000 1.000 0,-10.000-1.000 0,-9.000 1.000-1</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48"/>
    </inkml:context>
    <inkml:brush xml:id="br0">
      <inkml:brushProperty name="width" value="0.0499999970197678" units="cm"/>
      <inkml:brushProperty name="height" value="0.0499999970197678" units="cm"/>
      <inkml:brushProperty name="color" value="#fed406"/>
      <inkml:brushProperty name="ignorePressure" value="0"/>
    </inkml:brush>
  </inkml:definitions>
  <inkml:trace contextRef="#ctx0" brushRef="#br0">84125.000 23075.000 333,'157.000'63.000'167,"51.000"46.000"-1,50.000 47.000 1,49.000 47.000 0</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51"/>
    </inkml:context>
    <inkml:brush xml:id="br0">
      <inkml:brushProperty name="width" value="0.0732110887765884" units="cm"/>
      <inkml:brushProperty name="height" value="0.0732110887765884" units="cm"/>
      <inkml:brushProperty name="color" value="#fed406"/>
      <inkml:brushProperty name="ignorePressure" value="0"/>
    </inkml:brush>
  </inkml:definitions>
  <inkml:trace contextRef="#ctx0" brushRef="#br0">64600.000 20700.000 300,'1.000'-91.000'33,"4.000"19.000"3,3.000 19.000 3,3.000 19.000 3,9.000 12.000 1,16.000 6.000-3,15.000 7.000-3,17.000 6.000-3,5.000 3.000-3,-3.000 0.000-6,-3.000 0.000-6,-2.000 0.000-5,-3.000 3.000-3,1.000 6.000-3,-1.000 7.000-2,1.000 6.000-1,-3.000 1.000-2,-2.000-3.000 0,-3.000-3.000 1,-3.000-2.000-1,4.000-1.000 0,13.000 3.000-2,12.000 3.000-3,13.000 4.000-1,6.000-3.000-1,0.000-5.000 0,0.000-7.000 0,0.000-5.000 0,-4.000-4.000 0,-5.000 0.000-1,-7.000 0.000-1,-5.000 0.000 0,-4.000-2.000-1,0.000-3.000 1,0.000-3.000 1,0.000-2.000-1,-2.000-3.000 2,-3.000 1.000 1,-3.000-1.000 0,-2.000 1.000 1,-5.000-1.000 2,-2.000 1.000-1,-3.000-1.000 2,-3.000 1.000 0,-1.000-1.000 0,4.000 1.000 1,3.000-1.000 0,3.000 1.000 0,1.000 1.000 1,1.000 3.000 0,-1.000 3.000 0,1.000 4.000 0,-1.000 1.000 1,1.000 0.000 1,-1.000 0.000 2,1.000 0.000 1,-3.000 1.000 1,-2.000 4.000 1,-3.000 3.000 1,-3.000 3.000 0,-1.000 3.000 0,4.000 3.000 0,3.000 3.000-1,3.000 4.000-1,-1.000-1.000 0,-2.000-3.000-2,-3.000-3.000 0,-3.000-2.000-2,1.000-5.000 0,6.000-2.000 0,7.000-3.000 0,6.000-3.000 0,4.000-7.000-2,4.000-9.000-4,3.000-10.000-6,3.000-8.000-3,3.000-4.000-3,3.000 3.000 1,3.000 3.000-1,4.000 4.000 0,-1.000 1.000 1,-3.000 0.000 1,-3.000 0.000 2,-2.000 0.000 0,-5.000 3.000 2,-2.000 6.000 2,-3.000 7.000 2,-3.000 6.000 2,-4.000 6.000 1,-3.000 6.000 3,-3.000 7.000 1,-2.000 6.000 3,-3.000 3.000 1,1.000 0.000 2,-1.000 0.000 1,1.000 0.000 3,4.000-4.000 0,9.000-5.000-2,10.000-7.000 0,10.000-5.000-1,5.000-11.000-3,4.000-11.000-5,3.000-14.000-4,3.000-11.000-5,-1.000-6.000-2,-2.000 4.000 1,-3.000 3.000 0,-3.000 3.000 0,-6.000 4.000 0,-5.000 7.000 0,-7.000 6.000-1,-5.000 7.000 0,-4.000 7.000 2,0.000 9.000 4,0.000 10.000 6,0.000 10.000 4,-2.000 5.000 3,-3.000 4.000 3,-3.000 3.000 3,-2.000 3.000 2,-1.000-1.000 1,3.000-2.000-2,3.000-3.000-3,4.000-3.000-1,4.000-6.000-2,6.000-5.000-3,7.000-7.000-4,6.000-5.000-2,4.000-9.000-3,4.000-9.000-3,3.000-10.000-4,3.000-8.000-3,1.000-6.000-2,1.000 1.000 1,-1.000-1.000 2,1.000 1.000 0,-4.000 4.000 1,-6.000 9.000 2,-6.000 10.000 3,-6.000 10.000 1,-2.000 4.000 2,3.000 0.000-1,3.000 0.000 0,4.000 0.000 0,1.000 0.000 1,0.000 0.000 4,0.000 0.000 2,0.000 0.000 3,3.000-4.000 1,6.000-5.000-1,7.000-7.000-2,6.000-5.000-1,9.000-8.000-2,13.000-5.000-2,12.000-7.000-3,13.000-5.000-2,4.000 0.000-1,-3.000 10.000 2,-3.000 10.000 1,-2.000 9.000 2,-6.000 9.000 1,-6.000 9.000 0,-6.000 10.000 2,-6.000 10.000 0,-9.000 5.000 1,-8.000 4.000 2,-10.000 3.000 1,-9.000 3.000 1,-9.000 1.000 0,-5.000 1.000 0,-7.000-1.000-1,-5.000 1.000 0,-3.000-6.000-1,4.000-8.000-1,3.000-10.000-1,3.000-9.000-1,4.000-10.000 0,7.000-9.000-1,6.000-10.000 0,7.000-8.000 0,2.000-6.000-3,1.000 1.000-4,-1.000-1.000-5,1.000 1.000-4,-6.000 2.000-3,-8.000 7.000 0,-10.000 6.000 1,-9.000 7.000-1,-7.000 5.000-4,-3.000 7.000-9,-3.000 6.000-11,-2.000 7.000-9</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53"/>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84550.000 12350.000 999,'-155.000'-68.000'-12,"41.000"17.000"-10,40.000 15.000-9,42.000 16.000-9</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8:59"/>
    </inkml:context>
    <inkml:brush xml:id="br0">
      <inkml:brushProperty name="width" value="0.022143030539155" units="cm"/>
      <inkml:brushProperty name="height" value="0.022143030539155" units="cm"/>
      <inkml:brushProperty name="color" value="#fed406"/>
      <inkml:brushProperty name="ignorePressure" value="0"/>
    </inkml:brush>
  </inkml:definitions>
  <inkml:trace contextRef="#ctx0" brushRef="#br0">69000.000 2450.000 993,'-91.000'-25.000'6,"19.000"0.000"-16,19.000 0.000-19,19.000 0.000-16</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00"/>
    </inkml:context>
    <inkml:brush xml:id="br0">
      <inkml:brushProperty name="width" value="0.0348462946712971" units="cm"/>
      <inkml:brushProperty name="height" value="0.0348462946712971" units="cm"/>
      <inkml:brushProperty name="color" value="#fed406"/>
      <inkml:brushProperty name="ignorePressure" value="0"/>
    </inkml:brush>
  </inkml:definitions>
  <inkml:trace contextRef="#ctx0" brushRef="#br0">12750.000 5350.000 631,'-44.000'-18.000'0,"13.000"17.000"0,12.000 15.000 0,13.000 16.000 0,7.000 12.000 5,4.000 9.000 10,3.000 10.000 10,3.000 10.000 11,4.000 13.000 2,7.000 19.000-4,6.000 19.000-5,7.000 19.000-4,0.000 9.000-4,-2.000 0.000-3,-3.000 0.000-3,-3.000 0.000-4,-1.000-2.000-1,4.000-3.000-3,3.000-3.000-1,3.000-2.000-2,1.000-1.000-1,1.000 3.000 1,-1.000 3.000 1,1.000 4.000 0,-1.000 10.000 0,1.000 19.000-1,-1.000 19.000-3,1.000 19.000 0,2.000 15.000 0,7.000 13.000 1,6.000 12.000 3,7.000 13.000 2,-1.000 15.000 0,-6.000 19.000 0,-6.000 19.000-2,-6.000 19.000 0,-4.000 5.000-2,1.000-5.000-5,-1.000-7.000-3,1.000-5.000-4,1.000-12.000 0,3.000-16.000 0,3.000-15.000 2,4.000-15.000 1,2.000-15.000-1,4.000-12.000-5,3.000-13.000-3,3.000-12.000-5,1.000-19.000-4,1.000-25.000-6,-1.000-25.000-5,1.000-25.000-5,-7.000-24.000-2,-12.000-21.000 0,-13.000-22.000 0,-12.000-22.000 0</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01"/>
    </inkml:context>
    <inkml:brush xml:id="br0">
      <inkml:brushProperty name="width" value="0.0524501316249371" units="cm"/>
      <inkml:brushProperty name="height" value="0.0524501316249371" units="cm"/>
      <inkml:brushProperty name="color" value="#fed406"/>
      <inkml:brushProperty name="ignorePressure" value="0"/>
    </inkml:brush>
  </inkml:definitions>
  <inkml:trace contextRef="#ctx0" brushRef="#br0">15500.000 17600.000 419,'-4.000'-85.000'3,"-5.000"-18.000"8,-7.000-19.000 6,-5.000-18.000 8,-4.000 5.000 1,0.000 32.000-2,0.000 31.000-4,0.000 32.000-3,-4.000 18.000-2,-5.000 6.000-2,-7.000 7.000-1,-5.000 6.000-1,-8.000 10.000-1,-5.000 17.000 0,-7.000 15.000 0,-5.000 16.000 0,-6.000 15.000-1,-3.000 16.000-1,-3.000 15.000-1,-2.000 17.000-1,2.000 2.000-1,9.000-9.000 0,10.000-10.000 2,10.000-8.000 0,8.000-12.000 0,10.000-12.000-1,10.000-13.000-1,9.000-12.000-2,21.000-9.000 0,35.000-2.000-1,35.000-3.000 1,34.000-3.000 0,12.000-4.000 0,-9.000-3.000-3,-10.000-3.000-1,-8.000-2.000-3,-12.000 0.000 0,-12.000 7.000-1,-13.000 6.000 0,-12.000 7.000-1,-12.000 7.000 0,-8.000 9.000 2,-10.000 10.000 0,-9.000 10.000 1,-13.000 11.000 1,-16.000 17.000-1,-15.000 15.000 1,-15.000 16.000-1,-12.000 9.000 0,-6.000 3.000 2,-6.000 3.000 0,-6.000 4.000 2,-1.000-6.000 0,7.000-11.000 1,6.000-14.000 0,7.000-11.000 0,5.000-15.000 1,7.000-16.000 1,6.000-15.000 2,7.000-15.000 0,15.000-25.000 1,25.000-30.000 0,25.000-32.000 0,25.000-30.000 0,21.000-25.000-2,20.000-15.000-3,18.000-15.000-4,20.000-16.000-4,6.000-8.000-1,-2.000 0.000-1,-3.000 0.000 1,-3.000 0.000-1,-6.000 6.000 0,-5.000 13.000 0,-7.000 12.000-1,-5.000 13.000-1,-12.000 13.000 1,-16.000 17.000-1,-15.000 15.000 1,-15.000 16.000-1,-12.000 9.000 1,-6.000 3.000 3,-6.000 3.000 3,-6.000 4.000 2,-6.000 8.000 9,-2.000 17.000 15,-3.000 15.000 16,-3.000 16.000 15,-4.000 16.000 3,-3.000 20.000-10,-3.000 18.000-10,-2.000 20.000-11,-1.000 11.000-6,3.000 7.000-2,3.000 6.000-3,4.000 7.000-3,2.000 18.000-2,4.000 31.000-3,3.000 32.000-1,3.000 31.000-2,3.000 18.000-6,3.000 7.000-7,3.000 6.000-8,4.000 7.000-7,1.000-4.000-6,0.000-12.000-2,0.000-13.000-4,0.000-12.000-2,-2.000-13.000-1,-3.000-12.000 1,-3.000-13.000 3,-2.000-12.000 2,-3.000-21.000 0,1.000-28.000-3,-1.000-28.000-2,1.000-27.000-2</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01"/>
    </inkml:context>
    <inkml:brush xml:id="br0">
      <inkml:brushProperty name="width" value="0.0435526669025421" units="cm"/>
      <inkml:brushProperty name="height" value="0.0435526669025421" units="cm"/>
      <inkml:brushProperty name="color" value="#fed406"/>
      <inkml:brushProperty name="ignorePressure" value="0"/>
    </inkml:brush>
  </inkml:definitions>
  <inkml:trace contextRef="#ctx0" brushRef="#br0">15750.000 18000.000 505,'51.000'-111.000'46,"4.000"28.000"3,3.000 28.000 1,3.000 29.000 2,4.000 16.000-1,7.000 7.000-6,6.000 6.000-6,7.000 7.000-5,-1.000 7.000-6,-6.000 9.000-5,-6.000 10.000-7,-6.000 10.000-5,-9.000 7.000-2,-8.000 6.000 1,-10.000 7.000 0,-9.000 6.000 2,-9.000 7.000-4,-5.000 10.000-7,-7.000 10.000-7,-5.000 9.000-7,-14.000 9.000-5,-18.000 9.000-2,-19.000 10.000-1,-18.000 10.000-3,-12.000-1.000-2,-3.000-9.000-2,-3.000-10.000-2,-2.000-8.000-3,0.000-17.000 0,7.000-21.000-1,6.000-22.000 1,7.000-22.000 0,7.000-19.000 0,9.000-16.000-3,10.000-15.000-1,10.000-15.000-2</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3"/>
    </inkml:context>
    <inkml:brush xml:id="br0">
      <inkml:brushProperty name="width" value="0.0384374931454659" units="cm"/>
      <inkml:brushProperty name="height" value="0.0384374931454659" units="cm"/>
      <inkml:brushProperty name="color" value="#f2395b"/>
      <inkml:brushProperty name="ignorePressure" value="0"/>
    </inkml:brush>
  </inkml:definitions>
  <inkml:trace contextRef="#ctx0" brushRef="#br0">31850.000 34350.000 572,'26.000'-43.000'57,"4.000"17.000"-2,3.000 15.000-1,3.000 16.000-1,-2.000 12.000-5,-6.000 9.000-7,-6.000 10.000-7,-6.000 10.000-7,-4.000 7.000-6,1.000 6.000-6,-1.000 7.000-4,1.000 6.000-5,-1.000 10.000-3,1.000 17.000-1,-1.000 15.000-2,1.000 16.000 0,-3.000 1.000-2,-2.000-12.000 1,-3.000-13.000 0,-3.000-12.000 0,4.000-37.000-2,13.000-58.000-4,12.000-60.000-4,13.000-59.000-3,6.000-24.000 0,0.000 13.000 3,0.000 12.000 5,0.000 13.000 3,-2.000 10.000 1,-3.000 10.000 2,-3.000 10.000-1,-2.000 9.000 1,-5.000 9.000-2,-2.000 9.000-5,-3.000 10.000-4,-3.000 10.000-5,-4.000 11.000-8,-3.000 17.000-12,-3.000 15.000-11,-2.000 16.000-11,-8.000 5.000-2,-8.000-2.000 8,-10.000-3.000 8,-9.000-3.000 8</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02"/>
    </inkml:context>
    <inkml:brush xml:id="br0">
      <inkml:brushProperty name="width" value="0.0393717736005783" units="cm"/>
      <inkml:brushProperty name="height" value="0.0393717736005783" units="cm"/>
      <inkml:brushProperty name="color" value="#fed406"/>
      <inkml:brushProperty name="ignorePressure" value="0"/>
    </inkml:brush>
  </inkml:definitions>
  <inkml:trace contextRef="#ctx0" brushRef="#br0">16950.000 16850.000 558,'28.000'-74.000'2,"6.000"4.000"4,7.000 3.000 3,6.000 3.000 4,4.000 4.000 8,4.000 7.000 13,3.000 6.000 13,3.000 7.000 13,-2.000 10.000 1,-6.000 16.000-11,-6.000 15.000-11,-6.000 17.000-11,-9.000 17.000-7,-8.000 23.000-4,-10.000 22.000-3,-9.000 22.000-4,-10.000 12.000-4,-9.000 3.000-2,-10.000 3.000-5,-8.000 4.000-3,-6.000-4.000-4,1.000-9.000-1,-1.000-10.000-2,1.000-8.000-2,8.000-18.000-2,20.000-25.000 0,18.000-25.000 0,20.000-25.000-1,11.000-18.000 1,7.000-8.000 4,6.000-10.000 4,7.000-9.000 3,-1.000-1.000 4,-6.000 10.000 2,-6.000 10.000 2,-6.000 9.000 3,-7.000 10.000 1,-6.000 14.000 1,-6.000 11.000 0,-6.000 14.000 1,-7.000 10.000 1,-6.000 9.000-1,-6.000 10.000 1,-6.000 10.000 0,-9.000 4.000-1,-8.000 0.000-1,-10.000 0.000-3,-9.000 0.000-1,-7.000 0.000-3,-3.000 0.000-4,-3.000 0.000-5,-2.000 0.000-3,0.000-4.000-7,7.000-5.000-9,6.000-7.000-8,7.000-5.000-9</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03"/>
    </inkml:context>
    <inkml:brush xml:id="br0">
      <inkml:brushProperty name="width" value="0.0722281411290169" units="cm"/>
      <inkml:brushProperty name="height" value="0.0722281411290169" units="cm"/>
      <inkml:brushProperty name="color" value="#fed406"/>
      <inkml:brushProperty name="ignorePressure" value="0"/>
    </inkml:brush>
  </inkml:definitions>
  <inkml:trace contextRef="#ctx0" brushRef="#br0">18400.000 16350.000 304,'25.000'-49.000'22,"0.000"4.000"0,0.000 3.000 2,0.000 3.000 1,6.000 1.000 0,13.000 1.000-1,12.000-1.000-3,13.000 1.000-1,9.000 2.000-1,6.000 7.000-3,7.000 6.000-2,6.000 7.000-2,1.000 5.000-2,-3.000 7.000-3,-3.000 6.000-3,-2.000 7.000-2,-12.000 10.000-2,-19.000 16.000-2,-18.000 15.000-2,-19.000 17.000-1,-15.000 14.000-1,-8.000 17.000-2,-10.000 15.000-1,-9.000 16.000-1,-9.000 5.000-1,-5.000-2.000 1,-7.000-3.000 1,-5.000-3.000 0,0.000-10.000 3,10.000-16.000 4,10.000-15.000 6,9.000-15.000 5,7.000-12.000 2,7.000-6.000-1,6.000-6.000-1,7.000-6.000-1,5.000-10.000-2,7.000-12.000-1,6.000-13.000-2,7.000-12.000-2,11.000-16.000-2,20.000-19.000-1,18.000-18.000-1,20.000-19.000-2,2.000-10.000-1,-12.000 1.000-1,-13.000-1.000-1,-12.000 1.000-2,-12.000-1.000 0,-8.000 1.000-3,-10.000-1.000-2,-9.000 1.000-1,-12.000-3.000-3,-11.000-2.000-1,-14.000-3.000-2,-11.000-3.000-1,-15.000-4.000-1,-16.000-3.000 3,-15.000-3.000 1,-15.000-2.000 1,-9.000 2.000 4,1.000 9.000 3,-1.000 10.000 3,1.000 10.000 4,1.000 10.000 2,3.000 13.000 3,3.000 12.000 2,4.000 13.000 3,1.000 7.000 1,0.000 4.000 3,0.000 3.000 3,0.000 3.000 1,3.000 3.000 3,6.000 3.000 3,7.000 3.000 3,6.000 4.000 3,7.000 7.000 1,10.000 13.000 3,10.000 12.000 0,9.000 13.000 2,7.000 10.000-1,7.000 10.000-6,6.000 10.000-4,7.000 9.000-5,2.000 13.000-3,1.000 20.000-3,-1.000 18.000-1,1.000 20.000-2,-3.000 16.000-2,-2.000 16.000-2,-3.000 15.000-2,-3.000 17.000-1,-9.000 2.000-3,-11.000-9.000-4,-14.000-10.000-3,-11.000-8.000-3,-9.000-14.000-3,-3.000-15.000-2,-3.000-15.000-1,-2.000-16.000-1,-3.000-18.000 1,1.000-18.000 3,-1.000-19.000 4,1.000-18.000 3,4.000-15.000 4,9.000-9.000 5,10.000-10.000 3,10.000-8.000 4,16.000-14.000 4,26.000-15.000 3,24.000-15.000 3,26.000-16.000 3,15.000-8.000 1,6.000 0.000-2,7.000 0.000 0,6.000 0.000-2,4.000 0.000-1,4.000 0.000-5,3.000 0.000-3,3.000 0.000-4,-5.000 3.000-3,-12.000 6.000-2,-13.000 7.000-3,-12.000 6.000-1,-12.000 1.000-3,-8.000-3.000-5,-10.000-3.000-4,-9.000-2.000-4,-15.000-1.000 1,-18.000 3.000 5,-19.000 3.000 4,-18.000 4.000 6,-12.000 4.000 4,-3.000 6.000 7,-3.000 7.000 6,-2.000 6.000 5,-3.000 6.000 3,1.000 6.000-2,-1.000 7.000-2,1.000 6.000-1,5.000 6.000 0,14.000 6.000 3,11.000 7.000 4,14.000 6.000 2,7.000 6.000 0,3.000 6.000-2,3.000 7.000-1,4.000 6.000-3,5.000 7.000-2,10.000 10.000-3,10.000 10.000-3,9.000 9.000-3,6.000 13.000-3,3.000 20.000-3,3.000 18.000-3,4.000 20.000-3,-4.000 2.000-2,-9.000-12.000 0,-10.000-13.000 0,-8.000-12.000 0,-6.000-15.000-3,1.000-15.000-3,-1.000-15.000-3,1.000-16.000-5,-18.000-18.000 0,-34.000-18.000-1,-35.000-19.000 1,-33.000-18.000 0,-15.000-23.000 2,6.000-24.000 3,7.000-26.000 5,6.000-24.000 2,12.000-12.000 4,19.000 4.000 3,19.000 3.000 1,19.000 3.000 4,16.000-1.000 1,17.000-2.000 3,15.000-3.000 1,16.000-3.000 1,15.000-7.000 1,16.000-9.000 0,15.000-10.000-1,17.000-8.000 0,11.000-4.000-2,10.000 3.000-1,10.000 3.000-2,9.000 4.000-1,2.000 1.000-3,-2.000 0.000-2,-3.000 0.000-3,-3.000 0.000-2,-6.000 3.000-2,-5.000 6.000 1,-7.000 7.000 1,-5.000 6.000 0,-11.000 7.000 1,-11.000 10.000 0,-14.000 10.000 2,-11.000 9.000 1,-9.000 12.000 4,-3.000 16.000 8,-3.000 15.000 9,-2.000 17.000 7,-8.000 19.000 3,-8.000 26.000 0,-10.000 24.000-2,-9.000 26.000 0,-12.000 16.000-3,-11.000 10.000-1,-14.000 10.000-3,-11.000 9.000-3,-9.000 6.000-2,-3.000 3.000-1,-3.000 3.000-1,-2.000 4.000-2,0.000-6.000-2,7.000-11.000-2,6.000-14.000-2,7.000-11.000-2,15.000-22.000-7,25.000-27.000-11,25.000-28.000-11,25.000-28.000-12,15.000-27.000-2,7.000-25.000 6,6.000-25.000 8,7.000-25.000 6,-1.000-7.000 7,-6.000 14.000 3,-6.000 11.000 5,-6.000 14.000 4,-7.000 13.000 4,-6.000 16.000 2,-6.000 15.000 3,-6.000 17.000 3,-9.000 11.000 1,-8.000 10.000 1,-10.000 10.000 1,-9.000 9.000 0,-5.000 12.000 1,0.000 16.000 2,0.000 15.000 2,0.000 17.000 2,-4.000 7.000-1,-5.000 0.000-3,-7.000 0.000-3,-5.000 0.000-3,-3.000-2.000-4,4.000-3.000-1,3.000-3.000-3,3.000-2.000-3,9.000-33.000-5,16.000-58.000-11,15.000-60.000-9,17.000-59.000-11,11.000-24.000-1,10.000 13.000 7,10.000 12.000 8,9.000 13.000 8,7.000 9.000 6,7.000 6.000 8,6.000 7.000 6,7.000 6.000 7,2.000 4.000 3,1.000 4.000 1,-1.000 3.000 0,1.000 3.000 1,-6.000 4.000-2,-8.000 7.000-2,-10.000 6.000-1,-9.000 7.000-3,-10.000 5.000-2,-9.000 7.000-4,-10.000 6.000-2,-8.000 7.000-4,-17.000-3.000-2,-21.000-8.000-2,-22.000-10.000-2,-22.000-9.000-2,-13.000-13.000-1,-3.000-16.000 1,-3.000-15.000 0,-2.000-15.000 1,0.000-11.000 1,7.000-2.000 2,6.000-3.000 1,7.000-3.000 1,4.000 4.000 3,3.000 13.000 4,3.000 12.000 4,4.000 13.000 4,2.000 10.000 5,4.000 10.000 5,3.000 10.000 4,3.000 9.000 6,3.000 17.000 4,3.000 25.000 3,3.000 25.000 3,4.000 25.000 4,1.000 26.000-1,0.000 29.000-8,0.000 28.000-7,0.000 28.000-6,0.000 14.000-5,0.000 0.000-1,0.000 0.000-1,0.000 0.000-2,6.000 0.000 0,13.000 0.000-3,12.000 0.000-1,13.000 0.000-3,10.000 0.000 0,10.000 0.000-2,10.000 0.000 0,9.000 0.000-2,9.000-5.000-1,9.000-9.000 0,10.000-10.000-2,10.000-8.000-1,14.000-20.000-2,23.000-28.000-1,22.000-28.000-3,22.000-27.000-2,37.000-51.000-2,53.000-72.000-4,53.000-72.000-3,54.000-71.000-3,57.000-76.000-6,63.000-78.000-8,62.000-78.000-9,63.000-77.000-8,-26.000 6.000-6,-111.000 95.000-5,-114.000 93.000-4,-111.000 95.000-4</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29"/>
    </inkml:context>
    <inkml:brush xml:id="br0">
      <inkml:brushProperty name="width" value="0.0248422753065825" units="cm"/>
      <inkml:brushProperty name="height" value="0.0248422753065825" units="cm"/>
      <inkml:brushProperty name="color" value="#f2395b"/>
      <inkml:brushProperty name="ignorePressure" value="0"/>
    </inkml:brush>
  </inkml:definitions>
  <inkml:trace contextRef="#ctx0" brushRef="#br0">70200.000 6450.000 885,'10.000'-21.000'5,"-27.000"10.000"12,-28.000 10.000 10,-28.000 9.000 10,-7.000 2.000-8,16.000-2.000-32,15.000-3.000-29,17.000-3.000-30</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31"/>
    </inkml:context>
    <inkml:brush xml:id="br0">
      <inkml:brushProperty name="width" value="0.0759647339582443" units="cm"/>
      <inkml:brushProperty name="height" value="0.0759647339582443" units="cm"/>
      <inkml:brushProperty name="color" value="#f2395b"/>
      <inkml:brushProperty name="ignorePressure" value="0"/>
    </inkml:brush>
  </inkml:definitions>
  <inkml:trace contextRef="#ctx0" brushRef="#br0">35650.000 9450.000 289,'-19.000'26.000'129,"13.000"4.000"-31,12.000 3.000-31,13.000 3.000-30,7.000 4.000-17,4.000 7.000-1,3.000 6.000-3,3.000 7.000-1,3.000 0.000-2,3.000-2.000-1,3.000-3.000-1,4.000-3.000-1,1.000-7.000-1,0.000-9.000-2,0.000-10.000-2,0.000-8.000-2,0.000-9.000 0,0.000-6.000-1,0.000-6.000-1,0.000-6.000 0,3.000-7.000-1,6.000-6.000-1,7.000-6.000-1,6.000-6.000 0,1.000-6.000-1,-3.000-2.000 0,-3.000-3.000 0,-2.000-3.000-1,-5.000-1.000 1,-2.000 4.000 0,-3.000 3.000 0,-3.000 3.000 0,-2.000 6.000 1,0.000 9.000 0,0.000 10.000-1,0.000 10.000 1,1.000 7.000 1,4.000 6.000 0,3.000 7.000 3,3.000 6.000 1,-4.000 4.000 3,-8.000 4.000 2,-10.000 3.000 3,-9.000 3.000 3,-1.000-2.000-1,10.000-6.000-4,10.000-6.000-5,9.000-6.000-4,6.000-6.000-3,3.000-2.000-1,3.000-3.000-2,4.000-3.000-1,-3.000-2.000-1,-5.000 0.000 1,-7.000 0.000 2,-5.000 0.000 0,0.000 0.000 2,10.000 0.000 2,10.000 0.000 1,9.000 0.000 2,-1.000 3.000 2,-8.000 6.000 2,-10.000 7.000 3,-9.000 6.000 1,-2.000-2.000 0,6.000-9.000-2,7.000-10.000-2,6.000-8.000-3,1.000-8.000-2,-3.000-2.000-1,-3.000-3.000-2,-2.000-3.000-1,-3.000-2.000 0,1.000 0.000-1,-1.000 0.000 2,1.000 0.000 0,2.000 4.000 0,7.000 10.000 2,6.000 10.000 0,7.000 9.000 1,-1.000 4.000 0,-6.000 1.000 2,-6.000-1.000 0,-6.000 1.000 1,-1.000-6.000 0,7.000-8.000-3,6.000-10.000-2,7.000-9.000-2,4.000 2.000 1,3.000 17.000 2,3.000 15.000 3,4.000 16.000 2,-6.000 7.000 3,-11.000 1.000 1,-14.000-1.000 0,-11.000 1.000 3,-6.000-3.000-1,4.000-2.000 0,3.000-3.000 0,3.000-3.000 0,4.000-9.000-4,7.000-11.000-6,6.000-14.000-6,7.000-11.000-6,2.000-15.000-3,1.000-16.000 0,-1.000-15.000 0,1.000-15.000 0,-3.000-7.000 0,-2.000 3.000-1,-3.000 3.000 0,-3.000 4.000 0,-6.000 8.000 4,-5.000 17.000 6,-7.000 15.000 8,-5.000 16.000 7,-3.000 13.000 3,4.000 14.000 0,3.000 11.000-1,3.000 14.000 1,1.000 8.000 0,1.000 7.000 4,-1.000 6.000 3,1.000 7.000 4,-1.000 0.000 0,1.000-2.000-2,-1.000-3.000-4,1.000-3.000-1,2.000-6.000-4,7.000-5.000-4,6.000-7.000-4,7.000-5.000-4,2.000-9.000-1,1.000-9.000 0,-1.000-10.000 1,1.000-8.000 0,-1.000-12.000-4,1.000-12.000-11,-1.000-13.000-11,1.000-12.000-11</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53"/>
    </inkml:context>
    <inkml:brush xml:id="br0">
      <inkml:brushProperty name="width" value="0.0572607219219208" units="cm"/>
      <inkml:brushProperty name="height" value="0.0572607219219208" units="cm"/>
      <inkml:brushProperty name="color" value="#f2395b"/>
      <inkml:brushProperty name="ignorePressure" value="0"/>
    </inkml:brush>
  </inkml:definitions>
  <inkml:trace contextRef="#ctx0" brushRef="#br0">25600.000 17200.000 384,'-46.000'-113.000'-8,"10.000"26.000"10,10.000 24.000 9,9.000 26.000 8,9.000 19.000 11,9.000 17.000 9,10.000 15.000 10,10.000 16.000 11,5.000 5.000-2,4.000-2.000-11,3.000-3.000-11,3.000-3.000-11,4.000-1.000-7,7.000 4.000-2,6.000 3.000-3,7.000 3.000-1,5.000-1.000-2,7.000-2.000 0,6.000-3.000-1,7.000-3.000-1,-3.000-2.000 0,-8.000 0.000-2,-10.000 0.000-2,-9.000 0.000-1,-2.000 0.000-1,6.000 0.000 0,7.000 0.000 1,6.000 0.000 0,6.000 0.000 0,6.000 0.000 0,7.000 0.000 0,6.000 0.000 0,6.000-2.000 1,6.000-3.000-1,7.000-3.000-1,6.000-2.000 0,4.000-8.000 0,4.000-8.000-1,3.000-10.000-2,3.000-9.000 0,-1.000-7.000 0,-2.000-3.000 0,-3.000-3.000 1,-3.000-2.000 0,-1.000-3.000 0,4.000 1.000 2,3.000-1.000 0,3.000 1.000 2,-7.000 2.000 0,-15.000 7.000 0,-15.000 6.000 0,-16.000 7.000 0,-8.000 2.000 0,0.000 1.000-2,0.000-1.000 1,0.000 1.000-2,0.000-1.000 0,0.000 1.000 0,0.000-1.000 1,0.000 1.000-1,1.000-1.000 1,4.000 1.000 0,3.000-1.000-1,3.000 1.000 1,-1.000 1.000 0,-2.000 3.000 0,-3.000 3.000 1,-3.000 4.000 0,-1.000 2.000 0,4.000 4.000 1,3.000 3.000 0,3.000 3.000 2,-2.000 1.000-1,-6.000 1.000 0,-6.000-1.000-2,-6.000 1.000 1,-2.000-3.000-2,3.000-2.000 1,3.000-3.000-1,4.000-3.000-1,5.000-2.000 0,10.000 0.000-4,10.000 0.000-2,9.000 0.000-2,-1.000 0.000-1,-8.000 0.000 1,-10.000 0.000 1,-9.000 0.000 2,1.000 0.000-1,13.000 0.000-1,12.000 0.000-2,13.000 0.000 0,-1.000 0.000-1,-11.000 0.000 3,-14.000 0.000 1,-11.000 0.000 3,-3.000 1.000 0,10.000 4.000 2,10.000 3.000 2,9.000 3.000 0,4.000 1.000 2,1.000 1.000-1,-1.000-1.000 1,1.000 1.000-1,2.000-3.000 0,7.000-2.000 0,6.000-3.000 0,7.000-3.000-1,4.000-4.000-1,3.000-3.000-1,3.000-3.000-1,4.000-2.000-2,1.000-6.000 0,0.000-6.000-1,0.000-6.000 0,0.000-6.000 0,9.000-7.000 1,19.000-6.000 1,19.000-6.000 2,19.000-6.000 2,-4.000-1.000 0,-24.000 7.000 0,-26.000 6.000-1,-24.000 7.000 1,-12.000 2.000-2,4.000 1.000-1,3.000-1.000-3,3.000 1.000-2,-5.000 2.000-2,-12.000 7.000-2,-13.000 6.000-3,-12.000 7.000-2,-10.000 0.000-1,-6.000-2.000 1,-6.000-3.000 0,-6.000-3.000 1,-12.000-4.000-4,-15.000-3.000-7,-15.000-3.000-7,-16.000-2.000-9,-10.000-1.000 1,-3.000 3.000 8,-3.000 3.000 7,-2.000 4.000 8,-6.000 1.000-2,-6.000 0.000-9,-6.000 0.000-9,-6.000 0.000-10</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39:55"/>
    </inkml:context>
    <inkml:brush xml:id="br0">
      <inkml:brushProperty name="width" value="0.05392861738801" units="cm"/>
      <inkml:brushProperty name="height" value="0.05392861738801" units="cm"/>
      <inkml:brushProperty name="color" value="#f2395b"/>
      <inkml:brushProperty name="ignorePressure" value="0"/>
    </inkml:brush>
  </inkml:definitions>
  <inkml:trace contextRef="#ctx0" brushRef="#br0">7100.000 20950.000 407,'-47.000'0.000'0,"6.000"0.000"0,7.000 0.000 0,6.000 0.000 0,1.000 0.000 0,-3.000 0.000 0,-3.000 0.000 0,-2.000 0.000 0,0.000 1.000 0,7.000 4.000 0,6.000 3.000 0,7.000 3.000 0,7.000 1.000 6,9.000 1.000 14,10.000-1.000 13,10.000 1.000 13,5.000-1.000 2,4.000 1.000-9,3.000-1.000-10,3.000 1.000-8,3.000-1.000-5,3.000 1.000 0,3.000-1.000-2,4.000 1.000 0,2.000-3.000-1,4.000-2.000-1,3.000-3.000-1,3.000-3.000 0,-2.000-2.000-2,-6.000 0.000-1,-6.000 0.000-2,-6.000 0.000-1,4.000 0.000-1,16.000 0.000 1,15.000 0.000 0,17.000 0.000 1,2.000 1.000 0,-9.000 4.000-1,-10.000 3.000-2,-8.000 3.000 0,-8.000-1.000-2,-2.000-2.000 1,-3.000-3.000 1,-3.000-3.000-1,-4.000-1.000 0,-3.000 4.000 0,-3.000 3.000 0,-2.000 3.000 0,10.000-1.000 0,25.000-2.000 2,25.000-3.000 1,25.000-3.000 2,10.000-1.000 0,-2.000 4.000-1,-3.000 3.000 1,-3.000 3.000-1,-2.000-2.000 1,0.000-6.000-2,0.000-6.000 1,0.000-6.000-1,0.000-4.000 0,0.000 1.000 0,0.000-1.000 0,0.000 1.000 1,0.000-3.000-1,0.000-2.000-1,0.000-3.000 0,0.000-3.000-2,1.000-1.000 0,4.000 4.000-1,3.000 3.000 0,3.000 3.000-1,1.000 1.000 0,1.000 1.000 1,-1.000-1.000-1,1.000 1.000 1,-4.000 1.000 0,-6.000 3.000 0,-6.000 3.000 0,-6.000 4.000 0,-1.000-1.000 1,7.000-3.000 0,6.000-3.000 0,7.000-2.000 2,4.000-1.000-1,3.000 3.000 1,3.000 3.000-1,4.000 4.000 0,-3.000 1.000 0,-5.000 0.000 0,-7.000 0.000 0,-5.000 0.000 0,-4.000 1.000 0,0.000 4.000 0,0.000 3.000-1,0.000 3.000 1,-2.000-1.000 0,-3.000-2.000-2,-3.000-3.000-2,-2.000-3.000-1,-5.000-2.000 0,-2.000 0.000 0,-3.000 0.000 0,-3.000 0.000 1,-1.000 0.000 0,4.000 0.000 0,3.000 0.000 1,3.000 0.000 0,-4.000 1.000 1,-8.000 4.000-1,-10.000 3.000 1,-9.000 3.000 0,2.000-1.000 0,17.000-2.000 0,15.000-3.000 0,16.000-3.000-1,2.000-2.000 1,-8.000 0.000-1,-10.000 0.000 0,-9.000 0.000-1,-4.000 0.000 1,4.000 0.000-1,3.000 0.000 1,3.000 0.000-1,1.000 1.000 1,1.000 4.000 0,-1.000 3.000 0,1.000 3.000-1,-4.000 3.000 1,-6.000 3.000 0,-6.000 3.000-1,-6.000 4.000 1,-2.000-1.000-1,3.000-3.000 0,3.000-3.000 0,4.000-2.000 0,1.000-3.000 0,0.000 1.000 0,0.000-1.000 0,0.000 1.000 1,0.000-3.000-1,0.000-2.000 0,0.000-3.000 0,0.000-3.000 0,1.000-2.000 1,4.000 0.000-1,3.000 0.000 1,3.000 0.000 0,-1.000 0.000 0,-2.000 0.000-1,-3.000 0.000-1,-3.000 0.000 0,-2.000 0.000-1,0.000 0.000 1,0.000 0.000 0,0.000 0.000 1,0.000 0.000 0,0.000 0.000 0,0.000 0.000 0,0.000 0.000 1,0.000 0.000 0,0.000 0.000 0,0.000 0.000 0,0.000 0.000 0,0.000 0.000 0,0.000 0.000 0,0.000 0.000 0,0.000 0.000 0,1.000 0.000 1,4.000 0.000 0,3.000 0.000 0,3.000 0.000 1,3.000 0.000 0,3.000 0.000 0,3.000 0.000-1,4.000 0.000-1,-3.000-2.000 0,-5.000-3.000 0,-7.000-3.000 0,-5.000-2.000 0,-4.000-1.000 0,0.000 3.000-1,0.000 3.000 0,0.000 4.000 0,0.000 1.000-1,0.000 0.000 2,0.000 0.000 0,0.000 0.000 1,-2.000 0.000 0,-3.000 0.000 0,-3.000 0.000 1,-2.000 0.000 0,-3.000 1.000-1,1.000 4.000 0,-1.000 3.000-1,1.000 3.000-1,1.000-1.000 0,3.000-2.000 0,3.000-3.000-1,4.000-3.000 1,-1.000-2.000-1,-3.000 0.000 0,-3.000 0.000 1,-2.000 0.000 0,-5.000 0.000 1,-2.000 0.000 0,-3.000 0.000 0,-3.000 0.000 1,-2.000-2.000 1,0.000-3.000 0,0.000-3.000 0,0.000-2.000 1,0.000-1.000 0,0.000 3.000-1,0.000 3.000 1,0.000 4.000-1,0.000-1.000-1,0.000-3.000 1,0.000-3.000-1,0.000-2.000 0,-2.000-1.000-1,-3.000 3.000 0,-3.000 3.000-1,-2.000 4.000 0,-1.000-1.000 0,3.000-3.000 1,3.000-3.000-1,4.000-2.000 1,1.000-1.000 0,0.000 3.000-1,0.000 3.000 0,0.000 4.000 0,-2.000-1.000-1,-3.000-3.000 1,-3.000-3.000-1,-2.000-2.000 1,-3.000-3.000 0,1.000 1.000 0,-1.000-1.000 0,1.000 1.000 0,-3.000 1.000 0,-2.000 3.000 1,-3.000 3.000-1,-3.000 4.000 0,-2.000 1.000 0,0.000 0.000 0,0.000 0.000 1,0.000 0.000-1,1.000 0.000 1,4.000 0.000-1,3.000 0.000 0,3.000 0.000 0,3.000 1.000 0,3.000 4.000 1,3.000 3.000 0,4.000 3.000 1,1.000 1.000 0,0.000 1.000-2,0.000-1.000 0,0.000 1.000-2,1.000-3.000 0,4.000-2.000 0,3.000-3.000-1,3.000-3.000 1,-4.000-1.000 0,-8.000 4.000 1,-10.000 3.000 1,-9.000 3.000 2,-1.000 1.000 0,10.000 1.000-1,10.000-1.000 0,9.000 1.000-2,-1.000-3.000 0,-8.000-2.000 0,-10.000-3.000 0,-9.000-3.000 1,-5.000-2.000 0,0.000 0.000 1,0.000 0.000-1,0.000 0.000 1,3.000 0.000 0,6.000 0.000 0,7.000 0.000-1,6.000 0.000 0,1.000 0.000 0,-3.000 0.000 0,-3.000 0.000 1,-2.000 0.000-1,-5.000 1.000 0,-2.000 4.000 0,-3.000 3.000-2,-3.000 3.000 0</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14"/>
    </inkml:context>
    <inkml:brush xml:id="br0">
      <inkml:brushProperty name="width" value="0.0411742739379406" units="cm"/>
      <inkml:brushProperty name="height" value="0.0411742739379406" units="cm"/>
      <inkml:brushProperty name="color" value="#f2395b"/>
      <inkml:brushProperty name="ignorePressure" value="0"/>
    </inkml:brush>
  </inkml:definitions>
  <inkml:trace contextRef="#ctx0" brushRef="#br0">33850.000 20950.000 534,'75.000'0.000'135,"0.000"0.000"-32,0.000 0.000-32,0.000 0.000-32,0.000 0.000-19,0.000 0.000-2,0.000 0.000-4,0.000 0.000-2,3.000 0.000-3,6.000 0.000-1,7.000 0.000-2,6.000 0.000-1,1.000-2.000-1,-3.000-3.000-1,-3.000-3.000-1,-2.000-2.000 0,-1.000-1.000 0,3.000 3.000 0,3.000 3.000 1,4.000 4.000 0,1.000 1.000 0,0.000 0.000-1,0.000 0.000-3,0.000 0.000 0,3.000 0.000-2,6.000 0.000 0,7.000 0.000-1,6.000 0.000-1,-2.000 0.000 0,-9.000 0.000-2,-10.000 0.000 0,-8.000 0.000-1,-9.000 0.000-1,-6.000 0.000-1,-6.000 0.000-2,-6.000 0.000-1,-7.000-2.000-3,-6.000-3.000-3,-6.000-3.000-3,-6.000-2.000-3</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15"/>
    </inkml:context>
    <inkml:brush xml:id="br0">
      <inkml:brushProperty name="width" value="0.0455088429152966" units="cm"/>
      <inkml:brushProperty name="height" value="0.0455088429152966" units="cm"/>
      <inkml:brushProperty name="color" value="#f2395b"/>
      <inkml:brushProperty name="ignorePressure" value="0"/>
    </inkml:brush>
  </inkml:definitions>
  <inkml:trace contextRef="#ctx0" brushRef="#br0">8650.000 25150.000 483,'-38.000'-2.000'16,"26.000"-3.000"4,24.000-3.000 5,26.000-2.000 4,24.000 2.000 1,26.000 9.000-4,24.000 10.000-3,26.000 10.000-3,4.000 5.000-4,-16.000 4.000-1,-15.000 3.000-3,-15.000 3.000-1,-7.000-1.000-2,3.000-2.000-1,3.000-3.000 0,4.000-3.000-1,2.000-4.000 0,4.000-3.000 0,3.000-3.000 1,3.000-2.000 0,1.000-5.000 0,1.000-2.000 0,-1.000-3.000 0,1.000-3.000 1,1.000-4.000 0,3.000-3.000-1,3.000-3.000 0,4.000-2.000 0,5.000-1.000 0,10.000 3.000 1,10.000 3.000 0,9.000 4.000 0,1.000 1.000-1,-6.000 0.000-1,-6.000 0.000-2,-6.000 0.000-3,-4.000-2.000 0,1.000-3.000 0,-1.000-3.000 1,1.000-2.000-1,-4.000-6.000 1,-6.000-6.000 1,-6.000-6.000 0,-6.000-6.000 0,-4.000-6.000 0,1.000-2.000 0,-1.000-3.000-1,1.000-3.000 0,2.000 1.000 1,7.000 6.000 0,6.000 7.000 0,7.000 6.000 0,2.000 4.000 1,1.000 4.000 0,-1.000 3.000-1,1.000 3.000 0,-1.000 3.000 0,1.000 3.000 0,-1.000 3.000-2,1.000 4.000 0,-4.000 1.000 0,-6.000 0.000-1,-6.000 0.000-1,-6.000 0.000-1,-2.000-2.000 1,3.000-3.000 0,3.000-3.000 1,4.000-2.000 0,-1.000-6.000 0,-3.000-6.000-3,-3.000-6.000 0,-2.000-6.000-3,-1.000-2.000 0,3.000 3.000 1,3.000 3.000 0,4.000 4.000 2,1.000 4.000 0,0.000 6.000 1,0.000 7.000 1,0.000 6.000 0,-4.000 4.000 0,-5.000 4.000 1,-7.000 3.000-1,-5.000 3.000 0,-4.000 3.000-1,0.000 3.000 1,0.000 3.000 0,0.000 4.000-1,-2.000-1.000 1,-3.000-3.000-1,-3.000-3.000 1,-2.000-2.000 0,-1.000-3.000 0,3.000 1.000-1,3.000-1.000 0,4.000 1.000 0,1.000-1.000-1,0.000 1.000 0,0.000-1.000 0,0.000 1.000-1,0.000-1.000 0,0.000 1.000 1,0.000-1.000 0,0.000 1.000 0,-2.000-3.000 0,-3.000-2.000-1,-3.000-3.000-1,-2.000-3.000-1,-6.000-2.000-1,-6.000 0.000 0,-6.000 0.000 0,-6.000 0.000 1,-6.000-2.000 0,-2.000-3.000-1,-3.000-3.000 0,-3.000-2.000-1,-2.000-3.000-6,0.000 1.000-12,0.000-1.000-13,0.000 1.000-13,-5.000-3.000-6,-9.000-2.000 1,-10.000-3.000-1,-8.000-3.000 0</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5"/>
    </inkml:context>
    <inkml:brush xml:id="br0">
      <inkml:brushProperty name="width" value="0.0412853173911572" units="cm"/>
      <inkml:brushProperty name="height" value="0.0412853173911572" units="cm"/>
      <inkml:brushProperty name="color" value="#f2395b"/>
      <inkml:brushProperty name="ignorePressure" value="0"/>
    </inkml:brush>
  </inkml:definitions>
  <inkml:trace contextRef="#ctx0" brushRef="#br0">24400.000 27250.000 532,'23.000'-25.000'2,"-3.000"0.000"3,-3.000 0.000 4,-2.000 0.000 3,-3.000 0.000 2,1.000 0.000 1,-1.000 0.000 0,1.000 0.000 0,-3.000-2.000 1,-2.000-3.000 0,-3.000-3.000-1,-3.000-2.000 0,-2.000-1.000 0,0.000 3.000 0,0.000 3.000-1,0.000 4.000 0,-2.000-4.000 0,-3.000-9.000-1,-3.000-10.000 0,-2.000-8.000-1,-5.000-1.000-1,-2.000 9.000-3,-3.000 10.000-2,-3.000 10.000-2,-2.000 5.000-2,0.000 4.000-1,0.000 3.000 0,0.000 3.000-1,-2.000 4.000 0,-3.000 7.000 2,-3.000 6.000 0,-2.000 7.000 1,-3.000 5.000 1,1.000 7.000-1,-1.000 6.000 0,1.000 7.000 0,1.000 2.000-1,3.000 1.000 2,3.000-1.000 0,4.000 1.000 0,4.000 1.000 2,6.000 3.000-1,7.000 3.000 1,6.000 4.000 0,3.000-1.000 0,0.000-3.000 0,0.000-3.000-1,0.000-2.000 0,6.000 0.000 0,13.000 7.000-2,12.000 6.000 0,13.000 7.000-2,2.000-1.000 1,-5.000-6.000-1,-7.000-6.000 1,-5.000-6.000 0,-3.000-1.000 0,4.000 7.000-1,3.000 6.000 0,3.000 7.000 0,-2.000 5.000 0,-6.000 7.000 1,-6.000 6.000 1,-6.000 7.000 0,-4.000-1.000 1,1.000-6.000-1,-1.000-6.000 1,1.000-6.000 0,-6.000-7.000 0,-8.000-6.000 0,-10.000-6.000-1,-9.000-6.000 1,-9.000-2.000-1,-5.000 3.000 0,-7.000 3.000 1,-5.000 4.000-1,-6.000-3.000 0,-3.000-5.000-2,-3.000-7.000 0,-2.000-5.000-2,-1.000-8.000 0,3.000-5.000 0,3.000-7.000 0,4.000-5.000 0,2.000-6.000 1,4.000-3.000-1,3.000-3.000 2,3.000-2.000-1,4.000-8.000 1,7.000-8.000 1,6.000-10.000 0,7.000-9.000 1,7.000-9.000 0,9.000-5.000 0,10.000-7.000 0,10.000-5.000-1,11.000-8.000 0,17.000-5.000-3,15.000-7.000-1,16.000-5.000-2,9.000-6.000-2,3.000-3.000-6,3.000-3.000-3,4.000-2.000-5,1.000 3.000-2,0.000 14.000 2,0.000 11.000 1,0.000 14.000 2,-8.000 10.000-8,-16.000 9.000-18,-15.000 10.000-16,-15.000 10.000-18</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6"/>
    </inkml:context>
    <inkml:brush xml:id="br0">
      <inkml:brushProperty name="width" value="0.0382728464901447" units="cm"/>
      <inkml:brushProperty name="height" value="0.0382728464901447" units="cm"/>
      <inkml:brushProperty name="color" value="#f2395b"/>
      <inkml:brushProperty name="ignorePressure" value="0"/>
    </inkml:brush>
  </inkml:definitions>
  <inkml:trace contextRef="#ctx0" brushRef="#br0">30550.000 31200.000 574,'50.000'-22.000'104,"0.000"6.000"-20,0.000 7.000-20,0.000 6.000-20,0.000 6.000-13,0.000 6.000-5,0.000 7.000-6,0.000 6.000-6,-2.000 1.000-3,-3.000-3.000-1,-3.000-3.000-2,-2.000-2.000-1,-9.000 2.000-4,-12.000 9.000-7,-13.000 10.000-6,-12.000 10.000-6,-12.000 0.000-1,-8.000-5.000 5,-10.000-7.000 4,-9.000-5.000 5,-2.000-4.000 3,6.000 0.000-1,7.000 0.000 0,6.000 0.000-1,3.000 0.000 0,0.000 0.000 1,0.000 0.000-1,0.000 0.000 2,7.000-5.000-13,17.000-9.000-24,15.000-10.000-24,16.000-8.000-23</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4"/>
    </inkml:context>
    <inkml:brush xml:id="br0">
      <inkml:brushProperty name="width" value="0.0468796417117119" units="cm"/>
      <inkml:brushProperty name="height" value="0.0468796417117119" units="cm"/>
      <inkml:brushProperty name="color" value="#f2395b"/>
      <inkml:brushProperty name="ignorePressure" value="0"/>
    </inkml:brush>
  </inkml:definitions>
  <inkml:trace contextRef="#ctx0" brushRef="#br0">32600.000 35100.000 469,'46.000'18.000'4,"-5.000"-11.000"9,-7.000-14.000 8,-5.000-11.000 9,-3.000-7.000 3,4.000 0.000-3,3.000 0.000-4,3.000 0.000-2,-1.000 7.000-3,-2.000 17.000-3,-3.000 15.000-3,-3.000 16.000-2,-6.000 12.000-2,-5.000 9.000-2,-7.000 10.000-2,-5.000 10.000-1,-4.000 2.000 0,0.000-3.000 1,0.000-3.000 0,0.000-2.000 1,6.000-17.000-3,13.000-28.000-7,12.000-28.000-7,13.000-27.000-6,9.000-25.000-7,6.000-18.000-3,7.000-19.000-4,6.000-18.000-5,3.000-6.000 1,0.000 10.000 5,0.000 10.000 6,0.000 9.000 5,-8.000 12.000 5,-16.000 16.000 5,-15.000 15.000 3,-15.000 17.000 4,-12.000 16.000 11,-6.000 19.000 19,-6.000 19.000 19,-6.000 19.000 19,-4.000 9.000 3,1.000 0.000-13,-1.000 0.000-12,1.000 0.000-14,1.000 3.000-7,3.000 6.000-5,3.000 7.000-4,4.000 6.000-5,-1.000 3.000-2,-3.000 0.000-2,-3.000 0.000-1,-2.000 0.000 0,0.000-4.000-2,7.000-5.000-1,6.000-7.000-1,7.000-5.000-1,10.000-19.000-3,16.000-27.000-9,15.000-28.000-8,17.000-28.000-8,7.000-24.000-2,0.000-19.000 2,0.000-18.000 3,0.000-19.000 3,-4.000-7.000 3,-5.000 7.000 3,-7.000 6.000 2,-5.000 7.000 3,-8.000 7.000 2,-5.000 9.000 2,-7.000 10.000 0,-5.000 10.000 2,-9.000 8.000 1,-9.000 10.000 2,-10.000 10.000 0,-8.000 9.000 2,-11.000 9.000 0,-8.000 9.000-2,-10.000 10.000-1,-9.000 10.000-2,-4.000 8.000-1,4.000 10.000 0,3.000 10.000 1,3.000 9.000 1,3.000 7.000-7,3.000 7.000-11,3.000 6.000-12,4.000 7.000-13,2.000-3.000-3,4.000-8.000 5,3.000-10.000 4,3.000-9.000 5</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6"/>
    </inkml:context>
    <inkml:brush xml:id="br0">
      <inkml:brushProperty name="width" value="0.0458939895033836" units="cm"/>
      <inkml:brushProperty name="height" value="0.0458939895033836" units="cm"/>
      <inkml:brushProperty name="color" value="#f2395b"/>
      <inkml:brushProperty name="ignorePressure" value="0"/>
    </inkml:brush>
  </inkml:definitions>
  <inkml:trace contextRef="#ctx0" brushRef="#br0">31650.000 29800.000 479,'37.000'-61.000'19,"-24.000"28.000"12,-26.000 28.000 12,-24.000 29.000 12,-12.000 19.000 2,4.000 14.000-8,3.000 11.000-10,3.000 14.000-8,-1.000 7.000-6,-2.000 3.000-2,-3.000 3.000-3,-3.000 4.000-2,-2.000 2.000-2,0.000 4.000-1,0.000 3.000-1,0.000 3.000-1,-2.000 4.000-1,-3.000 7.000-2,-3.000 6.000-1,-2.000 7.000-2,0.000-3.000-1,7.000-8.000-1,6.000-10.000-3,7.000-9.000-1,4.000-9.000-1,3.000-5.000 0,3.000-7.000 0,4.000-5.000 0,4.000-6.000 1,6.000-3.000-2,7.000-3.000-1,6.000-2.000-1,4.000-6.000 0,4.000-6.000-1,3.000-6.000 0,3.000-6.000-1,4.000-9.000 0,7.000-8.000-1,6.000-10.000 0,7.000-9.000-2,7.000-13.000 1,9.000-16.000-1,10.000-15.000 1,10.000-15.000 0,0.000-9.000-1,-5.000 1.000 0,-7.000-1.000-1,-5.000 1.000-1,-15.000 2.000 3,-22.000 7.000 6,-22.000 6.000 7,-21.000 7.000 5,-15.000 5.000 2,-6.000 7.000-5,-6.000 6.000-5,-6.000 7.000-5,-2.000 4.000-3,3.000 3.000-4,3.000 3.000-3,4.000 4.000-4</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7"/>
    </inkml:context>
    <inkml:brush xml:id="br0">
      <inkml:brushProperty name="width" value="0.0467100702226162" units="cm"/>
      <inkml:brushProperty name="height" value="0.0467100702226162" units="cm"/>
      <inkml:brushProperty name="color" value="#f2395b"/>
      <inkml:brushProperty name="ignorePressure" value="0"/>
    </inkml:brush>
  </inkml:definitions>
  <inkml:trace contextRef="#ctx0" brushRef="#br0">32750.000 31200.000 470,'15.000'-66.000'22,"-18.000"19.000"8,-19.000 19.000 7,-18.000 19.000 9,-10.000 15.000-1,0.000 13.000-7,0.000 12.000-8,0.000 13.000-8,0.000 6.000-5,0.000 0.000-3,0.000 0.000-1,0.000 0.000-4,4.000 1.000-1,10.000 4.000 1,10.000 3.000-1,9.000 3.000 1,9.000-4.000-2,9.000-8.000-1,10.000-10.000-1,10.000-9.000-3,5.000-7.000-1,4.000-3.000 0,3.000-3.000-2,3.000-2.000-1,3.000-3.000-1,3.000 1.000 1,3.000-1.000 1,4.000 1.000 0,-1.000-1.000 1,-3.000 1.000 3,-3.000-1.000 1,-2.000 1.000 3,-12.000 5.000 2,-19.000 14.000 6,-18.000 11.000 5,-19.000 14.000 4,-12.000 2.000 0,-2.000-6.000-4,-3.000-6.000-5,-3.000-6.000-5,-6.000-4.000-3,-5.000 1.000-5,-7.000-1.000-3,-5.000 1.000-3,-1.000-4.000-6,6.000-6.000-5,7.000-6.000-7,6.000-6.000-5,4.000-6.000-7,4.000-2.000-6,3.000-3.000-6,3.000-3.000-8,4.000-6.000 2,7.000-5.000 8,6.000-7.000 9,7.000-5.000 8,5.000-4.000 2,7.000 0.000-3,6.000 0.000-4,7.000 0.000-3</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7"/>
    </inkml:context>
    <inkml:brush xml:id="br0">
      <inkml:brushProperty name="width" value="0.0355576910078526" units="cm"/>
      <inkml:brushProperty name="height" value="0.0355576910078526" units="cm"/>
      <inkml:brushProperty name="color" value="#f2395b"/>
      <inkml:brushProperty name="ignorePressure" value="0"/>
    </inkml:brush>
  </inkml:definitions>
  <inkml:trace contextRef="#ctx0" brushRef="#br0">33300.000 29900.000 618,'51.000'0.000'84,"4.000"0.000"-15,3.000 0.000-14,3.000 0.000-13,-1.000 1.000-11,-2.000 4.000-4,-3.000 3.000-5,-3.000 3.000-5,-6.000 3.000-4,-5.000 3.000-3,-7.000 3.000-3,-5.000 4.000-4,-8.000 4.000-2,-5.000 6.000-1,-7.000 7.000-1,-5.000 6.000-1,-12.000 7.000-3,-16.000 10.000-2,-15.000 10.000-4,-15.000 9.000-2,-11.000 2.000-1,-2.000-2.000-1,-3.000-3.000 0,-3.000-3.000-1,2.000-9.000 3,10.000-11.000 3,10.000-14.000 4,9.000-11.000 5,17.000-9.000 3,25.000-3.000 4,25.000-3.000 2,25.000-2.000 5,17.000-6.000-6,9.000-6.000-13,10.000-6.000-13,10.000-6.000-13,-6.000-2.000-9,-18.000 3.000-6,-19.000 3.000-6,-18.000 4.000-5</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8"/>
    </inkml:context>
    <inkml:brush xml:id="br0">
      <inkml:brushProperty name="width" value="0.0426250472664833" units="cm"/>
      <inkml:brushProperty name="height" value="0.0426250472664833" units="cm"/>
      <inkml:brushProperty name="color" value="#f2395b"/>
      <inkml:brushProperty name="ignorePressure" value="0"/>
    </inkml:brush>
  </inkml:definitions>
  <inkml:trace contextRef="#ctx0" brushRef="#br0">35850.000 30650.000 516,'-47.000'-22.000'83,"6.000"6.000"-13,7.000 7.000-11,6.000 6.000-13,3.000 7.000-9,0.000 10.000-5,0.000 10.000-5,0.000 9.000-6,0.000 4.000-3,0.000 1.000 0,0.000-1.000-1,0.000 1.000-1,-2.000 1.000-2,-3.000 3.000-6,-3.000 3.000-5,-2.000 4.000-6,-1.000 2.000-1,3.000 4.000 0,3.000 3.000 2,4.000 3.000 0,1.000 1.000 2,0.000 1.000 2,0.000-1.000 2,0.000 1.000 2,0.000-3.000 0,0.000-2.000-1,0.000-3.000-2,0.000-3.000-1,1.000-2.000-2,4.000 0.000 1,3.000 0.000-1,3.000 0.000 1,1.000-2.000-2,1.000-3.000 0,-1.000-3.000-1,1.000-2.000-1,1.000-3.000 0,3.000 1.000 0,3.000-1.000 1,4.000 1.000 0,8.000-6.000 0,17.000-8.000-2,15.000-10.000-1,16.000-9.000-2,7.000-12.000-1,1.000-11.000-3,-1.000-14.000-2,1.000-11.000-2,-1.000-7.000-2,1.000 0.000-1,-1.000 0.000-1,1.000 0.000-2,-7.000 3.000 1,-12.000 6.000 2,-13.000 7.000 2,-12.000 6.000 2,-15.000 1.000 3,-15.000-3.000 6,-15.000-3.000 4,-16.000-2.000 5,-10.000 3.000 3,-3.000 14.000 1,-3.000 11.000 2,-2.000 14.000 0,-3.000 7.000 1,1.000 3.000-3,-1.000 3.000-2,1.000 4.000-2,4.000 1.000-4,9.000 0.000-7,10.000 0.000-6,10.000 0.000-7,13.000-2.000-8,19.000-3.000-8,19.000-3.000-8,19.000-2.000-8</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8"/>
    </inkml:context>
    <inkml:brush xml:id="br0">
      <inkml:brushProperty name="width" value="0.0454967245459557" units="cm"/>
      <inkml:brushProperty name="height" value="0.0454967245459557" units="cm"/>
      <inkml:brushProperty name="color" value="#f2395b"/>
      <inkml:brushProperty name="ignorePressure" value="0"/>
    </inkml:brush>
  </inkml:definitions>
  <inkml:trace contextRef="#ctx0" brushRef="#br0">36450.000 31000.000 483,'21.000'-41.000'37,"-5.000"19.000"10,-7.000 19.000 8,-5.000 19.000 9,-4.000 12.000-1,0.000 6.000-12,0.000 7.000-11,0.000 6.000-13,-2.000 3.000-6,-3.000 0.000-3,-3.000 0.000-2,-2.000 0.000-3,-1.000 3.000-1,3.000 6.000-1,3.000 7.000 0,4.000 6.000 0,1.000 12.000-1,0.000 19.000-4,0.000 19.000-3,0.000 19.000-2,-2.000 23.000-6,-3.000 28.000-4,-3.000 28.000-6,-2.000 29.000-5,-3.000 15.000-6,1.000 3.000-8,-1.000 3.000-7,1.000 4.000-7,1.000-15.000-1,3.000-31.000 7,3.000-31.000 6,4.000-31.000 6,2.000-32.000 1,4.000-31.000-4,3.000-31.000-5,3.000-31.000-5</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29"/>
    </inkml:context>
    <inkml:brush xml:id="br0">
      <inkml:brushProperty name="width" value="0.0391141325235367" units="cm"/>
      <inkml:brushProperty name="height" value="0.0391141325235367" units="cm"/>
      <inkml:brushProperty name="color" value="#f2395b"/>
      <inkml:brushProperty name="ignorePressure" value="0"/>
    </inkml:brush>
  </inkml:definitions>
  <inkml:trace contextRef="#ctx0" brushRef="#br0">36450.000 31100.000 562,'23.000'-24.000'0,"-3.000"4.000"0,-3.000 3.000 0,-2.000 3.000 0,-1.000 3.000 4,3.000 3.000 8,3.000 3.000 7,4.000 4.000 8,2.000 1.000 5,4.000 0.000 0,3.000 0.000 3,3.000 0.000 0,3.000 0.000 0,3.000 0.000-4,3.000 0.000-2,4.000 0.000-3,1.000 3.000-4,0.000 6.000-5,0.000 7.000-5,0.000 6.000-4,-4.000 3.000-4,-5.000 0.000 1,-7.000 0.000-2,-5.000 0.000 1,-6.000 6.000-1,-3.000 13.000 2,-3.000 12.000 0,-2.000 13.000 1,-11.000 2.000 0,-15.000-5.000 0,-15.000-7.000 0,-16.000-5.000-1,-10.000-4.000-2,-3.000 0.000-3,-3.000 0.000-4,-2.000 0.000-3,-11.000 4.000-4,-15.000 10.000-4,-15.000 10.000-4,-16.000 9.000-4,1.000-2.000-4,19.000-12.000-3,19.000-13.000-4,19.000-12.000-4</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0"/>
    </inkml:context>
    <inkml:brush xml:id="br0">
      <inkml:brushProperty name="width" value="0.0465324521064758" units="cm"/>
      <inkml:brushProperty name="height" value="0.0465324521064758" units="cm"/>
      <inkml:brushProperty name="color" value="#f2395b"/>
      <inkml:brushProperty name="ignorePressure" value="0"/>
    </inkml:brush>
  </inkml:definitions>
  <inkml:trace contextRef="#ctx0" brushRef="#br0">37950.000 29900.000 472,'25.000'-21.000'109,"0.000"10.000"-25,0.000 10.000-27,0.000 9.000-25,0.000 6.000-14,0.000 3.000 1,0.000 3.000-2,0.000 4.000 1,1.000 2.000-1,4.000 4.000-1,3.000 3.000-1,3.000 3.000 0,-4.000 3.000-3,-8.000 3.000-5,-10.000 3.000-3,-9.000 4.000-4,-10.000 4.000-2,-9.000 6.000-1,-10.000 7.000 0,-8.000 6.000-1,-9.000-1.000 0,-6.000-5.000-2,-6.000-7.000-2,-6.000-5.000-1,-2.000-6.000-1,3.000-3.000 1,3.000-3.000-1,4.000-2.000 1,2.000-5.000 1,4.000-2.000 2,3.000-3.000 1,3.000-3.000 1,18.000-9.000 5,35.000-11.000 7,35.000-14.000 8,34.000-11.000 7,9.000-6.000 3,-16.000 4.000-4,-15.000 3.000-4,-15.000 3.000-3,-6.000-1.000-3,7.000-2.000 0,6.000-3.000-1,7.000-3.000 0,0.000 1.000-3,-2.000 6.000-4,-3.000 7.000-4,-3.000 6.000-3,-4.000 3.000-6,-3.000 0.000-5,-3.000 0.000-7,-2.000 0.000-6,-5.000 6.000-12,-2.000 13.000-18,-3.000 12.000-17,-3.000 13.000-19</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3"/>
    </inkml:context>
    <inkml:brush xml:id="br0">
      <inkml:brushProperty name="width" value="0.0449794866144657" units="cm"/>
      <inkml:brushProperty name="height" value="0.0449794866144657" units="cm"/>
      <inkml:brushProperty name="color" value="#f2395b"/>
      <inkml:brushProperty name="ignorePressure" value="0"/>
    </inkml:brush>
  </inkml:definitions>
  <inkml:trace contextRef="#ctx0" brushRef="#br0">87800.000 9400.000 489,'-24.000'31.000'119,"4.000"13.000"-22,3.000 12.000-22,3.000 13.000-23,1.000 9.000-14,1.000 6.000-5,-1.000 7.000-7,1.000 6.000-5,-1.000-1.000-5,1.000-5.000-3,-1.000-7.000-4,1.000-5.000-2,1.000-3.000-4,3.000 4.000-2,3.000 3.000-2,4.000 3.000-2,1.000-1.000-3,0.000-2.000-3,0.000-3.000-2,0.000-3.000-4,0.000-6.000-1,0.000-5.000-1,0.000-7.000-1,0.000-5.000 0,0.000-15.000-8,0.000-22.000-13,0.000-22.000-15,0.000-21.000-14,-4.000-24.000-2,-5.000-25.000 10,-7.000-25.000 9,-5.000-25.000 11,-1.000 0.000 8,6.000 25.000 7,7.000 25.000 7,6.000 25.000 7,1.000 12.000 5,-3.000 1.000 1,-3.000-1.000 1,-2.000 1.000 2</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4"/>
    </inkml:context>
    <inkml:brush xml:id="br0">
      <inkml:brushProperty name="width" value="0.0494125783443451" units="cm"/>
      <inkml:brushProperty name="height" value="0.0494125783443451" units="cm"/>
      <inkml:brushProperty name="color" value="#f2395b"/>
      <inkml:brushProperty name="ignorePressure" value="0"/>
    </inkml:brush>
  </inkml:definitions>
  <inkml:trace contextRef="#ctx0" brushRef="#br0">87700.000 9150.000 445,'26.000'-96.000'0,"4.000"10.000"0,3.000 10.000 0,3.000 9.000 0,10.000 6.000 4,20.000 3.000 7,18.000 3.000 8,20.000 4.000 8,3.000 8.000 2,-8.000 17.000-1,-10.000 15.000-3,-9.000 16.000-2,-10.000 13.000-1,-9.000 14.000-4,-10.000 11.000-1,-8.000 14.000-3,-9.000 7.000-2,-6.000 3.000-1,-6.000 3.000-2,-6.000 4.000 0,-6.000-1.000-2,-2.000-3.000-1,-3.000-3.000 0,-3.000-2.000-1,-6.000-3.000-1,-5.000 1.000-2,-7.000-1.000 0,-5.000 1.000-2,-9.000-3.000 0,-9.000-2.000-1,-10.000-3.000 1,-8.000-3.000 0,-9.000-2.000-1,-6.000 0.000 0,-6.000 0.000-1,-6.000 0.000 0,-2.000-4.000 0,3.000-5.000 1,3.000-7.000 0,4.000-5.000 1,5.000-4.000 2,10.000 0.000 1,10.000 0.000 1,9.000 0.000 2,18.000-4.000 0,29.000-5.000-2,28.000-7.000-2,28.000-5.000-2,20.000-8.000-1,13.000-5.000-2,12.000-7.000-1,13.000-5.000-2,4.000-1.000 0,-3.000 6.000 1,-3.000 7.000-1,-2.000 6.000 2,-6.000 4.000 1,-6.000 4.000 3,-6.000 3.000 3,-6.000 3.000 4,-12.000 4.000 1,-15.000 7.000-1,-15.000 6.000-1,-16.000 7.000 0,-12.000 2.000 1,-5.000 1.000 4,-7.000-1.000 4,-5.000 1.000 3,-8.000 4.000 2,-5.000 9.000 0,-7.000 10.000-1,-5.000 10.000-1,-9.000 2.000 0,-9.000-3.000-2,-10.000-3.000-2,-8.000-2.000-1,-9.000-1.000-2,-6.000 3.000-2,-6.000 3.000 0,-6.000 4.000-2,-7.000-3.000-3,-6.000-5.000-4,-6.000-7.000-5,-6.000-5.000-4,1.000-6.000-3,9.000-3.000-1,10.000-3.000 0,10.000-2.000-2,8.000-5.000-4,10.000-2.000-8,10.000-3.000-7,9.000-3.000-9</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5"/>
    </inkml:context>
    <inkml:brush xml:id="br0">
      <inkml:brushProperty name="width" value="0.0426650494337082" units="cm"/>
      <inkml:brushProperty name="height" value="0.0426650494337082" units="cm"/>
      <inkml:brushProperty name="color" value="#f2395b"/>
      <inkml:brushProperty name="ignorePressure" value="0"/>
    </inkml:brush>
  </inkml:definitions>
  <inkml:trace contextRef="#ctx0" brushRef="#br0">88600.000 15600.000 515,'17.000'-99.000'56,"-16.000"54.000"0,-15.000 53.000-1,-15.000 53.000-1,-12.000 32.000-4,-6.000 14.000-6,-6.000 11.000-7,-6.000 14.000-6,-7.000 13.000-5,-6.000 16.000-4,-6.000 15.000-4,-6.000 17.000-3,-4.000 7.000-5,1.000 0.000-3,-1.000 0.000-3,1.000 0.000-5,4.000-10.000-4,9.000-18.000-4,10.000-19.000-5,10.000-18.000-4,10.000-20.000-3,13.000-18.000-5,12.000-19.000-4,13.000-18.000-3,10.000-29.000-5,10.000-37.000-6,10.000-38.000-6,9.000-37.000-6,9.000-30.000 0,9.000-22.000 8,10.000-22.000 8,10.000-21.000 7,4.000-12.000 6,0.000 1.000 7,0.000-1.000 5,0.000 1.000 7,-7.000 16.000 2,-11.000 35.000 2,-14.000 35.000 1,-11.000 34.000 2</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4"/>
    </inkml:context>
    <inkml:brush xml:id="br0">
      <inkml:brushProperty name="width" value="0.0486085675656796" units="cm"/>
      <inkml:brushProperty name="height" value="0.0486085675656796" units="cm"/>
      <inkml:brushProperty name="color" value="#f2395b"/>
      <inkml:brushProperty name="ignorePressure" value="0"/>
    </inkml:brush>
  </inkml:definitions>
  <inkml:trace contextRef="#ctx0" brushRef="#br0">34700.000 34500.000 452,'21.000'29.000'83,"-5.000"10.000"-10,-7.000 10.000-10,-5.000 9.000-11,-3.000 2.000-7,4.000-2.000-7,3.000-3.000-6,3.000-3.000-6,3.000 1.000-6,3.000 6.000-2,3.000 7.000-2,4.000 6.000-4,4.000 1.000 0,6.000-3.000-2,7.000-3.000 1,6.000-2.000-2,3.000-5.000 0,0.000-2.000-2,0.000-3.000-1,0.000-3.000-2,-4.000-1.000-2,-5.000 4.000-6,-7.000 3.000-5,-5.000 3.000-5,-14.000-2.000-2,-18.000-6.000 1,-19.000-6.000 2,-18.000-6.000 1,-15.000-4.000-1,-9.000 1.000-3,-10.000-1.000-4,-8.000 1.000-3,-6.000-6.000-5,1.000-8.000-4,-1.000-10.000-5,1.000-9.000-5,7.000-5.000-1,16.000 0.000 4,15.000 0.000 5,17.000 0.000 3</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5"/>
    </inkml:context>
    <inkml:brush xml:id="br0">
      <inkml:brushProperty name="width" value="0.0466582663357258" units="cm"/>
      <inkml:brushProperty name="height" value="0.0466582663357258" units="cm"/>
      <inkml:brushProperty name="color" value="#f2395b"/>
      <inkml:brushProperty name="ignorePressure" value="0"/>
    </inkml:brush>
  </inkml:definitions>
  <inkml:trace contextRef="#ctx0" brushRef="#br0">88700.000 15750.000 471,'68.000'-65.000'27,"-11.000"23.000"5,-14.000 22.000 6,-11.000 22.000 6,-9.000 18.000 0,-3.000 16.000-3,-3.000 15.000-4,-2.000 17.000-3,-5.000 13.000-3,-2.000 13.000-3,-3.000 12.000-2,-3.000 13.000-3,-2.000 9.000-2,0.000 6.000-2,0.000 7.000-2,0.000 6.000-2,0.000 1.000-3,0.000-3.000 0,0.000-3.000-1,0.000-2.000-1,0.000-8.000-4,0.000-8.000-6,0.000-10.000-5,0.000-9.000-7,0.000-10.000-4,0.000-9.000-4,0.000-10.000-4,0.000-8.000-4,-5.000-11.000-6,-9.000-8.000-6,-10.000-10.000-7,-8.000-9.000-7,-11.000-12.000 1,-8.000-11.000 6,-10.000-14.000 6,-9.000-11.000 8,-9.000-14.000 5,-5.000-11.000 5,-7.000-14.000 4,-5.000-11.000 5,-3.000-6.000 3,4.000 4.000 5,3.000 3.000 3,3.000 3.000 3,7.000 7.000 4,14.000 14.000 1,11.000 11.000 2,14.000 14.000 2,11.000 3.000 7,14.000-2.000 12,11.000-3.000 12,14.000-3.000 11,13.000-4.000 1,16.000-3.000-10,15.000-3.000-10,17.000-2.000-10,13.000-5.000-7,13.000-2.000-6,12.000-3.000-6,13.000-3.000-5,6.000 2.000-6,0.000 10.000-6,0.000 10.000-6,0.000 9.000-6,-8.000 6.000-5,-16.000 3.000 0,-15.000 3.000-1,-15.000 4.000-1,-14.000 1.000 1,-8.000 0.000 4,-10.000 0.000 3,-9.000 0.000 4,-7.000-2.000 2,-3.000-3.000 1,-3.000-3.000 1,-2.000-2.000 1</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5"/>
    </inkml:context>
    <inkml:brush xml:id="br0">
      <inkml:brushProperty name="width" value="0.0521287657320499" units="cm"/>
      <inkml:brushProperty name="height" value="0.0521287657320499" units="cm"/>
      <inkml:brushProperty name="color" value="#f2395b"/>
      <inkml:brushProperty name="ignorePressure" value="0"/>
    </inkml:brush>
  </inkml:definitions>
  <inkml:trace contextRef="#ctx0" brushRef="#br0">89850.000 15600.000 422,'23.000'-27.000'0,"-3.000"-3.000"3,-3.000-3.000 2,-2.000-2.000 1,-1.000-1.000 6,3.000 3.000 11,3.000 3.000 9,4.000 4.000 11,-1.000 13.000 4,-3.000 26.000-2,-3.000 24.000-1,-2.000 26.000-3,-6.000 18.000-3,-6.000 13.000-3,-6.000 12.000-4,-6.000 13.000-4,-7.000 10.000-2,-6.000 10.000-3,-6.000 10.000-3,-6.000 9.000-2,-4.000 7.000-2,1.000 7.000-3,-1.000 6.000-2,1.000 7.000-1,2.000-6.000-3,7.000-15.000-1,6.000-15.000-2,7.000-16.000-1,4.000-15.000-2,3.000-11.000 0,3.000-14.000 0,4.000-11.000 0,11.000-14.000-4,23.000-11.000-6,22.000-14.000-8,22.000-11.000-5,19.000-15.000-6,20.000-16.000-4,18.000-15.000-4,20.000-15.000-4,10.000-14.000-2,3.000-8.000-2,3.000-10.000 0,4.000-9.000-2,-17.000 1.000 0,-33.000 13.000 1,-35.000 12.000 2,-34.000 13.000 2</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6"/>
    </inkml:context>
    <inkml:brush xml:id="br0">
      <inkml:brushProperty name="width" value="0.0486798770725727" units="cm"/>
      <inkml:brushProperty name="height" value="0.0486798770725727" units="cm"/>
      <inkml:brushProperty name="color" value="#f2395b"/>
      <inkml:brushProperty name="ignorePressure" value="0"/>
    </inkml:brush>
  </inkml:definitions>
  <inkml:trace contextRef="#ctx0" brushRef="#br0">88900.000 22750.000 451,'21.000'-91.000'-2,"-5.000"19.000"2,-7.000 19.000 4,-5.000 19.000 3,-4.000 5.000 3,0.000-5.000 1,0.000-7.000 3,0.000-5.000 2,0.000-3.000 1,0.000 4.000 0,0.000 3.000 0,0.000 3.000 0,-5.000 1.000-1,-9.000 1.000 0,-10.000-1.000-1,-8.000 1.000 0,-9.000 2.000 0,-6.000 7.000 0,-6.000 6.000 1,-6.000 7.000 1,-9.000 8.000 1,-8.000 14.000-2,-10.000 11.000 0,-9.000 14.000-1,-7.000 13.000 0,-3.000 16.000-1,-3.000 15.000-1,-2.000 17.000-1,-3.000 11.000 0,1.000 10.000 0,-1.000 10.000-2,1.000 9.000 1,2.000 6.000-2,7.000 3.000-2,6.000 3.000-1,7.000 4.000-3,5.000-1.000-1,7.000-3.000-1,6.000-3.000-1,7.000-2.000 0,7.000-6.000 0,9.000-6.000-2,10.000-6.000 1,10.000-6.000-1,7.000-4.000-1,6.000 1.000 2,7.000-1.000-1,6.000 1.000 1,10.000-9.000 0,17.000-15.000 0,15.000-15.000 0,16.000-16.000-1,13.000-13.000 0,14.000-9.000-1,11.000-10.000 0,14.000-8.000 0,10.000-15.000-3,9.000-19.000-4,10.000-18.000-3,10.000-19.000-4,0.000-12.000-4,-5.000-2.000-1,-7.000-3.000-3,-5.000-3.000-2,-14.000 1.000-1,-18.000 6.000-2,-19.000 7.000 1,-18.000 6.000-1,-15.000 4.000-1,-9.000 4.000 2,-10.000 3.000 0,-8.000 3.000 2,-14.000 1.000 0,-15.000 1.000 4,-15.000-1.000 2,-16.000 1.000 2,-10.000-3.000 3,-3.000-2.000 4,-3.000-3.000 2,-2.000-3.000 3,-1.000 1.000 2,3.000 6.000 4,3.000 7.000 2,4.000 6.000 3,2.000 4.000 3,4.000 4.000 4,3.000 3.000 4,3.000 3.000 3,4.000 1.000 4,7.000 1.000 3,6.000-1.000 4,7.000 1.000 4,8.000-1.000 0,14.000 1.000-3,11.000-1.000-3,14.000 1.000-3,10.000-1.000-2,9.000 1.000-1,10.000-1.000-3,10.000 1.000-2,4.000-1.000-2,0.000 1.000-3,0.000-1.000-2,0.000 1.000-3,-2.000 1.000-2,-3.000 3.000 0,-3.000 3.000-1,-2.000 4.000 0,-6.000 2.000-1,-6.000 4.000-2,-6.000 3.000-1,-6.000 3.000-2,-6.000 3.000 0,-2.000 3.000 1,-3.000 3.000 2,-3.000 4.000 2,-4.000 2.000 1,-3.000 4.000 0,-3.000 3.000-1,-2.000 3.000 0,-6.000 4.000 4,-6.000 7.000 6,-6.000 6.000 6,-6.000 7.000 7,-2.000 2.000 2,3.000 1.000-1,3.000-1.000-2,4.000 1.000-2,-1.000 4.000-2,-3.000 9.000-4,-3.000 10.000-3,-2.000 10.000-3,-3.000 5.000-3,1.000 4.000-3,-1.000 3.000-2,1.000 3.000-4,-1.000-1.000-4,1.000-2.000-7,-1.000-3.000-7,1.000-3.000-8,-1.000-9.000-7,1.000-11.000-6,-1.000-14.000-8,1.000-11.000-6</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7"/>
    </inkml:context>
    <inkml:brush xml:id="br0">
      <inkml:brushProperty name="width" value="0.0458708181977272" units="cm"/>
      <inkml:brushProperty name="height" value="0.0458708181977272" units="cm"/>
      <inkml:brushProperty name="color" value="#f2395b"/>
      <inkml:brushProperty name="ignorePressure" value="0"/>
    </inkml:brush>
  </inkml:definitions>
  <inkml:trace contextRef="#ctx0" brushRef="#br0">90450.000 24450.000 479,'45.000'-46.000'0,"-9.000"10.000"0,-10.000 10.000 0,-8.000 9.000 0,-8.000 2.000 4,-2.000-2.000 7,-3.000-3.000 7,-3.000-3.000 8,-2.000-2.000 3,0.000 0.000-3,0.000 0.000-2,0.000 0.000-3,-4.000 1.000-1,-5.000 4.000-3,-7.000 3.000-3,-5.000 3.000-1,-8.000 1.000-2,-5.000 1.000 1,-7.000-1.000-1,-5.000 1.000 1,-3.000-1.000 0,4.000 1.000-3,3.000-1.000 0,3.000 1.000-3,-1.000 1.000 1,-2.000 3.000 1,-3.000 3.000 1,-3.000 4.000 2,-2.000 5.000 2,0.000 10.000 1,0.000 10.000 1,0.000 9.000 2,1.000 10.000 0,4.000 14.000-1,3.000 11.000 0,3.000 14.000-2,3.000 5.000-1,3.000 1.000-3,3.000-1.000-3,4.000 1.000-3,4.000-4.000-2,6.000-6.000-3,7.000-6.000-1,6.000-6.000-3,10.000-9.000-2,17.000-8.000-6,15.000-10.000-6,16.000-9.000-4,9.000-16.000-2,3.000-22.000 2,3.000-22.000 2,4.000-21.000 2,2.000-14.000-1,4.000-2.000-3,3.000-3.000-3,3.000-3.000-4,-7.000 2.000 1,-15.000 10.000 2,-15.000 10.000 4,-16.000 9.000 4,-10.000 13.000 8,-3.000 20.000 17,-3.000 18.000 17,-2.000 20.000 15,-5.000 14.000 7,-2.000 14.000-2,-3.000 11.000-2,-3.000 14.000-3,-1.000 7.000-2,4.000 3.000-4,3.000 3.000-3,3.000 4.000-4,7.000-1.000-6,14.000-3.000-8,11.000-3.000-8,14.000-2.000-10,8.000-3.000-9,7.000 1.000-12,6.000-1.000-12,7.000 1.000-11,-6.000-9.000-8,-15.000-15.000-6,-15.000-15.000-4,-16.000-16.000-4</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8"/>
    </inkml:context>
    <inkml:brush xml:id="br0">
      <inkml:brushProperty name="width" value="0.0433559454977512" units="cm"/>
      <inkml:brushProperty name="height" value="0.0433559454977512" units="cm"/>
      <inkml:brushProperty name="color" value="#f2395b"/>
      <inkml:brushProperty name="ignorePressure" value="0"/>
    </inkml:brush>
  </inkml:definitions>
  <inkml:trace contextRef="#ctx0" brushRef="#br0">87650.000 29600.000 507,'-41.000'-27.000'3,"19.000"-3.000"5,19.000-3.000 5,19.000-2.000 5,12.000 2.000 5,6.000 9.000 2,7.000 10.000 2,6.000 10.000 3,12.000 4.000-1,19.000 0.000-3,19.000 0.000-3,19.000 0.000-4,5.000 3.000-5,-5.000 6.000-7,-7.000 7.000-6,-5.000 6.000-7,-11.000 4.000-3,-11.000 4.000-1,-14.000 3.000 1,-11.000 3.000-1,-14.000 1.000-1,-11.000 1.000 0,-14.000-1.000-2,-11.000 1.000 0,-12.000 1.000 4,-9.000 3.000 10,-10.000 3.000 9,-8.000 4.000 10,-6.000 5.000 4,1.000 10.000 1,-1.000 10.000-1,1.000 9.000 0,4.000 7.000 0,9.000 7.000 1,10.000 6.000 1,10.000 7.000 0,4.000 5.000 0,0.000 7.000-5,0.000 6.000-2,0.000 7.000-4,1.000 2.000-4,4.000 1.000-6,3.000-1.000-3,3.000 1.000-6,-1.000-6.000-2,-2.000-8.000 1,-3.000-10.000 0,-3.000-9.000 2,-4.000-10.000-7,-3.000-9.000-11,-3.000-10.000-12,-2.000-8.000-11,-9.000-9.000-4,-12.000-6.000 5,-13.000-6.000 5,-12.000-6.000 5,-16.000-7.000 2,-19.000-6.000-2,-18.000-6.000-3,-19.000-6.000-1,-7.000-2.000 2,7.000 3.000 11,6.000 3.000 8,7.000 4.000 10,5.000-1.000 7,7.000-3.000 2,6.000-3.000 5,7.000-2.000 2,10.000-5.000 6,16.000-2.000 7,15.000-3.000 7,17.000-3.000 7,22.000-1.000 4,32.000 4.000 1,31.000 3.000 1,32.000 3.000 1,24.000-1.000-3,19.000-2.000-8,19.000-3.000-7,19.000-3.000-8,10.000-4.000-5,4.000-3.000-4,3.000-3.000-5,3.000-2.000-3,-2.000-3.000-5,-6.000 1.000-7,-6.000-1.000-6,-6.000 1.000-6,-10.000 1.000-6,-12.000 3.000-5,-13.000 3.000-6,-12.000 4.000-6,-18.000 1.000 1,-21.000 0.000 4,-22.000 0.000 5,-22.000 0.000 5</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8"/>
    </inkml:context>
    <inkml:brush xml:id="br0">
      <inkml:brushProperty name="width" value="0.051873192191124" units="cm"/>
      <inkml:brushProperty name="height" value="0.051873192191124" units="cm"/>
      <inkml:brushProperty name="color" value="#f2395b"/>
      <inkml:brushProperty name="ignorePressure" value="0"/>
    </inkml:brush>
  </inkml:definitions>
  <inkml:trace contextRef="#ctx0" brushRef="#br0">90150.000 31550.000 424,'25.000'-71.000'2,"0.000"10.000"4,0.000 10.000 3,0.000 9.000 5,0.000 13.000 6,0.000 20.000 7,0.000 18.000 7,0.000 20.000 7,-4.000 14.000 2,-5.000 14.000-4,-7.000 11.000-5,-5.000 14.000-4,-9.000 8.000-4,-9.000 7.000-2,-10.000 6.000-4,-8.000 7.000-3,-4.000 0.000-2,3.000-2.000-2,3.000-3.000-2,4.000-3.000-2,2.000-6.000-2,4.000-5.000-1,3.000-7.000-1,3.000-5.000-2,4.000-23.000-5,7.000-37.000-11,6.000-38.000-9,7.000-37.000-11,10.000-27.000-4,16.000-16.000 2,15.000-15.000 1,17.000-15.000 2,10.000-4.000 1,6.000 9.000 1,7.000 10.000 1,6.000 10.000 2,-2.000 11.000 3,-9.000 17.000 5,-10.000 15.000 7,-8.000 16.000 5,-12.000 15.000 12,-12.000 16.000 18,-13.000 15.000 18,-12.000 17.000 18,-9.000 11.000 6,-2.000 10.000-6,-3.000 10.000-7,-3.000 9.000-6,-2.000 4.000-6,0.000 1.000-6,0.000-1.000-6,0.000 1.000-6,3.000 1.000-6,6.000 3.000-5,7.000 3.000-5,6.000 4.000-5,3.000 5.000-5,0.000 10.000-1,0.000 10.000-2,0.000 9.000-1,0.000 7.000-9,0.000 7.000-15,0.000 6.000-13,0.000 7.000-14,-4.000-10.000-9,-5.000-25.000-1,-7.000-25.000-2,-5.000-25.000-2</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9"/>
    </inkml:context>
    <inkml:brush xml:id="br0">
      <inkml:brushProperty name="width" value="0.0462828353047371" units="cm"/>
      <inkml:brushProperty name="height" value="0.0462828353047371" units="cm"/>
      <inkml:brushProperty name="color" value="#f2395b"/>
      <inkml:brushProperty name="ignorePressure" value="0"/>
    </inkml:brush>
  </inkml:definitions>
  <inkml:trace contextRef="#ctx0" brushRef="#br0">86800.000 36950.000 475,'-74.000'0.000'7,"4.000"0.000"13,3.000 0.000 14,3.000 0.000 13,26.000 0.000 6,51.000 0.000 0,49.000 0.000-1,51.000 0.000 0,26.000-2.000-5,3.000-3.000-7,3.000-3.000-8,4.000-2.000-8,2.000-1.000-5,4.000 3.000-4,3.000 3.000-3,3.000 4.000-3,-4.000 1.000-3,-8.000 0.000-4,-10.000 0.000-2,-9.000 0.000-4,-12.000 1.000-6,-11.000 4.000-9,-14.000 3.000-8,-11.000 3.000-8,-14.000 3.000-7,-11.000 3.000-2,-14.000 3.000-2,-11.000 4.000-3,-9.000 1.000 0,-3.000 0.000 3,-3.000 0.000 3,-2.000 0.000 3</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9"/>
    </inkml:context>
    <inkml:brush xml:id="br0">
      <inkml:brushProperty name="width" value="0.0491123907268047" units="cm"/>
      <inkml:brushProperty name="height" value="0.0491123907268047" units="cm"/>
      <inkml:brushProperty name="color" value="#f2395b"/>
      <inkml:brushProperty name="ignorePressure" value="0"/>
    </inkml:brush>
  </inkml:definitions>
  <inkml:trace contextRef="#ctx0" brushRef="#br0">88300.000 37150.000 447,'-49.000'0.000'5,"4.000"0.000"9,3.000 0.000 9,3.000 0.000 9,6.000 4.000 7,9.000 10.000 7,10.000 10.000 7,10.000 9.000 6,4.000 12.000-1,0.000 16.000-8,0.000 15.000-9,0.000 17.000-9,-2.000 13.000-6,-3.000 13.000-5,-3.000 12.000-4,-2.000 13.000-6,-6.000 16.000-2,-6.000 23.000-2,-6.000 22.000-2,-6.000 22.000-1,-4.000 12.000-4,1.000 3.000-9,-1.000 3.000-9,1.000 4.000-8,-1.000-3.000-7,1.000-5.000-9,-1.000-7.000-6,1.000-5.000-9,4.000-17.000 2,9.000-24.000 9,10.000-26.000 10,10.000-24.000 9,4.000-26.000 2,0.000-24.000-5,0.000-26.000-6,0.000-24.000-5</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9"/>
    </inkml:context>
    <inkml:brush xml:id="br0">
      <inkml:brushProperty name="width" value="0.0536942668259144" units="cm"/>
      <inkml:brushProperty name="height" value="0.0536942668259144" units="cm"/>
      <inkml:brushProperty name="color" value="#f2395b"/>
      <inkml:brushProperty name="ignorePressure" value="0"/>
    </inkml:brush>
  </inkml:definitions>
  <inkml:trace contextRef="#ctx0" brushRef="#br0">89500.000 38600.000 409,'21.000'101.000'136,"-5.000"4.000"-25,-7.000 3.000-24,-5.000 3.000-25,-8.000 1.000-16,-5.000 1.000-7,-7.000-1.000-7,-5.000 1.000-6,-3.000-3.000-7,4.000-2.000-5,3.000-3.000-4,3.000-3.000-5,-1.000-2.000-3,-2.000 0.000 0,-3.000 0.000-3,-3.000 0.000 0,-1.000-5.000-7,4.000-9.000-15,3.000-10.000-14,3.000-8.000-14</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39"/>
    </inkml:context>
    <inkml:brush xml:id="br0">
      <inkml:brushProperty name="width" value="0.0499817915260792" units="cm"/>
      <inkml:brushProperty name="height" value="0.0499817915260792" units="cm"/>
      <inkml:brushProperty name="color" value="#f2395b"/>
      <inkml:brushProperty name="ignorePressure" value="0"/>
    </inkml:brush>
  </inkml:definitions>
  <inkml:trace contextRef="#ctx0" brushRef="#br0">90150.000 38250.000 440,'-24.000'-21.000'9,"4.000"10.000"19,3.000 10.000 18,3.000 9.000 18,3.000 10.000 7,3.000 14.000-5,3.000 11.000-6,4.000 14.000-6,1.000 10.000-6,0.000 9.000-8,0.000 10.000-8,0.000 10.000-8,3.000 0.000-10,6.000-5.000-10,7.000-7.000-12,6.000-5.000-11,3.000-9.000-17,0.000-9.000-23,0.000-10.000-24,0.000-8.000-24</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2"/>
    </inkml:context>
    <inkml:brush xml:id="br0">
      <inkml:brushProperty name="width" value="0.0626697912812233" units="cm"/>
      <inkml:brushProperty name="height" value="0.0626697912812233" units="cm"/>
      <inkml:brushProperty name="color" value="#f2395b"/>
      <inkml:brushProperty name="ignorePressure" value="0"/>
    </inkml:brush>
  </inkml:definitions>
  <inkml:trace contextRef="#ctx0" brushRef="#br0">30550.000 26700.000 351,'-19.000'21.000'14,"13.000"-5.000"20,12.000-7.000 20,13.000-5.000 19,7.000-4.000 3,4.000 0.000-15,3.000 0.000-15,3.000 0.000-14,3.000 0.000-10,3.000 0.000-4,3.000 0.000-5,4.000 0.000-4,1.000 1.000-3,0.000 4.000 0,0.000 3.000 0,0.000 3.000-1,-2.000 3.000 0,-3.000 3.000-2,-3.000 3.000-1,-2.000 4.000 0,-5.000 2.000-1,-2.000 4.000 1,-3.000 3.000 1,-3.000 3.000 1,2.000-1.000 0,10.000-2.000 1,10.000-3.000-1,9.000-3.000 1,9.000-10.000-2,9.000-16.000-3,10.000-15.000-2,10.000-15.000-3,-3.000-7.000-2,-11.000 3.000 0,-14.000 3.000 0,-11.000 4.000 0,-7.000 2.000 0,0.000 4.000 2,0.000 3.000 2,0.000 3.000 2,0.000 3.000 2,0.000 3.000 1,0.000 3.000 1,0.000 4.000 1,4.000-1.000 2,10.000-3.000 2,10.000-3.000 0,9.000-2.000 2,2.000-1.000 1,-2.000 3.000 0,-3.000 3.000 0,-3.000 4.000 0,-6.000 1.000-1,-5.000 0.000-1,-7.000 0.000-3,-5.000 0.000-3,-4.000 3.000 0,0.000 6.000 0,0.000 7.000 0,0.000 6.000 1,4.000 1.000-2,10.000-3.000-1,10.000-3.000-1,9.000-2.000-2,-1.000-5.000-2,-8.000-2.000-1,-10.000-3.000-2,-9.000-3.000-2,-5.000-6.000 0,0.000-5.000 0,0.000-7.000 0,0.000-5.000 0,0.000-3.000 1,0.000 4.000 0,0.000 3.000 2,0.000 3.000 0,1.000 3.000 2,4.000 3.000 2,3.000 3.000 3,3.000 4.000 3,3.000-1.000 1,3.000-3.000 0,3.000-3.000 1,4.000-2.000 0,2.000-1.000 1,4.000 3.000-1,3.000 3.000 0,3.000 4.000 1,4.000 1.000-1,7.000 0.000 0,6.000 0.000 0,7.000 0.000 1,-4.000 0.000-2,-12.000 0.000-1,-13.000 0.000-3,-12.000 0.000-2,1.000-4.000-2,16.000-5.000 0,15.000-7.000-1,17.000-5.000-1,2.000-4.000 0,-9.000 0.000-1,-10.000 0.000 0,-8.000 0.000 0,-8.000 3.000 0,-2.000 6.000 1,-3.000 7.000 3,-3.000 6.000 0,-4.000 4.000 2,-3.000 4.000 1,-3.000 3.000 0,-2.000 3.000 1,0.000 3.000 2,7.000 3.000 2,6.000 3.000 2,7.000 4.000 3,-3.000-3.000 0,-8.000-5.000-1,-10.000-7.000-3,-9.000-5.000-2,-2.000-6.000-2,6.000-3.000-2,7.000-3.000-2,6.000-2.000-2,4.000-3.000-2,4.000 1.000 1,3.000-1.000 0,3.000 1.000 0,3.000-1.000 0,3.000 1.000 1,3.000-1.000 1,4.000 1.000 0,-1.000 1.000 2,-3.000 3.000 1,-3.000 3.000 2,-2.000 4.000 1,-1.000 2.000 0,3.000 4.000 2,3.000 3.000 0,4.000 3.000 1,2.000-1.000-1,4.000-2.000-2,3.000-3.000-1,3.000-3.000-2,4.000-6.000-1,7.000-5.000 0,6.000-7.000 0,7.000-5.000 1,2.000-6.000 0,1.000-3.000 1,-1.000-3.000 1,1.000-2.000 1,-6.000 2.000 0,-8.000 9.000-1,-10.000 10.000 0,-9.000 10.000-1,-7.000 4.000-1,-3.000 0.000 1,-3.000 0.000-1,-2.000 0.000 1,-6.000 0.000-1,-6.000 0.000 0,-6.000 0.000-1,-6.000 0.000 1,-1.000 0.000-8,7.000 0.000-11,6.000 0.000-14,7.000 0.000-12,-1.000 0.000-9,-6.000 0.000-7,-6.000 0.000-7,-6.000 0.000-6</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4"/>
    </inkml:context>
    <inkml:brush xml:id="br0">
      <inkml:brushProperty name="width" value="0.0381953082978725" units="cm"/>
      <inkml:brushProperty name="height" value="0.0381953082978725" units="cm"/>
      <inkml:brushProperty name="color" value="#f2395b"/>
      <inkml:brushProperty name="ignorePressure" value="0"/>
    </inkml:brush>
  </inkml:definitions>
  <inkml:trace contextRef="#ctx0" brushRef="#br0">34900.000 34850.000 575,'96.000'-47.000'99,"-5.000"6.000"-16,-7.000 7.000-13,-5.000 6.000-15,0.000 1.000-12,10.000-3.000-9,10.000-3.000-9,9.000-2.000-9,-4.000 0.000-21,-15.000 7.000-33,-15.000 6.000-31,-16.000 7.000-32</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0:47"/>
    </inkml:context>
    <inkml:brush xml:id="br0">
      <inkml:brushProperty name="width" value="0.0594580061733723" units="cm"/>
      <inkml:brushProperty name="height" value="0.0594580061733723" units="cm"/>
      <inkml:brushProperty name="color" value="#f2395b"/>
      <inkml:brushProperty name="ignorePressure" value="0"/>
    </inkml:brush>
  </inkml:definitions>
  <inkml:trace contextRef="#ctx0" brushRef="#br0">89700.000 37800.000 370,'46.000'-68.000'36,"-5.000"17.000"2,-7.000 15.000 2,-5.000 16.000 2,-3.000 16.000 1,4.000 20.000 1,3.000 18.000 0,3.000 20.000 1,-5.000 8.000-4,-12.000 1.000-6,-13.000-1.000-8,-12.000 1.000-6,-10.000 13.000-4,-6.000 29.000 1,-6.000 28.000 0,-6.000 28.000-1,-6.000 10.000 0,-2.000-5.000-2,-3.000-7.000-3,-3.000-5.000-1,-1.000-8.000-3,4.000-5.000 0,3.000-7.000-1,3.000-5.000-1,3.000-11.000 0,3.000-11.000-2,3.000-14.000 0,4.000-11.000 0,2.000-11.000-3,4.000-5.000 0,3.000-7.000-3,3.000-5.000-2,3.000-19.000-9,3.000-27.000-16,3.000-28.000-16,4.000-28.000-16,5.000-18.000-4,10.000-6.000 12,10.000-6.000 11,9.000-6.000 11,7.000-18.000 5,7.000-28.000-1,6.000-28.000-1,7.000-27.000-1,-3.000-6.000 2,-8.000 19.000 5,-10.000 19.000 5,-9.000 19.000 5,-7.000 15.000 5,-3.000 13.000 5,-3.000 12.000 3,-2.000 13.000 5,-5.000 9.000 1,-2.000 6.000-2,-3.000 7.000-1,-3.000 6.000-1,-2.000 13.000 6,0.000 23.000 16,0.000 22.000 14,0.000 22.000 16,-2.000 21.000 3,-3.000 22.000-9,-3.000 22.000-8,-2.000 23.000-10,-6.000 13.000-5,-6.000 6.000-2,-6.000 7.000-1,-6.000 6.000-2,-2.000 3.000-3,3.000 0.000-1,3.000 0.000-2,4.000 0.000-2,-3.000-4.000-3,-5.000-5.000-4,-7.000-7.000-3,-5.000-5.000-3,-1.000-8.000-2,6.000-5.000-2,7.000-7.000-1,6.000-5.000-1,3.000-4.000-7,0.000 0.000-13,0.000 0.000-15,0.000 0.000-13</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1:59"/>
    </inkml:context>
    <inkml:brush xml:id="br0">
      <inkml:brushProperty name="width" value="0.0559060499072075" units="cm"/>
      <inkml:brushProperty name="height" value="0.0559060499072075" units="cm"/>
      <inkml:brushProperty name="color" value="#f2395b"/>
      <inkml:brushProperty name="ignorePressure" value="0"/>
    </inkml:brush>
  </inkml:definitions>
  <inkml:trace contextRef="#ctx0" brushRef="#br0">85250.000 3300.000 393,'0.000'75.000'143,"0.000"0.000"-30,0.000 0.000-32,0.000 0.000-31,0.000 0.000-19,0.000 0.000-3,0.000 0.000-6,0.000 0.000-4,-2.000 0.000-3,-3.000 0.000-3,-3.000 0.000-1,-2.000 0.000-3,-1.000 0.000-2,3.000 0.000-2,3.000 0.000-2,4.000 0.000-1,-1.000-4.000-4,-3.000-5.000-6,-3.000-7.000-5,-2.000-5.000-6,-3.000-15.000-3,1.000-22.000-1,-1.000-22.000-1,1.000-21.000 0,4.000-17.000 0,9.000-8.000 4,10.000-10.000 4,10.000-9.000 3,7.000-7.000 2,6.000-3.000 2,7.000-3.000 2,6.000-2.000 1,6.000-5.000 0,6.000-2.000 1,7.000-3.000 0,6.000-3.000 1,-2.000 4.000 0,-9.000 13.000 1,-10.000 12.000 2,-8.000 13.000 0,-6.000 9.000 3,1.000 6.000 3,-1.000 7.000 3,1.000 6.000 3,-3.000 10.000 6,-2.000 17.000 11,-3.000 15.000 9,-3.000 16.000 11,-4.000 13.000 0,-3.000 14.000-7,-3.000 11.000-8,-2.000 14.000-7,-5.000 3.000-6,-2.000-2.000-3,-3.000-3.000-4,-3.000-3.000-4,-1.000-4.000-3,4.000-3.000-2,3.000-3.000-3,3.000-2.000-2,-1.000-3.000-1,-2.000 1.000 0,-3.000-1.000 0,-3.000 1.000-1,-2.000-3.000 0,0.000-2.000 0,0.000-3.000-3,0.000-3.000 0,3.000-13.000-11,6.000-22.000-21,7.000-22.000-22,6.000-21.000-21,1.000-12.000-6,-3.000 1.000 9,-3.000-1.000 9,-2.000 1.000 10</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02"/>
    </inkml:context>
    <inkml:brush xml:id="br0">
      <inkml:brushProperty name="width" value="0.0559484176337719" units="cm"/>
      <inkml:brushProperty name="height" value="0.0559484176337719" units="cm"/>
      <inkml:brushProperty name="color" value="#00bff3"/>
      <inkml:brushProperty name="ignorePressure" value="0"/>
    </inkml:brush>
  </inkml:definitions>
  <inkml:trace contextRef="#ctx0" brushRef="#br0">85950.000 3400.000 393,'-24.000'-41.000'32,"4.000"19.000"8,3.000 19.000 7,3.000 19.000 9,1.000 15.000-1,1.000 13.000-7,-1.000 12.000-8,1.000 13.000-7,-3.000 7.000-6,-2.000 4.000-5,-3.000 3.000-4,-3.000 3.000-5,-2.000 1.000-2,0.000 1.000-2,0.000-1.000 0,0.000 1.000-2,0.000-1.000 0,0.000 1.000-2,0.000-1.000-1,0.000 1.000-1,1.000-4.000-1,4.000-6.000-2,3.000-6.000-1,3.000-6.000-1,-1.000-4.000-2,-2.000 1.000 0,-3.000-1.000-1,-3.000 1.000-1,-1.000-4.000 0,4.000-6.000 0,3.000-6.000 0,3.000-6.000 1,3.000-23.000-2,3.000-36.000-4,3.000-39.000-4,4.000-36.000-4,8.000-18.000-1,17.000 3.000 1,15.000 3.000 2,16.000 4.000 0,10.000 1.000 2,7.000 0.000 2,6.000 0.000 0,7.000 0.000 2,-3.000 6.000 2,-8.000 13.000 1,-10.000 12.000 2,-9.000 13.000 1,-5.000 4.000 2,0.000-3.000 2,0.000-3.000 1,0.000-2.000 1,-4.000 2.000 4,-5.000 9.000 7,-7.000 10.000 6,-5.000 10.000 6,-6.000 16.000 6,-3.000 26.000 2,-3.000 24.000 3,-2.000 26.000 3,-3.000 10.000-2,1.000-3.000-6,-1.000-3.000-6,1.000-2.000-7,-3.000-1.000-3,-2.000 3.000-2,-3.000 3.000 0,-3.000 4.000-2,-2.000-1.000-2,0.000-3.000-2,0.000-3.000-1,0.000-2.000-3,0.000-5.000 0,0.000-2.000-3,0.000-3.000 0,0.000-3.000-1,1.000-1.000-6,4.000 4.000-9,3.000 3.000-11,3.000 3.000-9,4.000-10.000-12,7.000-21.000-13,6.000-22.000-14,7.000-22.000-13,-1.000-11.000 2,-6.000 0.000 16,-6.000 0.000 18,-6.000 0.000 16</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03"/>
    </inkml:context>
    <inkml:brush xml:id="br0">
      <inkml:brushProperty name="width" value="0.0455299094319344" units="cm"/>
      <inkml:brushProperty name="height" value="0.0455299094319344" units="cm"/>
      <inkml:brushProperty name="color" value="#00bff3"/>
      <inkml:brushProperty name="ignorePressure" value="0"/>
    </inkml:brush>
  </inkml:definitions>
  <inkml:trace contextRef="#ctx0" brushRef="#br0">88650.000 3350.000 483,'-27.000'-25.000'3,"-3.000"0.000"7,-3.000 0.000 6,-2.000 0.000 6,-1.000 3.000 3,3.000 6.000-1,3.000 7.000-1,4.000 6.000-2,-1.000 3.000-1,-3.000 0.000-2,-3.000 0.000-2,-2.000 0.000-2,-5.000 4.000 0,-2.000 10.000 0,-3.000 10.000 1,-3.000 9.000 0,-2.000 2.000 0,0.000-2.000 0,0.000-3.000-2,0.000-3.000 0,3.000-1.000 1,6.000 4.000 2,7.000 3.000 3,6.000 3.000 2,4.000 1.000 0,4.000 1.000-3,3.000-1.000-3,3.000 1.000-2,4.000 1.000-2,7.000 3.000-2,6.000 3.000-2,7.000 4.000-1,7.000 1.000-1,9.000 0.000 0,10.000 0.000-1,10.000 0.000 0,4.000-4.000-1,0.000-5.000-5,0.000-7.000-2,0.000-5.000-4,-2.000-4.000-1,-3.000 0.000 1,-3.000 0.000 2,-2.000 0.000 2,-5.000 0.000 1,-2.000 0.000 1,-3.000 0.000 3,-3.000 0.000 0,-6.000 3.000 3,-5.000 6.000 0,-7.000 7.000 0,-5.000 6.000 2,-15.000 3.000-1,-22.000 0.000 0,-22.000 0.000-1,-21.000 0.000-1,-10.000-5.000-2,3.000-9.000-1,3.000-10.000-3,4.000-8.000-2,1.000-6.000-3,0.000 1.000-6,0.000-1.000-5,0.000 1.000-4,6.000-7.000-11,13.000-12.000-15,12.000-13.000-15,13.000-12.000-16,10.000-5.000 1,10.000 3.000 15,10.000 3.000 16,9.000 4.000 16,4.000-1.000 9,1.000-3.000 4,-1.000-3.000 2,1.000-2.000 5</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03"/>
    </inkml:context>
    <inkml:brush xml:id="br0">
      <inkml:brushProperty name="width" value="0.0382114686071873" units="cm"/>
      <inkml:brushProperty name="height" value="0.0382114686071873" units="cm"/>
      <inkml:brushProperty name="color" value="#00bff3"/>
      <inkml:brushProperty name="ignorePressure" value="0"/>
    </inkml:brush>
  </inkml:definitions>
  <inkml:trace contextRef="#ctx0" brushRef="#br0">89300.000 2150.000 575,'28.000'-22.000'8,"6.000"6.000"14,7.000 7.000 15,6.000 6.000 15,1.000 3.000 4,-3.000 0.000-8,-3.000 0.000-6,-2.000 0.000-8,-5.000 3.000-5,-2.000 6.000-5,-3.000 7.000-6,-3.000 6.000-4,-4.000 6.000-4,-3.000 6.000-2,-3.000 7.000-2,-2.000 6.000-3,-9.000 4.000 0,-12.000 4.000-1,-13.000 3.000 1,-12.000 3.000-1,-9.000-1.000 0,-2.000-2.000-2,-3.000-3.000-2,-3.000-3.000-2,-4.000-2.000-1,-3.000 0.000-1,-3.000 0.000-2,-2.000 0.000 0,2.000-4.000 1,9.000-5.000 4,10.000-7.000 4,10.000-5.000 4,13.000-4.000 3,19.000 0.000 0,19.000 0.000 0,19.000 0.000 1,13.000-4.000-4,10.000-5.000-6,10.000-7.000-8,9.000-5.000-7,4.000-8.000-9,1.000-5.000-8,-1.000-7.000-11,1.000-5.000-8,-9.000-1.000-3,-15.000 6.000 7,-15.000 7.000 6,-16.000 6.000 6,-8.000 1.000 4,0.000-3.000 1,0.000-3.000 2,0.000-2.000 1</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04"/>
    </inkml:context>
    <inkml:brush xml:id="br0">
      <inkml:brushProperty name="width" value="0.053974911570549" units="cm"/>
      <inkml:brushProperty name="height" value="0.053974911570549" units="cm"/>
      <inkml:brushProperty name="color" value="#00bff3"/>
      <inkml:brushProperty name="ignorePressure" value="0"/>
    </inkml:brush>
  </inkml:definitions>
  <inkml:trace contextRef="#ctx0" brushRef="#br0">90800.000 3200.000 407,'0.000'140.000'122,"0.000"-18.000"-27,0.000-19.000-28,0.000-18.000-27,-2.000-9.000-15,-3.000 4.000-3,-3.000 3.000-3,-2.000 3.000-3,-5.000 1.000-3,-2.000 1.000-1,-3.000-1.000-2,-3.000 1.000-1,-2.000-4.000-1,0.000-6.000-1,0.000-6.000-1,0.000-6.000 0,9.000-26.000-9,19.000-43.000-18,19.000-44.000-16,19.000-43.000-18,10.000-25.000-4,4.000-2.000 10,3.000-3.000 9,3.000-3.000 11,1.000 4.000 6,1.000 13.000 5,-1.000 12.000 6,1.000 13.000 4,-4.000 10.000 5,-6.000 10.000 3,-6.000 10.000 3,-6.000 9.000 4,-4.000 6.000 2,1.000 3.000 1,-1.000 3.000 0,1.000 4.000 2,-3.000 7.000 4,-2.000 13.000 6,-3.000 12.000 8,-3.000 13.000 7,-6.000 7.000 0,-5.000 4.000-5,-7.000 3.000-5,-5.000 3.000-5,-4.000 7.000-3,0.000 14.000 0,0.000 11.000 0,0.000 14.000-1,0.000 3.000 1,0.000-2.000-1,0.000-3.000-1,0.000-3.000 0,0.000-4.000-2,0.000-3.000-2,0.000-3.000-3,0.000-2.000-3,0.000-5.000-2,0.000-2.000-2,0.000-3.000-4,0.000-3.000-2,7.000-4.000-8,17.000-3.000-12,15.000-3.000-13,16.000-2.000-11,9.000-11.000-8,3.000-15.000 0,3.000-15.000 0,4.000-16.000-2,-7.000-8.000 6,-16.000 0.000 10,-15.000 0.000 10,-15.000 0.000 10,-7.000 1.000 4,3.000 4.000-6,3.000 3.000-4,4.000 3.000-6</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07"/>
    </inkml:context>
    <inkml:brush xml:id="br0">
      <inkml:brushProperty name="width" value="0.0442744195461273" units="cm"/>
      <inkml:brushProperty name="height" value="0.0442744195461273" units="cm"/>
      <inkml:brushProperty name="color" value="#00bff3"/>
      <inkml:brushProperty name="ignorePressure" value="0"/>
    </inkml:brush>
  </inkml:definitions>
  <inkml:trace contextRef="#ctx0" brushRef="#br0">92750.000 2900.000 496,'0.000'50.000'133,"0.000"0.000"-31,0.000 0.000-30,0.000 0.000-32,0.000 1.000-16,0.000 4.000-4,0.000 3.000-4,0.000 3.000-3,0.000 3.000-3,0.000 3.000 0,0.000 3.000 0,0.000 4.000-1,0.000 1.000 0,0.000 0.000 0,0.000 0.000-1,0.000 0.000-1,-2.000 3.000-1,-3.000 6.000-2,-3.000 7.000-3,-2.000 6.000-1,-1.000 7.000-3,3.000 10.000-3,3.000 10.000-1,4.000 9.000-2,-1.000 13.000 0,-3.000 20.000 2,-3.000 18.000 2,-2.000 20.000 1,-3.000 10.000-3,1.000 3.000-10,-1.000 3.000-11,1.000 4.000-9,-1.000-9.000-4,1.000-18.000 2,-1.000-19.000 1,1.000-18.000 2,-3.000-17.000 0,-2.000-11.000 0,-3.000-14.000 0,-3.000-11.000-1,-1.000-17.000 2,4.000-18.000 6,3.000-19.000 5,3.000-18.000 5,1.000-10.000 3,1.000 0.000 3,-1.000 0.000 1,1.000 0.000 2</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08"/>
    </inkml:context>
    <inkml:brush xml:id="br0">
      <inkml:brushProperty name="width" value="0.0432671532034874" units="cm"/>
      <inkml:brushProperty name="height" value="0.0432671532034874" units="cm"/>
      <inkml:brushProperty name="color" value="#00bff3"/>
      <inkml:brushProperty name="ignorePressure" value="0"/>
    </inkml:brush>
  </inkml:definitions>
  <inkml:trace contextRef="#ctx0" brushRef="#br0">92600.000 2550.000 508,'50.000'-22.000'33,"0.000"6.000"-1,0.000 7.000 0,0.000 6.000 0,1.000 3.000-1,4.000 0.000-2,3.000 0.000 0,3.000 0.000-1,-1.000 0.000-2,-2.000 0.000-3,-3.000 0.000-2,-3.000 0.000-2,-2.000 3.000-2,0.000 6.000-2,0.000 7.000 0,0.000 6.000-2,-4.000 9.000-2,-5.000 13.000 0,-7.000 12.000-2,-5.000 13.000-1,-6.000 4.000-1,-3.000-3.000 0,-3.000-3.000-1,-2.000-2.000-1,-6.000-3.000 0,-6.000 1.000-2,-6.000-1.000 0,-6.000 1.000-2,-7.000-1.000 1,-6.000 1.000 0,-6.000-1.000 1,-6.000 1.000 0,-9.000-4.000 0,-8.000-6.000 0,-10.000-6.000-1,-9.000-6.000 0,-5.000-2.000-2,0.000 3.000 0,0.000 3.000 0,0.000 4.000-2,1.000-3.000-8,4.000-5.000-14,3.000-7.000-16,3.000-5.000-14,7.000-4.000-9,14.000 0.000-3,11.000 0.000-2,14.000 0.000-3</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09"/>
    </inkml:context>
    <inkml:brush xml:id="br0">
      <inkml:brushProperty name="width" value="0.0530646406114101" units="cm"/>
      <inkml:brushProperty name="height" value="0.0530646406114101" units="cm"/>
      <inkml:brushProperty name="color" value="#00bff3"/>
      <inkml:brushProperty name="ignorePressure" value="0"/>
    </inkml:brush>
  </inkml:definitions>
  <inkml:trace contextRef="#ctx0" brushRef="#br0">95150.000 1500.000 414,'23.000'-41.000'32,"-3.000"19.000"21,-3.000 19.000 19,-2.000 19.000 21,-3.000 13.000 0,1.000 10.000-19,-1.000 10.000-19,1.000 9.000-19,-3.000 2.000-12,-2.000-2.000-5,-3.000-3.000-3,-3.000-3.000-5,-2.000 2.000-5,0.000 10.000-4,0.000 10.000-6,0.000 9.000-4,0.000 1.000-9,0.000-6.000-15,0.000-6.000-15,0.000-6.000-15</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49"/>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70700.000 12550.000 999,'25.000'4.000'0,"-50.000"10.000"0,-50.000 10.000 0,-50.000 9.000 0,-10.000-4.000-6,32.000-15.000-12,31.000-15.000-12,32.000-16.000-12</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6"/>
    </inkml:context>
    <inkml:brush xml:id="br0">
      <inkml:brushProperty name="width" value="0.0314298421144485" units="cm"/>
      <inkml:brushProperty name="height" value="0.0314298421144485" units="cm"/>
      <inkml:brushProperty name="color" value="#f2395b"/>
      <inkml:brushProperty name="ignorePressure" value="0"/>
    </inkml:brush>
  </inkml:definitions>
  <inkml:trace contextRef="#ctx0" brushRef="#br0">70700.000 38600.000 699,'25.000'23.000'74,"0.000"-3.000"-14,0.000-3.000-13,0.000-2.000-12,-2.000 0.000-9,-3.000 7.000-5,-3.000 6.000-5,-2.000 7.000-6,-1.000 4.000-3,3.000 3.000-3,3.000 3.000-4,4.000 4.000-2,-1.000-1.000-1,-3.000-3.000-1,-3.000-3.000 0,-2.000-2.000 0,3.000-15.000-1,14.000-25.000-1,11.000-25.000-1,14.000-25.000-2,8.000-22.000 1,7.000-19.000 1,6.000-18.000 2,7.000-19.000 1,5.000-8.000 0,7.000 3.000 0,6.000 3.000-1,7.000 4.000 0,-4.000 8.000-2,-12.000 17.000-5,-13.000 15.000-3,-12.000 16.000-4,-13.000 12.000-6,-12.000 9.000-10,-13.000 10.000-9,-12.000 10.000-9</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51"/>
    </inkml:context>
    <inkml:brush xml:id="br0">
      <inkml:brushProperty name="width" value="0.0656051188707352" units="cm"/>
      <inkml:brushProperty name="height" value="0.0656051188707352" units="cm"/>
      <inkml:brushProperty name="color" value="#fed406"/>
      <inkml:brushProperty name="ignorePressure" value="0"/>
    </inkml:brush>
  </inkml:definitions>
  <inkml:trace contextRef="#ctx0" brushRef="#br0">32900.000 12500.000 335,'-41.000'1.000'9,"19.000"4.000"15,19.000 3.000 16,19.000 3.000 16,10.000 4.000 3,4.000 7.000-10,3.000 6.000-8,3.000 7.000-10,-1.000 2.000-6,-2.000 1.000-4,-3.000-1.000-5,-3.000 1.000-3,-2.000-1.000-3,0.000 1.000 0,0.000-1.000-1,0.000 1.000-1,1.000 1.000 0,4.000 3.000-1,3.000 3.000-2,3.000 4.000-1,1.000-3.000 0,1.000-5.000-1,-1.000-7.000 0,1.000-5.000 0,1.000-6.000 0,3.000-3.000-2,3.000-3.000-1,4.000-2.000-2,1.000-5.000 0,0.000-2.000-1,0.000-3.000-2,0.000-3.000 0,1.000-7.000-1,4.000-9.000 2,3.000-10.000 0,3.000-8.000 0,6.000-11.000 1,9.000-8.000-1,10.000-10.000-2,10.000-9.000 0,7.000-5.000 0,6.000 0.000 2,7.000 0.000 2,6.000 0.000 1,-2.000 3.000 2,-9.000 6.000 1,-10.000 7.000 0,-8.000 6.000 1,-8.000 9.000 1,-2.000 13.000-2,-3.000 12.000 0,-3.000 13.000-1,-4.000 9.000 1,-3.000 6.000 1,-3.000 7.000 2,-2.000 6.000 1,-6.000 6.000 2,-6.000 6.000 1,-6.000 7.000 0,-6.000 6.000 2,-4.000 3.000 0,1.000 0.000 1,-1.000 0.000 0,1.000 0.000 0,1.000 1.000 1,3.000 4.000 1,3.000 3.000 2,4.000 3.000 0,7.000-4.000-2,13.000-8.000-6,12.000-10.000-5,13.000-9.000-7,2.000-12.000-3,-5.000-11.000-2,-7.000-14.000-3,-5.000-11.000-2,-3.000-14.000-1,4.000-11.000 1,3.000-14.000-1,3.000-11.000 0,-1.000-4.000 2,-2.000 6.000 1,-3.000 7.000 1,-3.000 6.000 2,-6.000 6.000 2,-5.000 6.000 2,-7.000 7.000 1,-5.000 6.000 3,-3.000 6.000 2,4.000 6.000 4,3.000 7.000 4,3.000 6.000 3,-1.000 6.000 3,-2.000 6.000 1,-3.000 7.000 3,-3.000 6.000 1,1.000 3.000 1,6.000 0.000 0,7.000 0.000-1,6.000 0.000 0,3.000-2.000-2,0.000-3.000-3,0.000-3.000-4,0.000-2.000-2,-2.000-5.000-6,-3.000-2.000-5,-3.000-3.000-6,-2.000-3.000-7,-5.000-4.000-4,-2.000-3.000-2,-3.000-3.000-3,-3.000-2.000-2,-9.000-8.000-12,-11.000-8.000-22,-14.000-10.000-23,-11.000-9.000-21</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2:53"/>
    </inkml:context>
    <inkml:brush xml:id="br0">
      <inkml:brushProperty name="width" value="0.0726272687315941" units="cm"/>
      <inkml:brushProperty name="height" value="0.0726272687315941" units="cm"/>
      <inkml:brushProperty name="color" value="#fed406"/>
      <inkml:brushProperty name="ignorePressure" value="0"/>
    </inkml:brush>
  </inkml:definitions>
  <inkml:trace contextRef="#ctx0" brushRef="#br0">5600.000 15850.000 302,'-71.000'0.000'3,"10.000"0.000"-1,10.000 0.000-1,9.000 0.000 1,17.000 6.000 5,25.000 13.000 12,25.000 12.000 12,25.000 13.000 11,10.000 4.000 3,-2.000-3.000-7,-3.000-3.000-8,-3.000-2.000-6,-1.000-1.000-6,4.000 3.000-2,3.000 3.000-1,3.000 4.000-4,1.000 2.000 0,1.000 4.000-2,-1.000 3.000-1,1.000 3.000-2,-1.000 4.000 1,1.000 7.000-1,-1.000 6.000 1,1.000 7.000 0,-3.000 0.000 0,-2.000-2.000-2,-3.000-3.000-1,-3.000-3.000-2,-2.000-7.000-1,0.000-9.000 0,0.000-10.000-1,0.000-8.000 1,0.000-9.000-1,0.000-6.000-1,0.000-6.000 1,0.000-6.000 0,1.000-7.000-1,4.000-6.000 0,3.000-6.000 0,3.000-6.000 0,3.000-7.000 0,3.000-6.000 0,3.000-6.000 0,4.000-6.000 1,10.000-2.000 0,19.000 3.000 1,19.000 3.000 0,19.000 4.000 2,4.000 2.000 0,-9.000 4.000 0,-10.000 3.000-1,-8.000 3.000-1,-8.000 7.000 1,-2.000 14.000-1,-3.000 11.000 1,-3.000 14.000 0,-4.000 3.000 0,-3.000-2.000 0,-3.000-3.000 0,-2.000-3.000 1,-6.000-1.000 0,-6.000 4.000 0,-6.000 3.000 1,-6.000 3.000 0,2.000 1.000 2,14.000 1.000 3,11.000-1.000 3,14.000 1.000 4,0.000-10.000-1,-8.000-19.000-1,-10.000-18.000-3,-9.000-19.000-2,-2.000-15.000-3,6.000-8.000-1,7.000-10.000-1,6.000-9.000-3,1.000-4.000-1,-3.000 4.000-2,-3.000 3.000-2,-2.000 3.000-1,-1.000 7.000-1,3.000 14.000 1,3.000 11.000-1,4.000 14.000 2,1.000 8.000 0,0.000 7.000 1,0.000 6.000 0,0.000 7.000 2,-4.000 5.000 0,-5.000 7.000 0,-7.000 6.000 0,-5.000 7.000-1,-6.000 0.000 2,-3.000-2.000 3,-3.000-3.000 1,-2.000-3.000 4,-5.000-2.000 0,-2.000 0.000 0,-3.000 0.000-1,-3.000 0.000-1,-1.000-4.000-1,4.000-5.000-2,3.000-7.000 0,3.000-5.000-2,-1.000-6.000-1,-2.000-3.000 0,-3.000-3.000 0,-3.000-2.000-1,-1.000-1.000 0,4.000 3.000-1,3.000 3.000 0,3.000 4.000-2,1.000 4.000 0,1.000 6.000 0,-1.000 7.000 1,1.000 6.000-1,-3.000 1.000 0,-2.000-3.000 1,-3.000-3.000 0,-3.000-2.000 0,-1.000-5.000 1,4.000-2.000 1,3.000-3.000 1,3.000-3.000 0,4.000-7.000 1,7.000-9.000 0,6.000-10.000 0,7.000-8.000-2,4.000-6.000 1,3.000 1.000 0,3.000-1.000 0,4.000 1.000-1,1.000 2.000 2,0.000 7.000 1,0.000 6.000 1,0.000 7.000 3,-4.000 11.000 0,-5.000 20.000 0,-7.000 18.000 0,-5.000 20.000 1,-6.000 8.000 0,-3.000 1.000 1,-3.000-1.000 0,-2.000 1.000 1,-5.000-6.000 0,-2.000-8.000 0,-3.000-10.000-2,-3.000-9.000 0,-1.000-10.000-2,4.000-9.000-1,3.000-10.000-2,3.000-8.000-3,4.000-15.000-1,7.000-19.000 0,6.000-18.000-2,7.000-19.000 0,7.000-10.000 0,9.000 1.000 2,10.000-1.000 2,10.000 1.000 1,7.000 7.000 1,6.000 16.000-1,7.000 15.000 0,6.000 17.000 0,-4.000 13.000 0,-11.000 13.000 3,-14.000 12.000 1,-11.000 13.000 3,-11.000 9.000 1,-5.000 6.000 1,-7.000 7.000 0,-5.000 6.000 2,-6.000-1.000-2,-3.000-5.000 0,-3.000-7.000-3,-2.000-5.000 0,2.000-8.000-3,9.000-5.000-1,10.000-7.000-2,10.000-5.000-3,4.000-6.000-9,0.000-3.000-17,0.000-3.000-17,0.000-2.000-17</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71600.000 9700.000 999,'-72.000'-29.000'0,"6.000"-5.000"0,7.000-7.000 0,6.000-5.000 0,-1.000-6.000-1,-5.000-3.000-4,-7.000-3.000-4,-5.000-2.000-3,5.000 8.000-4,19.000 22.000-7,19.000 22.000-5,19.000 23.000-7</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2"/>
    </inkml:context>
    <inkml:brush xml:id="br0">
      <inkml:brushProperty name="width" value="0.0394065454602242" units="cm"/>
      <inkml:brushProperty name="height" value="0.0394065454602242" units="cm"/>
      <inkml:brushProperty name="color" value="#00bff3"/>
      <inkml:brushProperty name="ignorePressure" value="0"/>
    </inkml:brush>
  </inkml:definitions>
  <inkml:trace contextRef="#ctx0" brushRef="#br0">59750.000 10300.000 558,'-50.000'1.000'0,"0.000"4.000"0,0.000 3.000 0,0.000 3.000 0,6.000 3.000 8,13.000 3.000 16,12.000 3.000 17,13.000 4.000 16,15.000-3.000 4,19.000-5.000-9,19.000-7.000-9,19.000-5.000-9,10.000-6.000-6,4.000-3.000-5,3.000-3.000-5,3.000-2.000-5,-2.000-1.000-2,-6.000 3.000-2,-6.000 3.000-2,-6.000 4.000-1,-2.000-1.000-2,3.000-3.000-2,3.000-3.000-1,4.000-2.000-3,1.000-1.000 0,0.000 3.000 1,0.000 3.000 0,0.000 4.000 0,-2.000 2.000-3,-3.000 4.000-5,-3.000 3.000-7,-2.000 3.000-6,-6.000-1.000-6,-6.000-2.000-3,-6.000-3.000-5,-6.000-3.000-4,-6.000-1.000-5,-2.000 4.000-4,-3.000 3.000-4,-3.000 3.000-5</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3"/>
    </inkml:context>
    <inkml:brush xml:id="br0">
      <inkml:brushProperty name="width" value="0.0378084443509579" units="cm"/>
      <inkml:brushProperty name="height" value="0.0378084443509579" units="cm"/>
      <inkml:brushProperty name="color" value="#00bff3"/>
      <inkml:brushProperty name="ignorePressure" value="0"/>
    </inkml:brush>
  </inkml:definitions>
  <inkml:trace contextRef="#ctx0" brushRef="#br0">65250.000 4450.000 581,'-2.000'-50.000'4,"-3.000"0.000"6,-3.000 0.000 8,-2.000 0.000 6,-3.000-2.000 3,1.000-3.000-2,-1.000-3.000-2,1.000-2.000-3,-3.000-1.000-1,-2.000 3.000-3,-3.000 3.000-2,-3.000 4.000-3,-6.000 2.000-1,-5.000 4.000-1,-7.000 3.000-2,-5.000 3.000-1,-3.000 3.000 0,4.000 3.000 0,3.000 3.000 0,3.000 4.000 1,3.000 5.000 0,3.000 10.000-1,3.000 10.000-1,4.000 9.000 0,-1.000 7.000 0,-3.000 7.000 0,-3.000 6.000 0,-2.000 7.000 0,0.000 7.000 0,7.000 9.000 1,6.000 10.000 0,7.000 10.000 0,2.000 5.000 0,1.000 4.000 1,-1.000 3.000-1,1.000 3.000 1,2.000-2.000 0,7.000-6.000-1,6.000-6.000-1,7.000-6.000-1,5.000-6.000 0,7.000-2.000-1,6.000-3.000 0,7.000-3.000-1,2.000-4.000 0,1.000-3.000 0,-1.000-3.000 0,1.000-2.000-1,-1.000-1.000 1,1.000 3.000 0,-1.000 3.000 1,1.000 4.000 0,-4.000 2.000 0,-6.000 4.000 0,-6.000 3.000-2,-6.000 3.000 0,-6.000 1.000-2,-2.000 1.000 0,-3.000-1.000-2,-3.000 1.000 0,-4.000-3.000-1,-3.000-2.000-1,-3.000-3.000 0,-2.000-3.000-1,-8.000-4.000 0,-8.000-3.000 0,-10.000-3.000 1,-9.000-2.000 0,-7.000-6.000 1,-3.000-6.000 1,-3.000-6.000 2,-2.000-6.000 0,-3.000-6.000 1,1.000-2.000 1,-1.000-3.000 0,1.000-3.000 0,2.000-7.000 1,7.000-9.000 0,6.000-10.000 0,7.000-8.000 2,7.000-6.000-1,9.000 1.000 0,10.000-1.000 0,10.000 1.000-1,7.000-4.000 0,6.000-6.000-2,7.000-6.000-2,6.000-6.000-1,9.000-7.000-1,13.000-6.000-2,12.000-6.000-2,13.000-6.000-1,7.000-2.000-1,4.000 3.000-4,3.000 3.000-1,3.000 4.000-4,-2.000 2.000-1,-6.000 4.000-2,-6.000 3.000-2,-6.000 3.000-2,-7.000 6.000-1,-6.000 9.000-2,-6.000 10.000-2,-6.000 10.000-3</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4"/>
    </inkml:context>
    <inkml:brush xml:id="br0">
      <inkml:brushProperty name="width" value="0.0375808998942375" units="cm"/>
      <inkml:brushProperty name="height" value="0.0375808998942375" units="cm"/>
      <inkml:brushProperty name="color" value="#00bff3"/>
      <inkml:brushProperty name="ignorePressure" value="0"/>
    </inkml:brush>
  </inkml:definitions>
  <inkml:trace contextRef="#ctx0" brushRef="#br0">66650.000 2050.000 585,'1.000'48.000'100,"4.000"-3.000"-23,3.000-3.000-23,3.000-2.000-24,6.000 0.000-13,9.000 7.000-2,10.000 6.000-3,10.000 7.000-2,5.000-3.000-3,4.000-8.000-2,3.000-10.000-3,3.000-9.000-3,1.000-7.000-2,1.000-3.000-2,-1.000-3.000-2,1.000-2.000-3,-6.000-1.000 0,-8.000 3.000-1,-10.000 3.000 1,-9.000 4.000-1,-7.000 1.000-1,-3.000 0.000-2,-3.000 0.000-1,-2.000 0.000-2,-12.000 1.000 0,-19.000 4.000 3,-18.000 3.000 1,-19.000 3.000 3,-13.000 6.000 2,-6.000 9.000 2,-6.000 10.000 2,-6.000 10.000 2,-2.000 0.000 1,3.000-5.000 0,3.000-7.000-1,4.000-5.000 0,1.000-6.000 0,0.000-3.000 1,0.000-3.000 0,0.000-2.000 2,4.000-6.000 0,10.000-6.000 3,10.000-6.000 2,9.000-6.000 2,4.000-1.000 2,1.000 7.000 2,-1.000 6.000 2,1.000 7.000 1,2.000 2.000 3,7.000 1.000 0,6.000-1.000 0,7.000 1.000 1,0.000 4.000 0,-2.000 9.000 0,-3.000 10.000-1,-3.000 10.000 0,-1.000 5.000-1,4.000 4.000-3,3.000 3.000 0,3.000 3.000-3,-1.000 1.000-2,-2.000 1.000-2,-3.000-1.000-3,-3.000 1.000-3,-2.000-1.000-1,0.000 1.000-1,0.000-1.000-1,0.000 1.000-1,0.000-6.000-1,0.000-8.000-2,0.000-10.000 0,0.000-9.000-2,7.000-21.000-12,17.000-31.000-20,15.000-31.000-21,16.000-31.000-22,5.000-13.000-2,-2.000 6.000 16,-3.000 7.000 18,-3.000 6.000 15</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5"/>
    </inkml:context>
    <inkml:brush xml:id="br0">
      <inkml:brushProperty name="width" value="0.0398868024349213" units="cm"/>
      <inkml:brushProperty name="height" value="0.0398868024349213" units="cm"/>
      <inkml:brushProperty name="color" value="#00bff3"/>
      <inkml:brushProperty name="ignorePressure" value="0"/>
    </inkml:brush>
  </inkml:definitions>
  <inkml:trace contextRef="#ctx0" brushRef="#br0">66700.000 3850.000 551,'25.000'-47.000'1,"0.000"6.000"1,0.000 7.000 1,0.000 6.000 2,4.000 6.000 3,10.000 6.000 6,10.000 7.000 4,9.000 6.000 6,7.000 1.000-2,7.000-3.000-6,6.000-3.000-8,7.000-2.000-7,2.000-1.000-4,1.000 3.000-3,-1.000 3.000-2,1.000 4.000-2,-4.000 1.000-1,-6.000 0.000 1,-6.000 0.000 1,-6.000 0.000 0,-9.000 3.000 2,-8.000 6.000 2,-10.000 7.000 2,-9.000 6.000 3,-7.000 4.000-1,-3.000 4.000 0,-3.000 3.000-2,-2.000 3.000-1,-5.000 3.000 5,-2.000 3.000 9,-3.000 3.000 11,-3.000 4.000 10,-2.000 2.000 5,0.000 4.000 1,0.000 3.000 0,0.000 3.000 0,-2.000 3.000-1,-3.000 3.000-5,-3.000 3.000-4,-2.000 4.000-4,-1.000 2.000-4,3.000 4.000-3,3.000 3.000-3,4.000 3.000-2,1.000-1.000-3,0.000-2.000-1,0.000-3.000 0,0.000-3.000-2,0.000-2.000-2,0.000 0.000-3,0.000 0.000-2,0.000 0.000-4,0.000-5.000-2,0.000-9.000 0,0.000-10.000 0,0.000-8.000-1,-4.000-8.000 0,-5.000-2.000-1,-7.000-3.000-1,-5.000-3.000-1,-8.000-6.000 1,-5.000-5.000 0,-7.000-7.000 2,-5.000-5.000 0,-11.000-12.000-2,-11.000-16.000-2,-14.000-15.000-3,-11.000-15.000-4,-11.000-15.000-2,-5.000-12.000-1,-7.000-13.000 0,-5.000-12.000-2,2.000-4.000 2,13.000 7.000 5,12.000 6.000 3,13.000 7.000 5,13.000 8.000 2,17.000 14.000 0,15.000 11.000 1,16.000 14.000 0,10.000 3.000 4,7.000-2.000 8,6.000-3.000 9,7.000-3.000 8,10.000-1.000 5,16.000 4.000-1,15.000 3.000 1,17.000 3.000 0,10.000 1.000-2,6.000 1.000-4,7.000-1.000-5,6.000 1.000-4,-4.000 4.000-3,-11.000 9.000-2,-14.000 10.000-2,-11.000 10.000-2,-11.000 5.000-1,-5.000 4.000 0,-7.000 3.000-1,-5.000 3.000 0,-11.000 9.000-3,-11.000 16.000-6,-14.000 15.000-5,-11.000 17.000-6,-17.000 8.000-1,-18.000 4.000 2,-19.000 3.000 2,-18.000 3.000 3,-12.000-1.000 1,-3.000-2.000 2,-3.000-3.000 1,-2.000-3.000 2,0.000-6.000 0,7.000-5.000 2,6.000-7.000 1,7.000-5.000 1,7.000-9.000 2,9.000-9.000 5,10.000-10.000 4,10.000-8.000 5,19.000-14.000 2,32.000-15.000 3,31.000-15.000 2,32.000-16.000 2,19.000-8.000-1,10.000 0.000-6,10.000 0.000-5,9.000 0.000-5,4.000 0.000-3,1.000 0.000 0,-1.000 0.000-1,1.000 0.000 1,-6.000 3.000-5,-8.000 6.000-12,-10.000 7.000-10,-9.000 6.000-11,-12.000 3.000-3,-11.000 0.000 3,-14.000 0.000 5,-11.000 0.000 3,-11.000 0.000 2,-5.000 0.000-4,-7.000 0.000-3,-5.000 0.000-3,-9.000-4.000 3,-9.000-5.000 6,-10.000-7.000 9,-8.000-5.000 7,-6.000-6.000 4,1.000-3.000 2,-1.000-3.000 1,1.000-2.000 2,-1.000-5.000 1,1.000-2.000 1,-1.000-3.000 2,1.000-3.000 1,1.000 1.000 2,3.000 6.000 4,3.000 7.000 3,4.000 6.000 3,2.000 17.000 8,4.000 28.000 13,3.000 28.000 11,3.000 29.000 13,3.000 26.000 1,3.000 25.000-10,3.000 25.000-9,4.000 25.000-9,-3.000 23.000-8,-5.000 22.000-6,-7.000 22.000-7,-5.000 23.000-6,-3.000 22.000-6,4.000 26.000-9,3.000 24.000-7,3.000 26.000-9,1.000-23.000-8,1.000-68.000-12,-1.000-69.000-10,1.000-68.000-11</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6"/>
    </inkml:context>
    <inkml:brush xml:id="br0">
      <inkml:brushProperty name="width" value="0.040400642901659" units="cm"/>
      <inkml:brushProperty name="height" value="0.040400642901659" units="cm"/>
      <inkml:brushProperty name="color" value="#00bff3"/>
      <inkml:brushProperty name="ignorePressure" value="0"/>
    </inkml:brush>
  </inkml:definitions>
  <inkml:trace contextRef="#ctx0" brushRef="#br0">70850.000 2300.000 544,'-46.000'-24.000'3,"10.000"4.000"6,10.000 3.000 7,9.000 3.000 6,1.000 14.000 7,-6.000 25.000 7,-6.000 25.000 9,-6.000 25.000 8,-6.000 21.000 0,-2.000 20.000-11,-3.000 18.000-8,-3.000 20.000-10,-4.000 10.000-6,-3.000 3.000-3,-3.000 3.000-2,-2.000 4.000-3,0.000-6.000-3,7.000-11.000-1,6.000-14.000-2,7.000-11.000-2,4.000-14.000-1,3.000-11.000 2,3.000-14.000 0,4.000-11.000 2,8.000-14.000-3,17.000-11.000-6,15.000-14.000-6,16.000-11.000-8,9.000-14.000-2,3.000-11.000 1,3.000-14.000 0,4.000-11.000 0,2.000-12.000 2,4.000-9.000 1,3.000-10.000 1,3.000-8.000 1,-4.000-4.000 3,-8.000 3.000 1,-10.000 3.000 2,-9.000 4.000 3,-13.000 2.000 2,-16.000 4.000 4,-15.000 3.000 3,-15.000 3.000 4,-11.000 6.000 1,-2.000 9.000-2,-3.000 10.000-1,-3.000 10.000-2,-6.000 5.000-2,-5.000 4.000-1,-7.000 3.000-3,-5.000 3.000-1,-1.000 1.000-4,6.000 1.000-2,7.000-1.000-3,6.000 1.000-4,13.000-7.000-8,23.000-12.000-12,22.000-13.000-13,22.000-12.000-12</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6"/>
    </inkml:context>
    <inkml:brush xml:id="br0">
      <inkml:brushProperty name="width" value="0.0440291464328766" units="cm"/>
      <inkml:brushProperty name="height" value="0.0440291464328766" units="cm"/>
      <inkml:brushProperty name="color" value="#00bff3"/>
      <inkml:brushProperty name="ignorePressure" value="0"/>
    </inkml:brush>
  </inkml:definitions>
  <inkml:trace contextRef="#ctx0" brushRef="#br0">72000.000 2050.000 499,'54.000'3.000'57,"10.000"6.000"-8,10.000 7.000-10,9.000 6.000-8,7.000 3.000-7,7.000 0.000-4,6.000 0.000-3,7.000 0.000-5,-1.000 0.000-3,-6.000 0.000-3,-6.000 0.000-3,-6.000 0.000-3,-10.000-2.000-1,-12.000-3.000 0,-13.000-3.000 0,-12.000-2.000 1,-13.000 0.000-2,-12.000 7.000 0,-13.000 6.000-2,-12.000 7.000 0,-18.000 4.000-1,-21.000 3.000 2,-22.000 3.000 0,-22.000 4.000 2,-13.000 2.000 1,-3.000 4.000 1,-3.000 3.000 1,-2.000 3.000 1,-1.000 1.000 0,3.000 1.000 0,3.000-1.000-1,4.000 1.000 0,4.000-3.000 1,6.000-2.000 1,7.000-3.000 1,6.000-3.000 3,7.000-4.000 0,10.000-3.000 0,10.000-3.000 2,9.000-2.000 0,6.000-5.000 0,3.000-2.000 1,3.000-3.000 0,4.000-3.000 1,4.000 7.000 1,6.000 19.000 3,7.000 19.000 2,6.000 19.000 3,3.000 5.000 0,0.000-5.000-4,0.000-7.000-4,0.000-5.000-3,-2.000-3.000-3,-3.000 4.000-2,-3.000 3.000-2,-2.000 3.000-3,-3.000-1.000-1,1.000-2.000-3,-1.000-3.000-2,1.000-3.000-1,1.000-7.000-4,3.000-9.000-5,3.000-10.000-3,4.000-8.000-4</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7"/>
    </inkml:context>
    <inkml:brush xml:id="br0">
      <inkml:brushProperty name="width" value="0.0411967188119888" units="cm"/>
      <inkml:brushProperty name="height" value="0.0411967188119888" units="cm"/>
      <inkml:brushProperty name="color" value="#00bff3"/>
      <inkml:brushProperty name="ignorePressure" value="0"/>
    </inkml:brush>
  </inkml:definitions>
  <inkml:trace contextRef="#ctx0" brushRef="#br0">71750.000 3700.000 534,'26.000'-27.000'0,"4.000"-3.000"3,3.000-3.000 2,3.000-2.000 2,6.000-1.000 1,9.000 3.000 2,10.000 3.000 2,10.000 4.000 1,10.000 1.000 1,13.000 0.000 0,12.000 0.000 1,13.000 0.000-1,6.000 1.000-1,0.000 4.000-4,0.000 3.000-4,0.000 3.000-5,-7.000 4.000-1,-11.000 7.000 1,-14.000 6.000 1,-11.000 7.000 0,-11.000 4.000 1,-5.000 3.000-2,-7.000 3.000-1,-5.000 4.000 0,-9.000 1.000 0,-9.000 0.000 4,-10.000 0.000 3,-8.000 0.000 3,-6.000 1.000 3,1.000 4.000 4,-1.000 3.000 3,1.000 3.000 4,-1.000-1.000 0,1.000-2.000 0,-1.000-3.000-1,1.000-3.000-1,-1.000 1.000-1,1.000 6.000-1,-1.000 7.000-1,1.000 6.000 0,-1.000 3.000-3,1.000 0.000-1,-1.000 0.000-3,1.000 0.000-2,-3.000 0.000-2,-2.000 0.000-1,-3.000 0.000-3,-3.000 0.000-1,-4.000 1.000-2,-3.000 4.000 1,-3.000 3.000 0,-2.000 3.000 1,-6.000-1.000-2,-6.000-2.000 0,-6.000-3.000-2,-6.000-3.000 0,-6.000-4.000-2,-2.000-3.000 0,-3.000-3.000-1,-3.000-2.000 0,-2.000-5.000-1,0.000-2.000 0,0.000-3.000 0,0.000-3.000 0,0.000-6.000 0,0.000-5.000-2,0.000-7.000 0,0.000-5.000 0,-2.000-4.000-2,-3.000 0.000-2,-3.000 0.000-2,-2.000 0.000-2,-1.000-4.000-1,3.000-5.000-2,3.000-7.000 1,4.000-5.000-2,4.000-8.000 1,6.000-5.000 1,7.000-7.000 2,6.000-5.000 3,3.000-12.000 0,0.000-16.000-1,0.000-15.000 0,0.000-15.000 0,3.000-11.000 1,6.000-2.000 3,7.000-3.000 2,6.000-3.000 2,3.000 5.000 4,0.000 17.000 3,0.000 15.000 4,0.000 16.000 3,1.000 12.000 3,4.000 9.000 3,3.000 10.000 3,3.000 10.000 2,-1.000 10.000 2,-2.000 13.000 4,-3.000 12.000 2,-3.000 13.000 4,-2.000 15.000-2,0.000 19.000-6,0.000 19.000-7,0.000 19.000-6,-2.000 9.000-4,-3.000 0.000-3,-3.000 0.000-1,-2.000 0.000-3,-5.000-5.000-1,-2.000-9.000 0,-3.000-10.000-1,-3.000-8.000 0,4.000-17.000-4,13.000-21.000-7,12.000-22.000-7,13.000-22.000-7,12.000-21.000-2,13.000-18.000 4,12.000-19.000 3,13.000-18.000 3,7.000-9.000 4,4.000 4.000 4,3.000 3.000 4,3.000 3.000 4,-1.000 7.000 5,-2.000 14.000 6,-3.000 11.000 7,-3.000 14.000 6,-10.000 13.000 3,-16.000 16.000-1,-15.000 15.000-1,-15.000 17.000 0,-14.000 13.000-2,-8.000 13.000-1,-10.000 12.000-1,-9.000 13.000-2,-13.000 6.000-3,-16.000 0.000-5,-15.000 0.000-5,-15.000 0.000-5,-6.000-2.000-4,7.000-3.000 1,6.000-3.000-1,7.000-2.000-1,5.000-9.000 1,7.000-12.000-1,6.000-13.000 1,7.000-12.000 0,10.000-13.000-2,16.000-12.000-1,15.000-13.000-3,17.000-12.000-2,11.000-7.000-1,10.000 1.000 1,10.000-1.000 1,9.000 1.000 0,2.000 2.000 3,-2.000 7.000 4,-3.000 6.000 5,-3.000 7.000 3,-6.000 2.000 3,-5.000 1.000 2,-7.000-1.000 0,-5.000 1.000 1,-8.000 4.000 0,-5.000 9.000-1,-7.000 10.000-1,-5.000 10.000-2,-11.000 8.000-1,-11.000 10.000 0,-14.000 10.000-1,-11.000 9.000 0,-11.000 6.000-1,-5.000 3.000 1,-7.000 3.000 0,-5.000 4.000 1,-4.000-1.000 1,0.000-3.000 1,0.000-3.000 1,0.000-2.000 2,3.000-6.000 2,6.000-6.000 2,7.000-6.000 4,6.000-6.000 3,23.000-15.000-4,41.000-21.000-11,40.000-22.000-9,42.000-22.000-11,28.000-15.000-9,20.000-5.000-7,18.000-7.000-7,20.000-5.000-7,-11.000 3.000 1,-36.000 17.000 7,-39.000 15.000 9,-36.000 16.000 7,-17.000 5.000 4,7.000-2.000-1,6.000-3.000-1,7.000-3.000-2</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7"/>
    </inkml:context>
    <inkml:brush xml:id="br0">
      <inkml:brushProperty name="width" value="0.0297999195754528" units="cm"/>
      <inkml:brushProperty name="height" value="0.0297999195754528" units="cm"/>
      <inkml:brushProperty name="color" value="#f2395b"/>
      <inkml:brushProperty name="ignorePressure" value="0"/>
    </inkml:brush>
  </inkml:definitions>
  <inkml:trace contextRef="#ctx0" brushRef="#br0">27800.000 45850.000 738,'0.000'59.000'4,"0.000"19.000"8,0.000 19.000 8,0.000 19.000 8,1.000-1.000 2,4.000-18.000-4,3.000-19.000-4,3.000-18.000-4,1.000-7.000-2,1.000 6.000-2,-1.000 7.000 0,1.000 6.000-2,2.000-2.000-2,7.000-9.000-2,6.000-10.000-3,7.000-8.000-1,2.000-12.000-2,1.000-12.000 1,-1.000-13.000 1,1.000-12.000 0,1.000-19.000 0,3.000-25.000-3,3.000-25.000-1,4.000-25.000-2,4.000-18.000-7,6.000-8.000-9,7.000-10.000-10,6.000-9.000-9,-4.000 7.000-7,-11.000 26.000-2,-14.000 24.000-3,-11.000 26.000-2</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37"/>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76475.000 3625.000 333,'157.000'63.000'167,"51.000"46.000"-1,50.000 47.000 1,49.000 47.000 0</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1"/>
    </inkml:context>
    <inkml:brush xml:id="br0">
      <inkml:brushProperty name="width" value="0.0368720032274723" units="cm"/>
      <inkml:brushProperty name="height" value="0.0368720032274723" units="cm"/>
      <inkml:brushProperty name="color" value="#00bff3"/>
      <inkml:brushProperty name="ignorePressure" value="0"/>
    </inkml:brush>
  </inkml:definitions>
  <inkml:trace contextRef="#ctx0" brushRef="#br0">67600.000 7350.000 596,'18.000'29.000'131,"-11.000"10.000"-30,-14.000 10.000-32,-11.000 9.000-30,-7.000 6.000-17,0.000 3.000-6,0.000 3.000-5,0.000 4.000-4,-5.000 5.000-4,-9.000 10.000 0,-10.000 10.000-2,-8.000 9.000 0,-8.000 6.000-3,-2.000 3.000-4,-3.000 3.000-2,-3.000 4.000-3,1.000-3.000-5,6.000-5.000-4,7.000-7.000-5,6.000-5.000-5,7.000-14.000-2,10.000-18.000-2,10.000-19.000 1,9.000-18.000-2,15.000-28.000-1,22.000-33.000-2,22.000-35.000-4,23.000-34.000-2,6.000-15.000 3,-5.000 7.000 9,-7.000 6.000 9,-5.000 7.000 10,-6.000 8.000 6,-3.000 14.000 4,-3.000 11.000 3,-2.000 14.000 5,-5.000 8.000 4,-2.000 7.000 5,-3.000 6.000 5,-3.000 7.000 5,-4.000 8.000 3,-3.000 14.000 1,-3.000 11.000 2,-2.000 14.000 1,-5.000 8.000 1,-2.000 7.000-1,-3.000 6.000-2,-3.000 7.000 0,-2.000 7.000-1,0.000 9.000-3,0.000 10.000-2,0.000 10.000-2,-2.000 5.000-2,-3.000 4.000-3,-3.000 3.000-3,-2.000 3.000-2,-5.000 3.000-4,-2.000 3.000-2,-3.000 3.000-4,-3.000 4.000-3,-1.000-4.000-4,4.000-9.000-8,3.000-10.000-6,3.000-8.000-7,1.000-22.000-9,1.000-30.000-10,-1.000-32.000-11,1.000-30.000-11</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2"/>
    </inkml:context>
    <inkml:brush xml:id="br0">
      <inkml:brushProperty name="width" value="0.0422819033265114" units="cm"/>
      <inkml:brushProperty name="height" value="0.0422819033265114" units="cm"/>
      <inkml:brushProperty name="color" value="#00bff3"/>
      <inkml:brushProperty name="ignorePressure" value="0"/>
    </inkml:brush>
  </inkml:definitions>
  <inkml:trace contextRef="#ctx0" brushRef="#br0">67600.000 8200.000 520,'23.000'-25.000'1,"-3.000"0.000"4,-3.000 0.000 3,-2.000 0.000 3,2.000 0.000 4,9.000 0.000 5,10.000 0.000 6,10.000 0.000 5,7.000 0.000 1,6.000 0.000-2,7.000 0.000-1,6.000 0.000-2,9.000 1.000-3,13.000 4.000-1,12.000 3.000-2,13.000 3.000-1,6.000-1.000-6,0.000-2.000-7,0.000-3.000-7,0.000-3.000-8,-5.000-2.000-7,-9.000 0.000-4,-10.000 0.000-7,-8.000 0.000-4,-11.000 1.000-3,-8.000 4.000 0,-10.000 3.000 1,-9.000 3.000 0,-18.000-2.000 0,-24.000-6.000-1,-26.000-6.000-1,-24.000-6.000-1,-13.000-7.000 2,0.000-6.000 8,0.000-6.000 7,0.000-6.000 7,1.000-4.000 5,4.000 1.000 1,3.000-1.000 1,3.000 1.000 2,4.000 2.000 2,7.000 7.000 4,6.000 6.000 4,7.000 7.000 4,2.000 5.000 5,1.000 7.000 7,-1.000 6.000 9,1.000 7.000 6,-1.000 7.000 6,1.000 9.000 0,-1.000 10.000 1,1.000 10.000 1,1.000 14.000-2,3.000 23.000-7,3.000 22.000-4,4.000 22.000-7,-3.000 21.000-4,-5.000 22.000-3,-7.000 22.000-3,-5.000 23.000-4,-4.000 20.000 0,0.000 23.000-1,0.000 22.000 1,0.000 22.000 0,3.000 12.000-3,6.000 3.000-7,7.000 3.000-5,6.000 4.000-6,1.000 4.000-6,-3.000 6.000-5,-3.000 7.000-4,-2.000 6.000-4,0.000-15.000-5,7.000-33.000-4,6.000-35.000-3,7.000-34.000-4,4.000-32.000-1,3.000-28.000 2,3.000-28.000 1,4.000-27.000 2</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2"/>
    </inkml:context>
    <inkml:brush xml:id="br0">
      <inkml:brushProperty name="width" value="0.0354783162474632" units="cm"/>
      <inkml:brushProperty name="height" value="0.0354783162474632" units="cm"/>
      <inkml:brushProperty name="color" value="#00bff3"/>
      <inkml:brushProperty name="ignorePressure" value="0"/>
    </inkml:brush>
  </inkml:definitions>
  <inkml:trace contextRef="#ctx0" brushRef="#br0">69100.000 8300.000 620,'0.000'-135.000'1,"0.000"32.000"4,0.000 31.000 3,0.000 32.000 3,-5.000 22.000 8,-9.000 17.000 15,-10.000 15.000 13,-8.000 16.000 15,-12.000 21.000-1,-12.000 29.000-15,-13.000 28.000-14,-12.000 28.000-16,-7.000 18.000-7,1.000 10.000 0,-1.000 10.000-1,1.000 9.000 0,2.000-7.000-4,7.000-21.000-10,6.000-22.000-10,7.000-22.000-8,7.000-19.000-7,9.000-16.000-5,10.000-15.000-3,10.000-15.000-5,7.000-17.000-1,6.000-15.000-2,7.000-15.000-1,6.000-16.000 0</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2"/>
    </inkml:context>
    <inkml:brush xml:id="br0">
      <inkml:brushProperty name="width" value="0.0311486329883337" units="cm"/>
      <inkml:brushProperty name="height" value="0.0311486329883337" units="cm"/>
      <inkml:brushProperty name="color" value="#00bff3"/>
      <inkml:brushProperty name="ignorePressure" value="0"/>
    </inkml:brush>
  </inkml:definitions>
  <inkml:trace contextRef="#ctx0" brushRef="#br0">69500.000 8000.000 706,'53.000'0.000'6,"6.000"0.000"13,7.000 0.000 13,6.000 0.000 12,-1.000 4.000 3,-5.000 10.000-5,-7.000 10.000-5,-5.000 9.000-6,-6.000 6.000-9,-3.000 3.000-10,-3.000 3.000-10,-2.000 4.000-12,-6.000 2.000-7,-6.000 4.000-3,-6.000 3.000-3,-6.000 3.000-3,-6.000-4.000-2,-2.000-8.000-1,-3.000-10.000 0,-3.000-9.000-2,-6.000-5.000-1,-5.000 0.000-1,-7.000 0.000-3,-5.000 0.000-1</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2"/>
    </inkml:context>
    <inkml:brush xml:id="br0">
      <inkml:brushProperty name="width" value="0.0382467806339264" units="cm"/>
      <inkml:brushProperty name="height" value="0.0382467806339264" units="cm"/>
      <inkml:brushProperty name="color" value="#00bff3"/>
      <inkml:brushProperty name="ignorePressure" value="0"/>
    </inkml:brush>
  </inkml:definitions>
  <inkml:trace contextRef="#ctx0" brushRef="#br0">68400.000 9750.000 575,'-47.000'20.000'4,"6.000"-9.000"8,7.000-10.000 9,6.000-8.000 7,18.000-8.000 8,32.000-2.000 7,31.000-3.000 7,32.000-3.000 7,22.000-4.000-2,17.000-3.000-11,15.000-3.000-10,16.000-2.000-11,7.000 0.000-9,1.000 7.000-11,-1.000 6.000-8,1.000 7.000-10,-6.000 4.000-12,-8.000 3.000-12,-10.000 3.000-12,-9.000 4.000-14,-18.000 1.000-3,-24.000 0.000 7,-26.000 0.000 7,-24.000 0.000 7</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3"/>
    </inkml:context>
    <inkml:brush xml:id="br0">
      <inkml:brushProperty name="width" value="0.0394644401967525" units="cm"/>
      <inkml:brushProperty name="height" value="0.0394644401967525" units="cm"/>
      <inkml:brushProperty name="color" value="#00bff3"/>
      <inkml:brushProperty name="ignorePressure" value="0"/>
    </inkml:brush>
  </inkml:definitions>
  <inkml:trace contextRef="#ctx0" brushRef="#br0">71100.000 8150.000 557,'-46.000'3.000'73,"10.000"6.000"-18,10.000 7.000-16,9.000 6.000-16,6.000 9.000-5,3.000 13.000 9,3.000 12.000 10,4.000 13.000 8,-1.000 12.000-1,-3.000 13.000-9,-3.000 12.000-10,-2.000 13.000-10,-5.000 7.000-8,-2.000 4.000-10,-3.000 3.000-7,-3.000 3.000-9,-2.000-5.000-7,0.000-12.000-4,0.000-13.000-4,0.000-12.000-5</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3"/>
    </inkml:context>
    <inkml:brush xml:id="br0">
      <inkml:brushProperty name="width" value="0.0520650930702686" units="cm"/>
      <inkml:brushProperty name="height" value="0.0520650930702686" units="cm"/>
      <inkml:brushProperty name="color" value="#00bff3"/>
      <inkml:brushProperty name="ignorePressure" value="0"/>
    </inkml:brush>
  </inkml:definitions>
  <inkml:trace contextRef="#ctx0" brushRef="#br0">70950.000 8450.000 422,'71.000'-50.000'2,"-5.000"0.000"4,-7.000 0.000 4,-5.000 0.000 4,2.000 3.000 4,13.000 6.000 2,12.000 7.000 3,13.000 6.000 4,7.000 4.000-1,4.000 4.000-3,3.000 3.000-3,3.000 3.000-2,-4.000 3.000-4,-8.000 3.000-3,-10.000 3.000-3,-9.000 4.000-4,-9.000 5.000-2,-5.000 10.000-1,-7.000 10.000-1,-5.000 9.000-2,-8.000 2.000 0,-5.000-2.000 0,-7.000-3.000 1,-5.000-3.000 0,-8.000-1.000 1,-5.000 4.000 3,-7.000 3.000 2,-5.000 3.000 2,-4.000 4.000 4,0.000 7.000 5,0.000 6.000 4,0.000 7.000 5,0.000 2.000 2,0.000 1.000-1,0.000-1.000-2,0.000 1.000 0,-5.000 7.000-2,-9.000 16.000-1,-10.000 15.000-2,-8.000 17.000 0,-4.000 0.000-2,3.000-11.000-2,3.000-14.000-2,4.000-11.000-2,-1.000-4.000-3,-3.000 6.000-3,-3.000 7.000-5,-2.000 6.000-2,-3.000-2.000-4,1.000-9.000-1,-1.000-10.000-1,1.000-8.000-1,-1.000-9.000-1,1.000-6.000-1,-1.000-6.000-1,1.000-6.000 0,-4.000-9.000-4,-6.000-8.000-8,-6.000-10.000-9,-6.000-9.000-8,1.000-18.000-4,9.000-24.000 2,10.000-26.000 1,10.000-24.000 1,5.000-23.000 4,4.000-18.000 5,3.000-19.000 7,3.000-18.000 6,3.000 0.000 0,3.000 23.000-4,3.000 22.000-4,4.000 22.000-5</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3"/>
    </inkml:context>
    <inkml:brush xml:id="br0">
      <inkml:brushProperty name="width" value="0.0449404306709766" units="cm"/>
      <inkml:brushProperty name="height" value="0.0449404306709766" units="cm"/>
      <inkml:brushProperty name="color" value="#00bff3"/>
      <inkml:brushProperty name="ignorePressure" value="0"/>
    </inkml:brush>
  </inkml:definitions>
  <inkml:trace contextRef="#ctx0" brushRef="#br0">71850.000 7050.000 489,'46.000'-68.000'4,"-5.000"17.000"6,-7.000 15.000 8,-5.000 16.000 6,-4.000 12.000 6,0.000 9.000 2,0.000 10.000 4,0.000 10.000 3,-2.000 13.000-1,-3.000 19.000-4,-3.000 19.000-4,-2.000 19.000-4,-12.000 19.000-1,-19.000 23.000 1,-18.000 22.000 1,-19.000 22.000 1,-13.000 12.000-1,-6.000 3.000-6,-6.000 3.000-3,-6.000 4.000-6,-2.000-7.000-7,3.000-16.000-8,3.000-15.000-9,4.000-15.000-9,2.000-20.000-8,4.000-21.000-9,3.000-22.000-9,3.000-22.000-8,4.000-19.000-4,7.000-16.000-1,6.000-15.000 0,7.000-15.000-1</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3"/>
    </inkml:context>
    <inkml:brush xml:id="br0">
      <inkml:brushProperty name="width" value="0.034334983676672" units="cm"/>
      <inkml:brushProperty name="height" value="0.034334983676672" units="cm"/>
      <inkml:brushProperty name="color" value="#00bff3"/>
      <inkml:brushProperty name="ignorePressure" value="0"/>
    </inkml:brush>
  </inkml:definitions>
  <inkml:trace contextRef="#ctx0" brushRef="#br0">71650.000 8550.000 640,'53.000'26.000'3,"6.000"4.000"3,7.000 3.000 6,6.000 3.000 4,1.000 6.000 8,-3.000 9.000 9,-3.000 10.000 12,-2.000 10.000 9,-3.000 4.000 1,1.000 0.000-11,-1.000 0.000-11,1.000 0.000-9,-4.000-2.000-14,-6.000-3.000-13,-6.000-3.000-16,-6.000-2.000-14</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7"/>
    </inkml:context>
    <inkml:brush xml:id="br0">
      <inkml:brushProperty name="width" value="0.0357550531625748" units="cm"/>
      <inkml:brushProperty name="height" value="0.0357550531625748" units="cm"/>
      <inkml:brushProperty name="color" value="#f2395b"/>
      <inkml:brushProperty name="ignorePressure" value="0"/>
    </inkml:brush>
  </inkml:definitions>
  <inkml:trace contextRef="#ctx0" brushRef="#br0">30300.000 38850.000 615,'-22.000'-93.000'0,"6.000"17.000"0,7.000 15.000 0,6.000 16.000 0,4.000 20.000 9,4.000 25.000 19,3.000 25.000 18,3.000 25.000 18,1.000 17.000 4,1.000 9.000-13,-1.000 10.000-13,1.000 10.000-13,1.000-1.000-8,3.000-9.000-7,3.000-10.000-7,4.000-8.000-5,2.000-14.000-6,4.000-15.000-2,3.000-15.000-3,3.000-16.000-3,9.000-21.000-1,16.000-24.000 0,15.000-26.000 0,17.000-24.000 1,8.000-23.000-4,4.000-18.000-4,3.000-19.000-6,3.000-18.000-6,-7.000 2.000 0,-15.000 26.000 5,-15.000 24.000 3,-16.000 26.000 5,-10.000 15.000-1,-3.000 6.000-7,-3.000 7.000-7,-2.000 6.000-8</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4"/>
    </inkml:context>
    <inkml:brush xml:id="br0">
      <inkml:brushProperty name="width" value="0.0467441827058792" units="cm"/>
      <inkml:brushProperty name="height" value="0.0467441827058792" units="cm"/>
      <inkml:brushProperty name="color" value="#00bff3"/>
      <inkml:brushProperty name="ignorePressure" value="0"/>
    </inkml:brush>
  </inkml:definitions>
  <inkml:trace contextRef="#ctx0" brushRef="#br0">74600.000 7250.000 470,'-5.000'76.000'184,"-9.000"4.000"-44,-10.000 3.000-43,-8.000 3.000-45,-11.000 4.000-26,-8.000 7.000-8,-10.000 6.000-8,-9.000 7.000-8,-4.000 0.000-6,4.000-2.000-4,3.000-3.000-5,3.000-3.000-3,4.000-9.000-2,7.000-11.000 2,6.000-14.000 3,7.000-11.000 2,4.000-6.000 3,3.000 4.000 1,3.000 3.000 3,4.000 3.000 2,8.000-5.000 2,17.000-12.000 3,15.000-13.000 2,16.000-12.000 3,15.000-9.000-1,16.000-2.000-2,15.000-3.000-3,17.000-3.000-3,7.000-2.000-3,0.000 0.000-2,0.000 0.000-4,0.000 0.000-2,-4.000-2.000-4,-5.000-3.000-4,-7.000-3.000-5,-5.000-2.000-4,-9.000-3.000-4,-9.000 1.000-2,-10.000-1.000-3,-8.000 1.000-3,-9.000-3.000-1,-6.000-2.000 0,-6.000-3.000 2,-6.000-3.000 0</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4"/>
    </inkml:context>
    <inkml:brush xml:id="br0">
      <inkml:brushProperty name="width" value="0.0474878624081612" units="cm"/>
      <inkml:brushProperty name="height" value="0.0474878624081612" units="cm"/>
      <inkml:brushProperty name="color" value="#00bff3"/>
      <inkml:brushProperty name="ignorePressure" value="0"/>
    </inkml:brush>
  </inkml:definitions>
  <inkml:trace contextRef="#ctx0" brushRef="#br0">74950.000 7500.000 463,'-46.000'10.000'131,"10.000"23.000"-23,10.000 22.000-25,9.000 22.000-23,2.000 21.000-15,-2.000 22.000-8,-3.000 22.000-8,-3.000 23.000-6,-6.000 19.000-9,-5.000 19.000-8,-7.000 19.000-7,-5.000 19.000-10,-3.000 4.000-8,4.000-9.000-12,3.000-10.000-10,3.000-8.000-12,4.000-25.000-4,7.000-36.000 4,6.000-39.000 2,7.000-36.000 2,4.000-25.000 4,3.000-8.000 1,3.000-10.000 3,4.000-9.000 2</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4"/>
    </inkml:context>
    <inkml:brush xml:id="br0">
      <inkml:brushProperty name="width" value="0.0431003496050835" units="cm"/>
      <inkml:brushProperty name="height" value="0.0431003496050835" units="cm"/>
      <inkml:brushProperty name="color" value="#00bff3"/>
      <inkml:brushProperty name="ignorePressure" value="0"/>
    </inkml:brush>
  </inkml:definitions>
  <inkml:trace contextRef="#ctx0" brushRef="#br0">76400.000 6750.000 510,'17.000'-10.000'14,"-16.000"32.000"28,-15.000 31.000 29,-15.000 32.000 28,-12.000 19.000 2,-6.000 10.000-25,-6.000 10.000-25,-6.000 9.000-23,-7.000 6.000-21,-6.000 3.000-13,-6.000 3.000-14,-6.000 4.000-14,1.000-7.000-8,9.000-16.000-1,10.000-15.000-1,10.000-15.000-1</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4"/>
    </inkml:context>
    <inkml:brush xml:id="br0">
      <inkml:brushProperty name="width" value="0.0448737740516663" units="cm"/>
      <inkml:brushProperty name="height" value="0.0448737740516663" units="cm"/>
      <inkml:brushProperty name="color" value="#00bff3"/>
      <inkml:brushProperty name="ignorePressure" value="0"/>
    </inkml:brush>
  </inkml:definitions>
  <inkml:trace contextRef="#ctx0" brushRef="#br0">76200.000 7200.000 490,'48.000'-22.000'8,"-3.000"6.000"17,-3.000 7.000 15,-2.000 6.000 18,0.000 7.000 5,7.000 10.000-5,6.000 10.000-6,7.000 9.000-4,5.000 6.000-6,7.000 3.000-5,6.000 3.000-6,7.000 4.000-6,2.000 2.000-9,1.000 4.000-9,-1.000 3.000-12,1.000 3.000-10,-4.000-1.000-9,-6.000-2.000-9,-6.000-3.000-7,-6.000-3.000-9,-10.000-6.000-5,-12.000-5.000-6,-13.000-7.000-5,-12.000-5.000-4</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3:55"/>
    </inkml:context>
    <inkml:brush xml:id="br0">
      <inkml:brushProperty name="width" value="0.0515371412038803" units="cm"/>
      <inkml:brushProperty name="height" value="0.0515371412038803" units="cm"/>
      <inkml:brushProperty name="color" value="#00bff3"/>
      <inkml:brushProperty name="ignorePressure" value="0"/>
    </inkml:brush>
  </inkml:definitions>
  <inkml:trace contextRef="#ctx0" brushRef="#br0">76750.000 7750.000 426,'-49.000'0.000'9,"4.000"0.000"17,3.000 0.000 17,3.000 0.000 17,6.000 14.000 9,9.000 28.000-1,10.000 28.000-2,10.000 29.000 0,5.000 30.000-8,4.000 35.000-12,3.000 35.000-13,3.000 34.000-14,-1.000 38.000-10,-2.000 45.000-7,-3.000 43.000-9,-3.000 45.000-8,-7.000 60.000-5,-9.000 78.000-1,-10.000 78.000-1,-8.000 79.000-1,-4.000-28.000-11,3.000-130.000-20,3.000-132.000-20,4.000-130.000-20</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2"/>
    </inkml:context>
    <inkml:brush xml:id="br0">
      <inkml:brushProperty name="width" value="0.0371177680790424" units="cm"/>
      <inkml:brushProperty name="height" value="0.0371177680790424" units="cm"/>
      <inkml:brushProperty name="color" value="#00bff3"/>
      <inkml:brushProperty name="ignorePressure" value="0"/>
    </inkml:brush>
  </inkml:definitions>
  <inkml:trace contextRef="#ctx0" brushRef="#br0">57000.000 37100.000 592,'0.000'-49.000'36,"0.000"4.000"-1,0.000 3.000-1,0.000 3.000 0,0.000 3.000-2,0.000 3.000-3,0.000 3.000-5,0.000 4.000-4,-2.000-1.000-3,-3.000-3.000-2,-3.000-3.000-3,-2.000-2.000-3,-5.000-6.000-1,-2.000-6.000-2,-3.000-6.000-1,-3.000-6.000-1,-4.000-1.000-2,-3.000 7.000-2,-3.000 6.000-2,-2.000 7.000-3,-3.000 5.000 1,1.000 7.000 2,-1.000 6.000 2,1.000 7.000 1,-3.000 10.000 3,-2.000 16.000 1,-3.000 15.000 1,-3.000 17.000 2,2.000 10.000 0,10.000 6.000-1,10.000 7.000 0,9.000 6.000-1,6.000 1.000 0,3.000-3.000-1,3.000-3.000 1,4.000-2.000 0,5.000-5.000-1,10.000-2.000-1,10.000-3.000-1,9.000-3.000-2,6.000-2.000 0,3.000 0.000-1,3.000 0.000 0,4.000 0.000-1,-1.000 0.000 1,-3.000 0.000-1,-3.000 0.000 0,-2.000 0.000 1,-5.000 3.000 0,-2.000 6.000 1,-3.000 7.000 1,-3.000 6.000 2,-6.000 1.000-1,-5.000-3.000-1,-7.000-3.000-1,-5.000-2.000-2,-6.000-1.000-1,-3.000 3.000-2,-3.000 3.000-2,-2.000 4.000-3,-6.000-4.000 0,-6.000-9.000 1,-6.000-10.000 1,-6.000-8.000 0,-7.000-8.000 1,-6.000-2.000 0,-6.000-3.000 0,-6.000-3.000 0,-6.000-7.000 1,-2.000-9.000-1,-3.000-10.000 0,-3.000-8.000 0,1.000-11.000 1,6.000-8.000 4,7.000-10.000 2,6.000-9.000 4,7.000-7.000 0,10.000-3.000 0,10.000-3.000 0,9.000-2.000-2,12.000-8.000 0,16.000-8.000 0,15.000-10.000-2,17.000-9.000 0,13.000-5.000-2,13.000 0.000-4,12.000 0.000-3,13.000 0.000-4,9.000 1.000-4,6.000 4.000-5,7.000 3.000-4,6.000 3.000-6,-4.000 7.000-3,-11.000 14.000 0,-14.000 11.000-1,-11.000 14.000 0,-14.000 8.000 0,-11.000 7.000 1,-14.000 6.000 2,-11.000 7.000 2</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2"/>
    </inkml:context>
    <inkml:brush xml:id="br0">
      <inkml:brushProperty name="width" value="0.0465371236205101" units="cm"/>
      <inkml:brushProperty name="height" value="0.0465371236205101" units="cm"/>
      <inkml:brushProperty name="color" value="#00bff3"/>
      <inkml:brushProperty name="ignorePressure" value="0"/>
    </inkml:brush>
  </inkml:definitions>
  <inkml:trace contextRef="#ctx0" brushRef="#br0">58600.000 35000.000 472,'4.000'-46.000'0,"10.000"10.000"0,10.000 10.000 0,9.000 9.000 0,6.000 10.000 5,3.000 14.000 9,3.000 11.000 9,4.000 14.000 9,1.000 8.000 3,0.000 7.000-5,0.000 6.000-3,0.000 7.000-5,-5.000 4.000-4,-9.000 3.000-4,-10.000 3.000-3,-8.000 4.000-5,-12.000 4.000-3,-12.000 6.000-1,-13.000 7.000-3,-12.000 6.000-1,-12.000 1.000-2,-8.000-3.000-3,-10.000-3.000-1,-9.000-2.000-3,-7.000-6.000 0,-3.000-6.000-2,-3.000-6.000 1,-2.000-6.000-1,-3.000-9.000 0,1.000-8.000 2,-1.000-10.000 2,1.000-9.000 1,4.000-9.000 3,9.000-5.000 3,10.000-7.000 2,10.000-5.000 4,11.000 0.000 4,17.000 10.000 9,15.000 10.000 8,16.000 9.000 7,9.000 9.000 4,3.000 9.000-2,3.000 10.000-2,4.000 10.000-1,-3.000 5.000-3,-5.000 4.000-1,-7.000 3.000-2,-5.000 3.000-3,-4.000 7.000-2,0.000 14.000-2,0.000 11.000-4,0.000 14.000-2,-4.000 3.000-3,-5.000-2.000-2,-7.000-3.000-4,-5.000-3.000-2,-1.000-13.000-1,6.000-22.000 2,7.000-22.000 1,6.000-21.000 3,1.000-31.000-15,-3.000-36.000-28,-3.000-39.000-28,-2.000-36.000-28,0.000-12.000-7,7.000 16.000 15,6.000 15.000 17,7.000 17.000 16</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3"/>
    </inkml:context>
    <inkml:brush xml:id="br0">
      <inkml:brushProperty name="width" value="0.0481288023293018" units="cm"/>
      <inkml:brushProperty name="height" value="0.0481288023293018" units="cm"/>
      <inkml:brushProperty name="color" value="#00bff3"/>
      <inkml:brushProperty name="ignorePressure" value="0"/>
    </inkml:brush>
  </inkml:definitions>
  <inkml:trace contextRef="#ctx0" brushRef="#br0">58450.000 37000.000 457,'89.000'-68.000'0,"-22.000"17.000"0,-22.000 15.000 0,-21.000 16.000 0,4.000 2.000 3,31.000-8.000 6,32.000-10.000 6,31.000-9.000 7,10.000-1.000 2,-8.000 10.000-1,-10.000 10.000 1,-9.000 9.000-2,-9.000 6.000 0,-5.000 3.000-4,-7.000 3.000-1,-5.000 4.000-4,-9.000 7.000 0,-9.000 13.000-2,-10.000 12.000 0,-8.000 13.000-1,-9.000 7.000-1,-6.000 4.000-1,-6.000 3.000 0,-6.000 3.000-2,-7.000 4.000 0,-6.000 7.000-1,-6.000 6.000 0,-6.000 7.000-2,-12.000 4.000 0,-15.000 3.000-1,-15.000 3.000 0,-16.000 4.000-1,-10.000-3.000-1,-3.000-5.000 0,-3.000-7.000 0,-2.000-5.000-1,-3.000-9.000-2,1.000-9.000-4,-1.000-10.000-3,1.000-8.000-3,1.000-12.000-3,3.000-12.000-1,3.000-13.000-2,4.000-12.000-1,8.000-19.000-1,17.000-25.000 0,15.000-25.000 0,16.000-25.000 0,15.000-11.000 0,16.000 3.000 3,15.000 3.000 3,17.000 4.000 2,10.000 4.000 4,6.000 6.000 4,7.000 7.000 5,6.000 6.000 4,-1.000 9.000 4,-5.000 13.000 2,-7.000 12.000 2,-5.000 13.000 1,-9.000 12.000 2,-9.000 13.000 0,-10.000 12.000 0,-8.000 13.000-1,-11.000 12.000 0,-8.000 13.000 0,-10.000 12.000-1,-9.000 13.000 0,-12.000 7.000-2,-11.000 4.000-2,-14.000 3.000-4,-11.000 3.000-2,-3.000-4.000-3,10.000-8.000-4,10.000-10.000-3,9.000-9.000-4,12.000-15.000-4,16.000-18.000-6,15.000-19.000-7,17.000-18.000-5,10.000-10.000 0,6.000 0.000 7,7.000 0.000 7,6.000 0.000 8,-1.000 6.000 6,-5.000 13.000 8,-7.000 12.000 5,-5.000 13.000 8,-8.000 10.000 3,-5.000 10.000 3,-7.000 10.000 1,-5.000 9.000 2,-9.000 6.000 0,-9.000 3.000 1,-10.000 3.000-2,-8.000 4.000 1,-6.000-4.000-2,1.000-9.000-2,-1.000-10.000-2,1.000-8.000-2,15.000-23.000-8,31.000-34.000-15,32.000-35.000-13,31.000-33.000-14,18.000-20.000-7,7.000-3.000-1,6.000-3.000-1,7.000-2.000 1,2.000-6.000 1,1.000-6.000 6,-1.000-6.000 6,1.000-6.000 5,2.000-4.000 4,7.000 1.000 3,6.000-1.000 2,7.000 1.000 4,-6.000 4.000 3,-15.000 9.000 5,-15.000 10.000 7,-16.000 10.000 4,-15.000 11.000 6,-11.000 17.000 5,-14.000 15.000 5,-11.000 16.000 4,-14.000 16.000 7,-11.000 20.000 6,-14.000 18.000 6,-11.000 20.000 7,-9.000 11.000-1,-3.000 7.000-10,-3.000 6.000-11,-2.000 7.000-9,-5.000 5.000-6,-2.000 7.000-5,-3.000 6.000-4,-3.000 7.000-4,2.000-4.000-5,10.000-12.000-5,10.000-13.000-6,9.000-12.000-5,12.000-12.000-6,16.000-8.000-4,15.000-10.000-5,17.000-9.000-5,7.000-9.000 2,0.000-5.000 8,0.000-7.000 7,0.000-5.000 9,-2.000 0.000 6,-3.000 10.000 6,-3.000 10.000 6,-2.000 9.000 5,-8.000 10.000 2,-8.000 14.000 0,-10.000 11.000-2,-9.000 14.000-1,-9.000 7.000 3,-5.000 3.000 4,-7.000 3.000 6,-5.000 4.000 5,-8.000 2.000 0,-5.000 4.000-5,-7.000 3.000-4,-5.000 3.000-4,-4.000-4.000-3,0.000-8.000 0,0.000-10.000-1,0.000-9.000 0,12.000-26.000-15,26.000-40.000-26,24.000-40.000-27,26.000-41.000-27,15.000-18.000-5,6.000 7.000 18,7.000 6.000 18,6.000 7.000 19,6.000 5.000 10,6.000 7.000 3,7.000 6.000 3,6.000 7.000 3,4.000 4.000 7,4.000 3.000 9,3.000 3.000 9,3.000 4.000 10,-2.000 5.000 6,-6.000 10.000 3,-6.000 10.000 3,-6.000 9.000 3,-10.000 4.000-2,-12.000 1.000-7,-13.000-1.000-6,-12.000 1.000-6,-18.000-7.000-13,-21.000-12.000-17,-22.000-13.000-17,-22.000-12.000-18,-5.000-16.000-4,13.000-19.000 9,12.000-18.000 10,13.000-19.000 9,6.000-15.000 6,0.000-8.000 2,0.000-10.000 4,0.000-9.000 1,0.000 7.000 5,0.000 26.000 4,0.000 24.000 5,0.000 26.000 5,0.000 16.000 5,0.000 10.000 5,0.000 10.000 5,0.000 9.000 5,-2.000 21.000 9,-3.000 35.000 11,-3.000 35.000 13,-2.000 34.000 12,-3.000 26.000-1,1.000 19.000-12,-1.000 19.000-13,1.000 19.000-12,-1.000 16.000-9,1.000 17.000-4,-1.000 15.000-3,1.000 16.000-5,-1.000 18.000-4,1.000 22.000-2,-1.000 22.000-5,1.000 23.000-2,-1.000 20.000-5,1.000 23.000-5,-1.000 22.000-6,1.000 22.000-6,1.000-1.000-5,3.000-21.000-5,3.000-22.000-3,4.000-22.000-6,4.000-15.000 1,6.000-5.000 2,7.000-7.000 4,6.000-5.000 3,-1.000-23.000 1,-5.000-37.000 1,-7.000-38.000 0,-5.000-37.000 0,-4.000-35.000 1,0.000-31.000-2,0.000-31.000 1,0.000-31.000 0</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4"/>
    </inkml:context>
    <inkml:brush xml:id="br0">
      <inkml:brushProperty name="width" value="0.0380477234721184" units="cm"/>
      <inkml:brushProperty name="height" value="0.0380477234721184" units="cm"/>
      <inkml:brushProperty name="color" value="#00bff3"/>
      <inkml:brushProperty name="ignorePressure" value="0"/>
    </inkml:brush>
  </inkml:definitions>
  <inkml:trace contextRef="#ctx0" brushRef="#br0">62750.000 36700.000 578,'-29.000'-10.000'94,"-5.000"32.000"-16,-7.000 31.000-17,-5.000 32.000-17,-11.000 22.000-9,-11.000 17.000-4,-14.000 15.000-3,-11.000 16.000-3,-7.000 9.000-7,0.000 3.000-11,0.000 3.000-9,0.000 4.000-10,0.000-4.000-7,0.000-9.000-5,0.000-10.000-3,0.000-8.000-5,7.000-20.000-2,17.000-28.000-2,15.000-28.000-2,16.000-27.000-2,10.000-23.000 0,7.000-16.000-2,6.000-15.000 0,7.000-15.000-1</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4"/>
    </inkml:context>
    <inkml:brush xml:id="br0">
      <inkml:brushProperty name="width" value="0.0371398515999317" units="cm"/>
      <inkml:brushProperty name="height" value="0.0371398515999317" units="cm"/>
      <inkml:brushProperty name="color" value="#00bff3"/>
      <inkml:brushProperty name="ignorePressure" value="0"/>
    </inkml:brush>
  </inkml:definitions>
  <inkml:trace contextRef="#ctx0" brushRef="#br0">62650.000 37200.000 592,'75.000'-24.000'5,"0.000"4.000"10,0.000 3.000 11,0.000 3.000 10,-5.000 3.000 5,-9.000 3.000 0,-10.000 3.000 1,-8.000 4.000 0,-1.000 2.000-3,9.000 4.000-5,10.000 3.000-4,10.000 3.000-5,0.000 4.000-6,-5.000 7.000-9,-7.000 6.000-8,-5.000 7.000-8,-12.000 5.000-10,-16.000 7.000-14,-15.000 6.000-12,-15.000 7.000-13,-12.000-1.000-6,-6.000-6.000 2,-6.000-6.000 1,-6.000-6.000 2</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9"/>
    </inkml:context>
    <inkml:brush xml:id="br0">
      <inkml:brushProperty name="width" value="0.043352048844099" units="cm"/>
      <inkml:brushProperty name="height" value="0.043352048844099" units="cm"/>
      <inkml:brushProperty name="color" value="#f2395b"/>
      <inkml:brushProperty name="ignorePressure" value="0"/>
    </inkml:brush>
  </inkml:definitions>
  <inkml:trace contextRef="#ctx0" brushRef="#br0">48700.000 44650.000 507,'-24.000'-27.000'5,"4.000"-3.000"9,3.000-3.000 9,3.000-2.000 10,7.000 8.000 5,14.000 22.000 2,11.000 22.000 1,14.000 23.000 1,3.000 11.000-1,-2.000 4.000-5,-3.000 3.000-4,-3.000 3.000-5,-4.000-1.000-4,-3.000-2.000-2,-3.000-3.000-4,-2.000-3.000-2,-1.000-2.000-2,3.000 0.000-3,3.000 0.000-2,4.000 0.000-1,4.000-7.000-3,6.000-11.000-2,7.000-14.000-2,6.000-11.000-2,13.000-25.000-1,23.000-33.000 2,22.000-35.000 1,22.000-34.000 0,16.000-29.000-1,14.000-21.000-7,11.000-22.000-5,14.000-22.000-7,3.000-5.000-6,-2.000 13.000-4,-3.000 12.000-5,-3.000 13.000-6,-20.000 23.000-5,-33.000 34.000-7,-35.000 35.000-7,-34.000 35.000-6</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4"/>
    </inkml:context>
    <inkml:brush xml:id="br0">
      <inkml:brushProperty name="width" value="0.037308432161808" units="cm"/>
      <inkml:brushProperty name="height" value="0.037308432161808" units="cm"/>
      <inkml:brushProperty name="color" value="#00bff3"/>
      <inkml:brushProperty name="ignorePressure" value="0"/>
    </inkml:brush>
  </inkml:definitions>
  <inkml:trace contextRef="#ctx0" brushRef="#br0">61800.000 38400.000 589,'-121.000'68.000'3,"10.000"-11.000"6,10.000-14.000 5,9.000-11.000 6,26.000-9.000 10,44.000-3.000 13,44.000-3.000 12,44.000-2.000 14,34.000-11.000-2,25.000-15.000-18,25.000-15.000-17,25.000-16.000-17,14.000-12.000-10,3.000-5.000-6,3.000-7.000-4,4.000-5.000-5,-9.000 2.000-6,-18.000 13.000-9,-19.000 12.000-10,-18.000 13.000-8,-21.000 7.000-6,-22.000 4.000-5,-22.000 3.000-5,-21.000 3.000-3</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4"/>
    </inkml:context>
    <inkml:brush xml:id="br0">
      <inkml:brushProperty name="width" value="0.0408265925943851" units="cm"/>
      <inkml:brushProperty name="height" value="0.0408265925943851" units="cm"/>
      <inkml:brushProperty name="color" value="#00bff3"/>
      <inkml:brushProperty name="ignorePressure" value="0"/>
    </inkml:brush>
  </inkml:definitions>
  <inkml:trace contextRef="#ctx0" brushRef="#br0">65250.000 35100.000 538,'31.000'-93.000'7,"13.000"17.000"12,12.000 15.000 14,13.000 16.000 12,6.000 12.000 7,0.000 9.000 0,0.000 10.000 0,0.000 10.000 0,-2.000 10.000-5,-3.000 13.000-8,-3.000 12.000-10,-2.000 13.000-8,-9.000 12.000-10,-12.000 13.000-9,-13.000 12.000-9,-12.000 13.000-9,-12.000 2.000-2,-8.000-5.000 4,-10.000-7.000 5,-9.000-5.000 5,-7.000-8.000-10,-3.000-5.000-26,-3.000-7.000-26,-2.000-5.000-25</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5"/>
    </inkml:context>
    <inkml:brush xml:id="br0">
      <inkml:brushProperty name="width" value="0.0521403737366199" units="cm"/>
      <inkml:brushProperty name="height" value="0.0521403737366199" units="cm"/>
      <inkml:brushProperty name="color" value="#00bff3"/>
      <inkml:brushProperty name="ignorePressure" value="0"/>
    </inkml:brush>
  </inkml:definitions>
  <inkml:trace contextRef="#ctx0" brushRef="#br0">64750.000 36400.000 421,'-44.000'-16.000'35,"13.000"19.000"7,12.000 19.000 7,13.000 19.000 7,1.000 16.000 0,-9.000 17.000-12,-10.000 15.000-9,-8.000 16.000-11,-9.000 5.000-8,-6.000-2.000-4,-6.000-3.000-4,-6.000-3.000-4,-1.000-9.000-5,7.000-11.000-6,6.000-14.000-5,7.000-11.000-5,19.000-26.000-7,35.000-37.000-8,35.000-38.000-9,34.000-37.000-8,23.000-21.000-2,13.000-3.000 5,12.000-3.000 6,13.000-2.000 4,2.000 3.000 6,-5.000 14.000 9,-7.000 11.000 7,-5.000 14.000 7,-11.000 10.000 7,-11.000 9.000 5,-14.000 10.000 5,-11.000 10.000 5,-23.000 18.000 8,-31.000 28.000 9,-31.000 28.000 10,-31.000 29.000 9,-24.000 16.000 0,-16.000 7.000-9,-15.000 6.000-11,-15.000 7.000-10,-11.000 0.000-6,-2.000-2.000-6,-3.000-3.000-5,-3.000-3.000-4,5.000-10.000-2,17.000-16.000 0,15.000-15.000 0,16.000-15.000 1,29.000-20.000-3,44.000-21.000-9,44.000-22.000-7,44.000-22.000-8,27.000-15.000-1,14.000-5.000 5,11.000-7.000 5,14.000-5.000 5,-1.000 2.000 4,-12.000 13.000 3,-13.000 12.000 4,-12.000 13.000 2,-16.000 10.000 1,-19.000 10.000 1,-18.000 10.000 0,-19.000 9.000 0,-22.000 12.000 1,-25.000 16.000 0,-25.000 15.000 1,-25.000 17.000 0,-19.000 10.000 0,-12.000 6.000 0,-13.000 7.000 1,-12.000 6.000-1,-5.000-1.000 1,3.000-5.000 2,3.000-7.000 0,4.000-5.000 2,8.000-11.000 0,17.000-11.000 1,15.000-14.000 0,16.000-11.000 0,23.000-17.000 0,31.000-18.000-3,32.000-19.000-2,31.000-18.000-2,17.000-9.000-1,3.000 4.000-1,3.000 3.000 0,4.000 3.000-2,-4.000 7.000 1,-9.000 14.000 0,-10.000 11.000 1,-8.000 14.000 0,-12.000 14.000 2,-12.000 20.000 1,-13.000 18.000 1,-12.000 20.000 2,-12.000 10.000 2,-8.000 3.000 1,-10.000 3.000 2,-9.000 4.000 1,-4.000-6.000 2,4.000-11.000-1,3.000-14.000 2,3.000-11.000-1,10.000-25.000-4,20.000-33.000-13,18.000-35.000-10,20.000-34.000-12,13.000-30.000-5,9.000-25.000 3,10.000-25.000 3,10.000-25.000 2,2.000-16.000-1,-3.000-6.000-4,-3.000-6.000-5,-2.000-6.000-4,-3.000 1.000 0,1.000 9.000 4,-1.000 10.000 3,1.000 10.000 5,-1.000 8.000 4,1.000 10.000 8,-1.000 10.000 5,1.000 9.000 7,-1.000 9.000 8,1.000 9.000 7,-1.000 10.000 9,1.000 10.000 7,-4.000 11.000 5,-6.000 17.000 1,-6.000 15.000 2,-6.000 16.000 0,-9.000 13.000-1,-8.000 14.000-2,-10.000 11.000-3,-9.000 14.000-2,-10.000 19.000-5,-9.000 29.000-4,-10.000 28.000-6,-8.000 28.000-6,-11.000 17.000-2,-8.000 6.000-3,-10.000 7.000-1,-9.000 6.000-1,-2.000-5.000-2,6.000-16.000 1,7.000-15.000 0,6.000-15.000 1,7.000-15.000-2,10.000-12.000-2,10.000-13.000-1,9.000-12.000-3,9.000-10.000-1,9.000-6.000 0,10.000-6.000 0,10.000-6.000-1,4.000-4.000 0,0.000 1.000 0,0.000-1.000-2,0.000 1.000 0,-4.000 1.000-1,-5.000 3.000 1,-7.000 3.000 1,-5.000 4.000 1,-11.000 4.000 0,-11.000 6.000 2,-14.000 7.000 0,-11.000 6.000 2,-12.000-1.000 0,-9.000-5.000 3,-10.000-7.000 2,-8.000-5.000 1,-6.000-6.000 0,1.000-3.000-1,-1.000-3.000-1,1.000-2.000-2,2.000-9.000-1,7.000-12.000-1,6.000-13.000-1,7.000-12.000-1,5.000-16.000-3,7.000-19.000-4,6.000-18.000-5,7.000-19.000-5,4.000-10.000-1,3.000 1.000-1,3.000-1.000 1,4.000 1.000 0,1.000 7.000 3,0.000 16.000 6,0.000 15.000 6,0.000 17.000 5,0.000 10.000 1,0.000 6.000-1,0.000 7.000-2,0.000 6.000-2,-5.000 18.000 12,-9.000 32.000 26,-10.000 31.000 27,-8.000 32.000 26,-3.000 18.000 5,7.000 6.000-17,6.000 7.000-16,7.000 6.000-16,4.000 13.000-12,3.000 23.000-4,3.000 22.000-7,4.000 22.000-4,-3.000 33.000-9,-5.000 48.000-8,-7.000 47.000-10,-5.000 47.000-10,-4.000 27.000-10,0.000 10.000-14,0.000 10.000-12,0.000 9.000-12,3.000-37.000-4,6.000-80.000 7,7.000-82.000 6,6.000-80.000 6</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6"/>
    </inkml:context>
    <inkml:brush xml:id="br0">
      <inkml:brushProperty name="width" value="0.047153003513813" units="cm"/>
      <inkml:brushProperty name="height" value="0.047153003513813" units="cm"/>
      <inkml:brushProperty name="color" value="#00bff3"/>
      <inkml:brushProperty name="ignorePressure" value="0"/>
    </inkml:brush>
  </inkml:definitions>
  <inkml:trace contextRef="#ctx0" brushRef="#br0">69300.000 34950.000 466,'48.000'-30.000'27,"-3.000"41.000"7,-3.000 40.000 7,-2.000 42.000 7,-9.000 30.000 2,-12.000 22.000-5,-13.000 22.000-4,-12.000 23.000-5,-9.000 3.000-3,-2.000-11.000-1,-3.000-14.000-1,-3.000-11.000-1,-2.000-15.000-3,0.000-16.000-4,0.000-15.000-4,0.000-15.000-5,0.000-25.000-11,0.000-30.000-22,0.000-32.000-19,0.000-30.000-22,0.000-37.000-6,0.000-41.000 7,0.000-40.000 5,0.000-40.000 7,1.000-14.000 6,4.000 17.000 7,3.000 15.000 6,3.000 16.000 6,3.000 20.000 6,3.000 25.000 8,3.000 25.000 7,4.000 25.000 7,-4.000 34.000 9,-9.000 44.000 11,-10.000 44.000 13,-8.000 44.000 11,-9.000 21.000 3,-6.000 1.000-8,-6.000-1.000-8,-6.000 1.000-8,-1.000-7.000-8,7.000-12.000-7,6.000-13.000-8,7.000-12.000-8,11.000-19.000-15,20.000-25.000-23,18.000-25.000-22,20.000-25.000-23</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6"/>
    </inkml:context>
    <inkml:brush xml:id="br0">
      <inkml:brushProperty name="width" value="0.0337667390704155" units="cm"/>
      <inkml:brushProperty name="height" value="0.0337667390704155" units="cm"/>
      <inkml:brushProperty name="color" value="#00bff3"/>
      <inkml:brushProperty name="ignorePressure" value="0"/>
    </inkml:brush>
  </inkml:definitions>
  <inkml:trace contextRef="#ctx0" brushRef="#br0">70250.000 35650.000 651,'159.000'1.000'7,"-31.000"4.000"14,-31.000 3.000 14,-31.000 3.000 15,-20.000 6.000 3,-5.000 9.000-5,-7.000 10.000-5,-5.000 10.000-6,-8.000 8.000-8,-5.000 10.000-11,-7.000 10.000-11,-5.000 9.000-9,-11.000 2.000-11,-11.000-2.000-8,-14.000-3.000-8,-11.000-3.000-9,-4.000-9.000-7,6.000-11.000-6,7.000-14.000-4,6.000-11.000-6</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7"/>
    </inkml:context>
    <inkml:brush xml:id="br0">
      <inkml:brushProperty name="width" value="0.0464394316077232" units="cm"/>
      <inkml:brushProperty name="height" value="0.0464394316077232" units="cm"/>
      <inkml:brushProperty name="color" value="#00bff3"/>
      <inkml:brushProperty name="ignorePressure" value="0"/>
    </inkml:brush>
  </inkml:definitions>
  <inkml:trace contextRef="#ctx0" brushRef="#br0">69000.000 37150.000 473,'-46.000'-2.000'3,"10.000"-3.000"4,10.000-3.000 5,9.000-2.000 5,6.000 8.000 10,3.000 22.000 15,3.000 22.000 15,4.000 23.000 16,-1.000 11.000-2,-3.000 4.000-19,-3.000 3.000-20,-2.000 3.000-19,-5.000-1.000-11,-2.000-2.000-6,-3.000-3.000-4,-3.000-3.000-4,1.000-18.000-11,6.000-31.000-15,7.000-31.000-15,6.000-31.000-15,15.000-24.000-2,26.000-16.000 11,24.000-15.000 11,26.000-15.000 11,13.000-6.000 10,4.000 7.000 8,3.000 6.000 9,3.000 7.000 9,-2.000 8.000 6,-6.000 14.000 1,-6.000 11.000 3,-6.000 14.000 1,-10.000 10.000 5,-12.000 9.000 7,-13.000 10.000 8,-12.000 10.000 6,-10.000 7.000 6,-6.000 6.000 2,-6.000 7.000 4,-6.000 6.000 2,-12.000 10.000-2,-15.000 17.000-8,-15.000 15.000-9,-16.000 16.000-9,-13.000 5.000-6,-9.000-2.000-4,-10.000-3.000-6,-8.000-3.000-4,-4.000-6.000-7,3.000-5.000-6,3.000-7.000-8,4.000-5.000-7,11.000-20.000-6,23.000-31.000-4,22.000-31.000-6,22.000-31.000-4,19.000-15.000 2,20.000 4.000 8,18.000 3.000 9,20.000 3.000 10,6.000 6.000 7,-2.000 9.000 9,-3.000 10.000 9,-3.000 10.000 8,-9.000 7.000 4,-11.000 6.000-1,-14.000 7.000 1,-11.000 6.000-1,-12.000 10.000-1,-9.000 17.000-1,-10.000 15.000-2,-8.000 16.000-1,-17.000 9.000-2,-21.000 3.000-3,-22.000 3.000-2,-22.000 4.000-3,-10.000-1.000-3,4.000-3.000-3,3.000-3.000-4,3.000-2.000-3,4.000-6.000-2,7.000-6.000-2,6.000-6.000-2,7.000-6.000-2,16.000-10.000-1,29.000-12.000 1,28.000-13.000 0,28.000-12.000-1,15.000-5.000 8,4.000 3.000 15,3.000 3.000 15,3.000 4.000 15,-4.000 4.000 5,-8.000 6.000-6,-10.000 7.000-7,-9.000 6.000-5,-5.000 10.000-3,0.000 17.000 2,0.000 15.000 1,0.000 16.000 2,-4.000 7.000-1,-5.000 1.000 0,-7.000-1.000-2,-5.000 1.000-2,-8.000-4.000-2,-5.000-6.000-4,-7.000-6.000-3,-5.000-6.000-3,-4.000-7.000-3,0.000-6.000-3,0.000-6.000-1,0.000-6.000-4,-2.000-9.000-3,-3.000-8.000-7,-3.000-10.000-6,-2.000-9.000-6,-5.000-10.000-5,-2.000-9.000-3,-3.000-10.000-3,-3.000-8.000-4,-4.000-15.000-1,-3.000-19.000 3,-3.000-18.000 2,-2.000-19.000 1,0.000-7.000 5,7.000 7.000 4,6.000 6.000 6,7.000 7.000 4,4.000 10.000 5,3.000 16.000 4,3.000 15.000 5,4.000 17.000 5,2.000 16.000 11,4.000 19.000 15,3.000 19.000 17,3.000 19.000 16,1.000 12.000 3,1.000 6.000-14,-1.000 7.000-12,1.000 6.000-13,1.000 1.000-11,3.000-3.000-9,3.000-3.000-9,4.000-2.000-9,1.000-6.000-14,0.000-6.000-17,0.000-6.000-18,0.000-6.000-19</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17"/>
    </inkml:context>
    <inkml:brush xml:id="br0">
      <inkml:brushProperty name="width" value="0.0404010079801083" units="cm"/>
      <inkml:brushProperty name="height" value="0.0404010079801083" units="cm"/>
      <inkml:brushProperty name="color" value="#00bff3"/>
      <inkml:brushProperty name="ignorePressure" value="0"/>
    </inkml:brush>
  </inkml:definitions>
  <inkml:trace contextRef="#ctx0" brushRef="#br0">70650.000 38450.000 544,'50.000'25.000'34,"0.000"0.000"5,0.000 0.000 3,0.000 0.000 5,-2.000 3.000 0,-3.000 6.000-5,-3.000 7.000-4,-2.000 6.000-5,-6.000 4.000-3,-6.000 4.000 1,-6.000 3.000 0,-6.000 3.000-1,-7.000-2.000-18,-6.000-6.000-41,-6.000-6.000-39,-6.000-6.000-40</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1"/>
    </inkml:context>
    <inkml:brush xml:id="br0">
      <inkml:brushProperty name="width" value="0.0401194468140602" units="cm"/>
      <inkml:brushProperty name="height" value="0.0401194468140602" units="cm"/>
      <inkml:brushProperty name="color" value="#00bff3"/>
      <inkml:brushProperty name="ignorePressure" value="0"/>
    </inkml:brush>
  </inkml:definitions>
  <inkml:trace contextRef="#ctx0" brushRef="#br0">58050.000 44350.000 548,'-24.000'-21.000'4,"4.000"10.000"9,3.000 10.000 7,3.000 9.000 9,3.000 17.000 6,3.000 25.000 4,3.000 25.000 2,4.000 25.000 4,-1.000 7.000-2,-3.000-8.000-8,-3.000-10.000-8,-2.000-9.000-8,-5.000 1.000-4,-2.000 13.000 0,-3.000 12.000-1,-3.000 13.000 0,-1.000 2.000-1,4.000-5.000-2,3.000-7.000 0,3.000-5.000-3,3.000-8.000-9,3.000-5.000-21,3.000-7.000-19,4.000-5.000-20</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1"/>
    </inkml:context>
    <inkml:brush xml:id="br0">
      <inkml:brushProperty name="width" value="0.0348948389291763" units="cm"/>
      <inkml:brushProperty name="height" value="0.0348948389291763" units="cm"/>
      <inkml:brushProperty name="color" value="#00bff3"/>
      <inkml:brushProperty name="ignorePressure" value="0"/>
    </inkml:brush>
  </inkml:definitions>
  <inkml:trace contextRef="#ctx0" brushRef="#br0">59150.000 44300.000 630,'70.000'73.000'70,"-9.000"-3.000"-6,-10.000-3.000-8,-8.000-2.000-7,-8.000-5.000-9,-2.000-2.000-9,-3.000-3.000-10,-3.000-3.000-10,-9.000 5.000-8,-11.000 17.000-4,-14.000 15.000-4,-11.000 16.000-5,-12.000 4.000-3,-9.000-6.000 1,-10.000-6.000 1,-8.000-6.000 0,-8.000-7.000 0,-2.000-6.000 0,-3.000-6.000 0,-3.000-6.000 0,-1.000-9.000 2,4.000-8.000 4,3.000-10.000 3,3.000-9.000 4,6.000-7.000 3,9.000-3.000 3,10.000-3.000 3,10.000-2.000 4,10.000-3.000 1,13.000 1.000 0,12.000-1.000 1,13.000 1.000 1,13.000-3.000-2,17.000-2.000-4,15.000-3.000-4,16.000-3.000-4,9.000-4.000-6,3.000-3.000-4,3.000-3.000-5,4.000-2.000-6,-3.000-3.000-3,-5.000 1.000 0,-7.000-1.000 0,-5.000 1.000-2,-6.000 1.000-2,-3.000 3.000-4,-3.000 3.000-4,-2.000 4.000-5,-6.000 1.000-2,-6.000 0.000-1,-6.000 0.000 0,-6.000 0.000-1</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2"/>
    </inkml:context>
    <inkml:brush xml:id="br0">
      <inkml:brushProperty name="width" value="0.0391219183802605" units="cm"/>
      <inkml:brushProperty name="height" value="0.0391219183802605" units="cm"/>
      <inkml:brushProperty name="color" value="#00bff3"/>
      <inkml:brushProperty name="ignorePressure" value="0"/>
    </inkml:brush>
  </inkml:definitions>
  <inkml:trace contextRef="#ctx0" brushRef="#br0">61700.000 44300.000 562,'-7.000'-35.000'9,"-11.000"32.000"19,-14.000 31.000 19,-11.000 32.000 19,-6.000 19.000 3,4.000 10.000-12,3.000 10.000-12,3.000 9.000-11,-2.000 2.000-9,-6.000-2.000-5,-6.000-3.000-5,-6.000-3.000-5,-7.000 1.000-3,-6.000 6.000-3,-6.000 7.000-3,-6.000 6.000-1,1.000-2.000-5,9.000-9.000-6,10.000-10.000-5,10.000-8.000-6,4.000-11.000-8,0.000-8.000-7,0.000-10.000-9,0.000-9.000-8,4.000-15.000-1,10.000-18.000 8,10.000-19.000 6,9.000-18.000 8,4.000-12.000 4,1.000-3.000 2,-1.000-3.000 1,1.000-2.000 2</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39"/>
    </inkml:context>
    <inkml:brush xml:id="br0">
      <inkml:brushProperty name="width" value="0.0395585112273693" units="cm"/>
      <inkml:brushProperty name="height" value="0.0395585112273693" units="cm"/>
      <inkml:brushProperty name="color" value="#f2395b"/>
      <inkml:brushProperty name="ignorePressure" value="0"/>
    </inkml:brush>
  </inkml:definitions>
  <inkml:trace contextRef="#ctx0" brushRef="#br0">73500.000 44650.000 556,'-4.000'-38.000'11,"-5.000"26.000"22,-7.000 24.000 23,-5.000 26.000 22,-17.000 21.000 2,-24.000 19.000-16,-26.000 19.000-17,-24.000 19.000-17,-10.000 5.000-11,6.000-5.000-5,7.000-7.000-6,6.000-5.000-4,10.000-11.000-8,17.000-11.000-9,15.000-14.000-10,16.000-11.000-8,13.000-17.000-9,14.000-18.000-9,11.000-19.000-9,14.000-18.000-9,7.000-10.000 0,3.000 0.000 11,3.000 0.000 11,4.000 0.000 9</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2"/>
    </inkml:context>
    <inkml:brush xml:id="br0">
      <inkml:brushProperty name="width" value="0.0378331802785397" units="cm"/>
      <inkml:brushProperty name="height" value="0.0378331802785397" units="cm"/>
      <inkml:brushProperty name="color" value="#00bff3"/>
      <inkml:brushProperty name="ignorePressure" value="0"/>
    </inkml:brush>
  </inkml:definitions>
  <inkml:trace contextRef="#ctx0" brushRef="#br0">60250.000 44950.000 581,'9.000'-55.000'55,"19.000"41.000"2,19.000 40.000 0,19.000 42.000 2,9.000 22.000-4,0.000 7.000-10,0.000 6.000-7,0.000 7.000-10,1.000-1.000-10,4.000-6.000-11,3.000-6.000-12,3.000-6.000-12,-2.000-7.000-9,-6.000-6.000-11,-6.000-6.000-9,-6.000-6.000-11</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2"/>
    </inkml:context>
    <inkml:brush xml:id="br0">
      <inkml:brushProperty name="width" value="0.0339835099875927" units="cm"/>
      <inkml:brushProperty name="height" value="0.0339835099875927" units="cm"/>
      <inkml:brushProperty name="color" value="#00bff3"/>
      <inkml:brushProperty name="ignorePressure" value="0"/>
    </inkml:brush>
  </inkml:definitions>
  <inkml:trace contextRef="#ctx0" brushRef="#br0">61950.000 45050.000 647,'101.000'-22.000'100,"4.000"6.000"-22,3.000 7.000-20,3.000 6.000-20,9.000 3.000-14,16.000 0.000-4,15.000 0.000-4,17.000 0.000-5,5.000-4.000-5,-3.000-5.000-5,-3.000-7.000-4,-2.000-5.000-6,-9.000-3.000-7,-12.000 4.000-12,-13.000 3.000-11,-12.000 3.000-10,-16.000 3.000-5,-19.000 3.000 2,-18.000 3.000 3,-19.000 4.000 2,-13.000 2.000 5,-6.000 4.000 8,-6.000 3.000 8,-6.000 3.000 8</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2"/>
    </inkml:context>
    <inkml:brush xml:id="br0">
      <inkml:brushProperty name="width" value="0.0364152081310749" units="cm"/>
      <inkml:brushProperty name="height" value="0.0364152081310749" units="cm"/>
      <inkml:brushProperty name="color" value="#00bff3"/>
      <inkml:brushProperty name="ignorePressure" value="0"/>
    </inkml:brush>
  </inkml:definitions>
  <inkml:trace contextRef="#ctx0" brushRef="#br0">63800.000 45150.000 604,'-69.000'0.000'5,"13.000"0.000"9,12.000 0.000 11,13.000 0.000 10,1.000 6.000 3,-9.000 13.000-3,-10.000 12.000-3,-8.000 13.000-3,-8.000 10.000-3,-2.000 10.000-3,-3.000 10.000-3,-3.000 9.000-2,-4.000 6.000-3,-3.000 3.000-1,-3.000 3.000-2,-2.000 4.000 0,-1.000 1.000-3,3.000 0.000-1,3.000 0.000-1,4.000 0.000-3,5.000-8.000 0,10.000-16.000 0,10.000-15.000-1,9.000-15.000 0,24.000-12.000-3,42.000-6.000-5,40.000-6.000-7,41.000-6.000-6,18.000-6.000-2,-3.000-2.000 3,-3.000-3.000 4,-2.000-3.000 2,-3.000-2.000 1,1.000 0.000-3,-1.000 0.000-2,1.000 0.000-3,-7.000 0.000-3,-12.000 0.000-2,-13.000 0.000-3,-12.000 0.000-3,-12.000 0.000-1,-8.000 0.000 0,-10.000 0.000 1,-9.000 0.000-1</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3"/>
    </inkml:context>
    <inkml:brush xml:id="br0">
      <inkml:brushProperty name="width" value="0.0407213382422924" units="cm"/>
      <inkml:brushProperty name="height" value="0.0407213382422924" units="cm"/>
      <inkml:brushProperty name="color" value="#00bff3"/>
      <inkml:brushProperty name="ignorePressure" value="0"/>
    </inkml:brush>
  </inkml:definitions>
  <inkml:trace contextRef="#ctx0" brushRef="#br0">63700.000 45700.000 540,'-2.000'-47.000'0,"-3.000"6.000"2,-3.000 7.000 1,-2.000 6.000 0,-5.000 15.000 12,-2.000 26.000 18,-3.000 24.000 20,-3.000 26.000 20,-1.000 21.000 2,4.000 19.000-13,3.000 19.000-13,3.000 19.000-14,-1.000 15.000-10,-2.000 13.000-7,-3.000 12.000-8,-3.000 13.000-7,-1.000 9.000-8,4.000 6.000-9,3.000 7.000-9,3.000 6.000-9,1.000 3.000-4,1.000 0.000 4,-1.000 0.000 2,1.000 0.000 4,-1.000-21.000-5,1.000-40.000-10,-1.000-40.000-11,1.000-41.000-11</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3"/>
    </inkml:context>
    <inkml:brush xml:id="br0">
      <inkml:brushProperty name="width" value="0.0381716303527355" units="cm"/>
      <inkml:brushProperty name="height" value="0.0381716303527355" units="cm"/>
      <inkml:brushProperty name="color" value="#00bff3"/>
      <inkml:brushProperty name="ignorePressure" value="0"/>
    </inkml:brush>
  </inkml:definitions>
  <inkml:trace contextRef="#ctx0" brushRef="#br0">63900.000 42850.000 576,'-24.000'-71.000'4,"4.000"10.000"7,3.000 10.000 8,3.000 9.000 8,1.000 12.000 8,1.000 16.000 7,-1.000 15.000 9,1.000 17.000 8,1.000 24.000-2,3.000 34.000-10,3.000 35.000-11,4.000 35.000-10,-1.000 27.000-17,-3.000 22.000-19,-3.000 22.000-22,-2.000 23.000-21,-5.000-11.000-11,-2.000-40.000-1,-3.000-40.000-1,-3.000-41.000-2</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3"/>
    </inkml:context>
    <inkml:brush xml:id="br0">
      <inkml:brushProperty name="width" value="0.036120381206274" units="cm"/>
      <inkml:brushProperty name="height" value="0.036120381206274" units="cm"/>
      <inkml:brushProperty name="color" value="#00bff3"/>
      <inkml:brushProperty name="ignorePressure" value="0"/>
    </inkml:brush>
  </inkml:definitions>
  <inkml:trace contextRef="#ctx0" brushRef="#br0">65850.000 45250.000 609,'-68.000'-2.000'0,"17.000"-3.000"0,15.000-3.000 0,16.000-2.000 0,12.000-1.000 8,9.000 3.000 17,10.000 3.000 17,10.000 4.000 16,11.000 1.000 3,17.000 0.000-10,15.000 0.000-10,16.000 0.000-11,1.000 0.000-8,-12.000 0.000-3,-13.000 0.000-4,-12.000 0.000-5,1.000 0.000-3,16.000 0.000-5,15.000 0.000-5,17.000 0.000-5,10.000 0.000-3,6.000 0.000-3,7.000 0.000-1,6.000 0.000-4,-5.000 0.000-2,-16.000 0.000-5,-15.000 0.000-3,-15.000 0.000-5,-14.000 0.000-4,-8.000 0.000-1,-10.000 0.000-3,-9.000 0.000-3</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4"/>
    </inkml:context>
    <inkml:brush xml:id="br0">
      <inkml:brushProperty name="width" value="0.0407311171293259" units="cm"/>
      <inkml:brushProperty name="height" value="0.0407311171293259" units="cm"/>
      <inkml:brushProperty name="color" value="#00bff3"/>
      <inkml:brushProperty name="ignorePressure" value="0"/>
    </inkml:brush>
  </inkml:definitions>
  <inkml:trace contextRef="#ctx0" brushRef="#br0">67000.000 44400.000 540,'-93.000'-69.000'7,"17.000"13.000"15,15.000 12.000 15,16.000 13.000 14,12.000 18.000 6,9.000 26.000-4,10.000 24.000-4,10.000 26.000-3,4.000 18.000-7,0.000 13.000-6,0.000 12.000-7,0.000 13.000-8,-4.000 9.000-6,-5.000 6.000-4,-7.000 7.000-6,-5.000 6.000-6,-1.000 4.000-8,6.000 4.000-12,7.000 3.000-13,6.000 3.000-12,3.000-8.000-3,0.000-19.000 7,0.000-18.000 7,0.000-19.000 8,0.000-16.000 0,0.000-12.000-5,0.000-13.000-6,0.000-12.000-5</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4"/>
    </inkml:context>
    <inkml:brush xml:id="br0">
      <inkml:brushProperty name="width" value="0.0462695099413395" units="cm"/>
      <inkml:brushProperty name="height" value="0.0462695099413395" units="cm"/>
      <inkml:brushProperty name="color" value="#00bff3"/>
      <inkml:brushProperty name="ignorePressure" value="0"/>
    </inkml:brush>
  </inkml:definitions>
  <inkml:trace contextRef="#ctx0" brushRef="#br0">68900.000 44150.000 475,'3.000'-60.000'11,"6.000"32.000"22,7.000 31.000 22,6.000 32.000 21,-1.000 19.000 5,-5.000 10.000-15,-7.000 10.000-14,-5.000 9.000-14,-4.000 7.000-10,0.000 7.000-3,0.000 6.000-5,0.000 7.000-3,-4.000 11.000-5,-5.000 20.000-4,-7.000 18.000-5,-5.000 20.000-6,-6.000 14.000-11,-3.000 14.000-19,-3.000 11.000-19,-2.000 14.000-20,0.000-17.000-6,7.000-43.000 5,6.000-44.000 4,7.000-43.000 6</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5"/>
    </inkml:context>
    <inkml:brush xml:id="br0">
      <inkml:brushProperty name="width" value="0.0358483232557774" units="cm"/>
      <inkml:brushProperty name="height" value="0.0358483232557774" units="cm"/>
      <inkml:brushProperty name="color" value="#00bff3"/>
      <inkml:brushProperty name="ignorePressure" value="0"/>
    </inkml:brush>
  </inkml:definitions>
  <inkml:trace contextRef="#ctx0" brushRef="#br0">70650.000 44950.000 613,'-8.000'-25.000'85,"34.000"0.000"-13,35.000 0.000-12,35.000 0.000-12,14.000 1.000-10,-2.000 4.000-6,-3.000 3.000-8,-3.000 3.000-6,2.000 3.000-8,10.000 3.000-11,10.000 3.000-10,9.000 4.000-9,-5.000 2.000-8,-19.000 4.000-2,-18.000 3.000-4,-19.000 3.000-2,-18.000 3.000-3,-15.000 3.000 2,-15.000 3.000 0,-16.000 4.000 1,-8.000 1.000 0,0.000 0.000 2,0.000 0.000 2,0.000 0.000 0</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5"/>
    </inkml:context>
    <inkml:brush xml:id="br0">
      <inkml:brushProperty name="width" value="0.0355924256145954" units="cm"/>
      <inkml:brushProperty name="height" value="0.0355924256145954" units="cm"/>
      <inkml:brushProperty name="color" value="#00bff3"/>
      <inkml:brushProperty name="ignorePressure" value="0"/>
    </inkml:brush>
  </inkml:definitions>
  <inkml:trace contextRef="#ctx0" brushRef="#br0">70750.000 45700.000 618,'-54.000'0.000'9,"45.000"0.000"19,43.000 0.000 18,45.000 0.000 19,30.000 0.000 1,19.000 0.000-15,19.000 0.000-14,19.000 0.000-16,5.000 1.000-8,-5.000 4.000 1,-7.000 3.000 0,-5.000 3.000 0,-15.000 1.000-11,-22.000 1.000-19,-22.000-1.000-21,-21.000 1.000-21,-15.000-1.000-9,-6.000 1.000 3,-6.000-1.000 3,-6.000 1.000 3</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40"/>
    </inkml:context>
    <inkml:brush xml:id="br0">
      <inkml:brushProperty name="width" value="0.0397067442536354" units="cm"/>
      <inkml:brushProperty name="height" value="0.0397067442536354" units="cm"/>
      <inkml:brushProperty name="color" value="#f2395b"/>
      <inkml:brushProperty name="ignorePressure" value="0"/>
    </inkml:brush>
  </inkml:definitions>
  <inkml:trace contextRef="#ctx0" brushRef="#br0">72900.000 44550.000 554,'-65.000'-15.000'62,"23.000"23.000"1,22.000 22.000 2,22.000 22.000 0,16.000 10.000-4,14.000 1.000-13,11.000-1.000-12,14.000 1.000-11,8.000 4.000-11,7.000 9.000-8,6.000 10.000-7,7.000 10.000-10,-3.000-3.000-2,-8.000-11.000 2,-10.000-14.000 1,-9.000-11.000 2,-9.000-9.000-11,-5.000-3.000-24,-7.000-3.000-23,-5.000-2.000-25</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6"/>
    </inkml:context>
    <inkml:brush xml:id="br0">
      <inkml:brushProperty name="width" value="0.0441898517310619" units="cm"/>
      <inkml:brushProperty name="height" value="0.0441898517310619" units="cm"/>
      <inkml:brushProperty name="color" value="#00bff3"/>
      <inkml:brushProperty name="ignorePressure" value="0"/>
    </inkml:brush>
  </inkml:definitions>
  <inkml:trace contextRef="#ctx0" brushRef="#br0">74500.000 43350.000 497,'23.000'-46.000'0,"-3.000"10.000"0,-3.000 10.000 0,-2.000 9.000 0,-8.000 13.000 11,-8.000 20.000 20,-10.000 18.000 20,-9.000 20.000 21,-10.000 13.000 5,-9.000 9.000-12,-10.000 10.000-13,-8.000 10.000-10,-9.000 11.000-11,-6.000 17.000-6,-6.000 15.000-7,-6.000 16.000-7,-2.000 1.000-4,3.000-12.000-2,3.000-13.000-2,4.000-12.000-1,7.000-13.000-3,13.000-12.000-1,12.000-13.000-2,13.000-12.000-1,18.000-12.000-4,26.000-8.000-4,24.000-10.000-6,26.000-9.000-4,21.000-9.000-2,19.000-5.000 4,19.000-7.000 3,19.000-5.000 2,5.000-4.000 0,-5.000 0.000-5,-7.000 0.000-6,-5.000 0.000-4,-11.000 0.000-2,-11.000 0.000 2,-14.000 0.000 2,-11.000 0.000 2</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6"/>
    </inkml:context>
    <inkml:brush xml:id="br0">
      <inkml:brushProperty name="width" value="0.0382373556494713" units="cm"/>
      <inkml:brushProperty name="height" value="0.0382373556494713" units="cm"/>
      <inkml:brushProperty name="color" value="#00bff3"/>
      <inkml:brushProperty name="ignorePressure" value="0"/>
    </inkml:brush>
  </inkml:definitions>
  <inkml:trace contextRef="#ctx0" brushRef="#br0">74850.000 44050.000 575,'-24.000'-69.000'7,"4.000"13.000"15,3.000 12.000 14,3.000 13.000 14,1.000 32.000 6,1.000 54.000-3,-1.000 53.000-3,1.000 53.000-3,-4.000 29.000-7,-6.000 7.000-10,-6.000 6.000-8,-6.000 7.000-11,-4.000 8.000-11,1.000 14.000-14,-1.000 11.000-15,1.000 14.000-14,2.000-12.000-4,7.000-34.000 7,6.000-35.000 6,7.000-33.000 7,4.000-26.000-2,3.000-16.000-7,3.000-15.000-8,4.000-15.000-8</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7"/>
    </inkml:context>
    <inkml:brush xml:id="br0">
      <inkml:brushProperty name="width" value="0.0370715856552124" units="cm"/>
      <inkml:brushProperty name="height" value="0.0370715856552124" units="cm"/>
      <inkml:brushProperty name="color" value="#00bff3"/>
      <inkml:brushProperty name="ignorePressure" value="0"/>
    </inkml:brush>
  </inkml:definitions>
  <inkml:trace contextRef="#ctx0" brushRef="#br0">76850.000 43200.000 593,'-146.000'173.000'183,"10.000"-3.000"-55,10.000-3.000-53,9.000-2.000-55,9.000-12.000-30,9.000-19.000-10,10.000-18.000-9,10.000-19.000-8,11.000-18.000-9,17.000-15.000-8,15.000-15.000-8,16.000-16.000-8</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7"/>
    </inkml:context>
    <inkml:brush xml:id="br0">
      <inkml:brushProperty name="width" value="0.0358921177685261" units="cm"/>
      <inkml:brushProperty name="height" value="0.0358921177685261" units="cm"/>
      <inkml:brushProperty name="color" value="#00bff3"/>
      <inkml:brushProperty name="ignorePressure" value="0"/>
    </inkml:brush>
  </inkml:definitions>
  <inkml:trace contextRef="#ctx0" brushRef="#br0">76750.000 43600.000 612,'48.000'-22.000'4,"-3.000"6.000"5,-3.000 7.000 7,-2.000 6.000 6,-5.000 3.000 1,-2.000 0.000-3,-3.000 0.000-3,-3.000 0.000-3,4.000 0.000 1,13.000 0.000 8,12.000 0.000 6,13.000 0.000 8,6.000 6.000 0,0.000 13.000-2,0.000 12.000-5,0.000 13.000-4,-2.000 7.000-7,-3.000 4.000-8,-3.000 3.000-11,-2.000 3.000-8,-9.000 1.000-9,-12.000 1.000-9,-13.000-1.000-7,-12.000 1.000-9,-10.000-4.000-6,-6.000-6.000-5,-6.000-6.000-3,-6.000-6.000-6</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44:37"/>
    </inkml:context>
    <inkml:brush xml:id="br0">
      <inkml:brushProperty name="width" value="0.0469669252634048" units="cm"/>
      <inkml:brushProperty name="height" value="0.0469669252634048" units="cm"/>
      <inkml:brushProperty name="color" value="#00bff3"/>
      <inkml:brushProperty name="ignorePressure" value="0"/>
    </inkml:brush>
  </inkml:definitions>
  <inkml:trace contextRef="#ctx0" brushRef="#br0">77000.000 44300.000 468,'-47.000'-25.000'0,"6.000"0.000"2,7.000 0.000 1,6.000 0.000 1,4.000 6.000 11,4.000 13.000 21,3.000 12.000 20,3.000 13.000 22,3.000 16.000 2,3.000 23.000-13,3.000 22.000-15,4.000 22.000-14,1.000 19.000-10,0.000 20.000-4,0.000 18.000-5,0.000 20.000-4,0.000 25.000-6,0.000 35.000-4,0.000 35.000-4,0.000 34.000-6,-2.000 34.000-8,-3.000 34.000-10,-3.000 35.000-10,-2.000 35.000-12,-3.000-23.000-2,1.000-78.000 4,-1.000-78.000 4,1.000-77.000 4,-1.000-40.000-1,1.000 0.000-6,-1.000 0.000-8,1.000 0.000-6</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70200.000 5750.000 999,'-311.000'-132.000'-6,"78.000"39.000"-12,78.000 36.000-12,79.000 39.000-12</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3"/>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69100.000 6375.000 333,'157.000'63.000'167,"51.000"46.000"-1,50.000 47.000 1,49.000 47.000 0</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5"/>
    </inkml:context>
    <inkml:brush xml:id="br0">
      <inkml:brushProperty name="width" value="0.0446384437382221" units="cm"/>
      <inkml:brushProperty name="height" value="0.0446384437382221" units="cm"/>
      <inkml:brushProperty name="color" value="#f2395b"/>
      <inkml:brushProperty name="ignorePressure" value="0"/>
    </inkml:brush>
  </inkml:definitions>
  <inkml:trace contextRef="#ctx0" brushRef="#br0">2050.000 2450.000 492,'-22.000'-25.000'8,"6.000"0.000"14,7.000 0.000 14,6.000 0.000 15,7.000 4.000 3,10.000 10.000-10,10.000 10.000-8,9.000 9.000-10,6.000 12.000-5,3.000 16.000-1,3.000 15.000-2,4.000 17.000-2,1.000 11.000-1,0.000 10.000-3,0.000 10.000-2,0.000 9.000-2,-4.000 9.000-3,-5.000 9.000-1,-7.000 10.000-3,-5.000 10.000-2,-6.000 2.000-2,-3.000-3.000-2,-3.000-3.000-3,-2.000-2.000-1,-5.000-9.000-2,-2.000-12.000 2,-3.000-13.000 1,-3.000-12.000 1,-2.000-12.000 2,0.000-8.000 1,0.000-10.000 3,0.000-9.000 1,9.000-12.000 3,19.000-11.000 6,19.000-14.000 4,19.000-11.000 4,12.000-20.000 3,6.000-24.000-2,7.000-26.000-2,6.000-24.000-1,1.000-13.000-2,-3.000 0.000-2,-3.000 0.000-2,-2.000 0.000-2,-5.000-4.000-2,-2.000-5.000 0,-3.000-7.000-1,-3.000-5.000-1,-6.000-4.000-1,-5.000 0.000-1,-7.000 0.000 0,-5.000 0.000-2,-6.000 1.000-1,-3.000 4.000 1,-3.000 3.000-1,-2.000 3.000 1,-8.000 6.000 0,-8.000 9.000 0,-10.000 10.000 2,-9.000 10.000 0,-7.000 2.000 1,-3.000-3.000 0,-3.000-3.000-1,-2.000-2.000 0,-6.000-1.000-1,-6.000 3.000-1,-6.000 3.000-2,-6.000 4.000 0,-4.000 4.000-1,1.000 6.000 0,-1.000 7.000 0,1.000 6.000 1,-3.000 7.000 0,-2.000 10.000 1,-3.000 10.000-1,-3.000 9.000 1,-2.000 6.000 0,0.000 3.000 0,0.000 3.000 0,0.000 4.000-1,-2.000 7.000 0,-3.000 13.000-1,-3.000 12.000-1,-2.000 13.000-1,-1.000 9.000 0,3.000 6.000 1,3.000 7.000 2,4.000 6.000 1,5.000 3.000 1,10.000 0.000-1,10.000 0.000 0,9.000 0.000 0,6.000-2.000-1,3.000-3.000 1,3.000-3.000 0,4.000-2.000-1,4.000-5.000 0,6.000-2.000-2,7.000-3.000-2,6.000-3.000-2,6.000-4.000-2,6.000-3.000-3,7.000-3.000-4,6.000-2.000-4,10.000-3.000-3,17.000 1.000-4,15.000-1.000-4,16.000 1.000-4,10.000 2.000-1,7.000 7.000 2,6.000 6.000 2,7.000 7.000 3,-7.000-1.000 1,-19.000-6.000 3,-18.000-6.000 2,-19.000-6.000 3,-13.000-6.000 3,-6.000-2.000 3,-6.000-3.000 3,-6.000-3.000 5</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5"/>
    </inkml:context>
    <inkml:brush xml:id="br0">
      <inkml:brushProperty name="width" value="0.0430339314043522" units="cm"/>
      <inkml:brushProperty name="height" value="0.0430339314043522" units="cm"/>
      <inkml:brushProperty name="color" value="#f2395b"/>
      <inkml:brushProperty name="ignorePressure" value="0"/>
    </inkml:brush>
  </inkml:definitions>
  <inkml:trace contextRef="#ctx0" brushRef="#br0">5050.000 3350.000 511,'-30.000'0.000'104,"41.000"0.000"-14,40.000 0.000-15,42.000 0.000-15,16.000-2.000-11,-6.000-3.000-9,-6.000-3.000-9,-6.000-2.000-8,5.000-3.000-9,20.000 1.000-11,18.000-1.000-11,20.000 1.000-11,3.000-1.000-6,-8.000 1.000-4,-10.000-1.000-3,-9.000 1.000-3,-12.000-1.000-3,-11.000 1.000-2,-14.000-1.000-1,-11.000 1.000-1,-9.000-1.000 1,-3.000 1.000 4,-3.000-1.000 5,-2.000 1.000 3,-8.000-1.000 3,-8.000 1.000 1,-10.000-1.000 1,-9.000 1.000 1</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6"/>
    </inkml:context>
    <inkml:brush xml:id="br0">
      <inkml:brushProperty name="width" value="0.0534121617674828" units="cm"/>
      <inkml:brushProperty name="height" value="0.0534121617674828" units="cm"/>
      <inkml:brushProperty name="color" value="#f2395b"/>
      <inkml:brushProperty name="ignorePressure" value="0"/>
    </inkml:brush>
  </inkml:definitions>
  <inkml:trace contextRef="#ctx0" brushRef="#br0">8850.000 1450.000 411,'-25.000'-47.000'6,"0.000"6.000"9,0.000 7.000 11,0.000 6.000 10,0.000 17.000 9,0.000 28.000 10,0.000 28.000 7,0.000 29.000 10,3.000 15.000-2,6.000 3.000-14,7.000 3.000-12,6.000 4.000-13,1.000 4.000-9,-3.000 6.000-4,-3.000 7.000-5,-2.000 6.000-4,-1.000 12.000-4,3.000 19.000-2,3.000 19.000-3,4.000 19.000-1,-1.000 7.000-2,-3.000-3.000 1,-3.000-3.000 1,-2.000-2.000 0,-1.000-12.000-1,3.000-19.000-5,3.000-18.000-4,4.000-19.000-4,1.000-16.000-1,0.000-12.000 0,0.000-13.000 2,0.000-12.000 0,4.000-10.000 2,10.000-6.000-1,10.000-6.000 0,9.000-6.000 1,6.000-9.000-1,3.000-8.000-2,3.000-10.000-2,4.000-9.000-1,4.000-12.000-2,6.000-11.000 0,7.000-14.000 1,6.000-11.000-1,1.000-17.000-3,-3.000-18.000-5,-3.000-19.000-7,-2.000-18.000-5,-9.000-6.000 0,-12.000 10.000 5,-13.000 10.000 6,-12.000 9.000 4,-7.000 6.000 4,1.000 3.000 0,-1.000 3.000 1,1.000 4.000 1</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43"/>
    </inkml:context>
    <inkml:brush xml:id="br0">
      <inkml:brushProperty name="width" value="0.0353674925863743" units="cm"/>
      <inkml:brushProperty name="height" value="0.0353674925863743" units="cm"/>
      <inkml:brushProperty name="color" value="#f2395b"/>
      <inkml:brushProperty name="ignorePressure" value="0"/>
    </inkml:brush>
  </inkml:definitions>
  <inkml:trace contextRef="#ctx0" brushRef="#br0">87850.000 49700.000 622,'23.000'-25.000'0,"-3.000"0.000"2,-3.000 0.000 1,-2.000 0.000 1,-6.000 6.000 8,-6.000 13.000 15,-6.000 12.000 15,-6.000 13.000 14,-7.000 10.000 4,-6.000 10.000-11,-6.000 10.000-10,-6.000 9.000-10,-2.000-1.000-8,3.000-8.000-6,3.000-10.000-6,4.000-9.000-7,1.000-2.000-4,0.000 6.000 1,0.000 7.000 0,0.000 6.000-1,1.000-1.000 1,4.000-5.000 0,3.000-7.000 1,3.000-5.000 0,1.000-4.000 1,1.000 0.000 0,-1.000 0.000-1,1.000 0.000 1,2.000 1.000 0,7.000 4.000 0,6.000 3.000 1,7.000 3.000 1,7.000-2.000-1,9.000-6.000 0,10.000-6.000-1,10.000-6.000-1,5.000-6.000 0,4.000-2.000 0,3.000-3.000 0,3.000-3.000 1,4.000-6.000-2,7.000-5.000 1,6.000-7.000-1,7.000-5.000-1,0.000-6.000 0,-2.000-3.000 0,-3.000-3.000-1,-3.000-2.000-1,-6.000-3.000 1,-5.000 1.000-1,-7.000-1.000 0,-5.000 1.000-1,-8.000-1.000 1,-5.000 1.000-2,-7.000-1.000 0,-5.000 1.000-1,-8.000-1.000 1,-5.000 1.000 1,-7.000-1.000 2,-5.000 1.000 2,-4.000-1.000 1,0.000 1.000 0,0.000-1.000 0,0.000 1.000 0,0.000-3.000 1,0.000-2.000 0,0.000-3.000 0,0.000-3.000 1,0.000-2.000 1,0.000 0.000 0,0.000 0.000 0,0.000 0.000 1,-4.000 1.000 0,-5.000 4.000-1,-7.000 3.000 0,-5.000 3.000-1,-4.000 1.000 0,0.000 1.000 0,0.000-1.000-1,0.000 1.000 1,0.000 1.000-2,0.000 3.000-2,0.000 3.000 0,0.000 4.000-3,-4.000 4.000 0,-5.000 6.000-3,-7.000 7.000-1,-5.000 6.000-2,-4.000 9.000-2,0.000 13.000-3,0.000 12.000-1,0.000 13.000-4,-4.000 13.000-2,-5.000 17.000-3,-7.000 15.000-4,-5.000 16.000-4,3.000-4.000 1,17.000-21.000 4,15.000-22.000 4,16.000-22.000 5,5.000-10.000 0,-2.000 4.000-1,-3.000 3.000-3,-3.000 3.000-1</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6"/>
    </inkml:context>
    <inkml:brush xml:id="br0">
      <inkml:brushProperty name="width" value="0.0404518730938435" units="cm"/>
      <inkml:brushProperty name="height" value="0.0404518730938435" units="cm"/>
      <inkml:brushProperty name="color" value="#f2395b"/>
      <inkml:brushProperty name="ignorePressure" value="0"/>
    </inkml:brush>
  </inkml:definitions>
  <inkml:trace contextRef="#ctx0" brushRef="#br0">8000.000 2250.000 543,'-96.000'0.000'5,"10.000"0.000"11,10.000 0.000 9,9.000 0.000 10,9.000 0.000 4,9.000 0.000-3,10.000 0.000-3,10.000 0.000-4,11.000-2.000 1,17.000-3.000 3,15.000-3.000 5,16.000-2.000 3,20.000-3.000-2,25.000 1.000-11,25.000-1.000-8,25.000 1.000-10,17.000-3.000-12,9.000-2.000-11,10.000-3.000-12,10.000-3.000-13,5.000-1.000-7,4.000 4.000-5,3.000 3.000-3,3.000 3.000-5,-16.000 1.000 3,-34.000 1.000 10,-35.000-1.000 9,-33.000 1.000 11,-20.000 1.000 4,-3.000 3.000 0,-3.000 3.000 1,-2.000 4.000-1</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6"/>
    </inkml:context>
    <inkml:brush xml:id="br0">
      <inkml:brushProperty name="width" value="0.0499328896403313" units="cm"/>
      <inkml:brushProperty name="height" value="0.0499328896403313" units="cm"/>
      <inkml:brushProperty name="color" value="#f2395b"/>
      <inkml:brushProperty name="ignorePressure" value="0"/>
    </inkml:brush>
  </inkml:definitions>
  <inkml:trace contextRef="#ctx0" brushRef="#br0">11100.000 1750.000 440,'-116.000'-2.000'4,"19.000"-3.000"10,19.000-3.000 8,19.000-2.000 8,13.000 6.000 9,10.000 20.000 6,10.000 18.000 6,9.000 20.000 7,7.000 11.000 0,7.000 7.000-8,6.000 6.000-8,7.000 7.000-7,0.000 7.000-6,-2.000 9.000-4,-3.000 10.000-4,-3.000 10.000-4,-2.000 11.000-4,0.000 17.000-7,0.000 15.000-6,0.000 16.000-5,0.000 2.000-3,0.000-8.000-1,0.000-10.000-1,0.000-9.000 0,0.000-16.000-6,0.000-22.000-11,0.000-22.000-13,0.000-21.000-11</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8"/>
    </inkml:context>
    <inkml:brush xml:id="br0">
      <inkml:brushProperty name="width" value="0.0547429621219635" units="cm"/>
      <inkml:brushProperty name="height" value="0.0547429621219635" units="cm"/>
      <inkml:brushProperty name="color" value="#f2395b"/>
      <inkml:brushProperty name="ignorePressure" value="0"/>
    </inkml:brush>
  </inkml:definitions>
  <inkml:trace contextRef="#ctx0" brushRef="#br0">12300.000 450.000 401,'7.000'-47.000'2,"17.000"6.000"3,15.000 7.000 4,16.000 6.000 3,9.000 6.000 4,3.000 6.000 1,3.000 7.000 3,4.000 6.000 3,1.000 4.000-2,0.000 4.000-4,0.000 3.000-4,0.000 3.000-5,-4.000 6.000-2,-5.000 9.000-2,-7.000 10.000-1,-5.000 10.000-1,-6.000 7.000 0,-3.000 6.000 0,-3.000 7.000 2,-2.000 6.000 0,-6.000 6.000 2,-6.000 6.000 4,-6.000 7.000 2,-6.000 6.000 3,-6.000 3.000 3,-2.000 0.000 2,-3.000 0.000 3,-3.000 0.000 2,-2.000 1.000 1,0.000 4.000-2,0.000 3.000-2,0.000 3.000-1,1.000-1.000-2,4.000-2.000-1,3.000-3.000-2,3.000-3.000-1,-1.000-2.000-1,-2.000 0.000-2,-3.000 0.000-1,-3.000 0.000-2,-1.000 7.000 1,4.000 17.000-1,3.000 15.000 0,3.000 16.000 1,1.000 1.000-1,1.000-12.000-1,-1.000-13.000-2,1.000-12.000-1,-3.000-12.000-2,-2.000-8.000 0,-3.000-10.000-2,-3.000-9.000-2,-1.000-7.000-2,4.000-3.000-6,3.000-3.000-4,3.000-2.000-4,-7.000-11.000-5,-15.000-15.000-2,-15.000-15.000-3,-16.000-16.000-3,-12.000-16.000 0,-5.000-16.000 0,-7.000-15.000 2,-5.000-15.000 1,-4.000-15.000 3,0.000-12.000 3,0.000-13.000 4,0.000-12.000 3,-8.000-24.000-3,-16.000-34.000-12,-15.000-35.000-11,-15.000-33.000-12,-1.000-11.000-1,16.000 17.000 9,15.000 15.000 10,17.000 16.000 8,10.000 12.000 7,6.000 9.000 5,7.000 10.000 5,6.000 10.000 5,9.000 7.000 4,13.000 6.000 3,12.000 7.000 4,13.000 6.000 2,7.000 10.000 5,4.000 17.000 4,3.000 15.000 5,3.000 16.000 4,3.000 20.000 4,3.000 25.000 5,3.000 25.000 5,4.000 25.000 4,-3.000 23.000-1,-5.000 22.000-6,-7.000 22.000-8,-5.000 23.000-7,-6.000 10.000-4,-3.000 0.000-3,-3.000 0.000-2,-2.000 0.000-2,-6.000-2.000-4,-6.000-3.000-5,-6.000-3.000-4,-6.000-2.000-5,-6.000-6.000-4,-2.000-6.000-3,-3.000-6.000-3,-3.000-6.000-3,-2.000-9.000-3,0.000-8.000 0,0.000-10.000 0,0.000-9.000-1,6.000-21.000-1,13.000-31.000-1,12.000-31.000-2,13.000-31.000-2,18.000-21.000 1,26.000-9.000 5,24.000-10.000 5,26.000-8.000 4,22.000-9.000 4,23.000-6.000 1,22.000-6.000 2,22.000-6.000 2,1.000 9.000 4,-19.000 25.000 5,-18.000 25.000 7,-19.000 25.000 5,-19.000 17.000 2,-19.000 9.000 0,-18.000 10.000-3,-19.000 10.000-1,-13.000 11.000 1,-6.000 17.000 4,-6.000 15.000 3,-6.000 16.000 3,-15.000 15.000 0,-21.000 16.000-3,-22.000 15.000-5,-22.000 17.000-3,-15.000 8.000-2,-5.000 4.000-1,-7.000 3.000-1,-5.000 3.000 0,-9.000 3.000-4,-9.000 3.000-5,-10.000 3.000-6,-8.000 4.000-5,2.000-9.000-5,16.000-18.000 0,15.000-19.000-2,17.000-18.000-1,13.000-21.000-1,13.000-22.000 1,12.000-22.000 0,13.000-21.000 1,10.000-24.000 1,10.000-25.000 0,10.000-25.000 0,9.000-25.000 0,15.000-18.000 2,22.000-8.000 3,22.000-10.000 2,23.000-9.000 2,11.000 2.000 4,4.000 17.000 3,3.000 15.000 3,3.000 16.000 4,-5.000 15.000 3,-12.000 16.000 5,-13.000 15.000 2,-12.000 17.000 5,-13.000 14.000 0,-12.000 17.000-1,-13.000 15.000-3,-12.000 16.000-1,-13.000 15.000-2,-12.000 16.000 0,-13.000 15.000-1,-12.000 17.000 0,-12.000 11.000 0,-8.000 10.000-2,-10.000 10.000-1,-9.000 9.000-1,-4.000 1.000-1,4.000-6.000-2,3.000-6.000-2,3.000-6.000-2,4.000-12.000-3,7.000-15.000-3,6.000-15.000-3,7.000-16.000-4,15.000-18.000-4,25.000-18.000-5,25.000-19.000-4,25.000-18.000-5,14.000-15.000 0,3.000-9.000 4,3.000-10.000 4,4.000-8.000 5,-3.000-1.000 2,-5.000 9.000 4,-7.000 10.000 2,-5.000 10.000 3,-19.000 13.000 6,-27.000 19.000 8,-28.000 19.000 9,-28.000 19.000 7,-20.000 12.000 3,-8.000 6.000-5,-10.000 7.000-3,-9.000 6.000-5,-4.000 1.000-3,4.000-3.000-3,3.000-3.000-2,3.000-2.000-2,-1.000-3.000-2,-2.000 1.000 2,-3.000-1.000 0,-3.000 1.000 0,2.000-4.000 2,10.000-6.000 3,10.000-6.000 2,9.000-6.000 3,23.000-7.000 1,38.000-6.000 1,37.000-6.000 2,38.000-6.000 0,35.000-12.000-3,35.000-15.000-11,35.000-15.000-10,34.000-16.000-9,26.000-12.000-5,19.000-5.000 1,19.000-7.000 1,19.000-5.000 0,-16.000 2.000-8,-50.000 13.000-18,-50.000 12.000-20,-50.000 13.000-18</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06:51:58"/>
    </inkml:context>
    <inkml:brush xml:id="br0">
      <inkml:brushProperty name="width" value="0.0326221734285355" units="cm"/>
      <inkml:brushProperty name="height" value="0.0326221734285355" units="cm"/>
      <inkml:brushProperty name="color" value="#f2395b"/>
      <inkml:brushProperty name="ignorePressure" value="0"/>
    </inkml:brush>
  </inkml:definitions>
  <inkml:trace contextRef="#ctx0" brushRef="#br0">12250.000 2550.000 674,'-136.000'-15.000'31,"78.000"23.000"8,78.000 22.000 7,79.000 22.000 7,40.000 12.000-2,3.000 3.000-8,3.000 3.000-9,4.000 4.000-10,-12.000-4.000-20,-24.000-9.000-30,-26.000-10.000-33,-24.000-8.000-30</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0"/>
    </inkml:context>
    <inkml:brush xml:id="br0">
      <inkml:brushProperty name="width" value="0.0413680225610733" units="cm"/>
      <inkml:brushProperty name="height" value="0.0413680225610733" units="cm"/>
      <inkml:brushProperty name="color" value="#f2395b"/>
      <inkml:brushProperty name="ignorePressure" value="0"/>
    </inkml:brush>
  </inkml:definitions>
  <inkml:trace contextRef="#ctx0" brushRef="#br0">14250.000 42650.000 531,'-82.000'0.000'33,"39.000"0.000"14,36.000 0.000 13,39.000 0.000 13,21.000 1.000 1,6.000 4.000-14,7.000 3.000-14,6.000 3.000-13,3.000 1.000-10,0.000 1.000-9,0.000-1.000-9,0.000 1.000-7,-2.000-3.000-6,-3.000-2.000-5,-3.000-3.000-3,-2.000-3.000-4,-6.000-2.000-4,-6.000 0.000-1,-6.000 0.000-2,-6.000 0.000-2,-6.000 1.000-6,-2.000 4.000-10,-3.000 3.000-9,-3.000 3.000-11,-7.000 3.000 2,-9.000 3.000 13,-10.000 3.000 12,-8.000 4.000 12</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1"/>
    </inkml:context>
    <inkml:brush xml:id="br0">
      <inkml:brushProperty name="width" value="0.0365464501082897" units="cm"/>
      <inkml:brushProperty name="height" value="0.0365464501082897" units="cm"/>
      <inkml:brushProperty name="color" value="#f2395b"/>
      <inkml:brushProperty name="ignorePressure" value="0"/>
    </inkml:brush>
  </inkml:definitions>
  <inkml:trace contextRef="#ctx0" brushRef="#br0">14600.000 43250.000 601,'-66.000'4.000'-3,"19.000"10.000"20,19.000 10.000 20,19.000 9.000 20,10.000 7.000 5,4.000 7.000-9,3.000 6.000-10,3.000 7.000-10,1.000 8.000-7,1.000 14.000-6,-1.000 11.000-5,1.000 14.000-5,-3.000 11.000-2,-2.000 14.000-2,-3.000 11.000 0,-3.000 14.000-1,-2.000-3.000-2,0.000-15.000-4,0.000-15.000-4,0.000-16.000-5,3.000-18.000-13,6.000-18.000-22,7.000-19.000-22,6.000-18.000-23</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1"/>
    </inkml:context>
    <inkml:brush xml:id="br0">
      <inkml:brushProperty name="width" value="0.0435532703995705" units="cm"/>
      <inkml:brushProperty name="height" value="0.0435532703995705" units="cm"/>
      <inkml:brushProperty name="color" value="#f2395b"/>
      <inkml:brushProperty name="ignorePressure" value="0"/>
    </inkml:brush>
  </inkml:definitions>
  <inkml:trace contextRef="#ctx0" brushRef="#br0">16150.000 42450.000 505,'0.000'-94.000'9,"0.000"13.000"2,0.000 12.000 3,0.000 13.000 3,3.000 9.000 1,6.000 6.000 1,7.000 7.000-1,6.000 6.000 1,3.000 12.000 4,0.000 19.000 8,0.000 19.000 6,0.000 19.000 8,-4.000 19.000 1,-5.000 23.000-7,-7.000 22.000-6,-5.000 22.000-6,-6.000 13.000-4,-3.000 7.000-4,-3.000 6.000-2,-2.000 7.000-4,-1.000 10.000-3,3.000 16.000-5,3.000 15.000-4,4.000 17.000-3,2.000 3.000-7,4.000-5.000-7,3.000-7.000-7,3.000-5.000-8,3.000-17.000-2,3.000-24.000 2,3.000-26.000 3,4.000-24.000 3</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1"/>
    </inkml:context>
    <inkml:brush xml:id="br0">
      <inkml:brushProperty name="width" value="0.0361675769090652" units="cm"/>
      <inkml:brushProperty name="height" value="0.0361675769090652" units="cm"/>
      <inkml:brushProperty name="color" value="#f2395b"/>
      <inkml:brushProperty name="ignorePressure" value="0"/>
    </inkml:brush>
  </inkml:definitions>
  <inkml:trace contextRef="#ctx0" brushRef="#br0">16250.000 41950.000 608,'-2.000'-47.000'0,"-3.000"6.000"0,-3.000 7.000 0,-2.000 6.000 0,-3.000 3.000 3,1.000 0.000 8,-1.000 0.000 6,1.000 0.000 8,-3.000 6.000 6,-2.000 13.000 7,-3.000 12.000 8,-3.000 13.000 6,-2.000 13.000-2,0.000 17.000-10,0.000 15.000-10,0.000 16.000-10,-2.000 7.000-8,-3.000 1.000-3,-3.000-1.000-4,-2.000 1.000-2,-1.000-4.000-7,3.000-6.000-5,3.000-6.000-8,4.000-6.000-6,2.000-9.000-5,4.000-8.000-4,3.000-10.000-5,3.000-9.000-3</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1"/>
    </inkml:context>
    <inkml:brush xml:id="br0">
      <inkml:brushProperty name="width" value="0.0366126000881195" units="cm"/>
      <inkml:brushProperty name="height" value="0.0366126000881195" units="cm"/>
      <inkml:brushProperty name="color" value="#f2395b"/>
      <inkml:brushProperty name="ignorePressure" value="0"/>
    </inkml:brush>
  </inkml:definitions>
  <inkml:trace contextRef="#ctx0" brushRef="#br0">16450.000 41750.000 600,'25.000'25.000'49,"0.000"0.000"0,0.000 0.000-1,0.000 0.000-1,1.000 1.000-2,4.000 4.000-5,3.000 3.000-5,3.000 3.000-5,3.000-1.000-6,3.000-2.000-6,3.000-3.000-8,4.000-3.000-6,-1.000-1.000-8,-3.000 4.000-11,-3.000 3.000-10,-2.000 3.000-11,-8.000 1.000-4,-8.000 1.000 1,-10.000-1.000 1,-9.000 1.000 2,-5.000-3.000 0,0.000-2.000-5,0.000-3.000-2,0.000-3.000-4</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2"/>
    </inkml:context>
    <inkml:brush xml:id="br0">
      <inkml:brushProperty name="width" value="0.0338609144091606" units="cm"/>
      <inkml:brushProperty name="height" value="0.0338609144091606" units="cm"/>
      <inkml:brushProperty name="color" value="#f2395b"/>
      <inkml:brushProperty name="ignorePressure" value="0"/>
    </inkml:brush>
  </inkml:definitions>
  <inkml:trace contextRef="#ctx0" brushRef="#br0">13800.000 42550.000 649,'-63.000'1.000'18,"26.000"4.000"19,24.000 3.000 19,26.000 3.000 20,16.000 1.000-2,10.000 1.000-22,10.000-1.000-22,9.000 1.000-22,13.000-1.000-17,20.000 1.000-10,18.000-1.000-11,20.000 1.000-9,-4.000-1.000-9,-25.000 1.000-4,-25.000-1.000-5,-25.000 1.000-5</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43"/>
    </inkml:context>
    <inkml:brush xml:id="br0">
      <inkml:brushProperty name="width" value="0.0408498346805573" units="cm"/>
      <inkml:brushProperty name="height" value="0.0408498346805573" units="cm"/>
      <inkml:brushProperty name="color" value="#f2395b"/>
      <inkml:brushProperty name="ignorePressure" value="0"/>
    </inkml:brush>
  </inkml:definitions>
  <inkml:trace contextRef="#ctx0" brushRef="#br0">89650.000 50250.000 538,'90.000'45.000'80,"-18.000"-9.000"-16,-19.000-10.000-16,-18.000-8.000-17,-4.000-3.000-8,13.000 7.000-3,12.000 6.000-1,13.000 7.000-3,4.000-1.000-1,-3.000-6.000-1,-3.000-6.000-2,-2.000-6.000-2,2.000 1.000 0,9.000 9.000 1,10.000 10.000 0,10.000 10.000 1,-1.000 0.000 0,-9.000-5.000-1,-10.000-7.000-1,-8.000-5.000 0,-4.000-1.000-2,3.000 6.000-2,3.000 7.000-1,4.000 6.000-3,4.000 3.000-1,6.000 0.000-1,7.000 0.000 0,6.000 0.000-2,3.000 0.000-1,0.000 0.000-2,0.000 0.000 0,0.000 0.000-3,-2.000 0.000-1,-3.000 0.000-1,-3.000 0.000-3,-2.000 0.000-2,-5.000-2.000-3,-2.000-3.000-6,-3.000-3.000-5,-3.000-2.000-6,-6.000-6.000-3,-5.000-6.000-1,-7.000-6.000 0,-5.000-6.000-1</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3"/>
    </inkml:context>
    <inkml:brush xml:id="br0">
      <inkml:brushProperty name="width" value="0.0383528359234333" units="cm"/>
      <inkml:brushProperty name="height" value="0.0383528359234333" units="cm"/>
      <inkml:brushProperty name="color" value="#f2395b"/>
      <inkml:brushProperty name="ignorePressure" value="0"/>
    </inkml:brush>
  </inkml:definitions>
  <inkml:trace contextRef="#ctx0" brushRef="#br0">14050.000 47300.000 573,'26.000'-93.000'44,"4.000"17.000"-6,3.000 15.000-4,3.000 16.000-6,6.000 10.000-3,9.000 7.000 0,10.000 6.000 0,10.000 7.000-1,4.000 5.000-1,0.000 7.000-3,0.000 6.000-2,0.000 7.000-3,-5.000 8.000-1,-9.000 14.000-2,-10.000 11.000-2,-8.000 14.000-2,-8.000 7.000-1,-2.000 3.000 0,-3.000 3.000-1,-3.000 4.000-1,-6.000 2.000-1,-5.000 4.000-4,-7.000 3.000-2,-5.000 3.000-4,-8.000-2.000-2,-5.000-6.000-2,-7.000-6.000-1,-5.000-6.000-2,-6.000-7.000-3,-3.000-6.000-1,-3.000-6.000-1,-2.000-6.000-3,-5.000-9.000-1,-2.000-8.000 1,-3.000-10.000-1,-3.000-9.000-1,-4.000-9.000 2,-3.000-5.000 0,-3.000-7.000 1,-2.000-5.000 1,0.000-9.000 2,7.000-9.000 1,6.000-10.000 2,7.000-8.000 1,5.000-8.000 3,7.000-2.000 2,6.000-3.000 1,7.000-3.000 3,4.000 2.000 2,3.000 10.000 1,3.000 10.000 1,4.000 9.000 2,2.000 18.000 10,4.000 29.000 21,3.000 28.000 19,3.000 28.000 20,1.000 14.000 2,1.000 0.000-14,-1.000 0.000-15,1.000 0.000-16,-3.000 10.000-10,-2.000 23.000-6,-3.000 22.000-6,-3.000 22.000-8,-2.000-1.000-4,0.000-21.000-6,0.000-22.000-5,0.000-22.000-5,1.000-7.000-4,4.000 10.000-1,3.000 10.000-1,3.000 9.000-2,-1.000-5.000-2,-2.000-19.000-1,-3.000-18.000-2,-3.000-19.000-1</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3"/>
    </inkml:context>
    <inkml:brush xml:id="br0">
      <inkml:brushProperty name="width" value="0.0417428240180016" units="cm"/>
      <inkml:brushProperty name="height" value="0.0417428240180016" units="cm"/>
      <inkml:brushProperty name="color" value="#f2395b"/>
      <inkml:brushProperty name="ignorePressure" value="0"/>
    </inkml:brush>
  </inkml:definitions>
  <inkml:trace contextRef="#ctx0" brushRef="#br0">15600.000 47400.000 527,'46.000'-44.000'40,"-5.000"13.000"-6,-7.000 12.000-8,-5.000 13.000-7,-4.000 7.000-2,0.000 4.000 4,0.000 3.000 3,0.000 3.000 4,-4.000 9.000 1,-5.000 16.000-1,-7.000 15.000-1,-5.000 17.000-1,-4.000 13.000-2,0.000 13.000-1,0.000 12.000-1,0.000 13.000-1,1.000 7.000-3,4.000 4.000-2,3.000 3.000-3,3.000 3.000-3,-1.000 4.000-4,-2.000 7.000-5,-3.000 6.000-6,-3.000 7.000-4,-1.000 4.000-5,4.000 3.000-4,3.000 3.000-4,3.000 4.000-3,-1.000-6.000-4,-2.000-11.000-3,-3.000-14.000-2,-3.000-11.000-2,-2.000-12.000-1,0.000-9.000 4,0.000-10.000 4,0.000-8.000 2,-2.000-12.000 2,-3.000-12.000 0,-3.000-13.000 1,-2.000-12.000 0,-3.000-10.000 1,1.000-6.000 0,-1.000-6.000 1,1.000-6.000 0</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4"/>
    </inkml:context>
    <inkml:brush xml:id="br0">
      <inkml:brushProperty name="width" value="0.0348613671958447" units="cm"/>
      <inkml:brushProperty name="height" value="0.0348613671958447" units="cm"/>
      <inkml:brushProperty name="color" value="#f2395b"/>
      <inkml:brushProperty name="ignorePressure" value="0"/>
    </inkml:brush>
  </inkml:definitions>
  <inkml:trace contextRef="#ctx0" brushRef="#br0">16100.000 46850.000 631,'-2.000'-63.000'35,"-3.000"26.000"7,-3.000 24.000 5,-2.000 26.000 7,-5.000 22.000-3,-2.000 23.000-9,-3.000 22.000-10,-3.000 22.000-9,-4.000 10.000-7,-3.000 1.000-4,-3.000-1.000-3,-2.000 1.000-5,-5.000-4.000-3,-2.000-6.000-2,-3.000-6.000-4,-3.000-6.000-3,-2.000-7.000-6,0.000-6.000-10,0.000-6.000-10,0.000-6.000-9,3.000-12.000-6,6.000-15.000-3,7.000-15.000-3,6.000-16.000-3</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34"/>
    </inkml:context>
    <inkml:brush xml:id="br0">
      <inkml:brushProperty name="width" value="0.0426197983324528" units="cm"/>
      <inkml:brushProperty name="height" value="0.0426197983324528" units="cm"/>
      <inkml:brushProperty name="color" value="#f2395b"/>
      <inkml:brushProperty name="ignorePressure" value="0"/>
    </inkml:brush>
  </inkml:definitions>
  <inkml:trace contextRef="#ctx0" brushRef="#br0">16250.000 47150.000 516,'48.000'23.000'24,"-3.000"-3.000"5,-3.000-3.000 6,-2.000-2.000 6,2.000-1.000 1,9.000 3.000-1,10.000 3.000-3,10.000 4.000-2,0.000 2.000-3,-5.000 4.000-3,-7.000 3.000-5,-5.000 3.000-2,-6.000-1.000-3,-3.000-2.000 0,-3.000-3.000-1,-2.000-3.000 1,-8.000 1.000-12,-8.000 6.000-24,-10.000 7.000-22,-9.000 6.000-23,-9.000-1.000-11,-5.000-5.000 1,-7.000-7.000 0,-5.000-5.000 1</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0"/>
    </inkml:context>
    <inkml:brush xml:id="br0">
      <inkml:brushProperty name="width" value="0.0343152433633804" units="cm"/>
      <inkml:brushProperty name="height" value="0.0343152433633804" units="cm"/>
      <inkml:brushProperty name="color" value="#f2395b"/>
      <inkml:brushProperty name="ignorePressure" value="0"/>
    </inkml:brush>
  </inkml:definitions>
  <inkml:trace contextRef="#ctx0" brushRef="#br0">25000.000 42200.000 641,'-4.000'-43.000'-7,"-5.000"17.000"18,-7.000 15.000 18,-5.000 16.000 16,-4.000 13.000 4,0.000 14.000-8,0.000 11.000-10,0.000 14.000-9,-2.000 7.000-7,-3.000 3.000-2,-3.000 3.000-4,-2.000 4.000-3,-3.000-3.000-3,1.000-5.000-3,-1.000-7.000-2,1.000-5.000-3,2.000-6.000-1,7.000-3.000-1,6.000-3.000 2,7.000-2.000-1,7.000-8.000-7,9.000-8.000-13,10.000-10.000-14,10.000-9.000-14,5.000-9.000-1,4.000-5.000 12,3.000-7.000 13,3.000-5.000 12,-2.000-3.000 9,-6.000 4.000 4,-6.000 3.000 5,-6.000 3.000 5,-6.000 10.000 12,-2.000 20.000 19,-3.000 18.000 20,-3.000 20.000 19,-4.000 17.000 2,-3.000 20.000-17,-3.000 18.000-17,-2.000 20.000-17,-3.000 19.000-12,1.000 22.000-7,-1.000 22.000-9,1.000 23.000-8,1.000 3.000-3,3.000-11.000 1,3.000-14.000 1,4.000-11.000 1,2.000-9.000-4,4.000-3.000-12,3.000-3.000-11,3.000-2.000-11,3.000-14.000-2,3.000-21.000 6,3.000-22.000 5,4.000-22.000 7,-1.000-18.000 4,-3.000-11.000 1,-3.000-14.000 3,-2.000-11.000 1,-3.000-12.000 4,1.000-9.000 3,-1.000-10.000 6,1.000-8.000 3</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1"/>
    </inkml:context>
    <inkml:brush xml:id="br0">
      <inkml:brushProperty name="width" value="0.028849883005023" units="cm"/>
      <inkml:brushProperty name="height" value="0.028849883005023" units="cm"/>
      <inkml:brushProperty name="color" value="#f2395b"/>
      <inkml:brushProperty name="ignorePressure" value="0"/>
    </inkml:brush>
  </inkml:definitions>
  <inkml:trace contextRef="#ctx0" brushRef="#br0">25250.000 42800.000 762,'0.000'70.000'94,"0.000"-9.000"-26,0.000-10.000-26,0.000-8.000-27,0.000-8.000-16,0.000-2.000-6,0.000-3.000-5,0.000-3.000-7,1.000-2.000-3,4.000 0.000-1,3.000 0.000-1,3.000 0.000-1,6.000-5.000 3,9.000-9.000 7,10.000-10.000 5,10.000-8.000 7,5.000-11.000 1,4.000-8.000-2,3.000-10.000-4,3.000-9.000-2,-1.000-4.000-2,-2.000 4.000-1,-3.000 3.000-1,-3.000 3.000 0,-6.000 1.000 0,-5.000 1.000 2,-7.000-1.000 0,-5.000 1.000 2,-4.000 4.000 9,0.000 9.000 17,0.000 10.000 18,0.000 10.000 16,-2.000 7.000 5,-3.000 6.000-9,-3.000 7.000-8,-2.000 6.000-9,-1.000 3.000-10,3.000 0.000-13,3.000 0.000-13,4.000 0.000-13,1.000-2.000-8,0.000-3.000-6,0.000-3.000-6,0.000-2.000-6,-4.000-9.000 1,-5.000-12.000 8,-7.000-13.000 5,-5.000-12.000 8,-4.000-10.000 5,0.000-6.000 4,0.000-6.000 3,0.000-6.000 3,-2.000-4.000 4,-3.000 1.000 3,-3.000-1.000 3,-2.000 1.000 3,-3.000 4.000 2,1.000 9.000 3,-1.000 10.000 2,1.000 10.000 2,-1.000 4.000 2,1.000 0.000-1,-1.000 0.000 1,1.000 0.000-1,-1.000 1.000 7,1.000 4.000 12,-1.000 3.000 11,1.000 3.000 13,1.000 6.000 0,3.000 9.000-14,3.000 10.000-14,4.000 10.000-14,1.000 7.000-8,0.000 6.000-5,0.000 7.000-6,0.000 6.000-4,0.000 1.000-6,0.000-3.000-4,0.000-3.000-6,0.000-2.000-5,1.000-5.000-2,4.000-2.000 0,3.000-3.000-1,3.000-3.000 1</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1"/>
    </inkml:context>
    <inkml:brush xml:id="br0">
      <inkml:brushProperty name="width" value="0.0262330751866102" units="cm"/>
      <inkml:brushProperty name="height" value="0.0262330751866102" units="cm"/>
      <inkml:brushProperty name="color" value="#f2395b"/>
      <inkml:brushProperty name="ignorePressure" value="0"/>
    </inkml:brush>
  </inkml:definitions>
  <inkml:trace contextRef="#ctx0" brushRef="#br0">25800.000 42100.000 838,'-21.000'-40.000'11,"10.000"23.000"7,10.000 22.000 8,9.000 22.000 6,2.000 12.000 0,-2.000 3.000-9,-3.000 3.000-9,-3.000 4.000-8,-2.000 5.000-8,0.000 10.000-3,0.000 10.000-5,0.000 9.000-3,0.000 1.000-5,0.000-6.000-1,0.000-6.000-2,0.000-6.000-3,-2.000-9.000 0,-3.000-8.000 1,-3.000-10.000 1,-2.000-9.000 1,0.000-10.000 0,7.000-9.000 0,6.000-10.000-2,7.000-8.000-1</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2"/>
    </inkml:context>
    <inkml:brush xml:id="br0">
      <inkml:brushProperty name="width" value="0.0294181182980537" units="cm"/>
      <inkml:brushProperty name="height" value="0.0294181182980537" units="cm"/>
      <inkml:brushProperty name="color" value="#f2395b"/>
      <inkml:brushProperty name="ignorePressure" value="0"/>
    </inkml:brush>
  </inkml:definitions>
  <inkml:trace contextRef="#ctx0" brushRef="#br0">25950.000 42750.000 747,'-25.000'25.000'17,"0.000"0.000"-1,0.000 0.000 0,0.000 0.000-1,-2.000 3.000 0,-3.000 6.000 0,-3.000 7.000 0,-2.000 6.000 0,-5.000 4.000-1,-2.000 4.000-3,-3.000 3.000-3,-3.000 3.000-3,-2.000 6.000-1,0.000 9.000 0,0.000 10.000-2,0.000 10.000 1,3.000-3.000-1,6.000-11.000-1,7.000-14.000 0,6.000-11.000-1,4.000-9.000 0,4.000-3.000 1,3.000-3.000 1,3.000-2.000 2,7.000-14.000-8,14.000-21.000-14,11.000-22.000-14,14.000-22.000-15,3.000-8.000-2,-2.000 6.000 10,-3.000 7.000 10,-3.000 6.000 11,-4.000 4.000 7,-3.000 4.000 7,-3.000 3.000 7,-2.000 3.000 6,-1.000 6.000 8,3.000 9.000 7,3.000 10.000 8,4.000 10.000 9,-1.000 10.000 0,-3.000 13.000-5,-3.000 12.000-6,-2.000 13.000-4,-5.000 6.000-6,-2.000 0.000-4,-3.000 0.000-4,-3.000 0.000-5,-2.000-2.000-4,0.000-3.000-4,0.000-3.000-5,0.000-2.000-4,0.000-8.000-3,0.000-8.000 0,0.000-10.000-1,0.000-9.000 0,4.000-24.000-7,10.000-37.000-13,10.000-38.000-13,9.000-37.000-13,1.000-10.000 0,-6.000 19.000 13,-6.000 19.000 14,-6.000 19.000 13,-2.000 9.000 8,3.000 0.000 3,3.000 0.000 2,4.000 0.000 3</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3"/>
    </inkml:context>
    <inkml:brush xml:id="br0">
      <inkml:brushProperty name="width" value="0.0392804406583309" units="cm"/>
      <inkml:brushProperty name="height" value="0.0392804406583309" units="cm"/>
      <inkml:brushProperty name="color" value="#f2395b"/>
      <inkml:brushProperty name="ignorePressure" value="0"/>
    </inkml:brush>
  </inkml:definitions>
  <inkml:trace contextRef="#ctx0" brushRef="#br0">26050.000 43350.000 560,'46.000'-90.000'2,"-5.000"23.000"4,-7.000 22.000 4,-5.000 22.000 4,-4.000 13.000 4,0.000 7.000 3,0.000 6.000 4,0.000 7.000 4,-4.000 7.000-2,-5.000 9.000-5,-7.000 10.000-6,-5.000 10.000-5,-4.000 11.000-5,0.000 17.000-4,0.000 15.000-4,0.000 16.000-3,-2.000 2.000-3,-3.000-8.000-2,-3.000-10.000-1,-2.000-9.000-1,-5.000-10.000-2,-2.000-9.000 0,-3.000-10.000 0,-3.000-8.000-1,-1.000-14.000-2,4.000-15.000-1,3.000-15.000-3,3.000-16.000-1,3.000-13.000 1,3.000-9.000 2,3.000-10.000 3,4.000-8.000 3,2.000-3.000 3,4.000 7.000 3,3.000 6.000 5,3.000 7.000 2,1.000 15.000 5,1.000 25.000 6,-1.000 25.000 4,1.000 25.000 6,-6.000 12.000 0,-8.000 1.000-5,-10.000-1.000-5,-9.000 1.000-4,-5.000-4.000-3,0.000-6.000-1,0.000-6.000 0,0.000-6.000-2,7.000-15.000-3,17.000-21.000-4,15.000-22.000-4,16.000-22.000-6,7.000-7.000 1,1.000 10.000 5,-1.000 10.000 4,1.000 9.000 6,-3.000 6.000 2,-2.000 3.000 3,-3.000 3.000 1,-3.000 4.000 2,-6.000 5.000 0,-5.000 10.000 0,-7.000 10.000-1,-5.000 9.000-1,-8.000 6.000-1,-5.000 3.000-2,-7.000 3.000-2,-5.000 4.000-1,-6.000-1.000-1,-3.000-3.000 0,-3.000-3.000 1,-2.000-2.000 0,-5.000-3.000 0,-2.000 1.000 0,-3.000-1.000 0,-3.000 1.000-1,-4.000-3.000 0,-3.000-2.000-1,-3.000-3.000-1,-2.000-3.000-1,-1.000-4.000 3,3.000-3.000 7,3.000-3.000 6,4.000-2.000 7,19.000-8.000 9,39.000-8.000 10,36.000-10.000 10,39.000-9.000 10,19.000-5.000-2,4.000 0.000-12,3.000 0.000-14,3.000 0.000-14,-5.000 3.000-7,-12.000 6.000-1,-13.000 7.000-3,-12.000 6.000-2,-5.000 3.000-1,3.000 0.000 0,3.000 0.000-2,4.000 0.000 0,-3.000 0.000-1,-5.000 0.000 1,-7.000 0.000 1,-5.000 0.000 1,-6.000 0.000 0,-3.000 0.000 2,-3.000 0.000 1,-2.000 0.000 1,-14.000 0.000-14,-21.000 0.000-32,-22.000 0.000-31,-22.000 0.000-32</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4"/>
    </inkml:context>
    <inkml:brush xml:id="br0">
      <inkml:brushProperty name="width" value="0.0346808210015297" units="cm"/>
      <inkml:brushProperty name="height" value="0.0346808210015297" units="cm"/>
      <inkml:brushProperty name="color" value="#f2395b"/>
      <inkml:brushProperty name="ignorePressure" value="0"/>
    </inkml:brush>
  </inkml:definitions>
  <inkml:trace contextRef="#ctx0" brushRef="#br0">25200.000 38200.000 634,'-25.000'-43.000'32,"0.000"17.000"-3,0.000 15.000-1,0.000 16.000-2,-5.000 16.000-3,-9.000 20.000-4,-10.000 18.000-4,-8.000 20.000-4,-8.000 16.000-2,-2.000 16.000-2,-3.000 15.000-1,-3.000 17.000-1,-6.000 7.000-2,-5.000 0.000-2,-7.000 0.000-2,-5.000 0.000-3,-8.000 1.000 1,-5.000 4.000-1,-7.000 3.000 2,-5.000 3.000 1,-1.000-5.000 0,6.000-12.000-1,7.000-13.000 0,6.000-12.000 0,7.000-12.000 1,10.000-8.000 1,10.000-10.000 2,9.000-9.000 2,9.000-12.000 1,9.000-11.000 0,10.000-14.000 0,10.000-11.000 1,13.000-15.000-2,19.000-16.000-1,19.000-15.000-2,19.000-15.000-2,15.000-11.000-1,13.000-2.000 0,12.000-3.000 0,13.000-3.000 1,6.000 1.000-1,0.000 6.000 1,0.000 7.000-1,0.000 6.000 0,1.000 6.000 1,4.000 6.000 0,3.000 7.000 0,3.000 6.000 1,-1.000 7.000 0,-2.000 10.000 0,-3.000 10.000 0,-3.000 9.000 0,-2.000 4.000-1,0.000 1.000-1,0.000-1.000-2,0.000 1.000-1,0.000-1.000-2,0.000 1.000 2,0.000-1.000 1,0.000 1.000 0,-2.000-4.000 2,-3.000-6.000-1,-3.000-6.000 2,-2.000-6.000-1,-6.000-4.000 2,-6.000 1.000-1,-6.000-1.000 1,-6.000 1.000 1,-7.000-3.000 0,-6.000-2.000 1,-6.000-3.000 0,-6.000-3.000 1,-6.000-2.000 2,-2.000 0.000 0,-3.000 0.000 3,-3.000 0.000 0,-6.000-4.000 2,-5.000-5.000 0,-7.000-7.000 1,-5.000-5.000 0,-4.000-8.000 1,0.000-5.000-1,0.000-7.000-1,0.000-5.000 0,-4.000-6.000-1,-5.000-3.000 1,-7.000-3.000-1,-5.000-2.000 1,-4.000-6.000-1,0.000-6.000 0,0.000-6.000-2,0.000-6.000-1,-4.000-9.000-1,-5.000-8.000-2,-7.000-10.000-1,-5.000-9.000-3,-4.000-5.000-4,0.000 0.000-6,0.000 0.000-5,0.000 0.000-6,-2.000-8.000-3,-3.000-16.000-2,-3.000-15.000-1,-2.000-15.000-2,2.000-6.000-2,9.000 7.000-2,10.000 6.000-4,10.000 7.000-4,4.000 18.000 2,0.000 31.000 4,0.000 32.000 5,0.000 31.000 4</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44"/>
    </inkml:context>
    <inkml:brush xml:id="br0">
      <inkml:brushProperty name="width" value="0.0350490510463715" units="cm"/>
      <inkml:brushProperty name="height" value="0.0350490510463715" units="cm"/>
      <inkml:brushProperty name="color" value="#f2395b"/>
      <inkml:brushProperty name="ignorePressure" value="0"/>
    </inkml:brush>
  </inkml:definitions>
  <inkml:trace contextRef="#ctx0" brushRef="#br0">86300.000 50750.000 627,'45.000'-24.000'1,"-9.000"4.000"2,-10.000 3.000 2,-8.000 3.000 3,-14.000 7.000 5,-15.000 14.000 11,-15.000 11.000 11,-16.000 14.000 10,-12.000 5.000 3,-5.000 1.000-8,-7.000-1.000-6,-5.000 1.000-6,-8.000 2.000-6,-5.000 7.000-3,-7.000 6.000-2,-5.000 7.000-4,-8.000 4.000-3,-5.000 3.000-4,-7.000 3.000-4,-5.000 4.000-5,-6.000 4.000-2,-3.000 6.000-2,-3.000 7.000-2,-2.000 6.000-2,-3.000 6.000-5,1.000 6.000-6,-1.000 7.000-7,1.000 6.000-8,-1.000-2.000-3,1.000-9.000-1,-1.000-10.000 0,1.000-8.000-1,10.000-12.000 2,22.000-12.000 4,22.000-13.000 2,23.000-12.000 5</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6"/>
    </inkml:context>
    <inkml:brush xml:id="br0">
      <inkml:brushProperty name="width" value="0.0315500162541866" units="cm"/>
      <inkml:brushProperty name="height" value="0.0315500162541866" units="cm"/>
      <inkml:brushProperty name="color" value="#f2395b"/>
      <inkml:brushProperty name="ignorePressure" value="0"/>
    </inkml:brush>
  </inkml:definitions>
  <inkml:trace contextRef="#ctx0" brushRef="#br0">23400.000 47900.000 697,'165.000'-27.000'107,"-18.000"-3.000"-25,-19.000-3.000-28,-18.000-2.000-25,-14.000-3.000-17,-5.000 1.000-7,-7.000-1.000-7,-5.000 1.000-7,-14.000 10.000-9,-18.000 22.000-8,-19.000 22.000-10,-18.000 23.000-9,-18.000 13.000-2,-16.000 6.000 7,-15.000 7.000 5,-15.000 6.000 7,-7.000-1.000 5,3.000-5.000 5,3.000-7.000 5,4.000-5.000 4,-4.000-4.000 3,-9.000 0.000 1,-10.000 0.000 0,-8.000 0.000 0,0.000-5.000 5,14.000-9.000 8,11.000-10.000 7,14.000-8.000 9,10.000-11.000 5,9.000-8.000 3,10.000-10.000 1,10.000-9.000 3,10.000-7.000-2,13.000-3.000-9,12.000-3.000-7,13.000-2.000-8,6.000 0.000-5,0.000 7.000-1,0.000 6.000-1,0.000 7.000-2,-4.000 7.000-3,-5.000 9.000-5,-7.000 10.000-5,-5.000 10.000-5,-8.000 10.000-1,-5.000 13.000 0,-7.000 12.000 1,-5.000 13.000 1,-9.000 6.000 2,-9.000 0.000 0,-10.000 0.000 1,-8.000 0.000 1,-6.000-2.000 2,1.000-3.000 2,-1.000-3.000 3,1.000-2.000 2,1.000-8.000 2,3.000-8.000 2,3.000-10.000 3,4.000-9.000 1,1.000-7.000 3,0.000-3.000 3,0.000-3.000 3,0.000-2.000 2,6.000-8.000 5,13.000-8.000 8,12.000-10.000 8,13.000-9.000 8,10.000-13.000-2,10.000-16.000-12,10.000-15.000-11,9.000-15.000-13,6.000-14.000-6,3.000-8.000-1,3.000-10.000 0,4.000-9.000-1,-1.000-4.000-8,-3.000 4.000-16,-3.000 3.000-16,-2.000 3.000-16,-11.000 7.000-4,-15.000 14.000 8,-15.000 11.000 7,-16.000 14.000 8,-7.000 10.000 6,4.000 9.000 5,3.000 10.000 5,3.000 10.000 6</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6"/>
    </inkml:context>
    <inkml:brush xml:id="br0">
      <inkml:brushProperty name="width" value="0.0341936461627483" units="cm"/>
      <inkml:brushProperty name="height" value="0.0341936461627483" units="cm"/>
      <inkml:brushProperty name="color" value="#f2395b"/>
      <inkml:brushProperty name="ignorePressure" value="0"/>
    </inkml:brush>
  </inkml:definitions>
  <inkml:trace contextRef="#ctx0" brushRef="#br0">24350.000 47000.000 643,'-47.000'-68.000'1,"6.000"17.000"1,7.000 15.000 1,6.000 16.000 2,10.000 18.000 5,17.000 22.000 12,15.000 22.000 11,16.000 23.000 11,12.000 20.000 3,9.000 23.000-7,10.000 22.000-5,10.000 22.000-7,4.000 15.000-4,0.000 9.000-4,0.000 10.000-3,0.000 10.000-3,1.000 16.000-5,4.000 26.000-7,3.000 24.000-5,3.000 26.000-6,3.000 7.000-7,3.000-9.000-6,3.000-10.000-8,4.000-8.000-6,-3.000-20.000-2,-5.000-28.000 3,-7.000-28.000 4,-5.000-27.000 4,-11.000-31.000-1,-11.000-31.000-4,-14.000-31.000-4,-11.000-31.000-5</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6"/>
    </inkml:context>
    <inkml:brush xml:id="br0">
      <inkml:brushProperty name="width" value="0.0318116657435894" units="cm"/>
      <inkml:brushProperty name="height" value="0.0318116657435894" units="cm"/>
      <inkml:brushProperty name="color" value="#f2395b"/>
      <inkml:brushProperty name="ignorePressure" value="0"/>
    </inkml:brush>
  </inkml:definitions>
  <inkml:trace contextRef="#ctx0" brushRef="#br0">25650.000 48150.000 691,'-69.000'-21.000'60,"13.000"10.000"-3,12.000 10.000-3,13.000 9.000-3,4.000 13.000-9,-3.000 20.000-13,-3.000 18.000-14,-2.000 20.000-14,-8.000 17.000-8,-8.000 20.000-2,-10.000 18.000 0,-9.000 20.000-3,-1.000 0.000 0,10.000-15.000 0,10.000-15.000 0,9.000-16.000 0,2.000-10.000-2,-2.000-3.000-5,-3.000-3.000-5,-3.000-2.000-4,1.000-17.000-5,6.000-28.000-5,7.000-28.000-4,6.000-27.000-5</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6"/>
    </inkml:context>
    <inkml:brush xml:id="br0">
      <inkml:brushProperty name="width" value="0.028893643990159" units="cm"/>
      <inkml:brushProperty name="height" value="0.028893643990159" units="cm"/>
      <inkml:brushProperty name="color" value="#f2395b"/>
      <inkml:brushProperty name="ignorePressure" value="0"/>
    </inkml:brush>
  </inkml:definitions>
  <inkml:trace contextRef="#ctx0" brushRef="#br0">24450.000 46250.000 761,'28.000'-88.000'35,"6.000"26.000"2,7.000 24.000 2,6.000 26.000 3,3.000 16.000-5,0.000 10.000-10,0.000 10.000-11,0.000 9.000-10,0.000 13.000-9,0.000 20.000-4,0.000 18.000-7,0.000 20.000-4,-5.000-1.000-2,-9.000-19.000 5,-10.000-18.000 3,-8.000-19.000 3,-4.000-12.000-4,3.000-2.000-15,3.000-3.000-13,4.000-3.000-15</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8"/>
    </inkml:context>
    <inkml:brush xml:id="br0">
      <inkml:brushProperty name="width" value="0.0316555052995682" units="cm"/>
      <inkml:brushProperty name="height" value="0.0316555052995682" units="cm"/>
      <inkml:brushProperty name="color" value="#f2395b"/>
      <inkml:brushProperty name="ignorePressure" value="0"/>
    </inkml:brush>
  </inkml:definitions>
  <inkml:trace contextRef="#ctx0" brushRef="#br0">27050.000 47350.000 694,'46.000'0.000'100,"-5.000"0.000"-25,-7.000 0.000-24,-5.000 0.000-23,-3.000 0.000-14,4.000 0.000-2,3.000 0.000-2,3.000 0.000-2,9.000 0.000-3,16.000 0.000-3,15.000 0.000-2,17.000 0.000-4,5.000-4.000 0,-3.000-5.000 0,-3.000-7.000 3,-2.000-5.000 0,-6.000-4.000-2,-6.000 0.000-7,-6.000 0.000-7,-6.000 0.000-8,-6.000-2.000-4,-2.000-3.000-2,-3.000-3.000-2,-3.000-2.000-2,-6.000 0.000-2,-5.000 7.000-1,-7.000 6.000-1,-5.000 7.000-1,-14.000 4.000 4,-18.000 3.000 7,-19.000 3.000 9,-18.000 4.000 7,-6.000-1.000 6,10.000-3.000 1,10.000-3.000 2,9.000-2.000 2</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8"/>
    </inkml:context>
    <inkml:brush xml:id="br0">
      <inkml:brushProperty name="width" value="0.0342716164886951" units="cm"/>
      <inkml:brushProperty name="height" value="0.0342716164886951" units="cm"/>
      <inkml:brushProperty name="color" value="#f2395b"/>
      <inkml:brushProperty name="ignorePressure" value="0"/>
    </inkml:brush>
  </inkml:definitions>
  <inkml:trace contextRef="#ctx0" brushRef="#br0">27900.000 46350.000 641,'-46.000'-68.000'3,"10.000"17.000"5,10.000 15.000 4,9.000 16.000 6,6.000 12.000 4,3.000 9.000 4,3.000 10.000 5,4.000 10.000 3,1.000 13.000 1,0.000 19.000-6,0.000 19.000-3,0.000 19.000-5,0.000 13.000-2,0.000 10.000-1,0.000 10.000 0,0.000 9.000-1,-2.000 6.000-3,-3.000 3.000-7,-3.000 3.000-6,-2.000 4.000-7,-1.000 5.000-3,3.000 10.000 2,3.000 10.000 1,4.000 9.000 2,1.000 9.000-7,0.000 9.000-11,0.000 10.000-14,0.000 10.000-12,0.000-17.000-3,0.000-40.000 6,0.000-40.000 4,0.000-41.000 7,1.000-23.000 3,4.000-2.000 1,3.000-3.000 2,3.000-3.000 1</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9"/>
    </inkml:context>
    <inkml:brush xml:id="br0">
      <inkml:brushProperty name="width" value="0.0308026913553476" units="cm"/>
      <inkml:brushProperty name="height" value="0.0308026913553476" units="cm"/>
      <inkml:brushProperty name="color" value="#f2395b"/>
      <inkml:brushProperty name="ignorePressure" value="0"/>
    </inkml:brush>
  </inkml:definitions>
  <inkml:trace contextRef="#ctx0" brushRef="#br0">28050.000 48150.000 714,'26.000'-22.000'30,"4.000"6.000"-2,3.000 7.000-3,3.000 6.000-3,4.000 1.000-2,7.000-3.000-1,6.000-3.000-1,7.000-2.000-2,2.000-3.000-1,1.000 1.000-1,-1.000-1.000-1,1.000 1.000-1,-6.000 1.000-2,-8.000 3.000-2,-10.000 3.000-3,-9.000 4.000-3,-5.000 8.000-5,0.000 17.000-6,0.000 15.000-6,0.000 16.000-7,-10.000 7.000-1,-18.000 1.000 4,-19.000-1.000 4,-18.000 1.000 4,-10.000-3.000 4,0.000-2.000 4,0.000-3.000 3,0.000-3.000 5,1.000-6.000 2,4.000-5.000 4,3.000-7.000 4,3.000-5.000 2,3.000-4.000 2,3.000 0.000-1,3.000 0.000-1,4.000 0.000-1,11.000-4.000-3,23.000-5.000-3,22.000-7.000-4,22.000-5.000-5,10.000-6.000-3,1.000-3.000-6,-1.000-3.000-6,1.000-2.000-4,4.000-3.000-8,9.000 1.000-7,10.000-1.000-8,10.000 1.000-9,-6.000-1.000 0,-18.000 1.000 4,-19.000-1.000 6,-18.000 1.000 5</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9"/>
    </inkml:context>
    <inkml:brush xml:id="br0">
      <inkml:brushProperty name="width" value="0.0291533097624779" units="cm"/>
      <inkml:brushProperty name="height" value="0.0291533097624779" units="cm"/>
      <inkml:brushProperty name="color" value="#f2395b"/>
      <inkml:brushProperty name="ignorePressure" value="0"/>
    </inkml:brush>
  </inkml:definitions>
  <inkml:trace contextRef="#ctx0" brushRef="#br0">29950.000 47400.000 754,'-38.000'-22.000'46,"26.000"6.000"-5,24.000 7.000-4,26.000 6.000-5,15.000 3.000-5,6.000 0.000-4,7.000 0.000-6,6.000 0.000-6,4.000 0.000-3,4.000 0.000-5,3.000 0.000-3,3.000 0.000-3,-2.000-2.000-6,-6.000-3.000-5,-6.000-3.000-7,-6.000-2.000-6,-9.000 0.000-1,-8.000 7.000 5,-10.000 6.000 4,-9.000 7.000 4</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9"/>
    </inkml:context>
    <inkml:brush xml:id="br0">
      <inkml:brushProperty name="width" value="0.0303316656500101" units="cm"/>
      <inkml:brushProperty name="height" value="0.0303316656500101" units="cm"/>
      <inkml:brushProperty name="color" value="#f2395b"/>
      <inkml:brushProperty name="ignorePressure" value="0"/>
    </inkml:brush>
  </inkml:definitions>
  <inkml:trace contextRef="#ctx0" brushRef="#br0">29900.000 48050.000 725,'-75.000'0.000'86,"50.000"0.000"-18,50.000 0.000-17,50.000 0.000-18,25.000-2.000-13,0.000-3.000-8,0.000-3.000-7,0.000-2.000-9,0.000-3.000-7,0.000 1.000-7,0.000-1.000-5,0.000 1.000-7,-5.000 1.000-4,-9.000 3.000-2,-10.000 3.000-3,-8.000 4.000-2,-11.000 1.000 0,-8.000 0.000 5,-10.000 0.000 4,-9.000 0.000 4</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2:59"/>
    </inkml:context>
    <inkml:brush xml:id="br0">
      <inkml:brushProperty name="width" value="0.0276224762201309" units="cm"/>
      <inkml:brushProperty name="height" value="0.0276224762201309" units="cm"/>
      <inkml:brushProperty name="color" value="#f2395b"/>
      <inkml:brushProperty name="ignorePressure" value="0"/>
    </inkml:brush>
  </inkml:definitions>
  <inkml:trace contextRef="#ctx0" brushRef="#br0">31200.000 46800.000 796,'31.000'-68.000'59,"13.000"17.000"-12,12.000 15.000-11,13.000 16.000-13,7.000 7.000-7,4.000 1.000-4,3.000-1.000-5,3.000 1.000-4,-1.000-1.000-2,-2.000 1.000-2,-3.000-1.000 0,-3.000 1.000-2,-6.000 1.000-2,-5.000 3.000-5,-7.000 3.000-5,-5.000 4.000-6,-8.000 1.000-5,-5.000 0.000-5,-7.000 0.000-5,-5.000 0.000-6</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4"/>
    </inkml:context>
    <inkml:brush xml:id="br0">
      <inkml:brushProperty name="width" value="0.0432717651128769" units="cm"/>
      <inkml:brushProperty name="height" value="0.0432717651128769" units="cm"/>
      <inkml:brushProperty name="color" value="#f2395b"/>
      <inkml:brushProperty name="ignorePressure" value="0"/>
    </inkml:brush>
  </inkml:definitions>
  <inkml:trace contextRef="#ctx0" brushRef="#br0">63500.000 23500.000 508,'37.000'-15.000'3,"-24.000"23.000"21,-26.000 22.000 22,-24.000 22.000 21,-17.000 15.000 4,-5.000 9.000-10,-7.000 10.000-12,-5.000 10.000-12,-8.000 10.000-8,-5.000 13.000-4,-7.000 12.000-6,-5.000 13.000-4,-4.000 12.000-4,0.000 13.000 0,0.000 12.000-1,0.000 13.000-1,4.000-5.000-4,10.000-22.000-9,10.000-22.000-6,9.000-21.000-9,12.000-20.000-6,16.000-15.000-7,15.000-15.000-7,17.000-16.000-6</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49"/>
    </inkml:context>
    <inkml:brush xml:id="br0">
      <inkml:brushProperty name="width" value="0.0288755428045988" units="cm"/>
      <inkml:brushProperty name="height" value="0.0288755428045988" units="cm"/>
      <inkml:brushProperty name="color" value="#00bff3"/>
      <inkml:brushProperty name="ignorePressure" value="0"/>
    </inkml:brush>
  </inkml:definitions>
  <inkml:trace contextRef="#ctx0" brushRef="#br0">89600.000 47150.000 761,'-19.000'48.000'118,"13.000"-3.000"-39,12.000-3.000-39,13.000-2.000-38</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00"/>
    </inkml:context>
    <inkml:brush xml:id="br0">
      <inkml:brushProperty name="width" value="0.0377848967909813" units="cm"/>
      <inkml:brushProperty name="height" value="0.0377848967909813" units="cm"/>
      <inkml:brushProperty name="color" value="#f2395b"/>
      <inkml:brushProperty name="ignorePressure" value="0"/>
    </inkml:brush>
  </inkml:definitions>
  <inkml:trace contextRef="#ctx0" brushRef="#br0">32400.000 45650.000 582,'-49.000'4.000'24,"4.000"10.000"12,3.000 10.000 12,3.000 9.000 11,-1.000 13.000 1,-2.000 20.000-11,-3.000 18.000-10,-3.000 20.000-11,-6.000 16.000-7,-5.000 16.000-2,-7.000 15.000-4,-5.000 17.000-2,-3.000 3.000-7,4.000-5.000-8,3.000-7.000-10,3.000-5.000-8,6.000-14.000-5,9.000-18.000 0,10.000-19.000 1,10.000-18.000-1,5.000-14.000-3,4.000-5.000-7,3.000-7.000-7,3.000-5.000-7</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00"/>
    </inkml:context>
    <inkml:brush xml:id="br0">
      <inkml:brushProperty name="width" value="0.0361897125840187" units="cm"/>
      <inkml:brushProperty name="height" value="0.0361897125840187" units="cm"/>
      <inkml:brushProperty name="color" value="#f2395b"/>
      <inkml:brushProperty name="ignorePressure" value="0"/>
    </inkml:brush>
  </inkml:definitions>
  <inkml:trace contextRef="#ctx0" brushRef="#br0">31700.000 47550.000 607,'23.000'-19.000'57,"-3.000"13.000"0,-3.000 12.000-1,-2.000 13.000-1,-5.000 12.000-5,-2.000 13.000-12,-3.000 12.000-11,-3.000 13.000-13,-2.000 6.000-8,0.000 0.000-9,0.000 0.000-6,0.000 0.000-9,0.000-4.000-6,0.000-5.000-5,0.000-7.000-6,0.000-5.000-5,-2.000-17.000-5,-3.000-24.000-1,-3.000-26.000-3,-2.000-24.000-3,5.000-18.000 5,16.000-9.000 11,15.000-10.000 9,17.000-8.000 12,7.000-3.000 6,0.000 7.000 3,0.000 6.000 4,0.000 7.000 3,1.000 5.000 8,4.000 7.000 10,3.000 6.000 10,3.000 7.000 11,-2.000 5.000 6,-6.000 7.000 0,-6.000 6.000 2,-6.000 7.000 1,-6.000 4.000-2,-2.000 3.000-7,-3.000 3.000-6,-3.000 4.000-6,-6.000 8.000-6,-5.000 17.000-4,-7.000 15.000-4,-5.000 16.000-5,-9.000 10.000-3,-9.000 7.000-1,-10.000 6.000-1,-8.000 7.000-2,-6.000 0.000 0,1.000-2.000 0,-1.000-3.000 0,1.000-3.000-1,1.000-7.000 0,3.000-9.000-1,3.000-10.000-1,4.000-8.000-1,11.000-9.000-1,23.000-6.000 2,22.000-6.000 2,22.000-6.000 1,10.000-10.000 0,1.000-12.000-1,-1.000-13.000 0,1.000-12.000-1,-3.000-5.000-7,-2.000 3.000-11,-3.000 3.000-12,-3.000 4.000-12</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01"/>
    </inkml:context>
    <inkml:brush xml:id="br0">
      <inkml:brushProperty name="width" value="0.0393431074917316" units="cm"/>
      <inkml:brushProperty name="height" value="0.0393431074917316" units="cm"/>
      <inkml:brushProperty name="color" value="#f2395b"/>
      <inkml:brushProperty name="ignorePressure" value="0"/>
    </inkml:brush>
  </inkml:definitions>
  <inkml:trace contextRef="#ctx0" brushRef="#br0">25500.000 51250.000 559,'134.000'-22.000'46,"-31.000"6.000"-8,-31.000 7.000-9,-31.000 6.000-10,-13.000 3.000-4,6.000 0.000-1,7.000 0.000-1,6.000 0.000-1,1.000 4.000-1,-3.000 10.000 1,-3.000 10.000 0,-2.000 9.000-1,-6.000 10.000 1,-6.000 14.000 1,-6.000 11.000 0,-6.000 14.000 1,-4.000 13.000-2,1.000 16.000-3,-1.000 15.000-3,1.000 17.000-4,-6.000 3.000-1,-8.000-5.000 2,-10.000-7.000 0,-9.000-5.000 0,-5.000-12.000-1,0.000-16.000-5,0.000-15.000-5,0.000-15.000-5,0.000-15.000-2,0.000-12.000-2,0.000-13.000 0,0.000-12.000-1,-2.000-10.000-1,-3.000-6.000-2,-3.000-6.000-2,-2.000-6.000-1,-1.000-16.000 0,3.000-25.000-1,3.000-25.000 2,4.000-25.000-1,1.000-15.000 3,0.000-2.000 3,0.000-3.000 4,0.000-3.000 3,3.000 5.000 6,6.000 17.000 5,7.000 15.000 7,6.000 16.000 5,3.000 29.000 12,0.000 44.000 15,0.000 44.000 16,0.000 44.000 16,1.000 26.000 1,4.000 9.000-14,3.000 10.000-13,3.000 10.000-14,-1.000 0.000-11,-2.000-5.000-5,-3.000-7.000-7,-3.000-5.000-7,-2.000-6.000-5,0.000-3.000-8,0.000-3.000-6,0.000-2.000-7,3.000-9.000-4,6.000-12.000-5,7.000-13.000-4,6.000-12.000-3,3.000-16.000-1,0.000-19.000 4,0.000-18.000 5,0.000-19.000 3,0.000-12.000 1,0.000-2.000-2,0.000-3.000-1,0.000-3.000-2</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01"/>
    </inkml:context>
    <inkml:brush xml:id="br0">
      <inkml:brushProperty name="width" value="0.0488007590174675" units="cm"/>
      <inkml:brushProperty name="height" value="0.0488007590174675" units="cm"/>
      <inkml:brushProperty name="color" value="#f2395b"/>
      <inkml:brushProperty name="ignorePressure" value="0"/>
    </inkml:brush>
  </inkml:definitions>
  <inkml:trace contextRef="#ctx0" brushRef="#br0">27250.000 51250.000 450,'26.000'-66.000'27,"4.000"19.000"5,3.000 19.000 4,3.000 19.000 5,-1.000 16.000 2,-2.000 17.000-2,-3.000 15.000-2,-3.000 16.000-1,-6.000 18.000-3,-5.000 22.000-3,-7.000 22.000-3,-5.000 23.000-2,-4.000 17.000-3,0.000 17.000-1,0.000 15.000-2,0.000 16.000-2,-2.000 13.000-2,-3.000 14.000-5,-3.000 11.000-3,-2.000 14.000-5,-1.000 11.000-3,3.000 14.000-5,3.000 11.000-2,4.000 14.000-5,1.000-11.000-3,0.000-30.000-6,0.000-32.000-6,0.000-30.000-5,3.000-25.000-2,6.000-15.000-3,7.000-15.000 0,6.000-16.000-1</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01"/>
    </inkml:context>
    <inkml:brush xml:id="br0">
      <inkml:brushProperty name="width" value="0.0379224829375744" units="cm"/>
      <inkml:brushProperty name="height" value="0.0379224829375744" units="cm"/>
      <inkml:brushProperty name="color" value="#f2395b"/>
      <inkml:brushProperty name="ignorePressure" value="0"/>
    </inkml:brush>
  </inkml:definitions>
  <inkml:trace contextRef="#ctx0" brushRef="#br0">27300.000 51200.000 580,'-4.000'-75.000'50,"-5.000"50.000"5,-7.000 50.000 4,-5.000 50.000 5,-8.000 31.000-5,-5.000 13.000-11,-7.000 12.000-12,-5.000 13.000-12,-3.000 2.000-9,4.000-5.000-7,3.000-7.000-6,3.000-5.000-8,3.000-15.000-9,3.000-22.000-12,3.000-22.000-11,4.000-21.000-13</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02"/>
    </inkml:context>
    <inkml:brush xml:id="br0">
      <inkml:brushProperty name="width" value="0.0468971282243729" units="cm"/>
      <inkml:brushProperty name="height" value="0.0468971282243729" units="cm"/>
      <inkml:brushProperty name="color" value="#f2395b"/>
      <inkml:brushProperty name="ignorePressure" value="0"/>
    </inkml:brush>
  </inkml:definitions>
  <inkml:trace contextRef="#ctx0" brushRef="#br0">27900.000 51150.000 469,'51.000'1.000'91,"4.000"4.000"-17,3.000 3.000-17,3.000 3.000-17,1.000 4.000-7,1.000 7.000 1,-1.000 6.000 1,1.000 7.000 2,-1.000 0.000-2,1.000-2.000-5,-1.000-3.000-5,1.000-3.000-5,-4.000-1.000-6,-6.000 4.000-9,-6.000 3.000-6,-6.000 3.000-8</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02"/>
    </inkml:context>
    <inkml:brush xml:id="br0">
      <inkml:brushProperty name="width" value="0.0267246849834919" units="cm"/>
      <inkml:brushProperty name="height" value="0.0267246849834919" units="cm"/>
      <inkml:brushProperty name="color" value="#f2395b"/>
      <inkml:brushProperty name="ignorePressure" value="0"/>
    </inkml:brush>
  </inkml:definitions>
  <inkml:trace contextRef="#ctx0" brushRef="#br0">25900.000 53500.000 823,'-22.000'29.000'40,"6.000"10.000"-3,7.000 10.000-6,6.000 9.000-3,3.000 12.000-7,0.000 16.000-7,0.000 15.000-9,0.000 17.000-7,0.000 3.000-5,0.000-5.000-1,0.000-7.000-1,0.000-5.000-1,0.000-11.000-7,0.000-11.000-14,0.000-14.000-13,0.000-11.000-13</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5"/>
    </inkml:context>
    <inkml:brush xml:id="br0">
      <inkml:brushProperty name="width" value="0.0246134903281927" units="cm"/>
      <inkml:brushProperty name="height" value="0.0246134903281927" units="cm"/>
      <inkml:brushProperty name="color" value="#00bff3"/>
      <inkml:brushProperty name="ignorePressure" value="0"/>
    </inkml:brush>
  </inkml:definitions>
  <inkml:trace contextRef="#ctx0" brushRef="#br0">65900.000 28300.000 893,'-288.000'-199.000'55,"76.000"54.000"-20,74.000 53.000-18,76.000 53.000-21,43.000 23.000-14,13.000-6.000-12,12.000-6.000-12,13.000-6.000-11</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6"/>
    </inkml:context>
    <inkml:brush xml:id="br0">
      <inkml:brushProperty name="width" value="0.0435902252793312" units="cm"/>
      <inkml:brushProperty name="height" value="0.0435902252793312" units="cm"/>
      <inkml:brushProperty name="color" value="#00bff3"/>
      <inkml:brushProperty name="ignorePressure" value="0"/>
    </inkml:brush>
  </inkml:definitions>
  <inkml:trace contextRef="#ctx0" brushRef="#br0">30000.000 41200.000 504,'-54.000'0.000'4,"-5.000"0.000"6,-7.000 0.000 6,-5.000 0.000 8,10.000-4.000 5,28.000-5.000 6,28.000-7.000 6,29.000-5.000 5,19.000-1.000 1,14.000 6.000-5,11.000 7.000-5,14.000 6.000-4,3.000 3.000-5,-2.000 0.000-4,-3.000 0.000-4,-3.000 0.000-4,-1.000 0.000-3,4.000 0.000-2,3.000 0.000-2,3.000 0.000-3,1.000 1.000-2,1.000 4.000-3,-1.000 3.000-4,1.000 3.000-3,-6.000-1.000-4,-8.000-2.000-5,-10.000-3.000-3,-9.000-3.000-5,-7.000-1.000-2,-3.000 4.000 2,-3.000 3.000 1,-2.000 3.000 0,-3.000-4.000-5,1.000-8.000-15,-1.000-10.000-13,1.000-9.000-15,-4.000-4.000 0,-6.000 4.000 15,-6.000 3.000 13,-6.000 3.000 14</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7"/>
    </inkml:context>
    <inkml:brush xml:id="br0">
      <inkml:brushProperty name="width" value="0.0340988077223301" units="cm"/>
      <inkml:brushProperty name="height" value="0.0340988077223301" units="cm"/>
      <inkml:brushProperty name="color" value="#00bff3"/>
      <inkml:brushProperty name="ignorePressure" value="0"/>
    </inkml:brush>
  </inkml:definitions>
  <inkml:trace contextRef="#ctx0" brushRef="#br0">31050.000 41300.000 645,'-66.000'6.000'42,"19.000"13.000"6,19.000 12.000 4,19.000 13.000 5,7.000 9.000-4,-3.000 6.000-11,-3.000 7.000-12,-2.000 6.000-12,-1.000 4.000-8,3.000 4.000-8,3.000 3.000-5,4.000 3.000-7,1.000-4.000-5,0.000-8.000-6,0.000-10.000-5,0.000-9.000-5,1.000-5.000-6,4.000 0.000-5,3.000 0.000-7,3.000 0.000-5</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49"/>
    </inkml:context>
    <inkml:brush xml:id="br0">
      <inkml:brushProperty name="width" value="0.0360484644770622" units="cm"/>
      <inkml:brushProperty name="height" value="0.0360484644770622" units="cm"/>
      <inkml:brushProperty name="color" value="#00bff3"/>
      <inkml:brushProperty name="ignorePressure" value="0"/>
    </inkml:brush>
  </inkml:definitions>
  <inkml:trace contextRef="#ctx0" brushRef="#br0">90350.000 47550.000 610,'46.000'0.000'4,"-5.000"0.000"10,-7.000 0.000 10,-5.000 0.000 9,-6.000 3.000 10,-3.000 6.000 13,-3.000 7.000 13,-2.000 6.000 12,0.000-2.000-21,7.000-9.000-54,6.000-10.000-55,7.000-8.000-53</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7"/>
    </inkml:context>
    <inkml:brush xml:id="br0">
      <inkml:brushProperty name="width" value="0.0444282926619053" units="cm"/>
      <inkml:brushProperty name="height" value="0.0444282926619053" units="cm"/>
      <inkml:brushProperty name="color" value="#00bff3"/>
      <inkml:brushProperty name="ignorePressure" value="0"/>
    </inkml:brush>
  </inkml:definitions>
  <inkml:trace contextRef="#ctx0" brushRef="#br0">32150.000 40050.000 495,'3.000'-43.000'9,"6.000"17.000"20,7.000 15.000 18,6.000 16.000 20,1.000 13.000 3,-3.000 14.000-11,-3.000 11.000-11,-2.000 14.000-11,-3.000 10.000-8,1.000 9.000-3,-1.000 10.000-4,1.000 10.000-4,-3.000 11.000-3,-2.000 17.000-3,-3.000 15.000-2,-3.000 16.000-4,-2.000 7.000-6,0.000 1.000-9,0.000-1.000-9,0.000 1.000-10,1.000-6.000-5,4.000-8.000 0,3.000-10.000-1,3.000-9.000-1,1.000-13.000 0,1.000-16.000-1,-1.000-15.000 1,1.000-15.000 0,-3.000-14.000 1,-2.000-8.000 2,-3.000-10.000 3,-3.000-9.000 3,-4.000-7.000 1,-3.000-3.000 0,-3.000-3.000 0,-2.000-2.000 1</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7"/>
    </inkml:context>
    <inkml:brush xml:id="br0">
      <inkml:brushProperty name="width" value="0.0396090187132359" units="cm"/>
      <inkml:brushProperty name="height" value="0.0396090187132359" units="cm"/>
      <inkml:brushProperty name="color" value="#00bff3"/>
      <inkml:brushProperty name="ignorePressure" value="0"/>
    </inkml:brush>
  </inkml:definitions>
  <inkml:trace contextRef="#ctx0" brushRef="#br0">31850.000 41900.000 555,'-21.000'-40.000'39,"10.000"23.000"2,10.000 22.000 3,9.000 22.000 3,6.000 15.000-1,3.000 9.000-8,3.000 10.000-7,4.000 10.000-6,1.000 4.000-4,0.000 0.000-2,0.000 0.000 0,0.000 0.000-1,-2.000-4.000-3,-3.000-5.000-2,-3.000-7.000-3,-2.000-5.000-3,-3.000-6.000-2,1.000-3.000-1,-1.000-3.000-2,1.000-2.000-1,5.000-12.000-5,14.000-19.000-8,11.000-18.000-8,14.000-19.000-8,8.000-21.000-4,7.000-21.000 0,6.000-22.000-1,7.000-22.000 0,-1.000-7.000-1,-6.000 10.000 0,-6.000 10.000-2,-6.000 9.000 0,-6.000 9.000 1,-2.000 9.000 4,-3.000 10.000 3,-3.000 10.000 3,-7.000 7.000 3,-9.000 6.000 2,-10.000 7.000 1,-8.000 6.000 2</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8"/>
    </inkml:context>
    <inkml:brush xml:id="br0">
      <inkml:brushProperty name="width" value="0.037838738411665" units="cm"/>
      <inkml:brushProperty name="height" value="0.037838738411665" units="cm"/>
      <inkml:brushProperty name="color" value="#00bff3"/>
      <inkml:brushProperty name="ignorePressure" value="0"/>
    </inkml:brush>
  </inkml:definitions>
  <inkml:trace contextRef="#ctx0" brushRef="#br0">30850.000 43300.000 581,'-83.000'-2.000'48,"34.000"-3.000"0,35.000-3.000-2,35.000-2.000-1,21.000-1.000-3,9.000 3.000-5,10.000 3.000-6,10.000 4.000-5,2.000 1.000-5,-3.000 0.000-1,-3.000 0.000-2,-2.000 0.000-2,-5.000 9.000-4,-2.000 19.000-5,-3.000 19.000-5,-3.000 19.000-6,-10.000 10.000-2,-16.000 4.000-1,-15.000 3.000 1,-15.000 3.000-2,-11.000-1.000 0,-2.000-2.000-2,-3.000-3.000-2,-3.000-3.000-2,-4.000-7.000-1,-3.000-9.000-1,-3.000-10.000 0,-2.000-8.000-2,-1.000-9.000 0,3.000-6.000 1,3.000-6.000 0,4.000-6.000 0,-3.000-10.000 0,-5.000-12.000-2,-7.000-13.000-1,-5.000-12.000-3,-1.000-13.000 1,6.000-12.000 0,7.000-13.000 2,6.000-12.000 0,6.000-2.000 4,6.000 9.000 4,7.000 10.000 4,6.000 10.000 6,3.000 5.000 3,0.000 4.000 6,0.000 3.000 4,0.000 3.000 5,0.000 14.000 8,0.000 25.000 13,0.000 25.000 11,0.000 25.000 13,1.000 12.000 0,4.000 1.000-14,3.000-1.000-13,3.000 1.000-14,-1.000 2.000-7,-2.000 7.000-4,-3.000 6.000-3,-3.000 7.000-3,-2.000 2.000-7,0.000 1.000-7,0.000-1.000-9,0.000 1.000-8,0.000-4.000-6,0.000-6.000-7,0.000-6.000-5,0.000-6.000-6,3.000-10.000-2,6.000-12.000 5,7.000-13.000 3,6.000-12.000 4</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8"/>
    </inkml:context>
    <inkml:brush xml:id="br0">
      <inkml:brushProperty name="width" value="0.046946294605732" units="cm"/>
      <inkml:brushProperty name="height" value="0.046946294605732" units="cm"/>
      <inkml:brushProperty name="color" value="#00bff3"/>
      <inkml:brushProperty name="ignorePressure" value="0"/>
    </inkml:brush>
  </inkml:definitions>
  <inkml:trace contextRef="#ctx0" brushRef="#br0">33000.000 42750.000 468,'1.000'-46.000'-4,"4.000"10.000"10,3.000 10.000 10,3.000 9.000 11,1.000 9.000 7,1.000 9.000 4,-1.000 10.000 3,1.000 10.000 4,1.000 5.000-1,3.000 4.000-4,3.000 3.000-3,4.000 3.000-5,-3.000 4.000-2,-5.000 7.000-4,-7.000 6.000-4,-5.000 7.000-2,-3.000 5.000-3,4.000 7.000-2,3.000 6.000-1,3.000 7.000-3,-1.000 8.000-2,-2.000 14.000-3,-3.000 11.000-2,-3.000 14.000-3,-2.000 5.000-4,0.000 1.000-9,0.000-1.000-8,0.000 1.000-9,0.000-7.000-3,0.000-12.000-2,0.000-13.000 0,0.000-12.000 0,-2.000-13.000-2,-3.000-12.000-3,-3.000-13.000-2,-2.000-12.000-3,-5.000-12.000 0,-2.000-8.000 1,-3.000-10.000 1,-3.000-9.000 2</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19"/>
    </inkml:context>
    <inkml:brush xml:id="br0">
      <inkml:brushProperty name="width" value="0.0418220385909081" units="cm"/>
      <inkml:brushProperty name="height" value="0.0418220385909081" units="cm"/>
      <inkml:brushProperty name="color" value="#00bff3"/>
      <inkml:brushProperty name="ignorePressure" value="0"/>
    </inkml:brush>
  </inkml:definitions>
  <inkml:trace contextRef="#ctx0" brushRef="#br0">32700.000 43800.000 526,'70.000'95.000'121,"-9.000"-9.000"-27,-10.000-10.000-28,-8.000-8.000-28,-9.000-1.000-14,-6.000 9.000-1,-6.000 10.000-2,-6.000 10.000 0,-4.000 4.000-3,1.000 0.000-3,-1.000 0.000-3,1.000 0.000-4,-3.000-5.000-2,-2.000-9.000-2,-3.000-10.000-2,-3.000-8.000-2,10.000-31.000-1,26.000-49.000-3,24.000-51.000-1,26.000-49.000-3,15.000-37.000 1,6.000-21.000 1,7.000-22.000 2,6.000-22.000 2,-5.000 3.000 0,-16.000 28.000-2,-15.000 28.000-1,-15.000 29.000-3,-11.000 19.000-13,-2.000 14.000-24,-3.000 11.000-24,-3.000 14.000-24</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28"/>
    </inkml:context>
    <inkml:brush xml:id="br0">
      <inkml:brushProperty name="width" value="0.0263623055070639" units="cm"/>
      <inkml:brushProperty name="height" value="0.0263623055070639" units="cm"/>
      <inkml:brushProperty name="color" value="#f2395b"/>
      <inkml:brushProperty name="ignorePressure" value="0"/>
    </inkml:brush>
  </inkml:definitions>
  <inkml:trace contextRef="#ctx0" brushRef="#br0">57200.000 29450.000 834,'-2.000'-46.000'5,"-3.000"10.000"9,-3.000 10.000 9,-2.000 9.000 10,3.000 15.000 0,14.000 22.000-8,11.000 22.000-8,14.000 23.000-8,3.000 5.000-5,-2.000-9.000-2,-3.000-10.000-1,-3.000-8.000-3,-4.000-8.000-9,-3.000-2.000-17,-3.000-3.000-18,-2.000-3.000-18</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30"/>
    </inkml:context>
    <inkml:brush xml:id="br0">
      <inkml:brushProperty name="width" value="0.0397408157587051" units="cm"/>
      <inkml:brushProperty name="height" value="0.0397408157587051" units="cm"/>
      <inkml:brushProperty name="color" value="#f2395b"/>
      <inkml:brushProperty name="ignorePressure" value="0"/>
    </inkml:brush>
  </inkml:definitions>
  <inkml:trace contextRef="#ctx0" brushRef="#br0">39900.000 23850.000 553,'-69.000'0.000'5,"13.000"0.000"3,12.000 0.000 5,13.000 0.000 4,12.000 4.000 4,13.000 10.000 5,12.000 10.000 6,13.000 9.000 4,6.000 4.000 0,0.000 1.000-3,0.000-1.000-4,0.000 1.000-5,0.000-3.000-2,0.000-2.000-5,0.000-3.000-2,0.000-3.000-4,0.000-2.000-2,0.000 0.000 1,0.000 0.000 0,0.000 0.000 0,1.000 0.000 0,4.000 0.000-3,3.000 0.000-1,3.000 0.000-1,-1.000 0.000-2,-2.000 0.000 1,-3.000 0.000 0,-3.000 0.000 1,-1.000 0.000-1,4.000 0.000-3,3.000 0.000-4,3.000 0.000-2,1.000 1.000-1,1.000 4.000 2,-1.000 3.000 2,1.000 3.000 1,-3.000-1.000 2,-2.000-2.000-1,-3.000-3.000 2,-3.000-3.000 0,-1.000-1.000-1,4.000 4.000 1,3.000 3.000 0,3.000 3.000-1,-1.000-1.000 1,-2.000-2.000-1,-3.000-3.000-1,-3.000-3.000 0,2.000-1.000 0,10.000 4.000 0,10.000 3.000-1,9.000 3.000 0,-1.000-1.000 0,-8.000-2.000 1,-10.000-3.000 0,-9.000-3.000 1,-4.000-2.000 0,4.000 0.000 0,3.000 0.000-1,3.000 0.000 1,1.000-2.000-1,1.000-3.000 1,-1.000-3.000-1,1.000-2.000 1,-1.000-1.000-1,1.000 3.000 1,-1.000 3.000 0,1.000 4.000-1,-1.000 1.000 1,1.000 0.000-1,-1.000 0.000 1,1.000 0.000-1,-1.000 0.000 1,1.000 0.000-1,-1.000 0.000 1,1.000 0.000-1,-1.000 0.000 0,1.000 0.000 1,-1.000 0.000-1,1.000 0.000 1,1.000 0.000-1,3.000 0.000 1,3.000 0.000 0,4.000 0.000-1,-1.000 0.000 1,-3.000 0.000 0,-3.000 0.000 0,-2.000 0.000 0,-5.000 0.000 0,-2.000 0.000-1,-3.000 0.000 1,-3.000 0.000 0,-1.000-2.000-1,4.000-3.000 1,3.000-3.000-2,3.000-2.000 0,-1.000-1.000 0,-2.000 3.000 0,-3.000 3.000 0,-3.000 4.000 1,-1.000-1.000-1,4.000-3.000 1,3.000-3.000 0,3.000-2.000 1,4.000-3.000-1,7.000 1.000 0,6.000-1.000-1,7.000 1.000 1,-1.000-1.000-1,-6.000 1.000 0,-6.000-1.000-1,-6.000 1.000 1,-4.000-1.000 0,1.000 1.000-1,-1.000-1.000-1,1.000 1.000 1,2.000 1.000-2,7.000 3.000-3,6.000 3.000-1,7.000 4.000-3,0.000-1.000-1,-2.000-3.000 2,-3.000-3.000 0,-3.000-2.000 2,-2.000-3.000 0,0.000 1.000-1,0.000-1.000-1,0.000 1.000-1,1.000-1.000 1,4.000 1.000 0,3.000-1.000 0,3.000 1.000 2,-1.000-1.000-2,-2.000 1.000-3,-3.000-1.000-3,-3.000 1.000-3,-1.000-3.000-3,4.000-2.000-5,3.000-3.000-3,3.000-3.000-4,-4.000-2.000-2,-8.000 0.000 1,-10.000 0.000-1,-9.000 0.000 2</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31"/>
    </inkml:context>
    <inkml:brush xml:id="br0">
      <inkml:brushProperty name="width" value="0.0397061258554459" units="cm"/>
      <inkml:brushProperty name="height" value="0.0397061258554459" units="cm"/>
      <inkml:brushProperty name="color" value="#f2395b"/>
      <inkml:brushProperty name="ignorePressure" value="0"/>
    </inkml:brush>
  </inkml:definitions>
  <inkml:trace contextRef="#ctx0" brushRef="#br0">39550.000 30600.000 554,'-46.000'-5.000'-1,"10.000"-9.000"24,10.000-10.000 21,9.000-8.000 24,9.000-8.000 3,9.000-2.000-14,10.000-3.000-14,10.000-3.000-14,4.000-4.000-10,0.000-3.000-3,0.000-3.000-4,0.000-2.000-5,3.000-3.000-2,6.000 1.000 0,7.000-1.000 0,6.000 1.000 0,3.000-1.000-2,0.000 1.000-1,0.000-1.000-3,0.000 1.000-1,-2.000 2.000-1,-3.000 7.000 0,-3.000 6.000 2,-2.000 7.000 0,-1.000 0.000 1,3.000-2.000-1,3.000-3.000 1,4.000-3.000 1,-1.000-1.000-1,-3.000 4.000 0,-3.000 3.000-1,-2.000 3.000 0,-1.000 1.000 0,3.000 1.000 1,3.000-1.000 0,4.000 1.000 0,2.000-3.000 1,4.000-2.000 0,3.000-3.000 2,3.000-3.000 0,3.000-2.000 1,3.000 0.000-2,3.000 0.000 1,4.000 0.000-2,1.000-2.000 0,0.000-3.000 0,0.000-3.000 0,0.000-2.000-1,1.000-5.000 0,4.000-2.000 1,3.000-3.000-1,3.000-3.000 1,1.000-2.000-1,1.000 0.000 0,-1.000 0.000 1,1.000 0.000-1,-3.000 1.000 0,-2.000 4.000 0,-3.000 3.000 0,-3.000 3.000 0,-6.000 6.000-1,-5.000 9.000 1,-7.000 10.000 0,-5.000 10.000 0,-4.000 4.000 0,0.000 0.000 0,0.000 0.000 1,0.000 0.000-1,1.000 3.000 0,4.000 6.000 1,3.000 7.000 0,3.000 6.000 0,1.000 1.000 1,1.000-3.000 0,-1.000-3.000 1,1.000-2.000 0,1.000-3.000 0,3.000 1.000-1,3.000-1.000-1,4.000 1.000 0,-1.000-3.000 0,-3.000-2.000 0,-3.000-3.000-1,-2.000-3.000 0,-1.000-1.000 0,3.000 4.000-1,3.000 3.000 0,4.000 3.000-2,-1.000 3.000-1,-3.000 3.000-1,-3.000 3.000-1,-2.000 4.000-1,-6.000 1.000-1,-6.000 0.000-1,-6.000 0.000 0,-6.000 0.000 0,-2.000 0.000-1,3.000 0.000 2,3.000 0.000 0,4.000 0.000 1,1.000 1.000-7,0.000 4.000-13,0.000 3.000-14,0.000 3.000-13</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35"/>
    </inkml:context>
    <inkml:brush xml:id="br0">
      <inkml:brushProperty name="width" value="0.0321182794868946" units="cm"/>
      <inkml:brushProperty name="height" value="0.0321182794868946" units="cm"/>
      <inkml:brushProperty name="color" value="#f2395b"/>
      <inkml:brushProperty name="ignorePressure" value="0"/>
    </inkml:brush>
  </inkml:definitions>
  <inkml:trace contextRef="#ctx0" brushRef="#br0">41500.000 24150.000 684,'71.000'73.000'87,"-5.000"-3.000"-18,-7.000-3.000-19,-5.000-2.000-18,-6.000 0.000-10,-3.000 7.000-5,-3.000 6.000-3,-2.000 7.000-5,-5.000 2.000-3,-2.000 1.000-4,-3.000-1.000-4,-3.000 1.000-3,-4.000-4.000-2,-3.000-6.000 1,-3.000-6.000 1,-2.000-6.000 0,-5.000-9.000 1,-2.000-8.000-1,-3.000-10.000 1,-3.000-9.000-1,4.000-18.000 2,13.000-24.000 4,12.000-26.000 3,13.000-24.000 4,7.000-26.000 1,4.000-24.000-2,3.000-26.000 0,3.000-24.000-2,4.000-13.000 0,7.000 0.000-1,6.000 0.000-1,7.000 0.000 0,-4.000 9.000-1,-12.000 19.000-2,-13.000 19.000 0,-12.000 19.000-2,-12.000 16.000-2,-8.000 17.000 0,-10.000 15.000 0,-9.000 16.000-1,-9.000 18.000-10,-5.000 22.000-16,-7.000 22.000-17,-5.000 23.000-18,-3.000 8.000-3,4.000-3.000 12,3.000-3.000 11,3.000-2.000 11,1.000-6.000 8,1.000-6.000 7,-1.000-6.000 4,1.000-6.000 6</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35"/>
    </inkml:context>
    <inkml:brush xml:id="br0">
      <inkml:brushProperty name="width" value="0.0317840054631233" units="cm"/>
      <inkml:brushProperty name="height" value="0.0317840054631233" units="cm"/>
      <inkml:brushProperty name="color" value="#f2395b"/>
      <inkml:brushProperty name="ignorePressure" value="0"/>
    </inkml:brush>
  </inkml:definitions>
  <inkml:trace contextRef="#ctx0" brushRef="#br0">43000.000 24200.000 692,'50.000'0.000'3,"0.000"0.000"8,0.000 0.000 7,0.000 0.000 8,-4.000 0.000 1,-5.000 0.000-1,-7.000 0.000-4,-5.000 0.000-1,-4.000 1.000-2,0.000 4.000-1,0.000 3.000 1,0.000 3.000-1,-2.000 6.000-1,-3.000 9.000-1,-3.000 10.000-3,-2.000 10.000-1,-6.000 8.000-3,-6.000 10.000-3,-6.000 10.000-3,-6.000 9.000-3,-4.000 2.000-1,1.000-2.000-1,-1.000-3.000 1,1.000-3.000 0,-1.000-7.000 0,1.000-9.000 1,-1.000-10.000 2,1.000-8.000 1,4.000-9.000 0,9.000-6.000-1,10.000-6.000-3,10.000-6.000-2,5.000-9.000-3,4.000-8.000-4,3.000-10.000-4,3.000-9.000-4,3.000-7.000-2,3.000-3.000-1,3.000-3.000-1,4.000-2.000 0,-3.000 0.000-3,-5.000 7.000-3,-7.000 6.000-3,-5.000 7.000-5</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0"/>
    </inkml:context>
    <inkml:brush xml:id="br0">
      <inkml:brushProperty name="width" value="0.029012693092227" units="cm"/>
      <inkml:brushProperty name="height" value="0.029012693092227" units="cm"/>
      <inkml:brushProperty name="color" value="#00bff3"/>
      <inkml:brushProperty name="ignorePressure" value="0"/>
    </inkml:brush>
  </inkml:definitions>
  <inkml:trace contextRef="#ctx0" brushRef="#br0">89500.000 49350.000 758,'-27.000'20.000'4,"-3.000"-9.000"8,-3.000-10.000 9,-2.000-8.000 7,0.000-11.000 2,7.000-8.000-7,6.000-10.000-7,7.000-9.000-6,2.000-13.000-4,1.000-16.000-2,-1.000-15.000-3,1.000-15.000-2,-1.000-12.000-3,1.000-6.000-1,-1.000-6.000-2,1.000-6.000-2,1.000-12.000-2,3.000-15.000-1,3.000-15.000-1,4.000-16.000-1,5.000-13.000-1,10.000-9.000 0,10.000-10.000 1,9.000-8.000 0,13.000 2.000 2,20.000 16.000 3,18.000 15.000 4,20.000 17.000 4,13.000 14.000 1,9.000 17.000 2,10.000 15.000 2,10.000 16.000 1,5.000 15.000 0,4.000 16.000 1,3.000 15.000 0,3.000 17.000 0,-4.000 13.000 1,-8.000 13.000 3,-10.000 12.000 3,-9.000 13.000 2,-15.000 18.000 3,-18.000 26.000 1,-19.000 24.000 1,-18.000 26.000 2,-17.000 18.000-1,-11.000 13.000-2,-14.000 12.000-4,-11.000 13.000-1,-14.000 9.000-4,-11.000 6.000-3,-14.000 7.000-4,-11.000 6.000-2,-12.000 1.000-3,-9.000-3.000-1,-10.000-3.000-1,-8.000-2.000 0,-11.000-8.000-3,-8.000-8.000-4,-10.000-10.000-3,-9.000-9.000-4,-5.000-9.000-4,0.000-5.000-7,0.000-7.000-5,0.000-5.000-7,10.000-15.000 1,23.000-22.000 6,22.000-22.000 5,22.000-21.000 7,12.000-12.000 3,3.000 1.000 2,3.000-1.000 0,4.000 1.000 2</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35"/>
    </inkml:context>
    <inkml:brush xml:id="br0">
      <inkml:brushProperty name="width" value="0.0367811024188995" units="cm"/>
      <inkml:brushProperty name="height" value="0.0367811024188995" units="cm"/>
      <inkml:brushProperty name="color" value="#f2395b"/>
      <inkml:brushProperty name="ignorePressure" value="0"/>
    </inkml:brush>
  </inkml:definitions>
  <inkml:trace contextRef="#ctx0" brushRef="#br0">43100.000 25100.000 598,'-47.000'0.000'0,"6.000"0.000"2,7.000 0.000 2,6.000 0.000 0,9.000 3.000 9,13.000 6.000 13,12.000 7.000 14,13.000 6.000 14,4.000 9.000 3,-3.000 13.000-10,-3.000 12.000-8,-2.000 13.000-10,-3.000 4.000-7,1.000-3.000-2,-1.000-3.000-4,1.000-2.000-3,1.000-6.000-4,3.000-6.000-4,3.000-6.000-3,4.000-6.000-5,2.000-9.000-3,4.000-8.000-2,3.000-10.000-2,3.000-9.000-4,6.000-5.000-3,9.000 0.000-7,10.000 0.000-6,10.000 0.000-6,4.000-4.000-4,0.000-5.000-2,0.000-7.000-2,0.000-5.000-1,-7.000-4.000 1,-11.000 0.000 5,-14.000 0.000 5,-11.000 0.000 4</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36"/>
    </inkml:context>
    <inkml:brush xml:id="br0">
      <inkml:brushProperty name="width" value="0.0389565266668797" units="cm"/>
      <inkml:brushProperty name="height" value="0.0389565266668797" units="cm"/>
      <inkml:brushProperty name="color" value="#f2395b"/>
      <inkml:brushProperty name="ignorePressure" value="0"/>
    </inkml:brush>
  </inkml:definitions>
  <inkml:trace contextRef="#ctx0" brushRef="#br0">41600.000 28650.000 564,'-25.000'-25.000'3,"0.000"0.000"4,0.000 0.000 6,0.000 0.000 5,6.000 4.000 7,13.000 10.000 9,12.000 10.000 8,13.000 9.000 10,7.000 12.000 0,4.000 16.000-9,3.000 15.000-8,3.000 17.000-8,-1.000 8.000-6,-2.000 4.000-2,-3.000 3.000-3,-3.000 3.000-2,-4.000 3.000-4,-3.000 3.000-6,-3.000 3.000-4,-2.000 4.000-5,-3.000-6.000-3,1.000-11.000-1,-1.000-14.000 0,1.000-11.000 0,2.000-12.000 0,7.000-9.000-1,6.000-10.000 0,7.000-8.000-1,7.000-22.000 1,9.000-30.000 2,10.000-32.000 0,10.000-30.000 2,2.000-20.000 0,-3.000-6.000 2,-3.000-6.000-1,-2.000-6.000 2,-3.000-4.000-2,1.000 1.000-3,-1.000-1.000-4,1.000 1.000-3,-6.000 2.000-3,-8.000 7.000 1,-10.000 6.000-1,-9.000 7.000 0,-7.000 11.000-2,-3.000 20.000-2,-3.000 18.000-1,-2.000 20.000-3</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36"/>
    </inkml:context>
    <inkml:brush xml:id="br0">
      <inkml:brushProperty name="width" value="0.0406884849071503" units="cm"/>
      <inkml:brushProperty name="height" value="0.0406884849071503" units="cm"/>
      <inkml:brushProperty name="color" value="#f2395b"/>
      <inkml:brushProperty name="ignorePressure" value="0"/>
    </inkml:brush>
  </inkml:definitions>
  <inkml:trace contextRef="#ctx0" brushRef="#br0">43200.000 27350.000 540,'0.000'68.000'38,"0.000"-11.000"-6,0.000-14.000-6,0.000-11.000-4,0.000-4.000-5,0.000 6.000-1,0.000 7.000-3,0.000 6.000-1,0.000 1.000-3,0.000-3.000-1,0.000-3.000-1,0.000-2.000-1,3.000-8.000-4,6.000-8.000-6,7.000-10.000-4,6.000-9.000-6,6.000-12.000-3,6.000-11.000-1,7.000-14.000-2,6.000-11.000 0,1.000-4.000-1,-3.000 6.000 1,-3.000 7.000 1,-2.000 6.000 2,-6.000 4.000 0,-6.000 4.000 2,-6.000 3.000 1,-6.000 3.000 0,-4.000 6.000 6,1.000 9.000 6,-1.000 10.000 8,1.000 10.000 7,-7.000 8.000 4,-12.000 10.000-1,-13.000 10.000 0,-12.000 9.000-1,-7.000 4.000-1,1.000 1.000 1,-1.000-1.000-2,1.000 1.000 1,-1.000-1.000-2,1.000 1.000-1,-1.000-1.000-2,1.000 1.000-1,1.000-6.000-2,3.000-8.000 0,3.000-10.000-1,4.000-9.000 0,10.000-12.000-3,19.000-11.000-5,19.000-14.000-4,19.000-11.000-4,9.000-11.000-2,0.000-5.000 2,0.000-7.000 2,0.000-5.000 2,-4.000 0.000 2,-5.000 10.000 1,-7.000 10.000 0,-5.000 9.000 2,-8.000 10.000 1,-5.000 14.000 3,-7.000 11.000 4,-5.000 14.000 4,-9.000 7.000-1,-9.000 3.000-1,-10.000 3.000-1,-8.000 4.000-3,-8.000 1.000-2,-2.000 0.000 0,-3.000 0.000 0,-3.000 0.000-2,-1.000-4.000 0,4.000-5.000-1,3.000-7.000-2,3.000-5.000 1,3.000-3.000-2,3.000 4.000 0,3.000 3.000-1,4.000 3.000 0,1.000-2.000 0,0.000-6.000 0,0.000-6.000 1,0.000-6.000 0,-2.000-6.000 0,-3.000-2.000-3,-3.000-3.000-2,-2.000-3.000-3,-3.000-4.000 1,1.000-3.000 3,-1.000-3.000 5,1.000-2.000 3,1.000-1.000 4,3.000 3.000 6,3.000 3.000 4,4.000 4.000 5,7.000 4.000 7,13.000 6.000 8,12.000 7.000 10,13.000 6.000 8,12.000 1.000 0,13.000-3.000-9,12.000-3.000-10,13.000-2.000-8,10.000-3.000-6,10.000 1.000-5,10.000-1.000-5,9.000 1.000-3,9.000 1.000-3,9.000 3.000 0,10.000 3.000 1,10.000 4.000-1,8.000 1.000-9,10.000 0.000-22,10.000 0.000-21,9.000 0.000-21,-12.000-4.000-7,-30.000-5.000 6,-32.000-7.000 6,-30.000-5.000 7</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3"/>
    </inkml:context>
    <inkml:brush xml:id="br0">
      <inkml:brushProperty name="width" value="0.0324851162731647" units="cm"/>
      <inkml:brushProperty name="height" value="0.0324851162731647" units="cm"/>
      <inkml:brushProperty name="color" value="#f2395b"/>
      <inkml:brushProperty name="ignorePressure" value="0"/>
    </inkml:brush>
  </inkml:definitions>
  <inkml:trace contextRef="#ctx0" brushRef="#br0">39100.000 42850.000 677,'-22.000'-16.000'86,"6.000"19.000"-15,7.000 19.000-15,6.000 19.000-15,3.000 12.000-12,0.000 6.000-7,0.000 7.000-9,0.000 6.000-8,0.000 1.000-7,0.000-3.000-4,0.000-3.000-3,0.000-2.000-6,0.000-8.000 0,0.000-8.000 1,0.000-10.000 2,0.000-9.000 1,3.000-12.000-4,6.000-11.000-12,7.000-14.000-12,6.000-11.000-12,1.000-7.000-2,-3.000 0.000 5,-3.000 0.000 7,-2.000 0.000 6</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3"/>
    </inkml:context>
    <inkml:brush xml:id="br0">
      <inkml:brushProperty name="width" value="0.036007784307003" units="cm"/>
      <inkml:brushProperty name="height" value="0.036007784307003" units="cm"/>
      <inkml:brushProperty name="color" value="#f2395b"/>
      <inkml:brushProperty name="ignorePressure" value="0"/>
    </inkml:brush>
  </inkml:definitions>
  <inkml:trace contextRef="#ctx0" brushRef="#br0">39700.000 41400.000 610,'-22.000'-33.000'20,"6.000"34.000"11,7.000 35.000 14,6.000 35.000 12,3.000 18.000 1,0.000 3.000-9,0.000 3.000-10,0.000 4.000-10,1.000 7.000-8,4.000 13.000-4,3.000 12.000-4,3.000 13.000-6,-1.000 16.000-3,-2.000 23.000-6,-3.000 22.000-3,-3.000 22.000-5,-1.000 18.000-2,4.000 16.000 0,3.000 15.000-1,3.000 17.000 1,4.000-8.000-4,7.000-27.000-6,6.000-28.000-7,7.000-28.000-7,0.000-23.000-3,-2.000-15.000-1,-3.000-15.000-1,-3.000-16.000-1,-6.000-18.000 2,-5.000-18.000 6,-7.000-19.000 5,-5.000-18.000 5,-3.000-15.000 5,4.000-9.000 3,3.000-10.000 4,3.000-8.000 2</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4"/>
    </inkml:context>
    <inkml:brush xml:id="br0">
      <inkml:brushProperty name="width" value="0.0322688855230808" units="cm"/>
      <inkml:brushProperty name="height" value="0.0322688855230808" units="cm"/>
      <inkml:brushProperty name="color" value="#f2395b"/>
      <inkml:brushProperty name="ignorePressure" value="0"/>
    </inkml:brush>
  </inkml:definitions>
  <inkml:trace contextRef="#ctx0" brushRef="#br0">39500.000 42950.000 681,'-40.000'-68.000'8,"23.000"17.000"17,22.000 15.000 16,22.000 16.000 16,15.000 10.000 3,9.000 7.000-13,10.000 6.000-10,10.000 7.000-13,2.000 4.000-9,-3.000 3.000-10,-3.000 3.000-10,-2.000 4.000-8,-5.000 1.000-10,-2.000 0.000-8,-3.000 0.000-10,-3.000 0.000-9,-6.000-2.000-3,-5.000-3.000 3,-7.000-3.000 3,-5.000-2.000 3</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4"/>
    </inkml:context>
    <inkml:brush xml:id="br0">
      <inkml:brushProperty name="width" value="0.031833928078413" units="cm"/>
      <inkml:brushProperty name="height" value="0.031833928078413" units="cm"/>
      <inkml:brushProperty name="color" value="#f2395b"/>
      <inkml:brushProperty name="ignorePressure" value="0"/>
    </inkml:brush>
  </inkml:definitions>
  <inkml:trace contextRef="#ctx0" brushRef="#br0">40700.000 41700.000 691,'73.000'1.000'111,"-3.000"4.000"-27,-3.000 3.000-25,-2.000 3.000-28,-3.000 1.000-16,1.000 1.000-7,-1.000-1.000-8,1.000 1.000-7,-1.000-1.000-7,1.000 1.000-8,-1.000-1.000-8,1.000 1.000-7,-6.000 1.000-6,-8.000 3.000 0,-10.000 3.000-3,-9.000 4.000-2,-9.000 1.000 4,-5.000 0.000 7,-7.000 0.000 7,-5.000 0.000 9</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5"/>
    </inkml:context>
    <inkml:brush xml:id="br0">
      <inkml:brushProperty name="width" value="0.0341908447444439" units="cm"/>
      <inkml:brushProperty name="height" value="0.0341908447444439" units="cm"/>
      <inkml:brushProperty name="color" value="#f2395b"/>
      <inkml:brushProperty name="ignorePressure" value="0"/>
    </inkml:brush>
  </inkml:definitions>
  <inkml:trace contextRef="#ctx0" brushRef="#br0">40900.000 42250.000 643,'-90.000'7.000'41,"23.000"17.000"2,22.000 15.000 3,22.000 16.000 1,10.000 9.000-2,1.000 3.000-8,-1.000 3.000-8,1.000 4.000-7,-1.000 1.000-5,1.000 0.000-5,-1.000 0.000-4,1.000 0.000-4,1.000-5.000-2,3.000-9.000-2,3.000-10.000 0,4.000-8.000-2,7.000-14.000-7,13.000-15.000-14,12.000-15.000-13,13.000-16.000-14,9.000-16.000-3,6.000-16.000 6,7.000-15.000 8,6.000-15.000 6,1.000-7.000 7,-3.000 3.000 6,-3.000 3.000 6,-2.000 4.000 6,-6.000 7.000 6,-6.000 13.000 4,-6.000 12.000 5,-6.000 13.000 4,-12.000 15.000 6,-15.000 19.000 6,-15.000 19.000 7,-16.000 19.000 6,-12.000 12.000 1,-5.000 6.000-6,-7.000 7.000-6,-5.000 6.000-5,-3.000-1.000-5,4.000-5.000-5,3.000-7.000-3,3.000-5.000-4,4.000-8.000-3,7.000-5.000-4,6.000-7.000-1,7.000-5.000-4,13.000-14.000-3,22.000-18.000-5,22.000-19.000-4,23.000-18.000-4,6.000-6.000 0,-5.000 10.000 7,-7.000 10.000 5,-5.000 9.000 6,-8.000 6.000 4,-5.000 3.000 1,-7.000 3.000 2,-5.000 4.000 1,-8.000 4.000 0,-5.000 6.000 1,-7.000 7.000-1,-5.000 6.000 0,-11.000 7.000 1,-11.000 10.000 1,-14.000 10.000 0,-11.000 9.000 1,-7.000 4.000 0,0.000 1.000-1,0.000-1.000-2,0.000 1.000-2,-2.000-4.000 0,-3.000-6.000-1,-3.000-6.000 0,-2.000-6.000-1,-3.000-6.000 1,1.000-2.000 0,-1.000-3.000 1,1.000-3.000 2,-1.000-2.000 0,1.000 0.000 1,-1.000 0.000 1,1.000 0.000 1,2.000-2.000 4,7.000-3.000 3,6.000-3.000 5,7.000-2.000 5,15.000-3.000 3,25.000 1.000 2,25.000-1.000 2,25.000 1.000 2,20.000-3.000-2,16.000-2.000-8,15.000-3.000-7,17.000-3.000-9,11.000-4.000-6,10.000-3.000-7,10.000-3.000-7,9.000-2.000-7,1.000-5.000-4,-6.000-2.000 0,-6.000-3.000-1,-6.000-3.000-1,-10.000-4.000-1,-12.000-3.000-5,-13.000-3.000-4,-12.000-2.000-5,-15.000 0.000 2,-15.000 7.000 5,-15.000 6.000 6,-16.000 7.000 5</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5"/>
    </inkml:context>
    <inkml:brush xml:id="br0">
      <inkml:brushProperty name="width" value="0.0283571220934391" units="cm"/>
      <inkml:brushProperty name="height" value="0.0283571220934391" units="cm"/>
      <inkml:brushProperty name="color" value="#f2395b"/>
      <inkml:brushProperty name="ignorePressure" value="0"/>
    </inkml:brush>
  </inkml:definitions>
  <inkml:trace contextRef="#ctx0" brushRef="#br0">42350.000 41150.000 775,'6.000'-66.000'5,"13.000"19.000"11,12.000 19.000 9,13.000 19.000 11,6.000 12.000 2,0.000 6.000-5,0.000 7.000-4,0.000 6.000-5,-2.000 7.000-9,-3.000 10.000-11,-3.000 10.000-13,-2.000 9.000-11,-8.000 9.000-4,-8.000 9.000 2,-10.000 10.000 2,-9.000 10.000 4,-9.000 0.000-2,-5.000-5.000-5,-7.000-7.000-5,-5.000-5.000-5,-3.000-12.000-2,4.000-16.000 3,3.000-15.000 3,3.000-15.000 2</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5"/>
    </inkml:context>
    <inkml:brush xml:id="br0">
      <inkml:brushProperty name="width" value="0.0332100838422775" units="cm"/>
      <inkml:brushProperty name="height" value="0.0332100838422775" units="cm"/>
      <inkml:brushProperty name="color" value="#f2395b"/>
      <inkml:brushProperty name="ignorePressure" value="0"/>
    </inkml:brush>
  </inkml:definitions>
  <inkml:trace contextRef="#ctx0" brushRef="#br0">42400.000 42100.000 662,'-4.000'-36.000'22,"-5.000"28.000"10,-7.000 28.000 8,-5.000 29.000 11,-4.000 13.000-1,0.000 1.000-9,0.000-1.000-9,0.000 1.000-9,1.000-3.000-7,4.000-2.000-4,3.000-3.000-4,3.000-3.000-4,10.000-13.000-9,20.000-22.000-14,18.000-22.000-13,20.000-21.000-14,11.000-17.000-5,7.000-8.000 7,6.000-10.000 4,7.000-9.000 5,-4.000 1.000 6,-12.000 13.000 6,-13.000 12.000 4,-12.000 13.000 7,-10.000 7.000 2,-6.000 4.000 0,-6.000 3.000 2,-6.000 3.000 0,-7.000 6.000 9,-6.000 9.000 17,-6.000 10.000 17,-6.000 10.000 17,-6.000 5.000 6,-2.000 4.000-8,-3.000 3.000-6,-3.000 3.000-7,-1.000-1.000-6,4.000-2.000-6,3.000-3.000-6,3.000-3.000-6,1.000-2.000-5,1.000 0.000-3,-1.000 0.000-3,1.000 0.000-4,-1.000 0.000-3,1.000 0.000-3,-1.000 0.000-2,1.000 0.000-4,-1.000 1.000 0,1.000 4.000 3,-1.000 3.000 2,1.000 3.000 3,-6.000 4.000 1,-8.000 7.000 1,-10.000 6.000 1,-9.000 7.000 1,-9.000 4.000 0,-5.000 3.000 1,-7.000 3.000-1,-5.000 4.000 1,-8.000 5.000 0,-5.000 10.000 0,-7.000 10.000 2,-5.000 9.000 0,-3.000 1.000 0,4.000-6.000 0,3.000-6.000-1,3.000-6.000 0,6.000-10.000-2,9.000-12.000-3,10.000-13.000-4,10.000-12.000-2,8.000-15.000-4,10.000-15.000-4,10.000-15.000-3,9.000-16.000-4,9.000-13.000 1,9.000-9.000 3,10.000-10.000 6,10.000-8.000 3,4.000-4.000 0,0.000 3.000-8,0.000 3.000-8,0.000 4.000-7</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1"/>
    </inkml:context>
    <inkml:brush xml:id="br0">
      <inkml:brushProperty name="width" value="0.0380427576601505" units="cm"/>
      <inkml:brushProperty name="height" value="0.0380427576601505" units="cm"/>
      <inkml:brushProperty name="color" value="#00bff3"/>
      <inkml:brushProperty name="ignorePressure" value="0"/>
    </inkml:brush>
  </inkml:definitions>
  <inkml:trace contextRef="#ctx0" brushRef="#br0">86900.000 47200.000 578,'4.000'-43.000'7,"10.000"17.000"14,10.000 15.000 14,9.000 16.000 15,1.000 9.000 2,-6.000 3.000-9,-6.000 3.000-8,-6.000 4.000-10,-2.000 2.000-2,3.000 4.000 1,3.000 3.000 2,4.000 3.000 2,-1.000 1.000-3,-3.000 1.000-8,-3.000-1.000-8,-2.000 1.000-8,-3.000-1.000-7,1.000 1.000-10,-1.000-1.000-8,1.000 1.000-9,-4.000-3.000-8,-6.000-2.000-10,-6.000-3.000-9,-6.000-3.000-9,-4.000-4.000 2,1.000-3.000 12,-1.000-3.000 14,1.000-2.000 11</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6"/>
    </inkml:context>
    <inkml:brush xml:id="br0">
      <inkml:brushProperty name="width" value="0.0289003513753414" units="cm"/>
      <inkml:brushProperty name="height" value="0.0289003513753414" units="cm"/>
      <inkml:brushProperty name="color" value="#f2395b"/>
      <inkml:brushProperty name="ignorePressure" value="0"/>
    </inkml:brush>
  </inkml:definitions>
  <inkml:trace contextRef="#ctx0" brushRef="#br0">42600.000 42600.000 761,'139.000'0.000'68,"-22.000"0.000"-12,-22.000 0.000-12,-21.000 0.000-10,-14.000 3.000-12,-2.000 6.000-10,-3.000 7.000-9,-3.000 6.000-11,-7.000 4.000-10,-9.000 4.000-8,-10.000 3.000-9,-8.000 3.000-9,-9.000 4.000-3,-6.000 7.000 4,-6.000 6.000 3,-6.000 7.000 3,-6.000-3.000 5,-2.000-8.000 6,-3.000-10.000 6,-3.000-9.000 6</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6"/>
    </inkml:context>
    <inkml:brush xml:id="br0">
      <inkml:brushProperty name="width" value="0.0361114889383316" units="cm"/>
      <inkml:brushProperty name="height" value="0.0361114889383316" units="cm"/>
      <inkml:brushProperty name="color" value="#f2395b"/>
      <inkml:brushProperty name="ignorePressure" value="0"/>
    </inkml:brush>
  </inkml:definitions>
  <inkml:trace contextRef="#ctx0" brushRef="#br0">42700.000 43750.000 609,'-43.000'-4.000'-15,"17.000"-5.000"11,15.000-7.000 12,16.000-5.000 10,12.000-6.000 6,9.000-3.000-2,10.000-3.000-1,10.000-2.000-1,4.000 2.000-2,0.000 9.000-2,0.000 10.000-2,0.000 10.000-2,-4.000 7.000-1,-5.000 6.000 0,-7.000 7.000 0,-5.000 6.000-1,-8.000 9.000 1,-5.000 13.000-1,-7.000 12.000 1,-5.000 13.000 0,-8.000 7.000 0,-5.000 4.000-1,-7.000 3.000-1,-5.000 3.000-1,-6.000-1.000-1,-3.000-2.000-1,-3.000-3.000-1,-2.000-3.000-1,-3.000-9.000-1,1.000-11.000-1,-1.000-14.000 1,1.000-11.000-1,-1.000-12.000-1,1.000-9.000 0,-1.000-10.000-1,1.000-8.000-1,2.000-15.000-2,7.000-19.000-2,6.000-18.000-3,7.000-19.000-2,7.000-16.000-3,9.000-12.000-2,10.000-13.000-2,10.000-12.000-3,8.000-4.000-5,10.000 7.000-8,10.000 6.000-7,9.000 7.000-9,2.000 8.000 1,-2.000 14.000 6,-3.000 11.000 8,-3.000 14.000 7,-1.000 8.000 6,4.000 7.000 5,3.000 6.000 4,3.000 7.000 5,-1.000 0.000 3,-2.000-2.000 3,-3.000-3.000 1,-3.000-3.000 2,-2.000 1.000 0,0.000 6.000 0,0.000 7.000-1,0.000 6.000-2,-4.000 4.000 7,-5.000 4.000 12,-7.000 3.000 13,-5.000 3.000 12,-8.000 7.000 5,-5.000 14.000-2,-7.000 11.000-4,-5.000 14.000-2,-8.000 8.000-3,-5.000 7.000-2,-7.000 6.000-3,-5.000 7.000-2,-4.000 5.000-3,0.000 7.000-3,0.000 6.000-3,0.000 7.000-4,0.000-1.000-4,0.000-6.000-4,0.000-6.000-4,0.000-6.000-6,3.000-20.000-15,6.000-30.000-25,7.000-32.000-27,6.000-30.000-26</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6"/>
    </inkml:context>
    <inkml:brush xml:id="br0">
      <inkml:brushProperty name="width" value="0.0395051687955856" units="cm"/>
      <inkml:brushProperty name="height" value="0.0395051687955856" units="cm"/>
      <inkml:brushProperty name="color" value="#f2395b"/>
      <inkml:brushProperty name="ignorePressure" value="0"/>
    </inkml:brush>
  </inkml:definitions>
  <inkml:trace contextRef="#ctx0" brushRef="#br0">43800.000 41850.000 556,'51.000'-18.000'56,"4.000"17.000"-5,3.000 15.000-6,3.000 16.000-4,4.000 9.000-4,7.000 3.000-2,6.000 3.000-4,7.000 4.000-1,7.000 2.000-4,9.000 4.000-2,10.000 3.000-2,10.000 3.000-2,8.000 3.000-5,10.000 3.000-6,10.000 3.000-8,9.000 4.000-6,1.000-1.000-8,-6.000-3.000-10,-6.000-3.000-11,-6.000-2.000-9,-13.000-5.000-6,-19.000-2.000-1,-18.000-3.000 0,-19.000-3.000-2</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7"/>
    </inkml:context>
    <inkml:brush xml:id="br0">
      <inkml:brushProperty name="width" value="0.0353184901177883" units="cm"/>
      <inkml:brushProperty name="height" value="0.0353184901177883" units="cm"/>
      <inkml:brushProperty name="color" value="#f2395b"/>
      <inkml:brushProperty name="ignorePressure" value="0"/>
    </inkml:brush>
  </inkml:definitions>
  <inkml:trace contextRef="#ctx0" brushRef="#br0">44300.000 43100.000 622,'-41.000'-2.000'4,"19.000"-3.000"8,19.000-3.000 7,19.000-2.000 7,16.000-1.000 3,17.000 3.000-3,15.000 3.000-3,16.000 4.000-3,4.000 1.000-2,-6.000 0.000-1,-6.000 0.000 0,-6.000 0.000 0,-9.000 3.000 0,-8.000 6.000-1,-10.000 7.000 1,-9.000 6.000 0,-9.000 12.000 0,-5.000 19.000-2,-7.000 19.000-1,-5.000 19.000-2,-9.000 10.000-2,-9.000 4.000-3,-10.000 3.000-2,-8.000 3.000-3,-4.000-5.000-3,3.000-12.000-4,3.000-13.000-4,4.000-12.000-4,1.000-13.000-2,0.000-12.000-2,0.000-13.000-1,0.000-12.000-2,0.000-15.000-1,0.000-15.000-5,0.000-15.000-3,0.000-16.000-4,3.000-18.000-3,6.000-18.000-1,7.000-19.000-2,6.000-18.000-2,6.000-6.000 3,6.000 10.000 6,7.000 10.000 6,6.000 9.000 6,3.000 9.000 6,0.000 9.000 7,0.000 10.000 6,0.000 10.000 7,-11.000 22.000 13,-22.000 39.000 17,-22.000 36.000 19,-21.000 39.000 18,-12.000 19.000 2,1.000 4.000-15,-1.000 3.000-15,1.000 3.000-14,-1.000-1.000-12,1.000-2.000-5,-1.000-3.000-6,1.000-3.000-7,4.000-9.000-7,9.000-11.000-9,10.000-14.000-8,10.000-11.000-10,7.000-17.000-7,6.000-18.000-7,7.000-19.000-7,6.000-18.000-7</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48"/>
    </inkml:context>
    <inkml:brush xml:id="br0">
      <inkml:brushProperty name="width" value="0.0400175228714943" units="cm"/>
      <inkml:brushProperty name="height" value="0.0400175228714943" units="cm"/>
      <inkml:brushProperty name="color" value="#f2395b"/>
      <inkml:brushProperty name="ignorePressure" value="0"/>
    </inkml:brush>
  </inkml:definitions>
  <inkml:trace contextRef="#ctx0" brushRef="#br0">45950.000 41350.000 549,'48.000'-69.000'1,"-3.000"13.000"2,-3.000 12.000 2,-2.000 13.000 2,-3.000 10.000-1,1.000 10.000 0,-1.000 10.000-2,1.000 9.000-2,-3.000 10.000 7,-2.000 14.000 16,-3.000 11.000 16,-3.000 14.000 15,-6.000 10.000-1,-5.000 9.000-15,-7.000 10.000-16,-5.000 10.000-16,-8.000 2.000-15,-5.000-3.000-14,-7.000-3.000-15,-5.000-2.000-14,-9.000-6.000-5,-9.000-6.000 5,-10.000-6.000 4,-8.000-6.000 4,-3.000-9.000 7,7.000-8.000 7,6.000-10.000 8,7.000-9.000 9,4.000-9.000 4,3.000-5.000 1,3.000-7.000 2,4.000-5.000 2,5.000-8.000 2,10.000-5.000 3,10.000-7.000 4,9.000-5.000 3,9.000-6.000 3,9.000-3.000 4,10.000-3.000 4,10.000-2.000 3,5.000-3.000 2,4.000 1.000 0,3.000-1.000 0,3.000 1.000 1,-1.000 2.000-1,-2.000 7.000-4,-3.000 6.000-2,-3.000 7.000-3,-7.000 10.000-2,-9.000 16.000-2,-10.000 15.000-2,-8.000 17.000-2,-12.000 8.000-1,-12.000 4.000-3,-13.000 3.000-1,-12.000 3.000-3,-7.000-1.000-2,1.000-2.000-2,-1.000-3.000-1,1.000-3.000-3,-1.000-7.000-2,1.000-9.000-2,-1.000-10.000-2,1.000-8.000-1,8.000-14.000-3,20.000-15.000-1,18.000-15.000-3,20.000-16.000-1,10.000-4.000 3,3.000 10.000 6,3.000 10.000 6,4.000 9.000 7,-1.000 6.000 4,-3.000 3.000 2,-3.000 3.000 3,-2.000 4.000 1,-6.000 5.000 1,-6.000 10.000-2,-6.000 10.000-1,-6.000 9.000-2,-12.000 6.000-2,-15.000 3.000-3,-15.000 3.000-4,-16.000 4.000-3,-8.000-1.000-1,0.000-3.000-1,0.000-3.000-1,0.000-2.000 0,-4.000-5.000-1,-5.000-2.000-1,-7.000-3.000 0,-5.000-3.000 0,-3.000-2.000 0,4.000 0.000 2,3.000 0.000 3,3.000 0.000 3,3.000 0.000 2,3.000 0.000 4,3.000 0.000 3,4.000 0.000 4,4.000 0.000 3,6.000 0.000 3,7.000 0.000 2,6.000 0.000 2,6.000 0.000 2,6.000 0.000-2,7.000 0.000 0,6.000 0.000-2,3.000 3.000-1,0.000 6.000-2,0.000 7.000-1,0.000 6.000-2,0.000 3.000-4,0.000 0.000-6,0.000 0.000-6,0.000 0.000-6,0.000-4.000-5,0.000-5.000-5,0.000-7.000-6,0.000-5.000-4,1.000-15.000-4,4.000-22.000-1,3.000-22.000-2,3.000-21.000-1,4.000-7.000 4,7.000 9.000 7,6.000 10.000 8,7.000 10.000 7,5.000 0.000 6,7.000-5.000 4,6.000-7.000 3,7.000-5.000 4,10.000-4.000 4,16.000 0.000 7,15.000 0.000 6,17.000 0.000 6,7.000 1.000 2,0.000 4.000-3,0.000 3.000-2,0.000 3.000-3,1.000 3.000-1,4.000 3.000 1,3.000 3.000 2,3.000 4.000 0,-4.000 4.000 0,-8.000 6.000-4,-10.000 7.000-2,-9.000 6.000-2,-12.000 6.000-3,-11.000 6.000-1,-14.000 7.000 0,-11.000 6.000-1,-14.000 6.000 0,-11.000 6.000 0,-14.000 7.000 1,-11.000 6.000 0,-11.000 4.000 0,-5.000 4.000 0,-7.000 3.000 1,-5.000 3.000-1,-8.000 3.000 0,-5.000 3.000 1,-7.000 3.000 0,-5.000 4.000 0,-8.000 2.000-2,-5.000 4.000-4,-7.000 3.000-5,-5.000 3.000-3,-6.000-4.000-5,-3.000-8.000-4,-3.000-10.000-4,-2.000-9.000-5,0.000-10.000-3,7.000-9.000 0,6.000-10.000-2,7.000-8.000-1,5.000-14.000 0,7.000-15.000 0,6.000-15.000-1,7.000-16.000 1,4.000-19.000-1,3.000-22.000-1,3.000-22.000 0,4.000-21.000-3,4.000-10.000 3,6.000 3.000 2,7.000 3.000 4,6.000 4.000 4,4.000 8.000 2,4.000 17.000 3,3.000 15.000 2,3.000 16.000 3,1.000 13.000 4,1.000 14.000 6,-1.000 11.000 7,1.000 14.000 6,-7.000 18.000 10,-12.000 25.000 14,-13.000 25.000 15,-12.000 25.000 13,-9.000 14.000 0,-2.000 3.000-12,-3.000 3.000-14,-3.000 4.000-13,1.000-4.000-9,6.000-9.000-5,7.000-10.000-4,6.000-8.000-6,18.000-20.000-11,32.000-28.000-21,31.000-28.000-19,32.000-27.000-21,13.000-14.000-2,-3.000 4.000 14,-3.000 3.000 14,-2.000 3.000 15,-6.000 4.000 7,-6.000 7.000 3,-6.000 6.000 1,-6.000 7.000 2,-9.000 5.000 4,-8.000 7.000 4,-10.000 6.000 6,-9.000 7.000 4,-9.000 10.000 4,-5.000 16.000 1,-7.000 15.000 3,-5.000 17.000 1,-6.000 2.000-2,-3.000-9.000-8,-3.000-10.000-7,-2.000-8.000-8,-3.000-6.000-6,1.000 1.000-5,-1.000-1.000-4,1.000 1.000-5</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50"/>
    </inkml:context>
    <inkml:brush xml:id="br0">
      <inkml:brushProperty name="width" value="0.0423376150429249" units="cm"/>
      <inkml:brushProperty name="height" value="0.0423376150429249" units="cm"/>
      <inkml:brushProperty name="color" value="#f2395b"/>
      <inkml:brushProperty name="ignorePressure" value="0"/>
    </inkml:brush>
  </inkml:definitions>
  <inkml:trace contextRef="#ctx0" brushRef="#br0">43850.000 46400.000 519,'-22.000'25.000'6,"6.000"0.000"13,7.000 0.000 12,6.000 0.000 12,4.000 4.000 3,4.000 10.000-5,3.000 10.000-5,3.000 9.000-6,1.000 10.000-5,1.000 14.000-3,-1.000 11.000-3,1.000 14.000-5,-4.000 5.000-2,-6.000 1.000-3,-6.000-1.000-4,-6.000 1.000-2,-4.000-4.000-5,1.000-6.000-5,-1.000-6.000-5,1.000-6.000-6,4.000-27.000-8,9.000-47.000-12,10.000-47.000-11,10.000-46.000-11,8.000-24.000 0,10.000 0.000 13,10.000 0.000 13,9.000 0.000 12,2.000 6.000 10,-2.000 13.000 6,-3.000 12.000 6,-3.000 13.000 6,-1.000 10.000 2,4.000 10.000-3,3.000 10.000-3,3.000 9.000-2,1.000 6.000 3,1.000 3.000 10,-1.000 3.000 11,1.000 4.000 10,-4.000 1.000 3,-6.000 0.000-5,-6.000 0.000-6,-6.000 0.000-4,-6.000 1.000-5,-2.000 4.000-5,-3.000 3.000-3,-3.000 3.000-5,-9.000-7.000-7,-11.000-15.000-13,-14.000-15.000-12,-11.000-16.000-12,-12.000-10.000-2,-9.000-3.000 8,-10.000-3.000 7,-8.000-2.000 9,-4.000-1.000 5,3.000 3.000 5,3.000 3.000 4,4.000 4.000 5,4.000 5.000 5,6.000 10.000 4,7.000 10.000 4,6.000 9.000 5,6.000 15.000 8,6.000 22.000 11,7.000 22.000 11,6.000 23.000 12,4.000 13.000 0,4.000 6.000-12,3.000 7.000-12,3.000 6.000-11,1.000 4.000-7,1.000 4.000-1,-1.000 3.000-1,1.000 3.000-2,-3.000 4.000-2,-2.000 7.000-5,-3.000 6.000-5,-3.000 7.000-3,-4.000-6.000-5,-3.000-15.000-5,-3.000-15.000-3,-2.000-16.000-5,-5.000-13.000-3,-2.000-9.000-2,-3.000-10.000-3,-3.000-8.000-3,-7.000-14.000-1,-9.000-15.000-1,-10.000-15.000-1,-8.000-16.000-1,0.000-8.000 3,14.000 0.000 8,11.000 0.000 7,14.000 0.000 7,11.000-8.000 5,14.000-16.000 4,11.000-15.000 4,14.000-15.000 3,10.000-4.000 2,9.000 9.000 0,10.000 10.000 0,10.000 10.000 0,2.000 8.000 1,-3.000 10.000 0,-3.000 10.000 2,-2.000 9.000 0,-6.000 7.000 0,-6.000 7.000-1,-6.000 6.000-3,-6.000 7.000-1,-9.000 8.000-1,-8.000 14.000 0,-10.000 11.000 0,-9.000 14.000 1,-12.000 8.000-1,-11.000 7.000-1,-14.000 6.000 1,-11.000 7.000-2,-9.000 2.000 1,-3.000 1.000-2,-3.000-1.000 0,-2.000 1.000-1,-3.000-6.000 0,1.000-8.000 0,-1.000-10.000-1,1.000-9.000 1,4.000-9.000-1,9.000-5.000 1,10.000-7.000 0,10.000-5.000 0,13.000-11.000-1,19.000-11.000-1,19.000-14.000-3,19.000-11.000 0,15.000-17.000-4,13.000-18.000-4,12.000-19.000-5,13.000-18.000-3,7.000-10.000-6,4.000 0.000-7,3.000 0.000-6,3.000 0.000-6,-4.000 3.000-1,-8.000 6.000 6,-10.000 7.000 7,-9.000 6.000 5,-12.000 9.000 3,-11.000 13.000 0,-14.000 12.000-2,-11.000 13.000 1</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50"/>
    </inkml:context>
    <inkml:brush xml:id="br0">
      <inkml:brushProperty name="width" value="0.0388430655002594" units="cm"/>
      <inkml:brushProperty name="height" value="0.0388430655002594" units="cm"/>
      <inkml:brushProperty name="color" value="#f2395b"/>
      <inkml:brushProperty name="ignorePressure" value="0"/>
    </inkml:brush>
  </inkml:definitions>
  <inkml:trace contextRef="#ctx0" brushRef="#br0">45850.000 46850.000 566,'-60.000'-4.000'9,"32.000"-5.000"16,31.000-7.000 19,32.000-5.000 16,18.000-8.000 3,6.000-5.000-12,7.000-7.000-13,6.000-5.000-12,-1.000-3.000-8,-5.000 4.000-5,-7.000 3.000-3,-5.000 3.000-4,-9.000 10.000-3,-9.000 20.000-5,-10.000 18.000-2,-8.000 20.000-5,-15.000 17.000-1,-19.000 20.000 1,-18.000 18.000-1,-19.000 20.000 1,-12.000 8.000 1,-2.000 1.000 3,-3.000-1.000 3,-3.000 1.000 4,-4.000-4.000 1,-3.000-6.000 2,-3.000-6.000 1,-2.000-6.000 2,-1.000-4.000 0,3.000 1.000 0,3.000-1.000 0,4.000 1.000 0,5.000-7.000 0,10.000-12.000 0,10.000-13.000 1,9.000-12.000 0,18.000-19.000-5,29.000-25.000-8,28.000-25.000-10,28.000-25.000-8,17.000-15.000-3,6.000-2.000 2,7.000-3.000 3,6.000-3.000 2,-1.000 1.000 2,-5.000 6.000-1,-7.000 7.000 2,-5.000 6.000-1,-11.000 9.000 4,-11.000 13.000 6,-14.000 12.000 5,-11.000 13.000 6,-9.000 10.000 5,-3.000 10.000 4,-3.000 10.000 3,-2.000 9.000 3,-11.000 9.000 2,-15.000 9.000-2,-15.000 10.000 0,-16.000 10.000-2,-8.000 4.000 0,0.000 0.000-1,0.000 0.000-1,0.000 0.000-1,0.000-2.000-2,0.000-3.000-2,0.000-3.000-3,0.000-2.000-3,1.000-6.000-3,4.000-6.000-5,3.000-6.000-2,3.000-6.000-5,4.000-21.000-7,7.000-34.000-11,6.000-35.000-11,7.000-33.000-11,5.000-28.000-6,7.000-18.000 0,6.000-19.000 1,7.000-18.000 0,0.000 4.000 5,-2.000 28.000 9,-3.000 28.000 11,-3.000 29.000 9,-2.000 16.000 7,0.000 7.000 2,0.000 6.000 4,0.000 7.000 1</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50"/>
    </inkml:context>
    <inkml:brush xml:id="br0">
      <inkml:brushProperty name="width" value="0.0442379117012024" units="cm"/>
      <inkml:brushProperty name="height" value="0.0442379117012024" units="cm"/>
      <inkml:brushProperty name="color" value="#f2395b"/>
      <inkml:brushProperty name="ignorePressure" value="0"/>
    </inkml:brush>
  </inkml:definitions>
  <inkml:trace contextRef="#ctx0" brushRef="#br0">45550.000 46200.000 497,'23.000'-55.000'1,"-3.000"-9.000"3,-3.000-10.000 2,-2.000-8.000 3,-1.000 2.000 4,3.000 16.000 4,3.000 15.000 4,4.000 17.000 6,1.000 11.000 1,0.000 10.000-2,0.000 10.000-2,0.000 9.000-2,4.000 15.000 2,10.000 22.000 2,10.000 22.000 2,9.000 23.000 4,6.000 22.000 1,3.000 26.000-2,3.000 24.000 0,4.000 26.000-2,7.000 21.000-4,13.000 19.000-5,12.000 19.000-5,13.000 19.000-6,10.000 23.000-8,10.000 28.000-7,10.000 28.000-10,9.000 29.000-9,-1.000 2.000-6,-8.000-21.000-3,-10.000-22.000-5,-9.000-22.000-4,-15.000-38.000 0,-18.000-53.000 1,-19.000-53.000 2,-18.000-52.000 1,-14.000-34.000 2,-5.000-12.000-1,-7.000-13.000 0,-5.000-12.000 0</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50"/>
    </inkml:context>
    <inkml:brush xml:id="br0">
      <inkml:brushProperty name="width" value="0.0374148152768612" units="cm"/>
      <inkml:brushProperty name="height" value="0.0374148152768612" units="cm"/>
      <inkml:brushProperty name="color" value="#f2395b"/>
      <inkml:brushProperty name="ignorePressure" value="0"/>
    </inkml:brush>
  </inkml:definitions>
  <inkml:trace contextRef="#ctx0" brushRef="#br0">47400.000 47450.000 588,'-49.000'-125.000'69,"4.000"50.000"-5,3.000 50.000-6,3.000 50.000-5,-1.000 37.000-6,-2.000 26.000-7,-3.000 24.000-7,-3.000 26.000-7,-4.000 8.000-10,-3.000-5.000-10,-3.000-7.000-12,-2.000-5.000-11,-1.000-12.000-9,3.000-16.000-4,3.000-15.000-7,4.000-15.000-4,4.000-15.000-3,6.000-12.000 2,7.000-13.000 1,6.000-12.000 1,3.000-13.000 2,0.000-12.000 2,0.000-13.000 2,0.000-12.000 2</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52"/>
    </inkml:context>
    <inkml:brush xml:id="br0">
      <inkml:brushProperty name="width" value="0.0456032380461693" units="cm"/>
      <inkml:brushProperty name="height" value="0.0456032380461693" units="cm"/>
      <inkml:brushProperty name="color" value="#f2395b"/>
      <inkml:brushProperty name="ignorePressure" value="0"/>
    </inkml:brush>
  </inkml:definitions>
  <inkml:trace contextRef="#ctx0" brushRef="#br0">46700.000 46000.000 482,'26.000'-24.000'2,"4.000"4.000"4,3.000 3.000 5,3.000 3.000 3,1.000 6.000 6,1.000 9.000 6,-1.000 10.000 5,1.000 10.000 6,1.000 11.000-1,3.000 17.000-10,3.000 15.000-7,4.000 16.000-10,-3.000 9.000-8,-5.000 3.000-9,-7.000 3.000-8,-5.000 4.000-8,-6.000-7.000-5,-3.000-16.000-1,-3.000-15.000 0,-2.000-15.000-1,-1.000-12.000 1,3.000-6.000 2,3.000-6.000 4,4.000-6.000 2,1.000-7.000 4,0.000-6.000 3,0.000-6.000 4,0.000-6.000 5,1.000-2.000 3,4.000 3.000 4,3.000 3.000 4,3.000 4.000 4,-2.000 2.000 1,-6.000 4.000 0,-6.000 3.000 0,-6.000 3.000 0,-4.000 6.000 2,1.000 9.000 7,-1.000 10.000 7,1.000 10.000 7,-4.000 7.000 2,-6.000 6.000-1,-6.000 7.000-3,-6.000 6.000-1,-4.000-1.000-3,1.000-5.000-4,-1.000-7.000-3,1.000-5.000-3,5.000-9.000-6,14.000-9.000-6,11.000-10.000-6,14.000-8.000-6,11.000-15.000-3,14.000-19.000-3,11.000-18.000-2,14.000-19.000-1,3.000-8.000 0,-2.000 3.000 1,-3.000 3.000 1,-3.000 4.000 2,-6.000 4.000 2,-5.000 6.000-1,-7.000 7.000 2,-5.000 6.000 0,-8.000 4.000-1,-5.000 4.000 1,-7.000 3.000-2,-5.000 3.000 0,-17.000-1.000 1,-24.000-2.000-1,-26.000-3.000 1,-24.000-3.000 0,-9.000-2.000 4,10.000 0.000 6,10.000 0.000 6,9.000 0.000 6,4.000 1.000 4,1.000 4.000 1,-1.000 3.000 2,1.000 3.000 1,1.000 1.000 2,3.000 1.000 2,3.000-1.000 2,4.000 1.000 2,5.000 8.000-1,10.000 20.000-2,10.000 18.000-4,9.000 20.000-2,4.000 13.000-4,1.000 9.000-2,-1.000 10.000-5,1.000 10.000-2,-1.000 4.000-3,1.000 0.000-1,-1.000 0.000 0,1.000 0.000-2,-3.000-2.000-3,-2.000-3.000-4,-3.000-3.000-6,-3.000-2.000-5,-4.000-6.000-4,-3.000-6.000-3,-3.000-6.000-3,-2.000-6.000-3,-6.000-9.000 1,-6.000-8.000 3,-6.000-10.000 4,-6.000-9.000 3,-4.000-7.000 3,1.000-3.000 3,-1.000-3.000 3,1.000-2.000 1,1.000-6.000 4,3.000-6.000 2,3.000-6.000 4,4.000-6.000 2,4.000-13.000 2,6.000-19.000 1,7.000-18.000 2,6.000-19.000 0,12.000-15.000 1,19.000-8.000 0,19.000-10.000-1,19.000-9.000 1,12.000-1.000-1,6.000 10.000-1,7.000 10.000 0,6.000 9.000 0,4.000 7.000 0,4.000 7.000 0,3.000 6.000 2,3.000 7.000 0,-1.000 7.000 3,-2.000 9.000 5,-3.000 10.000 4,-3.000 10.000 4,-4.000 10.000 3,-3.000 13.000 0,-3.000 12.000 1,-2.000 13.000 1,-8.000 12.000-2,-8.000 13.000-5,-10.000 12.000-2,-9.000 13.000-5,-5.000 7.000-2,0.000 4.000-2,0.000 3.000-1,0.000 3.000-2,-2.000-2.000 0,-3.000-6.000-2,-3.000-6.000 0,-2.000-6.000 0,-5.000-2.000-2,-2.000 3.000-1,-3.000 3.000-2,-3.000 4.000-2,-4.000-1.000-1,-3.000-3.000 0,-3.000-3.000 1,-2.000-2.000-1,-5.000-3.000-1,-2.000 1.000 0,-3.000-1.000-1,-3.000 1.000 0,-9.000-3.000-2,-11.000-2.000-1,-14.000-3.000-2,-11.000-3.000-1,-11.000-6.000-2,-5.000-5.000-1,-7.000-7.000-2,-5.000-5.000-2,-3.000-11.000-2,4.000-11.000-2,3.000-14.000-3,3.000-11.000-3,1.000-18.000-2,1.000-22.000-3,-1.000-22.000-2,1.000-21.000-1,4.000-15.000-3,9.000-6.000-1,10.000-6.000 0,10.000-6.000-2,7.000 4.000 3,6.000 16.000 7,7.000 15.000 7,6.000 17.000 8,3.000 13.000 5,0.000 13.000 2,0.000 12.000 3,0.000 13.000 2,-2.000 12.000 9,-3.000 13.000 13,-3.000 12.000 13,-2.000 13.000 15,-6.000 10.000 3,-6.000 10.000-4,-6.000 10.000-5,-6.000 9.000-5,-4.000 4.000-4,1.000 1.000-5,-1.000-1.000-3,1.000 1.000-4,2.000-4.000-6,7.000-6.000-5,6.000-6.000-7,7.000-6.000-6,11.000-15.000-9,20.000-21.000-11,18.000-22.000-11,20.000-22.000-11,3.000-8.000-3,-8.000 6.000 5,-10.000 7.000 5,-9.000 6.000 4</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1"/>
    </inkml:context>
    <inkml:brush xml:id="br0">
      <inkml:brushProperty name="width" value="0.034528449177742" units="cm"/>
      <inkml:brushProperty name="height" value="0.034528449177742" units="cm"/>
      <inkml:brushProperty name="color" value="#00bff3"/>
      <inkml:brushProperty name="ignorePressure" value="0"/>
    </inkml:brush>
  </inkml:definitions>
  <inkml:trace contextRef="#ctx0" brushRef="#br0">86900.000 47850.000 637,'-43.000'1.000'9,"17.000"4.000"17,15.000 3.000 19,16.000 3.000 17,12.000 1.000 4,9.000 1.000-12,10.000-1.000-11,10.000 1.000-10,7.000 5.000-14,6.000 14.000-14,7.000 11.000-13,6.000 14.000-15,-5.000 0.000-14,-16.000-8.000-14,-15.000-10.000-13,-15.000-9.000-15</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52"/>
    </inkml:context>
    <inkml:brush xml:id="br0">
      <inkml:brushProperty name="width" value="0.0367438197135925" units="cm"/>
      <inkml:brushProperty name="height" value="0.0367438197135925" units="cm"/>
      <inkml:brushProperty name="color" value="#f2395b"/>
      <inkml:brushProperty name="ignorePressure" value="0"/>
    </inkml:brush>
  </inkml:definitions>
  <inkml:trace contextRef="#ctx0" brushRef="#br0">49950.000 47700.000 598,'20.000'26.000'54,"-9.000"4.000"-6,-10.000 3.000-6,-8.000 3.000-5,-11.000 6.000-4,-8.000 9.000 1,-10.000 10.000 0,-9.000 10.000 1,-5.000 7.000-4,0.000 6.000-8,0.000 7.000-6,0.000 6.000-8,-5.000 7.000-5,-9.000 10.000-4,-10.000 10.000-2,-8.000 9.000-3,2.000-8.000-14,16.000-25.000-25,15.000-25.000-24,17.000-25.000-25</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3:58"/>
    </inkml:context>
    <inkml:brush xml:id="br0">
      <inkml:brushProperty name="width" value="0.0373382568359375" units="cm"/>
      <inkml:brushProperty name="height" value="0.0373382568359375" units="cm"/>
      <inkml:brushProperty name="color" value="#f2395b"/>
      <inkml:brushProperty name="ignorePressure" value="0"/>
    </inkml:brush>
  </inkml:definitions>
  <inkml:trace contextRef="#ctx0" brushRef="#br0">44500.000 26900.000 589,'-63.000'-24.000'44,"26.000"4.000"4,24.000 3.000 6,26.000 3.000 4,15.000 3.000-3,6.000 3.000-11,7.000 3.000-12,6.000 4.000-12,1.000-1.000-7,-3.000-3.000-1,-3.000-3.000-3,-2.000-2.000-2,-1.000-3.000-1,3.000 1.000-2,3.000-1.000-1,4.000 1.000-2,1.000 1.000-1,0.000 3.000 1,0.000 3.000-2,0.000 4.000 1,0.000 1.000-2,0.000 0.000-1,0.000 0.000-2,0.000 0.000-2,-2.000 0.000-1,-3.000 0.000 2,-3.000 0.000 1,-2.000 0.000 1,-3.000 0.000 1,1.000 0.000 0,-1.000 0.000-1,1.000 0.000 1,-1.000 0.000 0,1.000 0.000 0,-1.000 0.000 1,1.000 0.000 1,-1.000 0.000 1,1.000 0.000-1,-1.000 0.000 0,1.000 0.000 1,1.000 0.000-1,3.000 0.000 0,3.000 0.000-1,4.000 0.000 0,-1.000 0.000 0,-3.000 0.000 0,-3.000 0.000 1,-2.000 0.000-1,-1.000 0.000 0,3.000 0.000 1,3.000 0.000 0,4.000 0.000 0,-1.000 0.000 1,-3.000 0.000 0,-3.000 0.000-1,-2.000 0.000 1,0.000 0.000 0,7.000 0.000 0,6.000 0.000-1,7.000 0.000 1,-1.000 1.000-1,-6.000 4.000 1,-6.000 3.000-1,-6.000 3.000 1,-1.000-1.000 0,7.000-2.000 0,6.000-3.000 0,7.000-3.000 0,-1.000-2.000 0,-6.000 0.000 1,-6.000 0.000 0,-6.000 0.000 1,-2.000 0.000 0,3.000 0.000-1,3.000 0.000 1,4.000 0.000-2,-1.000 0.000 1,-3.000 0.000-2,-3.000 0.000 1,-2.000 0.000-1,-3.000-2.000 0,1.000-3.000 0,-1.000-3.000 1,1.000-2.000-1,1.000-1.000 1,3.000 3.000-1,3.000 3.000 1,4.000 4.000 0,2.000 1.000 0,4.000 0.000-2,3.000 0.000 0,3.000 0.000-2,-2.000 0.000 1,-6.000 0.000 0,-6.000 0.000 0,-6.000 0.000 1,-4.000 0.000 1,1.000 0.000-1,-1.000 0.000 0,1.000 0.000 0,1.000 0.000-1,3.000 0.000-3,3.000 0.000-2,4.000 0.000-2,-1.000 0.000-4,-3.000 0.000-2,-3.000 0.000-5,-2.000 0.000-2,-5.000 0.000-7,-2.000 0.000-8,-3.000 0.000-8,-3.000 0.000-8</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4:13"/>
    </inkml:context>
    <inkml:brush xml:id="br0">
      <inkml:brushProperty name="width" value="0.0267066359519958" units="cm"/>
      <inkml:brushProperty name="height" value="0.0267066359519958" units="cm"/>
      <inkml:brushProperty name="color" value="#00bff3"/>
      <inkml:brushProperty name="ignorePressure" value="0"/>
    </inkml:brush>
  </inkml:definitions>
  <inkml:trace contextRef="#ctx0" brushRef="#br0">81800.000 26550.000 823,'-316.000'-329.000'89,"119.000"95.000"-30,119.000 93.000-30,119.000 95.000-32,51.000 46.000-20,-16.000 0.000-14,-15.000 0.000-12,-15.000 0.000-12</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16"/>
    </inkml:context>
    <inkml:brush xml:id="br0">
      <inkml:brushProperty name="width" value="0.0327447466552258" units="cm"/>
      <inkml:brushProperty name="height" value="0.0327447466552258" units="cm"/>
      <inkml:brushProperty name="color" value="#00bff3"/>
      <inkml:brushProperty name="ignorePressure" value="0"/>
    </inkml:brush>
  </inkml:definitions>
  <inkml:trace contextRef="#ctx0" brushRef="#br0">49300.000 21050.000 671,'-46.000'-4.000'-1,"10.000"-5.000"-5,10.000-7.000-3,9.000-5.000-4,4.000-3.000 1,1.000 4.000 5,-1.000 3.000 5,1.000 3.000 4,2.000 4.000 8,7.000 7.000 11,6.000 6.000 11,7.000 7.000 10,2.000 5.000 1,1.000 7.000-6,-1.000 6.000-6,1.000 7.000-8,-1.000 0.000-5,1.000-2.000-3,-1.000-3.000-4,1.000-3.000-3,-1.000-1.000-3,1.000 4.000 0,-1.000 3.000-2,1.000 3.000 0,1.000-1.000-1,3.000-2.000 1,3.000-3.000 0,4.000-3.000 1,-1.000-2.000 0,-3.000 0.000 0,-3.000 0.000-2,-2.000 0.000 1,-1.000 0.000-1,3.000 0.000 0,3.000 0.000-1,4.000 0.000 1,1.000 0.000-1,0.000 0.000 1,0.000 0.000 1,0.000 0.000-1,1.000 0.000 1,4.000 0.000-2,3.000 0.000 1,3.000 0.000-2,3.000 1.000 0,3.000 4.000 1,3.000 3.000 0,4.000 3.000 0,1.000 1.000 1,0.000 1.000 0,0.000-1.000-1,0.000 1.000 1,-2.000 1.000-1,-3.000 3.000 1,-3.000 3.000-1,-2.000 4.000 0,-3.000-1.000 0,1.000-3.000 0,-1.000-3.000 0,1.000-2.000-1,-1.000-3.000 1,1.000 1.000 0,-1.000-1.000-1,1.000 1.000 1,-1.000-1.000 0,1.000 1.000-1,-1.000-1.000 1,1.000 1.000-1,-1.000-3.000 0,1.000-2.000 0,-1.000-3.000 0,1.000-3.000 0,-1.000-2.000 0,1.000 0.000 0,-1.000 0.000 0,1.000 0.000 0,-3.000 0.000 1,-2.000 0.000-2,-3.000 0.000 0,-3.000 0.000-1,1.000 0.000 0,6.000 0.000 0,7.000 0.000 1,6.000 0.000 0,1.000-2.000 0,-3.000-3.000 1,-3.000-3.000-1,-2.000-2.000 0,-1.000-3.000 0,3.000 1.000 0,3.000-1.000 0,4.000 1.000 0,1.000 1.000-1,0.000 3.000 1,0.000 3.000 0,0.000 4.000 0,0.000-1.000 0,0.000-3.000 0,0.000-3.000 0,0.000-2.000 1,1.000-3.000 0,4.000 1.000-1,3.000-1.000 0,3.000 1.000 0,-1.000 1.000 0,-2.000 3.000 0,-3.000 3.000 1,-3.000 4.000-1,-1.000-1.000 1,4.000-3.000-1,3.000-3.000 0,3.000-2.000 0,1.000-1.000 1,1.000 3.000-1,-1.000 3.000 0,1.000 4.000 0,-3.000-1.000 0,-2.000-3.000 0,-3.000-3.000-2,-3.000-2.000 1,-2.000-3.000-2,0.000 1.000 0,0.000-1.000 0,0.000 1.000-1,-2.000-1.000 0,-3.000 1.000-1,-3.000-1.000 0,-2.000 1.000-2,-3.000-3.000 0,1.000-2.000-3,-1.000-3.000 0,1.000-3.000-3,-3.000-2.000-3,-2.000 0.000-4,-3.000 0.000-4,-3.000 0.000-4,-2.000 0.000-3,0.000 0.000-1,0.000 0.000 1,0.000 0.000-2</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17"/>
    </inkml:context>
    <inkml:brush xml:id="br0">
      <inkml:brushProperty name="width" value="0.0363332182168961" units="cm"/>
      <inkml:brushProperty name="height" value="0.0363332182168961" units="cm"/>
      <inkml:brushProperty name="color" value="#00bff3"/>
      <inkml:brushProperty name="ignorePressure" value="0"/>
    </inkml:brush>
  </inkml:definitions>
  <inkml:trace contextRef="#ctx0" brushRef="#br0">49200.000 30000.000 605,'-44.000'18.000'18,"13.000"-11.000"16,12.000-14.000 14,13.000-11.000 17,6.000-9.000 0,0.000-3.000-13,0.000-3.000-13,0.000-2.000-14,3.000-5.000-8,6.000-2.000-4,7.000-3.000-5,6.000-3.000-4,3.000 1.000-2,0.000 6.000-1,0.000 7.000 1,0.000 6.000-1</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18"/>
    </inkml:context>
    <inkml:brush xml:id="br0">
      <inkml:brushProperty name="width" value="0.0391000360250473" units="cm"/>
      <inkml:brushProperty name="height" value="0.0391000360250473" units="cm"/>
      <inkml:brushProperty name="color" value="#00bff3"/>
      <inkml:brushProperty name="ignorePressure" value="0"/>
    </inkml:brush>
  </inkml:definitions>
  <inkml:trace contextRef="#ctx0" brushRef="#br0">49000.000 30450.000 562,'-46.000'-2.000'9,"10.000"-3.000"17,10.000-3.000 16,9.000-2.000 18,6.000-11.000 3,3.000-15.000-11,3.000-15.000-11,4.000-16.000-10,4.000-5.000-7,6.000 6.000-4,7.000 7.000-3,6.000 6.000-3,1.000 3.000-4,-3.000 0.000-3,-3.000 0.000-3,-2.000 0.000-4,0.000 0.000 0,7.000 0.000 1,6.000 0.000 1,7.000 0.000 1,2.000-2.000 0,1.000-3.000-4,-1.000-3.000-1,1.000-2.000-4,-3.000-3.000 0,-2.000 1.000 1,-3.000-1.000 2,-3.000 1.000 2,-1.000 1.000 1,4.000 3.000 1,3.000 3.000 0,3.000 4.000 2,-1.000 1.000-1,-2.000 0.000 0,-3.000 0.000 0,-3.000 0.000-1,-1.000 0.000 0,4.000 0.000 0,3.000 0.000 0,3.000 0.000-1,1.000-2.000 0,1.000-3.000 1,-1.000-3.000-1,1.000-2.000 0,-1.000-1.000 0,1.000 3.000 0,-1.000 3.000 0,1.000 4.000 1,-1.000 1.000-1,1.000 0.000 1,-1.000 0.000-2,1.000 0.000 0,-1.000 0.000 1,1.000 0.000-1,-1.000 0.000 2,1.000 0.000 0,-3.000 0.000 0,-2.000 0.000 0,-3.000 0.000 0,-3.000 0.000 0,-1.000 1.000 0,4.000 4.000 0,3.000 3.000 0,3.000 3.000 0,1.000 1.000-1,1.000 1.000 0,-1.000-1.000 1,1.000 1.000-1,-1.000 1.000 0,1.000 3.000 0,-1.000 3.000 0,1.000 4.000 0,1.000-1.000-1,3.000-3.000 1,3.000-3.000 0,4.000-2.000 0,-1.000-1.000 0,-3.000 3.000 0,-3.000 3.000 1,-2.000 4.000-1,-5.000 1.000 1,-2.000 0.000 0,-3.000 0.000-1,-3.000 0.000 1,-1.000 1.000-1,4.000 4.000 1,3.000 3.000-1,3.000 3.000 1,1.000-1.000-1,1.000-2.000 1,-1.000-3.000-1,1.000-3.000 0,-1.000-2.000 1,1.000 0.000-2,-1.000 0.000 1,1.000 0.000 0,-3.000 0.000 0,-2.000 0.000-1,-3.000 0.000 1,-3.000 0.000 0,-1.000 0.000-1,4.000 0.000 1,3.000 0.000-1,3.000 0.000 1,1.000 1.000-1,1.000 4.000 0,-1.000 3.000-1,1.000 3.000 0,1.000-1.000 0,3.000-2.000 0,3.000-3.000 0,4.000-3.000 1,1.000-2.000 0,0.000 0.000 0,0.000 0.000-1,0.000 0.000 0,0.000 0.000 0,0.000 0.000 0,0.000 0.000 0,0.000 0.000 0,-2.000 1.000 0,-3.000 4.000-1,-3.000 3.000 0,-2.000 3.000-1,-3.000 1.000 1,1.000 1.000-1,-1.000-1.000 1,1.000 1.000 0,-1.000-1.000 0,1.000 1.000-1,-1.000-1.000 1,1.000 1.000-1,2.000-1.000 0,7.000 1.000-3,6.000-1.000-3,7.000 1.000-2,0.000 1.000-5,-2.000 3.000-8,-3.000 3.000-8,-3.000 4.000-8,-6.000-1.000-5,-5.000-3.000-2,-7.000-3.000-2,-5.000-2.000-2</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0"/>
    </inkml:context>
    <inkml:brush xml:id="br0">
      <inkml:brushProperty name="width" value="0.0396756008267403" units="cm"/>
      <inkml:brushProperty name="height" value="0.0396756008267403" units="cm"/>
      <inkml:brushProperty name="color" value="#00bff3"/>
      <inkml:brushProperty name="ignorePressure" value="0"/>
    </inkml:brush>
  </inkml:definitions>
  <inkml:trace contextRef="#ctx0" brushRef="#br0">49150.000 20950.000 554,'-21.000'25.000'28,"10.000"0.000"-3,10.000 0.000-2,9.000 0.000-3,9.000 3.000-2,9.000 6.000-2,10.000 7.000-2,10.000 6.000-2,0.000 1.000-1,-5.000-3.000-2,-7.000-3.000 0,-5.000-2.000-2,-3.000-3.000 0,4.000 1.000-2,3.000-1.000 1,3.000 1.000-2,1.000 1.000 1,1.000 3.000 0,-1.000 3.000-1,1.000 4.000 2,1.000 1.000-2,3.000 0.000 0,3.000 0.000-2,4.000 0.000-2,-1.000-2.000 1,-3.000-3.000 0,-3.000-3.000 1,-2.000-2.000 1,-3.000-1.000 0,1.000 3.000 0,-1.000 3.000-1,1.000 4.000 1,-1.000-1.000-1,1.000-3.000 1,-1.000-3.000-1,1.000-2.000 0,1.000-3.000 0,3.000 1.000 0,3.000-1.000 0,4.000 1.000 0,-1.000-1.000 0,-3.000 1.000 0,-3.000-1.000 0,-2.000 1.000 0,-1.000-3.000-1,3.000-2.000 0,3.000-3.000 1,4.000-3.000-1,-1.000-4.000 0,-3.000-3.000 0,-3.000-3.000 0,-2.000-2.000 0,-3.000-1.000 0,1.000 3.000 0,-1.000 3.000 1,1.000 4.000 0,-1.000-1.000 0,1.000-3.000-1,-1.000-3.000 1,1.000-2.000 0,-3.000-1.000 0,-2.000 3.000 0,-3.000 3.000 0,-3.000 4.000 0,-2.000-1.000 1,0.000-3.000-1,0.000-3.000 1,0.000-2.000-1,3.000-1.000 1,6.000 3.000 0,7.000 3.000 0,6.000 4.000 0,1.000-1.000 1,-3.000-3.000-1,-3.000-3.000 1,-2.000-2.000-1,-3.000-1.000 0,1.000 3.000 0,-1.000 3.000 0,1.000 4.000-1,2.000 1.000 0,7.000 0.000 0,6.000 0.000-1,7.000 0.000 1,2.000 0.000-1,1.000 0.000 1,-1.000 0.000 0,1.000 0.000 1,-4.000-2.000-1,-6.000-3.000 1,-6.000-3.000-1,-6.000-2.000-1,-2.000-1.000 1,3.000 3.000 1,3.000 3.000 0,4.000 4.000 1,-1.000-1.000-1,-3.000-3.000 0,-3.000-3.000-1,-2.000-2.000 0,-1.000-1.000-1,3.000 3.000 1,3.000 3.000-1,4.000 4.000 1,2.000 1.000 0,4.000 0.000 1,3.000 0.000 0,3.000 0.000 1,-4.000 0.000-1,-8.000 0.000 0,-10.000 0.000 0,-9.000 0.000-1,-2.000 1.000 0,6.000 4.000 0,7.000 3.000-1,6.000 3.000 0,1.000-2.000 0,-3.000-6.000-1,-3.000-6.000 1,-2.000-6.000-2,-5.000-2.000 1,-2.000 3.000 0,-3.000 3.000-1,-3.000 4.000 1,1.000 2.000-1,6.000 4.000 1,7.000 3.000 0,6.000 3.000 0,3.000-1.000 1,0.000-2.000-1,0.000-3.000 0,0.000-3.000 0,-4.000-2.000 0,-5.000 0.000 0,-7.000 0.000 0,-5.000 0.000 0,-3.000-2.000 0,4.000-3.000 0,3.000-3.000-1,3.000-2.000 1,4.000-1.000-2,7.000 3.000 1,6.000 3.000-1,7.000 4.000-1,-1.000-1.000 1,-6.000-3.000-1,-6.000-3.000 1,-6.000-2.000 0,-4.000-1.000-1,1.000 3.000 0,-1.000 3.000-1,1.000 4.000 0,1.000-1.000-2,3.000-3.000 1,3.000-3.000-2,4.000-2.000 0,-1.000-3.000-1,-3.000 1.000 1,-3.000-1.000 0,-2.000 1.000 0,0.000 1.000-1,7.000 3.000 0,6.000 3.000-2,7.000 4.000-1,-3.000-1.000 0,-8.000-3.000 1,-10.000-3.000 1,-9.000-2.000 0,-5.000-3.000-3,0.000 1.000-9,0.000-1.000-9,0.000 1.000-9</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0"/>
    </inkml:context>
    <inkml:brush xml:id="br0">
      <inkml:brushProperty name="width" value="0.0315877981483936" units="cm"/>
      <inkml:brushProperty name="height" value="0.0315877981483936" units="cm"/>
      <inkml:brushProperty name="color" value="#00bff3"/>
      <inkml:brushProperty name="ignorePressure" value="0"/>
    </inkml:brush>
  </inkml:definitions>
  <inkml:trace contextRef="#ctx0" brushRef="#br0">53000.000 25850.000 696,'53.000'-5.000'68,"6.000"-9.000"-12,7.000-10.000-13,6.000-8.000-12,1.000-6.000-8,-3.000 1.000-3,-3.000-1.000-3,-2.000 1.000-3,-3.000 1.000-3,1.000 3.000-3,-1.000 3.000-2,1.000 4.000-2,-1.000 2.000-2,1.000 4.000-2,-1.000 3.000 0,1.000 3.000-1,-1.000 1.000-1,1.000 1.000-1,-1.000-1.000-1,1.000 1.000-2,-3.000-3.000 1,-2.000-2.000 1,-3.000-3.000 1,-3.000-3.000 2,-2.000-2.000 1,0.000 0.000-1,0.000 0.000-1,0.000 0.000 0,0.000 1.000 0,0.000 4.000 1,0.000 3.000-1,0.000 3.000 2,-2.000 3.000-1,-3.000 3.000 1,-3.000 3.000 0,-2.000 4.000-1,-5.000 1.000 1,-2.000 0.000 0,-3.000 0.000 0,-3.000 0.000 0,-2.000-2.000-1,0.000-3.000 0,0.000-3.000-1,0.000-2.000-1,0.000-1.000 0,0.000 3.000 0,0.000 3.000-1,0.000 4.000 0</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1"/>
    </inkml:context>
    <inkml:brush xml:id="br0">
      <inkml:brushProperty name="width" value="0.0299843549728394" units="cm"/>
      <inkml:brushProperty name="height" value="0.0299843549728394" units="cm"/>
      <inkml:brushProperty name="color" value="#00bff3"/>
      <inkml:brushProperty name="ignorePressure" value="0"/>
    </inkml:brush>
  </inkml:definitions>
  <inkml:trace contextRef="#ctx0" brushRef="#br0">48950.000 20950.000 733,'-40.000'3.000'12,"23.000"6.000"12,22.000 7.000 12,22.000 6.000 13,10.000 3.000 1,1.000 0.000-12,-1.000 0.000-11,1.000 0.000-11,-1.000 1.000-8,1.000 4.000-3,-1.000 3.000-4,1.000 3.000-2,2.000 3.000-3,7.000 3.000 0,6.000 3.000 0,7.000 4.000 1,7.000 5.000-6,9.000 10.000-8,10.000 10.000-9,10.000 9.000-10,-4.000-4.000 0,-16.000-15.000 5,-15.000-15.000 7,-15.000-16.000 5,-11.000-7.000 1,-2.000 4.000-6,-3.000 3.000-7,-3.000 3.000-6</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4"/>
    </inkml:context>
    <inkml:brush xml:id="br0">
      <inkml:brushProperty name="width" value="0.0355112366378307" units="cm"/>
      <inkml:brushProperty name="height" value="0.0355112366378307" units="cm"/>
      <inkml:brushProperty name="color" value="#00bff3"/>
      <inkml:brushProperty name="ignorePressure" value="0"/>
    </inkml:brush>
  </inkml:definitions>
  <inkml:trace contextRef="#ctx0" brushRef="#br0">49850.000 19600.000 619,'-68.000'-91.000'7,"17.000"19.000"12,15.000 19.000 14,16.000 19.000 12,10.000 15.000 3,7.000 13.000-10,6.000 12.000-9,7.000 13.000-9,5.000 18.000-5,7.000 26.000-1,6.000 24.000 0,7.000 26.000 0,2.000 15.000 0,1.000 6.000 0,-1.000 7.000 1,1.000 6.000-1,-1.000-2.000-1,1.000-9.000-4,-1.000-10.000-4,1.000-8.000-5,-3.000-11.000-2,-2.000-8.000-3,-3.000-10.000-2,-3.000-9.000-3,-2.000-10.000 0,0.000-9.000 1,0.000-10.000 1,0.000-8.000 2,4.000-22.000-1,10.000-30.000 1,10.000-32.000 0,9.000-30.000-1,6.000-26.000 3,3.000-19.000 4,3.000-18.000 5,4.000-19.000 5,-3.000-13.000 1,-5.000-6.000-2,-7.000-6.000-2,-5.000-6.000-3,-6.000 4.000-1,-3.000 16.000-1,-3.000 15.000-1,-2.000 17.000-2,-6.000 13.000 0,-6.000 13.000 0,-6.000 12.000-1,-6.000 13.000 0,-9.000 20.000-12,-8.000 28.000-24,-10.000 28.000-23,-9.000 29.000-24</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1"/>
    </inkml:context>
    <inkml:brush xml:id="br0">
      <inkml:brushProperty name="width" value="0.0326873362064362" units="cm"/>
      <inkml:brushProperty name="height" value="0.0326873362064362" units="cm"/>
      <inkml:brushProperty name="color" value="#00bff3"/>
      <inkml:brushProperty name="ignorePressure" value="0"/>
    </inkml:brush>
  </inkml:definitions>
  <inkml:trace contextRef="#ctx0" brushRef="#br0">87350.000 49200.000 673,'-25.000'23.000'0,"0.000"-3.000"0,0.000-3.000 0,0.000-2.000 0,1.000-3.000 2,4.000 1.000 7,3.000-1.000 5,3.000 1.000 5,-1.000-3.000 6,-2.000-2.000 4,-3.000-3.000 5,-3.000-3.000 4,-6.000-7.000-1,-5.000-9.000-6,-7.000-10.000-7,-5.000-8.000-7,-6.000-11.000-4,-3.000-8.000-3,-3.000-10.000-2,-2.000-9.000-2,-8.000-9.000-2,-8.000-5.000-1,-10.000-7.000-1,-9.000-5.000-1,-9.000-8.000 0,-5.000-5.000-3,-7.000-7.000 0,-5.000-5.000-2,-3.000-6.000-1,4.000-3.000-3,3.000-3.000-3,3.000-2.000-1,9.000-8.000-2,16.000-8.000 3,15.000-10.000 1,17.000-9.000 2,14.000-4.000 1,17.000 4.000 1,15.000 3.000 1,16.000 3.000 2,18.000 9.000 0,22.000 16.000 1,22.000 15.000 0,23.000 17.000 1,17.000 8.000 1,17.000 4.000 1,15.000 3.000 3,16.000 3.000 1,13.000 7.000 1,14.000 14.000-1,11.000 11.000 0,14.000 14.000 0,3.000 16.000-2,-2.000 22.000-2,-3.000 22.000-3,-3.000 23.000-1,-10.000 20.000-2,-16.000 23.000 2,-15.000 22.000 1,-15.000 22.000 1,-18.000 23.000-3,-19.000 25.000-6,-18.000 25.000-5,-19.000 25.000-7,-18.000 10.000-6,-15.000-2.000-6,-15.000-3.000-6,-16.000-3.000-6,-12.000-24.000 0,-5.000-44.000 8,-7.000-43.000 7,-5.000-44.000 9</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4"/>
    </inkml:context>
    <inkml:brush xml:id="br0">
      <inkml:brushProperty name="width" value="0.0330724455416203" units="cm"/>
      <inkml:brushProperty name="height" value="0.0330724455416203" units="cm"/>
      <inkml:brushProperty name="color" value="#00bff3"/>
      <inkml:brushProperty name="ignorePressure" value="0"/>
    </inkml:brush>
  </inkml:definitions>
  <inkml:trace contextRef="#ctx0" brushRef="#br0">51400.000 20000.000 665,'46.000'0.000'27,"-5.000"0.000"0,-7.000 0.000-2,-5.000 0.000 0,-4.000 0.000 0,0.000 0.000-2,0.000 0.000 0,0.000 0.000 0,1.000 0.000-2,4.000 0.000-3,3.000 0.000-3,3.000 0.000-2,-2.000 3.000-1,-6.000 6.000 0,-6.000 7.000 1,-6.000 6.000 1,-4.000 10.000-3,1.000 17.000-5,-1.000 15.000-5,1.000 16.000-4,-3.000 5.000-4,-2.000-2.000 2,-3.000-3.000-1,-3.000-3.000 2,-2.000-6.000 0,0.000-5.000 1,0.000-7.000 2,0.000-5.000 2,1.000-8.000 0,4.000-5.000-2,3.000-7.000-1,3.000-5.000-2,6.000-9.000-2,9.000-9.000-3,10.000-10.000-4,10.000-8.000-3,4.000-9.000-3,0.000-6.000-1,0.000-6.000-2,0.000-6.000-1,-4.000-2.000-1,-5.000 3.000-1,-7.000 3.000 0,-5.000 4.000 0,-9.000 1.000 0,-9.000 0.000-2,-10.000 0.000 0,-8.000 0.000-1,-6.000 1.000 2,1.000 4.000 3,-1.000 3.000 4,1.000 3.000 4</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4"/>
    </inkml:context>
    <inkml:brush xml:id="br0">
      <inkml:brushProperty name="width" value="0.0404490195214748" units="cm"/>
      <inkml:brushProperty name="height" value="0.0404490195214748" units="cm"/>
      <inkml:brushProperty name="color" value="#00bff3"/>
      <inkml:brushProperty name="ignorePressure" value="0"/>
    </inkml:brush>
  </inkml:definitions>
  <inkml:trace contextRef="#ctx0" brushRef="#br0">51650.000 20600.000 543,'-91.000'0.000'0,"19.000"0.000"11,19.000 0.000 11,19.000 0.000 11,12.000 3.000 3,6.000 6.000-4,7.000 7.000-6,6.000 6.000-4,4.000 4.000-3,4.000 4.000 1,3.000 3.000 0,3.000 3.000 0,1.000 1.000 0,1.000 1.000 0,-1.000-1.000-1,1.000 1.000 0,1.000-1.000 0,3.000 1.000-2,3.000-1.000-1,4.000 1.000 0,1.000-1.000-3,0.000 1.000-1,0.000-1.000-2,0.000 1.000-1,1.000-3.000-4,4.000-2.000-4,3.000-3.000-5,3.000-3.000-3,6.000-4.000-3,9.000-3.000 0,10.000-3.000 1,10.000-2.000-1,14.000-12.000-2,23.000-19.000-5,22.000-18.000-4,22.000-19.000-6,13.000-13.000-5,7.000-6.000-5,6.000-6.000-6,7.000-6.000-7,-14.000 4.000 0,-30.000 16.000 3,-32.000 15.000 3,-30.000 17.000 3</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5"/>
    </inkml:context>
    <inkml:brush xml:id="br0">
      <inkml:brushProperty name="width" value="0.0386363230645657" units="cm"/>
      <inkml:brushProperty name="height" value="0.0386363230645657" units="cm"/>
      <inkml:brushProperty name="color" value="#00bff3"/>
      <inkml:brushProperty name="ignorePressure" value="0"/>
    </inkml:brush>
  </inkml:definitions>
  <inkml:trace contextRef="#ctx0" brushRef="#br0">50550.000 29100.000 569,'-24.000'-24.000'0,"4.000"4.000"1,3.000 3.000 0,3.000 3.000 0,7.000 4.000 9,14.000 7.000 18,11.000 6.000 16,14.000 7.000 17,7.000 7.000 2,3.000 9.000-9,3.000 10.000-12,4.000 10.000-11,-1.000 5.000-8,-3.000 4.000-5,-3.000 3.000-4,-2.000 3.000-5,-3.000 4.000-2,1.000 7.000 0,-1.000 6.000-1,1.000 7.000 0,-3.000 0.000-2,-2.000-2.000-4,-3.000-3.000-3,-3.000-3.000-5,-2.000-9.000-1,0.000-11.000 0,0.000-14.000 2,0.000-11.000 2,3.000-28.000 0,6.000-40.000 2,7.000-40.000 3,6.000-41.000 0,1.000-23.000 2,-3.000-2.000 0,-3.000-3.000 1,-2.000-3.000 0,-5.000 2.000-3,-2.000 10.000-4,-3.000 10.000-5,-3.000 9.000-5,-2.000 10.000-3,0.000 14.000 0,0.000 11.000-2,0.000 14.000 0,-2.000 8.000-3,-3.000 7.000-5,-3.000 6.000-7,-2.000 7.000-4,-3.000 4.000-4,1.000 3.000-1,-1.000 3.000-1,1.000 4.000-1</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6"/>
    </inkml:context>
    <inkml:brush xml:id="br0">
      <inkml:brushProperty name="width" value="0.0416576229035854" units="cm"/>
      <inkml:brushProperty name="height" value="0.0416576229035854" units="cm"/>
      <inkml:brushProperty name="color" value="#00bff3"/>
      <inkml:brushProperty name="ignorePressure" value="0"/>
    </inkml:brush>
  </inkml:definitions>
  <inkml:trace contextRef="#ctx0" brushRef="#br0">52550.000 27800.000 528,'23.000'29.000'40,"-3.000"10.000"-8,-3.000 10.000-7,-2.000 9.000-8,-3.000 6.000-4,1.000 3.000 0,-1.000 3.000-2,1.000 4.000 0,1.000-3.000-2,3.000-5.000-3,3.000-7.000-3,4.000-5.000-4,2.000-9.000-4,4.000-9.000-6,3.000-10.000-6,3.000-8.000-5,1.000-14.000-6,1.000-15.000-3,-1.000-15.000-4,1.000-16.000-3,-1.000-12.000 2,1.000-5.000 8,-1.000-7.000 8,1.000-5.000 8,-4.000 0.000 5,-6.000 10.000 4,-6.000 10.000 4,-6.000 9.000 3,-9.000 13.000 7,-8.000 20.000 12,-10.000 18.000 10,-9.000 20.000 12,-7.000 13.000 0,-3.000 9.000-11,-3.000 10.000-11,-2.000 10.000-11,-5.000 4.000-8,-2.000 0.000-5,-3.000 0.000-4,-3.000 0.000-5,-1.000-4.000-2,4.000-5.000 0,3.000-7.000 2,3.000-5.000 0,4.000-8.000 1,7.000-5.000 1,6.000-7.000 1,7.000-5.000 0,10.000-12.000 0,16.000-16.000-2,15.000-15.000-4,17.000-15.000-2,8.000-11.000 0,4.000-2.000 4,3.000-3.000 3,3.000-3.000 4,-4.000 1.000 1,-8.000 6.000 0,-10.000 7.000 0,-9.000 6.000-1,-9.000 9.000 5,-5.000 13.000 10,-7.000 12.000 9,-5.000 13.000 11,-11.000 10.000 0,-11.000 10.000-6,-14.000 10.000-6,-11.000 9.000-7,-6.000 2.000-4,4.000-2.000-1,3.000-3.000-2,3.000-3.000 0,3.000-6.000-3,3.000-5.000-3,3.000-7.000-3,4.000-5.000-4,8.000-8.000-3,17.000-5.000-6,15.000-7.000-5,16.000-5.000-6,10.000-9.000 1,7.000-9.000 6,6.000-10.000 5,7.000-8.000 7,-1.000-3.000 3,-6.000 7.000 0,-6.000 6.000 0,-6.000 7.000 1,-6.000 5.000 4,-2.000 7.000 7,-3.000 6.000 8,-3.000 7.000 6,-7.000 5.000 3,-9.000 7.000-4,-10.000 6.000-4,-8.000 7.000-5,-9.000 4.000-1,-6.000 3.000-2,-6.000 3.000 0,-6.000 4.000-2,-6.000-1.000-2,-2.000-3.000-2,-3.000-3.000-4,-3.000-2.000-3,-6.000-6.000-2,-5.000-6.000-1,-7.000-6.000-1,-5.000-6.000-2,-4.000-6.000 1,0.000-2.000 1,0.000-3.000 0,0.000-3.000 2,3.000-2.000 1,6.000 0.000 3,7.000 0.000 4,6.000 0.000 3,6.000-4.000 1,6.000-5.000 0,7.000-7.000 0,6.000-5.000 1,4.000-3.000 4,4.000 4.000 9,3.000 3.000 11,3.000 3.000 9,6.000 4.000 6,9.000 7.000 2,10.000 6.000 2,10.000 7.000 2,8.000 4.000-2,10.000 3.000-8,10.000 3.000-8,9.000 4.000-8,12.000 4.000-5,16.000 6.000-3,15.000 7.000-4,17.000 6.000-2,14.000 9.000-7,17.000 13.000-7,15.000 12.000-9,16.000 13.000-8,16.000 2.000-8,20.000-5.000-6,18.000-7.000-7,20.000-5.000-7,-3.000-11.000 0,-21.000-11.000 6,-22.000-14.000 6,-22.000-11.000 7,-19.000-11.000 1,-16.000-5.000-2,-15.000-7.000-3,-15.000-5.000-4</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7"/>
    </inkml:context>
    <inkml:brush xml:id="br0">
      <inkml:brushProperty name="width" value="0.0423883050680161" units="cm"/>
      <inkml:brushProperty name="height" value="0.0423883050680161" units="cm"/>
      <inkml:brushProperty name="color" value="#00bff3"/>
      <inkml:brushProperty name="ignorePressure" value="0"/>
    </inkml:brush>
  </inkml:definitions>
  <inkml:trace contextRef="#ctx0" brushRef="#br0">58000.000 39250.000 519,'-2.000'-46.000'6,"-3.000"10.000"13,-3.000 10.000 14,-2.000 9.000 12,-1.000 10.000 5,3.000 14.000-4,3.000 11.000-3,4.000 14.000-3,2.000 13.000-3,4.000 16.000-5,3.000 15.000-4,3.000 17.000-4,-1.000 10.000-3,-2.000 6.000-3,-3.000 7.000-3,-3.000 6.000-4,-2.000 1.000-2,0.000-3.000-6,0.000-3.000-3,0.000-2.000-6,0.000-6.000-2,0.000-6.000-2,0.000-6.000-3,0.000-6.000-1,6.000-23.000-10,13.000-36.000-20,12.000-39.000-18,13.000-36.000-19,2.000-22.000-2,-5.000-2.000 14,-7.000-3.000 15,-5.000-3.000 14</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7"/>
    </inkml:context>
    <inkml:brush xml:id="br0">
      <inkml:brushProperty name="width" value="0.0527850091457367" units="cm"/>
      <inkml:brushProperty name="height" value="0.0527850091457367" units="cm"/>
      <inkml:brushProperty name="color" value="#00bff3"/>
      <inkml:brushProperty name="ignorePressure" value="0"/>
    </inkml:brush>
  </inkml:definitions>
  <inkml:trace contextRef="#ctx0" brushRef="#br0">58750.000 37200.000 416,'-24.000'-46.000'4,"4.000"10.000"9,3.000 10.000 8,3.000 9.000 8,3.000 10.000 8,3.000 14.000 8,3.000 11.000 8,4.000 14.000 8,1.000 18.000-1,0.000 25.000-8,0.000 25.000-9,0.000 25.000-8,0.000 20.000-8,0.000 16.000-4,0.000 15.000-6,0.000 17.000-4,0.000 16.000-4,0.000 19.000 1,0.000 19.000 0,0.000 19.000 1,0.000 15.000-3,0.000 13.000-6,0.000 12.000-4,0.000 13.000-5,3.000 15.000-7,6.000 19.000-10,7.000 19.000-8,6.000 19.000-10,4.000-2.000-2,4.000-22.000 6,3.000-22.000 4,3.000-21.000 5,1.000-18.000-1,1.000-12.000-10,-1.000-13.000-9,1.000-12.000-9,-4.000-35.000 0,-6.000-56.000 10,-6.000-56.000 10,-6.000-56.000 10</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8"/>
    </inkml:context>
    <inkml:brush xml:id="br0">
      <inkml:brushProperty name="width" value="0.0336153544485569" units="cm"/>
      <inkml:brushProperty name="height" value="0.0336153544485569" units="cm"/>
      <inkml:brushProperty name="color" value="#00bff3"/>
      <inkml:brushProperty name="ignorePressure" value="0"/>
    </inkml:brush>
  </inkml:definitions>
  <inkml:trace contextRef="#ctx0" brushRef="#br0">58200.000 40050.000 654,'-57.000'-22.000'10,"39.000"6.000"21,36.000 7.000 21,39.000 6.000 21,21.000 9.000 0,6.000 13.000-18,7.000 12.000-20,6.000 13.000-19,3.000 4.000-15,0.000-3.000-14,0.000-3.000-13,0.000-2.000-14,-8.000-5.000-8,-16.000-2.000-6,-15.000-3.000-5,-15.000-3.000-5</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8"/>
    </inkml:context>
    <inkml:brush xml:id="br0">
      <inkml:brushProperty name="width" value="0.0340398177504539" units="cm"/>
      <inkml:brushProperty name="height" value="0.0340398177504539" units="cm"/>
      <inkml:brushProperty name="color" value="#00bff3"/>
      <inkml:brushProperty name="ignorePressure" value="0"/>
    </inkml:brush>
  </inkml:definitions>
  <inkml:trace contextRef="#ctx0" brushRef="#br0">60250.000 38100.000 646,'51.000'0.000'134,"4.000"0.000"-33,3.000 0.000-32,3.000 0.000-34,-2.000 4.000-22,-6.000 10.000-12,-6.000 10.000-11,-6.000 9.000-11,-7.000 12.000-11,-6.000 16.000-9,-6.000 15.000-10,-6.000 17.000-8,-7.000-1.000-1,-6.000-16.000 11,-6.000-15.000 9,-6.000-15.000 10,-6.000-9.000 6,-2.000 1.000 4,-3.000-1.000 2,-3.000 1.000 3</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9"/>
    </inkml:context>
    <inkml:brush xml:id="br0">
      <inkml:brushProperty name="width" value="0.0517077967524529" units="cm"/>
      <inkml:brushProperty name="height" value="0.0517077967524529" units="cm"/>
      <inkml:brushProperty name="color" value="#00bff3"/>
      <inkml:brushProperty name="ignorePressure" value="0"/>
    </inkml:brush>
  </inkml:definitions>
  <inkml:trace contextRef="#ctx0" brushRef="#br0">60050.000 39150.000 425,'-46.000'-16.000'36,"10.000"19.000"9,10.000 19.000 7,9.000 19.000 8,4.000 13.000-1,1.000 10.000-12,-1.000 10.000-11,1.000 9.000-12,1.000 2.000-8,3.000-2.000-3,3.000-3.000-5,4.000-3.000-4,-1.000-6.000-4,-3.000-5.000-6,-3.000-7.000-6,-2.000-5.000-5,5.000-15.000-6,16.000-22.000-5,15.000-22.000-7,17.000-21.000-5,13.000-20.000-1,13.000-15.000 5,12.000-15.000 5,13.000-16.000 4,2.000-2.000 6,-5.000 13.000 6,-7.000 12.000 4,-5.000 13.000 6,-9.000 9.000 1,-9.000 6.000 0,-10.000 7.000-2,-8.000 6.000-2,-14.000 10.000 9,-15.000 17.000 18,-15.000 15.000 17,-16.000 16.000 17,-10.000 10.000 4,-3.000 7.000-11,-3.000 6.000-10,-2.000 7.000-10,-8.000 5.000-8,-8.000 7.000-4,-10.000 6.000-5,-9.000 7.000-5,-1.000-4.000-4,10.000-12.000-1,10.000-13.000-2,9.000-12.000-2,15.000-9.000-5,22.000-2.000-4,22.000-3.000-7,23.000-3.000-6,13.000-6.000 1,6.000-5.000 5,7.000-7.000 6,6.000-5.000 7,1.000-6.000 3,-3.000-3.000 4,-3.000-3.000 1,-2.000-2.000 4,-9.000 2.000 1,-12.000 9.000 2,-13.000 10.000 0,-12.000 10.000 1,-21.000 11.000 0,-28.000 17.000-2,-28.000 15.000-2,-27.000 16.000-2,-14.000 5.000 0,4.000-2.000-1,3.000-3.000 0,3.000-3.000 1,3.000-6.000-1,3.000-5.000 1,3.000-7.000-1,4.000-5.000 1,-1.000-4.000-1,-3.000 0.000 0,-3.000 0.000 0,-2.000 0.000-1,0.000-4.000 3,7.000-5.000 6,6.000-7.000 5,7.000-5.000 6,21.000-8.000 6,38.000-5.000 6,37.000-7.000 5,38.000-5.000 6,21.000-8.000 0,7.000-5.000-8,6.000-7.000-8,7.000-5.000-7,13.000-3.000-12,22.000 4.000-18,22.000 3.000-18,23.000 3.000-16,5.000 1.000-10,-9.000 1.000 2,-10.000-1.000-1,-8.000 1.000 1,-15.000-3.000 4,-19.000-2.000 8,-18.000-3.000 7,-19.000-3.000 9,-16.000-1.000 1,-12.000 4.000-5,-13.000 3.000-5,-12.000 3.000-4</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9"/>
    </inkml:context>
    <inkml:brush xml:id="br0">
      <inkml:brushProperty name="width" value="0.0553042739629745" units="cm"/>
      <inkml:brushProperty name="height" value="0.0553042739629745" units="cm"/>
      <inkml:brushProperty name="color" value="#00bff3"/>
      <inkml:brushProperty name="ignorePressure" value="0"/>
    </inkml:brush>
  </inkml:definitions>
  <inkml:trace contextRef="#ctx0" brushRef="#br0">62050.000 38550.000 397,'-24.000'-47.000'0,"4.000"6.000"0,3.000 7.000 0,3.000 6.000 0,3.000 1.000 1,3.000-3.000 1,3.000-3.000 2,4.000-2.000 2,13.000-5.000 6,26.000-2.000 10,24.000-3.000 11,26.000-3.000 11,12.000 2.000 1,0.000 10.000-6,0.000 10.000-7,0.000 9.000-7,-4.000 6.000-5,-5.000 3.000-6,-7.000 3.000-4,-5.000 4.000-6,-9.000 2.000-5,-9.000 4.000-6,-10.000 3.000-7,-8.000 3.000-5,-11.000 4.000-6,-8.000 7.000-6,-10.000 6.000-5,-9.000 7.000-6,-12.000 5.000-1,-11.000 7.000 5,-14.000 6.000 3,-11.000 7.000 4,-11.000-4.000 5,-5.000-12.000 6,-7.000-13.000 5,-5.000-12.000 6,-6.000-5.000 5,-3.000 3.000 2,-3.000 3.000 3,-2.000 4.000 2,0.000 1.000 1,7.000 0.000-1,6.000 0.000-1,7.000 0.000-1,5.000 0.000 5,7.000 0.000 13,6.000 0.000 12,7.000 0.000 13,4.000 1.000 3,3.000 4.000-6,3.000 3.000-7,4.000 3.000-6,4.000 6.000-1,6.000 9.000 5,7.000 10.000 4,6.000 10.000 4,3.000 5.000 1,0.000 4.000-4,0.000 3.000-3,0.000 3.000-3,1.000 4.000-4,4.000 7.000-4,3.000 6.000-2,3.000 7.000-4,-2.000 8.000-3,-6.000 14.000-2,-6.000 11.000-1,-6.000 14.000-2,-4.000 5.000-2,1.000 1.000-4,-1.000-1.000-1,1.000 1.000-4,-4.000-3.000-1,-6.000-2.000 0,-6.000-3.000 0,-6.000-3.000 1,-7.000-7.000-1,-6.000-9.000-3,-6.000-10.000-3,-6.000-8.000-2,-4.000-12.000-8,1.000-12.000-12,-1.000-13.000-11,1.000-12.000-13,1.000-15.000-6,3.000-15.000 3,3.000-15.000 2,4.000-16.000 1,4.000-10.000 4,6.000-3.000 4,7.000-3.000 6,6.000-2.000 4</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6"/>
    </inkml:context>
    <inkml:brush xml:id="br0">
      <inkml:brushProperty name="width" value="0.0368401892483234" units="cm"/>
      <inkml:brushProperty name="height" value="0.0368401892483234" units="cm"/>
      <inkml:brushProperty name="color" value="#f2395b"/>
      <inkml:brushProperty name="ignorePressure" value="0"/>
    </inkml:brush>
  </inkml:definitions>
  <inkml:trace contextRef="#ctx0" brushRef="#br0">94550.000 51500.000 597,'-50.000'75.000'135,"0.000"0.000"-32,0.000 0.000-32,0.000 0.000-32,-2.000 1.000-19,-3.000 4.000-6,-3.000 3.000-4,-2.000 3.000-6,-3.000-1.000-2,1.000-2.000 0,-1.000-3.000-1,1.000-3.000 0,1.000-4.000-1,3.000-3.000-2,3.000-3.000-4,4.000-2.000-2,13.000-14.000-14,26.000-21.000-22,24.000-22.000-24,26.000-22.000-22</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29"/>
    </inkml:context>
    <inkml:brush xml:id="br0">
      <inkml:brushProperty name="width" value="0.0354687534272671" units="cm"/>
      <inkml:brushProperty name="height" value="0.0354687534272671" units="cm"/>
      <inkml:brushProperty name="color" value="#00bff3"/>
      <inkml:brushProperty name="ignorePressure" value="0"/>
    </inkml:brush>
  </inkml:definitions>
  <inkml:trace contextRef="#ctx0" brushRef="#br0">61800.000 40150.000 620,'28.000'-25.000'3,"6.000"0.000"5,7.000 0.000 6,6.000 0.000 6,6.000-2.000 1,6.000-3.000-3,7.000-3.000-2,6.000-2.000-2,7.000-3.000 2,10.000 1.000 11,10.000-1.000 8,9.000 1.000 11,2.000 1.000 0,-2.000 3.000-9,-3.000 3.000-8,-3.000 4.000-9,-7.000 2.000-10,-9.000 4.000-13,-10.000 3.000-11,-8.000 3.000-12,-17.000 4.000-13,-21.000 7.000-13,-22.000 6.000-13,-22.000 7.000-13</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0"/>
    </inkml:context>
    <inkml:brush xml:id="br0">
      <inkml:brushProperty name="width" value="0.056407306343317" units="cm"/>
      <inkml:brushProperty name="height" value="0.056407306343317" units="cm"/>
      <inkml:brushProperty name="color" value="#00bff3"/>
      <inkml:brushProperty name="ignorePressure" value="0"/>
    </inkml:brush>
  </inkml:definitions>
  <inkml:trace contextRef="#ctx0" brushRef="#br0">62700.000 39400.000 390,'-25.000'-25.000'1,"0.000"0.000"5,0.000 0.000 3,0.000 0.000 3,4.000 14.000 12,10.000 28.000 20,10.000 28.000 19,9.000 29.000 19,2.000 18.000 2,-2.000 9.000-15,-3.000 10.000-15,-3.000 10.000-16,-4.000 5.000-11,-3.000 4.000-5,-3.000 3.000-6,-2.000 3.000-5,-3.000-2.000-4,1.000-6.000 1,-1.000-6.000-1,1.000-6.000 0,1.000-7.000-1,3.000-6.000 0,3.000-6.000-2,4.000-6.000-2,10.000-10.000-4,19.000-12.000-10,19.000-13.000-11,19.000-12.000-8,10.000-12.000-4,4.000-8.000 6,3.000-10.000 4,3.000-9.000 5,6.000-5.000 3,9.000 0.000 1,10.000 0.000 0,10.000 0.000 1,0.000 0.000 1,-5.000 0.000-1,-7.000 0.000 0,-5.000 0.000 0,-8.000 3.000-1,-5.000 6.000-2,-7.000 7.000-3,-5.000 6.000-2,-11.000 1.000-1,-11.000-3.000-1,-14.000-3.000 0,-11.000-2.000 0</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0"/>
    </inkml:context>
    <inkml:brush xml:id="br0">
      <inkml:brushProperty name="width" value="0.0451446659862995" units="cm"/>
      <inkml:brushProperty name="height" value="0.0451446659862995" units="cm"/>
      <inkml:brushProperty name="color" value="#00bff3"/>
      <inkml:brushProperty name="ignorePressure" value="0"/>
    </inkml:brush>
  </inkml:definitions>
  <inkml:trace contextRef="#ctx0" brushRef="#br0">63150.000 40200.000 487,'-41.000'0.000'91,"19.000"0.000"-9,19.000 0.000-9,19.000 0.000-9,13.000 3.000-9,10.000 6.000-10,10.000 7.000-10,9.000 6.000-10,6.000 6.000-8,3.000 6.000-4,3.000 7.000-5,4.000 6.000-4,1.000 6.000-9,0.000 6.000-17,0.000 7.000-15,0.000 6.000-16,-8.000-4.000-10,-16.000-11.000-4,-15.000-14.000-5,-15.000-11.000-4</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1"/>
    </inkml:context>
    <inkml:brush xml:id="br0">
      <inkml:brushProperty name="width" value="0.0547268427908421" units="cm"/>
      <inkml:brushProperty name="height" value="0.0547268427908421" units="cm"/>
      <inkml:brushProperty name="color" value="#00bff3"/>
      <inkml:brushProperty name="ignorePressure" value="0"/>
    </inkml:brush>
  </inkml:definitions>
  <inkml:trace contextRef="#ctx0" brushRef="#br0">64700.000 39500.000 401,'79.000'0.000'99,"10.000"0.000"-23,10.000 0.000-23,9.000 0.000-22,4.000 0.000-13,1.000 0.000-3,-1.000 0.000-5,1.000 0.000-3,-4.000 0.000-2,-6.000 0.000-2,-6.000 0.000-1,-6.000 0.000-1,-10.000 3.000-1,-12.000 6.000 0,-13.000 7.000-1,-12.000 6.000 0,-10.000 4.000 1,-6.000 4.000 1,-6.000 3.000 3,-6.000 3.000 2,-9.000 6.000 3,-8.000 9.000 5,-10.000 10.000 5,-9.000 10.000 5,-10.000 8.000 2,-9.000 10.000-2,-10.000 10.000 0,-8.000 9.000-2,-4.000 1.000-1,3.000-6.000-4,3.000-6.000-2,4.000-6.000-3,-3.000-1.000-1,-5.000 7.000-2,-7.000 6.000-1,-5.000 7.000-1,-3.000-6.000-1,4.000-15.000-4,3.000-15.000-4,3.000-16.000-3,6.000-21.000-5,9.000-24.000-8,10.000-26.000-6,10.000-24.000-8,8.000-34.000-6,10.000-40.000-3,10.000-40.000-4,9.000-41.000-4,10.000-26.000-1,14.000-8.000 0,11.000-10.000 2,14.000-9.000 0,3.000 2.000 4,-2.000 17.000 6,-3.000 15.000 7,-3.000 16.000 5,-4.000 16.000 7,-3.000 20.000 6,-3.000 18.000 5,-2.000 20.000 6,-5.000 17.000 6,-2.000 20.000 6,-3.000 18.000 7,-3.000 20.000 5,-12.000 30.000 10,-18.000 44.000 14,-19.000 44.000 13,-18.000 44.000 13,-15.000 27.000 0,-9.000 14.000-15,-10.000 11.000-15,-8.000 14.000-15,-8.000 3.000-12,-2.000-2.000-7,-3.000-3.000-9,-3.000-3.000-7,1.000-6.000-7,6.000-5.000-7,7.000-7.000-6,6.000-5.000-7,9.000-14.000-4,13.000-18.000-2,12.000-19.000-2,13.000-18.000-2</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1"/>
    </inkml:context>
    <inkml:brush xml:id="br0">
      <inkml:brushProperty name="width" value="0.0446402877569199" units="cm"/>
      <inkml:brushProperty name="height" value="0.0446402877569199" units="cm"/>
      <inkml:brushProperty name="color" value="#00bff3"/>
      <inkml:brushProperty name="ignorePressure" value="0"/>
    </inkml:brush>
  </inkml:definitions>
  <inkml:trace contextRef="#ctx0" brushRef="#br0">66300.000 39950.000 492,'45.000'3.000'7,"-9.000"6.000"14,-10.000 7.000 13,-8.000 6.000 13,-8.000 7.000 7,-2.000 10.000-3,-3.000 10.000-2,-3.000 9.000-2,-4.000 1.000-6,-3.000-6.000-7,-3.000-6.000-9,-2.000-6.000-7,14.000-15.000-16,35.000-21.000-22,35.000-22.000-23,34.000-22.000-22,10.000-10.000-5,-11.000 4.000 13,-14.000 3.000 13,-11.000 3.000 12,-12.000 6.000 10,-9.000 9.000 7,-10.000 10.000 8,-8.000 10.000 8,-8.000 8.000 3,-2.000 10.000-1,-3.000 10.000-2,-3.000 9.000-1,-7.000 9.000 6,-9.000 9.000 14,-10.000 10.000 15,-8.000 10.000 13,-8.000 4.000 7,-2.000 0.000-2,-3.000 0.000-3,-3.000 0.000-2,-1.000-5.000-5,4.000-9.000-8,3.000-10.000-8,3.000-8.000-7,7.000-15.000-17,14.000-19.000-25,11.000-18.000-26,14.000-19.000-25,2.000-8.000-11,-6.000 3.000 7,-6.000 3.000 6,-6.000 4.000 6</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2"/>
    </inkml:context>
    <inkml:brush xml:id="br0">
      <inkml:brushProperty name="width" value="0.0411908701062202" units="cm"/>
      <inkml:brushProperty name="height" value="0.0411908701062202" units="cm"/>
      <inkml:brushProperty name="color" value="#00bff3"/>
      <inkml:brushProperty name="ignorePressure" value="0"/>
    </inkml:brush>
  </inkml:definitions>
  <inkml:trace contextRef="#ctx0" brushRef="#br0">67950.000 38150.000 534,'92.000'-2.000'83,"-16.000"-3.000"-12,-15.000-3.000-12,-15.000-2.000-12,-4.000-3.000-8,9.000 1.000-3,10.000-1.000-3,10.000 1.000-3,5.000 1.000-4,4.000 3.000-7,3.000 3.000-5,3.000 4.000-6,-2.000 1.000-7,-6.000 0.000-10,-6.000 0.000-7,-6.000 0.000-9,-13.000 6.000-13,-19.000 13.000-15,-18.000 12.000-16,-19.000 13.000-15,-16.000 4.000 0,-12.000-3.000 17,-13.000-3.000 18,-12.000-2.000 17,-2.000-6.000 11,9.000-6.000 5,10.000-6.000 4,10.000-6.000 5</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2"/>
    </inkml:context>
    <inkml:brush xml:id="br0">
      <inkml:brushProperty name="width" value="0.0491770692169666" units="cm"/>
      <inkml:brushProperty name="height" value="0.0491770692169666" units="cm"/>
      <inkml:brushProperty name="color" value="#00bff3"/>
      <inkml:brushProperty name="ignorePressure" value="0"/>
    </inkml:brush>
  </inkml:definitions>
  <inkml:trace contextRef="#ctx0" brushRef="#br0">68500.000 38600.000 447,'-116.000'25.000'1,"19.000"0.000"3,19.000 0.000 3,19.000 0.000 2,12.000 0.000 4,6.000 0.000 6,7.000 0.000 5,6.000 0.000 6,4.000 0.000 1,4.000 0.000-1,3.000 0.000-1,3.000 0.000-2,3.000 6.000 0,3.000 13.000 0,3.000 12.000 1,4.000 13.000-1,1.000 9.000 1,0.000 6.000 0,0.000 7.000 1,0.000 6.000 1,1.000 9.000-3,4.000 13.000-3,3.000 12.000-3,3.000 13.000-5,-1.000 16.000-4,-2.000 23.000-7,-3.000 22.000-7,-3.000 22.000-6,-4.000 10.000-3,-3.000 1.000 2,-3.000-1.000 1,-2.000 1.000 2,-5.000-13.000-9,-2.000-25.000-18,-3.000-25.000-19,-3.000-25.000-18,-1.000-27.000-5,4.000-28.000 8,3.000-28.000 8,3.000-27.000 8,1.000-17.000 7,1.000-3.000 7,-1.000-3.000 7,1.000-2.000 6</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2"/>
    </inkml:context>
    <inkml:brush xml:id="br0">
      <inkml:brushProperty name="width" value="0.037850096821785" units="cm"/>
      <inkml:brushProperty name="height" value="0.037850096821785" units="cm"/>
      <inkml:brushProperty name="color" value="#00bff3"/>
      <inkml:brushProperty name="ignorePressure" value="0"/>
    </inkml:brush>
  </inkml:definitions>
  <inkml:trace contextRef="#ctx0" brushRef="#br0">68350.000 39650.000 581,'50.000'-22.000'3,"0.000"6.000"6,0.000 7.000 7,0.000 6.000 5,-2.000 3.000 6,-3.000 0.000 2,-3.000 0.000 4,-2.000 0.000 3,-3.000 4.000 1,1.000 10.000-3,-1.000 10.000-3,1.000 9.000-2,-4.000 9.000-4,-6.000 9.000-6,-6.000 10.000-5,-6.000 10.000-5,-13.000 5.000-4,-19.000 4.000 0,-18.000 3.000-2,-19.000 3.000-1,-10.000-1.000-4,1.000-2.000-8,-1.000-3.000-8,1.000-3.000-8,-1.000-9.000-6,1.000-11.000-3,-1.000-14.000-2,1.000-11.000-4,1.000-14.000-1,3.000-11.000 2,3.000-14.000 0,4.000-11.000 2,5.000-12.000 3,10.000-9.000 4,10.000-10.000 5,9.000-8.000 6,6.000-3.000 3,3.000 7.000 5,3.000 6.000 4,4.000 7.000 4,5.000 7.000 6,10.000 9.000 8,10.000 10.000 9,9.000 10.000 8,6.000 5.000 8,3.000 4.000 6,3.000 3.000 5,4.000 3.000 7,4.000 3.000 1,6.000 3.000-4,7.000 3.000-3,6.000 4.000-4,1.000 2.000-5,-3.000 4.000-7,-3.000 3.000-7,-2.000 3.000-7,-3.000-1.000-9,1.000-2.000-8,-1.000-3.000-10,1.000-3.000-10,-3.000-6.000-8,-2.000-5.000-7,-3.000-7.000-8,-3.000-5.000-8,-6.000-6.000-3,-5.000-3.000 0,-7.000-3.000 1,-5.000-2.000 0</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3"/>
    </inkml:context>
    <inkml:brush xml:id="br0">
      <inkml:brushProperty name="width" value="0.0429507717490196" units="cm"/>
      <inkml:brushProperty name="height" value="0.0429507717490196" units="cm"/>
      <inkml:brushProperty name="color" value="#00bff3"/>
      <inkml:brushProperty name="ignorePressure" value="0"/>
    </inkml:brush>
  </inkml:definitions>
  <inkml:trace contextRef="#ctx0" brushRef="#br0">70550.000 36900.000 512,'25.000'-47.000'6,"0.000"6.000"14,0.000 7.000 13,0.000 6.000 14,-2.000 9.000 1,-3.000 13.000-9,-3.000 12.000-8,-2.000 13.000-10,-5.000 16.000-11,-2.000 23.000-11,-3.000 22.000-12,-3.000 22.000-13,-12.000 15.000-6,-18.000 9.000-1,-19.000 10.000-1,-18.000 10.000-2,-10.000 0.000 1,0.000-5.000 5,0.000-7.000 5,0.000-5.000 4,1.000-9.000 3,4.000-9.000 2,3.000-10.000 2,3.000-8.000 2,7.000-12.000 3,14.000-12.000 6,11.000-13.000 5,14.000-12.000 4,16.000-13.000 8,22.000-12.000 7,22.000-13.000 8,23.000-12.000 7,16.000-18.000 1,13.000-21.000-9,12.000-22.000-7,13.000-22.000-8,1.000-7.000-5,-9.000 10.000-3,-10.000 10.000-3,-8.000 9.000-4,-9.000 9.000 0,-6.000 9.000-2,-6.000 10.000 1,-6.000 10.000 0,-12.000 13.000 7,-15.000 19.000 14,-15.000 19.000 14,-16.000 19.000 14,-16.000 16.000 5,-16.000 17.000-8,-15.000 15.000-6,-15.000 16.000-6,-14.000 15.000-6,-8.000 16.000-5,-10.000 15.000-3,-9.000 17.000-5,-5.000 7.000-2,0.000 0.000 0,0.000 0.000 0,0.000 0.000 0,-8.000 4.000-4,-16.000 10.000-8,-15.000 10.000-8,-15.000 9.000-8,-9.000 12.000-7,1.000 16.000-4,-1.000 15.000-5,1.000 17.000-4,10.000-15.000-2,22.000-44.000 2,22.000-43.000 3,23.000-44.000 1,17.000-38.000 0,17.000-31.000-5,15.000-31.000-3,16.000-31.000-5</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3"/>
    </inkml:context>
    <inkml:brush xml:id="br0">
      <inkml:brushProperty name="width" value="0.0446181185543537" units="cm"/>
      <inkml:brushProperty name="height" value="0.0446181185543537" units="cm"/>
      <inkml:brushProperty name="color" value="#00bff3"/>
      <inkml:brushProperty name="ignorePressure" value="0"/>
    </inkml:brush>
  </inkml:definitions>
  <inkml:trace contextRef="#ctx0" brushRef="#br0">69750.000 39600.000 493,'21.000'-25.000'0,"-5.000"0.000"0,-7.000 0.000 0,-5.000 0.000 0,-1.000 0.000 7,6.000 0.000 15,7.000 0.000 16,6.000 0.000 14,6.000 4.000 7,6.000 10.000-2,7.000 10.000 0,6.000 9.000-2,-2.000 13.000-6,-9.000 20.000-10,-10.000 18.000-10,-8.000 20.000-11,-6.000 6.000-7,1.000-2.000-3,-1.000-3.000-3,1.000-3.000-5,2.000-7.000-2,7.000-9.000-2,6.000-10.000-2,7.000-8.000-3,4.000-12.000-8,3.000-12.000-16,3.000-13.000-14,4.000-12.000-15,7.000-15.000-4,13.000-15.000 4,12.000-15.000 5,13.000-16.000 5,2.000-7.000 7,-5.000 4.000 6,-7.000 3.000 6,-5.000 3.000 8,-9.000 6.000 5,-9.000 9.000 4,-10.000 10.000 5,-8.000 10.000 4,-9.000 10.000 18,-6.000 13.000 29,-6.000 12.000 30,-6.000 13.000 30,-9.000 6.000 4,-8.000 0.000-21,-10.000 0.000-22,-9.000 0.000-22,-9.000 7.000-13,-5.000 17.000-5,-7.000 15.000-5,-5.000 16.000-6,-3.000 1.000-3,4.000-12.000 0,3.000-13.000 0,3.000-12.000-1,1.000-7.000-2,1.000 1.000-4,-1.000-1.000-4,1.000 1.000-5,-9.000 5.000-4,-15.000 14.000-7,-15.000 11.000-5,-16.000 14.000-7,-13.000 3.000-2,-9.000-2.000 1,-10.000-3.000 1,-8.000-3.000 1,-3.000-4.000 2,7.000-3.000 5,6.000-3.000 5,7.000-2.000 5,10.000-9.000 4,16.000-12.000 7,15.000-13.000 6,17.000-12.000 5,17.000-7.000 6,23.000 1.000 6,22.000-1.000 4,22.000 1.000 6,18.000-3.000 2,16.000-2.000-2,15.000-3.000 0,17.000-3.000-2,13.000-4.000-3,13.000-3.000-6,12.000-3.000-5,13.000-2.000-6,4.000-5.000-3,-3.000-2.000 0,-3.000-3.000 0,-2.000-3.000 1,-5.000-1.000-6,-2.000 4.000-12,-3.000 3.000-10,-3.000 3.000-11,-6.000-2.000-10,-5.000-6.000-8,-7.000-6.000-9,-5.000-6.000-7,-14.000-2.000 0,-18.000 3.000 10,-19.000 3.000 9,-18.000 4.000 9</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8"/>
    </inkml:context>
    <inkml:brush xml:id="br0">
      <inkml:brushProperty name="width" value="0.0524411983788013" units="cm"/>
      <inkml:brushProperty name="height" value="0.0524411983788013" units="cm"/>
      <inkml:brushProperty name="color" value="#f2395b"/>
      <inkml:brushProperty name="ignorePressure" value="0"/>
    </inkml:brush>
  </inkml:definitions>
  <inkml:trace contextRef="#ctx0" brushRef="#br0">94750.000 51750.000 419,'-41.000'-61.000'71,"19.000"28.000"1,19.000 28.000 2,19.000 29.000 2,7.000 18.000-6,-3.000 9.000-12,-3.000 10.000-13,-2.000 10.000-11,-1.000 13.000-10,3.000 19.000-3,3.000 19.000-5,4.000 19.000-5,-1.000-1.000-4,-3.000-18.000-5,-3.000-19.000-6,-2.000-18.000-5,-3.000-12.000-4,1.000-3.000-3,-1.000-3.000-2,1.000-2.000-3,2.000-8.000 2,7.000-8.000 4,6.000-10.000 4,7.000-9.000 5,5.000-16.000 4,7.000-22.000 1,6.000-22.000 3,7.000-21.000 3,-3.000-9.000 0,-8.000 7.000-1,-10.000 6.000 0,-9.000 7.000 0,5.000-12.000-1,23.000-28.000 0,22.000-28.000-1,22.000-27.000 1,8.000-11.000-1,-2.000 10.000-2,-3.000 10.000-1,-3.000 9.000-1,-12.000 10.000-3,-18.000 14.000-5,-19.000 11.000-4,-18.000 14.000-5,-10.000 7.000-4,0.000 3.000-4,0.000 3.000-4,0.000 4.000-4,-2.000 4.000-7,-3.000 6.000-7,-3.000 7.000-7,-2.000 6.000-9</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4"/>
    </inkml:context>
    <inkml:brush xml:id="br0">
      <inkml:brushProperty name="width" value="0.0593824833631516" units="cm"/>
      <inkml:brushProperty name="height" value="0.0593824833631516" units="cm"/>
      <inkml:brushProperty name="color" value="#00bff3"/>
      <inkml:brushProperty name="ignorePressure" value="0"/>
    </inkml:brush>
  </inkml:definitions>
  <inkml:trace contextRef="#ctx0" brushRef="#br0">72100.000 38400.000 370,'3.000'-65.000'55,"6.000"23.000"-3,7.000 22.000-4,6.000 22.000-2,-1.000 18.000-5,-5.000 16.000-8,-7.000 15.000-7,-5.000 17.000-8,-6.000 11.000-4,-3.000 10.000-1,-3.000 10.000-1,-2.000 9.000-1,-6.000 1.000-3,-6.000-6.000-3,-6.000-6.000-5,-6.000-6.000-5,-1.000-9.000-2,7.000-8.000-4,6.000-10.000-2,7.000-9.000-4,11.000-10.000-1,20.000-9.000-1,18.000-10.000-1,20.000-8.000-2,11.000-14.000 2,7.000-15.000 2,6.000-15.000 4,7.000-16.000 4,2.000-8.000 1,1.000 0.000 3,-1.000 0.000 2,1.000 0.000 2,-6.000-4.000 1,-8.000-5.000-1,-10.000-7.000 1,-9.000-5.000 0,-10.000-3.000 0,-9.000 4.000-1,-10.000 3.000-1,-8.000 3.000-2,-9.000-1.000 1,-6.000-2.000-1,-6.000-3.000 0,-6.000-3.000 0,-7.000 1.000 1,-6.000 6.000 2,-6.000 7.000 3,-6.000 6.000 1,-2.000 6.000 2,3.000 6.000 1,3.000 7.000 1,4.000 6.000 2,-1.000 1.000 1,-3.000-3.000 2,-3.000-3.000 1,-2.000-2.000 1,-1.000-1.000 4,3.000 3.000 7,3.000 3.000 7,4.000 4.000 7,4.000 16.000 0,6.000 32.000-4,7.000 31.000-4,6.000 32.000-5,3.000 19.000-3,0.000 10.000-5,0.000 10.000-2,0.000 9.000-4,0.000 6.000-3,0.000 3.000-1,0.000 3.000-3,0.000 4.000-1,0.000 2.000-2,0.000 4.000-3,0.000 3.000-2,0.000 3.000-1,-4.000-1.000-4,-5.000-2.000-3,-7.000-3.000-4,-5.000-3.000-3,-4.000-6.000-1,0.000-5.000 1,0.000-7.000 2,0.000-5.000 1,-4.000-11.000-1,-5.000-11.000-4,-7.000-14.000-4,-5.000-11.000-5,-6.000-15.000-1,-3.000-16.000 4,-3.000-15.000 1,-2.000-15.000 4,-3.000-14.000 3,1.000-8.000 2,-1.000-10.000 4,1.000-9.000 2,5.000-16.000 3,14.000-22.000-1,11.000-22.000-1,14.000-21.000 1,13.000-14.000 4,16.000-2.000 9,15.000-3.000 9,17.000-3.000 9,16.000-4.000 3,19.000-3.000-1,19.000-3.000-2,19.000-2.000-2,12.000-1.000-2,6.000 3.000-2,7.000 3.000-2,6.000 4.000-2,3.000 5.000-3,0.000 10.000-4,0.000 10.000-4,0.000 9.000-4,-4.000 10.000-1,-5.000 14.000 3,-7.000 11.000 3,-5.000 14.000 2,-8.000 8.000 3,-5.000 7.000 3,-7.000 6.000 3,-5.000 7.000 3,-9.000 10.000 3,-9.000 16.000 1,-10.000 15.000 2,-8.000 17.000 1,-9.000 11.000 1,-6.000 10.000-1,-6.000 10.000 0,-6.000 9.000-2,-6.000 7.000 0,-2.000 7.000-3,-3.000 6.000-1,-3.000 7.000-2,-4.000 0.000-3,-3.000-2.000-1,-3.000-3.000-1,-2.000-3.000-3,-3.000-4.000-1,1.000-3.000-3,-1.000-3.000-1,1.000-2.000-2,-1.000-3.000-1,1.000 1.000-4,-1.000-1.000-2,1.000 1.000-2,-1.000-3.000-2,1.000-2.000-3,-1.000-3.000-1,1.000-3.000-2,-6.000-4.000-4,-8.000-3.000-5,-10.000-3.000-6,-9.000-2.000-5,-10.000-12.000-2,-9.000-19.000 3,-10.000-18.000 2,-8.000-19.000 3,-11.000-21.000 0,-8.000-21.000-1,-10.000-22.000-2,-9.000-22.000-1,-1.000-18.000 1,10.000-11.000 4,10.000-14.000 4,9.000-11.000 5,9.000 7.000 1,9.000 28.000 0,10.000 28.000 0,10.000 29.000 0</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4"/>
    </inkml:context>
    <inkml:brush xml:id="br0">
      <inkml:brushProperty name="width" value="0.048885278403759" units="cm"/>
      <inkml:brushProperty name="height" value="0.048885278403759" units="cm"/>
      <inkml:brushProperty name="color" value="#00bff3"/>
      <inkml:brushProperty name="ignorePressure" value="0"/>
    </inkml:brush>
  </inkml:definitions>
  <inkml:trace contextRef="#ctx0" brushRef="#br0">73950.000 39550.000 450,'-4.000'-104.000'34,"-5.000"45.000"16,-7.000 43.000 17,-5.000 45.000 17,-9.000 27.000 0,-9.000 13.000-17,-10.000 12.000-18,-8.000 13.000-16,-6.000 6.000-11,1.000 0.000-5,-1.000 0.000-5,1.000 0.000-5,1.000-5.000-2,3.000-9.000 0,3.000-10.000 1,4.000-8.000 2</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5"/>
    </inkml:context>
    <inkml:brush xml:id="br0">
      <inkml:brushProperty name="width" value="0.0461761988699436" units="cm"/>
      <inkml:brushProperty name="height" value="0.0461761988699436" units="cm"/>
      <inkml:brushProperty name="color" value="#00bff3"/>
      <inkml:brushProperty name="ignorePressure" value="0"/>
    </inkml:brush>
  </inkml:definitions>
  <inkml:trace contextRef="#ctx0" brushRef="#br0">74700.000 39500.000 476,'-7.000'53.000'166,"-11.000"6.000"-37,-14.000 7.000-37,-11.000 6.000-37,-14.000 10.000-22,-11.000 17.000-8,-14.000 15.000-10,-11.000 16.000-7,-9.000 13.000-8,-3.000 14.000-2,-3.000 11.000-5,-2.000 14.000-3,-1.000 2.000-9,3.000-6.000-13,3.000-6.000-12,4.000-6.000-12,10.000-18.000-8,19.000-28.000-1,19.000-28.000-1,19.000-27.000-2</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35"/>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77325.000 41725.000 333,'157.000'63.000'167,"51.000"46.000"-1,50.000 47.000 1,49.000 47.000 0</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41"/>
    </inkml:context>
    <inkml:brush xml:id="br0">
      <inkml:brushProperty name="width" value="0.0326491519808769" units="cm"/>
      <inkml:brushProperty name="height" value="0.0326491519808769" units="cm"/>
      <inkml:brushProperty name="color" value="#00bff3"/>
      <inkml:brushProperty name="ignorePressure" value="0"/>
    </inkml:brush>
  </inkml:definitions>
  <inkml:trace contextRef="#ctx0" brushRef="#br0">68800.000 48700.000 673,'23.000'-52.000'2,"-3.000"-3.000"4,-3.000-3.000 3,-2.000-2.000 3,-5.000 2.000 2,-2.000 9.000 0,-3.000 10.000-1,-3.000 10.000-1,-4.000 0.000 1,-3.000-5.000 1,-3.000-7.000 2,-2.000-5.000 2,-6.000-3.000 0,-6.000 4.000-4,-6.000 3.000-3,-6.000 3.000-2,-2.000 3.000-3,3.000 3.000 0,3.000 3.000 0,4.000 4.000-1,-1.000 2.000 0,-3.000 4.000-1,-3.000 3.000 1,-2.000 3.000 0,-3.000 7.000 0,1.000 14.000-1,-1.000 11.000-1,1.000 14.000-1,-4.000 10.000 0,-6.000 9.000-3,-6.000 10.000-1,-6.000 10.000-1,-2.000 10.000 0,3.000 13.000 2,3.000 12.000 1,4.000 13.000 2,-1.000 10.000 0,-3.000 10.000 1,-3.000 10.000-1,-2.000 9.000 1,0.000 4.000 0,7.000 1.000 1,6.000-1.000 2,7.000 1.000 1,5.000-6.000 1,7.000-8.000 0,6.000-10.000 0,7.000-9.000-1,5.000-10.000 0,7.000-9.000-2,6.000-10.000-1,7.000-8.000 0,11.000-12.000-4,20.000-12.000-1,18.000-13.000-4,20.000-12.000-2,13.000-13.000-3,9.000-12.000-3,10.000-13.000-3,10.000-12.000-3,7.000-16.000-3,6.000-19.000-3,7.000-18.000-3,6.000-19.000-3,-1.000-10.000-3,-5.000 1.000 0,-7.000-1.000-2,-5.000 1.000-1,-12.000 5.000 2,-16.000 14.000 4,-15.000 11.000 5,-15.000 14.000 5,-14.000 7.000 4,-8.000 3.000 3,-10.000 3.000 4,-9.000 4.000 5</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41"/>
    </inkml:context>
    <inkml:brush xml:id="br0">
      <inkml:brushProperty name="width" value="0.0305052194744349" units="cm"/>
      <inkml:brushProperty name="height" value="0.0305052194744349" units="cm"/>
      <inkml:brushProperty name="color" value="#00bff3"/>
      <inkml:brushProperty name="ignorePressure" value="0"/>
    </inkml:brush>
  </inkml:definitions>
  <inkml:trace contextRef="#ctx0" brushRef="#br0">69900.000 48700.000 721,'-69.000'-2.000'1,"13.000"-3.000"4,12.000-3.000 3,13.000-2.000 2,12.000-1.000 6,13.000 3.000 5,12.000 3.000 7,13.000 4.000 5,12.000 1.000 1,13.000 0.000-6,12.000 0.000-5,13.000 0.000-6,7.000 1.000-4,4.000 4.000-1,3.000 3.000-1,3.000 3.000-2,-1.000-1.000-2,-2.000-2.000-4,-3.000-3.000-5,-3.000-3.000-4,-4.000-1.000-5,-3.000 4.000-6,-3.000 3.000-6,-2.000 3.000-6,-8.000 1.000-5,-8.000 1.000-1,-10.000-1.000-3,-9.000 1.000-3,-7.000-1.000 3,-3.000 1.000 6,-3.000-1.000 5,-2.000 1.000 7</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41"/>
    </inkml:context>
    <inkml:brush xml:id="br0">
      <inkml:brushProperty name="width" value="0.0293606258928776" units="cm"/>
      <inkml:brushProperty name="height" value="0.0293606258928776" units="cm"/>
      <inkml:brushProperty name="color" value="#00bff3"/>
      <inkml:brushProperty name="ignorePressure" value="0"/>
    </inkml:brush>
  </inkml:definitions>
  <inkml:trace contextRef="#ctx0" brushRef="#br0">69850.000 49600.000 749,'-90.000'45.000'0,"23.000"-9.000"0,22.000-10.000 0,22.000-8.000 0,5.000-6.000-1,-8.000 1.000-1,-10.000-1.000-2,-9.000 1.000-2,-2.000-1.000 1,6.000 1.000 0,7.000-1.000 1,6.000 1.000 2,3.000-3.000 2,0.000-2.000 6,0.000-3.000 5,0.000-3.000 5,6.000-1.000 6,13.000 4.000 4,12.000 3.000 5,13.000 3.000 6,13.000-1.000-1,17.000-2.000-7,15.000-3.000-5,16.000-3.000-8,10.000-2.000-4,7.000 0.000-4,6.000 0.000-3,7.000 0.000-5,0.000-2.000-1,-2.000-3.000 1,-3.000-3.000 0,-3.000-2.000 2,-4.000-1.000-5,-3.000 3.000-6,-3.000 3.000-8,-2.000 4.000-8,-1.000-1.000-5,3.000-3.000-3,3.000-3.000-4,4.000-2.000-3,-4.000-5.000 0,-9.000-2.000 3,-10.000-3.000 3,-8.000-3.000 5,-9.000-2.000 3,-6.000 0.000 6,-6.000 0.000 4,-6.000 0.000 5</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41"/>
    </inkml:context>
    <inkml:brush xml:id="br0">
      <inkml:brushProperty name="width" value="0.032487366348505" units="cm"/>
      <inkml:brushProperty name="height" value="0.032487366348505" units="cm"/>
      <inkml:brushProperty name="color" value="#00bff3"/>
      <inkml:brushProperty name="ignorePressure" value="0"/>
    </inkml:brush>
  </inkml:definitions>
  <inkml:trace contextRef="#ctx0" brushRef="#br0">72550.000 49150.000 677,'79.000'20.000'70,"10.000"-9.000"-14,10.000-10.000-13,9.000-8.000-14,7.000-8.000-8,7.000-2.000-3,6.000-3.000-3,7.000-3.000-4,5.000 1.000 0,7.000 6.000-1,6.000 7.000 1,7.000 6.000 0,5.000 6.000-2,7.000 6.000-3,6.000 7.000-4,7.000 6.000-4,2.000 1.000-4,1.000-3.000-2,-1.000-3.000-2,1.000-2.000-4,-1.000-8.000-1,1.000-8.000-1,-1.000-10.000 0,1.000-9.000 0,-1.000-7.000-2,1.000-3.000-2,-1.000-3.000-2,1.000-2.000-2,-10.000-1.000-3,-19.000 3.000-1,-18.000 3.000-3,-19.000 4.000-3,-21.000 8.000 2,-21.000 17.000 2,-22.000 15.000 3,-22.000 16.000 3,-15.000 5.000 4,-5.000-2.000 4,-7.000-3.000 5,-5.000-3.000 4</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42"/>
    </inkml:context>
    <inkml:brush xml:id="br0">
      <inkml:brushProperty name="width" value="0.0440460667014122" units="cm"/>
      <inkml:brushProperty name="height" value="0.0440460667014122" units="cm"/>
      <inkml:brushProperty name="color" value="#00bff3"/>
      <inkml:brushProperty name="ignorePressure" value="0"/>
    </inkml:brush>
  </inkml:definitions>
  <inkml:trace contextRef="#ctx0" brushRef="#br0">73900.000 46700.000 499,'0.000'-63.000'5,"0.000"26.000"11,0.000 24.000 9,0.000 26.000 11,3.000 18.000 3,6.000 13.000-7,7.000 12.000-5,6.000 13.000-6,-1.000 10.000-5,-5.000 10.000-4,-7.000 10.000-3,-5.000 9.000-4,-4.000 4.000-1,0.000 1.000 0,0.000-1.000 1,0.000 1.000 2,-2.000 2.000-1,-3.000 7.000 1,-3.000 6.000 1,-2.000 7.000-1,-1.000-6.000 0,3.000-15.000-1,3.000-15.000-3,4.000-16.000-1,8.000-29.000-5,17.000-40.000-8,15.000-40.000-9,16.000-41.000-8,9.000-32.000-3,3.000-21.000 4,3.000-22.000 1,4.000-22.000 4,2.000-16.000 2,4.000-9.000 2,3.000-10.000 1,3.000-8.000 3,-2.000-1.000 1,-6.000 9.000 4,-6.000 10.000 1,-6.000 10.000 4,-7.000 16.000 3,-6.000 26.000 5,-6.000 24.000 4,-6.000 26.000 6,-7.000 18.000 2,-6.000 13.000-1,-6.000 12.000 0,-6.000 13.000-1,-4.000 20.000 4,1.000 28.000 9,-1.000 28.000 8,1.000 29.000 9,-3.000 16.000 1,-2.000 7.000-5,-3.000 6.000-7,-3.000 7.000-7,-2.000 5.000-3,0.000 7.000-5,0.000 6.000-3,0.000 7.000-4,3.000 2.000-2,6.000 1.000-2,7.000-1.000-1,6.000 1.000-2,4.000-4.000-1,4.000-6.000 1,3.000-6.000 1,3.000-6.000-1,-1.000-7.000-9,-2.000-6.000-20,-3.000-6.000-21,-3.000-6.000-21,-6.000-9.000-7,-5.000-8.000 7,-7.000-10.000 6,-5.000-9.000 6,-3.000-10.000 7,4.000-9.000 7,3.000-10.000 7,3.000-8.000 7</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42"/>
    </inkml:context>
    <inkml:brush xml:id="br0">
      <inkml:brushProperty name="width" value="0.0398005992174149" units="cm"/>
      <inkml:brushProperty name="height" value="0.0398005992174149" units="cm"/>
      <inkml:brushProperty name="color" value="#00bff3"/>
      <inkml:brushProperty name="ignorePressure" value="0"/>
    </inkml:brush>
  </inkml:definitions>
  <inkml:trace contextRef="#ctx0" brushRef="#br0">74100.000 50250.000 552,'-19.000'-60.000'44,"13.000"32.000"-2,12.000 31.000-2,13.000 32.000-1,7.000 18.000-4,4.000 6.000-4,3.000 7.000-6,3.000 6.000-3,1.000 6.000-4,1.000 6.000-2,-1.000 7.000-1,1.000 6.000-1,-3.000 7.000-2,-2.000 10.000 1,-3.000 10.000 0,-3.000 9.000-1,-4.000 7.000 0,-3.000 7.000-1,-3.000 6.000-1,-2.000 7.000-1,-1.000-6.000-2,3.000-15.000-2,3.000-15.000-3,4.000-16.000-1,1.000-18.000-3,0.000-18.000 1,0.000-19.000-1,0.000-18.000 0,3.000-21.000-1,6.000-22.000-2,7.000-22.000-1,6.000-21.000-3,13.000-34.000 0,23.000-43.000 0,22.000-44.000 0,22.000-43.000-1,13.000-28.000-2,7.000-8.000-2,6.000-10.000-4,7.000-9.000-3,-1.000-1.000-2,-6.000 10.000-2,-6.000 10.000-1,-6.000 9.000-2,-15.000 23.000-4,-21.000 38.000-8,-22.000 37.000-7,-22.000 38.000-7</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8"/>
    </inkml:context>
    <inkml:brush xml:id="br0">
      <inkml:brushProperty name="width" value="0.0370148830115795" units="cm"/>
      <inkml:brushProperty name="height" value="0.0370148830115795" units="cm"/>
      <inkml:brushProperty name="color" value="#f2395b"/>
      <inkml:brushProperty name="ignorePressure" value="0"/>
    </inkml:brush>
  </inkml:definitions>
  <inkml:trace contextRef="#ctx0" brushRef="#br0">95900.000 50650.000 594,'96.000'-69.000'114,"-5.000"13.000"-24,-7.000 12.000-24,-5.000 13.000-26,2.000-1.000-14,13.000-11.000-3,12.000-14.000-4,13.000-11.000-4,1.000-4.000-5,-9.000 6.000-7,-10.000 7.000-9,-8.000 6.000-7,-12.000 7.000-6,-12.000 10.000-4,-13.000 10.000-4,-12.000 9.000-5,-12.000 12.000-3,-8.000 16.000-5,-10.000 15.000-4,-9.000 17.000-4,-9.000 2.000 0,-5.000-9.000 4,-7.000-10.000 5,-5.000-8.000 4</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46"/>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82000.000 49900.000 999,'45.000'-69.000'-78,"-9.000"13.000"21,-10.000 12.000 19,-8.000 13.000 20,-6.000 6.000 11,1.000 0.000 0,-1.000 0.000-1,1.000 0.000 1,-1.000 1.000 0,1.000 4.000 2,-1.000 3.000 2,1.000 3.000 0</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5:57"/>
    </inkml:context>
    <inkml:brush xml:id="br0">
      <inkml:brushProperty name="width" value="0.0293036289513111" units="cm"/>
      <inkml:brushProperty name="height" value="0.0293036289513111" units="cm"/>
      <inkml:brushProperty name="color" value="#f2395b"/>
      <inkml:brushProperty name="ignorePressure" value="0"/>
    </inkml:brush>
  </inkml:definitions>
  <inkml:trace contextRef="#ctx0" brushRef="#br0">76550.000 46300.000 750,'-22.000'-16.000'6,"6.000"19.000"10,7.000 19.000 10,6.000 19.000 12,4.000 5.000-1,4.000-5.000-11,3.000-7.000-10,3.000-5.000-11,1.000-4.000-7,1.000 0.000-3,-1.000 0.000-3,1.000 0.000-2,4.000-4.000-6,9.000-5.000-9,10.000-7.000-8,10.000-5.000-8,2.000-9.000-1,-3.000-9.000 7,-3.000-10.000 8,-2.000-8.000 7,-3.000-6.000 4,1.000 1.000 2,-1.000-1.000 1,1.000 1.000 1,-3.000 1.000 3,-2.000 3.000 4,-3.000 3.000 2,-3.000 4.000 5,-4.000 2.000 3,-3.000 4.000 3,-3.000 3.000 3,-2.000 3.000 3,-6.000 6.000 7,-6.000 9.000 9,-6.000 10.000 11,-6.000 10.000 9,-6.000 5.000 0,-2.000 4.000-11,-3.000 3.000-11,-3.000 3.000-10,-10.000 12.000-8,-16.000 22.000-5,-15.000 22.000-6,-15.000 23.000-5,-6.000 3.000-2,7.000-11.000 0,6.000-14.000-1,7.000-11.000 1,4.000-11.000 0,3.000-5.000 2,3.000-7.000 1,4.000-5.000 2,4.000-8.000 1,6.000-5.000 1,7.000-7.000-1,6.000-5.000 0,9.000-9.000 1,13.000-9.000-1,12.000-10.000 1,13.000-8.000-1,12.000-12.000 0,13.000-12.000 1,12.000-13.000 0,13.000-12.000 1,6.000-4.000 0,0.000 7.000 0,0.000 6.000 1,0.000 7.000 0,-4.000 5.000 0,-5.000 7.000 1,-7.000 6.000 1,-5.000 7.000 0,-8.000 4.000 0,-5.000 3.000 0,-7.000 3.000-2,-5.000 4.000 0,-12.000 8.000 0,-16.000 17.000 0,-15.000 15.000 0,-15.000 16.000 2,-11.000 5.000-1,-2.000-2.000 0,-3.000-3.000-1,-3.000-3.000-1,1.000-6.000 1,6.000-5.000 0,7.000-7.000 0,6.000-5.000 1,12.000-11.000-1,19.000-11.000-1,19.000-14.000-3,19.000-11.000-1,7.000-4.000-1,-3.000 6.000 0,-3.000 7.000 1,-2.000 6.000-1,-9.000 9.000 3,-12.000 13.000 3,-13.000 12.000 2,-12.000 13.000 4,-10.000 4.000 0,-6.000-3.000-1,-6.000-3.000-1,-6.000-2.000-1,-4.000-5.000-1,1.000-2.000 0,-1.000-3.000-2,1.000-3.000-1,-1.000-4.000 0,1.000-3.000-1,-1.000-3.000-2,1.000-2.000 0,1.000-3.000-1,3.000 1.000-1,3.000-1.000-1,4.000 1.000-1,1.000-3.000-1,0.000-2.000-1,0.000-3.000 0,0.000-3.000-1,1.000-6.000 0,4.000-5.000 0,3.000-7.000 0,3.000-5.000 0,1.000-4.000 1,1.000 0.000 0,-1.000 0.000 0,1.000 0.000 1,-3.000 0.000 1,-2.000 0.000 2,-3.000 0.000 1,-3.000 0.000 2,-1.000 1.000 2,4.000 4.000 3,3.000 3.000 3,3.000 3.000 4,-1.000 1.000 4,-2.000 1.000 5,-3.000-1.000 6,-3.000 1.000 5,10.000 8.000 2,26.000 20.000-1,24.000 18.000-2,26.000 20.000-1,18.000 6.000-5,13.000-2.000-8,12.000-3.000-8,13.000-3.000-7,16.000-6.000-9,23.000-5.000-8,22.000-7.000-9,22.000-5.000-9,-1.000-8.000-3,-21.000-5.000 1,-22.000-7.000 3,-22.000-5.000 1,-19.000-6.000 2,-16.000-3.000 0,-15.000-3.000 2,-15.000-2.000 1</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00"/>
    </inkml:context>
    <inkml:brush xml:id="br0">
      <inkml:brushProperty name="width" value="0.0403849221765995" units="cm"/>
      <inkml:brushProperty name="height" value="0.0403849221765995" units="cm"/>
      <inkml:brushProperty name="color" value="#f2395b"/>
      <inkml:brushProperty name="ignorePressure" value="0"/>
    </inkml:brush>
  </inkml:definitions>
  <inkml:trace contextRef="#ctx0" brushRef="#br0">77700.000 49950.000 544,'0.000'-47.000'1,"0.000"6.000"1,0.000 7.000 1,0.000 6.000 1,1.000 23.000 7,4.000 41.000 12,3.000 40.000 13,3.000 42.000 12,-1.000 21.000 4,-2.000 3.000-7,-3.000 3.000-6,-3.000 4.000-6,-2.000 2.000-5,0.000 4.000-4,0.000 3.000-5,0.000 3.000-4,-4.000 6.000-3,-5.000 9.000-2,-7.000 10.000-2,-5.000 10.000-1,-4.000 0.000-1,0.000-5.000 1,0.000-7.000 0,0.000-5.000 2,0.000-9.000-3,0.000-9.000-5,0.000-10.000-7,0.000-8.000-4,-2.000-9.000-6,-3.000-6.000-3,-3.000-6.000-4,-2.000-6.000-3,0.000-13.000-3,7.000-19.000 0,6.000-18.000 0,7.000-19.000-1,4.000-21.000-1,3.000-21.000-2,3.000-22.000-3,4.000-22.000-1,4.000-27.000 0,6.000-31.000 3,7.000-31.000 2,6.000-31.000 3,1.000-2.000 3,-3.000 28.000 5,-3.000 28.000 5,-2.000 29.000 4</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00"/>
    </inkml:context>
    <inkml:brush xml:id="br0">
      <inkml:brushProperty name="width" value="0.0289161782711744" units="cm"/>
      <inkml:brushProperty name="height" value="0.0289161782711744" units="cm"/>
      <inkml:brushProperty name="color" value="#f2395b"/>
      <inkml:brushProperty name="ignorePressure" value="0"/>
    </inkml:brush>
  </inkml:definitions>
  <inkml:trace contextRef="#ctx0" brushRef="#br0">77800.000 49800.000 760,'-5.000'-85.000'7,"-9.000"32.000"11,-10.000 31.000 14,-8.000 32.000 12,-4.000 22.000 1,3.000 17.000-11,3.000 15.000-10,4.000 16.000-11,-3.000 7.000-6,-5.000 1.000-1,-7.000-1.000-1,-5.000 1.000-2,-3.000-1.000-2,4.000 1.000-1,3.000-1.000-1,3.000 1.000-2,1.000-6.000-3,1.000-8.000-5,-1.000-10.000-4,1.000-9.000-5,2.000-7.000-5,7.000-3.000-4,6.000-3.000-5,7.000-2.000-4,5.000-9.000-2,7.000-12.000 2,6.000-13.000 3,7.000-12.000 2</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00"/>
    </inkml:context>
    <inkml:brush xml:id="br0">
      <inkml:brushProperty name="width" value="0.0373985953629017" units="cm"/>
      <inkml:brushProperty name="height" value="0.0373985953629017" units="cm"/>
      <inkml:brushProperty name="color" value="#f2395b"/>
      <inkml:brushProperty name="ignorePressure" value="0"/>
    </inkml:brush>
  </inkml:definitions>
  <inkml:trace contextRef="#ctx0" brushRef="#br0">78050.000 49800.000 588,'48.000'6.000'35,"-3.000"13.000"-4,-3.000 12.000-5,-2.000 13.000-4,-1.000 9.000-1,3.000 6.000 4,3.000 7.000 5,4.000 6.000 3,1.000 1.000 1,0.000-3.000-4,0.000-3.000-3,0.000-2.000-4,-4.000-6.000-3,-5.000-6.000 0,-7.000-6.000-2,-5.000-6.000-1,-11.000-15.000-18,-11.000-21.000-33,-14.000-22.000-33,-11.000-22.000-34</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14"/>
    </inkml:context>
    <inkml:brush xml:id="br0">
      <inkml:brushProperty name="width" value="0.0577461235225201" units="cm"/>
      <inkml:brushProperty name="height" value="0.0577461235225201" units="cm"/>
      <inkml:brushProperty name="color" value="#f2395b"/>
      <inkml:brushProperty name="ignorePressure" value="0"/>
    </inkml:brush>
  </inkml:definitions>
  <inkml:trace contextRef="#ctx0" brushRef="#br0">84950.000 11000.000 380,'-24.000'-69.000'0,"4.000"13.000"0,3.000 12.000 0,3.000 13.000 0,-4.000 2.000 1,-8.000-5.000 1,-10.000-7.000 1,-9.000-5.000 2,-2.000 0.000 1,6.000 10.000 2,7.000 10.000 2,6.000 9.000 2,3.000 6.000 4,0.000 3.000 3,0.000 3.000 5,0.000 4.000 3,3.000 8.000 1,6.000 17.000-2,7.000 15.000-2,6.000 16.000-2,6.000 5.000-2,6.000-2.000 0,7.000-3.000 0,6.000-3.000-1,6.000-2.000-2,6.000 0.000-1,7.000 0.000-3,6.000 0.000-2,6.000-4.000-2,6.000-5.000 1,7.000-7.000-2,6.000-5.000 0,4.000-6.000 0,4.000-3.000-2,3.000-3.000 0,3.000-2.000-2,3.000-5.000 0,3.000-2.000-2,3.000-3.000 0,4.000-3.000-2,5.000-2.000-1,10.000 0.000 1,10.000 0.000-1,9.000 0.000 0,9.000-4.000 1,9.000-5.000-1,10.000-7.000 2,10.000-5.000-1,4.000-6.000 1,0.000-3.000-2,0.000-3.000 0,0.000-2.000-1,-2.000-3.000 0,-3.000 1.000 1,-3.000-1.000 1,-2.000 1.000 0,-8.000 4.000 1,-8.000 9.000 0,-10.000 10.000 1,-9.000 10.000 0,-10.000 5.000 0,-9.000 4.000 1,-10.000 3.000 0,-8.000 3.000 0,-6.000 3.000 1,1.000 3.000 1,-1.000 3.000 1,1.000 4.000 2,-3.000 2.000 0,-2.000 4.000 1,-3.000 3.000 1,-3.000 3.000 0,-2.000-1.000 0,0.000-2.000-1,0.000-3.000-1,0.000-3.000-1,0.000-2.000-1,0.000 0.000 0,0.000 0.000-1,0.000 0.000-1,3.000-4.000-1,6.000-5.000-1,7.000-7.000 0,6.000-5.000-2,6.000-6.000-1,6.000-3.000-2,7.000-3.000-2,6.000-2.000-1,6.000-5.000-1,6.000-2.000 1,7.000-3.000-1,6.000-3.000 2,1.000-2.000-1,-3.000 0.000-1,-3.000 0.000-1,-2.000 0.000-1,0.000 1.000 1,7.000 4.000 0,6.000 3.000 3,7.000 3.000 0,4.000 1.000 3,3.000 1.000 1,3.000-1.000 3,4.000 1.000 2,1.000 1.000 0,0.000 3.000 1,0.000 3.000-1,0.000 4.000 0,-4.000 1.000 1,-5.000 0.000-1,-7.000 0.000 1,-5.000 0.000 1,-6.000 0.000 0,-3.000 0.000 1,-3.000 0.000 1,-2.000 0.000 1,-3.000 1.000 0,1.000 4.000-1,-1.000 3.000 1,1.000 3.000-1,-3.000 1.000-1,-2.000 1.000-1,-3.000-1.000-1,-3.000 1.000-1,-4.000-1.000 0,-3.000 1.000 0,-3.000-1.000 0,-2.000 1.000 1,-5.000-3.000-1,-2.000-2.000-2,-3.000-3.000-2,-3.000-3.000-1,-4.000-2.000-2,-3.000 0.000-1,-3.000 0.000 1,-2.000 0.000-2,-3.000 0.000 1,1.000 0.000-1,-1.000 0.000-1,1.000 0.000 1,-3.000-2.000-1,-2.000-3.000 1,-3.000-3.000 0,-3.000-2.000 0,-4.000-1.000 0,-3.000 3.000-5,-3.000 3.000-3,-2.000 4.000-3,-5.000-1.000-5,-2.000-3.000-5,-3.000-3.000-6,-3.000-2.000-6,-4.000-5.000-5,-3.000-2.000-3,-3.000-3.000-4,-2.000-3.000-3,-11.000-2.000 0,-15.000 0.000 4,-15.000 0.000 5,-16.000 0.000 3</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15"/>
    </inkml:context>
    <inkml:brush xml:id="br0">
      <inkml:brushProperty name="width" value="0.0429377444088459" units="cm"/>
      <inkml:brushProperty name="height" value="0.0429377444088459" units="cm"/>
      <inkml:brushProperty name="color" value="#f2395b"/>
      <inkml:brushProperty name="ignorePressure" value="0"/>
    </inkml:brush>
  </inkml:definitions>
  <inkml:trace contextRef="#ctx0" brushRef="#br0">84300.000 7100.000 512,'-27.000'-29.000'-1,"-3.000"-5.000"-3,-3.000-7.000-1,-2.000-5.000-3,-1.000-3.000 1,3.000 4.000 4,3.000 3.000 4,4.000 3.000 4,2.000 3.000 4,4.000 3.000 3,3.000 3.000 5,3.000 4.000 3,3.000 18.000 6,3.000 34.000 9,3.000 35.000 7,4.000 35.000 9,-3.000 19.000 0,-5.000 7.000-8,-7.000 6.000-7,-5.000 7.000-7,-8.000 5.000-6,-5.000 7.000-4,-7.000 6.000-3,-5.000 7.000-3,-3.000 5.000-3,4.000 7.000 1,3.000 6.000-1,3.000 7.000 0,1.000-1.000-2,1.000-6.000 0,-1.000-6.000-3,1.000-6.000-1,4.000-6.000-3,9.000-2.000-3,10.000-3.000-3,10.000-3.000-4,4.000-4.000-3,0.000-3.000 0,0.000-3.000-2,0.000-2.000-1,1.000-11.000 0,4.000-15.000 2,3.000-15.000 1,3.000-16.000 1,10.000-40.000-8,20.000-61.000-21,18.000-64.000-20,20.000-61.000-20,0.000-20.000-2,-15.000 26.000 17,-15.000 24.000 17,-16.000 26.000 18</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16"/>
    </inkml:context>
    <inkml:brush xml:id="br0">
      <inkml:brushProperty name="width" value="0.0558235421776772" units="cm"/>
      <inkml:brushProperty name="height" value="0.0558235421776772" units="cm"/>
      <inkml:brushProperty name="color" value="#f2395b"/>
      <inkml:brushProperty name="ignorePressure" value="0"/>
    </inkml:brush>
  </inkml:definitions>
  <inkml:trace contextRef="#ctx0" brushRef="#br0">85300.000 6550.000 394,'-22.000'-69.000'1,"6.000"13.000"5,7.000 12.000 3,6.000 13.000 5,10.000 6.000 2,17.000 0.000 2,15.000 0.000 3,16.000 0.000 3,13.000 3.000-1,14.000 6.000-4,11.000 7.000-3,14.000 6.000-4,14.000 1.000-1,20.000-3.000-2,18.000-3.000-1,20.000-2.000 0,14.000-6.000-1,14.000-6.000 0,11.000-6.000 0,14.000-6.000 0,8.000-1.000-1,7.000 7.000-2,6.000 6.000-1,7.000 7.000-1,10.000-1.000-2,16.000-6.000 1,15.000-6.000 1,17.000-6.000-1,3.000-1.000 1,-5.000 7.000-1,-7.000 6.000 1,-5.000 7.000-1,-8.000 0.000 0,-5.000-2.000-1,-7.000-3.000-1,-5.000-3.000-2,-3.000-1.000 1,4.000 4.000-1,3.000 3.000 1,3.000 3.000 1,-1.000 3.000 0,-2.000 3.000 1,-3.000 3.000 0,-3.000 4.000 0,-7.000 1.000 1,-9.000 0.000 0,-10.000 0.000-1,-8.000 0.000 0,-6.000 0.000 1,1.000 0.000 0,-1.000 0.000 1,1.000 0.000 0,-6.000 0.000 0,-8.000 0.000 0,-10.000 0.000 1,-9.000 0.000 0,-5.000 0.000-1,0.000 0.000 0,0.000 0.000 0,0.000 0.000 0,-5.000 0.000-1,-9.000 0.000 0,-10.000 0.000 0,-8.000 0.000 0,-11.000 0.000 0,-8.000 0.000 1,-10.000 0.000 2,-9.000 0.000 1,-12.000 1.000 1,-11.000 4.000 0,-14.000 3.000 1,-11.000 3.000 1,-12.000 6.000 1,-9.000 9.000 0,-10.000 10.000 2,-8.000 10.000 1,-9.000 4.000 0,-6.000 0.000-1,-6.000 0.000 0,-6.000 0.000-1,-4.000 1.000 0,1.000 4.000 0,-1.000 3.000 0,1.000 3.000 2,-3.000 4.000-1,-2.000 7.000 0,-3.000 6.000-1,-3.000 7.000 0,-4.000 4.000 1,-3.000 3.000-1,-3.000 3.000 0,-2.000 4.000 0,-5.000 7.000 0,-2.000 13.000 0,-3.000 12.000-1,-3.000 13.000-1,-1.000 7.000 0,4.000 4.000-1,3.000 3.000 0,3.000 3.000-2,1.000 1.000-1,1.000 1.000-2,-1.000-1.000-1,1.000 1.000-3,2.000-1.000 0,7.000 1.000-1,6.000-1.000 1,7.000 1.000 0,2.000-4.000-1,1.000-6.000-2,-1.000-6.000-2,1.000-6.000-2,-3.000-1.000-3,-2.000 7.000-1,-3.000 6.000-1,-3.000 7.000-3,-2.000 7.000-2,0.000 9.000-5,0.000 10.000-4,0.000 10.000-4,-4.000-4.000-5,-5.000-16.000-3,-7.000-15.000-5,-5.000-15.000-5,-3.000-21.000 4,4.000-25.000 8,3.000-25.000 9,3.000-25.000 10,1.000-15.000 1,1.000-2.000-4,-1.000-3.000-5,1.000-3.000-6</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21"/>
    </inkml:context>
    <inkml:brush xml:id="br0">
      <inkml:brushProperty name="width" value="0.0422513373196125" units="cm"/>
      <inkml:brushProperty name="height" value="0.0422513373196125" units="cm"/>
      <inkml:brushProperty name="color" value="#f2395b"/>
      <inkml:brushProperty name="ignorePressure" value="0"/>
    </inkml:brush>
  </inkml:definitions>
  <inkml:trace contextRef="#ctx0" brushRef="#br0">49150.000 38500.000 520,'20.000'214.000'154,"-9.000"-22.000"-37,-10.000-22.000-36,-8.000-21.000-36,-8.000-14.000-21,-2.000-2.000-4,-3.000-3.000-5,-3.000-3.000-4,-1.000-7.000-4,4.000-9.000-2,3.000-10.000-5,3.000-8.000-2,3.000-11.000-1,3.000-8.000-1,3.000-10.000 1,4.000-9.000-1,10.000-9.000-2,19.000-5.000-8,19.000-7.000-6,19.000-5.000-8,5.000-11.000-3,-5.000-11.000 0,-7.000-14.000 1,-5.000-11.000 1,-4.000-9.000 1,0.000-3.000 3,0.000-3.000 3,0.000-2.000 3,-4.000-5.000 0,-5.000-2.000-3,-7.000-3.000-2,-5.000-3.000-2,-8.000-1.000-1,-5.000 4.000 1,-7.000 3.000 3,-5.000 3.000 1,-3.000 3.000 2,4.000 3.000 1,3.000 3.000 2,3.000 4.000 1</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22"/>
    </inkml:context>
    <inkml:brush xml:id="br0">
      <inkml:brushProperty name="width" value="0.0350621864199638" units="cm"/>
      <inkml:brushProperty name="height" value="0.0350621864199638" units="cm"/>
      <inkml:brushProperty name="color" value="#f2395b"/>
      <inkml:brushProperty name="ignorePressure" value="0"/>
    </inkml:brush>
  </inkml:definitions>
  <inkml:trace contextRef="#ctx0" brushRef="#br0">48800.000 39600.000 627,'-71.000'21.000'6,"10.000"-5.000"12,10.000-7.000 12,9.000-5.000 12,15.000-6.000 5,22.000-3.000 0,22.000-3.000-1,23.000-2.000-2,14.000-5.000-4,10.000-2.000-12,10.000-3.000-10,9.000-3.000-12,2.000-2.000-8,-2.000 0.000-8,-3.000 0.000-7,-3.000 0.000-8,-1.000 3.000-7,4.000 6.000-6,3.000 7.000-6,3.000 6.000-6,-7.000 3.000-2,-15.000 0.000 4,-15.000 0.000 3,-16.000 0.000 4</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9"/>
    </inkml:context>
    <inkml:brush xml:id="br0">
      <inkml:brushProperty name="width" value="0.0356854610145092" units="cm"/>
      <inkml:brushProperty name="height" value="0.0356854610145092" units="cm"/>
      <inkml:brushProperty name="color" value="#f2395b"/>
      <inkml:brushProperty name="ignorePressure" value="0"/>
    </inkml:brush>
  </inkml:definitions>
  <inkml:trace contextRef="#ctx0" brushRef="#br0">96200.000 50850.000 616,'-94.000'20.000'14,"63.000"-9.000"17,62.000-10.000 16,63.000-8.000 16,29.000-11.000 4,-3.000-8.000-12,-3.000-10.000-12,-2.000-9.000-10,-3.000-5.000-12,1.000 0.000-11,-1.000 0.000-13,1.000 0.000-12,-6.000 3.000-4,-8.000 6.000 4,-10.000 7.000 3,-9.000 6.000 3,-10.000 4.000-5,-9.000 4.000-14,-10.000 3.000-14,-8.000 3.000-14,-6.000-1.000-4,1.000-2.000 6,-1.000-3.000 6,1.000-3.000 6</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16T15:56:22"/>
    </inkml:context>
    <inkml:brush xml:id="br0">
      <inkml:brushProperty name="width" value="0.0378355942666531" units="cm"/>
      <inkml:brushProperty name="height" value="0.0378355942666531" units="cm"/>
      <inkml:brushProperty name="color" value="#f2395b"/>
      <inkml:brushProperty name="ignorePressure" value="0"/>
    </inkml:brush>
  </inkml:definitions>
  <inkml:trace contextRef="#ctx0" brushRef="#br0">50600.000 39850.000 581,'0.000'-47.000'3,"0.000"6.000"8,0.000 7.000 5,0.000 6.000 8,0.000 1.000 5,0.000-3.000 4,0.000-3.000 3,0.000-2.000 3,-2.000-1.000-2,-3.000 3.000-8,-3.000 3.000-10,-2.000 4.000-8,-5.000 2.000-6,-2.000 4.000-2,-3.000 3.000-2,-3.000 3.000-3,-6.000 4.000 0,-5.000 7.000 2,-7.000 6.000 0,-5.000 7.000 1,0.000 5.000 1,10.000 7.000 1,10.000 6.000 0,9.000 7.000 1,6.000 2.000 0,3.000 1.000 0,3.000-1.000 1,4.000 1.000 0,1.000-1.000 0,0.000 1.000-1,0.000-1.000 1,0.000 1.000-1,4.000 1.000 1,10.000 3.000-1,10.000 3.000 1,9.000 4.000 0,4.000-1.000-1,1.000-3.000 0,-1.000-3.000-1,1.000-2.000 0,-3.000-3.000-1,-2.000 1.000 1,-3.000-1.000 0,-3.000 1.000 0,-6.000 2.000 0,-5.000 7.000-4,-7.000 6.000-1,-5.000 7.000-3,-8.000 0.000-1,-5.000-2.000 0,-7.000-3.000 0,-5.000-3.000 1,-6.000-4.000 1,-3.000-3.000 2,-3.000-3.000 3,-2.000-2.000 2,-5.000-6.000 2,-2.000-6.000-2,-3.000-6.000-1,-3.000-6.000 0,-1.000-7.000 0,4.000-6.000-1,3.000-6.000 2,3.000-6.000-1,4.000-7.000 2,7.000-6.000 3,6.000-6.000 2,7.000-6.000 2,7.000-9.000-2,9.000-8.000-6,10.000-10.000-5,10.000-9.000-7,10.000-7.000-6,13.000-3.000-7,12.000-3.000-6,13.000-2.000-8,-1.000 5.000 1,-11.000 16.000 6,-14.000 15.000 7,-11.000 17.000 7,-7.000 7.000-4,0.000 0.000-12,0.000 0.000-14,0.000 0.000-13</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4"/>
    </inkml:context>
    <inkml:brush xml:id="br0">
      <inkml:brushProperty name="width" value="0.0450082272291183" units="cm"/>
      <inkml:brushProperty name="height" value="0.0450082272291183" units="cm"/>
      <inkml:brushProperty name="color" value="#f2395b"/>
      <inkml:brushProperty name="ignorePressure" value="0"/>
    </inkml:brush>
  </inkml:definitions>
  <inkml:trace contextRef="#ctx0" brushRef="#br0">62450.000 23500.000 488,'-40.000'-57.000'17,"23.000"39.000"23,22.000 36.000 23,22.000 39.000 23,13.000 24.000 3,7.000 13.000-17,6.000 12.000-16,7.000 13.000-18,7.000 12.000-13,9.000 13.000-8,10.000 12.000-8,10.000 13.000-10,7.000 10.000-7,6.000 10.000-7,7.000 10.000-7,6.000 9.000-6,-10.000-18.000-4,-24.000-43.000 2,-26.000-44.000 2,-24.000-43.000 0,-12.000-21.000-5,4.000 3.000-12,3.000 3.000-13,3.000 4.000-13</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9"/>
    </inkml:context>
    <inkml:brush xml:id="br0">
      <inkml:brushProperty name="width" value="0.0432747341692448" units="cm"/>
      <inkml:brushProperty name="height" value="0.0432747341692448" units="cm"/>
      <inkml:brushProperty name="color" value="#f2395b"/>
      <inkml:brushProperty name="ignorePressure" value="0"/>
    </inkml:brush>
  </inkml:definitions>
  <inkml:trace contextRef="#ctx0" brushRef="#br0">98400.000 49550.000 508,'-46.000'118.000'151,"10.000"-11.000"-35,10.000-14.000-35,9.000-11.000-36,6.000-9.000-20,3.000-3.000-4,3.000-3.000-4,4.000-2.000-4,4.000-8.000-3,6.000-8.000-3,7.000-10.000-3,6.000-9.000-2,6.000-7.000-5,6.000-3.000-2,7.000-3.000-5,6.000-2.000-3,7.000-9.000-3,10.000-12.000-3,10.000-13.000-2,9.000-12.000-3,2.000-12.000-1,-2.000-8.000 2,-3.000-10.000 1,-3.000-9.000 2,-7.000-7.000 0,-9.000-3.000 0,-10.000-3.000 1,-8.000-2.000-1,-9.000-5.000 3,-6.000-2.000 5,-6.000-3.000 4,-6.000-3.000 5,-7.000 2.000 3,-6.000 10.000 3,-6.000 10.000 2,-6.000 9.000 2,-13.000 10.000 1,-19.000 14.000-2,-18.000 11.000 0,-19.000 14.000-2,-13.000 11.000-3,-6.000 14.000-8,-6.000 11.000-7,-6.000 14.000-8,5.000 5.000-6,20.000 1.000-6,18.000-1.000-5,20.000 1.000-7</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3:59"/>
    </inkml:context>
    <inkml:brush xml:id="br0">
      <inkml:brushProperty name="width" value="0.0430419631302357" units="cm"/>
      <inkml:brushProperty name="height" value="0.0430419631302357" units="cm"/>
      <inkml:brushProperty name="color" value="#f2395b"/>
      <inkml:brushProperty name="ignorePressure" value="0"/>
    </inkml:brush>
  </inkml:definitions>
  <inkml:trace contextRef="#ctx0" brushRef="#br0">96650.000 53100.000 511,'53.000'-38.000'93,"6.000"26.000"-10,7.000 24.000-11,6.000 26.000-10,-1.000 8.000-10,-5.000-5.000-9,-7.000-7.000-9,-5.000-5.000-9,-1.000-1.000-8,6.000 6.000-9,7.000 7.000-9,6.000 6.000-8,-2.000 1.000-8,-9.000-3.000-9,-10.000-3.000-8,-8.000-2.000-8,-9.000-5.000-9,-6.000-2.000-7,-6.000-3.000-8,-6.000-3.000-9</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0"/>
    </inkml:context>
    <inkml:brush xml:id="br0">
      <inkml:brushProperty name="width" value="0.0396363362669945" units="cm"/>
      <inkml:brushProperty name="height" value="0.0396363362669945" units="cm"/>
      <inkml:brushProperty name="color" value="#f2395b"/>
      <inkml:brushProperty name="ignorePressure" value="0"/>
    </inkml:brush>
  </inkml:definitions>
  <inkml:trace contextRef="#ctx0" brushRef="#br0">96700.000 53450.000 555,'-96.000'0.000'0,"10.000"0.000"0,10.000 0.000 0,9.000 0.000 0,13.000 1.000 10,20.000 4.000 23,18.000 3.000 22,20.000 3.000 21,14.000 4.000 3,14.000 7.000-15,11.000 6.000-16,14.000 7.000-16,7.000 4.000-11,3.000 3.000-6,3.000 3.000-6,4.000 4.000-6,1.000 2.000-6,0.000 4.000-2,0.000 3.000-3,0.000 3.000-4,-5.000-2.000-6,-9.000-6.000-13,-10.000-6.000-12,-8.000-6.000-11,-8.000-7.000-7,-2.000-6.000 2,-3.000-6.000 1,-3.000-6.000 1</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0"/>
    </inkml:context>
    <inkml:brush xml:id="br0">
      <inkml:brushProperty name="width" value="0.0385023094713688" units="cm"/>
      <inkml:brushProperty name="height" value="0.0385023094713688" units="cm"/>
      <inkml:brushProperty name="color" value="#f2395b"/>
      <inkml:brushProperty name="ignorePressure" value="0"/>
    </inkml:brush>
  </inkml:definitions>
  <inkml:trace contextRef="#ctx0" brushRef="#br0">98800.000 53650.000 571,'-44.000'50.000'80,"13.000"0.000"-13,12.000 0.000-14,13.000 0.000-13,7.000 1.000-9,4.000 4.000-2,3.000 3.000-2,3.000 3.000-3,4.000-1.000-3,7.000-2.000-3,6.000-3.000-4,7.000-3.000-3,4.000-6.000-4,3.000-5.000-2,3.000-7.000-3,4.000-5.000-4,2.000-9.000 0,4.000-9.000 1,3.000-10.000-1,3.000-8.000 2,-1.000-12.000-3,-2.000-12.000-7,-3.000-13.000-5,-3.000-12.000-6,-6.000-7.000-2,-5.000 1.000 1,-7.000-1.000 2,-5.000 1.000 1,-8.000-1.000 2,-5.000 1.000 3,-7.000-1.000 4,-5.000 1.000 2,-12.000 2.000 1,-16.000 7.000-2,-15.000 6.000-1,-15.000 7.000-2,-20.000 5.000-3,-21.000 7.000-5,-22.000 6.000-3,-22.000 7.000-6,-1.000 5.000-2,23.000 7.000-3,22.000 6.000-1,22.000 7.000-3</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1"/>
    </inkml:context>
    <inkml:brush xml:id="br0">
      <inkml:brushProperty name="width" value="0.0436036959290504" units="cm"/>
      <inkml:brushProperty name="height" value="0.0436036959290504" units="cm"/>
      <inkml:brushProperty name="color" value="#f2395b"/>
      <inkml:brushProperty name="ignorePressure" value="0"/>
    </inkml:brush>
  </inkml:definitions>
  <inkml:trace contextRef="#ctx0" brushRef="#br0">81900.000 52050.000 504,'0.000'-47.000'0,"0.000"6.000"0,0.000 7.000 0,0.000 6.000 0,0.000-1.000 3,0.000-5.000 7,0.000-7.000 6,0.000-5.000 7,0.000 8.000 7,0.000 26.000 7,0.000 24.000 7,0.000 26.000 8,-4.000 19.000 0,-5.000 17.000-6,-7.000 15.000-7,-5.000 16.000-5,-8.000 9.000-6,-5.000 3.000-4,-7.000 3.000-5,-5.000 4.000-4,-4.000-1.000-4,0.000-3.000-3,0.000-3.000-4,0.000-2.000-4,3.000-8.000-5,6.000-8.000-7,7.000-10.000-9,6.000-9.000-7,12.000-18.000-8,19.000-24.000-9,19.000-26.000-7,19.000-24.000-9,5.000-15.000 0,-5.000-3.000 8,-7.000-3.000 9,-5.000-2.000 8,-6.000-1.000 5,-3.000 3.000 4,-3.000 3.000 3,-2.000 4.000 2</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1"/>
    </inkml:context>
    <inkml:brush xml:id="br0">
      <inkml:brushProperty name="width" value="0.0431013442575932" units="cm"/>
      <inkml:brushProperty name="height" value="0.0431013442575932" units="cm"/>
      <inkml:brushProperty name="color" value="#f2395b"/>
      <inkml:brushProperty name="ignorePressure" value="0"/>
    </inkml:brush>
  </inkml:definitions>
  <inkml:trace contextRef="#ctx0" brushRef="#br0">82000.000 52450.000 510,'23.000'-90.000'3,"-3.000"23.000"5,-3.000 22.000 6,-2.000 22.000 6,-5.000 15.000 1,-2.000 9.000-2,-3.000 10.000-2,-3.000 10.000-4,-2.000 10.000 4,0.000 13.000 9,0.000 12.000 8,0.000 13.000 9,1.000 6.000 2,4.000 0.000-8,3.000 0.000-5,3.000 0.000-8,3.000 0.000-4,3.000 0.000-3,3.000 0.000-4,4.000 0.000-3,1.000-2.000-1,0.000-3.000 1,0.000-3.000 1,0.000-2.000 0,0.000-8.000-1,0.000-8.000-5,0.000-10.000-5,0.000-9.000-4,1.000-9.000-3,4.000-5.000-1,3.000-7.000 0,3.000-5.000-1,6.000-15.000 1,9.000-22.000 1,10.000-22.000 1,10.000-21.000 1,7.000-21.000 0,6.000-19.000-2,7.000-18.000-3,6.000-19.000-3,-2.000-8.000 1,-9.000 3.000 1,-10.000 3.000 2,-8.000 4.000 3,-11.000 8.000-6,-8.000 17.000-11,-10.000 15.000-13,-9.000 16.000-11,-7.000 15.000-6,-3.000 16.000 1,-3.000 15.000 0,-2.000 17.000 1</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2"/>
    </inkml:context>
    <inkml:brush xml:id="br0">
      <inkml:brushProperty name="width" value="0.0379265733063221" units="cm"/>
      <inkml:brushProperty name="height" value="0.0379265733063221" units="cm"/>
      <inkml:brushProperty name="color" value="#f2395b"/>
      <inkml:brushProperty name="ignorePressure" value="0"/>
    </inkml:brush>
  </inkml:definitions>
  <inkml:trace contextRef="#ctx0" brushRef="#br0">80250.000 50550.000 580,'-43.000'-21.000'8,"17.000"10.000"17,15.000 10.000 18,16.000 9.000 16,9.000 4.000 3,3.000 1.000-10,3.000-1.000-10,4.000 1.000-10,4.000 2.000-8,6.000 7.000-4,7.000 6.000-3,6.000 7.000-4,6.000 2.000-4,6.000 1.000-2,7.000-1.000-2,6.000 1.000-3,-2.000-3.000-7,-9.000-2.000-10,-10.000-3.000-9,-8.000-3.000-10</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2"/>
    </inkml:context>
    <inkml:brush xml:id="br0">
      <inkml:brushProperty name="width" value="0.0343226864933968" units="cm"/>
      <inkml:brushProperty name="height" value="0.0343226864933968" units="cm"/>
      <inkml:brushProperty name="color" value="#f2395b"/>
      <inkml:brushProperty name="ignorePressure" value="0"/>
    </inkml:brush>
  </inkml:definitions>
  <inkml:trace contextRef="#ctx0" brushRef="#br0">80250.000 51100.000 640,'-69.000'-25.000'0,"13.000"0.000"0,12.000 0.000 0,13.000 0.000-1,15.000 6.000 11,19.000 13.000 20,19.000 12.000 20,19.000 13.000 21,10.000 10.000 2,4.000 10.000-18,3.000 10.000-17,3.000 9.000-17,1.000 4.000-11,1.000 1.000-8,-1.000-1.000-5,1.000 1.000-6,-3.000-4.000-10,-2.000-6.000-11,-3.000-6.000-10,-3.000-6.000-13</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2"/>
    </inkml:context>
    <inkml:brush xml:id="br0">
      <inkml:brushProperty name="width" value="0.0387619473040104" units="cm"/>
      <inkml:brushProperty name="height" value="0.0387619473040104" units="cm"/>
      <inkml:brushProperty name="color" value="#f2395b"/>
      <inkml:brushProperty name="ignorePressure" value="0"/>
    </inkml:brush>
  </inkml:definitions>
  <inkml:trace contextRef="#ctx0" brushRef="#br0">78800.000 50100.000 567,'-68.000'-46.000'0,"17.000"10.000"0,15.000 10.000 0,16.000 9.000 0,5.000 4.000 2,-2.000 1.000 2,-3.000-1.000 4,-3.000 1.000 3,-1.000 4.000 2,4.000 9.000 2,3.000 10.000 1,3.000 10.000 2,-1.000 10.000 3,-2.000 13.000 5,-3.000 12.000 5,-3.000 13.000 5,-2.000 7.000 0,0.000 4.000-5,0.000 3.000-5,0.000 3.000-4,1.000-2.000-4,4.000-6.000 0,3.000-6.000-1,3.000-6.000-1,6.000-9.000-2,9.000-8.000-3,10.000-10.000-4,10.000-9.000-4,10.000-9.000-1,13.000-5.000 1,12.000-7.000 0,13.000-5.000 1,10.000-9.000-3,10.000-9.000-9,10.000-10.000-7,9.000-8.000-8,4.000-12.000-5,1.000-12.000-2,-1.000-13.000-2,1.000-12.000-2,-7.000-7.000-1,-12.000 1.000 2,-13.000-1.000 1,-12.000 1.000 2,-16.000 2.000 2,-19.000 7.000 6,-18.000 6.000 4,-19.000 7.000 4,-21.000 8.000 5,-21.000 14.000 2,-22.000 11.000 4,-22.000 14.000 2,-8.000 14.000 1,6.000 20.000-5,7.000 18.000-3,6.000 20.000-3,9.000 3.000-4,13.000-8.000-2,12.000-10.000-3,13.000-9.000-2</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3"/>
    </inkml:context>
    <inkml:brush xml:id="br0">
      <inkml:brushProperty name="width" value="0.0314293950796127" units="cm"/>
      <inkml:brushProperty name="height" value="0.0314293950796127" units="cm"/>
      <inkml:brushProperty name="color" value="#f2395b"/>
      <inkml:brushProperty name="ignorePressure" value="0"/>
    </inkml:brush>
  </inkml:definitions>
  <inkml:trace contextRef="#ctx0" brushRef="#br0">81600.000 53950.000 699,'-36.000'73.000'53,"-22.000"47.000"-1,-22.000 47.000 1,-21.000 48.000 0,-1.000 3.000-8,22.000-36.000-15,22.000-39.000-15,23.000-36.000-16,13.000-25.000-13,6.000-8.000-9,7.000-10.000-11,6.000-9.000-9,6.000-12.000-6,6.000-11.000-1,7.000-14.000 0,6.000-11.000-2</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0"/>
    </inkml:context>
    <inkml:brush xml:id="br0">
      <inkml:brushProperty name="width" value="0.0438868775963783" units="cm"/>
      <inkml:brushProperty name="height" value="0.0438868775963783" units="cm"/>
      <inkml:brushProperty name="color" value="#f2395b"/>
      <inkml:brushProperty name="ignorePressure" value="0"/>
    </inkml:brush>
  </inkml:definitions>
  <inkml:trace contextRef="#ctx0" brushRef="#br0">61350.000 24950.000 501,'7.000'-44.000'50,"17.000"13.000"-2,15.000 12.000-2,16.000 13.000-3,4.000 6.000-4,-6.000 0.000-7,-6.000 0.000-7,-6.000 0.000-6,-2.000 4.000-5,3.000 10.000 0,3.000 10.000-2,4.000 9.000-1,-1.000 7.000-1,-3.000 7.000-1,-3.000 6.000-1,-2.000 7.000-2,-6.000 0.000-2,-6.000-2.000-2,-6.000-3.000-2,-6.000-3.000-3,-6.000-2.000-1,-2.000 0.000 1,-3.000 0.000 0,-3.000 0.000 0,-10.000 3.000-1,-16.000 6.000-1,-15.000 7.000-1,-15.000 6.000-1,-12.000 3.000-1,-6.000 0.000 2,-6.000 0.000 0,-6.000 0.000 1,-4.000-4.000-1,1.000-5.000-2,-1.000-7.000-4,1.000-5.000-1,2.000-9.000-2,7.000-9.000 1,6.000-10.000 2,7.000-8.000 0,7.000-6.000 3,9.000 1.000 2,10.000-1.000 4,10.000 1.000 3,13.000-4.000 7,19.000-6.000 10,19.000-6.000 9,19.000-6.000 10,12.000-4.000 2,6.000 1.000-6,7.000-1.000-5,6.000 1.000-7,3.000-1.000-3,0.000 1.000-3,0.000-1.000-4,0.000 1.000-2,0.000 1.000-2,0.000 3.000 0,0.000 3.000 1,0.000 4.000-1,1.000-1.000-3,4.000-3.000-5,3.000-3.000-6,3.000-2.000-5,-1.000-1.000-7,-2.000 3.000-6,-3.000 3.000-5,-3.000 4.000-7,-2.000-1.000-3,0.000-3.000-1,0.000-3.000 0,0.000-2.000 0,-5.000-3.000 0,-9.000 1.000 3,-10.000-1.000 2,-8.000 1.000 2,-9.000-1.000 3,-6.000 1.000 4,-6.000-1.000 4,-6.000 1.000 3</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7"/>
    </inkml:context>
    <inkml:brush xml:id="br0">
      <inkml:brushProperty name="width" value="0.055794108659029" units="cm"/>
      <inkml:brushProperty name="height" value="0.055794108659029" units="cm"/>
      <inkml:brushProperty name="color" value="#f2395b"/>
      <inkml:brushProperty name="ignorePressure" value="0"/>
    </inkml:brush>
  </inkml:definitions>
  <inkml:trace contextRef="#ctx0" brushRef="#br0">21450.000 34650.000 394,'51.000'0.000'157,"4.000"0.000"-36,3.000 0.000-36,3.000 0.000-36,-2.000 1.000-21,-6.000 4.000-6,-6.000 3.000-5,-6.000 3.000-7,-1.000-1.000-3,7.000-2.000-1,6.000-3.000 0,7.000-3.000-1,0.000-2.000 0,-2.000 0.000-1,-3.000 0.000 0,-3.000 0.000 0,-2.000 1.000-1,0.000 4.000-1,0.000 3.000-1,0.000 3.000 0,4.000-1.000 0,10.000-2.000-2,10.000-3.000-1,9.000-3.000-1,-1.000-6.000 0,-8.000-5.000-1,-10.000-7.000-1,-9.000-5.000 0,-2.000-3.000-1,6.000 4.000 0,7.000 3.000 0,6.000 3.000-1,-1.000 6.000 2,-5.000 9.000 4,-7.000 10.000 3,-5.000 10.000 3,-3.000 2.000 3,4.000-3.000 2,3.000-3.000 2,3.000-2.000 1,3.000-8.000 0,3.000-8.000-4,3.000-10.000-3,4.000-9.000-5,1.000-4.000-1,0.000 4.000-3,0.000 3.000 0,0.000 3.000-2,-2.000 1.000-1,-3.000 1.000 2,-3.000-1.000 1,-2.000 1.000 0,-3.000-1.000 0,1.000 1.000 0,-1.000-1.000-2,1.000 1.000 0,-1.000-3.000-1,1.000-2.000 1,-1.000-3.000 1,1.000-3.000 0,-1.000-2.000 1,1.000 0.000 1,-1.000 0.000 1,1.000 0.000 0,-3.000 3.000 1,-2.000 6.000 1,-3.000 7.000 1,-3.000 6.000 2,-6.000 7.000 0,-5.000 10.000 2,-7.000 10.000 0,-5.000 9.000 1,-4.000 6.000 0,0.000 3.000 0,0.000 3.000-1,0.000 4.000-1,1.000-3.000 1,4.000-5.000 2,3.000-7.000 3,3.000-5.000 2,3.000-8.000-1,3.000-5.000-6,3.000-7.000-6,4.000-5.000-5,5.000-11.000-3,10.000-11.000-3,10.000-14.000-2,9.000-11.000-2,4.000-4.000 0,1.000 6.000 1,-1.000 7.000 1,1.000 6.000 2,-3.000 4.000 1,-2.000 4.000 3,-3.000 3.000 1,-3.000 3.000 3,-2.000 3.000 2,0.000 3.000 2,0.000 3.000 2,0.000 4.000 3,0.000 1.000 0,0.000 0.000 0,0.000 0.000-1,0.000 0.000 0,1.000 0.000 0,4.000 0.000 2,3.000 0.000 0,3.000 0.000 1,4.000 0.000 0,7.000 0.000-2,6.000 0.000-2,7.000 0.000-1,0.000 0.000-2,-2.000 0.000-2,-3.000 0.000-1,-3.000 0.000-2,-7.000-2.000-1,-9.000-3.000-2,-10.000-3.000-3,-8.000-2.000-1</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3"/>
    </inkml:context>
    <inkml:brush xml:id="br0">
      <inkml:brushProperty name="width" value="0.0362342782318592" units="cm"/>
      <inkml:brushProperty name="height" value="0.0362342782318592" units="cm"/>
      <inkml:brushProperty name="color" value="#f2395b"/>
      <inkml:brushProperty name="ignorePressure" value="0"/>
    </inkml:brush>
  </inkml:definitions>
  <inkml:trace contextRef="#ctx0" brushRef="#br0">82250.000 54200.000 607,'-69.000'95.000'120,"13.000"-9.000"-28,12.000-10.000-27,13.000-8.000-29,9.000-4.000-14,6.000 3.000-3,7.000 3.000-2,6.000 4.000-1,1.000 7.000-10,-3.000 13.000-17,-3.000 12.000-16,-2.000 13.000-16,-3.000-2.000-8,1.000-16.000-2,-1.000-15.000-1,1.000-15.000-1,-1.000-14.000 3,1.000-8.000 8,-1.000-10.000 6,1.000-9.000 7</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04"/>
    </inkml:context>
    <inkml:brush xml:id="br0">
      <inkml:brushProperty name="width" value="0.0414201766252518" units="cm"/>
      <inkml:brushProperty name="height" value="0.0414201766252518" units="cm"/>
      <inkml:brushProperty name="color" value="#f2395b"/>
      <inkml:brushProperty name="ignorePressure" value="0"/>
    </inkml:brush>
  </inkml:definitions>
  <inkml:trace contextRef="#ctx0" brushRef="#br0">80700.000 56500.000 531,'-47.000'23.000'1,"6.000"-3.000"4,7.000-3.000 3,6.000-2.000 4,3.000 2.000 3,0.000 9.000 5,0.000 10.000 4,0.000 10.000 5,1.000 5.000 3,4.000 4.000-1,3.000 3.000 1,3.000 3.000 0,3.000 4.000-2,3.000 7.000-2,3.000 6.000-2,4.000 7.000-3,2.000-1.000-2,4.000-6.000-2,3.000-6.000-2,3.000-6.000-1,6.000-9.000-2,9.000-8.000-3,10.000-10.000-2,10.000-9.000-3,8.000-12.000-2,10.000-11.000-2,10.000-14.000-1,9.000-11.000-1,4.000-17.000-2,1.000-18.000-4,-1.000-19.000-4,1.000-18.000-4,-6.000-10.000-1,-8.000 0.000-1,-10.000 0.000 1,-9.000 0.000 0,-12.000 3.000 1,-11.000 6.000 3,-14.000 7.000 2,-11.000 6.000 4,-17.000 7.000 1,-18.000 10.000-1,-19.000 10.000 0,-18.000 9.000-1,-15.000 9.000 0,-9.000 9.000-2,-10.000 10.000-2,-8.000 10.000 0,-1.000 7.000-4,9.000 6.000-5,10.000 7.000-6,10.000 6.000-6,11.000 3.000-4,17.000 0.000-5,15.000 0.000-5,16.000 0.000-3</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3"/>
    </inkml:context>
    <inkml:brush xml:id="br0">
      <inkml:brushProperty name="width" value="0.0443897843360901" units="cm"/>
      <inkml:brushProperty name="height" value="0.0443897843360901" units="cm"/>
      <inkml:brushProperty name="color" value="#f2395b"/>
      <inkml:brushProperty name="ignorePressure" value="0"/>
    </inkml:brush>
  </inkml:definitions>
  <inkml:trace contextRef="#ctx0" brushRef="#br0">54000.000 48350.000 495,'-36.000'21.000'87,"28.000"-5.000"-12,28.000-7.000-13,29.000-5.000-13,15.000-6.000-9,3.000-3.000-4,3.000-3.000-5,4.000-2.000-5,-3.000-5.000-4,-5.000-2.000-5,-7.000-3.000-4,-5.000-3.000-4,-1.000-1.000-2,6.000 4.000 1,7.000 3.000 0,6.000 3.000 1,-1.000 1.000-3,-5.000 1.000-7,-7.000-1.000-6,-5.000 1.000-6,-6.000 1.000-4,-3.000 3.000-3,-3.000 3.000-3,-2.000 4.000-3,-8.000 7.000-3,-8.000 13.000-3,-10.000 12.000-4,-9.000 13.000-4,-10.000-1.000 1,-9.000-11.000 8,-10.000-14.000 6,-8.000-11.000 7,-4.000-6.000 6,3.000 4.000 4,3.000 3.000 4,4.000 3.000 4,1.000 1.000 4,0.000 1.000 4,0.000-1.000 4,0.000 1.000 5,1.000 1.000 2,4.000 3.000 1,3.000 3.000 2,3.000 4.000 1,1.000 2.000 0,1.000 4.000 0,-1.000 3.000-1,1.000 3.000-1,1.000 4.000-1,3.000 7.000-2,3.000 6.000-2,4.000 7.000-1,1.000 5.000-3,0.000 7.000-2,0.000 6.000-2,0.000 7.000-2,0.000 5.000-2,0.000 7.000-4,0.000 6.000-2,0.000 7.000-3,0.000-1.000-4,0.000-6.000-3,0.000-6.000-3,0.000-6.000-3,1.000-20.000-10,4.000-30.000-15,3.000-32.000-15,3.000-30.000-16,1.000-23.000 0,1.000-12.000 13,-1.000-13.000 14,1.000-12.000 13,-3.000-1.000 11,-2.000 14.000 8,-3.000 11.000 8,-3.000 14.000 7,-1.000 8.000 7,4.000 7.000 3,3.000 6.000 4,3.000 7.000 3,7.000 2.000 7,14.000 1.000 9,11.000-1.000 9,14.000 1.000 9,7.000-1.000-1,3.000 1.000-11,3.000-1.000-12,4.000 1.000-12,-3.000-1.000-8,-5.000 1.000-6,-7.000-1.000-6,-5.000 1.000-5,-9.000 7.000-8,-9.000 16.000-10,-10.000 15.000-10,-8.000 17.000-9,-11.000 2.000 0,-8.000-9.000 8,-10.000-10.000 9,-9.000-8.000 9,-4.000-6.000 5,4.000 1.000 1,3.000-1.000 1,3.000 1.000 1</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3"/>
    </inkml:context>
    <inkml:brush xml:id="br0">
      <inkml:brushProperty name="width" value="0.0384059399366379" units="cm"/>
      <inkml:brushProperty name="height" value="0.0384059399366379" units="cm"/>
      <inkml:brushProperty name="color" value="#f2395b"/>
      <inkml:brushProperty name="ignorePressure" value="0"/>
    </inkml:brush>
  </inkml:definitions>
  <inkml:trace contextRef="#ctx0" brushRef="#br0">54150.000 49500.000 572,'-113.000'-71.000'23,"26.000"10.000"3,24.000 10.000 2,26.000 9.000 3,16.000 17.000 3,10.000 25.000 2,10.000 25.000 4,9.000 25.000 3,7.000 17.000-2,7.000 9.000-6,6.000 10.000-5,7.000 10.000-6,-1.000 2.000-7,-6.000-3.000-5,-6.000-3.000-5,-6.000-2.000-7,-4.000-6.000-6,1.000-6.000-9,-1.000-6.000-10,1.000-6.000-7,-3.000-7.000-8,-2.000-6.000-3,-3.000-6.000-4,-3.000-6.000-3,-7.000-7.000-1,-9.000-6.000 3,-10.000-6.000 3,-8.000-6.000 3,-3.000-4.000 5,7.000 1.000 9,6.000-1.000 8,7.000 1.000 8</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4"/>
    </inkml:context>
    <inkml:brush xml:id="br0">
      <inkml:brushProperty name="width" value="0.0388199388980865" units="cm"/>
      <inkml:brushProperty name="height" value="0.0388199388980865" units="cm"/>
      <inkml:brushProperty name="color" value="#f2395b"/>
      <inkml:brushProperty name="ignorePressure" value="0"/>
    </inkml:brush>
  </inkml:definitions>
  <inkml:trace contextRef="#ctx0" brushRef="#br0">53100.000 50850.000 566,'-71.000'0.000'0,"10.000"0.000"0,10.000 0.000 0,9.000 0.000 0,7.000-2.000 6,7.000-3.000 10,6.000-3.000 11,7.000-2.000 12,7.000-1.000 4,9.000 3.000-2,10.000 3.000-1,10.000 4.000-2,11.000 1.000-3,17.000 0.000-4,15.000 0.000-4,16.000 0.000-4,15.000-2.000-3,16.000-3.000-4,15.000-3.000-2,17.000-2.000-4,8.000-1.000-4,4.000 3.000-4,3.000 3.000-5,3.000 4.000-4,-2.000 1.000-7,-6.000 0.000-10,-6.000 0.000-9,-6.000 0.000-9,-7.000 0.000-3,-6.000 0.000 3,-6.000 0.000 5,-6.000 0.000 4,-13.000-2.000 0,-19.000-3.000-3,-18.000-3.000-4,-19.000-2.000-4</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4"/>
    </inkml:context>
    <inkml:brush xml:id="br0">
      <inkml:brushProperty name="width" value="0.0437598191201687" units="cm"/>
      <inkml:brushProperty name="height" value="0.0437598191201687" units="cm"/>
      <inkml:brushProperty name="color" value="#f2395b"/>
      <inkml:brushProperty name="ignorePressure" value="0"/>
    </inkml:brush>
  </inkml:definitions>
  <inkml:trace contextRef="#ctx0" brushRef="#br0">56950.000 47350.000 502,'0.000'-69.000'0,"0.000"13.000"0,0.000 12.000 0,0.000 13.000 0,0.000 6.000 5,0.000 0.000 8,0.000 0.000 10,0.000 0.000 8,3.000 9.000 5,6.000 19.000 1,7.000 19.000 0,6.000 19.000 1,6.000 7.000-4,6.000-3.000-7,7.000-3.000-9,6.000-2.000-7,6.000-5.000-6,6.000-2.000-3,7.000-3.000-3,6.000-3.000-3,3.000-6.000-3,0.000-5.000-3,0.000-7.000-3,0.000-5.000-3,-5.000-3.000-1,-9.000 4.000 2,-10.000 3.000 2,-8.000 3.000 3,-9.000 3.000 1,-6.000 3.000 1,-6.000 3.000 1,-6.000 4.000 2,-15.000 4.000 0,-21.000 6.000 1,-22.000 7.000 1,-22.000 6.000 0,-13.000 6.000 1,-3.000 6.000 1,-3.000 7.000 0,-2.000 6.000 1,-3.000-1.000-1,1.000-5.000 0,-1.000-7.000-1,1.000-5.000 0,4.000-8.000 0,9.000-5.000 1,10.000-7.000 2,10.000-5.000 2,7.000-4.000 2,6.000 0.000 3,7.000 0.000 3,6.000 0.000 4,6.000 4.000 4,6.000 10.000 5,7.000 10.000 7,6.000 9.000 5,1.000 4.000 0,-3.000 1.000-5,-3.000-1.000-6,-2.000 1.000-4,-3.000 5.000-5,1.000 14.000-1,-1.000 11.000-2,1.000 14.000-2,-3.000 2.000-1,-2.000-6.000-4,-3.000-6.000-1,-3.000-6.000-4,-1.000-7.000-2,4.000-6.000-6,3.000-6.000-5,3.000-6.000-5,10.000-29.000-12,20.000-49.000-18,18.000-51.000-20,20.000-49.000-19,6.000-26.000-1,-2.000 1.000 16,-3.000-1.000 15,-3.000 1.000 15,-6.000 13.000 12,-5.000 29.000 6,-7.000 28.000 7,-5.000 28.000 6,-3.000 9.000 4,4.000-9.000 2,3.000-10.000 0,3.000-8.000 2,4.000-6.000 3,7.000 1.000 3,6.000-1.000 4,7.000 1.000 3,2.000 2.000 4,1.000 7.000 4,-1.000 6.000 3,1.000 7.000 4,-3.000 5.000 3,-2.000 7.000 1,-3.000 6.000 1,-3.000 7.000 2,-6.000 8.000-1,-5.000 14.000-3,-7.000 11.000-3,-5.000 14.000-3,-6.000 10.000-2,-3.000 9.000 1,-3.000 10.000-1,-2.000 10.000 1,-6.000 10.000-1,-6.000 13.000-3,-6.000 12.000-2,-6.000 13.000-1,-9.000 6.000-5,-8.000 0.000-5,-10.000 0.000-5,-9.000 0.000-5,-5.000-5.000-4,0.000-9.000 1,0.000-10.000-1,0.000-8.000 0,1.000-14.000-3,4.000-15.000-7,3.000-15.000-5,3.000-16.000-7,1.000-16.000-5,1.000-16.000-5,-1.000-15.000-3,1.000-15.000-5,2.000-7.000 2,7.000 3.000 10,6.000 3.000 7,7.000 4.000 10,2.000-1.000 4,1.000-3.000 2,-1.000-3.000 2,1.000-2.000 1</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4"/>
    </inkml:context>
    <inkml:brush xml:id="br0">
      <inkml:brushProperty name="width" value="0.0380712188780308" units="cm"/>
      <inkml:brushProperty name="height" value="0.0380712188780308" units="cm"/>
      <inkml:brushProperty name="color" value="#f2395b"/>
      <inkml:brushProperty name="ignorePressure" value="0"/>
    </inkml:brush>
  </inkml:definitions>
  <inkml:trace contextRef="#ctx0" brushRef="#br0">57250.000 48900.000 577,'23.000'-24.000'0,"-3.000"4.000"0,-3.000 3.000 0,-2.000 3.000 0,-1.000 3.000 3,3.000 3.000 4,3.000 3.000 6,4.000 4.000 4,-3.000 10.000 8,-5.000 19.000 9,-7.000 19.000 9,-5.000 19.000 10,-15.000 15.000 1,-22.000 13.000-8,-22.000 12.000-8,-21.000 13.000-7,-15.000 9.000-7,-6.000 6.000-6,-6.000 7.000-7,-6.000 6.000-5,-2.000-2.000-9,3.000-9.000-10,3.000-10.000-9,4.000-8.000-11,5.000-17.000-3,10.000-21.000 3,10.000-22.000 4,9.000-22.000 4</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5"/>
    </inkml:context>
    <inkml:brush xml:id="br0">
      <inkml:brushProperty name="width" value="0.0376075841486454" units="cm"/>
      <inkml:brushProperty name="height" value="0.0376075841486454" units="cm"/>
      <inkml:brushProperty name="color" value="#f2395b"/>
      <inkml:brushProperty name="ignorePressure" value="0"/>
    </inkml:brush>
  </inkml:definitions>
  <inkml:trace contextRef="#ctx0" brushRef="#br0">56750.000 50100.000 584,'93.000'-19.000'6,"-11.000"13.000"11,-14.000 12.000 12,-11.000 13.000 10,-4.000 10.000 9,6.000 10.000 3,7.000 10.000 3,6.000 9.000 5,9.000 10.000-7,13.000 14.000-16,12.000 11.000-15,13.000 14.000-18,4.000 0.000-11,-3.000-8.000-10,-3.000-10.000-10,-2.000-9.000-9,-12.000-10.000-9,-19.000-9.000-9,-18.000-10.000-8,-19.000-8.000-9</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5"/>
    </inkml:context>
    <inkml:brush xml:id="br0">
      <inkml:brushProperty name="width" value="0.0274017695337534" units="cm"/>
      <inkml:brushProperty name="height" value="0.0274017695337534" units="cm"/>
      <inkml:brushProperty name="color" value="#f2395b"/>
      <inkml:brushProperty name="ignorePressure" value="0"/>
    </inkml:brush>
  </inkml:definitions>
  <inkml:trace contextRef="#ctx0" brushRef="#br0">59150.000 48650.000 802,'-21.000'-57.000'5,"10.000"39.000"7,10.000 36.000 9,9.000 39.000 8,2.000 24.000 1,-2.000 13.000-7,-3.000 12.000-6,-3.000 13.000-6,-7.000 12.000-3,-9.000 13.000 2,-10.000 12.000 2,-8.000 13.000 3,-6.000-1.000-10,1.000-11.000-22,-1.000-14.000-19,1.000-11.000-22,2.000-18.000-5,7.000-22.000 10,6.000-22.000 9,7.000-21.000 10,2.000-15.000 8,1.000-6.000 5,-1.000-6.000 7,1.000-6.000 5</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6"/>
    </inkml:context>
    <inkml:brush xml:id="br0">
      <inkml:brushProperty name="width" value="0.027818001806736" units="cm"/>
      <inkml:brushProperty name="height" value="0.027818001806736" units="cm"/>
      <inkml:brushProperty name="color" value="#f2395b"/>
      <inkml:brushProperty name="ignorePressure" value="0"/>
    </inkml:brush>
  </inkml:definitions>
  <inkml:trace contextRef="#ctx0" brushRef="#br0">59350.000 48850.000 790,'1.000'-46.000'0,"4.000"10.000"0,3.000 10.000 0,3.000 9.000 0,4.000 4.000-4,7.000 1.000-8,6.000-1.000-9,7.000 1.000-9,7.000-1.000 0,9.000 1.000 7,10.000-1.000 6,10.000 1.000 7,10.000 1.000 10,13.000 3.000 12,12.000 3.000 14,13.000 4.000 11,10.000 2.000 7,10.000 4.000-1,10.000 3.000-2,9.000 3.000 0,-13.000 3.000-5,-34.000 3.000-7,-35.000 3.000-9,-33.000 4.000-7,-22.000 8.000-6,-5.000 17.000-2,-7.000 15.000-3,-5.000 16.000-1,-11.000 10.000-5,-11.000 7.000-2,-14.000 6.000-5,-11.000 7.000-2,-9.000-4.000-6,-3.000-12.000-3,-3.000-13.000-6,-2.000-12.000-4,-6.000-12.000-1,-6.000-8.000 0,-6.000-10.000 2,-6.000-9.000 0,-4.000-10.000 3,1.000-9.000 3,-1.000-10.000 4,1.000-8.000 4,2.000-12.000 3,7.000-12.000 3,6.000-13.000 3,7.000-12.000 3,8.000-9.000 2,14.000-2.000 1,11.000-3.000 0,14.000-3.000 2,16.000-2.000-1,22.000 0.000 3,22.000 0.000 0,23.000 0.000 2,11.000 4.000 1,4.000 10.000 2,3.000 10.000 2,3.000 9.000 2,-4.000 9.000 0,-8.000 9.000-3,-10.000 10.000-3,-9.000 10.000-2,-13.000 14.000-3,-16.000 23.000-2,-15.000 22.000-2,-15.000 22.000-2,-20.000 16.000-1,-21.000 14.000 1,-22.000 11.000 1,-22.000 14.000 2,-11.000-1.000-1,0.000-12.000 1,0.000-13.000-1,0.000-12.000 0,4.000-12.000-1,10.000-8.000 2,10.000-10.000 0,9.000-9.000 0,15.000-16.000 1,22.000-22.000 1,22.000-22.000 0,23.000-21.000 0,16.000-14.000 1,13.000-2.000-1,12.000-3.000 1,13.000-3.000 0,2.000 1.000 0,-5.000 6.000 0,-7.000 7.000 0,-5.000 6.000 0,-9.000 7.000 0,-9.000 10.000 0,-10.000 10.000 0,-8.000 9.000 0,-9.000 4.000 0,-6.000 1.000 0,-6.000-1.000 0,-6.000 1.000 0,-4.000-7.000 0,1.000-12.000 0,-1.000-13.000 0,1.000-12.000 0,1.000-9.000 0,3.000-2.000 0,3.000-3.000 0,4.000-3.000 0,2.000-2.000 0,4.000 0.000 0,3.000 0.000 0,3.000 0.000 0</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8"/>
    </inkml:context>
    <inkml:brush xml:id="br0">
      <inkml:brushProperty name="width" value="0.0465249270200729" units="cm"/>
      <inkml:brushProperty name="height" value="0.0465249270200729" units="cm"/>
      <inkml:brushProperty name="color" value="#f2395b"/>
      <inkml:brushProperty name="ignorePressure" value="0"/>
    </inkml:brush>
  </inkml:definitions>
  <inkml:trace contextRef="#ctx0" brushRef="#br0">23050.000 35300.000 472,'-22.000'-8.000'38,"6.000"34.000"7,7.000 35.000 7,6.000 35.000 7,3.000 22.000-1,0.000 14.000-8,0.000 11.000-8,0.000 14.000-9,0.000 0.000-5,0.000-8.000-4,0.000-10.000-4,0.000-9.000-3,0.000-9.000-2,0.000-5.000-2,0.000-7.000-3,0.000-5.000-1,0.000-11.000-2,0.000-11.000-3,0.000-14.000-1,0.000-11.000-3,6.000-22.000-9,13.000-27.000-17,12.000-28.000-17,13.000-28.000-18,6.000-17.000-7,0.000-2.000 5,0.000-3.000 4,0.000-3.000 4,-5.000 4.000 4,-9.000 13.000 7,-10.000 12.000 5,-8.000 13.000 6</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6"/>
    </inkml:context>
    <inkml:brush xml:id="br0">
      <inkml:brushProperty name="width" value="0.0413383170962334" units="cm"/>
      <inkml:brushProperty name="height" value="0.0413383170962334" units="cm"/>
      <inkml:brushProperty name="color" value="#f2395b"/>
      <inkml:brushProperty name="ignorePressure" value="0"/>
    </inkml:brush>
  </inkml:definitions>
  <inkml:trace contextRef="#ctx0" brushRef="#br0">60050.000 48150.000 532,'0.000'-157.000'1,"0.000"39.000"1,0.000 36.000 3,0.000 39.000 2,0.000 32.000 7,0.000 28.000 13,0.000 28.000 13,0.000 29.000 14,-4.000 16.000 1,-5.000 7.000-7,-7.000 6.000-9,-5.000 7.000-9,-4.000 7.000-5,0.000 9.000-1,0.000 10.000-3,0.000 10.000-2,0.000 7.000-3,0.000 6.000-2,0.000 7.000-3,0.000 6.000-3,3.000-5.000-3,6.000-16.000-3,7.000-15.000-2,6.000-15.000-4,3.000-15.000-2,0.000-12.000-1,0.000-13.000-1,0.000-12.000-2,4.000-13.000-2,10.000-12.000-1,10.000-13.000-3,9.000-12.000-2,4.000-9.000-1,1.000-2.000 2,-1.000-3.000 1,1.000-3.000 1,1.000-4.000-2,3.000-3.000-6,3.000-3.000-6,4.000-2.000-6,1.000-6.000-4,0.000-6.000-1,0.000-6.000-2,0.000-6.000 0,-2.000-6.000 2,-3.000-2.000 7,-3.000-3.000 6,-2.000-3.000 8,-6.000 1.000 4,-6.000 6.000 4,-6.000 7.000 2,-6.000 6.000 4</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6"/>
    </inkml:context>
    <inkml:brush xml:id="br0">
      <inkml:brushProperty name="width" value="0.0270585902035236" units="cm"/>
      <inkml:brushProperty name="height" value="0.0270585902035236" units="cm"/>
      <inkml:brushProperty name="color" value="#f2395b"/>
      <inkml:brushProperty name="ignorePressure" value="0"/>
    </inkml:brush>
  </inkml:definitions>
  <inkml:trace contextRef="#ctx0" brushRef="#br0">61350.000 48050.000 813,'4.000'-47.000'-1,"10.000"6.000"0,10.000 7.000 0,9.000 6.000-1,9.000 6.000 3,9.000 6.000 8,10.000 7.000 7,10.000 6.000 8,13.000 1.000 4,19.000-3.000-2,19.000-3.000-2,19.000-2.000 0,10.000-3.000-5,4.000 1.000-5,3.000-1.000-8,3.000 1.000-5,-1.000-1.000-9,-2.000 1.000-8,-3.000-1.000-9,-3.000 1.000-9,-15.000-1.000-3,-24.000 1.000 5,-26.000-1.000 3,-24.000 1.000 4,-21.000 4.000 2,-16.000 9.000-1,-15.000 10.000-1,-15.000 10.000-1</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6"/>
    </inkml:context>
    <inkml:brush xml:id="br0">
      <inkml:brushProperty name="width" value="0.0302186496555805" units="cm"/>
      <inkml:brushProperty name="height" value="0.0302186496555805" units="cm"/>
      <inkml:brushProperty name="color" value="#f2395b"/>
      <inkml:brushProperty name="ignorePressure" value="0"/>
    </inkml:brush>
  </inkml:definitions>
  <inkml:trace contextRef="#ctx0" brushRef="#br0">62400.000 47250.000 728,'-46.000'-49.000'0,"10.000"4.000"0,10.000 3.000 0,9.000 3.000 0,9.000 20.000 6,9.000 38.000 12,10.000 37.000 13,10.000 38.000 13,-1.000 20.000 3,-9.000 3.000-7,-10.000 3.000-7,-8.000 4.000-6,-9.000-1.000-8,-6.000-3.000-12,-6.000-3.000-12,-6.000-2.000-11,1.000-8.000-8,9.000-8.000-3,10.000-10.000-3,10.000-9.000-4,5.000-12.000-3,4.000-11.000-2,3.000-14.000-3,3.000-11.000-2,1.000-12.000 4,1.000-9.000 7,-1.000-10.000 9,1.000-8.000 7,1.000-8.000 6,3.000-2.000 2,3.000-3.000 3,4.000-3.000 2</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7"/>
    </inkml:context>
    <inkml:brush xml:id="br0">
      <inkml:brushProperty name="width" value="0.0358931422233582" units="cm"/>
      <inkml:brushProperty name="height" value="0.0358931422233582" units="cm"/>
      <inkml:brushProperty name="color" value="#f2395b"/>
      <inkml:brushProperty name="ignorePressure" value="0"/>
    </inkml:brush>
  </inkml:definitions>
  <inkml:trace contextRef="#ctx0" brushRef="#br0">63500.000 47300.000 612,'25.000'-49.000'-3,"0.000"4.000"-6,0.000 3.000-7,0.000 3.000-7,-13.000 15.000 7,-24.000 29.000 18,-26.000 28.000 17,-24.000 28.000 19,-13.000 15.000 7,0.000 4.000-3,0.000 3.000-4,0.000 3.000-3,-10.000 10.000-6,-18.000 20.000-9,-19.000 18.000-9,-18.000 20.000-8,-4.000-1.000-9,13.000-19.000-6,12.000-18.000-6,13.000-19.000-8,12.000-16.000-3,13.000-12.000 1,12.000-13.000 0,13.000-12.000 1,7.000-12.000 0,4.000-8.000-1,3.000-10.000 1,3.000-9.000 0,6.000-1.000 8,9.000 10.000 13,10.000 10.000 15,10.000 9.000 14,4.000 7.000 9,0.000 7.000 6,0.000 6.000 6,0.000 7.000 4,0.000 5.000 1,0.000 7.000-6,0.000 6.000-4,0.000 7.000-6,0.000 2.000-5,0.000 1.000-3,0.000-1.000-4,0.000 1.000-3,-2.000-3.000-4,-3.000-2.000-4,-3.000-3.000-5,-2.000-3.000-3,-3.000-7.000-7,1.000-9.000-8,-1.000-10.000-8,1.000-8.000-9,1.000-20.000-9,3.000-28.000-12,3.000-28.000-12,4.000-27.000-11,2.000-9.000 2,4.000 13.000 16,3.000 12.000 16,3.000 13.000 16</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7"/>
    </inkml:context>
    <inkml:brush xml:id="br0">
      <inkml:brushProperty name="width" value="0.0236969944089651" units="cm"/>
      <inkml:brushProperty name="height" value="0.0236969944089651" units="cm"/>
      <inkml:brushProperty name="color" value="#f2395b"/>
      <inkml:brushProperty name="ignorePressure" value="0"/>
    </inkml:brush>
  </inkml:definitions>
  <inkml:trace contextRef="#ctx0" brushRef="#br0">62300.000 49000.000 928,'79.000'-74.000'-3,"10.000"4.000"-7,10.000 3.000-7,9.000 3.000-6,6.000 3.000 4,3.000 3.000 16,3.000 3.000 16,4.000 4.000 15,4.000 4.000 6,6.000 6.000-7,7.000 7.000-6,6.000 6.000-5,-2.000 6.000-8,-9.000 6.000-11,-10.000 7.000-8,-8.000 6.000-11,-15.000 6.000-2,-19.000 6.000 4,-18.000 7.000 5,-19.000 6.000 5,-13.000 3.000-2,-6.000 0.000-7,-6.000 0.000-6,-6.000 0.000-6</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7"/>
    </inkml:context>
    <inkml:brush xml:id="br0">
      <inkml:brushProperty name="width" value="0.031637117266655" units="cm"/>
      <inkml:brushProperty name="height" value="0.031637117266655" units="cm"/>
      <inkml:brushProperty name="color" value="#f2395b"/>
      <inkml:brushProperty name="ignorePressure" value="0"/>
    </inkml:brush>
  </inkml:definitions>
  <inkml:trace contextRef="#ctx0" brushRef="#br0">63900.000 48550.000 695,'-47.000'0.000'0,"6.000"0.000"0,7.000 0.000 0,6.000 0.000 0,4.000 3.000 4,4.000 6.000 9,3.000 7.000 8,3.000 6.000 9,6.000 9.000 4,9.000 13.000-1,10.000 12.000-1,10.000 13.000 0,2.000 16.000-3,-3.000 23.000-5,-3.000 22.000-5,-2.000 22.000-4,-5.000 15.000-5,-2.000 9.000-4,-3.000 10.000-3,-3.000 10.000-5,-4.000 0.000-2,-3.000-5.000-2,-3.000-7.000-1,-2.000-5.000-2,-3.000-8.000-6,1.000-5.000-11,-1.000-7.000-11,1.000-5.000-11,-1.000-9.000-4,1.000-9.000 3,-1.000-10.000 2,1.000-8.000 3,-3.000-12.000 6,-2.000-12.000 8,-3.000-13.000 9,-3.000-12.000 8,-2.000-13.000 5,0.000-12.000 2,0.000-13.000 2,0.000-12.000 1</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7"/>
    </inkml:context>
    <inkml:brush xml:id="br0">
      <inkml:brushProperty name="width" value="0.0225894544273615" units="cm"/>
      <inkml:brushProperty name="height" value="0.0225894544273615" units="cm"/>
      <inkml:brushProperty name="color" value="#f2395b"/>
      <inkml:brushProperty name="ignorePressure" value="0"/>
    </inkml:brush>
  </inkml:definitions>
  <inkml:trace contextRef="#ctx0" brushRef="#br0">62900.000 49650.000 973,'23.000'-47.000'0,"-3.000"6.000"0,-3.000 7.000 0,-2.000 6.000 0,3.000 1.000-5,14.000-3.000-12,11.000-3.000-10,14.000-2.000-12,0.000 5.000 3,-8.000 16.000 17,-10.000 15.000 16,-9.000 17.000 17,-10.000 13.000 9,-9.000 13.000 1,-10.000 12.000 2,-8.000 13.000 2,-14.000 9.000-3,-15.000 6.000-7,-15.000 7.000-7,-16.000 6.000-8,-8.000-4.000-2,0.000-11.000-2,0.000-14.000 1,0.000-11.000-1,3.000-14.000-2,6.000-11.000-2,7.000-14.000-4,6.000-11.000-2,7.000-15.000 0,10.000-16.000 3,10.000-15.000 3,9.000-15.000 3,12.000-15.000 0,16.000-12.000-7,15.000-13.000-5,17.000-12.000-6,10.000-4.000-3,6.000 7.000 0,7.000 6.000 0,6.000 7.000 0,-4.000 10.000 2,-11.000 16.000 5,-14.000 15.000 4,-11.000 17.000 5</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8"/>
    </inkml:context>
    <inkml:brush xml:id="br0">
      <inkml:brushProperty name="width" value="0.0393701307475567" units="cm"/>
      <inkml:brushProperty name="height" value="0.0393701307475567" units="cm"/>
      <inkml:brushProperty name="color" value="#f2395b"/>
      <inkml:brushProperty name="ignorePressure" value="0"/>
    </inkml:brush>
  </inkml:definitions>
  <inkml:trace contextRef="#ctx0" brushRef="#br0">53850.000 53200.000 558,'-15.000'-22.000'8,"23.000"6.000"15,22.000 7.000 16,22.000 6.000 16,8.000 3.000 3,-2.000 0.000-10,-3.000 0.000-9,-3.000 0.000-9,5.000-2.000-6,17.000-3.000-3,15.000-3.000-2,16.000-2.000-2,10.000-5.000-3,7.000-2.000-3,6.000-3.000-3,7.000-3.000-2,-7.000-1.000-8,-19.000 4.000-11,-18.000 3.000-11,-19.000 3.000-12,-22.000 7.000-5,-25.000 14.000-1,-25.000 11.000 0,-25.000 14.000 0,-19.000 8.000 7,-12.000 7.000 15,-13.000 6.000 14,-12.000 7.000 14,-7.000 4.000 10,1.000 3.000 4,-1.000 3.000 5,1.000 4.000 4,-4.000 4.000 1,-6.000 6.000 0,-6.000 7.000-1,-6.000 6.000-1,-2.000 6.000-3,3.000 6.000-5,3.000 7.000-5,4.000 6.000-5,1.000 3.000-5,0.000 0.000-2,0.000 0.000-2,0.000 0.000-2,6.000-7.000-7,13.000-11.000-7,12.000-14.000-9,13.000-11.000-9,15.000-18.000-10,19.000-22.000-13,19.000-22.000-14,19.000-21.000-13</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9"/>
    </inkml:context>
    <inkml:brush xml:id="br0">
      <inkml:brushProperty name="width" value="0.038083229213953" units="cm"/>
      <inkml:brushProperty name="height" value="0.038083229213953" units="cm"/>
      <inkml:brushProperty name="color" value="#f2395b"/>
      <inkml:brushProperty name="ignorePressure" value="0"/>
    </inkml:brush>
  </inkml:definitions>
  <inkml:trace contextRef="#ctx0" brushRef="#br0">54550.000 53950.000 577,'23.000'32.000'9,"-3.000"17.000"17,-3.000 15.000 18,-2.000 16.000 17,-5.000 4.000 4,-2.000-6.000-11,-3.000-6.000-11,-3.000-6.000-11,1.000 10.000-7,6.000 29.000-4,7.000 28.000-2,6.000 28.000-4,-1.000 17.000-6,-5.000 6.000-11,-7.000 7.000-9,-5.000 6.000-9,-6.000 3.000-7,-3.000 0.000-3,-3.000 0.000-2,-2.000 0.000-3,-5.000-8.000-4,-2.000-16.000-5,-3.000-15.000-6,-3.000-15.000-6,-1.000-23.000 3,4.000-28.000 9,3.000-28.000 10,3.000-27.000 9</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9"/>
    </inkml:context>
    <inkml:brush xml:id="br0">
      <inkml:brushProperty name="width" value="0.0328404158353806" units="cm"/>
      <inkml:brushProperty name="height" value="0.0328404158353806" units="cm"/>
      <inkml:brushProperty name="color" value="#f2395b"/>
      <inkml:brushProperty name="ignorePressure" value="0"/>
    </inkml:brush>
  </inkml:definitions>
  <inkml:trace contextRef="#ctx0" brushRef="#br0">55000.000 54050.000 669,'7.000'-91.000'6,"17.000"19.000"11,15.000 19.000 12,16.000 19.000 12,5.000 13.000 2,-2.000 10.000-5,-3.000 10.000-5,-3.000 9.000-5,2.000 9.000-4,10.000 9.000-1,10.000 10.000-3,9.000 10.000-1,6.000 10.000-9,3.000 13.000-17,3.000 12.000-16,4.000 13.000-16,-10.000-4.000-10,-22.000-18.000-6,-22.000-19.000-3,-21.000-18.000-6</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8"/>
    </inkml:context>
    <inkml:brush xml:id="br0">
      <inkml:brushProperty name="width" value="0.0338767580688" units="cm"/>
      <inkml:brushProperty name="height" value="0.0338767580688" units="cm"/>
      <inkml:brushProperty name="color" value="#f2395b"/>
      <inkml:brushProperty name="ignorePressure" value="0"/>
    </inkml:brush>
  </inkml:definitions>
  <inkml:trace contextRef="#ctx0" brushRef="#br0">23350.000 36100.000 649,'-40.000'-4.000'9,"23.000"-5.000"19,22.000-7.000 19,22.000-5.000 18,10.000-3.000 2,1.000 4.000-13,-1.000 3.000-13,1.000 3.000-14,1.000 3.000-14,3.000 3.000-17,3.000 3.000-16,4.000 4.000-16,-4.000-4.000-11,-9.000-9.000-7,-10.000-10.000-7,-8.000-8.000-7,-6.000-4.000 4,1.000 3.000 14,-1.000 3.000 14,1.000 4.000 14</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19"/>
    </inkml:context>
    <inkml:brush xml:id="br0">
      <inkml:brushProperty name="width" value="0.0293178278952837" units="cm"/>
      <inkml:brushProperty name="height" value="0.0293178278952837" units="cm"/>
      <inkml:brushProperty name="color" value="#f2395b"/>
      <inkml:brushProperty name="ignorePressure" value="0"/>
    </inkml:brush>
  </inkml:definitions>
  <inkml:trace contextRef="#ctx0" brushRef="#br0">57450.000 52250.000 750,'9.000'-44.000'2,"19.000"13.000"4,19.000 12.000 3,19.000 13.000 4,9.000 12.000 6,0.000 13.000 8,0.000 12.000 7,0.000 13.000 7,0.000 9.000-1,0.000 6.000-10,0.000 7.000-11,0.000 6.000-10,-7.000 4.000-11,-11.000 4.000-14,-14.000 3.000-14,-11.000 3.000-13,-14.000-7.000-7,-11.000-15.000 1,-14.000-15.000 0,-11.000-16.000 1</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20"/>
    </inkml:context>
    <inkml:brush xml:id="br0">
      <inkml:brushProperty name="width" value="0.0433763787150383" units="cm"/>
      <inkml:brushProperty name="height" value="0.0433763787150383" units="cm"/>
      <inkml:brushProperty name="color" value="#f2395b"/>
      <inkml:brushProperty name="ignorePressure" value="0"/>
    </inkml:brush>
  </inkml:definitions>
  <inkml:trace contextRef="#ctx0" brushRef="#br0">56550.000 53750.000 507,'-143.000'23.000'2,"17.000"-3.000"5,15.000-3.000 5,16.000-2.000 5,34.000-6.000 9,53.000-6.000 16,53.000-6.000 14,54.000-6.000 15,40.000-9.000 0,28.000-8.000-14,28.000-10.000-15,29.000-9.000-15,15.000-7.000-12,3.000-3.000-9,3.000-3.000-9,4.000-2.000-10,-12.000 3.000-6,-24.000 14.000-3,-26.000 11.000-5,-24.000 14.000-3,-28.000 8.000-1,-27.000 7.000 2,-28.000 6.000 1,-28.000 7.000 2,-29.000 11.000 3,-28.000 20.000 2,-28.000 18.000 2,-27.000 20.000 4,-25.000 8.000 2,-18.000 1.000 3,-19.000-1.000 1,-18.000 1.000 3,-9.000-7.000 2,4.000-12.000 2,3.000-13.000 2,3.000-12.000 3,6.000-10.000 1,9.000-6.000 4,10.000-6.000 1,10.000-6.000 3,19.000-13.000 3,32.000-19.000 3,31.000-18.000 2,32.000-19.000 4,22.000-8.000-1,17.000 3.000-4,15.000 3.000-4,16.000 4.000-5,15.000 1.000-5,16.000 0.000-4,15.000 0.000-6,17.000 0.000-5,-6.000 7.000-2,-24.000 17.000-1,-26.000 15.000 0,-24.000 16.000 1,-21.000 15.000 0,-16.000 16.000 3,-15.000 15.000 3,-15.000 17.000 3,-17.000 8.000 3,-15.000 4.000 2,-15.000 3.000 3,-16.000 3.000 3,-8.000-2.000 1,0.000-6.000 0,0.000-6.000 1,0.000-6.000-1,4.000-20.000-2,10.000-30.000-8,10.000-32.000-6,9.000-30.000-6,9.000-23.000-5,9.000-12.000-3,10.000-13.000-2,10.000-12.000-3,7.000-13.000 0,6.000-12.000 0,7.000-13.000 1,6.000-12.000 2,1.000 6.000 3,-3.000 25.000 7,-3.000 25.000 6,-2.000 25.000 6,-3.000 31.000 14,1.000 38.000 22,-1.000 37.000 19,1.000 38.000 22,-1.000 16.000 3,1.000-2.000-17,-1.000-3.000-15,1.000-3.000-16,-3.000 8.000-10,-2.000 23.000-6,-3.000 22.000-4,-3.000 22.000-5,-4.000 8.000-5,-3.000-2.000-5,-3.000-3.000-4,-2.000-3.000-6,-9.000-7.000-3,-12.000-9.000-3,-13.000-10.000-2,-12.000-8.000-3,-5.000-17.000 0,3.000-21.000 0,3.000-22.000 1,4.000-22.000 0,2.000-21.000 1,4.000-18.000 4,3.000-19.000 2,3.000-18.000 3,7.000-15.000 4,14.000-9.000 2,11.000-10.000 3,14.000-8.000 3,16.000-8.000 3,22.000-2.000 0,22.000-3.000 2,23.000-3.000 2,13.000 5.000 0,6.000 17.000 1,7.000 15.000 0,6.000 16.000 1,-5.000 10.000 1,-16.000 7.000-1,-15.000 6.000 0,-15.000 7.000-1,-15.000 11.000 1,-12.000 20.000 3,-13.000 18.000 1,-12.000 20.000 2,-23.000 17.000 2,-30.000 20.000 1,-32.000 18.000 1,-30.000 20.000 1,-17.000 6.000 0,1.000-2.000-1,-1.000-3.000-2,1.000-3.000-1,4.000-9.000-2,9.000-11.000-1,10.000-14.000-3,10.000-11.000-1,8.000-12.000 0,10.000-9.000 1,10.000-10.000 1,9.000-8.000 1,17.000-11.000 1,25.000-8.000-1,25.000-10.000-1,25.000-9.000-1,21.000-16.000-4,20.000-22.000-11,18.000-22.000-8,20.000-21.000-10,5.000-10.000-3,-6.000 3.000 2,-6.000 3.000 4,-6.000 4.000 3,-12.000 7.000-8,-15.000 13.000-17,-15.000 12.000-18,-16.000 13.000-17</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20"/>
    </inkml:context>
    <inkml:brush xml:id="br0">
      <inkml:brushProperty name="width" value="0.0429047010838985" units="cm"/>
      <inkml:brushProperty name="height" value="0.0429047010838985" units="cm"/>
      <inkml:brushProperty name="color" value="#f2395b"/>
      <inkml:brushProperty name="ignorePressure" value="0"/>
    </inkml:brush>
  </inkml:definitions>
  <inkml:trace contextRef="#ctx0" brushRef="#br0">61100.000 52000.000 512,'21.000'-33.000'9,"-5.000"34.000"17,-7.000 35.000 18,-5.000 35.000 17,-12.000 19.000 4,-16.000 7.000-10,-15.000 6.000-10,-15.000 7.000-10,-21.000 11.000-7,-25.000 20.000-4,-25.000 18.000-4,-25.000 20.000-3,-7.000 5.000-2,14.000-6.000-1,11.000-6.000-1,14.000-6.000-1,10.000-9.000-8,9.000-8.000-15,10.000-10.000-16,10.000-9.000-16,14.000-26.000-12,23.000-40.000-9,22.000-40.000-9,22.000-41.000-8</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20"/>
    </inkml:context>
    <inkml:brush xml:id="br0">
      <inkml:brushProperty name="width" value="0.0449239946901798" units="cm"/>
      <inkml:brushProperty name="height" value="0.0449239946901798" units="cm"/>
      <inkml:brushProperty name="color" value="#f2395b"/>
      <inkml:brushProperty name="ignorePressure" value="0"/>
    </inkml:brush>
  </inkml:definitions>
  <inkml:trace contextRef="#ctx0" brushRef="#br0">60950.000 52700.000 489,'48.000'-91.000'4,"-3.000"19.000"8,-3.000 19.000 7,-2.000 19.000 8,-3.000 13.000 3,1.000 10.000-1,-1.000 10.000-2,1.000 9.000-1,5.000 9.000 1,14.000 9.000 5,11.000 10.000 4,14.000 10.000 5,5.000 7.000 0,1.000 6.000-3,-1.000 7.000-3,1.000 6.000-5,1.000 3.000-4,3.000 0.000-9,3.000 0.000-6,4.000 0.000-9,-4.000 0.000-7,-9.000 0.000-10,-10.000 0.000-9,-8.000 0.000-9,-11.000-5.000-7,-8.000-9.000-3,-10.000-10.000-5,-9.000-8.000-4</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21"/>
    </inkml:context>
    <inkml:brush xml:id="br0">
      <inkml:brushProperty name="width" value="0.0397226251661777" units="cm"/>
      <inkml:brushProperty name="height" value="0.0397226251661777" units="cm"/>
      <inkml:brushProperty name="color" value="#f2395b"/>
      <inkml:brushProperty name="ignorePressure" value="0"/>
    </inkml:brush>
  </inkml:definitions>
  <inkml:trace contextRef="#ctx0" brushRef="#br0">61300.000 53600.000 553,'-93.000'21.000'4,"17.000"-5.000"9,15.000-7.000 7,16.000-5.000 9,9.000-4.000 6,3.000 0.000 4,3.000 0.000 3,4.000 0.000 5,10.000-2.000-1,19.000-3.000-5,19.000-3.000-6,19.000-2.000-5,19.000-1.000-5,23.000 3.000-6,22.000 3.000-5,22.000 4.000-6,8.000 1.000-11,-2.000 0.000-14,-3.000 0.000-14,-3.000 0.000-14,-12.000 3.000-7,-18.000 6.000 1,-19.000 7.000 0,-18.000 6.000 1</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21"/>
    </inkml:context>
    <inkml:brush xml:id="br0">
      <inkml:brushProperty name="width" value="0.0425269491970539" units="cm"/>
      <inkml:brushProperty name="height" value="0.0425269491970539" units="cm"/>
      <inkml:brushProperty name="color" value="#f2395b"/>
      <inkml:brushProperty name="ignorePressure" value="0"/>
    </inkml:brush>
  </inkml:definitions>
  <inkml:trace contextRef="#ctx0" brushRef="#br0">60850.000 54150.000 517,'-68.000'-2.000'5,"17.000"-3.000"11,15.000-3.000 11,16.000-2.000 11,9.000 6.000 8,3.000 20.000 8,3.000 18.000 7,4.000 20.000 8,2.000 13.000-5,4.000 9.000-15,3.000 10.000-16,3.000 10.000-16,-1.000 4.000-13,-2.000 0.000-11,-3.000 0.000-10,-3.000 0.000-11,-2.000-5.000-9,0.000-9.000-11,0.000-10.000-9,0.000-8.000-9,-2.000-11.000-2,-3.000-8.000 8,-3.000-10.000 8,-2.000-9.000 7</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21"/>
    </inkml:context>
    <inkml:brush xml:id="br0">
      <inkml:brushProperty name="width" value="0.0486391074955463" units="cm"/>
      <inkml:brushProperty name="height" value="0.0486391074955463" units="cm"/>
      <inkml:brushProperty name="color" value="#f2395b"/>
      <inkml:brushProperty name="ignorePressure" value="0"/>
    </inkml:brush>
  </inkml:definitions>
  <inkml:trace contextRef="#ctx0" brushRef="#br0">60800.000 54950.000 452,'50.000'-71.000'3,"0.000"10.000"8,0.000 10.000 6,0.000 9.000 7,3.000 4.000 5,6.000 1.000 2,7.000-1.000 3,6.000 1.000 3,4.000 4.000-1,4.000 9.000-1,3.000 10.000-3,3.000 10.000-2,-4.000 5.000-3,-8.000 4.000-3,-10.000 3.000-2,-9.000 3.000-4,-13.000 10.000-1,-16.000 20.000-2,-15.000 18.000-1,-15.000 20.000-2,-15.000 11.000 0,-12.000 7.000-1,-13.000 6.000 1,-12.000 7.000-1,-10.000-1.000 0,-6.000-6.000-3,-6.000-6.000-2,-6.000-6.000-2,1.000-12.000-1,9.000-15.000-2,10.000-15.000-1,10.000-16.000 0,22.000-18.000-8,39.000-18.000-14,36.000-19.000-15,39.000-18.000-13,19.000-12.000-4,4.000-3.000 6,3.000-3.000 8,3.000-2.000 7,-7.000 2.000-1,-15.000 9.000-8,-15.000 10.000-7,-16.000 10.000-8</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4:21"/>
    </inkml:context>
    <inkml:brush xml:id="br0">
      <inkml:brushProperty name="width" value="0.0316854454576969" units="cm"/>
      <inkml:brushProperty name="height" value="0.0316854454576969" units="cm"/>
      <inkml:brushProperty name="color" value="#f2395b"/>
      <inkml:brushProperty name="ignorePressure" value="0"/>
    </inkml:brush>
  </inkml:definitions>
  <inkml:trace contextRef="#ctx0" brushRef="#br0">64750.000 54550.000 694,'-24.000'-24.000'11,"4.000"4.000"21,3.000 3.000 21,3.000 3.000 22,3.000-2.000-3,3.000-6.000-27,3.000-6.000-27,4.000-6.000-28</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28"/>
    </inkml:context>
    <inkml:brush xml:id="br0">
      <inkml:brushProperty name="width" value="0.0445984750986099" units="cm"/>
      <inkml:brushProperty name="height" value="0.0445984750986099" units="cm"/>
      <inkml:brushProperty name="color" value="#00bff3"/>
      <inkml:brushProperty name="ignorePressure" value="0"/>
    </inkml:brush>
  </inkml:definitions>
  <inkml:trace contextRef="#ctx0" brushRef="#br0">17900.000 54150.000 493,'29.000'18.000'174,"10.000"-11.000"-43,10.000-14.000-43,9.000-11.000-44,2.000-7.000-25,-2.000 0.000-6,-3.000 0.000-6,-3.000 0.000-6,-4.000 0.000-3,-3.000 0.000 0,-3.000 0.000 2,-2.000 0.000 0,-3.000 1.000 0,1.000 4.000-1,-1.000 3.000 0,1.000 3.000 0,-3.000-1.000-1,-2.000-2.000 0,-3.000-3.000 1,-3.000-3.000 0,-1.000-1.000 0,4.000 4.000 1,3.000 3.000 0,3.000 3.000-1,4.000-2.000 1,7.000-6.000-2,6.000-6.000 0,7.000-6.000-1,0.000-2.000-1,-2.000 3.000-2,-3.000 3.000 0,-3.000 4.000-2,-4.000 1.000 0,-3.000 0.000 1,-3.000 0.000 3,-2.000 0.000 0,-5.000 0.000 2,-2.000 0.000 0,-3.000 0.000 0,-3.000 0.000 1,2.000 0.000 0,10.000 0.000 3,10.000 0.000 1,9.000 0.000 2,2.000-2.000 1,-2.000-3.000-2,-3.000-3.000 0,-3.000-2.000 0,-2.000-1.000-2,0.000 3.000-1,0.000 3.000-1,0.000 4.000-1,-2.000 1.000 0,-3.000 0.000-1,-3.000 0.000 0,-2.000 0.000 0,-5.000 0.000 1,-2.000 0.000-1,-3.000 0.000 0,-3.000 0.000 0,-1.000 0.000-1,4.000 0.000-1,3.000 0.000-1,3.000 0.000-1,1.000 0.000-1,1.000 0.000-1,-1.000 0.000-1,1.000 0.000-1,-3.000 0.000 1,-2.000 0.000 0,-3.000 0.000 1,-3.000 0.000 1,-2.000 6.000 6,0.000 13.000 10,0.000 12.000 9,0.000 13.000 11,0.000 9.000 1,0.000 6.000-4,0.000 7.000-5,0.000 6.000-6,1.000 1.000-4,4.000-3.000-2,3.000-3.000-4,3.000-2.000-3,3.000-1.000-2,3.000 3.000 0,3.000 3.000 1,4.000 4.000-1,1.000 1.000 0,0.000 0.000 0,0.000 0.000-1,0.000 0.000 0,0.000 0.000-2,0.000 0.000 0,0.000 0.000-1,0.000 0.000-1,-4.000-2.000-1,-5.000-3.000 1,-7.000-3.000 0,-5.000-2.000 1,-3.000-3.000 0,4.000 1.000 1,3.000-1.000 2,3.000 1.000 0,1.000 1.000 2,1.000 3.000-1,-1.000 3.000 0,1.000 4.000 1,-1.000-3.000-1,1.000-5.000-3,-1.000-7.000-2,1.000-5.000-2,-1.000-3.000-1,1.000 4.000 1,-1.000 3.000 1,1.000 3.000 1,-3.000-1.000 1,-2.000-2.000 1,-3.000-3.000 1,-3.000-3.000 2,-2.000-2.000 1,0.000 0.000-1,0.000 0.000 1,0.000 0.000 0,0.000 1.000 0,0.000 4.000-2,0.000 3.000 0,0.000 3.000-2,0.000-1.000 0,0.000-2.000 1,0.000-3.000 1,0.000-3.000 0,-2.000-1.000 0,-3.000 4.000-1,-3.000 3.000 0,-2.000 3.000-2,-11.000-4.000-11,-15.000-8.000-26,-15.000-10.000-24,-16.000-9.000-24</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6"/>
    </inkml:context>
    <inkml:brush xml:id="br0">
      <inkml:brushProperty name="width" value="0.0445595420897007" units="cm"/>
      <inkml:brushProperty name="height" value="0.0445595420897007" units="cm"/>
      <inkml:brushProperty name="color" value="#00bff3"/>
      <inkml:brushProperty name="ignorePressure" value="0"/>
    </inkml:brush>
  </inkml:definitions>
  <inkml:trace contextRef="#ctx0" brushRef="#br0">24600.000 54050.000 493,'-25.000'48.000'112,"0.000"-3.000"-29,0.000-3.000-28,0.000-2.000-28,-2.000 2.000-16,-3.000 9.000-1,-3.000 10.000-2,-2.000 10.000-2,-5.000 2.000-1,-2.000-3.000-1,-3.000-3.000-1,-3.000-2.000 0,-4.000 5.000-1,-3.000 16.000-1,-3.000 15.000-2,-2.000 17.000 0,2.000 0.000-2,9.000-11.000-2,10.000-14.000-1,10.000-11.000-3,4.000-12.000 1,0.000-9.000 0,0.000-10.000 2,0.000-8.000 2,10.000-25.000-9,23.000-36.000-19,22.000-39.000-18,22.000-36.000-19,8.000-17.000-1,-2.000 7.000 15,-3.000 6.000 16,-3.000 7.000 15,-4.000 7.000 10,-3.000 9.000 3,-3.000 10.000 4,-2.000 10.000 2,-5.000 5.000 3,-2.000 4.000 1,-3.000 3.000 3,-3.000 3.000 2,-4.000 3.000 0,-3.000 3.000-1,-3.000 3.000 0,-2.000 4.000-1,-3.000 2.000 3,1.000 4.000 9,-1.000 3.000 8,1.000 3.000 8,1.000 3.000 7,3.000 3.000 2,3.000 3.000 4,4.000 4.000 3,-1.000 13.000-1,-3.000 26.000-5,-3.000 24.000-4,-2.000 26.000-6,-3.000 8.000-4,1.000-5.000-4,-1.000-7.000-4,1.000-5.000-5,-1.000-6.000-2,1.000-3.000-1,-1.000-3.000 1,1.000-2.000-1,-1.000-3.000-3,1.000 1.000-3,-1.000-1.000-4,1.000 1.000-4,1.000-3.000-3,3.000-2.000 0,3.000-3.000-1,4.000-3.000 0,4.000-15.000 4,6.000-24.000 7,7.000-26.000 8,6.000-24.000 7,3.000-15.000 3,0.000-3.000-4,0.000-3.000-3,0.000-2.000-3,-2.000-5.000-3,-3.000-2.000-1,-3.000-3.000-2,-2.000-3.000-1,-3.000-2.000-3,1.000 0.000-1,-1.000 0.000-4,1.000 0.000-2,-1.000 1.000-2,1.000 4.000-3,-1.000 3.000-2,1.000 3.000-3,-3.000 3.000-3,-2.000 3.000-1,-3.000 3.000-2,-3.000 4.000-2,-2.000 4.000-4,0.000 6.000-8,0.000 7.000-7,0.000 6.000-7</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8"/>
    </inkml:context>
    <inkml:brush xml:id="br0">
      <inkml:brushProperty name="width" value="0.0512723512947559" units="cm"/>
      <inkml:brushProperty name="height" value="0.0512723512947559" units="cm"/>
      <inkml:brushProperty name="color" value="#f2395b"/>
      <inkml:brushProperty name="ignorePressure" value="0"/>
    </inkml:brush>
  </inkml:definitions>
  <inkml:trace contextRef="#ctx0" brushRef="#br0">23850.000 35300.000 429,'1.000'-90.000'-19,"4.000"23.000"14,3.000 22.000 13,3.000 22.000 14,3.000 24.000 12,3.000 29.000 13,3.000 28.000 13,4.000 28.000 13,-3.000 15.000 0,-5.000 4.000-13,-7.000 3.000-12,-5.000 3.000-13,-4.000 3.000-8,0.000 3.000-4,0.000 3.000-4,0.000 4.000-4,-2.000-3.000-3,-3.000-5.000-2,-3.000-7.000-1,-2.000-5.000-3,-1.000-8.000-1,3.000-5.000-2,3.000-7.000 0,4.000-5.000-1,4.000-9.000-2,6.000-9.000-1,7.000-10.000-1,6.000-8.000-3,10.000-9.000-1,17.000-6.000-5,15.000-6.000-2,16.000-6.000-4,4.000-6.000-1,-6.000-2.000 1,-6.000-3.000 1,-6.000-3.000 2,-7.000-2.000 1,-6.000 0.000 2,-6.000 0.000 1,-6.000 0.000 1,-2.000 0.000 1,3.000 0.000 0,3.000 0.000 0,4.000 0.000 1,-4.000-8.000-5,-9.000-16.000-9,-10.000-15.000-9,-8.000-15.000-9,-11.000-11.000-3,-8.000-2.000 3,-10.000-3.000 4,-9.000-3.000 3,-4.000 2.000 1,4.000 10.000-1,3.000 10.000-1,3.000 9.000 0</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6"/>
    </inkml:context>
    <inkml:brush xml:id="br0">
      <inkml:brushProperty name="width" value="0.0382920205593109" units="cm"/>
      <inkml:brushProperty name="height" value="0.0382920205593109" units="cm"/>
      <inkml:brushProperty name="color" value="#00bff3"/>
      <inkml:brushProperty name="ignorePressure" value="0"/>
    </inkml:brush>
  </inkml:definitions>
  <inkml:trace contextRef="#ctx0" brushRef="#br0">26200.000 54350.000 574,'0.000'-40.000'90,"0.000"23.000"-11,0.000 22.000-12,0.000 22.000-12,0.000 15.000-10,0.000 9.000-10,0.000 10.000-9,0.000 10.000-9,-4.000 8.000-8,-5.000 10.000-7,-7.000 10.000-5,-5.000 9.000-7,-4.000 2.000-6,0.000-2.000-8,0.000-3.000-8,0.000-3.000-8,1.000-6.000-4,4.000-5.000 1,3.000-7.000 0,3.000-5.000 0,-1.000-11.000 2,-2.000-11.000 0,-3.000-14.000 3,-3.000-11.000 1</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6"/>
    </inkml:context>
    <inkml:brush xml:id="br0">
      <inkml:brushProperty name="width" value="0.0314141847193241" units="cm"/>
      <inkml:brushProperty name="height" value="0.0314141847193241" units="cm"/>
      <inkml:brushProperty name="color" value="#00bff3"/>
      <inkml:brushProperty name="ignorePressure" value="0"/>
    </inkml:brush>
  </inkml:definitions>
  <inkml:trace contextRef="#ctx0" brushRef="#br0">25850.000 55550.000 700,'25.000'-111.000'30,"0.000"28.000"0,0.000 28.000 2,0.000 29.000 1,1.000 11.000-1,4.000-2.000-1,3.000-3.000-3,3.000-3.000-1,3.000-1.000-5,3.000 4.000-5,3.000 3.000-5,4.000 3.000-6,1.000 3.000-7,0.000 3.000-6,0.000 3.000-7,0.000 4.000-6,-2.000 1.000-8,-3.000 0.000-10,-3.000 0.000-10,-2.000 0.000-9,-6.000 1.000-1,-6.000 4.000 10,-6.000 3.000 8,-6.000 3.000 9</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7"/>
    </inkml:context>
    <inkml:brush xml:id="br0">
      <inkml:brushProperty name="width" value="0.0377728864550591" units="cm"/>
      <inkml:brushProperty name="height" value="0.0377728864550591" units="cm"/>
      <inkml:brushProperty name="color" value="#00bff3"/>
      <inkml:brushProperty name="ignorePressure" value="0"/>
    </inkml:brush>
  </inkml:definitions>
  <inkml:trace contextRef="#ctx0" brushRef="#br0">27100.000 53900.000 582,'0.000'-40.000'10,"0.000"23.000"19,0.000 22.000 19,0.000 22.000 20,0.000 15.000 4,0.000 9.000-13,0.000 10.000-13,0.000 10.000-12,-2.000 8.000-11,-3.000 10.000-6,-3.000 10.000-8,-2.000 9.000-6,-5.000 9.000-5,-2.000 9.000-1,-3.000 10.000 0,-3.000 10.000 0,-1.000 4.000-6,4.000 0.000-8,3.000 0.000-8,3.000 0.000-10,1.000-2.000-5,1.000-3.000-6,-1.000-3.000-4,1.000-2.000-4,-1.000-17.000 1,1.000-28.000 6,-1.000-28.000 6,1.000-27.000 6</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8"/>
    </inkml:context>
    <inkml:brush xml:id="br0">
      <inkml:brushProperty name="width" value="0.0504545420408249" units="cm"/>
      <inkml:brushProperty name="height" value="0.0504545420408249" units="cm"/>
      <inkml:brushProperty name="color" value="#00bff3"/>
      <inkml:brushProperty name="ignorePressure" value="0"/>
    </inkml:brush>
  </inkml:definitions>
  <inkml:trace contextRef="#ctx0" brushRef="#br0">27650.000 55150.000 436,'-13.000'-29.000'88,"26.000"-5.000"-17,24.000-7.000-18,26.000-5.000-18,12.000-3.000-10,0.000 4.000-4,0.000 3.000-4,0.000 3.000-3,1.000-1.000-4,4.000-2.000-4,3.000-3.000-3,3.000-3.000-3,1.000-2.000-3,1.000 0.000-1,-1.000 0.000 0,1.000 0.000-2,-3.000 0.000 0,-2.000 0.000 0,-3.000 0.000-1,-3.000 0.000 0,-1.000 3.000-1,4.000 6.000 0,3.000 7.000 0,3.000 6.000-1,-2.000 1.000 1,-6.000-3.000 1,-6.000-3.000 2,-6.000-2.000 1,-6.000-1.000 1,-2.000 3.000 0,-3.000 3.000 0,-3.000 4.000 0,-4.000 2.000 1,-3.000 4.000 1,-3.000 3.000 1,-2.000 3.000 2,-5.000 1.000 0,-2.000 1.000 1,-3.000-1.000-1,-3.000 1.000 0,-2.000-1.000 2,0.000 1.000 2,0.000-1.000 3,0.000 1.000 2,1.000 4.000 4,4.000 9.000 6,3.000 10.000 5,3.000 10.000 6,-2.000 5.000 0,-6.000 4.000-4,-6.000 3.000-6,-6.000 3.000-4,-1.000 3.000-4,7.000 3.000 0,6.000 3.000-2,7.000 4.000-1,5.000 1.000 0,7.000 0.000-2,6.000 0.000-1,7.000 0.000-1,4.000 1.000-1,3.000 4.000-2,3.000 3.000-1,4.000 3.000-2,2.000 1.000-1,4.000 1.000-3,3.000-1.000-1,3.000 1.000-4,-2.000-3.000 0,-6.000-2.000-1,-6.000-3.000 0,-6.000-3.000-1,-4.000-2.000 0,1.000 0.000 0,-1.000 0.000-1,1.000 0.000 0,-3.000 0.000 0,-2.000 0.000 0,-3.000 0.000-1,-3.000 0.000-1,-13.000-7.000-11,-22.000-11.000-22,-22.000-14.000-22,-21.000-11.000-21</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8"/>
    </inkml:context>
    <inkml:brush xml:id="br0">
      <inkml:brushProperty name="width" value="0.0396964438259602" units="cm"/>
      <inkml:brushProperty name="height" value="0.0396964438259602" units="cm"/>
      <inkml:brushProperty name="color" value="#00bff3"/>
      <inkml:brushProperty name="ignorePressure" value="0"/>
    </inkml:brush>
  </inkml:definitions>
  <inkml:trace contextRef="#ctx0" brushRef="#br0">30500.000 52250.000 554,'0.000'-41.000'92,"0.000"19.000"-17,0.000 19.000-19,0.000 19.000-18,0.000 15.000-9,0.000 13.000-1,0.000 12.000-1,0.000 13.000-1,-5.000 12.000-2,-9.000 13.000-5,-10.000 12.000-5,-8.000 13.000-4,-4.000 1.000-4,3.000-9.000-4,3.000-10.000-4,4.000-8.000-4,4.000-12.000-6,6.000-12.000-10,7.000-13.000-9,6.000-12.000-11</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9"/>
    </inkml:context>
    <inkml:brush xml:id="br0">
      <inkml:brushProperty name="width" value="0.038112934678793" units="cm"/>
      <inkml:brushProperty name="height" value="0.038112934678793" units="cm"/>
      <inkml:brushProperty name="color" value="#00bff3"/>
      <inkml:brushProperty name="ignorePressure" value="0"/>
    </inkml:brush>
  </inkml:definitions>
  <inkml:trace contextRef="#ctx0" brushRef="#br0">30950.000 52150.000 577,'0.000'-35.000'44,"0.000"32.000"5,0.000 31.000 2,0.000 32.000 4,0.000 19.000-3,0.000 10.000-9,0.000 10.000-11,0.000 9.000-9,-2.000 2.000-6,-3.000-2.000 0,-3.000-3.000-1,-2.000-3.000-1,-3.000-6.000-7,1.000-5.000-14,-1.000-7.000-15,1.000-5.000-15,-1.000-9.000-12,1.000-9.000-10,-1.000-10.000-10,1.000-8.000-10</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39"/>
    </inkml:context>
    <inkml:brush xml:id="br0">
      <inkml:brushProperty name="width" value="0.0401138067245483" units="cm"/>
      <inkml:brushProperty name="height" value="0.0401138067245483" units="cm"/>
      <inkml:brushProperty name="color" value="#00bff3"/>
      <inkml:brushProperty name="ignorePressure" value="0"/>
    </inkml:brush>
  </inkml:definitions>
  <inkml:trace contextRef="#ctx0" brushRef="#br0">30700.000 50650.000 548,'-46.000'51.000'126,"10.000"4.000"-29,10.000 3.000-28,9.000 3.000-28,4.000 1.000-15,1.000 1.000-3,-1.000-1.000-4,1.000 1.000-2,1.000-4.000-4,3.000-6.000-2,3.000-6.000-5,4.000-6.000-2,5.000-7.000-5,10.000-6.000-4,10.000-6.000-4,9.000-6.000-4,9.000-9.000-2,9.000-8.000-2,10.000-10.000 0,10.000-9.000-2,5.000-13.000-2,4.000-16.000-4,3.000-15.000-5,3.000-15.000-4,-2.000-12.000 0,-6.000-6.000 5,-6.000-6.000 3,-6.000-6.000 5,-12.000 1.000 4,-15.000 9.000 1,-15.000 10.000 3,-16.000 10.000 2,-10.000 8.000 5,-3.000 10.000 9,-3.000 10.000 7,-2.000 9.000 9,-9.000 7.000 4,-12.000 7.000 1,-13.000 6.000 2,-12.000 7.000 1,-10.000 13.000-4,-6.000 22.000-7,-6.000 22.000-8,-6.000 23.000-8,4.000 5.000-4,16.000-9.000 1,15.000-10.000 0,17.000-8.000 1,7.000-6.000-9,0.000 1.000-18,0.000-1.000-18,0.000 1.000-18</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0"/>
    </inkml:context>
    <inkml:brush xml:id="br0">
      <inkml:brushProperty name="width" value="0.0421043261885643" units="cm"/>
      <inkml:brushProperty name="height" value="0.0421043261885643" units="cm"/>
      <inkml:brushProperty name="color" value="#00bff3"/>
      <inkml:brushProperty name="ignorePressure" value="0"/>
    </inkml:brush>
  </inkml:definitions>
  <inkml:trace contextRef="#ctx0" brushRef="#br0">32900.000 55050.000 522,'-41.000'0.000'63,"19.000"0.000"-2,19.000 0.000-1,19.000 0.000-3,12.000-5.000-4,6.000-9.000-9,7.000-10.000-9,6.000-8.000-9,9.000-9.000-6,13.000-6.000-5,12.000-6.000-4,13.000-6.000-5,15.000-7.000-2,19.000-6.000 0,19.000-6.000 0,19.000-6.000 1,10.000-4.000-1,4.000 1.000-1,3.000-1.000-1,3.000 1.000-1,-2.000 2.000-2,-6.000 7.000 1,-6.000 6.000-1,-6.000 7.000 0,-12.000 5.000-2,-15.000 7.000-5,-15.000 6.000-4,-16.000 7.000-5,-16.000 5.000-1,-16.000 7.000 2,-15.000 6.000 1,-15.000 7.000 3,-18.000 7.000-10,-19.000 9.000-21,-18.000 10.000-21,-19.000 10.000-21</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34150.000 55550.000 999,'-68.000'23.000'-66,"17.000"-3.000"14,15.000-3.000 12,16.000-2.000 14</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1"/>
    </inkml:context>
    <inkml:brush xml:id="br0">
      <inkml:brushProperty name="width" value="0.0411806032061577" units="cm"/>
      <inkml:brushProperty name="height" value="0.0411806032061577" units="cm"/>
      <inkml:brushProperty name="color" value="#00bff3"/>
      <inkml:brushProperty name="ignorePressure" value="0"/>
    </inkml:brush>
  </inkml:definitions>
  <inkml:trace contextRef="#ctx0" brushRef="#br0">33000.000 56000.000 534,'-41.000'-4.000'11,"19.000"-5.000"21,19.000-7.000 23,19.000-5.000 21,19.000-8.000 4,23.000-5.000-15,22.000-7.000-14,22.000-5.000-14,16.000-8.000-11,14.000-5.000-8,11.000-7.000-7,14.000-5.000-8,14.000-11.000-6,20.000-11.000-8,18.000-14.000-6,20.000-11.000-7,6.000-6.000-8,-2.000 4.000-8,-3.000 3.000-9,-3.000 3.000-9,-23.000 10.000-1,-40.000 20.000 2,-40.000 18.000 4,-41.000 20.000 4</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8"/>
    </inkml:context>
    <inkml:brush xml:id="br0">
      <inkml:brushProperty name="width" value="0.043683897703886" units="cm"/>
      <inkml:brushProperty name="height" value="0.043683897703886" units="cm"/>
      <inkml:brushProperty name="color" value="#f2395b"/>
      <inkml:brushProperty name="ignorePressure" value="0"/>
    </inkml:brush>
  </inkml:definitions>
  <inkml:trace contextRef="#ctx0" brushRef="#br0">24850.000 35200.000 503,'-5.000'-35.000'62,"-9.000"32.000"6,-10.000 31.000 6,-8.000 32.000 5,-11.000 25.000-5,-8.000 23.000-15,-10.000 22.000-17,-9.000 22.000-16,-9.000 12.000-14,-5.000 3.000-12,-7.000 3.000-11,-5.000 4.000-13,2.000-7.000-4,13.000-16.000 0,12.000-15.000 3,13.000-15.000 0,9.000-18.000-6,6.000-19.000-16,7.000-18.000-16,6.000-19.000-15</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4"/>
    </inkml:context>
    <inkml:brush xml:id="br0">
      <inkml:brushProperty name="width" value="0.0350059680640697" units="cm"/>
      <inkml:brushProperty name="height" value="0.0350059680640697" units="cm"/>
      <inkml:brushProperty name="color" value="#00bff3"/>
      <inkml:brushProperty name="ignorePressure" value="0"/>
    </inkml:brush>
  </inkml:definitions>
  <inkml:trace contextRef="#ctx0" brushRef="#br0">16850.000 53850.000 628,'23.000'-19.000'7,"-3.000"13.000"15,-3.000 12.000 14,-2.000 13.000 15,-6.000 12.000 4,-6.000 13.000-8,-6.000 12.000-7,-6.000 13.000-8,-6.000 6.000-6,-2.000 0.000-5,-3.000 0.000-5,-3.000 0.000-6,-4.000 1.000-4,-3.000 4.000-3,-3.000 3.000-5,-2.000 3.000-2,-1.000-2.000-4,3.000-6.000 0,3.000-6.000-2,4.000-6.000-2,2.000-9.000-3,4.000-8.000-3,3.000-10.000-5,3.000-9.000-4,4.000-16.000-7,7.000-22.000-8,6.000-22.000-10,7.000-21.000-8,4.000-10.000 1,3.000 3.000 12,3.000 3.000 13,4.000 4.000 12,-1.000 1.000 8,-3.000 0.000 3,-3.000 0.000 3,-2.000 0.000 3</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4"/>
    </inkml:context>
    <inkml:brush xml:id="br0">
      <inkml:brushProperty name="width" value="0.0390369705855846" units="cm"/>
      <inkml:brushProperty name="height" value="0.0390369705855846" units="cm"/>
      <inkml:brushProperty name="color" value="#00bff3"/>
      <inkml:brushProperty name="ignorePressure" value="0"/>
    </inkml:brush>
  </inkml:definitions>
  <inkml:trace contextRef="#ctx0" brushRef="#br0">16950.000 53950.000 563,'25.000'-108.000'13,"0.000"34.000"18,0.000 35.000 16,0.000 35.000 18,-2.000 22.000 2,-3.000 14.000-13,-3.000 11.000-14,-2.000 14.000-12,-3.000 8.000-9,1.000 7.000-1,-1.000 6.000-2,1.000 7.000-2,-1.000 4.000-3,1.000 3.000-3,-1.000 3.000-3,1.000 4.000-5,1.000-3.000-1,3.000-5.000-1,3.000-7.000-1,4.000-5.000-2,1.000-11.000-1,0.000-11.000-2,0.000-14.000-2,0.000-11.000-3,0.000-18.000 0,0.000-22.000 3,0.000-22.000 1,0.000-21.000 3,4.000-21.000 0,10.000-19.000 0,10.000-18.000-1,9.000-19.000 0,4.000-8.000-1,1.000 3.000-1,-1.000 3.000-1,1.000 4.000-1,-4.000 8.000-1,-6.000 17.000-2,-6.000 15.000-1,-6.000 16.000-1,-7.000 10.000-2,-6.000 7.000-3,-6.000 6.000-2,-6.000 7.000-4,-6.000 4.000-2,-2.000 3.000-5,-3.000 3.000-4,-3.000 4.000-4</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5"/>
    </inkml:context>
    <inkml:brush xml:id="br0">
      <inkml:brushProperty name="width" value="0.0380327068269253" units="cm"/>
      <inkml:brushProperty name="height" value="0.0380327068269253" units="cm"/>
      <inkml:brushProperty name="color" value="#00bff3"/>
      <inkml:brushProperty name="ignorePressure" value="0"/>
    </inkml:brush>
  </inkml:definitions>
  <inkml:trace contextRef="#ctx0" brushRef="#br0">14350.000 54000.000 578,'-44.000'-25.000'7,"13.000"0.000"16,12.000 0.000 15,13.000 0.000 15,7.000 14.000 4,4.000 28.000-5,3.000 28.000-5,3.000 29.000-5,-2.000 18.000-7,-6.000 9.000-7,-6.000 10.000-7,-6.000 10.000-8,-4.000 7.000-8,1.000 6.000-8,-1.000 7.000-10,1.000 6.000-10,1.000-4.000-6,3.000-11.000-5,3.000-14.000-5,4.000-11.000-4,1.000-15.000-3,0.000-16.000 0,0.000-15.000 0,0.000-15.000 0,1.000-18.000 4,4.000-19.000 6,3.000-18.000 6,3.000-19.000 6</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5"/>
    </inkml:context>
    <inkml:brush xml:id="br0">
      <inkml:brushProperty name="width" value="0.0290583278983831" units="cm"/>
      <inkml:brushProperty name="height" value="0.0290583278983831" units="cm"/>
      <inkml:brushProperty name="color" value="#00bff3"/>
      <inkml:brushProperty name="ignorePressure" value="0"/>
    </inkml:brush>
  </inkml:definitions>
  <inkml:trace contextRef="#ctx0" brushRef="#br0">14300.000 55050.000 757,'23.000'-90.000'-1,"-3.000"23.000"0,-3.000 22.000 0,-2.000 22.000-2,-3.000 8.000 5,1.000-2.000 7,-1.000-3.000 9,1.000-3.000 8,5.000-1.000 5,14.000 4.000 1,11.000 3.000 2,14.000 3.000 2,5.000 1.000-5,1.000 1.000-11,-1.000-1.000-10,1.000 1.000-12,-4.000-1.000-6,-6.000 1.000-4,-6.000-1.000-2,-6.000 1.000-3,-4.000 2.000-2,1.000 7.000 0,-1.000 6.000 0,1.000 7.000 0</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5"/>
    </inkml:context>
    <inkml:brush xml:id="br0">
      <inkml:brushProperty name="width" value="0.0425522848963737" units="cm"/>
      <inkml:brushProperty name="height" value="0.0425522848963737" units="cm"/>
      <inkml:brushProperty name="color" value="#00bff3"/>
      <inkml:brushProperty name="ignorePressure" value="0"/>
    </inkml:brush>
  </inkml:definitions>
  <inkml:trace contextRef="#ctx0" brushRef="#br0">15550.000 53400.000 517,'-24.000'-24.000'0,"4.000"4.000"0,3.000 3.000 0,3.000 3.000 0,-1.000-4.000 3,-2.000-8.000 9,-3.000-10.000 6,-3.000-9.000 9,4.000 12.000 8,13.000 34.000 9,12.000 35.000 11,13.000 35.000 9,4.000 19.000 0,-3.000 7.000-11,-3.000 6.000-11,-2.000 7.000-11,-5.000 10.000-11,-2.000 16.000-8,-3.000 15.000-10,-3.000 17.000-8,-2.000 14.000-9,0.000 17.000-10,0.000 15.000-7,0.000 16.000-10,0.000-10.000 0,0.000-34.000 5,0.000-35.000 7,0.000-33.000 7,0.000-23.000-3,0.000-9.000-11,0.000-10.000-10,0.000-8.000-10</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6"/>
    </inkml:context>
    <inkml:brush xml:id="br0">
      <inkml:brushProperty name="width" value="0.0435473956167698" units="cm"/>
      <inkml:brushProperty name="height" value="0.0435473956167698" units="cm"/>
      <inkml:brushProperty name="color" value="#00bff3"/>
      <inkml:brushProperty name="ignorePressure" value="0"/>
    </inkml:brush>
  </inkml:definitions>
  <inkml:trace contextRef="#ctx0" brushRef="#br0">12200.000 53050.000 505,'-15.000'-38.000'87,"23.000"26.000"-13,22.000 24.000-13,22.000 26.000-12,10.000 16.000-9,1.000 10.000-4,-1.000 10.000-4,1.000 9.000-5,2.000 4.000-4,7.000 1.000-5,6.000-1.000-6,7.000 1.000-4,5.000 2.000-2,7.000 7.000 0,6.000 6.000 1,7.000 7.000 1,0.000 5.000-8,-2.000 7.000-15,-3.000 6.000-17,-3.000 7.000-15,-13.000-10.000-7,-22.000-25.000 4,-22.000-25.000 2,-21.000-25.000 5,-10.000-13.000 0,3.000 1.000-2,3.000-1.000-1,4.000 1.000-2</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8"/>
    </inkml:context>
    <inkml:brush xml:id="br0">
      <inkml:brushProperty name="width" value="0.0392825156450272" units="cm"/>
      <inkml:brushProperty name="height" value="0.0392825156450272" units="cm"/>
      <inkml:brushProperty name="color" value="#00bff3"/>
      <inkml:brushProperty name="ignorePressure" value="0"/>
    </inkml:brush>
  </inkml:definitions>
  <inkml:trace contextRef="#ctx0" brushRef="#br0">12000.000 53000.000 560,'23.000'-25.000'1,"-3.000"0.000"3,-3.000 0.000 3,-2.000 0.000 3,-9.000 1.000 6,-12.000 4.000 10,-13.000 3.000 9,-12.000 3.000 11,-9.000 7.000 0,-2.000 14.000-6,-3.000 11.000-9,-3.000 14.000-6,-7.000 8.000-5,-9.000 7.000-1,-10.000 6.000-2,-8.000 7.000-1,-6.000 4.000-1,1.000 3.000-1,-1.000 3.000-1,1.000 4.000-1,-4.000 1.000-2,-6.000 0.000-2,-6.000 0.000-3,-6.000 0.000-2,-1.000-2.000-3,7.000-3.000 0,6.000-3.000-1,7.000-2.000-2,7.000-5.000 1,9.000-2.000 0,10.000-3.000 2,10.000-3.000 1,13.000-6.000-11,19.000-5.000-26,19.000-7.000-24,19.000-5.000-25,9.000-9.000-5,0.000-9.000 15,0.000-10.000 16,0.000-8.000 15</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9"/>
    </inkml:context>
    <inkml:brush xml:id="br0">
      <inkml:brushProperty name="width" value="0.0380474887788296" units="cm"/>
      <inkml:brushProperty name="height" value="0.0380474887788296" units="cm"/>
      <inkml:brushProperty name="color" value="#00bff3"/>
      <inkml:brushProperty name="ignorePressure" value="0"/>
    </inkml:brush>
  </inkml:definitions>
  <inkml:trace contextRef="#ctx0" brushRef="#br0">11800.000 51000.000 578,'-22.000'-61.000'22,"6.000"28.000"12,7.000 28.000 14,6.000 29.000 13,1.000 21.000 0,-3.000 16.000-10,-3.000 15.000-12,-2.000 17.000-10,-5.000 11.000-7,-2.000 10.000-4,-3.000 10.000-3,-3.000 9.000-3,1.000 2.000-5,6.000-2.000-4,7.000-3.000-6,6.000-3.000-4,3.000-9.000-6,0.000-11.000-5,0.000-14.000-5,0.000-11.000-6,1.000-14.000-6,4.000-11.000-7,3.000-14.000-7,3.000-11.000-7,1.000-14.000-1,1.000-11.000 7,-1.000-14.000 7,1.000-11.000 6</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49"/>
    </inkml:context>
    <inkml:brush xml:id="br0">
      <inkml:brushProperty name="width" value="0.036702636629343" units="cm"/>
      <inkml:brushProperty name="height" value="0.036702636629343" units="cm"/>
      <inkml:brushProperty name="color" value="#00bff3"/>
      <inkml:brushProperty name="ignorePressure" value="0"/>
    </inkml:brush>
  </inkml:definitions>
  <inkml:trace contextRef="#ctx0" brushRef="#br0">12400.000 51150.000 599,'-2.000'-46.000'5,"-3.000"10.000"9,-3.000 10.000 10,-2.000 9.000 10,0.000 10.000 5,7.000 14.000-1,6.000 11.000 0,7.000 14.000 0,0.000 11.000-3,-2.000 14.000-5,-3.000 11.000-5,-3.000 14.000-4,-2.000 8.000-4,0.000 7.000-3,0.000 6.000-1,0.000 7.000-3,-2.000 4.000-4,-3.000 3.000-9,-3.000 3.000-8,-2.000 4.000-7,-3.000-4.000-9,1.000-9.000-7,-1.000-10.000-8,1.000-8.000-9,1.000-14.000-2,3.000-15.000 0,3.000-15.000 1,4.000-16.000 1</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50"/>
    </inkml:context>
    <inkml:brush xml:id="br0">
      <inkml:brushProperty name="width" value="0.0383678302168846" units="cm"/>
      <inkml:brushProperty name="height" value="0.0383678302168846" units="cm"/>
      <inkml:brushProperty name="color" value="#00bff3"/>
      <inkml:brushProperty name="ignorePressure" value="0"/>
    </inkml:brush>
  </inkml:definitions>
  <inkml:trace contextRef="#ctx0" brushRef="#br0">11950.000 49400.000 573,'-47.000'-2.000'4,"6.000"-3.000"10,7.000-3.000 9,6.000-2.000 9,4.000 3.000 3,4.000 14.000-2,3.000 11.000-2,3.000 14.000-2,3.000 13.000-2,3.000 16.000 0,3.000 15.000-1,4.000 17.000-1,1.000 5.000-1,0.000-3.000-5,0.000-3.000-3,0.000-2.000-4,3.000-9.000-2,6.000-12.000 0,7.000-13.000-1,6.000-12.000 0,6.000-10.000-2,6.000-6.000-3,7.000-6.000-3,6.000-6.000-4,4.000-9.000-3,4.000-8.000-4,3.000-10.000-4,3.000-9.000-4,1.000-9.000-3,1.000-5.000-1,-1.000-7.000-3,1.000-5.000-3,-4.000-8.000 2,-6.000-5.000 2,-6.000-7.000 3,-6.000-5.000 4,-7.000-8.000 2,-6.000-5.000 2,-6.000-7.000 1,-6.000-5.000 3,-7.000-1.000 2,-6.000 6.000 3,-6.000 7.000 2,-6.000 6.000 4,-9.000 7.000 2,-8.000 10.000 1,-10.000 10.000 2,-9.000 9.000 1,-7.000 10.000 0,-3.000 14.000 0,-3.000 11.000-1,-2.000 14.000 0,-5.000 14.000-4,-2.000 20.000-6,-3.000 18.000-6,-3.000 20.000-6,2.000 2.000-8,10.000-12.000-8,10.000-13.000-9,9.000-12.000-9</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29"/>
    </inkml:context>
    <inkml:brush xml:id="br0">
      <inkml:brushProperty name="width" value="0.0420676469802856" units="cm"/>
      <inkml:brushProperty name="height" value="0.0420676469802856" units="cm"/>
      <inkml:brushProperty name="color" value="#f2395b"/>
      <inkml:brushProperty name="ignorePressure" value="0"/>
    </inkml:brush>
  </inkml:definitions>
  <inkml:trace contextRef="#ctx0" brushRef="#br0">25750.000 34750.000 522,'-4.000'-32.000'65,"-5.000"39.000"-2,-7.000 36.000-2,-5.000 39.000-1,-8.000 19.000-9,-5.000 4.000-11,-7.000 3.000-14,-5.000 3.000-12,-1.000-5.000-6,6.000-12.000-1,7.000-13.000 1,6.000-12.000 0,4.000-10.000-7,4.000-6.000-11,3.000-6.000-12,3.000-6.000-12,6.000-10.000-7,9.000-12.000 1,10.000-13.000-1,10.000-12.000 0,7.000-9.000 4,6.000-2.000 8,7.000-3.000 10,6.000-3.000 8,-1.000 12.000 9,-5.000 28.000 11,-7.000 28.000 9,-5.000 29.000 10,-8.000 15.000 6,-5.000 3.000 2,-7.000 3.000 2,-5.000 4.000 2,-6.000-3.000-1,-3.000-5.000-4,-3.000-7.000-4,-2.000-5.000-4,-3.000-9.000-5,1.000-9.000-5,-1.000-10.000-5,1.000-8.000-6,1.000-6.000-6,3.000 1.000-4,3.000-1.000-5,4.000 1.000-5,4.000-10.000-11,6.000-19.000-18,7.000-18.000-18,6.000-19.000-17,1.000-10.000-3,-3.000 1.000 12,-3.000-1.000 12,-2.000 1.000 12</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52"/>
    </inkml:context>
    <inkml:brush xml:id="br0">
      <inkml:brushProperty name="width" value="0.0455901995301247" units="cm"/>
      <inkml:brushProperty name="height" value="0.0455901995301247" units="cm"/>
      <inkml:brushProperty name="color" value="#00bff3"/>
      <inkml:brushProperty name="ignorePressure" value="0"/>
    </inkml:brush>
  </inkml:definitions>
  <inkml:trace contextRef="#ctx0" brushRef="#br0">7350.000 53650.000 482,'-46.000'-4.000'3,"10.000"-5.000"6,10.000-7.000 6,9.000-5.000 6,10.000 0.000 10,14.000 10.000 14,11.000 10.000 15,14.000 9.000 14,8.000 4.000-1,7.000 1.000-14,6.000-1.000-14,7.000 1.000-16,4.000-1.000-9,3.000 1.000-5,3.000-1.000-5,4.000 1.000-4,1.000 1.000-4,0.000 3.000-1,0.000 3.000-3,0.000 4.000-2,1.000 2.000-1,4.000 4.000-3,3.000 3.000-1,3.000 3.000-3,1.000 1.000-1,1.000 1.000 0,-1.000-1.000-2,1.000 1.000 0,1.000-3.000-1,3.000-2.000-1,3.000-3.000 0,4.000-3.000 0,2.000-4.000-2,4.000-3.000-2,3.000-3.000-4,3.000-2.000-2,-2.000 0.000-1,-6.000 7.000 1,-6.000 6.000 1,-6.000 7.000 1,-9.000 2.000 0,-8.000 1.000-1,-10.000-1.000 1,-9.000 1.000-1,-10.000-3.000 0,-9.000-2.000 0,-10.000-3.000 2,-8.000-3.000 0</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52"/>
    </inkml:context>
    <inkml:brush xml:id="br0">
      <inkml:brushProperty name="width" value="0.0417307391762733" units="cm"/>
      <inkml:brushProperty name="height" value="0.0417307391762733" units="cm"/>
      <inkml:brushProperty name="color" value="#00bff3"/>
      <inkml:brushProperty name="ignorePressure" value="0"/>
    </inkml:brush>
  </inkml:definitions>
  <inkml:trace contextRef="#ctx0" brushRef="#br0">7000.000 54050.000 527,'-49.000'-2.000'-1,"4.000"-3.000"0,3.000-3.000-1,3.000-2.000-2,3.000-1.000 4,3.000 3.000 8,3.000 3.000 7,4.000 4.000 7,10.000 1.000 9,19.000 0.000 9,19.000 0.000 10,19.000 0.000 9,12.000 3.000-1,6.000 6.000-10,7.000 7.000-9,6.000 6.000-11,3.000 4.000-7,0.000 4.000-1,0.000 3.000-2,0.000 3.000-3,4.000 3.000-6,10.000 3.000-12,10.000 3.000-10,9.000 4.000-11,7.000 1.000-7,7.000 0.000-2,6.000 0.000-2,7.000 0.000-3,5.000-2.000-2,7.000-3.000-2,6.000-3.000-1,7.000-2.000-2,-12.000-8.000 4,-28.000-8.000 7,-28.000-10.000 8,-27.000-9.000 7,-15.000-4.000 4,0.000 4.000-2,0.000 3.000-2,0.000 3.000-1</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54"/>
    </inkml:context>
    <inkml:brush xml:id="br0">
      <inkml:brushProperty name="width" value="0.0325428918004036" units="cm"/>
      <inkml:brushProperty name="height" value="0.0325428918004036" units="cm"/>
      <inkml:brushProperty name="color" value="#00bff3"/>
      <inkml:brushProperty name="ignorePressure" value="0"/>
    </inkml:brush>
  </inkml:definitions>
  <inkml:trace contextRef="#ctx0" brushRef="#br0">8800.000 54600.000 676,'25.000'-21.000'34,"0.000"10.000"5,0.000 10.000 5,0.000 9.000 4,1.000 2.000-2,4.000-2.000-8,3.000-3.000-7,3.000-3.000-9,1.000-2.000-7,1.000 0.000-8,-1.000 0.000-8,1.000 0.000-8,-1.000 3.000-3,1.000 6.000-1,-1.000 7.000 1,1.000 6.000-1,-4.000 3.000 2,-6.000 0.000 3,-6.000 0.000 3,-6.000 0.000 2,-1.000-2.000 1,7.000-3.000-2,6.000-3.000-1,7.000-2.000-3,0.000-5.000 0,-2.000-2.000 1,-3.000-3.000 2,-3.000-3.000 2,-2.000-2.000-1,0.000 0.000-2,0.000 0.000-2,0.000 0.000-2,0.000 0.000-2,0.000 0.000 1,0.000 0.000-1,0.000 0.000 1,0.000-4.000-6,0.000-5.000-10,0.000-7.000-11,0.000-5.000-9</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55"/>
    </inkml:context>
    <inkml:brush xml:id="br0">
      <inkml:brushProperty name="width" value="0.034552738070488" units="cm"/>
      <inkml:brushProperty name="height" value="0.034552738070488" units="cm"/>
      <inkml:brushProperty name="color" value="#00bff3"/>
      <inkml:brushProperty name="ignorePressure" value="0"/>
    </inkml:brush>
  </inkml:definitions>
  <inkml:trace contextRef="#ctx0" brushRef="#br0">7100.000 53350.000 636,'-25.000'-22.000'-7,"0.000"6.000"13,0.000 7.000 13,0.000 6.000 13,3.000-1.000 6,6.000-5.000-3,7.000-7.000-2,6.000-5.000-1,4.000 2.000-4,4.000 13.000-5,3.000 12.000-5,3.000 13.000-4,4.000 2.000-2,7.000-5.000-2,6.000-7.000 1,7.000-5.000-1,0.000-1.000 0,-2.000 6.000-1,-3.000 7.000-1,-3.000 6.000-1,-2.000 1.000-1,0.000-3.000-2,0.000-3.000-1,0.000-2.000-3,0.000-3.000 0,0.000 1.000 1,0.000-1.000-1,0.000 1.000 2,1.000-3.000-3,4.000-2.000-5,3.000-3.000-3,3.000-3.000-5,-1.000-1.000-8,-2.000 4.000-11,-3.000 3.000-11,-3.000 3.000-11,-2.000-1.000-4,0.000-2.000 5,0.000-3.000 4,0.000-3.000 6</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7:55"/>
    </inkml:context>
    <inkml:brush xml:id="br0">
      <inkml:brushProperty name="width" value="0.0274363495409489" units="cm"/>
      <inkml:brushProperty name="height" value="0.0274363495409489" units="cm"/>
      <inkml:brushProperty name="color" value="#00bff3"/>
      <inkml:brushProperty name="ignorePressure" value="0"/>
    </inkml:brush>
  </inkml:definitions>
  <inkml:trace contextRef="#ctx0" brushRef="#br0">6600.000 53850.000 801,'-35.000'1.000'7,"32.000"4.000"13,31.000 3.000 14,32.000 3.000 14,13.000 1.000-2,-3.000 1.000-16,-3.000-1.000-17,-2.000 1.000-15,-8.000-1.000-17,-8.000 1.000-15,-10.000-1.000-16,-9.000 1.000-16</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4"/>
    </inkml:context>
    <inkml:brush xml:id="br0">
      <inkml:brushProperty name="width" value="0.0513375028967857" units="cm"/>
      <inkml:brushProperty name="height" value="0.0513375028967857" units="cm"/>
      <inkml:brushProperty name="color" value="#f2395b"/>
      <inkml:brushProperty name="ignorePressure" value="0"/>
    </inkml:brush>
  </inkml:definitions>
  <inkml:trace contextRef="#ctx0" brushRef="#br0">34800.000 47000.000 428,'-124.000'64.000'34,"54.000"-22.000"17,53.000-22.000 18,53.000-21.000 17,28.000-15.000 1,3.000-6.000-18,3.000-6.000-17,4.000-6.000-17,2.000-4.000-11,4.000 1.000-4,3.000-1.000-4,3.000 1.000-3,1.000 1.000-5,1.000 3.000-2,-1.000 3.000-4,1.000 4.000-4,-4.000 2.000-3,-6.000 4.000-4,-6.000 3.000-4,-6.000 3.000-4,-6.000 1.000-4,-2.000 1.000-2,-3.000-1.000-4,-3.000 1.000-3,-9.000-4.000-7,-11.000-6.000-14,-14.000-6.000-13,-11.000-6.000-13</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4"/>
    </inkml:context>
    <inkml:brush xml:id="br0">
      <inkml:brushProperty name="width" value="0.0408011414110661" units="cm"/>
      <inkml:brushProperty name="height" value="0.0408011414110661" units="cm"/>
      <inkml:brushProperty name="color" value="#f2395b"/>
      <inkml:brushProperty name="ignorePressure" value="0"/>
    </inkml:brush>
  </inkml:definitions>
  <inkml:trace contextRef="#ctx0" brushRef="#br0">35850.000 45700.000 539,'-2.000'-68.000'3,"-3.000"17.000"7,-3.000 15.000 7,-2.000 16.000 7,-3.000 12.000 9,1.000 9.000 13,-1.000 10.000 12,1.000 10.000 13,1.000 18.000-1,3.000 28.000-16,3.000 28.000-16,4.000 29.000-16,-3.000 26.000-11,-5.000 25.000-7,-7.000 25.000-8,-5.000 25.000-6,-3.000 17.000-3,4.000 9.000 2,3.000 10.000 2,3.000 10.000 3,1.000-4.000-1,1.000-16.000-2,-1.000-15.000-3,1.000-15.000-2,1.000-29.000-1,3.000-41.000 1,3.000-40.000 2,4.000-40.000 1,1.000-23.000-9,0.000-3.000-19,0.000-3.000-18,0.000-2.000-18</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5"/>
    </inkml:context>
    <inkml:brush xml:id="br0">
      <inkml:brushProperty name="width" value="0.0458613745868206" units="cm"/>
      <inkml:brushProperty name="height" value="0.0458613745868206" units="cm"/>
      <inkml:brushProperty name="color" value="#f2395b"/>
      <inkml:brushProperty name="ignorePressure" value="0"/>
    </inkml:brush>
  </inkml:definitions>
  <inkml:trace contextRef="#ctx0" brushRef="#br0">35950.000 47150.000 479,'18.000'-22.000'28,"-11.000"6.000"-3,-14.000 7.000-3,-11.000 6.000-2,-7.000 6.000-2,0.000 6.000 1,0.000 7.000 0,0.000 6.000 1,-4.000 6.000-1,-5.000 6.000-1,-7.000 7.000-2,-5.000 6.000-1,-8.000 6.000-1,-5.000 6.000 0,-7.000 7.000 0,-5.000 6.000 0,-4.000 3.000-1,0.000 0.000-1,0.000 0.000-1,0.000 0.000-1,3.000-5.000-1,6.000-9.000-1,7.000-10.000-1,6.000-8.000-1,7.000-6.000 0,10.000 1.000-3,10.000-1.000 0,9.000 1.000-2,6.000-1.000-3,3.000 1.000-4,3.000-1.000-3,4.000 1.000-5,5.000-6.000-1,10.000-8.000 0,10.000-10.000 1,9.000-9.000 1,10.000-12.000 0,14.000-11.000 0,11.000-14.000 1,14.000-11.000 0,8.000-15.000 1,7.000-16.000 0,6.000-15.000 0,7.000-15.000 0,2.000-9.000 2,1.000 1.000 3,-1.000-1.000 1,1.000 1.000 4,-4.000 5.000 1,-6.000 14.000 3,-6.000 11.000 2,-6.000 14.000 1,-9.000 11.000 1,-8.000 14.000-2,-10.000 11.000-1,-9.000 14.000-2,-7.000 7.000 2,-3.000 3.000 7,-3.000 3.000 5,-2.000 4.000 6,-5.000 5.000 4,-2.000 10.000 1,-3.000 10.000 1,-3.000 9.000 0,-1.000 4.000-1,4.000 1.000-4,3.000-1.000-4,3.000 1.000-4,-1.000 2.000-3,-2.000 7.000 0,-3.000 6.000-1,-3.000 7.000 0,-4.000 2.000-3,-3.000 1.000-2,-3.000-1.000-5,-2.000 1.000-2,-6.000 1.000-3,-6.000 3.000 0,-6.000 3.000-3,-6.000 4.000 0,-9.000-1.000 0,-8.000-3.000 0,-10.000-3.000 0,-9.000-2.000 2,-7.000-8.000-1,-3.000-8.000-1,-3.000-10.000 0,-2.000-9.000-1,-1.000-9.000 0,3.000-5.000 2,3.000-7.000 0,4.000-5.000 3,2.000-9.000-5,4.000-9.000-9,3.000-10.000-8,3.000-8.000-10,4.000-11.000-3,7.000-8.000 3,6.000-10.000 2,7.000-9.000 2,7.000-5.000 5,9.000 0.000 5,10.000 0.000 6,10.000 0.000 5,2.000 6.000 4,-3.000 13.000 2,-3.000 12.000 2,-2.000 13.000 3,-6.000 16.000 8,-6.000 23.000 14,-6.000 22.000 16,-6.000 22.000 14,-12.000 13.000 3,-15.000 7.000-10,-15.000 6.000-9,-16.000 7.000-11,-8.000 0.000-7,0.000-2.000-7,0.000-3.000-8,0.000-3.000-6,1.000-7.000-6,4.000-9.000-6,3.000-10.000-5,3.000-8.000-6,12.000-17.000-9,22.000-21.000-13,22.000-22.000-13,23.000-22.000-14,10.000-8.000 0,0.000 6.000 16,0.000 7.000 14,0.000 6.000 14</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5"/>
    </inkml:context>
    <inkml:brush xml:id="br0">
      <inkml:brushProperty name="width" value="0.0354632548987865" units="cm"/>
      <inkml:brushProperty name="height" value="0.0354632548987865" units="cm"/>
      <inkml:brushProperty name="color" value="#f2395b"/>
      <inkml:brushProperty name="ignorePressure" value="0"/>
    </inkml:brush>
  </inkml:definitions>
  <inkml:trace contextRef="#ctx0" brushRef="#br0">35900.000 48300.000 620,'45.000'-24.000'0,"-9.000"4.000"0,-10.000 3.000 0,-8.000 3.000 0,-1.000-1.000 0,9.000-2.000 0,10.000-3.000 0,10.000-3.000 0,2.000 1.000 1,-3.000 6.000 1,-3.000 7.000 1,-2.000 6.000 2,-1.000 3.000 4,3.000 0.000 9,3.000 0.000 8,4.000 0.000 8,2.000 3.000 5,4.000 6.000 1,3.000 7.000 1,3.000 6.000 1,4.000 4.000-2,7.000 4.000-8,6.000 3.000-7,7.000 3.000-7,2.000 3.000-14,1.000 3.000-19,-1.000 3.000-20,1.000 4.000-20,-9.000-4.000-6,-15.000-9.000 10,-15.000-10.000 9,-16.000-8.000 9</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5"/>
    </inkml:context>
    <inkml:brush xml:id="br0">
      <inkml:brushProperty name="width" value="0.0339577235281467" units="cm"/>
      <inkml:brushProperty name="height" value="0.0339577235281467" units="cm"/>
      <inkml:brushProperty name="color" value="#f2395b"/>
      <inkml:brushProperty name="ignorePressure" value="0"/>
    </inkml:brush>
  </inkml:definitions>
  <inkml:trace contextRef="#ctx0" brushRef="#br0">37850.000 47450.000 647,'-22.000'-18.000'42,"6.000"17.000"7,7.000 15.000 7,6.000 16.000 8,4.000 10.000-6,4.000 7.000-14,3.000 6.000-17,3.000 7.000-14,-1.000 0.000-16,-2.000-2.000-13,-3.000-3.000-14,-3.000-3.000-13,-2.000-6.000-7,0.000-5.000 2,0.000-7.000 1,0.000-5.000 1,1.000-9.000 3,4.000-9.000 5,3.000-10.000 4,3.000-8.000 4</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30"/>
    </inkml:context>
    <inkml:brush xml:id="br0">
      <inkml:brushProperty name="width" value="0.0524076148867607" units="cm"/>
      <inkml:brushProperty name="height" value="0.0524076148867607" units="cm"/>
      <inkml:brushProperty name="color" value="#f2395b"/>
      <inkml:brushProperty name="ignorePressure" value="0"/>
    </inkml:brush>
  </inkml:definitions>
  <inkml:trace contextRef="#ctx0" brushRef="#br0">26150.000 35150.000 419,'68.000'-135.000'30,"-11.000"32.000"-4,-14.000 31.000-4,-11.000 32.000-4,-7.000 18.000-1,0.000 6.000 0,0.000 7.000 1,0.000 6.000 1,-2.000 10.000-1,-3.000 17.000-4,-3.000 15.000-2,-2.000 16.000-3,-8.000 10.000-3,-8.000 7.000-4,-10.000 6.000-2,-9.000 7.000-3,-5.000-4.000-2,0.000-12.000 0,0.000-13.000-2,0.000-12.000-1,10.000-13.000-2,23.000-12.000-3,22.000-13.000-3,22.000-12.000-2,8.000-5.000 1,-2.000 3.000 7,-3.000 3.000 8,-3.000 4.000 6,-7.000 4.000 4,-9.000 6.000 3,-10.000 7.000 0,-8.000 6.000 3,-9.000 9.000 1,-6.000 13.000-1,-6.000 12.000 0,-6.000 13.000 1,-10.000 9.000-1,-12.000 6.000-1,-13.000 7.000-2,-12.000 6.000 0,-9.000 1.000 0,-2.000-3.000-2,-3.000-3.000 1,-3.000-2.000-1,-1.000-8.000-1,4.000-8.000-3,3.000-10.000-2,3.000-9.000-3,3.000-10.000-3,3.000-9.000-4,3.000-10.000-2,4.000-8.000-4,8.000-20.000-6,17.000-28.000-7,15.000-28.000-8,16.000-27.000-7,12.000-12.000 0,9.000 6.000 6,10.000 7.000 8,10.000 6.000 7,2.000 7.000 5,-3.000 10.000 4,-3.000 10.000 5,-2.000 9.000 3,-1.000 7.000 7,3.000 7.000 7,3.000 6.000 7,4.000 7.000 8,-3.000 8.000 4,-5.000 14.000-1,-7.000 11.000-1,-5.000 14.000-1,-8.000 13.000 0,-5.000 16.000 1,-7.000 15.000 1,-5.000 17.000 0,-4.000 0.000-1,0.000-11.000-4,0.000-14.000-4,0.000-11.000-4,10.000-26.000-11,23.000-37.000-18,22.000-38.000-18,22.000-37.000-18,8.000-23.000-7,-2.000-5.000 6,-3.000-7.000 5,-3.000-5.000 5,-9.000 6.000 7,-11.000 23.000 8,-14.000 22.000 10,-11.000 22.000 8,-9.000 27.000 14,-3.000 35.000 19,-3.000 35.000 19,-2.000 34.000 18,-5.000 9.000 3,-2.000-16.000-13,-3.000-15.000-13,-3.000-15.000-15,-1.000-9.000-7,4.000 1.000-3,3.000-1.000-2,3.000 1.000-4,4.000-6.000-8,7.000-8.000-17,6.000-10.000-16,7.000-9.000-16,0.000-13.000-6,-2.000-16.000 4,-3.000-15.000 4,-3.000-15.000 5,-2.000-17.000 4,0.000-15.000 3,0.000-15.000 4,0.000-16.000 4,1.000-8.000 4,4.000 0.000 3,3.000 0.000 3,3.000 0.000 5,-2.000 6.000 3,-6.000 13.000 4,-6.000 12.000 4,-6.000 13.000 5,-4.000 10.000 3,1.000 10.000 5,-1.000 10.000 5,1.000 9.000 4,-3.000 17.000 11,-2.000 25.000 18,-3.000 25.000 16,-3.000 25.000 19,-2.000 17.000-1,0.000 9.000-15,0.000 10.000-16,0.000 10.000-16,3.000 7.000-10,6.000 6.000-5,7.000 7.000-4,6.000 6.000-5,3.000 17.000-3,0.000 28.000-2,0.000 28.000-3,0.000 29.000-1,-4.000 22.000-11,-5.000 20.000-16,-7.000 18.000-18,-5.000 20.000-16,-4.000-3.000-7,0.000-21.000 5,0.000-22.000 4,0.000-22.000 5,1.000-33.000 2,4.000-44.000 0,3.000-43.000-1,3.000-44.000 0</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6"/>
    </inkml:context>
    <inkml:brush xml:id="br0">
      <inkml:brushProperty name="width" value="0.0472506172955036" units="cm"/>
      <inkml:brushProperty name="height" value="0.0472506172955036" units="cm"/>
      <inkml:brushProperty name="color" value="#f2395b"/>
      <inkml:brushProperty name="ignorePressure" value="0"/>
    </inkml:brush>
  </inkml:definitions>
  <inkml:trace contextRef="#ctx0" brushRef="#br0">38400.000 46000.000 465,'21.000'-41.000'11,"-5.000"19.000"22,-7.000 19.000 22,-5.000 19.000 22,-4.000 24.000 3,0.000 32.000-14,0.000 31.000-15,0.000 32.000-14,0.000 22.000-10,0.000 17.000-3,0.000 15.000-3,0.000 16.000-4,0.000 10.000-3,0.000 7.000-4,0.000 6.000-2,0.000 7.000-4,0.000 5.000-9,0.000 7.000-13,0.000 6.000-13,0.000 7.000-14,1.000-9.000-9,4.000-21.000-2,3.000-22.000-3,3.000-22.000-3,1.000-29.000 1,1.000-33.000 7,-1.000-35.000 7,1.000-34.000 5</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6"/>
    </inkml:context>
    <inkml:brush xml:id="br0">
      <inkml:brushProperty name="width" value="0.0359244532883167" units="cm"/>
      <inkml:brushProperty name="height" value="0.0359244532883167" units="cm"/>
      <inkml:brushProperty name="color" value="#f2395b"/>
      <inkml:brushProperty name="ignorePressure" value="0"/>
    </inkml:brush>
  </inkml:definitions>
  <inkml:trace contextRef="#ctx0" brushRef="#br0">37950.000 47450.000 612,'-35.000'-86.000'45,"32.000"28.000"10,31.000 28.000 8,32.000 29.000 10,11.000 18.000-6,-5.000 9.000-19,-7.000 10.000-20,-5.000 10.000-20,-4.000 4.000-13,0.000 0.000-10,0.000 0.000-9,0.000 0.000-10,-2.000-5.000-5,-3.000-9.000-2,-3.000-10.000-2,-2.000-8.000-2</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7"/>
    </inkml:context>
    <inkml:brush xml:id="br0">
      <inkml:brushProperty name="width" value="0.0511993728578091" units="cm"/>
      <inkml:brushProperty name="height" value="0.0511993728578091" units="cm"/>
      <inkml:brushProperty name="color" value="#f2395b"/>
      <inkml:brushProperty name="ignorePressure" value="0"/>
    </inkml:brush>
  </inkml:definitions>
  <inkml:trace contextRef="#ctx0" brushRef="#br0">39000.000 47000.000 429,'45.000'-90.000'4,"-9.000"23.000"8,-10.000 22.000 8,-8.000 22.000 8,-4.000 12.000 6,3.000 3.000 3,3.000 3.000 4,4.000 4.000 4,2.000 5.000-3,4.000 10.000-6,3.000 10.000-7,3.000 9.000-7,1.000 6.000-5,1.000 3.000-4,-1.000 3.000-3,1.000 4.000-4,-3.000-3.000-1,-2.000-5.000 1,-3.000-7.000 0,-3.000-5.000 0,-1.000-8.000-4,4.000-5.000-11,3.000-7.000-10,3.000-5.000-11,3.000-9.000-3,3.000-9.000 2,3.000-10.000 3,4.000-8.000 2,-1.000-9.000 2,-3.000-6.000 0,-3.000-6.000 0,-2.000-6.000 0,-8.000-4.000 2,-8.000 1.000 3,-10.000-1.000 4,-9.000 1.000 2,-5.000 2.000 4,0.000 7.000 4,0.000 6.000 5,0.000 7.000 3,-2.000 4.000 5,-3.000 3.000 4,-3.000 3.000 5,-2.000 4.000 3,-5.000 4.000 4,-2.000 6.000 0,-3.000 7.000 1,-3.000 6.000 2,-2.000 7.000 2,0.000 10.000 3,0.000 10.000 5,0.000 9.000 4,3.000 7.000-3,6.000 7.000-7,7.000 6.000-8,6.000 7.000-8,3.000 11.000-5,0.000 20.000-3,0.000 18.000-5,0.000 20.000-2,0.000 3.000-5,0.000-8.000-4,0.000-10.000-4,0.000-9.000-4,-2.000-9.000-3,-3.000-5.000 0,-3.000-7.000-1,-2.000-5.000-1,-5.000-11.000-1,-2.000-11.000 1,-3.000-14.000-1,-3.000-11.000 0,-4.000-9.000 2,-3.000-3.000 4,-3.000-3.000 4,-2.000-2.000 4,0.000-8.000 3,7.000-8.000 3,6.000-10.000 1,7.000-9.000 2,5.000-10.000 2,7.000-9.000-1,6.000-10.000 0,7.000-8.000 0,7.000-4.000 1,9.000 3.000 1,10.000 3.000 2,10.000 4.000 2,4.000 4.000 0,0.000 6.000 1,0.000 7.000 0,0.000 6.000 0,-4.000 10.000 0,-5.000 17.000 1,-7.000 15.000 0,-5.000 16.000 0,-12.000 12.000 0,-16.000 9.000-1,-15.000 10.000 0,-15.000 10.000-1,-12.000 4.000 0,-6.000 0.000 2,-6.000 0.000 1,-6.000 0.000 2,-2.000-2.000 0,3.000-3.000 2,3.000-3.000 1,4.000-2.000 1,2.000-8.000 1,4.000-8.000 0,3.000-10.000 0,3.000-9.000-1,20.000-10.000-3,38.000-9.000-10,37.000-10.000-10,38.000-8.000-8,16.000-11.000-4,-2.000-8.000 2,-3.000-10.000 2,-3.000-9.000 3,-2.000-9.000-3,0.000-5.000-5,0.000-7.000-7,0.000-5.000-6,-4.000-3.000-1,-5.000 4.000 0,-7.000 3.000 3,-5.000 3.000 1,-9.000-2.000-1,-9.000-6.000-2,-10.000-6.000-3,-8.000-6.000-4,-8.000-2.000 4,-2.000 3.000 8,-3.000 3.000 8,-3.000 4.000 9,-6.000 5.000 8,-5.000 10.000 7,-7.000 10.000 8,-5.000 9.000 9,-4.000 20.000 14,0.000 31.000 22,0.000 32.000 21,0.000 31.000 23,-4.000 15.000 0,-5.000 1.000-22,-7.000-1.000-20,-5.000 1.000-21,-3.000-4.000-16,4.000-6.000-11,3.000-6.000-12,3.000-6.000-11</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7"/>
    </inkml:context>
    <inkml:brush xml:id="br0">
      <inkml:brushProperty name="width" value="0.0499248579144478" units="cm"/>
      <inkml:brushProperty name="height" value="0.0499248579144478" units="cm"/>
      <inkml:brushProperty name="color" value="#f2395b"/>
      <inkml:brushProperty name="ignorePressure" value="0"/>
    </inkml:brush>
  </inkml:definitions>
  <inkml:trace contextRef="#ctx0" brushRef="#br0">41300.000 45850.000 440,'26.000'-22.000'84,"4.000"6.000"-14,3.000 7.000-12,3.000 6.000-13,7.000 7.000-6,14.000 10.000 1,11.000 10.000 0,14.000 9.000 1,10.000 12.000-2,9.000 16.000-5,10.000 15.000-5,10.000 17.000-5,7.000 13.000-10,6.000 13.000-11,7.000 12.000-14,6.000 13.000-12,-4.000 2.000-4,-11.000-5.000 4,-14.000-7.000 3,-11.000-5.000 5,-17.000-15.000-10,-18.000-22.000-23,-19.000-22.000-22,-18.000-21.000-23</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8"/>
    </inkml:context>
    <inkml:brush xml:id="br0">
      <inkml:brushProperty name="width" value="0.0449080355465412" units="cm"/>
      <inkml:brushProperty name="height" value="0.0449080355465412" units="cm"/>
      <inkml:brushProperty name="color" value="#f2395b"/>
      <inkml:brushProperty name="ignorePressure" value="0"/>
    </inkml:brush>
  </inkml:definitions>
  <inkml:trace contextRef="#ctx0" brushRef="#br0">41400.000 47300.000 489,'-55.000'0.000'10,"41.000"0.000"21,40.000 0.000 19,42.000 0.000 21,19.000 1.000 3,1.000 4.000-15,-1.000 3.000-13,1.000 3.000-15,-4.000 4.000-9,-6.000 7.000-4,-6.000 6.000-5,-6.000 7.000-5,-10.000 5.000-2,-12.000 7.000 0,-13.000 6.000-1,-12.000 7.000 0,-12.000 4.000 0,-8.000 3.000 0,-10.000 3.000-1,-9.000 4.000 0,-10.000 2.000 0,-9.000 4.000 0,-10.000 3.000 0,-8.000 3.000-1,-8.000-5.000 0,-2.000-12.000-4,-3.000-13.000-2,-3.000-12.000-3,1.000-10.000 0,6.000-6.000 2,7.000-6.000 3,6.000-6.000 1,7.000-15.000-4,10.000-21.000-12,10.000-22.000-11,9.000-22.000-12,10.000-16.000-7,14.000-9.000-2,11.000-10.000-3,14.000-8.000-2,7.000-3.000 4,3.000 7.000 9,3.000 6.000 10,4.000 7.000 10,-3.000 10.000 8,-5.000 16.000 7,-7.000 15.000 6,-5.000 17.000 6,-11.000 16.000 14,-11.000 19.000 22,-14.000 19.000 21,-11.000 19.000 21,-15.000 15.000 2,-16.000 13.000-19,-15.000 12.000-18,-15.000 13.000-18,-6.000 6.000-15,7.000 0.000-12,6.000 0.000-10,7.000 0.000-12,5.000-8.000-11,7.000-16.000-12,6.000-15.000-13,7.000-15.000-12</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08"/>
    </inkml:context>
    <inkml:brush xml:id="br0">
      <inkml:brushProperty name="width" value="0.0519061572849751" units="cm"/>
      <inkml:brushProperty name="height" value="0.0519061572849751" units="cm"/>
      <inkml:brushProperty name="color" value="#f2395b"/>
      <inkml:brushProperty name="ignorePressure" value="0"/>
    </inkml:brush>
  </inkml:definitions>
  <inkml:trace contextRef="#ctx0" brushRef="#br0">43400.000 46700.000 423,'6.000'53.000'122,"13.000"6.000"-23,12.000 7.000-22,13.000 6.000-24,7.000 4.000-13,4.000 4.000-4,3.000 3.000-4,3.000 3.000-3,-2.000 1.000-5,-6.000 1.000-5,-6.000-1.000-4,-6.000 1.000-4,-7.000 1.000-4,-6.000 3.000-1,-6.000 3.000-2,-6.000 4.000-1,-9.000-1.000-4,-8.000-3.000-4,-10.000-3.000-3,-9.000-2.000-5,-13.000-8.000-2,-16.000-8.000-4,-15.000-10.000-1,-15.000-9.000-4,-9.000-10.000 0,1.000-9.000 2,-1.000-10.000 1,1.000-8.000 2,2.000-11.000 2,7.000-8.000 4,6.000-10.000 2,7.000-9.000 4,8.000-12.000 3,14.000-11.000 5,11.000-14.000 3,14.000-11.000 5,16.000-9.000 2,22.000-3.000 2,22.000-3.000 1,23.000-2.000 2,17.000-8.000-2,17.000-8.000-4,15.000-10.000-5,16.000-9.000-3,12.000-4.000-5,9.000 4.000-6,10.000 3.000-5,10.000 3.000-7,-12.000 12.000 0,-31.000 22.000 3,-31.000 22.000 4,-31.000 23.000 4,-16.000 8.000-8,0.000-3.000-17,0.000-3.000-20,0.000-2.000-17</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1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52650.000 31250.000 999,'-180.000'-115.000'-6,"41.000"23.000"-12,40.000 22.000-12,42.000 22.000-12</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0"/>
    </inkml:context>
    <inkml:brush xml:id="br0">
      <inkml:brushProperty name="width" value="0.0474653691053391" units="cm"/>
      <inkml:brushProperty name="height" value="0.0474653691053391" units="cm"/>
      <inkml:brushProperty name="color" value="#f2395b"/>
      <inkml:brushProperty name="ignorePressure" value="0"/>
    </inkml:brush>
  </inkml:definitions>
  <inkml:trace contextRef="#ctx0" brushRef="#br0">21500.000 51700.000 463,'-5.000'-66.000'59,"-9.000"19.000"-4,-10.000 19.000-3,-8.000 19.000-4,-6.000 10.000-7,1.000 4.000-11,-1.000 3.000-12,1.000 3.000-12,1.000 3.000-5,3.000 3.000-1,3.000 3.000 0,4.000 4.000 0,-1.000 2.000-1,-3.000 4.000 1,-3.000 3.000 1,-2.000 3.000 0,-1.000 4.000 2,3.000 7.000 2,3.000 6.000 2,4.000 7.000 3,4.000-1.000 1,6.000-6.000-2,7.000-6.000-2,6.000-6.000 0,3.000-4.000-2,0.000 1.000-1,0.000-1.000-1,0.000 1.000-1,-2.000-1.000-1,-3.000 1.000 1,-3.000-1.000 0,-2.000 1.000 0,-1.000-1.000 0,3.000 1.000 2,3.000-1.000 2,4.000 1.000 0,1.000 1.000 1,0.000 3.000 0,0.000 3.000 1,0.000 4.000 0,3.000-3.000 0,6.000-5.000-1,7.000-7.000 0,6.000-5.000-1,6.000-8.000-1,6.000-5.000 2,7.000-7.000-1,6.000-5.000 1,1.000-4.000-1,-3.000 0.000-1,-3.000 0.000 0,-2.000 0.000-2,-1.000-5.000 0,3.000-9.000 0,3.000-10.000 0,4.000-8.000 1,-1.000-4.000 0,-3.000 3.000-1,-3.000 3.000 0,-2.000 4.000-1,-3.000 1.000-3,1.000 0.000-7,-1.000 0.000-7,1.000 0.000-8</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1"/>
    </inkml:context>
    <inkml:brush xml:id="br0">
      <inkml:brushProperty name="width" value="0.0339322611689568" units="cm"/>
      <inkml:brushProperty name="height" value="0.0339322611689568" units="cm"/>
      <inkml:brushProperty name="color" value="#f2395b"/>
      <inkml:brushProperty name="ignorePressure" value="0"/>
    </inkml:brush>
  </inkml:definitions>
  <inkml:trace contextRef="#ctx0" brushRef="#br0">22050.000 51000.000 648,'-16.000'17.000'47,"19.000"-16.000"2,19.000-15.000 0,19.000-15.000 1,10.000-14.000-4,4.000-8.000-8,3.000-10.000-9,3.000-9.000-7,3.000-5.000-9,3.000 0.000-5,3.000 0.000-8,4.000 0.000-5,1.000 0.000-7,0.000 0.000-5,0.000 0.000-6,0.000 0.000-5,-5.000 1.000-2,-9.000 4.000 1,-10.000 3.000 0,-8.000 3.000 1,-8.000 6.000 0,-2.000 9.000-4,-3.000 10.000-3,-3.000 10.000-3</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1"/>
    </inkml:context>
    <inkml:brush xml:id="br0">
      <inkml:brushProperty name="width" value="0.0313852578401566" units="cm"/>
      <inkml:brushProperty name="height" value="0.0313852578401566" units="cm"/>
      <inkml:brushProperty name="color" value="#f2395b"/>
      <inkml:brushProperty name="ignorePressure" value="0"/>
    </inkml:brush>
  </inkml:definitions>
  <inkml:trace contextRef="#ctx0" brushRef="#br0">19750.000 49100.000 700,'25.000'-19.000'82,"0.000"13.000"-19,0.000 12.000-20,0.000 13.000-18,6.000 16.000-10,13.000 23.000 1,12.000 22.000 0,13.000 22.000 0,9.000 15.000-2,6.000 9.000-7,7.000 10.000-5,6.000 10.000-5,-4.000-6.000-7,-11.000-18.000-7,-14.000-19.000-7,-11.000-18.000-7,-11.000-17.000-7,-5.000-11.000-7,-7.000-14.000-7,-5.000-11.000-7</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37"/>
    </inkml:context>
    <inkml:brush xml:id="br0">
      <inkml:brushProperty name="width" value="0.0695754736661911" units="cm"/>
      <inkml:brushProperty name="height" value="0.0695754736661911" units="cm"/>
      <inkml:brushProperty name="color" value="#f2395b"/>
      <inkml:brushProperty name="ignorePressure" value="0"/>
    </inkml:brush>
  </inkml:definitions>
  <inkml:trace contextRef="#ctx0" brushRef="#br0">89100.000 34600.000 316,'-90.000'1.000'3,"23.000"4.000"13,22.000 3.000 13,22.000 3.000 12,15.000 1.000 9,9.000 1.000 3,10.000-1.000 3,10.000 1.000 4,7.000-3.000-4,6.000-2.000-9,7.000-3.000-10,6.000-3.000-10,4.000-2.000-5,4.000 0.000-2,3.000 0.000-2,3.000 0.000-2,-1.000-2.000-1,-2.000-3.000-1,-3.000-3.000-1,-3.000-2.000-2,-1.000-1.000-1,4.000 3.000-1,3.000 3.000-2,3.000 4.000 0,1.000 1.000-2,1.000 0.000 0,-1.000 0.000-3,1.000 0.000 0,-1.000-2.000-1,1.000-3.000 0,-1.000-3.000 0,1.000-2.000 1,2.000-3.000-1,7.000 1.000-1,6.000-1.000-1,7.000 1.000 0,0.000 1.000-1,-2.000 3.000 2,-3.000 3.000 1,-3.000 4.000 1,-4.000 1.000 1,-3.000 0.000-1,-3.000 0.000 0,-2.000 0.000 1,-1.000 0.000-1,3.000 0.000 0,3.000 0.000 0,4.000 0.000 0,1.000 0.000 0,0.000 0.000 0,0.000 0.000 0,0.000 0.000 0,0.000-2.000-1,0.000-3.000-1,0.000-3.000 0,0.000-2.000-1,0.000-1.000-1,0.000 3.000 1,0.000 3.000 0,0.000 4.000 0,-2.000-1.000 0,-3.000-3.000 0,-3.000-3.000 0,-2.000-2.000-1,-3.000-1.000 1,1.000 3.000 1,-1.000 3.000 1,1.000 4.000 0,-1.000 1.000 0,1.000 0.000-1,-1.000 0.000-1,1.000 0.000-2,-1.000-2.000 0,1.000-3.000 0,-1.000-3.000-1,1.000-2.000-1,-1.000-1.000 1,1.000 3.000 0,-1.000 3.000 0,1.000 4.000 0,-1.000 1.000 0,1.000 0.000-1,-1.000 0.000 0,1.000 0.000 0,1.000 0.000-1,3.000 0.000-1,3.000 0.000 1,4.000 0.000-2,-3.000 0.000 1,-5.000 0.000-1,-7.000 0.000 0,-5.000 0.000-1,-4.000 0.000 1,0.000 0.000 0,0.000 0.000 0,0.000 0.000 1,-13.000-2.000-6,-24.000-3.000-11,-26.000-3.000-12,-24.000-2.000-13</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2"/>
    </inkml:context>
    <inkml:brush xml:id="br0">
      <inkml:brushProperty name="width" value="0.028161009773612" units="cm"/>
      <inkml:brushProperty name="height" value="0.028161009773612" units="cm"/>
      <inkml:brushProperty name="color" value="#f2395b"/>
      <inkml:brushProperty name="ignorePressure" value="0"/>
    </inkml:brush>
  </inkml:definitions>
  <inkml:trace contextRef="#ctx0" brushRef="#br0">18550.000 47850.000 781,'-43.000'6.000'4,"17.000"13.000"9,15.000 12.000 8,16.000 13.000 9,7.000 10.000 3,1.000 10.000-3,-1.000 10.000-2,1.000 9.000-3,-1.000 6.000-5,1.000 3.000-9,-1.000 3.000-8,1.000 4.000-7,-3.000-4.000-6,-2.000-9.000-2,-3.000-10.000-1,-3.000-8.000-2</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2"/>
    </inkml:context>
    <inkml:brush xml:id="br0">
      <inkml:brushProperty name="width" value="0.0253218989819288" units="cm"/>
      <inkml:brushProperty name="height" value="0.0253218989819288" units="cm"/>
      <inkml:brushProperty name="color" value="#f2395b"/>
      <inkml:brushProperty name="ignorePressure" value="0"/>
    </inkml:brush>
  </inkml:definitions>
  <inkml:trace contextRef="#ctx0" brushRef="#br0">18650.000 48600.000 868,'25.000'-46.000'3,"0.000"10.000"5,0.000 10.000 5,0.000 9.000 5,1.000 6.000 2,4.000 3.000-1,3.000 3.000-2,3.000 4.000-1,4.000-1.000-4,7.000-3.000-6,6.000-3.000-8,7.000-2.000-7,-3.000-1.000-10,-8.000 3.000-12,-10.000 3.000-11,-9.000 4.000-14</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2"/>
    </inkml:context>
    <inkml:brush xml:id="br0">
      <inkml:brushProperty name="width" value="0.0296153500676155" units="cm"/>
      <inkml:brushProperty name="height" value="0.0296153500676155" units="cm"/>
      <inkml:brushProperty name="color" value="#f2395b"/>
      <inkml:brushProperty name="ignorePressure" value="0"/>
    </inkml:brush>
  </inkml:definitions>
  <inkml:trace contextRef="#ctx0" brushRef="#br0">19400.000 47900.000 742,'1.000'103.000'93,"4.000"6.000"-22,3.000 7.000-20,3.000 6.000-21,-1.000 9.000-17,-2.000 13.000-14,-3.000 12.000-13,-3.000 13.000-13,-2.000-7.000-11,0.000-24.000-8,0.000-26.000-7,0.000-24.000-9</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2"/>
    </inkml:context>
    <inkml:brush xml:id="br0">
      <inkml:brushProperty name="width" value="0.0291031822562218" units="cm"/>
      <inkml:brushProperty name="height" value="0.0291031822562218" units="cm"/>
      <inkml:brushProperty name="color" value="#f2395b"/>
      <inkml:brushProperty name="ignorePressure" value="0"/>
    </inkml:brush>
  </inkml:definitions>
  <inkml:trace contextRef="#ctx0" brushRef="#br0">23750.000 48400.000 755,'0.000'139.000'100,"0.000"-22.000"-27,0.000-22.000-26,0.000-21.000-26,1.000-4.000-18,4.000 16.000-6,3.000 15.000-7,3.000 17.000-8,1.000 2.000-8,1.000-9.000-9,-1.000-10.000-10,1.000-8.000-8,-3.000-14.000-1,-2.000-15.000 9,-3.000-15.000 8,-3.000-16.000 8</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3"/>
    </inkml:context>
    <inkml:brush xml:id="br0">
      <inkml:brushProperty name="width" value="0.0223917029798031" units="cm"/>
      <inkml:brushProperty name="height" value="0.0223917029798031" units="cm"/>
      <inkml:brushProperty name="color" value="#f2395b"/>
      <inkml:brushProperty name="ignorePressure" value="0"/>
    </inkml:brush>
  </inkml:definitions>
  <inkml:trace contextRef="#ctx0" brushRef="#br0">23950.000 49050.000 982,'26.000'-49.000'1,"4.000"4.000"1,3.000 3.000 1,3.000 3.000 2,3.000 4.000-1,3.000 7.000-2,3.000 6.000-1,4.000 7.000-3,1.000 4.000-4,0.000 3.000-7,0.000 3.000-6,0.000 4.000-7,-5.000-1.000-3,-9.000-3.000 1,-10.000-3.000 0,-8.000-2.000 2</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23"/>
    </inkml:context>
    <inkml:brush xml:id="br0">
      <inkml:brushProperty name="width" value="0.0309388842433691" units="cm"/>
      <inkml:brushProperty name="height" value="0.0309388842433691" units="cm"/>
      <inkml:brushProperty name="color" value="#f2395b"/>
      <inkml:brushProperty name="ignorePressure" value="0"/>
    </inkml:brush>
  </inkml:definitions>
  <inkml:trace contextRef="#ctx0" brushRef="#br0">24750.000 47750.000 711,'-22.000'-16.000'72,"6.000"19.000"-15,7.000 19.000-16,6.000 19.000-16,3.000 15.000-7,0.000 13.000 0,0.000 12.000 0,0.000 13.000 0,4.000 18.000-4,10.000 26.000-7,10.000 24.000-7,9.000 26.000-6,1.000 7.000-3,-6.000-9.000 1,-6.000-10.000 1,-6.000-8.000 2,-6.000-14.000-9,-2.000-15.000-20,-3.000-15.000-19,-3.000-16.000-21</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8:58"/>
    </inkml:context>
    <inkml:brush xml:id="br0">
      <inkml:brushProperty name="width" value="0.0219999980181456" units="cm"/>
      <inkml:brushProperty name="height" value="0.0219999980181456" units="cm"/>
      <inkml:brushProperty name="color" value="#000000"/>
      <inkml:brushProperty name="ignorePressure" value="0"/>
    </inkml:brush>
  </inkml:definitions>
  <inkml:trace contextRef="#ctx0" brushRef="#br0">45250.000 40700.000 999,'-199.000'695.000'-59,"54.000"-209.000"10,53.000-210.000 11,53.000-208.000 10</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6"/>
    </inkml:context>
    <inkml:brush xml:id="br0">
      <inkml:brushProperty name="width" value="0.0390671230852604" units="cm"/>
      <inkml:brushProperty name="height" value="0.0390671230852604" units="cm"/>
      <inkml:brushProperty name="color" value="#000000"/>
      <inkml:brushProperty name="ignorePressure" value="0"/>
    </inkml:brush>
  </inkml:definitions>
  <inkml:trace contextRef="#ctx0" brushRef="#br0">89700.000 57300.000 563,'-44.000'-25.000'20,"13.000"0.000"6,12.000 0.000 7,13.000 0.000 5,9.000 3.000 4,6.000 6.000-1,7.000 7.000-1,6.000 6.000-1,4.000 10.000-3,4.000 17.000-6,3.000 15.000-7,3.000 16.000-6,-2.000 7.000-5,-6.000 1.000-1,-6.000-1.000-2,-6.000 1.000-2,-2.000 2.000-2,3.000 7.000-1,3.000 6.000-2,4.000 7.000-1,1.000-1.000-1,0.000-6.000 0,0.000-6.000 1,0.000-6.000-2,3.000-2.000 1,6.000 3.000-3,7.000 3.000-1,6.000 4.000-2,-2.000-3.000 0,-9.000-5.000 1,-10.000-7.000 0,-8.000-5.000 1,-6.000-6.000 1,1.000-3.000 0,-1.000-3.000 0,1.000-2.000 1,4.000-14.000 1,9.000-21.000 0,10.000-22.000 3,10.000-22.000 0,4.000-15.000 1,0.000-5.000 2,0.000-7.000 0,0.000-5.000 2,0.000-8.000-1,0.000-5.000-1,0.000-7.000-2,0.000-5.000-1,0.000-8.000-1,0.000-5.000-1,0.000-7.000-1,0.000-5.000-1,-2.000-3.000 0,-3.000 4.000 0,-3.000 3.000 1,-2.000 3.000 0,-5.000 6.000-2,-2.000 9.000-5,-3.000 10.000-5,-3.000 10.000-4,-2.000 8.000-8,0.000 10.000-14,0.000 10.000-11,0.000 9.000-14</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6"/>
    </inkml:context>
    <inkml:brush xml:id="br0">
      <inkml:brushProperty name="width" value="0.030269818380475" units="cm"/>
      <inkml:brushProperty name="height" value="0.030269818380475" units="cm"/>
      <inkml:brushProperty name="color" value="#000000"/>
      <inkml:brushProperty name="ignorePressure" value="0"/>
    </inkml:brush>
  </inkml:definitions>
  <inkml:trace contextRef="#ctx0" brushRef="#br0">92750.000 56550.000 726,'4.000'-43.000'5,"10.000"17.000"7,10.000 15.000 9,9.000 16.000 9,2.000 7.000 4,-2.000 1.000-1,-3.000-1.000-1,-3.000 1.000 0,2.000 2.000-3,10.000 7.000-8,10.000 6.000-6,9.000 7.000-7,-1.000 4.000-7,-8.000 3.000-7,-10.000 3.000-7,-9.000 4.000-8,-7.000 2.000-5,-3.000 4.000-5,-3.000 3.000-4,-2.000 3.000-4,-12.000 3.000-1,-19.000 3.000 0,-18.000 3.000 2,-19.000 4.000 1,-5.000-6.000 3,9.000-11.000 8,10.000-14.000 6,10.000-11.000 6</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7"/>
    </inkml:context>
    <inkml:brush xml:id="br0">
      <inkml:brushProperty name="width" value="0.0333611182868481" units="cm"/>
      <inkml:brushProperty name="height" value="0.0333611182868481" units="cm"/>
      <inkml:brushProperty name="color" value="#000000"/>
      <inkml:brushProperty name="ignorePressure" value="0"/>
    </inkml:brush>
  </inkml:definitions>
  <inkml:trace contextRef="#ctx0" brushRef="#br0">91700.000 58350.000 659,'-50.000'23.000'2,"0.000"-3.000"2,0.000-3.000 4,0.000-2.000 3,0.000-5.000 4,0.000-2.000 3,0.000-3.000 5,0.000-3.000 3,10.000-2.000 2,23.000 0.000-1,22.000 0.000 0,22.000 0.000-1,16.000 0.000-2,14.000 0.000-4,11.000 0.000-3,14.000 0.000-4,18.000-4.000-2,25.000-5.000-1,25.000-7.000-1,25.000-5.000-1,7.000-6.000-2,-8.000-3.000-1,-10.000-3.000-3,-9.000-2.000-1,-13.000 0.000-5,-16.000 7.000-6,-15.000 6.000-6,-15.000 7.000-6,-17.000 4.000-5,-15.000 3.000-5,-15.000 3.000-3,-16.000 4.000-5,-16.000 2.000-2,-16.000 4.000-2,-15.000 3.000-1,-15.000 3.000 0</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47"/>
    </inkml:context>
    <inkml:brush xml:id="br0">
      <inkml:brushProperty name="width" value="0.0422578267753124" units="cm"/>
      <inkml:brushProperty name="height" value="0.0422578267753124" units="cm"/>
      <inkml:brushProperty name="color" value="#f2395b"/>
      <inkml:brushProperty name="ignorePressure" value="0"/>
    </inkml:brush>
  </inkml:definitions>
  <inkml:trace contextRef="#ctx0" brushRef="#br0">71700.000 29300.000 520,'32.000'-24.000'129,"17.000"4.000"-30,15.000 3.000-28,16.000 3.000-28,5.000 1.000-17,-2.000 1.000-3,-3.000-1.000-4,-3.000 1.000-4,1.000-1.000-1,6.000 1.000-2,7.000-1.000-2,6.000 1.000 0,-4.000-1.000-4,-11.000 1.000-4,-14.000-1.000-4,-11.000 1.000-4,-6.000-1.000-7,4.000 1.000-8,3.000-1.000-8,3.000 1.000-9,-5.000-3.000-8,-12.000-2.000-11,-13.000-3.000-11,-12.000-3.000-9</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7"/>
    </inkml:context>
    <inkml:brush xml:id="br0">
      <inkml:brushProperty name="width" value="0.0341574475169182" units="cm"/>
      <inkml:brushProperty name="height" value="0.0341574475169182" units="cm"/>
      <inkml:brushProperty name="color" value="#000000"/>
      <inkml:brushProperty name="ignorePressure" value="0"/>
    </inkml:brush>
  </inkml:definitions>
  <inkml:trace contextRef="#ctx0" brushRef="#br0">92600.000 57650.000 644,'-46.000'-24.000'0,"10.000"4.000"0,10.000 3.000 0,9.000 3.000 0,2.000 1.000 0,-2.000 1.000 2,-3.000-1.000 1,-3.000 1.000 2,-2.000 7.000 6,0.000 16.000 13,0.000 15.000 14,0.000 17.000 12,3.000 14.000 2,6.000 17.000-7,7.000 15.000-9,6.000 16.000-8,3.000 4.000-7,0.000-6.000-4,0.000-6.000-4,0.000-6.000-5,-2.000-6.000-6,-3.000-2.000-5,-3.000-3.000-8,-2.000-3.000-6</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7"/>
    </inkml:context>
    <inkml:brush xml:id="br0">
      <inkml:brushProperty name="width" value="0.0354883335530758" units="cm"/>
      <inkml:brushProperty name="height" value="0.0354883335530758" units="cm"/>
      <inkml:brushProperty name="color" value="#000000"/>
      <inkml:brushProperty name="ignorePressure" value="0"/>
    </inkml:brush>
  </inkml:definitions>
  <inkml:trace contextRef="#ctx0" brushRef="#br0">92800.000 57600.000 619,'21.000'-49.000'4,"-5.000"4.000"6,-7.000 3.000 7,-5.000 3.000 6,-4.000 18.000 8,0.000 35.000 6,0.000 35.000 7,0.000 34.000 6,0.000 23.000-1,0.000 13.000-10,0.000 12.000-9,0.000 13.000-9,-2.000 10.000-8,-3.000 10.000-4,-3.000 10.000-6,-2.000 9.000-3,-3.000 15.000-7,1.000 22.000-8,-1.000 22.000-8,1.000 23.000-8,1.000 10.000-6,3.000 0.000-5,3.000 0.000-5,4.000 0.000-6,1.000-29.000 1,0.000-55.000 5,0.000-57.000 6,0.000-55.000 5</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8"/>
    </inkml:context>
    <inkml:brush xml:id="br0">
      <inkml:brushProperty name="width" value="0.0431769900023937" units="cm"/>
      <inkml:brushProperty name="height" value="0.0431769900023937" units="cm"/>
      <inkml:brushProperty name="color" value="#000000"/>
      <inkml:brushProperty name="ignorePressure" value="0"/>
    </inkml:brush>
  </inkml:definitions>
  <inkml:trace contextRef="#ctx0" brushRef="#br0">94250.000 56650.000 509,'23.000'-90.000'0,"-3.000"23.000"0,-3.000 22.000 0,-2.000 22.000 0,-3.000 16.000 5,1.000 14.000 10,-1.000 11.000 10,1.000 14.000 10,-7.000 10.000 2,-12.000 9.000-6,-13.000 10.000-7,-12.000 10.000-6,-9.000 5.000-5,-2.000 4.000-4,-3.000 3.000-3,-3.000 3.000-5,-1.000-4.000-1,4.000-8.000 0,3.000-10.000 1,3.000-9.000-1,10.000-9.000 1,20.000-5.000-2,18.000-7.000 1,20.000-5.000-1,13.000-8.000-2,9.000-5.000-3,10.000-7.000-3,10.000-5.000-2,0.000-8.000-3,-5.000-5.000 1,-7.000-7.000 0,-5.000-5.000 0,-11.000 2.000 2,-11.000 13.000 3,-14.000 12.000 4,-11.000 13.000 3,-15.000 10.000 3,-16.000 10.000-1,-15.000 10.000 1,-15.000 9.000 1,-11.000 6.000 1,-2.000 3.000 4,-3.000 3.000 3,-3.000 4.000 3,2.000-3.000 1,10.000-5.000 0,10.000-7.000-2,9.000-5.000 0,7.000-8.000-2,7.000-5.000-2,6.000-7.000-1,7.000-5.000-3,10.000-6.000-1,16.000-3.000-2,15.000-3.000-2,17.000-2.000-2,11.000-5.000-2,10.000-2.000-1,10.000-3.000-2,9.000-3.000-1,2.000-4.000-2,-2.000-3.000-2,-3.000-3.000-2,-3.000-2.000-3,-6.000-1.000 2,-5.000 3.000 3,-7.000 3.000 4,-5.000 4.000 4,-12.000 4.000 6,-16.000 6.000 11,-15.000 7.000 11,-15.000 6.000 11,-15.000 9.000 4,-12.000 13.000-2,-13.000 12.000-2,-12.000 13.000-2,-5.000 2.000-3,3.000-5.000-6,3.000-7.000-4,4.000-5.000-7,-6.000 2.000-1,-11.000 13.000-1,-14.000 12.000 1,-11.000 13.000 0,-3.000 2.000-8,10.000-5.000-18,10.000-7.000-16,9.000-5.000-18,10.000-11.000-4,14.000-11.000 7,11.000-14.000 7,14.000-11.000 7</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8"/>
    </inkml:context>
    <inkml:brush xml:id="br0">
      <inkml:brushProperty name="width" value="0.0303142331540585" units="cm"/>
      <inkml:brushProperty name="height" value="0.0303142331540585" units="cm"/>
      <inkml:brushProperty name="color" value="#000000"/>
      <inkml:brushProperty name="ignorePressure" value="0"/>
    </inkml:brush>
  </inkml:definitions>
  <inkml:trace contextRef="#ctx0" brushRef="#br0">87600.000 56200.000 725,'-24.000'-41.000'7,"4.000"19.000"14,3.000 19.000 13,3.000 19.000 13,3.000 9.000 3,3.000 0.000-9,3.000 0.000-10,4.000 0.000-8,2.000 1.000-9,4.000 4.000-8,3.000 3.000-6,3.000 3.000-7,4.000-2.000-10,7.000-6.000-13,6.000-6.000-13,7.000-6.000-12,-1.000-4.000-4,-6.000 1.000 8,-6.000-1.000 6,-6.000 1.000 7</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8"/>
    </inkml:context>
    <inkml:brush xml:id="br0">
      <inkml:brushProperty name="width" value="0.0299841184169054" units="cm"/>
      <inkml:brushProperty name="height" value="0.0299841184169054" units="cm"/>
      <inkml:brushProperty name="color" value="#000000"/>
      <inkml:brushProperty name="ignorePressure" value="0"/>
    </inkml:brush>
  </inkml:definitions>
  <inkml:trace contextRef="#ctx0" brushRef="#br0">88750.000 56200.000 733,'-24.000'-21.000'7,"4.000"10.000"14,3.000 10.000 13,3.000 9.000 14,3.000 12.000 1,3.000 16.000-12,3.000 15.000-13,4.000 17.000-12,4.000 8.000-6,6.000 4.000 2,7.000 3.000 2,6.000 3.000 0,3.000-8.000-11,0.000-19.000-27,0.000-18.000-26,0.000-19.000-26</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9"/>
    </inkml:context>
    <inkml:brush xml:id="br0">
      <inkml:brushProperty name="width" value="0.0349861122667789" units="cm"/>
      <inkml:brushProperty name="height" value="0.0349861122667789" units="cm"/>
      <inkml:brushProperty name="color" value="#000000"/>
      <inkml:brushProperty name="ignorePressure" value="0"/>
    </inkml:brush>
  </inkml:definitions>
  <inkml:trace contextRef="#ctx0" brushRef="#br0">95950.000 56500.000 628,'0.000'-60.000'61,"0.000"32.000"-3,0.000 31.000-3,0.000 32.000-2,1.000 18.000-5,4.000 6.000-8,3.000 7.000-8,3.000 6.000-8</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09"/>
    </inkml:context>
    <inkml:brush xml:id="br0">
      <inkml:brushProperty name="width" value="0.0359403826296329" units="cm"/>
      <inkml:brushProperty name="height" value="0.0359403826296329" units="cm"/>
      <inkml:brushProperty name="color" value="#000000"/>
      <inkml:brushProperty name="ignorePressure" value="0"/>
    </inkml:brush>
  </inkml:definitions>
  <inkml:trace contextRef="#ctx0" brushRef="#br0">96950.000 56450.000 612,'-22.000'-15.000'12,"6.000"23.000"25,7.000 22.000 24,6.000 22.000 25,4.000 10.000 0,4.000 1.000-26,3.000-1.000-25,3.000 1.000-25,-1.000-1.000-15,-2.000 1.000-7,-3.000-1.000-5,-3.000 1.000-7</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34"/>
    </inkml:context>
    <inkml:brush xml:id="br0">
      <inkml:brushProperty name="width" value="0.023763520643115" units="cm"/>
      <inkml:brushProperty name="height" value="0.023763520643115" units="cm"/>
      <inkml:brushProperty name="color" value="#000000"/>
      <inkml:brushProperty name="ignorePressure" value="0"/>
    </inkml:brush>
  </inkml:definitions>
  <inkml:trace contextRef="#ctx0" brushRef="#br0">9700.000 25900.000 925,'-68.000'-24.000'4,"17.000"4.000"6,15.000 3.000 7,16.000 3.000 6,5.000-1.000-4,-2.000-2.000-17,-3.000-3.000-18,-3.000-3.000-16,-2.000 1.000-8,0.000 6.000 2,0.000 7.000 2,0.000 6.000 1,0.000 3.000 4,0.000 0.000 7,0.000 0.000 7,0.000 0.000 7</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34"/>
    </inkml:context>
    <inkml:brush xml:id="br0">
      <inkml:brushProperty name="width" value="0.0633409693837166" units="cm"/>
      <inkml:brushProperty name="height" value="0.0633409693837166" units="cm"/>
      <inkml:brushProperty name="color" value="#000000"/>
      <inkml:brushProperty name="ignorePressure" value="0"/>
    </inkml:brush>
  </inkml:definitions>
  <inkml:trace contextRef="#ctx0" brushRef="#br0">8800.000 25650.000 347,'29.000'31.000'179,"10.000"13.000"-39,10.000 12.000-39,9.000 13.000-40,1.000 4.000-23,-6.000-3.000-8,-6.000-3.000-6,-6.000-2.000-7,-4.000-5.000-5,1.000-2.000-1,-1.000-3.000-3,1.000-3.000-1,1.000-1.000-2,3.000 4.000 0,3.000 3.000-1,4.000 3.000 0,2.000-10.000-2,4.000-21.000 0,3.000-22.000-1,3.000-22.000 0,1.000-22.000-1,1.000-22.000 0,-1.000-22.000 0,1.000-21.000 0,4.000-23.000-1,9.000-21.000-5,10.000-22.000-4,10.000-22.000-4,7.000-11.000-4,6.000 0.000-6,7.000 0.000-5,6.000 0.000-4,-7.000 17.000-3,-18.000 34.000 1,-19.000 35.000 2,-18.000 35.000 1,-12.000 21.000-6,-3.000 9.000-12,-3.000 10.000-12,-2.000 10.000-12</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59:34"/>
    </inkml:context>
    <inkml:brush xml:id="br0">
      <inkml:brushProperty name="width" value="0.023763520643115" units="cm"/>
      <inkml:brushProperty name="height" value="0.023763520643115" units="cm"/>
      <inkml:brushProperty name="color" value="#000000"/>
      <inkml:brushProperty name="ignorePressure" value="0"/>
    </inkml:brush>
  </inkml:definitions>
  <inkml:trace contextRef="#ctx0" brushRef="#br0">9700.000 25900.000 925,'-68.000'-24.000'4,"17.000"4.000"6,15.000 3.000 7,16.000 3.000 6,5.000-1.000-4,-2.000-2.000-17,-3.000-3.000-18,-3.000-3.000-16,-2.000 1.000-8,0.000 6.000 2,0.000 7.000 2,0.000 6.000 1,0.000 3.000 4,0.000 0.000 7,0.000 0.000 7,0.000 0.000 7</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48"/>
    </inkml:context>
    <inkml:brush xml:id="br0">
      <inkml:brushProperty name="width" value="0.0409557707607746" units="cm"/>
      <inkml:brushProperty name="height" value="0.0409557707607746" units="cm"/>
      <inkml:brushProperty name="color" value="#f2395b"/>
      <inkml:brushProperty name="ignorePressure" value="0"/>
    </inkml:brush>
  </inkml:definitions>
  <inkml:trace contextRef="#ctx0" brushRef="#br0">72800.000 28150.000 537,'-25.000'-22.000'34,"0.000"6.000"6,0.000 7.000 4,0.000 6.000 4,3.000 7.000 0,6.000 10.000-6,7.000 10.000-7,6.000 9.000-6,-1.000 13.000-5,-5.000 20.000-1,-7.000 18.000-2,-5.000 20.000-2,-3.000 10.000-2,4.000 3.000-4,3.000 3.000-3,3.000 4.000-3,1.000 8.000-2,1.000 17.000-2,-1.000 15.000-3,1.000 16.000 0,-3.000 18.000-6,-2.000 22.000-7,-3.000 22.000-7,-3.000 23.000-8,-2.000-3.000-7,0.000-24.000-4,0.000-26.000-5,0.000-24.000-6,3.000-24.000 1,6.000-22.000 8,7.000-22.000 5,6.000-21.000 8,3.000-20.000 3,0.000-15.000-3,0.000-15.000 0,0.000-16.000-2</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1:59:34"/>
    </inkml:context>
    <inkml:brush xml:id="br0">
      <inkml:brushProperty name="width" value="0.0633409693837166" units="cm"/>
      <inkml:brushProperty name="height" value="0.0633409693837166" units="cm"/>
      <inkml:brushProperty name="color" value="#000000"/>
      <inkml:brushProperty name="ignorePressure" value="0"/>
    </inkml:brush>
  </inkml:definitions>
  <inkml:trace contextRef="#ctx0" brushRef="#br0">8800.000 25650.000 347,'29.000'31.000'179,"10.000"13.000"-39,10.000 12.000-39,9.000 13.000-40,1.000 4.000-23,-6.000-3.000-8,-6.000-3.000-6,-6.000-2.000-7,-4.000-5.000-5,1.000-2.000-1,-1.000-3.000-3,1.000-3.000-1,1.000-1.000-2,3.000 4.000 0,3.000 3.000-1,4.000 3.000 0,2.000-10.000-2,4.000-21.000 0,3.000-22.000-1,3.000-22.000 0,1.000-22.000-1,1.000-22.000 0,-1.000-22.000 0,1.000-21.000 0,4.000-23.000-1,9.000-21.000-5,10.000-22.000-4,10.000-22.000-4,7.000-11.000-4,6.000 0.000-6,7.000 0.000-5,6.000 0.000-4,-7.000 17.000-3,-18.000 34.000 1,-19.000 35.000 2,-18.000 35.000 1,-12.000 21.000-6,-3.000 9.000-12,-3.000 10.000-12,-2.000 10.000-12</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51"/>
    </inkml:context>
    <inkml:brush xml:id="br0">
      <inkml:brushProperty name="width" value="0.0303223300725222" units="cm"/>
      <inkml:brushProperty name="height" value="0.0303223300725222" units="cm"/>
      <inkml:brushProperty name="color" value="#f2395b"/>
      <inkml:brushProperty name="ignorePressure" value="0"/>
    </inkml:brush>
  </inkml:definitions>
  <inkml:trace contextRef="#ctx0" brushRef="#br0">74000.000 11200.000 725,'-13.000'-88.000'12,"-24.000"-24.000"23,-26.000-26.000 24,-24.000-24.000 23,4.000 12.000-13,34.000 50.000-51,35.000 50.000-52,35.000 50.000-51</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9:59"/>
    </inkml:context>
    <inkml:brush xml:id="br0">
      <inkml:brushProperty name="width" value="0.0394854210317135" units="cm"/>
      <inkml:brushProperty name="height" value="0.0394854210317135" units="cm"/>
      <inkml:brushProperty name="color" value="#f2395b"/>
      <inkml:brushProperty name="ignorePressure" value="0"/>
    </inkml:brush>
  </inkml:definitions>
  <inkml:trace contextRef="#ctx0" brushRef="#br0">73900.000 7550.000 557,'-132.000'-19.000'41,"39.000"13.000"1,36.000 12.000 1,39.000 13.000 2,19.000 6.000-4,4.000 0.000-7,3.000 0.000-7,3.000 0.000-7,6.000 0.000-3,9.000 0.000-2,10.000 0.000 0,10.000 0.000 0,11.000 0.000-2,17.000 0.000 0,15.000 0.000 0,16.000 0.000-2,1.000-2.000 0,-12.000-3.000-3,-13.000-3.000-1,-12.000-2.000-2,-10.000-5.000-1,-6.000-2.000-2,-6.000-3.000-2,-6.000-3.000-1,-2.000-2.000-1,3.000 0.000 0,3.000 0.000 0,4.000 0.000-1,13.000 0.000 1,26.000 0.000-1,24.000 0.000 0,26.000 0.000 0,8.000 0.000 1,-5.000 0.000-1,-7.000 0.000 2,-5.000 0.000 0,-4.000 0.000 1,0.000 0.000 1,0.000 0.000 1,0.000 0.000 2,1.000 0.000 0,4.000 0.000 0,3.000 0.000 0,3.000 0.000-1,-1.000 0.000-1,-2.000 0.000 0,-3.000 0.000-1,-3.000 0.000 0,-4.000 1.000-1,-3.000 4.000 0,-3.000 3.000 0,-2.000 3.000-1,-3.000-1.000 0,1.000-2.000 0,-1.000-3.000 0,1.000-3.000 0,1.000-2.000-1,3.000 0.000 0,3.000 0.000 0,4.000 0.000-1,1.000 0.000 1,0.000 0.000 0,0.000 0.000 1,0.000 0.000 0,1.000-2.000 0,4.000-3.000 1,3.000-3.000-1,3.000-2.000 0,3.000-3.000 0,3.000 1.000 0,3.000-1.000 0,4.000 1.000 1,-6.000 1.000 0,-11.000 3.000-1,-14.000 3.000 1,-11.000 4.000 0,0.000-1.000-1,17.000-3.000-1,15.000-3.000-2,16.000-2.000-2,-2.000-1.000 0,-19.000 3.000-2,-18.000 3.000-1,-19.000 4.000 0,-7.000 1.000-1,7.000 0.000 1,6.000 0.000 1,7.000 0.000 2,2.000-2.000 1,1.000-3.000 3,-1.000-3.000 3,1.000-2.000 4,-3.000-1.000 0,-2.000 3.000-3,-3.000 3.000-2,-3.000 4.000-2,-9.000 1.000-2,-11.000 0.000 0,-14.000 0.000 1,-11.000 0.000-1,-7.000 0.000-5,0.000 0.000-8,0.000 0.000-9,0.000 0.000-8</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05"/>
    </inkml:context>
    <inkml:brush xml:id="br0">
      <inkml:brushProperty name="width" value="0.0606934800744057" units="cm"/>
      <inkml:brushProperty name="height" value="0.0606934800744057" units="cm"/>
      <inkml:brushProperty name="color" value="#f2395b"/>
      <inkml:brushProperty name="ignorePressure" value="0"/>
    </inkml:brush>
  </inkml:definitions>
  <inkml:trace contextRef="#ctx0" brushRef="#br0">23400.000 7900.000 362,'-47.000'21.000'2,"6.000"-5.000"2,7.000-7.000 4,6.000-5.000 3,9.000-6.000 6,13.000-3.000 9,12.000-3.000 10,13.000-2.000 9,9.000 0.000 0,6.000 7.000-8,7.000 6.000-9,6.000 7.000-9,1.000 5.000-5,-3.000 7.000-1,-3.000 6.000-3,-2.000 7.000-1,-3.000 2.000-1,1.000 1.000-1,-1.000-1.000-1,1.000 1.000-1,1.000-4.000-2,3.000-6.000 0,3.000-6.000-3,4.000-6.000-1,1.000-4.000-2,0.000 1.000-1,0.000-1.000-3,0.000 1.000 0,1.000-6.000-2,4.000-8.000 1,3.000-10.000-1,3.000-9.000 0,1.000-7.000 1,1.000-3.000 0,-1.000-3.000 0,1.000-2.000 1,-3.000-3.000 1,-2.000 1.000 1,-3.000-1.000 0,-3.000 1.000 1,-1.000 1.000 1,4.000 3.000 1,3.000 3.000 1,3.000 4.000 1,1.000 2.000 1,1.000 4.000 0,-1.000 3.000 2,1.000 3.000 1,2.000 3.000 1,7.000 3.000 0,6.000 3.000 2,7.000 4.000 1,0.000 4.000 0,-2.000 6.000 2,-3.000 7.000-1,-3.000 6.000 2,-1.000 4.000-1,4.000 4.000 1,3.000 3.000-1,3.000 3.000 0,-1.000 1.000 0,-2.000 1.000-1,-3.000-1.000 0,-3.000 1.000-1,-2.000-3.000-2,0.000-2.000 0,0.000-3.000-2,0.000-3.000-1,0.000-6.000-2,0.000-5.000-1,0.000-7.000-1,0.000-5.000-2,0.000-11.000 0,0.000-11.000-2,0.000-14.000-1,0.000-11.000-1,1.000-7.000 0,4.000 0.000 1,3.000 0.000 2,3.000 0.000 1,-1.000 3.000 0,-2.000 6.000-1,-3.000 7.000-1,-3.000 6.000-1,-4.000 6.000 0,-3.000 6.000 2,-3.000 7.000 0,-2.000 6.000 2,-5.000 4.000 2,-2.000 4.000 4,-3.000 3.000 5,-3.000 3.000 3,-2.000 4.000 1,0.000 7.000 1,0.000 6.000-1,0.000 7.000 0,1.000 2.000-2,4.000 1.000-1,3.000-1.000-2,3.000 1.000-2,3.000-4.000-2,3.000-6.000 0,3.000-6.000-2,4.000-6.000-2,4.000-6.000 0,6.000-2.000-3,7.000-3.000-1,6.000-3.000-2,3.000-6.000 0,0.000-5.000 0,0.000-7.000 2,0.000-5.000 0,-4.000-3.000 1,-5.000 4.000-1,-7.000 3.000 0,-5.000 3.000-1,-4.000 3.000 0,0.000 3.000 0,0.000 3.000 0,0.000 4.000 1,1.000-3.000-1,4.000-5.000 0,3.000-7.000-1,3.000-5.000 0,-1.000-4.000 0,-2.000 0.000 1,-3.000 0.000 0,-3.000 0.000 0,-4.000 1.000 1,-3.000 4.000 1,-3.000 3.000 0,-2.000 3.000 1,-5.000 3.000 2,-2.000 3.000 3,-3.000 3.000 3,-3.000 4.000 4,-1.000 8.000 3,4.000 17.000 1,3.000 15.000 2,3.000 16.000 1,1.000 7.000 1,1.000 1.000-1,-1.000-1.000 0,1.000 1.000 0,2.000-3.000 0,7.000-2.000-2,6.000-3.000-1,7.000-3.000-1,7.000-9.000-2,9.000-11.000-4,10.000-14.000-3,10.000-11.000-4,11.000-20.000-3,17.000-24.000-5,15.000-26.000-3,16.000-24.000-4,5.000-18.000-1,-2.000-9.000 0,-3.000-10.000 3,-3.000-8.000 0,-9.000 2.000 0,-11.000 16.000-1,-14.000 15.000 0,-11.000 17.000-2,-14.000 16.000 2,-11.000 19.000 5,-14.000 19.000 6,-11.000 19.000 4,-12.000 16.000 5,-9.000 17.000 4,-10.000 15.000 5,-8.000 16.000 4,-6.000 9.000 1,1.000 3.000-1,-1.000 3.000-1,1.000 4.000 0,1.000 1.000-2,3.000 0.000 1,3.000 0.000-1,4.000 0.000 0,5.000-4.000-1,10.000-5.000-1,10.000-7.000-1,9.000-5.000-2,6.000-9.000-3,3.000-9.000-6,3.000-10.000-5,4.000-8.000-6,1.000-9.000-2,0.000-6.000 3,0.000-6.000 2,0.000-6.000 2,0.000-7.000-1,0.000-6.000-3,0.000-6.000-5,0.000-6.000-3,-4.000-1.000-2,-5.000 7.000 1,-7.000 6.000 2,-5.000 7.000 1,-6.000 2.000 1,-3.000 1.000 3,-3.000-1.000 3,-2.000 1.000 1,-1.000 1.000 2,3.000 3.000 2,3.000 3.000 1,4.000 4.000 2,4.000 2.000 0,6.000 4.000 0,7.000 3.000-1,6.000 3.000 0,4.000-1.000-2,4.000-2.000-4,3.000-3.000-3,3.000-3.000-4,-2.000-4.000 0,-6.000-3.000 0,-6.000-3.000 0,-6.000-2.000 2</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1"/>
    </inkml:context>
    <inkml:brush xml:id="br0">
      <inkml:brushProperty name="width" value="0.0295704081654549" units="cm"/>
      <inkml:brushProperty name="height" value="0.0295704081654549" units="cm"/>
      <inkml:brushProperty name="color" value="#f2395b"/>
      <inkml:brushProperty name="ignorePressure" value="0"/>
    </inkml:brush>
  </inkml:definitions>
  <inkml:trace contextRef="#ctx0" brushRef="#br0">71650.000 24950.000 743,'3.000'-44.000'45,"6.000"13.000"-2,7.000 12.000-3,6.000 13.000-2,3.000 9.000-6,0.000 6.000-7,0.000 7.000-8,0.000 6.000-8,-4.000 3.000-5,-5.000 0.000-2,-7.000 0.000 0,-5.000 0.000-3,-8.000-4.000 0,-5.000-5.000-3,-7.000-7.000-1,-5.000-5.000-2,-3.000-8.000-1,4.000-5.000-1,3.000-7.000-1,3.000-5.000 0</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3"/>
    </inkml:context>
    <inkml:brush xml:id="br0">
      <inkml:brushProperty name="width" value="0.0305829532444477" units="cm"/>
      <inkml:brushProperty name="height" value="0.0305829532444477" units="cm"/>
      <inkml:brushProperty name="color" value="#f2395b"/>
      <inkml:brushProperty name="ignorePressure" value="0"/>
    </inkml:brush>
  </inkml:definitions>
  <inkml:trace contextRef="#ctx0" brushRef="#br0">74200.000 23000.000 719,'45.000'-4.000'26,"-9.000"-5.000"-2,-10.000-7.000-5,-8.000-5.000-3,-4.000-1.000-2,3.000 6.000-3,3.000 7.000-1,4.000 6.000-2,-1.000 6.000-3,-3.000 6.000-1,-3.000 7.000-3,-2.000 6.000-2,-6.000 3.000 0,-6.000 0.000 0,-6.000 0.000 1,-6.000 0.000 2,-6.000-2.000-1,-2.000-3.000 1,-3.000-3.000 0,-3.000-2.000 0,-1.000-8.000-1,4.000-8.000-4,3.000-10.000-3,3.000-9.000-3,3.000-5.000-1,3.000 0.000 1,3.000 0.000 1,4.000 0.000 1,4.000 0.000 1,6.000 0.000 3,7.000 0.000 1,6.000 0.000 1,4.000 1.000 6,4.000 4.000 6,3.000 3.000 7,3.000 3.000 6,-2.000 6.000 3,-6.000 9.000-4,-6.000 10.000-2,-6.000 10.000-3,-6.000 4.000-3,-2.000 0.000-2,-3.000 0.000-3,-3.000 0.000-2,-6.000 0.000-3,-5.000 0.000-4,-7.000 0.000-3,-5.000 0.000-4,-4.000-5.000-2,0.000-9.000 1,0.000-10.000 0,0.000-8.000 1,4.000-8.000-1,10.000-2.000-1,10.000-3.000-3,9.000-3.000-2,4.000-2.000 0,1.000 0.000 2,-1.000 0.000 1,1.000 0.000 1,-1.000 6.000 5,1.000 13.000 6,-1.000 12.000 6,1.000 13.000 8,-3.000 6.000-4,-2.000 0.000-11,-3.000 0.000-13,-3.000 0.000-11</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4"/>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74550.000 23350.000 999,'-22.000'25.000'-44,"6.000"0.000"17,7.000 0.000 16,6.000 0.000 17,4.000-2.000 7,4.000-3.000-4,3.000-3.000-2,3.000-2.000-5,1.000-1.000-1,1.000 3.000-2,-1.000 3.000-2,1.000 4.000 0,1.000 1.000-4,3.000 0.000-2,3.000 0.000-4,4.000 0.000-3,-1.000-2.000-2,-3.000-3.000-1,-3.000-3.000 0,-2.000-2.000-2,-5.000-1.000 2,-2.000 3.000 4,-3.000 3.000 4,-3.000 4.000 3,-1.000-1.000 4,4.000-3.000 0,3.000-3.000 1,3.000-2.000 1,1.000-3.000 7,1.000 1.000 11,-1.000-1.000 13,1.000 1.000 10,-1.000-1.000 1,1.000 1.000-11,-1.000-1.000-12,1.000 1.000-11,-1.000 1.000-6,1.000 3.000-1,-1.000 3.000-2,1.000 4.000-1,-1.000-1.000-3,1.000-3.000-6,-1.000-3.000-6,1.000-2.000-6,-3.000-1.000 3,-2.000 3.000 9,-3.000 3.000 11,-3.000 4.000 11,-1.000-1.000 3,4.000-3.000-2,3.000-3.000-3,3.000-2.000-1,3.000-1.000-5,3.000 3.000-7,3.000 3.000-7,4.000 4.000-6,-3.000 1.000-2,-5.000 0.000 4,-7.000 0.000 4,-5.000 0.000 4,-3.000 0.000 3,4.000 0.000 3,3.000 0.000 2,3.000 0.000 3,-1.000 0.000 2,-2.000 0.000 0,-3.000 0.000 1,-3.000 0.000 1,-1.000-2.000-1,4.000-3.000-2,3.000-3.000-2,3.000-2.000-2,1.000 0.000-1,1.000 7.000 0,-1.000 6.000 0,1.000 7.000-1,-3.000 2.000 2,-2.000 1.000 3,-3.000-1.000 4,-3.000 1.000 3,-1.000-3.000 2,4.000-2.000 1,3.000-3.000 1,3.000-3.000 1,1.000-4.000 0,1.000-3.000-2,-1.000-3.000-2,1.000-2.000-2,-3.000-1.000-2,-2.000 3.000-4,-3.000 3.000-4,-3.000 4.000-5,-1.000-1.000-1,4.000-3.000 0,3.000-3.000 0,3.000-2.000 0,1.000-1.000 1,1.000 3.000-1,-1.000 3.000 0,1.000 4.000 0,-1.000 1.000 3,1.000 0.000 3,-1.000 0.000 3,1.000 0.000 5,-1.000-2.000-2,1.000-3.000-6,-1.000-3.000-7,1.000-2.000-6</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5"/>
    </inkml:context>
    <inkml:brush xml:id="br0">
      <inkml:brushProperty name="width" value="0.0231535378843546" units="cm"/>
      <inkml:brushProperty name="height" value="0.0231535378843546" units="cm"/>
      <inkml:brushProperty name="color" value="#f2395b"/>
      <inkml:brushProperty name="ignorePressure" value="0"/>
    </inkml:brush>
  </inkml:definitions>
  <inkml:trace contextRef="#ctx0" brushRef="#br0">72250.000 23750.000 950,'46.000'-24.000'22,"-5.000"4.000"-6,-7.000 3.000-7,-5.000 3.000-7,0.000 1.000-3,10.000 1.000 0,10.000-1.000-1,9.000 1.000-1,2.000-1.000-1,-2.000 1.000 0,-3.000-1.000 0,-3.000 1.000-1,-1.000 1.000-2,4.000 3.000-5,3.000 3.000-3,3.000 4.000-4,-1.000 1.000-1,-2.000 0.000 1,-3.000 0.000 2,-3.000 0.000 1,-4.000-2.000 2,-3.000-3.000 3,-3.000-3.000 2,-2.000-2.000 3,-3.000-1.000 2,1.000 3.000 2,-1.000 3.000 2,1.000 4.000 2,-3.000-1.000 1,-2.000-3.000-1,-3.000-3.000-1,-3.000-2.000-1,-1.000-3.000 1,4.000 1.000 2,3.000-1.000 3,3.000 1.000 3,1.000-3.000 0,1.000-2.000-3,-1.000-3.000-3,1.000-3.000-3,-1.000-1.000-4,1.000 4.000-5,-1.000 3.000-5,1.000 3.000-5,-4.000 4.000 0,-6.000 7.000 3,-6.000 6.000 3,-6.000 7.000 3</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5"/>
    </inkml:context>
    <inkml:brush xml:id="br0">
      <inkml:brushProperty name="width" value="0.0271323695778847" units="cm"/>
      <inkml:brushProperty name="height" value="0.0271323695778847" units="cm"/>
      <inkml:brushProperty name="color" value="#f2395b"/>
      <inkml:brushProperty name="ignorePressure" value="0"/>
    </inkml:brush>
  </inkml:definitions>
  <inkml:trace contextRef="#ctx0" brushRef="#br0">73000.000 22650.000 810,'48.000'4.000'50,"-3.000"10.000"-10,-3.000 10.000-8,-2.000 9.000-9,-1.000 4.000-6,3.000 1.000-5,3.000-1.000-3,4.000 1.000-4,2.000-3.000-4,4.000-2.000-2,3.000-3.000-3,3.000-3.000-3,1.000-1.000-2,1.000 4.000-2,-1.000 3.000-3,1.000 3.000-2,-6.000-2.000-4,-8.000-6.000-3,-10.000-6.000-4,-9.000-6.000-5,-5.000-4.000-1,0.000 1.000 1,0.000-1.000 0,0.000 1.000 1</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7"/>
    </inkml:context>
    <inkml:brush xml:id="br0">
      <inkml:brushProperty name="width" value="0.0416637547314167" units="cm"/>
      <inkml:brushProperty name="height" value="0.0416637547314167" units="cm"/>
      <inkml:brushProperty name="color" value="#f2395b"/>
      <inkml:brushProperty name="ignorePressure" value="0"/>
    </inkml:brush>
  </inkml:definitions>
  <inkml:trace contextRef="#ctx0" brushRef="#br0">72700.000 42550.000 528,'25.000'-22.000'54,"0.000"6.000"-8,0.000 7.000-8,0.000 6.000-7,1.000 3.000-6,4.000 0.000-5,3.000 0.000-3,3.000 0.000-5,-1.000 3.000-2,-2.000 6.000 1,-3.000 7.000 0,-3.000 6.000 0,-9.000 3.000-1,-11.000 0.000-3,-14.000 0.000-2,-11.000 0.000-3,-9.000-2.000-2,-3.000-3.000-2,-3.000-3.000-1,-2.000-2.000-3,-3.000-5.000 0,1.000-2.000 0,-1.000-3.000-1,1.000-3.000 1,-1.000-4.000 0,1.000-3.000 0,-1.000-3.000 0,1.000-2.000 2,4.000-6.000 0,9.000-6.000 1,10.000-6.000 2,10.000-6.000 1,5.000-2.000 2,4.000 3.000 1,3.000 3.000 2,3.000 4.000 2,3.000 2.000 2,3.000 4.000 1,3.000 3.000 1,4.000 3.000 2,2.000 1.000 1,4.000 1.000-1,3.000-1.000-1,3.000 1.000 0,3.000 5.000-1,3.000 14.000-2,3.000 11.000-1,4.000 14.000-1,-6.000 7.000-2,-11.000 3.000-2,-14.000 3.000-1,-11.000 4.000-3,-11.000 1.000 0,-5.000 0.000 0,-7.000 0.000 0,-5.000 0.000 2,-6.000-5.000-1,-3.000-9.000-1,-3.000-10.000 1,-2.000-8.000-1,-3.000-6.000-1,1.000 1.000 0,-1.000-1.000 1,1.000 1.000-1,-1.000-6.000 0,1.000-8.000-1,-1.000-10.000 1,1.000-9.000 0,4.000-7.000 0,9.000-3.000 0,10.000-3.000 0,10.000-2.000 0,7.000-3.000 1,6.000 1.000 1,7.000-1.000 0,6.000 1.000 1,4.000 2.000 1,4.000 7.000 1,3.000 6.000 1,3.000 7.000 2,1.000 4.000 1,1.000 3.000 1,-1.000 3.000 1,1.000 4.000 2,-4.000 5.000 0,-6.000 10.000-1,-6.000 10.000-1,-6.000 9.000-1,-9.000 4.000-1,-8.000 1.000-3,-10.000-1.000-2,-9.000 1.000-3,-7.000-3.000-2,-3.000-2.000-1,-3.000-3.000-1,-2.000-3.000-2,-3.000-6.000-1,1.000-5.000 0,-1.000-7.000 0,1.000-5.000 1,2.000-12.000-5,7.000-16.000-6,6.000-15.000-7,7.000-15.000-8,7.000-4.000-4,9.000 9.000-2,10.000 10.000-1,10.000 10.000-3,4.000 5.000 0,0.000 4.000 0,0.000 3.000-1,0.000 3.000 1</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1"/>
    </inkml:context>
    <inkml:brush xml:id="br0">
      <inkml:brushProperty name="width" value="0.0411018207669258" units="cm"/>
      <inkml:brushProperty name="height" value="0.0411018207669258" units="cm"/>
      <inkml:brushProperty name="color" value="#f2395b"/>
      <inkml:brushProperty name="ignorePressure" value="0"/>
    </inkml:brush>
  </inkml:definitions>
  <inkml:trace contextRef="#ctx0" brushRef="#br0">63100.000 25400.000 535,'0.000'-47.000'-8,"0.000"6.000"9,0.000 7.000 6,0.000 6.000 9,-5.000 12.000 6,-9.000 19.000 7,-10.000 19.000 7,-8.000 19.000 7,-4.000 10.000 0,3.000 4.000-5,3.000 3.000-5,4.000 3.000-5,2.000 1.000-4,4.000 1.000-2,3.000-1.000-3,3.000 1.000-3,1.000-1.000-1,1.000 1.000-1,-1.000-1.000-1,1.000 1.000-1,1.000-1.000-2,3.000 1.000-1,3.000-1.000-1,4.000 1.000-1,5.000-4.000-2,10.000-6.000-3,10.000-6.000-2,9.000-6.000-2,6.000-9.000-2,3.000-8.000 0,3.000-10.000-1,4.000-9.000 0,1.000-7.000 0,0.000-3.000-2,0.000-3.000 0,0.000-2.000-1,1.000-8.000-2,4.000-8.000-3,3.000-10.000-3,3.000-9.000-2,-2.000-9.000-1,-6.000-5.000 0,-6.000-7.000 2,-6.000-5.000 0,-7.000-8.000 2,-6.000-5.000 3,-6.000-7.000 2,-6.000-5.000 3,-6.000-1.000 2,-2.000 6.000 2,-3.000 7.000-1,-3.000 6.000 2,-7.000 7.000 2,-9.000 10.000 1,-10.000 10.000 3,-8.000 9.000 2,-8.000 9.000 1,-2.000 9.000 1,-3.000 10.000-1,-3.000 10.000 1,-4.000 5.000-3,-3.000 4.000-6,-3.000 3.000-5,-2.000 3.000-6,-3.000 6.000-4,1.000 9.000-7,-1.000 10.000-4,1.000 10.000-6,5.000 0.000-2,14.000-5.000 4,11.000-7.000 1,14.000-5.000 4,5.000-4.000 1,1.000 0.000 0,-1.000 0.000 1,1.000 0.000 1</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48"/>
    </inkml:context>
    <inkml:brush xml:id="br0">
      <inkml:brushProperty name="width" value="0.0284361764788628" units="cm"/>
      <inkml:brushProperty name="height" value="0.0284361764788628" units="cm"/>
      <inkml:brushProperty name="color" value="#f2395b"/>
      <inkml:brushProperty name="ignorePressure" value="0"/>
    </inkml:brush>
  </inkml:definitions>
  <inkml:trace contextRef="#ctx0" brushRef="#br0">72850.000 29500.000 773,'-75.000'76.000'85,"0.000"4.000"-22,0.000 3.000-20,0.000 3.000-22,-4.000 4.000-11,-5.000 7.000-6,-7.000 6.000-4,-5.000 7.000-4,-3.000 0.000-2,4.000-2.000 0,3.000-3.000 0,3.000-3.000 1,6.000-12.000 0,9.000-18.000-1,10.000-19.000 1,10.000-18.000-1,22.000-18.000 0,39.000-16.000 0,36.000-15.000-1,39.000-15.000-1,19.000-15.000-3,4.000-12.000-4,3.000-13.000-5,3.000-12.000-5,1.000-10.000-3,1.000-6.000 0,-1.000-6.000 0,1.000-6.000-1,-12.000 5.000 1,-21.000 20.000 3,-22.000 18.000 2,-22.000 20.000 3</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8"/>
    </inkml:context>
    <inkml:brush xml:id="br0">
      <inkml:brushProperty name="width" value="0.0337926559150219" units="cm"/>
      <inkml:brushProperty name="height" value="0.0337926559150219" units="cm"/>
      <inkml:brushProperty name="color" value="#f2395b"/>
      <inkml:brushProperty name="ignorePressure" value="0"/>
    </inkml:brush>
  </inkml:definitions>
  <inkml:trace contextRef="#ctx0" brushRef="#br0">70050.000 41250.000 651,'-49.000'-4.000'0,"4.000"-5.000"0,3.000-7.000 1,3.000-5.000-1,9.000-1.000 7,16.000 6.000 12,15.000 7.000 12,17.000 6.000 12,8.000 6.000 3,4.000 6.000-5,3.000 7.000-6,3.000 6.000-5,3.000 6.000-5,3.000 6.000-6,3.000 7.000-5,4.000 6.000-5,1.000 1.000-3,0.000-3.000-1,0.000-3.000 1,0.000-2.000-1,0.000-3.000-1,0.000 1.000-2,0.000-1.000-1,0.000 1.000-3,0.000-3.000-2,0.000-2.000-2,0.000-3.000-3,0.000-3.000-3,1.000-4.000-1,4.000-3.000 0,3.000-3.000-1,3.000-2.000 0,-1.000-1.000 0,-2.000 3.000 1,-3.000 3.000 0,-3.000 4.000 1,-4.000 2.000 1,-3.000 4.000 1,-3.000 3.000 1,-2.000 3.000 2,-3.000-1.000 1,1.000-2.000 1,-1.000-3.000 2,1.000-3.000 2,-1.000-2.000 1,1.000 0.000 0,-1.000 0.000 0,1.000 0.000 0,-3.000-2.000 0,-2.000-3.000 1,-3.000-3.000-2,-3.000-2.000 1,1.000-1.000-1,6.000 3.000 0,7.000 3.000-2,6.000 4.000 0,-1.000-3.000-1,-5.000-5.000-1,-7.000-7.000-1,-5.000-5.000-1,-3.000-1.000-1,4.000 6.000-1,3.000 7.000 0,3.000 6.000-2,-1.000 3.000-1,-2.000 0.000-4,-3.000 0.000-3,-3.000 0.000-3</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18"/>
    </inkml:context>
    <inkml:brush xml:id="br0">
      <inkml:brushProperty name="width" value="0.0334760546684265" units="cm"/>
      <inkml:brushProperty name="height" value="0.0334760546684265" units="cm"/>
      <inkml:brushProperty name="color" value="#f2395b"/>
      <inkml:brushProperty name="ignorePressure" value="0"/>
    </inkml:brush>
  </inkml:definitions>
  <inkml:trace contextRef="#ctx0" brushRef="#br0">72500.000 42900.000 657,'-49.000'25.000'35,"4.000"0.000"-3,3.000 0.000-3,3.000 0.000-3,-1.000 1.000-3,-2.000 4.000 0,-3.000 3.000-2,-3.000 3.000-1,-4.000 3.000-1,-3.000 3.000-2,-3.000 3.000-2,-2.000 4.000-2,-6.000 4.000-2,-6.000 6.000-1,-6.000 7.000-2,-6.000 6.000-2,-1.000 1.000 0,7.000-3.000 1,6.000-3.000 0,7.000-2.000 0,2.000-1.000-1,1.000 3.000-5,-1.000 3.000-2,1.000 4.000-4,-1.000-1.000-3,1.000-3.000-2,-1.000-3.000-2,1.000-2.000-1,1.000-5.000-1,3.000-2.000 2,3.000-3.000 1,4.000-3.000 2,2.000-4.000-1,4.000-3.000-5,3.000-3.000-2,3.000-2.000-5,3.000-5.000 0,3.000-2.000 1,3.000-3.000 2,4.000-3.000 2</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20"/>
    </inkml:context>
    <inkml:brush xml:id="br0">
      <inkml:brushProperty name="width" value="0.0359292589128017" units="cm"/>
      <inkml:brushProperty name="height" value="0.0359292589128017" units="cm"/>
      <inkml:brushProperty name="color" value="#f2395b"/>
      <inkml:brushProperty name="ignorePressure" value="0"/>
    </inkml:brush>
  </inkml:definitions>
  <inkml:trace contextRef="#ctx0" brushRef="#br0">73050.000 42750.000 612,'23.000'25.000'57,"-3.000"0.000"-12,-3.000 0.000-11,-2.000 0.000-13,-1.000 0.000-7,3.000 0.000-5,3.000 0.000-3,4.000 0.000-5,-1.000 0.000 0,-3.000 0.000 0,-3.000 0.000 3,-2.000 0.000 0,-1.000 0.000 2,3.000 0.000 2,3.000 0.000 0,4.000 0.000 2,-1.000 0.000 0,-3.000 0.000-1,-3.000 0.000-1,-2.000 0.000-1,-3.000 0.000-1,1.000 0.000 0,-1.000 0.000 0,1.000 0.000 0,1.000 0.000 0,3.000 0.000-1,3.000 0.000-1,4.000 0.000-1,1.000 0.000 0,0.000 0.000 0,0.000 0.000-1,0.000 0.000 0,0.000 0.000 0,0.000 0.000-1,0.000 0.000 0,0.000 0.000-1,-2.000 0.000-1,-3.000 0.000-1,-3.000 0.000-1,-2.000 0.000-2,0.000 3.000 1,7.000 6.000 2,6.000 7.000 0,7.000 6.000 2,2.000 3.000 2,1.000 0.000 2,-1.000 0.000 3,1.000 0.000 2,-3.000-2.000 1,-2.000-3.000-1,-3.000-3.000-1,-3.000-2.000 0,-2.000-5.000-2,0.000-2.000-1,0.000-3.000-2,0.000-3.000 0,0.000-2.000-2,0.000 0.000 0,0.000 0.000 0,0.000 0.000-1,1.000-2.000 0,4.000-3.000 0,3.000-3.000-1,3.000-2.000 0,-1.000-1.000 0,-2.000 3.000-1,-3.000 3.000 2,-3.000 4.000-1,-2.000 1.000 0,0.000 0.000 1,0.000 0.000-1,0.000 0.000 1,0.000 1.000 0,0.000 4.000 1,0.000 3.000 1,0.000 3.000 0,1.000 1.000 0,4.000 1.000 1,3.000-1.000-1,3.000 1.000-1,-1.000-3.000 1,-2.000-2.000-1,-3.000-3.000 1,-3.000-3.000-2,-1.000 1.000 0,4.000 6.000-1,3.000 7.000-1,3.000 6.000-2,1.000 1.000 0,1.000-3.000 1,-1.000-3.000 1,1.000-2.000 1,-3.000-5.000 0,-2.000-2.000 1,-3.000-3.000 0,-3.000-3.000 0,-1.000-1.000 1,4.000 4.000 0,3.000 3.000 0,3.000 3.000 0,1.000 1.000 0,1.000 1.000-2,-1.000-1.000 0,1.000 1.000-1,-4.000-1.000 0,-6.000 1.000 0,-6.000-1.000 1,-6.000 1.000 0,-4.000-3.000-1,1.000-2.000 1,-1.000-3.000-1,1.000-3.000 0,-6.000-9.000-13,-8.000-11.000-24,-10.000-14.000-24,-9.000-11.000-25</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22"/>
    </inkml:context>
    <inkml:brush xml:id="br0">
      <inkml:brushProperty name="width" value="0.0345978960394859" units="cm"/>
      <inkml:brushProperty name="height" value="0.0345978960394859" units="cm"/>
      <inkml:brushProperty name="color" value="#f2395b"/>
      <inkml:brushProperty name="ignorePressure" value="0"/>
    </inkml:brush>
  </inkml:definitions>
  <inkml:trace contextRef="#ctx0" brushRef="#br0">72850.000 42600.000 635,'3.000'-46.000'10,"6.000"10.000"3,7.000 10.000 3,6.000 9.000 3,1.000 10.000 2,-3.000 14.000-3,-3.000 11.000-1,-2.000 14.000-2,-6.000 3.000-2,-6.000-2.000-2,-6.000-3.000-3,-6.000-3.000-2,-6.000-4.000-2,-2.000-3.000-1,-3.000-3.000-1,-3.000-2.000-2,-2.000-11.000-1,0.000-15.000-2,0.000-15.000-1,0.000-16.000-1,3.000-7.000 0,6.000 4.000 2,7.000 3.000 2,6.000 3.000 3,7.000 4.000 3,10.000 7.000 2,10.000 6.000 3,9.000 7.000 3,2.000 4.000 1,-2.000 3.000-2,-3.000 3.000-1,-3.000 4.000-1,-1.000 2.000 1,4.000 4.000 3,3.000 3.000 3,3.000 3.000 4,-2.000 4.000-1,-6.000 7.000-4,-6.000 6.000-4,-6.000 7.000-4,-10.000 5.000-3,-12.000 7.000-2,-13.000 6.000-4,-12.000 7.000-2,-9.000-4.000-2,-2.000-12.000 0,-3.000-13.000-1,-3.000-12.000 0,-2.000-12.000 1,0.000-8.000 2,0.000-10.000 3,0.000-9.000 3,6.000-7.000 1,13.000-3.000-2,12.000-3.000-1,13.000-2.000 0,9.000-1.000-1,6.000 3.000 0,7.000 3.000 0,6.000 4.000 1,7.000 1.000-4,10.000 0.000-7,10.000 0.000-8,9.000 0.000-7,2.000 3.000-6,-2.000 6.000-3,-3.000 7.000-3,-3.000 6.000-4</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23"/>
    </inkml:context>
    <inkml:brush xml:id="br0">
      <inkml:brushProperty name="width" value="0.0460911095142365" units="cm"/>
      <inkml:brushProperty name="height" value="0.0460911095142365" units="cm"/>
      <inkml:brushProperty name="color" value="#f2395b"/>
      <inkml:brushProperty name="ignorePressure" value="0"/>
    </inkml:brush>
  </inkml:definitions>
  <inkml:trace contextRef="#ctx0" brushRef="#br0">81250.000 35350.000 477,'98.000'-69.000'26,"-3.000"13.000"2,-3.000 12.000 1,-2.000 13.000 1,-3.000 9.000-1,1.000 6.000-3,-1.000 7.000-4,1.000 6.000-3,-7.000 10.000-2,-12.000 17.000-2,-13.000 15.000 0,-12.000 16.000-1,-13.000 10.000-1,-12.000 7.000 0,-13.000 6.000 0,-12.000 7.000 0,-10.000 0.000-1,-6.000-2.000-1,-6.000-3.000-1,-6.000-3.000 0,-6.000 1.000-2,-2.000 6.000 0,-3.000 7.000 0,-3.000 6.000-1,-1.000-5.000-1,4.000-16.000-3,3.000-15.000-4,3.000-15.000-2,-1.000-12.000-7,-2.000-6.000-9,-3.000-6.000-10,-3.000-6.000-10,4.000-10.000-2,13.000-12.000 2,12.000-13.000 3,13.000-12.000 4,6.000-15.000 3,0.000-15.000 2,0.000-15.000 2,0.000-16.000 3,0.000-5.000 3,0.000 6.000 1,0.000 7.000 3,0.000 6.000 3,0.000 9.000 2,0.000 13.000 4,0.000 12.000 4,0.000 13.000 4,-2.000 12.000 9,-3.000 13.000 17,-3.000 12.000 16,-2.000 13.000 17,-1.000 9.000 3,3.000 6.000-9,3.000 7.000-10,4.000 6.000-9,1.000 3.000-7,0.000 0.000-3,0.000 0.000-3,0.000 0.000-4,-2.000 4.000-2,-3.000 10.000-2,-3.000 10.000 0,-2.000 9.000-2,-3.000 7.000-1,1.000 7.000-1,-1.000 6.000-1,1.000 7.000-2,-1.000 5.000-2,1.000 7.000-4,-1.000 6.000-5,1.000 7.000-4,1.000 5.000-7,3.000 7.000-11,3.000 6.000-11,4.000 7.000-10,1.000-6.000-2,0.000-15.000 9,0.000-15.000 7,0.000-16.000 9,1.000-15.000-2,4.000-11.000-12,3.000-14.000-11,3.000-11.000-12</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29"/>
    </inkml:context>
    <inkml:brush xml:id="br0">
      <inkml:brushProperty name="width" value="0.0369029194116592" units="cm"/>
      <inkml:brushProperty name="height" value="0.0369029194116592" units="cm"/>
      <inkml:brushProperty name="color" value="#f2395b"/>
      <inkml:brushProperty name="ignorePressure" value="0"/>
    </inkml:brush>
  </inkml:definitions>
  <inkml:trace contextRef="#ctx0" brushRef="#br0">87150.000 34650.000 596,'90.000'1.000'6,"-18.000"4.000"15,-19.000 3.000 13,-18.000 3.000 14,-10.000 4.000 3,0.000 7.000-8,0.000 6.000-7,0.000 7.000-9,-4.000 2.000-5,-5.000 1.000-4,-7.000-1.000-5,-5.000 1.000-4,-12.000 5.000-6,-16.000 14.000-9,-15.000 11.000-9,-15.000 14.000-8,-6.000 0.000-3,7.000-8.000 2,6.000-10.000 2,7.000-9.000 2,4.000-9.000 4,3.000-5.000 4,3.000-7.000 5,4.000-5.000 4,15.000-8.000 7,28.000-5.000 8,28.000-7.000 9,29.000-5.000 7,8.000-1.000 1,-8.000 6.000-6,-10.000 7.000-7,-9.000 6.000-6,-9.000 4.000-4,-5.000 4.000 1,-7.000 3.000-1,-5.000 3.000 0,-8.000 4.000-1,-5.000 7.000 2,-7.000 6.000-1,-5.000 7.000 1,-9.000 2.000 1,-9.000 1.000-1,-10.000-1.000 1,-8.000 1.000 0,-8.000-3.000-1,-2.000-2.000-1,-3.000-3.000-1,-3.000-3.000-2,-2.000-6.000-1,0.000-5.000-5,0.000-7.000-2,0.000-5.000-4,1.000-8.000-7,4.000-5.000-10,3.000-7.000-11,3.000-5.000-10,6.000-8.000-3,9.000-5.000 7,10.000-7.000 4,10.000-5.000 7</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29"/>
    </inkml:context>
    <inkml:brush xml:id="br0">
      <inkml:brushProperty name="width" value="0.0399709045886993" units="cm"/>
      <inkml:brushProperty name="height" value="0.0399709045886993" units="cm"/>
      <inkml:brushProperty name="color" value="#f2395b"/>
      <inkml:brushProperty name="ignorePressure" value="0"/>
    </inkml:brush>
  </inkml:definitions>
  <inkml:trace contextRef="#ctx0" brushRef="#br0">89400.000 34200.000 550,'18.000'-19.000'9,"-11.000"13.000"18,-14.000 12.000 18,-11.000 13.000 19,-9.000 12.000 3,-3.000 13.000-8,-3.000 12.000-10,-2.000 13.000-10,-6.000 7.000-7,-6.000 4.000-7,-6.000 3.000-7,-6.000 3.000-7,-4.000 3.000-6,1.000 3.000-6,-1.000 3.000-5,1.000 4.000-6,-3.000-3.000-7,-2.000-5.000-7,-3.000-7.000-8,-3.000-5.000-7,2.000-12.000-3,10.000-16.000 3,10.000-15.000 4,9.000-15.000 3,9.000-18.000 1,9.000-19.000-3,10.000-18.000-2,10.000-19.000-3,5.000-7.000 3,4.000 7.000 7,3.000 6.000 8,3.000 7.000 8</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29"/>
    </inkml:context>
    <inkml:brush xml:id="br0">
      <inkml:brushProperty name="width" value="0.0349989682435989" units="cm"/>
      <inkml:brushProperty name="height" value="0.0349989682435989" units="cm"/>
      <inkml:brushProperty name="color" value="#f2395b"/>
      <inkml:brushProperty name="ignorePressure" value="0"/>
    </inkml:brush>
  </inkml:definitions>
  <inkml:trace contextRef="#ctx0" brushRef="#br0">89200.000 34600.000 628,'73.000'0.000'5,"-3.000"0.000"10,-3.000 0.000 10,-2.000 0.000 10,-3.000 3.000 7,1.000 6.000 1,-1.000 7.000 2,1.000 6.000 2,1.000 3.000-4,3.000 0.000-11,3.000 0.000-9,4.000 0.000-11,-3.000 3.000-7,-5.000 6.000-7,-7.000 7.000-5,-5.000 6.000-7,-11.000 3.000-7,-11.000 0.000-11,-14.000 0.000-12,-11.000 0.000-10</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29"/>
    </inkml:context>
    <inkml:brush xml:id="br0">
      <inkml:brushProperty name="width" value="0.0474361293017864" units="cm"/>
      <inkml:brushProperty name="height" value="0.0474361293017864" units="cm"/>
      <inkml:brushProperty name="color" value="#f2395b"/>
      <inkml:brushProperty name="ignorePressure" value="0"/>
    </inkml:brush>
  </inkml:definitions>
  <inkml:trace contextRef="#ctx0" brushRef="#br0">89550.000 34950.000 463,'-132.000'7.000'19,"39.000"17.000"23,36.000 15.000 22,39.000 16.000 23,19.000 20.000 2,4.000 25.000-17,3.000 25.000-18,3.000 25.000-16,-1.000 25.000-12,-2.000 25.000-6,-3.000 25.000-6,-3.000 25.000-4,-6.000 18.000-8,-5.000 14.000-10,-7.000 11.000-7,-5.000 14.000-10,-3.000 8.000-10,4.000 7.000-12,3.000 6.000-11,3.000 7.000-12,3.000-34.000-2,3.000-71.000 7,3.000-72.000 7,4.000-72.000 6</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0"/>
    </inkml:context>
    <inkml:brush xml:id="br0">
      <inkml:brushProperty name="width" value="0.0438087098300457" units="cm"/>
      <inkml:brushProperty name="height" value="0.0438087098300457" units="cm"/>
      <inkml:brushProperty name="color" value="#f2395b"/>
      <inkml:brushProperty name="ignorePressure" value="0"/>
    </inkml:brush>
  </inkml:definitions>
  <inkml:trace contextRef="#ctx0" brushRef="#br0">93700.000 34300.000 502,'-32.000'-27.000'5,"-11.000"-3.000"9,-14.000-3.000 11,-11.000-2.000 9,-6.000 2.000 2,4.000 9.000-6,3.000 10.000-5,3.000 10.000-7,-2.000 8.000-2,-6.000 10.000 0,-6.000 10.000 1,-6.000 9.000 0,2.000 4.000 0,14.000 1.000-1,11.000-1.000-2,14.000 1.000 0,10.000 2.000-1,9.000 7.000 1,10.000 6.000 1,10.000 7.000 1,10.000 0.000 0,13.000-2.000-3,12.000-3.000-3,13.000-3.000-1,6.000-1.000-3,0.000 4.000-1,0.000 3.000-3,0.000 3.000-1,0.000 4.000-1,0.000 7.000 1,0.000 6.000 1,0.000 7.000 1,0.000 4.000 0,0.000 3.000 2,0.000 3.000 1,0.000 4.000 2,-2.000-3.000 0,-3.000-5.000-1,-3.000-7.000 0,-2.000-5.000 0,-6.000-8.000-2,-6.000-5.000-3,-6.000-7.000-4,-6.000-5.000-4,-12.000-4.000-4,-15.000 0.000-8,-15.000 0.000-7,-16.000 0.000-8,-15.000-7.000-1,-11.000-11.000 4,-14.000-14.000 4,-11.000-11.000 3,-9.000-9.000 4,-3.000-3.000 4,-3.000-3.000 3,-2.000-2.000 4,0.000-5.000 4,7.000-2.000 5,6.000-3.000 6,7.000-3.000 4,7.000-4.000 4,9.000-3.000 1,10.000-3.000 3,10.000-2.000 1,16.000-6.000 3,26.000-6.000 4,24.000-6.000 2,26.000-6.000 3,18.000-1.000-4,13.000 7.000-11,12.000 6.000-12,13.000 7.000-12,7.000 0.000-10,4.000-2.000-9,3.000-3.000-8,3.000-3.000-9,-7.000 2.000-4,-15.000 10.000 0,-15.000 10.000 1,-16.000 9.000-1,-10.000 4.000 1,-3.000 1.000 2,-3.000-1.000 2,-2.000 1.000 2</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49"/>
    </inkml:context>
    <inkml:brush xml:id="br0">
      <inkml:brushProperty name="width" value="0.0398303158581257" units="cm"/>
      <inkml:brushProperty name="height" value="0.0398303158581257" units="cm"/>
      <inkml:brushProperty name="color" value="#f2395b"/>
      <inkml:brushProperty name="ignorePressure" value="0"/>
    </inkml:brush>
  </inkml:definitions>
  <inkml:trace contextRef="#ctx0" brushRef="#br0">73500.000 28300.000 552,'25.000'-69.000'21,"0.000"13.000"7,0.000 12.000 7,0.000 13.000 7,-2.000 12.000 0,-3.000 13.000-7,-3.000 12.000-7,-2.000 13.000-6,-5.000 13.000-6,-2.000 17.000-1,-3.000 15.000-2,-3.000 16.000-3,-4.000 2.000-2,-3.000-8.000-4,-3.000-10.000-3,-2.000-9.000-4,-6.000-5.000-1,-6.000 0.000 1,-6.000 0.000 2,-6.000 0.000 1,-4.000-2.000-3,1.000-3.000-9,-1.000-3.000-7,1.000-2.000-9,-1.000-3.000-3,1.000 1.000 4,-1.000-1.000 4,1.000 1.000 3,16.000-12.000 6,35.000-21.000 6,35.000-22.000 7,34.000-22.000 7,9.000-8.000 3,-16.000 6.000-2,-15.000 7.000 0,-15.000 6.000-2,-11.000 6.000 0,-2.000 6.000-1,-3.000 7.000-1,-3.000 6.000-1,-7.000 7.000 3,-9.000 10.000 3,-10.000 10.000 4,-8.000 9.000 5,-8.000 6.000-1,-2.000 3.000-1,-3.000 3.000-4,-3.000 4.000-2,-6.000 2.000-2,-5.000 4.000 1,-7.000 3.000-1,-5.000 3.000 1,-6.000 3.000 0,-3.000 3.000-1,-3.000 3.000 0,-2.000 4.000 0,0.000-3.000 0,7.000-5.000-2,6.000-7.000 0,7.000-5.000-1,16.000-20.000-7,29.000-31.000-10,28.000-31.000-12,28.000-31.000-12,10.000-12.000-2,-5.000 10.000 5,-7.000 10.000 5,-5.000 9.000 7,-3.000 6.000 3,4.000 3.000 5,3.000 3.000 3,3.000 4.000 5,-10.000 11.000 5,-21.000 23.000 7,-22.000 22.000 6,-22.000 22.000 8,-15.000 12.000 2,-5.000 3.000-2,-7.000 3.000-1,-5.000 4.000-2,-8.000 2.000-2,-5.000 4.000-2,-7.000 3.000 0,-5.000 3.000-3,-3.000-2.000 0,4.000-6.000-1,3.000-6.000 0,3.000-6.000-2,14.000-13.000-3,25.000-19.000-5,25.000-18.000-5,25.000-19.000-7,17.000-16.000-3,9.000-12.000-1,10.000-13.000-3,10.000-12.000-1,8.000-10.000-1,10.000-6.000-1,10.000-6.000 0,9.000-6.000 0,-4.000 5.000 1,-15.000 20.000 3,-15.000 18.000 4,-16.000 20.000 2,-16.000 16.000 7,-16.000 16.000 8,-15.000 15.000 8,-15.000 17.000 9,-11.000 5.000 3,-2.000-3.000 0,-3.000-3.000-2,-3.000-2.000 1,-7.000 2.000 1,-9.000 9.000 5,-10.000 10.000 4,-8.000 10.000 5,-3.000 2.000-1,7.000-3.000-5,6.000-3.000-7,7.000-2.000-6,0.000-3.000-3,-2.000 1.000 1,-3.000-1.000-2,-3.000 1.000 1,-1.000-3.000-3,4.000-2.000-5,3.000-3.000-6,3.000-3.000-4,3.000-6.000-7,3.000-5.000-8,3.000-7.000-9,4.000-5.000-7,4.000-12.000-8,6.000-16.000-8,7.000-15.000-8,6.000-15.000-7,6.000-7.000 1,6.000 3.000 12,7.000 3.000 11,6.000 4.000 11</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1"/>
    </inkml:context>
    <inkml:brush xml:id="br0">
      <inkml:brushProperty name="width" value="0.0508616790175438" units="cm"/>
      <inkml:brushProperty name="height" value="0.0508616790175438" units="cm"/>
      <inkml:brushProperty name="color" value="#f2395b"/>
      <inkml:brushProperty name="ignorePressure" value="0"/>
    </inkml:brush>
  </inkml:definitions>
  <inkml:trace contextRef="#ctx0" brushRef="#br0">95450.000 33250.000 432,'-4.000'-47.000'3,"-5.000"6.000"7,-7.000 7.000 6,-5.000 6.000 6,-6.000 12.000 7,-3.000 19.000 4,-3.000 19.000 5,-2.000 19.000 6,2.000 13.000-3,9.000 10.000-8,10.000 10.000-8,10.000 9.000-9,5.000 2.000-6,4.000-2.000-2,3.000-3.000-2,3.000-3.000-3,6.000-9.000-2,9.000-11.000-3,10.000-14.000-3,10.000-11.000-3,7.000-9.000-2,6.000-3.000-3,7.000-3.000-1,6.000-2.000-3,1.000-5.000-1,-3.000-2.000 0,-3.000-3.000-2,-2.000-3.000 0,-17.000 2.000 1,-28.000 10.000 0,-28.000 10.000 2,-27.000 9.000 1,-20.000 4.000 3,-9.000 1.000 4,-10.000-1.000 3,-8.000 1.000 4,-3.000-1.000 4,7.000 1.000 1,6.000-1.000 4,7.000 1.000 2,7.000-4.000 1,9.000-6.000 1,10.000-6.000 0,10.000-6.000 1,18.000-4.000 2,28.000 1.000 4,28.000-1.000 2,29.000 1.000 4,10.000-3.000-1,-6.000-2.000-6,-6.000-3.000-6,-6.000-3.000-6,-13.000 5.000-6,-19.000 17.000-6,-18.000 15.000-6,-19.000 16.000-5,-18.000 7.000-4,-15.000 1.000 1,-15.000-1.000 0,-16.000 1.000 1,-12.000-1.000 1,-5.000 1.000 4,-7.000-1.000 3,-5.000 1.000 3,-4.000-3.000 4,0.000-2.000 3,0.000-3.000 3,0.000-3.000 2,4.000-6.000 5,10.000-5.000 6,10.000-7.000 4,9.000-5.000 6,21.000-8.000 3,35.000-5.000 1,35.000-7.000 1,34.000-5.000 1,21.000-9.000-3,10.000-9.000-7,10.000-10.000-6,9.000-8.000-7,1.000-6.000-6,-6.000 1.000-5,-6.000-1.000-6,-6.000 1.000-5,-10.000 2.000-4,-12.000 7.000-4,-13.000 6.000-4,-12.000 7.000-4,-18.000-1.000-3,-21.000-6.000 1,-22.000-6.000 0,-22.000-6.000 0,-10.000-2.000 4,4.000 3.000 7,3.000 3.000 9,3.000 4.000 6,1.000-1.000 9,1.000-3.000 7,-1.000-3.000 8,1.000-2.000 9,2.000 11.000 8,7.000 29.000 11,6.000 28.000 11,7.000 28.000 11,4.000 18.000 0,3.000 10.000-13,3.000 10.000-11,4.000 9.000-11,-1.000 7.000-9,-3.000 7.000-3,-3.000 6.000-5,-2.000 7.000-4,-1.000-4.000-2,3.000-12.000-3,3.000-13.000 0,4.000-12.000-3,8.000-19.000-8,17.000-25.000-18,15.000-25.000-16,16.000-25.000-18,12.000-33.000-5,9.000-41.000 7,10.000-40.000 8,10.000-40.000 6,8.000-25.000 5,10.000-5.000 1,10.000-7.000 2,9.000-5.000 0,-1.000 5.000 4,-8.000 19.000 4,-10.000 19.000 4,-9.000 19.000 5,-13.000 18.000 5,-16.000 19.000 7,-15.000 19.000 8,-15.000 19.000 6,-15.000 12.000 10,-12.000 6.000 10,-13.000 7.000 12,-12.000 6.000 12,-4.000 13.000 0,7.000 23.000-8,6.000 22.000-8,7.000 22.000-10,7.000 10.000-7,9.000 1.000-7,10.000-1.000-8,10.000 1.000-7,4.000-3.000-3,0.000-2.000 1,0.000-3.000 1,0.000-3.000 2,-4.000 1.000 1,-5.000 6.000 3,-7.000 7.000 4,-5.000 6.000 2,-8.000 4.000 3,-5.000 4.000 1,-7.000 3.000 1,-5.000 3.000 2,-11.000 1.000-2,-11.000 1.000 0,-14.000-1.000-2,-11.000 1.000-1,-12.000-1.000-2,-9.000 1.000-1,-10.000-1.000-3,-8.000 1.000-2,-9.000-7.000-4,-6.000-12.000-9,-6.000-13.000-6,-6.000-12.000-9,-2.000-12.000-6,3.000-8.000-5,3.000-10.000-7,4.000-9.000-5,7.000-15.000-1,13.000-18.000 2,12.000-19.000 3,13.000-18.000 2,10.000-12.000 5,10.000-3.000 3,10.000-3.000 6,9.000-2.000 4,6.000 2.000 5,3.000 9.000 5,3.000 10.000 5,4.000 10.000 6,7.000 7.000 5,13.000 6.000 7,12.000 7.000 7,13.000 6.000 7,9.000 6.000 3,6.000 6.000-3,7.000 7.000-3,6.000 6.000-2,9.000 12.000 0,13.000 19.000 4,12.000 19.000 3,13.000 19.000 4,9.000 15.000-1,6.000 13.000-4,7.000 12.000-4,6.000 13.000-4,6.000 6.000-6,6.000 0.000-7,7.000 0.000-7,6.000 0.000-6,-4.000-5.000-7,-11.000-9.000-8,-14.000-10.000-8,-11.000-8.000-7,-17.000-14.000-2,-18.000-15.000 3,-19.000-15.000 4,-18.000-16.000 3,-12.000-10.000 3,-3.000-3.000 2,-3.000-3.000 1,-2.000-2.000 3</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2"/>
    </inkml:context>
    <inkml:brush xml:id="br0">
      <inkml:brushProperty name="width" value="0.0397325158119202" units="cm"/>
      <inkml:brushProperty name="height" value="0.0397325158119202" units="cm"/>
      <inkml:brushProperty name="color" value="#f2395b"/>
      <inkml:brushProperty name="ignorePressure" value="0"/>
    </inkml:brush>
  </inkml:definitions>
  <inkml:trace contextRef="#ctx0" brushRef="#br0">97300.000 33950.000 553,'6.000'-50.000'4,"13.000"0.000"7,12.000 0.000 7,13.000 0.000 7,13.000 3.000 4,17.000 6.000 0,15.000 7.000-1,16.000 6.000-1,5.000 4.000 0,-2.000 4.000 0,-3.000 3.000-1,-3.000 3.000 0,-9.000 4.000-5,-11.000 7.000-9,-14.000 6.000-8,-11.000 7.000-9,-18.000 8.000-6,-22.000 14.000-2,-22.000 11.000-3,-21.000 14.000-3,-20.000 7.000-1,-15.000 3.000 1,-15.000 3.000 2,-16.000 4.000 0,-7.000-4.000 1,4.000-9.000-3,3.000-10.000-2,3.000-8.000-1,9.000-11.000-1,16.000-8.000 1,15.000-10.000 2,17.000-9.000 2,22.000-9.000 6,32.000-5.000 14,31.000-7.000 12,32.000-5.000 15,13.000-4.000 3,-3.000 0.000-3,-3.000 0.000-4,-2.000 0.000-4,-11.000 1.000-4,-15.000 4.000-4,-15.000 3.000-3,-16.000 3.000-3,-15.000 7.000-4,-11.000 14.000-2,-14.000 11.000-3,-11.000 14.000-3,-18.000 8.000-1,-22.000 7.000 2,-22.000 6.000 1,-21.000 7.000 1,-12.000 2.000 1,1.000 1.000 2,-1.000-1.000 2,1.000 1.000 1,2.000-4.000 1,7.000-6.000 1,6.000-6.000 0,7.000-6.000 1,8.000-6.000 3,14.000-2.000 4,11.000-3.000 3,14.000-3.000 5,13.000-4.000 0,16.000-3.000 0,15.000-3.000-2,17.000-2.000-1,16.000-5.000-1,19.000-2.000 0,19.000-3.000-1,19.000-3.000 1,13.000-6.000-6,10.000-5.000-10,10.000-7.000-11,9.000-5.000-10,2.000-8.000-7,-2.000-5.000-3,-3.000-7.000-3,-3.000-5.000-3,-10.000-1.000-3,-16.000 6.000-1,-15.000 7.000-2,-15.000 6.000-2,-15.000-1.000 1,-12.000-5.000 2,-13.000-7.000 3,-12.000-5.000 2,-12.000-3.000 4,-8.000 4.000 6,-10.000 3.000 6,-9.000 3.000 7,-5.000 3.000 3,0.000 3.000 2,0.000 3.000 3,0.000 4.000 1</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2"/>
    </inkml:context>
    <inkml:brush xml:id="br0">
      <inkml:brushProperty name="width" value="0.0578342527151108" units="cm"/>
      <inkml:brushProperty name="height" value="0.0578342527151108" units="cm"/>
      <inkml:brushProperty name="color" value="#f2395b"/>
      <inkml:brushProperty name="ignorePressure" value="0"/>
    </inkml:brush>
  </inkml:definitions>
  <inkml:trace contextRef="#ctx0" brushRef="#br0">98400.000 33800.000 380,'-47.000'-122.000'0,"6.000"6.000"0,7.000 7.000 0,6.000 6.000 0,3.000 7.000 0,0.000 10.000 1,0.000 10.000 1,0.000 9.000 1,1.000 7.000 2,4.000 7.000 4,3.000 6.000 3,3.000 7.000 5,1.000 15.000 9,1.000 25.000 14,-1.000 25.000 15,1.000 25.000 13,1.000 23.000 3,3.000 22.000-12,3.000 22.000-10,4.000 23.000-12,2.000 13.000-7,4.000 6.000-3,3.000 7.000-4,3.000 6.000-4,1.000 4.000-2,1.000 4.000-2,-1.000 3.000-1,1.000 3.000-3,-1.000 3.000-3,1.000 3.000-7,-1.000 3.000-5,1.000 4.000-7,-1.000-10.000-7,1.000-22.000-6,-1.000-22.000-7,1.000-21.000-7,-3.000-20.000-3,-2.000-15.000-2,-3.000-15.000 0,-3.000-16.000-1,-12.000-23.000 0,-18.000-27.000-2,-19.000-28.000-1,-18.000-28.000 0,-3.000-10.000 3,17.000 9.000 9,15.000 10.000 8,16.000 10.000 8,4.000-4.000 6,-6.000-16.000 4,-6.000-15.000 5,-6.000-15.000 3,-4.000-9.000 5,1.000 1.000 3,-1.000-1.000 3,1.000 1.000 4,4.000 2.000 1,9.000 7.000 2,10.000 6.000 1,10.000 7.000 0,10.000 5.000 1,13.000 7.000 1,12.000 6.000-1,13.000 7.000 0,7.000 4.000 0,4.000 3.000-3,3.000 3.000-2,3.000 4.000-1,-2.000 4.000-4,-6.000 6.000-5,-6.000 7.000-4,-6.000 6.000-5,-7.000 12.000-2,-6.000 19.000 0,-6.000 19.000 0,-6.000 19.000 0,-13.000 13.000-1,-19.000 10.000-4,-18.000 10.000-3,-19.000 9.000-3,-10.000 1.000 0,1.000-6.000 6,-1.000-6.000 4,1.000-6.000 5,4.000-12.000 5,9.000-15.000 6,10.000-15.000 7,10.000-16.000 5,18.000-18.000 4,28.000-18.000-1,28.000-19.000 1,29.000-18.000 0,18.000-15.000-1,9.000-9.000-4,10.000-10.000-3,10.000-8.000-3,-6.000 2.000-2,-18.000 16.000-3,-19.000 15.000 0,-18.000 17.000-3,-12.000 5.000-13,-3.000-3.000-23,-3.000-3.000-25,-2.000-2.000-23</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5"/>
    </inkml:context>
    <inkml:brush xml:id="br0">
      <inkml:brushProperty name="width" value="0.0364883244037628" units="cm"/>
      <inkml:brushProperty name="height" value="0.0364883244037628" units="cm"/>
      <inkml:brushProperty name="color" value="#00bff3"/>
      <inkml:brushProperty name="ignorePressure" value="0"/>
    </inkml:brush>
  </inkml:definitions>
  <inkml:trace contextRef="#ctx0" brushRef="#br0">74050.000 39900.000 602,'-44.000'71.000'143,"13.000"-5.000"-32,12.000-7.000-33,13.000-5.000-32,4.000-6.000-27,-3.000-3.000-18,-3.000-3.000-21,-2.000-2.000-19</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5"/>
    </inkml:context>
    <inkml:brush xml:id="br0">
      <inkml:brushProperty name="width" value="0.0393426343798637" units="cm"/>
      <inkml:brushProperty name="height" value="0.0393426343798637" units="cm"/>
      <inkml:brushProperty name="color" value="#00bff3"/>
      <inkml:brushProperty name="ignorePressure" value="0"/>
    </inkml:brush>
  </inkml:definitions>
  <inkml:trace contextRef="#ctx0" brushRef="#br0">74650.000 39950.000 559,'21.000'51.000'168,"-5.000"4.000"-40,-7.000 3.000-42,-5.000 3.000-41,-4.000-1.000-32,0.000-2.000-20,0.000-3.000-23,0.000-3.000-20,-4.000-6.000-13,-5.000-5.000-3,-7.000-7.000-3,-5.000-5.000-3</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6"/>
    </inkml:context>
    <inkml:brush xml:id="br0">
      <inkml:brushProperty name="width" value="0.0372847206890583" units="cm"/>
      <inkml:brushProperty name="height" value="0.0372847206890583" units="cm"/>
      <inkml:brushProperty name="color" value="#00bff3"/>
      <inkml:brushProperty name="ignorePressure" value="0"/>
    </inkml:brush>
  </inkml:definitions>
  <inkml:trace contextRef="#ctx0" brushRef="#br0">73450.000 42200.000 590,'-113.000'-52.000'22,"26.000"-3.000"1,24.000-3.000-1,26.000-2.000 0,15.000-11.000 0,6.000-15.000 0,7.000-15.000-1,6.000-16.000-1,3.000-13.000-2,0.000-9.000-5,0.000-10.000-4,0.000-8.000-5,7.000-8.000-2,17.000-2.000 1,15.000-3.000-1,16.000-3.000 1,10.000-1.000-3,7.000 4.000-5,6.000 3.000-6,7.000 3.000-5,7.000 3.000-3,9.000 3.000 1,10.000 3.000-1,10.000 4.000 1,7.000 2.000 2,6.000 4.000 6,7.000 3.000 6,6.000 3.000 6,4.000 10.000 3,4.000 20.000-1,3.000 18.000 0,3.000 20.000-1,-1.000 19.000 3,-2.000 22.000 7,-3.000 22.000 6,-3.000 23.000 8,-6.000 27.000 2,-5.000 34.000 0,-7.000 35.000 0,-5.000 35.000-1,-12.000 21.000-2,-16.000 9.000-3,-15.000 10.000-2,-15.000 10.000-3,-17.000 5.000-4,-15.000 4.000-4,-15.000 3.000-4,-16.000 3.000-4,-21.000 3.000-4,-24.000 3.000-3,-26.000 3.000-3,-24.000 4.000-2,-24.000-6.000-5,-22.000-11.000-5,-22.000-14.000-7,-21.000-11.000-6,-24.000-14.000-3,-25.000-11.000-3,-25.000-14.000-1,-25.000-11.000-2,-10.000-22.000 0,7.000-27.000 3,6.000-28.000 3,7.000-28.000 2,29.000-18.000 4,53.000-6.000 5,53.000-6.000 6,54.000-6.000 4</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7"/>
    </inkml:context>
    <inkml:brush xml:id="br0">
      <inkml:brushProperty name="width" value="0.0425447672605515" units="cm"/>
      <inkml:brushProperty name="height" value="0.0425447672605515" units="cm"/>
      <inkml:brushProperty name="color" value="#00bff3"/>
      <inkml:brushProperty name="ignorePressure" value="0"/>
    </inkml:brush>
  </inkml:definitions>
  <inkml:trace contextRef="#ctx0" brushRef="#br0">87150.000 42500.000 517,'21.000'120.000'170,"-5.000"-9.000"-42,-7.000-10.000-42,-5.000-8.000-42,-6.000 2.000-24,-3.000 16.000-4,-3.000 15.000-5,-2.000 17.000-4,-3.000 7.000-7,1.000 0.000-12,-1.000 0.000-11,1.000 0.000-11,2.000-15.000-12,7.000-27.000-14,6.000-28.000-12,7.000-28.000-13</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38"/>
    </inkml:context>
    <inkml:brush xml:id="br0">
      <inkml:brushProperty name="width" value="0.040758665651083" units="cm"/>
      <inkml:brushProperty name="height" value="0.040758665651083" units="cm"/>
      <inkml:brushProperty name="color" value="#00bff3"/>
      <inkml:brushProperty name="ignorePressure" value="0"/>
    </inkml:brush>
  </inkml:definitions>
  <inkml:trace contextRef="#ctx0" brushRef="#br0">89200.000 41900.000 539,'-29.000'78.000'145,"-5.000"6.000"-34,-7.000 7.000-35,-5.000 6.000-34,-4.000 1.000-19,0.000-3.000-2,0.000-3.000-3,0.000-2.000-2,0.000-3.000-8,0.000 1.000-11,0.000-1.000-12,0.000 1.000-12,3.000-7.000-10,6.000-12.000-10,7.000-13.000-9,6.000-12.000-10</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40"/>
    </inkml:context>
    <inkml:brush xml:id="br0">
      <inkml:brushProperty name="width" value="0.0415628477931023" units="cm"/>
      <inkml:brushProperty name="height" value="0.0415628477931023" units="cm"/>
      <inkml:brushProperty name="color" value="#00bff3"/>
      <inkml:brushProperty name="ignorePressure" value="0"/>
    </inkml:brush>
  </inkml:definitions>
  <inkml:trace contextRef="#ctx0" brushRef="#br0">88750.000 42800.000 529,'-38.000'-4.000'17,"26.000"-5.000"8,24.000-7.000 10,26.000-5.000 9,13.000-4.000 0,4.000 0.000-9,3.000 0.000-9,3.000 0.000-9,-2.000 0.000-7,-6.000 0.000-3,-6.000 0.000-4,-6.000 0.000-5,-7.000 9.000 0,-6.000 19.000 3,-6.000 19.000 3,-6.000 19.000 3,-10.000 9.000 1,-12.000 0.000 2,-13.000 0.000 0,-12.000 0.000 2,-9.000 0.000 0,-2.000 0.000 0,-3.000 0.000 0,-3.000 0.000 0,-4.000 0.000-2,-3.000 0.000-2,-3.000 0.000-3,-2.000 0.000-2,-5.000 1.000-1,-2.000 4.000-2,-3.000 3.000-1,-3.000 3.000-1,1.000-2.000-2,6.000-6.000-1,7.000-6.000-2,6.000-6.000-3,6.000-15.000-4,6.000-21.000-10,7.000-22.000-10,6.000-22.000-8,9.000-13.000-4,13.000-3.000 5,12.000-3.000 3,13.000-2.000 5,9.000-6.000 4,6.000-6.000 5,7.000-6.000 6,6.000-6.000 6,-2.000 5.000 8,-9.000 20.000 13,-10.000 18.000 11,-8.000 20.000 12,-4.000 13.000 5,3.000 9.000-4,3.000 10.000-2,4.000 10.000-4,2.000 5.000 1,4.000 4.000 5,3.000 3.000 3,3.000 3.000 6,3.000 3.000-2,3.000 3.000-8,3.000 3.000-7,4.000 4.000-8,1.000-1.000-5,0.000-3.000-3,0.000-3.000-3,0.000-2.000-4,-2.000-8.000-6,-3.000-8.000-12,-3.000-10.000-12,-2.000-9.000-11,-6.000-9.000-10,-6.000-5.000-9,-6.000-7.000-8,-6.000-5.000-8,-4.000-6.000 3,1.000-3.000 14,-1.000-3.000 14,1.000-2.000 14</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41"/>
    </inkml:context>
    <inkml:brush xml:id="br0">
      <inkml:brushProperty name="width" value="0.0484563037753105" units="cm"/>
      <inkml:brushProperty name="height" value="0.0484563037753105" units="cm"/>
      <inkml:brushProperty name="color" value="#00bff3"/>
      <inkml:brushProperty name="ignorePressure" value="0"/>
    </inkml:brush>
  </inkml:definitions>
  <inkml:trace contextRef="#ctx0" brushRef="#br0">89350.000 42700.000 454,'28.000'-46.000'61,"6.000"10.000"-11,7.000 10.000-9,6.000 9.000-12,6.000 4.000-5,6.000 1.000-3,7.000-1.000-2,6.000 1.000-1,7.000-1.000-4,10.000 1.000-4,10.000-1.000-4,9.000 1.000-4,-1.000 1.000-8,-8.000 3.000-13,-10.000 3.000-13,-9.000 4.000-12,-13.000-4.000-4,-16.000-9.000 4,-15.000-10.000 5,-15.000-8.000 3,-14.000-9.000 6,-8.000-6.000 6,-10.000-6.000 5,-9.000-6.000 6,-7.000-7.000 5,-3.000-6.000 5,-3.000-6.000 6,-2.000-6.000 5,-1.000-1.000 3,3.000 7.000 3,3.000 6.000 2,4.000 7.000 2,1.000 7.000 4,0.000 9.000 5,0.000 10.000 5,0.000 10.000 5,0.000 8.000 4,0.000 10.000 1,0.000 10.000 2,0.000 9.000 2,1.000 10.000-3,4.000 14.000-7,3.000 11.000-8,3.000 14.000-8,1.000 11.000-5,1.000 14.000-1,-1.000 11.000-1,1.000 14.000-2,-1.000 7.000-1,1.000 3.000-1,-1.000 3.000-1,1.000 4.000 0,-1.000 2.000-1,1.000 4.000 0,-1.000 3.000 1,1.000 3.000-1,1.000 6.000 0,3.000 9.000-4,3.000 10.000-3,4.000 10.000-2,1.000-3.000-3,0.000-11.000-3,0.000-14.000-2,0.000-11.000-4,0.000-15.000-2,0.000-16.000-3,0.000-15.000-2,0.000-15.000-2,-8.000-15.000-3,-16.000-12.000-1,-15.000-13.000-1,-15.000-12.000-2,-11.000-15.000 3,-2.000-15.000 4,-3.000-15.000 7,-3.000-16.000 4,1.000-10.000 6,6.000-3.000 4,7.000-3.000 4,6.000-2.000 4,7.000 0.000 2,10.000 7.000 0,10.000 6.000-1,9.000 7.000-1,9.000 0.000 1,9.000-2.000 3,10.000-3.000 3,10.000-3.000 2,14.000-6.000 0,23.000-5.000-4,22.000-7.000-5,22.000-5.000-4,13.000-6.000-7,7.000-3.000-9,6.000-3.000-9,7.000-2.000-10,-1.000 0.000-2,-6.000 7.000 5,-6.000 6.000 3,-6.000 7.000 5,-15.000 7.000-1,-21.000 9.000-6,-22.000 10.000-7,-22.000 10.000-7</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49"/>
    </inkml:context>
    <inkml:brush xml:id="br0">
      <inkml:brushProperty name="width" value="0.0339341834187508" units="cm"/>
      <inkml:brushProperty name="height" value="0.0339341834187508" units="cm"/>
      <inkml:brushProperty name="color" value="#f2395b"/>
      <inkml:brushProperty name="ignorePressure" value="0"/>
    </inkml:brush>
  </inkml:definitions>
  <inkml:trace contextRef="#ctx0" brushRef="#br0">73500.000 30750.000 648,'93.000'-18.000'44,"-11.000"17.000"-3,-14.000 15.000-1,-11.000 16.000-2,-6.000 7.000-2,4.000 1.000-3,3.000-1.000-2,3.000 1.000-4,-1.000-1.000-3,-2.000 1.000-7,-3.000-1.000-4,-3.000 1.000-7,-4.000-3.000-5,-3.000-2.000-4,-3.000-3.000-6,-2.000-3.000-5</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42"/>
    </inkml:context>
    <inkml:brush xml:id="br0">
      <inkml:brushProperty name="width" value="0.0443059056997299" units="cm"/>
      <inkml:brushProperty name="height" value="0.0443059056997299" units="cm"/>
      <inkml:brushProperty name="color" value="#00bff3"/>
      <inkml:brushProperty name="ignorePressure" value="0"/>
    </inkml:brush>
  </inkml:definitions>
  <inkml:trace contextRef="#ctx0" brushRef="#br0">92000.000 41800.000 496,'3.000'-46.000'-2,"6.000"10.000"-5,7.000 10.000-4,6.000 9.000-5,6.000 4.000 1,6.000 1.000 6,7.000-1.000 6,6.000 1.000 6,3.000 2.000 4,0.000 7.000 2,0.000 6.000 1,0.000 7.000 3,-4.000 7.000 0,-5.000 9.000-3,-7.000 10.000-3,-5.000 10.000-1,-9.000 8.000-4,-9.000 10.000 0,-10.000 10.000-3,-8.000 9.000-2,-12.000 4.000 1,-12.000 1.000 2,-13.000-1.000 2,-12.000 1.000 3,-7.000-4.000 1,1.000-6.000 2,-1.000-6.000 1,1.000-6.000 1,5.000-9.000 2,14.000-8.000 0,11.000-10.000 2,14.000-9.000 1,16.000-4.000-1,22.000 4.000-1,22.000 3.000-1,23.000 3.000-2,8.000 1.000-2,-3.000 1.000-3,-3.000-1.000-1,-2.000 1.000-4,-8.000 4.000 0,-8.000 9.000 0,-10.000 10.000-1,-9.000 10.000 1,-9.000 5.000 0,-5.000 4.000 1,-7.000 3.000 1,-5.000 3.000 1,-11.000-1.000 0,-11.000-2.000-1,-14.000-3.000-1,-11.000-3.000 1,-9.000-9.000-2,-3.000-11.000-1,-3.000-14.000-1,-2.000-11.000-2,-6.000-11.000-1,-6.000-5.000 0,-6.000-7.000-1,-6.000-5.000-1,-2.000-9.000 1,3.000-9.000 0,3.000-10.000 1,4.000-8.000 2,4.000-9.000 1,6.000-6.000 1,7.000-6.000 1,6.000-6.000 2,7.000 1.000 1,10.000 9.000 3,10.000 10.000 3,9.000 10.000 2,10.000 4.000 2,14.000 0.000-2,11.000 0.000 0,14.000 0.000-1,14.000-7.000-1,20.000-11.000-4,18.000-14.000-2,20.000-11.000-4,11.000-7.000-2,7.000 0.000-2,6.000 0.000-1,7.000 0.000-2,4.000-4.000-4,3.000-5.000-7,3.000-7.000-8,4.000-5.000-6,-4.000-1.000-2,-9.000 6.000 2,-10.000 7.000 2,-8.000 6.000 2,-12.000 4.000 4,-12.000 4.000 4,-13.000 3.000 5,-12.000 3.000 4,-12.000 4.000 3,-8.000 7.000 2,-10.000 6.000 2,-9.000 7.000 2,-9.000 4.000 4,-5.000 3.000 4,-7.000 3.000 5,-5.000 4.000 4,-14.000 13.000 9,-18.000 26.000 14,-19.000 24.000 13,-18.000 26.000 13,-12.000 15.000 0,-3.000 6.000-15,-3.000 7.000-14,-2.000 6.000-13,2.000-2.000-13,9.000-9.000-9,10.000-10.000-10,10.000-8.000-10,10.000-11.000-5,13.000-8.000-2,12.000-10.000-2,13.000-9.000-2,13.000-13.000-1,17.000-16.000 1,15.000-15.000 0,16.000-15.000 0,9.000-11.000 3,3.000-2.000 6,3.000-3.000 6,4.000-3.000 6,-4.000 2.000 4,-9.000 10.000 3,-10.000 10.000 2,-8.000 9.000 3,-11.000 9.000 4,-8.000 9.000 6,-10.000 10.000 7,-9.000 10.000 7,-12.000 13.000 1,-11.000 19.000-2,-14.000 19.000-2,-11.000 19.000-3,-9.000 9.000 3,-3.000 0.000 5,-3.000 0.000 6,-2.000 0.000 5,2.000-5.000 1,9.000-9.000-8,10.000-10.000-7,10.000-8.000-7,19.000-26.000-15,32.000-41.000-23,31.000-40.000-24,32.000-40.000-23,8.000-15.000-4,-11.000 13.000 16,-14.000 12.000 16,-11.000 13.000 16,-12.000 10.000 11,-9.000 10.000 10,-10.000 10.000 7,-8.000 9.000 9,-8.000 10.000 6,-2.000 14.000 2,-3.000 11.000 3,-3.000 14.000 3,-2.000 8.000 2,0.000 7.000 3,0.000 6.000 3,0.000 7.000 2,0.000 2.000-2,0.000 1.000-7,0.000-1.000-6,0.000 1.000-7,3.000-20.000-15,6.000-36.000-22,7.000-39.000-24,6.000-36.000-23,3.000-25.000-4,0.000-8.000 15,0.000-10.000 16,0.000-9.000 15,-2.000-1.000 10,-3.000 10.000 3,-3.000 10.000 5,-2.000 9.000 3,-3.000 9.000 4,1.000 9.000 2,-1.000 10.000 4,1.000 10.000 2,1.000 13.000 11,3.000 19.000 18,3.000 19.000 19,4.000 19.000 18,2.000 19.000 5,4.000 23.000-10,3.000 22.000-11,3.000 22.000-8,1.000 19.000-9,1.000 20.000-4,-1.000 18.000-6,1.000 20.000-4,4.000 21.000-6,9.000 25.000-4,10.000 25.000-4,10.000 25.000-5,7.000 6.000-13,6.000-12.000-20,7.000-13.000-20,6.000-12.000-21,-5.000-29.000-8,-16.000-43.000 3,-15.000-44.000 4,-15.000-43.000 4</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43"/>
    </inkml:context>
    <inkml:brush xml:id="br0">
      <inkml:brushProperty name="width" value="0.0505231991410255" units="cm"/>
      <inkml:brushProperty name="height" value="0.0505231991410255" units="cm"/>
      <inkml:brushProperty name="color" value="#00bff3"/>
      <inkml:brushProperty name="ignorePressure" value="0"/>
    </inkml:brush>
  </inkml:definitions>
  <inkml:trace contextRef="#ctx0" brushRef="#br0">95950.000 42000.000 435,'4.000'-83.000'71,"10.000"34.000"-6,10.000 35.000-7,9.000 35.000-7,1.000 22.000-7,-6.000 14.000-7,-6.000 11.000-6,-6.000 14.000-8,-6.000 8.000-5,-2.000 7.000-3,-3.000 6.000-4,-3.000 7.000-4,-9.000-1.000-3,-11.000-6.000-4,-14.000-6.000-4,-11.000-6.000-5,-6.000-10.000-6,4.000-12.000-7,3.000-13.000-8,3.000-12.000-7,4.000-15.000-6,7.000-15.000 0,6.000-15.000-3,7.000-16.000-1,10.000-19.000 2,16.000-22.000 7,15.000-22.000 7,17.000-21.000 5,19.000-15.000 7,26.000-6.000 2,24.000-6.000 5,26.000-6.000 3,12.000 1.000 2,0.000 9.000 0,0.000 10.000 0,0.000 10.000 0,-5.000 13.000 5,-9.000 19.000 8,-10.000 19.000 9,-8.000 19.000 8,-11.000 13.000 9,-8.000 10.000 9,-10.000 10.000 9,-9.000 9.000 9,-13.000 10.000-1,-16.000 14.000-10,-15.000 11.000-9,-15.000 14.000-9,-20.000 10.000-8,-21.000 9.000-4,-22.000 10.000-4,-22.000 10.000-5,-19.000 4.000-4,-16.000 0.000-2,-15.000 0.000-3,-15.000 0.000-3,-4.000-8.000-4,9.000-16.000-6,10.000-15.000-6,10.000-15.000-6,10.000-14.000-1,13.000-8.000 1,12.000-10.000 1,13.000-9.000 2,13.000-16.000 2,17.000-22.000 3,15.000-22.000 3,16.000-21.000 2,20.000-12.000 2,25.000 1.000 0,25.000-1.000-1,25.000 1.000 0,15.000 4.000 1,7.000 9.000 3,6.000 10.000 2,7.000 10.000 3,-7.000 8.000 4,-19.000 10.000 7,-18.000 10.000 6,-19.000 9.000 5,-18.000 12.000 3,-15.000 16.000-4,-15.000 15.000-2,-16.000 17.000-3,-19.000 8.000-2,-22.000 4.000-2,-22.000 3.000-2,-21.000 3.000-1,-14.000 3.000-2,-2.000 3.000 0,-3.000 3.000-2,-3.000 4.000-1,-2.000-3.000-2,0.000-5.000-1,0.000-7.000-3,0.000-5.000-1,9.000-9.000-2,19.000-9.000 0,19.000-10.000 0,19.000-8.000 0,21.000-12.000-3,26.000-12.000-6,24.000-13.000-5,26.000-12.000-6,10.000-12.000-2,-3.000-8.000 2,-3.000-10.000 3,-2.000-9.000 2,-8.000-10.000 2,-8.000-9.000 2,-10.000-10.000 2,-9.000-8.000 2,-9.000-9.000 1,-5.000-6.000 1,-7.000-6.000 0,-5.000-6.000 1,-4.000 2.000 3,0.000 14.000 7,0.000 11.000 6,0.000 14.000 6,-4.000 13.000 6,-5.000 16.000 7,-7.000 15.000 6,-5.000 17.000 7,-4.000 24.000 4,0.000 34.000 4,0.000 35.000 2,0.000 35.000 4,-4.000 22.000-3,-5.000 14.000-6,-7.000 11.000-8,-5.000 14.000-7,-3.000 7.000-4,4.000 3.000 1,3.000 3.000-1,3.000 4.000 0,1.000 1.000-2,1.000 0.000-2,-1.000 0.000-3,1.000 0.000-2,5.000-7.000-4,14.000-11.000-3,11.000-14.000-4,14.000-11.000-4,11.000-18.000-9,14.000-22.000-12,11.000-22.000-14,14.000-21.000-12,13.000-28.000-6,16.000-30.000 3,15.000-32.000 3,17.000-30.000 3,-3.000-12.000 1,-18.000 9.000-4,-19.000 10.000-2,-18.000 10.000-2</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44"/>
    </inkml:context>
    <inkml:brush xml:id="br0">
      <inkml:brushProperty name="width" value="0.0476484782993793" units="cm"/>
      <inkml:brushProperty name="height" value="0.0476484782993793" units="cm"/>
      <inkml:brushProperty name="color" value="#00bff3"/>
      <inkml:brushProperty name="ignorePressure" value="0"/>
    </inkml:brush>
  </inkml:definitions>
  <inkml:trace contextRef="#ctx0" brushRef="#br0">98600.000 42000.000 461,'7.000'-43.000'69,"17.000"17.000"-4,15.000 15.000-2,16.000 16.000-4,7.000 13.000-5,1.000 14.000-8,-1.000 11.000-9,1.000 14.000-8,-4.000 8.000-6,-6.000 7.000-3,-6.000 6.000-2,-6.000 7.000-3,-7.000 5.000-2,-6.000 7.000-3,-6.000 6.000-2,-6.000 7.000-2,-13.000-1.000-3,-19.000-6.000-3,-18.000-6.000-1,-19.000-6.000-2,-13.000-10.000-2,-6.000-12.000-1,-6.000-13.000-1,-6.000-12.000 0,-2.000-12.000-2,3.000-8.000-3,3.000-10.000-3,4.000-9.000-2,4.000-13.000-1,6.000-16.000 2,7.000-15.000 2,6.000-15.000 1,9.000-12.000 2,13.000-6.000 3,12.000-6.000 2,13.000-6.000 3,21.000-7.000 0,32.000-6.000 0,31.000-6.000-1,32.000-6.000-2,18.000 2.000-1,6.000 14.000-3,7.000 11.000-2,6.000 14.000-4,-4.000 10.000-3,-11.000 9.000-7,-14.000 10.000-5,-11.000 10.000-7,-15.000 5.000 1,-16.000 4.000 4,-15.000 3.000 7,-15.000 3.000 4,-11.000 1.000 3,-2.000 1.000-4,-3.000-1.000-3,-3.000 1.000-2</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44"/>
    </inkml:context>
    <inkml:brush xml:id="br0">
      <inkml:brushProperty name="width" value="0.0591041147708893" units="cm"/>
      <inkml:brushProperty name="height" value="0.0591041147708893" units="cm"/>
      <inkml:brushProperty name="color" value="#00bff3"/>
      <inkml:brushProperty name="ignorePressure" value="0"/>
    </inkml:brush>
  </inkml:definitions>
  <inkml:trace contextRef="#ctx0" brushRef="#br0">100700.000 41500.000 372,'26.000'-21.000'6,"4.000"10.000"15,3.000 10.000 12,3.000 9.000 14,1.000 9.000 4,1.000 9.000-6,-1.000 10.000-6,1.000 10.000-6,-3.000 8.000-5,-2.000 10.000-4,-3.000 10.000-3,-3.000 9.000-4,-7.000 7.000-4,-9.000 7.000-2,-10.000 6.000-4,-8.000 7.000-2,-14.000-1.000-2,-15.000-6.000-1,-15.000-6.000 1,-16.000-6.000-1,-12.000-9.000 0,-5.000-8.000 0,-7.000-10.000 1,-5.000-9.000-1,0.000-12.000-4,10.000-11.000-13,10.000-14.000-10,9.000-11.000-11,9.000-17.000-4,9.000-18.000 4,10.000-19.000 3,10.000-18.000 5,11.000-14.000 3,17.000-5.000 2,15.000-7.000 3,16.000-5.000 2,12.000 2.000 4,9.000 13.000 5,10.000 12.000 6,10.000 13.000 4,4.000 12.000 6,0.000 13.000 4,0.000 12.000 5,0.000 13.000 5,-2.000 12.000 1,-3.000 13.000-1,-3.000 12.000-2,-2.000 13.000 0,-8.000 6.000-1,-8.000 0.000 0,-10.000 0.000 1,-9.000 0.000 1,-7.000-2.000-1,-3.000-3.000-5,-3.000-3.000-3,-2.000-2.000-5,-11.000-6.000-10,-15.000-6.000-17,-15.000-6.000-17,-16.000-6.000-18,-4.000-12.000-4,10.000-15.000 9,10.000-15.000 7,9.000-16.000 10,7.000-13.000 6,7.000-9.000 6,6.000-10.000 6,7.000-8.000 7,7.000-3.000 5,9.000 7.000 5,10.000 6.000 6,10.000 7.000 6,7.000 5.000 1,6.000 7.000-1,7.000 6.000-4,6.000 7.000-1,9.000 2.000 3,13.000 1.000 6,12.000-1.000 8,13.000 1.000 7,9.000-1.000 2,6.000 1.000-5,7.000-1.000-3,6.000 1.000-4,-1.000 1.000-4,-5.000 3.000-5,-7.000 3.000-4,-5.000 4.000-4,-12.000 1.000-5,-16.000 0.000-5,-15.000 0.000-5,-15.000 0.000-5,-15.000-2.000-3,-12.000-3.000-2,-13.000-3.000 0,-12.000-2.000-2,-13.000-6.000 0,-12.000-6.000 3,-13.000-6.000 1,-12.000-6.000 3,-9.000-6.000 3,-2.000-2.000 5,-3.000-3.000 4,-3.000-3.000 5,-1.000 1.000 3,4.000 6.000 1,3.000 7.000 0,3.000 6.000 2,3.000 4.000 1,3.000 4.000 3,3.000 3.000 3,4.000 3.000 4,2.000 12.000 5,4.000 22.000 9,3.000 22.000 10,3.000 23.000 8,3.000 20.000 1,3.000 23.000-6,3.000 22.000-6,4.000 22.000-6,-1.000 18.000-5,-3.000 16.000-3,-3.000 15.000-4,-2.000 17.000-4,-1.000 7.000-2,3.000 0.000-4,3.000 0.000-3,4.000 0.000-2,2.000-5.000-3,4.000-9.000 1,3.000-10.000-2,3.000-8.000 1,-1.000-8.000-5,-2.000-2.000-7,-3.000-3.000-7,-3.000-3.000-6,-6.000-10.000-6,-5.000-16.000-2,-7.000-15.000-3,-5.000-15.000-2,-14.000-18.000-1,-18.000-19.000 2,-19.000-18.000 1,-18.000-19.000 2,-9.000-19.000 2,4.000-19.000 4,3.000-18.000 4,3.000-19.000 3,7.000-18.000 3,14.000-15.000 4,11.000-15.000 2,14.000-16.000 4,14.000-8.000 4,20.000 0.000 2,18.000 0.000 4,20.000 0.000 3,22.000 1.000 2,29.000 4.000-1,28.000 3.000-1,28.000 3.000 0,28.000-2.000-4,28.000-6.000-7,28.000-6.000-8,29.000-6.000-7,-10.000 7.000-8,-47.000 22.000-9,-47.000 22.000-10,-46.000 23.000-9</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0:58"/>
    </inkml:context>
    <inkml:brush xml:id="br0">
      <inkml:brushProperty name="width" value="0.0614937543869019" units="cm"/>
      <inkml:brushProperty name="height" value="0.0614937543869019" units="cm"/>
      <inkml:brushProperty name="color" value="#00bff3"/>
      <inkml:brushProperty name="ignorePressure" value="0"/>
    </inkml:brush>
  </inkml:definitions>
  <inkml:trace contextRef="#ctx0" brushRef="#br0">51250.000 7600.000 357,'-27.000'-32.000'6,"-3.000"-11.000"10,-3.000-14.000 11,-2.000-11.000 11,-6.000-3.000 4,-6.000 10.000-1,-6.000 10.000-2,-6.000 9.000-1,-2.000 7.000-3,3.000 7.000-6,3.000 6.000-5,4.000 7.000-5,-1.000 4.000-3,-3.000 3.000-2,-3.000 3.000-2,-2.000 4.000 0,-8.000 2.000-2,-8.000 4.000-1,-10.000 3.000 1,-9.000 3.000-2,-4.000 6.000 0,4.000 9.000 0,3.000 10.000-1,3.000 10.000-1,3.000 5.000 0,3.000 4.000-3,3.000 3.000 0,4.000 3.000-2,1.000 1.000-1,0.000 1.000 0,0.000-1.000 0,0.000 1.000-1,1.000 1.000-1,4.000 3.000 1,3.000 3.000 0,3.000 4.000-1,3.000 4.000 1,3.000 6.000 0,3.000 7.000 1,4.000 6.000 1,4.000 3.000 0,6.000 0.000 0,7.000 0.000 2,6.000 0.000 0,4.000-4.000 1,4.000-5.000-1,3.000-7.000 2,3.000-5.000-1,3.000-4.000 1,3.000 0.000 0,3.000 0.000 1,4.000 0.000 0,1.000-2.000 1,0.000-3.000-2,0.000-3.000 0,0.000-2.000 0,1.000-5.000-1,4.000-2.000 1,3.000-3.000-1,3.000-3.000 0,3.000-2.000 0,3.000 0.000 1,3.000 0.000-1,4.000 0.000-1,4.000 3.000 1,6.000 6.000 1,7.000 7.000 0,6.000 6.000 1,1.000-2.000 0,-3.000-9.000-1,-3.000-10.000 0,-2.000-8.000-1,-1.000-8.000-1,3.000-2.000 0,3.000-3.000-1,4.000-3.000-1,5.000-1.000 0,10.000 4.000 1,10.000 3.000-1,9.000 3.000 1,-1.000-1.000 0,-8.000-2.000 0,-10.000-3.000-1,-9.000-3.000 0,-4.000-2.000-1,4.000 0.000 1,3.000 0.000-1,3.000 0.000 0,1.000 0.000 0,1.000 0.000 0,-1.000 0.000 0,1.000 0.000 0,-1.000 0.000 0,1.000 0.000 0,-1.000 0.000-2,1.000 0.000 0,-3.000 0.000 0,-2.000 0.000-1,-3.000 0.000 0,-3.000 0.000-1,-1.000-2.000 1,4.000-3.000-1,3.000-3.000 0,3.000-2.000-1,3.000-5.000 1,3.000-2.000 0,3.000-3.000-1,4.000-3.000 1,1.000-2.000-1,0.000 0.000 2,0.000 0.000 0,0.000 0.000 0,-2.000-4.000 1,-3.000-5.000 0,-3.000-7.000 1,-2.000-5.000 0,-3.000-8.000-1,1.000-5.000 1,-1.000-7.000-1,1.000-5.000 1,-3.000-4.000-1,-2.000 0.000 1,-3.000 0.000 0,-3.000 0.000-1,-2.000-2.000 1,0.000-3.000 1,0.000-3.000 0,0.000-2.000 1,-2.000-3.000 0,-3.000 1.000 0,-3.000-1.000 1,-2.000 1.000-1,-3.000 1.000 1,1.000 3.000 0,-1.000 3.000-1,1.000 4.000 1,-3.000 1.000-1,-2.000 0.000 0,-3.000 0.000 1,-3.000 0.000-2,-2.000-2.000 1,0.000-3.000-2,0.000-3.000-2,0.000-2.000-1,-2.000-3.000 0,-3.000 1.000 0,-3.000-1.000 1,-2.000 1.000 0,-5.000-3.000 0,-2.000-2.000 1,-3.000-3.000 1,-3.000-3.000 0,-4.000-4.000 1,-3.000-3.000-1,-3.000-3.000 0,-2.000-2.000-1,-3.000-3.000 2,1.000 1.000 0,-1.000-1.000 1,1.000 1.000 2,-4.000-1.000 0,-6.000 1.000 0,-6.000-1.000-1,-6.000 1.000-1,-6.000 1.000 1,-2.000 3.000-1,-3.000 3.000 1,-3.000 4.000 0,-2.000 4.000 0,0.000 6.000 0,0.000 7.000 1,0.000 6.000 1,-4.000 4.000 0,-5.000 4.000-1,-7.000 3.000-1,-5.000 3.000 1,-6.000 1.000-2,-3.000 1.000 0,-3.000-1.000-1,-2.000 1.000-1,-5.000 2.000 0,-2.000 7.000 0,-3.000 6.000 0,-3.000 7.000 0,-6.000 4.000 1,-5.000 3.000-2,-7.000 3.000 0,-5.000 4.000-2,-6.000 1.000 1,-3.000 0.000-2,-3.000 0.000 1,-2.000 0.000-1,-1.000 3.000-1,3.000 6.000 1,3.000 7.000-2,4.000 6.000 1,4.000 4.000-1,6.000 4.000 1,7.000 3.000 0,6.000 3.000 1,4.000 4.000 0,4.000 7.000 1,3.000 6.000-1,3.000 7.000 0,1.000 8.000 0,1.000 14.000-2,-1.000 11.000-2,1.000 14.000-1,2.000 11.000-3,7.000 14.000-3,6.000 11.000-2,7.000 14.000-3,10.000-1.000-4,16.000-12.000-5,15.000-13.000-4,17.000-12.000-5,5.000-12.000-4,-3.000-8.000-3,-3.000-10.000-3,-2.000-9.000-4</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0"/>
    </inkml:context>
    <inkml:brush xml:id="br0">
      <inkml:brushProperty name="width" value="0.0527799353003502" units="cm"/>
      <inkml:brushProperty name="height" value="0.0527799353003502" units="cm"/>
      <inkml:brushProperty name="color" value="#00bff3"/>
      <inkml:brushProperty name="ignorePressure" value="0"/>
    </inkml:brush>
  </inkml:definitions>
  <inkml:trace contextRef="#ctx0" brushRef="#br0">87800.000 50400.000 416,'-24.000'121.000'143,"4.000"-5.000"-32,3.000-7.000-33,3.000-5.000-30,-1.000 0.000-20,-2.000 10.000-4,-3.000 10.000-6,-3.000 9.000-5,-1.000 10.000-4,4.000 14.000-4,3.000 11.000-2,3.000 14.000-4,3.000-4.000-1,3.000-19.000 1,3.000-18.000 1,4.000-19.000 1,1.000-18.000-2,0.000-15.000-7,0.000-15.000-6,0.000-16.000-7,-4.000-18.000-5,-5.000-18.000-7,-7.000-19.000-5,-5.000-18.000-7,-8.000-21.000 1,-5.000-22.000 5,-7.000-22.000 6,-5.000-21.000 5,-6.000-21.000 5,-3.000-19.000 1,-3.000-18.000 2,-2.000-19.000 1,-1.000-1.000 3,3.000 20.000 4,3.000 18.000 4,4.000 20.000 4,4.000 16.000 2,6.000 16.000 0,7.000 15.000 1,6.000 17.000 0,10.000 11.000 6,17.000 10.000 12,15.000 10.000 12,16.000 9.000 13,7.000 6.000 1,1.000 3.000-6,-1.000 3.000-8,1.000 4.000-7,-3.000 5.000-6,-2.000 10.000-4,-3.000 10.000-4,-3.000 9.000-4,-9.000 9.000-3,-11.000 9.000-1,-14.000 10.000-1,-11.000 10.000-1,-12.000 2.000-2,-9.000-3.000-2,-10.000-3.000-2,-8.000-2.000-2,-3.000-6.000-1,7.000-6.000 0,6.000-6.000 1,7.000-6.000 1,10.000-10.000-1,16.000-12.000 1,15.000-13.000 0,17.000-12.000 0,8.000-5.000 1,4.000 3.000 2,3.000 3.000 2,3.000 4.000 2,-2.000 4.000 2,-6.000 6.000 0,-6.000 7.000 0,-6.000 6.000 0,-9.000 9.000 0,-8.000 13.000 0,-10.000 12.000 0,-9.000 13.000-1,-9.000 6.000 1,-5.000 0.000 1,-7.000 0.000 2,-5.000 0.000 2,-6.000 1.000 1,-3.000 4.000 1,-3.000 3.000 0,-2.000 3.000 2,2.000-7.000 0,9.000-15.000 1,10.000-15.000-1,10.000-16.000 0,13.000-13.000-1,19.000-9.000-1,19.000-10.000-3,19.000-8.000-2,16.000-14.000-2,17.000-15.000-6,15.000-15.000-4,16.000-16.000-5,12.000-19.000-2,9.000-22.000-1,10.000-22.000-1,10.000-21.000 0,2.000-10.000 0,-3.000 3.000 0,-3.000 3.000 1,-2.000 4.000 1,-11.000 7.000 1,-15.000 13.000 3,-15.000 12.000 1,-16.000 13.000 4,-15.000 12.000 1,-11.000 13.000 3,-14.000 12.000 1,-11.000 13.000 3,-11.000 7.000 3,-5.000 4.000 5,-7.000 3.000 4,-5.000 3.000 4,-4.000 3.000 3,0.000 3.000 3,0.000 3.000 1,0.000 4.000 2,1.000 13.000 5,4.000 26.000 9,3.000 24.000 7,3.000 26.000 9,-1.000 15.000 0,-2.000 6.000-10,-3.000 7.000-10,-3.000 6.000-9,-6.000 17.000-6,-5.000 28.000-3,-7.000 28.000-2,-5.000 29.000-2,-6.000 22.000-2,-3.000 20.000-3,-3.000 18.000-1,-2.000 20.000-3,-1.000 6.000-1,3.000-2.000 1,3.000-3.000 2,4.000-3.000 0,2.000 1.000-3,4.000 6.000-11,3.000 7.000-10,3.000 6.000-9,4.000-19.000-9,7.000-44.000-7,6.000-43.000-8,7.000-44.000-6,2.000-35.000 0,1.000-24.000 8,-1.000-26.000 8,1.000-24.000 9,-3.000-24.000 3,-2.000-22.000-1,-3.000-22.000 0,-3.000-21.000-2,-6.000-32.000 2,-5.000-41.000 4,-7.000-40.000 4,-5.000-40.000 4,-3.000-29.000 3,4.000-16.000 4,3.000-15.000 3,3.000-15.000 3,3.000-11.000 2,3.000-2.000 1,3.000-3.000 0,4.000-3.000 1,5.000 4.000 1,10.000 13.000-1,10.000 12.000 1,9.000 13.000 0,7.000 21.000 3,7.000 32.000 8,6.000 31.000 8,7.000 32.000 6,2.000 25.000 6,1.000 23.000 0,-1.000 22.000 1,1.000 22.000 2,-3.000 13.000 0,-2.000 7.000-3,-3.000 6.000-1,-3.000 7.000-3,-4.000 5.000-2,-3.000 7.000-4,-3.000 6.000-4,-2.000 7.000-3,-8.000 7.000-3,-8.000 9.000-2,-10.000 10.000-3,-9.000 10.000-2,-10.000 7.000-2,-9.000 6.000-1,-10.000 7.000-3,-8.000 6.000-1,-4.000-2.000-2,3.000-9.000-2,3.000-10.000-3,4.000-8.000-3,8.000-9.000-1,17.000-6.000-1,15.000-6.000 1,16.000-6.000 0,10.000-7.000-1,7.000-6.000 1,6.000-6.000-1,7.000-6.000 0,-1.000-2.000 1,-6.000 3.000 3,-6.000 3.000 3,-6.000 4.000 3,-10.000 8.000 2,-12.000 17.000 2,-13.000 15.000 2,-12.000 16.000 2,-13.000 12.000 2,-12.000 9.000 0,-13.000 10.000 2,-12.000 10.000 1,-12.000 2.000 2,-8.000-3.000 5,-10.000-3.000 4,-9.000-2.000 5,2.000-11.000 2,17.000-15.000-1,15.000-15.000-2,16.000-16.000 0,18.000-10.000-3,22.000-3.000-3,22.000-3.000-4,23.000-2.000-2,16.000-8.000-6,13.000-8.000-4,12.000-10.000-6,13.000-9.000-5,6.000-7.000-6,0.000-3.000-5,0.000-3.000-5,0.000-2.000-6,-2.000-6.000-2,-3.000-6.000-1,-3.000-6.000 0,-2.000-6.000-1,-5.000-7.000 1,-2.000-6.000 2,-3.000-6.000 1,-3.000-6.000 2,-9.000 2.000 3,-11.000 14.000 6,-14.000 11.000 5,-11.000 14.000 4</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1"/>
    </inkml:context>
    <inkml:brush xml:id="br0">
      <inkml:brushProperty name="width" value="0.0469583384692669" units="cm"/>
      <inkml:brushProperty name="height" value="0.0469583384692669" units="cm"/>
      <inkml:brushProperty name="color" value="#00bff3"/>
      <inkml:brushProperty name="ignorePressure" value="0"/>
    </inkml:brush>
  </inkml:definitions>
  <inkml:trace contextRef="#ctx0" brushRef="#br0">91300.000 50350.000 468,'-24.000'-27.000'3,"4.000"-3.000"6,3.000-3.000 6,3.000-2.000 6,14.000-1.000 7,25.000 3.000 7,25.000 3.000 8,25.000 4.000 8,17.000 2.000-2,9.000 4.000-9,10.000 3.000-11,10.000 3.000-10,-4.000 1.000-8,-16.000 1.000-5,-15.000-1.000-4,-15.000 1.000-5,-25.000 12.000-7,-30.000 25.000-7,-32.000 25.000-8,-30.000 25.000-8,-23.000 12.000 1,-12.000 1.000 9,-13.000-1.000 11,-12.000 1.000 10,-2.000-4.000 6,9.000-6.000 3,10.000-6.000 4,10.000-6.000 2,7.000-4.000 5,6.000 1.000 3,7.000-1.000 3,6.000 1.000 5,6.000-1.000 0,6.000 1.000 0,7.000-1.000-2,6.000 1.000-2,4.000 1.000-3,4.000 3.000-6,3.000 3.000-7,3.000 4.000-6,4.000-4.000-4,7.000-9.000-4,6.000-10.000-3,7.000-8.000-4,8.000-11.000-4,14.000-8.000-6,11.000-10.000-5,14.000-9.000-5,14.000-16.000-4,20.000-22.000-1,18.000-22.000 0,20.000-21.000-2,6.000-9.000 3,-2.000 7.000 8,-3.000 6.000 7,-3.000 7.000 8,-13.000 7.000 4,-22.000 9.000 1,-22.000 10.000-1,-21.000 10.000 1,-26.000 11.000 11,-28.000 17.000 19,-28.000 15.000 19,-27.000 16.000 21,-22.000 12.000 4,-11.000 9.000-10,-14.000 10.000-11,-11.000 10.000-11,-12.000 8.000-7,-9.000 10.000-4,-10.000 10.000-3,-8.000 9.000-3,-4.000 4.000-5,3.000 1.000-3,3.000-1.000-3,4.000 1.000-4,5.000-6.000-4,10.000-8.000 0,10.000-10.000-3,9.000-9.000-1,12.000-10.000-1,16.000-9.000 0,15.000-10.000-1,17.000-8.000 0,30.000-14.000 2,47.000-15.000 4,47.000-15.000 2,48.000-16.000 4,33.000-13.000 2,22.000-9.000-1,22.000-10.000-1,23.000-8.000 0,8.000-3.000-3,-3.000 7.000-7,-3.000 6.000-6,-2.000 7.000-6,-14.000 5.000-3,-21.000 7.000 0,-22.000 6.000 0,-22.000 7.000 0,-33.000 5.000-9,-44.000 7.000-18,-43.000 6.000-16,-44.000 7.000-18</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1"/>
    </inkml:context>
    <inkml:brush xml:id="br0">
      <inkml:brushProperty name="width" value="0.0508876517415047" units="cm"/>
      <inkml:brushProperty name="height" value="0.0508876517415047" units="cm"/>
      <inkml:brushProperty name="color" value="#00bff3"/>
      <inkml:brushProperty name="ignorePressure" value="0"/>
    </inkml:brush>
  </inkml:definitions>
  <inkml:trace contextRef="#ctx0" brushRef="#br0">92000.000 50550.000 432,'-27.000'-46.000'4,"-3.000"10.000"8,-3.000 10.000 8,-2.000 9.000 7,-1.000 6.000 6,3.000 3.000 2,3.000 3.000 1,4.000 4.000 3,2.000 8.000 0,4.000 17.000 1,3.000 15.000 0,3.000 16.000 0,3.000 20.000-1,3.000 25.000-3,3.000 25.000-3,4.000 25.000-3,1.000 35.000-4,0.000 48.000-7,0.000 47.000-6,0.000 47.000-6,-4.000 32.000-10,-5.000 19.000-12,-7.000 19.000-11,-5.000 19.000-13,-4.000-6.000-6,0.000-27.000-3,0.000-28.000-3,0.000-28.000-1,3.000-46.000-3,6.000-62.000 0,7.000-63.000-1,6.000-62.000 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2"/>
    </inkml:context>
    <inkml:brush xml:id="br0">
      <inkml:brushProperty name="width" value="0.0547697879374027" units="cm"/>
      <inkml:brushProperty name="height" value="0.0547697879374027" units="cm"/>
      <inkml:brushProperty name="color" value="#00bff3"/>
      <inkml:brushProperty name="ignorePressure" value="0"/>
    </inkml:brush>
  </inkml:definitions>
  <inkml:trace contextRef="#ctx0" brushRef="#br0">94100.000 50050.000 401,'23.000'-90.000'5,"-3.000"23.000"11,-3.000 22.000 10,-2.000 22.000 10,-5.000 26.000 3,-2.000 31.000-6,-3.000 32.000-5,-3.000 31.000-6,-12.000 15.000-4,-18.000 1.000-5,-19.000-1.000-5,-18.000 1.000-4,-14.000-3.000-1,-5.000-2.000 1,-7.000-3.000 1,-5.000-3.000 2,0.000-10.000-6,10.000-16.000-11,10.000-15.000-13,9.000-15.000-12,9.000-14.000-1,9.000-8.000 7,10.000-10.000 9,10.000-9.000 9,10.000-4.000 10,13.000 4.000 15,12.000 3.000 13,13.000 3.000 15,4.000 9.000 5,-3.000 16.000-4,-3.000 15.000-4,-2.000 17.000-5,-8.000 11.000-3,-8.000 10.000-3,-10.000 10.000-3,-9.000 9.000-4,-5.000 1.000-2,0.000-6.000-3,0.000-6.000-2,0.000-6.000-2,1.000-7.000-2,4.000-6.000-3,3.000-6.000-4,3.000-6.000-2,21.000-31.000-13,42.000-52.000-25,40.000-53.000-23,41.000-53.000-24,16.000-27.000-4,-5.000 0.000 15,-7.000 0.000 17,-5.000 0.000 15,-6.000 9.000 12,-3.000 19.000 9,-3.000 19.000 8,-2.000 19.000 8,-6.000 15.000 6,-6.000 13.000 7,-6.000 12.000 5,-6.000 13.000 5,-9.000 9.000 6,-8.000 6.000 6,-10.000 7.000 7,-9.000 6.000 5,-10.000 9.000 1,-9.000 13.000-3,-10.000 12.000-4,-8.000 13.000-3,-8.000 12.000-2,-2.000 13.000 0,-3.000 12.000 0,-3.000 13.000 1,-6.000 9.000-3,-5.000 6.000-5,-7.000 7.000-4,-5.000 6.000-6,-6.000 1.000-3,-3.000-3.000-5,-3.000-3.000-5,-2.000-2.000-3,-3.000-8.000-3,1.000-8.000-2,-1.000-10.000-1,1.000-9.000-1,-4.000-12.000-4,-6.000-11.000-7,-6.000-14.000-6,-6.000-11.000-6,-6.000-14.000-3,-2.000-11.000 0,-3.000-14.000 1,-3.000-11.000 0,-1.000-22.000 1,4.000-27.000 1,3.000-28.000 1,3.000-28.000 1,9.000-18.000 3,16.000-6.000 3,15.000-6.000 4,17.000-6.000 3,13.000 7.000 6,13.000 22.000 5,12.000 22.000 6,13.000 23.000 6,2.000 19.000 5,-5.000 19.000 2,-7.000 19.000 3,-5.000 19.000 2,-12.000 19.000 4,-16.000 23.000 6,-15.000 22.000 7,-15.000 22.000 6,-15.000 10.000-1,-12.000 1.000-9,-13.000-1.000-8,-12.000 1.000-8,1.000-7.000-7,16.000-12.000-6,15.000-13.000-5,17.000-12.000-5,14.000-15.000-5,17.000-15.000-7,15.000-15.000-6,16.000-16.000-6,15.000-13.000-3,16.000-9.000 2,15.000-10.000 1,17.000-8.000 0,8.000-1.000 3,4.000 9.000 3,3.000 10.000 3,3.000 10.000 3,-8.000 13.000 6,-19.000 19.000 7,-18.000 19.000 9,-19.000 19.000 7,-19.000 13.000 5,-19.000 10.000-1,-18.000 10.000-1,-19.000 9.000 0,-16.000 4.000 3,-12.000 1.000 5,-13.000-1.000 7,-12.000 1.000 5,-7.000-4.000 2,1.000-6.000-5,-1.000-6.000-3,1.000-6.000-4,21.000-18.000-11,44.000-28.000-19,44.000-28.000-20,44.000-27.000-18,15.000-14.000-6,-12.000 4.000 9,-13.000 3.000 10,-12.000 3.000 8,-7.000-1.000 1,1.000-2.000-7,-1.000-3.000-7,1.000-3.000-8</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3"/>
    </inkml:context>
    <inkml:brush xml:id="br0">
      <inkml:brushProperty name="width" value="0.0494629815220833" units="cm"/>
      <inkml:brushProperty name="height" value="0.0494629815220833" units="cm"/>
      <inkml:brushProperty name="color" value="#00bff3"/>
      <inkml:brushProperty name="ignorePressure" value="0"/>
    </inkml:brush>
  </inkml:definitions>
  <inkml:trace contextRef="#ctx0" brushRef="#br0">96300.000 50450.000 444,'200.000'-155.000'49,"-50.000"41.000"-2,-50.000 40.000-1,-50.000 42.000-2,-36.000 38.000 1,-22.000 38.000 0,-22.000 37.000 2,-21.000 38.000 0,-18.000 15.000-4,-12.000-6.000-10,-13.000-6.000-10,-12.000-6.000-10,1.000-10.000-8,16.000-12.000-6,15.000-13.000-4,17.000-12.000-6,17.000-13.000-8,23.000-12.000-10,22.000-13.000-9,22.000-12.000-11,8.000-5.000 4,-2.000 3.000 16,-3.000 3.000 16,-3.000 4.000 16,-2.000 11.000 10,0.000 23.000 4,0.000 22.000 4,0.000 22.000 3,-8.000 13.000 3,-16.000 7.000 2,-15.000 6.000 3,-15.000 7.000 1,-12.000-3.000 0,-6.000-8.000-6,-6.000-10.000-4,-6.000-9.000-4,1.000-13.000-13,9.000-16.000-18,10.000-15.000-18,10.000-15.000-20,8.000-18.000-6,10.000-19.000 5,10.000-18.000 5,9.000-19.000 5,6.000-12.000 0,3.000-2.000-5,3.000-3.000-6,4.000-3.000-5</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49"/>
    </inkml:context>
    <inkml:brush xml:id="br0">
      <inkml:brushProperty name="width" value="0.0409962832927704" units="cm"/>
      <inkml:brushProperty name="height" value="0.0409962832927704" units="cm"/>
      <inkml:brushProperty name="color" value="#f2395b"/>
      <inkml:brushProperty name="ignorePressure" value="0"/>
    </inkml:brush>
  </inkml:definitions>
  <inkml:trace contextRef="#ctx0" brushRef="#br0">75100.000 28600.000 536,'20.000'-15.000'35,"-9.000"23.000"5,-10.000 22.000 7,-8.000 22.000 5,-9.000 15.000-1,-6.000 9.000-9,-6.000 10.000-8,-6.000 10.000-8,-7.000 5.000-7,-6.000 4.000-5,-6.000 3.000-6,-6.000 3.000-4,2.000-8.000-3,14.000-19.000-4,11.000-18.000-1,14.000-19.000-3,13.000-21.000-6,16.000-21.000-10,15.000-22.000-10,17.000-22.000-10,8.000-10.000 0,4.000 4.000 6,3.000 3.000 8,3.000 3.000 7,-2.000 6.000 4,-6.000 9.000 2,-6.000 10.000 1,-6.000 10.000 2,-7.000 7.000 5,-6.000 6.000 9,-6.000 7.000 9,-6.000 6.000 9,-9.000 12.000 8,-8.000 19.000 5,-10.000 19.000 6,-9.000 19.000 5,-9.000 10.000 1,-5.000 4.000-4,-7.000 3.000-4,-5.000 3.000-5,-8.000-1.000-4,-5.000-2.000-4,-7.000-3.000-5,-5.000-3.000-5,-4.000-6.000-4,0.000-5.000-4,0.000-7.000-4,0.000-5.000-3,1.000-11.000-7,4.000-11.000-9,3.000-14.000-10,3.000-11.000-9,6.000-15.000-7,9.000-16.000-2,10.000-15.000-2,10.000-15.000-3,7.000-17.000 2,6.000-15.000 5,7.000-15.000 6,6.000-16.000 5,4.000-7.000 4,4.000 4.000 4,3.000 3.000 3,3.000 3.000 3,1.000 9.000 5,1.000 16.000 5,-1.000 15.000 5,1.000 17.000 5,2.000 10.000 7,7.000 6.000 7,6.000 7.000 8,7.000 6.000 8,4.000 9.000 7,3.000 13.000 6,3.000 12.000 6,4.000 13.000 7,2.000 6.000-2,4.000 0.000-8,3.000 0.000-9,3.000 0.000-9,1.000 0.000-8,1.000 0.000-7,-1.000 0.000-8,1.000 0.000-7,-4.000-5.000-8,-6.000-9.000-10,-6.000-10.000-8,-6.000-8.000-11,-4.000-9.000-3,1.000-6.000-2,-1.000-6.000 0,1.000-6.000 0,-4.000-7.000 1,-6.000-6.000 3,-6.000-6.000 4,-6.000-6.000 3</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3"/>
    </inkml:context>
    <inkml:brush xml:id="br0">
      <inkml:brushProperty name="width" value="0.04611486941576" units="cm"/>
      <inkml:brushProperty name="height" value="0.04611486941576" units="cm"/>
      <inkml:brushProperty name="color" value="#00bff3"/>
      <inkml:brushProperty name="ignorePressure" value="0"/>
    </inkml:brush>
  </inkml:definitions>
  <inkml:trace contextRef="#ctx0" brushRef="#br0">96650.000 51050.000 477,'162.000'-93.000'56,"-24.000"17.000"-7,-26.000 15.000-7,-24.000 16.000-7,-10.000 7.000-5,6.000 1.000-1,7.000-1.000-2,6.000 1.000-2,1.000 2.000-3,-3.000 7.000-6,-3.000 6.000-6,-2.000 7.000-6,-9.000 4.000-3,-12.000 3.000-1,-13.000 3.000-2,-12.000 4.000-1,-16.000 2.000-8,-19.000 4.000-18,-18.000 3.000-16,-19.000 3.000-17,-8.000-8.000-3,3.000-19.000 12,3.000-18.000 11,4.000-19.000 10,4.000-18.000 9,6.000-15.000 6,7.000-15.000 5,6.000-16.000 6,6.000 1.000 8,6.000 19.000 8,7.000 19.000 9,6.000 19.000 9,1.000 18.000 10,-3.000 19.000 7,-3.000 19.000 10,-2.000 19.000 8,-8.000 18.000 0,-8.000 19.000-9,-10.000 19.000-9,-9.000 19.000-9,-12.000 12.000-7,-11.000 6.000-6,-14.000 7.000-6,-11.000 6.000-6,-12.000 3.000-3,-9.000 0.000 1,-10.000 0.000 1,-8.000 0.000 1,0.000-7.000-8,14.000-11.000-17,11.000-14.000-16,14.000-11.000-15,27.000-15.000-5,44.000-16.000 9,44.000-15.000 8,44.000-15.000 8,24.000-15.000 6,7.000-12.000 4,6.000-13.000 4,7.000-12.000 3,-10.000-2.000 2,-25.000 9.000-1,-25.000 10.000 0,-25.000 10.000-2,-22.000 10.000 0,-19.000 13.000-4,-18.000 12.000-2,-19.000 13.000-3,-16.000 6.000 1,-12.000 0.000 3,-13.000 0.000 4,-12.000 0.000 3,-5.000 0.000 5,3.000 0.000 4,3.000 0.000 5,4.000 0.000 5,5.000-5.000 2,10.000-9.000 1,10.000-10.000 1,9.000-8.000 0,13.000-6.000 1,20.000 1.000 1,18.000-1.000 2,20.000 1.000 1,8.000 2.000 0,1.000 7.000-5,-1.000 6.000-3,1.000 7.000-4,-7.000 11.000-2,-12.000 20.000 0,-13.000 18.000-1,-12.000 20.000-1,-13.000 6.000 2,-12.000-2.000 1,-13.000-3.000 1,-12.000-3.000 3,-4.000-10.000 1,7.000-16.000 0,6.000-15.000-1,7.000-15.000 1,16.000-21.000-2,29.000-25.000-6,28.000-25.000-5,28.000-25.000-4,18.000-16.000-8,10.000-6.000-10,10.000-6.000-9,9.000-6.000-9,1.000 2.000-3,-6.000 14.000 4,-6.000 11.000 5,-6.000 14.000 5,-12.000 8.000 3,-15.000 7.000 2,-15.000 6.000 2,-16.000 7.000 2,-13.000 0.000 0,-9.000-2.000-3,-10.000-3.000-3,-8.000-3.000-2,-6.000-2.000 0,1.000 0.000 5,-1.000 0.000 5,1.000 0.000 4</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4"/>
    </inkml:context>
    <inkml:brush xml:id="br0">
      <inkml:brushProperty name="width" value="0.058878231793642" units="cm"/>
      <inkml:brushProperty name="height" value="0.058878231793642" units="cm"/>
      <inkml:brushProperty name="color" value="#00bff3"/>
      <inkml:brushProperty name="ignorePressure" value="0"/>
    </inkml:brush>
  </inkml:definitions>
  <inkml:trace contextRef="#ctx0" brushRef="#br0">98250.000 51150.000 373,'32.000'-29.000'3,"17.000"-5.000"7,15.000-7.000 6,16.000-5.000 6,13.000-1.000 5,14.000 6.000 4,11.000 7.000 4,14.000 6.000 4,8.000 3.000 1,7.000 0.000-5,6.000 0.000-2,7.000 0.000-4,-1.000 1.000-5,-6.000 4.000-4,-6.000 3.000-6,-6.000 3.000-5,-12.000 3.000-6,-15.000 3.000-7,-15.000 3.000-7,-16.000 4.000-7,-24.000-1.000-9,-31.000-3.000-9,-31.000-3.000-9,-31.000-2.000-10,-20.000-8.000 1,-5.000-8.000 9,-7.000-10.000 11,-5.000-9.000 10,-3.000-10.000 7,4.000-9.000 7,3.000-10.000 6,3.000-8.000 5,6.000-4.000 5,9.000 3.000 6,10.000 3.000 3,10.000 4.000 6,7.000 19.000 9,6.000 39.000 16,7.000 36.000 15,6.000 39.000 15,3.000 30.000 1,0.000 26.000-13,0.000 24.000-14,0.000 26.000-13,-7.000 27.000-9,-11.000 32.000-5,-14.000 31.000-6,-11.000 32.000-4,-11.000 22.000-4,-5.000 17.000 1,-7.000 15.000 0,-5.000 16.000-1,-3.000 1.000-4,4.000-12.000-8,3.000-13.000-10,3.000-12.000-8,6.000-37.000-17,9.000-58.000-25,10.000-60.000-26,10.000-59.000-24</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4"/>
    </inkml:context>
    <inkml:brush xml:id="br0">
      <inkml:brushProperty name="width" value="0.0584309995174408" units="cm"/>
      <inkml:brushProperty name="height" value="0.0584309995174408" units="cm"/>
      <inkml:brushProperty name="color" value="#00bff3"/>
      <inkml:brushProperty name="ignorePressure" value="0"/>
    </inkml:brush>
  </inkml:definitions>
  <inkml:trace contextRef="#ctx0" brushRef="#br0">100350.000 50750.000 376,'-52.000'-66.000'2,"-3.000"19.000"5,-3.000 19.000 4,-2.000 19.000 4,-8.000 16.000 4,-8.000 17.000 2,-10.000 15.000 4,-9.000 16.000 3,-10.000 15.000 1,-9.000 16.000 1,-10.000 15.000 0,-8.000 17.000 1,-4.000 13.000-2,3.000 13.000-2,3.000 12.000-2,4.000 13.000-4,11.000-4.000-2,23.000-18.000-4,22.000-19.000-3,22.000-18.000-5,37.000-29.000-7,53.000-37.000-14,53.000-38.000-13,54.000-37.000-13,30.000-30.000-4,10.000-22.000 4,10.000-22.000 4,9.000-21.000 6,7.000-6.000 1,7.000 14.000 2,6.000 11.000 0,7.000 14.000 0,-6.000 11.000 4,-15.000 14.000 6,-15.000 11.000 7,-16.000 14.000 6,-18.000 10.000 6,-18.000 9.000 7,-19.000 10.000 7,-18.000 10.000 7,-20.000 13.000 5,-18.000 19.000 7,-19.000 19.000 4,-18.000 19.000 6,-14.000 16.000 0,-5.000 17.000-4,-7.000 15.000-4,-5.000 16.000-4,-4.000 9.000-3,0.000 3.000-1,0.000 3.000-1,0.000 4.000-2,1.000-4.000-2,4.000-9.000-2,3.000-10.000-1,3.000-8.000-2,-2.000-8.000-2,-6.000-2.000-1,-6.000-3.000-3,-6.000-3.000-2,-9.000-9.000-4,-8.000-11.000-9,-10.000-14.000-6,-9.000-11.000-9,-10.000-12.000-3,-9.000-9.000 0,-10.000-10.000 0,-8.000-8.000 0,-8.000-15.000-3,-2.000-19.000-5,-3.000-18.000-5,-3.000-19.000-7,2.000-22.000 0,10.000-25.000 2,10.000-25.000 4,9.000-25.000 2,12.000-11.000 4,16.000 3.000 3,15.000 3.000 3,17.000 4.000 3,8.000 11.000 5,4.000 23.000 6,3.000 22.000 5,3.000 22.000 6,-8.000 30.000 9,-19.000 42.000 11,-18.000 40.000 11,-19.000 41.000 11,-12.000 20.000 1,-2.000 0.000-8,-3.000 0.000-10,-3.000 0.000-8,5.000-7.000-5,17.000-11.000-2,15.000-14.000-2,16.000-11.000-2,27.000-17.000-5,42.000-18.000-9,40.000-19.000-9,41.000-18.000-9,21.000-14.000-5,4.000-5.000-1,3.000-7.000-1,3.000-5.000-2,-4.000 2.000 3,-8.000 13.000 7,-10.000 12.000 6,-9.000 13.000 8,-15.000 13.000 5,-18.000 17.000 5,-19.000 15.000 6,-18.000 16.000 5,-18.000 9.000 5,-16.000 3.000 6,-15.000 3.000 4,-15.000 4.000 6,-12.000-1.000-3,-6.000-3.000-10,-6.000-3.000-10,-6.000-2.000-11,-6.000-8.000-15,-2.000-8.000-23,-3.000-10.000-22,-3.000-9.000-22</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7"/>
    </inkml:context>
    <inkml:brush xml:id="br0">
      <inkml:brushProperty name="width" value="0.0483316108584404" units="cm"/>
      <inkml:brushProperty name="height" value="0.0483316108584404" units="cm"/>
      <inkml:brushProperty name="color" value="#00bff3"/>
      <inkml:brushProperty name="ignorePressure" value="0"/>
    </inkml:brush>
  </inkml:definitions>
  <inkml:trace contextRef="#ctx0" brushRef="#br0">75350.000 53850.000 455,'0.000'-69.000'4,"0.000"13.000"0,0.000 12.000-2,0.000 13.000-1,-8.000 7.000 5,-16.000 4.000 12,-15.000 3.000 11,-15.000 3.000 11,-11.000 7.000 3,-2.000 14.000-8,-3.000 11.000-8,-3.000 14.000-7,-9.000 14.000-4,-11.000 20.000-2,-14.000 18.000-2,-11.000 20.000-2,3.000 5.000-1,23.000-6.000-2,22.000-6.000-1,22.000-6.000-1,18.000-9.000-2,16.000-8.000 0,15.000-10.000-3,17.000-9.000 0,16.000-9.000-2,19.000-5.000-1,19.000-7.000-1,19.000-5.000-1,7.000-6.000-2,-3.000-3.000 0,-3.000-3.000-1,-2.000-2.000-1,-9.000-1.000-1,-12.000 3.000 1,-13.000 3.000 0,-12.000 4.000 1,-15.000 5.000 1,-15.000 10.000 1,-15.000 10.000 2,-16.000 9.000 1,-13.000 4.000 1,-9.000 1.000 4,-10.000-1.000 2,-8.000 1.000 2,-9.000-3.000 2,-6.000-2.000 1,-6.000-3.000 0,-6.000-3.000 2,1.000-4.000-1,9.000-3.000 0,10.000-3.000 0,10.000-2.000-1,25.000-14.000 0,45.000-21.000 1,43.000-22.000-1,45.000-22.000 0,24.000-21.000-2,6.000-18.000-8,7.000-19.000-5,6.000-18.000-7,-1.000-10.000-5,-5.000 0.000-1,-7.000 0.000-3,-5.000 0.000-2,-9.000 3.000 0,-9.000 6.000 2,-10.000 7.000 3,-8.000 6.000 1,-14.000 9.000 4,-15.000 13.000 2,-15.000 12.000 4,-16.000 13.000 4,-12.000 9.000 2,-5.000 6.000 2,-7.000 7.000 2,-5.000 6.000 1,-6.000 13.000 11,-3.000 23.000 18,-3.000 22.000 17,-2.000 22.000 18,-3.000 19.000 2,1.000 20.000-14,-1.000 18.000-14,1.000 20.000-14,-1.000 16.000-9,1.000 16.000-4,-1.000 15.000-4,1.000 17.000-5,-3.000 16.000-1,-2.000 19.000 1,-3.000 19.000 0,-3.000 19.000 1,-6.000 21.000-5,-5.000 26.000-8,-7.000 24.000-11,-5.000 26.000-8,-1.000-6.000-8,6.000-33.000-6,7.000-35.000-5,6.000-34.000-6,9.000-32.000-2,13.000-28.000 2,12.000-28.000 1,13.000-27.000 2</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8"/>
    </inkml:context>
    <inkml:brush xml:id="br0">
      <inkml:brushProperty name="width" value="0.039167445152998" units="cm"/>
      <inkml:brushProperty name="height" value="0.039167445152998" units="cm"/>
      <inkml:brushProperty name="color" value="#00bff3"/>
      <inkml:brushProperty name="ignorePressure" value="0"/>
    </inkml:brush>
  </inkml:definitions>
  <inkml:trace contextRef="#ctx0" brushRef="#br0">76250.000 54050.000 561,'6.000'-50.000'4,"13.000"0.000"7,12.000 0.000 8,13.000 0.000 6,10.000 3.000 5,10.000 6.000 1,10.000 7.000 0,9.000 6.000 0,2.000 6.000 0,-2.000 6.000-3,-3.000 7.000-2,-3.000 6.000-3,-9.000 9.000-2,-11.000 13.000-3,-14.000 12.000-2,-11.000 13.000-4,-12.000 10.000 0,-9.000 10.000 0,-10.000 10.000 0,-8.000 9.000 0,-14.000 9.000-1,-15.000 9.000-2,-15.000 10.000-2,-16.000 10.000-2,-10.000 2.000-3,-3.000-3.000-5,-3.000-3.000-3,-2.000-2.000-3,0.000-8.000-6,7.000-8.000-7,6.000-10.000-7,7.000-9.000-7,7.000-13.000-2,9.000-16.000-1,10.000-15.000 2,10.000-15.000 0,4.000-11.000-1,0.000-2.000-2,0.000-3.000-2,0.000-3.000-3</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8"/>
    </inkml:context>
    <inkml:brush xml:id="br0">
      <inkml:brushProperty name="width" value="0.0370092168450356" units="cm"/>
      <inkml:brushProperty name="height" value="0.0370092168450356" units="cm"/>
      <inkml:brushProperty name="color" value="#00bff3"/>
      <inkml:brushProperty name="ignorePressure" value="0"/>
    </inkml:brush>
  </inkml:definitions>
  <inkml:trace contextRef="#ctx0" brushRef="#br0">78000.000 53150.000 594,'71.000'-66.000'34,"-5.000"19.000"-4,-7.000 19.000-5,-5.000 19.000-4,-6.000 9.000-1,-3.000 0.000 2,-3.000 0.000 2,-2.000 0.000 2,-6.000 4.000 0,-6.000 10.000-5,-6.000 10.000-3,-6.000 9.000-5,-10.000 6.000-1,-12.000 3.000-2,-13.000 3.000-1,-12.000 4.000-1,-12.000 2.000-1,-8.000 4.000-2,-10.000 3.000-3,-9.000 3.000-1,-1.000-2.000-2,10.000-6.000-1,10.000-6.000-1,9.000-6.000-1,15.000-7.000 0,22.000-6.000 1,22.000-6.000 1,23.000-6.000 0,11.000-4.000 1,4.000 1.000-1,3.000-1.000 1,3.000 1.000-1,-2.000-1.000 0,-6.000 1.000 1,-6.000-1.000 1,-6.000 1.000 0,-13.000 8.000 2,-19.000 20.000 4,-18.000 18.000 4,-19.000 20.000 5,-15.000 5.000 0,-8.000-6.000-2,-10.000-6.000-3,-9.000-6.000-1,-4.000-7.000-2,4.000-6.000-1,3.000-6.000-1,3.000-6.000-2,4.000-7.000-14,7.000-6.000-28,6.000-6.000-30,7.000-6.000-27</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09"/>
    </inkml:context>
    <inkml:brush xml:id="br0">
      <inkml:brushProperty name="width" value="0.048390056937933" units="cm"/>
      <inkml:brushProperty name="height" value="0.048390056937933" units="cm"/>
      <inkml:brushProperty name="color" value="#00bff3"/>
      <inkml:brushProperty name="ignorePressure" value="0"/>
    </inkml:brush>
  </inkml:definitions>
  <inkml:trace contextRef="#ctx0" brushRef="#br0">79500.000 53300.000 454,'29.000'-50.000'5,"10.000"0.000"9,10.000 0.000 10,9.000 0.000 9,2.000 4.000 2,-2.000 10.000-5,-3.000 10.000-6,-3.000 9.000-4,-1.000 6.000-4,4.000 3.000-1,3.000 3.000-1,3.000 4.000-1,-4.000 5.000-2,-8.000 10.000-5,-10.000 10.000-3,-9.000 9.000-6,-12.000 9.000 0,-11.000 9.000 2,-14.000 10.000 1,-11.000 10.000 2,-11.000 4.000 2,-5.000 0.000 3,-7.000 0.000 4,-5.000 0.000 2,-1.000-2.000 1,6.000-3.000-1,7.000-3.000 1,6.000-2.000-1,15.000-6.000-4,26.000-6.000-8,24.000-6.000-7,26.000-6.000-7,16.000-12.000-5,10.000-15.000-2,10.000-15.000-3,9.000-16.000-1,-1.000-10.000-3,-8.000-3.000 0,-10.000-3.000-2,-9.000-2.000-2,-13.000-1.000 1,-16.000 3.000 0,-15.000 3.000 1,-15.000 4.000 2,-17.000-6.000 1,-15.000-11.000 3,-15.000-14.000 3,-16.000-11.000 3,-12.000-12.000 3,-5.000-9.000 3,-7.000-10.000 3,-5.000-8.000 3,-1.000-4.000 3,6.000 3.000-1,7.000 3.000 2,6.000 4.000 0,4.000 5.000 1,4.000 10.000 1,3.000 10.000 2,3.000 9.000 1,1.000 7.000 3,1.000 7.000 6,-1.000 6.000 6,1.000 7.000 5,1.000 5.000 5,3.000 7.000 2,3.000 6.000 4,4.000 7.000 3,2.000 8.000-1,4.000 14.000-4,3.000 11.000-4,3.000 14.000-3,-1.000 13.000-4,-2.000 16.000 0,-3.000 15.000-3,-3.000 17.000 0,-4.000 10.000-3,-3.000 6.000-2,-3.000 7.000-3,-2.000 6.000-2,-5.000 3.000-2,-2.000 0.000 0,-3.000 0.000 1,-3.000 0.000 0,-6.000 0.000-3,-5.000 0.000-7,-7.000 0.000-7,-5.000 0.000-7,-8.000-4.000-4,-5.000-5.000-3,-7.000-7.000-1,-5.000-5.000-2,0.000-11.000 1,10.000-11.000 4,10.000-14.000 5,9.000-11.000 3,9.000-12.000 6,9.000-9.000 7,10.000-10.000 7,10.000-8.000 6,24.000-12.000 5,41.000-12.000 5,40.000-13.000 4,42.000-12.000 4,24.000-9.000-2,9.000-2.000-8,10.000-3.000-9,10.000-3.000-9,-1.000 1.000-6,-9.000 6.000-2,-10.000 7.000-3,-8.000 6.000-2,-17.000 4.000-4,-21.000 4.000-2,-22.000 3.000-4,-22.000 3.000-3,-22.000 1.000-3,-22.000 1.000-2,-22.000-1.000-2,-21.000 1.000-2,-15.000-3.000 4,-6.000-2.000 10,-6.000-3.000 11,-6.000-3.000 11,-1.000-1.000 7,7.000 4.000 1,6.000 3.000 3,7.000 3.000 2,2.000 4.000 5,1.000 7.000 9,-1.000 6.000 9,1.000 7.000 9,4.000 8.000 0,9.000 14.000-8,10.000 11.000-8,10.000 14.000-9,4.000 16.000-5,0.000 22.000-2,0.000 22.000-2,0.000 23.000-2,0.000 10.000-3,0.000 0.000-1,0.000 0.000-2,0.000 0.000-3,-5.000 0.000-2,-9.000 0.000-5,-10.000 0.000-4,-8.000 0.000-4,-6.000-10.000-2,1.000-18.000 2,-1.000-19.000 0,1.000-18.000 1,-1.000-18.000-2,1.000-16.000-4,-1.000-15.000-5,1.000-15.000-4,-3.000-11.000 0,-2.000-2.000 3,-3.000-3.000 2,-3.000-3.000 4,-2.000-10.000 4,0.000-16.000 3,0.000-15.000 5,0.000-15.000 4,6.000-12.000 2,13.000-6.000 1,12.000-6.000 0,13.000-6.000 0,16.000-7.000 1,23.000-6.000-1,22.000-6.000 0,22.000-6.000-1,16.000-4.000-3,14.000 1.000-5,11.000-1.000-4,14.000 1.000-6,3.000 5.000-5,-2.000 14.000-6,-3.000 11.000-5,-3.000 14.000-6,-7.000 8.000-1,-9.000 7.000 4,-10.000 6.000 3,-8.000 7.000 4,-14.000 5.000 2,-15.000 7.000 3,-15.000 6.000 1,-16.000 7.000 3</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10"/>
    </inkml:context>
    <inkml:brush xml:id="br0">
      <inkml:brushProperty name="width" value="0.0577495358884335" units="cm"/>
      <inkml:brushProperty name="height" value="0.0577495358884335" units="cm"/>
      <inkml:brushProperty name="color" value="#00bff3"/>
      <inkml:brushProperty name="ignorePressure" value="0"/>
    </inkml:brush>
  </inkml:definitions>
  <inkml:trace contextRef="#ctx0" brushRef="#br0">81450.000 53750.000 380,'46.000'0.000'25,"-5.000"0.000"-3,-7.000 0.000-4,-5.000 0.000-3,-11.000 4.000 1,-11.000 10.000 8,-14.000 10.000 6,-11.000 9.000 7,-7.000 2.000 0,0.000-2.000-9,0.000-3.000-7,0.000-3.000-8,0.000-2.000-5,0.000 0.000-1,0.000 0.000-1,0.000 0.000-2,0.000 1.000-1,0.000 4.000 0,0.000 3.000 0,0.000 3.000-1,-7.000 9.000-1,-11.000 16.000-2,-14.000 15.000-3,-11.000 17.000-1,-1.000-3.000-3,13.000-18.000-4,12.000-19.000-4,13.000-18.000-4,12.000-15.000-2,13.000-9.000-1,12.000-10.000-2,13.000-8.000-1,9.000-9.000 1,6.000-6.000 3,7.000-6.000 4,6.000-6.000 3,3.000-1.000 4,0.000 7.000 7,0.000 6.000 4,0.000 7.000 7,-5.000 8.000 4,-9.000 14.000 3,-10.000 11.000 5,-8.000 14.000 3,-8.000 11.000 2,-2.000 14.000 2,-3.000 11.000 2,-3.000 14.000 0,-6.000 8.000 0,-5.000 7.000-3,-7.000 6.000-3,-5.000 7.000-3,-8.000 2.000-3,-5.000 1.000-2,-7.000-1.000-3,-5.000 1.000-3,-3.000-6.000-2,4.000-8.000-6,3.000-10.000-4,3.000-9.000-5,9.000-23.000-6,16.000-33.000-11,15.000-35.000-10,17.000-34.000-10,16.000-24.000-1,19.000-12.000 8,19.000-13.000 8,19.000-12.000 9,10.000-5.000 6,4.000 3.000 7,3.000 3.000 6,3.000 4.000 6,1.000 7.000 5,1.000 13.000 1,-1.000 12.000 2,1.000 13.000 2,1.000 6.000 3,3.000 0.000 2,3.000 0.000 4,4.000 0.000 4,-6.000 6.000-2,-11.000 13.000-4,-14.000 12.000-6,-11.000 13.000-6,-25.000-2.000-8,-33.000-16.000-15,-35.000-15.000-13,-34.000-15.000-13,-16.000-11.000-3,3.000-2.000 10,3.000-3.000 11,4.000-3.000 9,5.000 1.000 7,10.000 6.000 4,10.000 7.000 4,9.000 6.000 4,4.000 6.000 2,1.000 6.000 3,-1.000 7.000 3,1.000 6.000 1,1.000 3.000 3,3.000 0.000 5,3.000 0.000 3,4.000 0.000 5,1.000 10.000 4,0.000 23.000 4,0.000 22.000 5,0.000 22.000 5,-2.000 15.000-2,-3.000 9.000-8,-3.000 10.000-7,-2.000 10.000-8,-3.000 11.000-5,1.000 17.000-2,-1.000 15.000-2,1.000 16.000-1,-1.000 9.000-3,1.000 3.000-1,-1.000 3.000-2,1.000 4.000-2,1.000-6.000-1,3.000-11.000-2,3.000-14.000 0,4.000-11.000-1,7.000-15.000-2,13.000-16.000-1,12.000-15.000-1,13.000-15.000-1,20.000-15.000-2,28.000-12.000 0,28.000-13.000-2,29.000-12.000-1,36.000-18.000-3,48.000-21.000-7,47.000-22.000-5,47.000-22.000-5,13.000-15.000-4,-18.000-5.000 1,-19.000-7.000 0,-18.000-5.000 1,-28.000 2.000-6,-33.000 13.000-13,-35.000 12.000-11,-34.000 13.000-13</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4"/>
    </inkml:context>
    <inkml:brush xml:id="br0">
      <inkml:brushProperty name="width" value="0.0359289534389973" units="cm"/>
      <inkml:brushProperty name="height" value="0.0359289534389973" units="cm"/>
      <inkml:brushProperty name="color" value="#000000"/>
      <inkml:brushProperty name="ignorePressure" value="0"/>
    </inkml:brush>
  </inkml:definitions>
  <inkml:trace contextRef="#ctx0" brushRef="#br0">87400.000 45750.000 612,'103.000'-19.000'77,"6.000"13.000"-11,7.000 12.000-11,6.000 13.000-11,-7.000 6.000-8,-18.000 0.000-6,-19.000 0.000-6,-18.000 0.000-4,-17.000 3.000-6,-11.000 6.000-4,-14.000 7.000-5,-11.000 6.000-4,-15.000 7.000-4,-16.000 10.000-3,-15.000 10.000-4,-15.000 9.000-3,-15.000 6.000-2,-12.000 3.000 2,-13.000 3.000 2,-12.000 4.000 0,-5.000-3.000 2,3.000-5.000 0,3.000-7.000 1,4.000-5.000 0,2.000-9.000 3,4.000-9.000 2,3.000-10.000 4,3.000-8.000 2,6.000-9.000 3,9.000-6.000 3,10.000-6.000 2,10.000-6.000 2,16.000-7.000 2,26.000-6.000 0,24.000-6.000 0,26.000-6.000 1,15.000-6.000-3,6.000-2.000-4,7.000-3.000-6,6.000-3.000-3,3.000-1.000-6,0.000 4.000-4,0.000 3.000-5,0.000 3.000-5,0.000 3.000-3,0.000 3.000-4,0.000 3.000-4,0.000 4.000-4,-2.000 2.000-3,-3.000 4.000-1,-3.000 3.000-2,-2.000 3.000-3,-8.000-1.000 3,-8.000-2.000 4,-10.000-3.000 6,-9.000-3.000 4</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4"/>
    </inkml:context>
    <inkml:brush xml:id="br0">
      <inkml:brushProperty name="width" value="0.0369904041290283" units="cm"/>
      <inkml:brushProperty name="height" value="0.0369904041290283" units="cm"/>
      <inkml:brushProperty name="color" value="#000000"/>
      <inkml:brushProperty name="ignorePressure" value="0"/>
    </inkml:brush>
  </inkml:definitions>
  <inkml:trace contextRef="#ctx0" brushRef="#br0">89750.000 45550.000 594,'23.000'-24.000'0,"-3.000"4.000"0,-3.000 3.000 0,-2.000 3.000 0,-1.000 1.000 1,3.000 1.000 1,3.000-1.000 1,4.000 1.000 1,-9.000 5.000 9,-18.000 14.000 16,-19.000 11.000 16,-18.000 14.000 17,-17.000 13.000 2,-11.000 16.000-11,-14.000 15.000-10,-11.000 17.000-12,-7.000 11.000-8,0.000 10.000-6,0.000 10.000-6,0.000 9.000-7,4.000-1.000-6,10.000-8.000-7,10.000-10.000-6,9.000-9.000-8,9.000-13.000-8,9.000-16.000-9,10.000-15.000-10,10.000-15.000-9,8.000-18.000-1,10.000-19.000 6,10.000-18.000 7,9.000-19.000 8,4.000-10.000 6,1.000 1.000 7,-1.000-1.000 6,1.000 1.000 8</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0"/>
    </inkml:context>
    <inkml:brush xml:id="br0">
      <inkml:brushProperty name="width" value="0.0477197803556919" units="cm"/>
      <inkml:brushProperty name="height" value="0.0477197803556919" units="cm"/>
      <inkml:brushProperty name="color" value="#f2395b"/>
      <inkml:brushProperty name="ignorePressure" value="0"/>
    </inkml:brush>
  </inkml:definitions>
  <inkml:trace contextRef="#ctx0" brushRef="#br0">75750.000 28750.000 461,'0.000'-49.000'4,"0.000"4.000"8,0.000 3.000 8,0.000 3.000 9,1.000 15.000 9,4.000 29.000 8,3.000 28.000 11,3.000 28.000 9,-1.000 20.000-2,-2.000 13.000-12,-3.000 12.000-12,-3.000 13.000-13,-6.000 13.000-8,-5.000 17.000-5,-7.000 15.000-4,-5.000 16.000-5,-4.000 18.000-1,0.000 22.000 2,0.000 22.000 1,0.000 23.000 2,1.000 3.000-1,4.000-11.000-6,3.000-14.000-6,3.000-11.000-5,3.000-20.000-12,3.000-24.000-17,3.000-26.000-18,4.000-24.000-17,2.000-24.000-5,4.000-22.000 5,3.000-22.000 6,3.000-21.000 7</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4"/>
    </inkml:context>
    <inkml:brush xml:id="br0">
      <inkml:brushProperty name="width" value="0.0326830297708511" units="cm"/>
      <inkml:brushProperty name="height" value="0.0326830297708511" units="cm"/>
      <inkml:brushProperty name="color" value="#000000"/>
      <inkml:brushProperty name="ignorePressure" value="0"/>
    </inkml:brush>
  </inkml:definitions>
  <inkml:trace contextRef="#ctx0" brushRef="#br0">89250.000 45800.000 673,'50.000'-27.000'-2,"0.000"-3.000"-2,0.000-3.000-2,0.000-2.000-4,1.000 0.000 3,4.000 7.000 8,3.000 6.000 7,3.000 7.000 7,4.000 5.000 9,7.000 7.000 10,6.000 6.000 10,7.000 7.000 9,0.000 7.000 1,-2.000 9.000-10,-3.000 10.000-10,-3.000 10.000-9,-6.000 5.000-10,-5.000 4.000-10,-7.000 3.000-12,-5.000 3.000-11,-8.000-1.000-7,-5.000-2.000-4,-7.000-3.000-3,-5.000-3.000-4,-8.000-6.000-3,-5.000-5.000-2,-7.000-7.000-2,-5.000-5.000-1,-6.000-6.000 3,-3.000-3.000 6,-3.000-3.000 8,-2.000-2.000 6</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4"/>
    </inkml:context>
    <inkml:brush xml:id="br0">
      <inkml:brushProperty name="width" value="0.0371970236301422" units="cm"/>
      <inkml:brushProperty name="height" value="0.0371970236301422" units="cm"/>
      <inkml:brushProperty name="color" value="#000000"/>
      <inkml:brushProperty name="ignorePressure" value="0"/>
    </inkml:brush>
  </inkml:definitions>
  <inkml:trace contextRef="#ctx0" brushRef="#br0">90050.000 46050.000 591,'-27.000'-24.000'0,"-3.000"4.000"-1,-3.000 3.000 1,-2.000 3.000-1,-1.000 1.000 4,3.000 1.000 7,3.000-1.000 8,4.000 1.000 8,4.000 15.000 8,6.000 31.000 9,7.000 32.000 8,6.000 31.000 10,3.000 28.000-2,0.000 25.000-14,0.000 25.000-13,0.000 25.000-13,-2.000 17.000-11,-3.000 9.000-6,-3.000 10.000-8,-2.000 10.000-8,-3.000 2.000-6,1.000-3.000-6,-1.000-3.000-7,1.000-2.000-6,-1.000-22.000-7,1.000-36.000-5,-1.000-39.000-6,1.000-36.000-6</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6"/>
    </inkml:context>
    <inkml:brush xml:id="br0">
      <inkml:brushProperty name="width" value="0.0455473400652409" units="cm"/>
      <inkml:brushProperty name="height" value="0.0455473400652409" units="cm"/>
      <inkml:brushProperty name="color" value="#000000"/>
      <inkml:brushProperty name="ignorePressure" value="0"/>
    </inkml:brush>
  </inkml:definitions>
  <inkml:trace contextRef="#ctx0" brushRef="#br0">92800.000 45200.000 483,'-91.000'3.000'18,"19.000"6.000"4,19.000 7.000 2,19.000 6.000 4,4.000 4.000 1,-9.000 4.000-1,-10.000 3.000 0,-8.000 3.000 0,-9.000 4.000-3,-6.000 7.000-3,-6.000 6.000-3,-6.000 7.000-4,-1.000 2.000-4,7.000 1.000-1,6.000-1.000-3,7.000 1.000-3,7.000-4.000-1,9.000-6.000 2,10.000-6.000 0,10.000-6.000 1,13.000-7.000-8,19.000-6.000-17,19.000-6.000-18,19.000-6.000-17,5.000-6.000 0,-5.000-2.000 18,-7.000-3.000 16,-5.000-3.000 18,-8.000 1.000 12,-5.000 6.000 6,-7.000 7.000 7,-5.000 6.000 7,-4.000 9.000 4,0.000 13.000 1,0.000 12.000 2,0.000 13.000 1,-4.000 9.000-2,-5.000 6.000-7,-7.000 7.000-8,-5.000 6.000-6,-4.000 3.000-3,0.000 0.000-2,0.000 0.000 1,0.000 0.000-2,3.000-2.000-3,6.000-3.000-10,7.000-3.000-9,6.000-2.000-8,10.000-25.000-14,17.000-43.000-17,15.000-44.000-18,16.000-43.000-17,7.000-32.000-1,1.000-19.000 19,-1.000-18.000 17,1.000-19.000 17,-4.000-1.000 13,-6.000 20.000 6,-6.000 18.000 7,-6.000 20.000 6,-4.000 14.000 4,1.000 14.000 5,-1.000 11.000 2,1.000 14.000 4,-3.000 7.000 2,-2.000 3.000 2,-3.000 3.000 2,-3.000 4.000 2,-2.000 4.000 1,0.000 6.000-1,0.000 7.000 0,0.000 6.000-1,0.000 3.000-2,0.000 0.000-2,0.000 0.000-3,0.000 0.000-3,0.000 6.000-1,0.000 13.000 2,0.000 12.000 1,0.000 13.000 2,-2.000 4.000-1,-3.000-3.000 0,-3.000-3.000 0,-2.000-2.000-2,-5.000-1.000 1,-2.000 3.000 3,-3.000 3.000 2,-3.000 4.000 2,-2.000 4.000 2,0.000 6.000 1,0.000 7.000 0,0.000 6.000 1,-4.000 3.000-1,-5.000 0.000-2,-7.000 0.000-1,-5.000 0.000-3,-3.000 1.000-2,4.000 4.000-2,3.000 3.000-1,3.000 3.000-3,1.000-4.000 0,1.000-8.000 1,-1.000-10.000 1,1.000-9.000 1,-6.000-21.000-10,-8.000-31.000-24,-10.000-31.000-24,-9.000-31.000-24,-1.000-20.000-4,10.000-5.000 15,10.000-7.000 14,9.000-5.000 15,6.000-1.000 10,3.000 6.000 3,3.000 7.000 3,4.000 6.000 4,2.000 6.000 4,4.000 6.000 2,3.000 7.000 3,3.000 6.000 2,3.000 6.000 4,3.000 6.000 1,3.000 7.000 3,4.000 6.000 2,1.000 15.000 2,0.000 26.000 2,0.000 24.000 2,0.000 26.000 3,-11.000 18.000 0,-22.000 13.000-3,-22.000 12.000-1,-21.000 13.000-2,-14.000 2.000 0,-2.000-5.000 0,-3.000-7.000 0,-3.000-5.000 1,1.000-12.000 0,6.000-16.000 0,7.000-15.000-1,6.000-15.000 0,21.000-21.000-9,39.000-25.000-17,36.000-25.000-16,39.000-25.000-17,11.000-10.000-5,-11.000 7.000 8,-14.000 6.000 8,-11.000 7.000 7,-7.000 2.000 5,0.000 1.000-1,0.000-1.000 0,0.000 1.000-1</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6"/>
    </inkml:context>
    <inkml:brush xml:id="br0">
      <inkml:brushProperty name="width" value="0.0398337319493294" units="cm"/>
      <inkml:brushProperty name="height" value="0.0398337319493294" units="cm"/>
      <inkml:brushProperty name="color" value="#000000"/>
      <inkml:brushProperty name="ignorePressure" value="0"/>
    </inkml:brush>
  </inkml:definitions>
  <inkml:trace contextRef="#ctx0" brushRef="#br0">93950.000 46000.000 552,'-41.000'9.000'14,"19.000"19.000"18,19.000 19.000 20,19.000 19.000 19,5.000 9.000 2,-5.000 0.000-13,-7.000 0.000-14,-5.000 0.000-13,-4.000 4.000-9,0.000 10.000-5,0.000 10.000-6,0.000 9.000-5,-5.000 2.000-5,-9.000-2.000-6,-10.000-3.000-6,-8.000-3.000-4,-4.000-7.000-7,3.000-9.000-7,3.000-10.000-6,4.000-8.000-7,2.000-11.000-3,4.000-8.000 1,3.000-10.000 2,3.000-9.000 1</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6"/>
    </inkml:context>
    <inkml:brush xml:id="br0">
      <inkml:brushProperty name="width" value="0.0373114980757236" units="cm"/>
      <inkml:brushProperty name="height" value="0.0373114980757236" units="cm"/>
      <inkml:brushProperty name="color" value="#000000"/>
      <inkml:brushProperty name="ignorePressure" value="0"/>
    </inkml:brush>
  </inkml:definitions>
  <inkml:trace contextRef="#ctx0" brushRef="#br0">94250.000 46200.000 589,'48.000'-25.000'0,"-3.000"0.000"0,-3.000 0.000 0,-2.000 0.000 0,0.000 1.000 6,7.000 4.000 11,6.000 3.000 11,7.000 3.000 11,2.000 3.000 4,1.000 3.000-3,-1.000 3.000-3,1.000 4.000-4,-1.000 5.000-3,1.000 10.000-4,-1.000 10.000-2,1.000 9.000-4,-4.000 7.000-3,-6.000 7.000-3,-6.000 6.000-3,-6.000 7.000-4,-9.000 4.000-1,-8.000 3.000-1,-10.000 3.000-2,-9.000 4.000 0,-13.000 4.000-1,-16.000 6.000-3,-15.000 7.000-1,-15.000 6.000-3,-11.000-2.000 0,-2.000-9.000 0,-3.000-10.000-1,-3.000-8.000 1,-4.000-11.000-2,-3.000-8.000-3,-3.000-10.000-2,-2.000-9.000-3,0.000-10.000-2,7.000-9.000 1,6.000-10.000-1,7.000-8.000-1,7.000-14.000 1,9.000-15.000 1,10.000-15.000 0,10.000-16.000 0,10.000-8.000 2,13.000 0.000-1,12.000 0.000 2,13.000 0.000 0,7.000 4.000 2,4.000 10.000 2,3.000 10.000 3,3.000 9.000 2,-1.000 7.000 2,-2.000 7.000 1,-3.000 6.000 1,-3.000 7.000 1,1.000-1.000 1,6.000-6.000 2,7.000-6.000 2,6.000-6.000 1,6.000 1.000 2,6.000 9.000 1,7.000 10.000 0,6.000 10.000 1,-4.000 8.000 0,-11.000 10.000-1,-14.000 10.000-2,-11.000 9.000-2,-15.000 10.000 0,-16.000 14.000 0,-15.000 11.000-1,-15.000 14.000 1,-15.000 7.000-1,-12.000 3.000-3,-13.000 3.000-1,-12.000 4.000-2,-7.000-3.000-2,1.000-5.000 0,-1.000-7.000-1,1.000-5.000 0,2.000-11.000 0,7.000-11.000 2,6.000-14.000 2,7.000-11.000 2,7.000-9.000 1,9.000-3.000 0,10.000-3.000 0,10.000-2.000 1,16.000-8.000-4,26.000-8.000-4,24.000-10.000-6,26.000-9.000-5,12.000-10.000-4,0.000-9.000-1,0.000-10.000-3,0.000-8.000-1,-4.000-6.000-1,-5.000 1.000 0,-7.000-1.000 0,-5.000 1.000 0,-9.000-6.000 0,-9.000-8.000 1,-10.000-10.000 0,-8.000-9.000 1,-8.000-4.000 2,-2.000 4.000 5,-3.000 3.000 5,-3.000 3.000 4,-4.000 6.000 3,-3.000 9.000 1,-3.000 10.000 0,-2.000 10.000 2</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7"/>
    </inkml:context>
    <inkml:brush xml:id="br0">
      <inkml:brushProperty name="width" value="0.0374887995421886" units="cm"/>
      <inkml:brushProperty name="height" value="0.0374887995421886" units="cm"/>
      <inkml:brushProperty name="color" value="#000000"/>
      <inkml:brushProperty name="ignorePressure" value="0"/>
    </inkml:brush>
  </inkml:definitions>
  <inkml:trace contextRef="#ctx0" brushRef="#br0">94650.000 45850.000 586,'-22.000'-55.000'-3,"6.000"-9.000"-8,7.000-10.000-7,6.000-8.000-7,1.000 2.000 6,-3.000 16.000 16,-3.000 15.000 17,-2.000 17.000 17,-1.000 14.000 11,3.000 17.000 2,3.000 15.000 3,4.000 16.000 3,2.000 18.000-1,4.000 22.000-4,3.000 22.000-5,3.000 23.000-5,-2.000 14.000-5,-6.000 10.000-4,-6.000 10.000-7,-6.000 9.000-4,-6.000 6.000-10,-2.000 3.000-10,-3.000 3.000-13,-3.000 4.000-12,-1.000-12.000-6,4.000-24.000-3,3.000-26.000-2,3.000-24.000-2,1.000-20.000-2,1.000-11.000-2,-1.000-14.000-1,1.000-11.000-2</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7"/>
    </inkml:context>
    <inkml:brush xml:id="br0">
      <inkml:brushProperty name="width" value="0.0423887185752392" units="cm"/>
      <inkml:brushProperty name="height" value="0.0423887185752392" units="cm"/>
      <inkml:brushProperty name="color" value="#000000"/>
      <inkml:brushProperty name="ignorePressure" value="0"/>
    </inkml:brush>
  </inkml:definitions>
  <inkml:trace contextRef="#ctx0" brushRef="#br0">96550.000 45750.000 519,'-88.000'3.000'72,"26.000"6.000"-9,24.000 7.000-10,26.000 6.000-10,13.000 9.000-6,4.000 13.000-4,3.000 12.000-4,3.000 13.000-3,1.000 10.000-4,1.000 10.000-2,-1.000 10.000-4,1.000 9.000-1,-3.000 6.000-5,-2.000 3.000-3,-3.000 3.000-3,-3.000 4.000-4,-7.000-4.000-5,-9.000-9.000-5,-10.000-10.000-5,-8.000-8.000-6,-6.000-11.000-6,1.000-8.000-10,-1.000-10.000-9,1.000-9.000-9,4.000-20.000-1,9.000-27.000 6,10.000-28.000 8,10.000-28.000 7,10.000-32.000 4,13.000-34.000 2,12.000-35.000 3,13.000-33.000 3,10.000-12.000 2,10.000 13.000 5,10.000 12.000 5,9.000 13.000 4,4.000 15.000 5,1.000 19.000 3,-1.000 19.000 3,1.000 19.000 5,-1.000 15.000 6,1.000 13.000 10,-1.000 12.000 10,1.000 13.000 9,-3.000 9.000 5,-2.000 6.000 0,-3.000 7.000-1,-3.000 6.000-1,-7.000 9.000-2,-9.000 13.000-5,-10.000 12.000-5,-8.000 13.000-5,-11.000 10.000-4,-8.000 10.000-5,-10.000 10.000-3,-9.000 9.000-5,-12.000 9.000-3,-11.000 9.000 0,-14.000 10.000-1,-11.000 10.000-1,-12.000-1.000-3,-9.000-9.000-9,-10.000-10.000-6,-8.000-8.000-8,-6.000-14.000-5,1.000-15.000-6,-1.000-15.000-4,1.000-16.000-6,4.000-18.000 1,9.000-18.000 4,10.000-19.000 5,10.000-18.000 5,10.000-15.000 3,13.000-9.000 5,12.000-10.000 4,13.000-8.000 4,15.000-4.000 2,19.000 3.000 1,19.000 3.000 1,19.000 4.000 1,12.000 4.000 2,6.000 6.000 5,7.000 7.000 5,6.000 6.000 4,-2.000 9.000 2,-9.000 13.000-2,-10.000 12.000-1,-8.000 13.000-2,-14.000 12.000-2,-15.000 13.000-2,-15.000 12.000-2,-16.000 13.000-2,-19.000 10.000-2,-22.000 10.000 0,-22.000 10.000-1,-21.000 9.000 0,-17.000 6.000-1,-8.000 3.000 1,-10.000 3.000-1,-9.000 4.000 0,-1.000-6.000 1,10.000-11.000-1,10.000-14.000 1,9.000-11.000 1,10.000-12.000 0,14.000-9.000 1,11.000-10.000 1,14.000-8.000 1,19.000-9.000-1,29.000-6.000-1,28.000-6.000-2,28.000-6.000-1,15.000-10.000-4,4.000-12.000-3,3.000-13.000-4,3.000-12.000-5,-1.000-7.000-3,-2.000 1.000-3,-3.000-1.000-3,-3.000 1.000-3,-9.000-4.000-1,-11.000-6.000 2,-14.000-6.000 3,-11.000-6.000 2,-11.000-2.000 3,-5.000 3.000 4,-7.000 3.000 4,-5.000 4.000 4,-4.000 5.000 2,0.000 10.000 2,0.000 10.000 2,0.000 9.000 1</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28"/>
    </inkml:context>
    <inkml:brush xml:id="br0">
      <inkml:brushProperty name="width" value="0.0503144972026348" units="cm"/>
      <inkml:brushProperty name="height" value="0.0503144972026348" units="cm"/>
      <inkml:brushProperty name="color" value="#000000"/>
      <inkml:brushProperty name="ignorePressure" value="0"/>
    </inkml:brush>
  </inkml:definitions>
  <inkml:trace contextRef="#ctx0" brushRef="#br0">97350.000 45400.000 437,'0.000'-57.000'0,"0.000"-11.000"0,0.000-14.000 0,0.000-11.000 0,0.000 0.000 2,0.000 17.000 4,0.000 15.000 3,0.000 16.000 5,3.000 16.000 6,6.000 20.000 8,7.000 18.000 8,6.000 20.000 8,-1.000 19.000 2,-5.000 22.000-4,-7.000 22.000-5,-5.000 23.000-3,-11.000 13.000-4,-11.000 6.000-3,-14.000 7.000-4,-11.000 6.000-3,-4.000 3.000-2,6.000 0.000-2,7.000 0.000-2,6.000 0.000-1,1.000 4.000-3,-3.000 10.000-5,-3.000 10.000-5,-2.000 9.000-5,3.000-12.000-4,14.000-30.000-1,11.000-32.000-2,14.000-30.000-2,13.000-25.000-3,16.000-15.000-7,15.000-15.000-6,17.000-16.000-6,11.000-23.000-2,10.000-27.000 3,10.000-28.000 3,9.000-28.000 3,7.000-23.000-1,7.000-15.000-5,6.000-15.000-5,7.000-16.000-5,-1.000-1.000 2,-6.000 17.000 9,-6.000 15.000 8,-6.000 16.000 9,-9.000 10.000 5,-8.000 7.000 3,-10.000 6.000 2,-9.000 7.000 4,-12.000 10.000 1,-11.000 16.000 2,-14.000 15.000 1,-11.000 17.000 2,-4.000 14.000 14,6.000 17.000 26,7.000 15.000 25,6.000 16.000 26,-1.000 9.000 4,-5.000 3.000-19,-7.000 3.000-19,-5.000 4.000-19,0.000 7.000-11,10.000 13.000-3,10.000 12.000-3,9.000 13.000-4,-2.000 4.000-2,-12.000-3.000-3,-13.000-3.000-4,-12.000-2.000-2,-16.000 2.000-4,-19.000 9.000-7,-18.000 10.000-4,-19.000 10.000-6,-16.000-3.000-4,-12.000-11.000-2,-13.000-14.000-2,-12.000-11.000-2,-4.000-17.000-2,7.000-18.000 1,6.000-19.000-1,7.000-18.000 0,8.000-20.000 3,14.000-18.000 4,11.000-19.000 5,14.000-18.000 4,13.000-15.000 4,16.000-9.000 2,15.000-10.000 3,17.000-8.000 2,22.000-9.000 0,32.000-6.000-4,31.000-6.000-2,32.000-6.000-3,19.000-1.000-4,10.000 7.000-4,10.000 6.000-3,9.000 7.000-5,1.000 10.000 0,-6.000 16.000 0,-6.000 15.000 2,-6.000 17.000 0,-20.000 10.000-2,-30.000 6.000-7,-32.000 7.000-6,-30.000 6.000-7</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0"/>
    </inkml:context>
    <inkml:brush xml:id="br0">
      <inkml:brushProperty name="width" value="0.0468866191804409" units="cm"/>
      <inkml:brushProperty name="height" value="0.0468866191804409" units="cm"/>
      <inkml:brushProperty name="color" value="#000000"/>
      <inkml:brushProperty name="ignorePressure" value="0"/>
    </inkml:brush>
  </inkml:definitions>
  <inkml:trace contextRef="#ctx0" brushRef="#br0">69250.000 15550.000 469,'-46.000'48.000'142,"10.000"-3.000"-32,10.000-3.000-34,9.000-2.000-33,-1.000 3.000-18,-8.000 14.000-3,-10.000 11.000-3,-9.000 14.000-2,-7.000 16.000-2,-3.000 22.000-1,-3.000 22.000 0,-2.000 23.000-1,-5.000 11.000-2,-2.000 4.000-4,-3.000 3.000-5,-3.000 3.000-2,-1.000-4.000-7,4.000-8.000-7,3.000-10.000-7,3.000-9.000-7,6.000-16.000-7,9.000-22.000-6,10.000-22.000-5,10.000-21.000-6</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0"/>
    </inkml:context>
    <inkml:brush xml:id="br0">
      <inkml:brushProperty name="width" value="0.0456579588353634" units="cm"/>
      <inkml:brushProperty name="height" value="0.0456579588353634" units="cm"/>
      <inkml:brushProperty name="color" value="#000000"/>
      <inkml:brushProperty name="ignorePressure" value="0"/>
    </inkml:brush>
  </inkml:definitions>
  <inkml:trace contextRef="#ctx0" brushRef="#br0">68100.000 16300.000 481,'-58.000'-18.000'67,"34.000"17.000"-1,35.000 15.000-2,35.000 16.000-1,14.000 12.000-5,-2.000 9.000-11,-3.000 10.000-10,-3.000 10.000-11,1.000 7.000-6,6.000 6.000-2,7.000 7.000-2,6.000 6.000-1,4.000 6.000-4,4.000 6.000-4,3.000 7.000-3,3.000 6.000-6,1.000 1.000-5,1.000-3.000-9,-1.000-3.000-10,1.000-2.000-7,-7.000-12.000-6,-12.000-19.000-2,-13.000-18.000-1,-12.000-19.000-1,-10.000-12.000-3,-6.000-2.000-4,-6.000-3.000-4,-6.000-3.000-4</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0"/>
    </inkml:context>
    <inkml:brush xml:id="br0">
      <inkml:brushProperty name="width" value="0.0322172604501247" units="cm"/>
      <inkml:brushProperty name="height" value="0.0322172604501247" units="cm"/>
      <inkml:brushProperty name="color" value="#f2395b"/>
      <inkml:brushProperty name="ignorePressure" value="0"/>
    </inkml:brush>
  </inkml:definitions>
  <inkml:trace contextRef="#ctx0" brushRef="#br0">75650.000 29400.000 682,'93.000'4.000'65,"-11.000"10.000"-3,-14.000 10.000-4,-11.000 9.000-3,-6.000 12.000-10,4.000 16.000-20,3.000 15.000-17,3.000 17.000-20,-4.000-1.000-8,-8.000-16.000 2,-10.000-15.000 3,-9.000-15.000 1</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3"/>
    </inkml:context>
    <inkml:brush xml:id="br0">
      <inkml:brushProperty name="width" value="0.0372698828577995" units="cm"/>
      <inkml:brushProperty name="height" value="0.0372698828577995" units="cm"/>
      <inkml:brushProperty name="color" value="#000000"/>
      <inkml:brushProperty name="ignorePressure" value="0"/>
    </inkml:brush>
  </inkml:definitions>
  <inkml:trace contextRef="#ctx0" brushRef="#br0">47000.000 14900.000 590,'12.000'-47.000'8,"26.000"6.000"16,24.000 7.000 16,26.000 6.000 16,5.000 6.000 3,-11.000 6.000-8,-14.000 7.000-10,-11.000 6.000-9,-9.000 9.000-7,-3.000 13.000-5,-3.000 12.000-3,-2.000 13.000-6,-8.000 9.000-2,-8.000 6.000-2,-10.000 7.000-2,-9.000 6.000-2,-12.000 4.000-1,-11.000 4.000-4,-14.000 3.000-4,-11.000 3.000-2,-11.000-1.000-2,-5.000-2.000 0,-7.000-3.000-1,-5.000-3.000-1,-6.000-4.000 0,-3.000-3.000-1,-3.000-3.000-1,-2.000-2.000 0,-1.000-5.000 0,3.000-2.000 4,3.000-3.000 3,4.000-3.000 4,4.000-7.000 2,6.000-9.000 1,7.000-10.000 2,6.000-8.000 1,17.000-11.000 4,28.000-8.000 5,28.000-10.000 5,29.000-9.000 5,19.000-7.000 0,14.000-3.000-7,11.000-3.000-8,14.000-2.000-7,5.000-1.000-6,1.000 3.000-6,-1.000 3.000-5,1.000 4.000-5,-4.000 2.000-3,-6.000 4.000-1,-6.000 3.000 0,-6.000 3.000 0,-7.000 3.000-2,-6.000 3.000-5,-6.000 3.000-3,-6.000 4.000-4,-10.000-1.000 0,-12.000-3.000 6,-13.000-3.000 4,-12.000-2.000 4,-5.000-3.000 5,3.000 1.000 4,3.000-1.000 3,4.000 1.000 4</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3"/>
    </inkml:context>
    <inkml:brush xml:id="br0">
      <inkml:brushProperty name="width" value="0.040322557091713" units="cm"/>
      <inkml:brushProperty name="height" value="0.040322557091713" units="cm"/>
      <inkml:brushProperty name="color" value="#000000"/>
      <inkml:brushProperty name="ignorePressure" value="0"/>
    </inkml:brush>
  </inkml:definitions>
  <inkml:trace contextRef="#ctx0" brushRef="#br0">49150.000 14200.000 545,'45.000'-71.000'6,"-9.000"10.000"12,-10.000 10.000 11,-8.000 9.000 12,-12.000 18.000 6,-12.000 29.000 0,-13.000 28.000 0,-12.000 28.000 0,-10.000 21.000-3,-6.000 17.000-7,-6.000 15.000-7,-6.000 16.000-6,-4.000 5.000-7,1.000-2.000-4,-1.000-3.000-7,1.000-3.000-4,1.000-9.000-8,3.000-11.000-8,3.000-14.000-8,4.000-11.000-8,5.000-12.000-3,10.000-9.000 4,10.000-10.000 4,9.000-8.000 3</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3"/>
    </inkml:context>
    <inkml:brush xml:id="br0">
      <inkml:brushProperty name="width" value="0.0387540981173515" units="cm"/>
      <inkml:brushProperty name="height" value="0.0387540981173515" units="cm"/>
      <inkml:brushProperty name="color" value="#000000"/>
      <inkml:brushProperty name="ignorePressure" value="0"/>
    </inkml:brush>
  </inkml:definitions>
  <inkml:trace contextRef="#ctx0" brushRef="#br0">49000.000 14550.000 567,'71.000'-46.000'28,"-5.000"10.000"1,-7.000 10.000 2,-5.000 9.000 1,-3.000 6.000 2,4.000 3.000-1,3.000 3.000 0,3.000 4.000-1,4.000 5.000-1,7.000 10.000-3,6.000 10.000-3,7.000 9.000-2,-1.000 6.000-3,-6.000 3.000-2,-6.000 3.000-1,-6.000 4.000-3,-9.000 1.000-9,-8.000 0.000-17,-10.000 0.000-16,-9.000 0.000-16</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3"/>
    </inkml:context>
    <inkml:brush xml:id="br0">
      <inkml:brushProperty name="width" value="0.0453757122159004" units="cm"/>
      <inkml:brushProperty name="height" value="0.0453757122159004" units="cm"/>
      <inkml:brushProperty name="color" value="#000000"/>
      <inkml:brushProperty name="ignorePressure" value="0"/>
    </inkml:brush>
  </inkml:definitions>
  <inkml:trace contextRef="#ctx0" brushRef="#br0">49350.000 14950.000 484,'-46.000'-2.000'0,"10.000"-3.000"0,10.000-3.000 0,9.000-2.000 0,4.000-3.000 4,1.000 1.000 7,-1.000-1.000 8,1.000 1.000 7,1.000 5.000 8,3.000 14.000 9,3.000 11.000 9,4.000 14.000 9,1.000 16.000 0,0.000 22.000-10,0.000 22.000-10,0.000 23.000-10,0.000 22.000-7,0.000 26.000-5,0.000 24.000-3,0.000 26.000-5,0.000 27.000-3,0.000 32.000-5,0.000 31.000-2,0.000 32.000-5,1.000-10.000-2,4.000-50.000-3,3.000-50.000-3,3.000-50.000-2,1.000-38.000-13,1.000-24.000-24,-1.000-26.000-25,1.000-24.000-23</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4"/>
    </inkml:context>
    <inkml:brush xml:id="br0">
      <inkml:brushProperty name="width" value="0.041325069963932" units="cm"/>
      <inkml:brushProperty name="height" value="0.041325069963932" units="cm"/>
      <inkml:brushProperty name="color" value="#000000"/>
      <inkml:brushProperty name="ignorePressure" value="0"/>
    </inkml:brush>
  </inkml:definitions>
  <inkml:trace contextRef="#ctx0" brushRef="#br0">51900.000 13550.000 532,'-25.000'-21.000'4,"0.000"10.000"10,0.000 10.000 9,0.000 9.000 10,-5.000 15.000 4,-9.000 22.000 1,-10.000 22.000 1,-8.000 23.000 1,-3.000 8.000-3,7.000-3.000-7,6.000-3.000-7,7.000-2.000-7,0.000-5.000-7,-2.000-2.000-5,-3.000-3.000-7,-3.000-3.000-5,-2.000 2.000-6,0.000 10.000-3,0.000 10.000-4,0.000 9.000-4,3.000-4.000-2,6.000-15.000-1,7.000-15.000-1,6.000-16.000 0,9.000-19.000-3,13.000-22.000-3,12.000-22.000-3,13.000-21.000-3,9.000-12.000 4,6.000 1.000 10,7.000-1.000 10,6.000 1.000 10,-2.000 2.000 5,-9.000 7.000-2,-10.000 6.000-1,-8.000 7.000-2,-6.000 8.000 12,1.000 14.000 27,-1.000 11.000 25,1.000 14.000 26,-3.000 14.000 6,-2.000 20.000-13,-3.000 18.000-16,-3.000 20.000-13,-6.000 5.000-10,-5.000-6.000-6,-7.000-6.000-6,-5.000-6.000-6,-3.000 2.000-8,4.000 14.000-10,3.000 11.000-10,3.000 14.000-10,3.000-7.000-10,3.000-25.000-11,3.000-25.000-10,4.000-25.000-9</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4"/>
    </inkml:context>
    <inkml:brush xml:id="br0">
      <inkml:brushProperty name="width" value="0.0471935160458088" units="cm"/>
      <inkml:brushProperty name="height" value="0.0471935160458088" units="cm"/>
      <inkml:brushProperty name="color" value="#000000"/>
      <inkml:brushProperty name="ignorePressure" value="0"/>
    </inkml:brush>
  </inkml:definitions>
  <inkml:trace contextRef="#ctx0" brushRef="#br0">51850.000 14500.000 466,'25.000'-25.000'0,"0.000"0.000"-1,0.000 0.000 1,0.000 0.000 0,1.000 3.000 0,4.000 6.000 2,3.000 7.000 3,3.000 6.000 1,1.000 3.000 0,1.000 0.000-3,-1.000 0.000-1,1.000 0.000-3,-3.000 0.000-1,-2.000 0.000 0,-3.000 0.000 0,-3.000 0.000 0,-6.000 3.000 2,-5.000 6.000 3,-7.000 7.000 4,-5.000 6.000 3,-4.000 4.000 4,0.000 4.000 3,0.000 3.000 5,0.000 3.000 3,0.000 6.000 2,0.000 9.000-1,0.000 10.000-1,0.000 10.000 0,0.000 4.000 0,0.000 0.000 3,0.000 0.000 1,0.000 0.000 3,0.000 0.000-1,0.000 0.000-3,0.000 0.000-3,0.000 0.000-4,0.000 6.000-2,0.000 13.000-3,0.000 12.000-2,0.000 13.000-3,0.000 2.000-1,0.000-5.000-1,0.000-7.000-1,0.000-5.000-1,-2.000-9.000-2,-3.000-9.000-4,-3.000-10.000-5,-2.000-8.000-3,-6.000-15.000-8,-6.000-19.000-14,-6.000-18.000-13,-6.000-19.000-13,-7.000-22.000-3,-6.000-25.000 5,-6.000-25.000 6,-6.000-25.000 6,-2.000-10.000 4,3.000 7.000 6,3.000 6.000 3,4.000 7.000 5,5.000 2.000 4,10.000 1.000 5,10.000-1.000 5,9.000 1.000 5,6.000 1.000 1,3.000 3.000 1,3.000 3.000 0,4.000 4.000-1,5.000 7.000 4,10.000 13.000 7,10.000 12.000 7,9.000 13.000 6,2.000 9.000 4,-2.000 6.000 1,-3.000 7.000 1,-3.000 6.000 0,-4.000 6.000-1,-3.000 6.000-2,-3.000 7.000-3,-2.000 6.000-2,-9.000 10.000-4,-12.000 17.000-6,-13.000 15.000-5,-12.000 16.000-6,-9.000 10.000-3,-2.000 7.000 1,-3.000 6.000 0,-3.000 7.000 0,-2.000-3.000 1,0.000-8.000 2,0.000-10.000 0,0.000-9.000 2,1.000-9.000 2,4.000-5.000 1,3.000-7.000 3,3.000-5.000 2,10.000-12.000 1,20.000-16.000-3,18.000-15.000-3,20.000-15.000-1,14.000-18.000-7,14.000-19.000-8,11.000-18.000-8,14.000-19.000-10,0.000-7.000-4,-8.000 7.000-1,-10.000 6.000 0,-9.000 7.000 0,-9.000 7.000 0,-5.000 9.000 3,-7.000 10.000 1,-5.000 10.000 3</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5"/>
    </inkml:context>
    <inkml:brush xml:id="br0">
      <inkml:brushProperty name="width" value="0.0488667972385883" units="cm"/>
      <inkml:brushProperty name="height" value="0.0488667972385883" units="cm"/>
      <inkml:brushProperty name="color" value="#000000"/>
      <inkml:brushProperty name="ignorePressure" value="0"/>
    </inkml:brush>
  </inkml:definitions>
  <inkml:trace contextRef="#ctx0" brushRef="#br0">53350.000 14800.000 450,'-22.000'-19.000'75,"6.000"13.000"-4,7.000 12.000-6,6.000 13.000-4,3.000 15.000-7,0.000 19.000-6,0.000 19.000-7,0.000 19.000-6,0.000 10.000-6,0.000 4.000-5,0.000 3.000-5,0.000 3.000-5,0.000-1.000-5,0.000-2.000-5,0.000-3.000-4,0.000-3.000-5,-2.000-7.000-8,-3.000-9.000-11,-3.000-10.000-12,-2.000-8.000-10</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5"/>
    </inkml:context>
    <inkml:brush xml:id="br0">
      <inkml:brushProperty name="width" value="0.042913231998682" units="cm"/>
      <inkml:brushProperty name="height" value="0.042913231998682" units="cm"/>
      <inkml:brushProperty name="color" value="#000000"/>
      <inkml:brushProperty name="ignorePressure" value="0"/>
    </inkml:brush>
  </inkml:definitions>
  <inkml:trace contextRef="#ctx0" brushRef="#br0">53450.000 14950.000 512,'100.000'-46.000'8,"0.000"10.000"14,0.000 10.000 16,0.000 9.000 15,0.000 6.000 5,0.000 3.000-6,0.000 3.000-5,0.000 4.000-5,1.000 5.000-6,4.000 10.000-5,3.000 10.000-6,3.000 9.000-4,-10.000 7.000-5,-21.000 7.000-2,-22.000 6.000-4,-22.000 7.000-3,-16.000 2.000-2,-9.000 1.000-3,-10.000-1.000-1,-8.000 1.000-3,-14.000 1.000-2,-15.000 3.000-1,-15.000 3.000-2,-16.000 4.000-2,-13.000-4.000-1,-9.000-9.000 2,-10.000-10.000 0,-8.000-8.000 2,-4.000-9.000-4,3.000-6.000-7,3.000-6.000-7,4.000-6.000-7,7.000-9.000-4,13.000-8.000 2,12.000-10.000 1,13.000-9.000 1,12.000-9.000 3,13.000-5.000 5,12.000-7.000 5,13.000-5.000 4,13.000-6.000 4,17.000-3.000 1,15.000-3.000 2,16.000-2.000 3,10.000 0.000 3,7.000 7.000 4,6.000 6.000 7,7.000 7.000 4,-1.000 5.000 3,-6.000 7.000 1,-6.000 6.000 2,-6.000 7.000 0,-9.000 5.000 0,-8.000 7.000-3,-10.000 6.000-2,-9.000 7.000-2,-12.000 10.000-2,-11.000 16.000-1,-14.000 15.000-2,-11.000 17.000-1,-15.000 8.000-1,-16.000 4.000-4,-15.000 3.000-3,-15.000 3.000-3,-11.000-1.000-3,-2.000-2.000-4,-3.000-3.000-3,-3.000-3.000-2,4.000-7.000-2,13.000-9.000 4,12.000-10.000 3,13.000-8.000 2,21.000-18.000 0,32.000-25.000-5,31.000-25.000-3,32.000-25.000-4,10.000-10.000 0,-9.000 7.000 3,-10.000 6.000 3,-8.000 7.000 3,-6.000 2.000 1,1.000 1.000-3,-1.000-1.000-1,1.000 1.000-3,-1.000-4.000 0,1.000-6.000-1,-1.000-6.000 0,1.000-6.000 1,-6.000 1.000 1,-8.000 9.000 3,-10.000 10.000 2,-9.000 10.000 4</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5"/>
    </inkml:context>
    <inkml:brush xml:id="br0">
      <inkml:brushProperty name="width" value="0.0406702160835266" units="cm"/>
      <inkml:brushProperty name="height" value="0.0406702160835266" units="cm"/>
      <inkml:brushProperty name="color" value="#000000"/>
      <inkml:brushProperty name="ignorePressure" value="0"/>
    </inkml:brush>
  </inkml:definitions>
  <inkml:trace contextRef="#ctx0" brushRef="#br0">54100.000 14100.000 540,'-44.000'-63.000'43,"13.000"26.000"2,12.000 24.000 2,13.000 26.000 1,7.000 24.000-2,4.000 26.000-5,3.000 24.000-6,3.000 26.000-5,-1.000 18.000-3,-2.000 13.000-1,-3.000 12.000-2,-3.000 13.000 0,-2.000 9.000-7,0.000 6.000-10,0.000 7.000-11,0.000 6.000-11,-4.000-5.000-9,-5.000-16.000-6,-7.000-15.000-8,-5.000-15.000-7,-3.000-17.000-6,4.000-15.000-5,3.000-15.000-4,3.000-16.000-5</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6"/>
    </inkml:context>
    <inkml:brush xml:id="br0">
      <inkml:brushProperty name="width" value="0.041205145418644" units="cm"/>
      <inkml:brushProperty name="height" value="0.041205145418644" units="cm"/>
      <inkml:brushProperty name="color" value="#000000"/>
      <inkml:brushProperty name="ignorePressure" value="0"/>
    </inkml:brush>
  </inkml:definitions>
  <inkml:trace contextRef="#ctx0" brushRef="#br0">55850.000 14300.000 533,'-21.000'-21.000'10,"10.000"10.000"19,10.000 10.000 20,9.000 9.000 20,4.000 15.000 3,1.000 22.000-12,-1.000 22.000-11,1.000 23.000-12,-1.000 11.000-8,1.000 4.000-5,-1.000 3.000-5,1.000 3.000-5,-4.000 1.000-9,-6.000 1.000-12,-6.000-1.000-13,-6.000 1.000-14,-6.000-7.000-9,-2.000-12.000-6,-3.000-13.000-7,-3.000-12.000-6</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0"/>
    </inkml:context>
    <inkml:brush xml:id="br0">
      <inkml:brushProperty name="width" value="0.043487686663866" units="cm"/>
      <inkml:brushProperty name="height" value="0.043487686663866" units="cm"/>
      <inkml:brushProperty name="color" value="#f2395b"/>
      <inkml:brushProperty name="ignorePressure" value="0"/>
    </inkml:brush>
  </inkml:definitions>
  <inkml:trace contextRef="#ctx0" brushRef="#br0">76950.000 29050.000 505,'-22.000'-19.000'42,"6.000"13.000"7,7.000 12.000 8,6.000 13.000 9,6.000 12.000-3,6.000 13.000-10,7.000 12.000-11,6.000 13.000-11,1.000 9.000-8,-3.000 6.000-1,-3.000 7.000-4,-2.000 6.000-1,-5.000 6.000-7,-2.000 6.000-8,-3.000 7.000-10,-3.000 6.000-8,-6.000-1.000-6,-5.000-5.000-1,-7.000-7.000-1,-5.000-5.000-2,-6.000-20.000-8,-3.000-31.000-16,-3.000-31.000-16,-2.000-31.000-15</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6"/>
    </inkml:context>
    <inkml:brush xml:id="br0">
      <inkml:brushProperty name="width" value="0.0380916111171246" units="cm"/>
      <inkml:brushProperty name="height" value="0.0380916111171246" units="cm"/>
      <inkml:brushProperty name="color" value="#000000"/>
      <inkml:brushProperty name="ignorePressure" value="0"/>
    </inkml:brush>
  </inkml:definitions>
  <inkml:trace contextRef="#ctx0" brushRef="#br0">56200.000 14550.000 577,'79.000'-74.000'12,"10.000"4.000"-4,10.000 3.000-4,9.000 3.000-3,-5.000 7.000 6,-19.000 14.000 14,-18.000 11.000 16,-19.000 14.000 14,-13.000 14.000 5,-6.000 20.000-9,-6.000 18.000-8,-6.000 20.000-7,-7.000 14.000-6,-6.000 14.000-2,-6.000 11.000-3,-6.000 14.000-3,-10.000 3.000-5,-12.000-2.000-8,-13.000-3.000-7,-12.000-3.000-8,-10.000-7.000-6,-6.000-9.000-8,-6.000-10.000-7,-6.000-8.000-6,-1.000-11.000-3,7.000-8.000 2,6.000-10.000 2,7.000-9.000 2,8.000-12.000 0,14.000-11.000-1,11.000-14.000 0,14.000-11.000-2,14.000-18.000 3,20.000-22.000 5,18.000-22.000 5,20.000-21.000 5,13.000-10.000 5,9.000 3.000 3,10.000 3.000 3,10.000 4.000 4,0.000 7.000 2,-5.000 13.000 3,-7.000 12.000 2,-5.000 13.000 3,-15.000 23.000 6,-22.000 34.000 7,-22.000 35.000 8,-21.000 35.000 9,-21.000 18.000-1,-19.000 3.000-5,-18.000 3.000-7,-19.000 4.000-6,-10.000-3.000-4,1.000-5.000-3,-1.000-7.000-2,1.000-5.000-3,5.000-9.000-2,14.000-9.000 1,11.000-10.000-1,14.000-8.000-1,13.000-15.000-2,16.000-19.000-5,15.000-18.000-4,17.000-19.000-6,11.000-15.000-2,10.000-8.000-2,10.000-10.000-2,9.000-9.000-1,1.000-5.000 0,-6.000 0.000 2,-6.000 0.000 2,-6.000 0.000 1,-9.000 6.000 2,-8.000 13.000 4,-10.000 12.000 1,-9.000 13.000 4,-4.000 4.000 1,4.000-3.000-1,3.000-3.000 1,3.000-2.000-1</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6"/>
    </inkml:context>
    <inkml:brush xml:id="br0">
      <inkml:brushProperty name="width" value="0.0429868996143341" units="cm"/>
      <inkml:brushProperty name="height" value="0.0429868996143341" units="cm"/>
      <inkml:brushProperty name="color" value="#000000"/>
      <inkml:brushProperty name="ignorePressure" value="0"/>
    </inkml:brush>
  </inkml:definitions>
  <inkml:trace contextRef="#ctx0" brushRef="#br0">56500.000 13900.000 511,'-27.000'-27.000'0,"-3.000"-3.000"0,-3.000-3.000 0,-2.000-2.000 0,0.000 0.000 2,7.000 7.000 3,6.000 6.000 4,7.000 7.000 4,4.000 15.000 6,3.000 25.000 11,3.000 25.000 9,4.000 25.000 9,-1.000 21.000 4,-3.000 20.000-2,-3.000 18.000-4,-2.000 20.000-3,-3.000 10.000-5,1.000 3.000-6,-1.000 3.000-6,1.000 4.000-6,-1.000-1.000-8,1.000-3.000-7,-1.000-3.000-9,1.000-2.000-8,1.000-11.000-5,3.000-15.000-1,3.000-15.000-3,4.000-16.000-1,7.000-19.000-4,13.000-22.000-6,12.000-22.000-6,13.000-21.000-6,6.000-21.000-1,0.000-19.000 2,0.000-18.000 2,0.000-19.000 3,-2.000-8.000 3,-3.000 3.000 2,-3.000 3.000 2,-2.000 4.000 2</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37"/>
    </inkml:context>
    <inkml:brush xml:id="br0">
      <inkml:brushProperty name="width" value="0.0447073169052601" units="cm"/>
      <inkml:brushProperty name="height" value="0.0447073169052601" units="cm"/>
      <inkml:brushProperty name="color" value="#000000"/>
      <inkml:brushProperty name="ignorePressure" value="0"/>
    </inkml:brush>
  </inkml:definitions>
  <inkml:trace contextRef="#ctx0" brushRef="#br0">57750.000 13900.000 492,'29.000'53.000'134,"10.000"6.000"-29,10.000 7.000-32,9.000 6.000-29,1.000 7.000-18,-6.000 10.000-2,-6.000 10.000-3,-6.000 9.000-3,-7.000 4.000-2,-6.000 1.000-2,-6.000-1.000-2,-6.000 1.000-2,-10.000-3.000-3,-12.000-2.000-3,-13.000-3.000-5,-12.000-3.000-3,-10.000-7.000-4,-6.000-9.000-4,-6.000-10.000-4,-6.000-8.000-3,-6.000-9.000-4,-2.000-6.000-1,-3.000-6.000-2,-3.000-6.000-2,2.000-9.000 1,10.000-8.000 2,10.000-10.000 3,9.000-9.000 2,7.000-10.000 3,7.000-9.000 3,6.000-10.000 3,7.000-8.000 2,11.000-17.000 2,20.000-21.000 0,18.000-22.000 0,20.000-22.000 0,19.000-19.000-1,22.000-16.000-1,22.000-15.000-3,23.000-15.000-2,6.000-6.000-2,-5.000 7.000-2,-7.000 6.000-2,-5.000 7.000-2,-15.000 18.000-2,-22.000 31.000 0,-22.000 32.000 0,-21.000 31.000-2</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1:59"/>
    </inkml:context>
    <inkml:brush xml:id="br0">
      <inkml:brushProperty name="width" value="0.0430312640964985" units="cm"/>
      <inkml:brushProperty name="height" value="0.0430312640964985" units="cm"/>
      <inkml:brushProperty name="color" value="#f2395b"/>
      <inkml:brushProperty name="ignorePressure" value="0"/>
    </inkml:brush>
  </inkml:definitions>
  <inkml:trace contextRef="#ctx0" brushRef="#br0">68050.000 20950.000 511,'7.000'-33.000'77,"17.000"34.000"-4,15.000 35.000-6,16.000 35.000-4,10.000 21.000-8,7.000 9.000-8,6.000 10.000-9,7.000 10.000-10,2.000 5.000-7,1.000 4.000-8,-1.000 3.000-6,1.000 3.000-8,-3.000-2.000-10,-2.000-6.000-11,-3.000-6.000-13,-3.000-6.000-12,-10.000-15.000-9,-16.000-21.000-6,-15.000-22.000-7,-15.000-22.000-6</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0"/>
    </inkml:context>
    <inkml:brush xml:id="br0">
      <inkml:brushProperty name="width" value="0.0407478883862495" units="cm"/>
      <inkml:brushProperty name="height" value="0.0407478883862495" units="cm"/>
      <inkml:brushProperty name="color" value="#f2395b"/>
      <inkml:brushProperty name="ignorePressure" value="0"/>
    </inkml:brush>
  </inkml:definitions>
  <inkml:trace contextRef="#ctx0" brushRef="#br0">69550.000 20750.000 539,'-49.000'1.000'57,"4.000"4.000"-4,3.000 3.000-6,3.000 3.000-3,-2.000 7.000-5,-6.000 14.000-4,-6.000 11.000-4,-6.000 14.000-4,-7.000 10.000-2,-6.000 9.000-1,-6.000 10.000-2,-6.000 10.000 0,-6.000 8.000-4,-2.000 10.000-6,-3.000 10.000-7,-3.000 9.000-7,1.000 2.000-10,6.000-2.000-10,7.000-3.000-13,6.000-3.000-12,9.000-13.000-8,13.000-22.000-5,12.000-22.000-6,13.000-21.000-5</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1"/>
    </inkml:context>
    <inkml:brush xml:id="br0">
      <inkml:brushProperty name="width" value="0.0457363575696945" units="cm"/>
      <inkml:brushProperty name="height" value="0.0457363575696945" units="cm"/>
      <inkml:brushProperty name="color" value="#f2395b"/>
      <inkml:brushProperty name="ignorePressure" value="0"/>
    </inkml:brush>
  </inkml:definitions>
  <inkml:trace contextRef="#ctx0" brushRef="#br0">51450.000 19050.000 481,'-15.000'-25.000'6,"23.000"0.000"15,22.000 0.000 14,22.000 0.000 13,5.000 1.000 2,-8.000 4.000-10,-10.000 3.000-10,-9.000 3.000-10,1.000 3.000-5,13.000 3.000 2,12.000 3.000 1,13.000 4.000 2,6.000 2.000-1,0.000 4.000-2,0.000 3.000-2,0.000 3.000-2,-8.000 7.000-2,-16.000 14.000-3,-15.000 11.000-1,-15.000 14.000-3,-12.000 7.000 0,-6.000 3.000 0,-6.000 3.000 1,-6.000 4.000 1,-10.000 4.000-2,-12.000 6.000-3,-13.000 7.000-3,-12.000 6.000-4,-7.000-1.000-2,1.000-5.000-2,-1.000-7.000-2,1.000-5.000-1,2.000-9.000 0,7.000-9.000 1,6.000-10.000 1,7.000-8.000 1,2.000-11.000 0,1.000-8.000-2,-1.000-10.000-2,1.000-9.000-1,1.000-12.000-1,3.000-11.000-2,3.000-14.000-1,4.000-11.000-1,4.000-12.000 0,6.000-9.000 2,7.000-10.000 2,6.000-8.000 1,4.000-1.000 4,4.000 9.000 3,3.000 10.000 4,3.000 10.000 4,1.000 7.000 2,1.000 6.000 1,-1.000 7.000 1,1.000 6.000 1,-3.000 13.000 8,-2.000 23.000 16,-3.000 22.000 14,-3.000 22.000 16,-4.000 18.000 2,-3.000 16.000-11,-3.000 15.000-9,-2.000 17.000-11,-1.000 3.000-8,3.000-5.000-6,3.000-7.000-5,4.000-5.000-7,1.000-3.000-5,0.000 4.000-8,0.000 3.000-8,0.000 3.000-8,0.000 1.000-6,0.000 1.000-8,0.000-1.000-6,0.000 1.000-7,1.000-9.000-1,4.000-15.000 4,3.000-15.000 4,3.000-16.000 4</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2"/>
    </inkml:context>
    <inkml:brush xml:id="br0">
      <inkml:brushProperty name="width" value="0.0394707247614861" units="cm"/>
      <inkml:brushProperty name="height" value="0.0394707247614861" units="cm"/>
      <inkml:brushProperty name="color" value="#f2395b"/>
      <inkml:brushProperty name="ignorePressure" value="0"/>
    </inkml:brush>
  </inkml:definitions>
  <inkml:trace contextRef="#ctx0" brushRef="#br0">52600.000 20050.000 557,'-16.000'-22.000'11,"19.000"6.000"22,19.000 7.000 22,19.000 6.000 22,16.000 3.000 4,17.000 0.000-15,15.000 0.000-15,16.000 0.000-15,10.000 0.000-13,7.000 0.000-14,6.000 0.000-12,7.000 0.000-13,0.000-2.000-9,-2.000-3.000-5,-3.000-3.000-6,-3.000-2.000-6,-9.000-1.000-1,-11.000 3.000 0,-14.000 3.000 1,-11.000 4.000 1</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2"/>
    </inkml:context>
    <inkml:brush xml:id="br0">
      <inkml:brushProperty name="width" value="0.0465294234454632" units="cm"/>
      <inkml:brushProperty name="height" value="0.0465294234454632" units="cm"/>
      <inkml:brushProperty name="color" value="#f2395b"/>
      <inkml:brushProperty name="ignorePressure" value="0"/>
    </inkml:brush>
  </inkml:definitions>
  <inkml:trace contextRef="#ctx0" brushRef="#br0">55000.000 18750.000 472,'-15.000'-22.000'68,"23.000"6.000"-6,22.000 7.000-5,22.000 6.000-6,13.000 3.000-6,7.000 0.000-6,6.000 0.000-6,7.000 0.000-7,-1.000 3.000-6,-6.000 6.000-3,-6.000 7.000-4,-6.000 6.000-5,-7.000 4.000-2,-6.000 4.000 0,-6.000 3.000-2,-6.000 3.000-1,-7.000 3.000-1,-6.000 3.000-2,-6.000 3.000-1,-6.000 4.000-2,-6.000 2.000-1,-2.000 4.000 0,-3.000 3.000 1,-3.000 3.000-1,-9.000 6.000 0,-11.000 9.000-2,-14.000 10.000-1,-11.000 10.000-2,-11.000 0.000-2,-5.000-5.000 0,-7.000-7.000 0,-5.000-5.000-2,-3.000-8.000-2,4.000-5.000-3,3.000-7.000-3,3.000-5.000-4,4.000-11.000-2,7.000-11.000 1,6.000-14.000 1,7.000-11.000 0,4.000-15.000 0,3.000-16.000 0,3.000-15.000 0,4.000-15.000 1,4.000-12.000 0,6.000-6.000 1,7.000-6.000 3,6.000-6.000 1,3.000-2.000 4,0.000 3.000 4,0.000 3.000 4,0.000 4.000 5,1.000 7.000 5,4.000 13.000 6,3.000 12.000 5,3.000 13.000 5,-1.000 20.000 11,-2.000 28.000 17,-3.000 28.000 16,-3.000 29.000 17,-4.000 24.000 2,-3.000 22.000-15,-3.000 22.000-13,-2.000 23.000-13,-3.000 20.000-13,1.000 23.000-11,-1.000 22.000-11,1.000 22.000-10,1.000 2.000-5,3.000-15.000 1,3.000-15.000 2,4.000-16.000 1,1.000-24.000 1,0.000-31.000 1,0.000-31.000 1,0.000-31.000 0,0.000-20.000-3,0.000-5.000-9,0.000-7.000-9,0.000-5.000-9,0.000-3.000-10,0.000 4.000-15,0.000 3.000-13,0.000 3.000-13</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3"/>
    </inkml:context>
    <inkml:brush xml:id="br0">
      <inkml:brushProperty name="width" value="0.0416046902537346" units="cm"/>
      <inkml:brushProperty name="height" value="0.0416046902537346" units="cm"/>
      <inkml:brushProperty name="color" value="#f2395b"/>
      <inkml:brushProperty name="ignorePressure" value="0"/>
    </inkml:brush>
  </inkml:definitions>
  <inkml:trace contextRef="#ctx0" brushRef="#br0">65100.000 19100.000 528,'25.000'-25.000'5,"0.000"0.000"8,0.000 0.000 10,0.000 0.000 9,-10.000-2.000 5,-18.000-3.000 0,-19.000-3.000 1,-18.000-2.000 0,-10.000 2.000-2,0.000 9.000-6,0.000 10.000-5,0.000 10.000-7,-4.000 7.000-3,-5.000 6.000-2,-7.000 7.000-2,-5.000 6.000-2,-1.000 6.000 0,6.000 6.000 1,7.000 7.000 0,6.000 6.000 1,3.000 6.000 1,0.000 6.000-3,0.000 7.000 0,0.000 6.000-3,4.000 3.000 0,10.000 0.000-2,10.000 0.000-2,9.000 0.000-1,7.000-4.000-1,7.000-5.000 1,6.000-7.000-1,7.000-5.000 1,8.000-6.000-1,14.000-3.000-5,11.000-3.000-5,14.000-2.000-3,10.000-5.000-4,9.000-2.000-3,10.000-3.000-2,10.000-3.000-3,5.000-6.000-1,4.000-5.000 0,3.000-7.000-1,3.000-5.000 1,-1.000-4.000-3,-2.000 0.000-4,-3.000 0.000-3,-3.000 0.000-5,-10.000-2.000-1,-16.000-3.000 4,-15.000-3.000 2,-15.000-2.000 3</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3"/>
    </inkml:context>
    <inkml:brush xml:id="br0">
      <inkml:brushProperty name="width" value="0.0378350168466568" units="cm"/>
      <inkml:brushProperty name="height" value="0.0378350168466568" units="cm"/>
      <inkml:brushProperty name="color" value="#f2395b"/>
      <inkml:brushProperty name="ignorePressure" value="0"/>
    </inkml:brush>
  </inkml:definitions>
  <inkml:trace contextRef="#ctx0" brushRef="#br0">65800.000 19450.000 581,'32.000'23.000'133,"17.000"-3.000"-29,15.000-3.000-30,16.000-2.000-30,10.000-5.000-18,7.000-2.000-7,6.000-3.000-6,7.000-3.000-7,2.000-2.000-8,1.000 0.000-7,-1.000 0.000-7,1.000 0.000-9,-4.000 0.000-1,-6.000 0.000 4,-6.000 0.000 3,-6.000 0.000 5,-10.000 1.000-5,-12.000 4.000-11,-13.000 3.000-11,-12.000 3.000-11</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1"/>
    </inkml:context>
    <inkml:brush xml:id="br0">
      <inkml:brushProperty name="width" value="0.0443026535212994" units="cm"/>
      <inkml:brushProperty name="height" value="0.0443026535212994" units="cm"/>
      <inkml:brushProperty name="color" value="#f2395b"/>
      <inkml:brushProperty name="ignorePressure" value="0"/>
    </inkml:brush>
  </inkml:definitions>
  <inkml:trace contextRef="#ctx0" brushRef="#br0">77250.000 29100.000 496,'32.000'-27.000'3,"17.000"-3.000"4,15.000-3.000 6,16.000-2.000 5,9.000-1.000 2,3.000 3.000 0,3.000 3.000 0,4.000 4.000-1,-1.000 5.000 4,-3.000 10.000 8,-3.000 10.000 6,-2.000 9.000 8,-6.000 10.000 2,-6.000 14.000-4,-6.000 11.000-5,-6.000 14.000-3,-13.000 11.000-6,-19.000 14.000-5,-18.000 11.000-8,-19.000 14.000-5,-18.000 7.000-7,-15.000 3.000-4,-15.000 3.000-4,-16.000 4.000-6,-8.000-7.000-1,0.000-16.000 4,0.000-15.000 3,0.000-15.000 3,-2.000-15.000-5,-3.000-12.000-14,-3.000-13.000-14,-2.000-12.000-13,2.000-19.000-4,9.000-25.000 9,10.000-25.000 7,10.000-25.000 8,13.000-15.000 6,19.000-2.000 4,19.000-3.000 2,19.000-3.000 5,16.000 1.000 1,17.000 6.000 0,15.000 7.000 0,16.000 6.000 0,5.000 10.000 2,-2.000 17.000 6,-3.000 15.000 6,-3.000 16.000 5,-9.000 9.000 5,-11.000 3.000 1,-14.000 3.000 1,-11.000 4.000 3,-12.000 10.000 0,-9.000 19.000 0,-10.000 19.000 0,-8.000 19.000-1,-15.000 13.000-2,-19.000 10.000 0,-18.000 10.000-3,-19.000 9.000 0,-13.000 4.000-3,-6.000 1.000-1,-6.000-1.000-3,-6.000 1.000-2,1.000-7.000-1,9.000-12.000-3,10.000-13.000-1,10.000-12.000-3,25.000-21.000-2,45.000-28.000-1,43.000-28.000-4,45.000-27.000-1,24.000-25.000-4,6.000-18.000-7,7.000-19.000-6,6.000-18.000-5,-5.000-4.000-3,-16.000 13.000 3,-15.000 12.000 2,-15.000 13.000 2,-15.000 9.000 3,-12.000 6.000 2,-13.000 7.000 2,-12.000 6.000 3,-9.000 3.000 1,-2.000 0.000 2,-3.000 0.000 1,-3.000 0.000 1,-4.000 1.000 2,-3.000 4.000 1,-3.000 3.000 1,-2.000 3.000 2</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4"/>
    </inkml:context>
    <inkml:brush xml:id="br0">
      <inkml:brushProperty name="width" value="0.048798069357872" units="cm"/>
      <inkml:brushProperty name="height" value="0.048798069357872" units="cm"/>
      <inkml:brushProperty name="color" value="#f2395b"/>
      <inkml:brushProperty name="ignorePressure" value="0"/>
    </inkml:brush>
  </inkml:definitions>
  <inkml:trace contextRef="#ctx0" brushRef="#br0">69350.000 18850.000 450,'-27.000'-22.000'5,"-3.000"6.000"8,-3.000 7.000 9,-2.000 6.000 9,-3.000 3.000 5,1.000 0.000 0,-1.000 0.000 2,1.000 0.000 0,-3.000 0.000-1,-2.000 0.000-6,-3.000 0.000-4,-3.000 0.000-6,-2.000 3.000-3,0.000 6.000-3,0.000 7.000-1,0.000 6.000-4,0.000 6.000 0,0.000 6.000 1,0.000 7.000 0,0.000 6.000 1,0.000 4.000 0,0.000 4.000-1,0.000 3.000 0,0.000 3.000 0,3.000 3.000-1,6.000 3.000 1,7.000 3.000-1,6.000 4.000 1,4.000 1.000-2,4.000 0.000-1,3.000 0.000-3,3.000 0.000-1,6.000-2.000-4,9.000-3.000-3,10.000-3.000-4,10.000-2.000-4,14.000-6.000-3,23.000-6.000-5,22.000-6.000-2,22.000-6.000-5,19.000-9.000-3,20.000-8.000-4,18.000-10.000-4,20.000-9.000-4,3.000-7.000 0,-8.000-3.000 1,-10.000-3.000 3,-9.000-2.000 2,-18.000-5.000 1,-24.000-2.000-2,-26.000-3.000-2,-24.000-3.000 0</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05"/>
    </inkml:context>
    <inkml:brush xml:id="br0">
      <inkml:brushProperty name="width" value="0.0451886616647243" units="cm"/>
      <inkml:brushProperty name="height" value="0.0451886616647243" units="cm"/>
      <inkml:brushProperty name="color" value="#f2395b"/>
      <inkml:brushProperty name="ignorePressure" value="0"/>
    </inkml:brush>
  </inkml:definitions>
  <inkml:trace contextRef="#ctx0" brushRef="#br0">61400.000 18650.000 486,'-52.000'3.000'116,"-3.000"6.000"-26,-3.000 7.000-27,-2.000 6.000-27,-5.000 4.000-15,-2.000 4.000-2,-3.000 3.000-4,-3.000 3.000-3,-4.000 3.000-1,-3.000 3.000 0,-3.000 3.000 0,-2.000 4.000 1,-1.000 1.000-1,3.000 0.000-3,3.000 0.000-3,4.000 0.000-2,4.000-2.000-1,6.000-3.000 1,7.000-3.000 2,6.000-2.000 1,4.000-3.000 1,4.000 1.000-1,3.000-1.000 1,3.000 1.000-1,4.000-1.000 0,7.000 1.000-1,6.000-1.000 0,7.000 1.000 0,16.000-3.000-2,29.000-2.000 0,28.000-3.000-3,28.000-3.000 0,15.000 1.000-1,4.000 6.000 0,3.000 7.000 1,3.000 6.000 0,4.000 4.000-1,7.000 4.000-4,6.000 3.000-2,7.000 3.000-4,2.000 4.000-5,1.000 7.000-10,-1.000 6.000-9,1.000 7.000-8,-13.000-6.000-4,-25.000-15.000 3,-25.000-15.000 3,-25.000-16.000 3,-13.000-8.000-1,1.000 0.000-2,-1.000 0.000-2,1.000 0.000-4</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3"/>
    </inkml:context>
    <inkml:brush xml:id="br0">
      <inkml:brushProperty name="width" value="0.0455821789801121" units="cm"/>
      <inkml:brushProperty name="height" value="0.0455821789801121" units="cm"/>
      <inkml:brushProperty name="color" value="#f2395b"/>
      <inkml:brushProperty name="ignorePressure" value="0"/>
    </inkml:brush>
  </inkml:definitions>
  <inkml:trace contextRef="#ctx0" brushRef="#br0">43900.000 30650.000 482,'9.000'-44.000'-17,"19.000"13.000"26,19.000 12.000 24,19.000 13.000 25,10.000 4.000 8,4.000-3.000-8,3.000-3.000-9,3.000-2.000-7,9.000-5.000-7,16.000-2.000-4,15.000-3.000-4,17.000-3.000-5,16.000-4.000-3,19.000-3.000-3,19.000-3.000-2,19.000-2.000-4,15.000 0.000-1,13.000 7.000 1,12.000 6.000 1,13.000 7.000-1,7.000 2.000-4,4.000 1.000-13,3.000-1.000-13,3.000 1.000-11,-4.000 1.000-7,-8.000 3.000-1,-10.000 3.000-2,-9.000 4.000-2,-5.000 4.000 0,0.000 6.000 1,0.000 7.000 0,0.000 6.000 1,-21.000-1.000 2,-40.000-5.000 3,-40.000-7.000 4,-41.000-5.000 4,-26.000-4.000 3,-8.000 0.000 4,-10.000 0.000 3,-9.000 0.000 5</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3"/>
    </inkml:context>
    <inkml:brush xml:id="br0">
      <inkml:brushProperty name="width" value="0.050676416605711" units="cm"/>
      <inkml:brushProperty name="height" value="0.050676416605711" units="cm"/>
      <inkml:brushProperty name="color" value="#f2395b"/>
      <inkml:brushProperty name="ignorePressure" value="0"/>
    </inkml:brush>
  </inkml:definitions>
  <inkml:trace contextRef="#ctx0" brushRef="#br0">52400.000 29800.000 434,'-36.000'79.000'165,"-22.000"10.000"-40,-22.000 10.000-38,-21.000 9.000-41,-14.000 9.000-21,-2.000 9.000-2,-3.000 10.000-3,-3.000 10.000-2,1.000-3.000-2,6.000-11.000-2,7.000-14.000-2,6.000-11.000-1,4.000-4.000-8,4.000 6.000-13,3.000 7.000-15,3.000 6.000-14,7.000-4.000-8,14.000-11.000-4,11.000-14.000-3,14.000-11.000-3</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4"/>
    </inkml:context>
    <inkml:brush xml:id="br0">
      <inkml:brushProperty name="width" value="0.0501581281423569" units="cm"/>
      <inkml:brushProperty name="height" value="0.0501581281423569" units="cm"/>
      <inkml:brushProperty name="color" value="#f2395b"/>
      <inkml:brushProperty name="ignorePressure" value="0"/>
    </inkml:brush>
  </inkml:definitions>
  <inkml:trace contextRef="#ctx0" brushRef="#br0">51050.000 30200.000 438,'-68.000'-24.000'4,"17.000"4.000"9,15.000 3.000 8,16.000 3.000 8,9.000 6.000 9,3.000 9.000 9,3.000 10.000 9,4.000 10.000 9,13.000 18.000-1,26.000 28.000-10,24.000 28.000-10,26.000 29.000-11,15.000 16.000-6,6.000 7.000-4,7.000 6.000-3,6.000 7.000-3,7.000 4.000-11,10.000 3.000-14,10.000 3.000-16,9.000 4.000-16,-7.000-14.000-9,-21.000-27.000-4,-22.000-28.000-4,-22.000-28.000-4,-15.000-18.000 0,-5.000-6.000 3,-7.000-6.000 3,-5.000-6.000 4</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5"/>
    </inkml:context>
    <inkml:brush xml:id="br0">
      <inkml:brushProperty name="width" value="0.0438171625137329" units="cm"/>
      <inkml:brushProperty name="height" value="0.0438171625137329" units="cm"/>
      <inkml:brushProperty name="color" value="#f2395b"/>
      <inkml:brushProperty name="ignorePressure" value="0"/>
    </inkml:brush>
  </inkml:definitions>
  <inkml:trace contextRef="#ctx0" brushRef="#br0">39350.000 33300.000 502,'79.000'43.000'129,"10.000"-11.000"-26,10.000-14.000-24,9.000-11.000-25,1.000-7.000-17,-6.000 0.000-5,-6.000 0.000-7,-6.000 0.000-5,-6.000 0.000-8,-2.000 0.000-5,-3.000 0.000-8,-3.000 0.000-6,-7.000 0.000-7,-9.000 0.000-7,-10.000 0.000-6,-8.000 0.000-6</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5"/>
    </inkml:context>
    <inkml:brush xml:id="br0">
      <inkml:brushProperty name="width" value="0.0435836985707283" units="cm"/>
      <inkml:brushProperty name="height" value="0.0435836985707283" units="cm"/>
      <inkml:brushProperty name="color" value="#f2395b"/>
      <inkml:brushProperty name="ignorePressure" value="0"/>
    </inkml:brush>
  </inkml:definitions>
  <inkml:trace contextRef="#ctx0" brushRef="#br0">39450.000 34300.000 504,'-47.000'21.000'2,"6.000"-5.000"1,7.000-7.000 4,6.000-5.000 2,3.000-4.000 5,0.000 0.000 7,0.000 0.000 8,0.000 0.000 7,3.000 6.000 5,6.000 13.000 3,7.000 12.000 3,6.000 13.000 2,4.000 16.000-1,4.000 23.000-7,3.000 22.000-5,3.000 22.000-6,-1.000 18.000-8,-2.000 16.000-9,-3.000 15.000-9,-3.000 17.000-10,-2.000 2.000-6,0.000-9.000-6,0.000-10.000-4,0.000-8.000-6,3.000-18.000-5,6.000-25.000-7,7.000-25.000-6,6.000-25.000-6</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6"/>
    </inkml:context>
    <inkml:brush xml:id="br0">
      <inkml:brushProperty name="width" value="0.047121312469244" units="cm"/>
      <inkml:brushProperty name="height" value="0.047121312469244" units="cm"/>
      <inkml:brushProperty name="color" value="#f2395b"/>
      <inkml:brushProperty name="ignorePressure" value="0"/>
    </inkml:brush>
  </inkml:definitions>
  <inkml:trace contextRef="#ctx0" brushRef="#br0">39750.000 34750.000 466,'57.000'-44.000'107,"17.000"13.000"-23,15.000 12.000-20,16.000 13.000-22,7.000 6.000-13,1.000 0.000-8,-1.000 0.000-7,1.000 0.000-6,-6.000 0.000-4,-8.000 0.000 1,-10.000 0.000 0,-9.000 0.000 1,-10.000 0.000-6,-9.000 0.000-10,-10.000 0.000-11,-8.000 0.000-11,-18.000 7.000 0,-25.000 17.000 14,-25.000 15.000 12,-25.000 16.000 12,-10.000 10.000 9,7.000 7.000 4,6.000 6.000 3,7.000 7.000 3,4.000 7.000 2,3.000 9.000-1,3.000 10.000 0,4.000 10.000-2,-1.000 4.000-2,-3.000 0.000-4,-3.000 0.000-4,-2.000 0.000-4,0.000-8.000-3,7.000-16.000-4,6.000-15.000-4,7.000-15.000-3,-1.000-39.000-12,-6.000-58.000-20,-6.000-60.000-19,-6.000-59.000-20,-2.000-34.000-5,3.000-5.000 12,3.000-7.000 10,4.000-5.000 11,1.000 5.000 9,0.000 19.000 6,0.000 19.000 6,0.000 19.000 7,1.000 18.000 5,4.000 19.000 5,3.000 19.000 5,3.000 19.000 6,1.000 13.000 9,1.000 10.000 14,-1.000 10.000 14,1.000 9.000 14,-3.000 15.000 4,-2.000 22.000-7,-3.000 22.000-5,-3.000 23.000-7,-4.000 16.000-5,-3.000 13.000-4,-3.000 12.000-4,-2.000 13.000-4,0.000-2.000-4,7.000-16.000-4,6.000-15.000-4,7.000-15.000-4,8.000-20.000-9,14.000-21.000-14,11.000-22.000-15,14.000-22.000-14,11.000-22.000-6,14.000-22.000 6,11.000-22.000 4,14.000-21.000 4,2.000-7.000 5,-6.000 9.000 3,-6.000 10.000 4,-6.000 10.000 3,-7.000 10.000 7,-6.000 13.000 9,-6.000 12.000 10,-6.000 13.000 10,-10.000 13.000 10,-12.000 17.000 10,-13.000 15.000 9,-12.000 16.000 10,-13.000 16.000 1,-12.000 20.000-8,-13.000 18.000-9,-12.000 20.000-7,-7.000 10.000-7,1.000 3.000-4,-1.000 3.000-4,1.000 4.000-5,4.000-4.000-3,9.000-9.000-3,10.000-10.000-3,10.000-8.000-2,11.000-17.000-6,17.000-21.000-10,15.000-22.000-8,16.000-22.000-9,9.000-18.000-2,3.000-11.000 6,3.000-14.000 7,4.000-11.000 5,-1.000-7.000 0,-3.000 0.000-9,-3.000 0.000-9,-2.000 0.000-9</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6"/>
    </inkml:context>
    <inkml:brush xml:id="br0">
      <inkml:brushProperty name="width" value="0.0467187166213989" units="cm"/>
      <inkml:brushProperty name="height" value="0.0467187166213989" units="cm"/>
      <inkml:brushProperty name="color" value="#f2395b"/>
      <inkml:brushProperty name="ignorePressure" value="0"/>
    </inkml:brush>
  </inkml:definitions>
  <inkml:trace contextRef="#ctx0" brushRef="#br0">41850.000 33850.000 470,'46.000'4.000'97,"-5.000"10.000"-21,-7.000 10.000-21,-5.000 9.000-21,-6.000 7.000-12,-3.000 7.000-6,-3.000 6.000-5,-2.000 7.000-5,-12.000 5.000-4,-19.000 7.000-5,-18.000 6.000-4,-19.000 7.000-5,-10.000 0.000-2,1.000-2.000-1,-1.000-3.000 0,1.000-3.000-2,4.000-9.000 1,9.000-11.000-1,10.000-14.000 2,10.000-11.000-1,10.000-11.000 1,13.000-5.000 1,12.000-7.000 0,13.000-5.000 1,12.000-8.000 2,13.000-5.000 5,12.000-7.000 5,13.000-5.000 5,1.000-1.000 2,-9.000 6.000 2,-10.000 7.000 2,-8.000 6.000 1,-9.000 6.000 0,-6.000 6.000-2,-6.000 7.000-2,-6.000 6.000-3,-7.000 9.000 3,-6.000 13.000 5,-6.000 12.000 5,-6.000 13.000 6,-9.000 10.000 4,-8.000 10.000 0,-10.000 10.000 0,-9.000 9.000 2,-2.000-1.000-3,6.000-8.000-2,7.000-10.000-4,6.000-9.000-4,6.000-7.000-1,6.000-3.000-2,7.000-3.000 0,6.000-2.000-2,6.000-6.000-1,6.000-6.000-1,7.000-6.000-2,6.000-6.000-2,6.000-9.000-1,6.000-8.000 2,7.000-10.000-1,6.000-9.000 2,3.000-13.000-6,0.000-16.000-9,0.000-15.000-11,0.000-15.000-10,0.000-17.000-7,0.000-15.000-2,0.000-15.000-2,0.000-16.000-4,0.000-12.000 0,0.000-5.000-1,0.000-7.000 0,0.000-5.000 0,-5.000 8.000 1,-9.000 26.000 4,-10.000 24.000 3,-8.000 26.000 4</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7"/>
    </inkml:context>
    <inkml:brush xml:id="br0">
      <inkml:brushProperty name="width" value="0.0458175018429756" units="cm"/>
      <inkml:brushProperty name="height" value="0.0458175018429756" units="cm"/>
      <inkml:brushProperty name="color" value="#f2395b"/>
      <inkml:brushProperty name="ignorePressure" value="0"/>
    </inkml:brush>
  </inkml:definitions>
  <inkml:trace contextRef="#ctx0" brushRef="#br0">43200.000 33750.000 480,'53.000'-58.000'2,"6.000"-16.000"5,7.000-15.000 5,6.000-15.000 5,-15.000 24.000 9,-33.000 66.000 16,-35.000 65.000 15,-34.000 67.000 15,-20.000 28.000-1,-2.000-5.000-18,-3.000-7.000-17,-3.000-5.000-19,2.000-12.000-11,10.000-16.000-7,10.000-15.000-7,9.000-15.000-6,13.000-15.000-11,20.000-12.000-11,18.000-13.000-12,20.000-12.000-13,8.000-9.000 2,1.000-2.000 16,-1.000-3.000 16,1.000-3.000 15,-4.000 7.000 17,-6.000 19.000 15,-6.000 19.000 16,-6.000 19.000 16,-7.000 15.000 6,-6.000 13.000-6,-6.000 12.000-6,-6.000 13.000-6,-4.000 18.000-5,1.000 26.000-6,-1.000 24.000-5,1.000 26.000-5,1.000 15.000-6,3.000 6.000-7,3.000 7.000-6,4.000 6.000-5,1.000-10.000-10,0.000-24.000-10,0.000-26.000-10,0.000-24.000-11,0.000-26.000-2,0.000-24.000 5,0.000-26.000 6,0.000-24.000 5,1.000-15.000 0,4.000-3.000-8,3.000-3.000-7,3.000-2.000-8</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1"/>
    </inkml:context>
    <inkml:brush xml:id="br0">
      <inkml:brushProperty name="width" value="0.0537289306521416" units="cm"/>
      <inkml:brushProperty name="height" value="0.0537289306521416" units="cm"/>
      <inkml:brushProperty name="color" value="#f2395b"/>
      <inkml:brushProperty name="ignorePressure" value="0"/>
    </inkml:brush>
  </inkml:definitions>
  <inkml:trace contextRef="#ctx0" brushRef="#br0">78150.000 28550.000 409,'-24.000'-163.000'0,"4.000"26.000"1,3.000 24.000 1,3.000 26.000 0,3.000 30.000 10,3.000 39.000 20,3.000 36.000 19,4.000 39.000 19,-4.000 25.000 3,-9.000 17.000-11,-10.000 15.000-13,-8.000 16.000-12,-8.000 9.000-7,-2.000 3.000-4,-3.000 3.000-4,-3.000 4.000-3,1.000 5.000-2,6.000 10.000-3,7.000 10.000-1,6.000 9.000-2,4.000 2.000-1,4.000-2.000 0,3.000-3.000 0,3.000-3.000 1,7.000-12.000-5,14.000-18.000-6,11.000-19.000-8,14.000-18.000-8,10.000-20.000-6,9.000-18.000-7,10.000-19.000-6,10.000-18.000-6,5.000-21.000-3,4.000-22.000 0,3.000-22.000-1,3.000-21.000 0,-1.000-23.000 2,-2.000-21.000 6,-3.000-22.000 4,-3.000-22.000 6,-9.000 1.000 2,-11.000 26.000-4,-14.000 24.000-1,-11.000 26.000-3</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7"/>
    </inkml:context>
    <inkml:brush xml:id="br0">
      <inkml:brushProperty name="width" value="0.0465367250144482" units="cm"/>
      <inkml:brushProperty name="height" value="0.0465367250144482" units="cm"/>
      <inkml:brushProperty name="color" value="#f2395b"/>
      <inkml:brushProperty name="ignorePressure" value="0"/>
    </inkml:brush>
  </inkml:definitions>
  <inkml:trace contextRef="#ctx0" brushRef="#br0">44550.000 32950.000 472,'45.000'50.000'110,"-9.000"0.000"-32,-10.000 0.000-32,-8.000 0.000-32,-9.000 4.000-18,-6.000 10.000-3,-6.000 10.000-5,-6.000 9.000-3,-10.000 2.000-3,-12.000-2.000 0,-13.000-3.000-1,-12.000-3.000 0,-5.000-6.000 0,3.000-5.000 4,3.000-7.000 4,4.000-5.000 2,5.000-8.000 3,10.000-5.000 2,10.000-7.000 3,9.000-5.000 2,13.000-8.000 2,20.000-5.000 4,18.000-7.000 4,20.000-5.000 4,8.000-4.000 0,1.000 0.000-1,-1.000 0.000-1,1.000 0.000-1,-10.000 10.000-1,-19.000 23.000 1,-18.000 22.000 2,-19.000 22.000 0,-18.000 10.000 1,-15.000 1.000 3,-15.000-1.000 2,-16.000 1.000 3,-7.000-4.000 0,4.000-6.000-2,3.000-6.000-2,3.000-6.000-1,6.000-6.000-3,9.000-2.000-1,10.000-3.000-3,10.000-3.000-1,18.000-13.000-7,28.000-22.000-8,28.000-22.000-10,29.000-21.000-9,16.000-14.000-4,7.000-2.000 2,6.000-3.000 2,7.000-3.000 1,-3.000 1.000 4,-8.000 6.000 4,-10.000 7.000 5,-9.000 6.000 4,-12.000 7.000 2,-11.000 10.000-2,-14.000 10.000-2,-11.000 9.000-2,-14.000 9.000 5,-11.000 9.000 11,-14.000 10.000 11,-11.000 10.000 11,-15.000 8.000 4,-16.000 10.000-1,-15.000 10.000-3,-15.000 9.000-1,-9.000 2.000-3,1.000-2.000-5,-1.000-3.000-2,1.000-3.000-5,-1.000-1.000-3,1.000 4.000-3,-1.000 3.000-4,1.000 3.000-2,2.000-5.000-1,7.000-12.000 3,6.000-13.000 2,7.000-12.000 3,24.000-10.000 2,44.000-6.000 2,44.000-6.000 1,44.000-6.000 2,26.000-10.000-2,9.000-12.000-8,10.000-13.000-6,10.000-12.000-8,0.000-7.000-7,-5.000 1.000-6,-7.000-1.000-8,-5.000 1.000-7,-8.000 1.000-2,-5.000 3.000 2,-7.000 3.000 4,-5.000 4.000 2,-14.000 2.000-3,-18.000 4.000-7,-19.000 3.000-9,-18.000 3.000-8</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9"/>
    </inkml:context>
    <inkml:brush xml:id="br0">
      <inkml:brushProperty name="width" value="0.0597787536680698" units="cm"/>
      <inkml:brushProperty name="height" value="0.0597787536680698" units="cm"/>
      <inkml:brushProperty name="color" value="#f2395b"/>
      <inkml:brushProperty name="ignorePressure" value="0"/>
    </inkml:brush>
  </inkml:definitions>
  <inkml:trace contextRef="#ctx0" brushRef="#br0">46400.000 32850.000 368,'0.000'-91.000'5,"0.000"19.000"13,0.000 19.000 12,0.000 19.000 12,0.000 23.000 4,0.000 28.000-1,0.000 28.000-3,0.000 29.000-1,-4.000 16.000-5,-5.000 7.000-7,-7.000 6.000-6,-5.000 7.000-7,-1.000-4.000-6,6.000-12.000-4,7.000-13.000-3,6.000-12.000-5,9.000-15.000-3,13.000-15.000-4,12.000-15.000-4,13.000-16.000-2,6.000-8.000-3,0.000 0.000 0,0.000 0.000 0,0.000 0.000-1,0.000-4.000 1,0.000-5.000 1,0.000-7.000 1,0.000-5.000 2,-10.000 3.000 1,-18.000 17.000 1,-19.000 15.000 2,-18.000 16.000 0,-15.000 10.000 3,-9.000 7.000 3,-10.000 6.000 4,-8.000 7.000 2,-4.000 0.000 3,3.000-2.000 2,3.000-3.000 2,4.000-3.000 2,13.000-7.000 1,26.000-9.000 1,24.000-10.000 0,26.000-8.000 0,15.000-9.000-2,6.000-6.000-2,7.000-6.000-4,6.000-6.000-3,-2.000-2.000-2,-9.000 3.000-1,-10.000 3.000-1,-8.000 4.000-1,-11.000 5.000-2,-8.000 10.000 0,-10.000 10.000 0,-9.000 9.000-2,-13.000 9.000 1,-16.000 9.000 0,-15.000 10.000 1,-15.000 10.000 2,-12.000 4.000 0,-6.000 0.000 0,-6.000 0.000 2,-6.000 0.000 0,-4.000-2.000 0,1.000-3.000 1,-1.000-3.000 0,1.000-2.000 0,2.000-3.000 0,7.000 1.000 1,6.000-1.000 1,7.000 1.000 0,7.000-4.000 4,9.000-6.000 5,10.000-6.000 6,10.000-6.000 6,21.000-13.000 2,34.000-19.000-3,35.000-18.000-3,35.000-19.000-3,14.000-16.000-2,-2.000-12.000-2,-3.000-13.000-1,-3.000-12.000-3,-7.000-4.000-6,-9.000 7.000-11,-10.000 6.000-12,-8.000 7.000-12,-12.000 5.000-4,-12.000 7.000 2,-13.000 6.000 0,-12.000 7.000 3,-15.000 5.000 3,-15.000 7.000 5,-15.000 6.000 7,-16.000 7.000 6,-7.000 7.000 5,4.000 9.000 4,3.000 10.000 5,3.000 10.000 5,-1.000 8.000 8,-2.000 10.000 13,-3.000 10.000 13,-3.000 9.000 12,1.000 9.000 4,6.000 9.000-8,7.000 10.000-7,6.000 10.000-7,4.000 8.000-5,4.000 10.000-3,3.000 10.000-3,3.000 9.000-3,3.000 4.000-3,3.000 1.000-2,3.000-1.000-2,4.000 1.000-3,2.000-10.000-3,4.000-19.000-4,3.000-18.000-5,3.000-19.000-3,15.000-37.000-9,29.000-52.000-11,28.000-53.000-10,28.000-53.000-12,10.000-34.000-5,-5.000-11.000 0,-7.000-14.000 1,-5.000-11.000 0,-8.000-1.000 3,-5.000 13.000 4,-7.000 12.000 6,-5.000 13.000 4,-6.000 13.000 5,-3.000 17.000 5,-3.000 15.000 5,-2.000 16.000 5,-8.000 15.000 6,-8.000 16.000 8,-10.000 15.000 8,-9.000 17.000 9,-2.000 10.000 9,6.000 6.000 10,7.000 7.000 10,6.000 6.000 12,1.000 9.000 1,-3.000 13.000-8,-3.000 12.000-7,-2.000 13.000-7,-5.000 10.000-6,-2.000 10.000-6,-3.000 10.000-5,-3.000 9.000-5,-6.000 4.000-4,-5.000 1.000-3,-7.000-1.000-3,-5.000 1.000-3,-12.000 4.000-2,-16.000 9.000-3,-15.000 10.000-2,-15.000 10.000-1,-12.000-1.000-4,-6.000-9.000-4,-6.000-10.000-5,-6.000-8.000-4,-9.000-12.000-4,-8.000-12.000-5,-10.000-13.000-4,-9.000-12.000-4,-1.000-15.000-3,10.000-15.000 1,10.000-15.000-1,9.000-16.000 1,9.000-16.000 1,9.000-16.000 3,10.000-15.000 3,10.000-15.000 2,10.000-7.000 4,13.000 3.000 4,12.000 3.000 2,13.000 4.000 4,6.000 5.000 4,0.000 10.000 4,0.000 10.000 4,0.000 9.000 4,4.000 9.000 7,10.000 9.000 6,10.000 10.000 7,9.000 10.000 8,7.000 7.000 4,7.000 6.000 5,6.000 7.000 3,7.000 6.000 4,10.000 12.000-1,16.000 19.000-4,15.000 19.000-4,17.000 19.000-4,14.000 15.000-5,17.000 13.000-6,15.000 12.000-5,16.000 13.000-6,10.000 2.000-8,7.000-5.000-11,6.000-7.000-11,7.000-5.000-11,-3.000-11.000-6,-8.000-11.000-1,-10.000-14.000-2,-9.000-11.000 0,-20.000-15.000-1,-27.000-16.000 0,-28.000-15.000 2,-28.000-15.000 0</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19"/>
    </inkml:context>
    <inkml:brush xml:id="br0">
      <inkml:brushProperty name="width" value="0.0358065441250801" units="cm"/>
      <inkml:brushProperty name="height" value="0.0358065441250801" units="cm"/>
      <inkml:brushProperty name="color" value="#f2395b"/>
      <inkml:brushProperty name="ignorePressure" value="0"/>
    </inkml:brush>
  </inkml:definitions>
  <inkml:trace contextRef="#ctx0" brushRef="#br0">48400.000 33450.000 614,'-43.000'-27.000'1,"17.000"-3.000"1,15.000-3.000 1,16.000-2.000 1,13.000-1.000 7,14.000 3.000 12,11.000 3.000 10,14.000 4.000 12,13.000-3.000 4,16.000-5.000-5,15.000-7.000-5,17.000-5.000-4,7.000-1.000-6,0.000 6.000-8,0.000 7.000-7,0.000 6.000-8,-10.000 7.000-5,-18.000 10.000-1,-19.000 10.000-2,-18.000 9.000-2,-20.000 12.000-4,-18.000 16.000-6,-19.000 15.000-7,-18.000 17.000-5,-20.000 13.000-6,-18.000 13.000-3,-19.000 12.000-4,-18.000 13.000-3,-12.000-1.000 1,-3.000-11.000 5,-3.000-14.000 6,-2.000-11.000 5,0.000-12.000 6,7.000-9.000 3,6.000-10.000 5,7.000-8.000 4,18.000-14.000 8,31.000-15.000 12,32.000-15.000 12,31.000-16.000 13,26.000-16.000 3,22.000-16.000-3,22.000-15.000-5,23.000-15.000-4,8.000-4.000-3,-3.000 9.000-2,-3.000 10.000-2,-2.000 10.000-2,-11.000 10.000-3,-15.000 13.000-4,-15.000 12.000-4,-16.000 13.000-5,-18.000 13.000-4,-18.000 17.000-2,-19.000 15.000-5,-18.000 16.000-3,-20.000 12.000-3,-18.000 9.000-1,-19.000 10.000-2,-18.000 10.000-2,-14.000 0.000 0,-5.000-5.000 1,-7.000-7.000 2,-5.000-5.000 1,-6.000-4.000 1,-3.000 0.000 0,-3.000 0.000 1,-2.000 0.000 1,6.000-5.000 3,20.000-9.000 4,18.000-10.000 5,20.000-8.000 5,22.000-12.000 6,29.000-12.000 7,28.000-13.000 7,28.000-12.000 7,26.000-10.000 3,26.000-6.000-3,24.000-6.000-3,26.000-6.000-1,13.000-6.000-5,4.000-2.000-6,3.000-3.000-6,3.000-3.000-5,-2.000-1.000-9,-6.000 4.000-7,-6.000 3.000-9,-6.000 3.000-8,-12.000 1.000-5,-15.000 1.000 0,-15.000-1.000-2,-16.000 1.000 0,-15.000-1.000-3,-11.000 1.000-6,-14.000-1.000-5,-11.000 1.000-5,-14.000-4.000 2,-11.000-6.000 11,-14.000-6.000 10,-11.000-6.000 11,-7.000 1.000 6,0.000 9.000 3,0.000 10.000 3,0.000 10.000 2</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2:20"/>
    </inkml:context>
    <inkml:brush xml:id="br0">
      <inkml:brushProperty name="width" value="0.052629504352808" units="cm"/>
      <inkml:brushProperty name="height" value="0.052629504352808" units="cm"/>
      <inkml:brushProperty name="color" value="#f2395b"/>
      <inkml:brushProperty name="ignorePressure" value="0"/>
    </inkml:brush>
  </inkml:definitions>
  <inkml:trace contextRef="#ctx0" brushRef="#br0">49600.000 32300.000 418,'-4.000'-71.000'-3,"-5.000"10.000"-3,-7.000 10.000-5,-5.000 9.000-5,-3.000 6.000 0,4.000 3.000 2,3.000 3.000 4,3.000 4.000 2,1.000 1.000 8,1.000 0.000 11,-1.000 0.000 12,1.000 0.000 11,1.000 18.000 13,3.000 39.000 14,3.000 36.000 15,4.000 39.000 14,1.000 28.000-1,0.000 23.000-16,0.000 22.000-16,0.000 22.000-16,0.000 13.000-12,0.000 7.000-9,0.000 6.000-8,0.000 7.000-10,1.000-1.000-5,4.000-6.000-6,3.000-6.000-5,3.000-6.000-5,1.000-4.000-2,1.000 1.000 3,-1.000-1.000 2,1.000 1.000 2,2.000-10.000-4,7.000-19.000-11,6.000-18.000-11,7.000-19.000-10,-1.000-21.000-4,-6.000-21.000 2,-6.000-22.000 1,-6.000-22.000 2,-15.000-24.000 4,-21.000-24.000 5,-22.000-26.000 6,-22.000-24.000 5,-15.000-23.000 6,-5.000-18.000 5,-7.000-19.000 5,-5.000-18.000 5,2.000-7.000 3,13.000 6.000 1,12.000 7.000 2,13.000 6.000 0,10.000 6.000 5,10.000 6.000 7,10.000 7.000 8,9.000 6.000 7,10.000 6.000 4,14.000 6.000-3,11.000 7.000-2,14.000 6.000-2,10.000 3.000 1,9.000 0.000 5,10.000 0.000 5,10.000 0.000 5,5.000 4.000 0,4.000 10.000-3,3.000 10.000-4,3.000 9.000-4,-2.000 7.000-4,-6.000 7.000-6,-6.000 6.000-5,-6.000 7.000-6,-12.000 8.000-5,-15.000 14.000-2,-15.000 11.000-4,-16.000 14.000-2,-15.000 11.000-3,-11.000 14.000 1,-14.000 11.000 0,-11.000 14.000 0,-12.000 2.000 1,-9.000-6.000 0,-10.000-6.000 1,-8.000-6.000 1,-4.000-9.000 2,3.000-8.000 3,3.000-10.000 3,4.000-9.000 4,5.000-10.000 3,10.000-9.000 3,10.000-10.000 2,9.000-8.000 4,20.000-17.000 2,31.000-21.000 5,32.000-22.000 4,31.000-22.000 3,32.000-18.000-4,35.000-11.000-13,35.000-14.000-12,34.000-11.000-14,21.000-6.000-4,10.000 4.000 3,10.000 3.000 4,9.000 3.000 4,-15.000 9.000-12,-36.000 16.000-27,-39.000 15.000-26,-36.000 17.000-27</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4"/>
    </inkml:context>
    <inkml:brush xml:id="br0">
      <inkml:brushProperty name="width" value="0.0434126071631908" units="cm"/>
      <inkml:brushProperty name="height" value="0.0434126071631908" units="cm"/>
      <inkml:brushProperty name="color" value="#f2395b"/>
      <inkml:brushProperty name="ignorePressure" value="0"/>
    </inkml:brush>
  </inkml:definitions>
  <inkml:trace contextRef="#ctx0" brushRef="#br0">63500.000 13600.000 506,'-5.000'-63.000'38,"-9.000"26.000"11,-10.000 24.000 12,-8.000 26.000 11,-6.000 16.000 0,1.000 10.000-14,-1.000 10.000-13,1.000 9.000-13,-3.000 4.000-10,-2.000 1.000-4,-3.000-1.000-5,-3.000 1.000-4,-1.000 2.000-5,4.000 7.000-5,3.000 6.000-5,3.000 7.000-6,3.000 0.000-4,3.000-2.000-3,3.000-3.000-3,4.000-3.000-2,1.000-6.000-3,0.000-5.000-4,0.000-7.000-3,0.000-5.000-3,3.000-8.000-4,6.000-5.000-6,7.000-7.000-7,6.000-5.000-5</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4"/>
    </inkml:context>
    <inkml:brush xml:id="br0">
      <inkml:brushProperty name="width" value="0.035620778799057" units="cm"/>
      <inkml:brushProperty name="height" value="0.035620778799057" units="cm"/>
      <inkml:brushProperty name="color" value="#f2395b"/>
      <inkml:brushProperty name="ignorePressure" value="0"/>
    </inkml:brush>
  </inkml:definitions>
  <inkml:trace contextRef="#ctx0" brushRef="#br0">62700.000 13650.000 617,'-44.000'3.000'30,"13.000"6.000"7,12.000 7.000 8,13.000 6.000 8,10.000 4.000-1,10.000 4.000-8,10.000 3.000-8,9.000 3.000-9,6.000 3.000-5,3.000 3.000-6,3.000 3.000-4,4.000 4.000-5,-1.000 2.000-5,-3.000 4.000-8,-3.000 3.000-5,-2.000 3.000-7,-3.000-2.000-4,1.000-6.000 0,-1.000-6.000-1,1.000-6.000-1,-6.000-6.000-4,-8.000-2.000-7,-10.000-3.000-8,-9.000-3.000-6</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5"/>
    </inkml:context>
    <inkml:brush xml:id="br0">
      <inkml:brushProperty name="width" value="0.0339955687522888" units="cm"/>
      <inkml:brushProperty name="height" value="0.0339955687522888" units="cm"/>
      <inkml:brushProperty name="color" value="#f2395b"/>
      <inkml:brushProperty name="ignorePressure" value="0"/>
    </inkml:brush>
  </inkml:definitions>
  <inkml:trace contextRef="#ctx0" brushRef="#br0">62200.000 14400.000 647,'-108.000'-69.000'46,"34.000"13.000"2,35.000 12.000 4,35.000 13.000 2,27.000 10.000-4,22.000 10.000-9,22.000 10.000-10,23.000 9.000-11,13.000 6.000-9,6.000 3.000-13,7.000 3.000-11,6.000 4.000-12,1.000-1.000-6,-3.000-3.000 0,-3.000-3.000-1,-2.000-2.000 1,-12.000-3.000-4,-19.000 1.000-6,-18.000-1.000-6,-19.000 1.000-6</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6"/>
    </inkml:context>
    <inkml:brush xml:id="br0">
      <inkml:brushProperty name="width" value="0.0369568020105362" units="cm"/>
      <inkml:brushProperty name="height" value="0.0369568020105362" units="cm"/>
      <inkml:brushProperty name="color" value="#f2395b"/>
      <inkml:brushProperty name="ignorePressure" value="0"/>
    </inkml:brush>
  </inkml:definitions>
  <inkml:trace contextRef="#ctx0" brushRef="#br0">65350.000 14950.000 595,'-49.000'7.000'133,"4.000"17.000"-34,3.000 15.000-32,3.000 16.000-33,-1.000 10.000-17,-2.000 7.000-2,-3.000 6.000-2,-3.000 7.000-1,-2.000 4.000-3,0.000 3.000-4,0.000 3.000-4,0.000 4.000-5,4.000-6.000-9,10.000-11.000-16,10.000-14.000-15,9.000-11.000-16,4.000-11.000-5,1.000-5.000 2,-1.000-7.000 5,1.000-5.000 3</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7"/>
    </inkml:context>
    <inkml:brush xml:id="br0">
      <inkml:brushProperty name="width" value="0.0332954488694668" units="cm"/>
      <inkml:brushProperty name="height" value="0.0332954488694668" units="cm"/>
      <inkml:brushProperty name="color" value="#f2395b"/>
      <inkml:brushProperty name="ignorePressure" value="0"/>
    </inkml:brush>
  </inkml:definitions>
  <inkml:trace contextRef="#ctx0" brushRef="#br0">64800.000 15200.000 660,'-44.000'-47.000'5,"13.000"6.000"9,12.000 7.000 9,13.000 6.000 9,9.000 6.000 3,6.000 6.000-4,7.000 7.000-3,6.000 6.000-4,3.000 6.000-3,0.000 6.000-1,0.000 7.000-2,0.000 6.000-1,1.000 7.000-1,4.000 10.000-1,3.000 10.000-1,3.000 9.000-1,-1.000 2.000-3,-2.000-2.000-6,-3.000-3.000-8,-3.000-3.000-6,-2.000-2.000-9,0.000 0.000-9,0.000 0.000-9,0.000 0.000-10</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7"/>
    </inkml:context>
    <inkml:brush xml:id="br0">
      <inkml:brushProperty name="width" value="0.0310452543199062" units="cm"/>
      <inkml:brushProperty name="height" value="0.0310452543199062" units="cm"/>
      <inkml:brushProperty name="color" value="#f2395b"/>
      <inkml:brushProperty name="ignorePressure" value="0"/>
    </inkml:brush>
  </inkml:definitions>
  <inkml:trace contextRef="#ctx0" brushRef="#br0">64450.000 15500.000 708,'-40.000'-24.000'43,"23.000"4.000"-1,22.000 3.000 0,22.000 3.000 1,16.000 6.000-5,14.000 9.000-6,11.000 10.000-8,14.000 10.000-7,8.000 7.000-7,7.000 6.000-10,6.000 7.000-7,7.000 6.000-9,-7.000-2.000-12,-19.000-9.000-15,-18.000-10.000-14,-19.000-8.000-15</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1"/>
    </inkml:context>
    <inkml:brush xml:id="br0">
      <inkml:brushProperty name="width" value="0.052494365721941" units="cm"/>
      <inkml:brushProperty name="height" value="0.052494365721941" units="cm"/>
      <inkml:brushProperty name="color" value="#f2395b"/>
      <inkml:brushProperty name="ignorePressure" value="0"/>
    </inkml:brush>
  </inkml:definitions>
  <inkml:trace contextRef="#ctx0" brushRef="#br0">79200.000 28950.000 419,'25.000'-49.000'2,"0.000"4.000"4,0.000 3.000 4,0.000 3.000 4,0.000 4.000 4,0.000 7.000 3,0.000 6.000 4,0.000 7.000 3,0.000 7.000 4,0.000 9.000 3,0.000 10.000 3,0.000 10.000 4,0.000 10.000 0,0.000 13.000-5,0.000 12.000-2,0.000 13.000-5,0.000 9.000-3,0.000 6.000-2,0.000 7.000-3,0.000 6.000-3,-2.000 6.000-2,-3.000 6.000-2,-3.000 7.000-3,-2.000 6.000-1,-5.000 6.000-3,-2.000 6.000-2,-3.000 7.000-3,-3.000 6.000-2,-9.000-5.000-4,-11.000-16.000-4,-14.000-15.000-3,-11.000-15.000-5,-11.000-17.000-2,-5.000-15.000-3,-7.000-15.000-3,-5.000-16.000-2,-4.000-15.000 0,0.000-11.000 2,0.000-14.000 1,0.000-11.000 2,4.000-15.000 3,10.000-16.000 2,10.000-15.000 3,9.000-15.000 3,12.000-11.000 3,16.000-2.000 0,15.000-3.000 3,17.000-3.000 1,5.000 5.000 0,-3.000 17.000 1,-3.000 15.000 1,-2.000 16.000-1,14.000-4.000 0,35.000-21.000-3,35.000-22.000-1,34.000-22.000-3,18.000-7.000-2,4.000 10.000-4,3.000 10.000-3,3.000 9.000-3,-8.000 10.000-2,-19.000 14.000-1,-18.000 11.000-2,-19.000 14.000 0,-15.000 7.000-2,-8.000 3.000-2,-10.000 3.000-2,-9.000 4.000-3</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8"/>
    </inkml:context>
    <inkml:brush xml:id="br0">
      <inkml:brushProperty name="width" value="0.0378582999110222" units="cm"/>
      <inkml:brushProperty name="height" value="0.0378582999110222" units="cm"/>
      <inkml:brushProperty name="color" value="#f2395b"/>
      <inkml:brushProperty name="ignorePressure" value="0"/>
    </inkml:brush>
  </inkml:definitions>
  <inkml:trace contextRef="#ctx0" brushRef="#br0">65350.000 17450.000 581,'-25.000'-19.000'152,"0.000"13.000"-38,0.000 12.000-38,0.000 13.000-38,-5.000 15.000-21,-9.000 19.000-5,-10.000 19.000-5,-8.000 19.000-4,-3.000 5.000-4,7.000-5.000 0,6.000-7.000-1,7.000-5.000-1,4.000-6.000-7,3.000-3.000-16,3.000-3.000-15,4.000-2.000-15</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8"/>
    </inkml:context>
    <inkml:brush xml:id="br0">
      <inkml:brushProperty name="width" value="0.0360784903168678" units="cm"/>
      <inkml:brushProperty name="height" value="0.0360784903168678" units="cm"/>
      <inkml:brushProperty name="color" value="#f2395b"/>
      <inkml:brushProperty name="ignorePressure" value="0"/>
    </inkml:brush>
  </inkml:definitions>
  <inkml:trace contextRef="#ctx0" brushRef="#br0">64600.000 17450.000 609,'-41.000'-21.000'21,"19.000"10.000"15,19.000 10.000 16,19.000 9.000 15,13.000 12.000 1,10.000 16.000-13,10.000 15.000-14,9.000 17.000-13,4.000 5.000-12,1.000-3.000-10,-1.000-3.000-9,1.000-2.000-11,-4.000-6.000-9,-6.000-6.000-6,-6.000-6.000-7,-6.000-6.000-7,-7.000-6.000-2,-6.000-2.000 2,-6.000-3.000 1,-6.000-3.000 3</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08"/>
    </inkml:context>
    <inkml:brush xml:id="br0">
      <inkml:brushProperty name="width" value="0.0334934033453465" units="cm"/>
      <inkml:brushProperty name="height" value="0.0334934033453465" units="cm"/>
      <inkml:brushProperty name="color" value="#f2395b"/>
      <inkml:brushProperty name="ignorePressure" value="0"/>
    </inkml:brush>
  </inkml:definitions>
  <inkml:trace contextRef="#ctx0" brushRef="#br0">64450.000 18000.000 656,'-44.000'-25.000'32,"13.000"0.000"6,12.000 0.000 4,13.000 0.000 6,16.000 3.000 0,23.000 6.000-6,22.000 7.000-6,22.000 6.000-5,15.000 7.000-11,9.000 10.000-14,10.000 10.000-13,10.000 9.000-15,-7.000 1.000-6,-22.000-6.000 2,-22.000-6.000 1,-21.000-6.000 2,-12.000-2.000-4,1.000 3.000-11,-1.000 3.000-12,1.000 4.000-10</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0"/>
    </inkml:context>
    <inkml:brush xml:id="br0">
      <inkml:brushProperty name="width" value="0.0350777953863144" units="cm"/>
      <inkml:brushProperty name="height" value="0.0350777953863144" units="cm"/>
      <inkml:brushProperty name="color" value="#f2395b"/>
      <inkml:brushProperty name="ignorePressure" value="0"/>
    </inkml:brush>
  </inkml:definitions>
  <inkml:trace contextRef="#ctx0" brushRef="#br0">61300.000 17450.000 627,'21.000'-47.000'-2,"-5.000"6.000"-1,-7.000 7.000-4,-5.000 6.000-2,-4.000 3.000 2,0.000 0.000 4,0.000 0.000 4,0.000 0.000 6,-7.000 12.000 9,-11.000 26.000 17,-14.000 24.000 15,-11.000 26.000 15,-9.000 15.000 3,-3.000 6.000-12,-3.000 7.000-10,-2.000 6.000-12,-1.000-1.000-10,3.000-5.000-9,3.000-7.000-9,4.000-5.000-8,2.000-6.000-7,4.000-3.000-5,3.000-3.000-5,3.000-2.000-4</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1"/>
    </inkml:context>
    <inkml:brush xml:id="br0">
      <inkml:brushProperty name="width" value="0.0306933782994747" units="cm"/>
      <inkml:brushProperty name="height" value="0.0306933782994747" units="cm"/>
      <inkml:brushProperty name="color" value="#f2395b"/>
      <inkml:brushProperty name="ignorePressure" value="0"/>
    </inkml:brush>
  </inkml:definitions>
  <inkml:trace contextRef="#ctx0" brushRef="#br0">60450.000 17450.000 716,'-24.000'-24.000'0,"4.000"4.000"-2,3.000 3.000 0,3.000 3.000-2,10.000 9.000 10,20.000 16.000 20,18.000 15.000 20,20.000 17.000 20,10.000 7.000 1,3.000 0.000-21,3.000 0.000-19,4.000 0.000-20,-1.000 0.000-13,-3.000 0.000-9,-3.000 0.000-7,-2.000 0.000-9,-8.000 0.000-4,-8.000 0.000 0,-10.000 0.000-1,-9.000 0.000-1,-7.000-5.000 3,-3.000-9.000 6,-3.000-10.000 6,-2.000-8.000 6</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1"/>
    </inkml:context>
    <inkml:brush xml:id="br0">
      <inkml:brushProperty name="width" value="0.0306361876428127" units="cm"/>
      <inkml:brushProperty name="height" value="0.0306361876428127" units="cm"/>
      <inkml:brushProperty name="color" value="#f2395b"/>
      <inkml:brushProperty name="ignorePressure" value="0"/>
    </inkml:brush>
  </inkml:definitions>
  <inkml:trace contextRef="#ctx0" brushRef="#br0">60050.000 18050.000 718,'-46.000'-25.000'17,"10.000"0.000"0,10.000 0.000-1,9.000 0.000-2,12.000 3.000 5,16.000 6.000 6,15.000 7.000 8,17.000 6.000 8,19.000 4.000-2,26.000 4.000-10,24.000 3.000-9,26.000 3.000-11,16.000 1.000-7,10.000 1.000-2,10.000-1.000-3,9.000 1.000-4,-13.000-1.000-10,-34.000 1.000-21,-35.000-1.000-18,-33.000 1.000-21</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7"/>
    </inkml:context>
    <inkml:brush xml:id="br0">
      <inkml:brushProperty name="width" value="0.0357546955347061" units="cm"/>
      <inkml:brushProperty name="height" value="0.0357546955347061" units="cm"/>
      <inkml:brushProperty name="color" value="#f2395b"/>
      <inkml:brushProperty name="ignorePressure" value="0"/>
    </inkml:brush>
  </inkml:definitions>
  <inkml:trace contextRef="#ctx0" brushRef="#br0">67650.000 13600.000 615,'-71.000'96.000'133,"10.000"-5.000"-33,10.000-7.000-33,9.000-5.000-34,4.000-3.000-17,1.000 4.000-3,-1.000 3.000-2,1.000 3.000-2,1.000-1.000-6,3.000-2.000-11,3.000-3.000-9,4.000-3.000-10,4.000-6.000-7,6.000-5.000-6,7.000-7.000-4,6.000-5.000-6</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7"/>
    </inkml:context>
    <inkml:brush xml:id="br0">
      <inkml:brushProperty name="width" value="0.0312784090638161" units="cm"/>
      <inkml:brushProperty name="height" value="0.0312784090638161" units="cm"/>
      <inkml:brushProperty name="color" value="#f2395b"/>
      <inkml:brushProperty name="ignorePressure" value="0"/>
    </inkml:brush>
  </inkml:definitions>
  <inkml:trace contextRef="#ctx0" brushRef="#br0">67050.000 13750.000 703,'-46.000'-2.000'5,"10.000"-3.000"9,10.000-3.000 9,9.000-2.000 10,10.000 2.000 5,14.000 9.000 0,11.000 10.000-1,14.000 10.000 0,7.000 7.000-4,3.000 6.000-11,3.000 7.000-9,4.000 6.000-10,-3.000 3.000-7,-5.000 0.000-6,-7.000 0.000-6,-5.000 0.000-5,-3.000 0.000-3,4.000 0.000 1,3.000 0.000 2,3.000 0.000 2,-2.000-2.000-3,-6.000-3.000-7,-6.000-3.000-7,-6.000-2.000-6,-4.000-6.000-1,1.000-6.000 6,-1.000-6.000 7,1.000-6.000 5</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8"/>
    </inkml:context>
    <inkml:brush xml:id="br0">
      <inkml:brushProperty name="width" value="0.0329919718205929" units="cm"/>
      <inkml:brushProperty name="height" value="0.0329919718205929" units="cm"/>
      <inkml:brushProperty name="color" value="#f2395b"/>
      <inkml:brushProperty name="ignorePressure" value="0"/>
    </inkml:brush>
  </inkml:definitions>
  <inkml:trace contextRef="#ctx0" brushRef="#br0">66600.000 14350.000 666,'-49.000'0.000'0,"4.000"0.000"0,3.000 0.000 0,3.000 0.000 0,4.000-2.000 7,7.000-3.000 11,6.000-3.000 13,7.000-2.000 13,8.000-3.000 3,14.000 1.000-7,11.000-1.000-5,14.000 1.000-6,16.000-1.000-6,22.000 1.000-3,22.000-1.000-3,23.000 1.000-4,11.000 1.000-5,4.000 3.000-6,3.000 3.000-7,3.000 4.000-7,-5.000 1.000-1,-12.000 0.000 2,-13.000 0.000 1,-12.000 0.000 3,-15.000-2.000-9,-15.000-3.000-20,-15.000-3.000-19,-16.000-2.000-20</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8"/>
    </inkml:context>
    <inkml:brush xml:id="br0">
      <inkml:brushProperty name="width" value="0.0383023917675018" units="cm"/>
      <inkml:brushProperty name="height" value="0.0383023917675018" units="cm"/>
      <inkml:brushProperty name="color" value="#f2395b"/>
      <inkml:brushProperty name="ignorePressure" value="0"/>
    </inkml:brush>
  </inkml:definitions>
  <inkml:trace contextRef="#ctx0" brushRef="#br0">69450.000 17250.000 574,'-27.000'-19.000'40,"-3.000"13.000"6,-3.000 12.000 6,-2.000 13.000 6,-1.000 9.000-2,3.000 6.000-10,3.000 7.000-9,4.000 6.000-10,-1.000 9.000-7,-3.000 13.000-4,-3.000 12.000-3,-2.000 13.000-3,-5.000 4.000-6,-2.000-3.000-4,-3.000-3.000-6,-3.000-2.000-5,1.000-5.000-7,6.000-2.000-6,7.000-3.000-8,6.000-3.000-7</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2"/>
    </inkml:context>
    <inkml:brush xml:id="br0">
      <inkml:brushProperty name="width" value="0.0487074442207813" units="cm"/>
      <inkml:brushProperty name="height" value="0.0487074442207813" units="cm"/>
      <inkml:brushProperty name="color" value="#f2395b"/>
      <inkml:brushProperty name="ignorePressure" value="0"/>
    </inkml:brush>
  </inkml:definitions>
  <inkml:trace contextRef="#ctx0" brushRef="#br0">64400.000 24650.000 451,'46.000'-22.000'19,"-5.000"6.000"3,-7.000 7.000 4,-5.000 6.000 3,-1.000 4.000 1,6.000 4.000-2,7.000 3.000-4,6.000 3.000-2,-1.000 7.000-3,-5.000 14.000-2,-7.000 11.000-2,-5.000 14.000-3,-8.000 10.000-2,-5.000 9.000-2,-7.000 10.000-2,-5.000 10.000-2,-12.000 5.000-2,-16.000 4.000-5,-15.000 3.000-4,-15.000 3.000-3,-11.000-1.000-3,-2.000-2.000 1,-3.000-3.000 0,-3.000-3.000 0,-4.000-7.000 1,-3.000-9.000 1,-3.000-10.000 2,-2.000-8.000 1,3.000-11.000 2,14.000-8.000 4,11.000-10.000 3,14.000-9.000 4,21.000-15.000 3,31.000-18.000 3,32.000-19.000 4,31.000-18.000 4,17.000-7.000-3,3.000 6.000-5,3.000 7.000-8,4.000 6.000-6,1.000 3.000-4,0.000 0.000-1,0.000 0.000-2,0.000 0.000-2,-4.000 0.000-1,-5.000 0.000-1,-7.000 0.000-1,-5.000 0.000-1,-6.000-2.000-1,-3.000-3.000-2,-3.000-3.000-1,-2.000-2.000-3,-6.000-9.000 0,-6.000-12.000 0,-6.000-13.000 0,-6.000-12.000 1,-4.000-13.000 1,1.000-12.000 3,-1.000-13.000 4,1.000-12.000 3,-3.000-4.000 2,-2.000 7.000 1,-3.000 6.000 1,-3.000 7.000 1,-4.000 10.000 2,-3.000 16.000 5,-3.000 15.000 5,-2.000 17.000 4,-6.000 22.000 11,-6.000 32.000 18,-6.000 31.000 16,-6.000 32.000 17,-6.000 16.000 3,-2.000 4.000-13,-3.000 3.000-13,-3.000 3.000-12,-1.000 4.000-9,4.000 7.000-3,3.000 6.000-3,3.000 7.000-4,4.000-4.000-3,7.000-12.000-3,6.000-13.000-2,7.000-12.000-2,4.000-10.000-2,3.000-6.000-1,3.000-6.000-1,4.000-6.000-1,2.000-6.000-1,4.000-2.000-4,3.000-3.000-2,3.000-3.000-2,-2.000-1.000-2,-6.000 4.000-1,-6.000 3.000 0,-6.000 3.000-1,-7.000 4.000 1,-6.000 7.000 1,-6.000 6.000 1,-6.000 7.000 2,-12.000 2.000 2,-15.000 1.000 1,-15.000-1.000 2,-16.000 1.000 2,-12.000-6.000-3,-5.000-8.000-9,-7.000-10.000-9,-5.000-9.000-8,-4.000-5.000-5,0.000 0.000 1,0.000 0.000 0,0.000 0.000 0,7.000-4.000 2,17.000-5.000 1,15.000-7.000 1,16.000-5.000 2,10.000-9.000 2,7.000-9.000 1,6.000-10.000 2,7.000-8.000 1,4.000-4.000 3,3.000 3.000 2,3.000 3.000 3,4.000 4.000 3,1.000-1.000-3,0.000-3.000-7,0.000-3.000-7,0.000-2.000-8</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3"/>
    </inkml:context>
    <inkml:brush xml:id="br0">
      <inkml:brushProperty name="width" value="0.0415676087141037" units="cm"/>
      <inkml:brushProperty name="height" value="0.0415676087141037" units="cm"/>
      <inkml:brushProperty name="color" value="#f2395b"/>
      <inkml:brushProperty name="ignorePressure" value="0"/>
    </inkml:brush>
  </inkml:definitions>
  <inkml:trace contextRef="#ctx0" brushRef="#br0">82200.000 26950.000 529,'0.000'134.000'57,"0.000"-31.000"-11,0.000-31.000-12,0.000-31.000-12,-4.000-7.000-5,-5.000 19.000 1,-7.000 19.000 2,-5.000 19.000 1,-1.000 4.000-1,6.000-9.000-6,7.000-10.000-4,6.000-8.000-5,15.000-17.000-5,26.000-21.000-5,24.000-22.000-4,26.000-22.000-5,12.000-15.000-3,0.000-5.000-5,0.000-7.000-2,0.000-5.000-4,-5.000-3.000 0,-9.000 4.000 4,-10.000 3.000 3,-8.000 3.000 3,-11.000 6.000 7,-8.000 9.000 7,-10.000 10.000 9,-9.000 10.000 9,-5.000 4.000 5,0.000 0.000 4,0.000 0.000 4,0.000 0.000 3,3.000 4.000-3,6.000 10.000-10,7.000 10.000-10,6.000 9.000-11,-7.000 7.000-5,-18.000 7.000-3,-19.000 6.000-3,-18.000 7.000-1,-21.000 7.000-2,-22.000 9.000-1,-22.000 10.000-1,-21.000 10.000 0,-10.000-3.000 0,3.000-11.000 1,3.000-14.000 3,4.000-11.000 0,10.000-11.000 3,19.000-5.000 3,19.000-7.000 2,19.000-5.000 3,-2.000-4.000 2,-22.000 0.000-1,-22.000 0.000 1,-21.000 0.000-1,-7.000-2.000 2,9.000-3.000 3,10.000-3.000 4,10.000-2.000 2,8.000-5.000 2,10.000-2.000 1,10.000-3.000 0,9.000-3.000 2,7.000 4.000 5,7.000 13.000 11,6.000 12.000 10,7.000 13.000 11,2.000 9.000 3,1.000 6.000-6,-1.000 7.000-5,1.000 6.000-5,-3.000 6.000-6,-2.000 6.000-5,-3.000 7.000-4,-3.000 6.000-6,-2.000 3.000-2,0.000 0.000-2,0.000 0.000-1,0.000 0.000-1,1.000-7.000-5,4.000-11.000-12,3.000-14.000-10,3.000-11.000-10,7.000-18.000-14,14.000-22.000-15,11.000-22.000-15,14.000-21.000-16</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9"/>
    </inkml:context>
    <inkml:brush xml:id="br0">
      <inkml:brushProperty name="width" value="0.0360541082918644" units="cm"/>
      <inkml:brushProperty name="height" value="0.0360541082918644" units="cm"/>
      <inkml:brushProperty name="color" value="#f2395b"/>
      <inkml:brushProperty name="ignorePressure" value="0"/>
    </inkml:brush>
  </inkml:definitions>
  <inkml:trace contextRef="#ctx0" brushRef="#br0">68650.000 17550.000 610,'6.000'-40.000'31,"13.000"23.000"12,12.000 22.000 13,13.000 22.000 12,6.000 10.000-1,0.000 1.000-16,0.000-1.000-14,0.000 1.000-16,0.000 1.000-10,0.000 3.000-7,0.000 3.000-5,0.000 4.000-8,-4.000-3.000-7,-5.000-5.000-9,-7.000-7.000-10,-5.000-5.000-9,-6.000-4.000-6,-3.000 0.000-4,-3.000 0.000-3,-2.000 0.000-3</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19"/>
    </inkml:context>
    <inkml:brush xml:id="br0">
      <inkml:brushProperty name="width" value="0.03630306199193" units="cm"/>
      <inkml:brushProperty name="height" value="0.03630306199193" units="cm"/>
      <inkml:brushProperty name="color" value="#f2395b"/>
      <inkml:brushProperty name="ignorePressure" value="0"/>
    </inkml:brush>
  </inkml:definitions>
  <inkml:trace contextRef="#ctx0" brushRef="#br0">68300.000 18100.000 606,'-68.000'-25.000'4,"17.000"0.000"11,15.000 0.000 10,16.000 0.000 9,10.000-2.000 4,7.000-3.000-4,6.000-3.000-4,7.000-2.000-4,10.000-3.000-1,16.000 1.000 1,15.000-1.000 0,17.000 1.000 0,13.000 2.000-1,13.000 7.000-4,12.000 6.000-4,13.000 7.000-3,7.000 7.000-7,4.000 9.000-10,3.000 10.000-10,3.000 10.000-11,-11.000 2.000-6,-25.000-3.000-3,-25.000-3.000-4,-25.000-2.000-2,-15.000-3.000-4,-2.000 1.000-4,-3.000-1.000-3,-3.000 1.000-4</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20"/>
    </inkml:context>
    <inkml:brush xml:id="br0">
      <inkml:brushProperty name="width" value="0.0410589464008808" units="cm"/>
      <inkml:brushProperty name="height" value="0.0410589464008808" units="cm"/>
      <inkml:brushProperty name="color" value="#f2395b"/>
      <inkml:brushProperty name="ignorePressure" value="0"/>
    </inkml:brush>
  </inkml:definitions>
  <inkml:trace contextRef="#ctx0" brushRef="#br0">53650.000 10000.000 535,'-5.000'-43.000'9,"-9.000"17.000"16,-10.000 15.000 17,-8.000 16.000 18,-9.000 16.000 2,-6.000 20.000-9,-6.000 18.000-10,-6.000 20.000-11,-4.000 21.000-6,1.000 25.000-4,-1.000 25.000-3,1.000 25.000-4,-3.000 15.000-3,-2.000 7.000-2,-3.000 6.000-3,-3.000 7.000-1,2.000-4.000-2,10.000-12.000 0,10.000-13.000 0,9.000-12.000 0,9.000-13.000-1,9.000-12.000-1,10.000-13.000-2,10.000-12.000-1,5.000-15.000-2,4.000-15.000-4,3.000-15.000-2,3.000-16.000-3,6.000-13.000-2,9.000-9.000-1,10.000-10.000-1,10.000-8.000-1,8.000-14.000-1,10.000-15.000-1,10.000-15.000-2,9.000-16.000-2,2.000-12.000 1,-2.000-5.000 0,-3.000-7.000 3,-3.000-5.000 0,-7.000-4.000 4,-9.000 0.000 3,-10.000 0.000 5,-8.000 0.000 4,-11.000 4.000 4,-8.000 10.000 3,-10.000 10.000 3,-9.000 9.000 3,-10.000 7.000 3,-9.000 7.000 1,-10.000 6.000 2,-8.000 7.000 2,-11.000 4.000 0,-8.000 3.000 0,-10.000 3.000-2,-9.000 4.000-1,-9.000 7.000-3,-5.000 13.000-7,-7.000 12.000-6,-5.000 13.000-5,-3.000 6.000-8,4.000 0.000-9,3.000 0.000-9,3.000 0.000-9,9.000-4.000-5,16.000-5.000-2,15.000-7.000-1,17.000-5.000-2</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24"/>
    </inkml:context>
    <inkml:brush xml:id="br0">
      <inkml:brushProperty name="width" value="0.0325691774487495" units="cm"/>
      <inkml:brushProperty name="height" value="0.0325691774487495" units="cm"/>
      <inkml:brushProperty name="color" value="#f2395b"/>
      <inkml:brushProperty name="ignorePressure" value="0"/>
    </inkml:brush>
  </inkml:definitions>
  <inkml:trace contextRef="#ctx0" brushRef="#br0">54700.000 23750.000 675,'68.000'26.000'106,"-11.000"4.000"-25,-14.000 3.000-26,-11.000 3.000-26,-7.000 3.000-14,0.000 3.000-3,0.000 3.000-2,0.000 4.000-3,-2.000-1.000-2,-3.000-3.000-2,-3.000-3.000-1,-2.000-2.000-3,8.000-12.000-1,22.000-19.000-4,22.000-18.000-2,23.000-19.000-3,11.000-19.000-3,4.000-19.000 0,3.000-18.000-1,3.000-19.000-2,6.000-16.000-2,9.000-12.000-6,10.000-13.000-6,10.000-12.000-5,-9.000 4.000-3,-24.000 22.000-1,-26.000 22.000-1,-24.000 23.000-1</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25"/>
    </inkml:context>
    <inkml:brush xml:id="br0">
      <inkml:brushProperty name="width" value="0.0416255034506321" units="cm"/>
      <inkml:brushProperty name="height" value="0.0416255034506321" units="cm"/>
      <inkml:brushProperty name="color" value="#f2395b"/>
      <inkml:brushProperty name="ignorePressure" value="0"/>
    </inkml:brush>
  </inkml:definitions>
  <inkml:trace contextRef="#ctx0" brushRef="#br0">10900.000 13100.000 528,'-18.000'-15.000'10,"17.000"23.000"18,15.000 22.000 20,16.000 22.000 19,12.000 16.000 4,9.000 14.000-14,10.000 11.000-12,10.000 14.000-12,0.000 0.000-9,-5.000-8.000-4,-7.000-10.000-3,-5.000-9.000-5,-4.000-13.000-3,0.000-16.000 0,0.000-15.000-3,0.000-15.000 0,1.000-14.000-2,4.000-8.000-1,3.000-10.000-1,3.000-9.000-1,9.000-21.000-5,16.000-31.000-4,15.000-31.000-7,17.000-31.000-5,21.000-34.000-5,28.000-33.000-4,28.000-35.000-4,29.000-34.000-5,-9.000 5.000 1,-43.000 48.000 6,-44.000 47.000 7,-43.000 47.000 5,-23.000 23.000-2,1.000 0.000-10,-1.000 0.000-11,1.000 0.000-10</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27"/>
    </inkml:context>
    <inkml:brush xml:id="br0">
      <inkml:brushProperty name="width" value="0.0308772698044777" units="cm"/>
      <inkml:brushProperty name="height" value="0.0308772698044777" units="cm"/>
      <inkml:brushProperty name="color" value="#f2395b"/>
      <inkml:brushProperty name="ignorePressure" value="0"/>
    </inkml:brush>
  </inkml:definitions>
  <inkml:trace contextRef="#ctx0" brushRef="#br0">49600.000 27450.000 712,'3.000'46.000'73,"6.000"-5.000"-18,7.000-7.000-19,6.000-5.000-18,1.000-4.000-10,-3.000 0.000 0,-3.000 0.000-2,-2.000 0.000 0,-1.000-4.000-1,3.000-5.000-1,3.000-7.000-1,4.000-5.000-2,2.000-6.000 1,4.000-3.000 3,3.000-3.000 2,3.000-2.000 3,4.000-14.000 1,7.000-21.000-1,6.000-22.000-1,7.000-22.000-2,2.000-15.000-4,1.000-5.000-4,-1.000-7.000-5,1.000-5.000-6,-4.000 3.000-6,-6.000 17.000-7,-6.000 15.000-8,-6.000 16.000-7,-6.000 13.000-5,-2.000 14.000 0,-3.000 11.000-1,-3.000 14.000-1</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3:29"/>
    </inkml:context>
    <inkml:brush xml:id="br0">
      <inkml:brushProperty name="width" value="0.0343615226447582" units="cm"/>
      <inkml:brushProperty name="height" value="0.0343615226447582" units="cm"/>
      <inkml:brushProperty name="color" value="#f2395b"/>
      <inkml:brushProperty name="ignorePressure" value="0"/>
    </inkml:brush>
  </inkml:definitions>
  <inkml:trace contextRef="#ctx0" brushRef="#br0">56250.000 32450.000 640,'3.000'48.000'101,"6.000"-3.000"-21,7.000-3.000-22,6.000-2.000-21,3.000 0.000-13,0.000 7.000-5,0.000 6.000-4,0.000 7.000-4,3.000-1.000-3,6.000-6.000-4,7.000-6.000-1,6.000-6.000-4,6.000-20.000-3,6.000-30.000-6,7.000-32.000-5,6.000-30.000-6,3.000-25.000-3,0.000-15.000-2,0.000-15.000-1,0.000-16.000-3,0.000-4.000 1,0.000 10.000 5,0.000 10.000 4,0.000 9.000 4,-4.000 10.000-2,-5.000 14.000-9,-7.000 11.000-8,-5.000 14.000-9</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00"/>
    </inkml:context>
    <inkml:brush xml:id="br0">
      <inkml:brushProperty name="width" value="0.0557842254638672" units="cm"/>
      <inkml:brushProperty name="height" value="0.0557842254638672" units="cm"/>
      <inkml:brushProperty name="color" value="#f2395b"/>
      <inkml:brushProperty name="ignorePressure" value="0"/>
    </inkml:brush>
  </inkml:definitions>
  <inkml:trace contextRef="#ctx0" brushRef="#br0">13800.000 34600.000 394,'0.000'-69.000'8,"0.000"13.000"14,0.000 12.000 17,0.000 13.000 14,7.000 18.000 7,17.000 26.000-3,15.000 24.000-2,16.000 26.000-3,4.000 16.000-4,-6.000 10.000-9,-6.000 10.000-8,-6.000 9.000-8,-2.000 13.000-5,3.000 20.000-3,3.000 18.000-2,4.000 20.000-2,-1.000 6.000-1,-3.000-2.000-2,-3.000-3.000 0,-2.000-3.000-2,-1.000-15.000-1,3.000-24.000-3,3.000-26.000-1,4.000-24.000-4,1.000-21.000 1,0.000-16.000-1,0.000-15.000 2,0.000-15.000 0,4.000-23.000 2,10.000-28.000 2,10.000-28.000 2,9.000-27.000 3,10.000-40.000-1,14.000-50.000-2,11.000-50.000-3,14.000-50.000-2,14.000-30.000-4,20.000-9.000-7,18.000-10.000-6,20.000-8.000-6,5.000 2.000-3,-6.000 16.000 4,-6.000 15.000 2,-6.000 17.000 3,-20.000 32.000-10,-30.000 50.000-22,-32.000 50.000-23,-30.000 50.000-23</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02"/>
    </inkml:context>
    <inkml:brush xml:id="br0">
      <inkml:brushProperty name="width" value="0.0480565018951893" units="cm"/>
      <inkml:brushProperty name="height" value="0.0480565018951893" units="cm"/>
      <inkml:brushProperty name="color" value="#f2395b"/>
      <inkml:brushProperty name="ignorePressure" value="0"/>
    </inkml:brush>
  </inkml:definitions>
  <inkml:trace contextRef="#ctx0" brushRef="#br0">66800.000 34650.000 457,'-97.000'7.000'150,"6.000"17.000"-32,7.000 15.000-33,6.000 16.000-32,-2.000 15.000-19,-9.000 16.000-4,-10.000 15.000-5,-8.000 17.000-6,-6.000 16.000-4,1.000 19.000-5,-1.000 19.000-6,1.000 19.000-6,4.000-1.000-5,9.000-18.000-6,10.000-19.000-6,10.000-18.000-6,7.000-14.000-3,6.000-5.000-4,7.000-7.000-3,6.000-5.000-2</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02"/>
    </inkml:context>
    <inkml:brush xml:id="br0">
      <inkml:brushProperty name="width" value="0.0472808852791786" units="cm"/>
      <inkml:brushProperty name="height" value="0.0472808852791786" units="cm"/>
      <inkml:brushProperty name="color" value="#f2395b"/>
      <inkml:brushProperty name="ignorePressure" value="0"/>
    </inkml:brush>
  </inkml:definitions>
  <inkml:trace contextRef="#ctx0" brushRef="#br0">65150.000 34700.000 465,'-33.000'-7.000'37,"34.000"39.000"15,35.000 36.000 15,35.000 39.000 15,19.000 28.000 0,7.000 23.000-15,6.000 22.000-14,7.000 22.000-16,7.000 10.000-11,9.000 1.000-8,10.000-1.000-7,10.000 1.000-9,-11.000-23.000-9,-27.000-43.000-12,-28.000-44.000-12,-28.000-43.000-12,-15.000-21.000-12,1.000 3.000-9,-1.000 3.000-11,1.000 4.000-9</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3"/>
    </inkml:context>
    <inkml:brush xml:id="br0">
      <inkml:brushProperty name="width" value="0.0482616014778614" units="cm"/>
      <inkml:brushProperty name="height" value="0.0482616014778614" units="cm"/>
      <inkml:brushProperty name="color" value="#f2395b"/>
      <inkml:brushProperty name="ignorePressure" value="0"/>
    </inkml:brush>
  </inkml:definitions>
  <inkml:trace contextRef="#ctx0" brushRef="#br0">82800.000 28800.000 455,'26.000'-25.000'0,"4.000"0.000"0,3.000 0.000 0,3.000 0.000 0,3.000 1.000 1,3.000 4.000 2,3.000 3.000 2,4.000 3.000 2,4.000 3.000 0,6.000 3.000-5,7.000 3.000-2,6.000 4.000-4,1.000-1.000-1,-3.000-3.000 0,-3.000-3.000 0,-2.000-2.000 1,-6.000 2.000 1,-6.000 9.000 3,-6.000 10.000 3,-6.000 10.000 4,-7.000 5.000 2,-6.000 4.000 3,-6.000 3.000 4,-6.000 3.000 2,-6.000 3.000 2,-2.000 3.000-1,-3.000 3.000-1,-3.000 4.000-1,-2.000 1.000 3,0.000 0.000 6,0.000 0.000 7,0.000 0.000 5,-2.000 4.000 3,-3.000 10.000-2,-3.000 10.000-3,-2.000 9.000-1,-3.000 7.000-4,1.000 7.000-4,-1.000 6.000-5,1.000 7.000-4,1.000 0.000-4,3.000-2.000-3,3.000-3.000-2,4.000-3.000-4,1.000-7.000-4,0.000-9.000-3,0.000-10.000-4,0.000-8.000-4,-4.000-9.000-4,-5.000-6.000-3,-7.000-6.000-5,-5.000-6.000-3,-12.000-9.000-4,-16.000-8.000-5,-15.000-10.000-3,-15.000-9.000-6,-7.000-16.000 2,3.000-22.000 5,3.000-22.000 7,4.000-21.000 5,1.000-18.000 2,0.000-12.000-4,0.000-13.000-2,0.000-12.000-2,3.000-2.000-1,6.000 9.000 5,7.000 10.000 4,6.000 10.000 4,7.000 10.000 4,10.000 13.000 6,10.000 12.000 6,9.000 13.000 4,4.000 9.000 3,1.000 6.000-2,-1.000 7.000 0,1.000 6.000-3,-3.000 13.000 11,-2.000 23.000 21,-3.000 22.000 20,-3.000 22.000 21,-7.000 13.000 3,-9.000 7.000-15,-10.000 6.000-16,-8.000 7.000-15,-3.000-1.000-8,7.000-6.000-3,6.000-6.000-2,7.000-6.000-3,10.000-15.000-5,16.000-21.000-11,15.000-22.000-10,17.000-22.000-11,17.000-18.000-7,23.000-11.000-4,22.000-14.000-4,22.000-11.000-5,10.000-6.000 2,1.000 4.000 6,-1.000 3.000 6,1.000 3.000 7,-9.000 9.000 6,-15.000 16.000 7,-15.000 15.000 7,-16.000 17.000 6,-15.000 13.000 4,-11.000 13.000 3,-14.000 12.000 2,-11.000 13.000 3,-17.000 10.000 3,-18.000 10.000 3,-19.000 10.000 3,-18.000 9.000 4,-12.000 4.000 0,-3.000 1.000-3,-3.000-1.000-4,-2.000 1.000-2,2.000-9.000-3,9.000-15.000-1,10.000-15.000-1,10.000-16.000-1,18.000-18.000-7,28.000-18.000-10,28.000-19.000-11,29.000-18.000-12,16.000-12.000-3,7.000-3.000 1,6.000-3.000 1,7.000-2.000 2,0.000 0.000 1,-2.000 7.000-1,-3.000 6.000-1,-3.000 7.000 0,-6.000 4.000 0,-5.000 3.000 2,-7.000 3.000 1,-5.000 4.000 1,-8.000 1.000 0,-5.000 0.000 0,-7.000 0.000-1,-5.000 0.000 0</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1"/>
    </inkml:context>
    <inkml:brush xml:id="br0">
      <inkml:brushProperty name="width" value="0.0414855480194092" units="cm"/>
      <inkml:brushProperty name="height" value="0.0414855480194092" units="cm"/>
      <inkml:brushProperty name="color" value="#f2395b"/>
      <inkml:brushProperty name="ignorePressure" value="0"/>
    </inkml:brush>
  </inkml:definitions>
  <inkml:trace contextRef="#ctx0" brushRef="#br0">58650.000 39300.000 530,'-85.000'-66.000'44,"32.000"19.000"-3,31.000 19.000-3,32.000 19.000-2,29.000 5.000-4,28.000-5.000-1,28.000-7.000-4,29.000-5.000-1,7.000-3.000-5,-12.000 4.000-4,-13.000 3.000-6,-12.000 3.000-4,-12.000 9.000-5,-8.000 16.000-4,-10.000 15.000-2,-9.000 17.000-5,-15.000 13.000-3,-18.000 13.000-2,-19.000 12.000-4,-18.000 13.000-2,-17.000 6.000-1,-11.000 0.000 2,-14.000 0.000 2,-11.000 0.000 1,-7.000-5.000 4,0.000-9.000 1,0.000-10.000 3,0.000-8.000 3,1.000-9.000 3,4.000-6.000 3,3.000-6.000 4,3.000-6.000 4,4.000-7.000 3,7.000-6.000 2,6.000-6.000 2,7.000-6.000 2,11.000 2.000 3,20.000 14.000 2,18.000 11.000 4,20.000 14.000 3,8.000 7.000-2,1.000 3.000-4,-1.000 3.000-5,1.000 4.000-5,-3.000 8.000-4,-2.000 17.000-3,-3.000 15.000-2,-3.000 16.000-2,-6.000 7.000-2,-5.000 1.000 1,-7.000-1.000 0,-5.000 1.000-1,-8.000-3.000 0,-5.000-2.000-2,-7.000-3.000-3,-5.000-3.000-2,-9.000-6.000-1,-9.000-5.000-1,-10.000-7.000-1,-8.000-5.000 0,-6.000-12.000-1,1.000-16.000 1,-1.000-15.000 0,1.000-15.000 0,-6.000-15.000 0,-8.000-12.000 1,-10.000-13.000-1,-9.000-12.000 0,-4.000-13.000 0,4.000-12.000 0,3.000-13.000 0,3.000-12.000 0,9.000-10.000-1,16.000-6.000 2,15.000-6.000-1,17.000-6.000 0,14.000-4.000 4,17.000 1.000 7,15.000-1.000 6,16.000 1.000 6,13.000 1.000 3,14.000 3.000-1,11.000 3.000-2,14.000 4.000-1,13.000 1.000-2,16.000 0.000-2,15.000 0.000-2,17.000 0.000-2,7.000 1.000-3,0.000 4.000-4,0.000 3.000-2,0.000 3.000-5,-4.000 4.000-1,-5.000 7.000-2,-7.000 6.000-2,-5.000 7.000 0,-8.000-1.000-5,-5.000-6.000-7,-7.000-6.000-7,-5.000-6.000-8,-3.000-9.000-2,4.000-8.000 2,3.000-10.000 0,3.000-9.000 2,-1.000-9.000 4,-2.000-5.000 7,-3.000-7.000 5,-3.000-5.000 7,-6.000-1.000 4,-5.000 6.000 3,-7.000 7.000 2,-5.000 6.000 3,-9.000 9.000 2,-9.000 13.000 2,-10.000 12.000 2,-8.000 13.000 2,-15.000 13.000 10,-19.000 17.000 21,-18.000 15.000 19,-19.000 16.000 19,-15.000 18.000 5,-8.000 22.000-12,-10.000 22.000-11,-9.000 23.000-12,-9.000 17.000-9,-5.000 17.000-5,-7.000 15.000-4,-5.000 16.000-6,-4.000 12.000-4,0.000 9.000-3,0.000 10.000-3,0.000 10.000-4,1.000-3.000-3,4.000-11.000-4,3.000-14.000-3,3.000-11.000-4,10.000-22.000-1,20.000-27.000-1,18.000-28.000 1,20.000-28.000 0,13.000-29.000-4,9.000-28.000-9,10.000-28.000-7,10.000-27.000-9,10.000-25.000-4,13.000-18.000 2,12.000-19.000 2,13.000-18.000 2,7.000-6.000 3,4.000 10.000 7,3.000 10.000 5,3.000 9.000 7,-2.000 17.000 7,-6.000 25.000 6,-6.000 25.000 8,-6.000 25.000 7,-12.000 25.000 5,-15.000 25.000 1,-15.000 25.000 3,-16.000 25.000 3,-15.000 20.000 2,-11.000 16.000 4,-14.000 15.000 4,-11.000 17.000 3,-7.000 2.000 0,0.000-9.000-6,0.000-10.000-5,0.000-8.000-7,4.000-14.000-2,10.000-15.000-2,10.000-15.000-2,9.000-16.000-1,10.000-16.000-7,14.000-16.000-12,11.000-15.000-12,14.000-15.000-12,10.000-18.000-7,9.000-19.000-2,10.000-18.000-2,10.000-19.000-2,4.000-10.000 1,0.000 1.000 5,0.000-1.000 6,0.000 1.000 5,-5.000 10.000 7,-9.000 22.000 9,-10.000 22.000 10,-8.000 23.000 9,-11.000 24.000 8,-8.000 28.000 5,-10.000 28.000 7,-9.000 29.000 6,-9.000 11.000 3,-5.000-2.000 0,-7.000-3.000-1,-5.000-3.000 1,-1.000-10.000-6,6.000-16.000-8,7.000-15.000-9,6.000-15.000-8,9.000-20.000-13,13.000-21.000-12,12.000-22.000-14,13.000-22.000-14,2.000-21.000-6,-5.000-18.000 1,-7.000-19.000 0,-5.000-18.000 1,-8.000-15.000 4,-5.000-9.000 8,-7.000-10.000 8,-5.000-8.000 7,-4.000 0.000 5,0.000 14.000 2,0.000 11.000 3,0.000 14.000 2,0.000 14.000 7,0.000 20.000 10,0.000 18.000 9,0.000 20.000 11,4.000 21.000 12,10.000 25.000 16,10.000 25.000 14,9.000 25.000 15,6.000 21.000-1,3.000 20.000-15,3.000 18.000-16,4.000 20.000-16,2.000 21.000-12,4.000 25.000-7,3.000 25.000-8,3.000 25.000-7,4.000 23.000-3,7.000 22.000 1,6.000 22.000 3,7.000 23.000 0,-4.000-11.000-2,-12.000-40.000-11,-13.000-40.000-8,-12.000-41.000-11,-9.000-32.000-11,-2.000-21.000-16,-3.000-22.000-14,-3.000-22.000-16</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2"/>
    </inkml:context>
    <inkml:brush xml:id="br0">
      <inkml:brushProperty name="width" value="0.0328099466860294" units="cm"/>
      <inkml:brushProperty name="height" value="0.0328099466860294" units="cm"/>
      <inkml:brushProperty name="color" value="#f2395b"/>
      <inkml:brushProperty name="ignorePressure" value="0"/>
    </inkml:brush>
  </inkml:definitions>
  <inkml:trace contextRef="#ctx0" brushRef="#br0">63400.000 40350.000 670,'20.000'145.000'120,"-9.000"-9.000"-30,-10.000-10.000-29,-8.000-8.000-29,-8.000-1.000-17,-2.000 9.000-6,-3.000 10.000-7,-3.000 10.000-4,-4.000 0.000-9,-3.000-5.000-9,-3.000-7.000-10,-2.000-5.000-9,0.000-15.000-6,7.000-22.000-1,6.000-22.000-2,7.000-21.000-2</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2"/>
    </inkml:context>
    <inkml:brush xml:id="br0">
      <inkml:brushProperty name="width" value="0.0352543666958809" units="cm"/>
      <inkml:brushProperty name="height" value="0.0352543666958809" units="cm"/>
      <inkml:brushProperty name="color" value="#f2395b"/>
      <inkml:brushProperty name="ignorePressure" value="0"/>
    </inkml:brush>
  </inkml:definitions>
  <inkml:trace contextRef="#ctx0" brushRef="#br0">63700.000 40750.000 624,'78.000'-71.000'3,"6.000"10.000"7,7.000 10.000 7,6.000 9.000 6,-1.000 12.000 6,-5.000 16.000 2,-7.000 15.000 3,-5.000 17.000 4,-8.000 13.000-1,-5.000 13.000-4,-7.000 12.000-3,-5.000 13.000-3,-9.000 12.000-4,-9.000 13.000-6,-10.000 12.000-5,-8.000 13.000-5,-12.000 4.000-4,-12.000-3.000-2,-13.000-3.000-1,-12.000-2.000-1,-10.000-9.000-4,-6.000-12.000-5,-6.000-13.000-6,-6.000-12.000-5,-6.000-15.000-4,-2.000-15.000 0,-3.000-15.000 0,-3.000-16.000-2,1.000-21.000 2,6.000-24.000 2,7.000-26.000 2,6.000-24.000 3,12.000-20.000 3,19.000-11.000 3,19.000-14.000 4,19.000-11.000 2,16.000 0.000 4,17.000 17.000 2,15.000 15.000 2,16.000 16.000 2,2.000 16.000 2,-8.000 20.000 2,-10.000 18.000 0,-9.000 20.000 0,-12.000 24.000 0,-11.000 31.000-2,-14.000 32.000-4,-11.000 31.000-2,-17.000 21.000-2,-18.000 14.000 2,-19.000 11.000-1,-18.000 14.000 2,-14.000 0.000-1,-5.000-8.000 1,-7.000-10.000-1,-5.000-9.000-1,-1.000-13.000 0,6.000-16.000-2,7.000-15.000-1,6.000-15.000-3,7.000-14.000 1,10.000-8.000 3,10.000-10.000 1,9.000-9.000 3,10.000-12.000 1,14.000-11.000 1,11.000-14.000 0,14.000-11.000 2,13.000-12.000-1,16.000-9.000-1,15.000-10.000-1,17.000-8.000-1,8.000-11.000-3,4.000-8.000-5,3.000-10.000-5,3.000-9.000-5,-4.000-4.000-4,-8.000 4.000 0,-10.000 3.000 0,-9.000 3.000-2,-10.000 1.000 1,-9.000 1.000 1,-10.000-1.000 1,-8.000 1.000 2,-8.000 5.000 1,-2.000 14.000 2,-3.000 11.000 3,-3.000 14.000 1</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2"/>
    </inkml:context>
    <inkml:brush xml:id="br0">
      <inkml:brushProperty name="width" value="0.0424918457865715" units="cm"/>
      <inkml:brushProperty name="height" value="0.0424918457865715" units="cm"/>
      <inkml:brushProperty name="color" value="#f2395b"/>
      <inkml:brushProperty name="ignorePressure" value="0"/>
    </inkml:brush>
  </inkml:definitions>
  <inkml:trace contextRef="#ctx0" brushRef="#br0">64200.000 39800.000 517,'-24.000'-69.000'1,"4.000"13.000"3,3.000 12.000 1,3.000 13.000 3,-1.000 27.000 8,-2.000 45.000 15,-3.000 43.000 13,-3.000 45.000 14,-1.000 19.000 2,4.000-3.000-8,3.000-3.000-11,3.000-2.000-8,-1.000 11.000-6,-2.000 29.000-3,-3.000 28.000-1,-3.000 28.000-2,-1.000 4.000-5,4.000-18.000-4,3.000-19.000-6,3.000-18.000-6,3.000-17.000-5,3.000-11.000-7,3.000-14.000-7,4.000-11.000-6,7.000-18.000-3,13.000-22.000 1,12.000-22.000 3,13.000-21.000 0,6.000-21.000 0,0.000-19.000-6,0.000-18.000-5,0.000-19.000-4,-4.000-10.000-4,-5.000 1.000-1,-7.000-1.000 0,-5.000 1.000-2</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3"/>
    </inkml:context>
    <inkml:brush xml:id="br0">
      <inkml:brushProperty name="width" value="0.0413180701434612" units="cm"/>
      <inkml:brushProperty name="height" value="0.0413180701434612" units="cm"/>
      <inkml:brushProperty name="color" value="#f2395b"/>
      <inkml:brushProperty name="ignorePressure" value="0"/>
    </inkml:brush>
  </inkml:definitions>
  <inkml:trace contextRef="#ctx0" brushRef="#br0">65500.000 40750.000 532,'25.000'26.000'84,"0.000"4.000"-18,0.000 3.000-17,0.000 3.000-17,0.000 7.000-9,0.000 14.000 3,0.000 11.000 0,0.000 14.000 2,-2.000 8.000-1,-3.000 7.000-4,-3.000 6.000-4,-2.000 7.000-3,-6.000 0.000-3,-6.000-2.000-2,-6.000-3.000-3,-6.000-3.000-3,-9.000-6.000-2,-8.000-5.000 0,-10.000-7.000-2,-9.000-5.000-1,-5.000-11.000 1,0.000-11.000-1,0.000-14.000 2,0.000-11.000-1,0.000-12.000-5,0.000-9.000-13,0.000-10.000-13,0.000-8.000-13,3.000-20.000-3,6.000-28.000 5,7.000-28.000 7,6.000-27.000 6,9.000-11.000 5,13.000 10.000 8,12.000 10.000 5,13.000 9.000 7,12.000 10.000 4,13.000 14.000 0,12.000 11.000-1,13.000 14.000 1,4.000 8.000 2,-3.000 7.000 2,-3.000 6.000 2,-2.000 7.000 3,-3.000 7.000 2,1.000 9.000-2,-1.000 10.000 0,1.000 10.000 0,-6.000 2.000-6,-8.000-3.000-12,-10.000-3.000-10,-9.000-2.000-11,-5.000-3.000-7,0.000 1.000-5,0.000-1.000-3,0.000 1.000-5</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4"/>
    </inkml:context>
    <inkml:brush xml:id="br0">
      <inkml:brushProperty name="width" value="0.0528072267770767" units="cm"/>
      <inkml:brushProperty name="height" value="0.0528072267770767" units="cm"/>
      <inkml:brushProperty name="color" value="#f2395b"/>
      <inkml:brushProperty name="ignorePressure" value="0"/>
    </inkml:brush>
  </inkml:definitions>
  <inkml:trace contextRef="#ctx0" brushRef="#br0">67000.000 40450.000 416,'46.000'28.000'64,"-5.000"6.000"-11,-7.000 7.000-12,-5.000 6.000-10,-6.000 7.000-8,-3.000 10.000 0,-3.000 10.000-3,-2.000 9.000-1,-6.000 7.000-2,-6.000 7.000-2,-6.000 6.000-3,-6.000 7.000-3,-10.000 2.000-2,-12.000 1.000-3,-13.000-1.000-3,-12.000 1.000-2,-10.000-7.000-4,-6.000-12.000-4,-6.000-13.000-3,-6.000-12.000-4,-2.000-13.000-2,3.000-12.000-2,3.000-13.000-1,4.000-12.000-2,7.000-18.000 0,13.000-21.000 0,12.000-22.000 0,13.000-22.000 1,9.000-13.000 1,6.000-3.000 3,7.000-3.000 1,6.000-2.000 2,10.000 2.000 3,17.000 9.000 4,15.000 10.000 5,16.000 10.000 3,9.000 10.000 5,3.000 13.000 6,3.000 12.000 5,4.000 13.000 5,-1.000 13.000 2,-3.000 17.000 0,-3.000 15.000-1,-2.000 16.000 0,-5.000 7.000-1,-2.000 1.000-2,-3.000-1.000 0,-3.000 1.000-2,-4.000-3.000-4,-3.000-2.000-9,-3.000-3.000-9,-2.000-3.000-8,-9.000-24.000-11,-12.000-44.000-10,-13.000-43.000-12,-12.000-44.000-11,-5.000-21.000 1,3.000 4.000 12,3.000 3.000 13,4.000 3.000 13,4.000 7.000 9,6.000 14.000 9,7.000 11.000 8,6.000 14.000 9,7.000 10.000 5,10.000 9.000 1,10.000 10.000 4,9.000 10.000 1,10.000 4.000 2,14.000 0.000-1,11.000 0.000 1,14.000 0.000 1,8.000 0.000-3,7.000 0.000-5,6.000 0.000-6,7.000 0.000-4,4.000 0.000-4,3.000 0.000-1,3.000 0.000-1,4.000 0.000-1,-10.000 1.000-4,-22.000 4.000-7,-22.000 3.000-7,-21.000 3.000-6,-29.000-1.000-7,-34.000-2.000-4,-35.000-3.000-5,-33.000-3.000-5,-18.000-7.000 2,0.000-9.000 10,0.000-10.000 10,0.000-8.000 9,0.000-9.000 5,0.000-6.000-1,0.000-6.000 0,0.000-6.000-1,4.000-2.000 4,10.000 3.000 7,10.000 3.000 7,9.000 4.000 8,7.000 7.000 5,7.000 13.000 2,6.000 12.000 4,7.000 13.000 2,4.000 16.000 2,3.000 23.000 1,3.000 22.000 1,4.000 22.000 1,1.000 18.000-1,0.000 16.000-5,0.000 15.000-4,0.000 17.000-4,-4.000 10.000-3,-5.000 6.000-3,-7.000 7.000-2,-5.000 6.000-3,-3.000 12.000-1,4.000 19.000-1,3.000 19.000-1,3.000 19.000 0,-1.000 7.000-3,-2.000-3.000-4,-3.000-3.000-6,-3.000-2.000-4,-1.000-15.000-6,4.000-25.000-5,3.000-25.000-5,3.000-25.000-6,-4.000-30.000-6,-8.000-34.000-6,-10.000-35.000-5,-9.000-33.000-7,-4.000-31.000 3,4.000-24.000 8,3.000-26.000 10,3.000-24.000 9,6.000-18.000 8,9.000-9.000 3,10.000-10.000 5,10.000-8.000 5,11.000-1.000 1,17.000 9.000 0,15.000 10.000 0,16.000 10.000-2,10.000 14.000 1,7.000 23.000-1,6.000 22.000 1,7.000 22.000 0,-3.000 15.000-3,-8.000 9.000-4,-10.000 10.000-4,-9.000 10.000-5,-7.000 4.000-5,-3.000 0.000-2,-3.000 0.000-4,-2.000 0.000-3</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5"/>
    </inkml:context>
    <inkml:brush xml:id="br0">
      <inkml:brushProperty name="width" value="0.0331092700362206" units="cm"/>
      <inkml:brushProperty name="height" value="0.0331092700362206" units="cm"/>
      <inkml:brushProperty name="color" value="#f2395b"/>
      <inkml:brushProperty name="ignorePressure" value="0"/>
    </inkml:brush>
  </inkml:definitions>
  <inkml:trace contextRef="#ctx0" brushRef="#br0">71300.000 40100.000 664,'60.000'-47.000'8,"23.000"6.000"16,22.000 7.000 17,22.000 6.000 16,12.000 1.000 3,3.000-3.000-9,3.000-3.000-10,4.000-2.000-9,4.000-1.000-13,6.000 3.000-17,7.000 3.000-15,6.000 4.000-16,-13.000 5.000-10,-31.000 10.000-3,-31.000 10.000-4,-31.000 9.000-3,-24.000 6.000 0,-16.000 3.000 3,-15.000 3.000 5,-15.000 4.000 4</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5"/>
    </inkml:context>
    <inkml:brush xml:id="br0">
      <inkml:brushProperty name="width" value="0.0379710122942924" units="cm"/>
      <inkml:brushProperty name="height" value="0.0379710122942924" units="cm"/>
      <inkml:brushProperty name="color" value="#f2395b"/>
      <inkml:brushProperty name="ignorePressure" value="0"/>
    </inkml:brush>
  </inkml:definitions>
  <inkml:trace contextRef="#ctx0" brushRef="#br0">72600.000 39150.000 579,'-27.000'-54.000'31,"-3.000"45.000"7,-3.000 43.000 8,-2.000 45.000 7,-5.000 22.000-1,-2.000 4.000-7,-3.000 3.000-10,-3.000 3.000-7,-10.000 6.000-6,-16.000 9.000-2,-15.000 10.000-2,-15.000 10.000-3,-14.000 14.000-3,-8.000 23.000-7,-10.000 22.000-5,-9.000 22.000-6,4.000-2.000-7,19.000-25.000-8,19.000-25.000-9,19.000-25.000-9,16.000-25.000-6,17.000-25.000-3,15.000-25.000-3,16.000-25.000-4,10.000-19.000 3,7.000-12.000 8,6.000-13.000 10,7.000-12.000 8,2.000-9.000 6,1.000-2.000 3,-1.000-3.000 2,1.000-3.000 3</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5"/>
    </inkml:context>
    <inkml:brush xml:id="br0">
      <inkml:brushProperty name="width" value="0.0353267341852188" units="cm"/>
      <inkml:brushProperty name="height" value="0.0353267341852188" units="cm"/>
      <inkml:brushProperty name="color" value="#f2395b"/>
      <inkml:brushProperty name="ignorePressure" value="0"/>
    </inkml:brush>
  </inkml:definitions>
  <inkml:trace contextRef="#ctx0" brushRef="#br0">71650.000 41050.000 622,'67.000'-43.000'4,"-16.000"17.000"6,-15.000 15.000 7,-15.000 16.000 7,-12.000 15.000 3,-6.000 16.000-1,-6.000 15.000 0,-6.000 17.000 0,-4.000 11.000 0,1.000 10.000 0,-1.000 10.000 2,1.000 9.000 1,-3.000 4.000-1,-2.000 1.000-2,-3.000-1.000-4,-3.000 1.000-2,-2.000-4.000-8,0.000-6.000-13,0.000-6.000-13,0.000-6.000-14</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5"/>
    </inkml:context>
    <inkml:brush xml:id="br0">
      <inkml:brushProperty name="width" value="0.0309493336826563" units="cm"/>
      <inkml:brushProperty name="height" value="0.0309493336826563" units="cm"/>
      <inkml:brushProperty name="color" value="#f2395b"/>
      <inkml:brushProperty name="ignorePressure" value="0"/>
    </inkml:brush>
  </inkml:definitions>
  <inkml:trace contextRef="#ctx0" brushRef="#br0">71750.000 41750.000 710,'73.000'-135.000'22,"-3.000"32.000"-5,-3.000 31.000-4,-2.000 32.000-4,3.000 16.000 1,14.000 4.000 9,11.000 3.000 9,14.000 3.000 7,5.000 1.000 3,1.000 1.000-6,-1.000-1.000-4,1.000 1.000-6,-6.000 2.000-8,-8.000 7.000-12,-10.000 6.000-10,-9.000 7.000-11,-13.000 5.000-8,-16.000 7.000-6,-15.000 6.000-5,-15.000 7.000-5,-15.000-1.000-2,-12.000-6.000 3,-13.000-6.000 3,-12.000-6.000 3,-5.000-6.000 4,3.000-2.000 6,3.000-3.000 5,4.000-3.000 6</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4"/>
    </inkml:context>
    <inkml:brush xml:id="br0">
      <inkml:brushProperty name="width" value="0.0388761088252068" units="cm"/>
      <inkml:brushProperty name="height" value="0.0388761088252068" units="cm"/>
      <inkml:brushProperty name="color" value="#f2395b"/>
      <inkml:brushProperty name="ignorePressure" value="0"/>
    </inkml:brush>
  </inkml:definitions>
  <inkml:trace contextRef="#ctx0" brushRef="#br0">84600.000 28550.000 565,'-16.000'-46.000'73,"19.000"10.000"-11,19.000 10.000-14,19.000 9.000-11,23.000 2.000-7,28.000-2.000-1,28.000-3.000-3,29.000-3.000 0,19.000-4.000-4,14.000-3.000-4,11.000-3.000-4,14.000-2.000-5,-1.000-1.000-1,-12.000 3.000 0,-13.000 3.000 1,-12.000 4.000 1,-18.000 2.000-4,-21.000 4.000-11,-22.000 3.000-8,-22.000 3.000-10,-27.000 7.000-13,-31.000 14.000-14,-31.000 11.000-16,-31.000 14.000-15,-23.000 3.000 1,-11.000-2.000 15,-14.000-3.000 17,-11.000-3.000 16,-9.000 1.000 10,-3.000 6.000 5,-3.000 7.000 5,-2.000 6.000 5,-3.000 1.000 3,1.000-3.000 3,-1.000-3.000 1,1.000-2.000 3,1.000-1.000 3,3.000 3.000 3,3.000 3.000 4,4.000 4.000 3,2.000-1.000 2,4.000-3.000 1,3.000-3.000 0,3.000-2.000 2,9.000-6.000 2,16.000-6.000 3,15.000-6.000 3,17.000-6.000 3,21.000-7.000 2,28.000-6.000 0,28.000-6.000 1,29.000-6.000-1,15.000-6.000-3,3.000-2.000-6,3.000-3.000-6,4.000-3.000-5,-3.000-1.000-4,-5.000 4.000-1,-7.000 3.000 0,-5.000 3.000 0,-15.000 9.000-4,-22.000 16.000-5,-22.000 15.000-5,-21.000 17.000-6,-23.000 10.000-2,-21.000 6.000 3,-22.000 7.000 3,-22.000 6.000 2,-11.000-1.000 1,0.000-5.000 2,0.000-7.000 0,0.000-5.000 0,3.000-3.000 2,6.000 4.000 1,7.000 3.000 2,6.000 3.000 2,4.000-1.000 0,4.000-2.000 3,3.000-3.000 1,3.000-3.000 1,21.000-13.000-2,42.000-22.000-9,40.000-22.000-7,41.000-21.000-8,23.000-17.000-7,6.000-8.000-6,7.000-10.000-6,6.000-9.000-6,-4.000-2.000 0,-11.000 6.000 5,-14.000 7.000 6,-11.000 6.000 4,-14.000 6.000 2,-11.000 6.000-3,-14.000 7.000-2,-11.000 6.000-4</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6"/>
    </inkml:context>
    <inkml:brush xml:id="br0">
      <inkml:brushProperty name="width" value="0.0475648492574692" units="cm"/>
      <inkml:brushProperty name="height" value="0.0475648492574692" units="cm"/>
      <inkml:brushProperty name="color" value="#f2395b"/>
      <inkml:brushProperty name="ignorePressure" value="0"/>
    </inkml:brush>
  </inkml:definitions>
  <inkml:trace contextRef="#ctx0" brushRef="#br0">72950.000 41250.000 462,'-69.000'-143.000'-28,"13.000"17.000"11,12.000 15.000 11,13.000 16.000 9,7.000 13.000 7,4.000 14.000 1,3.000 11.000 2,3.000 14.000 2,7.000 19.000 6,14.000 29.000 12,11.000 28.000 10,14.000 28.000 12,0.000 26.000 2,-8.000 26.000-5,-10.000 24.000-8,-9.000 26.000-5,-7.000 10.000-5,-3.000-3.000-4,-3.000-3.000-4,-2.000-2.000-3,-1.000-11.000-3,3.000-15.000-2,3.000-15.000-2,4.000-16.000-1,4.000-15.000-6,6.000-11.000-8,7.000-14.000-7,6.000-11.000-10,9.000-14.000-6,13.000-11.000-8,12.000-14.000-6,13.000-11.000-7,12.000-18.000-3,13.000-22.000-1,12.000-22.000 0,13.000-21.000-1,-4.000-4.000 1,-18.000 16.000 2,-19.000 15.000 0,-18.000 17.000 2</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7"/>
    </inkml:context>
    <inkml:brush xml:id="br0">
      <inkml:brushProperty name="width" value="0.036604180932045" units="cm"/>
      <inkml:brushProperty name="height" value="0.036604180932045" units="cm"/>
      <inkml:brushProperty name="color" value="#f2395b"/>
      <inkml:brushProperty name="ignorePressure" value="0"/>
    </inkml:brush>
  </inkml:definitions>
  <inkml:trace contextRef="#ctx0" brushRef="#br0">76050.000 38000.000 601,'-18.000'-65.000'-2,"17.000"23.000"-1,15.000 22.000-3,16.000 22.000-2,10.000 19.000 0,7.000 20.000 4,6.000 18.000 2,7.000 20.000 2,-4.000 11.000 0,-12.000 7.000-5,-13.000 6.000-6,-12.000 7.000-5,-18.000 5.000-1,-21.000 7.000 2,-22.000 6.000 3,-22.000 7.000 2,-11.000-7.000 2,0.000-19.000 1,0.000-18.000 3,0.000-19.000 1,-4.000-15.000 2,-5.000-8.000-1,-7.000-10.000 1,-5.000-9.000 1,2.000-7.000 0,13.000-3.000-1,12.000-3.000 1,13.000-2.000 0,10.000-6.000 0,10.000-6.000 1,10.000-6.000 1,9.000-6.000 1,15.000-7.000 0,22.000-6.000 3,22.000-6.000 0,23.000-6.000 2,11.000-2.000 0,4.000 3.000-1,3.000 3.000-1,3.000 4.000-1,6.000 1.000-1,9.000 0.000-3,10.000 0.000-3,10.000 0.000-1,-9.000 6.000-2,-24.000 13.000 3,-26.000 12.000 0,-24.000 13.000 3,-23.000 12.000 0,-18.000 13.000 3,-19.000 12.000 2,-18.000 13.000 2,-17.000 7.000 2,-11.000 4.000 3,-14.000 3.000 2,-11.000 3.000 2,-6.000-1.000 1,4.000-2.000-1,3.000-3.000-1,3.000-3.000-1,6.000-9.000-2,9.000-11.000-5,10.000-14.000-5,10.000-11.000-3,8.000-14.000-6,10.000-11.000-4,10.000-14.000-5,9.000-11.000-5,9.000-17.000-2,9.000-18.000 0,10.000-19.000 1,10.000-18.000-1,10.000-9.000 3,13.000 4.000 3,12.000 3.000 4,13.000 3.000 4,6.000 9.000 3,0.000 16.000 0,0.000 15.000 2,0.000 17.000 2,-4.000 13.000 2,-5.000 13.000 5,-7.000 12.000 4,-5.000 13.000 6,-9.000 10.000 2,-9.000 10.000 0,-10.000 10.000-1,-8.000 9.000 0,-8.000 4.000 1,-2.000 1.000 2,-3.000-1.000 1,-3.000 1.000 3,-4.000-3.000-3,-3.000-2.000-9,-3.000-3.000-9,-2.000-3.000-7,0.000-12.000-9,7.000-18.000-8,6.000-19.000-8,7.000-18.000-8,7.000-14.000 0,9.000-5.000 9,10.000-7.000 8,10.000-5.000 7,4.000 0.000 6,0.000 10.000 1,0.000 10.000 2,0.000 9.000 2,-10.000 10.000 0,-18.000 14.000 1,-19.000 11.000 0,-18.000 14.000 1,-15.000 5.000 0,-9.000 1.000-1,-10.000-1.000 1,-8.000 1.000 0,-14.000 5.000 0,-15.000 14.000 0,-15.000 11.000 0,-16.000 14.000 0,-7.000-1.000 0,4.000-12.000 0,3.000-13.000 0,3.000-12.000 0,4.000-9.000 0,7.000-2.000 0,6.000-3.000 0,7.000-3.000 0,7.000-2.000 0,9.000 0.000 2,10.000 0.000 1,10.000 0.000 1,5.000 0.000 2,4.000 0.000 3,3.000 0.000 2,3.000 0.000 2,1.000 3.000 2,1.000 6.000 3,-1.000 7.000 3,1.000 6.000 2,-1.000 6.000 1,1.000 6.000-4,-1.000 7.000-2,1.000 6.000-3,1.000 6.000-1,3.000 6.000-1,3.000 7.000 1,4.000 6.000 0,2.000 1.000-3,4.000-3.000-5,3.000-3.000-5,3.000-2.000-6,3.000-9.000-5,3.000-12.000-6,3.000-13.000-7,4.000-12.000-7,4.000-13.000-2,6.000-12.000 3,7.000-13.000 1,6.000-12.000 1,6.000-15.000 5,6.000-15.000 4,7.000-15.000 5,6.000-16.000 6,4.000-13.000 2,4.000-9.000 2,3.000-10.000 0,3.000-8.000 2,1.000-1.000 0,1.000 9.000 0,-1.000 10.000 1,1.000 10.000-1,-1.000 11.000 2,1.000 17.000 1,-1.000 15.000 2,1.000 16.000 2,8.000 7.000 1,20.000 1.000 2,18.000-1.000 3,20.000 1.000 1,10.000-1.000 0,3.000 1.000 1,3.000-1.000-2,4.000 1.000 0,1.000-1.000-1,0.000 1.000-4,0.000-1.000-2,0.000 1.000-3,-7.000 2.000-1,-11.000 7.000 0,-14.000 6.000 0,-11.000 7.000-1,-17.000 5.000 2,-18.000 7.000 1,-19.000 6.000 2,-18.000 7.000 1,-15.000 5.000 1,-9.000 7.000-2,-10.000 6.000-1,-8.000 7.000-1,-14.000 0.000 5,-15.000-2.000 11,-15.000-3.000 11,-16.000-3.000 10,-8.000-1.000 4,0.000 4.000-2,0.000 3.000-3,0.000 3.000-3,0.000-2.000-5,0.000-6.000-5,0.000-6.000-6,0.000-6.000-6,3.000-2.000-4,6.000 3.000-2,7.000 3.000-2,6.000 4.000-3,3.000-3.000-3,0.000-5.000-5,0.000-7.000-5,0.000-5.000-6,3.000-9.000-6,6.000-9.000-6,7.000-10.000-7,6.000-8.000-6,6.000-20.000-5,6.000-28.000-2,7.000-28.000-2,6.000-27.000-1,6.000-26.000 2,6.000-22.000 10,7.000-22.000 8,6.000-21.000 10,4.000-1.000 5,4.000 22.000 4,3.000 22.000 3,3.000 23.000 4,-4.000 20.000 4,-8.000 23.000 3,-10.000 22.000 5,-9.000 22.000 3,-7.000 16.000 3,-3.000 14.000 3,-3.000 11.000 1,-2.000 14.000 2,-9.000 10.000 4,-12.000 9.000 5,-13.000 10.000 6,-12.000 10.000 4,-7.000 8.000 2,1.000 10.000-4,-1.000 10.000-3,1.000 9.000-4,2.000 6.000-3,7.000 3.000-6,6.000 3.000-4,7.000 4.000-5,5.000-7.000-5,7.000-16.000-5,6.000-15.000-5,7.000-15.000-5,13.000-14.000-7,22.000-8.000-8,22.000-10.000-7,23.000-9.000-8,10.000-7.000-2,0.000-3.000 5,0.000-3.000 4,0.000-2.000 4,-5.000 3.000 6,-9.000 14.000 6,-10.000 11.000 7,-8.000 14.000 6,-9.000 8.000 5,-6.000 7.000 4,-6.000 6.000 2,-6.000 7.000 5,-7.000 0.000 3,-6.000-2.000 6,-6.000-3.000 5,-6.000-3.000 5,1.000-12.000-4,9.000-18.000-14,10.000-19.000-14,10.000-18.000-13,10.000-18.000-10,13.000-16.000-5,12.000-15.000-4,13.000-15.000-6,-1.000-1.000 1,-11.000 16.000 6,-14.000 15.000 6,-11.000 17.000 6</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8"/>
    </inkml:context>
    <inkml:brush xml:id="br0">
      <inkml:brushProperty name="width" value="0.0487907864153385" units="cm"/>
      <inkml:brushProperty name="height" value="0.0487907864153385" units="cm"/>
      <inkml:brushProperty name="color" value="#f2395b"/>
      <inkml:brushProperty name="ignorePressure" value="0"/>
    </inkml:brush>
  </inkml:definitions>
  <inkml:trace contextRef="#ctx0" brushRef="#br0">77700.000 40150.000 450,'23.000'-24.000'0,"-3.000"4.000"0,-3.000 3.000 0,-2.000 3.000 0,3.000-1.000-2,14.000-2.000-4,11.000-3.000-4,14.000-3.000-4,13.000-2.000 2,16.000 0.000 9,15.000 0.000 9,17.000 0.000 8,8.000 0.000 6,4.000 0.000 1,3.000 0.000 1,3.000 0.000 1,-7.000 3.000-2,-15.000 6.000-6,-15.000 7.000-6,-16.000 6.000-5,-18.000 6.000-6,-18.000 6.000-5,-19.000 7.000-4,-18.000 6.000-5,-20.000 6.000-3,-18.000 6.000 0,-19.000 7.000 1,-18.000 6.000-1,-15.000 3.000 0,-9.000 0.000 2,-10.000 0.000 2,-8.000 0.000 1,-4.000-4.000 2,3.000-5.000 2,3.000-7.000 3,4.000-5.000 3,7.000-4.000 5,13.000 0.000 8,12.000 0.000 7,13.000 0.000 8,16.000-4.000 4,23.000-5.000 1,22.000-7.000 0,22.000-5.000 0,15.000-8.000-3,9.000-5.000-8,10.000-7.000-8,10.000-5.000-6,-3.000-1.000-5,-11.000 6.000 0,-14.000 7.000 0,-11.000 6.000 0,-11.000 9.000-1,-5.000 13.000-3,-7.000 12.000-2,-5.000 13.000-3,-15.000 15.000 1,-22.000 19.000 4,-22.000 19.000 5,-21.000 19.000 5,-10.000 5.000 4,3.000-5.000 5,3.000-7.000 3,4.000-5.000 5,5.000-9.000 2,10.000-9.000 0,10.000-10.000-1,9.000-8.000 1,20.000-20.000-7,31.000-28.000-14,32.000-28.000-13,31.000-27.000-14,9.000-11.000-5,-12.000 10.000 4,-13.000 10.000 4,-12.000 9.000 3,-10.000 10.000 1,-6.000 14.000 1,-6.000 11.000-1,-6.000 14.000 1,-10.000 8.000 4,-12.000 7.000 11,-13.000 6.000 9,-12.000 7.000 10,-5.000-1.000 6,3.000-6.000 1,3.000-6.000 2,4.000-6.000 1,13.000-20.000-3,26.000-30.000-8,24.000-32.000-8,26.000-30.000-7,8.000-23.000-9,-5.000-12.000-8,-7.000-13.000-9,-5.000-12.000-9,-4.000-15.000-3,0.000-15.000 1,0.000-15.000 3,0.000-16.000 0,-4.000-7.000 4,-5.000 4.000 3,-7.000 3.000 5,-5.000 3.000 3,-4.000 6.000 4,0.000 9.000 3,0.000 10.000 2,0.000 10.000 4,0.000 10.000 2,0.000 13.000 3,0.000 12.000 3,0.000 13.000 3,-4.000 15.000 0,-5.000 19.000-2,-7.000 19.000-2,-5.000 19.000-2,-3.000 13.000 7,4.000 10.000 14,3.000 10.000 15,3.000 9.000 14,4.000 17.000 5,7.000 25.000-3,6.000 25.000-6,7.000 25.000-3,0.000 20.000-5,-2.000 16.000-3,-3.000 15.000-3,-3.000 17.000-3,-1.000 10.000-2,4.000 6.000-1,3.000 7.000 0,3.000 6.000-1,3.000 15.000-3,3.000 26.000-5,3.000 24.000-6,4.000 26.000-6,1.000 7.000-6,0.000-9.000-8,0.000-10.000-9,0.000-8.000-9,-4.000-18.000-2,-5.000-25.000 2,-7.000-25.000 2,-5.000-25.000 3,-4.000-27.000-7,0.000-28.000-16,0.000-28.000-17,0.000-27.000-15,0.000-26.000-1,0.000-22.000 14,0.000-22.000 15,0.000-21.000 15</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8"/>
    </inkml:context>
    <inkml:brush xml:id="br0">
      <inkml:brushProperty name="width" value="0.0387667044997215" units="cm"/>
      <inkml:brushProperty name="height" value="0.0387667044997215" units="cm"/>
      <inkml:brushProperty name="color" value="#f2395b"/>
      <inkml:brushProperty name="ignorePressure" value="0"/>
    </inkml:brush>
  </inkml:definitions>
  <inkml:trace contextRef="#ctx0" brushRef="#br0">80450.000 40600.000 567,'0.000'-75.000'-3,"0.000"0.000"-4,0.000 0.000-6,0.000 0.000-5,1.000 6.000 1,4.000 13.000 7,3.000 12.000 8,3.000 13.000 7,-1.000 12.000 9,-2.000 13.000 11,-3.000 12.000 11,-3.000 13.000 11,-9.000 18.000 3,-11.000 26.000-6,-14.000 24.000-5,-11.000 26.000-6,-14.000 21.000-3,-11.000 19.000 2,-14.000 19.000-1,-11.000 19.000 2,-12.000 9.000-3,-9.000 0.000-7,-10.000 0.000-6,-8.000 0.000-6,-1.000-11.000-8,9.000-22.000-10,10.000-22.000-10,10.000-21.000-9,10.000-23.000-6,13.000-21.000-2,12.000-22.000-1,13.000-22.000-1,12.000-19.000-1,13.000-16.000 0,12.000-15.000 1,13.000-15.000 0,6.000-9.000 1,0.000 1.000 0,0.000-1.000 1,0.000 1.000 1</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8"/>
    </inkml:context>
    <inkml:brush xml:id="br0">
      <inkml:brushProperty name="width" value="0.0290465150028467" units="cm"/>
      <inkml:brushProperty name="height" value="0.0290465150028467" units="cm"/>
      <inkml:brushProperty name="color" value="#f2395b"/>
      <inkml:brushProperty name="ignorePressure" value="0"/>
    </inkml:brush>
  </inkml:definitions>
  <inkml:trace contextRef="#ctx0" brushRef="#br0">79800.000 38350.000 757,'-22.000'-52.000'1,"6.000"-3.000"4,7.000-3.000 3,6.000-2.000 2,6.000 5.000 3,6.000 16.000-1,7.000 15.000 1,6.000 17.000 0,9.000 14.000 5,13.000 17.000 7,12.000 15.000 8,13.000 16.000 7,7.000 15.000-5,4.000 16.000-18,3.000 15.000-20,3.000 17.000-19,-8.000-3.000-10,-19.000-18.000 0,-18.000-19.000 0,-19.000-18.000-1,-8.000-12.000-2,3.000-3.000-1,3.000-3.000-2,4.000-2.000-2</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19"/>
    </inkml:context>
    <inkml:brush xml:id="br0">
      <inkml:brushProperty name="width" value="0.0484316982328892" units="cm"/>
      <inkml:brushProperty name="height" value="0.0484316982328892" units="cm"/>
      <inkml:brushProperty name="color" value="#f2395b"/>
      <inkml:brushProperty name="ignorePressure" value="0"/>
    </inkml:brush>
  </inkml:definitions>
  <inkml:trace contextRef="#ctx0" brushRef="#br0">76750.000 40450.000 454,'71.000'-68.000'53,"-5.000"17.000"-12,-7.000 15.000-11,-5.000 16.000-12,5.000 5.000-4,19.000-2.000 1,19.000-3.000 3,19.000-3.000 2,10.000-4.000-1,4.000-3.000-3,3.000-3.000-2,3.000-2.000-4,-8.000 2.000-4,-19.000 9.000-5,-18.000 10.000-6,-19.000 10.000-5,-24.000 5.000-10,-28.000 4.000-14,-28.000 3.000-14,-27.000 3.000-14,-14.000-7.000 0,4.000-15.000 14,3.000-15.000 14,3.000-16.000 13,1.000-13.000 9,1.000-9.000 2,-1.000-10.000 3,1.000-8.000 3,1.000-4.000 3,3.000 3.000 2,3.000 3.000 3,4.000 4.000 4,2.000 7.000 3,4.000 13.000 5,3.000 12.000 5,3.000 13.000 5,3.000 18.000 6,3.000 26.000 9,3.000 24.000 8,4.000 26.000 8,2.000 13.000-1,4.000 4.000-9,3.000 3.000-8,3.000 3.000-10,-1.000 7.000-5,-2.000 14.000-1,-3.000 11.000-1,-3.000 14.000-1,-6.000 13.000-2,-5.000 16.000-2,-7.000 15.000-2,-5.000 17.000-3,-6.000 2.000-1,-3.000-9.000-1,-3.000-10.000 0,-2.000-8.000-1,-1.000-14.000 0,3.000-15.000-4,3.000-15.000-1,4.000-16.000-3,26.000-44.000-4,50.000-72.000-4,50.000-72.000-4,50.000-71.000-5,10.000-23.000 0,-27.000 29.000 3,-28.000 28.000 4,-28.000 28.000 3,-15.000 14.000-11,1.000 0.000-28,-1.000 0.000-27,1.000 0.000-28</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0"/>
    </inkml:context>
    <inkml:brush xml:id="br0">
      <inkml:brushProperty name="width" value="0.0476452670991421" units="cm"/>
      <inkml:brushProperty name="height" value="0.0476452670991421" units="cm"/>
      <inkml:brushProperty name="color" value="#f2395b"/>
      <inkml:brushProperty name="ignorePressure" value="0"/>
    </inkml:brush>
  </inkml:definitions>
  <inkml:trace contextRef="#ctx0" brushRef="#br0">83250.000 39450.000 461,'-52.000'0.000'0,"-3.000"0.000"0,-3.000 0.000 0,-2.000 0.000 0,2.000 0.000 5,9.000 0.000 10,10.000 0.000 9,10.000 0.000 10,8.000 3.000 5,10.000 6.000 2,10.000 7.000 0,9.000 6.000 1,17.000 1.000-2,25.000-3.000-5,25.000-3.000-7,25.000-2.000-5,17.000-5.000-2,9.000-2.000 5,10.000-3.000 3,10.000-3.000 4,4.000-7.000-3,0.000-9.000-10,0.000-10.000-9,0.000-8.000-10,-4.000-6.000-6,-5.000 1.000-4,-7.000-1.000-5,-5.000 1.000-4,-15.000 4.000-2,-22.000 9.000-2,-22.000 10.000 0,-21.000 10.000-2,-23.000 2.000-2,-21.000-3.000-4,-22.000-3.000-4,-22.000-2.000-4,-8.000-1.000 3,6.000 3.000 10,7.000 3.000 9,6.000 4.000 11,3.000 1.000 7,0.000 0.000 6,0.000 0.000 5,0.000 0.000 5,7.000 0.000-3,17.000 0.000-9,15.000 0.000-9,16.000 0.000-10,4.000-4.000-8,-6.000-5.000-4,-6.000-7.000-5,-6.000-5.000-5,-9.000 0.000-2,-8.000 10.000 2,-10.000 10.000 0,-9.000 9.000 1</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0"/>
    </inkml:context>
    <inkml:brush xml:id="br0">
      <inkml:brushProperty name="width" value="0.0507544912397861" units="cm"/>
      <inkml:brushProperty name="height" value="0.0507544912397861" units="cm"/>
      <inkml:brushProperty name="color" value="#f2395b"/>
      <inkml:brushProperty name="ignorePressure" value="0"/>
    </inkml:brush>
  </inkml:definitions>
  <inkml:trace contextRef="#ctx0" brushRef="#br0">84200.000 38500.000 433,'-24.000'-47.000'3,"4.000"6.000"5,3.000 7.000 5,3.000 6.000 6,4.000 15.000 5,7.000 26.000 8,6.000 24.000 7,7.000 26.000 7,0.000 18.000 3,-2.000 13.000-2,-3.000 12.000 0,-3.000 13.000-1,-7.000 7.000-4,-9.000 4.000-6,-10.000 3.000-6,-8.000 3.000-7,-11.000 3.000-5,-8.000 3.000-2,-10.000 3.000-4,-9.000 4.000-2,-12.000 8.000-4,-11.000 17.000-5,-14.000 15.000-5,-11.000 16.000-5,-6.000-2.000-8,4.000-19.000-12,3.000-18.000-12,3.000-19.000-12,12.000-35.000-7,22.000-49.000-2,22.000-51.000-1,23.000-49.000-2,14.000-24.000 4,10.000 3.000 10,10.000 3.000 9,9.000 4.000 9</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1"/>
    </inkml:context>
    <inkml:brush xml:id="br0">
      <inkml:brushProperty name="width" value="0.038788590580225" units="cm"/>
      <inkml:brushProperty name="height" value="0.038788590580225" units="cm"/>
      <inkml:brushProperty name="color" value="#f2395b"/>
      <inkml:brushProperty name="ignorePressure" value="0"/>
    </inkml:brush>
  </inkml:definitions>
  <inkml:trace contextRef="#ctx0" brushRef="#br0">83950.000 40300.000 567,'54.000'0.000'2,"10.000"0.000"6,10.000 0.000 6,9.000 0.000 4,-4.000 4.000 4,-15.000 10.000 2,-15.000 10.000 1,-16.000 9.000 2,-5.000 9.000 3,6.000 9.000 4,7.000 10.000 4,6.000 10.000 4,6.000 10.000-1,6.000 13.000-6,7.000 12.000-5,6.000 13.000-6,-2.000-4.000-8,-9.000-18.000-13,-10.000-19.000-13,-8.000-18.000-12,-8.000-12.000-9,-2.000-3.000-4,-3.000-3.000-4,-3.000-2.000-5,-2.000-8.000-4,0.000-8.000-4,0.000-10.000-2,0.000-9.000-4</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1"/>
    </inkml:context>
    <inkml:brush xml:id="br0">
      <inkml:brushProperty name="width" value="0.0539932027459145" units="cm"/>
      <inkml:brushProperty name="height" value="0.0539932027459145" units="cm"/>
      <inkml:brushProperty name="color" value="#f2395b"/>
      <inkml:brushProperty name="ignorePressure" value="0"/>
    </inkml:brush>
  </inkml:definitions>
  <inkml:trace contextRef="#ctx0" brushRef="#br0">87100.000 38400.000 407,'-46.000'-24.000'4,"10.000"4.000"10,10.000 3.000 8,9.000 3.000 9,12.000 7.000 4,16.000 14.000-3,15.000 11.000-2,17.000 14.000-3,16.000 2.000-2,19.000-6.000-1,19.000-6.000-2,19.000-6.000-1,16.000-9.000-4,17.000-8.000-6,15.000-10.000-7,16.000-9.000-7,1.000-9.000-1,-12.000-5.000 1,-13.000-7.000 1,-12.000-5.000 2,-38.000 14.000 2,-62.000 39.000 1,-63.000 36.000 2,-62.000 39.000 2,-37.000 18.000 2,-8.000 0.000 5,-10.000 0.000 4,-9.000 0.000 4,2.000-2.000 2,17.000-3.000-1,15.000-3.000 0,16.000-2.000-2,9.000-3.000-1,3.000 1.000-2,3.000-1.000-4,4.000 1.000-2,-3.000 4.000-1,-5.000 9.000 0,-7.000 10.000-1,-5.000 10.000 0,0.000 0.000-3,10.000-5.000-5,10.000-7.000-7,9.000-5.000-6,9.000-11.000-6,9.000-11.000-8,10.000-14.000-8,10.000-11.000-8,13.000-20.000-5,19.000-24.000-3,19.000-26.000-4,19.000-24.000-4,16.000-23.000 2,17.000-18.000 7,15.000-19.000 6,16.000-18.000 6,12.000-9.000 6,9.000 4.000 2,10.000 3.000 5,10.000 3.000 2,-3.000 9.000 6,-11.000 16.000 6,-14.000 15.000 6,-11.000 17.000 7,-17.000 11.000 6,-18.000 10.000 4,-19.000 10.000 5,-18.000 9.000 6,-17.000 12.000 0,-11.000 16.000 0,-14.000 15.000-2,-11.000 17.000-1,-11.000 11.000 3,-5.000 10.000 10,-7.000 10.000 10,-5.000 9.000 9,0.000 4.000 2,10.000 1.000-4,10.000-1.000-5,9.000 1.000-5,7.000-1.000-6,7.000 1.000-7,6.000-1.000-8,7.000 1.000-7,8.000-4.000-6,14.000-6.000-4,11.000-6.000-5,14.000-6.000-4,8.000-7.000-5,7.000-6.000-4,6.000-6.000-4,7.000-6.000-5,2.000-12.000-6,1.000-15.000-11,-1.000-15.000-9,1.000-16.000-9,-4.000-16.000-3,-6.000-16.000 6,-6.000-15.000 5,-6.000-15.000 7,-7.000-4.000 4,-6.000 9.000 3,-6.000 10.000 3,-6.000 10.000 3</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4"/>
    </inkml:context>
    <inkml:brush xml:id="br0">
      <inkml:brushProperty name="width" value="0.0417054779827595" units="cm"/>
      <inkml:brushProperty name="height" value="0.0417054779827595" units="cm"/>
      <inkml:brushProperty name="color" value="#f2395b"/>
      <inkml:brushProperty name="ignorePressure" value="0"/>
    </inkml:brush>
  </inkml:definitions>
  <inkml:trace contextRef="#ctx0" brushRef="#br0">85850.000 27050.000 527,'-44.000'3.000'9,"13.000"6.000"18,12.000 7.000 19,13.000 6.000 18,7.000 17.000 4,4.000 28.000-11,3.000 28.000-9,3.000 29.000-11,4.000 22.000-7,7.000 20.000-5,6.000 18.000-5,7.000 20.000-5,5.000 8.000-4,7.000 1.000-3,6.000-1.000-3,7.000 1.000-3,2.000 4.000-6,1.000 9.000-13,-1.000 10.000-12,1.000 10.000-11,-6.000-15.000-6,-8.000-37.000 2,-10.000-38.000 0,-9.000-37.000 2,-7.000-24.000 0,-3.000-9.000-3,-3.000-10.000-2,-2.000-8.000-2</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2"/>
    </inkml:context>
    <inkml:brush xml:id="br0">
      <inkml:brushProperty name="width" value="0.0548571348190308" units="cm"/>
      <inkml:brushProperty name="height" value="0.0548571348190308" units="cm"/>
      <inkml:brushProperty name="color" value="#f2395b"/>
      <inkml:brushProperty name="ignorePressure" value="0"/>
    </inkml:brush>
  </inkml:definitions>
  <inkml:trace contextRef="#ctx0" brushRef="#br0">90400.000 37250.000 401,'21.000'-69.000'4,"-5.000"13.000"7,-7.000 12.000 9,-5.000 13.000 8,-4.000 15.000 9,0.000 19.000 10,0.000 19.000 11,0.000 19.000 11,6.000 9.000-1,13.000 0.000-13,12.000 0.000-12,13.000 0.000-13,9.000-2.000-9,6.000-3.000-9,7.000-3.000-9,6.000-2.000-7,1.000-6.000-7,-3.000-6.000-4,-3.000-6.000-6,-2.000-6.000-4,-28.000 4.000-5,-49.000 16.000-5,-51.000 15.000-7,-49.000 17.000-5,-21.000 3.000 5,9.000-5.000 15,10.000-7.000 14,10.000-5.000 16,11.000-6.000 8,17.000-3.000 2,15.000-3.000 2,16.000-2.000 2,26.000-6.000-1,38.000-6.000-2,37.000-6.000-4,38.000-6.000-3,15.000-7.000-4,-6.000-6.000-5,-6.000-6.000-4,-6.000-6.000-5,-13.000 4.000-3,-19.000 16.000-1,-18.000 15.000-1,-19.000 17.000-1,-24.000 16.000-1,-28.000 19.000 1,-28.000 19.000 1,-27.000 19.000 0,-22.000 7.000 3,-11.000-3.000 6,-14.000-3.000 6,-11.000-2.000 6,-4.000-5.000 3,6.000-2.000 3,7.000-3.000 2,6.000-3.000 3,10.000-10.000 1,17.000-16.000 1,15.000-15.000 2,16.000-15.000 1,20.000-12.000 1,25.000-6.000-2,25.000-6.000-1,25.000-6.000-1,21.000-10.000-5,20.000-12.000-6,18.000-13.000-8,20.000-12.000-7,10.000-7.000-5,3.000 1.000-2,3.000-1.000-4,4.000 1.000-2,-9.000 1.000-2,-18.000 3.000 0,-19.000 3.000-1,-18.000 4.000 0,-17.000-1.000 0,-11.000-3.000 1,-14.000-3.000 2,-11.000-2.000 1,-12.000-3.000 3,-9.000 1.000 4,-10.000-1.000 3,-8.000 1.000 5,-8.000 1.000 4,-2.000 3.000 5,-3.000 3.000 4,-3.000 4.000 6,1.000 4.000 4,6.000 6.000 4,7.000 7.000 3,6.000 6.000 5,6.000 9.000 4,6.000 13.000 5,7.000 12.000 4,6.000 13.000 5,-1.000 10.000-1,-5.000 10.000-7,-7.000 10.000-6,-5.000 9.000-7,-6.000 6.000-5,-3.000 3.000-2,-3.000 3.000-3,-2.000 4.000-4,2.000-4.000-1,9.000-9.000-4,10.000-10.000-1,10.000-8.000-3,8.000-11.000-8,10.000-8.000-10,10.000-10.000-12,9.000-9.000-12,10.000-18.000-3,14.000-24.000 6,11.000-26.000 5,14.000-24.000 6,7.000-20.000-2,3.000-11.000-8,3.000-14.000-8,4.000-11.000-8,1.000-9.000-1,0.000-3.000 7,0.000-3.000 8,0.000-2.000 8,-2.000-1.000 7,-3.000 3.000 9,-3.000 3.000 8,-2.000 4.000 9,-5.000 5.000 5,-2.000 10.000 1,-3.000 10.000 2,-3.000 9.000 0,-4.000 10.000 4,-3.000 14.000 6,-3.000 11.000 6,-2.000 14.000 6,-8.000 16.000 5,-8.000 22.000 3,-10.000 22.000 4,-9.000 23.000 4,-12.000 19.000-3,-11.000 19.000-9,-14.000 19.000-7,-11.000 19.000-10,-11.000 9.000-4,-5.000 0.000-1,-7.000 0.000-1,-5.000 0.000-2,-4.000-2.000-3,0.000-3.000-3,0.000-3.000-4,0.000-2.000-5,-5.000-6.000-1,-9.000-6.000-1,-10.000-6.000 1,-8.000-6.000-1,-4.000-7.000-5,3.000-6.000-9,3.000-6.000-11,4.000-6.000-8,2.000-12.000-8,4.000-15.000-3,3.000-15.000-3,3.000-16.000-3,4.000-18.000 0,7.000-18.000 6,6.000-19.000 5,7.000-18.000 5,4.000-12.000 6,3.000-3.000 5,3.000-3.000 5,4.000-2.000 6,4.000 3.000 4,6.000 14.000 4,7.000 11.000 3,6.000 14.000 4,7.000 8.000 4,10.000 7.000 6,10.000 6.000 5,9.000 7.000 6,12.000 8.000 6,16.000 14.000 4,15.000 11.000 6,17.000 14.000 4,13.000 13.000 1,13.000 16.000-4,12.000 15.000-5,13.000 17.000-4,15.000 14.000-6,19.000 17.000-6,19.000 15.000-6,19.000 16.000-7,9.000 7.000-8,0.000 1.000-11,0.000-1.000-10,0.000 1.000-11,-18.000-12.000-2,-33.000-21.000 5,-35.000-22.000 5,-34.000-22.000 6,-23.000-18.000-2,-8.000-11.000-7,-10.000-14.000-8,-9.000-11.000-7</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3"/>
    </inkml:context>
    <inkml:brush xml:id="br0">
      <inkml:brushProperty name="width" value="0.05740986764431" units="cm"/>
      <inkml:brushProperty name="height" value="0.05740986764431" units="cm"/>
      <inkml:brushProperty name="color" value="#f2395b"/>
      <inkml:brushProperty name="ignorePressure" value="0"/>
    </inkml:brush>
  </inkml:definitions>
  <inkml:trace contextRef="#ctx0" brushRef="#br0">92950.000 37650.000 383,'37.000'-50.000'5,"26.000"0.000"12,24.000 0.000 12,26.000 0.000 10,10.000 6.000 4,-3.000 13.000-7,-3.000 12.000-6,-2.000 13.000-6,-9.000 9.000-4,-12.000 6.000-1,-13.000 7.000-3,-12.000 6.000-2,-23.000 10.000-3,-30.000 17.000-7,-32.000 15.000-6,-30.000 16.000-6,-29.000 10.000-5,-25.000 7.000-3,-25.000 6.000-3,-25.000 7.000-4,-8.000-7.000 0,9.000-19.000 3,10.000-18.000 3,10.000-19.000 2,13.000-13.000 3,19.000-6.000 4,19.000-6.000 4,19.000-6.000 3,15.000-10.000 4,13.000-12.000 2,12.000-13.000 3,13.000-12.000 3,18.000-7.000 1,26.000 1.000-1,24.000-1.000-1,26.000 1.000 0,12.000 2.000-2,0.000 7.000 0,0.000 6.000-1,0.000 7.000-1,-7.000 4.000-2,-11.000 3.000-1,-14.000 3.000 0,-11.000 4.000-3,-18.000 7.000 0,-22.000 13.000-3,-22.000 12.000-1,-21.000 13.000-3,-24.000 9.000 1,-25.000 6.000 0,-25.000 7.000 2,-25.000 6.000 0,-11.000 1.000 1,3.000-3.000 2,3.000-3.000 0,4.000-2.000 2,5.000-6.000 0,10.000-6.000 1,10.000-6.000 0,9.000-6.000 1,24.000-7.000 4,42.000-6.000 6,40.000-6.000 5,41.000-6.000 6,27.000-9.000 1,17.000-8.000-4,15.000-10.000-5,16.000-9.000-4,10.000-9.000-7,7.000-5.000-10,6.000-7.000-9,7.000-5.000-11,-3.000-4.000-5,-8.000 0.000-2,-10.000 0.000-1,-9.000 0.000-3,-18.000 1.000 0,-24.000 4.000 3,-26.000 3.000 2,-24.000 3.000 2,-18.000-4.000 3,-9.000-8.000 3,-10.000-10.000 2,-8.000-9.000 4,-11.000-10.000 2,-8.000-9.000 4,-10.000-10.000 3,-9.000-8.000 3,-1.000-6.000 3,10.000 1.000 3,10.000-1.000 1,9.000 1.000 3,4.000 2.000 1,1.000 7.000 1,-1.000 6.000 1,1.000 7.000 1,-1.000 7.000 2,1.000 9.000 4,-1.000 10.000 5,1.000 10.000 4,-3.000 8.000 2,-2.000 10.000-2,-3.000 10.000-1,-3.000 9.000-1,-2.000 6.000 2,0.000 3.000 4,0.000 3.000 5,0.000 4.000 4,-2.000 7.000 0,-3.000 13.000-5,-3.000 12.000-6,-2.000 13.000-4,-3.000 13.000-2,1.000 17.000 2,-1.000 15.000 1,1.000 16.000 3,2.000 10.000-1,7.000 7.000-1,6.000 6.000-1,7.000 7.000-2,2.000 10.000-1,1.000 16.000-3,-1.000 15.000-3,1.000 17.000-3,1.000 2.000-3,3.000-9.000-3,3.000-10.000-3,4.000-8.000-5,2.000-11.000-3,4.000-8.000-6,3.000-10.000-5,3.000-9.000-5,-1.000-12.000-5,-2.000-11.000-3,-3.000-14.000-4,-3.000-11.000-3,-6.000-14.000 1,-5.000-11.000 3,-7.000-14.000 4,-5.000-11.000 5,-11.000-11.000 0,-11.000-5.000 0,-14.000-7.000-1,-11.000-5.000-2,-4.000-8.000 1,6.000-5.000 3,7.000-7.000 3,6.000-5.000 2,6.000-8.000 5,6.000-5.000 5,7.000-7.000 5,6.000-5.000 6,7.000-6.000 3,10.000-3.000-1,10.000-3.000 1,9.000-2.000 0,9.000 0.000 2,9.000 7.000 4,10.000 6.000 4,10.000 7.000 4,4.000 4.000 1,0.000 3.000-4,0.000 3.000-2,0.000 4.000-4,-8.000 10.000-3,-16.000 19.000-2,-15.000 19.000-3,-15.000 19.000-2,-18.000 10.000-2,-19.000 4.000 1,-18.000 3.000-1,-19.000 3.000 1,-7.000-1.000 1,7.000-2.000 4,6.000-3.000 4,7.000-3.000 3,18.000-7.000 5,31.000-9.000 5,32.000-10.000 5,31.000-8.000 6,26.000-14.000-5,22.000-15.000-13,22.000-15.000-15,23.000-16.000-14,6.000-8.000-10,-5.000 0.000-8,-7.000 0.000-9,-5.000 0.000-7,-11.000 3.000-1,-11.000 6.000 5,-14.000 7.000 5,-11.000 6.000 5,-12.000 3.000 4,-9.000 0.000 0,-10.000 0.000 2,-8.000 0.000 1</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4"/>
    </inkml:context>
    <inkml:brush xml:id="br0">
      <inkml:brushProperty name="width" value="0.0518403649330139" units="cm"/>
      <inkml:brushProperty name="height" value="0.0518403649330139" units="cm"/>
      <inkml:brushProperty name="color" value="#f2395b"/>
      <inkml:brushProperty name="ignorePressure" value="0"/>
    </inkml:brush>
  </inkml:definitions>
  <inkml:trace contextRef="#ctx0" brushRef="#br0">95400.000 38650.000 424,'78.000'-27.000'96,"6.000"-3.000"-19,7.000-3.000-19,6.000-2.000-20,4.000-1.000-12,4.000 3.000-4,3.000 3.000-3,3.000 4.000-4,-7.000 4.000-3,-15.000 6.000 1,-15.000 7.000-2,-16.000 6.000 1,-26.000 4.000-13,-33.000 4.000-26,-35.000 3.000-24,-34.000 3.000-25,-18.000-7.000-6,1.000-15.000 16,-1.000-15.000 14,1.000-16.000 16,1.000-10.000 10,3.000-3.000 5,3.000-3.000 7,4.000-2.000 6,4.000 0.000 3,6.000 7.000 0,7.000 6.000 1,6.000 7.000-1,6.000 5.000 7,6.000 7.000 12,7.000 6.000 12,6.000 7.000 13,4.000 10.000 10,4.000 16.000 9,3.000 15.000 8,3.000 17.000 9,3.000 11.000-2,3.000 10.000-13,3.000 10.000-12,4.000 9.000-13,2.000 10.000-7,4.000 14.000-4,3.000 11.000-3,3.000 14.000-4,1.000 3.000-4,1.000-2.000-6,-1.000-3.000-6,1.000-3.000-7,-3.000-7.000-7,-2.000-9.000-7,-3.000-10.000-9,-3.000-8.000-7,-7.000-8.000-8,-9.000-2.000-4,-10.000-3.000-6,-8.000-3.000-5</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4"/>
    </inkml:context>
    <inkml:brush xml:id="br0">
      <inkml:brushProperty name="width" value="0.0423218458890915" units="cm"/>
      <inkml:brushProperty name="height" value="0.0423218458890915" units="cm"/>
      <inkml:brushProperty name="color" value="#f2395b"/>
      <inkml:brushProperty name="ignorePressure" value="0"/>
    </inkml:brush>
  </inkml:definitions>
  <inkml:trace contextRef="#ctx0" brushRef="#br0">94250.000 40300.000 519,'-25.000'21.000'0,"0.000"-5.000"0,0.000-7.000 0,0.000-5.000 0,9.000-4.000 12,19.000 0.000 24,19.000 0.000 23,19.000 0.000 23,26.000 0.000 5,34.000 0.000-16,35.000 0.000-16,35.000 0.000-16,24.000 1.000-13,16.000 4.000-13,15.000 3.000-13,17.000 3.000-11,0.000 3.000-12,-11.000 3.000-9,-14.000 3.000-9,-11.000 4.000-9,-28.000 1.000-7,-40.000 0.000-3,-40.000 0.000-3,-41.000 0.000-3</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4"/>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98100.000 40000.000 333,'157.000'63.000'167,"51.000"46.000"-1,50.000 47.000 1,49.000 47.000 0</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29"/>
    </inkml:context>
    <inkml:brush xml:id="br0">
      <inkml:brushProperty name="width" value="0.0518485866487026" units="cm"/>
      <inkml:brushProperty name="height" value="0.0518485866487026" units="cm"/>
      <inkml:brushProperty name="color" value="#f2395b"/>
      <inkml:brushProperty name="ignorePressure" value="0"/>
    </inkml:brush>
  </inkml:definitions>
  <inkml:trace contextRef="#ctx0" brushRef="#br0">64100.000 30100.000 424,'1.000'-110.000'-1,"4.000"-18.000"-3,3.000-19.000-1,3.000-18.000-3,-1.000 5.000 2,-2.000 32.000 5,-3.000 31.000 6,-3.000 32.000 6,-2.000 8.000 2,0.000-11.000 2,0.000-14.000 0,0.000-11.000 1,-4.000-20.000-1,-5.000-24.000-3,-7.000-26.000-3,-5.000-24.000-3,-4.000-17.000-2,0.000-5.000 1,0.000-7.000-1,0.000-5.000 0,-4.000 5.000 0,-5.000 19.000 0,-7.000 19.000 0,-5.000 19.000 0,-4.000 15.000 0,0.000 13.000 2,0.000 12.000-1,0.000 13.000 2,-2.000 13.000 0,-3.000 17.000 2,-3.000 15.000 2,-2.000 16.000 1,-5.000 15.000 1,-2.000 16.000-1,-3.000 15.000-1,-3.000 17.000 0,-4.000 19.000 0,-3.000 26.000 0,-3.000 24.000 0,-2.000 26.000 0,-3.000 22.000 1,1.000 23.000 1,-1.000 22.000 0,1.000 22.000 1,2.000 13.000 1,7.000 7.000 0,6.000 6.000 1,7.000 7.000 1,10.000-4.000 0,16.000-12.000-2,15.000-13.000-1,17.000-12.000-1,17.000-12.000 0,23.000-8.000-1,22.000-10.000 1,22.000-9.000 1,13.000-5.000-1,7.000 0.000 0,6.000 0.000-1,7.000 0.000 0,0.000 7.000-3,-2.000 17.000-2,-3.000 15.000-5,-3.000 16.000-3,-7.000 13.000-1,-9.000 14.000-1,-10.000 11.000 1,-8.000 14.000 1,-15.000 16.000-2,-19.000 22.000 0,-18.000 22.000-3,-19.000 23.000-1,-16.000 10.000-1,-12.000 0.000 0,-13.000 0.000 0,-12.000 0.000 0,-10.000-10.000 0,-6.000-18.000 1,-6.000-19.000 1,-6.000-18.000 1,-2.000-25.000 2,3.000-27.000 1,3.000-28.000 2,4.000-28.000 2,-1.000-26.000 1,-3.000-21.000 3,-3.000-22.000 0,-2.000-22.000 3,-1.000-22.000 0,3.000-22.000-1,3.000-22.000 0,4.000-21.000-1,4.000-35.000 0,6.000-47.000 1,7.000-47.000-1,6.000-46.000 1,17.000-53.000-3,28.000-55.000-2,28.000-57.000-5,29.000-55.000-3,30.000-50.000-6,35.000-40.000-6,35.000-40.000-8,34.000-41.000-6,27.000-19.000-5,23.000 3.000-3,22.000 3.000-2,22.000 4.000-2,4.000 32.000-1,-12.000 63.000 1,-13.000 62.000 2,-12.000 63.000 2,-32.000 65.000 1,-49.000 69.000 0,-51.000 69.000 1,-49.000 69.000-1</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30"/>
    </inkml:context>
    <inkml:brush xml:id="br0">
      <inkml:brushProperty name="width" value="0.0547821260988712" units="cm"/>
      <inkml:brushProperty name="height" value="0.0547821260988712" units="cm"/>
      <inkml:brushProperty name="color" value="#f2395b"/>
      <inkml:brushProperty name="ignorePressure" value="0"/>
    </inkml:brush>
  </inkml:definitions>
  <inkml:trace contextRef="#ctx0" brushRef="#br0">63050.000 28050.000 401,'46.000'-132.000'63,"-5.000"39.000"0,-7.000 36.000 0,-5.000 39.000-1,-4.000 21.000-4,0.000 6.000-8,0.000 7.000-8,0.000 6.000-7,1.000 3.000-6,4.000 0.000-4,3.000 0.000-5,3.000 0.000-4,-1.000 4.000-2,-2.000 10.000-2,-3.000 10.000-1,-3.000 9.000-2,-12.000-4.000-5,-18.000-15.000-11,-19.000-15.000-11,-18.000-16.000-10,-12.000-15.000-3,-3.000-11.000 3,-3.000-14.000 4,-2.000-11.000 3,2.000-9.000 4,9.000-3.000 3,10.000-3.000 3,10.000-2.000 3,5.000-3.000 2,4.000 1.000 3,3.000-1.000 3,3.000 1.000 3,7.000 18.000 6,14.000 38.000 12,11.000 37.000 11,14.000 38.000 12,0.000 13.000 1,-8.000-8.000-9,-10.000-10.000-10,-9.000-9.000-9,-9.000-16.000-12,-5.000-22.000-15,-7.000-22.000-15,-5.000-21.000-16,0.000-12.000-5,10.000 1.000 4,10.000-1.000 6,9.000 1.000 4,7.000 4.000-4,7.000 9.000-13,6.000 10.000-12,7.000 10.000-14</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30"/>
    </inkml:context>
    <inkml:brush xml:id="br0">
      <inkml:brushProperty name="width" value="0.0460861250758171" units="cm"/>
      <inkml:brushProperty name="height" value="0.0460861250758171" units="cm"/>
      <inkml:brushProperty name="color" value="#f2395b"/>
      <inkml:brushProperty name="ignorePressure" value="0"/>
    </inkml:brush>
  </inkml:definitions>
  <inkml:trace contextRef="#ctx0" brushRef="#br0">63250.000 29200.000 477,'4.000'-43.000'120,"10.000"17.000"-23,10.000 15.000-25,9.000 16.000-23,1.000 10.000-14,-6.000 7.000-3,-6.000 6.000-3,-6.000 7.000-3,-4.000 4.000-4,1.000 3.000-5,-1.000 3.000-5,1.000 4.000-4,-6.000-1.000-5,-8.000-3.000-2,-10.000-3.000-4,-9.000-2.000-3,-7.000-8.000-2,-3.000-8.000-1,-3.000-10.000-1,-2.000-9.000-1,-3.000-9.000-2,1.000-5.000-2,-1.000-7.000-4,1.000-5.000-2,2.000-9.000 0,7.000-9.000 5,6.000-10.000 2,7.000-8.000 5,4.000-4.000 4,3.000 3.000 3,3.000 3.000 4,4.000 4.000 4,7.000 4.000 3,13.000 6.000 4,12.000 7.000 4,13.000 6.000 4,4.000 12.000-6,-3.000 19.000-18,-3.000 19.000-17,-2.000 19.000-16</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40"/>
    </inkml:context>
    <inkml:brush xml:id="br0">
      <inkml:brushProperty name="width" value="0.0330835655331612" units="cm"/>
      <inkml:brushProperty name="height" value="0.0330835655331612" units="cm"/>
      <inkml:brushProperty name="color" value="#f2395b"/>
      <inkml:brushProperty name="ignorePressure" value="0"/>
    </inkml:brush>
  </inkml:definitions>
  <inkml:trace contextRef="#ctx0" brushRef="#br0">54050.000 23100.000 664,'25.000'-44.000'-14,"0.000"13.000"17,0.000 12.000 18,0.000 13.000 18,1.000 10.000 6,4.000 10.000-8,3.000 10.000-5,3.000 9.000-8,-1.000 4.000-4,-2.000 1.000-1,-3.000-1.000-2,-3.000 1.000-2,-4.000 2.000-1,-3.000 7.000-2,-3.000 6.000-1,-2.000 7.000-2,-3.000-1.000-1,1.000-6.000-1,-1.000-6.000-1,1.000-6.000-1,1.000-7.000-2,3.000-6.000-1,3.000-6.000-2,4.000-6.000-1,1.000-9.000-1,0.000-8.000 0,0.000-10.000-1,0.000-9.000-1,7.000-18.000-3,17.000-24.000-6,15.000-26.000-5,16.000-24.000-7,12.000-29.000-6,9.000-31.000-4,10.000-31.000-6,10.000-31.000-4,-7.000 4.000-2,-22.000 41.000 4,-22.000 40.000 4,-21.000 42.000 2</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4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45750.000 20600.000 999,'-22.000'25.000'-59,"6.000"0.000"10,7.000 0.000 11,6.000 0.000 10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4"/>
    </inkml:context>
    <inkml:brush xml:id="br0">
      <inkml:brushProperty name="width" value="0.0337517857551575" units="cm"/>
      <inkml:brushProperty name="height" value="0.0337517857551575" units="cm"/>
      <inkml:brushProperty name="color" value="#f2395b"/>
      <inkml:brushProperty name="ignorePressure" value="0"/>
    </inkml:brush>
  </inkml:definitions>
  <inkml:trace contextRef="#ctx0" brushRef="#br0">86650.000 26850.000 651,'6.000'-35.000'10,"13.000"32.000"18,12.000 31.000 18,13.000 32.000 20,2.000 11.000 2,-5.000-5.000-14,-7.000-7.000-12,-5.000-5.000-13,-6.000-6.000-24,-3.000-3.000-32,-3.000-3.000-32,-2.000-2.000-34</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41"/>
    </inkml:context>
    <inkml:brush xml:id="br0">
      <inkml:brushProperty name="width" value="0.0291549805551767" units="cm"/>
      <inkml:brushProperty name="height" value="0.0291549805551767" units="cm"/>
      <inkml:brushProperty name="color" value="#f2395b"/>
      <inkml:brushProperty name="ignorePressure" value="0"/>
    </inkml:brush>
  </inkml:definitions>
  <inkml:trace contextRef="#ctx0" brushRef="#br0">45550.000 20500.000 754,'-21.000'-21.000'3,"10.000"10.000"7,10.000 10.000 8,9.000 9.000 9,7.000 10.000 1,7.000 14.000-2,6.000 11.000-4,7.000 14.000-2,-1.000 2.000-4,-6.000-6.000-3,-6.000-6.000-2,-6.000-6.000-4,-4.000-4.000-1,1.000 1.000-1,-1.000-1.000-1,1.000 1.000-1,1.000-6.000 0,3.000-8.000 2,3.000-10.000 0,4.000-9.000 1,-1.000-9.000-1,-3.000-5.000-2,-3.000-7.000-4,-2.000-5.000-3,3.000-19.000-4,14.000-27.000-4,11.000-28.000-5,14.000-28.000-4,3.000-17.000-3,-2.000-2.000-3,-3.000-3.000-2,-3.000-3.000-2,-7.000 5.000-1,-9.000 17.000 2,-10.000 15.000 2,-8.000 16.000 2,-6.000 13.000 1,1.000 14.000 3,-1.000 11.000 1,1.000 14.000 3</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4:42"/>
    </inkml:context>
    <inkml:brush xml:id="br0">
      <inkml:brushProperty name="width" value="0.0294325314462185" units="cm"/>
      <inkml:brushProperty name="height" value="0.0294325314462185" units="cm"/>
      <inkml:brushProperty name="color" value="#f2395b"/>
      <inkml:brushProperty name="ignorePressure" value="0"/>
    </inkml:brush>
  </inkml:definitions>
  <inkml:trace contextRef="#ctx0" brushRef="#br0">45150.000 17200.000 747,'-22.000'-27.000'0,"6.000"-3.000"2,7.000-3.000 0,6.000-2.000 2,7.000 2.000 4,10.000 9.000 8,10.000 10.000 7,9.000 10.000 9,2.000 10.000 1,-2.000 13.000-6,-3.000 12.000-5,-3.000 13.000-6,-2.000 6.000-4,0.000 0.000-2,0.000 0.000-1,0.000 0.000-3,-2.000-4.000-1,-3.000-5.000 0,-3.000-7.000-1,-2.000-5.000 0,5.000-14.000-1,16.000-18.000 1,15.000-19.000-1,17.000-18.000 0,13.000-29.000-5,13.000-37.000-7,12.000-38.000-7,13.000-37.000-9,-2.000-4.000-4,-16.000 32.000-1,-15.000 31.000-2,-15.000 32.000-1,-12.000 16.000-1,-6.000 4.000-2,-6.000 3.000 0,-6.000 3.000-2</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00"/>
    </inkml:context>
    <inkml:brush xml:id="br0">
      <inkml:brushProperty name="width" value="0.0449115298688412" units="cm"/>
      <inkml:brushProperty name="height" value="0.0449115298688412" units="cm"/>
      <inkml:brushProperty name="color" value="#f2395b"/>
      <inkml:brushProperty name="ignorePressure" value="0"/>
    </inkml:brush>
  </inkml:definitions>
  <inkml:trace contextRef="#ctx0" brushRef="#br0">28100.000 4750.000 489,'-68.000'-24.000'1,"17.000"4.000"2,15.000 3.000 1,16.000 3.000 3,15.000 3.000 8,16.000 3.000 19,15.000 3.000 16,17.000 4.000 19,13.000 1.000 1,13.000 0.000-11,12.000 0.000-12,13.000 0.000-12,9.000 0.000-8,6.000 0.000-4,7.000 0.000-4,6.000 0.000-4,3.000-2.000-3,0.000-3.000-3,0.000-3.000-3,0.000-2.000-2,-4.000-3.000-3,-5.000 1.000-1,-7.000-1.000-2,-5.000 1.000-2,-8.000 1.000-1,-5.000 3.000-3,-7.000 3.000-1,-5.000 4.000-1,-8.000-1.000-3,-5.000-3.000-2,-7.000-3.000-4,-5.000-2.000-2,-22.000 8.000-9,-33.000 22.000-17,-35.000 22.000-15,-34.000 23.000-17,-12.000 3.000 1,14.000-11.000 14,11.000-14.000 15,14.000-11.000 15</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01"/>
    </inkml:context>
    <inkml:brush xml:id="br0">
      <inkml:brushProperty name="width" value="0.0419024229049683" units="cm"/>
      <inkml:brushProperty name="height" value="0.0419024229049683" units="cm"/>
      <inkml:brushProperty name="color" value="#f2395b"/>
      <inkml:brushProperty name="ignorePressure" value="0"/>
    </inkml:brush>
  </inkml:definitions>
  <inkml:trace contextRef="#ctx0" brushRef="#br0">29100.000 5050.000 525,'-47.000'76.000'152,"6.000"4.000"-36,7.000 3.000-35,6.000 3.000-36,1.000 4.000-20,-3.000 7.000-5,-3.000 6.000-4,-2.000 7.000-5,-3.000 2.000-5,1.000 1.000-4,-1.000-1.000-4,1.000 1.000-4,1.000-3.000-6,3.000-2.000-5,3.000-3.000-5,4.000-3.000-5,1.000-7.000-2,0.000-9.000 0,0.000-10.000 0,0.000-8.000 1,3.000-11.000-1,6.000-8.000-3,7.000-10.000-2,6.000-9.000-3,7.000-13.000-2,10.000-16.000 0,10.000-15.000 1,9.000-15.000 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01"/>
    </inkml:context>
    <inkml:brush xml:id="br0">
      <inkml:brushProperty name="width" value="0.0449662506580353" units="cm"/>
      <inkml:brushProperty name="height" value="0.0449662506580353" units="cm"/>
      <inkml:brushProperty name="color" value="#f2395b"/>
      <inkml:brushProperty name="ignorePressure" value="0"/>
    </inkml:brush>
  </inkml:definitions>
  <inkml:trace contextRef="#ctx0" brushRef="#br0">29700.000 5200.000 489,'43.000'-18.000'20,"-11.000"17.000"17,-14.000 15.000 16,-11.000 16.000 16,-9.000 15.000 2,-3.000 16.000-14,-3.000 15.000-13,-2.000 17.000-14,-5.000 8.000-9,-2.000 4.000-3,-3.000 3.000-4,-3.000 3.000-3,-4.000 1.000-3,-3.000 1.000 1,-3.000-1.000-1,-2.000 1.000 0,0.000-7.000-1,7.000-12.000 0,6.000-13.000-1,7.000-12.000 0,4.000-10.000-1,3.000-6.000-4,3.000-6.000-1,4.000-6.000-4,7.000-4.000-1,13.000 1.000-1,12.000-1.000-2,13.000 1.000-1,4.000-4.000 0,-3.000-6.000 1,-3.000-6.000 3,-2.000-6.000 0,-3.000-4.000 2,1.000 1.000 1,-1.000-1.000 1,1.000 1.000 2,-3.000 1.000 0,-2.000 3.000 2,-3.000 3.000 1,-3.000 4.000 2,-1.000-3.000-1,4.000-5.000-5,3.000-7.000-4,3.000-5.000-4,1.000-4.000-11,1.000 0.000-15,-1.000 0.000-17,1.000 0.000-17</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02"/>
    </inkml:context>
    <inkml:brush xml:id="br0">
      <inkml:brushProperty name="width" value="0.0496256835758686" units="cm"/>
      <inkml:brushProperty name="height" value="0.0496256835758686" units="cm"/>
      <inkml:brushProperty name="color" value="#f2395b"/>
      <inkml:brushProperty name="ignorePressure" value="0"/>
    </inkml:brush>
  </inkml:definitions>
  <inkml:trace contextRef="#ctx0" brushRef="#br0">31150.000 6050.000 443,'0.000'-36.000'60,"0.000"28.000"1,0.000 28.000 0,0.000 29.000 0,0.000 15.000-4,0.000 3.000-9,0.000 3.000-9,0.000 4.000-9,0.000 1.000-6,0.000 0.000-1,0.000 0.000-3,0.000 0.000-2,0.000-2.000-2,0.000-3.000-3,0.000-3.000-3,0.000-2.000-3,0.000-3.000-2,0.000 1.000-2,0.000-1.000-2,0.000 1.000-3,4.000-3.000-1,10.000-2.000 0,10.000-3.000 1,9.000-3.000 0,4.000-2.000 0,1.000 0.000-3,-1.000 0.000-2,1.000 0.000-2,-1.000 0.000 1,1.000 0.000 1,-1.000 0.000 2,1.000 0.000 3,-7.000-2.000 1,-12.000-3.000 3,-13.000-3.000 2,-12.000-2.000 2,-12.000-1.000 1,-8.000 3.000-1,-10.000 3.000-2,-9.000 4.000-2,-13.000 4.000-1,-16.000 6.000-4,-15.000 7.000-2,-15.000 6.000-4,-9.000 3.000-2,1.000 0.000-4,-1.000 0.000-3,1.000 0.000-4,4.000-5.000-2,9.000-9.000-1,10.000-10.000-2,10.000-8.000-1,10.000-18.000-7,13.000-25.000-12,12.000-25.000-13,13.000-25.000-13</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02"/>
    </inkml:context>
    <inkml:brush xml:id="br0">
      <inkml:brushProperty name="width" value="0.0381018854677677" units="cm"/>
      <inkml:brushProperty name="height" value="0.0381018854677677" units="cm"/>
      <inkml:brushProperty name="color" value="#f2395b"/>
      <inkml:brushProperty name="ignorePressure" value="0"/>
    </inkml:brush>
  </inkml:definitions>
  <inkml:trace contextRef="#ctx0" brushRef="#br0">31250.000 6450.000 577,'120.000'0.000'149,"-9.000"0.000"-38,-10.000 0.000-39,-8.000 0.000-39,-6.000 0.000-19,1.000 0.000 0,-1.000 0.000-1,1.000 0.000-1,-4.000-4.000-7,-6.000-5.000-16,-6.000-7.000-14,-6.000-5.000-15</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02"/>
    </inkml:context>
    <inkml:brush xml:id="br0">
      <inkml:brushProperty name="width" value="0.0573244132101536" units="cm"/>
      <inkml:brushProperty name="height" value="0.0573244132101536" units="cm"/>
      <inkml:brushProperty name="color" value="#f2395b"/>
      <inkml:brushProperty name="ignorePressure" value="0"/>
    </inkml:brush>
  </inkml:definitions>
  <inkml:trace contextRef="#ctx0" brushRef="#br0">32400.000 1900.000 383,'-50.000'28.000'152,"0.000"6.000"-36,0.000 7.000-33,0.000 6.000-35,-5.000 13.000-19,-9.000 23.000-2,-10.000 22.000-2,-8.000 22.000-2,-3.000 10.000-2,7.000 1.000-2,6.000-1.000-2,7.000 1.000-2,5.000 1.000-2,7.000 3.000-3,6.000 3.000-2,7.000 4.000-2,2.000-1.000-3,1.000-3.000-2,-1.000-3.000-2,1.000-2.000-2,4.000-6.000-1,9.000-6.000-1,10.000-6.000 0,10.000-6.000 0,5.000-12.000-2,4.000-15.000-3,3.000-15.000-2,3.000-16.000-2,7.000-13.000-3,14.000-9.000-2,11.000-10.000 0,14.000-8.000-2,8.000-15.000-1,7.000-19.000 2,6.000-18.000 1,7.000-19.000 0,2.000-16.000 2,1.000-12.000 1,-1.000-13.000 1,1.000-12.000 2,-7.000-5.000 3,-12.000 3.000 7,-13.000 3.000 6,-12.000 4.000 6,-12.000 7.000 4,-8.000 13.000 3,-10.000 12.000 1,-9.000 13.000 3,-10.000 10.000 0,-9.000 10.000 1,-10.000 10.000-1,-8.000 9.000-1,-11.000 7.000-2,-8.000 7.000-7,-10.000 6.000-7,-9.000 7.000-6,-10.000 13.000-9,-9.000 22.000-10,-10.000 22.000-9,-8.000 23.000-10,3.000 3.000-1,20.000-11.000 6,18.000-14.000 8,20.000-11.000 6,6.000-7.000-2,-2.000 0.000-11,-3.000 0.000-13,-3.000 0.000-12</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04"/>
    </inkml:context>
    <inkml:brush xml:id="br0">
      <inkml:brushProperty name="width" value="0.033283356577158" units="cm"/>
      <inkml:brushProperty name="height" value="0.033283356577158" units="cm"/>
      <inkml:brushProperty name="color" value="#f2395b"/>
      <inkml:brushProperty name="ignorePressure" value="0"/>
    </inkml:brush>
  </inkml:definitions>
  <inkml:trace contextRef="#ctx0" brushRef="#br0">70600.000 11250.000 660,'-46.000'-24.000'4,"10.000"4.000"5,10.000 3.000 7,9.000 3.000 5,9.000 3.000 7,9.000 3.000 3,10.000 3.000 5,10.000 4.000 5,13.000 1.000-2,19.000 0.000-6,19.000 0.000-7,19.000 0.000-7,12.000 0.000-5,6.000 0.000-3,7.000 0.000-4,6.000 0.000-3,18.000 1.000-4,32.000 4.000-3,31.000 3.000-4,32.000 3.000-4,4.000-1.000-3,-22.000-2.000 0,-22.000-3.000-2,-21.000-3.000-1,-14.000-2.000-2,-2.000 0.000-7,-3.000 0.000-4,-3.000 0.000-6,-17.000 0.000 0,-27.000 0.000 6,-28.000 0.000 6,-28.000 0.000 6,-17.000 0.000 1,-2.000 0.000-5,-3.000 0.000-5,-3.000 0.000-4</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1"/>
    </inkml:context>
    <inkml:brush xml:id="br0">
      <inkml:brushProperty name="width" value="0.048243161290884" units="cm"/>
      <inkml:brushProperty name="height" value="0.048243161290884" units="cm"/>
      <inkml:brushProperty name="color" value="#f2395b"/>
      <inkml:brushProperty name="ignorePressure" value="0"/>
    </inkml:brush>
  </inkml:definitions>
  <inkml:trace contextRef="#ctx0" brushRef="#br0">70400.000 19550.000 456,'-40.000'-49.000'7,"23.000"4.000"14,22.000 3.000 12,22.000 3.000 13,12.000 3.000 4,3.000 3.000-6,3.000 3.000-6,4.000 4.000-6,1.000 1.000-4,0.000 0.000-3,0.000 0.000-3,0.000 0.000-3,1.000 0.000-1,4.000 0.000-2,3.000 0.000 0,3.000 0.000-2,-1.000 3.000 0,-2.000 6.000-1,-3.000 7.000-1,-3.000 6.000 0,-4.000 9.000-3,-3.000 13.000-5,-3.000 12.000-6,-2.000 13.000-4,-6.000 6.000-4,-6.000 0.000 1,-6.000 0.000 1,-6.000 0.000 0,-7.000 4.000-1,-6.000 10.000 1,-6.000 10.000-1,-6.000 9.000 0,-9.000 6.000 0,-8.000 3.000 0,-10.000 3.000 2,-9.000 4.000 1,-9.000-1.000 0,-5.000-3.000 0,-7.000-3.000-1,-5.000-2.000 1,-1.000-6.000-1,6.000-6.000 2,7.000-6.000-1,6.000-6.000 1,3.000-13.000-4,0.000-19.000-11,0.000-18.000-11,0.000-19.000-9,6.000-16.000-3,13.000-12.000 4,12.000-13.000 6,13.000-12.000 4,6.000-15.000 4,0.000-15.000 2,0.000-15.000 3,0.000-16.000 2,0.000-1.000 4,0.000 17.000 5,0.000 15.000 4,0.000 16.000 5,0.000 9.000 5,0.000 3.000 5,0.000 3.000 6,0.000 4.000 5,-2.000 4.000 7,-3.000 6.000 8,-3.000 7.000 9,-2.000 6.000 7,-1.000 18.000 3,3.000 32.000-3,3.000 31.000-3,4.000 32.000-4,1.000 15.000-5,0.000 0.000-7,0.000 0.000-6,0.000 0.000-8,-4.000 29.000-5,-5.000 60.000-4,-7.000 60.000-4,-5.000 59.000-4,-1.000-4.000-2,6.000-65.000 0,7.000-65.000 0,6.000-66.000-1,1.000-24.000-4,-3.000 19.000-9,-3.000 19.000-8,-2.000 19.000-10,0.000 29.000-2,7.000 41.000 4,6.000 40.000 2,7.000 42.000 3,2.000-11.000-6,1.000-58.000-15,-1.000-60.000-15,1.000-59.000-14</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6"/>
    </inkml:context>
    <inkml:brush xml:id="br0">
      <inkml:brushProperty name="width" value="0.0441723726689816" units="cm"/>
      <inkml:brushProperty name="height" value="0.0441723726689816" units="cm"/>
      <inkml:brushProperty name="color" value="#f2395b"/>
      <inkml:brushProperty name="ignorePressure" value="0"/>
    </inkml:brush>
  </inkml:definitions>
  <inkml:trace contextRef="#ctx0" brushRef="#br0">87450.000 28500.000 498,'-36.000'-24.000'87,"28.000"4.000"-10,28.000 3.000-10,29.000 3.000-9,22.000-2.000-8,20.000-6.000-6,18.000-6.000-6,20.000-6.000-5,3.000-1.000-8,-8.000 7.000-9,-10.000 6.000-10,-9.000 7.000-8,-10.000 2.000-9,-9.000 1.000-7,-10.000-1.000-9,-8.000 1.000-8</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2"/>
    </inkml:context>
    <inkml:brush xml:id="br0">
      <inkml:brushProperty name="width" value="0.0338302552700043" units="cm"/>
      <inkml:brushProperty name="height" value="0.0338302552700043" units="cm"/>
      <inkml:brushProperty name="color" value="#f2395b"/>
      <inkml:brushProperty name="ignorePressure" value="0"/>
    </inkml:brush>
  </inkml:definitions>
  <inkml:trace contextRef="#ctx0" brushRef="#br0">73400.000 20800.000 650,'-19.000'-24.000'6,"13.000"4.000"14,12.000 3.000 12,13.000 3.000 13,7.000 3.000 3,4.000 3.000-6,3.000 3.000-7,3.000 4.000-6,-1.000 4.000-5,-2.000 6.000-2,-3.000 7.000-4,-3.000 6.000-2,-2.000 3.000-6,0.000 0.000-8,0.000 0.000-8,0.000 0.000-8,-2.000 1.000-11,-3.000 4.000-13,-3.000 3.000-12,-2.000 3.000-13,-8.000-1.000-2,-8.000-2.000 9,-10.000-3.000 8,-9.000-3.000 9</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2"/>
    </inkml:context>
    <inkml:brush xml:id="br0">
      <inkml:brushProperty name="width" value="0.0302245765924454" units="cm"/>
      <inkml:brushProperty name="height" value="0.0302245765924454" units="cm"/>
      <inkml:brushProperty name="color" value="#f2395b"/>
      <inkml:brushProperty name="ignorePressure" value="0"/>
    </inkml:brush>
  </inkml:definitions>
  <inkml:trace contextRef="#ctx0" brushRef="#br0">73200.000 21350.000 727,'-41.000'3.000'32,"19.000"6.000"7,19.000 7.000 9,19.000 6.000 7,12.000 4.000-4,6.000 4.000-19,7.000 3.000-16,6.000 3.000-19,-1.000 1.000-8,-5.000 1.000 1,-7.000-1.000 2,-5.000 1.000 0,-4.000-4.000-8,0.000-6.000-18,0.000-6.000-18,0.000-6.000-18</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2"/>
    </inkml:context>
    <inkml:brush xml:id="br0">
      <inkml:brushProperty name="width" value="0.0412837043404579" units="cm"/>
      <inkml:brushProperty name="height" value="0.0412837043404579" units="cm"/>
      <inkml:brushProperty name="color" value="#f2395b"/>
      <inkml:brushProperty name="ignorePressure" value="0"/>
    </inkml:brush>
  </inkml:definitions>
  <inkml:trace contextRef="#ctx0" brushRef="#br0">77850.000 20100.000 532,'0.000'-36.000'69,"0.000"28.000"-4,0.000 28.000-4,0.000 29.000-4,0.000 13.000-7,0.000 1.000-8,0.000-1.000-8,0.000 1.000-10,0.000 2.000-5,0.000 7.000-3,0.000 6.000-3,0.000 7.000-3,-2.000 2.000-4,-3.000 1.000-4,-3.000-1.000-5,-2.000 1.000-4,-1.000-1.000-6,3.000 1.000-9,3.000-1.000-8,4.000 1.000-9,1.000-6.000-5,0.000-8.000-2,0.000-10.000-1,0.000-9.000-2</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3"/>
    </inkml:context>
    <inkml:brush xml:id="br0">
      <inkml:brushProperty name="width" value="0.0476483292877674" units="cm"/>
      <inkml:brushProperty name="height" value="0.0476483292877674" units="cm"/>
      <inkml:brushProperty name="color" value="#f2395b"/>
      <inkml:brushProperty name="ignorePressure" value="0"/>
    </inkml:brush>
  </inkml:definitions>
  <inkml:trace contextRef="#ctx0" brushRef="#br0">78100.000 19650.000 461,'-19.000'-46.000'5,"13.000"10.000"8,12.000 10.000 8,13.000 9.000 10,9.000 4.000 1,6.000 1.000-4,7.000-1.000-5,6.000 1.000-6,4.000 1.000-2,4.000 3.000-2,3.000 3.000-1,3.000 4.000-2,1.000 1.000-1,1.000 0.000-2,-1.000 0.000-2,1.000 0.000-2,-1.000-2.000-2,1.000-3.000 0,-1.000-3.000 0,1.000-2.000 0,2.000-3.000-1,7.000 1.000 1,6.000-1.000 0,7.000 1.000 1,5.000 1.000-1,7.000 3.000 1,6.000 3.000 0,7.000 4.000-1,2.000-1.000 1,1.000-3.000 1,-1.000-3.000-1,1.000-2.000 1,-3.000-1.000 0,-2.000 3.000-3,-3.000 3.000-1,-3.000 4.000-2,-2.000 1.000 0,0.000 0.000 0,0.000 0.000 0,0.000 0.000 2,0.000-2.000-1,0.000-3.000 1,0.000-3.000 0,0.000-2.000 0,0.000-3.000 1,0.000 1.000-1,0.000-1.000 1,0.000 1.000-1,0.000-1.000 1,0.000 1.000 0,0.000-1.000 0,0.000 1.000 0,0.000 1.000 0,0.000 3.000 0,0.000 3.000-1,0.000 4.000 1,0.000 1.000 1,0.000 0.000 0,0.000 0.000 0,0.000 0.000 2,0.000 0.000-1,0.000 0.000 1,0.000 0.000-1,0.000 0.000 0,0.000 0.000 1,0.000 0.000-2,0.000 0.000 0,0.000 0.000 0,0.000-2.000 0,0.000-3.000 0,0.000-3.000 0,0.000-2.000 0,0.000-3.000 0,0.000 1.000-1,0.000-1.000-2,0.000 1.000 0,-2.000 1.000-2,-3.000 3.000 2,-3.000 3.000-1,-2.000 4.000 1,-1.000 2.000 1,3.000 4.000 0,3.000 3.000 1,4.000 3.000 0,-1.000-1.000 1,-3.000-2.000-1,-3.000-3.000 0,-2.000-3.000 0,-3.000-2.000 0,1.000 0.000 0,-1.000 0.000 0,1.000 0.000 0,-3.000 0.000 0,-2.000 0.000 0,-3.000 0.000 0,-3.000 0.000 0,-6.000 0.000-1,-5.000 0.000 1,-7.000 0.000-1,-5.000 0.000 0,-6.000 0.000 3,-3.000 0.000 5,-3.000 0.000 5,-2.000 0.000 5,-8.000 7.000 2,-8.000 17.000-1,-10.000 15.000-1,-9.000 16.000-2,-5.000 5.000-1,0.000-2.000-1,0.000-3.000 0,0.000-3.000-2,-2.000-2.000 0,-3.000 0.000-1,-3.000 0.000-1,-2.000 0.000 0,-3.000 1.000 0,1.000 4.000 0,-1.000 3.000 1,1.000 3.000 2,1.000 3.000-1,3.000 3.000-1,3.000 3.000-2,4.000 4.000-1,1.000 2.000-2,0.000 4.000-2,0.000 3.000-1,0.000 3.000-3,1.000 1.000-3,4.000 1.000-2,3.000-1.000-3,3.000 1.000-3,3.000-1.000-3,3.000 1.000-5,3.000-1.000-2,4.000 1.000-5,-3.000 1.000-3,-5.000 3.000-3,-7.000 3.000-3,-5.000 4.000-4,-6.000-6.000-2,-3.000-11.000-1,-3.000-14.000-1,-2.000-11.000 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4"/>
    </inkml:context>
    <inkml:brush xml:id="br0">
      <inkml:brushProperty name="width" value="0.0434229858219624" units="cm"/>
      <inkml:brushProperty name="height" value="0.0434229858219624" units="cm"/>
      <inkml:brushProperty name="color" value="#f2395b"/>
      <inkml:brushProperty name="ignorePressure" value="0"/>
    </inkml:brush>
  </inkml:definitions>
  <inkml:trace contextRef="#ctx0" brushRef="#br0">78500.000 22500.000 506,'-46.000'-24.000'2,"10.000"4.000"3,10.000 3.000 5,9.000 3.000 3,9.000 1.000 8,9.000 1.000 13,10.000-1.000 13,10.000 1.000 12,5.000 1.000 2,4.000 3.000-11,3.000 3.000-11,3.000 4.000-10,4.000-1.000-7,7.000-3.000-3,6.000-3.000-3,7.000-2.000-2,0.000-3.000-3,-2.000 1.000-1,-3.000-1.000-3,-3.000 1.000-1,-2.000 1.000-3,0.000 3.000-1,0.000 3.000-2,0.000 4.000-2,4.000-1.000-1,10.000-3.000-1,10.000-3.000 0,9.000-2.000-1,4.000-3.000 0,1.000 1.000 1,-1.000-1.000 1,1.000 1.000 1,1.000-3.000 2,3.000-2.000 0,3.000-3.000 1,4.000-3.000 1,1.000-1.000 0,0.000 4.000 0,0.000 3.000-1,0.000 3.000 0,-4.000 1.000 0,-5.000 1.000-1,-7.000-1.000 0,-5.000 1.000 0,-8.000 1.000 0,-5.000 3.000 0,-7.000 3.000 1,-5.000 4.000-1,-4.000 1.000 0,0.000 0.000 0,0.000 0.000-1,0.000 0.000 0,1.000-2.000 0,4.000-3.000 1,3.000-3.000 2,3.000-2.000 1,-1.000-1.000 0,-2.000 3.000 1,-3.000 3.000 1,-3.000 4.000-1,-2.000 1.000 0,0.000 0.000 0,0.000 0.000-1,0.000 0.000 0,4.000 0.000-1,10.000 0.000-2,10.000 0.000 0,9.000 0.000-2,1.000 0.000-1,-6.000 0.000-3,-6.000 0.000-1,-6.000 0.000-2,-4.000 0.000 0,1.000 0.000 0,-1.000 0.000 1,1.000 0.000 0,-1.000 0.000 2,1.000 0.000 0,-1.000 0.000 0,1.000 0.000 1,-1.000-2.000 0,1.000-3.000 1,-1.000-3.000-1,1.000-2.000 1,-1.000-3.000 0,1.000 1.000 0,-1.000-1.000 2,1.000 1.000-1,-3.000 1.000 2,-2.000 3.000-1,-3.000 3.000 1,-3.000 4.000 1,-1.000 1.000-1,4.000 0.000 1,3.000 0.000-1,3.000 0.000 1,1.000 0.000 0,1.000 0.000-1,-1.000 0.000 2,1.000 0.000-1,-3.000-2.000 0,-2.000-3.000 1,-3.000-3.000-1,-3.000-2.000-1,4.000-1.000 1,13.000 3.000 0,12.000 3.000 0,13.000 4.000-1,2.000 1.000 1,-5.000 0.000-2,-7.000 0.000-1,-5.000 0.000-1,-4.000 0.000-1,0.000 0.000 1,0.000 0.000-1,0.000 0.000 0,0.000 0.000 1,0.000 0.000-1,0.000 0.000 1,0.000 0.000 0,1.000-2.000 1,4.000-3.000 1,3.000-3.000 0,3.000-2.000 1,3.000-1.000 1,3.000 3.000-1,3.000 3.000 1,4.000 4.000-1,-3.000-1.000-1,-5.000-3.000-1,-7.000-3.000-1,-5.000-2.000-1,-6.000-3.000-2,-3.000 1.000-2,-3.000-1.000-1,-2.000 1.000-2</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5"/>
    </inkml:context>
    <inkml:brush xml:id="br0">
      <inkml:brushProperty name="width" value="0.040960356593132" units="cm"/>
      <inkml:brushProperty name="height" value="0.040960356593132" units="cm"/>
      <inkml:brushProperty name="color" value="#f2395b"/>
      <inkml:brushProperty name="ignorePressure" value="0"/>
    </inkml:brush>
  </inkml:definitions>
  <inkml:trace contextRef="#ctx0" brushRef="#br0">81000.000 19550.000 537,'23.000'51.000'133,"-3.000"4.000"-30,-3.000 3.000-30,-2.000 3.000-29,-5.000 3.000-17,-2.000 3.000-4,-3.000 3.000-4,-3.000 4.000-5,-4.000 8.000-3,-3.000 17.000-3,-3.000 15.000-3,-2.000 16.000-3,-3.000 2.000-3,1.000-8.000-7,-1.000-10.000-5,1.000-9.000-5,1.000-9.000-6,3.000-5.000-6,3.000-7.000-6,4.000-5.000-5,1.000-11.000-2,0.000-11.000 5,0.000-14.000 4,0.000-11.000 4,3.000-9.000 0,6.000-3.000-4,7.000-3.000-4,6.000-2.000-4</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5"/>
    </inkml:context>
    <inkml:brush xml:id="br0">
      <inkml:brushProperty name="width" value="0.0472019575536251" units="cm"/>
      <inkml:brushProperty name="height" value="0.0472019575536251" units="cm"/>
      <inkml:brushProperty name="color" value="#f2395b"/>
      <inkml:brushProperty name="ignorePressure" value="0"/>
    </inkml:brush>
  </inkml:definitions>
  <inkml:trace contextRef="#ctx0" brushRef="#br0">83550.000 19400.000 466,'-22.000'28.000'119,"6.000"6.000"-25,7.000 7.000-26,6.000 6.000-25,1.000 6.000-14,-3.000 6.000-2,-3.000 7.000-3,-2.000 6.000-1,-1.000 4.000-2,3.000 4.000-2,3.000 3.000-2,4.000 3.000-1,1.000 1.000-2,0.000 1.000-5,0.000-1.000-2,0.000 1.000-4,1.000 1.000-2,4.000 3.000-2,3.000 3.000 0,3.000 4.000-1,1.000 1.000-3,1.000 0.000-6,-1.000 0.000-4,1.000 0.000-6,-3.000-7.000-6,-2.000-11.000-10,-3.000-14.000-8,-3.000-11.000-9,-1.000-11.000-5,4.000-5.000-1,3.000-7.000-1,3.000-5.000-1</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6"/>
    </inkml:context>
    <inkml:brush xml:id="br0">
      <inkml:brushProperty name="width" value="0.0479051843285561" units="cm"/>
      <inkml:brushProperty name="height" value="0.0479051843285561" units="cm"/>
      <inkml:brushProperty name="color" value="#f2395b"/>
      <inkml:brushProperty name="ignorePressure" value="0"/>
    </inkml:brush>
  </inkml:definitions>
  <inkml:trace contextRef="#ctx0" brushRef="#br0">82550.000 16350.000 459,'21.000'-113.000'42,"-5.000"26.000"-4,-7.000 24.000-4,-5.000 26.000-5,-15.000 19.000-4,-22.000 17.000-3,-22.000 15.000-3,-21.000 16.000-3,-4.000 5.000-3,16.000-2.000-4,15.000-3.000-2,17.000-3.000-3,7.000-2.000-2,0.000 0.000-1,0.000 0.000 0,0.000 0.000-2,3.000 1.000 0,6.000 4.000 2,7.000 3.000 0,6.000 3.000 0,9.000 1.000 1,13.000 1.000-2,12.000-1.000-2,13.000 1.000-2,6.000-3.000 0,0.000-2.000-1,0.000-3.000 0,0.000-3.000 0,0.000-2.000-1,0.000 0.000-1,0.000 0.000 0,0.000 0.000-1,-5.000 0.000 1,-9.000 0.000 1,-10.000 0.000 1,-8.000 0.000 1,-8.000 3.000 1,-2.000 6.000-1,-3.000 7.000 0,-3.000 6.000-2,-12.000 4.000 1,-18.000 4.000 0,-19.000 3.000 2,-18.000 3.000 1,-9.000-4.000 0,4.000-8.000 1,3.000-10.000-1,3.000-9.000 0,3.000-7.000 0,3.000-3.000 0,3.000-3.000 1,4.000-2.000 1,4.000-5.000 1,6.000-2.000 2,7.000-3.000 3,6.000-3.000 3,10.000-4.000 2,17.000-3.000 2,15.000-3.000 2,16.000-2.000 3,16.000-8.000-2,20.000-8.000-4,18.000-10.000-4,20.000-9.000-5,6.000-5.000-5,-2.000 0.000-5,-3.000 0.000-7,-3.000 0.000-6,-6.000 1.000-3,-5.000 4.000-2,-7.000 3.000-2,-5.000 3.000-1,-8.000-1.000 0,-5.000-2.000 3,-7.000-3.000 3,-5.000-3.000 4,-9.000-2.000 3,-9.000 0.000 4,-10.000 0.000 4,-8.000 0.000 5,-6.000 3.000 3,1.000 6.000 6,-1.000 7.000 4,1.000 6.000 4,-4.000 17.000 9,-6.000 28.000 14,-6.000 28.000 13,-6.000 29.000 14,-6.000 15.000 2,-2.000 3.000-10,-3.000 3.000-10,-3.000 4.000-9,-1.000 2.000-6,4.000 4.000-5,3.000 3.000-3,3.000 3.000-5,3.000 3.000-4,3.000 3.000-4,3.000 3.000-7,4.000 4.000-4,1.000-4.000-9,0.000-9.000-13,0.000-10.000-14,0.000-8.000-13,0.000-9.000-7,0.000-6.000-3,0.000-6.000-3,0.000-6.000-1</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7"/>
    </inkml:context>
    <inkml:brush xml:id="br0">
      <inkml:brushProperty name="width" value="0.0399375781416893" units="cm"/>
      <inkml:brushProperty name="height" value="0.0399375781416893" units="cm"/>
      <inkml:brushProperty name="color" value="#f2395b"/>
      <inkml:brushProperty name="ignorePressure" value="0"/>
    </inkml:brush>
  </inkml:definitions>
  <inkml:trace contextRef="#ctx0" brushRef="#br0">83350.000 16400.000 550,'3.000'-91.000'4,"6.000"19.000"6,7.000 19.000 7,6.000 19.000 7,6.000 10.000 5,6.000 4.000 1,7.000 3.000 2,6.000 3.000 1,4.000 3.000 0,4.000 3.000-4,3.000 3.000-3,3.000 4.000-4,-2.000 7.000-2,-6.000 13.000-2,-6.000 12.000-2,-6.000 13.000 0,-7.000 6.000-2,-6.000 0.000 1,-6.000 0.000-1,-6.000 0.000-1,-6.000 3.000 0,-2.000 6.000-4,-3.000 7.000-2,-3.000 6.000-3,-10.000 4.000-2,-16.000 4.000-4,-15.000 3.000-2,-15.000 3.000-4,-14.000 1.000-2,-8.000 1.000-4,-10.000-1.000-3,-9.000 1.000-4,-9.000-4.000 0,-5.000-6.000 1,-7.000-6.000 1,-5.000-6.000 1,3.000-12.000-3,17.000-15.000-10,15.000-15.000-8,16.000-16.000-10</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7"/>
    </inkml:context>
    <inkml:brush xml:id="br0">
      <inkml:brushProperty name="width" value="0.0376063100993633" units="cm"/>
      <inkml:brushProperty name="height" value="0.0376063100993633" units="cm"/>
      <inkml:brushProperty name="color" value="#f2395b"/>
      <inkml:brushProperty name="ignorePressure" value="0"/>
    </inkml:brush>
  </inkml:definitions>
  <inkml:trace contextRef="#ctx0" brushRef="#br0">84450.000 15550.000 585,'73.000'-24.000'3,"-3.000"4.000"9,-3.000 3.000 8,-2.000 3.000 7,-3.000 3.000 6,1.000 3.000 4,-1.000 3.000 3,1.000 4.000 4,-4.000 4.000-2,-6.000 6.000-7,-6.000 7.000-7,-6.000 6.000-8,-10.000 9.000-5,-12.000 13.000-3,-13.000 12.000-4,-12.000 13.000-4,-13.000 9.000 0,-12.000 6.000 1,-13.000 7.000 2,-12.000 6.000 1,-4.000-1.000-1,7.000-5.000-4,6.000-7.000-3,7.000-5.000-5,5.000-9.000-1,7.000-9.000 2,6.000-10.000 2,7.000-8.000 2,15.000-9.000-1,25.000-6.000-3,25.000-6.000-1,25.000-6.000-3,15.000-9.000-4,7.000-8.000-9,6.000-10.000-7,7.000-9.000-7,-7.000-2.000-9,-19.000 6.000-6,-18.000 7.000-8,-19.000 6.000-8</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6"/>
    </inkml:context>
    <inkml:brush xml:id="br0">
      <inkml:brushProperty name="width" value="0.0507518760859966" units="cm"/>
      <inkml:brushProperty name="height" value="0.0507518760859966" units="cm"/>
      <inkml:brushProperty name="color" value="#f2395b"/>
      <inkml:brushProperty name="ignorePressure" value="0"/>
    </inkml:brush>
  </inkml:definitions>
  <inkml:trace contextRef="#ctx0" brushRef="#br0">88400.000 27300.000 433,'-90.000'-46.000'-2,"23.000"10.000"1,22.000 10.000 0,22.000 9.000 1,8.000 9.000 10,-2.000 9.000 20,-3.000 10.000 22,-3.000 10.000 19,-1.000 8.000 4,4.000 10.000-14,3.000 10.000-13,3.000 9.000-14,3.000 12.000-8,3.000 16.000 1,3.000 15.000 0,4.000 17.000-1,-1.000 8.000-2,-3.000 4.000-4,-3.000 3.000-4,-2.000 3.000-4,-1.000 1.000-4,3.000 1.000-4,3.000-1.000-5,4.000 1.000-2,1.000-3.000-4,0.000-2.000 0,0.000-3.000-1,0.000-3.000-2,0.000-7.000-1,0.000-9.000-3,0.000-10.000-3,0.000-8.000-2,-2.000-12.000-2,-3.000-12.000 1,-3.000-13.000 0,-2.000-12.000 1,-11.000-16.000-1,-15.000-19.000-1,-15.000-18.000-1,-16.000-19.000-2,-5.000-13.000 1,6.000-6.000 3,7.000-6.000 3,6.000-6.000 3,3.000-2.000 2,0.000 3.000 3,0.000 3.000 2,0.000 4.000 3,4.000 4.000 2,10.000 6.000 3,10.000 7.000 2,9.000 6.000 3,12.000 4.000 7,16.000 4.000 9,15.000 3.000 10,17.000 3.000 10,16.000-4.000-2,19.000-8.000-16,19.000-10.000-14,19.000-9.000-16,9.000-7.000-7,0.000-3.000 0,0.000-3.000 1,0.000-2.000 1,-2.000-3.000-6,-3.000 1.000-13,-3.000-1.000-12,-2.000 1.000-13,-14.000 4.000-2,-21.000 9.000 6,-22.000 10.000 7,-22.000 10.000 6</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7"/>
    </inkml:context>
    <inkml:brush xml:id="br0">
      <inkml:brushProperty name="width" value="0.0411884523928165" units="cm"/>
      <inkml:brushProperty name="height" value="0.0411884523928165" units="cm"/>
      <inkml:brushProperty name="color" value="#f2395b"/>
      <inkml:brushProperty name="ignorePressure" value="0"/>
    </inkml:brush>
  </inkml:definitions>
  <inkml:trace contextRef="#ctx0" brushRef="#br0">79300.000 19950.000 534,'-22.000'-16.000'21,"6.000"19.000"17,7.000 19.000 16,6.000 19.000 17,3.000 18.000 3,0.000 19.000-12,0.000 19.000-12,0.000 19.000-11,0.000 9.000-11,0.000 0.000-9,0.000 0.000-10,0.000 0.000-9,-2.000-5.000-7,-3.000-9.000-6,-3.000-10.000-5,-2.000-8.000-5,-1.000-12.000-6,3.000-12.000-5,3.000-13.000-6,4.000-12.000-6</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8"/>
    </inkml:context>
    <inkml:brush xml:id="br0">
      <inkml:brushProperty name="width" value="0.0342935249209404" units="cm"/>
      <inkml:brushProperty name="height" value="0.0342935249209404" units="cm"/>
      <inkml:brushProperty name="color" value="#f2395b"/>
      <inkml:brushProperty name="ignorePressure" value="0"/>
    </inkml:brush>
  </inkml:definitions>
  <inkml:trace contextRef="#ctx0" brushRef="#br0">79350.000 20100.000 641,'-5.000'-86.000'10,"-9.000"28.000"19,-10.000 28.000 19,-8.000 29.000 19,-11.000 22.000 3,-8.000 20.000-15,-10.000 18.000-16,-9.000 20.000-14,-5.000 8.000-12,0.000 1.000-11,0.000-1.000-8,0.000 1.000-11,4.000-6.000-3,10.000-8.000 4,10.000-10.000 2,9.000-9.000 4</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8"/>
    </inkml:context>
    <inkml:brush xml:id="br0">
      <inkml:brushProperty name="width" value="0.0342339351773262" units="cm"/>
      <inkml:brushProperty name="height" value="0.0342339351773262" units="cm"/>
      <inkml:brushProperty name="color" value="#f2395b"/>
      <inkml:brushProperty name="ignorePressure" value="0"/>
    </inkml:brush>
  </inkml:definitions>
  <inkml:trace contextRef="#ctx0" brushRef="#br0">79300.000 20050.000 642,'29.000'-24.000'5,"10.000"4.000"12,10.000 3.000 9,9.000 3.000 12,6.000 4.000 4,3.000 7.000-2,3.000 6.000-2,4.000 7.000-1,-1.000 10.000-4,-3.000 16.000-8,-3.000 15.000-7,-2.000 17.000-7,-3.000 5.000-4,1.000-3.000 0,-1.000-3.000 0,1.000-2.000 0,-6.000-9.000-15,-8.000-12.000-27,-10.000-13.000-29,-9.000-12.000-27</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8"/>
    </inkml:context>
    <inkml:brush xml:id="br0">
      <inkml:brushProperty name="width" value="0.0441804118454456" units="cm"/>
      <inkml:brushProperty name="height" value="0.0441804118454456" units="cm"/>
      <inkml:brushProperty name="color" value="#f2395b"/>
      <inkml:brushProperty name="ignorePressure" value="0"/>
    </inkml:brush>
  </inkml:definitions>
  <inkml:trace contextRef="#ctx0" brushRef="#br0">82100.000 19700.000 497,'-2.000'76.000'166,"-3.000"4.000"-39,-3.000 3.000-38,-2.000 3.000-38,-3.000 4.000-23,1.000 7.000-7,-1.000 6.000-7,1.000 7.000-8,1.000-1.000-5,3.000-6.000-8,3.000-6.000-6,4.000-6.000-6,1.000-6.000-6,0.000-2.000-7,0.000-3.000-6,0.000-3.000-7,0.000-7.000-1,0.000-9.000 6,0.000-10.000 3,0.000-8.000 6</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8"/>
    </inkml:context>
    <inkml:brush xml:id="br0">
      <inkml:brushProperty name="width" value="0.0316886864602566" units="cm"/>
      <inkml:brushProperty name="height" value="0.0316886864602566" units="cm"/>
      <inkml:brushProperty name="color" value="#f2395b"/>
      <inkml:brushProperty name="ignorePressure" value="0"/>
    </inkml:brush>
  </inkml:definitions>
  <inkml:trace contextRef="#ctx0" brushRef="#br0">82050.000 19700.000 694,'-10.000'-74.000'53,"-18.000"54.000"2,-19.000 53.000 0,-18.000 53.000 2,-10.000 24.000-9,0.000-2.000-20,0.000-3.000-18,0.000-3.000-21,4.000-10.000-7,10.000-16.000 3,10.000-15.000 3,9.000-15.000 3</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28"/>
    </inkml:context>
    <inkml:brush xml:id="br0">
      <inkml:brushProperty name="width" value="0.0360678732395172" units="cm"/>
      <inkml:brushProperty name="height" value="0.0360678732395172" units="cm"/>
      <inkml:brushProperty name="color" value="#f2395b"/>
      <inkml:brushProperty name="ignorePressure" value="0"/>
    </inkml:brush>
  </inkml:definitions>
  <inkml:trace contextRef="#ctx0" brushRef="#br0">82050.000 19750.000 609,'51.000'1.000'50,"4.000"4.000"5,3.000 3.000 5,3.000 3.000 6,-1.000 7.000-5,-2.000 14.000-15,-3.000 11.000-14,-3.000 14.000-15,-6.000 5.000-14,-5.000 1.000-13,-7.000-1.000-15,-5.000 1.000-13,-6.000-6.000-11,-3.000-8.000-8,-3.000-10.000-6,-2.000-9.000-8</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0"/>
    </inkml:context>
    <inkml:brush xml:id="br0">
      <inkml:brushProperty name="width" value="0.038745891302824" units="cm"/>
      <inkml:brushProperty name="height" value="0.038745891302824" units="cm"/>
      <inkml:brushProperty name="color" value="#f2395b"/>
      <inkml:brushProperty name="ignorePressure" value="0"/>
    </inkml:brush>
  </inkml:definitions>
  <inkml:trace contextRef="#ctx0" brushRef="#br0">91350.000 15350.000 567,'203.000'-110.000'37,"-44.000"32.000"-4,-43.000 31.000-5,-44.000 32.000-4,-18.000 15.000-2,10.000 0.000-1,10.000 0.000 1,9.000 0.000 0,1.000 4.000 0,-6.000 10.000 0,-6.000 10.000 0,-6.000 9.000 0,-12.000 6.000-3,-15.000 3.000-4,-15.000 3.000-5,-16.000 4.000-5,-13.000 5.000-4,-9.000 10.000-2,-10.000 10.000-3,-8.000 9.000-2,-12.000 7.000-1,-12.000 7.000 0,-13.000 6.000 2,-12.000 7.000 1,-5.000-3.000-1,3.000-8.000-3,3.000-10.000-2,4.000-9.000-2,5.000-13.000-1,10.000-16.000 3,10.000-15.000 2,9.000-15.000 2,6.000-15.000-4,3.000-12.000-10,3.000-13.000-12,4.000-12.000-10,2.000-13.000-2,4.000-12.000 4,3.000-13.000 4,3.000-12.000 6,3.000-4.000 5,3.000 7.000 5,3.000 6.000 5,4.000 7.000 5,1.000 5.000 6,0.000 7.000 6,0.000 6.000 7,0.000 7.000 6,0.000 11.000 12,0.000 20.000 18,0.000 18.000 19,0.000 20.000 18,1.000 14.000 1,4.000 14.000-16,3.000 11.000-16,3.000 14.000-17,1.000 16.000-12,1.000 22.000-9,-1.000 22.000-8,1.000 23.000-8,-6.000 8.000-9,-8.000-3.000-11,-10.000-3.000-10,-9.000-2.000-10,-7.000-8.000-5,-3.000-8.000 1,-3.000-10.000 2,-2.000-9.000 1,0.000-16.000 2,7.000-22.000 1,6.000-22.000 2,7.000-21.000 1</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1"/>
    </inkml:context>
    <inkml:brush xml:id="br0">
      <inkml:brushProperty name="width" value="0.0362949334084988" units="cm"/>
      <inkml:brushProperty name="height" value="0.0362949334084988" units="cm"/>
      <inkml:brushProperty name="color" value="#f2395b"/>
      <inkml:brushProperty name="ignorePressure" value="0"/>
    </inkml:brush>
  </inkml:definitions>
  <inkml:trace contextRef="#ctx0" brushRef="#br0">89650.000 19500.000 606,'0.000'-47.000'0,"0.000"6.000"0,0.000 7.000 0,0.000 6.000 0,3.000 9.000 6,6.000 13.000 14,7.000 12.000 13,6.000 13.000 13,1.000 12.000 4,-3.000 13.000-6,-3.000 12.000-5,-2.000 13.000-5,-5.000 9.000-6,-2.000 6.000-3,-3.000 7.000-5,-3.000 6.000-3,-2.000 6.000-4,0.000 6.000-3,0.000 7.000-4,0.000 6.000-4,-5.000 4.000-5,-9.000 4.000-8,-10.000 3.000-9,-8.000 3.000-8,-3.000-7.000-7,7.000-15.000-6,6.000-15.000-5,7.000-16.000-7,5.000-21.000 0,7.000-24.000 4,6.000-26.000 4,7.000-24.000 5</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1"/>
    </inkml:context>
    <inkml:brush xml:id="br0">
      <inkml:brushProperty name="width" value="0.0428613238036633" units="cm"/>
      <inkml:brushProperty name="height" value="0.0428613238036633" units="cm"/>
      <inkml:brushProperty name="color" value="#f2395b"/>
      <inkml:brushProperty name="ignorePressure" value="0"/>
    </inkml:brush>
  </inkml:definitions>
  <inkml:trace contextRef="#ctx0" brushRef="#br0">90150.000 19250.000 513,'51.000'-136.000'1,"4.000"28.000"4,3.000 28.000 2,3.000 29.000 3,6.000 16.000 3,9.000 7.000 2,10.000 6.000 2,10.000 7.000 3,13.000 2.000 0,19.000 1.000-2,19.000-1.000-2,19.000 1.000-2,10.000-4.000-2,4.000-6.000-2,3.000-6.000-2,3.000-6.000-1,-5.000 1.000-3,-12.000 9.000-2,-13.000 10.000-2,-12.000 10.000-2,-15.000 4.000-5,-15.000 0.000-4,-15.000 0.000-5,-16.000 0.000-4,-16.000 3.000-2,-16.000 6.000 6,-15.000 7.000 4,-15.000 6.000 4,-15.000 6.000 7,-12.000 6.000 8,-13.000 7.000 8,-12.000 6.000 9,-5.000 1.000 6,3.000-3.000 2,3.000-3.000 2,4.000-2.000 3,4.000 3.000 0,6.000 14.000-4,7.000 11.000-2,6.000 14.000-3,1.000 8.000-3,-3.000 7.000-4,-3.000 6.000-5,-2.000 7.000-3,-1.000 2.000-4,3.000 1.000-2,3.000-1.000-4,4.000 1.000-3,1.000-1.000-2,0.000 1.000-5,0.000-1.000-4,0.000 1.000-3,0.000-3.000-6,0.000-2.000-6,0.000-3.000-6,0.000-3.000-7,-4.000-6.000-2,-5.000-5.000-3,-7.000-7.000 0,-5.000-5.000-1,-8.000-8.000 0,-5.000-5.000 4,-7.000-7.000 2,-5.000-5.000 4,-1.000-9.000 3,6.000-9.000 7,7.000-10.000 5,6.000-8.000 6</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1"/>
    </inkml:context>
    <inkml:brush xml:id="br0">
      <inkml:brushProperty name="width" value="0.0337479487061501" units="cm"/>
      <inkml:brushProperty name="height" value="0.0337479487061501" units="cm"/>
      <inkml:brushProperty name="color" value="#f2395b"/>
      <inkml:brushProperty name="ignorePressure" value="0"/>
    </inkml:brush>
  </inkml:definitions>
  <inkml:trace contextRef="#ctx0" brushRef="#br0">90500.000 21600.000 651,'-202.000'43.000'1,"47.000"-11.000"2,47.000-14.000 2,48.000-11.000 2,31.000-9.000 6,20.000-3.000 12,18.000-3.000 10,20.000-2.000 12,24.000-6.000 1,31.000-6.000-9,32.000-6.000-7,31.000-6.000-9,24.000-4.000-5,20.000 1.000-2,18.000-1.000-2,20.000 1.000-1,8.000 2.000-5,1.000 7.000-7,-1.000 6.000-5,1.000 7.000-7,-15.000 2.000-10,-28.000 1.000-13,-28.000-1.000-14,-27.000 1.000-12,-28.000 1.000-3,-24.000 3.000 7,-26.000 3.000 6,-24.000 4.000 8</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7"/>
    </inkml:context>
    <inkml:brush xml:id="br0">
      <inkml:brushProperty name="width" value="0.0487220399081707" units="cm"/>
      <inkml:brushProperty name="height" value="0.0487220399081707" units="cm"/>
      <inkml:brushProperty name="color" value="#f2395b"/>
      <inkml:brushProperty name="ignorePressure" value="0"/>
    </inkml:brush>
  </inkml:definitions>
  <inkml:trace contextRef="#ctx0" brushRef="#br0">89300.000 27800.000 451,'21.000'-41.000'23,"-5.000"19.000"12,-7.000 19.000 13,-5.000 19.000 11,-6.000 16.000 3,-3.000 17.000-8,-3.000 15.000-7,-2.000 16.000-7,-3.000 9.000-6,1.000 3.000-4,-1.000 3.000-4,1.000 4.000-4,-1.000 1.000-3,1.000 0.000-3,-1.000 0.000-3,1.000 0.000-4,1.000-4.000-2,3.000-5.000-3,3.000-7.000-4,4.000-5.000-2,-1.000-8.000-4,-3.000-5.000-5,-3.000-7.000-5,-2.000-5.000-6,-6.000-12.000-7,-6.000-16.000-13,-6.000-15.000-12,-6.000-15.000-11,-4.000-14.000-1,1.000-8.000 9,-1.000-10.000 9,1.000-9.000 10,-3.000-13.000 6,-2.000-16.000 2,-3.000-15.000 3,-3.000-15.000 3,2.000-3.000 4,10.000 14.000 8,10.000 11.000 7,9.000 14.000 8,6.000 8.000 6,3.000 7.000 6,3.000 6.000 6,4.000 7.000 5,4.000 4.000 4,6.000 3.000 2,7.000 3.000 0,6.000 4.000 3,4.000 4.000-3,4.000 6.000-4,3.000 7.000-5,3.000 6.000-5,-4.000 13.000-6,-8.000 23.000-6,-10.000 22.000-5,-9.000 22.000-7,-13.000 5.000-3,-16.000-8.000-1,-15.000-10.000-3,-15.000-9.000-1,-4.000-10.000-2,9.000-9.000-2,10.000-10.000-3,10.000-8.000-2,11.000-12.000-1,17.000-12.000 4,15.000-13.000 1,16.000-12.000 3,9.000-5.000 3,3.000 3.000 1,3.000 3.000 3,4.000 4.000 1,-3.000 4.000 3,-5.000 6.000 3,-7.000 7.000 2,-5.000 6.000 3,-8.000 9.000 1,-5.000 13.000 2,-7.000 12.000 0,-5.000 13.000 0,-12.000 9.000 3,-16.000 6.000 3,-15.000 7.000 2,-15.000 6.000 4,-9.000-1.000 1,1.000-5.000 1,-1.000-7.000 0,1.000-5.000 2,2.000-6.000-2,7.000-3.000 0,6.000-3.000-3,7.000-2.000 0,19.000-11.000-9,35.000-15.000-12,35.000-15.000-14,34.000-16.000-12,15.000-13.000-6,-3.000-9.000 5,-3.000-10.000 4,-2.000-8.000 4,-5.000-6.000 2,-2.000 1.000 0,-3.000-1.000 0,-3.000 1.000 1,-7.000 4.000 0,-9.000 9.000 2,-10.000 10.000 2,-8.000 10.000 3</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5"/>
    </inkml:context>
    <inkml:brush xml:id="br0">
      <inkml:brushProperty name="width" value="0.0463588759303093" units="cm"/>
      <inkml:brushProperty name="height" value="0.0463588759303093" units="cm"/>
      <inkml:brushProperty name="color" value="#00bff3"/>
      <inkml:brushProperty name="ignorePressure" value="0"/>
    </inkml:brush>
  </inkml:definitions>
  <inkml:trace contextRef="#ctx0" brushRef="#br0">79150.000 20000.000 474,'21.000'54.000'163,"-5.000"10.000"-39,-7.000 10.000-37,-5.000 9.000-40,-4.000 6.000-19,0.000 3.000-5,0.000 3.000-2,0.000 4.000-4,0.000 2.000-5,0.000 4.000-8,0.000 3.000-8,0.000 3.000-8,0.000-1.000-3,0.000-2.000-1,0.000-3.000 1,0.000-3.000-1,0.000-7.000-1,0.000-9.000-2,0.000-10.000-2,0.000-8.000-2,0.000-9.000-3,0.000-6.000-6,0.000-6.000-5,0.000-6.000-5,-4.000-12.000-4,-5.000-15.000-1,-7.000-15.000-2,-5.000-16.000-1</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6"/>
    </inkml:context>
    <inkml:brush xml:id="br0">
      <inkml:brushProperty name="width" value="0.0398258306086063" units="cm"/>
      <inkml:brushProperty name="height" value="0.0398258306086063" units="cm"/>
      <inkml:brushProperty name="color" value="#00bff3"/>
      <inkml:brushProperty name="ignorePressure" value="0"/>
    </inkml:brush>
  </inkml:definitions>
  <inkml:trace contextRef="#ctx0" brushRef="#br0">79400.000 19700.000 552,'0.000'-63.000'10,"0.000"26.000"20,0.000 24.000 20,0.000 26.000 20,-5.000 18.000 3,-9.000 13.000-12,-10.000 12.000-14,-8.000 13.000-13,-6.000 7.000-10,1.000 4.000-4,-1.000 3.000-6,1.000 3.000-6,-3.000-2.000-3,-2.000-6.000-4,-3.000-6.000-1,-3.000-6.000-4,-1.000-7.000-3,4.000-6.000-6,3.000-6.000-6,3.000-6.000-5,1.000-4.000-6,1.000 1.000-6,-1.000-1.000-7,1.000 1.000-7</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6"/>
    </inkml:context>
    <inkml:brush xml:id="br0">
      <inkml:brushProperty name="width" value="0.0407347716391087" units="cm"/>
      <inkml:brushProperty name="height" value="0.0407347716391087" units="cm"/>
      <inkml:brushProperty name="color" value="#00bff3"/>
      <inkml:brushProperty name="ignorePressure" value="0"/>
    </inkml:brush>
  </inkml:definitions>
  <inkml:trace contextRef="#ctx0" brushRef="#br0">79250.000 19900.000 540,'25.000'-46.000'61,"0.000"10.000"-5,0.000 10.000-5,0.000 9.000-6,1.000 4.000-4,4.000 1.000-4,3.000-1.000-4,3.000 1.000-3,6.000 8.000-3,9.000 20.000-4,10.000 18.000-3,10.000 20.000-3,2.000 8.000-4,-3.000 1.000-7,-3.000-1.000-7,-2.000 1.000-6,-5.000-1.000-5,-2.000 1.000-6,-3.000-1.000-5,-3.000 1.000-6,-7.000-3.000-4,-9.000-2.000-2,-10.000-3.000-4,-8.000-3.000-3</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6"/>
    </inkml:context>
    <inkml:brush xml:id="br0">
      <inkml:brushProperty name="width" value="0.048423919826746" units="cm"/>
      <inkml:brushProperty name="height" value="0.048423919826746" units="cm"/>
      <inkml:brushProperty name="color" value="#00bff3"/>
      <inkml:brushProperty name="ignorePressure" value="0"/>
    </inkml:brush>
  </inkml:definitions>
  <inkml:trace contextRef="#ctx0" brushRef="#br0">82000.000 19800.000 454,'0.000'-60.000'31,"0.000"32.000"15,0.000 31.000 18,0.000 32.000 15,0.000 15.000 1,0.000 0.000-16,0.000 0.000-16,0.000 0.000-15,0.000 6.000-10,0.000 13.000-4,0.000 12.000-3,0.000 13.000-4,0.000 2.000-2,0.000-5.000-1,0.000-7.000-3,0.000-5.000 0,0.000-1.000-7,0.000 6.000-10,0.000 7.000-9,0.000 6.000-10,0.000-1.000-6,0.000-5.000-3,0.000-7.000-3,0.000-5.000-2</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6"/>
    </inkml:context>
    <inkml:brush xml:id="br0">
      <inkml:brushProperty name="width" value="0.0397221520543098" units="cm"/>
      <inkml:brushProperty name="height" value="0.0397221520543098" units="cm"/>
      <inkml:brushProperty name="color" value="#00bff3"/>
      <inkml:brushProperty name="ignorePressure" value="0"/>
    </inkml:brush>
  </inkml:definitions>
  <inkml:trace contextRef="#ctx0" brushRef="#br0">82000.000 19400.000 553,'-2.000'-61.000'2,"-3.000"28.000"25,-3.000 28.000 25,-2.000 29.000 26,-6.000 21.000 5,-6.000 16.000-17,-6.000 15.000-16,-6.000 17.000-17,-6.000 5.000-10,-2.000-3.000-7,-3.000-3.000-5,-3.000-2.000-5,1.000-6.000-8,6.000-6.000-8,7.000-6.000-7,6.000-6.000-9,1.000-9.000-11,-3.000-8.000-17,-3.000-10.000-15,-2.000-9.000-17</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7"/>
    </inkml:context>
    <inkml:brush xml:id="br0">
      <inkml:brushProperty name="width" value="0.0390442982316017" units="cm"/>
      <inkml:brushProperty name="height" value="0.0390442982316017" units="cm"/>
      <inkml:brushProperty name="color" value="#00bff3"/>
      <inkml:brushProperty name="ignorePressure" value="0"/>
    </inkml:brush>
  </inkml:definitions>
  <inkml:trace contextRef="#ctx0" brushRef="#br0">81900.000 19450.000 563,'50.000'-22.000'67,"0.000"6.000"-5,0.000 7.000-5,0.000 6.000-5,1.000 7.000-6,4.000 10.000-5,3.000 10.000-6,3.000 9.000-5,1.000 9.000-7,1.000 9.000-8,-1.000 10.000-7,1.000 10.000-8,-6.000 4.000-8,-8.000 0.000-10,-10.000 0.000-10,-9.000 0.000-10,-7.000-5.000-10,-3.000-9.000-8,-3.000-10.000-9,-2.000-8.000-10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7"/>
    </inkml:context>
    <inkml:brush xml:id="br0">
      <inkml:brushProperty name="width" value="0.0474656075239182" units="cm"/>
      <inkml:brushProperty name="height" value="0.0474656075239182" units="cm"/>
      <inkml:brushProperty name="color" value="#00bff3"/>
      <inkml:brushProperty name="ignorePressure" value="0"/>
    </inkml:brush>
  </inkml:definitions>
  <inkml:trace contextRef="#ctx0" brushRef="#br0">84750.000 19550.000 463,'-22.000'-54.000'88,"6.000"45.000"-7,7.000 43.000-5,6.000 45.000-8,3.000 21.000-7,0.000 0.000-12,0.000 0.000-9,0.000 0.000-12,0.000 1.000-8,0.000 4.000-5,0.000 3.000-7,0.000 3.000-5,-2.000 3.000-6,-3.000 3.000-5,-3.000 3.000-5,-2.000 4.000-4,-1.000-4.000-3,3.000-9.000-3,3.000-10.000-1,4.000-8.000-1,1.000-12.000-5,0.000-12.000-7,0.000-13.000-7,0.000-12.000-7</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7"/>
    </inkml:context>
    <inkml:brush xml:id="br0">
      <inkml:brushProperty name="width" value="0.0344098471105099" units="cm"/>
      <inkml:brushProperty name="height" value="0.0344098471105099" units="cm"/>
      <inkml:brushProperty name="color" value="#00bff3"/>
      <inkml:brushProperty name="ignorePressure" value="0"/>
    </inkml:brush>
  </inkml:definitions>
  <inkml:trace contextRef="#ctx0" brushRef="#br0">84850.000 19350.000 639,'-5.000'-61.000'40,"-9.000"28.000"6,-10.000 28.000 6,-8.000 29.000 6,-8.000 22.000-4,-2.000 20.000-13,-3.000 18.000-14,-3.000 20.000-14,-2.000 6.000-6,0.000-2.000 0,0.000-3.000 0,0.000-3.000 0,3.000-12.000-5,6.000-18.000-12,7.000-19.000-11,6.000-18.000-11</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7"/>
    </inkml:context>
    <inkml:brush xml:id="br0">
      <inkml:brushProperty name="width" value="0.0321252159774303" units="cm"/>
      <inkml:brushProperty name="height" value="0.0321252159774303" units="cm"/>
      <inkml:brushProperty name="color" value="#00bff3"/>
      <inkml:brushProperty name="ignorePressure" value="0"/>
    </inkml:brush>
  </inkml:definitions>
  <inkml:trace contextRef="#ctx0" brushRef="#br0">84650.000 19600.000 684,'46.000'-22.000'-9,"-5.000"6.000"12,-7.000 7.000 12,-5.000 6.000 12,-1.000 7.000 8,6.000 10.000 3,7.000 10.000 4,6.000 9.000 2,1.000 6.000-3,-3.000 3.000-11,-3.000 3.000-11,-2.000 4.000-11,-5.000 2.000-5,-2.000 4.000 2,-3.000 3.000 1,-3.000 3.000 3,-2.000-2.000-14,0.000-6.000-27,0.000-6.000-27,0.000-6.000-27</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8"/>
    </inkml:context>
    <inkml:brush xml:id="br0">
      <inkml:brushProperty name="width" value="0.0440807864069939" units="cm"/>
      <inkml:brushProperty name="height" value="0.0440807864069939" units="cm"/>
      <inkml:brushProperty name="color" value="#00bff3"/>
      <inkml:brushProperty name="ignorePressure" value="0"/>
    </inkml:brush>
  </inkml:definitions>
  <inkml:trace contextRef="#ctx0" brushRef="#br0">85800.000 19000.000 499,'-44.000'3.000'8,"13.000"6.000"17,12.000 7.000 17,13.000 6.000 16,6.000 10.000 5,0.000 17.000-7,0.000 15.000-9,0.000 16.000-7,0.000 12.000-7,0.000 9.000-4,0.000 10.000-4,0.000 10.000-5,0.000 4.000-4,0.000 0.000-2,0.000 0.000-3,0.000 0.000-1,0.000-2.000-6,0.000-3.000-9,0.000-3.000-7,0.000-2.000-9,-2.000-9.000-10,-3.000-12.000-10,-3.000-13.000-12,-2.000-12.000-11,-5.000-12.000-3,-2.000-8.000 4,-3.000-10.000 5,-3.000-9.000 4</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7"/>
    </inkml:context>
    <inkml:brush xml:id="br0">
      <inkml:brushProperty name="width" value="0.0455409772694111" units="cm"/>
      <inkml:brushProperty name="height" value="0.0455409772694111" units="cm"/>
      <inkml:brushProperty name="color" value="#f2395b"/>
      <inkml:brushProperty name="ignorePressure" value="0"/>
    </inkml:brush>
  </inkml:definitions>
  <inkml:trace contextRef="#ctx0" brushRef="#br0">90000.000 27350.000 483,'-24.000'-40.000'28,"4.000"23.000"16,3.000 22.000 17,3.000 22.000 15,1.000 23.000 1,1.000 25.000-15,-1.000 25.000-15,1.000 25.000-16,-3.000 14.000-9,-2.000 3.000-3,-3.000 3.000-3,-3.000 4.000-3,-1.000 4.000-3,4.000 6.000-3,3.000 7.000-4,3.000 6.000-3,1.000 6.000-4,1.000 6.000-6,-1.000 7.000-7,1.000 6.000-6,-1.000 3.000-4,1.000 0.000-3,-1.000 0.000-2,1.000 0.000-3,1.000-13.000-2,3.000-24.000-2,3.000-26.000-2,4.000-24.000-3,1.000-23.000 1,0.000-18.000 5,0.000-19.000 6,0.000-18.000 4,0.000-23.000 3,0.000-24.000 1,0.000-26.000 2,0.000-24.000 1,-2.000-10.000 2,-3.000 6.000 5,-3.000 7.000 4,-2.000 6.000 4</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8"/>
    </inkml:context>
    <inkml:brush xml:id="br0">
      <inkml:brushProperty name="width" value="0.0466408096253872" units="cm"/>
      <inkml:brushProperty name="height" value="0.0466408096253872" units="cm"/>
      <inkml:brushProperty name="color" value="#00bff3"/>
      <inkml:brushProperty name="ignorePressure" value="0"/>
    </inkml:brush>
  </inkml:definitions>
  <inkml:trace contextRef="#ctx0" brushRef="#br0">85250.000 20800.000 471,'-63.000'6.000'65,"26.000"13.000"0,24.000 12.000-2,26.000 13.000 0,12.000 7.000-7,0.000 4.000-9,0.000 3.000-10,0.000 3.000-11,-2.000-1.000-6,-3.000-2.000-3,-3.000-3.000-4,-2.000-3.000-2,0.000-7.000-1,7.000-9.000-2,6.000-10.000 1,7.000-8.000-1,2.000-15.000-2,1.000-19.000-2,-1.000-18.000-3,1.000-19.000-4,8.000-19.000-4,20.000-19.000-7,18.000-18.000-6,20.000-19.000-6,2.000-2.000-6,-12.000 16.000-5,-13.000 15.000-3,-12.000 17.000-6,-10.000 10.000-3,-6.000 6.000-5,-6.000 7.000-4,-6.000 6.000-5</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9"/>
    </inkml:context>
    <inkml:brush xml:id="br0">
      <inkml:brushProperty name="width" value="0.0459007136523724" units="cm"/>
      <inkml:brushProperty name="height" value="0.0459007136523724" units="cm"/>
      <inkml:brushProperty name="color" value="#00bff3"/>
      <inkml:brushProperty name="ignorePressure" value="0"/>
    </inkml:brush>
  </inkml:definitions>
  <inkml:trace contextRef="#ctx0" brushRef="#br0">90950.000 19100.000 479,'0.000'75.000'109,"0.000"0.000"-20,0.000 0.000-19,0.000 0.000-19,-2.000 9.000-12,-3.000 19.000-4,-3.000 19.000-2,-2.000 19.000-4,-1.000 4.000-4,3.000-9.000-6,3.000-10.000-6,4.000-8.000-5,-1.000-8.000-7,-3.000-2.000-8,-3.000-3.000-8,-2.000-3.000-7,-3.000-9.000-5,1.000-11.000-4,-1.000-14.000-3,1.000-11.000-4,-1.000-11.000-3,1.000-5.000-2,-1.000-7.000-2,1.000-5.000-3</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9"/>
    </inkml:context>
    <inkml:brush xml:id="br0">
      <inkml:brushProperty name="width" value="0.0352400653064251" units="cm"/>
      <inkml:brushProperty name="height" value="0.0352400653064251" units="cm"/>
      <inkml:brushProperty name="color" value="#00bff3"/>
      <inkml:brushProperty name="ignorePressure" value="0"/>
    </inkml:brush>
  </inkml:definitions>
  <inkml:trace contextRef="#ctx0" brushRef="#br0">91100.000 19150.000 624,'-24.000'-24.000'4,"4.000"4.000"10,3.000 3.000 9,3.000 3.000 10,-1.000 6.000 5,-2.000 9.000 4,-3.000 10.000 2,-3.000 10.000 4,-4.000 13.000-4,-3.000 19.000-9,-3.000 19.000-10,-2.000 19.000-9,-5.000 7.000-8,-2.000-3.000-6,-3.000-3.000-8,-3.000-2.000-6,-1.000-8.000-3,4.000-8.000 4,3.000-10.000 4,3.000-9.000 2,3.000-9.000-9,3.000-5.000-23,3.000-7.000-22,4.000-5.000-23</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9"/>
    </inkml:context>
    <inkml:brush xml:id="br0">
      <inkml:brushProperty name="width" value="0.0327615439891815" units="cm"/>
      <inkml:brushProperty name="height" value="0.0327615439891815" units="cm"/>
      <inkml:brushProperty name="color" value="#00bff3"/>
      <inkml:brushProperty name="ignorePressure" value="0"/>
    </inkml:brush>
  </inkml:definitions>
  <inkml:trace contextRef="#ctx0" brushRef="#br0">90950.000 19200.000 671,'26.000'26.000'32,"4.000"4.000"3,3.000 3.000 4,3.000 3.000 5,1.000 4.000-1,1.000 7.000-5,-1.000 6.000-3,1.000 7.000-5,-1.000-1.000-8,1.000-6.000-11,-1.000-6.000-12,1.000-6.000-11,-1.000-6.000-15,1.000-2.000-17,-1.000-3.000-18,1.000-3.000-18</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39"/>
    </inkml:context>
    <inkml:brush xml:id="br0">
      <inkml:brushProperty name="width" value="0.0458068996667862" units="cm"/>
      <inkml:brushProperty name="height" value="0.0458068996667862" units="cm"/>
      <inkml:brushProperty name="color" value="#00bff3"/>
      <inkml:brushProperty name="ignorePressure" value="0"/>
    </inkml:brush>
  </inkml:definitions>
  <inkml:trace contextRef="#ctx0" brushRef="#br0">92050.000 18650.000 480,'-24.000'-19.000'40,"4.000"13.000"6,3.000 12.000 5,3.000 13.000 6,4.000 13.000-1,7.000 17.000-7,6.000 15.000-9,7.000 16.000-6,0.000 12.000-6,-2.000 9.000-3,-3.000 10.000-3,-3.000 10.000-4,-4.000 5.000-2,-3.000 4.000-2,-3.000 3.000-3,-2.000 3.000-3,-1.000-4.000-3,3.000-8.000-7,3.000-10.000-6,4.000-9.000-7,1.000-10.000-7,0.000-9.000-10,0.000-10.000-10,0.000-8.000-9,-2.000-11.000-7,-3.000-8.000-4,-3.000-10.000-3,-2.000-9.000-4</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0"/>
    </inkml:context>
    <inkml:brush xml:id="br0">
      <inkml:brushProperty name="width" value="0.0459971949458122" units="cm"/>
      <inkml:brushProperty name="height" value="0.0459971949458122" units="cm"/>
      <inkml:brushProperty name="color" value="#00bff3"/>
      <inkml:brushProperty name="ignorePressure" value="0"/>
    </inkml:brush>
  </inkml:definitions>
  <inkml:trace contextRef="#ctx0" brushRef="#br0">91650.000 20450.000 478,'-40.000'-36.000'50,"23.000"28.000"7,22.000 28.000 7,22.000 29.000 7,8.000 13.000-4,-2.000 1.000-12,-3.000-1.000-14,-3.000 1.000-12,-6.000-3.000-8,-5.000-2.000-4,-7.000-3.000-3,-5.000-3.000-4,0.000-7.000-2,10.000-9.000-1,10.000-10.000-2,9.000-8.000 0,7.000-18.000-5,7.000-25.000-4,6.000-25.000-6,7.000-25.000-6,8.000-22.000-6,14.000-19.000-8,11.000-18.000-8,14.000-19.000-8,-4.000 4.000 0,-19.000 29.000 7,-18.000 28.000 8,-19.000 28.000 8,-8.000 10.000-1,3.000-5.000-10,3.000-7.000-10,4.000-5.000-10</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7"/>
    </inkml:context>
    <inkml:brush xml:id="br0">
      <inkml:brushProperty name="width" value="0.0450245626270771" units="cm"/>
      <inkml:brushProperty name="height" value="0.0450245626270771" units="cm"/>
      <inkml:brushProperty name="color" value="#00bff3"/>
      <inkml:brushProperty name="ignorePressure" value="0"/>
    </inkml:brush>
  </inkml:definitions>
  <inkml:trace contextRef="#ctx0" brushRef="#br0">56850.000 19800.000 488,'-52.000'-2.000'50,"47.000"-3.000"6,47.000-3.000 6,48.000-2.000 6,31.000-5.000-2,20.000-2.000-9,18.000-3.000-11,20.000-3.000-11,-8.000 1.000-7,-30.000 6.000-7,-32.000 7.000-8,-30.000 6.000-6,-12.000 3.000-5,9.000 0.000-2,10.000 0.000-3,10.000 0.000-2,-1.000 0.000-4,-9.000 0.000-6,-10.000 0.000-6,-8.000 0.000-6,-8.000 0.000-4,-2.000 0.000-2,-3.000 0.000-4,-3.000 0.000-2</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7"/>
    </inkml:context>
    <inkml:brush xml:id="br0">
      <inkml:brushProperty name="width" value="0.0449910685420036" units="cm"/>
      <inkml:brushProperty name="height" value="0.0449910685420036" units="cm"/>
      <inkml:brushProperty name="color" value="#00bff3"/>
      <inkml:brushProperty name="ignorePressure" value="0"/>
    </inkml:brush>
  </inkml:definitions>
  <inkml:trace contextRef="#ctx0" brushRef="#br0">58050.000 20050.000 488,'-71.000'121.000'147,"10.000"-5.000"-33,10.000-7.000-32,9.000-5.000-33,4.000-9.000-18,1.000-9.000-4,-1.000-10.000-6,1.000-8.000-5,1.000-1.000-5,3.000 9.000-3,3.000 10.000-3,4.000 10.000-5,2.000 2.000-3,4.000-3.000-6,3.000-3.000-6,3.000-2.000-6,3.000-5.000-4,3.000-2.000-6,3.000-3.000-6,4.000-3.000-4,2.000-9.000-2,4.000-11.000 2,3.000-14.000 3,3.000-11.000 3</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8"/>
    </inkml:context>
    <inkml:brush xml:id="br0">
      <inkml:brushProperty name="width" value="0.0515376552939415" units="cm"/>
      <inkml:brushProperty name="height" value="0.0515376552939415" units="cm"/>
      <inkml:brushProperty name="color" value="#00bff3"/>
      <inkml:brushProperty name="ignorePressure" value="0"/>
    </inkml:brush>
  </inkml:definitions>
  <inkml:trace contextRef="#ctx0" brushRef="#br0">58800.000 20200.000 426,'-2.000'79.000'141,"-3.000"10.000"-33,-3.000 10.000-32,-2.000 9.000-34,-6.000 2.000-17,-6.000-2.000-1,-6.000-3.000-2,-6.000-3.000-2,-1.000-6.000-1,7.000-5.000-2,6.000-7.000-2,7.000-5.000-1,4.000-4.000-2,3.000 0.000-2,3.000 0.000-2,4.000 0.000-2,2.000-2.000-1,4.000-3.000-1,3.000-3.000-1,3.000-2.000 0,4.000-8.000-4,7.000-8.000-2,6.000-10.000-3,7.000-9.000-4,5.000-9.000-1,7.000-5.000-3,6.000-7.000-1,7.000-5.000-2,0.000-6.000-3,-2.000-3.000-3,-3.000-3.000-3,-3.000-2.000-5,-2.000-6.000 0,0.000-6.000 0,0.000-6.000 2,0.000-6.000-1,-4.000-2.000 1,-5.000 3.000 0,-7.000 3.000-2,-5.000 4.000-1,-4.000 2.000 0,0.000 4.000-3,0.000 3.000-1,0.000 3.000-2</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8"/>
    </inkml:context>
    <inkml:brush xml:id="br0">
      <inkml:brushProperty name="width" value="0.0372316241264343" units="cm"/>
      <inkml:brushProperty name="height" value="0.0372316241264343" units="cm"/>
      <inkml:brushProperty name="color" value="#00bff3"/>
      <inkml:brushProperty name="ignorePressure" value="0"/>
    </inkml:brush>
  </inkml:definitions>
  <inkml:trace contextRef="#ctx0" brushRef="#br0">60450.000 20750.000 590,'-29.000'53.000'124,"-5.000"6.000"-28,-7.000 7.000-29,-5.000 6.000-29,-3.000 3.000-16,4.000 0.000-3,3.000 0.000-3,3.000 0.000-4,3.000-4.000-3,3.000-5.000-4,3.000-7.000-3,4.000-5.000-5,2.000-6.000-2,4.000-3.000 1,3.000-3.000 0,3.000-2.000-1,10.000-6.000 0,20.000-6.000 0,18.000-6.000-2,20.000-6.000-1,11.000-6.000 0,7.000-2.000 2,6.000-3.000 2,7.000-3.000 0,4.000-4.000 1,3.000-3.000-4,3.000-3.000-3,4.000-2.000-3,-4.000-1.000-1,-9.000 3.000-1,-10.000 3.000-1,-8.000 4.000 0,-9.000 1.000-1,-6.000 0.000-2,-6.000 0.000-1,-6.000 0.000-2,-7.000-4.000-5,-6.000-5.000-7,-6.000-7.000-8,-6.000-5.000-8,-7.000-4.000 2,-6.000 0.000 11,-6.000 0.000 10,-6.000 0.000 11</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7"/>
    </inkml:context>
    <inkml:brush xml:id="br0">
      <inkml:brushProperty name="width" value="0.038638673722744" units="cm"/>
      <inkml:brushProperty name="height" value="0.038638673722744" units="cm"/>
      <inkml:brushProperty name="color" value="#f2395b"/>
      <inkml:brushProperty name="ignorePressure" value="0"/>
    </inkml:brush>
  </inkml:definitions>
  <inkml:trace contextRef="#ctx0" brushRef="#br0">89700.000 28550.000 569,'46.000'-140.000'4,"-5.000"23.000"7,-7.000 22.000 9,-5.000 22.000 7,-3.000 15.000 5,4.000 9.000 0,3.000 10.000 3,3.000 10.000 0,3.000 11.000-1,3.000 17.000-4,3.000 15.000-3,4.000 16.000-5,-7.000 9.000-5,-16.000 3.000-5,-15.000 3.000-6,-15.000 4.000-5,-11.000-3.000-4,-2.000-5.000-1,-3.000-7.000-3,-3.000-5.000-2,8.000-8.000-5,23.000-5.000-12,22.000-7.000-9,22.000-5.000-11,2.000 0.000 1,-15.000 10.000 10,-15.000 10.000 12,-16.000 9.000 10,-13.000 9.000 8,-9.000 9.000 5,-10.000 10.000 6,-8.000 10.000 5,-9.000 2.000 5,-6.000-3.000 6,-6.000-3.000 5,-6.000-2.000 7,1.000-6.000 1,9.000-6.000 1,10.000-6.000 0,10.000-6.000 0,13.000-6.000-4,19.000-2.000-7,19.000-3.000-6,19.000-3.000-7,18.000-12.000-8,19.000-18.000-10,19.000-19.000-10,19.000-18.000-9,2.000-10.000-8,-11.000 0.000-6,-14.000 0.000-5,-11.000 0.000-6,-7.000-2.000-2,0.000-3.000 2,0.000-3.000 2,0.000-2.000 2,-7.000 0.000 4,-11.000 7.000 9,-14.000 6.000 7,-11.000 7.000 8</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8"/>
    </inkml:context>
    <inkml:brush xml:id="br0">
      <inkml:brushProperty name="width" value="0.0433457084000111" units="cm"/>
      <inkml:brushProperty name="height" value="0.0433457084000111" units="cm"/>
      <inkml:brushProperty name="color" value="#00bff3"/>
      <inkml:brushProperty name="ignorePressure" value="0"/>
    </inkml:brush>
  </inkml:definitions>
  <inkml:trace contextRef="#ctx0" brushRef="#br0">61150.000 20750.000 507,'-46.000'-24.000'-34,"10.000"4.000"18,10.000 3.000 17,9.000 3.000 19,6.000 6.000 12,3.000 9.000 7,3.000 10.000 7,4.000 10.000 8,-1.000 11.000 0,-3.000 17.000-4,-3.000 15.000-5,-2.000 16.000-5,-3.000 9.000-6,1.000 3.000-5,-1.000 3.000-6,1.000 4.000-5,-1.000 7.000-4,1.000 13.000-1,-1.000 12.000-1,1.000 13.000 0,-1.000 9.000-5,1.000 6.000-8,-1.000 7.000-7,1.000 6.000-8,-1.000-7.000-12,1.000-18.000-17,-1.000-19.000-16,1.000-18.000-17,-1.000-18.000-3,1.000-16.000 12,-1.000-15.000 10,1.000-15.000 13</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9"/>
    </inkml:context>
    <inkml:brush xml:id="br0">
      <inkml:brushProperty name="width" value="0.0589445307850838" units="cm"/>
      <inkml:brushProperty name="height" value="0.0589445307850838" units="cm"/>
      <inkml:brushProperty name="color" value="#00bff3"/>
      <inkml:brushProperty name="ignorePressure" value="0"/>
    </inkml:brush>
  </inkml:definitions>
  <inkml:trace contextRef="#ctx0" brushRef="#br0">60700.000 17500.000 373,'-4.000'-82.000'12,"-5.000"39.000"24,-7.000 36.000 25,-5.000 39.000 24,-15.000 33.000 5,-22.000 32.000-17,-22.000 31.000-15,-21.000 32.000-15,-4.000 5.000-12,16.000-18.000-5,15.000-19.000-6,17.000-18.000-6,10.000-9.000-4,6.000 4.000 0,7.000 3.000-1,6.000 3.000-1,3.000 1.000-1,0.000 1.000 1,0.000-1.000 1,0.000 1.000 0,4.000-6.000-3,10.000-8.000-5,10.000-10.000-4,9.000-9.000-6,17.000-13.000-5,25.000-16.000-4,25.000-15.000-4,25.000-15.000-5,9.000-23.000 0,-6.000-28.000 1,-6.000-28.000 1,-6.000-27.000 2,-4.000-19.000 2,1.000-5.000 4,-1.000-7.000 2,1.000-5.000 4,-9.000 3.000 2,-15.000 17.000 2,-15.000 15.000 2,-16.000 16.000 3,-21.000 13.000 2,-24.000 14.000 3,-26.000 11.000 2,-24.000 14.000 3,-17.000 16.000-2,-5.000 22.000-7,-7.000 22.000-8,-5.000 23.000-7,-4.000 14.000-7,0.000 10.000-6,0.000 10.000-7,0.000 9.000-5,9.000-5.000-3,19.000-19.000 0,19.000-18.000 0,19.000-19.000 1</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49"/>
    </inkml:context>
    <inkml:brush xml:id="br0">
      <inkml:brushProperty name="width" value="0.0336507745087147" units="cm"/>
      <inkml:brushProperty name="height" value="0.0336507745087147" units="cm"/>
      <inkml:brushProperty name="color" value="#00bff3"/>
      <inkml:brushProperty name="ignorePressure" value="0"/>
    </inkml:brush>
  </inkml:definitions>
  <inkml:trace contextRef="#ctx0" brushRef="#br0">58200.000 19900.000 653,'-15.000'-49.000'28,"23.000"4.000"10,22.000 3.000 10,22.000 3.000 9,16.000 1.000 0,14.000 1.000-11,11.000-1.000-11,14.000 1.000-10,8.000 2.000-12,7.000 7.000-14,6.000 6.000-12,7.000 7.000-14,-1.000 2.000-4,-6.000 1.000 3,-6.000-1.000 5,-6.000 1.000 3,-15.000-1.000-4,-21.000 1.000-11,-22.000-1.000-13,-22.000 1.000-11</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5:58"/>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36100.000 52950.000 999,'-238.000'259.000'-61,"76.000"-81.000"20,74.000-81.000 23,76.000-81.000 20,35.000-43.000 7,-3.000-3.000-12,-3.000-3.000-11,-2.000-2.000-11</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3"/>
    </inkml:context>
    <inkml:brush xml:id="br0">
      <inkml:brushProperty name="width" value="0.0510907657444477" units="cm"/>
      <inkml:brushProperty name="height" value="0.0510907657444477" units="cm"/>
      <inkml:brushProperty name="color" value="#f2395b"/>
      <inkml:brushProperty name="ignorePressure" value="0"/>
    </inkml:brush>
  </inkml:definitions>
  <inkml:trace contextRef="#ctx0" brushRef="#br0">12100.000 50900.000 430,'-30.000'-4.000'11,"41.000"-5.000"24,40.000-7.000 22,42.000-5.000 22,17.000-4.000 5,-2.000 0.000-16,-3.000 0.000-15,-3.000 0.000-15,7.000-2.000-9,19.000-3.000-6,19.000-3.000-3,19.000-2.000-5,2.000 2.000-3,-11.000 9.000 0,-14.000 10.000-1,-11.000 10.000-1,-9.000 5.000-1,-3.000 4.000-5,-3.000 3.000-5,-2.000 3.000-3,-5.000-1.000-2,-2.000-2.000-1,-3.000-3.000 0,-3.000-3.000 0,-9.000-2.000-7,-11.000 0.000-15,-14.000 0.000-15,-11.000 0.000-15</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3"/>
    </inkml:context>
    <inkml:brush xml:id="br0">
      <inkml:brushProperty name="width" value="0.0483555048704147" units="cm"/>
      <inkml:brushProperty name="height" value="0.0483555048704147" units="cm"/>
      <inkml:brushProperty name="color" value="#f2395b"/>
      <inkml:brushProperty name="ignorePressure" value="0"/>
    </inkml:brush>
  </inkml:definitions>
  <inkml:trace contextRef="#ctx0" brushRef="#br0">13450.000 50800.000 454,'-91.000'-22.000'36,"19.000"6.000"2,19.000 7.000 4,19.000 6.000 3,10.000 10.000 0,4.000 17.000-2,3.000 15.000-3,3.000 16.000-1,-1.000 12.000-3,-2.000 9.000-4,-3.000 10.000-3,-3.000 10.000-3,-2.000 2.000-4,0.000-3.000-2,0.000-3.000-3,0.000-2.000-3,0.000 5.000-4,0.000 16.000-2,0.000 15.000-5,0.000 17.000-2,1.000 7.000-3,4.000 0.000 1,3.000 0.000 0,3.000 0.000 0,4.000-15.000-11,7.000-27.000-26,6.000-28.000-23,7.000-28.000-26,4.000-21.000-6,3.000-12.000 12,3.000-13.000 12,4.000-12.000 12</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4"/>
    </inkml:context>
    <inkml:brush xml:id="br0">
      <inkml:brushProperty name="width" value="0.0613374561071396" units="cm"/>
      <inkml:brushProperty name="height" value="0.0613374561071396" units="cm"/>
      <inkml:brushProperty name="color" value="#f2395b"/>
      <inkml:brushProperty name="ignorePressure" value="0"/>
    </inkml:brush>
  </inkml:definitions>
  <inkml:trace contextRef="#ctx0" brushRef="#br0">13950.000 50950.000 358,'23.000'70.000'133,"-3.000"-9.000"-30,-3.000-10.000-30,-2.000-8.000-30,-5.000 5.000-13,-2.000 22.000 3,-3.000 22.000 4,-3.000 23.000 3,-2.000 10.000-2,0.000 0.000-8,0.000 0.000-7,0.000 0.000-7,0.000 3.000-5,0.000 6.000-2,0.000 7.000-3,0.000 6.000-2,-2.000-4.000-1,-3.000-11.000-2,-3.000-14.000-2,-2.000-11.000 0,-1.000-14.000-1,3.000-11.000 1,3.000-14.000 1,4.000-11.000 1,8.000-12.000 1,17.000-9.000 0,15.000-10.000 1,16.000-8.000 0,9.000-8.000-1,3.000-2.000-2,3.000-3.000-4,4.000-3.000-3,-1.000-4.000-2,-3.000-3.000 1,-3.000-3.000-1,-2.000-2.000 1,-5.000-3.000 0,-2.000 1.000 0,-3.000-1.000 1,-3.000 1.000-1,-4.000-3.000-15,-3.000-2.000-29,-3.000-3.000-31,-2.000-3.000-29</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5"/>
    </inkml:context>
    <inkml:brush xml:id="br0">
      <inkml:brushProperty name="width" value="0.0622242502868176" units="cm"/>
      <inkml:brushProperty name="height" value="0.0622242502868176" units="cm"/>
      <inkml:brushProperty name="color" value="#f2395b"/>
      <inkml:brushProperty name="ignorePressure" value="0"/>
    </inkml:brush>
  </inkml:definitions>
  <inkml:trace contextRef="#ctx0" brushRef="#br0">17100.000 51100.000 353,'-25.000'-19.000'10,"0.000"13.000"21,0.000 12.000 21,0.000 13.000 19,0.000 7.000 4,0.000 4.000-14,0.000 3.000-15,0.000 3.000-14,-2.000 3.000-9,-3.000 3.000-1,-3.000 3.000-2,-2.000 4.000-2,-3.000 1.000 0,1.000 0.000 0,-1.000 0.000 2,1.000 0.000 1,1.000 1.000-1,3.000 4.000-3,3.000 3.000-2,4.000 3.000-2,1.000 3.000-3,0.000 3.000-1,0.000 3.000-2,0.000 4.000-1,0.000 2.000-2,0.000 4.000-1,0.000 3.000-2,0.000 3.000 0,1.000-2.000-1,4.000-6.000 1,3.000-6.000-1,3.000-6.000 2,3.000-2.000-3,3.000 3.000-1,3.000 3.000-3,4.000 4.000-2,2.000-1.000-2,4.000-3.000-1,3.000-3.000-1,3.000-2.000-1,10.000-6.000-3,20.000-6.000-1,18.000-6.000-2,20.000-6.000-3,3.000-9.000-1,-8.000-8.000 2,-10.000-10.000 2,-9.000-9.000 1,-5.000-9.000 1,0.000-5.000 1,0.000-7.000 2,0.000-5.000 0,-2.000-6.000 2,-3.000-3.000 0,-3.000-3.000 0,-2.000-2.000 1,-5.000-5.000 1,-2.000-2.000 1,-3.000-3.000 1,-3.000-3.000 2,-6.000-2.000 2,-5.000 0.000 2,-7.000 0.000 4,-5.000 0.000 2,-8.000-2.000 2,-5.000-3.000 0,-7.000-3.000 1,-5.000-2.000 1,-4.000 0.000 0,0.000 7.000 0,0.000 6.000 0,0.000 7.000 1,-4.000 2.000-1,-5.000 1.000 0,-7.000-1.000-2,-5.000 1.000 0,-3.000 2.000-1,4.000 7.000 1,3.000 6.000-1,3.000 7.000 1,-1.000 4.000-4,-2.000 3.000-7,-3.000 3.000-7,-3.000 4.000-6,-2.000 5.000-5,0.000 10.000-3,0.000 10.000-4,0.000 9.000-2,3.000 6.000-2,6.000 3.000 1,7.000 3.000 0,6.000 4.000 1,3.000-3.000 0,0.000-5.000-4,0.000-7.000-2,0.000-5.000-2</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6"/>
    </inkml:context>
    <inkml:brush xml:id="br0">
      <inkml:brushProperty name="width" value="0.0579093769192696" units="cm"/>
      <inkml:brushProperty name="height" value="0.0579093769192696" units="cm"/>
      <inkml:brushProperty name="color" value="#f2395b"/>
      <inkml:brushProperty name="ignorePressure" value="0"/>
    </inkml:brush>
  </inkml:definitions>
  <inkml:trace contextRef="#ctx0" brushRef="#br0">16400.000 48350.000 379,'21.000'-25.000'3,"-5.000"0.000"6,-7.000 0.000 5,-5.000 0.000 6,-8.000 3.000 9,-5.000 6.000 11,-7.000 7.000 10,-5.000 6.000 12,-6.000 9.000 0,-3.000 13.000-9,-3.000 12.000-9,-2.000 13.000-9,-8.000 15.000-7,-8.000 19.000-3,-10.000 19.000-2,-9.000 19.000-4,-4.000 15.000-2,4.000 13.000-2,3.000 12.000-1,3.000 13.000-2,4.000 2.000-1,7.000-5.000-1,6.000-7.000-2,7.000-5.000-1,7.000-11.000-2,9.000-11.000-1,10.000-14.000-3,10.000-11.000-1,14.000-18.000-4,23.000-22.000-5,22.000-22.000-6,22.000-21.000-5,12.000-28.000-4,3.000-30.000-3,3.000-32.000-2,4.000-30.000-2,-1.000-22.000 0,-3.000-8.000 1,-3.000-10.000 1,-2.000-9.000 2,-12.000 5.000 2,-19.000 23.000 6,-18.000 22.000 3,-19.000 22.000 6,-16.000 15.000 3,-12.000 9.000 5,-13.000 10.000 3,-12.000 10.000 4,-15.000 11.000 2,-15.000 17.000 0,-15.000 15.000 1,-16.000 16.000 0,-8.000 15.000-1,0.000 16.000-3,0.000 15.000-3,0.000 17.000-3,3.000 3.000-3,6.000-5.000-4,7.000-7.000-5,6.000-5.000-4,10.000-11.000-4,17.000-11.000-1,15.000-14.000-3,16.000-11.000-3,9.000-7.000-2,3.000 0.000-2,3.000 0.000-3,4.000 0.000-2</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7"/>
    </inkml:context>
    <inkml:brush xml:id="br0">
      <inkml:brushProperty name="width" value="0.0535498708486557" units="cm"/>
      <inkml:brushProperty name="height" value="0.0535498708486557" units="cm"/>
      <inkml:brushProperty name="color" value="#f2395b"/>
      <inkml:brushProperty name="ignorePressure" value="0"/>
    </inkml:brush>
  </inkml:definitions>
  <inkml:trace contextRef="#ctx0" brushRef="#br0">27300.000 49850.000 410,'-69.000'1.000'4,"13.000"4.000"9,12.000 3.000 7,13.000 3.000 8,13.000-1.000 8,17.000-2.000 6,15.000-3.000 7,16.000-3.000 7,13.000-2.000-1,14.000 0.000-7,11.000 0.000-7,14.000 0.000-8,14.000 0.000-5,20.000 0.000-2,18.000 0.000-4,20.000 0.000-3,8.000-5.000-2,1.000-9.000-1,-1.000-10.000-2,1.000-8.000-2,-6.000-3.000-3,-8.000 7.000-7,-10.000 6.000-7,-9.000 7.000-6,-13.000 2.000-6,-16.000 1.000-6,-15.000-1.000-7,-15.000 1.000-7,-23.000 4.000-10,-28.000 9.000-14,-28.000 10.000-15,-27.000 10.000-14</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2"/>
    </inkml:context>
    <inkml:brush xml:id="br0">
      <inkml:brushProperty name="width" value="0.0343914777040482" units="cm"/>
      <inkml:brushProperty name="height" value="0.0343914777040482" units="cm"/>
      <inkml:brushProperty name="color" value="#f2395b"/>
      <inkml:brushProperty name="ignorePressure" value="0"/>
    </inkml:brush>
  </inkml:definitions>
  <inkml:trace contextRef="#ctx0" brushRef="#br0">65950.000 24250.000 639,'70.000'-24.000'26,"-9.000"4.000"2,-10.000 3.000 2,-8.000 3.000 1,-3.000 3.000 1,7.000 3.000-1,6.000 3.000 1,7.000 4.000-1,4.000 4.000-2,3.000 6.000-2,3.000 7.000-3,4.000 6.000-3,-3.000-1.000-7,-5.000-5.000-9,-7.000-7.000-11,-5.000-5.000-9,-4.000-4.000-10,0.000 0.000-8,0.000 0.000-10,0.000 0.000-7,-5.000-4.000-4,-9.000-5.000 2,-10.000-7.000 2,-8.000-5.000 2</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8"/>
    </inkml:context>
    <inkml:brush xml:id="br0">
      <inkml:brushProperty name="width" value="0.0421095080673695" units="cm"/>
      <inkml:brushProperty name="height" value="0.0421095080673695" units="cm"/>
      <inkml:brushProperty name="color" value="#f2395b"/>
      <inkml:brushProperty name="ignorePressure" value="0"/>
    </inkml:brush>
  </inkml:definitions>
  <inkml:trace contextRef="#ctx0" brushRef="#br0">90900.000 27800.000 522,'-32.000'0.000'77,"39.000"0.000"-11,36.000 0.000-9,39.000 0.000-12,21.000-2.000-8,6.000-3.000-7,7.000-3.000-9,6.000-2.000-7,1.000-5.000-8,-3.000-2.000-12,-3.000-3.000-10,-2.000-3.000-10,-8.000-2.000-6,-8.000 0.000-3,-10.000 0.000-1,-9.000 0.000-3,-18.000-4.000-2,-24.000-5.000 1,-26.000-7.000-2,-24.000-5.000 1,-17.000-8.000 3,-5.000-5.000 9,-7.000-7.000 8,-5.000-5.000 8,-1.000 0.000 7,6.000 10.000 4,7.000 10.000 3,6.000 9.000 5,3.000 7.000 5,0.000 7.000 8,0.000 6.000 7,0.000 7.000 9,-2.000 16.000 7,-3.000 29.000 9,-3.000 28.000 9,-2.000 28.000 9,-6.000 18.000-2,-6.000 10.000-11,-6.000 10.000-12,-6.000 9.000-11,-9.000 6.000-9,-8.000 3.000-5,-10.000 3.000-5,-9.000 4.000-6,-5.000-6.000-5,0.000-11.000-6,0.000-14.000-6,0.000-11.000-5,9.000-17.000-9,19.000-18.000-12,19.000-19.000-12,19.000-18.000-12,16.000-17.000-4,17.000-11.000 3,15.000-14.000 3,16.000-11.000 4,12.000-11.000 6,9.000-5.000 9,10.000-7.000 8,10.000-5.000 10,2.000-1.000 6,-3.000 6.000 3,-3.000 7.000 3,-2.000 6.000 4,-9.000 10.000 5,-12.000 17.000 11,-13.000 15.000 9,-12.000 16.000 11,-12.000 10.000 7,-8.000 7.000 5,-10.000 6.000 6,-9.000 7.000 6,-7.000 2.000-1,-3.000 1.000-6,-3.000-1.000-8,-2.000 1.000-6,-1.000-3.000-7,3.000-2.000-10,3.000-3.000-9,4.000-3.000-9,2.000-13.000-16,4.000-22.000-24,3.000-22.000-23,3.000-21.000-23</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7"/>
    </inkml:context>
    <inkml:brush xml:id="br0">
      <inkml:brushProperty name="width" value="0.0501260831952095" units="cm"/>
      <inkml:brushProperty name="height" value="0.0501260831952095" units="cm"/>
      <inkml:brushProperty name="color" value="#f2395b"/>
      <inkml:brushProperty name="ignorePressure" value="0"/>
    </inkml:brush>
  </inkml:definitions>
  <inkml:trace contextRef="#ctx0" brushRef="#br0">28350.000 50100.000 438,'-46.000'6.000'44,"10.000"13.000"6,10.000 12.000 7,9.000 13.000 6,4.000 10.000 0,1.000 10.000-9,-1.000 10.000-8,1.000 9.000-9,-4.000 7.000-6,-6.000 7.000-3,-6.000 6.000-4,-6.000 7.000-3,-6.000 7.000-4,-2.000 9.000-5,-3.000 10.000-3,-3.000 10.000-5,2.000 2.000-3,10.000-3.000-2,10.000-3.000-3,9.000-2.000-2,6.000-12.000-6,3.000-19.000-8,3.000-18.000-7,4.000-19.000-9,4.000-21.000-3,6.000-21.000 2,7.000-22.000 1,6.000-22.000 2,3.000-13.000-5,0.000-3.000-8,0.000-3.000-9,0.000-2.000-9</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7"/>
    </inkml:context>
    <inkml:brush xml:id="br0">
      <inkml:brushProperty name="width" value="0.0626357570290565" units="cm"/>
      <inkml:brushProperty name="height" value="0.0626357570290565" units="cm"/>
      <inkml:brushProperty name="color" value="#f2395b"/>
      <inkml:brushProperty name="ignorePressure" value="0"/>
    </inkml:brush>
  </inkml:definitions>
  <inkml:trace contextRef="#ctx0" brushRef="#br0">29000.000 50550.000 351,'21.000'-16.000'51,"-5.000"19.000"2,-7.000 19.000 2,-5.000 19.000 3,-6.000 12.000-4,-3.000 6.000-9,-3.000 7.000-7,-2.000 6.000-9,-3.000 4.000-5,1.000 4.000 1,-1.000 3.000-1,1.000 3.000 1,-1.000 3.000-2,1.000 3.000-1,-1.000 3.000-4,1.000 4.000-1,1.000-1.000-2,3.000-3.000-2,3.000-3.000-1,4.000-2.000-1,1.000-3.000-1,0.000 1.000-1,0.000-1.000-1,0.000 1.000-1,7.000-7.000-5,17.000-12.000-7,15.000-13.000-8,16.000-12.000-9,12.000-15.000-6,9.000-15.000-3,10.000-15.000-3,10.000-16.000-5,4.000-10.000-2,0.000-3.000-1,0.000-3.000-2,0.000-2.000-2,-8.000 0.000 3,-16.000 7.000 6,-15.000 6.000 8,-15.000 7.000 6</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8"/>
    </inkml:context>
    <inkml:brush xml:id="br0">
      <inkml:brushProperty name="width" value="0.0686472952365875" units="cm"/>
      <inkml:brushProperty name="height" value="0.0686472952365875" units="cm"/>
      <inkml:brushProperty name="color" value="#f2395b"/>
      <inkml:brushProperty name="ignorePressure" value="0"/>
    </inkml:brush>
  </inkml:definitions>
  <inkml:trace contextRef="#ctx0" brushRef="#br0">30350.000 51300.000 320,'98.000'21.000'147,"-3.000"-5.000"-37,-3.000-7.000-37,-2.000-5.000-36,-6.000-3.000-22,-6.000 4.000-7,-6.000 3.000-7,-6.000 3.000-8,-7.000 3.000-3,-6.000 3.000 0,-6.000 3.000 2,-6.000 4.000-1,-9.000 5.000 3,-8.000 10.000 2,-10.000 10.000 2,-9.000 9.000 4,-10.000-1.000 3,-9.000-8.000 7,-10.000-10.000 6,-8.000-9.000 6,-3.000-2.000 2,7.000 6.000 1,6.000 7.000-1,7.000 6.000-1,0.000 6.000 0,-2.000 6.000-2,-3.000 7.000 0,-3.000 6.000-2,-2.000 9.000-2,0.000 13.000-3,0.000 12.000-3,0.000 13.000-3,1.000 7.000-3,4.000 4.000-1,3.000 3.000 0,3.000 3.000-2,-2.000 6.000-1,-6.000 9.000-1,-6.000 10.000-1,-6.000 10.000-1,-2.000 7.000-9,3.000 6.000-18,3.000 7.000-19,4.000 6.000-17,4.000-8.000-8,6.000-22.000 4,7.000-22.000 4,6.000-21.000 3,1.000-23.000 3,-3.000-21.000 3,-3.000-22.000 3,-2.000-22.000 3</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08"/>
    </inkml:context>
    <inkml:brush xml:id="br0">
      <inkml:brushProperty name="width" value="0.0706176906824112" units="cm"/>
      <inkml:brushProperty name="height" value="0.0706176906824112" units="cm"/>
      <inkml:brushProperty name="color" value="#f2395b"/>
      <inkml:brushProperty name="ignorePressure" value="0"/>
    </inkml:brush>
  </inkml:definitions>
  <inkml:trace contextRef="#ctx0" brushRef="#br0">31550.000 48100.000 311,'0.000'-50.000'4,"0.000"0.000"7,0.000 0.000 7,0.000 0.000 7,-7.000 10.000 9,-11.000 23.000 9,-14.000 22.000 9,-11.000 22.000 8,-11.000 21.000 2,-5.000 22.000-8,-7.000 22.000-7,-5.000 23.000-7,-4.000 13.000-6,0.000 6.000-3,0.000 7.000-3,0.000 6.000-4,3.000 3.000-2,6.000 0.000-2,7.000 0.000-3,6.000 0.000-2,7.000-5.000-1,10.000-9.000-3,10.000-10.000-2,9.000-8.000-2,7.000-12.000-3,7.000-12.000-1,6.000-13.000-4,7.000-12.000-1,8.000-13.000-4,14.000-12.000-5,11.000-13.000-4,14.000-12.000-4,8.000-12.000-2,7.000-8.000 3,6.000-10.000 1,7.000-9.000 3,2.000-18.000-3,1.000-24.000-5,-1.000-26.000-7,1.000-24.000-6,-6.000-13.000-1,-8.000 0.000 5,-10.000 0.000 4,-9.000 0.000 6,-12.000 9.000 4,-11.000 19.000 5,-14.000 19.000 5,-11.000 19.000 5,-17.000 13.000 4,-18.000 10.000 4,-19.000 10.000 5,-18.000 9.000 4,-15.000 13.000 2,-9.000 20.000-1,-10.000 18.000 0,-8.000 20.000-1,-6.000 14.000-3,1.000 14.000-8,-1.000 11.000-8,1.000 14.000-7,7.000 2.000-6,16.000-6.000-6,15.000-6.000-5,17.000-6.000-7</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10"/>
    </inkml:context>
    <inkml:brush xml:id="br0">
      <inkml:brushProperty name="width" value="0.0490901432931423" units="cm"/>
      <inkml:brushProperty name="height" value="0.0490901432931423" units="cm"/>
      <inkml:brushProperty name="color" value="#f2395b"/>
      <inkml:brushProperty name="ignorePressure" value="0"/>
    </inkml:brush>
  </inkml:definitions>
  <inkml:trace contextRef="#ctx0" brushRef="#br0">37550.000 47750.000 448,'-74.000'1.000'5,"4.000"4.000"9,3.000 3.000 10,3.000 3.000 10,15.000 1.000 7,29.000 1.000 3,28.000-1.000 4,28.000 1.000 3,23.000-3.000-1,19.000-2.000-6,19.000-3.000-7,19.000-3.000-6,13.000-6.000-4,10.000-5.000-3,10.000-7.000-2,9.000-5.000-3,2.000-3.000-4,-2.000 4.000-3,-3.000 3.000-5,-3.000 3.000-4,-9.000 3.000-6,-11.000 3.000-5,-14.000 3.000-6,-11.000 4.000-7,-20.000 7.000-11,-24.000 13.000-17,-26.000 12.000-17,-24.000 13.000-17</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11"/>
    </inkml:context>
    <inkml:brush xml:id="br0">
      <inkml:brushProperty name="width" value="0.0412868708372116" units="cm"/>
      <inkml:brushProperty name="height" value="0.0412868708372116" units="cm"/>
      <inkml:brushProperty name="color" value="#f2395b"/>
      <inkml:brushProperty name="ignorePressure" value="0"/>
    </inkml:brush>
  </inkml:definitions>
  <inkml:trace contextRef="#ctx0" brushRef="#br0">38500.000 47850.000 532,'-69.000'1.000'15,"13.000"4.000"-4,12.000 3.000-2,13.000 3.000-4,9.000 3.000 5,6.000 3.000 10,7.000 3.000 11,6.000 4.000 11,1.000 7.000 3,-3.000 13.000-4,-3.000 12.000-5,-2.000 13.000-3,-6.000 12.000-4,-6.000 13.000-2,-6.000 12.000-3,-6.000 13.000-3,-7.000 10.000-2,-6.000 10.000-3,-6.000 10.000-3,-6.000 9.000-2,-1.000 6.000-4,7.000 3.000-4,6.000 3.000-6,7.000 4.000-5,5.000-12.000-8,7.000-24.000-9,6.000-26.000-9,7.000-24.000-11</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11"/>
    </inkml:context>
    <inkml:brush xml:id="br0">
      <inkml:brushProperty name="width" value="0.0523438677191734" units="cm"/>
      <inkml:brushProperty name="height" value="0.0523438677191734" units="cm"/>
      <inkml:brushProperty name="color" value="#f2395b"/>
      <inkml:brushProperty name="ignorePressure" value="0"/>
    </inkml:brush>
  </inkml:definitions>
  <inkml:trace contextRef="#ctx0" brushRef="#br0">38950.000 48450.000 420,'-4.000'118.000'153,"-5.000"-11.000"-36,-7.000-14.000-35,-5.000-11.000-37,-3.000-6.000-19,4.000 4.000-1,3.000 3.000-3,3.000 3.000-2,1.000 1.000-1,1.000 1.000-3,-1.000-1.000-1,1.000 1.000-3,1.000-4.000-1,3.000-6.000-3,3.000-6.000-3,4.000-6.000-2,4.000-6.000-3,6.000-2.000-6,7.000-3.000-5,6.000-3.000-5,4.000-7.000-6,4.000-9.000-4,3.000-10.000-5,3.000-8.000-4,7.000-9.000-4,14.000-6.000-1,11.000-6.000-2,14.000-6.000-1,5.000-9.000 2,1.000-8.000 5,-1.000-10.000 6,1.000-9.000 5,-9.000-2.000 0,-15.000 6.000-3,-15.000 7.000-5,-16.000 6.000-3</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11"/>
    </inkml:context>
    <inkml:brush xml:id="br0">
      <inkml:brushProperty name="width" value="0.0581491179764271" units="cm"/>
      <inkml:brushProperty name="height" value="0.0581491179764271" units="cm"/>
      <inkml:brushProperty name="color" value="#f2395b"/>
      <inkml:brushProperty name="ignorePressure" value="0"/>
    </inkml:brush>
  </inkml:definitions>
  <inkml:trace contextRef="#ctx0" brushRef="#br0">40500.000 48950.000 378,'-2.000'-38.000'10,"-3.000"26.000"19,-3.000 24.000 20,-2.000 26.000 20,-5.000 18.000 4,-2.000 13.000-13,-3.000 12.000-13,-3.000 13.000-11,-1.000 2.000-8,4.000-5.000-2,3.000-7.000-2,3.000-5.000-1,3.000-4.000-3,3.000 0.000-2,3.000 0.000-1,4.000 0.000-3,2.000-2.000-1,4.000-3.000-2,3.000-3.000-2,3.000-2.000-2,3.000-5.000-1,3.000-2.000 0,3.000-3.000 1,4.000-3.000 0,-1.000-2.000 0,-3.000 0.000-3,-3.000 0.000-3,-2.000 0.000-1,0.000 3.000-2,7.000 6.000-3,6.000 7.000 0,7.000 6.000-3,-3.000 1.000 1,-8.000-3.000 3,-10.000-3.000 2,-9.000-2.000 3,-13.000-1.000 0,-16.000 3.000-4,-15.000 3.000-3,-15.000 4.000-4,-11.000-4.000-2,-2.000-9.000-2,-3.000-10.000-1,-3.000-8.000-1,-6.000-6.000-3,-5.000 1.000-5,-7.000-1.000-5,-5.000 1.000-5,0.000-6.000-4,10.000-8.000-3,10.000-10.000-1,9.000-9.000-2,9.000-10.000-2,9.000-9.000-1,10.000-10.000-1,10.000-8.000 0</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11"/>
    </inkml:context>
    <inkml:brush xml:id="br0">
      <inkml:brushProperty name="width" value="0.037297684699297" units="cm"/>
      <inkml:brushProperty name="height" value="0.037297684699297" units="cm"/>
      <inkml:brushProperty name="color" value="#f2395b"/>
      <inkml:brushProperty name="ignorePressure" value="0"/>
    </inkml:brush>
  </inkml:definitions>
  <inkml:trace contextRef="#ctx0" brushRef="#br0">40100.000 49700.000 589,'23.000'-49.000'0,"-3.000"4.000"0,-3.000 3.000 0,-2.000 3.000 0,0.000 3.000 4,7.000 3.000 9,6.000 3.000 8,7.000 4.000 8,4.000 2.000 2,3.000 4.000-1,3.000 3.000-4,4.000 3.000-3,2.000 3.000 2,4.000 3.000 3,3.000 3.000 4,3.000 4.000 4,1.000 2.000-1,1.000 4.000-6,-1.000 3.000-6,1.000 3.000-6,-3.000 1.000-9,-2.000 1.000-8,-3.000-1.000-11,-3.000 1.000-9,-6.000-1.000-14,-5.000 1.000-17,-7.000-1.000-17,-5.000 1.000-18</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6:15"/>
    </inkml:context>
    <inkml:brush xml:id="br0">
      <inkml:brushProperty name="width" value="0.0532644614577293" units="cm"/>
      <inkml:brushProperty name="height" value="0.0532644614577293" units="cm"/>
      <inkml:brushProperty name="color" value="#f2395b"/>
      <inkml:brushProperty name="ignorePressure" value="0"/>
    </inkml:brush>
  </inkml:definitions>
  <inkml:trace contextRef="#ctx0" brushRef="#br0">41000.000 45750.000 413,'18.000'-107.000'44,"-11.000"39.000"7,-14.000 36.000 7,-11.000 39.000 6,-12.000 24.000-1,-9.000 13.000-12,-10.000 12.000-10,-8.000 13.000-12,-8.000 13.000-6,-2.000 17.000-1,-3.000 15.000-1,-3.000 16.000-1,1.000 4.000-3,6.000-6.000-2,7.000-6.000-2,6.000-6.000-4,4.000 2.000 0,4.000 14.000-1,3.000 11.000 0,3.000 14.000-1,4.000-4.000 0,7.000-19.000-3,6.000-18.000-2,7.000-19.000-1,4.000-15.000-3,3.000-8.000-1,3.000-10.000-1,4.000-9.000-2,8.000-10.000 0,17.000-9.000-2,15.000-10.000-1,16.000-8.000 0,9.000-11.000-3,3.000-8.000-4,3.000-10.000-5,4.000-9.000-4,1.000-10.000-1,0.000-9.000 0,0.000-10.000 1,0.000-8.000 1,-5.000-6.000 1,-9.000 1.000 3,-10.000-1.000 2,-8.000 1.000 3,-11.000 1.000 2,-8.000 3.000 2,-10.000 3.000 3,-9.000 4.000 2,-10.000 5.000 2,-9.000 10.000 3,-10.000 10.000 2,-8.000 9.000 1,-12.000 7.000 2,-12.000 7.000 1,-13.000 6.000-1,-12.000 7.000 1,-9.000 11.000-2,-2.000 20.000-2,-3.000 18.000-2,-3.000 20.000-4,4.000 3.000 1,13.000-8.000 0,12.000-10.000 2,13.000-9.000 0,9.000-9.000-7,6.000-5.000-18,7.000-7.000-17,6.000-5.000-18</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8"/>
    </inkml:context>
    <inkml:brush xml:id="br0">
      <inkml:brushProperty name="width" value="0.0428748242557049" units="cm"/>
      <inkml:brushProperty name="height" value="0.0428748242557049" units="cm"/>
      <inkml:brushProperty name="color" value="#f2395b"/>
      <inkml:brushProperty name="ignorePressure" value="0"/>
    </inkml:brush>
  </inkml:definitions>
  <inkml:trace contextRef="#ctx0" brushRef="#br0">91050.000 29100.000 513,'50.000'-113.000'-1,"0.000"26.000"8,0.000 24.000 7,0.000 26.000 8,4.000 12.000 3,10.000 0.000-1,10.000 0.000-1,9.000 0.000-1,6.000 0.000-2,3.000 0.000-2,3.000 0.000-2,4.000 0.000-2,-1.000 3.000-3,-3.000 6.000-2,-3.000 7.000-4,-2.000 6.000-3,-9.000 3.000 0,-12.000 0.000 1,-13.000 0.000 2,-12.000 0.000 1,-12.000 4.000 2,-8.000 10.000 3,-10.000 10.000 2,-9.000 9.000 3,-9.000 6.000 2,-5.000 3.000 2,-7.000 3.000 2,-5.000 4.000 1,-9.000 1.000 1,-9.000 0.000-2,-10.000 0.000-2,-8.000 0.000-1,-6.000-4.000-5,1.000-5.000-6,-1.000-7.000-6,1.000-5.000-8,2.000-6.000-3,7.000-3.000-1,6.000-3.000-2,7.000-2.000-2,5.000-15.000-10,7.000-25.000-19,6.000-25.000-20,7.000-25.000-19,7.000-7.000-2,9.000 14.000 15,10.000 11.000 14,10.000 14.000 14</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1"/>
    </inkml:context>
    <inkml:brush xml:id="br0">
      <inkml:brushProperty name="width" value="0.0474701002240181" units="cm"/>
      <inkml:brushProperty name="height" value="0.0474701002240181" units="cm"/>
      <inkml:brushProperty name="color" value="#f2395b"/>
      <inkml:brushProperty name="ignorePressure" value="0"/>
    </inkml:brush>
  </inkml:definitions>
  <inkml:trace contextRef="#ctx0" brushRef="#br0">48450.000 48750.000 463,'-49.000'1.000'6,"4.000"4.000"12,3.000 3.000 13,3.000 3.000 11,9.000-1.000 6,16.000-2.000-2,15.000-3.000-3,17.000-3.000-1,17.000-6.000-4,23.000-5.000-2,22.000-7.000-4,22.000-5.000-4,12.000-4.000-3,3.000 0.000-4,3.000 0.000-4,4.000 0.000-5,4.000 0.000-1,6.000 0.000 0,7.000 0.000 0,6.000 0.000 1,-4.000 1.000-5,-11.000 4.000-9,-14.000 3.000-8,-11.000 3.000-9,-12.000 4.000-3,-9.000 7.000 1,-10.000 6.000 1,-8.000 7.000 2,-11.000 5.000-8,-8.000 7.000-18,-10.000 6.000-18,-9.000 7.000-18,-12.000-1.000-2,-11.000-6.000 16,-14.000-6.000 14,-11.000-6.000 15</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1"/>
    </inkml:context>
    <inkml:brush xml:id="br0">
      <inkml:brushProperty name="width" value="0.0397013612091541" units="cm"/>
      <inkml:brushProperty name="height" value="0.0397013612091541" units="cm"/>
      <inkml:brushProperty name="color" value="#f2395b"/>
      <inkml:brushProperty name="ignorePressure" value="0"/>
    </inkml:brush>
  </inkml:definitions>
  <inkml:trace contextRef="#ctx0" brushRef="#br0">49600.000 48600.000 554,'-90.000'12.000'33,"23.000"26.000"10,22.000 24.000 9,22.000 26.000 10,8.000 18.000-1,-2.000 13.000-11,-3.000 12.000-10,-3.000 13.000-11,-2.000 6.000-8,0.000 0.000-4,0.000 0.000-3,0.000 0.000-4,-2.000-7.000-3,-3.000-11.000-2,-3.000-14.000-3,-2.000-11.000-3,-1.000-14.000-5,3.000-11.000-9,3.000-14.000-8,4.000-11.000-8,7.000-17.000-11,13.000-18.000-13,12.000-19.000-13,13.000-18.000-12</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2"/>
    </inkml:context>
    <inkml:brush xml:id="br0">
      <inkml:brushProperty name="width" value="0.0507340990006924" units="cm"/>
      <inkml:brushProperty name="height" value="0.0507340990006924" units="cm"/>
      <inkml:brushProperty name="color" value="#f2395b"/>
      <inkml:brushProperty name="ignorePressure" value="0"/>
    </inkml:brush>
  </inkml:definitions>
  <inkml:trace contextRef="#ctx0" brushRef="#br0">50050.000 49050.000 433,'23.000'-19.000'11,"-3.000"13.000"20,-3.000 12.000 22,-2.000 13.000 21,-3.000 13.000 3,1.000 17.000-13,-1.000 15.000-13,1.000 16.000-14,-4.000 10.000-9,-6.000 7.000-6,-6.000 6.000-5,-6.000 7.000-5,-6.000 0.000-4,-2.000-2.000 1,-3.000-3.000-1,-3.000-3.000 0,-1.000-7.000 1,4.000-9.000-1,3.000-10.000 0,3.000-8.000 0,3.000-8.000-1,3.000-2.000 0,3.000-3.000-2,4.000-3.000-1,11.000-7.000-4,23.000-9.000-6,22.000-10.000-8,22.000-8.000-7,4.000-8.000-4,-12.000-2.000-2,-13.000-3.000-1,-12.000-3.000-3,-4.000-4.000-1,7.000-3.000-2,6.000-3.000-2,7.000-2.000-1,0.000-5.000-1,-2.000-2.000 2,-3.000-3.000 2,-3.000-3.000 1,-6.000-1.000 0,-5.000 4.000 0,-7.000 3.000-1,-5.000 3.000-1</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2"/>
    </inkml:context>
    <inkml:brush xml:id="br0">
      <inkml:brushProperty name="width" value="0.0482273176312447" units="cm"/>
      <inkml:brushProperty name="height" value="0.0482273176312447" units="cm"/>
      <inkml:brushProperty name="color" value="#f2395b"/>
      <inkml:brushProperty name="ignorePressure" value="0"/>
    </inkml:brush>
  </inkml:definitions>
  <inkml:trace contextRef="#ctx0" brushRef="#br0">51650.000 49550.000 456,'0.000'-41.000'64,"0.000"19.000"-1,0.000 19.000-1,0.000 19.000-2,-2.000 16.000-5,-3.000 17.000-10,-3.000 15.000-9,-2.000 16.000-10,-8.000 10.000-7,-8.000 7.000-3,-10.000 6.000-5,-9.000 7.000-3,-7.000-1.000-3,-3.000-6.000 1,-3.000-6.000 0,-2.000-6.000 1,2.000-9.000-1,9.000-8.000 0,10.000-10.000-2,10.000-9.000 0,18.000-12.000 0,28.000-11.000 2,28.000-14.000 0,29.000-11.000 3,13.000-11.000-2,1.000-5.000-5,-1.000-7.000-3,1.000-5.000-5,-1.000-1.000-1,1.000 6.000-1,-1.000 7.000 1,1.000 6.000 0,-3.000 3.000-2,-2.000 0.000-4,-3.000 0.000-4,-3.000 0.000-4,-4.000 3.000-4,-3.000 6.000-4,-3.000 7.000-4,-2.000 6.000-4</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2"/>
    </inkml:context>
    <inkml:brush xml:id="br0">
      <inkml:brushProperty name="width" value="0.0483589395880699" units="cm"/>
      <inkml:brushProperty name="height" value="0.0483589395880699" units="cm"/>
      <inkml:brushProperty name="color" value="#f2395b"/>
      <inkml:brushProperty name="ignorePressure" value="0"/>
    </inkml:brush>
  </inkml:definitions>
  <inkml:trace contextRef="#ctx0" brushRef="#br0">52300.000 49800.000 454,'-46.000'-47.000'3,"10.000"6.000"3,10.000 7.000 4,9.000 6.000 5,4.000 9.000 7,1.000 13.000 12,-1.000 12.000 12,1.000 13.000 11,1.000 13.000 4,3.000 17.000-5,3.000 15.000-5,4.000 16.000-5,1.000 12.000-6,0.000 9.000-7,0.000 10.000-6,0.000 10.000-6,-2.000 2.000-8,-3.000-3.000-9,-3.000-3.000-7,-2.000-2.000-8,-5.000 13.000-8,-2.000 31.000-7,-3.000 32.000-5,-3.000 31.000-7,1.000 1.000-5,6.000-28.000-1,7.000-28.000-4,6.000-27.000-2,3.000-26.000-1,0.000-22.000 1,0.000-22.000 1,0.000-21.000 1</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3"/>
    </inkml:context>
    <inkml:brush xml:id="br0">
      <inkml:brushProperty name="width" value="0.043375164270401" units="cm"/>
      <inkml:brushProperty name="height" value="0.043375164270401" units="cm"/>
      <inkml:brushProperty name="color" value="#f2395b"/>
      <inkml:brushProperty name="ignorePressure" value="0"/>
    </inkml:brush>
  </inkml:definitions>
  <inkml:trace contextRef="#ctx0" brushRef="#br0">52300.000 46450.000 507,'0.000'-47.000'7,"0.000"6.000"16,0.000 7.000 14,0.000 6.000 15,-4.000 10.000 5,-5.000 17.000-5,-7.000 15.000-6,-5.000 16.000-5,-8.000 15.000-7,-5.000 16.000-8,-7.000 15.000-8,-5.000 17.000-8,-4.000 8.000-5,0.000 4.000 0,0.000 3.000-2,0.000 3.000 0,0.000-4.000-1,0.000-8.000 0,0.000-10.000 1,0.000-9.000-1,1.000-9.000 0,4.000-5.000 3,3.000-7.000 0,3.000-5.000 2,20.000-12.000 2,38.000-16.000 0,37.000-15.000 1,38.000-15.000 1,18.000-11.000-5,1.000-2.000-7,-1.000-3.000-9,1.000-3.000-9,-6.000-1.000-6,-8.000 4.000-1,-10.000 3.000-3,-9.000 3.000-2,-10.000 6.000-1,-9.000 9.000 0,-10.000 10.000 2,-8.000 10.000 0,-9.000 4.000 1,-6.000 0.000-3,-6.000 0.000 0,-6.000 0.000-2</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3"/>
    </inkml:context>
    <inkml:brush xml:id="br0">
      <inkml:brushProperty name="width" value="0.0418837517499924" units="cm"/>
      <inkml:brushProperty name="height" value="0.0418837517499924" units="cm"/>
      <inkml:brushProperty name="color" value="#f2395b"/>
      <inkml:brushProperty name="ignorePressure" value="0"/>
    </inkml:brush>
  </inkml:definitions>
  <inkml:trace contextRef="#ctx0" brushRef="#br0">52650.000 46450.000 525,'-47.000'-47.000'6,"6.000"6.000"13,7.000 7.000 14,6.000 6.000 12,6.000 10.000 5,6.000 17.000 0,7.000 15.000-2,6.000 16.000-2,3.000 23.000-3,0.000 31.000-6,0.000 32.000-6,0.000 31.000-6,-4.000 23.000-6,-5.000 16.000-6,-7.000 15.000-6,-5.000 17.000-5,-3.000-14.000-2,4.000-40.000 0,3.000-40.000 0,3.000-41.000 0,1.000-21.000-14,1.000 1.000-31,-1.000-1.000-30,1.000 1.000-30</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4"/>
    </inkml:context>
    <inkml:brush xml:id="br0">
      <inkml:brushProperty name="width" value="0.0381522811949253" units="cm"/>
      <inkml:brushProperty name="height" value="0.0381522811949253" units="cm"/>
      <inkml:brushProperty name="color" value="#f2395b"/>
      <inkml:brushProperty name="ignorePressure" value="0"/>
    </inkml:brush>
  </inkml:definitions>
  <inkml:trace contextRef="#ctx0" brushRef="#br0">64900.000 41500.000 576,'-19.000'-21.000'9,"13.000"10.000"17,12.000 10.000 17,13.000 9.000 17,6.000 6.000 4,0.000 3.000-12,0.000 3.000-9,0.000 4.000-12,4.000 5.000-6,10.000 10.000-3,10.000 10.000-2,9.000 9.000-2,4.000 2.000-7,1.000-2.000-13,-1.000-3.000-10,1.000-3.000-12,-4.000-4.000-9,-6.000-3.000-4,-6.000-3.000-4,-6.000-2.000-5,-7.000-5.000-4,-6.000-2.000 0,-6.000-3.000-2,-6.000-3.000-2</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4"/>
    </inkml:context>
    <inkml:brush xml:id="br0">
      <inkml:brushProperty name="width" value="0.0382372513413429" units="cm"/>
      <inkml:brushProperty name="height" value="0.0382372513413429" units="cm"/>
      <inkml:brushProperty name="color" value="#f2395b"/>
      <inkml:brushProperty name="ignorePressure" value="0"/>
    </inkml:brush>
  </inkml:definitions>
  <inkml:trace contextRef="#ctx0" brushRef="#br0">64200.000 42800.000 575,'-57.000'1.000'2,"-11.000"4.000"3,-14.000 3.000 3,-11.000 3.000 4,2.000 1.000 5,19.000 1.000 9,19.000-1.000 8,19.000 1.000 9,21.000-3.000 2,26.000-2.000-5,24.000-3.000-3,26.000-3.000-5,18.000-2.000-4,13.000 0.000-2,12.000 0.000-4,13.000 0.000-3,13.000-4.000-4,17.000-5.000-5,15.000-7.000-6,16.000-5.000-6,-4.000-1.000-6,-21.000 6.000-7,-22.000 7.000-8,-22.000 6.000-6,-21.000 4.000-3,-18.000 4.000 3,-19.000 3.000 1,-18.000 3.000 3,-15.000 3.000-5,-9.000 3.000-10,-10.000 3.000-9,-8.000 4.000-11</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5"/>
    </inkml:context>
    <inkml:brush xml:id="br0">
      <inkml:brushProperty name="width" value="0.0385205894708633" units="cm"/>
      <inkml:brushProperty name="height" value="0.0385205894708633" units="cm"/>
      <inkml:brushProperty name="color" value="#f2395b"/>
      <inkml:brushProperty name="ignorePressure" value="0"/>
    </inkml:brush>
  </inkml:definitions>
  <inkml:trace contextRef="#ctx0" brushRef="#br0">65050.000 42300.000 571,'-49.000'32.000'125,"4.000"17.000"-26,3.000 15.000-26,3.000 16.000-27,-2.000 12.000-16,-6.000 9.000-7,-6.000 10.000-6,-6.000 10.000-6,-6.000 7.000-7,-2.000 6.000-5,-3.000 7.000-7,-3.000 6.000-6,1.000-2.000-8,6.000-9.000-8,7.000-10.000-8,6.000-8.000-10,9.000-17.000 1,13.000-21.000 6,12.000-22.000 9,13.000-22.000 6</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8"/>
    </inkml:context>
    <inkml:brush xml:id="br0">
      <inkml:brushProperty name="width" value="0.0436828620731831" units="cm"/>
      <inkml:brushProperty name="height" value="0.0436828620731831" units="cm"/>
      <inkml:brushProperty name="color" value="#f2395b"/>
      <inkml:brushProperty name="ignorePressure" value="0"/>
    </inkml:brush>
  </inkml:definitions>
  <inkml:trace contextRef="#ctx0" brushRef="#br0">92000.000 28200.000 503,'-47.000'-68.000'26,"6.000"17.000"-4,7.000 15.000-4,6.000 16.000-2,6.000 16.000 1,6.000 20.000 6,7.000 18.000 8,6.000 20.000 7,1.000 14.000 3,-3.000 14.000 1,-3.000 11.000 0,-2.000 14.000 0,-3.000 10.000-3,1.000 9.000-6,-1.000 10.000-6,1.000 10.000-7,-1.000 11.000-7,1.000 17.000-6,-1.000 15.000-8,1.000 16.000-7,-1.000 2.000-2,1.000-8.000 4,-1.000-10.000 4,1.000-9.000 4,-1.000-20.000-13,1.000-27.000-32,-1.000-28.000-31,1.000-28.000-31</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5"/>
    </inkml:context>
    <inkml:brush xml:id="br0">
      <inkml:brushProperty name="width" value="0.0409300737082958" units="cm"/>
      <inkml:brushProperty name="height" value="0.0409300737082958" units="cm"/>
      <inkml:brushProperty name="color" value="#f2395b"/>
      <inkml:brushProperty name="ignorePressure" value="0"/>
    </inkml:brush>
  </inkml:definitions>
  <inkml:trace contextRef="#ctx0" brushRef="#br0">65050.000 43250.000 537,'42.000'29.000'33,"-16.000"10.000"0,-15.000 10.000 2,-15.000 9.000 1,-9.000 6.000 1,1.000 3.000 1,-1.000 3.000 0,1.000 4.000 1,1.000 1.000-2,3.000 0.000-3,3.000 0.000-4,4.000 0.000-4,4.000-2.000-5,6.000-3.000-7,7.000-3.000-5,6.000-2.000-7,6.000-8.000-4,6.000-8.000-6,7.000-10.000-3,6.000-9.000-5,6.000-10.000-6,6.000-9.000-9,7.000-10.000-7,6.000-8.000-10,4.000-15.000-2,4.000-19.000 2,3.000-18.000 2,3.000-19.000 3,-7.000-2.000 2,-15.000 16.000 4,-15.000 15.000 3,-16.000 17.000 3</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7"/>
    </inkml:context>
    <inkml:brush xml:id="br0">
      <inkml:brushProperty name="width" value="0.0355555973947048" units="cm"/>
      <inkml:brushProperty name="height" value="0.0355555973947048" units="cm"/>
      <inkml:brushProperty name="color" value="#f2395b"/>
      <inkml:brushProperty name="ignorePressure" value="0"/>
    </inkml:brush>
  </inkml:definitions>
  <inkml:trace contextRef="#ctx0" brushRef="#br0">66900.000 41700.000 618,'25.000'-16.000'65,"0.000"19.000"-10,0.000 19.000-11,0.000 19.000-10,-2.000 12.000-12,-3.000 6.000-12,-3.000 7.000-13,-2.000 6.000-12,-5.000-2.000-6,-2.000-9.000 0,-3.000-10.000 1,-3.000-8.000 0,-4.000-4.000-2,-3.000 3.000-8,-3.000 3.000-6,-2.000 4.000-7,-6.000-3.000 2,-6.000-5.000 8,-6.000-7.000 8,-6.000-5.000 10,-4.000-6.000 4,1.000-3.000 3,-1.000-3.000 3,1.000-2.000 1,1.000-3.000 2,3.000 1.000 0,3.000-1.000 1,4.000 1.000 1,2.000 1.000 3,4.000 3.000 9,3.000 3.000 8,3.000 4.000 8,3.000 4.000 3,3.000 6.000 0,3.000 7.000-1,4.000 6.000-1,1.000 4.000-2,0.000 4.000-1,0.000 3.000-2,0.000 3.000-1,0.000 1.000-2,0.000 1.000-1,0.000-1.000 0,0.000 1.000-1,0.000-1.000-1,0.000 1.000 1,0.000-1.000 0,0.000 1.000 1,-2.000-3.000-2,-3.000-2.000-1,-3.000-3.000-3,-2.000-3.000-1,-1.000-4.000-2,3.000-3.000-3,3.000-3.000-3,4.000-2.000-2,7.000-17.000-10,13.000-28.000-20,12.000-28.000-18,13.000-27.000-19,2.000-11.000-6,-5.000 10.000 6,-7.000 10.000 6,-5.000 9.000 7</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8"/>
    </inkml:context>
    <inkml:brush xml:id="br0">
      <inkml:brushProperty name="width" value="0.0364701375365257" units="cm"/>
      <inkml:brushProperty name="height" value="0.0364701375365257" units="cm"/>
      <inkml:brushProperty name="color" value="#f2395b"/>
      <inkml:brushProperty name="ignorePressure" value="0"/>
    </inkml:brush>
  </inkml:definitions>
  <inkml:trace contextRef="#ctx0" brushRef="#br0">67450.000 42450.000 603,'28.000'-69.000'38,"6.000"13.000"-5,7.000 12.000-4,6.000 13.000-5,7.000 7.000-2,10.000 4.000-2,10.000 3.000 0,9.000 3.000-1,2.000 3.000-2,-2.000 3.000-5,-3.000 3.000-5,-3.000 4.000-4,-7.000 2.000-4,-9.000 4.000-4,-10.000 3.000-4,-8.000 3.000-5,-8.000 1.000-6,-2.000 1.000-8,-3.000-1.000-9,-3.000 1.000-8,-10.000-10.000-1,-16.000-19.000 5,-15.000-18.000 6,-15.000-19.000 5,-7.000-13.000 6,3.000-6.000 6,3.000-6.000 4,4.000-6.000 6,2.000-2.000 5,4.000 3.000 3,3.000 3.000 4,3.000 4.000 4,3.000 7.000 4,3.000 13.000 6,3.000 12.000 6,4.000 13.000 5,-1.000 21.000 7,-3.000 32.000 7,-3.000 31.000 6,-2.000 32.000 7,-6.000 15.000-3,-6.000 0.000-12,-6.000 0.000-13,-6.000 0.000-12,-10.000 6.000-7,-12.000 13.000-2,-13.000 12.000-1,-12.000 13.000-1,-4.000-2.000-3,7.000-16.000-1,6.000-15.000-2,7.000-15.000-2,7.000-14.000 0,9.000-8.000 0,10.000-10.000 2,10.000-9.000 0,16.000-13.000 0,26.000-16.000-4,24.000-15.000-2,26.000-15.000-4,15.000-15.000-1,6.000-12.000 0,7.000-13.000-1,6.000-12.000 0,-1.000-2.000 1,-5.000 9.000 0,-7.000 10.000 1,-5.000 10.000 1,-11.000 7.000 2,-11.000 6.000 2,-14.000 7.000 2,-11.000 6.000 2,-14.000 9.000 2,-11.000 13.000 0,-14.000 12.000-1,-11.000 13.000 1,-14.000 9.000 3,-11.000 6.000 4,-14.000 7.000 5,-11.000 6.000 4,-7.000 4.000 3,0.000 4.000 1,0.000 3.000 0,0.000 3.000 0,0.000 1.000 0,0.000 1.000-2,0.000-1.000-2,0.000 1.000-1,4.000-6.000-3,10.000-8.000-1,10.000-10.000-1,9.000-9.000-3,15.000-9.000-2,22.000-5.000-6,22.000-7.000-3,23.000-5.000-5,14.000-17.000-6,10.000-24.000-9,10.000-26.000-9,9.000-24.000-8,2.000-13.000-4,-2.000 0.000 2,-3.000 0.000 3,-3.000 0.000 1,-6.000 3.000 5,-5.000 6.000 4,-7.000 7.000 5,-5.000 6.000 6,-9.000 7.000 4,-9.000 10.000 5,-10.000 10.000 4,-8.000 9.000 5,-4.000 6.000 6,3.000 3.000 6,3.000 3.000 5,4.000 4.000 7,1.000 5.000 2,0.000 10.000-2,0.000 10.000-1,0.000 9.000-3,3.000 7.000 3,6.000 7.000 9,7.000 6.000 8,6.000 7.000 8,1.000 2.000 0,-3.000 1.000-9,-3.000-1.000-7,-2.000 1.000-9,-1.000-1.000-9,3.000 1.000-8,3.000-1.000-10,4.000 1.000-9,-3.000-6.000-10,-5.000-8.000-13,-7.000-10.000-13,-5.000-9.000-12</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8"/>
    </inkml:context>
    <inkml:brush xml:id="br0">
      <inkml:brushProperty name="width" value="0.0312590450048447" units="cm"/>
      <inkml:brushProperty name="height" value="0.0312590450048447" units="cm"/>
      <inkml:brushProperty name="color" value="#f2395b"/>
      <inkml:brushProperty name="ignorePressure" value="0"/>
    </inkml:brush>
  </inkml:definitions>
  <inkml:trace contextRef="#ctx0" brushRef="#br0">70300.000 40950.000 703,'6.000'-44.000'6,"13.000"13.000"12,12.000 12.000 12,13.000 13.000 11,4.000 12.000 4,-3.000 13.000-6,-3.000 12.000-4,-2.000 13.000-6,-3.000 10.000-5,1.000 10.000-8,-1.000 10.000-6,1.000 9.000-7,-6.000 4.000-8,-8.000 1.000-10,-10.000-1.000-11,-9.000 1.000-9,-9.000-6.000-6,-5.000-8.000 0,-7.000-10.000 0,-5.000-9.000-1,-4.000-9.000 2,0.000-5.000 4,0.000-7.000 3,0.000-5.000 4</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8"/>
    </inkml:context>
    <inkml:brush xml:id="br0">
      <inkml:brushProperty name="width" value="0.036875955760479" units="cm"/>
      <inkml:brushProperty name="height" value="0.036875955760479" units="cm"/>
      <inkml:brushProperty name="color" value="#f2395b"/>
      <inkml:brushProperty name="ignorePressure" value="0"/>
    </inkml:brush>
  </inkml:definitions>
  <inkml:trace contextRef="#ctx0" brushRef="#br0">69450.000 42700.000 596,'-57.000'28.000'2,"-11.000"6.000"6,-14.000 7.000 3,-11.000 6.000 6,14.000-2.000 7,45.000-9.000 10,43.000-10.000 11,45.000-8.000 9,30.000-11.000 1,19.000-8.000-9,19.000-10.000-10,19.000-9.000-9,7.000-4.000-8,-3.000 4.000-5,-3.000 3.000-6,-2.000 3.000-4,-11.000 3.000-5,-15.000 3.000-1,-15.000 3.000-2,-16.000 4.000-2,-19.000 5.000-14,-22.000 10.000-23,-22.000 10.000-25,-21.000 9.000-24</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8"/>
    </inkml:context>
    <inkml:brush xml:id="br0">
      <inkml:brushProperty name="width" value="0.0399621240794659" units="cm"/>
      <inkml:brushProperty name="height" value="0.0399621240794659" units="cm"/>
      <inkml:brushProperty name="color" value="#f2395b"/>
      <inkml:brushProperty name="ignorePressure" value="0"/>
    </inkml:brush>
  </inkml:definitions>
  <inkml:trace contextRef="#ctx0" brushRef="#br0">69800.000 42400.000 550,'-25.000'-22.000'4,"0.000"6.000"6,0.000 7.000 8,0.000 6.000 8,0.000 7.000 3,0.000 10.000 3,0.000 10.000 1,0.000 9.000 1,3.000 9.000 1,6.000 9.000 0,7.000 10.000-1,6.000 10.000-1,1.000 5.000-1,-3.000 4.000-4,-3.000 3.000-3,-2.000 3.000-4,-1.000-1.000-6,3.000-2.000-9,3.000-3.000-10,4.000-3.000-10,5.000-13.000-15,10.000-22.000-22,10.000-22.000-22,9.000-21.000-22</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9"/>
    </inkml:context>
    <inkml:brush xml:id="br0">
      <inkml:brushProperty name="width" value="0.0430923067033291" units="cm"/>
      <inkml:brushProperty name="height" value="0.0430923067033291" units="cm"/>
      <inkml:brushProperty name="color" value="#f2395b"/>
      <inkml:brushProperty name="ignorePressure" value="0"/>
    </inkml:brush>
  </inkml:definitions>
  <inkml:trace contextRef="#ctx0" brushRef="#br0">70300.000 42250.000 510,'0.000'-40.000'10,"0.000"23.000"18,0.000 22.000 20,0.000 22.000 19,0.000 18.000 5,0.000 16.000-9,0.000 15.000-9,0.000 17.000-9,0.000 13.000-9,0.000 13.000-7,0.000 12.000-9,0.000 13.000-7,-5.000 26.000-8,-9.000 41.000-11,-10.000 40.000-8,-8.000 42.000-9,-6.000 16.000-9,1.000-6.000-8,-1.000-6.000-6,1.000-6.000-8,2.000-24.000 0,7.000-41.000 8,6.000-40.000 9,7.000-40.000 7,2.000-31.000 3,1.000-18.000-2,-1.000-19.000-3,1.000-18.000-3</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09"/>
    </inkml:context>
    <inkml:brush xml:id="br0">
      <inkml:brushProperty name="width" value="0.0476388968527317" units="cm"/>
      <inkml:brushProperty name="height" value="0.0476388968527317" units="cm"/>
      <inkml:brushProperty name="color" value="#f2395b"/>
      <inkml:brushProperty name="ignorePressure" value="0"/>
    </inkml:brush>
  </inkml:definitions>
  <inkml:trace contextRef="#ctx0" brushRef="#br0">71900.000 41400.000 461,'45.000'-38.000'7,"-9.000"26.000"12,-10.000 24.000 13,-8.000 26.000 13,-8.000 16.000 1,-2.000 10.000-10,-3.000 10.000-11,-3.000 9.000-10,-9.000 1.000-7,-11.000-6.000-1,-14.000-6.000-3,-11.000-6.000-1,-4.000-7.000-1,6.000-6.000-2,7.000-6.000-1,6.000-6.000 0,12.000-7.000-4,19.000-6.000-6,19.000-6.000-5,19.000-6.000-6,5.000-6.000-2,-5.000-2.000 2,-7.000-3.000 2,-5.000-3.000 2,-6.000 1.000 2,-3.000 6.000 3,-3.000 7.000 1,-2.000 6.000 2,-11.000 6.000 5,-15.000 6.000 6,-15.000 7.000 7,-16.000 6.000 6,-10.000 3.000 3,-3.000 0.000 0,-3.000 0.000-2,-2.000 0.000-1,0.000-2.000 0,7.000-3.000 1,6.000-3.000 1,7.000-2.000 1,5.000-5.000 0,7.000-2.000 0,6.000-3.000-1,7.000-3.000 1,8.000-6.000-3,14.000-5.000-3,11.000-7.000-4,14.000-5.000-4,10.000-4.000-2,9.000 0.000-3,10.000 0.000-2,10.000 0.000-2,4.000 0.000-3,0.000 0.000-4,0.000 0.000-3,0.000 0.000-3,-4.000 0.000-2,-5.000 0.000 3,-7.000 0.000 2,-5.000 0.000 2,-9.000 3.000 1,-9.000 6.000 2,-10.000 7.000 2,-8.000 6.000 1,-9.000 3.000 5,-6.000 0.000 8,-6.000 0.000 7,-6.000 0.000 9,-7.000 3.000 5,-6.000 6.000 3,-6.000 7.000 3,-6.000 6.000 3,-6.000 3.000 0,-2.000 0.000-2,-3.000 0.000-3,-3.000 0.000-2,-6.000 3.000-2,-5.000 6.000-3,-7.000 7.000-3,-5.000 6.000-3,-4.000 4.000-2,0.000 4.000-3,0.000 3.000-4,0.000 3.000-1,1.000 3.000-5,4.000 3.000-2,3.000 3.000-5,3.000 4.000-3,3.000-4.000-6,3.000-9.000-9,3.000-10.000-8,4.000-8.000-9</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2"/>
    </inkml:context>
    <inkml:brush xml:id="br0">
      <inkml:brushProperty name="width" value="0.0454728938639164" units="cm"/>
      <inkml:brushProperty name="height" value="0.0454728938639164" units="cm"/>
      <inkml:brushProperty name="color" value="#f2395b"/>
      <inkml:brushProperty name="ignorePressure" value="0"/>
    </inkml:brush>
  </inkml:definitions>
  <inkml:trace contextRef="#ctx0" brushRef="#br0">73350.000 42250.000 483,'56.000'-2.000'84,"13.000"-3.000"-16,12.000-3.000-17,13.000-2.000-16,4.000-5.000-11,-3.000-2.000-6,-3.000-3.000-5,-2.000-3.000-7,2.000-6.000-5,9.000-5.000-5,10.000-7.000-6,10.000-5.000-4,-7.000 0.000-4,-22.000 10.000-4,-22.000 10.000-4,-21.000 9.000-4,-28.000 12.000 0,-30.000 16.000 4,-32.000 15.000 4,-30.000 17.000 3,-20.000 11.000 8,-6.000 10.000 11,-6.000 10.000 10,-6.000 9.000 12,-2.000 4.000 4,3.000 1.000 0,3.000-1.000-1,4.000 1.000-1,4.000-3.000-2,6.000-2.000-3,7.000-3.000-4,6.000-3.000-4,9.000-7.000-2,13.000-9.000-3,12.000-10.000-2,13.000-8.000-4,13.000-12.000-3,17.000-12.000-7,15.000-13.000-7,16.000-12.000-6,15.000-10.000-3,16.000-6.000 1,15.000-6.000 2,17.000-6.000 0,7.000-4.000 3,0.000 1.000 3,0.000-1.000 4,0.000 1.000 2,-7.000 4.000 3,-11.000 9.000 0,-14.000 10.000 1,-11.000 10.000 0,-14.000 7.000 4,-11.000 6.000 5,-14.000 7.000 6,-11.000 6.000 6,-17.000 7.000 4,-18.000 10.000 3,-19.000 10.000 2,-18.000 9.000 3,-12.000 6.000 1,-3.000 3.000 0,-3.000 3.000-1,-2.000 4.000 0,0.000-3.000-2,7.000-5.000-3,6.000-7.000-3,7.000-5.000-2,4.000-8.000-3,3.000-5.000-3,3.000-7.000-2,4.000-5.000-2,16.000-26.000-12,32.000-44.000-19,31.000-43.000-19,32.000-44.000-21,16.000-27.000-4,4.000-9.000 11,3.000-10.000 10,3.000-8.000 10,-5.000 3.000 8,-12.000 20.000 4,-13.000 18.000 4,-12.000 20.000 5,-10.000 6.000 3,-6.000-2.000 3,-6.000-3.000 4,-6.000-3.000 2,-4.000 5.000 4,1.000 17.000 4,-1.000 15.000 4,1.000 16.000 4,-3.000 10.000 1,-2.000 7.000-1,-3.000 6.000-1,-3.000 7.000-2,2.000 13.000 10,10.000 22.000 18,10.000 22.000 18,9.000 23.000 20,9.000 19.000 2,9.000 19.000-13,10.000 19.000-13,10.000 19.000-13,2.000 18.000-9,-3.000 19.000-3,-3.000 19.000-4,-2.000 19.000-3,-1.000 13.000-3,3.000 10.000 0,3.000 10.000-1,4.000 9.000-1,-1.000 2.000-7,-3.000-2.000-13,-3.000-3.000-15,-2.000-3.000-14,-6.000-13.000-8,-6.000-22.000-3,-6.000-22.000-3,-6.000-21.000-3,-7.000-23.000 1,-6.000-21.000 6,-6.000-22.000 5,-6.000-22.000 6</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2"/>
    </inkml:context>
    <inkml:brush xml:id="br0">
      <inkml:brushProperty name="width" value="0.0398966148495674" units="cm"/>
      <inkml:brushProperty name="height" value="0.0398966148495674" units="cm"/>
      <inkml:brushProperty name="color" value="#f2395b"/>
      <inkml:brushProperty name="ignorePressure" value="0"/>
    </inkml:brush>
  </inkml:definitions>
  <inkml:trace contextRef="#ctx0" brushRef="#br0">75800.000 42700.000 551,'-5.000'-83.000'8,"-9.000"34.000"15,-10.000 35.000 15,-8.000 35.000 16,-9.000 24.000 3,-6.000 16.000-10,-6.000 15.000-10,-6.000 17.000-9,-9.000 11.000-5,-8.000 10.000-1,-10.000 10.000-1,-9.000 9.000 0,-1.000-1.000-1,10.000-8.000-3,10.000-10.000-1,9.000-9.000-2,1.000-7.000-11,-6.000-3.000-21,-6.000-3.000-21,-6.000-2.000-19,4.000-14.000-11,16.000-21.000 1,15.000-22.000 1,17.000-22.000 1</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9"/>
    </inkml:context>
    <inkml:brush xml:id="br0">
      <inkml:brushProperty name="width" value="0.0405380241572857" units="cm"/>
      <inkml:brushProperty name="height" value="0.0405380241572857" units="cm"/>
      <inkml:brushProperty name="color" value="#f2395b"/>
      <inkml:brushProperty name="ignorePressure" value="0"/>
    </inkml:brush>
  </inkml:definitions>
  <inkml:trace contextRef="#ctx0" brushRef="#br0">94300.000 28600.000 542,'90.000'46.000'137,"-18.000"-5.000"-28,-19.000-7.000-28,-18.000-5.000-27,-9.000-3.000-19,4.000 4.000-11,3.000 3.000-10,3.000 3.000-10,-2.000 1.000-11,-6.000 1.000-11,-6.000-1.000-10,-6.000 1.000-12,-7.000-3.000-9,-6.000-2.000-10,-6.000-3.000-8,-6.000-3.000-10</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2"/>
    </inkml:context>
    <inkml:brush xml:id="br0">
      <inkml:brushProperty name="width" value="0.0328265279531479" units="cm"/>
      <inkml:brushProperty name="height" value="0.0328265279531479" units="cm"/>
      <inkml:brushProperty name="color" value="#f2395b"/>
      <inkml:brushProperty name="ignorePressure" value="0"/>
    </inkml:brush>
  </inkml:definitions>
  <inkml:trace contextRef="#ctx0" brushRef="#br0">75200.000 40400.000 670,'54.000'-16.000'46,"10.000"19.000"1,10.000 19.000-1,9.000 19.000 0,2.000 16.000-3,-2.000 17.000-6,-3.000 15.000-5,-3.000 16.000-6,-10.000-1.000-20,-16.000-15.000-31,-15.000-15.000-33,-15.000-16.000-32</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3"/>
    </inkml:context>
    <inkml:brush xml:id="br0">
      <inkml:brushProperty name="width" value="0.043676570057869" units="cm"/>
      <inkml:brushProperty name="height" value="0.043676570057869" units="cm"/>
      <inkml:brushProperty name="color" value="#f2395b"/>
      <inkml:brushProperty name="ignorePressure" value="0"/>
    </inkml:brush>
  </inkml:definitions>
  <inkml:trace contextRef="#ctx0" brushRef="#br0">65000.000 45450.000 503,'45.000'-24.000'7,"-9.000"4.000"11,-10.000 3.000 14,-8.000 3.000 12,-14.000 7.000 6,-15.000 14.000-3,-15.000 11.000-2,-16.000 14.000-2,-13.000 13.000-3,-9.000 16.000-3,-10.000 15.000-5,-8.000 17.000-2,-8.000 10.000-5,-2.000 6.000-6,-3.000 7.000-4,-3.000 6.000-6,-2.000 7.000-6,0.000 10.000-3,0.000 10.000-6,0.000 9.000-5,4.000-2.000-3,10.000-12.000-5,10.000-13.000-3,9.000-12.000-4,9.000-16.000-5,9.000-19.000-8,10.000-18.000-7,10.000-19.000-7,5.000-18.000-2,4.000-15.000 2,3.000-15.000 2,3.000-16.000 2</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3"/>
    </inkml:context>
    <inkml:brush xml:id="br0">
      <inkml:brushProperty name="width" value="0.0489354953169823" units="cm"/>
      <inkml:brushProperty name="height" value="0.0489354953169823" units="cm"/>
      <inkml:brushProperty name="color" value="#f2395b"/>
      <inkml:brushProperty name="ignorePressure" value="0"/>
    </inkml:brush>
  </inkml:definitions>
  <inkml:trace contextRef="#ctx0" brushRef="#br0">63600.000 45650.000 449,'-24.000'-93.000'3,"4.000"17.000"4,3.000 15.000 5,3.000 16.000 6,6.000 12.000 7,9.000 9.000 11,10.000 10.000 11,10.000 10.000 11,8.000 11.000 1,10.000 17.000-8,10.000 15.000-8,9.000 16.000-9,7.000 18.000-5,7.000 22.000-4,6.000 22.000-3,7.000 23.000-3,2.000 19.000-2,1.000 19.000-2,-1.000 19.000-1,1.000 19.000 0,2.000 9.000-11,7.000 0.000-20,6.000 0.000-20,7.000 0.000-19,-9.000-24.000-5,-21.000-46.000 12,-22.000-47.000 12,-22.000-47.000 11,-11.000-24.000 0,0.000 1.000-12,0.000-1.000-12,0.000 1.000-11</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4"/>
    </inkml:context>
    <inkml:brush xml:id="br0">
      <inkml:brushProperty name="width" value="0.0442039482295513" units="cm"/>
      <inkml:brushProperty name="height" value="0.0442039482295513" units="cm"/>
      <inkml:brushProperty name="color" value="#f2395b"/>
      <inkml:brushProperty name="ignorePressure" value="0"/>
    </inkml:brush>
  </inkml:definitions>
  <inkml:trace contextRef="#ctx0" brushRef="#br0">76900.000 42150.000 497,'-46.000'-24.000'1,"10.000"4.000"1,10.000 3.000 3,9.000 3.000 0,13.000 1.000 11,20.000 1.000 17,18.000-1.000 19,20.000 1.000 17,11.000-1.000 3,7.000 1.000-14,6.000-1.000-15,7.000 1.000-13,0.000-1.000-9,-2.000 1.000-3,-3.000-1.000-4,-3.000 1.000-4,4.000-1.000-1,13.000 1.000 1,12.000-1.000 0,13.000 1.000 2,-1.000 1.000-3,-11.000 3.000-6,-14.000 3.000-4,-11.000 4.000-7,-12.000 1.000-11,-9.000 0.000-18,-10.000 0.000-17,-8.000 0.000-17,-14.000 1.000-6,-15.000 4.000 8,-15.000 3.000 6,-16.000 3.000 8,-8.000-1.000 9,0.000-2.000 9,0.000-3.000 9,0.000-3.000 10</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5"/>
    </inkml:context>
    <inkml:brush xml:id="br0">
      <inkml:brushProperty name="width" value="0.0416221804916859" units="cm"/>
      <inkml:brushProperty name="height" value="0.0416221804916859" units="cm"/>
      <inkml:brushProperty name="color" value="#f2395b"/>
      <inkml:brushProperty name="ignorePressure" value="0"/>
    </inkml:brush>
  </inkml:definitions>
  <inkml:trace contextRef="#ctx0" brushRef="#br0">77800.000 41400.000 528,'-22.000'-57.000'29,"6.000"39.000"14,7.000 36.000 14,6.000 39.000 13,-2.000 24.000 1,-9.000 13.000-13,-10.000 12.000-12,-8.000 13.000-13,-11.000 6.000-9,-8.000 0.000-5,-10.000 0.000-6,-9.000 0.000-6,-7.000-2.000-6,-3.000-3.000-4,-3.000-3.000-5,-2.000-2.000-5,2.000-5.000-9,9.000-2.000-12,10.000-3.000-13,10.000-3.000-12,5.000-10.000-5,4.000-16.000 4,3.000-15.000 4,3.000-15.000 2,4.000-12.000 7,7.000-6.000 9,6.000-6.000 10,7.000-6.000 8</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5"/>
    </inkml:context>
    <inkml:brush xml:id="br0">
      <inkml:brushProperty name="width" value="0.0406083017587662" units="cm"/>
      <inkml:brushProperty name="height" value="0.0406083017587662" units="cm"/>
      <inkml:brushProperty name="color" value="#f2395b"/>
      <inkml:brushProperty name="ignorePressure" value="0"/>
    </inkml:brush>
  </inkml:definitions>
  <inkml:trace contextRef="#ctx0" brushRef="#br0">77750.000 42600.000 541,'4.000'51.000'88,"10.000"4.000"-11,10.000 3.000-11,9.000 3.000-11,6.000-1.000-8,3.000-2.000-6,3.000-3.000-5,4.000-3.000-6,1.000-1.000-11,0.000 4.000-20,0.000 3.000-19,0.000 3.000-18,-2.000-5.000-7,-3.000-12.000 7,-3.000-13.000 6,-2.000-12.000 7,-5.000-9.000-4,-2.000-2.000-11,-3.000-3.000-11,-3.000-3.000-13</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6"/>
    </inkml:context>
    <inkml:brush xml:id="br0">
      <inkml:brushProperty name="width" value="0.0430907718837261" units="cm"/>
      <inkml:brushProperty name="height" value="0.0430907718837261" units="cm"/>
      <inkml:brushProperty name="color" value="#f2395b"/>
      <inkml:brushProperty name="ignorePressure" value="0"/>
    </inkml:brush>
  </inkml:definitions>
  <inkml:trace contextRef="#ctx0" brushRef="#br0">79500.000 41100.000 510,'-16.000'-43.000'71,"19.000"17.000"-10,19.000 15.000-11,19.000 16.000-9,15.000 9.000-8,13.000 3.000-5,12.000 3.000-4,13.000 4.000-6,6.000-1.000-6,0.000-3.000-8,0.000-3.000-8,0.000-2.000-8,-5.000-5.000-4,-9.000-2.000 0,-10.000-3.000 0,-8.000-3.000 0,-22.000-1.000-4,-30.000 4.000-7,-32.000 3.000-7,-30.000 3.000-7,-17.000 4.000 7,1.000 7.000 19,-1.000 6.000 21,1.000 7.000 19,-3.000 7.000 12,-2.000 9.000 2,-3.000 10.000 2,-3.000 10.000 2,-2.000 7.000-1,0.000 6.000-6,0.000 7.000-5,0.000 6.000-5,-2.000 3.000-4,-3.000 0.000-4,-3.000 0.000-3,-2.000 0.000-3,-1.000 0.000-7,3.000 0.000-9,3.000 0.000-9,4.000 0.000-10,5.000-7.000-7,10.000-11.000-6,10.000-14.000-4,9.000-11.000-6,15.000-18.000-2,22.000-22.000 1,22.000-22.000 1,23.000-21.000 0,6.000-10.000 2,-5.000 3.000 5,-7.000 3.000 4,-5.000 4.000 4</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6"/>
    </inkml:context>
    <inkml:brush xml:id="br0">
      <inkml:brushProperty name="width" value="0.0430715940892696" units="cm"/>
      <inkml:brushProperty name="height" value="0.0430715940892696" units="cm"/>
      <inkml:brushProperty name="color" value="#f2395b"/>
      <inkml:brushProperty name="ignorePressure" value="0"/>
    </inkml:brush>
  </inkml:definitions>
  <inkml:trace contextRef="#ctx0" brushRef="#br0">80250.000 41950.000 510,'26.000'-25.000'3,"4.000"0.000"7,3.000 0.000 6,3.000 0.000 6,-8.000 14.000 9,-19.000 28.000 8,-18.000 28.000 11,-19.000 29.000 9,-12.000 15.000 0,-2.000 3.000-10,-3.000 3.000-9,-3.000 4.000-9,2.000-1.000-7,10.000-3.000-5,10.000-3.000-3,9.000-2.000-5,7.000-6.000-3,7.000-6.000-5,6.000-6.000-5,7.000-6.000-5,8.000-9.000-4,14.000-8.000-7,11.000-10.000-6,14.000-9.000-5,11.000-13.000-4,14.000-16.000 2,11.000-15.000 2,14.000-15.000 1,-4.000-6.000 3,-19.000 7.000 4,-18.000 6.000 5,-19.000 7.000 5,-10.000 0.000-5,1.000-2.000-13,-1.000-3.000-13,1.000-3.000-13</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7"/>
    </inkml:context>
    <inkml:brush xml:id="br0">
      <inkml:brushProperty name="width" value="0.0458893813192844" units="cm"/>
      <inkml:brushProperty name="height" value="0.0458893813192844" units="cm"/>
      <inkml:brushProperty name="color" value="#f2395b"/>
      <inkml:brushProperty name="ignorePressure" value="0"/>
    </inkml:brush>
  </inkml:definitions>
  <inkml:trace contextRef="#ctx0" brushRef="#br0">82050.000 40050.000 479,'3.000'-44.000'39,"6.000"13.000"7,7.000 12.000 7,6.000 13.000 7,4.000 10.000-1,4.000 10.000-12,3.000 10.000-10,3.000 9.000-12,-1.000 6.000-9,-2.000 3.000-5,-3.000 3.000-6,-3.000 4.000-6,-4.000-1.000-5,-3.000-3.000-6,-3.000-3.000-5,-2.000-2.000-4,-5.000-3.000-5,-2.000 1.000-2,-3.000-1.000-2,-3.000 1.000-4,-7.000-3.000 2,-9.000-2.000 2,-10.000-3.000 3,-8.000-3.000 3,-9.000 1.000 4,-6.000 6.000 3,-6.000 7.000 4,-6.000 6.000 4,-6.000 3.000 3,-2.000 0.000 4,-3.000 0.000 3,-3.000 0.000 5,2.000-4.000 3,10.000-5.000 4,10.000-7.000 5,9.000-5.000 3,18.000-8.000 3,29.000-5.000 1,28.000-7.000 1,28.000-5.000 0,14.000-4.000-2,0.000 0.000-7,0.000 0.000-5,0.000 0.000-6,-7.000 4.000-5,-11.000 10.000-4,-14.000 10.000-3,-11.000 9.000-4,-15.000 7.000-2,-16.000 7.000-1,-15.000 6.000 1,-15.000 7.000 0,-17.000 5.000 1,-15.000 7.000 2,-15.000 6.000 1,-16.000 7.000 3,-8.000-4.000 1,0.000-12.000 1,0.000-13.000 2,0.000-12.000 1,7.000-9.000 2,17.000-2.000 1,15.000-3.000 1,16.000-3.000 2,20.000-7.000 2,25.000-9.000 2,25.000-10.000 1,25.000-8.000 3,15.000-4.000-3,7.000 3.000-6,6.000 3.000-8,7.000 4.000-6,-7.000 4.000-4,-19.000 6.000 0,-18.000 7.000 1,-19.000 6.000 0,-15.000 4.000-2,-8.000 4.000-1,-10.000 3.000-4,-9.000 3.000-1,-10.000-2.000 1,-9.000-6.000 8,-10.000-6.000 6,-8.000-6.000 7,-1.000-4.000 4,9.000 1.000 3,10.000-1.000 2,10.000 1.000 3,4.000-1.000 0,0.000 1.000 1,0.000-1.000 1,0.000 1.000 0,12.000-7.000-1,26.000-12.000 0,24.000-13.000-1,26.000-12.000 0,10.000-12.000-9,-3.000-8.000-15,-3.000-10.000-15,-2.000-9.000-16,-6.000-7.000-5,-6.000-3.000 5,-6.000-3.000 4,-6.000-2.000 5,-9.000 2.000 6,-8.000 9.000 7,-10.000 10.000 6,-9.000 10.000 8,-5.000 5.000 6,0.000 4.000 6,0.000 3.000 5,0.000 3.000 6,-4.000 6.000 4,-5.000 9.000-1,-7.000 10.000 1,-5.000 10.000 0,-4.000 5.000 1,0.000 4.000 0,0.000 3.000 2,0.000 3.000 1,1.000 7.000-1,4.000 14.000-2,3.000 11.000-2,3.000 14.000-2,-1.000 11.000 0,-2.000 14.000 1,-3.000 11.000 3,-3.000 14.000 1,-2.000 3.000 1,0.000-2.000-3,0.000-3.000-2,0.000-3.000-2,1.000-2.000-2,4.000 0.000 0,3.000 0.000 0,3.000 0.000-1,1.000-5.000-2,1.000-9.000-3,-1.000-10.000-3,1.000-8.000-3,13.000-25.000-13,29.000-36.000-23,28.000-39.000-22,28.000-36.000-22,15.000-29.000-6,4.000-19.000 12,3.000-18.000 13,3.000-19.000 12,3.000-10.000 8,3.000 1.000 5,3.000-1.000 5,4.000 1.000 4,-6.000 7.000 4,-11.000 16.000 2,-14.000 15.000 3,-11.000 17.000 2,-15.000 16.000 7,-16.000 19.000 11,-15.000 19.000 11,-15.000 19.000 11,-11.000 19.000 12,-2.000 23.000 13,-3.000 22.000 12,-3.000 22.000 13,-2.000 10.000-1,0.000 1.000-18,0.000-1.000-16,0.000 1.000-17,4.000-1.000-10,10.000 1.000-4,10.000-1.000-4,9.000 1.000-4,1.000 1.000-4,-6.000 3.000 0,-6.000 3.000-3,-6.000 4.000-1,-9.000 4.000-1,-8.000 6.000 0,-10.000 7.000 0,-9.000 6.000 0,-15.000 1.000 1,-18.000-3.000-1,-19.000-3.000 1,-18.000-2.000-1,-12.000-9.000 0,-3.000-12.000-1,-3.000-13.000-1,-2.000-12.000-2,0.000-10.000-2,7.000-6.000-6,6.000-6.000-5,7.000-6.000-5,8.000-12.000-2,14.000-15.000 1,11.000-15.000 1,14.000-16.000 1,10.000-15.000 0,9.000-11.000-2,10.000-14.000-2,10.000-11.000-1,10.000-4.000 2,13.000 6.000 6,12.000 7.000 5,13.000 6.000 7,4.000 9.000 7,-3.000 13.000 7,-3.000 12.000 9,-2.000 13.000 6,-1.000 10.000 6,3.000 10.000 2,3.000 10.000 1,4.000 9.000 2,5.000 12.000 1,10.000 16.000-1,10.000 15.000-1,9.000 17.000-1,9.000 13.000 0,9.000 13.000 1,10.000 12.000 0,10.000 13.000 2,7.000 2.000-6,6.000-5.000-11,7.000-7.000-11,6.000-5.000-11,-1.000-6.000-4,-5.000-3.000 5,-7.000-3.000 4,-5.000-2.000 4,-17.000-11.000-11,-24.000-15.000-23,-26.000-15.000-25,-24.000-16.000-23</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8"/>
    </inkml:context>
    <inkml:brush xml:id="br0">
      <inkml:brushProperty name="width" value="0.0471543781459332" units="cm"/>
      <inkml:brushProperty name="height" value="0.0471543781459332" units="cm"/>
      <inkml:brushProperty name="color" value="#f2395b"/>
      <inkml:brushProperty name="ignorePressure" value="0"/>
    </inkml:brush>
  </inkml:definitions>
  <inkml:trace contextRef="#ctx0" brushRef="#br0">83900.000 40500.000 466,'4.000'-49.000'0,"10.000"4.000"0,10.000 3.000 0,9.000 3.000 0,7.000 3.000 3,7.000 3.000 5,6.000 3.000 7,7.000 4.000 4,4.000 4.000 3,3.000 6.000-1,3.000 7.000-1,4.000 6.000-2,-4.000 4.000-1,-9.000 4.000-2,-10.000 3.000-2,-8.000 3.000-1,-11.000 6.000-3,-8.000 9.000-2,-10.000 10.000-3,-9.000 10.000-3,-16.000 5.000-2,-22.000 4.000-3,-22.000 3.000-2,-21.000 3.000-4,-17.000 3.000 0,-8.000 3.000 1,-10.000 3.000 0,-9.000 4.000 0,4.000-7.000 0,19.000-16.000-2,19.000-15.000-1,19.000-15.000-3,16.000-14.000 2,17.000-8.000 4,15.000-10.000 5,16.000-9.000 5,16.000-7.000 2,20.000-3.000 2,18.000-3.000 0,20.000-2.000 1,8.000-1.000 1,1.000 3.000 1,-1.000 3.000 0,1.000 4.000 1,-4.000 5.000 0,-6.000 10.000 1,-6.000 10.000-1,-6.000 9.000 1,-13.000 9.000-1,-19.000 9.000-3,-18.000 10.000-1,-19.000 10.000-3,-21.000 7.000-1,-21.000 6.000 1,-22.000 7.000-1,-22.000 6.000 1,-15.000 4.000 0,-5.000 4.000-2,-7.000 3.000-2,-5.000 3.000 0,-1.000-4.000-1,6.000-8.000-1,7.000-10.000 0,6.000-9.000 0,10.000-10.000 1,17.000-9.000 2,15.000-10.000 3,16.000-8.000 2,24.000-11.000 2,35.000-8.000 2,35.000-10.000 2,34.000-9.000 1,20.000-10.000-1,6.000-9.000-5,7.000-10.000-5,6.000-8.000-5,1.000-4.000-3,-3.000 3.000-4,-3.000 3.000-2,-2.000 4.000-3,-8.000 2.000-2,-8.000 4.000-4,-10.000 3.000-3,-9.000 3.000-2,-12.000-2.000-1,-11.000-6.000 2,-14.000-6.000 4,-11.000-6.000 1,-11.000-9.000 3,-5.000-8.000 3,-7.000-10.000 3,-5.000-9.000 3,-8.000-5.000 1,-5.000 0.000 3,-7.000 0.000 1,-5.000 0.000 2,-4.000 1.000 2,0.000 4.000 0,0.000 3.000 0,0.000 3.000 0,0.000 6.000 3,0.000 9.000 4,0.000 10.000 4,0.000 10.000 5,1.000 7.000 2,4.000 6.000 2,3.000 7.000 0,3.000 6.000 2,1.000 10.000 6,1.000 17.000 13,-1.000 15.000 11,1.000 16.000 13,-1.000 20.000 1,1.000 25.000-11,-1.000 25.000-10,1.000 25.000-9,-1.000 15.000-7,1.000 7.000-2,-1.000 6.000-2,1.000 7.000-2,1.000 10.000-3,3.000 16.000-4,3.000 15.000-3,4.000 17.000-5,1.000 2.000-4,0.000-9.000-4,0.000-10.000-5,0.000-8.000-4,-2.000-15.000-5,-3.000-19.000-5,-3.000-18.000-5,-2.000-19.000-4,-3.000-19.000-4,1.000-19.000 1,-1.000-18.000-1,1.000-19.000-1,-9.000-22.000-1,-15.000-25.000-5,-15.000-25.000-3,-16.000-25.000-4,-1.000-21.000 3,17.000-15.000 8,15.000-15.000 9,16.000-16.000 9,10.000-5.000 7,7.000 6.000 7,6.000 7.000 6,7.000 6.000 6,7.000 7.000 5,9.000 10.000 2,10.000 10.000 3,10.000 9.000 2,5.000 10.000 1,4.000 14.000 0,3.000 11.000-1,3.000 14.000 0,-5.000 10.000 0,-12.000 9.000-1,-13.000 10.000-1,-12.000 10.000 0,-10.000 11.000-3,-6.000 17.000-4,-6.000 15.000-4,-6.000 16.000-4,-16.000 10.000-4,-25.000 7.000-3,-25.000 6.000-3,-25.000 7.000-3,-10.000-4.000-1,7.000-12.000 0,6.000-13.000-1,7.000-12.000-1,8.000-12.000 5,14.000-8.000 7,11.000-10.000 7,14.000-9.000 9,21.000-15.000 4,31.000-18.000 4,32.000-19.000 4,31.000-18.000 2,26.000-12.000-5,22.000-3.000-13,22.000-3.000-13,23.000-2.000-13,16.000-1.000-5,13.000 3.000 1,12.000 3.000 3,13.000 4.000 2,-15.000 4.000-5,-40.000 6.000-15,-40.000 7.000-12,-41.000 6.000-15</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59"/>
    </inkml:context>
    <inkml:brush xml:id="br0">
      <inkml:brushProperty name="width" value="0.0402265414595604" units="cm"/>
      <inkml:brushProperty name="height" value="0.0402265414595604" units="cm"/>
      <inkml:brushProperty name="color" value="#f2395b"/>
      <inkml:brushProperty name="ignorePressure" value="0"/>
    </inkml:brush>
  </inkml:definitions>
  <inkml:trace contextRef="#ctx0" brushRef="#br0">94150.000 29350.000 546,'-41.000'28.000'13,"19.000"6.000"26,19.000 7.000 24,19.000 6.000 27,10.000 1.000 1,4.000-3.000-20,3.000-3.000-22,3.000-2.000-22,1.000-3.000-16,1.000 1.000-15,-1.000-1.000-14,1.000 1.000-14,-4.000-1.000-14,-6.000 1.000-12,-6.000-1.000-13,-6.000 1.000-14</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18"/>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88725.000 40625.000 333,'157.000'63.000'167,"51.000"46.000"-1,50.000 47.000 1,49.000 47.000 0</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24"/>
    </inkml:context>
    <inkml:brush xml:id="br0">
      <inkml:brushProperty name="width" value="0.0230179969221354" units="cm"/>
      <inkml:brushProperty name="height" value="0.0230179969221354" units="cm"/>
      <inkml:brushProperty name="color" value="#00bff3"/>
      <inkml:brushProperty name="ignorePressure" value="0"/>
    </inkml:brush>
  </inkml:definitions>
  <inkml:trace contextRef="#ctx0" brushRef="#br0">77250.000 36550.000 955,'-240.000'-60.000'37,"73.000"32.000"-30,72.000 31.000-29,72.000 32.000-30</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27"/>
    </inkml:context>
    <inkml:brush xml:id="br0">
      <inkml:brushProperty name="width" value="0.0378669239580631" units="cm"/>
      <inkml:brushProperty name="height" value="0.0378669239580631" units="cm"/>
      <inkml:brushProperty name="color" value="#00bff3"/>
      <inkml:brushProperty name="ignorePressure" value="0"/>
    </inkml:brush>
  </inkml:definitions>
  <inkml:trace contextRef="#ctx0" brushRef="#br0">42150.000 53550.000 580,'-27.000'-19.000'87,"-3.000"13.000"-17,-3.000 12.000-16,-2.000 13.000-17,-3.000 6.000-10,1.000 0.000-3,-1.000 0.000-3,1.000 0.000-4,-3.000 3.000-3,-2.000 6.000-1,-3.000 7.000-1,-3.000 6.000-1,-4.000 3.000-2,-3.000 0.000-2,-3.000 0.000-1,-2.000 0.000-2,-3.000 3.000-2,1.000 6.000 0,-1.000 7.000 0,1.000 6.000-2,-3.000 4.000 1,-2.000 4.000-2,-3.000 3.000 0,-3.000 3.000-2,-1.000 1.000 1,4.000 1.000 0,3.000-1.000-1,3.000 1.000 1,1.000-3.000-1,1.000-2.000-1,-1.000-3.000-1,1.000-3.000-1,1.000-6.000 0,3.000-5.000 0,3.000-7.000 1,4.000-5.000 0,4.000-8.000 0,6.000-5.000 0,7.000-7.000-2,6.000-5.000 0,4.000-4.000 0,4.000 0.000 0,3.000 0.000 1,3.000 0.000 1,7.000 0.000-8,14.000 0.000-17,11.000 0.000-16,14.000 0.000-17,3.000-7.000-4,-2.000-11.000 10,-3.000-14.000 10,-3.000-11.000 10</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29"/>
    </inkml:context>
    <inkml:brush xml:id="br0">
      <inkml:brushProperty name="width" value="0.0364317782223225" units="cm"/>
      <inkml:brushProperty name="height" value="0.0364317782223225" units="cm"/>
      <inkml:brushProperty name="color" value="#00bff3"/>
      <inkml:brushProperty name="ignorePressure" value="0"/>
    </inkml:brush>
  </inkml:definitions>
  <inkml:trace contextRef="#ctx0" brushRef="#br0">42600.000 52900.000 603,'25.000'-25.000'4,"0.000"0.000"7,0.000 0.000 7,0.000 0.000 7,-4.000 6.000 4,-5.000 13.000-2,-7.000 12.000-1,-5.000 13.000 0,-4.000 7.000-1,0.000 4.000 0,0.000 3.000 1,0.000 3.000-1,-2.000-1.000-2,-3.000-2.000-3,-3.000-3.000-3,-2.000-3.000-4,-5.000 2.000-3,-2.000 10.000-2,-3.000 10.000-4,-3.000 9.000-2,-2.000 2.000-2,0.000-2.000 2,0.000-3.000-1,0.000-3.000 2,1.000-1.000-1,4.000 4.000 1,3.000 3.000 1,3.000 3.000-1,-1.000-1.000 1,-2.000-2.000-1,-3.000-3.000-1,-3.000-3.000 1,-1.000-2.000-2,4.000 0.000 0,3.000 0.000-1,3.000 0.000 0,1.000-2.000-1,1.000-3.000-3,-1.000-3.000-1,1.000-2.000-2,-1.000-3.000-5,1.000 1.000-7,-1.000-1.000-8,1.000 1.000-8,2.000-9.000-5,7.000-15.000-1,6.000-15.000-2,7.000-16.000-2,4.000-13.000 2,3.000-9.000 4,3.000-10.000 5,4.000-8.000 5,1.000-4.000 3,0.000 3.000 5,0.000 3.000 3,0.000 4.000 3</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29"/>
    </inkml:context>
    <inkml:brush xml:id="br0">
      <inkml:brushProperty name="width" value="0.0414438955485821" units="cm"/>
      <inkml:brushProperty name="height" value="0.0414438955485821" units="cm"/>
      <inkml:brushProperty name="color" value="#00bff3"/>
      <inkml:brushProperty name="ignorePressure" value="0"/>
    </inkml:brush>
  </inkml:definitions>
  <inkml:trace contextRef="#ctx0" brushRef="#br0">42850.000 53150.000 530,'0.000'-69.000'1,"0.000"13.000"0,0.000 12.000 1,0.000 13.000 2,3.000 10.000 5,6.000 10.000 11,7.000 10.000 10,6.000 9.000 12,1.000 7.000 2,-3.000 7.000-7,-3.000 6.000-6,-2.000 7.000-8,-5.000 5.000-2,-2.000 7.000 1,-3.000 6.000 1,-3.000 7.000 1,-1.000 2.000-1,4.000 1.000-2,3.000-1.000-2,3.000 1.000-2,1.000-3.000-3,1.000-2.000-1,-1.000-3.000-3,1.000-3.000-3,-1.000-2.000-1,1.000 0.000-3,-1.000 0.000-1,1.000 0.000-2,1.000 0.000-1,3.000 0.000-2,3.000 0.000-1,4.000 0.000-1,5.000-16.000-1,10.000-31.000 1,10.000-31.000-1,9.000-31.000 1,4.000-20.000 0,1.000-5.000 2,-1.000-7.000 0,1.000-5.000 2,1.000-9.000-1,3.000-9.000 0,3.000-10.000-2,4.000-8.000 0,-3.000-3.000-2,-5.000 7.000-1,-7.000 6.000-2,-5.000 7.000-1,-9.000 8.000-2,-9.000 14.000-1,-10.000 11.000-3,-8.000 14.000 0,-6.000 10.000-4,1.000 9.000-6,-1.000 10.000-4,1.000 10.000-6,-6.000 10.000 1,-8.000 13.000 6,-10.000 12.000 7,-9.000 13.000 6,-4.000 6.000-1,4.000 0.000-7,3.000 0.000-7,3.000 0.000-7</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0"/>
    </inkml:context>
    <inkml:brush xml:id="br0">
      <inkml:brushProperty name="width" value="0.0374686047434807" units="cm"/>
      <inkml:brushProperty name="height" value="0.0374686047434807" units="cm"/>
      <inkml:brushProperty name="color" value="#00bff3"/>
      <inkml:brushProperty name="ignorePressure" value="0"/>
    </inkml:brush>
  </inkml:definitions>
  <inkml:trace contextRef="#ctx0" brushRef="#br0">44550.000 53750.000 587,'93.000'46.000'98,"-11.000"-5.000"-21,-14.000-7.000-22,-11.000-5.000-20,-9.000-1.000-13,-3.000 6.000-2,-3.000 7.000-3,-2.000 6.000-3,-3.000 3.000-1,1.000 0.000-1,-1.000 0.000 0,1.000 0.000 0,-1.000 3.000-2,1.000 6.000-2,-1.000 7.000-3,1.000 6.000-3,1.000 3.000-1,3.000 0.000-3,3.000 0.000-2,4.000 0.000-2,1.000-2.000-1,0.000-3.000-3,0.000-3.000 0,0.000-2.000-3,0.000-5.000 0,0.000-2.000 0,0.000-3.000-1,0.000-3.000 0,0.000-4.000-2,0.000-3.000-4,0.000-3.000-3,0.000-2.000-5,-2.000-6.000-4,-3.000-6.000-2,-3.000-6.000-3,-2.000-6.000-3</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0"/>
    </inkml:context>
    <inkml:brush xml:id="br0">
      <inkml:brushProperty name="width" value="0.0366781949996948" units="cm"/>
      <inkml:brushProperty name="height" value="0.0366781949996948" units="cm"/>
      <inkml:brushProperty name="color" value="#00bff3"/>
      <inkml:brushProperty name="ignorePressure" value="0"/>
    </inkml:brush>
  </inkml:definitions>
  <inkml:trace contextRef="#ctx0" brushRef="#br0">40000.000 56100.000 599,'-46.000'-4.000'2,"10.000"-5.000"3,10.000-7.000 4,9.000-5.000 3,2.000-1.000 7,-2.000 6.000 10,-3.000 7.000 9,-3.000 6.000 10,-2.000 9.000 1,0.000 13.000-8,0.000 12.000-7,0.000 13.000-8,-4.000 9.000-4,-5.000 6.000-3,-7.000 7.000-3,-5.000 6.000-1,-6.000 4.000-5,-3.000 4.000-4,-3.000 3.000-5,-2.000 3.000-6,-1.000 1.000-4,3.000 1.000-6,3.000-1.000-5,4.000 1.000-5,4.000-6.000-2,6.000-8.000 2,7.000-10.000 2,6.000-9.000 2,12.000-13.000-4,19.000-16.000-7,19.000-15.000-7,19.000-15.000-8,5.000-14.000 1,-5.000-8.000 6,-7.000-10.000 8,-5.000-9.000 7,-4.000-4.000 5,0.000 4.000 3,0.000 3.000 4,0.000 3.000 2</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1"/>
    </inkml:context>
    <inkml:brush xml:id="br0">
      <inkml:brushProperty name="width" value="0.0380382873117924" units="cm"/>
      <inkml:brushProperty name="height" value="0.0380382873117924" units="cm"/>
      <inkml:brushProperty name="color" value="#00bff3"/>
      <inkml:brushProperty name="ignorePressure" value="0"/>
    </inkml:brush>
  </inkml:definitions>
  <inkml:trace contextRef="#ctx0" brushRef="#br0">39750.000 56450.000 578,'3.000'-38.000'9,"6.000"26.000"18,7.000 24.000 19,6.000 26.000 18,3.000 13.000 3,0.000 4.000-12,0.000 3.000-12,0.000 3.000-11,-2.000 3.000-9,-3.000 3.000-4,-3.000 3.000-4,-2.000 4.000-5,0.000-1.000-4,7.000-3.000-2,6.000-3.000-3,7.000-2.000-2,2.000-8.000-2,1.000-8.000 0,-1.000-10.000-1,1.000-9.000-1,-1.000-15.000 1,1.000-18.000 2,-1.000-19.000 1,1.000-18.000 3,1.000-15.000 0,3.000-9.000 0,3.000-10.000-1,4.000-8.000 1,5.000-9.000-1,10.000-6.000 1,10.000-6.000 0,9.000-6.000 1,4.000-6.000-5,1.000-2.000-8,-1.000-3.000-10,1.000-3.000-8,-3.000 4.000-8,-2.000 13.000-5,-3.000 12.000-6,-3.000 13.000-6,-10.000 12.000-1,-16.000 13.000 4,-15.000 12.000 3,-15.000 13.000 4</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1"/>
    </inkml:context>
    <inkml:brush xml:id="br0">
      <inkml:brushProperty name="width" value="0.0364351235330105" units="cm"/>
      <inkml:brushProperty name="height" value="0.0364351235330105" units="cm"/>
      <inkml:brushProperty name="color" value="#00bff3"/>
      <inkml:brushProperty name="ignorePressure" value="0"/>
    </inkml:brush>
  </inkml:definitions>
  <inkml:trace contextRef="#ctx0" brushRef="#br0">46150.000 56300.000 603,'0.000'-41.000'9,"0.000"19.000"16,0.000 19.000 17,0.000 19.000 17,-4.000 13.000 3,-5.000 10.000-10,-7.000 10.000-10,-5.000 9.000-10,-6.000 7.000-7,-3.000 7.000-6,-3.000 6.000-4,-2.000 7.000-5,-1.000 2.000-6,3.000 1.000-7,3.000-1.000-8,4.000 1.000-7,2.000-6.000-6,4.000-8.000-3,3.000-10.000-5,3.000-9.000-2,4.000-16.000-6,7.000-22.000-7,6.000-22.000-6,7.000-21.000-8,2.000-10.000 3,1.000 3.000 14,-1.000 3.000 12,1.000 4.000 12</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2"/>
    </inkml:context>
    <inkml:brush xml:id="br0">
      <inkml:brushProperty name="width" value="0.0368003249168396" units="cm"/>
      <inkml:brushProperty name="height" value="0.0368003249168396" units="cm"/>
      <inkml:brushProperty name="color" value="#00bff3"/>
      <inkml:brushProperty name="ignorePressure" value="0"/>
    </inkml:brush>
  </inkml:definitions>
  <inkml:trace contextRef="#ctx0" brushRef="#br0">46250.000 56400.000 597,'3.000'-40.000'15,"6.000"23.000"11,7.000 22.000 11,6.000 22.000 11,1.000 12.000 2,-3.000 3.000-9,-3.000 3.000-8,-2.000 4.000-7,-3.000 2.000-6,1.000 4.000-2,-1.000 3.000-1,1.000 3.000-2,-1.000 1.000-2,1.000 1.000-3,-1.000-1.000-2,1.000 1.000-3,-1.000-3.000-2,1.000-2.000 2,-1.000-3.000-1,1.000-3.000 1,4.000-10.000-2,9.000-16.000-3,10.000-15.000-4,10.000-15.000-3,5.000-20.000-1,4.000-21.000 1,3.000-22.000 1,3.000-22.000 2,4.000-10.000-1,7.000 4.000-2,6.000 3.000-4,7.000 3.000-1,-1.000 3.000-4,-6.000 3.000-2,-6.000 3.000-4,-6.000 4.000-3,-7.000 5.000-3,-6.000 10.000-3,-6.000 10.000-4,-6.000 9.000-4,-9.000 6.000-1,-8.000 3.000 2,-10.000 3.000 0,-9.000 4.000 1</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1"/>
    </inkml:context>
    <inkml:brush xml:id="br0">
      <inkml:brushProperty name="width" value="0.0635189861059189" units="cm"/>
      <inkml:brushProperty name="height" value="0.0635189861059189" units="cm"/>
      <inkml:brushProperty name="color" value="#f2395b"/>
      <inkml:brushProperty name="ignorePressure" value="0"/>
    </inkml:brush>
  </inkml:definitions>
  <inkml:trace contextRef="#ctx0" brushRef="#br0">61750.000 42050.000 346,'-119.000'-24.000'4,"13.000"4.000"9,12.000 3.000 8,13.000 3.000 8,20.000-1.000 10,28.000-2.000 11,28.000-3.000 12,29.000-3.000 10,13.000-2.000-1,1.000 0.000-15,-1.000 0.000-15,1.000 0.000-15,5.000-2.000-8,14.000-3.000-1,11.000-3.000-3,14.000-2.000-1,0.000 0.000-1,-8.000 7.000-2,-10.000 6.000-2,-9.000 7.000-1,-5.000 4.000-2,0.000 3.000-1,0.000 3.000-2,0.000 4.000-1,0.000 1.000-1,0.000 0.000 0,0.000 0.000-1,0.000 0.000 1,4.000 4.000-1,10.000 10.000 3,10.000 10.000 2,9.000 9.000 1,-1.000 1.000 1,-8.000-6.000 0,-10.000-6.000 0,-9.000-6.000 0,-4.000-6.000 0,4.000-2.000-1,3.000-3.000-1,3.000-3.000-1,1.000-2.000 0,1.000 0.000 0,-1.000 0.000-2,1.000 0.000 0,1.000-2.000-2,3.000-3.000 1,3.000-3.000-1,4.000-2.000-1,-1.000-3.000 1,-3.000 1.000-1,-3.000-1.000 1,-2.000 1.000-1,-3.000 1.000 1,1.000 3.000 0,-1.000 3.000 0,1.000 4.000 0,-1.000 1.000 1,1.000 0.000 0,-1.000 0.000 0,1.000 0.000 1,-1.000 0.000 0,1.000 0.000-1,-1.000 0.000 0,1.000 0.000 0,-1.000-2.000-1,1.000-3.000 0,-1.000-3.000-1,1.000-2.000 0,-3.000-1.000 0,-2.000 3.000 0,-3.000 3.000 0,-3.000 4.000 1,-1.000 2.000-1,4.000 4.000 1,3.000 3.000 1,3.000 3.000-1,1.000-1.000 1,1.000-2.000-1,-1.000-3.000 0,1.000-3.000 1,-1.000-2.000-2,1.000 0.000 1,-1.000 0.000-1,1.000 0.000 0,2.000-2.000 0,7.000-3.000 0,6.000-3.000 1,7.000-2.000-1,0.000-3.000 1,-2.000 1.000-1,-3.000-1.000 1,-3.000 1.000 0,-2.000-1.000 0,0.000 1.000 0,0.000-1.000 1,0.000 1.000 0,-2.000 1.000 1,-3.000 3.000 0,-3.000 3.000 0,-2.000 4.000 1,-3.000 1.000-1,1.000 0.000 1,-1.000 0.000-1,1.000 0.000 1,-1.000 0.000-2,1.000 0.000 1,-1.000 0.000-2,1.000 0.000 0,1.000-2.000-1,3.000-3.000 1,3.000-3.000-1,4.000-2.000 1,-1.000-1.000 0,-3.000 3.000 1,-3.000 3.000 0,-2.000 4.000 0,-3.000 1.000 1,1.000 0.000-1,-1.000 0.000 1,1.000 0.000-1,-3.000 0.000 1,-2.000 0.000-1,-3.000 0.000 1,-3.000 0.000-1,2.000 0.000 1,10.000 0.000-1,10.000 0.000 0,9.000 0.000 1,2.000 0.000-1,-2.000 0.000 0,-3.000 0.000 0,-3.000 0.000 0,-1.000 0.000 0,4.000 0.000-1,3.000 0.000-1,3.000 0.000-1,3.000-2.000 0,3.000-3.000 0,3.000-3.000 1,4.000-2.000-1,-1.000-1.000 1,-3.000 3.000 1,-3.000 3.000 0,-2.000 4.000 1,-3.000-1.000 0,1.000-3.000 0,-1.000-3.000 1,1.000-2.000-1,-3.000-1.000 0,-2.000 3.000 0,-3.000 3.000 0,-3.000 4.000 0,1.000-1.000-1,6.000-3.000 1,7.000-3.000-2,6.000-2.000 1,3.000-3.000-1,0.000 1.000 1,0.000-1.000-1,0.000 1.000 2,0.000 1.000-1,0.000 3.000 0,0.000 3.000 1,0.000 4.000-1,-2.000 1.000 0,-3.000 0.000 1,-3.000 0.000-1,-2.000 0.000 0,-1.000 0.000 1,3.000 0.000-1,3.000 0.000 0,4.000 0.000 0,-1.000 0.000-1,-3.000 0.000 0,-3.000 0.000-1,-2.000 0.000-1,0.000 0.000 0,7.000 0.000-1,6.000 0.000 1,7.000 0.000-1,0.000 0.000 0,-2.000 0.000 1,-3.000 0.000 0,-3.000 0.000 1,-2.000-2.000 0,0.000-3.000 0,0.000-3.000 0,0.000-2.000 1,-2.000-1.000-1,-3.000 3.000 1,-3.000 3.000-1,-2.000 4.000 0,-6.000 1.000 0,-6.000 0.000-1,-6.000 0.000-1,-6.000 0.000-1,-2.000 0.000-1,3.000 0.000-1,3.000 0.000-1,4.000 0.000-2,-3.000 0.000 0,-5.000 0.000-1,-7.000 0.000 0,-5.000 0.000-2,-8.000 4.000-9,-5.000 10.000-20,-7.000 10.000-20,-5.000 9.000-19</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2"/>
    </inkml:context>
    <inkml:brush xml:id="br0">
      <inkml:brushProperty name="width" value="0.0376768857240677" units="cm"/>
      <inkml:brushProperty name="height" value="0.0376768857240677" units="cm"/>
      <inkml:brushProperty name="color" value="#00bff3"/>
      <inkml:brushProperty name="ignorePressure" value="0"/>
    </inkml:brush>
  </inkml:definitions>
  <inkml:trace contextRef="#ctx0" brushRef="#br0">39800.000 58150.000 583,'-43.000'-21.000'7,"17.000"10.000"14,15.000 10.000 13,16.000 9.000 15,7.000 9.000 2,1.000 9.000-8,-1.000 10.000-7,1.000 10.000-7,-3.000 4.000-6,-2.000 0.000-2,-3.000 0.000-2,-3.000 0.000-3,-1.000 3.000-2,4.000 6.000-1,3.000 7.000-2,3.000 6.000-2,-1.000 3.000-1,-2.000 0.000-2,-3.000 0.000-2,-3.000 0.000-2,-1.000-2.000-1,4.000-3.000-3,3.000-3.000-1,3.000-2.000-1,-1.000-1.000-3,-2.000 3.000-2,-3.000 3.000-1,-3.000 4.000-4,-2.000-1.000 0,0.000-3.000-1,0.000-3.000 0,0.000-2.000 0,0.000-5.000-3,0.000-2.000-3,0.000-3.000-3,0.000-3.000-5,0.000-6.000-2,0.000-5.000-2,0.000-7.000-2,0.000-5.000-3,-2.000-6.000 1,-3.000-3.000 2,-3.000-3.000 3,-2.000-2.000 1</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3"/>
    </inkml:context>
    <inkml:brush xml:id="br0">
      <inkml:brushProperty name="width" value="0.0379917845129967" units="cm"/>
      <inkml:brushProperty name="height" value="0.0379917845129967" units="cm"/>
      <inkml:brushProperty name="color" value="#00bff3"/>
      <inkml:brushProperty name="ignorePressure" value="0"/>
    </inkml:brush>
  </inkml:definitions>
  <inkml:trace contextRef="#ctx0" brushRef="#br0">39650.000 60550.000 579,'-19.000'-24.000'11,"13.000"4.000"9,12.000 3.000 10,13.000 3.000 9,6.000 3.000 5,0.000 3.000-2,0.000 3.000-2,0.000 4.000-1,0.000-1.000-4,0.000-3.000-4,0.000-3.000-5,0.000-2.000-4,4.000-1.000-5,10.000 3.000-5,10.000 3.000-4,9.000 4.000-6,4.000 2.000-2,1.000 4.000 0,-1.000 3.000 0,1.000 3.000-1,-3.000-1.000 1,-2.000-2.000 1,-3.000-3.000-1,-3.000-3.000 2,-2.000-2.000-1,0.000 0.000-3,0.000 0.000-1,0.000 0.000-2,1.000 0.000 0,4.000 0.000 0,3.000 0.000 1,3.000 0.000 1,-2.000 0.000 1,-6.000 0.000 1,-6.000 0.000 0,-6.000 0.000 1,-4.000-2.000 1,1.000-3.000-1,-1.000-3.000-1,1.000-2.000 0</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4"/>
    </inkml:context>
    <inkml:brush xml:id="br0">
      <inkml:brushProperty name="width" value="0.037024449557066" units="cm"/>
      <inkml:brushProperty name="height" value="0.037024449557066" units="cm"/>
      <inkml:brushProperty name="color" value="#00bff3"/>
      <inkml:brushProperty name="ignorePressure" value="0"/>
    </inkml:brush>
  </inkml:definitions>
  <inkml:trace contextRef="#ctx0" brushRef="#br0">40500.000 59200.000 594,'-72.000'96.000'111,"6.000"-5.000"-26,7.000-7.000-25,6.000-5.000-24,3.000-3.000-16,0.000 4.000-2,0.000 3.000-3,0.000 3.000-4,0.000 1.000-1,0.000 1.000 0,0.000-1.000 0,0.000 1.000 0,3.000-6.000-2,6.000-8.000-6,7.000-10.000-6,6.000-9.000-6,6.000-5.000-8,6.000 0.000-11,7.000 0.000-12,6.000 0.000-11</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4"/>
    </inkml:context>
    <inkml:brush xml:id="br0">
      <inkml:brushProperty name="width" value="0.0395345687866211" units="cm"/>
      <inkml:brushProperty name="height" value="0.0395345687866211" units="cm"/>
      <inkml:brushProperty name="color" value="#00bff3"/>
      <inkml:brushProperty name="ignorePressure" value="0"/>
    </inkml:brush>
  </inkml:definitions>
  <inkml:trace contextRef="#ctx0" brushRef="#br0">40300.000 59750.000 556,'21.000'-27.000'2,"-5.000"-3.000"6,-7.000-3.000 4,-5.000-2.000 5,-4.000 5.000 5,0.000 16.000 8,0.000 15.000 6,0.000 17.000 8,1.000 10.000-1,4.000 6.000-6,3.000 7.000-7,3.000 6.000-6,3.000 4.000-4,3.000 4.000-2,3.000 3.000-1,4.000 3.000-1,-1.000 3.000-2,-3.000 3.000-2,-3.000 3.000-1,-2.000 4.000-1,-3.000-1.000-2,1.000-3.000-2,-1.000-3.000-2,1.000-2.000-1,1.000-6.000-4,3.000-6.000-5,3.000-6.000-4,4.000-6.000-5,2.000-10.000-1,4.000-12.000 4,3.000-13.000 3,3.000-12.000 5,1.000-12.000 1,1.000-8.000 0,-1.000-10.000 1,1.000-9.000-1,1.000-7.000 3,3.000-3.000 1,3.000-3.000 4,4.000-2.000 2,4.000-6.000 1,6.000-6.000-1,7.000-6.000 0,6.000-6.000-1,1.000-4.000-2,-3.000 1.000-5,-3.000-1.000-5,-2.000 1.000-4,-3.000 2.000-6,1.000 7.000-6,-1.000 6.000-8,1.000 7.000-6,-4.000 4.000-4,-6.000 3.000-1,-6.000 3.000 0,-6.000 4.000-2</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5"/>
    </inkml:context>
    <inkml:brush xml:id="br0">
      <inkml:brushProperty name="width" value="0.0400766097009182" units="cm"/>
      <inkml:brushProperty name="height" value="0.0400766097009182" units="cm"/>
      <inkml:brushProperty name="color" value="#00bff3"/>
      <inkml:brushProperty name="ignorePressure" value="0"/>
    </inkml:brush>
  </inkml:definitions>
  <inkml:trace contextRef="#ctx0" brushRef="#br0">42250.000 60050.000 548,'-47.000'21.000'3,"6.000"-5.000"5,7.000-7.000 5,6.000-5.000 6,13.000-6.000 6,23.000-3.000 7,22.000-3.000 6,22.000-2.000 8,10.000-1.000 1,1.000 3.000-7,-1.000 3.000-7,1.000 4.000-5,2.000 1.000-5,7.000 0.000-3,6.000 0.000-2,7.000 0.000-3,2.000-2.000-2,1.000-3.000-2,-1.000-3.000-3,1.000-2.000-1,-1.000-3.000-3,1.000 1.000-3,-1.000-1.000-4,1.000 1.000-2,-4.000 1.000-2,-6.000 3.000-1,-6.000 3.000-2,-6.000 4.000-1,-6.000 2.000-1,-2.000 4.000-1,-3.000 3.000-2,-3.000 3.000-1,-2.000 1.000 0,0.000 1.000-2,0.000-1.000 0,0.000 1.000 0,0.000-3.000 0,0.000-2.000 1,0.000-3.000 3,0.000-3.000 0,0.000-2.000 2,0.000 0.000 1,0.000 0.000 1,0.000 0.000 0,0.000-2.000 3,0.000-3.000 0,0.000-3.000 3,0.000-2.000 1,-2.000-1.000 2,-3.000 3.000 1,-3.000 3.000 2,-2.000 4.000 1,-5.000 1.000 1,-2.000 0.000-1,-3.000 0.000-1,-3.000 0.000 0,-2.000 1.000-1,0.000 4.000-2,0.000 3.000-3,0.000 3.000-2,0.000-1.000-2,0.000-2.000-1,0.000-3.000-1,0.000-3.000-1,0.000-2.000-1,0.000 0.000-1,0.000 0.000 0,0.000 0.000-2,1.000 0.000 2,4.000 0.000 2,3.000 0.000 4,3.000 0.000 4</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5"/>
    </inkml:context>
    <inkml:brush xml:id="br0">
      <inkml:brushProperty name="width" value="0.0387968979775906" units="cm"/>
      <inkml:brushProperty name="height" value="0.0387968979775906" units="cm"/>
      <inkml:brushProperty name="color" value="#00bff3"/>
      <inkml:brushProperty name="ignorePressure" value="0"/>
    </inkml:brush>
  </inkml:definitions>
  <inkml:trace contextRef="#ctx0" brushRef="#br0">46450.000 59350.000 567,'-4.000'-38.000'98,"-5.000"26.000"-18,-7.000 24.000-17,-5.000 26.000-17,-6.000 15.000-12,-3.000 6.000-4,-3.000 7.000-4,-2.000 6.000-5,-3.000 4.000-4,1.000 4.000-6,-1.000 3.000-5,1.000 3.000-6,-1.000-1.000-5,1.000-2.000-8,-1.000-3.000-8,1.000-3.000-7,2.000-6.000-4,7.000-5.000-1,6.000-7.000 0,7.000-5.000-1,7.000-12.000-4,9.000-16.000-6,10.000-15.000-6,10.000-15.000-8</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5"/>
    </inkml:context>
    <inkml:brush xml:id="br0">
      <inkml:brushProperty name="width" value="0.0380454584956169" units="cm"/>
      <inkml:brushProperty name="height" value="0.0380454584956169" units="cm"/>
      <inkml:brushProperty name="color" value="#00bff3"/>
      <inkml:brushProperty name="ignorePressure" value="0"/>
    </inkml:brush>
  </inkml:definitions>
  <inkml:trace contextRef="#ctx0" brushRef="#br0">46550.000 59500.000 578,'3.000'-40.000'9,"6.000"23.000"19,7.000 22.000 20,6.000 22.000 17,3.000 16.000 4,0.000 14.000-14,0.000 11.000-15,0.000 14.000-12,-2.000 3.000-9,-3.000-2.000-2,-3.000-3.000-2,-2.000-3.000-1,-3.000-4.000-5,1.000-3.000-4,-1.000-3.000-5,1.000-2.000-4,-1.000-6.000-3,1.000-6.000-1,-1.000-6.000 1,1.000-6.000 0,4.000-16.000 1,9.000-25.000 2,10.000-25.000 2,10.000-25.000 3,5.000-19.000 0,4.000-12.000 0,3.000-13.000 1,3.000-12.000-1,3.000-5.000-1,3.000 3.000-4,3.000 3.000-3,4.000 4.000-3,-6.000 4.000-4,-11.000 6.000-3,-14.000 7.000-4,-11.000 6.000-3,-9.000 6.000-3,-3.000 6.000-6,-3.000 7.000-3,-2.000 6.000-6</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6"/>
    </inkml:context>
    <inkml:brush xml:id="br0">
      <inkml:brushProperty name="width" value="0.0419549606740475" units="cm"/>
      <inkml:brushProperty name="height" value="0.0419549606740475" units="cm"/>
      <inkml:brushProperty name="color" value="#00bff3"/>
      <inkml:brushProperty name="ignorePressure" value="0"/>
    </inkml:brush>
  </inkml:definitions>
  <inkml:trace contextRef="#ctx0" brushRef="#br0">46350.000 57350.000 524,'-21.000'-38.000'9,"10.000"26.000"18,10.000 24.000 18,9.000 26.000 18,2.000 18.000 3,-2.000 13.000-9,-3.000 12.000-11,-3.000 13.000-10,-2.000 9.000-7,0.000 6.000-6,0.000 7.000-6,0.000 6.000-5,1.000-1.000-2,4.000-5.000 0,3.000-7.000 0,3.000-5.000-1,-1.000-11.000-2,-2.000-11.000-8,-3.000-14.000-6,-3.000-11.000-7</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37"/>
    </inkml:context>
    <inkml:brush xml:id="br0">
      <inkml:brushProperty name="width" value="0.0447098016738892" units="cm"/>
      <inkml:brushProperty name="height" value="0.0447098016738892" units="cm"/>
      <inkml:brushProperty name="color" value="#00bff3"/>
      <inkml:brushProperty name="ignorePressure" value="0"/>
    </inkml:brush>
  </inkml:definitions>
  <inkml:trace contextRef="#ctx0" brushRef="#br0">48200.000 53850.000 492,'-16.000'-22.000'4,"19.000"6.000"10,19.000 7.000 9,19.000 6.000 10,13.000 3.000 2,10.000 0.000-3,10.000 0.000-3,9.000 0.000-3,2.000 0.000-5,-2.000 0.000-5,-3.000 0.000-4,-3.000 0.000-6,-6.000 1.000-3,-5.000 4.000-2,-7.000 3.000-1,-5.000 3.000-2,-8.000 6.000-1,-5.000 9.000-2,-7.000 10.000-2,-5.000 10.000-2,-8.000 4.000 1,-5.000 0.000 5,-7.000 0.000 3,-5.000 0.000 5,-4.000 0.000 2,0.000 0.000 2,0.000 0.000 2,0.000 0.000 2,-2.000 9.000 2,-3.000 19.000 2,-3.000 19.000 3,-2.000 19.000 3,-1.000 7.000 0,3.000-3.000-1,3.000-3.000-2,4.000-2.000-2,1.000-3.000-3,0.000 1.000-1,0.000-1.000-4,0.000 1.000-2,0.000-3.000-1,0.000-2.000-1,0.000-3.000 1,0.000-3.000-1,1.000-2.000 0,4.000 0.000-2,3.000 0.000-2,3.000 0.000-1,3.000 3.000-1,3.000 6.000-2,3.000 7.000-1,4.000 6.000-2,1.000 4.000-1,0.000 4.000 0,0.000 3.000-1,0.000 3.000-1,-2.000-4.000 0,-3.000-8.000 2,-3.000-10.000 0,-2.000-9.000 1,-5.000-4.000 0,-2.000 4.000-1,-3.000 3.000 0,-3.000 3.000-1,-4.000-4.000 1,-3.000-8.000 0,-3.000-10.000 1,-2.000-9.000 1,-11.000-5.000 0,-15.000 0.000-3,-15.000 0.000-3,-16.000 0.000-2,-13.000 1.000-3,-9.000 4.000-1,-10.000 3.000-3,-8.000 3.000-2,-3.000-5.000-2,7.000-12.000-2,6.000-13.000-2,7.000-12.000-2,7.000-9.000-4,9.000-2.000-5,10.000-3.000-5,10.000-3.000-4</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40"/>
    </inkml:context>
    <inkml:brush xml:id="br0">
      <inkml:brushProperty name="width" value="0.0468057133257389" units="cm"/>
      <inkml:brushProperty name="height" value="0.0468057133257389" units="cm"/>
      <inkml:brushProperty name="color" value="#00bff3"/>
      <inkml:brushProperty name="ignorePressure" value="0"/>
    </inkml:brush>
  </inkml:definitions>
  <inkml:trace contextRef="#ctx0" brushRef="#br0">37950.000 55900.000 470,'-113.000'45.000'65,"26.000"-9.000"-15,24.000-10.000-14,26.000-8.000-15,2.000-3.000-9,-18.000 7.000-3,-19.000 6.000-3,-18.000 7.000-4,-4.000-3.000-1,13.000-8.000 0,12.000-10.000-1,13.000-9.000-1,7.000-5.000-1,4.000 0.000 0,3.000 0.000 0,3.000 0.000-1,6.000 6.000 5,9.000 13.000 11,10.000 12.000 9,10.000 13.000 11,4.000 10.000 2,0.000 10.000-3,0.000 10.000-4,0.000 9.000-4,-4.000 10.000-3,-5.000 14.000-1,-7.000 11.000-3,-5.000 14.000-1,-4.000 11.000-2,0.000 14.000-2,0.000 11.000-2,0.000 14.000-2,0.000 0.000-2,0.000-8.000 0,0.000-10.000-2,0.000-9.000 0,1.000-9.000-1,4.000-5.000-1,3.000-7.000 0,3.000-5.000-1,3.000-8.000 0,3.000-5.000-1,3.000-7.000 0,4.000-5.000 1,1.000-6.000-2,0.000-3.000 0,0.000-3.000-1,0.000-2.000-1,0.000-9.000-1,0.000-12.000-1,0.000-13.000-3,0.000-12.000-1,6.000-9.000-5,13.000-2.000-8,12.000-3.000-8,13.000-3.000-9,7.000-7.000-2,4.000-9.000 2,3.000-10.000 4,3.000-8.000 3,-4.000-6.000-3,-8.000 1.000-6,-10.000-1.000-8,-9.000 1.000-7</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4"/>
    </inkml:context>
    <inkml:brush xml:id="br0">
      <inkml:brushProperty name="width" value="0.0392716266214848" units="cm"/>
      <inkml:brushProperty name="height" value="0.0392716266214848" units="cm"/>
      <inkml:brushProperty name="color" value="#f2395b"/>
      <inkml:brushProperty name="ignorePressure" value="0"/>
    </inkml:brush>
  </inkml:definitions>
  <inkml:trace contextRef="#ctx0" brushRef="#br0">62900.000 43950.000 560,'-24.000'76.000'140,"4.000"4.000"-33,3.000 3.000-33,3.000 3.000-32,-2.000 3.000-19,-6.000 3.000-3,-6.000 3.000-4,-6.000 4.000-4,-4.000 1.000-6,1.000 0.000-11,-1.000 0.000-9,1.000 0.000-10,-1.000-7.000-5,1.000-11.000 0,-1.000-14.000 1,1.000-11.000 1,5.000-17.000-2,14.000-18.000-3,11.000-19.000-4,14.000-18.000-2,5.000-12.000-3,1.000-3.000 1,-1.000-3.000-1,1.000-2.000 0</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43"/>
    </inkml:context>
    <inkml:brush xml:id="br0">
      <inkml:brushProperty name="width" value="0.0531914420425892" units="cm"/>
      <inkml:brushProperty name="height" value="0.0531914420425892" units="cm"/>
      <inkml:brushProperty name="color" value="#00bff3"/>
      <inkml:brushProperty name="ignorePressure" value="0"/>
    </inkml:brush>
  </inkml:definitions>
  <inkml:trace contextRef="#ctx0" brushRef="#br0">52350.000 54200.000 413,'48.000'0.000'206,"-3.000"0.000"-53,-3.000 0.000-52,-2.000 0.000-52,0.000 0.000-29,7.000 0.000-2,6.000 0.000-4,7.000 0.000-4,4.000-2.000-2,3.000-3.000-3,3.000-3.000-2,4.000-2.000-4,-1.000-1.000-1,-3.000 3.000-4,-3.000 3.000-4,-2.000 4.000-2</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3"/>
    </inkml:context>
    <inkml:brush xml:id="br0">
      <inkml:brushProperty name="width" value="0.046077735722065" units="cm"/>
      <inkml:brushProperty name="height" value="0.046077735722065" units="cm"/>
      <inkml:brushProperty name="color" value="#000000"/>
      <inkml:brushProperty name="ignorePressure" value="0"/>
    </inkml:brush>
  </inkml:definitions>
  <inkml:trace contextRef="#ctx0" brushRef="#br0">73400.000 51000.000 477,'-47.000'48.000'146,"6.000"-3.000"-36,7.000-3.000-36,6.000-2.000-36,-2.000 11.000-20,-9.000 29.000-2,-10.000 28.000-3,-8.000 28.000-3,-4.000 14.000-1,3.000 0.000-1,3.000 0.000 1,4.000 0.000-2,4.000-7.000-1,6.000-11.000-6,7.000-14.000-5,6.000-11.000-5,4.000-15.000-5,4.000-16.000-4,3.000-15.000-3,3.000-15.000-5,6.000-23.000-6,9.000-28.000-9,10.000-28.000-10,10.000-27.000-9,7.000-23.000-1,6.000-16.000 11,7.000-15.000 8,6.000-15.000 10,1.000-3.000 8,-3.000 14.000 5,-3.000 11.000 5,-2.000 14.000 6,-6.000 10.000 4,-6.000 9.000 3,-6.000 10.000 3,-6.000 10.000 2,-6.000 7.000 3,-2.000 6.000 0,-3.000 7.000 1,-3.000 6.000 0,-1.000 4.000 3,4.000 4.000 4,3.000 3.000 5,3.000 3.000 3,3.000 4.000 7,3.000 7.000 9,3.000 6.000 9,4.000 7.000 9,1.000 5.000 0,0.000 7.000-9,0.000 6.000-9,0.000 7.000-9,-2.000 7.000-5,-3.000 9.000-4,-3.000 10.000-1,-2.000 10.000-3,-3.000 10.000-3,1.000 13.000-1,-1.000 12.000-2,1.000 13.000-2,-3.000 4.000-1,-2.000-3.000-1,-3.000-3.000 0,-3.000-2.000-1,1.000-9.000-1,6.000-12.000-2,7.000-13.000-2,6.000-12.000-2,3.000-10.000-2,0.000-6.000 0,0.000-6.000-2,0.000-6.000 0,3.000-18.000 2,6.000-28.000 3,7.000-28.000 5,6.000-27.000 4,3.000-19.000 2,0.000-5.000-2,0.000-7.000-1,0.000-5.000-1,-2.000-3.000-1,-3.000 4.000-4,-3.000 3.000-1,-2.000 3.000-3,0.000-5.000-2,7.000-12.000-2,6.000-13.000-3,7.000-12.000-2,-3.000-2.000-6,-8.000 9.000-9,-10.000 10.000-8,-9.000 10.000-10,-5.000 11.000-4,0.000 17.000 1,0.000 15.000 1,0.000 16.000 1</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4"/>
    </inkml:context>
    <inkml:brush xml:id="br0">
      <inkml:brushProperty name="width" value="0.0350099243223667" units="cm"/>
      <inkml:brushProperty name="height" value="0.0350099243223667" units="cm"/>
      <inkml:brushProperty name="color" value="#000000"/>
      <inkml:brushProperty name="ignorePressure" value="0"/>
    </inkml:brush>
  </inkml:definitions>
  <inkml:trace contextRef="#ctx0" brushRef="#br0">75400.000 52400.000 628,'25.000'46.000'155,"0.000"-5.000"-42,0.000-7.000-42,0.000-5.000-41,-2.000-3.000-27,-3.000 4.000-16,-3.000 3.000-13,-2.000 3.000-15</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4"/>
    </inkml:context>
    <inkml:brush xml:id="br0">
      <inkml:brushProperty name="width" value="0.0341197922825813" units="cm"/>
      <inkml:brushProperty name="height" value="0.0341197922825813" units="cm"/>
      <inkml:brushProperty name="color" value="#000000"/>
      <inkml:brushProperty name="ignorePressure" value="0"/>
    </inkml:brush>
  </inkml:definitions>
  <inkml:trace contextRef="#ctx0" brushRef="#br0">75300.000 53000.000 644,'-43.000'25.000'56,"17.000"0.000"-2,15.000 0.000-1,16.000 0.000-1,10.000 0.000-5,7.000 0.000-8,6.000 0.000-9,7.000 0.000-8,0.000 0.000-19,-2.000 0.000-33,-3.000 0.000-32,-3.000 0.000-31</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5"/>
    </inkml:context>
    <inkml:brush xml:id="br0">
      <inkml:brushProperty name="width" value="0.0416596569120884" units="cm"/>
      <inkml:brushProperty name="height" value="0.0416596569120884" units="cm"/>
      <inkml:brushProperty name="color" value="#000000"/>
      <inkml:brushProperty name="ignorePressure" value="0"/>
    </inkml:brush>
  </inkml:definitions>
  <inkml:trace contextRef="#ctx0" brushRef="#br0">79150.000 50800.000 528,'0.000'-40.000'79,"0.000"23.000"-10,0.000 22.000-12,0.000 22.000-11,0.000 12.000-9,0.000 3.000-4,0.000 3.000-6,0.000 4.000-4,0.000 5.000-4,0.000 10.000-2,0.000 10.000-3,0.000 9.000-3,0.000 7.000-1,0.000 7.000-1,0.000 6.000 0,0.000 7.000-1,0.000 4.000-5,0.000 3.000-8,0.000 3.000-10,0.000 4.000-9,-2.000 2.000-9,-3.000 4.000-8,-3.000 3.000-9,-2.000 3.000-8,-1.000-13.000-2,3.000-28.000 2,3.000-28.000 4,4.000-27.000 2</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5"/>
    </inkml:context>
    <inkml:brush xml:id="br0">
      <inkml:brushProperty name="width" value="0.0440453626215458" units="cm"/>
      <inkml:brushProperty name="height" value="0.0440453626215458" units="cm"/>
      <inkml:brushProperty name="color" value="#000000"/>
      <inkml:brushProperty name="ignorePressure" value="0"/>
    </inkml:brush>
  </inkml:definitions>
  <inkml:trace contextRef="#ctx0" brushRef="#br0">79550.000 50400.000 499,'0.000'-47.000'0,"0.000"6.000"0,0.000 7.000 1,0.000 6.000 0,4.000 4.000 3,10.000 4.000 6,10.000 3.000 5,9.000 3.000 6,10.000 3.000 3,14.000 3.000 0,11.000 3.000 1,14.000 4.000-1,14.000 1.000 0,20.000 0.000-4,18.000 0.000-2,20.000 0.000-3,11.000-2.000-1,7.000-3.000-1,6.000-3.000 0,7.000-2.000-1,4.000-1.000 0,3.000 3.000-2,3.000 3.000-2,4.000 4.000-1,1.000 1.000-2,0.000 0.000-3,0.000 0.000-3,0.000 0.000-3,-5.000 1.000-2,-9.000 4.000-1,-10.000 3.000-1,-8.000 3.000-2,-8.000 1.000 0,-2.000 1.000-1,-3.000-1.000-1,-3.000 1.000 1,-2.000-4.000-1,0.000-6.000 0,0.000-6.000 1,0.000-6.000 0,-4.000-6.000 2,-5.000-2.000 1,-7.000-3.000 2,-5.000-3.000 1,-9.000 1.000 2,-9.000 6.000-1,-10.000 7.000-1,-8.000 6.000 0,-11.000 3.000 2,-8.000 0.000 2,-10.000 0.000 2,-9.000 0.000 3,-7.000 0.000 3,-3.000 0.000 0,-3.000 0.000 1,-2.000 0.000 1,-5.000 0.000 0,-2.000 0.000 0,-3.000 0.000-1,-3.000 0.000 0,1.000 0.000-1,6.000 0.000 1,7.000 0.000 1,6.000 0.000 1,3.000 0.000-1,0.000 0.000-1,0.000 0.000-1,0.000 0.000-2,1.000 0.000-1,4.000 0.000-1,3.000 0.000-1,3.000 0.000-1,3.000-2.000 0,3.000-3.000 0,3.000-3.000 1,4.000-2.000 0,-3.000-1.000 0,-5.000 3.000-4,-7.000 3.000-2,-5.000 4.000-3,-9.000 4.000 3,-9.000 6.000 8,-10.000 7.000 10,-8.000 6.000 8,-6.000 6.000 3,1.000 6.000 0,-1.000 7.000-1,1.000 6.000-1,-3.000 1.000-3,-2.000-3.000-4,-3.000-3.000-5,-3.000-2.000-5,-2.000 0.000-2,0.000 7.000 0,0.000 6.000-1,0.000 7.000-1,1.000 0.000 0,4.000-2.000 1,3.000-3.000 0,3.000-3.000 1,-1.000 1.000-1,-2.000 6.000-1,-3.000 7.000-3,-3.000 6.000 0,-1.000 4.000-4,4.000 4.000-2,3.000 3.000-5,3.000 3.000-3,1.000 4.000-6,1.000 7.000-9,-1.000 6.000-9,1.000 7.000-9,-6.000 0.000-6,-8.000-2.000-2,-10.000-3.000-2,-9.000-3.000-1,-5.000-13.000 3,0.000-22.000 12,0.000-22.000 9,0.000-21.000 11</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6"/>
    </inkml:context>
    <inkml:brush xml:id="br0">
      <inkml:brushProperty name="width" value="0.039878785610199" units="cm"/>
      <inkml:brushProperty name="height" value="0.039878785610199" units="cm"/>
      <inkml:brushProperty name="color" value="#000000"/>
      <inkml:brushProperty name="ignorePressure" value="0"/>
    </inkml:brush>
  </inkml:definitions>
  <inkml:trace contextRef="#ctx0" brushRef="#br0">79500.000 53000.000 551,'-68.000'-24.000'0,"17.000"4.000"0,15.000 3.000 0,16.000 3.000 0,5.000 1.000-1,-2.000 1.000-1,-3.000-1.000-2,-3.000 1.000-1,4.000-1.000 6,13.000 1.000 13,12.000-1.000 15,13.000 1.000 13,18.000 1.000 4,26.000 3.000-6,24.000 3.000-6,26.000 4.000-6,19.000 1.000-4,17.000 0.000 0,15.000 0.000-1,16.000 0.000-1,20.000-4.000 0,25.000-5.000-2,25.000-7.000-1,25.000-5.000-1,18.000-6.000-2,14.000-3.000-2,11.000-3.000-3,14.000-2.000-3,5.000 0.000-3,1.000 7.000-5,-1.000 6.000-4,1.000 7.000-5,-4.000 4.000-2,-6.000 3.000 0,-6.000 3.000 0,-6.000 4.000 1,-12.000 1.000-6,-15.000 0.000-13,-15.000 0.000-12,-16.000 0.000-13,-19.000-2.000-4,-22.000-3.000 3,-22.000-3.000 3,-21.000-2.000 3,-24.000-3.000 6,-25.000 1.000 8,-25.000-1.000 8,-25.000 1.000 7,-19.000-1.000 6,-12.000 1.000 3,-13.000-1.000 3,-12.000 1.000 4</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6"/>
    </inkml:context>
    <inkml:brush xml:id="br0">
      <inkml:brushProperty name="width" value="0.0355760268867016" units="cm"/>
      <inkml:brushProperty name="height" value="0.0355760268867016" units="cm"/>
      <inkml:brushProperty name="color" value="#000000"/>
      <inkml:brushProperty name="ignorePressure" value="0"/>
    </inkml:brush>
  </inkml:definitions>
  <inkml:trace contextRef="#ctx0" brushRef="#br0">81750.000 50550.000 618,'-22.000'-47.000'3,"6.000"6.000"6,7.000 7.000 5,6.000 6.000 7,3.000 13.000 7,0.000 23.000 8,0.000 22.000 10,0.000 22.000 8,-2.000 18.000 0,-3.000 16.000-11,-3.000 15.000-10,-2.000 17.000-11,-5.000 8.000-9,-2.000 4.000-8,-3.000 3.000-6,-3.000 3.000-7,-1.000-1.000-10,4.000-2.000-9,3.000-3.000-11,3.000-3.000-9,3.000-12.000-3,3.000-18.000 5,3.000-19.000 6,4.000-18.000 6</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6"/>
    </inkml:context>
    <inkml:brush xml:id="br0">
      <inkml:brushProperty name="width" value="0.0393306873738766" units="cm"/>
      <inkml:brushProperty name="height" value="0.0393306873738766" units="cm"/>
      <inkml:brushProperty name="color" value="#000000"/>
      <inkml:brushProperty name="ignorePressure" value="0"/>
    </inkml:brush>
  </inkml:definitions>
  <inkml:trace contextRef="#ctx0" brushRef="#br0">84300.000 50450.000 559,'-46.000'1.000'5,"10.000"4.000"12,10.000 3.000 11,9.000 3.000 11,6.000 7.000 5,3.000 14.000 1,3.000 11.000 0,4.000 14.000 1,1.000 7.000-3,0.000 3.000-6,0.000 3.000-5,0.000 4.000-7,1.000 5.000-6,4.000 10.000-8,3.000 10.000-7,3.000 9.000-7,1.000 7.000-4,1.000 7.000-2,-1.000 6.000 1,1.000 7.000-2,-3.000-9.000-4,-2.000-21.000-10,-3.000-22.000-10,-3.000-22.000-10,-4.000-13.000-7,-3.000-3.000-3,-3.000-3.000-5,-2.000-2.000-4</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7"/>
    </inkml:context>
    <inkml:brush xml:id="br0">
      <inkml:brushProperty name="width" value="0.0429984256625175" units="cm"/>
      <inkml:brushProperty name="height" value="0.0429984256625175" units="cm"/>
      <inkml:brushProperty name="color" value="#000000"/>
      <inkml:brushProperty name="ignorePressure" value="0"/>
    </inkml:brush>
  </inkml:definitions>
  <inkml:trace contextRef="#ctx0" brushRef="#br0">83250.000 47450.000 511,'-58.000'-94.000'0,"-16.000"13.000"0,-15.000 12.000 0,-15.000 13.000 0,0.000 15.000 1,20.000 19.000 4,18.000 19.000 3,20.000 19.000 3,8.000 10.000 2,1.000 4.000 0,-1.000 3.000 0,1.000 3.000 0,2.000 1.000-1,7.000 1.000-2,6.000-1.000-2,7.000 1.000-1,5.000-3.000 0,7.000-2.000 0,6.000-3.000 1,7.000-3.000 1,7.000-1.000 0,9.000 4.000-3,10.000 3.000-2,10.000 3.000-2,5.000-1.000-5,4.000-2.000-6,3.000-3.000-7,3.000-3.000-6,-5.000 1.000-4,-12.000 6.000 1,-13.000 7.000 0,-12.000 6.000 1,-12.000 3.000 1,-8.000 0.000 4,-10.000 0.000 2,-9.000 0.000 4,-12.000 0.000 2,-11.000 0.000 1,-14.000 0.000 1,-11.000 0.000 2,-6.000-4.000 3,4.000-5.000 5,3.000-7.000 3,3.000-5.000 6,6.000-8.000 3,9.000-5.000 2,10.000-7.000 3,10.000-5.000 2,16.000-11.000 2,26.000-11.000-2,24.000-14.000 0,26.000-11.000-2,16.000-9.000-1,10.000-3.000-2,10.000-3.000-2,9.000-2.000-3,1.000-1.000-6,-6.000 3.000-9,-6.000 3.000-9,-6.000 4.000-10,-6.000-1.000-3,-2.000-3.000 3,-3.000-3.000 3,-3.000-2.000 3,-7.000 0.000 2,-9.000 7.000-1,-10.000 6.000 1,-8.000 7.000 0,-9.000 4.000 1,-6.000 3.000 4,-6.000 3.000 4,-6.000 4.000 4,-6.000 7.000 13,-2.000 13.000 23,-3.000 12.000 25,-3.000 13.000 23,-4.000 10.000 5,-3.000 10.000-16,-3.000 10.000-15,-2.000 9.000-15,-3.000 9.000-10,1.000 9.000-2,-1.000 10.000-2,1.000 10.000-2,1.000 4.000-4,3.000 0.000-4,3.000 0.000-4,4.000 0.000-4,1.000 3.000-5,0.000 6.000-7,0.000 7.000-6,0.000 6.000-6,-2.000 3.000-7,-3.000 0.000-8,-3.000 0.000-8,-2.000 0.000-8,-1.000-8.000-4,3.000-16.000 1,3.000-15.000 1,4.000-15.000 1</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5"/>
    </inkml:context>
    <inkml:brush xml:id="br0">
      <inkml:brushProperty name="width" value="0.0385100692510605" units="cm"/>
      <inkml:brushProperty name="height" value="0.0385100692510605" units="cm"/>
      <inkml:brushProperty name="color" value="#f2395b"/>
      <inkml:brushProperty name="ignorePressure" value="0"/>
    </inkml:brush>
  </inkml:definitions>
  <inkml:trace contextRef="#ctx0" brushRef="#br0">63750.000 42800.000 571,'-38.000'3.000'107,"26.000"6.000"-19,24.000 7.000-19,26.000 6.000-20,16.000 6.000-14,10.000 6.000-8,10.000 7.000-9,9.000 6.000-7,6.000 6.000-4,3.000 6.000-2,3.000 7.000 1,4.000 6.000-2,1.000 7.000-2,0.000 10.000-4,0.000 10.000-4,0.000 9.000-4,-2.000 2.000-8,-3.000-2.000-10,-3.000-3.000-10,-2.000-3.000-11,-6.000-4.000-3,-6.000-3.000 4,-6.000-3.000 4,-6.000-2.000 4,-9.000-9.000 2,-8.000-12.000 2,-10.000-13.000 3,-9.000-12.000 1</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7"/>
    </inkml:context>
    <inkml:brush xml:id="br0">
      <inkml:brushProperty name="width" value="0.0284238420426846" units="cm"/>
      <inkml:brushProperty name="height" value="0.0284238420426846" units="cm"/>
      <inkml:brushProperty name="color" value="#000000"/>
      <inkml:brushProperty name="ignorePressure" value="0"/>
    </inkml:brush>
  </inkml:definitions>
  <inkml:trace contextRef="#ctx0" brushRef="#br0">83750.000 47350.000 773,'48.000'-157.000'-23,"-3.000"39.000"7,-3.000 36.000 9,-2.000 39.000 8,-1.000 22.000 8,3.000 10.000 8,3.000 10.000 10,4.000 9.000 8,-3.000 10.000 2,-5.000 14.000-5,-7.000 11.000-6,-5.000 14.000-4,-6.000 5.000-4,-3.000 1.000-3,-3.000-1.000-2,-2.000 1.000-3,-6.000-1.000-2,-6.000 1.000-5,-6.000-1.000-5,-6.000 1.000-4,-7.000-1.000-4,-6.000 1.000-5,-6.000-1.000-4,-6.000 1.000-5,-6.000-6.000-5,-2.000-8.000-3,-3.000-10.000-5,-3.000-9.000-3,-2.000-9.000 0,0.000-5.000 4,0.000-7.000 6,0.000-5.000 5,3.000-11.000 4,6.000-11.000 5,7.000-14.000 5,6.000-11.000 4,4.000-4.000 2,4.000 6.000 2,3.000 7.000 1,3.000 6.000 1</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8"/>
    </inkml:context>
    <inkml:brush xml:id="br0">
      <inkml:brushProperty name="width" value="0.029097517952323" units="cm"/>
      <inkml:brushProperty name="height" value="0.029097517952323" units="cm"/>
      <inkml:brushProperty name="color" value="#000000"/>
      <inkml:brushProperty name="ignorePressure" value="0"/>
    </inkml:brush>
  </inkml:definitions>
  <inkml:trace contextRef="#ctx0" brushRef="#br0">84750.000 46100.000 756,'48.000'-4.000'-3,"-3.000"-5.000"-5,-3.000-7.000-4,-2.000-5.000-6,-3.000-1.000 2,1.000 6.000 8,-1.000 7.000 10,1.000 6.000 8,-4.000 4.000 8,-6.000 4.000 8,-6.000 3.000 7,-6.000 3.000 7,-6.000 9.000 1,-2.000 16.000-9,-3.000 15.000-7,-3.000 17.000-7,-7.000 8.000-5,-9.000 4.000 0,-10.000 3.000-2,-8.000 3.000 0,-1.000-4.000-2,9.000-8.000-4,10.000-10.000-4,10.000-9.000-3,8.000-9.000-3,10.000-5.000-2,10.000-7.000-1,9.000-5.000-1,10.000-9.000-2,14.000-9.000-1,11.000-10.000 0,14.000-8.000-2,5.000-6.000 0,1.000 1.000 2,-1.000-1.000 1,1.000 1.000 2,-9.000 1.000-3,-15.000 3.000-11,-15.000 3.000-8,-16.000 4.000-10,-10.000 2.000-2,-3.000 4.000 7,-3.000 3.000 6,-2.000 3.000 7</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8"/>
    </inkml:context>
    <inkml:brush xml:id="br0">
      <inkml:brushProperty name="width" value="0.0403732731938362" units="cm"/>
      <inkml:brushProperty name="height" value="0.0403732731938362" units="cm"/>
      <inkml:brushProperty name="color" value="#000000"/>
      <inkml:brushProperty name="ignorePressure" value="0"/>
    </inkml:brush>
  </inkml:definitions>
  <inkml:trace contextRef="#ctx0" brushRef="#br0">80400.000 50900.000 544,'-24.000'-15.000'12,"4.000"23.000"24,3.000 22.000 23,3.000 22.000 23,-1.000 13.000 4,-2.000 7.000-19,-3.000 6.000-16,-3.000 7.000-19,-1.000 4.000-13,4.000 3.000-9,3.000 3.000-8,3.000 4.000-10,3.000-3.000-5,3.000-5.000-3,3.000-7.000-3,4.000-5.000-2</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8"/>
    </inkml:context>
    <inkml:brush xml:id="br0">
      <inkml:brushProperty name="width" value="0.034298337996006" units="cm"/>
      <inkml:brushProperty name="height" value="0.034298337996006" units="cm"/>
      <inkml:brushProperty name="color" value="#000000"/>
      <inkml:brushProperty name="ignorePressure" value="0"/>
    </inkml:brush>
  </inkml:definitions>
  <inkml:trace contextRef="#ctx0" brushRef="#br0">80500.000 50800.000 641,'-24.000'-25.000'8,"4.000"0.000"15,3.000 0.000 17,3.000 0.000 15,-1.000 4.000 4,-2.000 10.000-9,-3.000 10.000-8,-3.000 9.000-9,-7.000 10.000-8,-9.000 14.000-9,-10.000 11.000-8,-8.000 14.000-10,-6.000 5.000-5,1.000 1.000-4,-1.000-1.000-1,1.000 1.000-4,1.000-4.000-5,3.000-6.000-10,3.000-6.000-8,4.000-6.000-10</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8"/>
    </inkml:context>
    <inkml:brush xml:id="br0">
      <inkml:brushProperty name="width" value="0.0353758074343204" units="cm"/>
      <inkml:brushProperty name="height" value="0.0353758074343204" units="cm"/>
      <inkml:brushProperty name="color" value="#000000"/>
      <inkml:brushProperty name="ignorePressure" value="0"/>
    </inkml:brush>
  </inkml:definitions>
  <inkml:trace contextRef="#ctx0" brushRef="#br0">80550.000 50800.000 621,'46.000'23.000'60,"-5.000"-3.000"-7,-7.000-3.000-7,-5.000-2.000-7,-3.000 2.000-6,4.000 9.000-2,3.000 10.000-4,3.000 10.000-3,-2.000 0.000-3,-6.000-5.000-3,-6.000-7.000-4,-6.000-5.000-1</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9"/>
    </inkml:context>
    <inkml:brush xml:id="br0">
      <inkml:brushProperty name="width" value="0.0399381890892982" units="cm"/>
      <inkml:brushProperty name="height" value="0.0399381890892982" units="cm"/>
      <inkml:brushProperty name="color" value="#000000"/>
      <inkml:brushProperty name="ignorePressure" value="0"/>
    </inkml:brush>
  </inkml:definitions>
  <inkml:trace contextRef="#ctx0" brushRef="#br0">82700.000 50700.000 550,'-25.000'-22.000'9,"0.000"6.000"17,0.000 7.000 17,0.000 6.000 17,3.000 13.000 5,6.000 23.000-7,7.000 22.000-9,6.000 22.000-7,3.000 10.000-8,0.000 1.000-7,0.000-1.000-8,0.000 1.000-7,-2.000 2.000-6,-3.000 7.000-7,-3.000 6.000-5,-2.000 7.000-5,-3.000-1.000-8,1.000-6.000-10,-1.000-6.000-10,1.000-6.000-9,1.000-10.000-3,3.000-12.000 1,3.000-13.000 3,4.000-12.000 2</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9"/>
    </inkml:context>
    <inkml:brush xml:id="br0">
      <inkml:brushProperty name="width" value="0.0360745526850224" units="cm"/>
      <inkml:brushProperty name="height" value="0.0360745526850224" units="cm"/>
      <inkml:brushProperty name="color" value="#000000"/>
      <inkml:brushProperty name="ignorePressure" value="0"/>
    </inkml:brush>
  </inkml:definitions>
  <inkml:trace contextRef="#ctx0" brushRef="#br0">82750.000 50600.000 609,'-25.000'-24.000'7,"0.000"4.000"14,0.000 3.000 13,0.000 3.000 13,-4.000 12.000 6,-5.000 22.000-2,-7.000 22.000-4,-5.000 23.000-3,-4.000 8.000-7,0.000-3.000-11,0.000-3.000-11,0.000-2.000-12,3.000-6.000-4,6.000-6.000 1,7.000-6.000 3,6.000-6.000 0</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8:59"/>
    </inkml:context>
    <inkml:brush xml:id="br0">
      <inkml:brushProperty name="width" value="0.0293816849589348" units="cm"/>
      <inkml:brushProperty name="height" value="0.0293816849589348" units="cm"/>
      <inkml:brushProperty name="color" value="#000000"/>
      <inkml:brushProperty name="ignorePressure" value="0"/>
    </inkml:brush>
  </inkml:definitions>
  <inkml:trace contextRef="#ctx0" brushRef="#br0">82800.000 50600.000 748,'48.000'4.000'89,"-3.000"10.000"-21,-3.000 10.000-23,-2.000 9.000-22,-5.000 2.000-13,-2.000-2.000-2,-3.000-3.000-2,-3.000-3.000-4,-4.000-2.000-11,-3.000 0.000-23,-3.000 0.000-22,-2.000 0.000-22</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0"/>
    </inkml:context>
    <inkml:brush xml:id="br0">
      <inkml:brushProperty name="width" value="0.035028237849474" units="cm"/>
      <inkml:brushProperty name="height" value="0.035028237849474" units="cm"/>
      <inkml:brushProperty name="color" value="#000000"/>
      <inkml:brushProperty name="ignorePressure" value="0"/>
    </inkml:brush>
  </inkml:definitions>
  <inkml:trace contextRef="#ctx0" brushRef="#br0">85400.000 50600.000 628,'-22.000'142.000'0,"6.000"-16.000"0,7.000-15.000 0,6.000-15.000 0,3.000-14.000 5,0.000-8.000 13,0.000-10.000 11,0.000-9.000 12,0.000-1.000 6,0.000 10.000 2,0.000 10.000 2,0.000 9.000 1,0.000-1.000-7,0.000-8.000-19,0.000-10.000-18,0.000-9.000-17</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0"/>
    </inkml:context>
    <inkml:brush xml:id="br0">
      <inkml:brushProperty name="width" value="0.0349808521568775" units="cm"/>
      <inkml:brushProperty name="height" value="0.0349808521568775" units="cm"/>
      <inkml:brushProperty name="color" value="#000000"/>
      <inkml:brushProperty name="ignorePressure" value="0"/>
    </inkml:brush>
  </inkml:definitions>
  <inkml:trace contextRef="#ctx0" brushRef="#br0">85500.000 50600.000 628,'-49.000'-86.000'36,"4.000"28.000"9,3.000 28.000 10,3.000 29.000 8,1.000 19.000-2,1.000 14.000-13,-1.000 11.000-14,1.000 14.000-13,-4.000 5.000-13,-6.000 1.000-9,-6.000-1.000-11,-6.000 1.000-10,-1.000-4.000-3,7.000-6.000 2,6.000-6.000 4,7.000-6.000 3</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5"/>
    </inkml:context>
    <inkml:brush xml:id="br0">
      <inkml:brushProperty name="width" value="0.0419575199484825" units="cm"/>
      <inkml:brushProperty name="height" value="0.0419575199484825" units="cm"/>
      <inkml:brushProperty name="color" value="#f2395b"/>
      <inkml:brushProperty name="ignorePressure" value="0"/>
    </inkml:brush>
  </inkml:definitions>
  <inkml:trace contextRef="#ctx0" brushRef="#br0">63750.000 44200.000 524,'-190.000'3.000'34,"73.000"6.000"3,72.000 7.000 5,72.000 6.000 3,38.000 1.000-2,7.000-3.000-11,6.000-3.000-9,7.000-2.000-9,-1.000-1.000-6,-6.000 3.000-2,-6.000 3.000-1,-6.000 4.000-2,-7.000 2.000 0,-6.000 4.000 1,-6.000 3.000 1,-6.000 3.000 0,-9.000 6.000 2,-8.000 9.000 1,-10.000 10.000 1,-9.000 10.000 2,-10.000 5.000 1,-9.000 4.000 0,-10.000 3.000 1,-8.000 3.000 0,-9.000 1.000 0,-6.000 1.000-2,-6.000-1.000-2,-6.000 1.000-2,-4.000-3.000 0,1.000-2.000 1,-1.000-3.000 0,1.000-3.000 1,1.000-7.000-2,3.000-9.000-4,3.000-10.000-5,4.000-8.000-5,4.000-23.000-8,6.000-34.000-14,7.000-35.000-14,6.000-33.000-14,13.000-23.000-5,23.000-9.000 3,22.000-10.000 4,22.000-8.000 2,10.000-3.000 6,1.000 7.000 6,-1.000 6.000 7,1.000 7.000 7,-4.000 10.000 7,-6.000 16.000 8,-6.000 15.000 8,-6.000 17.000 8,-18.000 21.000 12,-28.000 28.000 17,-28.000 28.000 17,-27.000 29.000 17,-15.000 16.000 1,0.000 7.000-12,0.000 6.000-13,0.000 7.000-13,1.000-1.000-11,4.000-6.000-8,3.000-6.000-8,3.000-6.000-8,7.000-9.000-3,14.000-8.000 2,11.000-10.000 2,14.000-9.000 2</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0"/>
    </inkml:context>
    <inkml:brush xml:id="br0">
      <inkml:brushProperty name="width" value="0.0311554353684187" units="cm"/>
      <inkml:brushProperty name="height" value="0.0311554353684187" units="cm"/>
      <inkml:brushProperty name="color" value="#000000"/>
      <inkml:brushProperty name="ignorePressure" value="0"/>
    </inkml:brush>
  </inkml:definitions>
  <inkml:trace contextRef="#ctx0" brushRef="#br0">85400.000 50550.000 706,'48.000'26.000'92,"-3.000"4.000"-17,-3.000 3.000-17,-2.000 3.000-18,-5.000 1.000-17,-2.000 1.000-17,-3.000-1.000-18,-3.000 1.000-16,-2.000-4.000-13,0.000-6.000-8,0.000-6.000-9,0.000-6.000-8</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0"/>
    </inkml:context>
    <inkml:brush xml:id="br0">
      <inkml:brushProperty name="width" value="0.04192965477705" units="cm"/>
      <inkml:brushProperty name="height" value="0.04192965477705" units="cm"/>
      <inkml:brushProperty name="color" value="#000000"/>
      <inkml:brushProperty name="ignorePressure" value="0"/>
    </inkml:brush>
  </inkml:definitions>
  <inkml:trace contextRef="#ctx0" brushRef="#br0">86300.000 50050.000 524,'-44.000'-18.000'65,"13.000"17.000"-2,12.000 15.000-2,13.000 16.000-2,6.000 12.000-5,0.000 9.000-9,0.000 10.000-8,0.000 10.000-9,1.000 5.000-6,4.000 4.000-4,3.000 3.000-6,3.000 3.000-3,-1.000-2.000-7,-2.000-6.000-5,-3.000-6.000-6,-3.000-6.000-6,-2.000-4.000-8,0.000 1.000-8,0.000-1.000-9,0.000 1.000-9,-2.000-6.000 0,-3.000-8.000 8,-3.000-10.000 8,-2.000-9.000 8</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0"/>
    </inkml:context>
    <inkml:brush xml:id="br0">
      <inkml:brushProperty name="width" value="0.0445278286933899" units="cm"/>
      <inkml:brushProperty name="height" value="0.0445278286933899" units="cm"/>
      <inkml:brushProperty name="color" value="#000000"/>
      <inkml:brushProperty name="ignorePressure" value="0"/>
    </inkml:brush>
  </inkml:definitions>
  <inkml:trace contextRef="#ctx0" brushRef="#br0">85900.000 51100.000 494,'-40.000'4.000'74,"23.000"10.000"-5,22.000 10.000-5,22.000 9.000-5,8.000 7.000-7,-2.000 7.000-11,-3.000 6.000-10,-3.000 7.000-11,-6.000 5.000-6,-5.000 7.000-2,-7.000 6.000-3,-5.000 7.000-3,-3.000-1.000-1,4.000-6.000 0,3.000-6.000 0,3.000-6.000 0,4.000-9.000 1,7.000-8.000 0,6.000-10.000 1,7.000-9.000 1,5.000-23.000-2,7.000-33.000-5,6.000-35.000-3,7.000-34.000-5,4.000-21.000-8,3.000-6.000-11,3.000-6.000-11,4.000-6.000-11,-4.000 7.000-2,-9.000 22.000 7,-10.000 22.000 9,-8.000 23.000 8,-8.000 11.000-1,-2.000 4.000-8,-3.000 3.000-10,-3.000 3.000-9</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1"/>
    </inkml:context>
    <inkml:brush xml:id="br0">
      <inkml:brushProperty name="width" value="0.0464722886681557" units="cm"/>
      <inkml:brushProperty name="height" value="0.0464722886681557" units="cm"/>
      <inkml:brushProperty name="color" value="#000000"/>
      <inkml:brushProperty name="ignorePressure" value="0"/>
    </inkml:brush>
  </inkml:definitions>
  <inkml:trace contextRef="#ctx0" brushRef="#br0">89300.000 50250.000 473,'21.000'28.000'128,"-5.000"6.000"-26,-7.000 7.000-26,-5.000 6.000-27,-4.000 3.000-14,0.000 0.000-4,0.000 0.000-3,0.000 0.000-4,-4.000 7.000-4,-5.000 17.000-5,-7.000 15.000-4,-5.000 16.000-4,-3.000 5.000-7,4.000-2.000-6,3.000-3.000-8,3.000-3.000-7,1.000-9.000-7,1.000-11.000-4,-1.000-14.000-5,1.000-11.000-5,-1.000-17.000-6,1.000-18.000-7,-1.000-19.000-9,1.000-18.000-6</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1"/>
    </inkml:context>
    <inkml:brush xml:id="br0">
      <inkml:brushProperty name="width" value="0.0545967742800713" units="cm"/>
      <inkml:brushProperty name="height" value="0.0545967742800713" units="cm"/>
      <inkml:brushProperty name="color" value="#000000"/>
      <inkml:brushProperty name="ignorePressure" value="0"/>
    </inkml:brush>
  </inkml:definitions>
  <inkml:trace contextRef="#ctx0" brushRef="#br0">89600.000 50000.000 402,'1.000'-46.000'1,"4.000"10.000"2,3.000 10.000 1,3.000 9.000 2,7.000 6.000 3,14.000 3.000 7,11.000 3.000 6,14.000 4.000 6,13.000 1.000 0,16.000 0.000-5,15.000 0.000-6,17.000 0.000-6,11.000 0.000-2,10.000 0.000-2,10.000 0.000 0,9.000 0.000-1,-2.000 0.000-1,-12.000 0.000-3,-13.000 0.000-3,-12.000 0.000-3,-13.000 1.000-1,-12.000 4.000 1,-13.000 3.000 0,-12.000 3.000 1,-13.000 3.000-1,-12.000 3.000 2,-13.000 3.000 0,-12.000 4.000 0,-9.000 2.000 6,-2.000 4.000 13,-3.000 3.000 13,-3.000 3.000 11,-2.000 6.000 6,0.000 9.000-1,0.000 10.000-1,0.000 10.000-2,0.000 4.000-3,0.000 0.000-8,0.000 0.000-5,0.000 0.000-7,0.000 0.000-6,0.000 0.000-4,0.000 0.000-3,0.000 0.000-6,0.000 1.000-6,0.000 4.000-11,0.000 3.000-10,0.000 3.000-11,0.000 1.000-6,0.000 1.000-1,0.000-1.000-1,0.000 1.000-2,-4.000-6.000 1,-5.000-8.000 1,-7.000-10.000 1,-5.000-9.000 2,-4.000-10.000 1,0.000-9.000 2,0.000-10.000 2,0.000-8.000 2</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1"/>
    </inkml:context>
    <inkml:brush xml:id="br0">
      <inkml:brushProperty name="width" value="0.0398473553359509" units="cm"/>
      <inkml:brushProperty name="height" value="0.0398473553359509" units="cm"/>
      <inkml:brushProperty name="color" value="#000000"/>
      <inkml:brushProperty name="ignorePressure" value="0"/>
    </inkml:brush>
  </inkml:definitions>
  <inkml:trace contextRef="#ctx0" brushRef="#br0">89750.000 52150.000 552,'-71.000'-49.000'3,"10.000"4.000"7,10.000 3.000 7,9.000 3.000 7,10.000 3.000 7,14.000 3.000 10,11.000 3.000 9,14.000 4.000 8,19.000 2.000 1,29.000 4.000-9,28.000 3.000-9,28.000 3.000-9,20.000 3.000-10,13.000 3.000-13,12.000 3.000-11,13.000 4.000-11,2.000 5.000-5,-5.000 10.000 3,-7.000 10.000 5,-5.000 9.000 3,-19.000 1.000-11,-27.000-6.000-23,-28.000-6.000-24,-28.000-6.000-24</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2"/>
    </inkml:context>
    <inkml:brush xml:id="br0">
      <inkml:brushProperty name="width" value="0.0386460907757282" units="cm"/>
      <inkml:brushProperty name="height" value="0.0386460907757282" units="cm"/>
      <inkml:brushProperty name="color" value="#000000"/>
      <inkml:brushProperty name="ignorePressure" value="0"/>
    </inkml:brush>
  </inkml:definitions>
  <inkml:trace contextRef="#ctx0" brushRef="#br0">90450.000 46200.000 569,'93.000'-111.000'35,"-11.000"28.000"-3,-14.000 28.000-6,-11.000 29.000-3,-4.000 18.000-1,6.000 9.000 6,7.000 10.000 4,6.000 10.000 5,-1.000 11.000 1,-5.000 17.000-4,-7.000 15.000-5,-5.000 16.000-4,-11.000 10.000-4,-11.000 7.000-3,-14.000 6.000-5,-11.000 7.000-4,-11.000 0.000-3,-5.000-2.000-4,-7.000-3.000-2,-5.000-3.000-4,-11.000-6.000-4,-11.000-5.000-5,-14.000-7.000-4,-11.000-5.000-6,-6.000-9.000-6,4.000-9.000-6,3.000-10.000-6,3.000-8.000-6,4.000-12.000-1,7.000-12.000 5,6.000-13.000 5,7.000-12.000 5,7.000-10.000 3,9.000-6.000 1,10.000-6.000 1,10.000-6.000 2</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2"/>
    </inkml:context>
    <inkml:brush xml:id="br0">
      <inkml:brushProperty name="width" value="0.0380039624869823" units="cm"/>
      <inkml:brushProperty name="height" value="0.0380039624869823" units="cm"/>
      <inkml:brushProperty name="color" value="#000000"/>
      <inkml:brushProperty name="ignorePressure" value="0"/>
    </inkml:brush>
  </inkml:definitions>
  <inkml:trace contextRef="#ctx0" brushRef="#br0">90700.000 46650.000 578,'-2.000'-50.000'49,"-3.000"50.000"8,-3.000 50.000 11,-2.000 50.000 10,-1.000 26.000-6,3.000 4.000-20,3.000 3.000-19,4.000 3.000-20,-3.000 9.000-15,-5.000 16.000-8,-7.000 15.000-8,-5.000 17.000-9,-3.000-12.000-11,4.000-37.000-14,3.000-38.000-15,3.000-37.000-15</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2"/>
    </inkml:context>
    <inkml:brush xml:id="br0">
      <inkml:brushProperty name="width" value="0.0412414520978928" units="cm"/>
      <inkml:brushProperty name="height" value="0.0412414520978928" units="cm"/>
      <inkml:brushProperty name="color" value="#000000"/>
      <inkml:brushProperty name="ignorePressure" value="0"/>
    </inkml:brush>
  </inkml:definitions>
  <inkml:trace contextRef="#ctx0" brushRef="#br0">90300.000 50050.000 533,'21.000'25.000'65,"-5.000"0.000"-14,-7.000 0.000-12,-5.000 0.000-14,-4.000 3.000-4,0.000 6.000 3,0.000 7.000 6,0.000 6.000 3,0.000 7.000 0,0.000 10.000-3,0.000 10.000-3,0.000 9.000-4,0.000 4.000-4,0.000 1.000-5,0.000-1.000-5,0.000 1.000-6,0.000-3.000-1,0.000-2.000 2,0.000-3.000 2,0.000-3.000 2,-2.000-2.000-7,-3.000 0.000-16,-3.000 0.000-16,-2.000 0.000-15</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3"/>
    </inkml:context>
    <inkml:brush xml:id="br0">
      <inkml:brushProperty name="width" value="0.0321556814014912" units="cm"/>
      <inkml:brushProperty name="height" value="0.0321556814014912" units="cm"/>
      <inkml:brushProperty name="color" value="#000000"/>
      <inkml:brushProperty name="ignorePressure" value="0"/>
    </inkml:brush>
  </inkml:definitions>
  <inkml:trace contextRef="#ctx0" brushRef="#br0">90350.000 49950.000 684,'0.000'-60.000'10,"0.000"32.000"13,0.000 31.000 12,0.000 32.000 11,-7.000 18.000 4,-11.000 6.000-9,-14.000 7.000-6,-11.000 6.000-7,-9.000 1.000-7,-3.000-3.000-6,-3.000-3.000-6,-2.000-2.000-6,-3.000-5.000-4,1.000-2.000-2,-1.000-3.000-1,1.000-3.000-1,5.000-6.000-9,14.000-5.000-13,11.000-7.000-15,14.000-5.000-14</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6"/>
    </inkml:context>
    <inkml:brush xml:id="br0">
      <inkml:brushProperty name="width" value="0.0430480726063251" units="cm"/>
      <inkml:brushProperty name="height" value="0.0430480726063251" units="cm"/>
      <inkml:brushProperty name="color" value="#f2395b"/>
      <inkml:brushProperty name="ignorePressure" value="0"/>
    </inkml:brush>
  </inkml:definitions>
  <inkml:trace contextRef="#ctx0" brushRef="#br0">65550.000 43750.000 511,'112.000'25.000'56,"-24.000"0.000"-2,-26.000 0.000-4,-24.000 0.000-3,-10.000 6.000-3,6.000 13.000-2,7.000 12.000-1,6.000 13.000-2,3.000 10.000-5,0.000 10.000-6,0.000 10.000-7,0.000 9.000-6,-5.000 6.000-6,-9.000 3.000-3,-10.000 3.000-4,-8.000 4.000-3,-12.000-1.000-3,-12.000-3.000-1,-13.000-3.000-2,-12.000-2.000-2,-9.000-8.000-3,-2.000-8.000-3,-3.000-10.000-4,-3.000-9.000-4,-6.000-12.000 0,-5.000-11.000 0,-7.000-14.000 1,-5.000-11.000 2,-1.000-15.000 0,6.000-16.000 2,7.000-15.000 1,6.000-15.000 0,7.000-15.000 2,10.000-12.000 3,10.000-13.000 3,9.000-12.000 3,10.000-10.000 2,14.000-6.000 2,11.000-6.000 2,14.000-6.000 2,13.000-2.000 0,16.000 3.000 0,15.000 3.000 0,17.000 4.000 0,8.000 2.000-1,4.000 4.000 0,3.000 3.000 0,3.000 3.000 0,-2.000 6.000-6,-6.000 9.000-13,-6.000 10.000-11,-6.000 10.000-13,-12.000 7.000-3,-15.000 6.000 5,-15.000 7.000 5,-16.000 6.000 6</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3"/>
    </inkml:context>
    <inkml:brush xml:id="br0">
      <inkml:brushProperty name="width" value="0.0308745093643665" units="cm"/>
      <inkml:brushProperty name="height" value="0.0308745093643665" units="cm"/>
      <inkml:brushProperty name="color" value="#000000"/>
      <inkml:brushProperty name="ignorePressure" value="0"/>
    </inkml:brush>
  </inkml:definitions>
  <inkml:trace contextRef="#ctx0" brushRef="#br0">90300.000 50200.000 712,'70.000'-22.000'5,"-9.000"6.000"8,-10.000 7.000 10,-8.000 6.000 8,-4.000 7.000 6,3.000 10.000 0,3.000 10.000 2,4.000 9.000 0,2.000 6.000-6,4.000 3.000-12,3.000 3.000-11,3.000 4.000-13,-4.000-3.000-16,-8.000-5.000-20,-10.000-7.000-19,-9.000-5.000-20</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7"/>
    </inkml:context>
    <inkml:brush xml:id="br0">
      <inkml:brushProperty name="width" value="0.0417492762207985" units="cm"/>
      <inkml:brushProperty name="height" value="0.0417492762207985" units="cm"/>
      <inkml:brushProperty name="color" value="#000000"/>
      <inkml:brushProperty name="ignorePressure" value="0"/>
    </inkml:brush>
  </inkml:definitions>
  <inkml:trace contextRef="#ctx0" brushRef="#br0">58250.000 57650.000 526,'-41.000'-22.000'9,"19.000"6.000"18,19.000 7.000 17,19.000 6.000 18,15.000 3.000 4,13.000 0.000-12,12.000 0.000-10,13.000 0.000-11,12.000 0.000-7,13.000 0.000-2,12.000 0.000-4,13.000 0.000-2,6.000-2.000-4,0.000-3.000-1,0.000-3.000-4,0.000-2.000-3,-4.000-1.000-2,-5.000 3.000-4,-7.000 3.000-2,-5.000 4.000-3,-11.000 1.000-5,-11.000 0.000-3,-14.000 0.000-5,-11.000 0.000-4,-17.000 4.000-11,-18.000 10.000-18,-19.000 10.000-19,-18.000 9.000-17</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7"/>
    </inkml:context>
    <inkml:brush xml:id="br0">
      <inkml:brushProperty name="width" value="0.040281530469656" units="cm"/>
      <inkml:brushProperty name="height" value="0.040281530469656" units="cm"/>
      <inkml:brushProperty name="color" value="#000000"/>
      <inkml:brushProperty name="ignorePressure" value="0"/>
    </inkml:brush>
  </inkml:definitions>
  <inkml:trace contextRef="#ctx0" brushRef="#br0">59500.000 58050.000 546,'-46.000'1.000'5,"10.000"4.000"13,10.000 3.000 11,9.000 3.000 11,6.000 4.000 4,3.000 7.000-6,3.000 6.000-5,4.000 7.000-5,-3.000 7.000-3,-5.000 9.000 0,-7.000 10.000 1,-5.000 10.000-1,-8.000 5.000-1,-5.000 4.000-3,-7.000 3.000-4,-5.000 3.000-3,-4.000-1.000-2,0.000-2.000-4,0.000-3.000-3,0.000-3.000-3,1.000-2.000 0,4.000 0.000 1,3.000 0.000 1,3.000 0.000 2,4.000-5.000-7,7.000-9.000-13,6.000-10.000-12,7.000-8.000-14,8.000-14.000-11,14.000-15.000-9,11.000-15.000-9,14.000-16.000-9</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7"/>
    </inkml:context>
    <inkml:brush xml:id="br0">
      <inkml:brushProperty name="width" value="0.0487502478063107" units="cm"/>
      <inkml:brushProperty name="height" value="0.0487502478063107" units="cm"/>
      <inkml:brushProperty name="color" value="#000000"/>
      <inkml:brushProperty name="ignorePressure" value="0"/>
    </inkml:brush>
  </inkml:definitions>
  <inkml:trace contextRef="#ctx0" brushRef="#br0">59750.000 58550.000 451,'23.000'-25.000'0,"-3.000"0.000"0,-3.000 0.000 0,-2.000 0.000 0,-1.000 9.000 9,3.000 19.000 17,3.000 19.000 19,4.000 19.000 17,-3.000 10.000 3,-5.000 4.000-11,-7.000 3.000-12,-5.000 3.000-11,-6.000 3.000-8,-3.000 3.000-2,-3.000 3.000-1,-2.000 4.000-4,-5.000 1.000 0,-2.000 0.000-2,-3.000 0.000-1,-3.000 0.000-1,-1.000 0.000-1,4.000 0.000-1,3.000 0.000 0,3.000 0.000-1,4.000-5.000-1,7.000-9.000-1,6.000-10.000-1,7.000-8.000-2,5.000-9.000 0,7.000-6.000-1,6.000-6.000 1,7.000-6.000-1,5.000-6.000-3,7.000-2.000-6,6.000-3.000-7,7.000-3.000-6,2.000-4.000-3,1.000-3.000 2,-1.000-3.000 0,1.000-2.000 0,-4.000-5.000 2,-6.000-2.000-2,-6.000-3.000 1,-6.000-3.000-1,-4.000-4.000-3,1.000-3.000-6,-1.000-3.000-6,1.000-2.000-6,-4.000-1.000-3,-6.000 3.000-1,-6.000 3.000-2,-6.000 4.000-2</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8"/>
    </inkml:context>
    <inkml:brush xml:id="br0">
      <inkml:brushProperty name="width" value="0.052610594779253" units="cm"/>
      <inkml:brushProperty name="height" value="0.052610594779253" units="cm"/>
      <inkml:brushProperty name="color" value="#000000"/>
      <inkml:brushProperty name="ignorePressure" value="0"/>
    </inkml:brush>
  </inkml:definitions>
  <inkml:trace contextRef="#ctx0" brushRef="#br0">61400.000 58850.000 418,'1.000'-60.000'50,"4.000"32.000"3,3.000 31.000 3,3.000 32.000 2,-2.000 18.000-2,-6.000 6.000-8,-6.000 7.000-8,-6.000 6.000-7,-4.000 3.000-6,1.000 0.000-1,-1.000 0.000-3,1.000 0.000-3,1.000 0.000-1,3.000 0.000-2,3.000 0.000-2,4.000 0.000-2,2.000-2.000-1,4.000-3.000-4,3.000-3.000-3,3.000-2.000-3,3.000-5.000-1,3.000-2.000-3,3.000-3.000-1,4.000-3.000-2,2.000-4.000-1,4.000-3.000-2,3.000-3.000-2,3.000-2.000-2,-1.000-1.000 0,-2.000 3.000 0,-3.000 3.000 0,-3.000 4.000 1,-9.000 4.000 1,-11.000 6.000 3,-14.000 7.000 1,-11.000 6.000 3,-9.000-1.000 0,-3.000-5.000-2,-3.000-7.000-2,-2.000-5.000-2,-8.000-4.000-3,-8.000 0.000-6,-10.000 0.000-6,-9.000 0.000-5,-4.000-4.000-3,4.000-5.000-1,3.000-7.000 0,3.000-5.000 0,4.000-8.000 0,7.000-5.000 0,6.000-7.000 1,7.000-5.000 1,4.000-9.000 0,3.000-9.000 2,3.000-10.000 0,4.000-8.000 2</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8"/>
    </inkml:context>
    <inkml:brush xml:id="br0">
      <inkml:brushProperty name="width" value="0.038056306540966" units="cm"/>
      <inkml:brushProperty name="height" value="0.038056306540966" units="cm"/>
      <inkml:brushProperty name="color" value="#000000"/>
      <inkml:brushProperty name="ignorePressure" value="0"/>
    </inkml:brush>
  </inkml:definitions>
  <inkml:trace contextRef="#ctx0" brushRef="#br0">61450.000 59150.000 578,'-24.000'-25.000'3,"4.000"0.000"9,3.000 0.000 6,3.000 0.000 9,7.000 1.000 6,14.000 4.000 8,11.000 3.000 8,14.000 3.000 7,10.000 1.000-2,9.000 1.000-10,10.000-1.000-11,10.000 1.000-10,5.000 1.000-8,4.000 3.000-6,3.000 3.000-5,3.000 4.000-5,-2.000 1.000-6,-6.000 0.000-7,-6.000 0.000-7,-6.000 0.000-6,-7.000 0.000-7,-6.000 0.000-5,-6.000 0.000-7,-6.000 0.000-6</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09"/>
    </inkml:context>
    <inkml:brush xml:id="br0">
      <inkml:brushProperty name="width" value="0.0560249164700508" units="cm"/>
      <inkml:brushProperty name="height" value="0.0560249164700508" units="cm"/>
      <inkml:brushProperty name="color" value="#000000"/>
      <inkml:brushProperty name="ignorePressure" value="0"/>
    </inkml:brush>
  </inkml:definitions>
  <inkml:trace contextRef="#ctx0" brushRef="#br0">61850.000 55150.000 392,'-4.000'-40.000'9,"-5.000"23.000"18,-7.000 22.000 18,-5.000 22.000 18,-9.000 19.000 4,-9.000 20.000-10,-10.000 18.000-9,-8.000 20.000-10,-4.000 8.000-5,3.000 1.000-4,3.000-1.000-2,4.000 1.000-3,1.000-3.000-2,0.000-2.000-2,0.000-3.000-3,0.000-3.000-1,4.000-1.000-2,10.000 4.000-2,10.000 3.000 0,9.000 3.000-2,6.000 1.000-2,3.000 1.000-2,3.000-1.000-3,4.000 1.000-3,4.000-7.000-1,6.000-12.000-1,7.000-13.000-1,6.000-12.000-2,6.000-13.000-2,6.000-12.000-4,7.000-13.000-3,6.000-12.000-4,6.000-15.000-2,6.000-15.000-1,7.000-15.000-2,6.000-16.000-1,3.000-21.000 0,0.000-24.000 0,0.000-26.000 0,0.000-24.000 0,-7.000-1.000 2,-11.000 26.000 3,-14.000 24.000 4,-11.000 26.000 3,-12.000 13.000 3,-9.000 4.000 3,-10.000 3.000 3,-8.000 3.000 2,-15.000 7.000 2,-19.000 14.000 1,-18.000 11.000-1,-19.000 14.000 0,-18.000 21.000-3,-15.000 31.000-7,-15.000 32.000-7,-16.000 31.000-7,4.000 6.000-6,26.000-19.000-8,24.000-18.000-7,26.000-19.000-7</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34"/>
    </inkml:context>
    <inkml:brush xml:id="br0">
      <inkml:brushProperty name="width" value="0.0533545985817909" units="cm"/>
      <inkml:brushProperty name="height" value="0.0533545985817909" units="cm"/>
      <inkml:brushProperty name="color" value="#000000"/>
      <inkml:brushProperty name="ignorePressure" value="0"/>
    </inkml:brush>
  </inkml:definitions>
  <inkml:trace contextRef="#ctx0" brushRef="#br0">72750.000 32200.000 412,'-43.000'6.000'75,"17.000"13.000"7,15.000 12.000 7,16.000 13.000 8,12.000 4.000-7,9.000-3.000-21,10.000-3.000-19,10.000-2.000-21,4.000-11.000-23,0.000-15.000-25,0.000-15.000-27,0.000-16.000-26</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38"/>
    </inkml:context>
    <inkml:brush xml:id="br0">
      <inkml:brushProperty name="width" value="0.0626472756266594" units="cm"/>
      <inkml:brushProperty name="height" value="0.0626472756266594" units="cm"/>
      <inkml:brushProperty name="color" value="#f2395b"/>
      <inkml:brushProperty name="ignorePressure" value="0"/>
    </inkml:brush>
  </inkml:definitions>
  <inkml:trace contextRef="#ctx0" brushRef="#br0">73100.000 32250.000 351,'-91.000'-24.000'18,"19.000"4.000"10,19.000 3.000 10,19.000 3.000 9,10.000-2.000 6,4.000-6.000 3,3.000-6.000 3,3.000-6.000 1,9.000-6.000-3,16.000-2.000-13,15.000-3.000-12,17.000-3.000-11,7.000 1.000-7,0.000 6.000-2,0.000 7.000-2,0.000 6.000-1,-2.000 15.000 1,-3.000 26.000 1,-3.000 24.000 3,-2.000 26.000 3,-14.000 8.000-2,-21.000-5.000-3,-22.000-7.000-4,-22.000-5.000-5,-8.000-20.000-3,6.000-31.000-4,7.000-31.000-4,6.000-31.000-5,12.000-12.000 0,19.000 10.000 3,19.000 10.000 4,19.000 9.000 2,4.000 17.000 3,-9.000 25.000 2,-10.000 25.000 1,-8.000 25.000 3</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09:38"/>
    </inkml:context>
    <inkml:brush xml:id="br0">
      <inkml:brushProperty name="width" value="0.0591654852032661" units="cm"/>
      <inkml:brushProperty name="height" value="0.0591654852032661" units="cm"/>
      <inkml:brushProperty name="color" value="#f2395b"/>
      <inkml:brushProperty name="ignorePressure" value="0"/>
    </inkml:brush>
  </inkml:definitions>
  <inkml:trace contextRef="#ctx0" brushRef="#br0">74900.000 31950.000 371,'48.000'-22.000'104,"-3.000"6.000"-19,-3.000 7.000-18,-2.000 6.000-18,-3.000 6.000-9,1.000 6.000-1,-1.000 7.000-2,1.000 6.000-1,-10.000 6.000-5,-19.000 6.000-7,-18.000 7.000-8,-19.000 6.000-7,-12.000-2.000-5,-2.000-9.000-3,-3.000-10.000-2,-3.000-8.000-2,-1.000-12.000-3,4.000-12.000-4,3.000-13.000-3,3.000-12.000-3,7.000-9.000 1,14.000-2.000 4,11.000-3.000 4,14.000-3.000 4,8.000 1.000 2,7.000 6.000 1,6.000 7.000 0,7.000 6.000 1,4.000 7.000 3,3.000 10.000 8,3.000 10.000 7,4.000 9.000 8,-7.000 12.000 2,-16.000 16.000-5,-15.000 15.000-4,-15.000 17.000-4,-14.000 0.000-5,-8.000-11.000-4,-10.000-14.000-4,-9.000-11.000-5,-2.000-23.000-5,6.000-31.000-6,7.000-31.000-6,6.000-31.000-5,10.000-13.000-3,17.000 6.000 3,15.000 7.000 2,16.000 6.000 2,7.000 7.000 2,1.000 10.000 5,-1.000 10.000 4,1.000 9.000 4,-3.000 18.000 3,-2.000 29.000 1,-3.000 28.000 1,-3.000 28.000 1,-4.000 9.000-12,-3.000-9.000-27,-3.000-10.000-26,-2.000-8.000-26</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3"/>
    </inkml:context>
    <inkml:brush xml:id="br0">
      <inkml:brushProperty name="width" value="0.0424390956759453" units="cm"/>
      <inkml:brushProperty name="height" value="0.0424390956759453" units="cm"/>
      <inkml:brushProperty name="color" value="#f2395b"/>
      <inkml:brushProperty name="ignorePressure" value="0"/>
    </inkml:brush>
  </inkml:definitions>
  <inkml:trace contextRef="#ctx0" brushRef="#br0">67800.000 23000.000 518,'18.000'-35.000'16,"-11.000"32.000"9,-14.000 31.000 8,-11.000 32.000 9,-7.000 15.000 4,0.000 0.000-3,0.000 0.000 0,0.000 0.000-3,1.000-2.000-2,4.000-3.000-6,3.000-3.000-4,3.000-2.000-6,10.000-8.000-3,20.000-8.000-2,18.000-10.000-2,20.000-9.000-3,8.000-9.000-4,1.000-5.000-5,-1.000-7.000-8,1.000-5.000-6,-4.000-4.000-5,-6.000 0.000-5,-6.000 0.000-6,-6.000 0.000-4,-10.000 3.000-5,-12.000 6.000-3,-13.000 7.000-2,-12.000 6.000-4,-10.000 3.000 4,-6.000 0.000 9,-6.000 0.000 9,-6.000 0.000 10,-6.000 3.000 5,-2.000 6.000 2,-3.000 7.000 2,-3.000 6.000 2,-6.000 6.000 1,-5.000 6.000 1,-7.000 7.000 2,-5.000 6.000 0,-8.000 4.000 1,-5.000 4.000 2,-7.000 3.000 1,-5.000 3.000 1,3.000-4.000 0,17.000-8.000-2,15.000-10.000 0,16.000-9.000-2,10.000-9.000 3,7.000-5.000 7,6.000-7.000 7,7.000-5.000 7,11.000-8.000 3,20.000-5.000-3,18.000-7.000-2,20.000-5.000-4,11.000-8.000-2,7.000-5.000-6,6.000-7.000-4,7.000-5.000-5,-1.000-4.000-2,-6.000 0.000 1,-6.000 0.000 0,-6.000 0.000 1,-18.000 0.000-11,-28.000 0.000-24,-28.000 0.000-22,-27.000 0.000-24,-12.000 4.000 4,6.000 10.000 27,7.000 10.000 30,6.000 9.000 28,4.000 9.000 14,4.000 9.000 0,3.000 10.000 1,3.000 10.000 0,3.000 5.000-1,3.000 4.000-4,3.000 3.000-3,4.000 3.000-3,-1.000 3.000-2,-3.000 3.000-1,-3.000 3.000 0,-2.000 4.000-1,-8.000 1.000-4,-8.000 0.000-8,-10.000 0.000-8,-9.000 0.000-7,-5.000-5.000-5,0.000-9.000-2,0.000-10.000-2,0.000-8.000-2,-4.000-9.000 0,-5.000-6.000 1,-7.000-6.000 3,-5.000-6.000 2,-6.000-6.000 2,-3.000-2.000 4,-3.000-3.000 3,-2.000-3.000 5,2.000-2.000 2,9.000 0.000 4,10.000 0.000 3,10.000 0.000 4,14.000-4.000 7,23.000-5.000 12,22.000-7.000 13,22.000-5.000 12,16.000-3.000 2,14.000 4.000-7,11.000 3.000-9,14.000 3.000-7,10.000 1.000-6,9.000 1.000-4,10.000-1.000-4,10.000 1.000-3,7.000 1.000-4,6.000 3.000-1,7.000 3.000-3,6.000 4.000-2,-1.000-1.000-5,-5.000-3.000-5,-7.000-3.000-5,-5.000-2.000-7,-8.000-3.000-5,-5.000 1.000-6,-7.000-1.000-6,-5.000 1.000-7,-14.000-1.000-2,-18.000 1.000-1,-19.000-1.000 0,-18.000 1.000-1</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7"/>
    </inkml:context>
    <inkml:brush xml:id="br0">
      <inkml:brushProperty name="width" value="0.0349033027887344" units="cm"/>
      <inkml:brushProperty name="height" value="0.0349033027887344" units="cm"/>
      <inkml:brushProperty name="color" value="#f2395b"/>
      <inkml:brushProperty name="ignorePressure" value="0"/>
    </inkml:brush>
  </inkml:definitions>
  <inkml:trace contextRef="#ctx0" brushRef="#br0">68050.000 42650.000 630,'134.000'-21.000'53,"-31.000"10.000"1,-31.000 10.000-2,-31.000 9.000 1,-12.000 7.000-6,10.000 7.000-8,10.000 6.000-10,9.000 7.000-8,-1.000 2.000-8,-8.000 1.000-6,-10.000-1.000-5,-9.000 1.000-7,-12.000 1.000-7,-11.000 3.000-10,-14.000 3.000-10,-11.000 4.000-9,-6.000-3.000-7,4.000-5.000-5,3.000-7.000-4,3.000-5.000-5</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1:57"/>
    </inkml:context>
    <inkml:brush xml:id="br0">
      <inkml:brushProperty name="width" value="0.0462688095867634" units="cm"/>
      <inkml:brushProperty name="height" value="0.0462688095867634" units="cm"/>
      <inkml:brushProperty name="color" value="#000000"/>
      <inkml:brushProperty name="ignorePressure" value="0"/>
    </inkml:brush>
  </inkml:definitions>
  <inkml:trace contextRef="#ctx0" brushRef="#br0">8050.000 5050.000 475,'23.000'-47.000'1,"-3.000"6.000"0,-3.000 7.000 2,-2.000 6.000 0,-3.000 3.000 2,1.000 0.000 2,-1.000 0.000 2,1.000 0.000 2,-1.000 0.000 1,1.000 0.000 2,-1.000 0.000 2,1.000 0.000 1,-9.000 7.000 3,-15.000 17.000 1,-15.000 15.000 3,-16.000 16.000 1,-13.000 12.000 0,-9.000 9.000-5,-10.000 10.000-4,-8.000 10.000-3,-4.000 4.000-5,3.000 0.000-3,3.000 0.000-4,4.000 0.000-2,-1.000 6.000-3,-3.000 13.000 0,-3.000 12.000 0,-2.000 13.000-1,0.000 7.000 1,7.000 4.000 3,6.000 3.000 3,7.000 3.000 2,8.000-10.000 1,14.000-21.000 0,11.000-22.000 0,14.000-22.000 1,8.000-11.000-1,7.000 0.000 0,6.000 0.000 0,7.000 0.000 0,10.000-7.000 0,16.000-11.000-1,15.000-14.000 0,17.000-11.000 0,11.000-12.000-1,10.000-9.000-2,10.000-10.000-1,9.000-8.000-2,7.000-12.000-2,7.000-12.000-3,6.000-13.000-4,7.000-12.000-3,-1.000-9.000-1,-6.000-2.000 2,-6.000-3.000 1,-6.000-3.000 1,-10.000 2.000 1,-12.000 10.000-2,-13.000 10.000-1,-12.000 9.000-2,-12.000 7.000 3,-8.000 7.000 4,-10.000 6.000 4,-9.000 7.000 5,-9.000 4.000 5,-5.000 3.000 8,-7.000 3.000 6,-5.000 4.000 8,-8.000 7.000 4,-5.000 13.000 0,-7.000 12.000 2,-5.000 13.000 0,-3.000 10.000-3,4.000 10.000-4,3.000 10.000-7,3.000 9.000-5,-1.000 9.000-4,-2.000 9.000-1,-3.000 10.000-2,-3.000 10.000-2,-1.000 4.000-1,4.000 0.000 0,3.000 0.000 0,3.000 0.000 0,1.000 0.000-1,1.000 0.000 0,-1.000 0.000-2,1.000 0.000 0,-1.000-7.000 0,1.000-11.000-2,-1.000-14.000 0,1.000-11.000 0,10.000-15.000-1,22.000-16.000 1,22.000-15.000 1,23.000-15.000 1,6.000-14.000-2,-5.000-8.000-2,-7.000-10.000-3,-5.000-9.000-3,2.000-15.000-3,13.000-18.000-3,12.000-19.000-2,13.000-18.000-3,1.000-9.000 0,-9.000 4.000 3,-10.000 3.000 2,-8.000 3.000 2,-9.000 4.000 2,-6.000 7.000 1,-6.000 6.000-1,-6.000 7.000 1,-7.000 4.000 0,-6.000 3.000 0,-6.000 3.000 0,-6.000 4.000 0,-7.000 4.000 2,-6.000 6.000 5,-6.000 7.000 5,-6.000 6.000 4,-6.000 3.000 2,-2.000 0.000-2,-3.000 0.000-1,-3.000 0.000-2,-6.000 3.000-1,-5.000 6.000-3,-7.000 7.000-1,-5.000 6.000-2,-8.000 4.000-1,-5.000 4.000-2,-7.000 3.000 0,-5.000 3.000 0,-6.000 9.000-5,-3.000 16.000-5,-3.000 15.000-6,-2.000 17.000-6,2.000 10.000-5,9.000 6.000-3,10.000 7.000-3,10.000 6.000-2,8.000-4.000 0,10.000-11.000 6,10.000-14.000 3,9.000-11.000 6</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1:58"/>
    </inkml:context>
    <inkml:brush xml:id="br0">
      <inkml:brushProperty name="width" value="0.0398324579000473" units="cm"/>
      <inkml:brushProperty name="height" value="0.0398324579000473" units="cm"/>
      <inkml:brushProperty name="color" value="#000000"/>
      <inkml:brushProperty name="ignorePressure" value="0"/>
    </inkml:brush>
  </inkml:definitions>
  <inkml:trace contextRef="#ctx0" brushRef="#br0">10400.000 6150.000 552,'-18.000'-25.000'-2,"17.000"0.000"18,15.000 0.000 18,16.000 0.000 19,7.000 3.000 4,1.000 6.000-10,-1.000 7.000-9,1.000 6.000-10,1.000 3.000-7,3.000 0.000-1,3.000 0.000-3,4.000 0.000-2,-3.000 4.000-1,-5.000 10.000 0,-7.000 10.000 0,-5.000 9.000 0,-8.000 7.000-3,-5.000 7.000-8,-7.000 6.000-7,-5.000 7.000-8,-9.000 4.000-4,-9.000 3.000 1,-10.000 3.000 0,-8.000 4.000-1,-9.000-1.000 1,-6.000-3.000 1,-6.000-3.000 2,-6.000-2.000 0,-7.000-3.000 1,-6.000 1.000 0,-6.000-1.000 1,-6.000 1.000 0,1.000-4.000 2,9.000-6.000 3,10.000-6.000 2,10.000-6.000 3,7.000-7.000 1,6.000-6.000 0,7.000-6.000 0,6.000-6.000-1,10.000-7.000 6,17.000-6.000 9,15.000-6.000 9,16.000-6.000 11,10.000-7.000 1,7.000-6.000-4,6.000-6.000-6,7.000-6.000-6,7.000-2.000-5,9.000 3.000-7,10.000 3.000-5,10.000 4.000-8,0.000 4.000-4,-5.000 6.000-3,-7.000 7.000-4,-5.000 6.000-3,-6.000 4.000-6,-3.000 4.000-11,-3.000 3.000-11,-2.000 3.000-9,-8.000 1.000-4,-8.000 1.000 4,-10.000-1.000 3,-9.000 1.000 5</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2:55"/>
    </inkml:context>
    <inkml:brush xml:id="br0">
      <inkml:brushProperty name="width" value="0.0427053682506084" units="cm"/>
      <inkml:brushProperty name="height" value="0.0427053682506084" units="cm"/>
      <inkml:brushProperty name="color" value="#000000"/>
      <inkml:brushProperty name="ignorePressure" value="0"/>
    </inkml:brush>
  </inkml:definitions>
  <inkml:trace contextRef="#ctx0" brushRef="#br0">51500.000 4100.000 515,'0.000'-47.000'18,"0.000"6.000"1,0.000 7.000 2,0.000 6.000 0,-4.000 4.000 2,-5.000 4.000-1,-7.000 3.000 1,-5.000 3.000 0,-6.000 3.000-2,-3.000 3.000-4,-3.000 3.000-4,-2.000 4.000-5,-3.000 5.000-1,1.000 10.000 0,-1.000 10.000 0,1.000 9.000 1,-3.000 4.000-1,-2.000 1.000-2,-3.000-1.000 0,-3.000 1.000-1,-2.000-1.000 0,0.000 1.000 1,0.000-1.000 0,0.000 1.000 1,1.000-3.000 0,4.000-2.000 1,3.000-3.000 0,3.000-3.000 0,3.000 1.000 1,3.000 6.000 2,3.000 7.000 0,4.000 6.000 2,7.000 1.000-1,13.000-3.000-3,12.000-3.000-4,13.000-2.000-4,7.000-6.000-2,4.000-6.000 0,3.000-6.000 0,3.000-6.000-1,3.000-2.000 1,3.000 3.000 1,3.000 3.000 2,4.000 4.000 1,-1.000 1.000 0,-3.000 0.000 1,-3.000 0.000-1,-2.000 0.000 1,-3.000 0.000-1,1.000 0.000 0,-1.000 0.000-1,1.000 0.000 0,-1.000 0.000-1,1.000 0.000 1,-1.000 0.000-1,1.000 0.000 0,-4.000 1.000 1,-6.000 4.000 0,-6.000 3.000 2,-6.000 3.000 0,-7.000 1.000 1,-6.000 1.000 1,-6.000-1.000 2,-6.000 1.000 0,-6.000-3.000 1,-2.000-2.000-2,-3.000-3.000 0,-3.000-3.000-2,-6.000-1.000 0,-5.000 4.000 0,-7.000 3.000-1,-5.000 3.000 1,-3.000-1.000-1,4.000-2.000 0,3.000-3.000 0,3.000-3.000 0,-1.000-1.000 0,-2.000 4.000-1,-3.000 3.000-2,-3.000 3.000 0,-2.000-1.000 0,0.000-2.000-2,0.000-3.000 1,0.000-3.000-2,-2.000-1.000 1,-3.000 4.000 0,-3.000 3.000 1,-2.000 3.000 1,-1.000-1.000-1,3.000-2.000-1,3.000-3.000-1,4.000-3.000-1,2.000-6.000-2,4.000-5.000-4,3.000-7.000-2,3.000-5.000-4,12.000-19.000-7,22.000-27.000-13,22.000-28.000-13,23.000-28.000-13,8.000-6.000-4,-3.000 20.000 6,-3.000 18.000 5,-2.000 20.000 4</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2:56"/>
    </inkml:context>
    <inkml:brush xml:id="br0">
      <inkml:brushProperty name="width" value="0.0476996265351772" units="cm"/>
      <inkml:brushProperty name="height" value="0.0476996265351772" units="cm"/>
      <inkml:brushProperty name="color" value="#000000"/>
      <inkml:brushProperty name="ignorePressure" value="0"/>
    </inkml:brush>
  </inkml:definitions>
  <inkml:trace contextRef="#ctx0" brushRef="#br0">52800.000 4250.000 461,'-4.000'-43.000'9,"-5.000"17.000"20,-7.000 15.000 18,-5.000 16.000 20,-6.000 12.000 3,-3.000 9.000-13,-3.000 10.000-12,-2.000 10.000-12,-5.000 5.000-8,-2.000 4.000-3,-3.000 3.000-4,-3.000 3.000-3,-1.000 3.000-2,4.000 3.000-2,3.000 3.000-1,3.000 4.000-2,3.000-1.000 0,3.000-3.000-1,3.000-3.000-1,4.000-2.000 0,2.000-3.000-1,4.000 1.000 0,3.000-1.000-2,3.000 1.000 1,3.000-1.000-1,3.000 1.000 0,3.000-1.000 1,4.000 1.000 0,4.000-4.000-3,6.000-6.000-5,7.000-6.000-7,6.000-6.000-5,7.000-9.000-3,10.000-8.000 2,10.000-10.000 1,9.000-9.000 3,6.000-13.000 0,3.000-16.000 1,3.000-15.000 0,4.000-15.000 1,2.000-11.000 0,4.000-2.000-1,3.000-3.000-1,3.000-3.000-1,-4.000-1.000 0,-8.000 4.000 2,-10.000 3.000 1,-9.000 3.000 1,-9.000 3.000 1,-5.000 3.000 1,-7.000 3.000 1,-5.000 4.000 0,-6.000-1.000 2,-3.000-3.000 2,-3.000-3.000 2,-2.000-2.000 1,-5.000 0.000 1,-2.000 7.000-1,-3.000 6.000 0,-3.000 7.000-2,-4.000 2.000 2,-3.000 1.000 2,-3.000-1.000 4,-2.000 1.000 3,-6.000 2.000 0,-6.000 7.000-3,-6.000 6.000-2,-6.000 7.000-3,-6.000 2.000-3,-2.000 1.000 0,-3.000-1.000-3,-3.000 1.000-1,-1.000 1.000-1,4.000 3.000 0,3.000 3.000-1,3.000 4.000-1,1.000 4.000-4,1.000 6.000-8,-1.000 7.000-7,1.000 6.000-9,2.000 3.000-1,7.000 0.000 6,6.000 0.000 3,7.000 0.000 6,2.000 0.000 2,1.000 0.000 1,-1.000 0.000 0,1.000 0.000 1</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2:56"/>
    </inkml:context>
    <inkml:brush xml:id="br0">
      <inkml:brushProperty name="width" value="0.0504710227251053" units="cm"/>
      <inkml:brushProperty name="height" value="0.0504710227251053" units="cm"/>
      <inkml:brushProperty name="color" value="#000000"/>
      <inkml:brushProperty name="ignorePressure" value="0"/>
    </inkml:brush>
  </inkml:definitions>
  <inkml:trace contextRef="#ctx0" brushRef="#br0">54400.000 5050.000 435,'95.000'3.000'71,"-9.000"6.000"-11,-10.000 7.000-11,-8.000 6.000-12,-8.000 4.000-7,-2.000 4.000-7,-3.000 3.000-4,-3.000 3.000-6,-7.000 3.000-2,-9.000 3.000-2,-10.000 3.000 1,-8.000 4.000-1,-8.000 4.000 0,-2.000 6.000 1,-3.000 7.000-1,-3.000 6.000 1,-9.000 6.000-3,-11.000 6.000-6,-14.000 7.000-7,-11.000 6.000-6,-11.000 1.000-3,-5.000-3.000 1,-7.000-3.000 0,-5.000-2.000 1,-3.000-8.000 2,4.000-8.000 2,3.000-10.000 3,3.000-9.000 1,3.000-9.000 2,3.000-5.000 0,3.000-7.000 0,4.000-5.000 0,19.000-8.000 6,39.000-5.000 12,36.000-7.000 14,39.000-5.000 12,16.000-6.000 4,-3.000-3.000-9,-3.000-3.000-6,-2.000-2.000-8,-1.000-1.000-5,3.000 3.000-2,3.000 3.000-2,4.000 4.000-2,1.000-1.000-3,0.000-3.000-2,0.000-3.000-3,0.000-2.000-3,-4.000-1.000 0,-5.000 3.000-1,-7.000 3.000 0,-5.000 4.000 1,-6.000 1.000-1,-3.000 0.000 1,-3.000 0.000 1,-2.000 0.000-1</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2:57"/>
    </inkml:context>
    <inkml:brush xml:id="br0">
      <inkml:brushProperty name="width" value="0.047723826020956" units="cm"/>
      <inkml:brushProperty name="height" value="0.047723826020956" units="cm"/>
      <inkml:brushProperty name="color" value="#000000"/>
      <inkml:brushProperty name="ignorePressure" value="0"/>
    </inkml:brush>
  </inkml:definitions>
  <inkml:trace contextRef="#ctx0" brushRef="#br0">51400.000 12300.000 460,'-7.000'-43.000'8,"-11.000"17.000"14,-14.000 15.000 15,-11.000 16.000 15,-7.000 9.000 2,0.000 3.000-9,0.000 3.000-10,0.000 4.000-9,1.000 2.000-5,4.000 4.000-2,3.000 3.000-1,3.000 3.000-1,1.000 1.000-2,1.000 1.000-1,-1.000-1.000-1,1.000 1.000-1,-1.000 1.000-1,1.000 3.000-1,-1.000 3.000-1,1.000 4.000-2,1.000 1.000 0,3.000 0.000 1,3.000 0.000 1,4.000 0.000 1,2.000 3.000-2,4.000 6.000-2,3.000 7.000-3,3.000 6.000-1,1.000 3.000-3,1.000 0.000 1,-1.000 0.000-1,1.000 0.000 0,1.000 0.000 1,3.000 0.000 1,3.000 0.000 1,4.000 0.000 1,1.000-2.000 1,0.000-3.000 0,0.000-3.000 0,0.000-2.000 0,4.000-8.000 0,10.000-8.000 0,10.000-10.000 1,9.000-9.000 0,10.000-9.000-2,14.000-5.000-1,11.000-7.000-4,14.000-5.000-2,8.000-12.000-3,7.000-16.000-1,6.000-15.000-3,7.000-15.000-2,0.000-14.000-2,-2.000-8.000 0,-3.000-10.000-1,-3.000-9.000-2,-6.000-4.000 1,-5.000 4.000 1,-7.000 3.000 1,-5.000 3.000 1,-9.000 1.000 1,-9.000 1.000 1,-10.000-1.000 1,-8.000 1.000 1,-9.000 1.000 0,-6.000 3.000 0,-6.000 3.000 0,-6.000 4.000-1,-7.000 1.000 3,-6.000 0.000 3,-6.000 0.000 4,-6.000 0.000 3,-6.000 3.000 4,-2.000 6.000 2,-3.000 7.000 2,-3.000 6.000 3,-6.000 7.000 0,-5.000 10.000-1,-7.000 10.000-2,-5.000 9.000-1,-4.000 4.000-1,0.000 1.000-2,0.000-1.000-1,0.000 1.000-2,-2.000 5.000 0,-3.000 14.000 0,-3.000 11.000 0,-2.000 14.000 1,0.000 7.000-8,7.000 3.000-15,6.000 3.000-16,7.000 4.000-15,7.000-1.000-4,9.000-3.000 7,10.000-3.000 7,10.000-2.000 7,2.000-5.000 3,-3.000-2.000 0,-3.000-3.000-1,-2.000-3.000 0</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2:58"/>
    </inkml:context>
    <inkml:brush xml:id="br0">
      <inkml:brushProperty name="width" value="0.0550215803086758" units="cm"/>
      <inkml:brushProperty name="height" value="0.0550215803086758" units="cm"/>
      <inkml:brushProperty name="color" value="#000000"/>
      <inkml:brushProperty name="ignorePressure" value="0"/>
    </inkml:brush>
  </inkml:definitions>
  <inkml:trace contextRef="#ctx0" brushRef="#br0">52800.000 13300.000 399,'70.000'1.000'15,"-9.000"4.000"9,-10.000 3.000 8,-8.000 3.000 8,-6.000 6.000 1,1.000 9.000-6,-1.000 10.000-6,1.000 10.000-8,-4.000 7.000-3,-6.000 6.000-2,-6.000 7.000-2,-6.000 6.000-1,-9.000 7.000-1,-8.000 10.000-1,-10.000 10.000 1,-9.000 9.000-2,-9.000-1.000-2,-5.000-8.000-7,-7.000-10.000-5,-5.000-9.000-7,-3.000-9.000-1,4.000-5.000 2,3.000-7.000 4,3.000-5.000 3,7.000-6.000 4,14.000-3.000 6,11.000-3.000 5,14.000-2.000 6,11.000-8.000 1,14.000-8.000-2,11.000-10.000-2,14.000-9.000-3,5.000-5.000-2,1.000 0.000-1,-1.000 0.000-2,1.000 0.000-1,-3.000 3.000-1,-2.000 6.000 1,-3.000 7.000 1,-3.000 6.000 1,-4.000 4.000 1,-3.000 4.000-1,-3.000 3.000 0,-2.000 3.000-1,-8.000 3.000 1,-8.000 3.000-1,-10.000 3.000 1,-9.000 4.000-1,-9.000 2.000 2,-5.000 4.000 0,-7.000 3.000 1,-5.000 3.000 1,-8.000 1.000 0,-5.000 1.000-2,-7.000-1.000-1,-5.000 1.000-3,-8.000 2.000-3,-5.000 7.000-5,-7.000 6.000-5,-5.000 7.000-4,-3.000-1.000-3,4.000-6.000 0,3.000-6.000 0,3.000-6.000-1,7.000-7.000-2,14.000-6.000-5,11.000-6.000-4,14.000-6.000-5</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2:59"/>
    </inkml:context>
    <inkml:brush xml:id="br0">
      <inkml:brushProperty name="width" value="0.0445107333362103" units="cm"/>
      <inkml:brushProperty name="height" value="0.0445107333362103" units="cm"/>
      <inkml:brushProperty name="color" value="#000000"/>
      <inkml:brushProperty name="ignorePressure" value="0"/>
    </inkml:brush>
  </inkml:definitions>
  <inkml:trace contextRef="#ctx0" brushRef="#br0">81850.000 2250.000 494,'-29.000'-44.000'64,"-5.000"13.000"-10,-7.000 12.000-9,-5.000 13.000-11,-6.000 10.000-7,-3.000 10.000-1,-3.000 10.000-3,-2.000 9.000-2,-5.000 9.000-3,-2.000 9.000 0,-3.000 10.000-1,-3.000 10.000-1,2.000 0.000-1,10.000-5.000 0,10.000-7.000-1,9.000-5.000-1,6.000-3.000 0,3.000 4.000-2,3.000 3.000-2,4.000 3.000-2,7.000 1.000-1,13.000 1.000-1,12.000-1.000-1,13.000 1.000-2,10.000-1.000 0,10.000 1.000 1,10.000-1.000 1,9.000 1.000 2,6.000-6.000-3,3.000-8.000-5,3.000-10.000-4,4.000-9.000-5,-1.000-4.000-1,-3.000 4.000 1,-3.000 3.000 3,-2.000 3.000 1,-9.000 1.000 2,-12.000 1.000 2,-13.000-1.000 1,-12.000 1.000 1,-7.000 1.000 1,1.000 3.000 2,-1.000 3.000 2,1.000 4.000 1,-9.000-1.000 2,-15.000-3.000 0,-15.000-3.000 0,-16.000-2.000 1,-12.000-1.000 1,-5.000 3.000-2,-7.000 3.000 0,-5.000 4.000-1,-6.000-1.000-1,-3.000-3.000-2,-3.000-3.000-2,-2.000-2.000-1,-3.000-3.000-2,1.000 1.000-3,-1.000-1.000-2,1.000 1.000-4,2.000-1.000 0,7.000 1.000 0,6.000-1.000 1,7.000 1.000 0,13.000-10.000-10,22.000-19.000-18,22.000-18.000-19,23.000-19.000-19,10.000-8.000-4,0.000 3.000 12,0.000 3.000 12,0.000 4.000 11</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2:59"/>
    </inkml:context>
    <inkml:brush xml:id="br0">
      <inkml:brushProperty name="width" value="0.0506656914949417" units="cm"/>
      <inkml:brushProperty name="height" value="0.0506656914949417" units="cm"/>
      <inkml:brushProperty name="color" value="#000000"/>
      <inkml:brushProperty name="ignorePressure" value="0"/>
    </inkml:brush>
  </inkml:definitions>
  <inkml:trace contextRef="#ctx0" brushRef="#br0">83400.000 2500.000 434,'-47.000'-2.000'38,"6.000"-3.000"1,7.000-3.000 0,6.000-2.000 0,3.000 3.000 0,0.000 14.000 0,0.000 11.000 1,0.000 14.000-1,-2.000 10.000-3,-3.000 9.000-5,-3.000 10.000-6,-2.000 10.000-5,-3.000 10.000-4,1.000 13.000 0,-1.000 12.000-1,1.000 13.000 0,-1.000 4.000-2,1.000-3.000-2,-1.000-3.000-2,1.000-2.000-1,2.000-8.000-2,7.000-8.000 0,6.000-10.000-2,7.000-9.000 0,2.000-7.000 0,1.000-3.000 0,-1.000-3.000 0,1.000-2.000 1,10.000-8.000-4,22.000-8.000-7,22.000-10.000-9,23.000-9.000-7,14.000-16.000-3,10.000-22.000 0,10.000-22.000 2,9.000-21.000 1,1.000-14.000 1,-6.000-2.000 1,-6.000-3.000 2,-6.000-3.000 1,-6.000-10.000 1,-2.000-16.000 0,-3.000-15.000 2,-3.000-15.000 0,-6.000-12.000 3,-5.000-6.000 6,-7.000-6.000 6,-5.000-6.000 5,-11.000 7.000 3,-11.000 22.000-3,-14.000 22.000 0,-11.000 23.000-3,-9.000 13.000 1,-3.000 6.000 1,-3.000 7.000 1,-2.000 6.000 2,-8.000 7.000 0,-8.000 10.000 0,-10.000 10.000 0,-9.000 9.000-1,-10.000 6.000-3,-9.000 3.000-10,-10.000 3.000-8,-8.000 4.000-8,-3.000 5.000-8,7.000 10.000-3,6.000 10.000-6,7.000 9.000-4,7.000 4.000 1,9.000 1.000 5,10.000-1.000 6,10.000 1.000 5,5.000-3.000 4,4.000-2.000 0,3.000-3.000 1,3.000-3.000 0</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3:00"/>
    </inkml:context>
    <inkml:brush xml:id="br0">
      <inkml:brushProperty name="width" value="0.0538575798273087" units="cm"/>
      <inkml:brushProperty name="height" value="0.0538575798273087" units="cm"/>
      <inkml:brushProperty name="color" value="#000000"/>
      <inkml:brushProperty name="ignorePressure" value="0"/>
    </inkml:brush>
  </inkml:definitions>
  <inkml:trace contextRef="#ctx0" brushRef="#br0">84650.000 3600.000 408,'48.000'0.000'40,"-3.000"0.000"-1,-3.000 0.000 0,-2.000 0.000 0,-3.000 4.000-3,1.000 10.000-5,-1.000 10.000-5,1.000 9.000-4,-4.000 4.000-4,-6.000 1.000-5,-6.000-1.000-3,-6.000 1.000-4,-7.000 4.000-2,-6.000 9.000 1,-6.000 10.000 0,-6.000 10.000 1,-9.000 0.000-2,-8.000-5.000-2,-10.000-7.000-3,-9.000-5.000-3,-5.000-6.000-1,0.000-3.000 0,0.000-3.000 1,0.000-2.000 0,9.000-1.000 2,19.000 3.000 4,19.000 3.000 5,19.000 4.000 5,12.000-4.000 1,6.000-9.000-2,7.000-10.000-1,6.000-8.000-2,6.000-4.000 1,6.000 3.000 1,7.000 3.000 1,6.000 4.000 2,-4.000 4.000 1,-11.000 6.000-1,-14.000 7.000 0,-11.000 6.000 0,-11.000 3.000-1,-5.000 0.000 0,-7.000 0.000 0,-5.000 0.000-1,-11.000 4.000 0,-11.000 10.000 0,-14.000 10.000 0,-11.000 9.000-1,-12.000 6.000-1,-9.000 3.000-2,-10.000 3.000-3,-8.000 4.000-2,-11.000 1.000-3,-8.000 0.000-6,-10.000 0.000-6,-9.000 0.000-4,-2.000-5.000-5,6.000-9.000-2,7.000-10.000-2,6.000-8.000-2,10.000-11.000-10,17.000-8.000-17,15.000-10.000-17,16.000-9.000-19</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7"/>
    </inkml:context>
    <inkml:brush xml:id="br0">
      <inkml:brushProperty name="width" value="0.0388138815760612" units="cm"/>
      <inkml:brushProperty name="height" value="0.0388138815760612" units="cm"/>
      <inkml:brushProperty name="color" value="#f2395b"/>
      <inkml:brushProperty name="ignorePressure" value="0"/>
    </inkml:brush>
  </inkml:definitions>
  <inkml:trace contextRef="#ctx0" brushRef="#br0">67850.000 43250.000 566,'-90.000'3.000'6,"23.000"6.000"11,22.000 7.000 12,22.000 6.000 11,10.000 7.000 4,1.000 10.000 0,-1.000 10.000-3,1.000 9.000 0,-1.000 9.000-5,1.000 9.000-4,-1.000 10.000-7,1.000 10.000-5,-4.000 7.000-4,-6.000 6.000-4,-6.000 7.000-3,-6.000 6.000-4,-4.000-4.000-6,1.000-11.000-7,-1.000-14.000-10,1.000-11.000-7,10.000-23.000-11,22.000-31.000-12,22.000-31.000-12,23.000-31.000-13,19.000-29.000 1,19.000-24.000 14,19.000-26.000 12,19.000-24.000 14,7.000-9.000 9,-3.000 10.000 5,-3.000 10.000 5,-2.000 9.000 5,-6.000 12.000 6,-6.000 16.000 6,-6.000 15.000 5,-6.000 17.000 6,-9.000 11.000 6,-8.000 10.000 6,-10.000 10.000 7,-9.000 9.000 6,-16.000 15.000 3,-22.000 22.000 0,-22.000 22.000 1,-21.000 23.000 0,-17.000 10.000-4,-8.000 0.000-9,-10.000 0.000-9,-9.000 0.000-8,-10.000 4.000-7,-9.000 10.000-5,-10.000 10.000-3,-8.000 9.000-5,2.000-4.000-3,16.000-15.000 0,15.000-15.000-1,17.000-16.000-1,21.000-18.000 0,28.000-18.000-2,28.000-19.000-1,29.000-18.000-2,18.000-14.000 0,9.000-5.000 4,10.000-7.000 2,10.000-5.000 3,-1.000-1.000 4,-9.000 6.000 3,-10.000 7.000 3,-8.000 6.000 3,-11.000 6.000 2,-8.000 6.000-1,-10.000 7.000-1,-9.000 6.000-1,-12.000 9.000 0,-11.000 13.000 0,-14.000 12.000 2,-11.000 13.000 1,-14.000 9.000 0,-11.000 6.000-1,-14.000 7.000 0,-11.000 6.000-1,-9.000 3.000-1,-3.000 0.000 0,-3.000 0.000 0,-2.000 0.000 0,0.000-4.000-1,7.000-5.000 0,6.000-7.000 1,7.000-5.000 0,5.000-8.000 0,7.000-5.000 1,6.000-7.000 2,7.000-5.000 0,16.000-8.000 3,29.000-5.000 2,28.000-7.000 2,28.000-5.000 2,12.000-8.000 0,-3.000-5.000-2,-3.000-7.000-3,-2.000-5.000-2,-3.000-3.000-7,1.000 4.000-13,-1.000 3.000-12,1.000 3.000-13,-4.000 6.000-2,-6.000 9.000 7,-6.000 10.000 6,-6.000 10.000 6,-7.000 4.000 4,-6.000 0.000 0,-6.000 0.000 0,-6.000 0.000 1,1.000-8.000-5,9.000-16.000-6,10.000-15.000-8,10.000-15.000-8,-1.000-7.000-1,-9.000 3.000 4,-10.000 3.000 3,-8.000 4.000 4</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3:02"/>
    </inkml:context>
    <inkml:brush xml:id="br0">
      <inkml:brushProperty name="width" value="0.0431806147098541" units="cm"/>
      <inkml:brushProperty name="height" value="0.0431806147098541" units="cm"/>
      <inkml:brushProperty name="color" value="#000000"/>
      <inkml:brushProperty name="ignorePressure" value="0"/>
    </inkml:brush>
  </inkml:definitions>
  <inkml:trace contextRef="#ctx0" brushRef="#br0">80650.000 12450.000 509,'-4.000'-36.000'11,"-5.000"28.000"17,-7.000 28.000 16,-5.000 29.000 17,-4.000 18.000 2,0.000 9.000-9,0.000 10.000-11,0.000 10.000-9,-2.000 7.000-7,-3.000 6.000-4,-3.000 7.000-3,-2.000 6.000-4,-1.000 6.000-3,3.000 6.000-2,3.000 7.000-2,4.000 6.000-3,2.000-1.000 0,4.000-5.000-1,3.000-7.000-1,3.000-5.000 1,3.000-15.000-2,3.000-22.000 0,3.000-22.000-2,4.000-21.000-1,2.000-26.000-14,4.000-28.000-28,3.000-28.000-28,3.000-27.000-29,1.000-11.000-3,1.000 10.000 19,-1.000 10.000 21,1.000 9.000 19</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3:03"/>
    </inkml:context>
    <inkml:brush xml:id="br0">
      <inkml:brushProperty name="width" value="0.045464426279068" units="cm"/>
      <inkml:brushProperty name="height" value="0.045464426279068" units="cm"/>
      <inkml:brushProperty name="color" value="#000000"/>
      <inkml:brushProperty name="ignorePressure" value="0"/>
    </inkml:brush>
  </inkml:definitions>
  <inkml:trace contextRef="#ctx0" brushRef="#br0">80900.000 12250.000 483,'26.000'-29.000'0,"4.000"-5.000"0,3.000-7.000 0,3.000-5.000 0,7.000-3.000 0,14.000 4.000 0,11.000 3.000 0,14.000 3.000 0,-1.000 6.000 7,-12.000 9.000 13,-13.000 10.000 14,-12.000 10.000 13,-10.000 11.000 3,-6.000 17.000-5,-6.000 15.000-6,-6.000 16.000-6,-9.000 12.000-6,-8.000 9.000-8,-10.000 10.000-7,-9.000 10.000-7,-13.000 2.000-4,-16.000-3.000 1,-15.000-3.000 0,-15.000-2.000 0,-7.000-6.000-2,3.000-6.000-5,3.000-6.000-6,4.000-6.000-5,4.000-9.000-3,6.000-8.000 2,7.000-10.000 0,6.000-9.000 2,17.000-9.000 3,28.000-5.000 6,28.000-7.000 6,29.000-5.000 6,18.000-6.000 5,9.000-3.000 4,10.000-3.000 5,10.000-2.000 5,2.000 0.000 1,-3.000 7.000-4,-3.000 6.000-4,-2.000 7.000-3,-9.000 5.000-2,-12.000 7.000-2,-13.000 6.000-2,-12.000 7.000-2,-15.000 10.000-1,-15.000 16.000 1,-15.000 15.000 0,-16.000 17.000 1,-15.000 3.000 0,-11.000-5.000 0,-14.000-7.000-1,-11.000-5.000 0,-9.000-4.000-1,-3.000 0.000 0,-3.000 0.000 0,-2.000 0.000 0,-3.000-2.000-1,1.000-3.000-2,-1.000-3.000-2,1.000-2.000-1,4.000-9.000-2,9.000-12.000 1,10.000-13.000-1,10.000-12.000 2,13.000-23.000-13,19.000-30.000-24,19.000-32.000-23,19.000-30.000-25,10.000-9.000-5,4.000 16.000 12,3.000 15.000 11,3.000 17.000 13</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3:03"/>
    </inkml:context>
    <inkml:brush xml:id="br0">
      <inkml:brushProperty name="width" value="0.0364858508110046" units="cm"/>
      <inkml:brushProperty name="height" value="0.0364858508110046" units="cm"/>
      <inkml:brushProperty name="color" value="#000000"/>
      <inkml:brushProperty name="ignorePressure" value="0"/>
    </inkml:brush>
  </inkml:definitions>
  <inkml:trace contextRef="#ctx0" brushRef="#br0">83150.000 11250.000 602,'53.000'-88.000'77,"6.000"26.000"-9,7.000 24.000-11,6.000 26.000-9,9.000 12.000-8,13.000 0.000-6,12.000 0.000-6,13.000 0.000-7,2.000 1.000-6,-5.000 4.000-7,-7.000 3.000-7,-5.000 3.000-6,-11.000 1.000-7,-11.000 1.000-5,-14.000-1.000-7,-11.000 1.000-5,-14.000 2.000-6,-11.000 7.000-5,-14.000 6.000-5,-11.000 7.000-5,-17.000 4.000 1,-18.000 3.000 6,-19.000 3.000 7,-18.000 4.000 6,-6.000-3.000 5,10.000-5.000 3,10.000-7.000 3,9.000-5.000 2</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3:03"/>
    </inkml:context>
    <inkml:brush xml:id="br0">
      <inkml:brushProperty name="width" value="0.0506324507296085" units="cm"/>
      <inkml:brushProperty name="height" value="0.0506324507296085" units="cm"/>
      <inkml:brushProperty name="color" value="#000000"/>
      <inkml:brushProperty name="ignorePressure" value="0"/>
    </inkml:brush>
  </inkml:definitions>
  <inkml:trace contextRef="#ctx0" brushRef="#br0">83150.000 12000.000 434,'-47.000'1.000'2,"6.000"4.000"3,7.000 3.000 4,6.000 3.000 3,4.000 6.000 7,4.000 9.000 10,3.000 10.000 10,3.000 10.000 10,3.000 7.000 2,3.000 6.000-4,3.000 7.000-4,4.000 6.000-4,-3.000 7.000-4,-5.000 10.000-5,-7.000 10.000-5,-5.000 9.000-3,-8.000 18.000-3,-5.000 29.000 0,-7.000 28.000-1,-5.000 28.000 0,-6.000 23.000-2,-3.000 19.000-5,-3.000 19.000-4,-2.000 19.000-5,-1.000 4.000-4,3.000-9.000-3,3.000-10.000-2,4.000-8.000-4,2.000-9.000-5,4.000-6.000-8,3.000-6.000-9,3.000-6.000-8,4.000-16.000-3,7.000-25.000 6,6.000-25.000 4,7.000-25.000 5,4.000-24.000 5,3.000-21.000 3,3.000-22.000 3,4.000-22.000 4</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3:03"/>
    </inkml:context>
    <inkml:brush xml:id="br0">
      <inkml:brushProperty name="width" value="0.0395898073911667" units="cm"/>
      <inkml:brushProperty name="height" value="0.0395898073911667" units="cm"/>
      <inkml:brushProperty name="color" value="#000000"/>
      <inkml:brushProperty name="ignorePressure" value="0"/>
    </inkml:brush>
  </inkml:definitions>
  <inkml:trace contextRef="#ctx0" brushRef="#br0">82300.000 13700.000 555,'81.000'-133.000'86,"13.000"34.000"-13,12.000 35.000-13,13.000 35.000-12,7.000 18.000-10,4.000 3.000-6,3.000 3.000-7,3.000 4.000-6,-2.000 1.000-4,-6.000 0.000 0,-6.000 0.000 0,-6.000 0.000 0,-7.000 0.000-12,-6.000 0.000-21,-6.000 0.000-23,-6.000 0.000-22</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3:05"/>
    </inkml:context>
    <inkml:brush xml:id="br0">
      <inkml:brushProperty name="width" value="0.0571413859724998" units="cm"/>
      <inkml:brushProperty name="height" value="0.0571413859724998" units="cm"/>
      <inkml:brushProperty name="color" value="#000000"/>
      <inkml:brushProperty name="ignorePressure" value="0"/>
    </inkml:brush>
  </inkml:definitions>
  <inkml:trace contextRef="#ctx0" brushRef="#br0">85300.000 13200.000 385,'50.000'-44.000'8,"0.000"13.000"8,0.000 12.000 6,0.000 13.000 7,-2.000 7.000 3,-3.000 4.000-2,-3.000 3.000-1,-2.000 3.000-1,-5.000 6.000-2,-2.000 9.000-3,-3.000 10.000-4,-3.000 10.000-2,-6.000 5.000-3,-5.000 4.000-1,-7.000 3.000-3,-5.000 3.000-2,-8.000 3.000 0,-5.000 3.000 0,-7.000 3.000 1,-5.000 4.000 0,-9.000-1.000-2,-9.000-3.000-5,-10.000-3.000-5,-8.000-2.000-4,-8.000-5.000-3,-2.000-2.000 0,-3.000-3.000 0,-3.000-3.000 0,2.000-7.000 0,10.000-9.000 4,10.000-10.000 1,9.000-8.000 3,21.000-4.000 2,35.000 3.000 4,35.000 3.000 2,34.000 4.000 4,12.000 1.000 1,-9.000 0.000-2,-10.000 0.000-2,-8.000 0.000-1,-8.000 1.000-1,-2.000 4.000-1,-3.000 3.000-1,-3.000 3.000-1,-6.000-1.000 0,-5.000-2.000-1,-7.000-3.000 0,-5.000-3.000-1,-6.000-1.000 3,-3.000 4.000 6,-3.000 3.000 6,-2.000 3.000 6,-8.000 7.000 3,-8.000 14.000 1,-10.000 11.000 2,-9.000 14.000 0,-9.000-1.000 0,-5.000-12.000-4,-7.000-13.000-4,-5.000-12.000-4,-6.000-9.000-4,-3.000-2.000-8,-3.000-3.000-5,-2.000-3.000-8,-6.000-1.000-4,-6.000 4.000-4,-6.000 3.000-4,-6.000 3.000-3,-6.000 1.000-2,-2.000 1.000 3,-3.000-1.000 2,-3.000 1.000 2,5.000-4.000-9,17.000-6.000-19,15.000-6.000-20,16.000-6.000-20</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5:15"/>
    </inkml:context>
    <inkml:brush xml:id="br0">
      <inkml:brushProperty name="width" value="0.0408135391771793" units="cm"/>
      <inkml:brushProperty name="height" value="0.0408135391771793" units="cm"/>
      <inkml:brushProperty name="color" value="#00bff3"/>
      <inkml:brushProperty name="ignorePressure" value="0"/>
    </inkml:brush>
  </inkml:definitions>
  <inkml:trace contextRef="#ctx0" brushRef="#br0">50900.000 25450.000 539,'-24.000'-24.000'1,"4.000"4.000"5,3.000 3.000 3,3.000 3.000 3,-1.000 7.000 5,-2.000 14.000 7,-3.000 11.000 5,-3.000 14.000 6,-7.000 11.000 3,-9.000 14.000-1,-10.000 11.000 0,-8.000 14.000-2,-8.000 8.000-1,-2.000 7.000-6,-3.000 6.000-5,-3.000 7.000-5,-6.000 4.000-4,-5.000 3.000-1,-7.000 3.000-2,-5.000 4.000-3,0.000 1.000 0,10.000 0.000-1,10.000 0.000 1,9.000 0.000-2,9.000-5.000-3,9.000-9.000-10,10.000-10.000-9,10.000-8.000-9,10.000-23.000-5,13.000-34.000 0,12.000-35.000-1,13.000-33.000 0,12.000-28.000-5,13.000-18.000-7,12.000-19.000-8,13.000-18.000-8,-1.000-1.000 2,-11.000 19.000 10,-14.000 19.000 12,-11.000 19.000 11,-7.000 10.000 6,0.000 4.000 4,0.000 3.000 3,0.000 3.000 3</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5:15"/>
    </inkml:context>
    <inkml:brush xml:id="br0">
      <inkml:brushProperty name="width" value="0.0492125116288662" units="cm"/>
      <inkml:brushProperty name="height" value="0.0492125116288662" units="cm"/>
      <inkml:brushProperty name="color" value="#00bff3"/>
      <inkml:brushProperty name="ignorePressure" value="0"/>
    </inkml:brush>
  </inkml:definitions>
  <inkml:trace contextRef="#ctx0" brushRef="#br0">50300.000 26250.000 447,'29.000'-107.000'15,"10.000"39.000"16,10.000 36.000 16,9.000 39.000 15,1.000 21.000 2,-6.000 6.000-13,-6.000 7.000-13,-6.000 6.000-12,-4.000 6.000-8,1.000 6.000-3,-1.000 7.000-4,1.000 6.000-4,-3.000 3.000-1,-2.000 0.000-2,-3.000 0.000-1,-3.000 0.000-1,-2.000-5.000-1,0.000-9.000-4,0.000-10.000-2,0.000-8.000-3,9.000-17.000-4,19.000-21.000-4,19.000-22.000-5,19.000-22.000-3,9.000-21.000-2,0.000-18.000 1,0.000-19.000 3,0.000-18.000 1,1.000-9.000 1,4.000 4.000 1,3.000 3.000 1,3.000 3.000 1,-7.000 7.000 2,-15.000 14.000 4,-15.000 11.000 3,-16.000 14.000 3,-16.000 16.000 9,-16.000 22.000 14,-15.000 22.000 15,-15.000 23.000 14,-11.000 14.000 3,-2.000 10.000-6,-3.000 10.000-8,-3.000 9.000-6,-2.000 4.000-5,0.000 1.000-3,0.000-1.000-3,0.000 1.000-3,0.000 1.000-1,0.000 3.000-2,0.000 3.000-1,0.000 4.000-2,1.000 1.000-1,4.000 0.000 0,3.000 0.000-1,3.000 0.000 0,3.000-2.000-2,3.000-3.000 0,3.000-3.000-3,4.000-2.000-1,2.000-5.000 0,4.000-2.000-2,3.000-3.000 1,3.000-3.000-2,3.000-4.000 0,3.000-3.000 1,3.000-3.000-1,4.000-2.000 1,2.000-6.000-1,4.000-6.000-2,3.000-6.000-2,3.000-6.000-3,4.000-9.000 0,7.000-8.000 0,6.000-10.000 1,7.000-9.000 0,2.000-15.000 1,1.000-18.000-2,-1.000-19.000 1,1.000-18.000-1,1.000-14.000-1,3.000-5.000 0,3.000-7.000-1,4.000-5.000-1,-4.000-3.000 0,-9.000 4.000 1,-10.000 3.000 0,-8.000 3.000 2,-11.000 6.000 1,-8.000 9.000 1,-10.000 10.000 3,-9.000 10.000 2,-7.000 7.000 2,-3.000 6.000 2,-3.000 7.000 1,-2.000 6.000 2,-9.000 6.000 0,-12.000 6.000 0,-13.000 7.000-1,-12.000 6.000 0,-7.000 6.000-1,1.000 6.000 0,-1.000 7.000-1,1.000 6.000-1,-3.000 9.000-5,-2.000 13.000-8,-3.000 12.000-10,-3.000 13.000-9,2.000 7.000-5,10.000 4.000-2,10.000 3.000-1,9.000 3.000-1,7.000-2.000-2,7.000-6.000-2,6.000-6.000-2,7.000-6.000-3</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5:16"/>
    </inkml:context>
    <inkml:brush xml:id="br0">
      <inkml:brushProperty name="width" value="0.0479439608752728" units="cm"/>
      <inkml:brushProperty name="height" value="0.0479439608752728" units="cm"/>
      <inkml:brushProperty name="color" value="#00bff3"/>
      <inkml:brushProperty name="ignorePressure" value="0"/>
    </inkml:brush>
  </inkml:definitions>
  <inkml:trace contextRef="#ctx0" brushRef="#br0">53550.000 26650.000 458,'139.000'45.000'8,"-22.000"-9.000"15,-22.000-10.000 15,-21.000-8.000 15,-15.000-3.000 5,-6.000 7.000-7,-6.000 6.000-6,-6.000 7.000-8,-6.000 2.000-5,-2.000 1.000-6,-3.000-1.000-5,-3.000 1.000-5,-9.000 4.000-4,-11.000 9.000-2,-14.000 10.000-2,-11.000 10.000-3,-12.000 8.000-1,-9.000 10.000-3,-10.000 10.000-1,-8.000 9.000-2,-8.000 1.000-1,-2.000-6.000-2,-3.000-6.000 0,-3.000-6.000-2,-1.000-9.000 1,4.000-8.000 1,3.000-10.000 2,3.000-9.000 1,17.000-15.000 5,31.000-18.000 9,32.000-19.000 8,31.000-18.000 9,20.000-12.000 0,9.000-3.000-8,10.000-3.000-8,10.000-2.000-9,2.000 2.000-5,-3.000 9.000-3,-3.000 10.000-5,-2.000 10.000-3,-5.000 4.000-3,-2.000 0.000-2,-3.000 0.000-2,-3.000 0.000-2,-4.000 1.000-7,-3.000 4.000-12,-3.000 3.000-12,-2.000 3.000-12</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5:16"/>
    </inkml:context>
    <inkml:brush xml:id="br0">
      <inkml:brushProperty name="width" value="0.0450986437499523" units="cm"/>
      <inkml:brushProperty name="height" value="0.0450986437499523" units="cm"/>
      <inkml:brushProperty name="color" value="#00bff3"/>
      <inkml:brushProperty name="ignorePressure" value="0"/>
    </inkml:brush>
  </inkml:definitions>
  <inkml:trace contextRef="#ctx0" brushRef="#br0">54550.000 24300.000 487,'-22.000'-25.000'7,"6.000"0.000"12,7.000 0.000 14,6.000 0.000 12,6.000 3.000 6,6.000 6.000-3,7.000 7.000-1,6.000 6.000-3,12.000 3.000-3,19.000 0.000-4,19.000 0.000-5,19.000 0.000-4,7.000 0.000-4,-3.000 0.000-4,-3.000 0.000-4,-2.000 0.000-4,-5.000 1.000-5,-2.000 4.000-5,-3.000 3.000-6,-3.000 3.000-5,-2.000 1.000-9,0.000 1.000-13,0.000-1.000-14,0.000 1.000-14,-5.000-3.000-6,-9.000-2.000-1,-10.000-3.000 0,-8.000-3.000-1</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8"/>
    </inkml:context>
    <inkml:brush xml:id="br0">
      <inkml:brushProperty name="width" value="0.0370003692805767" units="cm"/>
      <inkml:brushProperty name="height" value="0.0370003692805767" units="cm"/>
      <inkml:brushProperty name="color" value="#f2395b"/>
      <inkml:brushProperty name="ignorePressure" value="0"/>
    </inkml:brush>
  </inkml:definitions>
  <inkml:trace contextRef="#ctx0" brushRef="#br0">69700.000 43900.000 594,'-22.000'48.000'46,"6.000"-3.000"6,7.000-3.000 5,6.000-2.000 5,3.000-1.000-3,0.000 3.000-11,0.000 3.000-12,0.000 4.000-11,0.000 2.000-10,0.000 4.000-9,0.000 3.000-10,0.000 3.000-7,0.000-2.000-4,0.000-6.000 4,0.000-6.000 2,0.000-6.000 4</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19"/>
    </inkml:context>
    <inkml:brush xml:id="br0">
      <inkml:brushProperty name="width" value="0.0398615561425686" units="cm"/>
      <inkml:brushProperty name="height" value="0.0398615561425686" units="cm"/>
      <inkml:brushProperty name="color" value="#000000"/>
      <inkml:brushProperty name="ignorePressure" value="0"/>
    </inkml:brush>
  </inkml:definitions>
  <inkml:trace contextRef="#ctx0" brushRef="#br0">83600.000 39350.000 551,'-50.000'3.000'8,"0.000"6.000"15,0.000 7.000 15,0.000 6.000 15,0.000 7.000 3,0.000 10.000-8,0.000 10.000-8,0.000 9.000-9,-4.000 7.000-6,-5.000 7.000-2,-7.000 6.000-3,-5.000 7.000-2,-6.000 4.000-3,-3.000 3.000-2,-3.000 3.000-1,-2.000 4.000-1,-1.000 4.000-3,3.000 6.000-3,3.000 7.000-4,4.000 6.000-2,4.000 1.000-3,6.000-3.000-4,7.000-3.000-4,6.000-2.000-4,6.000-14.000-4,6.000-21.000-4,7.000-22.000-4,6.000-22.000-5,12.000-26.000-3,19.000-27.000-3,19.000-28.000-5,19.000-28.000-2,7.000-15.000 1,-3.000 1.000 8,-3.000-1.000 8,-2.000 1.000 7,-3.000 5.000 4,1.000 14.000-1,-1.000 11.000-1,1.000 14.000 0</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20"/>
    </inkml:context>
    <inkml:brush xml:id="br0">
      <inkml:brushProperty name="width" value="0.0481670312583447" units="cm"/>
      <inkml:brushProperty name="height" value="0.0481670312583447" units="cm"/>
      <inkml:brushProperty name="color" value="#000000"/>
      <inkml:brushProperty name="ignorePressure" value="0"/>
    </inkml:brush>
  </inkml:definitions>
  <inkml:trace contextRef="#ctx0" brushRef="#br0">83350.000 39550.000 456,'25.000'-36.000'8,"0.000"28.000"14,0.000 28.000 16,0.000 29.000 15,-2.000 16.000 3,-3.000 7.000-10,-3.000 6.000-9,-2.000 7.000-9,-3.000 2.000-6,1.000 1.000-3,-1.000-1.000-2,1.000 1.000-3,-1.000-1.000-2,1.000 1.000-2,-1.000-1.000-2,1.000 1.000-1,-1.000-6.000-3,1.000-8.000-3,-1.000-10.000-1,1.000-9.000-4,5.000-10.000 0,14.000-9.000-1,11.000-10.000-1,14.000-8.000 1,5.000-15.000-4,1.000-19.000-8,-1.000-18.000-6,1.000-19.000-7,2.000-13.000-3,7.000-6.000 2,6.000-6.000 2,7.000-6.000 1,0.000-2.000 4,-2.000 3.000 3,-3.000 3.000 5,-3.000 4.000 3,-6.000 4.000 3,-5.000 6.000 1,-7.000 7.000 3,-5.000 6.000 1,-9.000 6.000 5,-9.000 6.000 9,-10.000 7.000 9,-8.000 6.000 8,-8.000 9.000 6,-2.000 13.000 3,-3.000 12.000 1,-3.000 13.000 3,-6.000 9.000-2,-5.000 6.000-4,-7.000 7.000-4,-5.000 6.000-6,-4.000 4.000-2,0.000 4.000-2,0.000 3.000-2,0.000 3.000-2,0.000 4.000-1,0.000 7.000-2,0.000 6.000-2,0.000 7.000 0,1.000 4.000-2,4.000 3.000-2,3.000 3.000 0,3.000 4.000 0,3.000-4.000-3,3.000-9.000 0,3.000-10.000-1,4.000-8.000-2,2.000-8.000-1,4.000-2.000-4,3.000-3.000-4,3.000-3.000-2,4.000-7.000-2,7.000-9.000 0,6.000-10.000 0,7.000-8.000 0,5.000-9.000 1,7.000-6.000 1,6.000-6.000 0,7.000-6.000 2,5.000-12.000-1,7.000-15.000 0,6.000-15.000 0,7.000-16.000 0,2.000-8.000 1,1.000 0.000 0,-1.000 0.000 2,1.000 0.000 1,-4.000-2.000 1,-6.000-3.000 0,-6.000-3.000 1,-6.000-2.000 0,-9.000-3.000 0,-8.000 1.000 0,-10.000-1.000 0,-9.000 1.000-1,-7.000 1.000 1,-3.000 3.000 1,-3.000 3.000 3,-2.000 4.000 1,-6.000 1.000 0,-6.000 0.000 1,-6.000 0.000 1,-6.000 0.000-1,-6.000 6.000 1,-2.000 13.000 0,-3.000 12.000 1,-3.000 13.000 0,-6.000 7.000 0,-5.000 4.000-1,-7.000 3.000-1,-5.000 3.000-1,-8.000 4.000-3,-5.000 7.000-3,-7.000 6.000-4,-5.000 7.000-4,-1.000 7.000-4,6.000 9.000-6,7.000 10.000-7,6.000 10.000-5,6.000 4.000-3,6.000 0.000 1,7.000 0.000 0,6.000 0.000 0,4.000-5.000 3,4.000-9.000 4,3.000-10.000 4,3.000-8.000 5</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20"/>
    </inkml:context>
    <inkml:brush xml:id="br0">
      <inkml:brushProperty name="width" value="0.0535505898296833" units="cm"/>
      <inkml:brushProperty name="height" value="0.0535505898296833" units="cm"/>
      <inkml:brushProperty name="color" value="#000000"/>
      <inkml:brushProperty name="ignorePressure" value="0"/>
    </inkml:brush>
  </inkml:definitions>
  <inkml:trace contextRef="#ctx0" brushRef="#br0">86700.000 40100.000 410,'70.000'6.000'62,"-9.000"13.000"-10,-10.000 12.000-8,-8.000 13.000-8,-11.000 9.000-8,-8.000 6.000-6,-10.000 7.000-6,-9.000 6.000-7,-13.000 6.000-4,-16.000 6.000-2,-15.000 7.000 0,-15.000 6.000-3,-9.000 3.000 0,1.000 0.000-1,-1.000 0.000 0,1.000 0.000-1,2.000-7.000 0,7.000-11.000 0,6.000-14.000-1,7.000-11.000 0,5.000-7.000 0,7.000 0.000 4,6.000 0.000 2,7.000 0.000 2,13.000-4.000 2,22.000-5.000 2,22.000-7.000 1,23.000-5.000 2,6.000-6.000 0,-5.000-3.000-1,-7.000-3.000 0,-5.000-2.000-2,-6.000 0.000 0,-3.000 7.000-1,-3.000 6.000-1,-2.000 7.000-1,-6.000 4.000 2,-6.000 3.000 2,-6.000 3.000 2,-6.000 4.000 3,-6.000 2.000 1,-2.000 4.000 0,-3.000 3.000-1,-3.000 3.000 0,-9.000 3.000-1,-11.000 3.000-1,-14.000 3.000-1,-11.000 4.000-1,-9.000 1.000-1,-3.000 0.000-1,-3.000 0.000-3,-2.000 0.000-1,-6.000 3.000 0,-6.000 6.000-1,-6.000 7.000 0,-6.000 6.000 1,-2.000-1.000-4,3.000-5.000-5,3.000-7.000-8,4.000-5.000-5,5.000-12.000-7,10.000-16.000-6,10.000-15.000-7,9.000-15.000-6,9.000-17.000-4,9.000-15.000 0,10.000-15.000-1,10.000-16.000-1,7.000-8.000 0,6.000 0.000 1,7.000 0.000 1,6.000 0.000 0</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21"/>
    </inkml:context>
    <inkml:brush xml:id="br0">
      <inkml:brushProperty name="width" value="0.0424876846373081" units="cm"/>
      <inkml:brushProperty name="height" value="0.0424876846373081" units="cm"/>
      <inkml:brushProperty name="color" value="#000000"/>
      <inkml:brushProperty name="ignorePressure" value="0"/>
    </inkml:brush>
  </inkml:definitions>
  <inkml:trace contextRef="#ctx0" brushRef="#br0">87750.000 39050.000 517,'4.000'-46.000'8,"10.000"10.000"16,10.000 10.000 16,9.000 9.000 15,10.000 6.000 6,14.000 3.000-6,11.000 3.000-5,14.000 4.000-4,8.000 1.000-7,7.000 0.000-5,6.000 0.000-7,7.000 0.000-5,0.000-2.000-7,-2.000-3.000-9,-3.000-3.000-6,-3.000-2.000-9,-9.000-1.000-8,-11.000 3.000-11,-14.000 3.000-9,-11.000 4.000-11</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22"/>
    </inkml:context>
    <inkml:brush xml:id="br0">
      <inkml:brushProperty name="width" value="0.0580188035964966" units="cm"/>
      <inkml:brushProperty name="height" value="0.0580188035964966" units="cm"/>
      <inkml:brushProperty name="color" value="#000000"/>
      <inkml:brushProperty name="ignorePressure" value="0"/>
    </inkml:brush>
  </inkml:definitions>
  <inkml:trace contextRef="#ctx0" brushRef="#br0">83850.000 49750.000 379,'-2.000'-49.000'3,"-3.000"4.000"7,-3.000 3.000 8,-2.000 3.000 6,-11.000 9.000 5,-15.000 16.000 4,-15.000 15.000 4,-16.000 17.000 4,-8.000 11.000-2,0.000 10.000-5,0.000 10.000-8,0.000 9.000-5,-7.000 9.000-4,-11.000 9.000-2,-14.000 10.000-1,-11.000 10.000-1,-4.000 7.000-1,6.000 6.000-1,7.000 7.000 0,6.000 6.000-1,9.000-1.000 0,13.000-5.000-2,12.000-7.000 1,13.000-5.000-2,10.000-8.000 0,10.000-5.000-1,10.000-7.000-2,9.000-5.000 0,10.000-9.000-2,14.000-9.000-4,11.000-10.000-2,14.000-8.000-4,14.000-12.000-2,20.000-12.000 0,18.000-13.000-1,20.000-12.000 0,14.000-16.000-3,14.000-19.000-2,11.000-18.000-4,14.000-19.000-2,7.000-10.000-2,3.000 1.000 2,3.000-1.000 2,4.000 1.000 1,-6.000 2.000 4,-11.000 7.000 3,-14.000 6.000 5,-11.000 7.000 3,-14.000 8.000 3,-11.000 14.000 1,-14.000 11.000 1,-11.000 14.000 1,-15.000 13.000 5,-16.000 16.000 10,-15.000 15.000 9,-15.000 17.000 10,-14.000 7.000 3,-8.000 0.000-5,-10.000 0.000-5,-9.000 0.000-5,-5.000 3.000-2,0.000 6.000-1,0.000 7.000-1,0.000 6.000 0,0.000 4.000-2,0.000 4.000-3,0.000 3.000-2,0.000 3.000-3,3.000 1.000-2,6.000 1.000-1,7.000-1.000-1,6.000 1.000-2,7.000-6.000 0,10.000-8.000 0,10.000-10.000 1,9.000-9.000-1,6.000-12.000-3,3.000-11.000-5,3.000-14.000-7,4.000-11.000-6,4.000-15.000-4,6.000-16.000 0,7.000-15.000-2,6.000-15.000 0,6.000-17.000 1,6.000-15.000 1,7.000-15.000 1,6.000-16.000 2,3.000-7.000 2,0.000 4.000 2,0.000 3.000 1,0.000 3.000 2,-7.000 3.000 2,-11.000 3.000 2,-14.000 3.000 1,-11.000 4.000 2,-14.000 5.000 2,-11.000 10.000 1,-14.000 10.000 2,-11.000 9.000 1,-14.000 4.000 0,-11.000 1.000 0,-14.000-1.000-1,-11.000 1.000 0,-9.000 5.000-3,-3.000 14.000-1,-3.000 11.000-4,-2.000 14.000-3,-5.000 8.000 0,-2.000 7.000 0,-3.000 6.000 0,-3.000 7.000 0,-1.000 8.000-3,4.000 14.000-7,3.000 11.000-8,3.000 14.000-8,7.000 3.000-3,14.000-2.000 2,11.000-3.000 2,14.000-3.000 1,7.000-6.000 4,3.000-5.000 4,3.000-7.000 5,4.000-5.000 5</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22"/>
    </inkml:context>
    <inkml:brush xml:id="br0">
      <inkml:brushProperty name="width" value="0.0548769682645798" units="cm"/>
      <inkml:brushProperty name="height" value="0.0548769682645798" units="cm"/>
      <inkml:brushProperty name="color" value="#000000"/>
      <inkml:brushProperty name="ignorePressure" value="0"/>
    </inkml:brush>
  </inkml:definitions>
  <inkml:trace contextRef="#ctx0" brushRef="#br0">86100.000 50850.000 400,'56.000'-2.000'2,"13.000"-3.000"4,12.000-3.000 2,13.000-2.000 5,-4.000-1.000 0,-18.000 3.000-1,-19.000 3.000-2,-18.000 4.000-1,-9.000 4.000 3,4.000 6.000 9,3.000 7.000 9,3.000 6.000 9,-2.000 7.000 1,-6.000 10.000-5,-6.000 10.000-7,-6.000 9.000-7,-12.000 7.000-3,-15.000 7.000-3,-15.000 6.000-3,-16.000 7.000-2,-13.000 5.000-2,-9.000 7.000-1,-10.000 6.000-2,-8.000 7.000-1,-1.000-1.000-1,9.000-6.000-1,10.000-6.000 0,10.000-6.000-1,8.000-7.000 1,10.000-6.000 1,10.000-6.000 1,9.000-6.000 1,6.000-6.000 0,3.000-2.000 1,3.000-3.000 0,4.000-3.000 0,7.000-4.000-1,13.000-3.000-1,12.000-3.000 0,13.000-2.000-2,9.000-5.000 0,6.000-2.000 1,7.000-3.000 2,6.000-3.000 1,1.000-2.000-1,-3.000 0.000-4,-3.000 0.000-2,-2.000 0.000-3,-6.000 1.000-1,-6.000 4.000 2,-6.000 3.000 3,-6.000 3.000 3,-9.000 4.000 0,-8.000 7.000 0,-10.000 6.000-1,-9.000 7.000 0,-13.000 4.000 3,-16.000 3.000 7,-15.000 3.000 8,-15.000 4.000 7,-15.000 7.000 1,-12.000 13.000-7,-13.000 12.000-5,-12.000 13.000-6,-13.000 13.000-10,-12.000 17.000-11,-13.000 15.000-12,-12.000 16.000-12,-4.000-2.000-8,7.000-19.000-5,6.000-18.000-6,7.000-19.000-4,15.000-22.000-3,25.000-25.000 1,25.000-25.000-1,25.000-25.000 1</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23"/>
    </inkml:context>
    <inkml:brush xml:id="br0">
      <inkml:brushProperty name="width" value="0.0441472791135311" units="cm"/>
      <inkml:brushProperty name="height" value="0.0441472791135311" units="cm"/>
      <inkml:brushProperty name="color" value="#000000"/>
      <inkml:brushProperty name="ignorePressure" value="0"/>
    </inkml:brush>
  </inkml:definitions>
  <inkml:trace contextRef="#ctx0" brushRef="#br0">87600.000 48300.000 498,'1.000'-46.000'0,"4.000"10.000"0,3.000 10.000 0,3.000 9.000 0,10.000 2.000 3,20.000-2.000 6,18.000-3.000 5,20.000-3.000 7,2.000 1.000 4,-12.000 6.000 5,-13.000 7.000 3,-12.000 6.000 5,-4.000 6.000 2,7.000 6.000 0,6.000 7.000 1,7.000 6.000 1,-3.000 6.000-3,-8.000 6.000-5,-10.000 7.000-5,-9.000 6.000-6,-13.000 6.000-5,-16.000 6.000-5,-15.000 7.000-6,-15.000 6.000-4,-15.000 6.000-5,-12.000 6.000 0,-13.000 7.000-1,-12.000 6.000-1,-9.000 1.000-1,-2.000-3.000 0,-3.000-3.000-1,-3.000-2.000 0,5.000-9.000 1,17.000-12.000 0,15.000-13.000 3,16.000-12.000 0,24.000-5.000 3,35.000 3.000 3,35.000 3.000 2,34.000 4.000 4,18.000-4.000-1,4.000-9.000-7,3.000-10.000-4,3.000-8.000-7,-1.000-8.000-5,-2.000-2.000-5,-3.000-3.000-7,-3.000-3.000-6,-4.000-2.000-4,-3.000 0.000-4,-3.000 0.000-4,-2.000 0.000-3,-6.000-5.000-1,-6.000-9.000 4,-6.000-10.000 4,-6.000-8.000 3,-10.000-3.000 4,-12.000 7.000 3,-13.000 6.000 5,-12.000 7.000 3</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17:23"/>
    </inkml:context>
    <inkml:brush xml:id="br0">
      <inkml:brushProperty name="width" value="0.0347015708684921" units="cm"/>
      <inkml:brushProperty name="height" value="0.0347015708684921" units="cm"/>
      <inkml:brushProperty name="color" value="#000000"/>
      <inkml:brushProperty name="ignorePressure" value="0"/>
    </inkml:brush>
  </inkml:definitions>
  <inkml:trace contextRef="#ctx0" brushRef="#br0">89300.000 48600.000 633,'32.000'-44.000'73,"17.000"13.000"-4,15.000 12.000-5,16.000 13.000-3,10.000 6.000-11,7.000 0.000-17,6.000 0.000-17,7.000 0.000-16,5.000 0.000-9,7.000 0.000 1,6.000 0.000 2,7.000 0.000 0,-10.000 0.000 2,-25.000 0.000 2,-25.000 0.000 1,-25.000 0.000 2,-13.000-2.000-12,1.000-3.000-25,-1.000-3.000-24,1.000-2.000-25</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20"/>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9450.000 39225.000 333,'157.000'63.000'167,"51.000"46.000"-1,50.000 47.000 1,49.000 47.000 0</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20"/>
    </inkml:context>
    <inkml:brush xml:id="br0">
      <inkml:brushProperty name="width" value="0.0438671670854092" units="cm"/>
      <inkml:brushProperty name="height" value="0.0438671670854092" units="cm"/>
      <inkml:brushProperty name="color" value="#000000"/>
      <inkml:brushProperty name="ignorePressure" value="0"/>
    </inkml:brush>
  </inkml:definitions>
  <inkml:trace contextRef="#ctx0" brushRef="#br0">9600.000 39050.000 501,'-24.000'-16.000'64,"4.000"19.000"-2,3.000 19.000-3,3.000 19.000-2,-2.000 15.000-6,-6.000 13.000-9,-6.000 12.000-8,-6.000 13.000-8,-6.000 6.000-6,-2.000 0.000-1,-3.000 0.000-3,-3.000 0.000-3,-1.000 1.000-1,4.000 4.000-3,3.000 3.000-2,3.000 3.000-2,1.000 1.000-3,1.000 1.000-2,-1.000-1.000-4,1.000 1.000-2,2.000-4.000-2,7.000-6.000 2,6.000-6.000 0,7.000-6.000 2,4.000-10.000-5,3.000-12.000-7,3.000-13.000-9,4.000-12.000-8,4.000-21.000-8,6.000-28.000-7,7.000-28.000-7,6.000-27.000-8,3.000-19.000 3,0.000-5.000 11,0.000-7.000 11,0.000-5.000 11,-2.000 3.000 6,-3.000 17.000 2,-3.000 15.000 2,-2.000 16.000 0</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8"/>
    </inkml:context>
    <inkml:brush xml:id="br0">
      <inkml:brushProperty name="width" value="0.0240452159196138" units="cm"/>
      <inkml:brushProperty name="height" value="0.0240452159196138" units="cm"/>
      <inkml:brushProperty name="color" value="#f2395b"/>
      <inkml:brushProperty name="ignorePressure" value="0"/>
    </inkml:brush>
  </inkml:definitions>
  <inkml:trace contextRef="#ctx0" brushRef="#br0">70450.000 42650.000 914,'25.000'-24.000'0,"0.000"4.000"0,0.000 3.000 0,0.000 3.000 0,1.000-1.000 0,4.000-2.000 0,3.000-3.000-2,3.000-3.000 1,1.000 2.000 3,1.000 10.000 9,-1.000 10.000 8,1.000 9.000 9,-1.000 7.000-5,1.000 7.000-17,-1.000 6.000-18,1.000 7.000-16,-4.000-1.000-8,-6.000-6.000 3,-6.000-6.000 3,-6.000-6.000 3,-2.000-4.000 2,3.000 1.000 3,3.000-1.000 1,4.000 1.000 2</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20"/>
    </inkml:context>
    <inkml:brush xml:id="br0">
      <inkml:brushProperty name="width" value="0.0467455238103867" units="cm"/>
      <inkml:brushProperty name="height" value="0.0467455238103867" units="cm"/>
      <inkml:brushProperty name="color" value="#000000"/>
      <inkml:brushProperty name="ignorePressure" value="0"/>
    </inkml:brush>
  </inkml:definitions>
  <inkml:trace contextRef="#ctx0" brushRef="#br0">9350.000 39700.000 470,'23.000'-50.000'-8,"-3.000"0.000"2,-3.000 0.000-1,-2.000 0.000 2,-3.000 4.000 1,1.000 10.000 0,-1.000 10.000 2,1.000 9.000 1,1.000 10.000 11,3.000 14.000 24,3.000 11.000 23,4.000 14.000 23,2.000 7.000 4,4.000 3.000-16,3.000 3.000-15,3.000 4.000-16,-1.000 2.000-9,-2.000 4.000-4,-3.000 3.000-4,-3.000 3.000-4,-1.000 10.000-2,4.000 20.000-3,3.000 18.000-2,3.000 20.000-2,-2.000 5.000-2,-6.000-6.000-1,-6.000-6.000-1,-6.000-6.000-1,-4.000-9.000-2,1.000-8.000 0,-1.000-10.000 0,1.000-9.000 0,4.000-29.000-2,9.000-46.000 0,10.000-47.000 0,10.000-47.000-1,7.000-30.000-1,6.000-12.000-2,7.000-13.000 0,6.000-12.000-2,6.000-4.000 1,6.000 7.000 1,7.000 6.000 1,6.000 7.000 3,-1.000 10.000 0,-5.000 16.000 0,-7.000 15.000 1,-5.000 17.000 0,-11.000 13.000 0,-11.000 13.000-1,-14.000 12.000-1,-11.000 13.000-2,-11.000 15.000-6,-5.000 19.000-13,-7.000 19.000-13,-5.000 19.000-13,-6.000 10.000-4,-3.000 4.000 4,-3.000 3.000 4,-2.000 3.000 3,-3.000-4.000 3,1.000-8.000 1,-1.000-10.000 2,1.000-9.000 1</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21"/>
    </inkml:context>
    <inkml:brush xml:id="br0">
      <inkml:brushProperty name="width" value="0.0544593557715416" units="cm"/>
      <inkml:brushProperty name="height" value="0.0544593557715416" units="cm"/>
      <inkml:brushProperty name="color" value="#000000"/>
      <inkml:brushProperty name="ignorePressure" value="0"/>
    </inkml:brush>
  </inkml:definitions>
  <inkml:trace contextRef="#ctx0" brushRef="#br0">10900.000 40700.000 403,'73.000'0.000'70,"-3.000"0.000"-13,-3.000 0.000-11,-2.000 0.000-13,-6.000 0.000-8,-6.000 0.000-3,-6.000 0.000-3,-6.000 0.000-5,-6.000 3.000-1,-2.000 6.000-3,-3.000 7.000-2,-3.000 6.000-2,-6.000 9.000-1,-5.000 13.000-1,-7.000 12.000 0,-5.000 13.000-1,-9.000 7.000 0,-9.000 4.000-1,-10.000 3.000 1,-8.000 3.000 0,-4.000-5.000-1,3.000-12.000-2,3.000-13.000 0,4.000-12.000-2,11.000-13.000-1,23.000-12.000 0,22.000-13.000-1,22.000-12.000 0,16.000-16.000-2,14.000-19.000-2,11.000-18.000-3,14.000-19.000-3,3.000-8.000-2,-2.000 3.000-2,-3.000 3.000-1,-3.000 4.000-2,-6.000-1.000 0,-5.000-3.000 1,-7.000-3.000 2,-5.000-2.000 2,-8.000-1.000 1,-5.000 3.000 1,-7.000 3.000 2,-5.000 4.000 0,-9.000 5.000 5,-9.000 10.000 5,-10.000 10.000 7,-8.000 9.000 6,-8.000 12.000 12,-2.000 16.000 15,-3.000 15.000 16,-3.000 17.000 17,-4.000 13.000 0,-3.000 13.000-14,-3.000 12.000-15,-2.000 13.000-14,-3.000 7.000-8,1.000 4.000-3,-1.000 3.000-3,1.000 3.000-2,-1.000 3.000-1,1.000 3.000-2,-1.000 3.000-1,1.000 4.000-1,1.000-1.000-2,3.000-3.000-1,3.000-3.000-1,4.000-2.000-2,1.000-6.000-2,0.000-6.000 1,0.000-6.000-1,0.000-6.000-1,10.000-12.000-2,23.000-15.000-5,22.000-15.000-5,22.000-16.000-5,8.000-18.000-2,-2.000-18.000 1,-3.000-19.000 2,-3.000-18.000 0,-1.000-12.000 1,4.000-3.000 1,3.000-3.000 1,3.000-2.000 1,-4.000-5.000 0,-8.000-2.000 2,-10.000-3.000-1,-9.000-3.000 2,-7.000-2.000 0,-3.000 0.000 2,-3.000 0.000 1,-2.000 0.000 1,-6.000 0.000 1,-6.000 0.000 1,-6.000 0.000 1,-6.000 0.000 0,-6.000 4.000 1,-2.000 10.000 1,-3.000 10.000 1,-3.000 9.000 1,-7.000 7.000 3,-9.000 7.000 2,-10.000 6.000 4,-8.000 7.000 3,-8.000 5.000 1,-2.000 7.000-1,-3.000 6.000-2,-3.000 7.000 0,-6.000 5.000-3,-5.000 7.000-1,-7.000 6.000-3,-5.000 7.000-1,-6.000 8.000-5,-3.000 14.000-8,-3.000 11.000-6,-2.000 14.000-8,-1.000 8.000-5,3.000 7.000-2,3.000 6.000-2,4.000 7.000-2,8.000-6.000-2,17.000-15.000-2,15.000-15.000-2,16.000-16.000-2</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43"/>
    </inkml:context>
    <inkml:brush xml:id="br0">
      <inkml:brushProperty name="width" value="0.0422684252262115" units="cm"/>
      <inkml:brushProperty name="height" value="0.0422684252262115" units="cm"/>
      <inkml:brushProperty name="color" value="#000000"/>
      <inkml:brushProperty name="ignorePressure" value="0"/>
    </inkml:brush>
  </inkml:definitions>
  <inkml:trace contextRef="#ctx0" brushRef="#br0">10800.000 46150.000 520,'-2.000'-40.000'-2,"-3.000"23.000"17,-3.000 22.000 17,-2.000 22.000 18,-6.000 19.000 3,-6.000 20.000-8,-6.000 18.000-7,-6.000 20.000-10,-6.000 14.000-4,-2.000 14.000-4,-3.000 11.000-3,-3.000 14.000-2,-4.000 8.000-4,-3.000 7.000-5,-3.000 6.000-3,-2.000 7.000-4,-3.000-1.000-3,1.000-6.000-2,-1.000-6.000 0,1.000-6.000-2,4.000-13.000 0,9.000-19.000-1,10.000-18.000 0,10.000-19.000 0,13.000-30.000-6,19.000-41.000-9,19.000-40.000-9,19.000-40.000-10,12.000-31.000-2,6.000-18.000 2,7.000-19.000 3,6.000-18.000 4,1.000-7.000 4,-3.000 6.000 5,-3.000 7.000 5,-2.000 6.000 4,-8.000 7.000 5,-8.000 10.000 3,-10.000 10.000 3,-9.000 9.000 3,-7.000 9.000 1,-3.000 9.000 1,-3.000 10.000 0,-2.000 10.000 2,-5.000 7.000 1,-2.000 6.000 3,-3.000 7.000 4,-3.000 6.000 4,-1.000 3.000 8,4.000 0.000 14,3.000 0.000 15,3.000 0.000 13,3.000 3.000 2,3.000 6.000-12,3.000 7.000-11,4.000 6.000-11,1.000 9.000-7,0.000 13.000-3,0.000 12.000-1,0.000 13.000-2,-2.000 13.000-2,-3.000 17.000-1,-3.000 15.000 0,-2.000 16.000-1,-3.000 12.000-1,1.000 9.000 0,-1.000 10.000-1,1.000 10.000 1,-3.000 2.000-2,-2.000-3.000-1,-3.000-3.000-1,-3.000-2.000-2,-1.000-9.000-1,4.000-12.000-1,3.000-13.000-2,3.000-12.000-2,1.000-13.000 0,1.000-12.000-1,-1.000-13.000-1,1.000-12.000 0,1.000-15.000 0,3.000-15.000 1,3.000-15.000 1,4.000-16.000 1,5.000-21.000 0,10.000-24.000 1,10.000-26.000-1,9.000-24.000 0,4.000-15.000 0,1.000-3.000-1,-1.000-3.000-1,1.000-2.000 0,1.000-3.000-1,3.000 1.000 2,3.000-1.000 0,4.000 1.000 1,-4.000 7.000 0,-9.000 16.000-3,-10.000 15.000-3,-8.000 17.000-1,-9.000 21.000-11,-6.000 28.000-18,-6.000 28.000-18,-6.000 29.000-18,-7.000 11.000-6,-6.000-2.000 8,-6.000-3.000 8,-6.000-3.000 6</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43"/>
    </inkml:context>
    <inkml:brush xml:id="br0">
      <inkml:brushProperty name="width" value="0.0531765632331371" units="cm"/>
      <inkml:brushProperty name="height" value="0.0531765632331371" units="cm"/>
      <inkml:brushProperty name="color" value="#000000"/>
      <inkml:brushProperty name="ignorePressure" value="0"/>
    </inkml:brush>
  </inkml:definitions>
  <inkml:trace contextRef="#ctx0" brushRef="#br0">12550.000 47750.000 413,'68.000'1.000'39,"-11.000"4.000"-6,-14.000 3.000-6,-11.000 3.000-5,-9.000 4.000-4,-3.000 7.000-2,-3.000 6.000-1,-2.000 7.000-2,-5.000 7.000-2,-2.000 9.000-3,-3.000 10.000-3,-3.000 10.000-3,-6.000 0.000-1,-5.000-5.000 0,-7.000-7.000 1,-5.000-5.000 0,-6.000 0.000 0,-3.000 10.000 0,-3.000 10.000-2,-2.000 9.000 0,0.000-4.000 0,7.000-15.000 2,6.000-15.000 2,7.000-16.000 2,7.000-10.000 2,9.000-3.000 2,10.000-3.000 2,10.000-2.000 1,7.000-5.000 1,6.000-2.000-2,7.000-3.000-1,6.000-3.000-3,3.000-2.000-1,0.000 0.000-2,0.000 0.000-1,0.000 0.000-3,0.000 3.000 1,0.000 6.000 1,0.000 7.000 0,0.000 6.000 2,-7.000 6.000-1,-11.000 6.000 0,-14.000 7.000-1,-11.000 6.000 0,-9.000 6.000 0,-3.000 6.000 4,-3.000 7.000 3,-2.000 6.000 4,-6.000 6.000 2,-6.000 6.000 0,-6.000 7.000 1,-6.000 6.000 1,-6.000 3.000-2,-2.000 0.000 0,-3.000 0.000-2,-3.000 0.000-1,-2.000-5.000-1,0.000-9.000-1,0.000-10.000 0,0.000-8.000-1,3.000-9.000-2,6.000-6.000-1,7.000-6.000-4,6.000-6.000-1,9.000-18.000-13,13.000-28.000-22,12.000-28.000-22,13.000-27.000-22,6.000-11.000-8,0.000 10.000 5,0.000 10.000 5,0.000 9.000 5</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44"/>
    </inkml:context>
    <inkml:brush xml:id="br0">
      <inkml:brushProperty name="width" value="0.050023827701807" units="cm"/>
      <inkml:brushProperty name="height" value="0.050023827701807" units="cm"/>
      <inkml:brushProperty name="color" value="#000000"/>
      <inkml:brushProperty name="ignorePressure" value="0"/>
    </inkml:brush>
  </inkml:definitions>
  <inkml:trace contextRef="#ctx0" brushRef="#br0">13400.000 46050.000 439,'71.000'-21.000'136,"-5.000"10.000"-28,-7.000 10.000-30,-5.000 9.000-28,-6.000 4.000-16,-3.000 1.000-1,-3.000-1.000-2,-2.000 1.000-2,2.000-3.000-3,9.000-2.000-8,10.000-3.000-6,10.000-3.000-7</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46"/>
    </inkml:context>
    <inkml:brush xml:id="br0">
      <inkml:brushProperty name="width" value="0.0474872030317783" units="cm"/>
      <inkml:brushProperty name="height" value="0.0474872030317783" units="cm"/>
      <inkml:brushProperty name="color" value="#000000"/>
      <inkml:brushProperty name="ignorePressure" value="0"/>
    </inkml:brush>
  </inkml:definitions>
  <inkml:trace contextRef="#ctx0" brushRef="#br0">13550.000 45950.000 463,'-25.000'21.000'77,"0.000"-5.000"-16,0.000-7.000-16,0.000-5.000-15,-2.000-4.000-8,-3.000 0.000 2,-3.000 0.000 2,-2.000 0.000 1,6.000 0.000 0,20.000 0.000-1,18.000 0.000-1,20.000 0.000-2,8.000 0.000-1,1.000 0.000-1,-1.000 0.000-3,1.000 0.000 0,-1.000 0.000-4,1.000 0.000-3,-1.000 0.000-3,1.000 0.000-4,2.000 0.000-2,7.000 0.000 0,6.000 0.000-1,7.000 0.000-1,0.000-4.000 1,-2.000-5.000-1,-3.000-7.000 1,-3.000-5.000-1,-2.000-1.000 0,0.000 6.000-1,0.000 7.000-1,0.000 6.000-2,-2.000 3.000 0,-3.000 0.000 0,-3.000 0.000-1,-2.000 0.000 0,-12.000-4.000-14,-19.000-5.000-30,-18.000-7.000-30,-19.000-5.000-29</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53"/>
    </inkml:context>
    <inkml:brush xml:id="br0">
      <inkml:brushProperty name="width" value="0.0395651236176491" units="cm"/>
      <inkml:brushProperty name="height" value="0.0395651236176491" units="cm"/>
      <inkml:brushProperty name="color" value="#000000"/>
      <inkml:brushProperty name="ignorePressure" value="0"/>
    </inkml:brush>
  </inkml:definitions>
  <inkml:trace contextRef="#ctx0" brushRef="#br0">8750.000 53700.000 556,'-25.000'-24.000'5,"0.000"4.000"13,0.000 3.000 11,0.000 3.000 12,1.000 6.000 2,4.000 9.000-4,3.000 10.000-7,3.000 10.000-4,-1.000 8.000-5,-2.000 10.000-2,-3.000 10.000-3,-3.000 9.000-2,-1.000 4.000-2,4.000 1.000 0,3.000-1.000-1,3.000 1.000-1,-1.000 10.000-2,-2.000 22.000-2,-3.000 22.000-1,-3.000 23.000-3,-1.000 3.000-1,4.000-11.000 0,3.000-14.000 1,3.000-11.000 1,3.000-12.000-1,3.000-9.000 0,3.000-10.000-1,4.000-8.000-1,5.000-14.000 0,10.000-15.000-1,10.000-15.000 1,9.000-16.000 0,9.000-13.000 1,9.000-9.000 0,10.000-10.000 0,10.000-8.000 1,7.000-12.000-4,6.000-12.000-5,7.000-13.000-6,6.000-12.000-7,1.000-7.000-3,-3.000 1.000-1,-3.000-1.000 0,-2.000 1.000 0,-9.000 1.000 0,-12.000 3.000 2,-13.000 3.000 2,-12.000 4.000 3,-12.000 2.000 1,-8.000 4.000 3,-10.000 3.000 3,-9.000 3.000 2,-10.000-1.000 2,-9.000-2.000 3,-10.000-3.000 3,-8.000-3.000 2,-8.000 1.000 2,-2.000 6.000 1,-3.000 7.000 1,-3.000 6.000 1,-2.000 4.000 0,0.000 4.000 0,0.000 3.000-1,0.000 3.000-1,0.000 6.000 0,0.000 9.000 1,0.000 10.000 1,0.000 10.000 1,1.000 8.000-2,4.000 10.000-5,3.000 10.000-5,3.000 9.000-5,4.000 6.000-5,7.000 3.000-6,6.000 3.000-6,7.000 4.000-6,4.000-1.000-1,3.000-3.000 4,3.000-3.000 4,4.000-2.000 4</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54"/>
    </inkml:context>
    <inkml:brush xml:id="br0">
      <inkml:brushProperty name="width" value="0.0497489124536514" units="cm"/>
      <inkml:brushProperty name="height" value="0.0497489124536514" units="cm"/>
      <inkml:brushProperty name="color" value="#000000"/>
      <inkml:brushProperty name="ignorePressure" value="0"/>
    </inkml:brush>
  </inkml:definitions>
  <inkml:trace contextRef="#ctx0" brushRef="#br0">11450.000 53550.000 442,'-69.000'-2.000'41,"13.000"-3.000"-6,12.000-3.000-7,13.000-2.000-7,6.000-1.000-4,0.000 3.000-1,0.000 3.000-2,0.000 4.000-1,-5.000 4.000 0,-9.000 6.000 0,-10.000 7.000 1,-8.000 6.000 0,-6.000 9.000 0,1.000 13.000 0,-1.000 12.000-2,1.000 13.000 0,-3.000 9.000-1,-2.000 6.000 0,-3.000 7.000 0,-3.000 6.000-1,-1.000 4.000-1,4.000 4.000-2,3.000 3.000-2,3.000 3.000-1,4.000 7.000 0,7.000 14.000 1,6.000 11.000 1,7.000 14.000 2,7.000-7.000 1,9.000-25.000-2,10.000-25.000-2,10.000-25.000 0,8.000-18.000-2,10.000-8.000-2,10.000-10.000-2,9.000-9.000-1,10.000-10.000-3,14.000-9.000-2,11.000-10.000-1,14.000-8.000-3,5.000-9.000-2,1.000-6.000-2,-1.000-6.000-1,1.000-6.000-3,1.000-10.000-1,3.000-12.000 0,3.000-13.000 1,4.000-12.000 0,-1.000-10.000 0,-3.000-6.000 1,-3.000-6.000 0,-2.000-6.000 1,-5.000-1.000-1,-2.000 7.000-1,-3.000 6.000-2,-3.000 7.000-1,-2.000 2.000 1,0.000 1.000 3,0.000-1.000 3,0.000 1.000 5,-5.000 5.000 1,-9.000 14.000 0,-10.000 11.000 1,-8.000 14.000 1,-9.000 7.000 2,-6.000 3.000 2,-6.000 3.000 4,-6.000 4.000 3,-6.000 1.000 8,-2.000 0.000 10,-3.000 0.000 13,-3.000 0.000 10,-6.000 12.000 7,-5.000 26.000 1,-7.000 24.000 1,-5.000 26.000 0,-9.000 24.000-3,-9.000 26.000-11,-10.000 24.000-9,-8.000 26.000-11,-4.000 5.000-5,3.000-11.000-4,3.000-14.000-2,4.000-11.000-3,1.000-7.000-3,0.000 0.000-1,0.000 0.000-3,0.000 0.000-1,3.000-10.000-4,6.000-18.000-3,7.000-19.000-4,6.000-18.000-3,9.000-31.000-7,13.000-40.000-9,12.000-40.000-9,13.000-41.000-8,9.000-27.000-3,6.000-12.000 7,7.000-13.000 4,6.000-12.000 7,4.000-2.000 4,4.000 9.000 6,3.000 10.000 4,3.000 10.000 6,-1.000 11.000 2,-2.000 17.000 1,-3.000 15.000 1,-3.000 16.000 0,-7.000 12.000 4,-9.000 9.000 9,-10.000 10.000 8,-8.000 10.000 8,-6.000 10.000 10,1.000 13.000 11,-1.000 12.000 12,1.000 13.000 10,-1.000 9.000 1,1.000 6.000-9,-1.000 7.000-10,1.000 6.000-10,1.000 4.000-6,3.000 4.000-5,3.000 3.000-4,4.000 3.000-4,-1.000 6.000-4,-3.000 9.000-1,-3.000 10.000-2,-2.000 10.000-2,-3.000 4.000 0,1.000 0.000-1,-1.000 0.000 0,1.000 0.000 0,-3.000-5.000-1,-2.000-9.000-2,-3.000-10.000-2,-3.000-8.000 0,8.000-28.000-4,23.000-43.000-4,22.000-44.000-5,22.000-43.000-4,7.000-26.000-1,-6.000-6.000 1,-6.000-6.000 1,-6.000-6.000 2,-4.000-2.000 1,1.000 3.000 1,-1.000 3.000 3,1.000 4.000 1,-6.000 7.000-1,-8.000 13.000-2,-10.000 12.000-3,-9.000 13.000-3,-7.000 10.000-6,-3.000 10.000-10,-3.000 10.000-10,-2.000 9.000-10</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2:55"/>
    </inkml:context>
    <inkml:brush xml:id="br0">
      <inkml:brushProperty name="width" value="0.0514445155858994" units="cm"/>
      <inkml:brushProperty name="height" value="0.0514445155858994" units="cm"/>
      <inkml:brushProperty name="color" value="#000000"/>
      <inkml:brushProperty name="ignorePressure" value="0"/>
    </inkml:brush>
  </inkml:definitions>
  <inkml:trace contextRef="#ctx0" brushRef="#br0">14500.000 53100.000 427,'28.000'21.000'131,"6.000"-5.000"-26,7.000-7.000-28,6.000-5.000-27,4.000-4.000-15,4.000 0.000-4,3.000 0.000-4,3.000 0.000-4,3.000 0.000-4,3.000 0.000-3,3.000 0.000-3,4.000 0.000-3,-1.000 0.000-2,-3.000 0.000 0,-3.000 0.000 0,-2.000 0.000 1,-5.000 0.000-6,-2.000 0.000-13,-3.000 0.000-12,-3.000 0.000-11</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5:38"/>
    </inkml:context>
    <inkml:brush xml:id="br0">
      <inkml:brushProperty name="width" value="0.0226379986852407" units="cm"/>
      <inkml:brushProperty name="height" value="0.0226379986852407" units="cm"/>
      <inkml:brushProperty name="color" value="#000000"/>
      <inkml:brushProperty name="ignorePressure" value="0"/>
    </inkml:brush>
  </inkml:definitions>
  <inkml:trace contextRef="#ctx0" brushRef="#br0">17050.000 22900.000 971,'-19.000'-24.000'12,"13.000"4.000"-4,12.000 3.000-2,13.000 3.000-3</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9"/>
    </inkml:context>
    <inkml:brush xml:id="br0">
      <inkml:brushProperty name="width" value="0.0451956316828728" units="cm"/>
      <inkml:brushProperty name="height" value="0.0451956316828728" units="cm"/>
      <inkml:brushProperty name="color" value="#f2395b"/>
      <inkml:brushProperty name="ignorePressure" value="0"/>
    </inkml:brush>
  </inkml:definitions>
  <inkml:trace contextRef="#ctx0" brushRef="#br0">71650.000 43050.000 486,'0.000'46.000'51,"0.000"-5.000"-8,0.000-7.000-6,0.000-5.000-7,1.000 0.000-5,4.000 10.000 0,3.000 10.000-1,3.000 9.000-2,1.000 10.000-1,1.000 14.000-1,-1.000 11.000-2,1.000 14.000-1,-3.000 18.000-1,-2.000 25.000 1,-3.000 25.000 0,-3.000 25.000 1,-4.000-5.000-1,-3.000-34.000-3,-3.000-35.000-2,-2.000-33.000-2,-3.000-9.000-1,1.000 19.000 1,-1.000 19.000 1,1.000 19.000 1,1.000-2.000-1,3.000-22.000-6,3.000-22.000-3,4.000-21.000-6,-9.000-24.000-10,-18.000-25.000-15,-19.000-25.000-15,-18.000-25.000-15,-10.000-24.000-5,0.000-21.000 7,0.000-22.000 5,0.000-22.000 6,0.000-15.000 5,0.000-5.000 4,0.000-7.000 4,0.000-5.000 5,1.000 0.000 3,4.000 10.000 3,3.000 10.000 4,3.000 9.000 4,4.000 9.000 4,7.000 9.000 5,6.000 10.000 6,7.000 10.000 6,4.000 8.000 4,3.000 10.000 4,3.000 10.000 3,4.000 9.000 3,2.000 4.000 3,4.000 1.000 2,3.000-1.000 2,3.000 1.000 2,3.000 1.000 1,3.000 3.000 2,3.000 3.000 1,4.000 4.000 1,4.000 13.000 0,6.000 26.000-4,7.000 24.000-3,6.000 26.000-4,-4.000 19.000-2,-11.000 17.000-4,-14.000 15.000-3,-11.000 16.000-3,-11.000 2.000-3,-5.000-8.000-3,-7.000-10.000-2,-5.000-9.000-2,10.000-29.000-10,28.000-46.000-14,28.000-47.000-16,29.000-47.000-15,19.000-27.000-3,14.000-6.000 9,11.000-6.000 8,14.000-6.000 9,0.000 4.000 9,-8.000 16.000 8,-10.000 15.000 10,-9.000 17.000 8,-16.000 22.000 9,-22.000 32.000 9,-22.000 31.000 9,-21.000 32.000 9,-21.000 19.000 3,-19.000 10.000-3,-18.000 10.000-4,-19.000 9.000-2,-7.000-1.000-4,7.000-8.000-6,6.000-10.000-5,7.000-9.000-4,5.000-12.000-5,7.000-11.000-5,6.000-14.000-2,7.000-11.000-5,13.000-12.000-8,22.000-9.000-13,22.000-10.000-12,23.000-8.000-13,13.000-11.000-6,6.000-8.000 1,7.000-10.000 0,6.000-9.000 2,-4.000-1.000 4,-11.000 10.000 7,-14.000 10.000 8,-11.000 9.000 7,-7.000 4.000 3,0.000 1.000 1,0.000-1.000-1,0.000 1.000 0</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7:52"/>
    </inkml:context>
    <inkml:brush xml:id="br0">
      <inkml:brushProperty name="width" value="0.0274098329246044" units="cm"/>
      <inkml:brushProperty name="height" value="0.0274098329246044" units="cm"/>
      <inkml:brushProperty name="color" value="#00bff3"/>
      <inkml:brushProperty name="ignorePressure" value="0"/>
    </inkml:brush>
  </inkml:definitions>
  <inkml:trace contextRef="#ctx0" brushRef="#br0">90450.000 4000.000 802,'-25.000'-24.000'133,"0.000"4.000"-68,0.000 3.000-69,0.000 3.000-68</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1:51"/>
    </inkml:context>
    <inkml:brush xml:id="br0">
      <inkml:brushProperty name="width" value="0.0280836652964354" units="cm"/>
      <inkml:brushProperty name="height" value="0.0280836652964354" units="cm"/>
      <inkml:brushProperty name="color" value="#000000"/>
      <inkml:brushProperty name="ignorePressure" value="0"/>
    </inkml:brush>
  </inkml:definitions>
  <inkml:trace contextRef="#ctx0" brushRef="#br0">64600.000 10650.000 783,'-41.000'-111.000'145,"19.000"28.000"-74,19.000 28.000-72,19.000 29.000-73</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1:57"/>
    </inkml:context>
    <inkml:brush xml:id="br0">
      <inkml:brushProperty name="width" value="0.0462688095867634" units="cm"/>
      <inkml:brushProperty name="height" value="0.0462688095867634" units="cm"/>
      <inkml:brushProperty name="color" value="#000000"/>
      <inkml:brushProperty name="ignorePressure" value="0"/>
    </inkml:brush>
  </inkml:definitions>
  <inkml:trace contextRef="#ctx0" brushRef="#br0">8050.000 5050.000 475,'23.000'-47.000'1,"-3.000"6.000"0,-3.000 7.000 2,-2.000 6.000 0,-3.000 3.000 2,1.000 0.000 2,-1.000 0.000 2,1.000 0.000 2,-1.000 0.000 1,1.000 0.000 2,-1.000 0.000 2,1.000 0.000 1,-9.000 7.000 3,-15.000 17.000 1,-15.000 15.000 3,-16.000 16.000 1,-13.000 12.000 0,-9.000 9.000-5,-10.000 10.000-4,-8.000 10.000-3,-4.000 4.000-5,3.000 0.000-3,3.000 0.000-4,4.000 0.000-2,-1.000 6.000-3,-3.000 13.000 0,-3.000 12.000 0,-2.000 13.000-1,0.000 7.000 1,7.000 4.000 3,6.000 3.000 3,7.000 3.000 2,8.000-10.000 1,14.000-21.000 0,11.000-22.000 0,14.000-22.000 1,8.000-11.000-1,7.000 0.000 0,6.000 0.000 0,7.000 0.000 0,10.000-7.000 0,16.000-11.000-1,15.000-14.000 0,17.000-11.000 0,11.000-12.000-1,10.000-9.000-2,10.000-10.000-1,9.000-8.000-2,7.000-12.000-2,7.000-12.000-3,6.000-13.000-4,7.000-12.000-3,-1.000-9.000-1,-6.000-2.000 2,-6.000-3.000 1,-6.000-3.000 1,-10.000 2.000 1,-12.000 10.000-2,-13.000 10.000-1,-12.000 9.000-2,-12.000 7.000 3,-8.000 7.000 4,-10.000 6.000 4,-9.000 7.000 5,-9.000 4.000 5,-5.000 3.000 8,-7.000 3.000 6,-5.000 4.000 8,-8.000 7.000 4,-5.000 13.000 0,-7.000 12.000 2,-5.000 13.000 0,-3.000 10.000-3,4.000 10.000-4,3.000 10.000-7,3.000 9.000-5,-1.000 9.000-4,-2.000 9.000-1,-3.000 10.000-2,-3.000 10.000-2,-1.000 4.000-1,4.000 0.000 0,3.000 0.000 0,3.000 0.000 0,1.000 0.000-1,1.000 0.000 0,-1.000 0.000-2,1.000 0.000 0,-1.000-7.000 0,1.000-11.000-2,-1.000-14.000 0,1.000-11.000 0,10.000-15.000-1,22.000-16.000 1,22.000-15.000 1,23.000-15.000 1,6.000-14.000-2,-5.000-8.000-2,-7.000-10.000-3,-5.000-9.000-3,2.000-15.000-3,13.000-18.000-3,12.000-19.000-2,13.000-18.000-3,1.000-9.000 0,-9.000 4.000 3,-10.000 3.000 2,-8.000 3.000 2,-9.000 4.000 2,-6.000 7.000 1,-6.000 6.000-1,-6.000 7.000 1,-7.000 4.000 0,-6.000 3.000 0,-6.000 3.000 0,-6.000 4.000 0,-7.000 4.000 2,-6.000 6.000 5,-6.000 7.000 5,-6.000 6.000 4,-6.000 3.000 2,-2.000 0.000-2,-3.000 0.000-1,-3.000 0.000-2,-6.000 3.000-1,-5.000 6.000-3,-7.000 7.000-1,-5.000 6.000-2,-8.000 4.000-1,-5.000 4.000-2,-7.000 3.000 0,-5.000 3.000 0,-6.000 9.000-5,-3.000 16.000-5,-3.000 15.000-6,-2.000 17.000-6,2.000 10.000-5,9.000 6.000-3,10.000 7.000-3,10.000 6.000-2,8.000-4.000 0,10.000-11.000 6,10.000-14.000 3,9.000-11.000 6</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1:58"/>
    </inkml:context>
    <inkml:brush xml:id="br0">
      <inkml:brushProperty name="width" value="0.0398324579000473" units="cm"/>
      <inkml:brushProperty name="height" value="0.0398324579000473" units="cm"/>
      <inkml:brushProperty name="color" value="#000000"/>
      <inkml:brushProperty name="ignorePressure" value="0"/>
    </inkml:brush>
  </inkml:definitions>
  <inkml:trace contextRef="#ctx0" brushRef="#br0">10400.000 6150.000 552,'-18.000'-25.000'-2,"17.000"0.000"18,15.000 0.000 18,16.000 0.000 19,7.000 3.000 4,1.000 6.000-10,-1.000 7.000-9,1.000 6.000-10,1.000 3.000-7,3.000 0.000-1,3.000 0.000-3,4.000 0.000-2,-3.000 4.000-1,-5.000 10.000 0,-7.000 10.000 0,-5.000 9.000 0,-8.000 7.000-3,-5.000 7.000-8,-7.000 6.000-7,-5.000 7.000-8,-9.000 4.000-4,-9.000 3.000 1,-10.000 3.000 0,-8.000 4.000-1,-9.000-1.000 1,-6.000-3.000 1,-6.000-3.000 2,-6.000-2.000 0,-7.000-3.000 1,-6.000 1.000 0,-6.000-1.000 1,-6.000 1.000 0,1.000-4.000 2,9.000-6.000 3,10.000-6.000 2,10.000-6.000 3,7.000-7.000 1,6.000-6.000 0,7.000-6.000 0,6.000-6.000-1,10.000-7.000 6,17.000-6.000 9,15.000-6.000 9,16.000-6.000 11,10.000-7.000 1,7.000-6.000-4,6.000-6.000-6,7.000-6.000-6,7.000-2.000-5,9.000 3.000-7,10.000 3.000-5,10.000 4.000-8,0.000 4.000-4,-5.000 6.000-3,-7.000 7.000-4,-5.000 6.000-3,-6.000 4.000-6,-3.000 4.000-11,-3.000 3.000-11,-2.000 3.000-9,-8.000 1.000-4,-8.000 1.000 4,-10.000-1.000 3,-9.000 1.000 5</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01"/>
    </inkml:context>
    <inkml:brush xml:id="br0">
      <inkml:brushProperty name="width" value="0.0406829342246056" units="cm"/>
      <inkml:brushProperty name="height" value="0.0406829342246056" units="cm"/>
      <inkml:brushProperty name="color" value="#000000"/>
      <inkml:brushProperty name="ignorePressure" value="0"/>
    </inkml:brush>
  </inkml:definitions>
  <inkml:trace contextRef="#ctx0" brushRef="#br0">17400.000 4450.000 540,'-57.000'0.000'11,"39.000"0.000"22,36.000 0.000 21,39.000 0.000 22,19.000-4.000 3,4.000-5.000-16,3.000-7.000-16,3.000-5.000-17,1.000-3.000-10,1.000 4.000-4,-1.000 3.000-3,1.000 3.000-4,-1.000 3.000-3,1.000 3.000-3,-1.000 3.000-4,1.000 4.000-4,-3.000-1.000 0,-2.000-3.000-1,-3.000-3.000 0,-3.000-2.000 0,-2.000-3.000-1,0.000 1.000-1,0.000-1.000-3,0.000 1.000-3,-2.000-1.000 0,-3.000 1.000 0,-3.000-1.000 0,-2.000 1.000 0,-5.000-1.000 0,-2.000 1.000 1,-3.000-1.000 1,-3.000 1.000 2,-4.000 1.000-1,-3.000 3.000 1,-3.000 3.000 0,-2.000 4.000 0,-5.000 1.000-1,-2.000 0.000-2,-3.000 0.000-3,-3.000 0.000-2,-13.000 3.000-5,-22.000 6.000-7,-22.000 7.000-7,-21.000 6.000-7,-7.000-1.000 0,9.000-5.000 9,10.000-7.000 7,10.000-5.000 8,4.000-3.000 6,0.000 4.000 2,0.000 3.000 3,0.000 3.000 3</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01"/>
    </inkml:context>
    <inkml:brush xml:id="br0">
      <inkml:brushProperty name="width" value="0.0400579161942005" units="cm"/>
      <inkml:brushProperty name="height" value="0.0400579161942005" units="cm"/>
      <inkml:brushProperty name="color" value="#000000"/>
      <inkml:brushProperty name="ignorePressure" value="0"/>
    </inkml:brush>
  </inkml:definitions>
  <inkml:trace contextRef="#ctx0" brushRef="#br0">18450.000 4450.000 549,'-46.000'3.000'27,"10.000"6.000"9,10.000 7.000 8,9.000 6.000 9,4.000 6.000 1,1.000 6.000-9,-1.000 7.000-8,1.000 6.000-7,-1.000 3.000-6,1.000 0.000-2,-1.000 0.000-2,1.000 0.000-3,-3.000 4.000-3,-2.000 10.000-3,-3.000 10.000-2,-3.000 9.000-4,-1.000 6.000-3,4.000 3.000-2,3.000 3.000-3,3.000 4.000-4,1.000-4.000-2,1.000-9.000-4,-1.000-10.000-3,1.000-8.000-3,1.000-6.000-2,3.000 1.000 2,3.000-1.000 0,4.000 1.000 2,7.000-12.000-7,13.000-21.000-15,12.000-22.000-14,13.000-22.000-14,2.000-13.000-2,-5.000-3.000 15,-7.000-3.000 12,-5.000-2.000 14</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01"/>
    </inkml:context>
    <inkml:brush xml:id="br0">
      <inkml:brushProperty name="width" value="0.045368354767561" units="cm"/>
      <inkml:brushProperty name="height" value="0.045368354767561" units="cm"/>
      <inkml:brushProperty name="color" value="#000000"/>
      <inkml:brushProperty name="ignorePressure" value="0"/>
    </inkml:brush>
  </inkml:definitions>
  <inkml:trace contextRef="#ctx0" brushRef="#br0">19200.000 4700.000 484,'-2.000'162.000'158,"-3.000"-24.000"-37,-3.000-26.000-39,-2.000-24.000-37,-3.000-10.000-20,1.000 6.000-4,-1.000 7.000-2,1.000 6.000-3,-3.000 3.000-3,-2.000 0.000-4,-3.000 0.000-4,-3.000 0.000-3,-1.000-2.000-3,4.000-3.000 1,3.000-3.000-1,3.000-2.000 0,3.000-8.000 0,3.000-8.000-1,3.000-10.000 0,4.000-9.000-1,7.000-9.000-1,13.000-5.000-1,12.000-7.000-1,13.000-5.000-1,6.000-8.000-4,0.000-5.000-4,0.000-7.000-5,0.000-5.000-4,0.000-4.000-4,0.000 0.000-2,0.000 0.000-1,0.000 0.000-3,-2.000 0.000-1,-3.000 0.000 1,-3.000 0.000-1,-2.000 0.000 0,-5.000-2.000 2,-2.000-3.000 4,-3.000-3.000 3,-3.000-2.000 4,-4.000-5.000 1,-3.000-2.000-1,-3.000-3.000 0,-2.000-3.000-1</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02"/>
    </inkml:context>
    <inkml:brush xml:id="br0">
      <inkml:brushProperty name="width" value="0.0484395362436771" units="cm"/>
      <inkml:brushProperty name="height" value="0.0484395362436771" units="cm"/>
      <inkml:brushProperty name="color" value="#000000"/>
      <inkml:brushProperty name="ignorePressure" value="0"/>
    </inkml:brush>
  </inkml:definitions>
  <inkml:trace contextRef="#ctx0" brushRef="#br0">20300.000 5400.000 454,'48.000'0.000'6,"-3.000"0.000"12,-3.000 0.000 13,-2.000 0.000 13,-3.000 3.000 3,1.000 6.000-5,-1.000 7.000-4,1.000 6.000-5,-4.000 6.000-5,-6.000 6.000-5,-6.000 7.000-7,-6.000 6.000-6,-6.000 4.000-3,-2.000 4.000 0,-3.000 3.000-1,-3.000 3.000 0,-9.000 4.000-1,-11.000 7.000-3,-14.000 6.000-3,-11.000 7.000-2,-6.000-1.000-3,4.000-6.000-1,3.000-6.000-3,3.000-6.000-1,-1.000-4.000 0,-2.000 1.000 1,-3.000-1.000 2,-3.000 1.000 0,10.000-3.000 5,26.000-2.000 4,24.000-3.000 6,26.000-3.000 6,12.000-7.000 1,0.000-9.000-2,0.000-10.000-2,0.000-8.000-1,-2.000-4.000-2,-3.000 3.000 0,-3.000 3.000 0,-2.000 4.000 1,-5.000 2.000 0,-2.000 4.000 1,-3.000 3.000 2,-3.000 3.000 1,-6.000 1.000-1,-5.000 1.000 0,-7.000-1.000-1,-5.000 1.000 0,-6.000 2.000-2,-3.000 7.000 1,-3.000 6.000-1,-2.000 7.000-1,-6.000 2.000 1,-6.000 1.000-1,-6.000-1.000 1,-6.000 1.000-1,-7.000 1.000 0,-6.000 3.000-3,-6.000 3.000-1,-6.000 4.000-2,-2.000-1.000-2,3.000-3.000 1,3.000-3.000 1,4.000-2.000 0,5.000-17.000-12,10.000-28.000-22,10.000-28.000-23,9.000-27.000-23,7.000-14.000-7,7.000 4.000 8,6.000 3.000 7,7.000 3.000 8</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02"/>
    </inkml:context>
    <inkml:brush xml:id="br0">
      <inkml:brushProperty name="width" value="0.0376357920467854" units="cm"/>
      <inkml:brushProperty name="height" value="0.0376357920467854" units="cm"/>
      <inkml:brushProperty name="color" value="#000000"/>
      <inkml:brushProperty name="ignorePressure" value="0"/>
    </inkml:brush>
  </inkml:definitions>
  <inkml:trace contextRef="#ctx0" brushRef="#br0">21200.000 2150.000 584,'1.000'-91.000'32,"4.000"19.000"2,3.000 19.000 1,3.000 19.000 2,-2.000 16.000 0,-6.000 17.000-1,-6.000 15.000 1,-6.000 16.000-2,-9.000 12.000-2,-8.000 9.000-5,-10.000 10.000-4,-9.000 10.000-5,-7.000 8.000-4,-3.000 10.000-6,-3.000 10.000-5,-2.000 9.000-4,0.000 1.000-3,7.000-6.000 0,6.000-6.000-1,7.000-6.000 1,7.000-10.000 0,9.000-12.000 1,10.000-13.000 2,10.000-12.000 0,14.000-10.000 1,23.000-6.000 0,22.000-6.000-2,22.000-6.000 0,10.000-7.000 0,1.000-6.000 0,-1.000-6.000 1,1.000-6.000 0,-3.000-4.000-1,-2.000 1.000-6,-3.000-1.000-5,-3.000 1.000-4,-7.000 1.000-5,-9.000 3.000-2,-10.000 3.000-4,-8.000 4.000-2</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03"/>
    </inkml:context>
    <inkml:brush xml:id="br0">
      <inkml:brushProperty name="width" value="0.0370448753237724" units="cm"/>
      <inkml:brushProperty name="height" value="0.0370448753237724" units="cm"/>
      <inkml:brushProperty name="color" value="#000000"/>
      <inkml:brushProperty name="ignorePressure" value="0"/>
    </inkml:brush>
  </inkml:definitions>
  <inkml:trace contextRef="#ctx0" brushRef="#br0">21650.000 2200.000 593,'-46.000'-24.000'4,"10.000"4.000"6,10.000 3.000 7,9.000 3.000 6,4.000 15.000 9,1.000 29.000 9,-1.000 28.000 10,1.000 28.000 9,-1.000 20.000-2,1.000 13.000-15,-1.000 12.000-14,1.000 13.000-15,-3.000 6.000-7,-2.000 0.000 0,-3.000 0.000-2,-3.000 0.000 1,-1.000-4.000-8,4.000-5.000-11,3.000-7.000-12,3.000-5.000-12,1.000-14.000-10,1.000-18.000-9,-1.000-19.000-8,1.000-18.000-10</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9"/>
    </inkml:context>
    <inkml:brush xml:id="br0">
      <inkml:brushProperty name="width" value="0.0376322641968727" units="cm"/>
      <inkml:brushProperty name="height" value="0.0376322641968727" units="cm"/>
      <inkml:brushProperty name="color" value="#f2395b"/>
      <inkml:brushProperty name="ignorePressure" value="0"/>
    </inkml:brush>
  </inkml:definitions>
  <inkml:trace contextRef="#ctx0" brushRef="#br0">72200.000 43700.000 584,'-69.000'21.000'8,"13.000"-5.000"15,12.000-7.000 15,13.000-5.000 15,18.000-8.000 6,26.000-5.000-5,24.000-7.000-4,26.000-5.000-4,16.000-4.000-8,10.000 0.000-11,10.000 0.000-12,9.000 0.000-11,4.000 0.000-7,1.000 0.000-5,-1.000 0.000-4,1.000 0.000-5,-6.000-2.000-6,-8.000-3.000-6,-10.000-3.000-7,-9.000-2.000-6,-12.000 0.000-3,-11.000 7.000 3,-14.000 6.000 1,-11.000 7.000 1,-12.000 2.000 3,-9.000 1.000 3,-10.000-1.000 2,-8.000 1.000 2</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55"/>
    </inkml:context>
    <inkml:brush xml:id="br0">
      <inkml:brushProperty name="width" value="0.0427053682506084" units="cm"/>
      <inkml:brushProperty name="height" value="0.0427053682506084" units="cm"/>
      <inkml:brushProperty name="color" value="#000000"/>
      <inkml:brushProperty name="ignorePressure" value="0"/>
    </inkml:brush>
  </inkml:definitions>
  <inkml:trace contextRef="#ctx0" brushRef="#br0">51500.000 4100.000 515,'0.000'-47.000'18,"0.000"6.000"1,0.000 7.000 2,0.000 6.000 0,-4.000 4.000 2,-5.000 4.000-1,-7.000 3.000 1,-5.000 3.000 0,-6.000 3.000-2,-3.000 3.000-4,-3.000 3.000-4,-2.000 4.000-5,-3.000 5.000-1,1.000 10.000 0,-1.000 10.000 0,1.000 9.000 1,-3.000 4.000-1,-2.000 1.000-2,-3.000-1.000 0,-3.000 1.000-1,-2.000-1.000 0,0.000 1.000 1,0.000-1.000 0,0.000 1.000 1,1.000-3.000 0,4.000-2.000 1,3.000-3.000 0,3.000-3.000 0,3.000 1.000 1,3.000 6.000 2,3.000 7.000 0,4.000 6.000 2,7.000 1.000-1,13.000-3.000-3,12.000-3.000-4,13.000-2.000-4,7.000-6.000-2,4.000-6.000 0,3.000-6.000 0,3.000-6.000-1,3.000-2.000 1,3.000 3.000 1,3.000 3.000 2,4.000 4.000 1,-1.000 1.000 0,-3.000 0.000 1,-3.000 0.000-1,-2.000 0.000 1,-3.000 0.000-1,1.000 0.000 0,-1.000 0.000-1,1.000 0.000 0,-1.000 0.000-1,1.000 0.000 1,-1.000 0.000-1,1.000 0.000 0,-4.000 1.000 1,-6.000 4.000 0,-6.000 3.000 2,-6.000 3.000 0,-7.000 1.000 1,-6.000 1.000 1,-6.000-1.000 2,-6.000 1.000 0,-6.000-3.000 1,-2.000-2.000-2,-3.000-3.000 0,-3.000-3.000-2,-6.000-1.000 0,-5.000 4.000 0,-7.000 3.000-1,-5.000 3.000 1,-3.000-1.000-1,4.000-2.000 0,3.000-3.000 0,3.000-3.000 0,-1.000-1.000 0,-2.000 4.000-1,-3.000 3.000-2,-3.000 3.000 0,-2.000-1.000 0,0.000-2.000-2,0.000-3.000 1,0.000-3.000-2,-2.000-1.000 1,-3.000 4.000 0,-3.000 3.000 1,-2.000 3.000 1,-1.000-1.000-1,3.000-2.000-1,3.000-3.000-1,4.000-3.000-1,2.000-6.000-2,4.000-5.000-4,3.000-7.000-2,3.000-5.000-4,12.000-19.000-7,22.000-27.000-13,22.000-28.000-13,23.000-28.000-13,8.000-6.000-4,-3.000 20.000 6,-3.000 18.000 5,-2.000 20.000 4</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56"/>
    </inkml:context>
    <inkml:brush xml:id="br0">
      <inkml:brushProperty name="width" value="0.0476996265351772" units="cm"/>
      <inkml:brushProperty name="height" value="0.0476996265351772" units="cm"/>
      <inkml:brushProperty name="color" value="#000000"/>
      <inkml:brushProperty name="ignorePressure" value="0"/>
    </inkml:brush>
  </inkml:definitions>
  <inkml:trace contextRef="#ctx0" brushRef="#br0">52800.000 4250.000 461,'-4.000'-43.000'9,"-5.000"17.000"20,-7.000 15.000 18,-5.000 16.000 20,-6.000 12.000 3,-3.000 9.000-13,-3.000 10.000-12,-2.000 10.000-12,-5.000 5.000-8,-2.000 4.000-3,-3.000 3.000-4,-3.000 3.000-3,-1.000 3.000-2,4.000 3.000-2,3.000 3.000-1,3.000 4.000-2,3.000-1.000 0,3.000-3.000-1,3.000-3.000-1,4.000-2.000 0,2.000-3.000-1,4.000 1.000 0,3.000-1.000-2,3.000 1.000 1,3.000-1.000-1,3.000 1.000 0,3.000-1.000 1,4.000 1.000 0,4.000-4.000-3,6.000-6.000-5,7.000-6.000-7,6.000-6.000-5,7.000-9.000-3,10.000-8.000 2,10.000-10.000 1,9.000-9.000 3,6.000-13.000 0,3.000-16.000 1,3.000-15.000 0,4.000-15.000 1,2.000-11.000 0,4.000-2.000-1,3.000-3.000-1,3.000-3.000-1,-4.000-1.000 0,-8.000 4.000 2,-10.000 3.000 1,-9.000 3.000 1,-9.000 3.000 1,-5.000 3.000 1,-7.000 3.000 1,-5.000 4.000 0,-6.000-1.000 2,-3.000-3.000 2,-3.000-3.000 2,-2.000-2.000 1,-5.000 0.000 1,-2.000 7.000-1,-3.000 6.000 0,-3.000 7.000-2,-4.000 2.000 2,-3.000 1.000 2,-3.000-1.000 4,-2.000 1.000 3,-6.000 2.000 0,-6.000 7.000-3,-6.000 6.000-2,-6.000 7.000-3,-6.000 2.000-3,-2.000 1.000 0,-3.000-1.000-3,-3.000 1.000-1,-1.000 1.000-1,4.000 3.000 0,3.000 3.000-1,3.000 4.000-1,1.000 4.000-4,1.000 6.000-8,-1.000 7.000-7,1.000 6.000-9,2.000 3.000-1,7.000 0.000 6,6.000 0.000 3,7.000 0.000 6,2.000 0.000 2,1.000 0.000 1,-1.000 0.000 0,1.000 0.000 1</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56"/>
    </inkml:context>
    <inkml:brush xml:id="br0">
      <inkml:brushProperty name="width" value="0.0504710227251053" units="cm"/>
      <inkml:brushProperty name="height" value="0.0504710227251053" units="cm"/>
      <inkml:brushProperty name="color" value="#000000"/>
      <inkml:brushProperty name="ignorePressure" value="0"/>
    </inkml:brush>
  </inkml:definitions>
  <inkml:trace contextRef="#ctx0" brushRef="#br0">54400.000 5050.000 435,'95.000'3.000'71,"-9.000"6.000"-11,-10.000 7.000-11,-8.000 6.000-12,-8.000 4.000-7,-2.000 4.000-7,-3.000 3.000-4,-3.000 3.000-6,-7.000 3.000-2,-9.000 3.000-2,-10.000 3.000 1,-8.000 4.000-1,-8.000 4.000 0,-2.000 6.000 1,-3.000 7.000-1,-3.000 6.000 1,-9.000 6.000-3,-11.000 6.000-6,-14.000 7.000-7,-11.000 6.000-6,-11.000 1.000-3,-5.000-3.000 1,-7.000-3.000 0,-5.000-2.000 1,-3.000-8.000 2,4.000-8.000 2,3.000-10.000 3,3.000-9.000 1,3.000-9.000 2,3.000-5.000 0,3.000-7.000 0,4.000-5.000 0,19.000-8.000 6,39.000-5.000 12,36.000-7.000 14,39.000-5.000 12,16.000-6.000 4,-3.000-3.000-9,-3.000-3.000-6,-2.000-2.000-8,-1.000-1.000-5,3.000 3.000-2,3.000 3.000-2,4.000 4.000-2,1.000-1.000-3,0.000-3.000-2,0.000-3.000-3,0.000-2.000-3,-4.000-1.000 0,-5.000 3.000-1,-7.000 3.000 0,-5.000 4.000 1,-6.000 1.000-1,-3.000 0.000 1,-3.000 0.000 1,-2.000 0.000-1</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57"/>
    </inkml:context>
    <inkml:brush xml:id="br0">
      <inkml:brushProperty name="width" value="0.047723826020956" units="cm"/>
      <inkml:brushProperty name="height" value="0.047723826020956" units="cm"/>
      <inkml:brushProperty name="color" value="#000000"/>
      <inkml:brushProperty name="ignorePressure" value="0"/>
    </inkml:brush>
  </inkml:definitions>
  <inkml:trace contextRef="#ctx0" brushRef="#br0">51400.000 12300.000 460,'-7.000'-43.000'8,"-11.000"17.000"14,-14.000 15.000 15,-11.000 16.000 15,-7.000 9.000 2,0.000 3.000-9,0.000 3.000-10,0.000 4.000-9,1.000 2.000-5,4.000 4.000-2,3.000 3.000-1,3.000 3.000-1,1.000 1.000-2,1.000 1.000-1,-1.000-1.000-1,1.000 1.000-1,-1.000 1.000-1,1.000 3.000-1,-1.000 3.000-1,1.000 4.000-2,1.000 1.000 0,3.000 0.000 1,3.000 0.000 1,4.000 0.000 1,2.000 3.000-2,4.000 6.000-2,3.000 7.000-3,3.000 6.000-1,1.000 3.000-3,1.000 0.000 1,-1.000 0.000-1,1.000 0.000 0,1.000 0.000 1,3.000 0.000 1,3.000 0.000 1,4.000 0.000 1,1.000-2.000 1,0.000-3.000 0,0.000-3.000 0,0.000-2.000 0,4.000-8.000 0,10.000-8.000 0,10.000-10.000 1,9.000-9.000 0,10.000-9.000-2,14.000-5.000-1,11.000-7.000-4,14.000-5.000-2,8.000-12.000-3,7.000-16.000-1,6.000-15.000-3,7.000-15.000-2,0.000-14.000-2,-2.000-8.000 0,-3.000-10.000-1,-3.000-9.000-2,-6.000-4.000 1,-5.000 4.000 1,-7.000 3.000 1,-5.000 3.000 1,-9.000 1.000 1,-9.000 1.000 1,-10.000-1.000 1,-8.000 1.000 1,-9.000 1.000 0,-6.000 3.000 0,-6.000 3.000 0,-6.000 4.000-1,-7.000 1.000 3,-6.000 0.000 3,-6.000 0.000 4,-6.000 0.000 3,-6.000 3.000 4,-2.000 6.000 2,-3.000 7.000 2,-3.000 6.000 3,-6.000 7.000 0,-5.000 10.000-1,-7.000 10.000-2,-5.000 9.000-1,-4.000 4.000-1,0.000 1.000-2,0.000-1.000-1,0.000 1.000-2,-2.000 5.000 0,-3.000 14.000 0,-3.000 11.000 0,-2.000 14.000 1,0.000 7.000-8,7.000 3.000-15,6.000 3.000-16,7.000 4.000-15,7.000-1.000-4,9.000-3.000 7,10.000-3.000 7,10.000-2.000 7,2.000-5.000 3,-3.000-2.000 0,-3.000-3.000-1,-2.000-3.000 0</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58"/>
    </inkml:context>
    <inkml:brush xml:id="br0">
      <inkml:brushProperty name="width" value="0.0550215803086758" units="cm"/>
      <inkml:brushProperty name="height" value="0.0550215803086758" units="cm"/>
      <inkml:brushProperty name="color" value="#000000"/>
      <inkml:brushProperty name="ignorePressure" value="0"/>
    </inkml:brush>
  </inkml:definitions>
  <inkml:trace contextRef="#ctx0" brushRef="#br0">52800.000 13300.000 399,'70.000'1.000'15,"-9.000"4.000"9,-10.000 3.000 8,-8.000 3.000 8,-6.000 6.000 1,1.000 9.000-6,-1.000 10.000-6,1.000 10.000-8,-4.000 7.000-3,-6.000 6.000-2,-6.000 7.000-2,-6.000 6.000-1,-9.000 7.000-1,-8.000 10.000-1,-10.000 10.000 1,-9.000 9.000-2,-9.000-1.000-2,-5.000-8.000-7,-7.000-10.000-5,-5.000-9.000-7,-3.000-9.000-1,4.000-5.000 2,3.000-7.000 4,3.000-5.000 3,7.000-6.000 4,14.000-3.000 6,11.000-3.000 5,14.000-2.000 6,11.000-8.000 1,14.000-8.000-2,11.000-10.000-2,14.000-9.000-3,5.000-5.000-2,1.000 0.000-1,-1.000 0.000-2,1.000 0.000-1,-3.000 3.000-1,-2.000 6.000 1,-3.000 7.000 1,-3.000 6.000 1,-4.000 4.000 1,-3.000 4.000-1,-3.000 3.000 0,-2.000 3.000-1,-8.000 3.000 1,-8.000 3.000-1,-10.000 3.000 1,-9.000 4.000-1,-9.000 2.000 2,-5.000 4.000 0,-7.000 3.000 1,-5.000 3.000 1,-8.000 1.000 0,-5.000 1.000-2,-7.000-1.000-1,-5.000 1.000-3,-8.000 2.000-3,-5.000 7.000-5,-7.000 6.000-5,-5.000 7.000-4,-3.000-1.000-3,4.000-6.000 0,3.000-6.000 0,3.000-6.000-1,7.000-7.000-2,14.000-6.000-5,11.000-6.000-4,14.000-6.000-5</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59"/>
    </inkml:context>
    <inkml:brush xml:id="br0">
      <inkml:brushProperty name="width" value="0.0445107333362103" units="cm"/>
      <inkml:brushProperty name="height" value="0.0445107333362103" units="cm"/>
      <inkml:brushProperty name="color" value="#000000"/>
      <inkml:brushProperty name="ignorePressure" value="0"/>
    </inkml:brush>
  </inkml:definitions>
  <inkml:trace contextRef="#ctx0" brushRef="#br0">81850.000 2250.000 494,'-29.000'-44.000'64,"-5.000"13.000"-10,-7.000 12.000-9,-5.000 13.000-11,-6.000 10.000-7,-3.000 10.000-1,-3.000 10.000-3,-2.000 9.000-2,-5.000 9.000-3,-2.000 9.000 0,-3.000 10.000-1,-3.000 10.000-1,2.000 0.000-1,10.000-5.000 0,10.000-7.000-1,9.000-5.000-1,6.000-3.000 0,3.000 4.000-2,3.000 3.000-2,4.000 3.000-2,7.000 1.000-1,13.000 1.000-1,12.000-1.000-1,13.000 1.000-2,10.000-1.000 0,10.000 1.000 1,10.000-1.000 1,9.000 1.000 2,6.000-6.000-3,3.000-8.000-5,3.000-10.000-4,4.000-9.000-5,-1.000-4.000-1,-3.000 4.000 1,-3.000 3.000 3,-2.000 3.000 1,-9.000 1.000 2,-12.000 1.000 2,-13.000-1.000 1,-12.000 1.000 1,-7.000 1.000 1,1.000 3.000 2,-1.000 3.000 2,1.000 4.000 1,-9.000-1.000 2,-15.000-3.000 0,-15.000-3.000 0,-16.000-2.000 1,-12.000-1.000 1,-5.000 3.000-2,-7.000 3.000 0,-5.000 4.000-1,-6.000-1.000-1,-3.000-3.000-2,-3.000-3.000-2,-2.000-2.000-1,-3.000-3.000-2,1.000 1.000-3,-1.000-1.000-2,1.000 1.000-4,2.000-1.000 0,7.000 1.000 0,6.000-1.000 1,7.000 1.000 0,13.000-10.000-10,22.000-19.000-18,22.000-18.000-19,23.000-19.000-19,10.000-8.000-4,0.000 3.000 12,0.000 3.000 12,0.000 4.000 11</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2:59"/>
    </inkml:context>
    <inkml:brush xml:id="br0">
      <inkml:brushProperty name="width" value="0.0506656914949417" units="cm"/>
      <inkml:brushProperty name="height" value="0.0506656914949417" units="cm"/>
      <inkml:brushProperty name="color" value="#000000"/>
      <inkml:brushProperty name="ignorePressure" value="0"/>
    </inkml:brush>
  </inkml:definitions>
  <inkml:trace contextRef="#ctx0" brushRef="#br0">83400.000 2500.000 434,'-47.000'-2.000'38,"6.000"-3.000"1,7.000-3.000 0,6.000-2.000 0,3.000 3.000 0,0.000 14.000 0,0.000 11.000 1,0.000 14.000-1,-2.000 10.000-3,-3.000 9.000-5,-3.000 10.000-6,-2.000 10.000-5,-3.000 10.000-4,1.000 13.000 0,-1.000 12.000-1,1.000 13.000 0,-1.000 4.000-2,1.000-3.000-2,-1.000-3.000-2,1.000-2.000-1,2.000-8.000-2,7.000-8.000 0,6.000-10.000-2,7.000-9.000 0,2.000-7.000 0,1.000-3.000 0,-1.000-3.000 0,1.000-2.000 1,10.000-8.000-4,22.000-8.000-7,22.000-10.000-9,23.000-9.000-7,14.000-16.000-3,10.000-22.000 0,10.000-22.000 2,9.000-21.000 1,1.000-14.000 1,-6.000-2.000 1,-6.000-3.000 2,-6.000-3.000 1,-6.000-10.000 1,-2.000-16.000 0,-3.000-15.000 2,-3.000-15.000 0,-6.000-12.000 3,-5.000-6.000 6,-7.000-6.000 6,-5.000-6.000 5,-11.000 7.000 3,-11.000 22.000-3,-14.000 22.000 0,-11.000 23.000-3,-9.000 13.000 1,-3.000 6.000 1,-3.000 7.000 1,-2.000 6.000 2,-8.000 7.000 0,-8.000 10.000 0,-10.000 10.000 0,-9.000 9.000-1,-10.000 6.000-3,-9.000 3.000-10,-10.000 3.000-8,-8.000 4.000-8,-3.000 5.000-8,7.000 10.000-3,6.000 10.000-6,7.000 9.000-4,7.000 4.000 1,9.000 1.000 5,10.000-1.000 6,10.000 1.000 5,5.000-3.000 4,4.000-2.000 0,3.000-3.000 1,3.000-3.000 0</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00"/>
    </inkml:context>
    <inkml:brush xml:id="br0">
      <inkml:brushProperty name="width" value="0.0538575798273087" units="cm"/>
      <inkml:brushProperty name="height" value="0.0538575798273087" units="cm"/>
      <inkml:brushProperty name="color" value="#000000"/>
      <inkml:brushProperty name="ignorePressure" value="0"/>
    </inkml:brush>
  </inkml:definitions>
  <inkml:trace contextRef="#ctx0" brushRef="#br0">84650.000 3600.000 408,'48.000'0.000'40,"-3.000"0.000"-1,-3.000 0.000 0,-2.000 0.000 0,-3.000 4.000-3,1.000 10.000-5,-1.000 10.000-5,1.000 9.000-4,-4.000 4.000-4,-6.000 1.000-5,-6.000-1.000-3,-6.000 1.000-4,-7.000 4.000-2,-6.000 9.000 1,-6.000 10.000 0,-6.000 10.000 1,-9.000 0.000-2,-8.000-5.000-2,-10.000-7.000-3,-9.000-5.000-3,-5.000-6.000-1,0.000-3.000 0,0.000-3.000 1,0.000-2.000 0,9.000-1.000 2,19.000 3.000 4,19.000 3.000 5,19.000 4.000 5,12.000-4.000 1,6.000-9.000-2,7.000-10.000-1,6.000-8.000-2,6.000-4.000 1,6.000 3.000 1,7.000 3.000 1,6.000 4.000 2,-4.000 4.000 1,-11.000 6.000-1,-14.000 7.000 0,-11.000 6.000 0,-11.000 3.000-1,-5.000 0.000 0,-7.000 0.000 0,-5.000 0.000-1,-11.000 4.000 0,-11.000 10.000 0,-14.000 10.000 0,-11.000 9.000-1,-12.000 6.000-1,-9.000 3.000-2,-10.000 3.000-3,-8.000 4.000-2,-11.000 1.000-3,-8.000 0.000-6,-10.000 0.000-6,-9.000 0.000-4,-2.000-5.000-5,6.000-9.000-2,7.000-10.000-2,6.000-8.000-2,10.000-11.000-10,17.000-8.000-17,15.000-10.000-17,16.000-9.000-19</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02"/>
    </inkml:context>
    <inkml:brush xml:id="br0">
      <inkml:brushProperty name="width" value="0.0431806147098541" units="cm"/>
      <inkml:brushProperty name="height" value="0.0431806147098541" units="cm"/>
      <inkml:brushProperty name="color" value="#000000"/>
      <inkml:brushProperty name="ignorePressure" value="0"/>
    </inkml:brush>
  </inkml:definitions>
  <inkml:trace contextRef="#ctx0" brushRef="#br0">80650.000 12450.000 509,'-4.000'-36.000'11,"-5.000"28.000"17,-7.000 28.000 16,-5.000 29.000 17,-4.000 18.000 2,0.000 9.000-9,0.000 10.000-11,0.000 10.000-9,-2.000 7.000-7,-3.000 6.000-4,-3.000 7.000-3,-2.000 6.000-4,-1.000 6.000-3,3.000 6.000-2,3.000 7.000-2,4.000 6.000-3,2.000-1.000 0,4.000-5.000-1,3.000-7.000-1,3.000-5.000 1,3.000-15.000-2,3.000-22.000 0,3.000-22.000-2,4.000-21.000-1,2.000-26.000-14,4.000-28.000-28,3.000-28.000-28,3.000-27.000-29,1.000-11.000-3,1.000 10.000 19,-1.000 10.000 21,1.000 9.000 19</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03"/>
    </inkml:context>
    <inkml:brush xml:id="br0">
      <inkml:brushProperty name="width" value="0.045464426279068" units="cm"/>
      <inkml:brushProperty name="height" value="0.045464426279068" units="cm"/>
      <inkml:brushProperty name="color" value="#000000"/>
      <inkml:brushProperty name="ignorePressure" value="0"/>
    </inkml:brush>
  </inkml:definitions>
  <inkml:trace contextRef="#ctx0" brushRef="#br0">80900.000 12250.000 483,'26.000'-29.000'0,"4.000"-5.000"0,3.000-7.000 0,3.000-5.000 0,7.000-3.000 0,14.000 4.000 0,11.000 3.000 0,14.000 3.000 0,-1.000 6.000 7,-12.000 9.000 13,-13.000 10.000 14,-12.000 10.000 13,-10.000 11.000 3,-6.000 17.000-5,-6.000 15.000-6,-6.000 16.000-6,-9.000 12.000-6,-8.000 9.000-8,-10.000 10.000-7,-9.000 10.000-7,-13.000 2.000-4,-16.000-3.000 1,-15.000-3.000 0,-15.000-2.000 0,-7.000-6.000-2,3.000-6.000-5,3.000-6.000-6,4.000-6.000-5,4.000-9.000-3,6.000-8.000 2,7.000-10.000 0,6.000-9.000 2,17.000-9.000 3,28.000-5.000 6,28.000-7.000 6,29.000-5.000 6,18.000-6.000 5,9.000-3.000 4,10.000-3.000 5,10.000-2.000 5,2.000 0.000 1,-3.000 7.000-4,-3.000 6.000-4,-2.000 7.000-3,-9.000 5.000-2,-12.000 7.000-2,-13.000 6.000-2,-12.000 7.000-2,-15.000 10.000-1,-15.000 16.000 1,-15.000 15.000 0,-16.000 17.000 1,-15.000 3.000 0,-11.000-5.000 0,-14.000-7.000-1,-11.000-5.000 0,-9.000-4.000-1,-3.000 0.000 0,-3.000 0.000 0,-2.000 0.000 0,-3.000-2.000-1,1.000-3.000-2,-1.000-3.000-2,1.000-2.000-1,4.000-9.000-2,9.000-12.000 1,10.000-13.000-1,10.000-12.000 2,13.000-23.000-13,19.000-30.000-24,19.000-32.000-23,19.000-30.000-25,10.000-9.000-5,4.000 16.000 12,3.000 15.000 11,3.000 17.000 13</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19"/>
    </inkml:context>
    <inkml:brush xml:id="br0">
      <inkml:brushProperty name="width" value="0.0437343902885914" units="cm"/>
      <inkml:brushProperty name="height" value="0.0437343902885914" units="cm"/>
      <inkml:brushProperty name="color" value="#f2395b"/>
      <inkml:brushProperty name="ignorePressure" value="0"/>
    </inkml:brush>
  </inkml:definitions>
  <inkml:trace contextRef="#ctx0" brushRef="#br0">73200.000 43000.000 503,'-111.000'-90.000'4,"28.000"23.000"8,28.000 22.000 8,29.000 22.000 8,15.000 18.000 8,3.000 16.000 7,3.000 15.000 6,4.000 17.000 8,1.000 17.000-1,0.000 23.000-10,0.000 22.000-9,0.000 22.000-9,0.000 24.000-6,0.000 29.000-2,0.000 28.000-3,0.000 28.000-1,-2.000 14.000-10,-3.000 0.000-18,-3.000 0.000-16,-2.000 0.000-18,-1.000-11.000-10,3.000-22.000-3,3.000-22.000-5,4.000-21.000-3,-1.000-28.000 3,-3.000-30.000 9,-3.000-32.000 11,-2.000-30.000 9</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03"/>
    </inkml:context>
    <inkml:brush xml:id="br0">
      <inkml:brushProperty name="width" value="0.0364858508110046" units="cm"/>
      <inkml:brushProperty name="height" value="0.0364858508110046" units="cm"/>
      <inkml:brushProperty name="color" value="#000000"/>
      <inkml:brushProperty name="ignorePressure" value="0"/>
    </inkml:brush>
  </inkml:definitions>
  <inkml:trace contextRef="#ctx0" brushRef="#br0">83150.000 11250.000 602,'53.000'-88.000'77,"6.000"26.000"-9,7.000 24.000-11,6.000 26.000-9,9.000 12.000-8,13.000 0.000-6,12.000 0.000-6,13.000 0.000-7,2.000 1.000-6,-5.000 4.000-7,-7.000 3.000-7,-5.000 3.000-6,-11.000 1.000-7,-11.000 1.000-5,-14.000-1.000-7,-11.000 1.000-5,-14.000 2.000-6,-11.000 7.000-5,-14.000 6.000-5,-11.000 7.000-5,-17.000 4.000 1,-18.000 3.000 6,-19.000 3.000 7,-18.000 4.000 6,-6.000-3.000 5,10.000-5.000 3,10.000-7.000 3,9.000-5.000 2</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03"/>
    </inkml:context>
    <inkml:brush xml:id="br0">
      <inkml:brushProperty name="width" value="0.0506324507296085" units="cm"/>
      <inkml:brushProperty name="height" value="0.0506324507296085" units="cm"/>
      <inkml:brushProperty name="color" value="#000000"/>
      <inkml:brushProperty name="ignorePressure" value="0"/>
    </inkml:brush>
  </inkml:definitions>
  <inkml:trace contextRef="#ctx0" brushRef="#br0">83150.000 12000.000 434,'-47.000'1.000'2,"6.000"4.000"3,7.000 3.000 4,6.000 3.000 3,4.000 6.000 7,4.000 9.000 10,3.000 10.000 10,3.000 10.000 10,3.000 7.000 2,3.000 6.000-4,3.000 7.000-4,4.000 6.000-4,-3.000 7.000-4,-5.000 10.000-5,-7.000 10.000-5,-5.000 9.000-3,-8.000 18.000-3,-5.000 29.000 0,-7.000 28.000-1,-5.000 28.000 0,-6.000 23.000-2,-3.000 19.000-5,-3.000 19.000-4,-2.000 19.000-5,-1.000 4.000-4,3.000-9.000-3,3.000-10.000-2,4.000-8.000-4,2.000-9.000-5,4.000-6.000-8,3.000-6.000-9,3.000-6.000-8,4.000-16.000-3,7.000-25.000 6,6.000-25.000 4,7.000-25.000 5,4.000-24.000 5,3.000-21.000 3,3.000-22.000 3,4.000-22.000 4</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03"/>
    </inkml:context>
    <inkml:brush xml:id="br0">
      <inkml:brushProperty name="width" value="0.0395898073911667" units="cm"/>
      <inkml:brushProperty name="height" value="0.0395898073911667" units="cm"/>
      <inkml:brushProperty name="color" value="#000000"/>
      <inkml:brushProperty name="ignorePressure" value="0"/>
    </inkml:brush>
  </inkml:definitions>
  <inkml:trace contextRef="#ctx0" brushRef="#br0">82300.000 13700.000 555,'81.000'-133.000'86,"13.000"34.000"-13,12.000 35.000-13,13.000 35.000-12,7.000 18.000-10,4.000 3.000-6,3.000 3.000-7,3.000 4.000-6,-2.000 1.000-4,-6.000 0.000 0,-6.000 0.000 0,-6.000 0.000 0,-7.000 0.000-12,-6.000 0.000-21,-6.000 0.000-23,-6.000 0.000-22</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05"/>
    </inkml:context>
    <inkml:brush xml:id="br0">
      <inkml:brushProperty name="width" value="0.0571413859724998" units="cm"/>
      <inkml:brushProperty name="height" value="0.0571413859724998" units="cm"/>
      <inkml:brushProperty name="color" value="#000000"/>
      <inkml:brushProperty name="ignorePressure" value="0"/>
    </inkml:brush>
  </inkml:definitions>
  <inkml:trace contextRef="#ctx0" brushRef="#br0">85300.000 13200.000 385,'50.000'-44.000'8,"0.000"13.000"8,0.000 12.000 6,0.000 13.000 7,-2.000 7.000 3,-3.000 4.000-2,-3.000 3.000-1,-2.000 3.000-1,-5.000 6.000-2,-2.000 9.000-3,-3.000 10.000-4,-3.000 10.000-2,-6.000 5.000-3,-5.000 4.000-1,-7.000 3.000-3,-5.000 3.000-2,-8.000 3.000 0,-5.000 3.000 0,-7.000 3.000 1,-5.000 4.000 0,-9.000-1.000-2,-9.000-3.000-5,-10.000-3.000-5,-8.000-2.000-4,-8.000-5.000-3,-2.000-2.000 0,-3.000-3.000 0,-3.000-3.000 0,2.000-7.000 0,10.000-9.000 4,10.000-10.000 1,9.000-8.000 3,21.000-4.000 2,35.000 3.000 4,35.000 3.000 2,34.000 4.000 4,12.000 1.000 1,-9.000 0.000-2,-10.000 0.000-2,-8.000 0.000-1,-8.000 1.000-1,-2.000 4.000-1,-3.000 3.000-1,-3.000 3.000-1,-6.000-1.000 0,-5.000-2.000-1,-7.000-3.000 0,-5.000-3.000-1,-6.000-1.000 3,-3.000 4.000 6,-3.000 3.000 6,-2.000 3.000 6,-8.000 7.000 3,-8.000 14.000 1,-10.000 11.000 2,-9.000 14.000 0,-9.000-1.000 0,-5.000-12.000-4,-7.000-13.000-4,-5.000-12.000-4,-6.000-9.000-4,-3.000-2.000-8,-3.000-3.000-5,-2.000-3.000-8,-6.000-1.000-4,-6.000 4.000-4,-6.000 3.000-4,-6.000 3.000-3,-6.000 1.000-2,-2.000 1.000 3,-3.000-1.000 2,-3.000 1.000 2,5.000-4.000-9,17.000-6.000-19,15.000-6.000-20,16.000-6.000-20</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5"/>
    </inkml:context>
    <inkml:brush xml:id="br0">
      <inkml:brushProperty name="width" value="0.0365321338176727" units="cm"/>
      <inkml:brushProperty name="height" value="0.0365321338176727" units="cm"/>
      <inkml:brushProperty name="color" value="#f2395b"/>
      <inkml:brushProperty name="ignorePressure" value="0"/>
    </inkml:brush>
  </inkml:definitions>
  <inkml:trace contextRef="#ctx0" brushRef="#br0">89150.000 23850.000 602,'-44.000'28.000'-18,"13.000"6.000"23,12.000 7.000 23,13.000 6.000 24,6.000-1.000 6,0.000-5.000-10,0.000-7.000-10,0.000-5.000-11,0.000 2.000-5,0.000 13.000-1,0.000 12.000-1,0.000 13.000-1,0.000 4.000-2,0.000-3.000-3,0.000-3.000-3,0.000-2.000-2,0.000-5.000-2,0.000-2.000-1,0.000-3.000-2,0.000-3.000 0,-4.000 1.000-1,-5.000 6.000-2,-7.000 7.000 0,-5.000 6.000 0,-3.000 3.000-2,4.000 0.000 0,3.000 0.000 0,3.000 0.000-1,1.000-2.000 0,1.000-3.000 1,-1.000-3.000 0,1.000-2.000 1,-1.000-5.000-2,1.000-2.000-8,-1.000-3.000-6,1.000-3.000-8,4.000-18.000-9,9.000-31.000-12,10.000-31.000-12,10.000-31.000-13,2.000-13.000 0,-3.000 6.000 13,-3.000 7.000 12,-2.000 6.000 14</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6"/>
    </inkml:context>
    <inkml:brush xml:id="br0">
      <inkml:brushProperty name="width" value="0.0466280691325665" units="cm"/>
      <inkml:brushProperty name="height" value="0.0466280691325665" units="cm"/>
      <inkml:brushProperty name="color" value="#f2395b"/>
      <inkml:brushProperty name="ignorePressure" value="0"/>
    </inkml:brush>
  </inkml:definitions>
  <inkml:trace contextRef="#ctx0" brushRef="#br0">89500.000 23450.000 471,'95.000'0.000'87,"-9.000"0.000"-18,-10.000 0.000-19,-8.000 0.000-17,-8.000 1.000-12,-2.000 4.000-4,-3.000 3.000-4,-3.000 3.000-4,-6.000 4.000-2,-5.000 7.000-1,-7.000 6.000-1,-5.000 7.000 0,-6.000 2.000-3,-3.000 1.000-1,-3.000-1.000-3,-2.000 1.000-3,-11.000 2.000-2,-15.000 7.000-1,-15.000 6.000-2,-16.000 7.000-1,-13.000 2.000-1,-9.000 1.000 0,-10.000-1.000 0,-8.000 1.000 1,-3.000-3.000 0,7.000-2.000 1,6.000-3.000 2,7.000-3.000 1,4.000-6.000 2,3.000-5.000 2,3.000-7.000 1,4.000-5.000 3,7.000-4.000 2,13.000 0.000 4,12.000 0.000 4,13.000 0.000 3,15.000-2.000 1,19.000-3.000-1,19.000-3.000-2,19.000-2.000 0,12.000-5.000-1,6.000-2.000-2,7.000-3.000 0,6.000-3.000-1,1.000-1.000-1,-3.000 4.000 2,-3.000 3.000 0,-2.000 3.000 2,-6.000 4.000-1,-6.000 7.000 0,-6.000 6.000 0,-6.000 7.000-1,-7.000 0.000 0,-6.000-2.000-1,-6.000-3.000 0,-6.000-3.000-1,-7.000 2.000 0,-6.000 10.000 2,-6.000 10.000 3,-6.000 9.000 1,-9.000 1.000 0,-8.000-6.000-2,-10.000-6.000-1,-9.000-6.000-1,-13.000-1.000-2,-16.000 7.000-1,-15.000 6.000-2,-15.000 7.000 0,-11.000 2.000-2,-2.000 1.000-3,-3.000-1.000-2,-3.000 1.000-3,-4.000-4.000-1,-3.000-6.000 0,-3.000-6.000 0,-2.000-6.000-1,2.000-4.000 0,9.000 1.000-1,10.000-1.000-2,10.000 1.000-1,8.000-4.000 0,10.000-6.000-3,10.000-6.000-1,9.000-6.000-1,13.000-12.000-8,20.000-15.000-12,18.000-15.000-12,20.000-16.000-13,6.000-7.000-3,-2.000 4.000 8,-3.000 3.000 7,-3.000 3.000 8</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6"/>
    </inkml:context>
    <inkml:brush xml:id="br0">
      <inkml:brushProperty name="width" value="0.0381714403629303" units="cm"/>
      <inkml:brushProperty name="height" value="0.0381714403629303" units="cm"/>
      <inkml:brushProperty name="color" value="#f2395b"/>
      <inkml:brushProperty name="ignorePressure" value="0"/>
    </inkml:brush>
  </inkml:definitions>
  <inkml:trace contextRef="#ctx0" brushRef="#br0">90200.000 20200.000 576,'-25.000'76.000'99,"0.000"4.000"-17,0.000 3.000-19,0.000 3.000-19,0.000-1.000-11,0.000-2.000-4,0.000-3.000-4,0.000-3.000-5,1.000 5.000-4,4.000 17.000-7,3.000 15.000-6,3.000 16.000-5,3.000 5.000-8,3.000-2.000-8,3.000-3.000-7,4.000-3.000-8,1.000-12.000-3,0.000-18.000 3,0.000-19.000 1,0.000-18.000 3</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7"/>
    </inkml:context>
    <inkml:brush xml:id="br0">
      <inkml:brushProperty name="width" value="0.0336924381554127" units="cm"/>
      <inkml:brushProperty name="height" value="0.0336924381554127" units="cm"/>
      <inkml:brushProperty name="color" value="#f2395b"/>
      <inkml:brushProperty name="ignorePressure" value="0"/>
    </inkml:brush>
  </inkml:definitions>
  <inkml:trace contextRef="#ctx0" brushRef="#br0">89900.000 17250.000 652,'-44.000'-49.000'1,"13.000"4.000"2,12.000 3.000 2,13.000 3.000 2,10.000 3.000 5,10.000 3.000 11,10.000 3.000 9,9.000 4.000 10,15.000 2.000 2,22.000 4.000-5,22.000 3.000-7,23.000 3.000-5,10.000 3.000-5,0.000 3.000-6,0.000 3.000-5,0.000 4.000-5,-8.000 7.000-2,-16.000 13.000 2,-15.000 12.000 1,-15.000 13.000 1,-14.000 6.000-9,-8.000 0.000-21,-10.000 0.000-21,-9.000 0.000-21,-10.000-4.000-5,-9.000-5.000 13,-10.000-7.000 12,-8.000-5.000 14,-8.000-4.000 5,-2.000 0.000 0,-3.000 0.000 0,-3.000 0.000 0</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7"/>
    </inkml:context>
    <inkml:brush xml:id="br0">
      <inkml:brushProperty name="width" value="0.0359013117849827" units="cm"/>
      <inkml:brushProperty name="height" value="0.0359013117849827" units="cm"/>
      <inkml:brushProperty name="color" value="#f2395b"/>
      <inkml:brushProperty name="ignorePressure" value="0"/>
    </inkml:brush>
  </inkml:definitions>
  <inkml:trace contextRef="#ctx0" brushRef="#br0">90000.000 17750.000 612,'-46.000'-15.000'39,"10.000"23.000"2,10.000 22.000 2,9.000 22.000 1,4.000 13.000-1,1.000 7.000-5,-1.000 6.000-4,1.000 7.000-5,-1.000 4.000-5,1.000 3.000-5,-1.000 3.000-3,1.000 4.000-6,-3.000 2.000-4,-2.000 4.000-5,-3.000 3.000-4,-3.000 3.000-6,-1.000-5.000-2,4.000-12.000 3,3.000-13.000 2,3.000-12.000 2,1.000-9.000-9,1.000-2.000-19,-1.000-3.000-19,1.000-3.000-20</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7"/>
    </inkml:context>
    <inkml:brush xml:id="br0">
      <inkml:brushProperty name="width" value="0.025531392544508" units="cm"/>
      <inkml:brushProperty name="height" value="0.025531392544508" units="cm"/>
      <inkml:brushProperty name="color" value="#f2395b"/>
      <inkml:brushProperty name="ignorePressure" value="0"/>
    </inkml:brush>
  </inkml:definitions>
  <inkml:trace contextRef="#ctx0" brushRef="#br0">89850.000 18400.000 861,'28.000'-71.000'30,"6.000"10.000"-17,7.000 10.000-17,6.000 9.000-17,6.000 9.000 2,6.000 9.000 20,7.000 10.000 19,6.000 10.000 20,9.000 4.000 2,13.000 0.000-16,12.000 0.000-16,13.000 0.000-15,-7.000 1.000-8,-24.000 4.000-2,-26.000 3.000-2,-24.000 3.000 0,-12.000 1.000-5,4.000 1.000-8,3.000-1.000-7,3.000 1.000-8</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0"/>
    </inkml:context>
    <inkml:brush xml:id="br0">
      <inkml:brushProperty name="width" value="0.0481231026351452" units="cm"/>
      <inkml:brushProperty name="height" value="0.0481231026351452" units="cm"/>
      <inkml:brushProperty name="color" value="#f2395b"/>
      <inkml:brushProperty name="ignorePressure" value="0"/>
    </inkml:brush>
  </inkml:definitions>
  <inkml:trace contextRef="#ctx0" brushRef="#br0">73100.000 44100.000 457,'-4.000'-44.000'3,"-5.000"13.000"8,-7.000 12.000 7,-5.000 13.000 8,-4.000 9.000 2,0.000 6.000-3,0.000 7.000-1,0.000 6.000-3,-5.000 9.000-2,-9.000 13.000 0,-10.000 12.000-2,-8.000 13.000 1,-12.000 10.000-2,-12.000 10.000-1,-13.000 10.000-1,-12.000 9.000-1,-7.000 2.000-1,1.000-2.000-3,-1.000-3.000-1,1.000-3.000-3,7.000-10.000-2,16.000-16.000 0,15.000-15.000-1,17.000-15.000-2,28.000-25.000-2,45.000-30.000-5,43.000-32.000-5,45.000-30.000-4,27.000-22.000-6,13.000-8.000-5,12.000-10.000-6,13.000-9.000-6,4.000-4.000 0,-3.000 4.000 3,-3.000 3.000 4,-2.000 3.000 3,-11.000 9.000 7,-15.000 16.000 6,-15.000 15.000 7,-16.000 17.000 7,-16.000 11.000 6,-16.000 10.000 5,-15.000 10.000 4,-15.000 9.000 4,-7.000 18.000 8,3.000 29.000 14,3.000 28.000 12,4.000 28.000 13,-1.000 14.000 2,-3.000 0.000-11,-3.000 0.000-9,-2.000 0.000-11,0.000-4.000-6,7.000-5.000-6,6.000-7.000-5,7.000-5.000-5,0.000-1.000-3,-2.000 6.000 1,-3.000 7.000 0,-3.000 6.000 0,-7.000-2.000-4,-9.000-9.000-9,-10.000-10.000-9,-8.000-8.000-7,-12.000-8.000-6,-12.000-2.000 0,-13.000-3.000-2,-12.000-3.000 0,-13.000-7.000 0,-12.000-9.000 2,-13.000-10.000 2,-12.000-8.000 2,-10.000-9.000 1,-6.000-6.000 3,-6.000-6.000 0,-6.000-6.000 2,1.000-13.000 0,9.000-19.000 0,10.000-18.000 0,10.000-19.000-1,11.000-13.000 0,17.000-6.000 1,15.000-6.000 1,16.000-6.000 1,10.000-1.000 1,7.000 7.000 0,6.000 6.000 2,7.000 7.000 0,4.000 10.000 2,3.000 16.000 4,3.000 15.000 2,4.000 17.000 2,1.000 8.000 2,0.000 4.000 0,0.000 3.000-2,0.000 3.000 0,-7.000 9.000 6,-11.000 16.000 12,-14.000 15.000 12,-11.000 17.000 12,-15.000 14.000 3,-16.000 17.000-9,-15.000 15.000-7,-15.000 16.000-9,-3.000-1.000-6,14.000-15.000-4,11.000-15.000-5,14.000-16.000-5,18.000-21.000-9,25.000-24.000-10,25.000-26.000-12,25.000-24.000-11,17.000-13.000-2,9.000 0.000 7,10.000 0.000 7,10.000 0.000 7,-1.000 6.000 6,-9.000 13.000 7,-10.000 12.000 6,-8.000 13.000 6,-12.000 10.000 4,-12.000 10.000-2,-13.000 10.000-1,-12.000 9.000-1,-9.000 7.000 3,-2.000 7.000 8,-3.000 6.000 7,-3.000 7.000 7</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8"/>
    </inkml:context>
    <inkml:brush xml:id="br0">
      <inkml:brushProperty name="width" value="0.040141724050045" units="cm"/>
      <inkml:brushProperty name="height" value="0.040141724050045" units="cm"/>
      <inkml:brushProperty name="color" value="#f2395b"/>
      <inkml:brushProperty name="ignorePressure" value="0"/>
    </inkml:brush>
  </inkml:definitions>
  <inkml:trace contextRef="#ctx0" brushRef="#br0">92250.000 25000.000 548,'6.000'96.000'96,"13.000"-5.000"-17,12.000-7.000-19,13.000-5.000-17,7.000-4.000-12,4.000 0.000-3,3.000 0.000-4,3.000 0.000-4,4.000 3.000-4,7.000 6.000-2,6.000 7.000-4,7.000 6.000-4,-1.000-4.000 0,-6.000-11.000 0,-6.000-14.000 0,-6.000-11.000 1,-1.000-7.000-9,7.000 0.000-16,6.000 0.000-16,7.000 0.000-16,-3.000 0.000-9,-8.000 0.000 3,-10.000 0.000 0,-9.000 0.000 2,-9.000-4.000 5,-5.000-5.000 6,-7.000-7.000 8,-5.000-5.000 7,-6.000-6.000 6,-3.000-3.000 2,-3.000-3.000 5,-2.000-2.000 2</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8"/>
    </inkml:context>
    <inkml:brush xml:id="br0">
      <inkml:brushProperty name="width" value="0.0337029583752155" units="cm"/>
      <inkml:brushProperty name="height" value="0.0337029583752155" units="cm"/>
      <inkml:brushProperty name="color" value="#f2395b"/>
      <inkml:brushProperty name="ignorePressure" value="0"/>
    </inkml:brush>
  </inkml:definitions>
  <inkml:trace contextRef="#ctx0" brushRef="#br0">95500.000 26050.000 652,'70.000'-22.000'85,"-9.000"6.000"-17,-10.000 7.000-18,-8.000 6.000-17,-3.000 4.000-10,7.000 4.000 0,6.000 3.000-1,7.000 3.000-1,2.000 3.000-5,1.000 3.000-10,-1.000 3.000-8,1.000 4.000-9,-6.000 1.000-5,-8.000 0.000-3,-10.000 0.000-2,-9.000 0.000-2,-9.000 0.000 0,-5.000 0.000 2,-7.000 0.000 1,-5.000 0.000 3,-8.000-2.000-5,-5.000-3.000-11,-7.000-3.000-10,-5.000-2.000-12</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8"/>
    </inkml:context>
    <inkml:brush xml:id="br0">
      <inkml:brushProperty name="width" value="0.0393907651305199" units="cm"/>
      <inkml:brushProperty name="height" value="0.0393907651305199" units="cm"/>
      <inkml:brushProperty name="color" value="#f2395b"/>
      <inkml:brushProperty name="ignorePressure" value="0"/>
    </inkml:brush>
  </inkml:definitions>
  <inkml:trace contextRef="#ctx0" brushRef="#br0">95400.000 26450.000 558,'-24.000'23.000'4,"4.000"-3.000"9,3.000-3.000 9,3.000-2.000 8,1.000 0.000 4,1.000 7.000 0,-1.000 6.000-1,1.000 7.000 1,-1.000 8.000-2,1.000 14.000-1,-1.000 11.000-2,1.000 14.000-2,-1.000 13.000-2,1.000 16.000-3,-1.000 15.000-2,1.000 17.000-2,-1.000 11.000-4,1.000 10.000-4,-1.000 10.000-4,1.000 9.000-4,-1.000 1.000-2,1.000-6.000 0,-1.000-6.000 0,1.000-6.000 2,1.000-10.000-6,3.000-12.000-8,3.000-13.000-9,4.000-12.000-9,1.000-13.000-9,0.000-12.000-9,0.000-13.000-9,0.000-12.000-8</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8"/>
    </inkml:context>
    <inkml:brush xml:id="br0">
      <inkml:brushProperty name="width" value="0.0285212658345699" units="cm"/>
      <inkml:brushProperty name="height" value="0.0285212658345699" units="cm"/>
      <inkml:brushProperty name="color" value="#f2395b"/>
      <inkml:brushProperty name="ignorePressure" value="0"/>
    </inkml:brush>
  </inkml:definitions>
  <inkml:trace contextRef="#ctx0" brushRef="#br0">95450.000 27800.000 771,'4.000'-44.000'5,"10.000"13.000"9,10.000 12.000 11,9.000 13.000 9,9.000 6.000 3,9.000 0.000-3,10.000 0.000-5,10.000 0.000-4,10.000 4.000-7,13.000 10.000-10,12.000 10.000-12,13.000 9.000-10,-5.000-1.000-3,-22.000-8.000 2,-22.000-10.000 4,-21.000-9.000 2,-14.000-4.000-5,-2.000 4.000-15,-3.000 3.000-15,-3.000 3.000-15</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19"/>
    </inkml:context>
    <inkml:brush xml:id="br0">
      <inkml:brushProperty name="width" value="0.0336677767336369" units="cm"/>
      <inkml:brushProperty name="height" value="0.0336677767336369" units="cm"/>
      <inkml:brushProperty name="color" value="#f2395b"/>
      <inkml:brushProperty name="ignorePressure" value="0"/>
    </inkml:brush>
  </inkml:definitions>
  <inkml:trace contextRef="#ctx0" brushRef="#br0">88300.000 26750.000 653,'-136.000'29.000'8,"28.000"10.000"18,28.000 10.000 15,29.000 9.000 18,10.000 10.000 3,-6.000 14.000-12,-6.000 11.000-11,-6.000 14.000-11,-6.000 11.000-9,-2.000 14.000-8,-3.000 11.000-7,-3.000 14.000-8,-2.000 3.000-3,0.000-2.000 1,0.000-3.000 1,0.000-3.000 0,3.000-10.000-3,6.000-16.000-9,7.000-15.000-10,6.000-15.000-8,6.000-17.000-7,6.000-15.000-7,7.000-15.000-5,6.000-16.000-5</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20"/>
    </inkml:context>
    <inkml:brush xml:id="br0">
      <inkml:brushProperty name="width" value="0.0401713773608208" units="cm"/>
      <inkml:brushProperty name="height" value="0.0401713773608208" units="cm"/>
      <inkml:brushProperty name="color" value="#f2395b"/>
      <inkml:brushProperty name="ignorePressure" value="0"/>
    </inkml:brush>
  </inkml:definitions>
  <inkml:trace contextRef="#ctx0" brushRef="#br0">84450.000 27900.000 547,'-33.000'0.000'30,"34.000"0.000"7,35.000 0.000 7,35.000 0.000 8,21.000 0.000-3,9.000 0.000-12,10.000 0.000-13,10.000 0.000-13,0.000 1.000-8,-5.000 4.000-3,-7.000 3.000-2,-5.000 3.000-3,-11.000 1.000-3,-11.000 1.000-1,-14.000-1.000-3,-11.000 1.000-1,-12.000 1.000-6,-9.000 3.000-9,-10.000 3.000-9,-8.000 4.000-10,-17.000 1.000-1,-21.000 0.000 7,-22.000 0.000 7,-22.000 0.000 6,-15.000 0.000 6,-5.000 0.000 3,-7.000 0.000 5,-5.000 0.000 4,-4.000-4.000 3,0.000-5.000 1,0.000-7.000 3,0.000-5.000 0,4.000-4.000 2,10.000 0.000 2,10.000 0.000 2,9.000 0.000 1,7.000 0.000 2,7.000 0.000 5,6.000 0.000 3,7.000 0.000 4,5.000 1.000 6,7.000 4.000 9,6.000 3.000 10,7.000 3.000 8,2.000 3.000 1,1.000 3.000-8,-1.000 3.000-8,1.000 4.000-8,-3.000 11.000-4,-2.000 23.000 1,-3.000 22.000 1,-3.000 22.000 1,-2.000 8.000-2,0.000-2.000-4,0.000-3.000-4,0.000-3.000-5,0.000 12.000-1,0.000 28.000-2,0.000 28.000-2,0.000 29.000 0,1.000 13.000-4,4.000 1.000-8,3.000-1.000-6,3.000 1.000-6,4.000-12.000-8,7.000-21.000-6,6.000-22.000-8,7.000-22.000-6,4.000-21.000-4,3.000-18.000 0,3.000-19.000-1,4.000-18.000-1,-1.000-15.000 4,-3.000-9.000 9,-3.000-10.000 9,-2.000-8.000 9</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20"/>
    </inkml:context>
    <inkml:brush xml:id="br0">
      <inkml:brushProperty name="width" value="0.0296620838344097" units="cm"/>
      <inkml:brushProperty name="height" value="0.0296620838344097" units="cm"/>
      <inkml:brushProperty name="color" value="#f2395b"/>
      <inkml:brushProperty name="ignorePressure" value="0"/>
    </inkml:brush>
  </inkml:definitions>
  <inkml:trace contextRef="#ctx0" brushRef="#br0">84100.000 29600.000 741,'-16.000'-46.000'55,"19.000"10.000"-11,19.000 10.000-11,19.000 9.000-11,18.000 6.000-5,19.000 3.000 1,19.000 3.000 1,19.000 4.000 0,19.000-1.000-2,23.000-3.000-7,22.000-3.000-5,22.000-2.000-7,-7.000-3.000-13,-34.000 1.000-20,-35.000-1.000-21,-33.000 1.000-19</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40"/>
    </inkml:context>
    <inkml:brush xml:id="br0">
      <inkml:brushProperty name="width" value="0.0471496246755123" units="cm"/>
      <inkml:brushProperty name="height" value="0.0471496246755123" units="cm"/>
      <inkml:brushProperty name="color" value="#00bff3"/>
      <inkml:brushProperty name="ignorePressure" value="0"/>
    </inkml:brush>
  </inkml:definitions>
  <inkml:trace contextRef="#ctx0" brushRef="#br0">94950.000 11950.000 466,'-50.000'-66.000'34,"50.000"19.000"13,50.000 19.000 14,50.000 19.000 14,29.000 9.000 2,10.000 0.000-13,10.000 0.000-12,9.000 0.000-11,-4.000 0.000-10,-15.000 0.000-8,-15.000 0.000-7,-16.000 0.000-6,-5.000 0.000-8,6.000 0.000-4,7.000 0.000-5,6.000 0.000-5,-8.000 0.000-4,-22.000 0.000-3,-22.000 0.000-3,-21.000 0.000-3,-29.000 3.000-11,-34.000 6.000-16,-35.000 7.000-18,-33.000 6.000-18,-18.000 4.000 2,0.000 4.000 18,0.000 3.000 18,0.000 3.000 20,4.000-1.000 11,10.000-2.000 4,10.000-3.000 5,9.000-3.000 4,2.000-2.000 3,-2.000 0.000 2,-3.000 0.000 3,-3.000 0.000 2,-1.000 0.000 4,4.000 0.000 4,3.000 0.000 5,3.000 0.000 5,6.000 0.000 2,9.000 0.000 1,10.000 0.000 0,10.000 0.000 2,4.000 0.000-1,0.000 0.000 1,0.000 0.000 1,0.000 0.000-1,1.000 3.000 1,4.000 6.000 2,3.000 7.000 0,3.000 6.000 1,1.000 6.000-1,1.000 6.000-2,-1.000 7.000-2,1.000 6.000-3,-4.000 7.000-2,-6.000 10.000-2,-6.000 10.000-2,-6.000 9.000-3,-4.000 9.000-2,1.000 9.000-4,-1.000 10.000-5,1.000 10.000-3,-1.000 2.000-5,1.000-3.000-6,-1.000-3.000-5,1.000-2.000-6,1.000-12.000-1,3.000-19.000 0,3.000-18.000 2,4.000-19.000 1,5.000-22.000-5,10.000-25.000-13,10.000-25.000-12,9.000-25.000-12,6.000-15.000-2,3.000-2.000 10,3.000-3.000 10,4.000-3.000 9</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40"/>
    </inkml:context>
    <inkml:brush xml:id="br0">
      <inkml:brushProperty name="width" value="0.0523496456444263" units="cm"/>
      <inkml:brushProperty name="height" value="0.0523496456444263" units="cm"/>
      <inkml:brushProperty name="color" value="#00bff3"/>
      <inkml:brushProperty name="ignorePressure" value="0"/>
    </inkml:brush>
  </inkml:definitions>
  <inkml:trace contextRef="#ctx0" brushRef="#br0">96050.000 12700.000 420,'45.000'-16.000'30,"-9.000"19.000"19,-10.000 19.000 17,-8.000 19.000 19,-11.000 10.000 0,-8.000 4.000-16,-10.000 3.000-17,-9.000 3.000-17,-5.000 9.000-10,0.000 16.000-3,0.000 15.000-5,0.000 17.000-3,1.000 7.000-3,4.000 0.000-3,3.000 0.000-2,3.000 0.000-2,1.000-4.000-3,1.000-5.000-2,-1.000-7.000-3,1.000-5.000-3,2.000-11.000-1,7.000-11.000 0,6.000-14.000 1,7.000-11.000 1,10.000-12.000-2,16.000-9.000-8,15.000-10.000-5,17.000-8.000-8,11.000-11.000-4,10.000-8.000-4,10.000-10.000-4,9.000-9.000-4,7.000-9.000-3,7.000-5.000 1,6.000-7.000 0,7.000-5.000-1,-10.000-1.000 3,-25.000 6.000 6,-25.000 7.000 5,-25.000 6.000 7</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41"/>
    </inkml:context>
    <inkml:brush xml:id="br0">
      <inkml:brushProperty name="width" value="0.0533049218356609" units="cm"/>
      <inkml:brushProperty name="height" value="0.0533049218356609" units="cm"/>
      <inkml:brushProperty name="color" value="#00bff3"/>
      <inkml:brushProperty name="ignorePressure" value="0"/>
    </inkml:brush>
  </inkml:definitions>
  <inkml:trace contextRef="#ctx0" brushRef="#br0">98200.000 13250.000 412,'14.000'-35.000'49,"-22.000"32.000"10,-22.000 31.000 9,-21.000 32.000 11,-12.000 19.000-2,1.000 10.000-14,-1.000 10.000-15,1.000 9.000-14,-1.000 1.000-10,1.000-6.000-4,-1.000-6.000-5,1.000-6.000-6,1.000-6.000-1,3.000-2.000-2,3.000-3.000 0,4.000-3.000 0,4.000-7.000-1,6.000-9.000-1,7.000-10.000-1,6.000-8.000 0,20.000-8.000-1,34.000-2.000-3,35.000-3.000-3,35.000-3.000-1,16.000-6.000-2,1.000-5.000 1,-1.000-7.000 0,1.000-5.000 0,-3.000-4.000 0,-2.000 0.000-1,-3.000 0.000 0,-3.000 0.000-1,-7.000 1.000 0,-9.000 4.000-1,-10.000 3.000 1,-8.000 3.000-1,-12.000-5.000-9,-12.000-12.000-15,-13.000-13.000-17,-12.000-12.000-16,-10.000-13.000-4,-6.000-12.000 9,-6.000-13.000 9,-6.000-12.000 10,-4.000 1.000 5,1.000 16.000 4,-1.000 15.000 3,1.000 17.000 4</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0"/>
    </inkml:context>
    <inkml:brush xml:id="br0">
      <inkml:brushProperty name="width" value="0.0358417108654976" units="cm"/>
      <inkml:brushProperty name="height" value="0.0358417108654976" units="cm"/>
      <inkml:brushProperty name="color" value="#f2395b"/>
      <inkml:brushProperty name="ignorePressure" value="0"/>
    </inkml:brush>
  </inkml:definitions>
  <inkml:trace contextRef="#ctx0" brushRef="#br0">76100.000 42850.000 613,'25.000'-25.000'27,"0.000"0.000"5,0.000 0.000 6,0.000 0.000 5,1.000 4.000 2,4.000 10.000 0,3.000 10.000-1,3.000 9.000-1,-1.000 9.000-6,-2.000 9.000-14,-3.000 10.000-14,-3.000 10.000-12,-9.000 11.000-11,-11.000 17.000-7,-14.000 15.000-8,-11.000 16.000-6,-15.000 10.000-7,-16.000 7.000-2,-15.000 6.000-5,-15.000 7.000-3,-11.000-1.000 2,-2.000-6.000 6,-3.000-6.000 8,-3.000-6.000 6,1.000-12.000 6,6.000-15.000 5,7.000-15.000 5,6.000-16.000 5,7.000-13.000 6,10.000-9.000 8,10.000-10.000 7,9.000-8.000 7,17.000-14.000 11,25.000-15.000 16,25.000-15.000 16,25.000-16.000 15,18.000-8.000 0,14.000 0.000-15,11.000 0.000-14,14.000 0.000-15,2.000 3.000-14,-6.000 6.000-12,-6.000 7.000-13,-6.000 6.000-13,-20.000 9.000-13,-30.000 13.000-17,-32.000 12.000-15,-30.000 13.000-16,-15.000 2.000 1,3.000-5.000 17,3.000-7.000 19,4.000-5.000 16</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41"/>
    </inkml:context>
    <inkml:brush xml:id="br0">
      <inkml:brushProperty name="width" value="0.0564753003418446" units="cm"/>
      <inkml:brushProperty name="height" value="0.0564753003418446" units="cm"/>
      <inkml:brushProperty name="color" value="#00bff3"/>
      <inkml:brushProperty name="ignorePressure" value="0"/>
    </inkml:brush>
  </inkml:definitions>
  <inkml:trace contextRef="#ctx0" brushRef="#br0">98500.000 13600.000 389,'-4.000'-29.000'37,"-5.000"45.000"25,-7.000 43.000 23,-5.000 45.000 26,-3.000 27.000-1,4.000 13.000-26,3.000 12.000-24,3.000 13.000-26,-2.000 7.000-16,-6.000 4.000-9,-6.000 3.000-8,-6.000 3.000-9,-6.000-1.000-11,-2.000-2.000-12,-3.000-3.000-12,-3.000-3.000-13,2.000-12.000-2,10.000-18.000 9,10.000-19.000 9,9.000-18.000 8,2.000-15.000 1,-2.000-9.000-10,-3.000-10.000-8,-3.000-8.000-10</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42"/>
    </inkml:context>
    <inkml:brush xml:id="br0">
      <inkml:brushProperty name="width" value="0.0543130524456501" units="cm"/>
      <inkml:brushProperty name="height" value="0.0543130524456501" units="cm"/>
      <inkml:brushProperty name="color" value="#00bff3"/>
      <inkml:brushProperty name="ignorePressure" value="0"/>
    </inkml:brush>
  </inkml:definitions>
  <inkml:trace contextRef="#ctx0" brushRef="#br0">99950.000 9400.000 405,'1.000'-47.000'1,"4.000"6.000"5,3.000 7.000 4,3.000 6.000 3,-8.000 7.000 7,-19.000 10.000 10,-18.000 10.000 9,-19.000 9.000 10,-12.000 13.000 1,-2.000 20.000-5,-3.000 18.000-6,-3.000 20.000-5,-7.000 16.000-4,-9.000 16.000-2,-10.000 15.000-1,-8.000 17.000-1,-4.000 8.000-2,3.000 4.000-1,3.000 3.000-4,4.000 3.000-1,8.000-4.000-2,17.000-8.000-3,15.000-10.000-2,16.000-9.000-2,10.000-7.000-3,7.000-3.000-1,6.000-3.000-2,7.000-2.000-3,5.000-8.000-1,7.000-8.000-4,6.000-10.000-3,7.000-9.000-2,7.000-13.000-2,9.000-16.000 0,10.000-15.000 2,10.000-15.000 0,8.000-14.000-2,10.000-8.000-5,10.000-10.000-4,9.000-9.000-5,6.000-16.000-1,3.000-22.000 2,3.000-22.000 2,4.000-21.000 1,-6.000-12.000 3,-11.000 1.000 2,-14.000-1.000 4,-11.000 1.000 1,-15.000 7.000 4,-16.000 16.000 3,-15.000 15.000 4,-15.000 17.000 4,-18.000 11.000 0,-19.000 10.000 0,-18.000 10.000-1,-19.000 9.000-1,-16.000 12.000-2,-12.000 16.000-4,-13.000 15.000-5,-12.000 17.000-2,-4.000 11.000-6,7.000 10.000-3,6.000 10.000-5,7.000 9.000-4,13.000-4.000-4,22.000-15.000-1,22.000-15.000-2,23.000-16.000-2</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42"/>
    </inkml:context>
    <inkml:brush xml:id="br0">
      <inkml:brushProperty name="width" value="0.0405029207468033" units="cm"/>
      <inkml:brushProperty name="height" value="0.0405029207468033" units="cm"/>
      <inkml:brushProperty name="color" value="#00bff3"/>
      <inkml:brushProperty name="ignorePressure" value="0"/>
    </inkml:brush>
  </inkml:definitions>
  <inkml:trace contextRef="#ctx0" brushRef="#br0">94450.000 11850.000 543,'-60.000'0.000'55,"32.000"0.000"8,31.000 0.000 7,32.000 0.000 9,24.000-4.000-6,19.000-5.000-17,19.000-7.000-19,19.000-5.000-18,16.000-3.000-14,17.000 4.000-11,15.000 3.000-8,16.000 3.000-11,-2.000 3.000-6,-19.000 3.000-3,-18.000 3.000-1,-19.000 4.000-4,-16.000 1.000-3,-12.000 0.000-7,-13.000 0.000-7,-12.000 0.000-6</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53"/>
    </inkml:context>
    <inkml:brush xml:id="br0">
      <inkml:brushProperty name="width" value="0.0435081534087658" units="cm"/>
      <inkml:brushProperty name="height" value="0.0435081534087658" units="cm"/>
      <inkml:brushProperty name="color" value="#00bff3"/>
      <inkml:brushProperty name="ignorePressure" value="0"/>
    </inkml:brush>
  </inkml:definitions>
  <inkml:trace contextRef="#ctx0" brushRef="#br0">67700.000 2450.000 505,'-49.000'-25.000'84,"4.000"0.000"-20,3.000 0.000-19,3.000 0.000-19,-4.000 3.000-11,-8.000 6.000 0,-10.000 7.000-2,-9.000 6.000-2,-5.000 3.000 0,0.000 0.000-1,0.000 0.000 0,0.000 0.000-1,1.000 1.000 1,4.000 4.000 0,3.000 3.000 1,3.000 3.000 1,4.000 4.000 0,7.000 7.000 0,6.000 6.000-1,7.000 7.000 0,4.000 4.000-1,3.000 3.000 0,3.000 3.000 0,4.000 4.000 0,2.000 1.000-1,4.000 0.000-1,3.000 0.000-2,3.000 0.000-2,3.000-2.000 0,3.000-3.000 0,3.000-3.000-1,4.000-2.000 0,2.000-1.000 0,4.000 3.000-2,3.000 3.000-2,3.000 4.000 0,6.000-1.000-1,9.000-3.000 1,10.000-3.000 0,10.000-2.000 1,5.000-3.000 1,4.000 1.000-1,3.000-1.000 1,3.000 1.000 1,1.000-3.000 0,1.000-2.000-1,-1.000-3.000 1,1.000-3.000 1,-1.000-2.000-2,1.000 0.000-1,-1.000 0.000 0,1.000 0.000-2,-4.000 0.000 0,-6.000 0.000 0,-6.000 0.000 1,-6.000 0.000 0,-15.000 4.000 0,-21.000 10.000-1,-22.000 10.000-1,-22.000 9.000-2,-13.000 1.000 1,-3.000-6.000 1,-3.000-6.000 1,-2.000-6.000 1,-12.000-2.000-1,-19.000 3.000-4,-18.000 3.000-5,-19.000 4.000-4,-1.000-3.000-6,20.000-5.000-6,18.000-7.000-6,20.000-5.000-6,10.000-6.000-5,3.000-3.000 0,3.000-3.000-2,4.000-2.000-1</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53"/>
    </inkml:context>
    <inkml:brush xml:id="br0">
      <inkml:brushProperty name="width" value="0.0422188863158226" units="cm"/>
      <inkml:brushProperty name="height" value="0.0422188863158226" units="cm"/>
      <inkml:brushProperty name="color" value="#00bff3"/>
      <inkml:brushProperty name="ignorePressure" value="0"/>
    </inkml:brush>
  </inkml:definitions>
  <inkml:trace contextRef="#ctx0" brushRef="#br0">65350.000 4800.000 521,'-27.000'-19.000'127,"-3.000"13.000"-28,-3.000 12.000-30,-2.000 13.000-28,-5.000 9.000-17,-2.000 6.000-3,-3.000 7.000-4,-3.000 6.000-2,-4.000 6.000-3,-3.000 6.000 0,-3.000 7.000-2,-2.000 6.000-2,-5.000 3.000 0,-2.000 0.000-2,-3.000 0.000-1,-3.000 0.000-2,1.000 1.000-1,6.000 4.000-4,7.000 3.000-4,6.000 3.000-2,4.000-1.000-1,4.000-2.000 1,3.000-3.000 2,3.000-3.000 1,3.000-6.000-3,3.000-5.000-6,3.000-7.000-6,4.000-5.000-7</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54"/>
    </inkml:context>
    <inkml:brush xml:id="br0">
      <inkml:brushProperty name="width" value="0.0414825826883316" units="cm"/>
      <inkml:brushProperty name="height" value="0.0414825826883316" units="cm"/>
      <inkml:brushProperty name="color" value="#00bff3"/>
      <inkml:brushProperty name="ignorePressure" value="0"/>
    </inkml:brush>
  </inkml:definitions>
  <inkml:trace contextRef="#ctx0" brushRef="#br0">61700.000 7700.000 530,'-25.000'-18.000'99,"0.000"17.000"-19,0.000 15.000-21,0.000 16.000-20,0.000 9.000-11,0.000 3.000-4,0.000 3.000-1,0.000 4.000-4,0.000 1.000-2,0.000 0.000-2,0.000 0.000-2,0.000 0.000-2,3.000 3.000-2,6.000 6.000-1,7.000 7.000-1,6.000 6.000-2,3.000-2.000-1,0.000-9.000 0,0.000-10.000-1,0.000-8.000-1,6.000-9.000-1,13.000-6.000-3,12.000-6.000-3,13.000-6.000-1,9.000-7.000-3,6.000-6.000-1,7.000-6.000-1,6.000-6.000-1,3.000-10.000 0,0.000-12.000-1,0.000-13.000 0,0.000-12.000 1,0.000-7.000 0,0.000 1.000 2,0.000-1.000 2,0.000 1.000 2,-7.000-1.000 1,-11.000 1.000 1,-14.000-1.000 0,-11.000 1.000 2,-11.000-1.000 1,-5.000 1.000 0,-7.000-1.000 1,-5.000 1.000 2,-6.000 1.000-1,-3.000 3.000 0,-3.000 3.000-1,-2.000 4.000-1,-8.000 4.000-1,-8.000 6.000-1,-10.000 7.000-2,-9.000 6.000-1,-4.000 4.000-3,4.000 4.000-3,3.000 3.000-3,3.000 3.000-4,1.000 6.000-5,1.000 9.000-6,-1.000 10.000-6,1.000 10.000-5,2.000 4.000-2,7.000 0.000 3,6.000 0.000 5,7.000 0.000 2</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54"/>
    </inkml:context>
    <inkml:brush xml:id="br0">
      <inkml:brushProperty name="width" value="0.0496923699975014" units="cm"/>
      <inkml:brushProperty name="height" value="0.0496923699975014" units="cm"/>
      <inkml:brushProperty name="color" value="#00bff3"/>
      <inkml:brushProperty name="ignorePressure" value="0"/>
    </inkml:brush>
  </inkml:definitions>
  <inkml:trace contextRef="#ctx0" brushRef="#br0">68050.000 5500.000 442,'117.000'95.000'176,"-16.000"-9.000"-43,-15.000-10.000-42,-15.000-8.000-42,-7.000-3.000-25,3.000 7.000-4,3.000 6.000-5,4.000 7.000-6,1.000 0.000-2,0.000-2.000 0,0.000-3.000 0,0.000-3.000 0,1.000-2.000-1,4.000 0.000-2,3.000 0.000-2,3.000 0.000-1,-1.000 0.000-3,-2.000 0.000-3,-3.000 0.000-2,-3.000 0.000-2,-6.000-5.000-2,-5.000-9.000-2,-7.000-10.000-1,-5.000-8.000-1,-6.000-6.000-1,-3.000 1.000-1,-3.000-1.000-1,-2.000 1.000 0,-3.000-3.000-4,1.000-2.000-10,-1.000-3.000-7,1.000-3.000-9</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3:55"/>
    </inkml:context>
    <inkml:brush xml:id="br0">
      <inkml:brushProperty name="width" value="0.0504890531301498" units="cm"/>
      <inkml:brushProperty name="height" value="0.0504890531301498" units="cm"/>
      <inkml:brushProperty name="color" value="#00bff3"/>
      <inkml:brushProperty name="ignorePressure" value="0"/>
    </inkml:brush>
  </inkml:definitions>
  <inkml:trace contextRef="#ctx0" brushRef="#br0">71000.000 7550.000 435,'-47.000'4.000'139,"6.000"10.000"-32,7.000 10.000-31,6.000 9.000-33,4.000 6.000-18,4.000 3.000-3,3.000 3.000-4,3.000 4.000-3,-1.000 7.000-2,-2.000 13.000-1,-3.000 12.000-2,-3.000 13.000 0,-1.000 6.000-1,4.000 0.000 1,3.000 0.000 0,3.000 0.000 1,3.000-4.000-2,3.000-5.000-1,3.000-7.000-2,4.000-5.000-3,4.000-8.000 0,6.000-5.000-1,7.000-7.000 0,6.000-5.000-1,6.000-9.000-1,6.000-9.000-3,7.000-10.000-2,6.000-8.000-4,6.000-9.000-3,6.000-6.000-3,7.000-6.000-2,6.000-6.000-3,6.000-10.000-1,6.000-12.000 1,7.000-13.000 0,6.000-12.000 1,-1.000-9.000 1,-5.000-2.000 2,-7.000-3.000 0,-5.000-3.000 2,-9.000-6.000 1,-9.000-5.000 3,-10.000-7.000 3,-8.000-5.000 2,-9.000-1.000 3,-6.000 6.000 1,-6.000 7.000 1,-6.000 6.000 2,-9.000 4.000 2,-8.000 4.000 0,-10.000 3.000 0,-9.000 3.000 2,-10.000 6.000-1,-9.000 9.000 1,-10.000 10.000-2,-8.000 10.000 0,-8.000 5.000 0,-2.000 4.000 1,-3.000 3.000-1,-3.000 3.000 1,-6.000 4.000-4,-5.000 7.000-8,-7.000 6.000-10,-5.000 7.000-8,-4.000 10.000-4,0.000 16.000-2,0.000 15.000-1,0.000 17.000 0,9.000 2.000-3,19.000-9.000-2,19.000-10.000-4,19.000-8.000-2</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14"/>
    </inkml:context>
    <inkml:brush xml:id="br0">
      <inkml:brushProperty name="width" value="0.0434466190636158" units="cm"/>
      <inkml:brushProperty name="height" value="0.0434466190636158" units="cm"/>
      <inkml:brushProperty name="color" value="#f2395b"/>
      <inkml:brushProperty name="ignorePressure" value="0"/>
    </inkml:brush>
  </inkml:definitions>
  <inkml:trace contextRef="#ctx0" brushRef="#br0">64250.000 8150.000 506,'-41.000'-2.000'43,"19.000"-3.000"4,19.000-3.000 4,19.000-2.000 4,10.000-1.000 0,4.000 3.000-6,3.000 3.000-4,3.000 4.000-6,-1.000-3.000-5,-2.000-5.000-7,-3.000-7.000-7,-3.000-5.000-7,-6.000 5.000-6,-5.000 19.000-4,-7.000 19.000-4,-5.000 19.000-4,-9.000 5.000-3,-9.000-5.000 2,-10.000-7.000 1,-8.000-5.000 1,-8.000-8.000 0,-2.000-5.000 2,-3.000-7.000 0,-3.000-5.000 1,4.000-9.000 1,13.000-9.000 1,12.000-10.000 2,13.000-8.000 2,10.000-3.000 0,10.000 7.000-1,10.000 6.000-1,9.000 7.000 0,4.000 2.000-1,1.000 1.000 2,-1.000-1.000 1,1.000 1.000 0,-7.000 5.000-2,-12.000 14.000-5,-13.000 11.000-7,-12.000 14.000-5,-13.000 3.000-5,-12.000-2.000-4,-13.000-3.000-2,-12.000-3.000-3,1.000-10.000-9,16.000-16.000-15,15.000-15.000-13,17.000-15.000-15</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14"/>
    </inkml:context>
    <inkml:brush xml:id="br0">
      <inkml:brushProperty name="width" value="0.0406214706599712" units="cm"/>
      <inkml:brushProperty name="height" value="0.0406214706599712" units="cm"/>
      <inkml:brushProperty name="color" value="#f2395b"/>
      <inkml:brushProperty name="ignorePressure" value="0"/>
    </inkml:brush>
  </inkml:definitions>
  <inkml:trace contextRef="#ctx0" brushRef="#br0">68400.000 8650.000 541,'68.000'-90.000'82,"-11.000"23.000"-12,-14.000 22.000-13,-11.000 22.000-14,-11.000 19.000-7,-5.000 20.000-3,-7.000 18.000-4,-5.000 20.000-3,-11.000 2.000-4,-11.000-12.000-6,-14.000-13.000-4,-11.000-12.000-6,0.000-15.000-4,17.000-15.000-5,15.000-15.000-3,16.000-16.000-6,9.000-5.000 0,3.000 6.000 2,3.000 7.000 3,4.000 6.000 2,2.000 4.000 3,4.000 4.000 5,3.000 3.000 3,3.000 3.000 5,-4.000 7.000 1,-8.000 14.000-1,-10.000 11.000-1,-9.000 14.000-2,-9.000 3.000 0,-5.000-2.000-3,-7.000-3.000-1,-5.000-3.000-1,-6.000-4.000-3,-3.000-3.000 0,-3.000-3.000-3,-2.000-2.000-1,2.000-12.000-7,9.000-19.000-15,10.000-18.000-15,10.000-19.000-13</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0"/>
    </inkml:context>
    <inkml:brush xml:id="br0">
      <inkml:brushProperty name="width" value="0.0400307066738605" units="cm"/>
      <inkml:brushProperty name="height" value="0.0400307066738605" units="cm"/>
      <inkml:brushProperty name="color" value="#f2395b"/>
      <inkml:brushProperty name="ignorePressure" value="0"/>
    </inkml:brush>
  </inkml:definitions>
  <inkml:trace contextRef="#ctx0" brushRef="#br0">75750.000 44200.000 549,'-46.000'-68.000'0,"10.000"17.000"0,10.000 15.000 0,9.000 16.000 0,7.000 15.000 12,7.000 16.000 23,6.000 15.000 23,7.000 17.000 23,2.000 10.000 3,1.000 6.000-18,-1.000 7.000-18,1.000 6.000-18,-3.000 1.000-11,-2.000-3.000-7,-3.000-3.000-6,-3.000-2.000-7,5.000-14.000-10,17.000-21.000-18,15.000-22.000-16,16.000-22.000-18,2.000-11.000-6,-8.000 0.000 3,-10.000 0.000 3,-9.000 0.000 2</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15"/>
    </inkml:context>
    <inkml:brush xml:id="br0">
      <inkml:brushProperty name="width" value="0.0379083938896656" units="cm"/>
      <inkml:brushProperty name="height" value="0.0379083938896656" units="cm"/>
      <inkml:brushProperty name="color" value="#f2395b"/>
      <inkml:brushProperty name="ignorePressure" value="0"/>
    </inkml:brush>
  </inkml:definitions>
  <inkml:trace contextRef="#ctx0" brushRef="#br0">66050.000 5650.000 580,'23.000'25.000'153,"-3.000"0.000"-38,-3.000 0.000-36,-2.000 0.000-39,-3.000 1.000-21,1.000 4.000-9,-1.000 3.000-6,1.000 3.000-9,-7.000-4.000-4,-12.000-8.000-3,-13.000-10.000-1,-12.000-9.000-2,-5.000-10.000 0,3.000-9.000 4,3.000-10.000 3,4.000-8.000 4,5.000-6.000 4,10.000 1.000 4,10.000-1.000 4,9.000 1.000 4,6.000 7.000 0,3.000 16.000-6,3.000 15.000-5,4.000 17.000-5</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15"/>
    </inkml:context>
    <inkml:brush xml:id="br0">
      <inkml:brushProperty name="width" value="0.0348983854055405" units="cm"/>
      <inkml:brushProperty name="height" value="0.0348983854055405" units="cm"/>
      <inkml:brushProperty name="color" value="#f2395b"/>
      <inkml:brushProperty name="ignorePressure" value="0"/>
    </inkml:brush>
  </inkml:definitions>
  <inkml:trace contextRef="#ctx0" brushRef="#br0">67350.000 5550.000 630,'21.000'25.000'84,"-5.000"0.000"-14,-7.000 0.000-12,-5.000 0.000-14,-8.000-2.000-10,-5.000-3.000-7,-7.000-3.000-8,-5.000-2.000-8,-1.000-9.000-5,6.000-12.000-3,7.000-13.000-4,6.000-12.000-4,7.000-2.000 2,10.000 9.000 4,10.000 10.000 5,9.000 10.000 5,-4.000 8.000-7,-15.000 10.000-16,-15.000 10.000-17,-16.000 9.000-17,-8.000-1.000-10,0.000-8.000-3,0.000-10.000-2,0.000-9.000-3</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18"/>
    </inkml:context>
    <inkml:brush xml:id="br0">
      <inkml:brushProperty name="width" value="0.0395074672996998" units="cm"/>
      <inkml:brushProperty name="height" value="0.0395074672996998" units="cm"/>
      <inkml:brushProperty name="color" value="#f2395b"/>
      <inkml:brushProperty name="ignorePressure" value="0"/>
    </inkml:brush>
  </inkml:definitions>
  <inkml:trace contextRef="#ctx0" brushRef="#br0">64400.000 9550.000 556,'3.000'-72.000'10,"6.000"6.000"0,7.000 7.000-1,6.000 6.000 0,4.000 3.000 0,4.000 0.000-1,3.000 0.000-1,3.000 0.000-1,1.000 0.000-1,1.000 0.000-3,-1.000 0.000-4,1.000 0.000-3,1.000 0.000 0,3.000 0.000 0,3.000 0.000 0,4.000 0.000 2,-1.000-2.000 0,-3.000-3.000 0,-3.000-3.000 0,-2.000-2.000 0,-3.000 2.000 1,1.000 9.000 0,-1.000 10.000 0,1.000 10.000 0,-3.000 4.000 1,-2.000 0.000 0,-3.000 0.000 1,-3.000 0.000-1,-2.000 0.000 2,0.000 0.000-1,0.000 0.000 2,0.000 0.000-1,0.000 1.000 1,0.000 4.000-1,0.000 3.000 0,0.000 3.000 0,0.000-1.000 0,0.000-2.000-1,0.000-3.000 1,0.000-3.000 0,1.000-2.000 0,4.000 0.000 0,3.000 0.000 0,3.000 0.000 0,3.000 1.000 0,3.000 4.000 2,3.000 3.000 1,4.000 3.000 1,-1.000-1.000 1,-3.000-2.000-1,-3.000-3.000 0,-2.000-3.000-1,-5.000-1.000 0,-2.000 4.000 0,-3.000 3.000-1,-3.000 3.000 1,-2.000 3.000-1,0.000 3.000 0,0.000 3.000-1,0.000 4.000 0,0.000 1.000 0,0.000 0.000 0,0.000 0.000-1,0.000 0.000 1,1.000 0.000 0,4.000 0.000 1,3.000 0.000 2,3.000 0.000 0,1.000 0.000 1,1.000 0.000-1,-1.000 0.000-1,1.000 0.000-1,-3.000 0.000 0,-2.000 0.000-1,-3.000 0.000-1,-3.000 0.000 0,-1.000 0.000 0,4.000 0.000 1,3.000 0.000-1,3.000 0.000 1,3.000 0.000 0,3.000 0.000-1,3.000 0.000-1,4.000 0.000-2,-3.000 0.000 0,-5.000 0.000 0,-7.000 0.000 1,-5.000 0.000 0,-4.000 3.000 0,0.000 6.000 1,0.000 7.000 1,0.000 6.000 1,-2.000 4.000 1,-3.000 4.000 3,-3.000 3.000 1,-2.000 3.000 3,-3.000 1.000 0,1.000 1.000-1,-1.000-1.000-1,1.000 1.000-2,-3.000-3.000-1,-2.000-2.000-1,-3.000-3.000 0,-3.000-3.000-1,-1.000-1.000 0,4.000 4.000 0,3.000 3.000 1,3.000 3.000-1,1.000-1.000 0,1.000-2.000-2,-1.000-3.000-1,1.000-3.000-1,-3.000 1.000-2,-2.000 6.000 1,-3.000 7.000 0,-3.000 6.000 1,-1.000 3.000-1,4.000 0.000 1,3.000 0.000-1,3.000 0.000 1,-1.000 1.000 0,-2.000 4.000 0,-3.000 3.000 0,-3.000 3.000 0,-2.000-1.000 1,0.000-2.000 0,0.000-3.000 1,0.000-3.000 0,0.000-4.000 0,0.000-3.000 1,0.000-3.000 0,0.000-2.000 1,0.000-1.000-1,0.000 3.000 0,0.000 3.000 0,0.000 4.000-1,1.000-3.000 0,4.000-5.000 0,3.000-7.000-2,3.000-5.000 0,3.000-6.000 0,3.000-3.000-1,3.000-3.000 1,4.000-2.000-2,1.000-3.000 1,0.000 1.000 0,0.000-1.000 0,0.000 1.000 0,0.000-1.000 0,0.000 1.000 0,0.000-1.000 1,0.000 1.000-1,0.000-3.000 1,0.000-2.000 0,0.000-3.000 1,0.000-3.000 1,0.000-2.000 1,0.000 0.000-1,0.000 0.000-1,0.000 0.000 1,0.000 0.000-1,0.000 0.000 0,0.000 0.000 1,0.000 0.000-1,1.000-4.000 0,4.000-5.000 0,3.000-7.000 0,3.000-5.000 0,-1.000-3.000 0,-2.000 4.000 0,-3.000 3.000-1,-3.000 3.000 1,-2.000-2.000-2,0.000-6.000 1,0.000-6.000-2,0.000-6.000 0,0.000-4.000-1,0.000 1.000 1,0.000-1.000-1,0.000 1.000 1,-2.000-3.000-1,-3.000-2.000 1,-3.000-3.000-1,-2.000-3.000 1,-1.000-6.000-1,3.000-5.000 0,3.000-7.000 0,4.000-5.000-1,1.000-4.000 1,0.000 0.000 0,0.000 0.000 2,0.000 0.000 2,-2.000 0.000-1,-3.000 0.000 0,-3.000 0.000 0,-2.000 0.000-1,-5.000 3.000 0,-2.000 6.000 1,-3.000 7.000 1,-3.000 6.000 0,-2.000 1.000 1,0.000-3.000 1,0.000-3.000 0,0.000-2.000 0,-2.000 0.000 1,-3.000 7.000 0,-3.000 6.000 0,-2.000 7.000 1,-3.000 0.000-1,1.000-2.000 0,-1.000-3.000 0,1.000-3.000-1,-1.000-1.000 0,1.000 4.000 1,-1.000 3.000 0,1.000 3.000 2,-1.000 1.000-1,1.000 1.000 0,-1.000-1.000-1,1.000 1.000 0,1.000-4.000-1,3.000-6.000 0,3.000-6.000-2,4.000-6.000-1,1.000-2.000 0,0.000 3.000-1,0.000 3.000-1,0.000 4.000-1,-2.000-1.000 0,-3.000-3.000 1,-3.000-3.000 0,-2.000-2.000 0,-3.000-3.000 1,1.000 1.000 1,-1.000-1.000 0,1.000 1.000 0,1.000 1.000 1,3.000 3.000 1,3.000 3.000 1,4.000 4.000 0,-1.000 4.000 0,-3.000 6.000 0,-3.000 7.000 0,-2.000 6.000 1,-3.000 1.000-1,1.000-3.000 0,-1.000-3.000 1,1.000-2.000-1,-1.000-3.000 0,1.000 1.000 0,-1.000-1.000 0,1.000 1.000 0,-1.000-3.000 0,1.000-2.000-1,-1.000-3.000-1,1.000-3.000 0,-3.000-1.000-1,-2.000 4.000 1,-3.000 3.000 0,-3.000 3.000-1,-4.000 3.000 1,-3.000 3.000 1,-3.000 3.000 0,-2.000 4.000 1,-1.000 2.000 0,3.000 4.000 0,3.000 3.000 1,4.000 3.000 0,1.000 1.000 0,0.000 1.000 0,0.000-1.000 1,0.000 1.000 0,0.000-3.000-1,0.000-2.000 1,0.000-3.000-1,0.000-3.000 0,0.000-1.000 0,0.000 4.000 1,0.000 3.000 1,0.000 3.000 0,-2.000-1.000 1,-3.000-2.000-2,-3.000-3.000 0,-2.000-3.000 0,-1.000-1.000-1,3.000 4.000 0,3.000 3.000 1,4.000 3.000-1,-1.000 1.000 1,-3.000 1.000-1,-3.000-1.000 0,-2.000 1.000-1,-1.000-1.000 1,3.000 1.000-1,3.000-1.000 1,4.000 1.000 0,-4.000-3.000-1,-9.000-2.000 0,-10.000-3.000-1,-8.000-3.000-1,-3.000 1.000 0,7.000 6.000 0,6.000 7.000 0,7.000 6.000 0,0.000 4.000 0,-2.000 4.000 0,-3.000 3.000 0,-3.000 3.000 0,-2.000 3.000 0,0.000 3.000-1,0.000 3.000 1,0.000 4.000 0,-2.000 1.000 0,-3.000 0.000 0,-3.000 0.000 0,-2.000 0.000 0,-3.000 0.000 0,1.000 0.000 0,-1.000 0.000 0,1.000 0.000 0,-3.000-2.000 1,-2.000-3.000-1,-3.000-3.000 0,-3.000-2.000 0,-1.000-1.000-1,4.000 3.000 1,3.000 3.000 0,3.000 4.000-1,3.000 2.000 0,3.000 4.000 2,3.000 3.000 1,4.000 3.000 0,2.000 1.000 2,4.000 1.000 0,3.000-1.000 0,3.000 1.000 0,-1.000-1.000 0,-2.000 1.000-2,-3.000-1.000-1,-3.000 1.000-2,-2.000 1.000 1,0.000 3.000-1,0.000 3.000 2,0.000 4.000 0,1.000 1.000 1,4.000 0.000 1,3.000 0.000 0,3.000 0.000 1,1.000 1.000 0,1.000 4.000-1,-1.000 3.000 0,1.000 3.000-1,-1.000 1.000 1,1.000 1.000-1,-1.000-1.000 0,1.000 1.000 1,1.000-3.000-1,3.000-2.000 0,3.000-3.000 0,4.000-3.000-2,-1.000-1.000 1,-3.000 4.000-1,-3.000 3.000 0,-2.000 3.000-1,-1.000 1.000 0,3.000 1.000 0,3.000-1.000 0,4.000 1.000 0,-1.000-1.000 0,-3.000 1.000 0,-3.000-1.000 1,-2.000 1.000 0,-1.000-3.000 1,3.000-2.000 0,3.000-3.000 1,4.000-3.000 1,2.000-2.000-1,4.000 0.000 1,3.000 0.000-2,3.000 0.000 1,1.000 0.000-1,1.000 0.000 0,-1.000 0.000 0,1.000 0.000 0,-1.000 1.000 0,1.000 4.000 0,-1.000 3.000 1,1.000 3.000 1,-1.000 3.000-1,1.000 3.000 1,-1.000 3.000-1,1.000 4.000 1,1.000-1.000-1,3.000-3.000 1,3.000-3.000-1,4.000-2.000-1,2.000-3.000 1,4.000 1.000 0,3.000-1.000 0,3.000 1.000 0,3.000-3.000-1,3.000-2.000-4,3.000-3.000-2,4.000-3.000-3,2.000-6.000-2,4.000-5.000 1,3.000-7.000-1,3.000-5.000 0,1.000-6.000 0,1.000-3.000-1,-1.000-3.000-1,1.000-2.000 0,1.000-1.000 0,3.000 3.000 0,3.000 3.000 1,4.000 4.000 0,-1.000 1.000 0,-3.000 0.000 1,-3.000 0.000-1,-2.000 0.000-1,-1.000-2.000 0,3.000-3.000-1,3.000-3.000 0,4.000-2.000-2,4.000-6.000-1,6.000-6.000-3,7.000-6.000-4,6.000-6.000-2,-2.000-4.000 0,-9.000 1.000 4,-10.000-1.000 4,-8.000 1.000 5,-4.000-3.000-1,3.000-2.000-6,3.000-3.000-4,4.000-3.000-6</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21"/>
    </inkml:context>
    <inkml:brush xml:id="br0">
      <inkml:brushProperty name="width" value="0.0524766780436039" units="cm"/>
      <inkml:brushProperty name="height" value="0.0524766780436039" units="cm"/>
      <inkml:brushProperty name="color" value="#f2395b"/>
      <inkml:brushProperty name="ignorePressure" value="0"/>
    </inkml:brush>
  </inkml:definitions>
  <inkml:trace contextRef="#ctx0" brushRef="#br0">42800.000 5000.000 419,'-140.000'0.000'3,"23.000"0.000"6,22.000 0.000 6,22.000 0.000 7,26.000 0.000 10,31.000 0.000 16,32.000 0.000 15,31.000 0.000 15,21.000 0.000 1,14.000 0.000-16,11.000 0.000-15,14.000 0.000-15,10.000 0.000-9,9.000 0.000-5,10.000 0.000-3,10.000 0.000-4,4.000 0.000-4,0.000 0.000-2,0.000 0.000-3,0.000 0.000-4,-4.000-4.000-4,-5.000-5.000-8,-7.000-7.000-7,-5.000-5.000-8,-9.000-3.000-2,-9.000 4.000 1,-10.000 3.000 3,-8.000 3.000 2,-12.000 1.000-1,-12.000 1.000-4,-13.000-1.000-4,-12.000 1.000-4,-18.000 2.000-4,-21.000 7.000-6,-22.000 6.000-6,-22.000 7.000-5</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22"/>
    </inkml:context>
    <inkml:brush xml:id="br0">
      <inkml:brushProperty name="width" value="0.0461486540734768" units="cm"/>
      <inkml:brushProperty name="height" value="0.0461486540734768" units="cm"/>
      <inkml:brushProperty name="color" value="#f2395b"/>
      <inkml:brushProperty name="ignorePressure" value="0"/>
    </inkml:brush>
  </inkml:definitions>
  <inkml:trace contextRef="#ctx0" brushRef="#br0">43600.000 5100.000 476,'-46.000'31.000'107,"10.000"13.000"-21,10.000 12.000-20,9.000 13.000-22,4.000 9.000-11,1.000 6.000-2,-1.000 7.000-2,1.000 6.000-2,-3.000-1.000-3,-2.000-5.000-3,-3.000-7.000-3,-3.000-5.000-4,-4.000 0.000-3,-3.000 10.000-3,-3.000 10.000-4,-2.000 9.000-3,0.000-1.000-4,7.000-8.000-3,6.000-10.000-3,7.000-9.000-4,2.000-9.000-4,1.000-5.000-5,-1.000-7.000-5,1.000-5.000-6,7.000-14.000-9,16.000-18.000-14,15.000-19.000-12,17.000-18.000-13</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22"/>
    </inkml:context>
    <inkml:brush xml:id="br0">
      <inkml:brushProperty name="width" value="0.0517461113631725" units="cm"/>
      <inkml:brushProperty name="height" value="0.0517461113631725" units="cm"/>
      <inkml:brushProperty name="color" value="#f2395b"/>
      <inkml:brushProperty name="ignorePressure" value="0"/>
    </inkml:brush>
  </inkml:definitions>
  <inkml:trace contextRef="#ctx0" brushRef="#br0">44350.000 5200.000 425,'-24.000'75.000'157,"4.000"0.000"-36,3.000 0.000-36,3.000 0.000-38,-1.000 4.000-19,-2.000 10.000-4,-3.000 10.000-4,-3.000 9.000-3,-1.000 1.000-2,4.000-6.000-2,3.000-6.000-1,3.000-6.000-2,3.000-4.000-1,3.000 1.000-3,3.000-1.000 0,4.000 1.000-3,2.000-6.000-1,4.000-8.000-4,3.000-10.000-2,3.000-9.000-2,6.000-7.000-3,9.000-3.000-3,10.000-3.000-3,10.000-2.000-3,5.000-8.000-3,4.000-8.000-5,3.000-10.000-4,3.000-9.000-4,4.000-7.000-4,7.000-3.000-3,6.000-3.000-2,7.000-2.000-3,-6.000-3.000 2,-15.000 1.000 8,-15.000-1.000 8,-16.000 1.000 8,-7.000-3.000 1,4.000-2.000-4,3.000-3.000-4,3.000-3.000-6</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23"/>
    </inkml:context>
    <inkml:brush xml:id="br0">
      <inkml:brushProperty name="width" value="0.0594274029135704" units="cm"/>
      <inkml:brushProperty name="height" value="0.0594274029135704" units="cm"/>
      <inkml:brushProperty name="color" value="#f2395b"/>
      <inkml:brushProperty name="ignorePressure" value="0"/>
    </inkml:brush>
  </inkml:definitions>
  <inkml:trace contextRef="#ctx0" brushRef="#br0">45600.000 5700.000 370,'48.000'-19.000'110,"-3.000"13.000"-27,-3.000 12.000-28,-2.000 13.000-26,-6.000 10.000-16,-6.000 10.000-4,-6.000 10.000-3,-6.000 9.000-4,-10.000 7.000-3,-12.000 7.000-1,-13.000 6.000-2,-12.000 7.000-2,-9.000 2.000-1,-2.000 1.000 0,-3.000-1.000 0,-3.000 1.000-1,1.000-4.000 1,6.000-6.000 1,7.000-6.000 1,6.000-6.000 2,7.000-6.000 2,10.000-2.000 3,10.000-3.000 3,9.000-3.000 4,10.000-9.000 2,14.000-11.000 0,11.000-14.000-1,14.000-11.000 1,3.000-6.000-1,-2.000 4.000 0,-3.000 3.000 1,-3.000 3.000-2,-6.000 4.000 3,-5.000 7.000 5,-7.000 6.000 3,-5.000 7.000 5,-9.000 5.000 0,-9.000 7.000-2,-10.000 6.000-3,-8.000 7.000-3,-9.000 4.000-2,-6.000 3.000-1,-6.000 3.000 0,-6.000 4.000-1,-6.000 2.000 0,-2.000 4.000-2,-3.000 3.000-1,-3.000 3.000-1,-7.000 9.000-1,-9.000 16.000-1,-10.000 15.000-1,-8.000 17.000-1,0.000-3.000-2,14.000-18.000-2,11.000-19.000-5,14.000-18.000-2,14.000-34.000-18,20.000-46.000-34,18.000-47.000-31,20.000-47.000-34</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23"/>
    </inkml:context>
    <inkml:brush xml:id="br0">
      <inkml:brushProperty name="width" value="0.0528003759682178" units="cm"/>
      <inkml:brushProperty name="height" value="0.0528003759682178" units="cm"/>
      <inkml:brushProperty name="color" value="#f2395b"/>
      <inkml:brushProperty name="ignorePressure" value="0"/>
    </inkml:brush>
  </inkml:definitions>
  <inkml:trace contextRef="#ctx0" brushRef="#br0">46650.000 2700.000 416,'-7.000'-27.000'34,"-11.000"47.000"16,-14.000 47.000 16,-11.000 48.000 16,-11.000 25.000 0,-5.000 7.000-16,-7.000 6.000-16,-5.000 7.000-16,-1.000-6.000-11,6.000-15.000-3,7.000-15.000-4,6.000-16.000-4,7.000-15.000-2,10.000-11.000-1,10.000-14.000 0,9.000-11.000 0,9.000-9.000-3,9.000-3.000-2,10.000-3.000-2,10.000-2.000-4,10.000-8.000-1,13.000-8.000 0,12.000-10.000 0,13.000-9.000 0,9.000-5.000-1,6.000 0.000-3,7.000 0.000-4,6.000 0.000-3,-2.000-2.000-2,-9.000-3.000-2,-10.000-3.000-1,-8.000-2.000-2,-9.000-1.000-2,-6.000 3.000-2,-6.000 3.000-1,-6.000 4.000-2,-4.000-1.000-8,1.000-3.000-12,-1.000-3.000-13,1.000-2.000-13</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4:23"/>
    </inkml:context>
    <inkml:brush xml:id="br0">
      <inkml:brushProperty name="width" value="0.0562441572546959" units="cm"/>
      <inkml:brushProperty name="height" value="0.0562441572546959" units="cm"/>
      <inkml:brushProperty name="color" value="#f2395b"/>
      <inkml:brushProperty name="ignorePressure" value="0"/>
    </inkml:brush>
  </inkml:definitions>
  <inkml:trace contextRef="#ctx0" brushRef="#br0">46950.000 3100.000 391,'-24.000'-27.000'1,"4.000"-3.000"2,3.000-3.000 3,3.000-2.000 1,1.000 6.000 15,1.000 20.000 26,-1.000 18.000 27,1.000 20.000 25,-1.000 24.000 4,1.000 31.000-22,-1.000 32.000-19,1.000 31.000-21,-3.000 20.000-15,-2.000 9.000-9,-3.000 10.000-8,-3.000 10.000-10,-2.000 0.000-11,0.000-5.000-15,0.000-7.000-15,0.000-5.000-14,0.000-19.000-12,0.000-27.000-6,0.000-28.000-6,0.000-28.000-6</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5:10"/>
    </inkml:context>
    <inkml:brush xml:id="br0">
      <inkml:brushProperty name="width" value="0.0219999980181456" units="cm"/>
      <inkml:brushProperty name="height" value="0.0219999980181456" units="cm"/>
      <inkml:brushProperty name="color" value="#000000"/>
      <inkml:brushProperty name="ignorePressure" value="0"/>
    </inkml:brush>
  </inkml:definitions>
  <inkml:trace contextRef="#ctx0" brushRef="#br0">69350.000 18500.000 999,'-202.000'-47.000'-6,"47.000"6.000"-12,47.000 7.000-12,48.000 6.000-12</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3"/>
    </inkml:context>
    <inkml:brush xml:id="br0">
      <inkml:brushProperty name="width" value="0.0442566238343716" units="cm"/>
      <inkml:brushProperty name="height" value="0.0442566238343716" units="cm"/>
      <inkml:brushProperty name="color" value="#f2395b"/>
      <inkml:brushProperty name="ignorePressure" value="0"/>
    </inkml:brush>
  </inkml:definitions>
  <inkml:trace contextRef="#ctx0" brushRef="#br0">68000.000 24350.000 497,'-22.000'-80.000'29,"6.000"41.000"14,7.000 40.000 12,6.000 42.000 13,3.000 33.000 1,0.000 29.000-11,0.000 28.000-12,0.000 28.000-11,-2.000 24.000-7,-3.000 23.000-5,-3.000 22.000-4,-2.000 22.000-4,-6.000 27.000-5,-6.000 35.000-5,-6.000 35.000-6,-6.000 34.000-6,-7.000 20.000-8,-6.000 6.000-12,-6.000 7.000-11,-6.000 6.000-13,1.000-38.000-7,9.000-81.000-5,10.000-81.000-4,10.000-81.000-6</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1"/>
    </inkml:context>
    <inkml:brush xml:id="br0">
      <inkml:brushProperty name="width" value="0.042740423232317" units="cm"/>
      <inkml:brushProperty name="height" value="0.042740423232317" units="cm"/>
      <inkml:brushProperty name="color" value="#f2395b"/>
      <inkml:brushProperty name="ignorePressure" value="0"/>
    </inkml:brush>
  </inkml:definitions>
  <inkml:trace contextRef="#ctx0" brushRef="#br0">76700.000 43650.000 514,'-24.000'117.000'148,"4.000"-16.000"-32,3.000-15.000-29,3.000-15.000-32,3.000-9.000-20,3.000 1.000-10,3.000-1.000-10,4.000 1.000-11,2.000-4.000-13,4.000-6.000-16,3.000-6.000-17,3.000-6.000-17,4.000-9.000-8,7.000-8.000 0,6.000-10.000-1,7.000-9.000 0</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5:15"/>
    </inkml:context>
    <inkml:brush xml:id="br0">
      <inkml:brushProperty name="width" value="0.0408135391771793" units="cm"/>
      <inkml:brushProperty name="height" value="0.0408135391771793" units="cm"/>
      <inkml:brushProperty name="color" value="#00bff3"/>
      <inkml:brushProperty name="ignorePressure" value="0"/>
    </inkml:brush>
  </inkml:definitions>
  <inkml:trace contextRef="#ctx0" brushRef="#br0">50900.000 25450.000 539,'-24.000'-24.000'1,"4.000"4.000"5,3.000 3.000 3,3.000 3.000 3,-1.000 7.000 5,-2.000 14.000 7,-3.000 11.000 5,-3.000 14.000 6,-7.000 11.000 3,-9.000 14.000-1,-10.000 11.000 0,-8.000 14.000-2,-8.000 8.000-1,-2.000 7.000-6,-3.000 6.000-5,-3.000 7.000-5,-6.000 4.000-4,-5.000 3.000-1,-7.000 3.000-2,-5.000 4.000-3,0.000 1.000 0,10.000 0.000-1,10.000 0.000 1,9.000 0.000-2,9.000-5.000-3,9.000-9.000-10,10.000-10.000-9,10.000-8.000-9,10.000-23.000-5,13.000-34.000 0,12.000-35.000-1,13.000-33.000 0,12.000-28.000-5,13.000-18.000-7,12.000-19.000-8,13.000-18.000-8,-1.000-1.000 2,-11.000 19.000 10,-14.000 19.000 12,-11.000 19.000 11,-7.000 10.000 6,0.000 4.000 4,0.000 3.000 3,0.000 3.000 3</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5:15"/>
    </inkml:context>
    <inkml:brush xml:id="br0">
      <inkml:brushProperty name="width" value="0.0492125116288662" units="cm"/>
      <inkml:brushProperty name="height" value="0.0492125116288662" units="cm"/>
      <inkml:brushProperty name="color" value="#00bff3"/>
      <inkml:brushProperty name="ignorePressure" value="0"/>
    </inkml:brush>
  </inkml:definitions>
  <inkml:trace contextRef="#ctx0" brushRef="#br0">50300.000 26250.000 447,'29.000'-107.000'15,"10.000"39.000"16,10.000 36.000 16,9.000 39.000 15,1.000 21.000 2,-6.000 6.000-13,-6.000 7.000-13,-6.000 6.000-12,-4.000 6.000-8,1.000 6.000-3,-1.000 7.000-4,1.000 6.000-4,-3.000 3.000-1,-2.000 0.000-2,-3.000 0.000-1,-3.000 0.000-1,-2.000-5.000-1,0.000-9.000-4,0.000-10.000-2,0.000-8.000-3,9.000-17.000-4,19.000-21.000-4,19.000-22.000-5,19.000-22.000-3,9.000-21.000-2,0.000-18.000 1,0.000-19.000 3,0.000-18.000 1,1.000-9.000 1,4.000 4.000 1,3.000 3.000 1,3.000 3.000 1,-7.000 7.000 2,-15.000 14.000 4,-15.000 11.000 3,-16.000 14.000 3,-16.000 16.000 9,-16.000 22.000 14,-15.000 22.000 15,-15.000 23.000 14,-11.000 14.000 3,-2.000 10.000-6,-3.000 10.000-8,-3.000 9.000-6,-2.000 4.000-5,0.000 1.000-3,0.000-1.000-3,0.000 1.000-3,0.000 1.000-1,0.000 3.000-2,0.000 3.000-1,0.000 4.000-2,1.000 1.000-1,4.000 0.000 0,3.000 0.000-1,3.000 0.000 0,3.000-2.000-2,3.000-3.000 0,3.000-3.000-3,4.000-2.000-1,2.000-5.000 0,4.000-2.000-2,3.000-3.000 1,3.000-3.000-2,3.000-4.000 0,3.000-3.000 1,3.000-3.000-1,4.000-2.000 1,2.000-6.000-1,4.000-6.000-2,3.000-6.000-2,3.000-6.000-3,4.000-9.000 0,7.000-8.000 0,6.000-10.000 1,7.000-9.000 0,2.000-15.000 1,1.000-18.000-2,-1.000-19.000 1,1.000-18.000-1,1.000-14.000-1,3.000-5.000 0,3.000-7.000-1,4.000-5.000-1,-4.000-3.000 0,-9.000 4.000 1,-10.000 3.000 0,-8.000 3.000 2,-11.000 6.000 1,-8.000 9.000 1,-10.000 10.000 3,-9.000 10.000 2,-7.000 7.000 2,-3.000 6.000 2,-3.000 7.000 1,-2.000 6.000 2,-9.000 6.000 0,-12.000 6.000 0,-13.000 7.000-1,-12.000 6.000 0,-7.000 6.000-1,1.000 6.000 0,-1.000 7.000-1,1.000 6.000-1,-3.000 9.000-5,-2.000 13.000-8,-3.000 12.000-10,-3.000 13.000-9,2.000 7.000-5,10.000 4.000-2,10.000 3.000-1,9.000 3.000-1,7.000-2.000-2,7.000-6.000-2,6.000-6.000-2,7.000-6.000-3</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5:16"/>
    </inkml:context>
    <inkml:brush xml:id="br0">
      <inkml:brushProperty name="width" value="0.0479439608752728" units="cm"/>
      <inkml:brushProperty name="height" value="0.0479439608752728" units="cm"/>
      <inkml:brushProperty name="color" value="#00bff3"/>
      <inkml:brushProperty name="ignorePressure" value="0"/>
    </inkml:brush>
  </inkml:definitions>
  <inkml:trace contextRef="#ctx0" brushRef="#br0">53550.000 26650.000 458,'139.000'45.000'8,"-22.000"-9.000"15,-22.000-10.000 15,-21.000-8.000 15,-15.000-3.000 5,-6.000 7.000-7,-6.000 6.000-6,-6.000 7.000-8,-6.000 2.000-5,-2.000 1.000-6,-3.000-1.000-5,-3.000 1.000-5,-9.000 4.000-4,-11.000 9.000-2,-14.000 10.000-2,-11.000 10.000-3,-12.000 8.000-1,-9.000 10.000-3,-10.000 10.000-1,-8.000 9.000-2,-8.000 1.000-1,-2.000-6.000-2,-3.000-6.000 0,-3.000-6.000-2,-1.000-9.000 1,4.000-8.000 1,3.000-10.000 2,3.000-9.000 1,17.000-15.000 5,31.000-18.000 9,32.000-19.000 8,31.000-18.000 9,20.000-12.000 0,9.000-3.000-8,10.000-3.000-8,10.000-2.000-9,2.000 2.000-5,-3.000 9.000-3,-3.000 10.000-5,-2.000 10.000-3,-5.000 4.000-3,-2.000 0.000-2,-3.000 0.000-2,-3.000 0.000-2,-4.000 1.000-7,-3.000 4.000-12,-3.000 3.000-12,-2.000 3.000-12</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5:16"/>
    </inkml:context>
    <inkml:brush xml:id="br0">
      <inkml:brushProperty name="width" value="0.0450986437499523" units="cm"/>
      <inkml:brushProperty name="height" value="0.0450986437499523" units="cm"/>
      <inkml:brushProperty name="color" value="#00bff3"/>
      <inkml:brushProperty name="ignorePressure" value="0"/>
    </inkml:brush>
  </inkml:definitions>
  <inkml:trace contextRef="#ctx0" brushRef="#br0">54550.000 24300.000 487,'-22.000'-25.000'7,"6.000"0.000"12,7.000 0.000 14,6.000 0.000 12,6.000 3.000 6,6.000 6.000-3,7.000 7.000-1,6.000 6.000-3,12.000 3.000-3,19.000 0.000-4,19.000 0.000-5,19.000 0.000-4,7.000 0.000-4,-3.000 0.000-4,-3.000 0.000-4,-2.000 0.000-4,-5.000 1.000-5,-2.000 4.000-5,-3.000 3.000-6,-3.000 3.000-5,-2.000 1.000-9,0.000 1.000-13,0.000-1.000-14,0.000 1.000-14,-5.000-3.000-6,-9.000-2.000-1,-10.000-3.000 0,-8.000-3.000-1</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41"/>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65450.000 15550.000 333,'157.000'63.000'167,"51.000"46.000"-1,49.000 47.000 1,51.000 47.000 0</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5"/>
    </inkml:context>
    <inkml:brush xml:id="br0">
      <inkml:brushProperty name="width" value="0.0380799286067486" units="cm"/>
      <inkml:brushProperty name="height" value="0.0380799286067486" units="cm"/>
      <inkml:brushProperty name="color" value="#f2395b"/>
      <inkml:brushProperty name="ignorePressure" value="0"/>
    </inkml:brush>
  </inkml:definitions>
  <inkml:trace contextRef="#ctx0" brushRef="#br0">7000.000 17900.000 577,'-36.000'0.000'10,"28.000"0.000"21,28.000 0.000 20,29.000 0.000 20,16.000-2.000 3,7.000-3.000-15,6.000-3.000-16,7.000-2.000-14,11.000-6.000-10,20.000-6.000-3,18.000-6.000-5,20.000-6.000-4,0.000 1.000-6,-15.000 9.000-4,-15.000 10.000-7,-16.000 10.000-6,-13.000 4.000-4,-9.000 0.000 0,-10.000 0.000-2,-8.000 0.000 0</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6"/>
    </inkml:context>
    <inkml:brush xml:id="br0">
      <inkml:brushProperty name="width" value="0.0426516756415367" units="cm"/>
      <inkml:brushProperty name="height" value="0.0426516756415367" units="cm"/>
      <inkml:brushProperty name="color" value="#f2395b"/>
      <inkml:brushProperty name="ignorePressure" value="0"/>
    </inkml:brush>
  </inkml:definitions>
  <inkml:trace contextRef="#ctx0" brushRef="#br0">8500.000 16750.000 515,'-27.000'-41.000'15,"-3.000"19.000"17,-3.000 19.000 16,-2.000 19.000 16,-8.000 19.000 2,-8.000 23.000-14,-10.000 22.000-13,-9.000 22.000-15,-9.000 15.000-8,-5.000 9.000-4,-7.000 10.000-4,-5.000 10.000-5,-3.000 2.000-3,4.000-3.000-3,3.000-3.000-2,3.000-2.000-4,6.000-11.000 0,9.000-15.000 1,10.000-15.000 0,10.000-16.000 0,8.000-13.000-1,10.000-9.000-7,10.000-10.000-4,9.000-8.000-7,12.000-12.000-3,16.000-12.000-4,15.000-13.000-4,17.000-12.000-3,3.000-9.000 4,-5.000-2.000 10,-7.000-3.000 10,-5.000-3.000 11,-6.000 8.000 13,-3.000 23.000 16,-3.000 22.000 17,-2.000 22.000 16,-6.000 13.000 3,-6.000 7.000-10,-6.000 6.000-9,-6.000 7.000-10,-4.000 2.000-7,1.000 1.000-4,-1.000-1.000-6,1.000 1.000-3,1.000-6.000-4,3.000-8.000-3,3.000-10.000-2,4.000-9.000-4,2.000-21.000-8,4.000-31.000-17,3.000-31.000-17,3.000-31.000-15,7.000-23.000-4,14.000-11.000 12,11.000-14.000 10,14.000-11.000 11,3.000-1.000 8,-2.000 13.000 6,-3.000 12.000 7,-3.000 13.000 6,-1.000 10.000 2,4.000 10.000 0,3.000 10.000-1,3.000 9.000-1,-4.000 7.000 4,-8.000 7.000 11,-10.000 6.000 11,-9.000 7.000 9,-5.000 4.000 6,0.000 3.000-2,0.000 3.000 0,0.000 4.000-1,-2.000 5.000-1,-3.000 10.000 0,-3.000 10.000 0,-2.000 9.000-1,-5.000 7.000-1,-2.000 7.000-4,-3.000 6.000-3,-3.000 7.000-3,-4.000 7.000-5,-3.000 9.000-5,-3.000 10.000-5,-2.000 10.000-6,-6.000 4.000-1,-6.000 0.000 2,-6.000 0.000 2,-6.000 0.000 1,-4.000-7.000-3,1.000-11.000-11,-1.000-14.000-10,1.000-11.000-10,-4.000-18.000-8,-6.000-22.000-5,-6.000-22.000-6,-6.000-21.000-5,4.000-21.000 2,16.000-19.000 10,15.000-18.000 10,17.000-19.000 10,13.000-4.000 5,13.000 14.000 0,12.000 11.000 2,13.000 14.000 1,6.000 8.000 2,0.000 7.000 7,0.000 6.000 5,0.000 7.000 7,-2.000 7.000 6,-3.000 9.000 8,-3.000 10.000 7,-2.000 10.000 9,-5.000 11.000 3,-2.000 17.000-3,-3.000 15.000-3,-3.000 16.000-1,-10.000 10.000-8,-16.000 7.000-9,-15.000 6.000-11,-15.000 7.000-10,-12.000 4.000-7,-6.000 3.000-4,-6.000 3.000-5,-6.000 4.000-3,-9.000-3.000-2,-8.000-5.000 3,-10.000-7.000 1,-9.000-5.000 2,-5.000-8.000 3,0.000-5.000 3,0.000-7.000 4,0.000-5.000 3,1.000-9.000 1,4.000-9.000 0,3.000-10.000 0,3.000-8.000-1,7.000-8.000 5,14.000-2.000 7,11.000-3.000 9,14.000-3.000 7,25.000-2.000 10,42.000 0.000 8,40.000 0.000 9,41.000 0.000 10,24.000 0.000-3,10.000 0.000-14,10.000 0.000-14,9.000 0.000-14,6.000 0.000-12,3.000 0.000-11,3.000 0.000-10,4.000 0.000-11,-3.000 0.000-7,-5.000 0.000-2,-7.000 0.000-2,-5.000 0.000-2,-15.000 0.000 1,-22.000 0.000 7,-22.000 0.000 6,-21.000 0.000 6,-15.000-2.000 2,-6.000-3.000-1,-6.000-3.000-3,-6.000-2.000-2</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7"/>
    </inkml:context>
    <inkml:brush xml:id="br0">
      <inkml:brushProperty name="width" value="0.040967620909214" units="cm"/>
      <inkml:brushProperty name="height" value="0.040967620909214" units="cm"/>
      <inkml:brushProperty name="color" value="#f2395b"/>
      <inkml:brushProperty name="ignorePressure" value="0"/>
    </inkml:brush>
  </inkml:definitions>
  <inkml:trace contextRef="#ctx0" brushRef="#br0">9950.000 16950.000 537,'90.000'45.000'135,"-18.000"-9.000"-32,-19.000-10.000-31,-18.000-8.000-31,-10.000-4.000-20,0.000 3.000-5,0.000 3.000-7,0.000 4.000-6,-10.000 5.000-4,-18.000 10.000-1,-19.000 10.000-3,-18.000 9.000-2,-10.000 7.000-2,0.000 7.000-2,0.000 6.000-2,0.000 7.000-2,0.000 4.000 0,0.000 3.000 3,0.000 3.000 3,0.000 4.000 3,1.000-6.000 2,4.000-11.000 3,3.000-14.000 3,3.000-11.000 1,10.000-15.000 1,20.000-16.000-5,18.000-15.000-4,20.000-15.000-3,6.000-9.000 0,-2.000 1.000 2,-3.000-1.000 4,-3.000 1.000 2,-4.000 10.000 6,-3.000 22.000 5,-3.000 22.000 7,-2.000 23.000 6,-6.000 11.000 1,-6.000 4.000-3,-6.000 3.000-4,-6.000 3.000-3,-4.000 4.000-3,1.000 7.000-1,-1.000 6.000-2,1.000 7.000 0,-1.000 2.000-2,1.000 1.000-3,-1.000-1.000-1,1.000 1.000-4,1.000-6.000 0,3.000-8.000 0,3.000-10.000 1,4.000-9.000 0,1.000-48.000-11,0.000-83.000-24,0.000-85.000-24,0.000-84.000-23,9.000-30.000-5,19.000 25.000 12,19.000 25.000 12,19.000 25.000 14,5.000 28.000 11,-5.000 31.000 10,-7.000 32.000 10,-5.000 31.000 10,-3.000 15.000 7,4.000 1.000 2,3.000-1.000 3,3.000 1.000 3,-1.000 1.000 6,-2.000 3.000 8,-3.000 3.000 8,-3.000 4.000 9,-6.000 2.000 3,-5.000 4.000-1,-7.000 3.000-3,-5.000 3.000-1,-9.000 10.000-10,-9.000 20.000-18,-10.000 18.000-19,-8.000 20.000-17,-15.000 13.000-8,-19.000 9.000 5,-18.000 10.000 3,-19.000 10.000 4,-12.000 7.000 5,-2.000 6.000 5,-3.000 7.000 6,-3.000 6.000 7,1.000-1.000 6,6.000-5.000 8,7.000-7.000 8,6.000-5.000 9,10.000-11.000 3,17.000-11.000 1,15.000-14.000 0,16.000-11.000 0,21.000-22.000-1,29.000-27.000 0,28.000-28.000 0,28.000-28.000-1,15.000-20.000-3,4.000-8.000-8,3.000-10.000-8,3.000-9.000-7,1.000-4.000-6,1.000 4.000-4,-1.000 3.000-5,1.000 3.000-5,-6.000 6.000-2,-8.000 9.000-1,-10.000 10.000-2,-9.000 10.000-2,-12.000 7.000-3,-11.000 6.000-6,-14.000 7.000-5,-11.000 6.000-6,-11.000-1.000-1,-5.000-5.000 1,-7.000-7.000 3,-5.000-5.000 2,-6.000 0.000 4,-3.000 10.000 6,-3.000 10.000 4,-2.000 9.000 6,-3.000 4.000 3,1.000 1.000 2,-1.000-1.000 2,1.000 1.000 2</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7"/>
    </inkml:context>
    <inkml:brush xml:id="br0">
      <inkml:brushProperty name="width" value="0.0454183407127857" units="cm"/>
      <inkml:brushProperty name="height" value="0.0454183407127857" units="cm"/>
      <inkml:brushProperty name="color" value="#f2395b"/>
      <inkml:brushProperty name="ignorePressure" value="0"/>
    </inkml:brush>
  </inkml:definitions>
  <inkml:trace contextRef="#ctx0" brushRef="#br0">10650.000 17050.000 484,'-25.000'-46.000'5,"0.000"10.000"9,0.000 10.000 10,0.000 9.000 9,4.000 20.000 7,10.000 31.000 4,10.000 32.000 2,9.000 31.000 4,7.000 21.000-1,7.000 14.000-3,6.000 11.000-3,7.000 14.000-5,5.000 7.000-5,7.000 3.000-9,6.000 3.000-8,7.000 4.000-8,0.000 7.000-6,-2.000 13.000-2,-3.000 12.000-2,-3.000 13.000-3,-1.000 2.000-4,4.000-5.000-7,3.000-7.000-7,3.000-5.000-6,-1.000-14.000-8,-2.000-18.000-5,-3.000-19.000-6,-3.000-18.000-7,-7.000-23.000 2,-9.000-24.000 10,-10.000-26.000 11,-8.000-24.000 10,-6.000-13.000 2,1.000 0.000-4,-1.000 0.000-5,1.000 0.000-5</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7"/>
    </inkml:context>
    <inkml:brush xml:id="br0">
      <inkml:brushProperty name="width" value="0.0401113703846931" units="cm"/>
      <inkml:brushProperty name="height" value="0.0401113703846931" units="cm"/>
      <inkml:brushProperty name="color" value="#f2395b"/>
      <inkml:brushProperty name="ignorePressure" value="0"/>
    </inkml:brush>
  </inkml:definitions>
  <inkml:trace contextRef="#ctx0" brushRef="#br0">12050.000 18450.000 548,'-47.000'45.000'54,"6.000"-9.000"-8,7.000-10.000-8,6.000-8.000-7,-2.000 5.000-3,-9.000 22.000 1,-10.000 22.000 2,-8.000 23.000 1,-4.000 16.000 0,3.000 13.000-3,3.000 12.000-2,4.000 13.000-3,-3.000 7.000-4,-5.000 4.000-4,-7.000 3.000-6,-5.000 3.000-5,-3.000-7.000-7,4.000-15.000-6,3.000-15.000-7,3.000-16.000-7,4.000-19.000-6,7.000-22.000-4,6.000-22.000-5,7.000-21.000-4,4.000-15.000-5,3.000-6.000-5,3.000-6.000-4,4.000-6.000-5</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1"/>
    </inkml:context>
    <inkml:brush xml:id="br0">
      <inkml:brushProperty name="width" value="0.0491051822900772" units="cm"/>
      <inkml:brushProperty name="height" value="0.0491051822900772" units="cm"/>
      <inkml:brushProperty name="color" value="#f2395b"/>
      <inkml:brushProperty name="ignorePressure" value="0"/>
    </inkml:brush>
  </inkml:definitions>
  <inkml:trace contextRef="#ctx0" brushRef="#br0">77500.000 44050.000 448,'18.000'-19.000'5,"-11.000"13.000"10,-14.000 12.000 10,-11.000 13.000 11,-15.000 12.000 2,-16.000 13.000-5,-15.000 12.000-6,-15.000 13.000-5,-15.000 10.000-5,-12.000 10.000-6,-13.000 10.000-6,-12.000 9.000-5,-7.000 1.000-4,1.000-6.000-1,-1.000-6.000-2,1.000-6.000-2,7.000-7.000 0,16.000-6.000 2,15.000-6.000 1,17.000-6.000 1,13.000-9.000 3,13.000-8.000 2,12.000-10.000 4,13.000-9.000 1,21.000-13.000 5,32.000-16.000 3,31.000-15.000 3,32.000-15.000 5,16.000-9.000 1,4.000 1.000-3,3.000-1.000-2,3.000 1.000-3,-2.000 1.000-4,-6.000 3.000-8,-6.000 3.000-9,-6.000 4.000-7,-10.000 4.000-6,-12.000 6.000-3,-13.000 7.000-4,-12.000 6.000-4,-13.000-1.000-1,-12.000-5.000 0,-13.000-7.000 0,-12.000-5.000 1,-10.000-4.000 2,-6.000 0.000 7,-6.000 0.000 6,-6.000 0.000 5,-4.000 0.000 7,1.000 0.000 6,-1.000 0.000 5,1.000 0.000 6,-1.000 3.000 6,1.000 6.000 5,-1.000 7.000 5,1.000 6.000 6,2.000 6.000 2,7.000 6.000-1,6.000 7.000 0,7.000 6.000 0,2.000 6.000-1,1.000 6.000-1,-1.000 7.000-1,1.000 6.000-2,2.000 4.000-1,7.000 4.000-3,6.000 3.000-3,7.000 3.000-2,7.000 1.000-5,9.000 1.000-4,10.000-1.000-6,10.000 1.000-4,13.000-4.000-4,19.000-6.000-1,19.000-6.000-1,19.000-6.000-1,21.000-12.000-4,26.000-15.000-6,24.000-15.000-6,26.000-16.000-7,12.000-13.000-5,0.000-9.000-8,0.000-10.000-6,0.000-8.000-8,-21.000 0.000-3,-40.000 14.000 0,-40.000 11.000-2,-41.000 14.000 0</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7"/>
    </inkml:context>
    <inkml:brush xml:id="br0">
      <inkml:brushProperty name="width" value="0.0307570639997721" units="cm"/>
      <inkml:brushProperty name="height" value="0.0307570639997721" units="cm"/>
      <inkml:brushProperty name="color" value="#f2395b"/>
      <inkml:brushProperty name="ignorePressure" value="0"/>
    </inkml:brush>
  </inkml:definitions>
  <inkml:trace contextRef="#ctx0" brushRef="#br0">11150.000 16750.000 715,'28.000'-25.000'0,"6.000"0.000"0,7.000 0.000 0,6.000 0.000 0,-1.000 10.000 10,-5.000 23.000 19,-7.000 22.000 19,-5.000 22.000 20,-4.000 18.000-2,0.000 16.000-22,0.000 15.000-24,0.000 17.000-24,-2.000-3.000-11,-3.000-18.000-2,-3.000-19.000-2,-2.000-18.000-2,-3.000-14.000-6,1.000-5.000-12,-1.000-7.000-11,1.000-5.000-12</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7"/>
    </inkml:context>
    <inkml:brush xml:id="br0">
      <inkml:brushProperty name="width" value="0.0360579006373882" units="cm"/>
      <inkml:brushProperty name="height" value="0.0360579006373882" units="cm"/>
      <inkml:brushProperty name="color" value="#f2395b"/>
      <inkml:brushProperty name="ignorePressure" value="0"/>
    </inkml:brush>
  </inkml:definitions>
  <inkml:trace contextRef="#ctx0" brushRef="#br0">12700.000 17000.000 610,'73.000'71.000'128,"-3.000"-5.000"-28,-3.000-7.000-29,-2.000-5.000-27,-5.000-4.000-20,-2.000 0.000-8,-3.000 0.000-9,-3.000 0.000-10,-9.000 3.000-9,-11.000 6.000-11,-14.000 7.000-10,-11.000 6.000-10,-11.000-1.000-2,-5.000-5.000 7,-7.000-7.000 6,-5.000-5.000 8,-4.000-6.000-1,0.000-3.000-6,0.000-3.000-7,0.000-2.000-7</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8"/>
    </inkml:context>
    <inkml:brush xml:id="br0">
      <inkml:brushProperty name="width" value="0.0429865792393684" units="cm"/>
      <inkml:brushProperty name="height" value="0.0429865792393684" units="cm"/>
      <inkml:brushProperty name="color" value="#f2395b"/>
      <inkml:brushProperty name="ignorePressure" value="0"/>
    </inkml:brush>
  </inkml:definitions>
  <inkml:trace contextRef="#ctx0" brushRef="#br0">12200.000 18900.000 511,'-25.000'45.000'0,"0.000"-9.000"0,0.000-10.000 0,0.000-8.000 0,0.000-6.000 4,0.000 1.000 6,0.000-1.000 6,0.000 1.000 7,7.000-3.000 9,17.000-2.000 11,15.000-3.000 11,16.000-3.000 12,16.000-7.000-1,20.000-9.000-11,18.000-10.000-11,20.000-8.000-12,8.000-8.000-8,1.000-2.000-8,-1.000-3.000-7,1.000-3.000-6,-1.000-1.000-6,1.000 4.000-1,-1.000 3.000-1,1.000 3.000-3,-7.000 4.000-5,-12.000 7.000-12,-13.000 6.000-10,-12.000 7.000-10</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8"/>
    </inkml:context>
    <inkml:brush xml:id="br0">
      <inkml:brushProperty name="width" value="0.042697835713625" units="cm"/>
      <inkml:brushProperty name="height" value="0.042697835713625" units="cm"/>
      <inkml:brushProperty name="color" value="#f2395b"/>
      <inkml:brushProperty name="ignorePressure" value="0"/>
    </inkml:brush>
  </inkml:definitions>
  <inkml:trace contextRef="#ctx0" brushRef="#br0">12900.000 18300.000 515,'-68.000'23.000'7,"17.000"-3.000"16,15.000-3.000 15,16.000-2.000 15,9.000 5.000 4,3.000 16.000-5,3.000 15.000-5,4.000 17.000-7,-1.000 13.000-4,-3.000 13.000-6,-3.000 12.000-6,-2.000 13.000-5,-1.000 2.000-3,3.000-5.000-1,3.000-7.000-1,4.000-5.000-1</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8"/>
    </inkml:context>
    <inkml:brush xml:id="br0">
      <inkml:brushProperty name="width" value="0.0460659973323345" units="cm"/>
      <inkml:brushProperty name="height" value="0.0460659973323345" units="cm"/>
      <inkml:brushProperty name="color" value="#f2395b"/>
      <inkml:brushProperty name="ignorePressure" value="0"/>
    </inkml:brush>
  </inkml:definitions>
  <inkml:trace contextRef="#ctx0" brushRef="#br0">13250.000 18050.000 477,'-44.000'29.000'78,"13.000"10.000"-6,12.000 10.000-8,13.000 9.000-6,6.000 12.000-6,0.000 16.000-7,0.000 15.000-6,0.000 17.000-5,0.000 24.000-7,0.000 34.000-5,0.000 35.000-6,0.000 35.000-5,0.000 22.000-7,0.000 14.000-6,0.000 11.000-8,0.000 14.000-7,0.000-6.000-9,0.000-21.000-9,0.000-22.000-10,0.000-22.000-10,0.000-32.000-1,0.000-40.000 8,0.000-40.000 8,0.000-41.000 7,1.000-19.000 3,4.000 3.000-4,3.000 3.000-3,3.000 4.000-4</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6:59"/>
    </inkml:context>
    <inkml:brush xml:id="br0">
      <inkml:brushProperty name="width" value="0.0574571304023266" units="cm"/>
      <inkml:brushProperty name="height" value="0.0574571304023266" units="cm"/>
      <inkml:brushProperty name="color" value="#f2395b"/>
      <inkml:brushProperty name="ignorePressure" value="0"/>
    </inkml:brush>
  </inkml:definitions>
  <inkml:trace contextRef="#ctx0" brushRef="#br0">14200.000 17300.000 382,'21.000'-19.000'8,"-5.000"13.000"16,-7.000 12.000 15,-5.000 13.000 15,-6.000 15.000 4,-3.000 19.000-9,-3.000 19.000-10,-2.000 19.000-8,-5.000 4.000-8,-2.000-9.000-8,-3.000-10.000-5,-3.000-8.000-8,-1.000-9.000-6,4.000-6.000-5,3.000-6.000-5,3.000-6.000-5,7.000-7.000-3,14.000-6.000-1,11.000-6.000-1,14.000-6.000-2,7.000-6.000 2,3.000-2.000 3,3.000-3.000 2,4.000-3.000 4,-3.000 1.000 4,-5.000 6.000 5,-7.000 7.000 6,-5.000 6.000 5,-6.000 4.000 3,-3.000 4.000-1,-3.000 3.000 0,-2.000 3.000-1,-9.000 3.000 2,-12.000 3.000 1,-13.000 3.000 4,-12.000 4.000 2,-10.000 4.000 1,-6.000 6.000 0,-6.000 7.000-2,-6.000 6.000 0,-2.000 1.000 0,3.000-3.000 0,3.000-3.000 1,4.000-2.000 1,4.000-6.000-1,6.000-6.000-3,7.000-6.000-2,6.000-6.000-2,17.000-9.000-4,28.000-8.000-7,28.000-10.000-6,29.000-9.000-7,15.000-10.000-2,3.000-9.000 2,3.000-10.000 1,4.000-8.000 2,-1.000-3.000-1,-3.000 7.000 0,-3.000 6.000-1,-2.000 7.000-2,-8.000 4.000 2,-8.000 3.000 7,-10.000 3.000 5,-9.000 4.000 7,-12.000 11.000 8,-11.000 23.000 11,-14.000 22.000 13,-11.000 22.000 11,-9.000 5.000 1,-3.000-8.000-8,-3.000-10.000-9,-2.000-9.000-8,-8.000-1.000-4,-8.000 10.000 2,-10.000 10.000 2,-9.000 9.000 1,-10.000 7.000 0,-9.000 7.000-4,-10.000 6.000-4,-8.000 7.000-4,-4.000-1.000-4,3.000-6.000-7,3.000-6.000-5,4.000-6.000-6,1.000-4.000-6,0.000 1.000-5,0.000-1.000-5,0.000 1.000-5</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19"/>
    </inkml:context>
    <inkml:brush xml:id="br0">
      <inkml:brushProperty name="width" value="0.0398615561425686" units="cm"/>
      <inkml:brushProperty name="height" value="0.0398615561425686" units="cm"/>
      <inkml:brushProperty name="color" value="#000000"/>
      <inkml:brushProperty name="ignorePressure" value="0"/>
    </inkml:brush>
  </inkml:definitions>
  <inkml:trace contextRef="#ctx0" brushRef="#br0">83600.000 39350.000 551,'-50.000'3.000'8,"0.000"6.000"15,0.000 7.000 15,0.000 6.000 15,0.000 7.000 3,0.000 10.000-8,0.000 10.000-8,0.000 9.000-9,-4.000 7.000-6,-5.000 7.000-2,-7.000 6.000-3,-5.000 7.000-2,-6.000 4.000-3,-3.000 3.000-2,-3.000 3.000-1,-2.000 4.000-1,-1.000 4.000-3,3.000 6.000-3,3.000 7.000-4,4.000 6.000-2,4.000 1.000-3,6.000-3.000-4,7.000-3.000-4,6.000-2.000-4,6.000-14.000-4,6.000-21.000-4,7.000-22.000-4,6.000-22.000-5,12.000-26.000-3,19.000-27.000-3,19.000-28.000-5,19.000-28.000-2,7.000-15.000 1,-3.000 1.000 8,-3.000-1.000 8,-2.000 1.000 7,-3.000 5.000 4,1.000 14.000-1,-1.000 11.000-1,1.000 14.000 0</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20"/>
    </inkml:context>
    <inkml:brush xml:id="br0">
      <inkml:brushProperty name="width" value="0.0481670312583447" units="cm"/>
      <inkml:brushProperty name="height" value="0.0481670312583447" units="cm"/>
      <inkml:brushProperty name="color" value="#000000"/>
      <inkml:brushProperty name="ignorePressure" value="0"/>
    </inkml:brush>
  </inkml:definitions>
  <inkml:trace contextRef="#ctx0" brushRef="#br0">83350.000 39550.000 456,'25.000'-36.000'8,"0.000"28.000"14,0.000 28.000 16,0.000 29.000 15,-2.000 16.000 3,-3.000 7.000-10,-3.000 6.000-9,-2.000 7.000-9,-3.000 2.000-6,1.000 1.000-3,-1.000-1.000-2,1.000 1.000-3,-1.000-1.000-2,1.000 1.000-2,-1.000-1.000-2,1.000 1.000-1,-1.000-6.000-3,1.000-8.000-3,-1.000-10.000-1,1.000-9.000-4,5.000-10.000 0,14.000-9.000-1,11.000-10.000-1,14.000-8.000 1,5.000-15.000-4,1.000-19.000-8,-1.000-18.000-6,1.000-19.000-7,2.000-13.000-3,7.000-6.000 2,6.000-6.000 2,7.000-6.000 1,0.000-2.000 4,-2.000 3.000 3,-3.000 3.000 5,-3.000 4.000 3,-6.000 4.000 3,-5.000 6.000 1,-7.000 7.000 3,-5.000 6.000 1,-9.000 6.000 5,-9.000 6.000 9,-10.000 7.000 9,-8.000 6.000 8,-8.000 9.000 6,-2.000 13.000 3,-3.000 12.000 1,-3.000 13.000 3,-6.000 9.000-2,-5.000 6.000-4,-7.000 7.000-4,-5.000 6.000-6,-4.000 4.000-2,0.000 4.000-2,0.000 3.000-2,0.000 3.000-2,0.000 4.000-1,0.000 7.000-2,0.000 6.000-2,0.000 7.000 0,1.000 4.000-2,4.000 3.000-2,3.000 3.000 0,3.000 4.000 0,3.000-4.000-3,3.000-9.000 0,3.000-10.000-1,4.000-8.000-2,2.000-8.000-1,4.000-2.000-4,3.000-3.000-4,3.000-3.000-2,4.000-7.000-2,7.000-9.000 0,6.000-10.000 0,7.000-8.000 0,5.000-9.000 1,7.000-6.000 1,6.000-6.000 0,7.000-6.000 2,5.000-12.000-1,7.000-15.000 0,6.000-15.000 0,7.000-16.000 0,2.000-8.000 1,1.000 0.000 0,-1.000 0.000 2,1.000 0.000 1,-4.000-2.000 1,-6.000-3.000 0,-6.000-3.000 1,-6.000-2.000 0,-9.000-3.000 0,-8.000 1.000 0,-10.000-1.000 0,-9.000 1.000-1,-7.000 1.000 1,-3.000 3.000 1,-3.000 3.000 3,-2.000 4.000 1,-6.000 1.000 0,-6.000 0.000 1,-6.000 0.000 1,-6.000 0.000-1,-6.000 6.000 1,-2.000 13.000 0,-3.000 12.000 1,-3.000 13.000 0,-6.000 7.000 0,-5.000 4.000-1,-7.000 3.000-1,-5.000 3.000-1,-8.000 4.000-3,-5.000 7.000-3,-7.000 6.000-4,-5.000 7.000-4,-1.000 7.000-4,6.000 9.000-6,7.000 10.000-7,6.000 10.000-5,6.000 4.000-3,6.000 0.000 1,7.000 0.000 0,6.000 0.000 0,4.000-5.000 3,4.000-9.000 4,3.000-10.000 4,3.000-8.000 5</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20"/>
    </inkml:context>
    <inkml:brush xml:id="br0">
      <inkml:brushProperty name="width" value="0.0535505898296833" units="cm"/>
      <inkml:brushProperty name="height" value="0.0535505898296833" units="cm"/>
      <inkml:brushProperty name="color" value="#000000"/>
      <inkml:brushProperty name="ignorePressure" value="0"/>
    </inkml:brush>
  </inkml:definitions>
  <inkml:trace contextRef="#ctx0" brushRef="#br0">86700.000 40100.000 410,'70.000'6.000'62,"-9.000"13.000"-10,-10.000 12.000-8,-8.000 13.000-8,-11.000 9.000-8,-8.000 6.000-6,-10.000 7.000-6,-9.000 6.000-7,-13.000 6.000-4,-16.000 6.000-2,-15.000 7.000 0,-15.000 6.000-3,-9.000 3.000 0,1.000 0.000-1,-1.000 0.000 0,1.000 0.000-1,2.000-7.000 0,7.000-11.000 0,6.000-14.000-1,7.000-11.000 0,5.000-7.000 0,7.000 0.000 4,6.000 0.000 2,7.000 0.000 2,13.000-4.000 2,22.000-5.000 2,22.000-7.000 1,23.000-5.000 2,6.000-6.000 0,-5.000-3.000-1,-7.000-3.000 0,-5.000-2.000-2,-6.000 0.000 0,-3.000 7.000-1,-3.000 6.000-1,-2.000 7.000-1,-6.000 4.000 2,-6.000 3.000 2,-6.000 3.000 2,-6.000 4.000 3,-6.000 2.000 1,-2.000 4.000 0,-3.000 3.000-1,-3.000 3.000 0,-9.000 3.000-1,-11.000 3.000-1,-14.000 3.000-1,-11.000 4.000-1,-9.000 1.000-1,-3.000 0.000-1,-3.000 0.000-3,-2.000 0.000-1,-6.000 3.000 0,-6.000 6.000-1,-6.000 7.000 0,-6.000 6.000 1,-2.000-1.000-4,3.000-5.000-5,3.000-7.000-8,4.000-5.000-5,5.000-12.000-7,10.000-16.000-6,10.000-15.000-7,9.000-15.000-6,9.000-17.000-4,9.000-15.000 0,10.000-15.000-1,10.000-16.000-1,7.000-8.000 0,6.000 0.000 1,7.000 0.000 1,6.000 0.000 0</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21"/>
    </inkml:context>
    <inkml:brush xml:id="br0">
      <inkml:brushProperty name="width" value="0.0424876846373081" units="cm"/>
      <inkml:brushProperty name="height" value="0.0424876846373081" units="cm"/>
      <inkml:brushProperty name="color" value="#000000"/>
      <inkml:brushProperty name="ignorePressure" value="0"/>
    </inkml:brush>
  </inkml:definitions>
  <inkml:trace contextRef="#ctx0" brushRef="#br0">87750.000 39050.000 517,'4.000'-46.000'8,"10.000"10.000"16,10.000 10.000 16,9.000 9.000 15,10.000 6.000 6,14.000 3.000-6,11.000 3.000-5,14.000 4.000-4,8.000 1.000-7,7.000 0.000-5,6.000 0.000-7,7.000 0.000-5,0.000-2.000-7,-2.000-3.000-9,-3.000-3.000-6,-3.000-2.000-9,-9.000-1.000-8,-11.000 3.000-11,-14.000 3.000-9,-11.000 4.000-11</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2"/>
    </inkml:context>
    <inkml:brush xml:id="br0">
      <inkml:brushProperty name="width" value="0.0479786694049835" units="cm"/>
      <inkml:brushProperty name="height" value="0.0479786694049835" units="cm"/>
      <inkml:brushProperty name="color" value="#f2395b"/>
      <inkml:brushProperty name="ignorePressure" value="0"/>
    </inkml:brush>
  </inkml:definitions>
  <inkml:trace contextRef="#ctx0" brushRef="#br0">58450.000 49050.000 458,'0.000'-49.000'4,"0.000"4.000"9,0.000 3.000 7,0.000 3.000 9,3.000 10.000 5,6.000 20.000 0,7.000 18.000 2,6.000 20.000 1,1.000 17.000-1,-3.000 20.000-2,-3.000 18.000-2,-2.000 20.000-3,-5.000 11.000-2,-2.000 7.000-3,-3.000 6.000-3,-3.000 7.000-3,-1.000 0.000-2,4.000-2.000 0,3.000-3.000-1,3.000-3.000-2,-1.000-2.000 0,-2.000 0.000-2,-3.000 0.000-2,-3.000 0.000-1,-2.000 0.000-1,0.000 0.000-3,0.000 0.000-2,0.000 0.000-3,0.000-5.000-2,0.000-9.000-1,0.000-10.000-2,0.000-8.000-2,-7.000-18.000-5,-11.000-25.000-9,-14.000-25.000-9,-11.000-25.000-8,-7.000-19.000-2,0.000-12.000 6,0.000-13.000 6,0.000-12.000 6,-10.000-19.000 3,-18.000-25.000-2,-19.000-25.000-2,-18.000-25.000-1,4.000 4.000 2,28.000 35.000 6,28.000 35.000 6,29.000 34.000 5,11.000 15.000 6,-2.000-3.000 4,-3.000-3.000 5,-3.000-2.000 4,1.000-3.000 3,6.000 1.000 1,7.000-1.000 1,6.000 1.000 0,6.000 1.000-1,6.000 3.000-5,7.000 3.000-5,6.000 4.000-5,-1.000 15.000 0,-5.000 28.000 3,-7.000 28.000 3,-5.000 29.000 4,-11.000 13.000 1,-11.000 1.000 2,-14.000-1.000 0,-11.000 1.000 1,-7.000-4.000 0,0.000-6.000-3,0.000-6.000-1,0.000-6.000-3,21.000-20.000-7,45.000-30.000-15,43.000-32.000-12,45.000-30.000-15,28.000-25.000-4,17.000-15.000 4,15.000-15.000 5,16.000-16.000 3,7.000-8.000 6,1.000 0.000 4,-1.000 0.000 5,1.000 0.000 5,-10.000 7.000 2,-19.000 17.000 0,-18.000 15.000-1,-19.000 16.000 0,-19.000 15.000 0,-19.000 16.000-1,-18.000 15.000 1,-19.000 17.000-1,-15.000 10.000 8,-8.000 6.000 15,-10.000 7.000 16,-9.000 6.000 15,-10.000 6.000 6,-9.000 6.000-4,-10.000 7.000-2,-8.000 6.000-4,-8.000 6.000-2,-2.000 6.000-3,-3.000 7.000-3,-3.000 6.000-3,1.000-1.000-3,6.000-5.000-3,7.000-7.000-4,6.000-5.000-4,7.000-4.000-2,10.000 0.000-3,10.000 0.000-1,9.000 0.000-2,10.000-2.000-2,14.000-3.000-4,11.000-3.000-2,14.000-2.000-3,7.000-5.000-5,3.000-2.000-5,3.000-3.000-6,4.000-3.000-6,-3.000-2.000-1,-5.000 0.000 1,-7.000 0.000 1,-5.000 0.000 3,-6.000-2.000-6,-3.000-3.000-12,-3.000-3.000-13,-2.000-2.000-12</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22"/>
    </inkml:context>
    <inkml:brush xml:id="br0">
      <inkml:brushProperty name="width" value="0.0580188035964966" units="cm"/>
      <inkml:brushProperty name="height" value="0.0580188035964966" units="cm"/>
      <inkml:brushProperty name="color" value="#000000"/>
      <inkml:brushProperty name="ignorePressure" value="0"/>
    </inkml:brush>
  </inkml:definitions>
  <inkml:trace contextRef="#ctx0" brushRef="#br0">83850.000 49750.000 379,'-2.000'-49.000'3,"-3.000"4.000"7,-3.000 3.000 8,-2.000 3.000 6,-11.000 9.000 5,-15.000 16.000 4,-15.000 15.000 4,-16.000 17.000 4,-8.000 11.000-2,0.000 10.000-5,0.000 10.000-8,0.000 9.000-5,-7.000 9.000-4,-11.000 9.000-2,-14.000 10.000-1,-11.000 10.000-1,-4.000 7.000-1,6.000 6.000-1,7.000 7.000 0,6.000 6.000-1,9.000-1.000 0,13.000-5.000-2,12.000-7.000 1,13.000-5.000-2,10.000-8.000 0,10.000-5.000-1,10.000-7.000-2,9.000-5.000 0,10.000-9.000-2,14.000-9.000-4,11.000-10.000-2,14.000-8.000-4,14.000-12.000-2,20.000-12.000 0,18.000-13.000-1,20.000-12.000 0,14.000-16.000-3,14.000-19.000-2,11.000-18.000-4,14.000-19.000-2,7.000-10.000-2,3.000 1.000 2,3.000-1.000 2,4.000 1.000 1,-6.000 2.000 4,-11.000 7.000 3,-14.000 6.000 5,-11.000 7.000 3,-14.000 8.000 3,-11.000 14.000 1,-14.000 11.000 1,-11.000 14.000 1,-15.000 13.000 5,-16.000 16.000 10,-15.000 15.000 9,-15.000 17.000 10,-14.000 7.000 3,-8.000 0.000-5,-10.000 0.000-5,-9.000 0.000-5,-5.000 3.000-2,0.000 6.000-1,0.000 7.000-1,0.000 6.000 0,0.000 4.000-2,0.000 4.000-3,0.000 3.000-2,0.000 3.000-3,3.000 1.000-2,6.000 1.000-1,7.000-1.000-1,6.000 1.000-2,7.000-6.000 0,10.000-8.000 0,10.000-10.000 1,9.000-9.000-1,6.000-12.000-3,3.000-11.000-5,3.000-14.000-7,4.000-11.000-6,4.000-15.000-4,6.000-16.000 0,7.000-15.000-2,6.000-15.000 0,6.000-17.000 1,6.000-15.000 1,7.000-15.000 1,6.000-16.000 2,3.000-7.000 2,0.000 4.000 2,0.000 3.000 1,0.000 3.000 2,-7.000 3.000 2,-11.000 3.000 2,-14.000 3.000 1,-11.000 4.000 2,-14.000 5.000 2,-11.000 10.000 1,-14.000 10.000 2,-11.000 9.000 1,-14.000 4.000 0,-11.000 1.000 0,-14.000-1.000-1,-11.000 1.000 0,-9.000 5.000-3,-3.000 14.000-1,-3.000 11.000-4,-2.000 14.000-3,-5.000 8.000 0,-2.000 7.000 0,-3.000 6.000 0,-3.000 7.000 0,-1.000 8.000-3,4.000 14.000-7,3.000 11.000-8,3.000 14.000-8,7.000 3.000-3,14.000-2.000 2,11.000-3.000 2,14.000-3.000 1,7.000-6.000 4,3.000-5.000 4,3.000-7.000 5,4.000-5.000 5</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22"/>
    </inkml:context>
    <inkml:brush xml:id="br0">
      <inkml:brushProperty name="width" value="0.0548769682645798" units="cm"/>
      <inkml:brushProperty name="height" value="0.0548769682645798" units="cm"/>
      <inkml:brushProperty name="color" value="#000000"/>
      <inkml:brushProperty name="ignorePressure" value="0"/>
    </inkml:brush>
  </inkml:definitions>
  <inkml:trace contextRef="#ctx0" brushRef="#br0">86100.000 50850.000 400,'56.000'-2.000'2,"13.000"-3.000"4,12.000-3.000 2,13.000-2.000 5,-4.000-1.000 0,-18.000 3.000-1,-19.000 3.000-2,-18.000 4.000-1,-9.000 4.000 3,4.000 6.000 9,3.000 7.000 9,3.000 6.000 9,-2.000 7.000 1,-6.000 10.000-5,-6.000 10.000-7,-6.000 9.000-7,-12.000 7.000-3,-15.000 7.000-3,-15.000 6.000-3,-16.000 7.000-2,-13.000 5.000-2,-9.000 7.000-1,-10.000 6.000-2,-8.000 7.000-1,-1.000-1.000-1,9.000-6.000-1,10.000-6.000 0,10.000-6.000-1,8.000-7.000 1,10.000-6.000 1,10.000-6.000 1,9.000-6.000 1,6.000-6.000 0,3.000-2.000 1,3.000-3.000 0,4.000-3.000 0,7.000-4.000-1,13.000-3.000-1,12.000-3.000 0,13.000-2.000-2,9.000-5.000 0,6.000-2.000 1,7.000-3.000 2,6.000-3.000 1,1.000-2.000-1,-3.000 0.000-4,-3.000 0.000-2,-2.000 0.000-3,-6.000 1.000-1,-6.000 4.000 2,-6.000 3.000 3,-6.000 3.000 3,-9.000 4.000 0,-8.000 7.000 0,-10.000 6.000-1,-9.000 7.000 0,-13.000 4.000 3,-16.000 3.000 7,-15.000 3.000 8,-15.000 4.000 7,-15.000 7.000 1,-12.000 13.000-7,-13.000 12.000-5,-12.000 13.000-6,-13.000 13.000-10,-12.000 17.000-11,-13.000 15.000-12,-12.000 16.000-12,-4.000-2.000-8,7.000-19.000-5,6.000-18.000-6,7.000-19.000-4,15.000-22.000-3,25.000-25.000 1,25.000-25.000-1,25.000-25.000 1</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23"/>
    </inkml:context>
    <inkml:brush xml:id="br0">
      <inkml:brushProperty name="width" value="0.0441472791135311" units="cm"/>
      <inkml:brushProperty name="height" value="0.0441472791135311" units="cm"/>
      <inkml:brushProperty name="color" value="#000000"/>
      <inkml:brushProperty name="ignorePressure" value="0"/>
    </inkml:brush>
  </inkml:definitions>
  <inkml:trace contextRef="#ctx0" brushRef="#br0">87600.000 48300.000 498,'1.000'-46.000'0,"4.000"10.000"0,3.000 10.000 0,3.000 9.000 0,10.000 2.000 3,20.000-2.000 6,18.000-3.000 5,20.000-3.000 7,2.000 1.000 4,-12.000 6.000 5,-13.000 7.000 3,-12.000 6.000 5,-4.000 6.000 2,7.000 6.000 0,6.000 7.000 1,7.000 6.000 1,-3.000 6.000-3,-8.000 6.000-5,-10.000 7.000-5,-9.000 6.000-6,-13.000 6.000-5,-16.000 6.000-5,-15.000 7.000-6,-15.000 6.000-4,-15.000 6.000-5,-12.000 6.000 0,-13.000 7.000-1,-12.000 6.000-1,-9.000 1.000-1,-2.000-3.000 0,-3.000-3.000-1,-3.000-2.000 0,5.000-9.000 1,17.000-12.000 0,15.000-13.000 3,16.000-12.000 0,24.000-5.000 3,35.000 3.000 3,35.000 3.000 2,34.000 4.000 4,18.000-4.000-1,4.000-9.000-7,3.000-10.000-4,3.000-8.000-7,-1.000-8.000-5,-2.000-2.000-5,-3.000-3.000-7,-3.000-3.000-6,-4.000-2.000-4,-3.000 0.000-4,-3.000 0.000-4,-2.000 0.000-3,-6.000-5.000-1,-6.000-9.000 4,-6.000-10.000 4,-6.000-8.000 3,-10.000-3.000 4,-12.000 7.000 3,-13.000 6.000 5,-12.000 7.000 3</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17:23"/>
    </inkml:context>
    <inkml:brush xml:id="br0">
      <inkml:brushProperty name="width" value="0.0347015708684921" units="cm"/>
      <inkml:brushProperty name="height" value="0.0347015708684921" units="cm"/>
      <inkml:brushProperty name="color" value="#000000"/>
      <inkml:brushProperty name="ignorePressure" value="0"/>
    </inkml:brush>
  </inkml:definitions>
  <inkml:trace contextRef="#ctx0" brushRef="#br0">89300.000 48600.000 633,'32.000'-44.000'73,"17.000"13.000"-4,15.000 12.000-5,16.000 13.000-3,10.000 6.000-11,7.000 0.000-17,6.000 0.000-17,7.000 0.000-16,5.000 0.000-9,7.000 0.000 1,6.000 0.000 2,7.000 0.000 0,-10.000 0.000 2,-25.000 0.000 2,-25.000 0.000 1,-25.000 0.000 2,-13.000-2.000-12,1.000-3.000-25,-1.000-3.000-24,1.000-2.000-25</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0"/>
    </inkml:context>
    <inkml:brush xml:id="br0">
      <inkml:brushProperty name="width" value="0.0426683090627193" units="cm"/>
      <inkml:brushProperty name="height" value="0.0426683090627193" units="cm"/>
      <inkml:brushProperty name="color" value="#f2395b"/>
      <inkml:brushProperty name="ignorePressure" value="0"/>
    </inkml:brush>
  </inkml:definitions>
  <inkml:trace contextRef="#ctx0" brushRef="#br0">7700.000 30500.000 515,'0.000'-41.000'68,"0.000"19.000"-4,0.000 19.000-2,0.000 19.000-2,0.000 12.000-7,0.000 6.000-8,0.000 7.000-11,0.000 6.000-8,-2.000 6.000-7,-3.000 6.000-3,-3.000 7.000-4,-2.000 6.000-3,-1.000-2.000-3,3.000-9.000-1,3.000-10.000-3,4.000-8.000-1,-1.000-4.000-1,-3.000 3.000 0,-3.000 3.000 0,-2.000 4.000 0,-5.000 1.000 0,-2.000 0.000 0,-3.000 0.000 1,-3.000 0.000-1,-1.000 0.000 1,4.000 0.000-1,3.000 0.000 0,3.000 0.000 1,1.000-2.000-2,1.000-3.000 1,-1.000-3.000 0,1.000-2.000-1,1.000-3.000 0,3.000 1.000 0,3.000-1.000-1,4.000 1.000-1,5.000-10.000-14,10.000-19.000-29,10.000-18.000-30,9.000-19.000-28</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4"/>
    </inkml:context>
    <inkml:brush xml:id="br0">
      <inkml:brushProperty name="width" value="0.0451778955757618" units="cm"/>
      <inkml:brushProperty name="height" value="0.0451778955757618" units="cm"/>
      <inkml:brushProperty name="color" value="#000000"/>
      <inkml:brushProperty name="ignorePressure" value="0"/>
    </inkml:brush>
  </inkml:definitions>
  <inkml:trace contextRef="#ctx0" brushRef="#br0">7850.000 30300.000 486,'-2.000'56.000'104,"-3.000"13.000"-25,-3.000 12.000-26,-2.000 13.000-25,-3.000 2.000-15,1.000-5.000-3,-1.000-7.000-3,1.000-5.000-5,-1.000-8.000-1,1.000-5.000-3,-1.000-7.000 0,1.000-5.000-2,13.000-22.000-3,29.000-33.000-6,28.000-35.000-5,28.000-34.000-5,9.000-16.000-2,-9.000 3.000 3,-10.000 3.000 2,-8.000 4.000 2,-8.000 7.000 4,-2.000 13.000 3,-3.000 12.000 5,-3.000 13.000 3,-6.000 7.000 2,-5.000 4.000-1,-7.000 3.000-1,-5.000 3.000 0,-9.000 7.000 3,-9.000 14.000 8,-10.000 11.000 7,-8.000 14.000 8,-9.000 8.000 3,-6.000 7.000-4,-6.000 6.000-3,-6.000 7.000-2,-2.000 0.000-4,3.000-2.000-2,3.000-3.000-3,4.000-3.000-2,1.000-4.000-2,0.000-3.000 0,0.000-3.000 0,0.000-2.000-1,1.000-5.000-1,4.000-2.000-1,3.000-3.000-2,3.000-3.000-1,12.000-9.000-2,22.000-11.000-3,22.000-14.000-3,23.000-11.000-1,6.000-7.000-3,-5.000 0.000 0,-7.000 0.000-1,-5.000 0.000-1,-8.000 1.000 1,-5.000 4.000 1,-7.000 3.000 1,-5.000 3.000 1,-12.000 10.000 2,-16.000 20.000 4,-15.000 18.000 2,-15.000 20.000 4,-14.000 8.000 2,-8.000 1.000-2,-10.000-1.000 1,-9.000 1.000-2,-4.000-4.000 2,4.000-6.000 3,3.000-6.000 2,3.000-6.000 3,4.000-6.000 2,7.000-2.000 1,6.000-3.000 1,7.000-3.000 2,11.000-4.000 0,20.000-3.000 1,18.000-3.000 0,20.000-2.000 2,13.000-6.000-3,9.000-6.000-5,10.000-6.000-4,10.000-6.000-6,4.000-6.000-1,0.000-2.000 0,0.000-3.000 0,0.000-3.000 1,-5.000 1.000-1,-9.000 6.000-3,-10.000 7.000-4,-8.000 6.000-3,-12.000 6.000-2,-12.000 6.000-2,-13.000 7.000-2,-12.000 6.000-1,-13.000 6.000 0,-12.000 6.000 3,-13.000 7.000 1,-12.000 6.000 2,-9.000 1.000 1,-2.000-3.000 2,-3.000-3.000 1,-3.000-2.000 1,-10.000 2.000 3,-16.000 9.000 2,-15.000 10.000 4,-15.000 10.000 3,-6.000 4.000 2,7.000 0.000 2,6.000 0.000 1,7.000 0.000 2,10.000-5.000 1,16.000-9.000-2,15.000-10.000 0,17.000-8.000-2,10.000-9.000 2,6.000-6.000 4,7.000-6.000 4,6.000-6.000 4,17.000-10.000 1,28.000-12.000 2,28.000-13.000 1,29.000-12.000 1,18.000-5.000-3,9.000 3.000-7,10.000 3.000-6,10.000 4.000-7,5.000 1.000-3,4.000 0.000-3,3.000 0.000-1,3.000 0.000-1,-1.000 3.000-3,-2.000 6.000-4,-3.000 7.000-3,-3.000 6.000-3,-6.000 3.000-3,-5.000 0.000 1,-7.000 0.000-2,-5.000 0.000 1,-9.000 0.000 0,-9.000 0.000 2,-10.000 0.000 2,-8.000 0.000 2,-11.000 0.000 0,-8.000 0.000-1,-10.000 0.000-2,-9.000 0.000 0,-12.000-2.000-2,-11.000-3.000-1,-14.000-3.000 0,-11.000-2.000-2,-9.000-5.000 3,-3.000-2.000 4,-3.000-3.000 5,-2.000-3.000 5,-6.000-4.000 3,-6.000-3.000 1,-6.000-3.000 2,-6.000-2.000 0,-2.000-1.000 2,3.000 3.000 0,3.000 3.000 1,4.000 4.000 0,1.000 1.000 1,0.000 0.000 3,0.000 0.000 3,0.000 0.000 3,1.000 1.000 1,4.000 4.000 3,3.000 3.000 1,3.000 3.000 1,1.000 3.000 3,1.000 3.000 4,-1.000 3.000 3,1.000 4.000 4,2.000 5.000-1,7.000 10.000-2,6.000 10.000-4,7.000 9.000-3,4.000 6.000-4,3.000 3.000-4,3.000 3.000-4,4.000 4.000-5,2.000 7.000-2,4.000 13.000 0,3.000 12.000 0,3.000 13.000 0,1.000 9.000-2,1.000 6.000-2,-1.000 7.000-4,1.000 6.000-2,-1.000 3.000-3,1.000 0.000-3,-1.000 0.000-3,1.000 0.000-3,-3.000-7.000-2,-2.000-11.000 2,-3.000-14.000 1,-3.000-11.000 1,-10.000-14.000-1,-16.000-11.000-4,-15.000-14.000-3,-15.000-11.000-4,-9.000-11.000 1,1.000-5.000 4,-1.000-7.000 6,1.000-5.000 4,-1.000-8.000 2,1.000-5.000 1,-1.000-7.000 1,1.000-5.000 1,4.000-4.000 2,9.000 0.000 5,10.000 0.000 5,10.000 0.000 5,5.000-2.000 3,4.000-3.000 2,3.000-3.000 1,3.000-2.000 2,10.000-5.000-2,20.000-2.000-2,18.000-3.000-4,20.000-3.000-3,14.000-6.000-4,14.000-5.000-7,11.000-7.000-6,14.000-5.000-6,5.000-3.000-5,1.000 4.000-4,-1.000 3.000-4,1.000 3.000-3,-9.000 6.000-2,-15.000 9.000 1,-15.000 10.000 0,-16.000 10.000 1,-12.000 4.000 0,-5.000 0.000 1,-7.000 0.000-1,-5.000 0.000 2</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5"/>
    </inkml:context>
    <inkml:brush xml:id="br0">
      <inkml:brushProperty name="width" value="0.043389830738306" units="cm"/>
      <inkml:brushProperty name="height" value="0.043389830738306" units="cm"/>
      <inkml:brushProperty name="color" value="#000000"/>
      <inkml:brushProperty name="ignorePressure" value="0"/>
    </inkml:brush>
  </inkml:definitions>
  <inkml:trace contextRef="#ctx0" brushRef="#br0">10100.000 31850.000 507,'-22.000'-38.000'50,"6.000"26.000"5,7.000 24.000 4,6.000 26.000 5,3.000 13.000-4,0.000 4.000-9,0.000 3.000-10,0.000 3.000-9,-2.000 6.000-8,-3.000 9.000-3,-3.000 10.000-6,-2.000 10.000-3,-1.000 5.000-6,3.000 4.000-4,3.000 3.000-4,4.000 3.000-5,-1.000-5.000-5,-3.000-12.000-6,-3.000-13.000-4,-2.000-12.000-6,-1.000-23.000-11,3.000-30.000-15,3.000-32.000-15,4.000-30.000-17</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5"/>
    </inkml:context>
    <inkml:brush xml:id="br0">
      <inkml:brushProperty name="width" value="0.0478350445628166" units="cm"/>
      <inkml:brushProperty name="height" value="0.0478350445628166" units="cm"/>
      <inkml:brushProperty name="color" value="#000000"/>
      <inkml:brushProperty name="ignorePressure" value="0"/>
    </inkml:brush>
  </inkml:definitions>
  <inkml:trace contextRef="#ctx0" brushRef="#br0">10150.000 31900.000 459,'25.000'-46.000'1,"0.000"10.000"-1,0.000 10.000 1,0.000 9.000 1,4.000 7.000 3,10.000 7.000 9,10.000 6.000 7,9.000 7.000 8,2.000 4.000 4,-2.000 3.000-3,-3.000 3.000-2,-3.000 4.000-1,-2.000 1.000-3,0.000 0.000-1,0.000 0.000-2,0.000 0.000-3,-4.000 1.000-1,-5.000 4.000-4,-7.000 3.000-2,-5.000 3.000-3,-6.000 1.000-2,-3.000 1.000-2,-3.000-1.000-1,-2.000 1.000-2,-8.000 2.000-4,-8.000 7.000-4,-10.000 6.000-6,-9.000 7.000-5,-7.000 0.000-2,-3.000-2.000 1,-3.000-3.000 0,-2.000-3.000 0,-6.000-6.000 1,-6.000-5.000 0,-6.000-7.000 0,-6.000-5.000 1,-4.000-8.000 1,1.000-5.000 0,-1.000-7.000 2,1.000-5.000 0,2.000-6.000 2,7.000-3.000 0,6.000-3.000 2,7.000-2.000 0,5.000-9.000 2,7.000-12.000 1,6.000-13.000 1,7.000-12.000 1,8.000-7.000 1,14.000 1.000 1,11.000-1.000 1,14.000 1.000 0,7.000 1.000 2,3.000 3.000 4,3.000 3.000 4,4.000 4.000 4,1.000 5.000 1,0.000 10.000 1,0.000 10.000-1,0.000 9.000 0,-5.000 10.000 1,-9.000 14.000-1,-10.000 11.000 1,-8.000 14.000 0,-9.000 10.000 0,-6.000 9.000-3,-6.000 10.000-3,-6.000 10.000-2,-10.000 8.000-1,-12.000 10.000 0,-13.000 10.000-2,-12.000 9.000 1,-9.000 4.000-2,-2.000 1.000-1,-3.000-1.000-2,-3.000 1.000-1,1.000-7.000-2,6.000-12.000 0,7.000-13.000 0,6.000-12.000 0,6.000-12.000 0,6.000-8.000 1,7.000-10.000 0,6.000-9.000 0,10.000-15.000 2,17.000-18.000 1,15.000-19.000 1,16.000-18.000 3,12.000-15.000-2,9.000-9.000-3,10.000-10.000-3,10.000-8.000-3,0.000-4.000-3,-5.000 3.000-3,-7.000 3.000-3,-5.000 4.000-2,-6.000 1.000-3,-3.000 0.000 1,-3.000 0.000 0,-2.000 0.000 0,-8.000 0.000 0,-8.000 0.000 1,-10.000 0.000 1,-9.000 0.000 0,-5.000-4.000 2,0.000-5.000 3,0.000-7.000 3,0.000-5.000 4,-2.000-4.000 1,-3.000 0.000 1,-3.000 0.000 2,-2.000 0.000 0,-3.000 1.000 1,1.000 4.000 0,-1.000 3.000 1,1.000 3.000 0,1.000 6.000 1,3.000 9.000 3,3.000 10.000 2,4.000 10.000 4,1.000 7.000 4,0.000 6.000 9,0.000 7.000 7,0.000 6.000 9,0.000 12.000 5,0.000 19.000 3,0.000 19.000 4,0.000 19.000 3,-2.000 18.000-2,-3.000 19.000-8,-3.000 19.000-6,-2.000 19.000-8,-5.000 12.000-5,-2.000 6.000-3,-3.000 7.000-3,-3.000 6.000-3,-1.000 6.000-3,4.000 6.000 0,3.000 7.000-2,3.000 6.000-2,3.000 1.000 0,3.000-3.000-1,3.000-3.000-1,4.000-2.000 0,4.000-8.000-3,6.000-8.000-4,7.000-10.000-5,6.000-9.000-5,3.000-15.000-4,0.000-18.000-1,0.000-19.000-3,0.000-18.000-3,7.000-26.000-5,17.000-31.000-9,15.000-31.000-10,16.000-31.000-8,5.000-29.000-3,-2.000-24.000 5,-3.000-26.000 4,-3.000-24.000 5,-9.000 2.000 5,-11.000 32.000 6,-14.000 31.000 5,-11.000 32.000 6,-7.000 13.000 3,0.000-3.000 1,0.000-3.000 2,0.000-2.000 0</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6"/>
    </inkml:context>
    <inkml:brush xml:id="br0">
      <inkml:brushProperty name="width" value="0.0482128150761127" units="cm"/>
      <inkml:brushProperty name="height" value="0.0482128150761127" units="cm"/>
      <inkml:brushProperty name="color" value="#000000"/>
      <inkml:brushProperty name="ignorePressure" value="0"/>
    </inkml:brush>
  </inkml:definitions>
  <inkml:trace contextRef="#ctx0" brushRef="#br0">11700.000 32000.000 456,'21.000'-61.000'11,"-5.000"28.000"23,-7.000 28.000 23,-5.000 29.000 22,-3.000 15.000 3,4.000 3.000-16,3.000 3.000-16,3.000 4.000-17,3.000 7.000-9,3.000 13.000-4,3.000 12.000-2,4.000 13.000-4,1.000 6.000-3,0.000 0.000-1,0.000 0.000-3,0.000 0.000-1,-4.000 0.000-1,-5.000 0.000 0,-7.000 0.000 0,-5.000 0.000 0,-6.000-5.000-4,-3.000-9.000-6,-3.000-10.000-8,-2.000-8.000-7,-5.000-9.000-3,-2.000-6.000 0,-3.000-6.000 0,-3.000-6.000 0,-6.000-9.000 1,-5.000-8.000 0,-7.000-10.000 0,-5.000-9.000 1,-4.000-10.000 1,0.000-9.000 0,0.000-10.000 2,0.000-8.000 1,4.000-9.000 2,10.000-6.000 3,10.000-6.000 2,9.000-6.000 2,6.000-7.000 3,3.000-6.000 2,3.000-6.000 2,4.000-6.000 3,8.000-4.000 1,17.000 1.000 2,15.000-1.000 1,16.000 1.000 1,12.000 2.000 1,9.000 7.000-3,10.000 6.000-1,10.000 7.000-1,0.000 5.000-4,-5.000 7.000-3,-7.000 6.000-3,-5.000 7.000-5,-6.000 4.000-3,-3.000 3.000-4,-3.000 3.000-5,-2.000 4.000-3,-5.000 1.000-3,-2.000 0.000 0,-3.000 0.000 0,-3.000 0.000 0,-7.000 1.000 2,-9.000 4.000 4,-10.000 3.000 5,-8.000 3.000 5</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7"/>
    </inkml:context>
    <inkml:brush xml:id="br0">
      <inkml:brushProperty name="width" value="0.0477479845285416" units="cm"/>
      <inkml:brushProperty name="height" value="0.0477479845285416" units="cm"/>
      <inkml:brushProperty name="color" value="#000000"/>
      <inkml:brushProperty name="ignorePressure" value="0"/>
    </inkml:brush>
  </inkml:definitions>
  <inkml:trace contextRef="#ctx0" brushRef="#br0">13300.000 31000.000 460,'20.000'-122.000'32,"-9.000"56.000"12,-10.000 57.000 12,-8.000 56.000 12,-11.000 34.000 1,-8.000 13.000-11,-10.000 12.000-12,-9.000 13.000-10,-5.000 2.000-8,0.000-5.000-6,0.000-7.000-5,0.000-5.000-5,1.000-8.000-6,4.000-5.000-6,3.000-7.000-5,3.000-5.000-7,14.000-20.000-8,25.000-31.000-13,25.000-31.000-12,25.000-31.000-13,9.000-15.000 1,-6.000 4.000 13,-6.000 3.000 14,-6.000 3.000 14,-6.000 6.000 8,-2.000 9.000 4,-3.000 10.000 4,-3.000 10.000 3,-4.000 7.000 6,-3.000 6.000 6,-3.000 7.000 7,-2.000 6.000 7,-6.000 9.000 3,-6.000 13.000 2,-6.000 12.000 0,-6.000 13.000 2,-6.000 9.000-3,-2.000 6.000-4,-3.000 7.000-4,-3.000 6.000-6,-2.000 4.000-3,0.000 4.000-3,0.000 3.000-2,0.000 3.000-2,1.000-4.000-4,4.000-8.000-6,3.000-10.000-6,3.000-9.000-6,6.000-30.000-11,9.000-50.000-18,10.000-50.000-18,10.000-50.000-17,4.000-22.000-3,0.000 6.000 14,0.000 7.000 14,0.000 6.000 13,1.000 1.000 8,4.000-3.000 3,3.000-3.000 2,3.000-2.000 2,1.000 5.000 7,1.000 16.000 11,-1.000 15.000 11,1.000 17.000 11,4.000 7.000 3,9.000 0.000-4,10.000 0.000-5,10.000 0.000-4,5.000 0.000 5,4.000 0.000 15,3.000 0.000 15,3.000 0.000 16,4.000 3.000 3,7.000 6.000-8,6.000 7.000-7,7.000 6.000-8,0.000 6.000-8,-2.000 6.000-9,-3.000 7.000-9,-3.000 6.000-9,-6.000 3.000-6,-5.000 0.000-3,-7.000 0.000-3,-5.000 0.000-2,-19.000-7.000-10,-27.000-11.000-14,-28.000-14.000-14,-28.000-11.000-15,-20.000-14.000-2,-8.000-11.000 12,-10.000-14.000 13,-9.000-11.000 11,-1.000-6.000 8,10.000 4.000 4,10.000 3.000 5,9.000 3.000 3,6.000 1.000 4,3.000 1.000 1,3.000-1.000 2,4.000 1.000 1,1.000 2.000 3,0.000 7.000 5,0.000 6.000 4,0.000 7.000 4,3.000 7.000 4,6.000 9.000 3,7.000 10.000 2,6.000 10.000 3,1.000 14.000 7,-3.000 23.000 13,-3.000 22.000 11,-2.000 22.000 11,-1.000 21.000 1,3.000 22.000-13,3.000 22.000-12,4.000 23.000-13,1.000 16.000-7,0.000 13.000-2,0.000 12.000-3,0.000 13.000-3,1.000 10.000-2,4.000 10.000-3,3.000 10.000-2,3.000 9.000-2,-1.000 18.000-5,-2.000 29.000-4,-3.000 28.000-5,-3.000 28.000-4,-1.000 14.000-4,4.000 0.000-2,3.000 0.000-1,3.000 0.000-2,4.000-10.000-4,7.000-18.000-9,6.000-19.000-8,7.000-18.000-7,-1.000-29.000-4,-6.000-37.000 3,-6.000-38.000 1,-6.000-37.000 2,-4.000-32.000 4,1.000-24.000 6,-1.000-26.000 6,1.000-24.000 6</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3"/>
    </inkml:context>
    <inkml:brush xml:id="br0">
      <inkml:brushProperty name="width" value="0.0320261083543301" units="cm"/>
      <inkml:brushProperty name="height" value="0.0320261083543301" units="cm"/>
      <inkml:brushProperty name="color" value="#f2395b"/>
      <inkml:brushProperty name="ignorePressure" value="0"/>
    </inkml:brush>
  </inkml:definitions>
  <inkml:trace contextRef="#ctx0" brushRef="#br0">61350.000 49850.000 686,'3.000'-46.000'5,"6.000"10.000"10,7.000 10.000 10,6.000 9.000 10,7.000 10.000 6,10.000 14.000 3,10.000 11.000 2,9.000 14.000 3,-1.000 10.000-10,-8.000 9.000-25,-10.000 10.000-22,-9.000 10.000-24,-9.000 5.000-12,-5.000 4.000 0,-7.000 3.000-1,-5.000 3.000 0,-6.000-7.000 1,-3.000-15.000 3,-3.000-15.000 3,-2.000-16.000 2</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7"/>
    </inkml:context>
    <inkml:brush xml:id="br0">
      <inkml:brushProperty name="width" value="0.0380750820040703" units="cm"/>
      <inkml:brushProperty name="height" value="0.0380750820040703" units="cm"/>
      <inkml:brushProperty name="color" value="#000000"/>
      <inkml:brushProperty name="ignorePressure" value="0"/>
    </inkml:brush>
  </inkml:definitions>
  <inkml:trace contextRef="#ctx0" brushRef="#br0">14650.000 31250.000 577,'-74.000'31.000'52,"4.000"13.000"2,3.000 12.000 0,3.000 13.000 1,-1.000 10.000-3,-2.000 10.000-8,-3.000 10.000-8,-3.000 9.000-9,-1.000 4.000-6,4.000 1.000-6,3.000-1.000-6,3.000 1.000-5,4.000-3.000-7,7.000-2.000-5,6.000-3.000-7,7.000-3.000-5,5.000-12.000-2,7.000-18.000 1,6.000-19.000 3,7.000-18.000 2</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7"/>
    </inkml:context>
    <inkml:brush xml:id="br0">
      <inkml:brushProperty name="width" value="0.0373196601867676" units="cm"/>
      <inkml:brushProperty name="height" value="0.0373196601867676" units="cm"/>
      <inkml:brushProperty name="color" value="#000000"/>
      <inkml:brushProperty name="ignorePressure" value="0"/>
    </inkml:brush>
  </inkml:definitions>
  <inkml:trace contextRef="#ctx0" brushRef="#br0">14600.000 31700.000 589,'160.000'-22.000'42,"-27.000"6.000"1,-28.000 7.000 1,-28.000 6.000 1,-15.000 9.000-1,1.000 13.000-4,-1.000 12.000-3,1.000 13.000-4,-3.000 6.000-4,-2.000 0.000-6,-3.000 0.000-6,-3.000 0.000-5,-6.000 0.000-10,-5.000 0.000-15,-7.000 0.000-14,-5.000 0.000-14,-8.000-4.000-7,-5.000-5.000 1,-7.000-7.000 0,-5.000-5.000 0</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17"/>
    </inkml:context>
    <inkml:brush xml:id="br0">
      <inkml:brushProperty name="width" value="0.0463230945169926" units="cm"/>
      <inkml:brushProperty name="height" value="0.0463230945169926" units="cm"/>
      <inkml:brushProperty name="color" value="#000000"/>
      <inkml:brushProperty name="ignorePressure" value="0"/>
    </inkml:brush>
  </inkml:definitions>
  <inkml:trace contextRef="#ctx0" brushRef="#br0">14000.000 32900.000 474,'32.000'-47.000'174,"17.000"6.000"-40,15.000 7.000-41,16.000 6.000-39,13.000 6.000-25,14.000 6.000-7,11.000 7.000-8,14.000 6.000-8,7.000 3.000-9,3.000 0.000-9,3.000 0.000-10,4.000 0.000-10,1.000 0.000-8,0.000 0.000-9,0.000 0.000-9,0.000 0.000-8,-16.000 0.000-1,-31.000 0.000 6,-31.000 0.000 8,-31.000 0.000 6</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20"/>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9450.000 39225.000 333,'157.000'63.000'167,"51.000"46.000"-1,50.000 47.000 1,49.000 47.000 0</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20"/>
    </inkml:context>
    <inkml:brush xml:id="br0">
      <inkml:brushProperty name="width" value="0.0438671670854092" units="cm"/>
      <inkml:brushProperty name="height" value="0.0438671670854092" units="cm"/>
      <inkml:brushProperty name="color" value="#000000"/>
      <inkml:brushProperty name="ignorePressure" value="0"/>
    </inkml:brush>
  </inkml:definitions>
  <inkml:trace contextRef="#ctx0" brushRef="#br0">9600.000 39050.000 501,'-24.000'-16.000'64,"4.000"19.000"-2,3.000 19.000-3,3.000 19.000-2,-2.000 15.000-6,-6.000 13.000-9,-6.000 12.000-8,-6.000 13.000-8,-6.000 6.000-6,-2.000 0.000-1,-3.000 0.000-3,-3.000 0.000-3,-1.000 1.000-1,4.000 4.000-3,3.000 3.000-2,3.000 3.000-2,1.000 1.000-3,1.000 1.000-2,-1.000-1.000-4,1.000 1.000-2,2.000-4.000-2,7.000-6.000 2,6.000-6.000 0,7.000-6.000 2,4.000-10.000-5,3.000-12.000-7,3.000-13.000-9,4.000-12.000-8,4.000-21.000-8,6.000-28.000-7,7.000-28.000-7,6.000-27.000-8,3.000-19.000 3,0.000-5.000 11,0.000-7.000 11,0.000-5.000 11,-2.000 3.000 6,-3.000 17.000 2,-3.000 15.000 2,-2.000 16.000 0</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20"/>
    </inkml:context>
    <inkml:brush xml:id="br0">
      <inkml:brushProperty name="width" value="0.0467455238103867" units="cm"/>
      <inkml:brushProperty name="height" value="0.0467455238103867" units="cm"/>
      <inkml:brushProperty name="color" value="#000000"/>
      <inkml:brushProperty name="ignorePressure" value="0"/>
    </inkml:brush>
  </inkml:definitions>
  <inkml:trace contextRef="#ctx0" brushRef="#br0">9350.000 39700.000 470,'23.000'-50.000'-8,"-3.000"0.000"2,-3.000 0.000-1,-2.000 0.000 2,-3.000 4.000 1,1.000 10.000 0,-1.000 10.000 2,1.000 9.000 1,1.000 10.000 11,3.000 14.000 24,3.000 11.000 23,4.000 14.000 23,2.000 7.000 4,4.000 3.000-16,3.000 3.000-15,3.000 4.000-16,-1.000 2.000-9,-2.000 4.000-4,-3.000 3.000-4,-3.000 3.000-4,-1.000 10.000-2,4.000 20.000-3,3.000 18.000-2,3.000 20.000-2,-2.000 5.000-2,-6.000-6.000-1,-6.000-6.000-1,-6.000-6.000-1,-4.000-9.000-2,1.000-8.000 0,-1.000-10.000 0,1.000-9.000 0,4.000-29.000-2,9.000-46.000 0,10.000-47.000 0,10.000-47.000-1,7.000-30.000-1,6.000-12.000-2,7.000-13.000 0,6.000-12.000-2,6.000-4.000 1,6.000 7.000 1,7.000 6.000 1,6.000 7.000 3,-1.000 10.000 0,-5.000 16.000 0,-7.000 15.000 1,-5.000 17.000 0,-11.000 13.000 0,-11.000 13.000-1,-14.000 12.000-1,-11.000 13.000-2,-11.000 15.000-6,-5.000 19.000-13,-7.000 19.000-13,-5.000 19.000-13,-6.000 10.000-4,-3.000 4.000 4,-3.000 3.000 4,-2.000 3.000 3,-3.000-4.000 3,1.000-8.000 1,-1.000-10.000 2,1.000-9.000 1</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21"/>
    </inkml:context>
    <inkml:brush xml:id="br0">
      <inkml:brushProperty name="width" value="0.0544593557715416" units="cm"/>
      <inkml:brushProperty name="height" value="0.0544593557715416" units="cm"/>
      <inkml:brushProperty name="color" value="#000000"/>
      <inkml:brushProperty name="ignorePressure" value="0"/>
    </inkml:brush>
  </inkml:definitions>
  <inkml:trace contextRef="#ctx0" brushRef="#br0">10900.000 40700.000 403,'73.000'0.000'70,"-3.000"0.000"-13,-3.000 0.000-11,-2.000 0.000-13,-6.000 0.000-8,-6.000 0.000-3,-6.000 0.000-3,-6.000 0.000-5,-6.000 3.000-1,-2.000 6.000-3,-3.000 7.000-2,-3.000 6.000-2,-6.000 9.000-1,-5.000 13.000-1,-7.000 12.000 0,-5.000 13.000-1,-9.000 7.000 0,-9.000 4.000-1,-10.000 3.000 1,-8.000 3.000 0,-4.000-5.000-1,3.000-12.000-2,3.000-13.000 0,4.000-12.000-2,11.000-13.000-1,23.000-12.000 0,22.000-13.000-1,22.000-12.000 0,16.000-16.000-2,14.000-19.000-2,11.000-18.000-3,14.000-19.000-3,3.000-8.000-2,-2.000 3.000-2,-3.000 3.000-1,-3.000 4.000-2,-6.000-1.000 0,-5.000-3.000 1,-7.000-3.000 2,-5.000-2.000 2,-8.000-1.000 1,-5.000 3.000 1,-7.000 3.000 2,-5.000 4.000 0,-9.000 5.000 5,-9.000 10.000 5,-10.000 10.000 7,-8.000 9.000 6,-8.000 12.000 12,-2.000 16.000 15,-3.000 15.000 16,-3.000 17.000 17,-4.000 13.000 0,-3.000 13.000-14,-3.000 12.000-15,-2.000 13.000-14,-3.000 7.000-8,1.000 4.000-3,-1.000 3.000-3,1.000 3.000-2,-1.000 3.000-1,1.000 3.000-2,-1.000 3.000-1,1.000 4.000-1,1.000-1.000-2,3.000-3.000-1,3.000-3.000-1,4.000-2.000-2,1.000-6.000-2,0.000-6.000 1,0.000-6.000-1,0.000-6.000-1,10.000-12.000-2,23.000-15.000-5,22.000-15.000-5,22.000-16.000-5,8.000-18.000-2,-2.000-18.000 1,-3.000-19.000 2,-3.000-18.000 0,-1.000-12.000 1,4.000-3.000 1,3.000-3.000 1,3.000-2.000 1,-4.000-5.000 0,-8.000-2.000 2,-10.000-3.000-1,-9.000-3.000 2,-7.000-2.000 0,-3.000 0.000 2,-3.000 0.000 1,-2.000 0.000 1,-6.000 0.000 1,-6.000 0.000 1,-6.000 0.000 1,-6.000 0.000 0,-6.000 4.000 1,-2.000 10.000 1,-3.000 10.000 1,-3.000 9.000 1,-7.000 7.000 3,-9.000 7.000 2,-10.000 6.000 4,-8.000 7.000 3,-8.000 5.000 1,-2.000 7.000-1,-3.000 6.000-2,-3.000 7.000 0,-6.000 5.000-3,-5.000 7.000-1,-7.000 6.000-3,-5.000 7.000-1,-6.000 8.000-5,-3.000 14.000-8,-3.000 11.000-6,-2.000 14.000-8,-1.000 8.000-5,3.000 7.000-2,3.000 6.000-2,4.000 7.000-2,8.000-6.000-2,17.000-15.000-2,15.000-15.000-2,16.000-16.000-2</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43"/>
    </inkml:context>
    <inkml:brush xml:id="br0">
      <inkml:brushProperty name="width" value="0.0422684252262115" units="cm"/>
      <inkml:brushProperty name="height" value="0.0422684252262115" units="cm"/>
      <inkml:brushProperty name="color" value="#000000"/>
      <inkml:brushProperty name="ignorePressure" value="0"/>
    </inkml:brush>
  </inkml:definitions>
  <inkml:trace contextRef="#ctx0" brushRef="#br0">10800.000 46150.000 520,'-2.000'-40.000'-2,"-3.000"23.000"17,-3.000 22.000 17,-2.000 22.000 18,-6.000 19.000 3,-6.000 20.000-8,-6.000 18.000-7,-6.000 20.000-10,-6.000 14.000-4,-2.000 14.000-4,-3.000 11.000-3,-3.000 14.000-2,-4.000 8.000-4,-3.000 7.000-5,-3.000 6.000-3,-2.000 7.000-4,-3.000-1.000-3,1.000-6.000-2,-1.000-6.000 0,1.000-6.000-2,4.000-13.000 0,9.000-19.000-1,10.000-18.000 0,10.000-19.000 0,13.000-30.000-6,19.000-41.000-9,19.000-40.000-9,19.000-40.000-10,12.000-31.000-2,6.000-18.000 2,7.000-19.000 3,6.000-18.000 4,1.000-7.000 4,-3.000 6.000 5,-3.000 7.000 5,-2.000 6.000 4,-8.000 7.000 5,-8.000 10.000 3,-10.000 10.000 3,-9.000 9.000 3,-7.000 9.000 1,-3.000 9.000 1,-3.000 10.000 0,-2.000 10.000 2,-5.000 7.000 1,-2.000 6.000 3,-3.000 7.000 4,-3.000 6.000 4,-1.000 3.000 8,4.000 0.000 14,3.000 0.000 15,3.000 0.000 13,3.000 3.000 2,3.000 6.000-12,3.000 7.000-11,4.000 6.000-11,1.000 9.000-7,0.000 13.000-3,0.000 12.000-1,0.000 13.000-2,-2.000 13.000-2,-3.000 17.000-1,-3.000 15.000 0,-2.000 16.000-1,-3.000 12.000-1,1.000 9.000 0,-1.000 10.000-1,1.000 10.000 1,-3.000 2.000-2,-2.000-3.000-1,-3.000-3.000-1,-3.000-2.000-2,-1.000-9.000-1,4.000-12.000-1,3.000-13.000-2,3.000-12.000-2,1.000-13.000 0,1.000-12.000-1,-1.000-13.000-1,1.000-12.000 0,1.000-15.000 0,3.000-15.000 1,3.000-15.000 1,4.000-16.000 1,5.000-21.000 0,10.000-24.000 1,10.000-26.000-1,9.000-24.000 0,4.000-15.000 0,1.000-3.000-1,-1.000-3.000-1,1.000-2.000 0,1.000-3.000-1,3.000 1.000 2,3.000-1.000 0,4.000 1.000 1,-4.000 7.000 0,-9.000 16.000-3,-10.000 15.000-3,-8.000 17.000-1,-9.000 21.000-11,-6.000 28.000-18,-6.000 28.000-18,-6.000 29.000-18,-7.000 11.000-6,-6.000-2.000 8,-6.000-3.000 8,-6.000-3.000 6</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43"/>
    </inkml:context>
    <inkml:brush xml:id="br0">
      <inkml:brushProperty name="width" value="0.0531765632331371" units="cm"/>
      <inkml:brushProperty name="height" value="0.0531765632331371" units="cm"/>
      <inkml:brushProperty name="color" value="#000000"/>
      <inkml:brushProperty name="ignorePressure" value="0"/>
    </inkml:brush>
  </inkml:definitions>
  <inkml:trace contextRef="#ctx0" brushRef="#br0">12550.000 47750.000 413,'68.000'1.000'39,"-11.000"4.000"-6,-14.000 3.000-6,-11.000 3.000-5,-9.000 4.000-4,-3.000 7.000-2,-3.000 6.000-1,-2.000 7.000-2,-5.000 7.000-2,-2.000 9.000-3,-3.000 10.000-3,-3.000 10.000-3,-6.000 0.000-1,-5.000-5.000 0,-7.000-7.000 1,-5.000-5.000 0,-6.000 0.000 0,-3.000 10.000 0,-3.000 10.000-2,-2.000 9.000 0,0.000-4.000 0,7.000-15.000 2,6.000-15.000 2,7.000-16.000 2,7.000-10.000 2,9.000-3.000 2,10.000-3.000 2,10.000-2.000 1,7.000-5.000 1,6.000-2.000-2,7.000-3.000-1,6.000-3.000-3,3.000-2.000-1,0.000 0.000-2,0.000 0.000-1,0.000 0.000-3,0.000 3.000 1,0.000 6.000 1,0.000 7.000 0,0.000 6.000 2,-7.000 6.000-1,-11.000 6.000 0,-14.000 7.000-1,-11.000 6.000 0,-9.000 6.000 0,-3.000 6.000 4,-3.000 7.000 3,-2.000 6.000 4,-6.000 6.000 2,-6.000 6.000 0,-6.000 7.000 1,-6.000 6.000 1,-6.000 3.000-2,-2.000 0.000 0,-3.000 0.000-2,-3.000 0.000-1,-2.000-5.000-1,0.000-9.000-1,0.000-10.000 0,0.000-8.000-1,3.000-9.000-2,6.000-6.000-1,7.000-6.000-4,6.000-6.000-1,9.000-18.000-13,13.000-28.000-22,12.000-28.000-22,13.000-27.000-22,6.000-11.000-8,0.000 10.000 5,0.000 10.000 5,0.000 9.000 5</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44"/>
    </inkml:context>
    <inkml:brush xml:id="br0">
      <inkml:brushProperty name="width" value="0.050023827701807" units="cm"/>
      <inkml:brushProperty name="height" value="0.050023827701807" units="cm"/>
      <inkml:brushProperty name="color" value="#000000"/>
      <inkml:brushProperty name="ignorePressure" value="0"/>
    </inkml:brush>
  </inkml:definitions>
  <inkml:trace contextRef="#ctx0" brushRef="#br0">13400.000 46050.000 439,'71.000'-21.000'136,"-5.000"10.000"-28,-7.000 10.000-30,-5.000 9.000-28,-6.000 4.000-16,-3.000 1.000-1,-3.000-1.000-2,-2.000 1.000-2,2.000-3.000-3,9.000-2.000-8,10.000-3.000-6,10.000-3.000-7</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3"/>
    </inkml:context>
    <inkml:brush xml:id="br0">
      <inkml:brushProperty name="width" value="0.042162761092186" units="cm"/>
      <inkml:brushProperty name="height" value="0.042162761092186" units="cm"/>
      <inkml:brushProperty name="color" value="#f2395b"/>
      <inkml:brushProperty name="ignorePressure" value="0"/>
    </inkml:brush>
  </inkml:definitions>
  <inkml:trace contextRef="#ctx0" brushRef="#br0">60900.000 50900.000 521,'-96.000'0.000'75,"60.000"0.000"-2,60.000 0.000-2,59.000 0.000-2,27.000 0.000-6,-2.000 0.000-12,-3.000 0.000-12,-3.000 0.000-11,4.000 0.000-18,13.000 0.000-24,12.000 0.000-24,13.000 0.000-23,-1.000 1.000-11,-11.000 4.000 5,-14.000 3.000 3,-11.000 3.000 4,-15.000-1.000 6,-16.000-2.000 9,-15.000-3.000 9,-15.000-3.000 9</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46"/>
    </inkml:context>
    <inkml:brush xml:id="br0">
      <inkml:brushProperty name="width" value="0.0474872030317783" units="cm"/>
      <inkml:brushProperty name="height" value="0.0474872030317783" units="cm"/>
      <inkml:brushProperty name="color" value="#000000"/>
      <inkml:brushProperty name="ignorePressure" value="0"/>
    </inkml:brush>
  </inkml:definitions>
  <inkml:trace contextRef="#ctx0" brushRef="#br0">13550.000 45950.000 463,'-25.000'21.000'77,"0.000"-5.000"-16,0.000-7.000-16,0.000-5.000-15,-2.000-4.000-8,-3.000 0.000 2,-3.000 0.000 2,-2.000 0.000 1,6.000 0.000 0,20.000 0.000-1,18.000 0.000-1,20.000 0.000-2,8.000 0.000-1,1.000 0.000-1,-1.000 0.000-3,1.000 0.000 0,-1.000 0.000-4,1.000 0.000-3,-1.000 0.000-3,1.000 0.000-4,2.000 0.000-2,7.000 0.000 0,6.000 0.000-1,7.000 0.000-1,0.000-4.000 1,-2.000-5.000-1,-3.000-7.000 1,-3.000-5.000-1,-2.000-1.000 0,0.000 6.000-1,0.000 7.000-1,0.000 6.000-2,-2.000 3.000 0,-3.000 0.000 0,-3.000 0.000-1,-2.000 0.000 0,-12.000-4.000-14,-19.000-5.000-30,-18.000-7.000-30,-19.000-5.000-29</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53"/>
    </inkml:context>
    <inkml:brush xml:id="br0">
      <inkml:brushProperty name="width" value="0.0395651236176491" units="cm"/>
      <inkml:brushProperty name="height" value="0.0395651236176491" units="cm"/>
      <inkml:brushProperty name="color" value="#000000"/>
      <inkml:brushProperty name="ignorePressure" value="0"/>
    </inkml:brush>
  </inkml:definitions>
  <inkml:trace contextRef="#ctx0" brushRef="#br0">8750.000 53700.000 556,'-25.000'-24.000'5,"0.000"4.000"13,0.000 3.000 11,0.000 3.000 12,1.000 6.000 2,4.000 9.000-4,3.000 10.000-7,3.000 10.000-4,-1.000 8.000-5,-2.000 10.000-2,-3.000 10.000-3,-3.000 9.000-2,-1.000 4.000-2,4.000 1.000 0,3.000-1.000-1,3.000 1.000-1,-1.000 10.000-2,-2.000 22.000-2,-3.000 22.000-1,-3.000 23.000-3,-1.000 3.000-1,4.000-11.000 0,3.000-14.000 1,3.000-11.000 1,3.000-12.000-1,3.000-9.000 0,3.000-10.000-1,4.000-8.000-1,5.000-14.000 0,10.000-15.000-1,10.000-15.000 1,9.000-16.000 0,9.000-13.000 1,9.000-9.000 0,10.000-10.000 0,10.000-8.000 1,7.000-12.000-4,6.000-12.000-5,7.000-13.000-6,6.000-12.000-7,1.000-7.000-3,-3.000 1.000-1,-3.000-1.000 0,-2.000 1.000 0,-9.000 1.000 0,-12.000 3.000 2,-13.000 3.000 2,-12.000 4.000 3,-12.000 2.000 1,-8.000 4.000 3,-10.000 3.000 3,-9.000 3.000 2,-10.000-1.000 2,-9.000-2.000 3,-10.000-3.000 3,-8.000-3.000 2,-8.000 1.000 2,-2.000 6.000 1,-3.000 7.000 1,-3.000 6.000 1,-2.000 4.000 0,0.000 4.000 0,0.000 3.000-1,0.000 3.000-1,0.000 6.000 0,0.000 9.000 1,0.000 10.000 1,0.000 10.000 1,1.000 8.000-2,4.000 10.000-5,3.000 10.000-5,3.000 9.000-5,4.000 6.000-5,7.000 3.000-6,6.000 3.000-6,7.000 4.000-6,4.000-1.000-1,3.000-3.000 4,3.000-3.000 4,4.000-2.000 4</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54"/>
    </inkml:context>
    <inkml:brush xml:id="br0">
      <inkml:brushProperty name="width" value="0.0497489124536514" units="cm"/>
      <inkml:brushProperty name="height" value="0.0497489124536514" units="cm"/>
      <inkml:brushProperty name="color" value="#000000"/>
      <inkml:brushProperty name="ignorePressure" value="0"/>
    </inkml:brush>
  </inkml:definitions>
  <inkml:trace contextRef="#ctx0" brushRef="#br0">11450.000 53550.000 442,'-69.000'-2.000'41,"13.000"-3.000"-6,12.000-3.000-7,13.000-2.000-7,6.000-1.000-4,0.000 3.000-1,0.000 3.000-2,0.000 4.000-1,-5.000 4.000 0,-9.000 6.000 0,-10.000 7.000 1,-8.000 6.000 0,-6.000 9.000 0,1.000 13.000 0,-1.000 12.000-2,1.000 13.000 0,-3.000 9.000-1,-2.000 6.000 0,-3.000 7.000 0,-3.000 6.000-1,-1.000 4.000-1,4.000 4.000-2,3.000 3.000-2,3.000 3.000-1,4.000 7.000 0,7.000 14.000 1,6.000 11.000 1,7.000 14.000 2,7.000-7.000 1,9.000-25.000-2,10.000-25.000-2,10.000-25.000 0,8.000-18.000-2,10.000-8.000-2,10.000-10.000-2,9.000-9.000-1,10.000-10.000-3,14.000-9.000-2,11.000-10.000-1,14.000-8.000-3,5.000-9.000-2,1.000-6.000-2,-1.000-6.000-1,1.000-6.000-3,1.000-10.000-1,3.000-12.000 0,3.000-13.000 1,4.000-12.000 0,-1.000-10.000 0,-3.000-6.000 1,-3.000-6.000 0,-2.000-6.000 1,-5.000-1.000-1,-2.000 7.000-1,-3.000 6.000-2,-3.000 7.000-1,-2.000 2.000 1,0.000 1.000 3,0.000-1.000 3,0.000 1.000 5,-5.000 5.000 1,-9.000 14.000 0,-10.000 11.000 1,-8.000 14.000 1,-9.000 7.000 2,-6.000 3.000 2,-6.000 3.000 4,-6.000 4.000 3,-6.000 1.000 8,-2.000 0.000 10,-3.000 0.000 13,-3.000 0.000 10,-6.000 12.000 7,-5.000 26.000 1,-7.000 24.000 1,-5.000 26.000 0,-9.000 24.000-3,-9.000 26.000-11,-10.000 24.000-9,-8.000 26.000-11,-4.000 5.000-5,3.000-11.000-4,3.000-14.000-2,4.000-11.000-3,1.000-7.000-3,0.000 0.000-1,0.000 0.000-3,0.000 0.000-1,3.000-10.000-4,6.000-18.000-3,7.000-19.000-4,6.000-18.000-3,9.000-31.000-7,13.000-40.000-9,12.000-40.000-9,13.000-41.000-8,9.000-27.000-3,6.000-12.000 7,7.000-13.000 4,6.000-12.000 7,4.000-2.000 4,4.000 9.000 6,3.000 10.000 4,3.000 10.000 6,-1.000 11.000 2,-2.000 17.000 1,-3.000 15.000 1,-3.000 16.000 0,-7.000 12.000 4,-9.000 9.000 9,-10.000 10.000 8,-8.000 10.000 8,-6.000 10.000 10,1.000 13.000 11,-1.000 12.000 12,1.000 13.000 10,-1.000 9.000 1,1.000 6.000-9,-1.000 7.000-10,1.000 6.000-10,1.000 4.000-6,3.000 4.000-5,3.000 3.000-4,4.000 3.000-4,-1.000 6.000-4,-3.000 9.000-1,-3.000 10.000-2,-2.000 10.000-2,-3.000 4.000 0,1.000 0.000-1,-1.000 0.000 0,1.000 0.000 0,-3.000-5.000-1,-2.000-9.000-2,-3.000-10.000-2,-3.000-8.000 0,8.000-28.000-4,23.000-43.000-4,22.000-44.000-5,22.000-43.000-4,7.000-26.000-1,-6.000-6.000 1,-6.000-6.000 1,-6.000-6.000 2,-4.000-2.000 1,1.000 3.000 1,-1.000 3.000 3,1.000 4.000 1,-6.000 7.000-1,-8.000 13.000-2,-10.000 12.000-3,-9.000 13.000-3,-7.000 10.000-6,-3.000 10.000-10,-3.000 10.000-10,-2.000 9.000-10</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2:55"/>
    </inkml:context>
    <inkml:brush xml:id="br0">
      <inkml:brushProperty name="width" value="0.0514445155858994" units="cm"/>
      <inkml:brushProperty name="height" value="0.0514445155858994" units="cm"/>
      <inkml:brushProperty name="color" value="#000000"/>
      <inkml:brushProperty name="ignorePressure" value="0"/>
    </inkml:brush>
  </inkml:definitions>
  <inkml:trace contextRef="#ctx0" brushRef="#br0">14500.000 53100.000 427,'28.000'21.000'131,"6.000"-5.000"-26,7.000-7.000-28,6.000-5.000-27,4.000-4.000-15,4.000 0.000-4,3.000 0.000-4,3.000 0.000-4,3.000 0.000-4,3.000 0.000-3,3.000 0.000-3,4.000 0.000-3,-1.000 0.000-2,-3.000 0.000 0,-3.000 0.000 0,-2.000 0.000 1,-5.000 0.000-6,-2.000 0.000-13,-3.000 0.000-12,-3.000 0.000-11</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3:01"/>
    </inkml:context>
    <inkml:brush xml:id="br0">
      <inkml:brushProperty name="width" value="0.0465626604855061" units="cm"/>
      <inkml:brushProperty name="height" value="0.0465626604855061" units="cm"/>
      <inkml:brushProperty name="color" value="#000000"/>
      <inkml:brushProperty name="ignorePressure" value="0"/>
    </inkml:brush>
  </inkml:definitions>
  <inkml:trace contextRef="#ctx0" brushRef="#br0">18450.000 31900.000 472,'50.000'6.000'218,"0.000"13.000"-58,0.000 12.000-59,0.000 13.000-59,-5.000 4.000-35,-9.000-3.000-13,-10.000-3.000-11,-8.000-2.000-12</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3:02"/>
    </inkml:context>
    <inkml:brush xml:id="br0">
      <inkml:brushProperty name="width" value="0.0519935674965382" units="cm"/>
      <inkml:brushProperty name="height" value="0.0519935674965382" units="cm"/>
      <inkml:brushProperty name="color" value="#000000"/>
      <inkml:brushProperty name="ignorePressure" value="0"/>
    </inkml:brush>
  </inkml:definitions>
  <inkml:trace contextRef="#ctx0" brushRef="#br0">18250.000 32550.000 423,'-43.000'4.000'12,"17.000"10.000"25,15.000 10.000 25,16.000 9.000 24,9.000 4.000 5,3.000 1.000-16,3.000-1.000-15,4.000 1.000-15,1.000-1.000-11,0.000 1.000-6,0.000-1.000-5,0.000 1.000-6,0.000-1.000-10,0.000 1.000-18,0.000-1.000-17,0.000 1.000-16</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38"/>
    </inkml:context>
    <inkml:brush xml:id="br0">
      <inkml:brushProperty name="width" value="0.0226379986852407" units="cm"/>
      <inkml:brushProperty name="height" value="0.0226379986852407" units="cm"/>
      <inkml:brushProperty name="color" value="#000000"/>
      <inkml:brushProperty name="ignorePressure" value="0"/>
    </inkml:brush>
  </inkml:definitions>
  <inkml:trace contextRef="#ctx0" brushRef="#br0">17050.000 22900.000 971,'-19.000'-24.000'12,"13.000"4.000"-4,12.000 3.000-2,13.000 3.000-3</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0"/>
    </inkml:context>
    <inkml:brush xml:id="br0">
      <inkml:brushProperty name="width" value="0.0327868461608887" units="cm"/>
      <inkml:brushProperty name="height" value="0.0327868461608887" units="cm"/>
      <inkml:brushProperty name="color" value="#000000"/>
      <inkml:brushProperty name="ignorePressure" value="0"/>
    </inkml:brush>
  </inkml:definitions>
  <inkml:trace contextRef="#ctx0" brushRef="#br0">20500.000 22400.000 671,'1.000'-47.000'1,"4.000"6.000"4,3.000 7.000 3,3.000 6.000 3,-4.000 6.000 7,-8.000 6.000 8,-10.000 7.000 9,-9.000 6.000 9,-4.000 6.000 0,4.000 6.000-8,3.000 7.000-8,3.000 6.000-8,-1.000 3.000-6,-2.000 0.000-5,-3.000 0.000-3,-3.000 0.000-4,-2.000 1.000-2,0.000 4.000 0,0.000 3.000 1,0.000 3.000 0,3.000 1.000 0,6.000 1.000 2,7.000-1.000 0,6.000 1.000 1,3.000-1.000 0,0.000 1.000-1,0.000-1.000-2,0.000 1.000 0,0.000-1.000-2,0.000 1.000 1,0.000-1.000 0,0.000 1.000-1,1.000-3.000 1,4.000-2.000 0,3.000-3.000-1,3.000-3.000 1,3.000-2.000-1,3.000 0.000 0,3.000 0.000 1,4.000 0.000-1,4.000-2.000 0,6.000-3.000 1,7.000-3.000-1,6.000-2.000 1,3.000-5.000-1,0.000-2.000-1,0.000-3.000-1,0.000-3.000-1,1.000-2.000-1,4.000 0.000-1,3.000 0.000 1,3.000 0.000-1,-1.000-5.000 1,-2.000-9.000 0,-3.000-10.000-1,-3.000-8.000 2,-4.000-6.000-1,-3.000 1.000 0,-3.000-1.000 0,-2.000 1.000 0,-6.000-3.000 0,-6.000-2.000 0,-6.000-3.000 0,-6.000-3.000 0,-4.000-4.000 1,1.000-3.000 2,-1.000-3.000 1,1.000-2.000 1,-3.000-3.000 2,-2.000 1.000-1,-3.000-1.000-1,-3.000 1.000 0,-4.000-1.000 0,-3.000 1.000-1,-3.000-1.000 1,-2.000 1.000 0,-5.000 2.000 0,-2.000 7.000 1,-3.000 6.000 0,-3.000 7.000 0,-2.000 5.000 1,0.000 7.000 1,0.000 6.000 0,0.000 7.000 0,-2.000 4.000 0,-3.000 3.000 1,-3.000 3.000 0,-2.000 4.000 0,-5.000 2.000 0,-2.000 4.000-3,-3.000 3.000-3,-3.000 3.000-2,-4.000 3.000-2,-3.000 3.000-4,-3.000 3.000-3,-2.000 4.000-2,0.000 2.000-2,7.000 4.000 1,6.000 3.000 1,7.000 3.000 0,7.000-1.000-4,9.000-2.000-10,10.000-3.000-12,10.000-3.000-10</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1"/>
    </inkml:context>
    <inkml:brush xml:id="br0">
      <inkml:brushProperty name="width" value="0.0358138158917427" units="cm"/>
      <inkml:brushProperty name="height" value="0.0358138158917427" units="cm"/>
      <inkml:brushProperty name="color" value="#000000"/>
      <inkml:brushProperty name="ignorePressure" value="0"/>
    </inkml:brush>
  </inkml:definitions>
  <inkml:trace contextRef="#ctx0" brushRef="#br0">22400.000 21900.000 614,'-41.000'0.000'32,"19.000"0.000"0,19.000 0.000 1,19.000 0.000 1,13.000 0.000-1,10.000 0.000-4,10.000 0.000-3,9.000 0.000-4,6.000 0.000-3,3.000 0.000-1,3.000 0.000-3,4.000 0.000-1,2.000 0.000-1,4.000 0.000-1,3.000 0.000 0,3.000 0.000-1,3.000 0.000-1,3.000 0.000-3,3.000 0.000-2,4.000 0.000-3,-1.000 0.000-1,-3.000 0.000 1,-3.000 0.000-1,-2.000 0.000 1,-6.000 0.000-2,-6.000 0.000-6,-6.000 0.000-5,-6.000 0.000-6,-6.000 0.000-4,-2.000 0.000-6,-3.000 0.000-5,-3.000 0.000-5,-10.000 3.000-5,-16.000 6.000-6,-15.000 7.000-5,-15.000 6.000-5</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1"/>
    </inkml:context>
    <inkml:brush xml:id="br0">
      <inkml:brushProperty name="width" value="0.033998217433691" units="cm"/>
      <inkml:brushProperty name="height" value="0.033998217433691" units="cm"/>
      <inkml:brushProperty name="color" value="#000000"/>
      <inkml:brushProperty name="ignorePressure" value="0"/>
    </inkml:brush>
  </inkml:definitions>
  <inkml:trace contextRef="#ctx0" brushRef="#br0">22400.000 22850.000 647,'-40.000'-2.000'21,"23.000"-3.000"9,22.000-3.000 6,22.000-2.000 9,13.000-1.000 0,7.000 3.000-8,6.000 3.000-6,7.000 4.000-9,5.000-1.000-3,7.000-3.000-2,6.000-3.000-1,7.000-2.000-1,4.000-3.000-4,3.000 1.000-4,3.000-1.000-6,4.000 1.000-6,2.000-1.000-3,4.000 1.000-1,3.000-1.000-1,3.000 1.000-2,-2.000 1.000-2,-6.000 3.000-3,-6.000 3.000-3,-6.000 4.000-3,1.000 2.000-3,9.000 4.000-1,10.000 3.000-1,10.000 3.000-2,-4.000 4.000-1,-16.000 7.000-3,-15.000 6.000-1,-15.000 7.000-3,-15.000-1.000 2,-12.000-6.000 7,-13.000-6.000 6,-12.000-6.000 7</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3"/>
    </inkml:context>
    <inkml:brush xml:id="br0">
      <inkml:brushProperty name="width" value="0.0467608831822872" units="cm"/>
      <inkml:brushProperty name="height" value="0.0467608831822872" units="cm"/>
      <inkml:brushProperty name="color" value="#f2395b"/>
      <inkml:brushProperty name="ignorePressure" value="0"/>
    </inkml:brush>
  </inkml:definitions>
  <inkml:trace contextRef="#ctx0" brushRef="#br0">64250.000 49500.000 470,'-22.000'-47.000'4,"6.000"6.000"7,7.000 7.000 8,6.000 6.000 7,4.000 9.000 7,4.000 13.000 8,3.000 12.000 7,3.000 13.000 8,3.000 12.000-1,3.000 13.000-9,3.000 12.000-8,4.000 13.000-8,-1.000 7.000-7,-3.000 4.000-2,-3.000 3.000-4,-2.000 3.000-3,-1.000 10.000-2,3.000 20.000-2,3.000 18.000-1,4.000 20.000-2,-3.000 3.000-1,-5.000-8.000-3,-7.000-10.000-2,-5.000-9.000-3,-4.000-13.000-2,0.000-16.000 0,0.000-15.000-1,0.000-15.000-1,4.000-21.000 0,10.000-25.000-1,10.000-25.000 1,9.000-25.000 0,7.000-24.000 1,7.000-21.000-1,6.000-22.000 0,7.000-22.000 1,4.000-18.000-1,3.000-11.000-2,3.000-14.000-3,4.000-11.000-2,1.000-3.000-2,0.000 10.000-1,0.000 10.000-3,0.000 9.000-2,-7.000 12.000-1,-11.000 16.000-1,-14.000 15.000-1,-11.000 17.000-1,-7.000 10.000-1,0.000 6.000 0,0.000 7.000 0,0.000 6.000 0</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1"/>
    </inkml:context>
    <inkml:brush xml:id="br0">
      <inkml:brushProperty name="width" value="0.0344992615282536" units="cm"/>
      <inkml:brushProperty name="height" value="0.0344992615282536" units="cm"/>
      <inkml:brushProperty name="color" value="#000000"/>
      <inkml:brushProperty name="ignorePressure" value="0"/>
    </inkml:brush>
  </inkml:definitions>
  <inkml:trace contextRef="#ctx0" brushRef="#br0">26900.000 21250.000 637,'-94.000'1.000'44,"13.000"4.000"-4,12.000 3.000-5,13.000 3.000-5,2.000 4.000-3,-5.000 7.000-5,-7.000 6.000-4,-5.000 7.000-3,-3.000 4.000-3,4.000 3.000 0,3.000 3.000 1,3.000 4.000-1,1.000 2.000 0,1.000 4.000-1,-1.000 3.000 1,1.000 3.000-2,4.000 1.000 0,9.000 1.000-2,10.000-1.000-3,10.000 1.000-1,5.000-1.000-1,4.000 1.000-1,3.000-1.000 0,3.000 1.000 0,7.000-6.000-1,14.000-8.000-1,11.000-10.000 0,14.000-9.000-2,8.000-7.000-2,7.000-3.000 0,6.000-3.000-2,7.000-2.000-1,7.000-3.000-2,9.000 1.000-1,10.000-1.000-3,10.000 1.000-1,5.000-3.000-2,4.000-2.000-1,3.000-3.000-1,3.000-3.000-1,1.000-2.000-3,1.000 0.000-6,-1.000 0.000-6,1.000 0.000-7,-10.000-2.000 1,-19.000-3.000 4,-18.000-3.000 7,-19.000-2.000 4,-12.000-5.000 4,-2.000-2.000 1,-3.000-3.000 2,-3.000-3.000 2</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2"/>
    </inkml:context>
    <inkml:brush xml:id="br0">
      <inkml:brushProperty name="width" value="0.0314547382295132" units="cm"/>
      <inkml:brushProperty name="height" value="0.0314547382295132" units="cm"/>
      <inkml:brushProperty name="color" value="#000000"/>
      <inkml:brushProperty name="ignorePressure" value="0"/>
    </inkml:brush>
  </inkml:definitions>
  <inkml:trace contextRef="#ctx0" brushRef="#br0">27600.000 21450.000 699,'51.000'1.000'39,"4.000"4.000"-4,3.000 3.000-3,3.000 3.000-2,9.000-1.000-4,16.000-2.000-1,15.000-3.000-3,17.000-3.000-2,10.000-4.000-2,6.000-3.000-1,7.000-3.000-2,6.000-2.000-3,1.000-3.000-3,-3.000 1.000-8,-3.000-1.000-8,-2.000 1.000-7,-8.000-1.000-5,-8.000 1.000-2,-10.000-1.000-4,-9.000 1.000-2,-10.000 1.000-3,-9.000 3.000 0,-10.000 3.000-2,-8.000 4.000-2,-12.000 2.000 1,-12.000 4.000 2,-13.000 3.000 1,-12.000 3.000 2</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2"/>
    </inkml:context>
    <inkml:brush xml:id="br0">
      <inkml:brushProperty name="width" value="0.0355487652122974" units="cm"/>
      <inkml:brushProperty name="height" value="0.0355487652122974" units="cm"/>
      <inkml:brushProperty name="color" value="#000000"/>
      <inkml:brushProperty name="ignorePressure" value="0"/>
    </inkml:brush>
  </inkml:definitions>
  <inkml:trace contextRef="#ctx0" brushRef="#br0">27700.000 22000.000 618,'-36.000'25.000'39,"28.000"0.000"2,28.000 0.000 4,29.000 0.000 3,15.000-2.000-3,3.000-3.000-6,3.000-3.000-9,4.000-2.000-7,5.000-5.000-4,10.000-2.000-2,10.000-3.000-3,9.000-3.000-1,7.000-4.000-5,7.000-3.000-8,6.000-3.000-7,7.000-2.000-9,2.000-1.000-5,1.000 3.000-2,-1.000 3.000-1,1.000 4.000-3,-1.000-1.000-1,1.000-3.000-3,-1.000-3.000-1,1.000-2.000-3,-4.000-1.000 0,-6.000 3.000 2,-6.000 3.000 1,-6.000 4.000 2,-12.000 1.000 2,-15.000 0.000 5,-15.000 0.000 4,-16.000 0.000 5,-12.000 0.000 3,-5.000 0.000-1,-7.000 0.000 2,-5.000 0.000 0</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2"/>
    </inkml:context>
    <inkml:brush xml:id="br0">
      <inkml:brushProperty name="width" value="0.0370395816862583" units="cm"/>
      <inkml:brushProperty name="height" value="0.0370395816862583" units="cm"/>
      <inkml:brushProperty name="color" value="#000000"/>
      <inkml:brushProperty name="ignorePressure" value="0"/>
    </inkml:brush>
  </inkml:definitions>
  <inkml:trace contextRef="#ctx0" brushRef="#br0">31600.000 21250.000 593,'-69.000'46.000'65,"13.000"-5.000"-10,12.000-7.000-10,13.000-5.000-10,6.000-1.000-6,0.000 6.000-3,0.000 7.000-4,0.000 6.000-3,0.000 4.000-2,0.000 4.000-2,0.000 3.000-2,0.000 3.000-1,1.000-1.000-2,4.000-2.000 0,3.000-3.000-1,3.000-3.000 0,3.000-2.000-2,3.000 0.000-2,3.000 0.000-2,4.000 0.000-2,5.000-2.000-3,10.000-3.000 0,10.000-3.000-1,9.000-2.000-1,6.000-6.000-2,3.000-6.000 0,3.000-6.000-2,4.000-6.000-2,4.000-6.000 1,6.000-2.000 0,7.000-3.000 1,6.000-3.000 1,1.000-7.000 0,-3.000-9.000-2,-3.000-10.000-1,-2.000-8.000-2,-5.000-9.000 1,-2.000-6.000 0,-3.000-6.000 2,-3.000-6.000 2,-7.000-4.000 1,-9.000 1.000 1,-10.000-1.000 3,-8.000 1.000 1,-9.000-1.000 2,-6.000 1.000 0,-6.000-1.000 2,-6.000 1.000-1,-7.000 2.000 2,-6.000 7.000-1,-6.000 6.000 1,-6.000 7.000-1,-7.000 4.000 0,-6.000 3.000-4,-6.000 3.000-3,-6.000 4.000-3,-4.000 2.000-1,1.000 4.000 0,-1.000 3.000 0,1.000 3.000 1,-1.000 3.000-4,1.000 3.000-5,-1.000 3.000-7,1.000 4.000-6</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5:49"/>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25200.000 12750.000 333,'157.000'63.000'167,"51.000"46.000"-1,50.000 47.000 1,49.000 47.000 0</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08"/>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26050.000 12775.000 333,'157.000'63.000'167,"51.000"46.000"-1,50.000 47.000 1,49.000 47.000 0</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09"/>
    </inkml:context>
    <inkml:brush xml:id="br0">
      <inkml:brushProperty name="width" value="0.0427621863782406" units="cm"/>
      <inkml:brushProperty name="height" value="0.0427621863782406" units="cm"/>
      <inkml:brushProperty name="color" value="#000000"/>
      <inkml:brushProperty name="ignorePressure" value="0"/>
    </inkml:brush>
  </inkml:definitions>
  <inkml:trace contextRef="#ctx0" brushRef="#br0">26000.000 12850.000 514,'-49.000'-24.000'92,"4.000"4.000"-18,3.000 3.000-16,3.000 3.000-17,1.000 1.000-10,1.000 1.000-2,-1.000-1.000-2,1.000 1.000-1,-3.000 5.000-4,-2.000 14.000-4,-3.000 11.000-5,-3.000 14.000-4,-1.000 5.000-3,4.000 1.000-2,3.000-1.000-1,3.000 1.000-2,1.000-1.000 0,1.000 1.000 1,-1.000-1.000 0,1.000 1.000 1,-1.000 1.000-1,1.000 3.000 1,-1.000 3.000-1,1.000 4.000 0,1.000 1.000 1,3.000 0.000-1,3.000 0.000 1,4.000 0.000 0,4.000 1.000 0,6.000 4.000-2,7.000 3.000-2,6.000 3.000-1,3.000-2.000-1,0.000-6.000 2,0.000-6.000 0,0.000-6.000 1,1.000-2.000 0,4.000 3.000 0,3.000 3.000 1,3.000 4.000 0,3.000-3.000-1,3.000-5.000 1,3.000-7.000-1,4.000-5.000 1,2.000-3.000-1,4.000 4.000 0,3.000 3.000 1,3.000 3.000-1,4.000-1.000-1,7.000-2.000 0,6.000-3.000-1,7.000-3.000 0,4.000-2.000-2,3.000 0.000-2,3.000 0.000-1,4.000 0.000-2,7.000-4.000-2,13.000-5.000-2,12.000-7.000 0,13.000-5.000-2,4.000-8.000-5,-3.000-5.000-8,-3.000-7.000-7,-2.000-5.000-8,-12.000-3.000-1,-19.000 4.000 4,-18.000 3.000 4,-19.000 3.000 5,-10.000-1.000 2,1.000-2.000-4,-1.000-3.000-1,1.000-3.000-3</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09"/>
    </inkml:context>
    <inkml:brush xml:id="br0">
      <inkml:brushProperty name="width" value="0.043160080909729" units="cm"/>
      <inkml:brushProperty name="height" value="0.043160080909729" units="cm"/>
      <inkml:brushProperty name="color" value="#000000"/>
      <inkml:brushProperty name="ignorePressure" value="0"/>
    </inkml:brush>
  </inkml:definitions>
  <inkml:trace contextRef="#ctx0" brushRef="#br0">27800.000 13200.000 509,'48.000'1.000'165,"-3.000"4.000"-41,-3.000 3.000-41,-2.000 3.000-41,3.000 1.000-21,14.000 1.000-5,11.000-1.000-4,14.000 1.000-3,5.000-3.000-4,1.000-2.000 0,-1.000-3.000-1,1.000-3.000-1,-1.000-2.000-1,1.000 0.000-3,-1.000 0.000-1,1.000 0.000-2,-3.000 0.000-2,-2.000 0.000-3,-3.000 0.000-3,-3.000 0.000-2,-2.000 0.000-1,0.000 0.000 1,0.000 0.000-1,0.000 0.000 1,0.000 0.000 1,0.000 0.000 0,0.000 0.000 1,0.000 0.000 0,-2.000 0.000 0,-3.000 0.000 1,-3.000 0.000 0,-2.000 0.000 1,-1.000 0.000 0,3.000 0.000 2,3.000 0.000 1,4.000 0.000 1,-1.000 0.000 0,-3.000 0.000-3,-3.000 0.000-1,-2.000 0.000-2,-5.000 0.000-3,-2.000 0.000-2,-3.000 0.000-4,-3.000 0.000-4,-6.000 0.000 0,-5.000 0.000 1,-7.000 0.000 1,-5.000 0.000 1</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10"/>
    </inkml:context>
    <inkml:brush xml:id="br0">
      <inkml:brushProperty name="width" value="0.0419466942548752" units="cm"/>
      <inkml:brushProperty name="height" value="0.0419466942548752" units="cm"/>
      <inkml:brushProperty name="color" value="#000000"/>
      <inkml:brushProperty name="ignorePressure" value="0"/>
    </inkml:brush>
  </inkml:definitions>
  <inkml:trace contextRef="#ctx0" brushRef="#br0">32450.000 12650.000 524,'-46.000'26.000'121,"10.000"4.000"-29,10.000 3.000-29,9.000 3.000-28,4.000 3.000-16,1.000 3.000-2,-1.000 3.000-1,1.000 4.000-2,-1.000 1.000-1,1.000 0.000-3,-1.000 0.000-1,1.000 0.000-2,1.000 1.000 0,3.000 4.000-1,3.000 3.000-1,4.000 3.000 1,1.000-1.000-1,0.000-2.000 1,0.000-3.000 1,0.000-3.000 0,4.000-4.000-1,10.000-3.000-2,10.000-3.000-4,9.000-2.000-1,7.000-5.000-3,7.000-2.000 0,6.000-3.000-2,7.000-3.000 0,5.000-6.000-1,7.000-5.000-1,6.000-7.000-1,7.000-5.000-1,4.000-8.000-1,3.000-5.000-1,3.000-7.000 0,4.000-5.000-2,-3.000-6.000 1,-5.000-3.000 1,-7.000-3.000 1,-5.000-2.000 1,-8.000-6.000 1,-5.000-6.000 2,-7.000-6.000 1,-5.000-6.000 2,-6.000-4.000 2,-3.000 1.000 2,-3.000-1.000 2,-2.000 1.000 1,-8.000-1.000 3,-8.000 1.000-1,-10.000-1.000 1,-9.000 1.000 0,-9.000-1.000 1,-5.000 1.000 2,-7.000-1.000 1,-5.000 1.000 2,-8.000 2.000-1,-5.000 7.000-3,-7.000 6.000-3,-5.000 7.000-3,-6.000 2.000-2,-3.000 1.000-3,-3.000-1.000-1,-2.000 1.000-2,-3.000 2.000 0,1.000 7.000 1,-1.000 6.000 1,1.000 7.000 1,1.000 7.000-6,3.000 9.000-14,3.000 10.000-13,4.000 10.000-13,4.000 4.000-3,6.000 0.000 8,7.000 0.000 8,6.000 0.000 7,3.000 0.000 4,0.000 0.000-2,0.000 0.000-2,0.000 0.000-2</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11"/>
    </inkml:context>
    <inkml:brush xml:id="br0">
      <inkml:brushProperty name="width" value="0.0448273457586765" units="cm"/>
      <inkml:brushProperty name="height" value="0.0448273457586765" units="cm"/>
      <inkml:brushProperty name="color" value="#000000"/>
      <inkml:brushProperty name="ignorePressure" value="0"/>
    </inkml:brush>
  </inkml:definitions>
  <inkml:trace contextRef="#ctx0" brushRef="#br0">20850.000 13350.000 490,'-41.000'0.000'12,"19.000"0.000"19,19.000 0.000 18,19.000 0.000 19,15.000 0.000 3,13.000 0.000-12,12.000 0.000-12,13.000 0.000-12,9.000 0.000-8,6.000 0.000-3,7.000 0.000-3,6.000 0.000-4,10.000-4.000-2,17.000-5.000-3,15.000-7.000-2,16.000-5.000-2,10.000-3.000-5,7.000 4.000-5,6.000 3.000-7,7.000 3.000-7,-1.000 1.000-5,-6.000 1.000-7,-6.000-1.000-5,-6.000 1.000-6,-7.000 1.000-4,-6.000 3.000-1,-6.000 3.000-3,-6.000 4.000-1,-18.000 1.000 4,-28.000 0.000 7,-28.000 0.000 8,-27.000 0.000 9,-15.000 1.000 2,0.000 4.000-2,0.000 3.000-3,0.000 3.000-3</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4"/>
    </inkml:context>
    <inkml:brush xml:id="br0">
      <inkml:brushProperty name="width" value="0.0456094741821289" units="cm"/>
      <inkml:brushProperty name="height" value="0.0456094741821289" units="cm"/>
      <inkml:brushProperty name="color" value="#f2395b"/>
      <inkml:brushProperty name="ignorePressure" value="0"/>
    </inkml:brush>
  </inkml:definitions>
  <inkml:trace contextRef="#ctx0" brushRef="#br0">66600.000 49450.000 482,'-25.000'-66.000'65,"0.000"19.000"-5,0.000 19.000-3,0.000 19.000-3,-2.000 18.000-7,-3.000 19.000-8,-3.000 19.000-9,-2.000 19.000-8,-3.000 12.000-4,1.000 6.000-1,-1.000 7.000 0,1.000 6.000-1,2.000-2.000-1,7.000-9.000-2,6.000-10.000 0,7.000-8.000-2,4.000-9.000-2,3.000-6.000-2,3.000-6.000-2,4.000-6.000-2,8.000-4.000-4,17.000 1.000-4,15.000-1.000-4,16.000 1.000-4,5.000-4.000-2,-2.000-6.000-1,-3.000-6.000-1,-3.000-6.000-1,-6.000-2.000 0,-5.000 3.000 2,-7.000 3.000 1,-5.000 4.000 2,-11.000 5.000 4,-11.000 10.000 7,-14.000 10.000 7,-11.000 9.000 7,-12.000-1.000 2,-9.000-8.000-2,-10.000-10.000-4,-8.000-9.000-2,-9.000-7.000-5,-6.000-3.000-7,-6.000-3.000-8,-6.000-2.000-7,-2.000-5.000-5,3.000-2.000-5,3.000-3.000-5,4.000-3.000-4,8.000-7.000 0,17.000-9.000 2,15.000-10.000 3,16.000-8.000 3</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12"/>
    </inkml:context>
    <inkml:brush xml:id="br0">
      <inkml:brushProperty name="width" value="0.045127809047699" units="cm"/>
      <inkml:brushProperty name="height" value="0.045127809047699" units="cm"/>
      <inkml:brushProperty name="color" value="#000000"/>
      <inkml:brushProperty name="ignorePressure" value="0"/>
    </inkml:brush>
  </inkml:definitions>
  <inkml:trace contextRef="#ctx0" brushRef="#br0">18750.000 13100.000 487,'-52.000'0.000'-2,"-3.000"0.000"-4,-3.000 0.000-5,-2.000 0.000-3,3.000-5.000 1,14.000-9.000 8,11.000-10.000 8,14.000-8.000 8,3.000 0.000 10,-2.000 14.000 12,-3.000 11.000 13,-3.000 14.000 13,-4.000 11.000 1,-3.000 14.000-11,-3.000 11.000-10,-2.000 14.000-11,-3.000 7.000-5,1.000 3.000-1,-1.000 3.000-1,1.000 4.000-2,2.000 2.000 0,7.000 4.000-2,6.000 3.000-2,7.000 3.000-1,2.000-1.000-2,1.000-2.000-2,-1.000-3.000-1,1.000-3.000-2,2.000-6.000-1,7.000-5.000 0,6.000-7.000-1,7.000-5.000 1,5.000-8.000-3,7.000-5.000-3,6.000-7.000-3,7.000-5.000-3,5.000-6.000-3,7.000-3.000 0,6.000-3.000-2,7.000-2.000 0,8.000-11.000-1,14.000-15.000 0,11.000-15.000-1,14.000-16.000 0,7.000-13.000 0,3.000-9.000-1,3.000-10.000 0,4.000-8.000 0,-6.000-6.000 1,-11.000 1.000 0,-14.000-1.000 2,-11.000 1.000 1,-11.000 1.000 0,-5.000 3.000 1,-7.000 3.000 0,-5.000 4.000 1,-11.000 2.000 0,-11.000 4.000 2,-14.000 3.000 0,-11.000 3.000 2,-12.000 1.000 0,-9.000 1.000 0,-10.000-1.000 0,-8.000 1.000 0,-9.000 4.000 2,-6.000 9.000 4,-6.000 10.000 2,-6.000 10.000 4,-7.000 7.000 0,-6.000 6.000-3,-6.000 7.000-3,-6.000 6.000-2,-4.000 10.000-6,1.000 17.000-9,-1.000 15.000-7,1.000 16.000-9,4.000 5.000-2,9.000-2.000 5,10.000-3.000 4,10.000-3.000 4,7.000-6.000 0,6.000-5.000-3,7.000-7.000-4,6.000-5.000-5</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14"/>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62450.000 27300.000 999,'15.000'32.000'0,"-18.000"17.000"0,-19.000 15.000 0,-18.000 16.000 0,-7.000-4.000-6,6.000-21.000-12,7.000-22.000-12,6.000-22.000-12</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19"/>
    </inkml:context>
    <inkml:brush xml:id="br0">
      <inkml:brushProperty name="width" value="0.0408666916191578" units="cm"/>
      <inkml:brushProperty name="height" value="0.0408666916191578" units="cm"/>
      <inkml:brushProperty name="color" value="#f2395b"/>
      <inkml:brushProperty name="ignorePressure" value="0"/>
    </inkml:brush>
  </inkml:definitions>
  <inkml:trace contextRef="#ctx0" brushRef="#br0">25800.000 10750.000 538,'45.000'3.000'121,"-9.000"6.000"-33,-10.000 7.000-32,-8.000 6.000-32,-12.000 3.000-17,-12.000 0.000-4,-13.000 0.000-2,-12.000 0.000-4,-7.000-4.000 1,1.000-5.000 2,-1.000-7.000 4,1.000-5.000 2,4.000-9.000 1,9.000-9.000 0,10.000-10.000-2,10.000-8.000 0,7.000-6.000-1,6.000 1.000-2,7.000-1.000 0,6.000 1.000-1,6.000 2.000 2,6.000 7.000 3,7.000 6.000 3,6.000 7.000 5,-1.000 7.000 0,-5.000 9.000-1,-7.000 10.000-2,-5.000 10.000-2,-6.000 7.000 0,-3.000 6.000 0,-3.000 7.000-1,-2.000 6.000 1,-9.000 1.000-2,-12.000-3.000-4,-13.000-3.000-5,-12.000-2.000-5,-7.000-8.000-1,1.000-8.000 2,-1.000-10.000 1,1.000-9.000 1,4.000-12.000 1,9.000-11.000-2,10.000-14.000-2,10.000-11.000-2,7.000-4.000 0,6.000 6.000 0,7.000 7.000 0,6.000 6.000 1,4.000 1.000 1,4.000-3.000 2,3.000-3.000 2,3.000-2.000 1,-2.000 8.000 3,-6.000 22.000 0,-6.000 22.000 0,-6.000 23.000 1,-9.000 14.000 0,-8.000 10.000 1,-10.000 10.000-1,-9.000 9.000 0,-4.000-2.000-13,4.000-12.000-26,3.000-13.000-25,3.000-12.000-25</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20"/>
    </inkml:context>
    <inkml:brush xml:id="br0">
      <inkml:brushProperty name="width" value="0.0419385693967342" units="cm"/>
      <inkml:brushProperty name="height" value="0.0419385693967342" units="cm"/>
      <inkml:brushProperty name="color" value="#f2395b"/>
      <inkml:brushProperty name="ignorePressure" value="0"/>
    </inkml:brush>
  </inkml:definitions>
  <inkml:trace contextRef="#ctx0" brushRef="#br0">25700.000 16000.000 524,'1.000'-46.000'3,"4.000"10.000"7,3.000 10.000 6,3.000 9.000 7,3.000 2.000 6,3.000-2.000 5,3.000-3.000 6,4.000-3.000 5,2.000 5.000-1,4.000 17.000-9,3.000 15.000-8,3.000 16.000-8,-5.000 9.000-7,-12.000 3.000-4,-13.000 3.000-4,-12.000 4.000-4,-12.000-6.000-3,-8.000-11.000 1,-10.000-14.000-1,-9.000-11.000 0,-1.000-14.000 0,10.000-11.000 1,10.000-14.000 0,9.000-11.000 0,10.000-4.000 3,14.000 6.000 7,11.000 7.000 5,14.000 6.000 7,3.000 9.000 2,-2.000 13.000-2,-3.000 12.000 0,-3.000 13.000-2,-7.000 9.000-4,-9.000 6.000-6,-10.000 7.000-6,-8.000 6.000-6,-9.000-7.000-2,-6.000-18.000 1,-6.000-19.000 1,-6.000-18.000 1,1.000-12.000 1,9.000-3.000-1,10.000-3.000-1,10.000-2.000-2,8.000-3.000 1,10.000 1.000 2,10.000-1.000 1,9.000 1.000 1,1.000 10.000 2,-6.000 22.000 3,-6.000 22.000 2,-6.000 23.000 3,-7.000 8.000-4,-6.000-3.000-9,-6.000-3.000-9,-6.000-2.000-10</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22"/>
    </inkml:context>
    <inkml:brush xml:id="br0">
      <inkml:brushProperty name="width" value="0.043134268373251" units="cm"/>
      <inkml:brushProperty name="height" value="0.043134268373251" units="cm"/>
      <inkml:brushProperty name="color" value="#f2395b"/>
      <inkml:brushProperty name="ignorePressure" value="0"/>
    </inkml:brush>
  </inkml:definitions>
  <inkml:trace contextRef="#ctx0" brushRef="#br0">32050.000 10550.000 510,'-2.000'46.000'124,"-3.000"-5.000"-35,-3.000-7.000-35,-2.000-5.000-36,-6.000-9.000-18,-6.000-9.000 0,-6.000-10.000-1,-6.000-8.000 0,2.000-9.000 1,14.000-6.000 1,11.000-6.000 2,14.000-6.000 1,8.000 1.000 3,7.000 9.000 2,6.000 10.000 4,7.000 10.000 4,0.000 7.000 0,-2.000 6.000 0,-3.000 7.000-2,-3.000 6.000 0,-4.000 4.000-2,-3.000 4.000-2,-3.000 3.000-4,-2.000 3.000-2,-11.000-1.000-3,-15.000-2.000-2,-15.000-3.000-2,-16.000-3.000-2,-5.000-9.000 1,6.000-11.000 1,7.000-14.000 2,6.000-11.000 2,7.000-11.000 0,10.000-5.000-1,10.000-7.000-2,9.000-5.000-2,7.000-1.000 1,7.000 6.000 2,6.000 7.000 2,7.000 6.000 2,2.000 9.000 1,1.000 13.000 2,-1.000 12.000 2,1.000 13.000 1,-6.000 7.000 0,-8.000 4.000-3,-10.000 3.000-2,-9.000 3.000-1</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23"/>
    </inkml:context>
    <inkml:brush xml:id="br0">
      <inkml:brushProperty name="width" value="0.0388188995420933" units="cm"/>
      <inkml:brushProperty name="height" value="0.0388188995420933" units="cm"/>
      <inkml:brushProperty name="color" value="#f2395b"/>
      <inkml:brushProperty name="ignorePressure" value="0"/>
    </inkml:brush>
  </inkml:definitions>
  <inkml:trace contextRef="#ctx0" brushRef="#br0">33600.000 10400.000 566,'48.000'0.000'76,"-3.000"0.000"-16,-3.000 0.000-16,-2.000 0.000-16,-5.000 3.000-7,-2.000 6.000 0,-3.000 7.000 0,-3.000 6.000 2,-6.000 4.000-2,-5.000 4.000-2,-7.000 3.000-3,-5.000 3.000-2,-8.000-1.000-2,-5.000-2.000-2,-7.000-3.000-3,-5.000-3.000-1,-6.000-9.000-5,-3.000-11.000-7,-3.000-14.000-7,-2.000-11.000-8,5.000-11.000-1,16.000-5.000 3,15.000-7.000 4,17.000-5.000 3,7.000 0.000 4,0.000 10.000 4,0.000 10.000 6,0.000 9.000 4,1.000 9.000 4,4.000 9.000 3,3.000 10.000 4,3.000 10.000 2,-5.000 5.000 2,-12.000 4.000-3,-13.000 3.000-1,-12.000 3.000-1,-10.000-2.000-5,-6.000-6.000-8,-6.000-6.000-6,-6.000-6.000-7,-1.000-13.000-9,7.000-19.000-13,6.000-18.000-11,7.000-19.000-12</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24"/>
    </inkml:context>
    <inkml:brush xml:id="br0">
      <inkml:brushProperty name="width" value="0.0396183505654335" units="cm"/>
      <inkml:brushProperty name="height" value="0.0396183505654335" units="cm"/>
      <inkml:brushProperty name="color" value="#f2395b"/>
      <inkml:brushProperty name="ignorePressure" value="0"/>
    </inkml:brush>
  </inkml:definitions>
  <inkml:trace contextRef="#ctx0" brushRef="#br0">18750.000 10950.000 555,'23.000'25.000'125,"-3.000"0.000"-34,-3.000 0.000-32,-2.000 0.000-34,-9.000-2.000-19,-12.000-3.000-5,-13.000-3.000-4,-12.000-2.000-6,-4.000-8.000-1,7.000-8.000 2,6.000-10.000 2,7.000-9.000 3,5.000-7.000 2,7.000-3.000 3,6.000-3.000 3,7.000-2.000 3,5.000 3.000 3,7.000 14.000 2,6.000 11.000 2,7.000 14.000 3,-1.000 11.000-1,-6.000 14.000-3,-6.000 11.000-2,-6.000 14.000-4,-9.000 0.000-2,-8.000-8.000-4,-10.000-10.000-2,-9.000-9.000-3,-7.000-9.000-1,-3.000-5.000 1,-3.000-7.000 1,-2.000-5.000 0,0.000-9.000 1,7.000-9.000-1,6.000-10.000 0,7.000-8.000-1,4.000-6.000 0,3.000 1.000-1,3.000-1.000-1,4.000 1.000-1,5.000-1.000 1,10.000 1.000 2,10.000-1.000 1,9.000 1.000 1,4.000 2.000 2,1.000 7.000 2,-1.000 6.000 3,1.000 7.000 1,-1.000 7.000 1,1.000 9.000 2,-1.000 10.000 0,1.000 10.000 2,-9.000 8.000-1,-15.000 10.000 0,-15.000 10.000-1,-16.000 9.000-2</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26"/>
    </inkml:context>
    <inkml:brush xml:id="br0">
      <inkml:brushProperty name="width" value="0.0400188192725182" units="cm"/>
      <inkml:brushProperty name="height" value="0.0400188192725182" units="cm"/>
      <inkml:brushProperty name="color" value="#f2395b"/>
      <inkml:brushProperty name="ignorePressure" value="0"/>
    </inkml:brush>
  </inkml:definitions>
  <inkml:trace contextRef="#ctx0" brushRef="#br0">17750.000 16600.000 549,'23.000'-19.000'131,"-3.000"13.000"-35,-3.000 12.000-37,-2.000 13.000-36,-11.000 2.000-19,-15.000-5.000-2,-15.000-7.000-2,-16.000-5.000-3,-5.000-6.000 0,6.000-3.000 0,7.000-3.000-1,6.000-2.000 2,6.000-9.000-1,6.000-12.000 0,7.000-13.000 1,6.000-12.000 0,6.000-1.000 1,6.000 14.000 2,7.000 11.000 2,6.000 14.000 1,3.000 5.000 2,0.000 1.000 2,0.000-1.000 1,0.000 1.000 2,1.000 5.000 0,4.000 14.000 3,3.000 11.000 1,3.000 14.000 1,-2.000 5.000 0,-6.000 1.000-2,-6.000-1.000-2,-6.000 1.000-1,-10.000-3.000-4,-12.000-2.000-4,-13.000-3.000-3,-12.000-3.000-4,-2.000-12.000-7,9.000-18.000-8,10.000-19.000-10,10.000-18.000-8,7.000-7.000-10,6.000 6.000-9,7.000 7.000-10,6.000 6.000-9</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27"/>
    </inkml:context>
    <inkml:brush xml:id="br0">
      <inkml:brushProperty name="width" value="0.0401425212621689" units="cm"/>
      <inkml:brushProperty name="height" value="0.0401425212621689" units="cm"/>
      <inkml:brushProperty name="color" value="#f2395b"/>
      <inkml:brushProperty name="ignorePressure" value="0"/>
    </inkml:brush>
  </inkml:definitions>
  <inkml:trace contextRef="#ctx0" brushRef="#br0">20150.000 16200.000 548,'25.000'-21.000'120,"0.000"10.000"-26,0.000 10.000-28,0.000 9.000-28,-4.000 7.000-16,-5.000 7.000-7,-7.000 6.000-6,-5.000 7.000-7,-11.000-3.000-4,-11.000-8.000-2,-14.000-10.000-2,-11.000-9.000-2,-1.000-12.000 0,13.000-11.000 0,12.000-14.000 0,13.000-11.000 1,9.000-4.000 2,6.000 6.000 2,7.000 7.000 1,6.000 6.000 3,3.000 9.000 4,0.000 13.000 5,0.000 12.000 5,0.000 13.000 6,-5.000 7.000 2,-9.000 4.000-4,-10.000 3.000-1,-8.000 3.000-4,-11.000-2.000-3,-8.000-6.000-4,-10.000-6.000-4,-9.000-6.000-6,5.000-12.000-9,23.000-15.000-16,22.000-15.000-17,22.000-16.000-15,10.000-5.000-8,1.000 6.000 3,-1.000 7.000 2,1.000 6.000 2</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28"/>
    </inkml:context>
    <inkml:brush xml:id="br0">
      <inkml:brushProperty name="width" value="0.0416695587337017" units="cm"/>
      <inkml:brushProperty name="height" value="0.0416695587337017" units="cm"/>
      <inkml:brushProperty name="color" value="#f2395b"/>
      <inkml:brushProperty name="ignorePressure" value="0"/>
    </inkml:brush>
  </inkml:definitions>
  <inkml:trace contextRef="#ctx0" brushRef="#br0">33250.000 15800.000 527,'18.000'25.000'146,"-11.000"0.000"-42,-14.000 0.000-42,-11.000 0.000-42,-6.000-8.000-21,4.000-16.000 1,3.000-15.000-1,3.000-15.000 0,9.000-6.000 3,16.000 7.000 6,15.000 6.000 6,17.000 7.000 6,3.000 8.000 0,-5.000 14.000-3,-7.000 11.000-6,-5.000 14.000-3,-14.000 3.000-3,-18.000-2.000 0,-19.000-3.000 0,-18.000-3.000-1,-7.000-10.000-1,6.000-16.000-3,7.000-15.000-4,6.000-15.000-2,10.000-7.000-1,17.000 3.000 0,15.000 3.000 0,16.000 4.000 1,7.000 5.000 3,1.000 10.000 4,-1.000 10.000 4,1.000 9.000 5,-6.000 7.000 1,-8.000 7.000-3,-10.000 6.000-2,-9.000 7.000-2,-12.000 0.000-1,-11.000-2.000 0,-14.000-3.000 1,-11.000-3.000 0,-3.000-10.000-2,10.000-16.000-3,10.000-15.000-4,9.000-15.000-4,9.000-11.000-6,9.000-2.000-12,10.000-3.000-9,10.000-3.000-11,4.000 1.000 0,0.000 6.000 7,0.000 7.000 9,0.000 6.000 9,-2.000 3.000-1,-3.000 0.000-10,-3.000 0.000-9,-2.000 0.000-10</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4"/>
    </inkml:context>
    <inkml:brush xml:id="br0">
      <inkml:brushProperty name="width" value="0.0373299606144428" units="cm"/>
      <inkml:brushProperty name="height" value="0.0373299606144428" units="cm"/>
      <inkml:brushProperty name="color" value="#f2395b"/>
      <inkml:brushProperty name="ignorePressure" value="0"/>
    </inkml:brush>
  </inkml:definitions>
  <inkml:trace contextRef="#ctx0" brushRef="#br0">67700.000 48850.000 589,'29.000'-68.000'114,"10.000"17.000"-20,10.000 15.000-21,9.000 16.000-21,6.000 9.000-15,3.000 3.000-12,3.000 3.000-12,4.000 4.000-11,1.000 1.000-11,0.000 0.000-12,0.000 0.000-12,0.000 0.000-12,-8.000 4.000-5,-16.000 10.000-1,-15.000 10.000-1,-15.000 9.000 1,-11.000 2.000 2,-2.000-2.000 6,-3.000-3.000 6,-3.000-3.000 7</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34"/>
    </inkml:context>
    <inkml:brush xml:id="br0">
      <inkml:brushProperty name="width" value="0.0291384775191545" units="cm"/>
      <inkml:brushProperty name="height" value="0.0291384775191545" units="cm"/>
      <inkml:brushProperty name="color" value="#f2395b"/>
      <inkml:brushProperty name="ignorePressure" value="0"/>
    </inkml:brush>
  </inkml:definitions>
  <inkml:trace contextRef="#ctx0" brushRef="#br0">13050.000 4450.000 755,'17.000'-40.000'57,"34.000"23.000"-9,35.000 22.000-9,35.000 22.000-10,2.000 7.000-8,-28.000-6.000-5,-28.000-6.000-6,-27.000-6.000-5,-14.000 1.000-4,4.000 9.000-1,3.000 10.000-2,3.000 10.000-1,-2.000 2.000-1,-6.000-3.000 1,-6.000-3.000 0,-6.000-2.000-1,-9.000 0.000 0,-8.000 7.000-2,-10.000 6.000-2,-9.000 7.000-2,-9.000 4.000 1,-5.000 3.000 1,-7.000 3.000 2,-5.000 4.000 2,-6.000-3.000 2,-3.000-5.000-1,-3.000-7.000 1,-2.000-5.000-1,-3.000-4.000 2,1.000 0.000 1,-1.000 0.000 3,1.000 0.000 2,2.000-4.000 2,7.000-5.000 2,6.000-7.000 1,7.000-5.000 2,4.000-4.000 0,3.000 0.000-1,3.000 0.000-2,4.000 0.000-1,4.000 0.000-2,6.000 0.000-1,7.000 0.000-1,6.000 0.000-2,9.000-4.000-2,13.000-5.000 0,12.000-7.000-1,13.000-5.000-2,6.000-4.000 0,0.000 0.000 1,0.000 0.000-1,0.000 0.000 1,3.000-2.000 0,6.000-3.000-1,7.000-3.000-1,6.000-2.000 0,1.000-3.000-4,-3.000 1.000-7,-3.000-1.000-5,-2.000 1.000-8,-6.000-3.000 0,-6.000-2.000 2,-6.000-3.000 4,-6.000-3.000 3,-4.000-1.000-1,1.000 4.000-5,-1.000 3.000-7,1.000 3.000-5</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34"/>
    </inkml:context>
    <inkml:brush xml:id="br0">
      <inkml:brushProperty name="width" value="0.0275230817496777" units="cm"/>
      <inkml:brushProperty name="height" value="0.0275230817496777" units="cm"/>
      <inkml:brushProperty name="color" value="#f2395b"/>
      <inkml:brushProperty name="ignorePressure" value="0"/>
    </inkml:brush>
  </inkml:definitions>
  <inkml:trace contextRef="#ctx0" brushRef="#br0">14650.000 3750.000 799,'-40.000'-47.000'25,"23.000"6.000"0,22.000 7.000-1,22.000 6.000-1,19.000 4.000-1,20.000 4.000-1,18.000 3.000-1,20.000 3.000-2,8.000 3.000-3,1.000 3.000-8,-1.000 3.000-7,1.000 4.000-6,-4.000 1.000-6,-6.000 0.000-2,-6.000 0.000-3,-6.000 0.000-2,-12.000 0.000-4,-15.000 0.000-3,-15.000 0.000-4,-16.000 0.000-3,-13.000-2.000-1,-9.000-3.000 1,-10.000-3.000 2,-8.000-2.000 1,-6.000-3.000 4,1.000 1.000 6,-1.000-1.000 6,1.000 1.000 5</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35"/>
    </inkml:context>
    <inkml:brush xml:id="br0">
      <inkml:brushProperty name="width" value="0.0340869389474392" units="cm"/>
      <inkml:brushProperty name="height" value="0.0340869389474392" units="cm"/>
      <inkml:brushProperty name="color" value="#f2395b"/>
      <inkml:brushProperty name="ignorePressure" value="0"/>
    </inkml:brush>
  </inkml:definitions>
  <inkml:trace contextRef="#ctx0" brushRef="#br0">15750.000 3050.000 645,'-4.000'-55.000'0,"-5.000"-9.000"0,-7.000-10.000-1,-5.000-8.000 1,-1.000 8.000 4,6.000 29.000 10,7.000 28.000 10,6.000 28.000 9,-2.000 26.000 4,-9.000 26.000-3,-10.000 24.000-4,-8.000 26.000-2,-8.000 16.000-3,-2.000 10.000-2,-3.000 10.000-3,-3.000 9.000-2,-4.000 2.000-2,-3.000-2.000-1,-3.000-3.000-3,-2.000-3.000-1,-5.000-2.000-3,-2.000 0.000-4,-3.000 0.000-6,-3.000 0.000-3,1.000-4.000-4,6.000-5.000-1,7.000-7.000-1,6.000-5.000-2,6.000-12.000-3,6.000-16.000-5,7.000-15.000-7,6.000-15.000-6,6.000-25.000-5,6.000-30.000-6,7.000-32.000-5,6.000-30.000-5</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35"/>
    </inkml:context>
    <inkml:brush xml:id="br0">
      <inkml:brushProperty name="width" value="0.0332080163061619" units="cm"/>
      <inkml:brushProperty name="height" value="0.0332080163061619" units="cm"/>
      <inkml:brushProperty name="color" value="#f2395b"/>
      <inkml:brushProperty name="ignorePressure" value="0"/>
    </inkml:brush>
  </inkml:definitions>
  <inkml:trace contextRef="#ctx0" brushRef="#br0">15200.000 3950.000 662,'26.000'-24.000'0,"4.000"4.000"-1,3.000 3.000-1,3.000 3.000 0,3.000 4.000 3,3.000 7.000 10,3.000 6.000 9,4.000 7.000 9,2.000 7.000 4,4.000 9.000 0,3.000 10.000 1,3.000 10.000-1,3.000 5.000-2,3.000 4.000-4,3.000 3.000-5,4.000 3.000-4,1.000-1.000-3,0.000-2.000-3,0.000-3.000-2,0.000-3.000-2,-2.000-2.000-4,-3.000 0.000-2,-3.000 0.000-5,-2.000 0.000-2,-5.000-2.000-4,-2.000-3.000-5,-3.000-3.000-3,-3.000-2.000-5,-12.000-8.000-8,-18.000-8.000-14,-19.000-10.000-12,-18.000-9.000-14</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36"/>
    </inkml:context>
    <inkml:brush xml:id="br0">
      <inkml:brushProperty name="width" value="0.0380971990525723" units="cm"/>
      <inkml:brushProperty name="height" value="0.0380971990525723" units="cm"/>
      <inkml:brushProperty name="color" value="#f2395b"/>
      <inkml:brushProperty name="ignorePressure" value="0"/>
    </inkml:brush>
  </inkml:definitions>
  <inkml:trace contextRef="#ctx0" brushRef="#br0">15650.000 4750.000 577,'-16.000'-24.000'38,"19.000"4.000"-8,19.000 3.000-6,19.000 3.000-8,7.000 3.000-6,-3.000 3.000-3,-3.000 3.000-3,-2.000 4.000-4,-6.000 5.000-2,-6.000 10.000 0,-6.000 10.000-1,-6.000 9.000 1,-9.000 7.000-1,-8.000 7.000-1,-10.000 6.000-1,-9.000 7.000-1,-9.000 2.000 0,-5.000 1.000 1,-7.000-1.000-1,-5.000 1.000 1,-4.000-4.000 1,0.000-6.000 2,0.000-6.000 1,0.000-6.000 2,10.000-15.000 0,23.000-21.000 0,22.000-22.000 0,22.000-22.000-1,10.000-7.000-1,1.000 10.000 1,-1.000 10.000 0,1.000 9.000 0,-3.000 6.000-1,-2.000 3.000 0,-3.000 3.000 0,-3.000 4.000 0,-7.000 7.000 0,-9.000 13.000 5,-10.000 12.000 2,-8.000 13.000 4,-9.000 6.000 1,-6.000 0.000-1,-6.000 0.000 1,-6.000 0.000-2,-2.000-4.000 0,3.000-5.000 0,3.000-7.000-2,4.000-5.000-1,8.000-9.000-4,17.000-9.000-5,15.000-10.000-6,16.000-8.000-6,10.000-6.000-1,7.000 1.000 3,6.000-1.000 3,7.000 1.000 3,-3.000 1.000 2,-8.000 3.000 1,-10.000 3.000 2,-9.000 4.000 1,-13.000 8.000 3,-16.000 17.000 4,-15.000 15.000 3,-15.000 16.000 5,-12.000 9.000 0,-6.000 3.000-2,-6.000 3.000-3,-6.000 4.000-3,-7.000 1.000-1,-6.000 0.000-1,-6.000 0.000 1,-6.000 0.000 0,-1.000-2.000 0,7.000-3.000 2,6.000-3.000 1,7.000-2.000 3,5.000-8.000 0,7.000-8.000 1,6.000-10.000 1,7.000-9.000 0,11.000-12.000-1,20.000-11.000-1,18.000-14.000-1,20.000-11.000-3,11.000-6.000-1,7.000 4.000-1,6.000 3.000-2,7.000 3.000 0,5.000-1.000-5,7.000-2.000-6,6.000-3.000-6,7.000-3.000-6,0.000-1.000-2,-2.000 4.000 0,-3.000 3.000 1,-3.000 3.000 0,-2.000-1.000 1,0.000-2.000-3,0.000-3.000-1,0.000-3.000-2,-5.000-2.000-1,-9.000 0.000 1,-10.000 0.000 1,-8.000 0.000 0,-9.000 1.000 2,-6.000 4.000 4,-6.000 3.000 4,-6.000 3.000 3,-6.000-1.000 3,-2.000-2.000 3,-3.000-3.000 2,-3.000-3.000 4,-2.000-2.000 0,0.000 0.000-1,0.000 0.000-1,0.000 0.000-1,1.000 6.000 13,4.000 13.000 27,3.000 12.000 28,3.000 13.000 27,3.000 9.000 4,3.000 6.000-18,3.000 7.000-20,4.000 6.000-18,1.000 4.000-14,0.000 4.000-8,0.000 3.000-7,0.000 3.000-7,1.000-1.000-7,4.000-2.000-2,3.000-3.000-4,3.000-3.000-3,1.000-6.000-1,1.000-5.000 2,-1.000-7.000 1,1.000-5.000 2,-4.000-4.000-10,-6.000 0.000-23,-6.000 0.000-21,-6.000 0.000-23</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38"/>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63400.000 13100.000 333,'157.000'63.000'167,"51.000"46.000"-1,49.000 47.000 1,51.000 47.000 0</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40"/>
    </inkml:context>
    <inkml:brush xml:id="br0">
      <inkml:brushProperty name="width" value="0.0338981226086617" units="cm"/>
      <inkml:brushProperty name="height" value="0.0338981226086617" units="cm"/>
      <inkml:brushProperty name="color" value="#00bff3"/>
      <inkml:brushProperty name="ignorePressure" value="0"/>
    </inkml:brush>
  </inkml:definitions>
  <inkml:trace contextRef="#ctx0" brushRef="#br0">17400.000 10300.000 649,'-22.000'-16.000'64,"6.000"19.000"-9,7.000 19.000-9,6.000 19.000-9,3.000 12.000-7,0.000 6.000-3,0.000 7.000-6,0.000 6.000-3,1.000 7.000-4,4.000 10.000-2,3.000 10.000-3,3.000 9.000-1,-1.000-2.000-3,-2.000-12.000-2,-3.000-13.000-1,-3.000-12.000-4,-1.000-5.000-2,4.000 3.000-3,3.000 3.000-4,3.000 4.000-4,1.000-6.000-5,1.000-11.000-8,-1.000-14.000-6,1.000-11.000-7,-1.000-17.000-3,1.000-18.000 0,-1.000-19.000 2,1.000-18.000 0,-3.000-9.000 3,-2.000 4.000 7,-3.000 3.000 5,-3.000 3.000 5</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41"/>
    </inkml:context>
    <inkml:brush xml:id="br0">
      <inkml:brushProperty name="width" value="0.0308133997023106" units="cm"/>
      <inkml:brushProperty name="height" value="0.0308133997023106" units="cm"/>
      <inkml:brushProperty name="color" value="#00bff3"/>
      <inkml:brushProperty name="ignorePressure" value="0"/>
    </inkml:brush>
  </inkml:definitions>
  <inkml:trace contextRef="#ctx0" brushRef="#br0">17450.000 9950.000 713,'-40.000'0.000'-1,"23.000"0.000"9,22.000 0.000 10,22.000 0.000 10,13.000 0.000 1,7.000 0.000-5,6.000 0.000-7,7.000 0.000-6,4.000-2.000-3,3.000-3.000-1,3.000-3.000-1,4.000-2.000-1,-1.000-5.000-1,-3.000-2.000-2,-3.000-3.000 0,-2.000-3.000-1,-1.000-1.000-1,3.000 4.000 0,3.000 3.000 0,4.000 3.000 0,1.000 1.000-1,0.000 1.000 0,0.000-1.000-2,0.000 1.000-1,-2.000 1.000 0,-3.000 3.000 1,-3.000 3.000 1,-2.000 4.000 0,-1.000 2.000 2,3.000 4.000 0,3.000 3.000 2,4.000 3.000 0,2.000-1.000 1,4.000-2.000 0,3.000-3.000-1,3.000-3.000 0,1.000-2.000 0,1.000 0.000-1,-1.000 0.000-2,1.000 0.000 0,-1.000 0.000 0,1.000 0.000-1,-1.000 0.000 0,1.000 0.000-1,-1.000 1.000 1,1.000 4.000 1,-1.000 3.000-1,1.000 3.000 1,-1.000-1.000 0,1.000-2.000-3,-1.000-3.000-1,1.000-3.000-1,-1.000-2.000-2,1.000 0.000 2,-1.000 0.000-1,1.000 0.000 1,1.000-2.000 1,3.000-3.000 0,3.000-3.000 0,4.000-2.000 1,2.000-1.000 1,4.000 3.000-1,3.000 3.000 0,3.000 4.000 0,3.000 1.000 0,3.000 0.000 0,3.000 0.000 0,4.000 0.000 0,2.000 0.000 1,4.000 0.000-1,3.000 0.000 1,3.000 0.000-1,-1.000 0.000 1,-2.000 0.000 1,-3.000 0.000 0,-3.000 0.000 0,1.000 0.000 1,6.000 0.000-1,7.000 0.000 0,6.000 0.000 0,3.000 0.000-1,0.000 0.000 1,0.000 0.000 0,0.000 0.000-1,0.000 0.000 1,0.000 0.000 1,0.000 0.000-1,0.000 0.000 1,0.000 0.000 0,0.000 0.000-1,0.000 0.000 0,0.000 0.000-1,-4.000-4.000 0,-5.000-5.000 1,-7.000-7.000-1,-5.000-5.000 1,-8.000-4.000-2,-5.000 0.000 0,-7.000 0.000-3,-5.000 0.000-1,-6.000 1.000 0,-3.000 4.000 1,-3.000 3.000 2,-2.000 3.000 2,-3.000 3.000 0,1.000 3.000 0,-1.000 3.000 1,1.000 4.000 0,-1.000 1.000 1,1.000 0.000 2,-1.000 0.000 2,1.000 0.000 3,1.000 0.000 0,3.000 0.000-1,3.000 0.000 0,4.000 0.000-2,1.000-4.000 0,0.000-5.000 0,0.000-7.000 0,0.000-5.000-1,3.000-3.000 0,6.000 4.000-1,7.000 3.000 0,6.000 3.000-1,-1.000 3.000 1,-5.000 3.000-1,-7.000 3.000 0,-5.000 4.000 1,-4.000 1.000 0,0.000 0.000 1,0.000 0.000 1,0.000 0.000 2,1.000 0.000 0,4.000 0.000 0,3.000 0.000 0,3.000 0.000-1,1.000-2.000 0,1.000-3.000-1,-1.000-3.000-1,1.000-2.000-1,-1.000-3.000-1,1.000 1.000 0,-1.000-1.000-1,1.000 1.000 0,-3.000 1.000 0,-2.000 3.000 0,-3.000 3.000 0,-3.000 4.000 0,-2.000 1.000 0,0.000 0.000-1,0.000 0.000 0,0.000 0.000 0,-4.000-2.000 0,-5.000-3.000 0,-7.000-3.000 0,-5.000-2.000 1,-3.000-5.000-1,4.000-2.000-2,3.000-3.000-1,3.000-3.000-3,-2.000-2.000 0,-6.000 0.000 1,-6.000 0.000 2,-6.000 0.000 0,-6.000 3.000 1,-2.000 6.000 2,-3.000 7.000 0,-3.000 6.000 1,-6.000 3.000 1,-5.000 0.000 1,-7.000 0.000 2,-5.000 0.000 0,-3.000 1.000 1,4.000 4.000-1,3.000 3.000-1,3.000 3.000-1,1.000-1.000 0,1.000-2.000 1,-1.000-3.000 0,1.000-3.000 1,-1.000-2.000 0,1.000 0.000-1,-1.000 0.000 0,1.000 0.000 0,-1.000 0.000 0,1.000 0.000-2,-1.000 0.000 0,1.000 0.000 0,-1.000 0.000-1,1.000 0.000 0,-1.000 0.000 1,1.000 0.000-1,-1.000 0.000 2,1.000 0.000 0,-1.000 0.000 2,1.000 0.000 2,2.000 0.000-1,7.000 0.000 0,6.000 0.000-1,7.000 0.000-1,-3.000 3.000-1,-8.000 6.000-1,-10.000 7.000 0,-9.000 6.000 0,-9.000 3.000 1,-5.000 0.000 4,-7.000 0.000 3,-5.000 0.000 5,-6.000 0.000 1,-3.000 0.000 1,-3.000 0.000 0,-2.000 0.000 2,-3.000 1.000 0,1.000 4.000 2,-1.000 3.000 2,1.000 3.000 1,1.000-1.000-1,3.000-2.000-6,3.000-3.000-5,4.000-3.000-6,1.000-1.000-2,0.000 4.000 0,0.000 3.000 1,0.000 3.000 0,0.000 3.000 1,0.000 3.000 0,0.000 3.000 0,0.000 4.000 0,0.000 2.000 0,0.000 4.000 0,0.000 3.000 1,0.000 3.000 0,0.000 3.000 0,0.000 3.000 0,0.000 3.000-1,0.000 4.000 0,1.000 2.000-3,4.000 4.000-2,3.000 3.000-3,3.000 3.000-3,3.000 1.000-2,3.000 1.000-3,3.000-1.000-1,4.000 1.000-3,-1.000-3.000-1,-3.000-2.000-1,-3.000-3.000-3,-2.000-3.000 0,-5.000-4.000-1,-2.000-3.000 1,-3.000-3.000 3,-3.000-2.000 1</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42"/>
    </inkml:context>
    <inkml:brush xml:id="br0">
      <inkml:brushProperty name="width" value="0.0316710509359837" units="cm"/>
      <inkml:brushProperty name="height" value="0.0316710509359837" units="cm"/>
      <inkml:brushProperty name="color" value="#00bff3"/>
      <inkml:brushProperty name="ignorePressure" value="0"/>
    </inkml:brush>
  </inkml:definitions>
  <inkml:trace contextRef="#ctx0" brushRef="#br0">18650.000 12200.000 694,'-93.000'1.000'-1,"17.000"4.000"-4,15.000 3.000-2,16.000 3.000-4,1.000-1.000-2,-12.000-2.000 0,-13.000-3.000-2,-12.000-3.000-1,-1.000-2.000 1,14.000 0.000 0,11.000 0.000 3,14.000 0.000 0,7.000-2.000 2,3.000-3.000 2,3.000-3.000 3,4.000-2.000 1,1.000-1.000 4,0.000 3.000 3,0.000 3.000 4,0.000 4.000 3,0.000 1.000 4,0.000 0.000 3,0.000 0.000 4,0.000 0.000 3,12.000 0.000 6,26.000 0.000 5,24.000 0.000 7,26.000 0.000 7,12.000 0.000-1,0.000 0.000-8,0.000 0.000-6,0.000 0.000-8,4.000-2.000-6,10.000-3.000-4,10.000-3.000-4,9.000-2.000-5,7.000-3.000-2,7.000 1.000-1,6.000-1.000-2,7.000 1.000-1,0.000-1.000-1,-2.000 1.000 0,-3.000-1.000-1,-3.000 1.000-2,-1.000 1.000 1,4.000 3.000-1,3.000 3.000 0,3.000 4.000 0,3.000 1.000 0,3.000 0.000 1,3.000 0.000-1,4.000 0.000 1,-1.000 1.000 0,-3.000 4.000 0,-3.000 3.000 1,-2.000 3.000 0,-1.000-1.000 1,3.000-2.000-1,3.000-3.000 1,4.000-3.000 0,1.000-6.000 0,0.000-5.000 1,0.000-7.000 2,0.000-5.000 0,1.000-4.000 1,4.000 0.000-1,3.000 0.000 0,3.000 0.000-1,1.000 1.000 0,1.000 4.000 0,-1.000 3.000-1,1.000 3.000-1,-4.000 3.000 1,-6.000 3.000-2,-6.000 3.000 0,-6.000 4.000 0,-6.000 2.000 0,-2.000 4.000 0,-3.000 3.000 0,-3.000 3.000 0,1.000-1.000 0,6.000-2.000 1,7.000-3.000 0,6.000-3.000 0,3.000-1.000 0,0.000 4.000 0,0.000 3.000 1,0.000 3.000-1,-2.000-1.000 0,-3.000-2.000 0,-3.000-3.000 0,-2.000-3.000 0,-5.000-2.000 0,-2.000 0.000-2,-3.000 0.000-2,-3.000 0.000 0,-6.000 0.000-1,-5.000 0.000-1,-7.000 0.000 0,-5.000 0.000 0,-3.000 0.000 0,4.000 0.000 2,3.000 0.000 0,3.000 0.000 2,3.000-4.000 1,3.000-5.000 0,3.000-7.000 1,4.000-5.000 0,1.000-4.000 0,0.000 0.000 1,0.000 0.000-1,0.000 0.000 0,-4.000 0.000 0,-5.000 0.000 0,-7.000 0.000 0,-5.000 0.000 0,-3.000 0.000 0,4.000 0.000 0,3.000 0.000 2,3.000 0.000-1,1.000 1.000 1,1.000 4.000 0,-1.000 3.000-1,1.000 3.000-1,-1.000 3.000 1,1.000 3.000-1,-1.000 3.000 1,1.000 4.000-1,-1.000-1.000 1,1.000-3.000-1,-1.000-3.000 0,1.000-2.000 0,-3.000-1.000-1,-2.000 3.000 0,-3.000 3.000-2,-3.000 4.000-1,-4.000 2.000 0,-3.000 4.000 0,-3.000 3.000 1,-2.000 3.000 0,-3.000 3.000 1,1.000 3.000-1,-1.000 3.000-1,1.000 4.000 1,-3.000-3.000-1,-2.000-5.000 2,-3.000-7.000-1,-3.000-5.000 1,-2.000-4.000 1,0.000 0.000 0,0.000 0.000 0,0.000 0.000 0,1.000 0.000 1,4.000 0.000-1,3.000 0.000 0,3.000 0.000 0,4.000-2.000-1,7.000-3.000 1,6.000-3.000 0,7.000-2.000 1,5.000-5.000 0,7.000-2.000-1,6.000-3.000 1,7.000-3.000 0,0.000-2.000-1,-2.000 0.000 1,-3.000 0.000 0,-3.000 0.000 0,-2.000 1.000 0,0.000 4.000-1,0.000 3.000 0,0.000 3.000 0,-2.000-1.000-1,-3.000-2.000-1,-3.000-3.000-1,-2.000-3.000 0,-5.000-1.000-4,-2.000 4.000-5,-3.000 3.000-4,-3.000 3.000-6,-9.000 1.000-3,-11.000 1.000 2,-14.000-1.000-1,-11.000 1.000 1</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43"/>
    </inkml:context>
    <inkml:brush xml:id="br0">
      <inkml:brushProperty name="width" value="0.0348718166351318" units="cm"/>
      <inkml:brushProperty name="height" value="0.0348718166351318" units="cm"/>
      <inkml:brushProperty name="color" value="#00bff3"/>
      <inkml:brushProperty name="ignorePressure" value="0"/>
    </inkml:brush>
  </inkml:definitions>
  <inkml:trace contextRef="#ctx0" brushRef="#br0">17100.000 15450.000 630,'-44.000'-15.000'43,"13.000"23.000"-1,12.000 22.000-1,13.000 22.000 0,6.000 18.000-4,0.000 16.000-5,0.000 15.000-5,0.000 17.000-6,0.000 7.000-3,0.000 0.000-3,0.000 0.000-4,0.000 0.000-2,0.000 1.000-2,0.000 4.000 0,0.000 3.000 1,0.000 3.000 0,0.000-4.000-5,0.000-8.000-10,0.000-10.000-10,0.000-9.000-10,3.000-13.000-7,6.000-16.000-4,7.000-15.000-4,6.000-15.000-3,3.000-15.000-2,0.000-12.000 0,0.000-13.000 2,0.000-12.000 2</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4"/>
    </inkml:context>
    <inkml:brush xml:id="br0">
      <inkml:brushProperty name="width" value="0.046430516988039" units="cm"/>
      <inkml:brushProperty name="height" value="0.046430516988039" units="cm"/>
      <inkml:brushProperty name="color" value="#f2395b"/>
      <inkml:brushProperty name="ignorePressure" value="0"/>
    </inkml:brush>
  </inkml:definitions>
  <inkml:trace contextRef="#ctx0" brushRef="#br0">67700.000 49400.000 473,'-66.000'3.000'43,"19.000"6.000"8,19.000 7.000 7,19.000 6.000 9,10.000 9.000-3,4.000 13.000-10,3.000 12.000-13,3.000 13.000-10,1.000 9.000-9,1.000 6.000-4,-1.000 7.000-3,1.000 6.000-5,-6.000 3.000-1,-8.000 0.000-1,-10.000 0.000-1,-9.000 0.000 1,-5.000-4.000-2,0.000-5.000 0,0.000-7.000-2,0.000-5.000-2,3.000-9.000 0,6.000-9.000-2,7.000-10.000 0,6.000-8.000 0,7.000-11.000-2,10.000-8.000-1,10.000-10.000 0,9.000-9.000-2,10.000-7.000-2,14.000-3.000-2,11.000-3.000-3,14.000-2.000-2,7.000-5.000-2,3.000-2.000-2,3.000-3.000-3,4.000-3.000-2,-3.000-1.000-2,-5.000 4.000 1,-7.000 3.000 0,-5.000 3.000 0,-11.000 1.000-1,-11.000 1.000-2,-14.000-1.000-2,-11.000 1.000-2</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44"/>
    </inkml:context>
    <inkml:brush xml:id="br0">
      <inkml:brushProperty name="width" value="0.0382733382284641" units="cm"/>
      <inkml:brushProperty name="height" value="0.0382733382284641" units="cm"/>
      <inkml:brushProperty name="color" value="#00bff3"/>
      <inkml:brushProperty name="ignorePressure" value="0"/>
    </inkml:brush>
  </inkml:definitions>
  <inkml:trace contextRef="#ctx0" brushRef="#br0">17600.000 15600.000 574,'-16.000'-46.000'15,"19.000"10.000"4,19.000 10.000 3,19.000 9.000 3,9.000 4.000 1,0.000 1.000-3,0.000-1.000-3,0.000 1.000-3,-2.000-1.000-4,-3.000 1.000-2,-3.000-1.000-3,-2.000 1.000-3,-5.000 1.000-1,-2.000 3.000 2,-3.000 3.000 2,-3.000 4.000 1,-1.000 1.000 0,4.000 0.000 0,3.000 0.000 0,3.000 0.000-1,4.000 0.000-1,7.000 0.000-1,6.000 0.000-1,7.000 0.000-2,0.000-2.000 1,-2.000-3.000-1,-3.000-3.000 1,-3.000-2.000-1,7.000-3.000 0,19.000 1.000-2,19.000-1.000-2,19.000 1.000-2,5.000 1.000 0,-5.000 3.000 1,-7.000 3.000 0,-5.000 4.000 0,-1.000 1.000 1,6.000 0.000 0,7.000 0.000 1,6.000 0.000-1,3.000 0.000 0,0.000 0.000 1,0.000 0.000 0,0.000 0.000 1,-4.000 0.000-1,-5.000 0.000 1,-7.000 0.000 0,-5.000 0.000 0,-3.000-4.000-1,4.000-5.000-2,3.000-7.000-3,3.000-5.000-2,-2.000-1.000 0,-6.000 6.000 1,-6.000 7.000 2,-6.000 6.000 2,-4.000 3.000 0,1.000 0.000 1,-1.000 0.000 1,1.000 0.000 0,-3.000 1.000 1,-2.000 4.000 2,-3.000 3.000 0,-3.000 3.000 1,1.000-1.000 1,6.000-2.000-2,7.000-3.000-1,6.000-3.000-1,4.000-4.000-1,4.000-3.000 0,3.000-3.000 0,3.000-2.000 0,-1.000-3.000 0,-2.000 1.000 0,-3.000-1.000 0,-3.000 1.000-1,-2.000-1.000 1,0.000 1.000 0,0.000-1.000 0,0.000 1.000-1,-4.000 1.000 1,-5.000 3.000 0,-7.000 3.000 0,-5.000 4.000 1,-4.000 1.000 0,0.000 0.000 0,0.000 0.000 0,0.000 0.000 0,-2.000 0.000 0,-3.000 0.000 0,-3.000 0.000 0,-2.000 0.000 0,0.000 0.000-1,7.000 0.000 1,6.000 0.000 0,7.000 0.000-1,2.000 0.000 0,1.000 0.000 1,-1.000 0.000 0,1.000 0.000 0,-1.000 0.000 0,1.000 0.000 0,-1.000 0.000 0,1.000 0.000 0,-3.000 0.000 0,-2.000 0.000 1,-3.000 0.000 1,-3.000 0.000 1,-2.000 1.000 1,0.000 4.000-2,0.000 3.000-1,0.000 3.000 0,0.000-1.000 0,0.000-2.000-1,0.000-3.000 1,0.000-3.000 0,1.000-2.000 0,4.000 0.000-3,3.000 0.000-1,3.000 0.000-2,-1.000 0.000-1,-2.000 0.000 1,-3.000 0.000 1,-3.000 0.000 1,-1.000 0.000 0,4.000 0.000 2,3.000 0.000-1,3.000 0.000 1,-1.000 0.000 1,-2.000 0.000 0,-3.000 0.000 0,-3.000 0.000 1,-1.000 0.000 0,4.000 0.000 0,3.000 0.000 0,3.000 0.000 0,-1.000 0.000-1,-2.000 0.000 0,-3.000 0.000-1,-3.000 0.000-1,-2.000 1.000-1,0.000 4.000 1,0.000 3.000-1,0.000 3.000 0,0.000-1.000 0,0.000-2.000 0,0.000-3.000-1,0.000-3.000 1,0.000-1.000 0,0.000 4.000 0,0.000 3.000 0,0.000 3.000 0,0.000-1.000 0,0.000-2.000 1,0.000-3.000 0,0.000-3.000 0,1.000-4.000 0,4.000-3.000 1,3.000-3.000-1,3.000-2.000 0,1.000-3.000 0,1.000 1.000 1,-1.000-1.000-1,1.000 1.000 1,-1.000-1.000 0,1.000 1.000 1,-1.000-1.000-1,1.000 1.000 0,-1.000-1.000 0,1.000 1.000 0,-1.000-1.000-1,1.000 1.000 0,-3.000-1.000-1,-2.000 1.000 1,-3.000-1.000-1,-3.000 1.000 0,-4.000-1.000 1,-3.000 1.000-1,-3.000-1.000 1,-2.000 1.000 1,-1.000-1.000-1,3.000 1.000 0,3.000-1.000 0,4.000 1.000 0,1.000 1.000 0,0.000 3.000 0,0.000 3.000 1,0.000 4.000 0,0.000 1.000 0,0.000 0.000 2,0.000 0.000 0,0.000 0.000 1,3.000-4.000-1,6.000-5.000 1,7.000-7.000-1,6.000-5.000-1,4.000-3.000-1,4.000 4.000-1,3.000 3.000-1,3.000 3.000-2,-2.000-1.000 1,-6.000-2.000-1,-6.000-3.000 0,-6.000-3.000 0,-6.000 1.000 0,-2.000 6.000 2,-3.000 7.000 0,-3.000 6.000 2,-7.000 3.000 0,-9.000 0.000 0,-10.000 0.000 1,-8.000 0.000 0,-6.000 0.000 0,1.000 0.000 0,-1.000 0.000 0,1.000 0.000 0,1.000 0.000-1,3.000 0.000 1,3.000 0.000-1,4.000 0.000 1,-3.000-2.000 0,-5.000-3.000-1,-7.000-3.000 1,-5.000-2.000 0,-1.000 0.000-1,6.000 7.000 1,7.000 6.000-1,6.000 7.000 0,-4.000 8.000 1,-11.000 14.000 3,-14.000 11.000 3,-11.000 14.000 3,-11.000 2.000 1,-5.000-6.000-2,-7.000-6.000-1,-5.000-6.000-3,-3.000-6.000 0,4.000-2.000 1,3.000-3.000-1,3.000-3.000 0,1.000-1.000 0,1.000 4.000-1,-1.000 3.000 1,1.000 3.000-1,1.000 3.000 1,3.000 3.000-1,3.000 3.000-1,4.000 4.000 0,1.000 2.000 0,0.000 4.000 1,0.000 3.000 1,0.000 3.000 0,1.000 3.000 1,4.000 3.000-1,3.000 3.000 1,3.000 4.000-1,1.000 4.000-1,1.000 6.000 0,-1.000 7.000 0,1.000 6.000-1,-1.000 6.000-1,1.000 6.000-2,-1.000 7.000 0,1.000 6.000-1,-3.000 3.000-3,-2.000 0.000-2,-3.000 0.000-2,-3.000 0.000-3,-2.000-5.000-2,0.000-9.000-5,0.000-10.000-3,0.000-8.000-5,0.000-12.000-1,0.000-12.000 0,0.000-13.000 1,0.000-12.000-1,0.000-9.000-4,0.000-2.000-7,0.000-3.000-9,0.000-3.000-8</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6:45"/>
    </inkml:context>
    <inkml:brush xml:id="br0">
      <inkml:brushProperty name="width" value="0.040893629193306" units="cm"/>
      <inkml:brushProperty name="height" value="0.040893629193306" units="cm"/>
      <inkml:brushProperty name="color" value="#00bff3"/>
      <inkml:brushProperty name="ignorePressure" value="0"/>
    </inkml:brush>
  </inkml:definitions>
  <inkml:trace contextRef="#ctx0" brushRef="#br0">17300.000 18100.000 537,'120.000'-44.000'86,"-9.000"13.000"-19,-10.000 12.000-18,-8.000 13.000-18,-4.000 6.000-11,3.000 0.000-1,3.000 0.000-3,4.000 0.000-1,2.000 0.000-2,4.000 0.000-2,3.000 0.000-2,3.000 0.000-2,1.000 0.000 0,1.000 0.000 0,-1.000 0.000 0,1.000 0.000 1,-4.000 1.000-1,-6.000 4.000-1,-6.000 3.000-1,-6.000 3.000-1,9.000 1.000-2,25.000 1.000-1,25.000-1.000-3,25.000 1.000-1,7.000-3.000 0,-8.000-2.000 0,-10.000-3.000 2,-9.000-3.000 0,-5.000-4.000 1,0.000-3.000 0,0.000-3.000 1,0.000-2.000-1,1.000-3.000 1,4.000 1.000-1,3.000-1.000 0,3.000 1.000 0,1.000-1.000-1,1.000 1.000 1,-1.000-1.000 1,1.000 1.000 1,-1.000 1.000 0,1.000 3.000 0,-1.000 3.000-1,1.000 4.000 0,-4.000-1.000 0,-6.000-3.000 0,-6.000-3.000 1,-6.000-2.000 0,-6.000-1.000 0,-2.000 3.000 0,-3.000 3.000 1,-3.000 4.000 0,-1.000 1.000 0,4.000 0.000 1,3.000 0.000 0,3.000 0.000 0,-1.000 0.000 0,-2.000 0.000 0,-3.000 0.000-1,-3.000 0.000 1,-1.000 0.000-1,4.000 0.000 0,3.000 0.000 1,3.000 0.000-1,3.000 0.000 0,3.000 0.000 0,3.000 0.000-2,4.000 0.000 0,1.000-2.000 0,0.000-3.000-1,0.000-3.000 1,0.000-2.000-2,-2.000-5.000 1,-3.000-2.000-1,-3.000-3.000 0,-2.000-3.000-1,-1.000-1.000 1,3.000 4.000 0,3.000 3.000 0,4.000 3.000 0,-3.000 3.000 0,-5.000 3.000 0,-7.000 3.000 1,-5.000 4.000 0,-3.000-1.000 0,4.000-3.000-1,3.000-3.000 0,3.000-2.000 0,-1.000-3.000-1,-2.000 1.000 1,-3.000-1.000 0,-3.000 1.000 1,-1.000-1.000-1,4.000 1.000 0,3.000-1.000 0,3.000 1.000 0,-1.000-1.000-1,-2.000 1.000 0,-3.000-1.000 0,-3.000 1.000-1,-4.000 1.000 1,-3.000 3.000 0,-3.000 3.000 1,-2.000 4.000 1,-3.000-1.000 1,1.000-3.000-1,-1.000-3.000-1,1.000-2.000 0,-1.000-1.000 1,1.000 3.000-1,-1.000 3.000 1,1.000 4.000 1,-1.000-1.000-1,1.000-3.000 0,-1.000-3.000-1,1.000-2.000 0,1.000-1.000-1,3.000 3.000-1,3.000 3.000-2,4.000 4.000-1,-3.000 1.000 0,-5.000 0.000 1,-7.000 0.000 0,-5.000 0.000 2,-4.000 1.000 0,0.000 4.000 1,0.000 3.000 0,0.000 3.000 1,-4.000-1.000 1,-5.000-2.000-1,-7.000-3.000 0,-5.000-3.000 0,-4.000-2.000 0,0.000 0.000 0,0.000 0.000 0,0.000 0.000-1,1.000 0.000 1,4.000 0.000-1,3.000 0.000 0,3.000 0.000-1,-1.000 0.000-1,-2.000 0.000-1,-3.000 0.000-2,-3.000 0.000-1,-2.000-4.000 0,0.000-5.000 0,0.000-7.000 2,0.000-5.000 0,-2.000-3.000 1,-3.000 4.000 0,-3.000 3.000 0,-2.000 3.000 1,-6.000 1.000-1,-6.000 1.000-2,-6.000-1.000 0,-6.000 1.000-2</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35"/>
    </inkml:context>
    <inkml:brush xml:id="br0">
      <inkml:brushProperty name="width" value="0.0402824766933918" units="cm"/>
      <inkml:brushProperty name="height" value="0.0402824766933918" units="cm"/>
      <inkml:brushProperty name="color" value="#00bff3"/>
      <inkml:brushProperty name="ignorePressure" value="0"/>
    </inkml:brush>
  </inkml:definitions>
  <inkml:trace contextRef="#ctx0" brushRef="#br0">96100.000 2400.000 546,'-71.000'-69.000'53,"10.000"13.000"-7,10.000 12.000-8,9.000 13.000-7,1.000 4.000-5,-6.000-3.000-2,-6.000-3.000-3,-6.000-2.000-1,-2.000 2.000-2,3.000 9.000-2,3.000 10.000-2,4.000 10.000-2,1.000 4.000-1,0.000 0.000-1,0.000 0.000-1,0.000 0.000-1,1.000 3.000 0,4.000 6.000-1,3.000 7.000-1,3.000 6.000 1,1.000 4.000-1,1.000 4.000 1,-1.000 3.000 1,1.000 3.000 0,1.000-1.000 0,3.000-2.000-2,3.000-3.000-1,4.000-3.000-2,4.000-1.000 0,6.000 4.000 0,7.000 3.000 1,6.000 3.000 1,9.000 1.000-3,13.000 1.000-4,12.000-1.000-7,13.000 1.000-4,6.000-1.000-3,0.000 1.000 1,0.000-1.000 1,0.000 1.000 0,0.000-3.000 2,0.000-2.000 2,0.000-3.000 2,0.000-3.000 2,-2.000-2.000 1,-3.000 0.000 1,-3.000 0.000-1,-2.000 0.000 1,-6.000 0.000 1,-6.000 0.000 1,-6.000 0.000 1,-6.000 0.000 0,-6.000 1.000 2,-2.000 4.000 2,-3.000 3.000 2,-3.000 3.000 2,-6.000 1.000 0,-5.000 1.000-2,-7.000-1.000 0,-5.000 1.000-2,-9.000 2.000-1,-9.000 7.000 0,-10.000 6.000 1,-8.000 7.000-1,-4.000-1.000 0,3.000-6.000 0,3.000-6.000-1,4.000-6.000 1,-1.000-6.000-1,-3.000-2.000-1,-3.000-3.000-2,-2.000-3.000 0,-3.000-6.000-2,1.000-5.000-3,-1.000-7.000-2,1.000-5.000-2,-3.000-8.000-3,-2.000-5.000-2,-3.000-7.000-3,-3.000-5.000-3,2.000-9.000 0,10.000-9.000 0,10.000-10.000 1,9.000-8.000 2,9.000-1.000-1,9.000 9.000-3,10.000 10.000-2,10.000 10.000-2,4.000 4.000-1,0.000 0.000-1,0.000 0.000-1,0.000 0.000 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38"/>
    </inkml:context>
    <inkml:brush xml:id="br0">
      <inkml:brushProperty name="width" value="0.0282687526196241" units="cm"/>
      <inkml:brushProperty name="height" value="0.0282687526196241" units="cm"/>
      <inkml:brushProperty name="color" value="#00bff3"/>
      <inkml:brushProperty name="ignorePressure" value="0"/>
    </inkml:brush>
  </inkml:definitions>
  <inkml:trace contextRef="#ctx0" brushRef="#br0">96400.000 2800.000 778,'-58.000'0.000'5,"34.000"0.000"10,35.000 0.000 10,35.000 0.000 11,21.000-2.000 1,9.000-3.000-8,10.000-3.000-7,10.000-2.000-9,5.000-5.000-3,4.000-2.000-3,3.000-3.000-2,3.000-3.000-3,-1.000-2.000 1,-2.000 0.000 0,-3.000 0.000 0,-3.000 0.000 2,-7.000 1.000-3,-9.000 4.000-8,-10.000 3.000-5,-8.000 3.000-8,-9.000 1.000-2,-6.000 1.000 3,-6.000-1.000 2,-6.000 1.000 3,-7.000-3.000-5,-6.000-2.000-11,-6.000-3.000-10,-6.000-3.000-11</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38"/>
    </inkml:context>
    <inkml:brush xml:id="br0">
      <inkml:brushProperty name="width" value="0.0278143547475338" units="cm"/>
      <inkml:brushProperty name="height" value="0.0278143547475338" units="cm"/>
      <inkml:brushProperty name="color" value="#00bff3"/>
      <inkml:brushProperty name="ignorePressure" value="0"/>
    </inkml:brush>
  </inkml:definitions>
  <inkml:trace contextRef="#ctx0" brushRef="#br0">91400.000 2100.000 790,'-18.000'-22.000'50,"17.000"6.000"-9,15.000 7.000-9,16.000 6.000-8,12.000 7.000-6,9.000 10.000-3,10.000 10.000-3,10.000 9.000-3,7.000 9.000-3,6.000 9.000-4,7.000 10.000-2,6.000 10.000-4,6.000 4.000-1,6.000 0.000 1,7.000 0.000 0,6.000 0.000 0,-2.000-7.000-3,-9.000-11.000-10,-10.000-14.000-10,-8.000-11.000-8,-12.000-9.000-3,-12.000-3.000 7,-13.000-3.000 6,-12.000-2.000 7,-9.000-5.000 0,-2.000-2.000-2,-3.000-3.000-5,-3.000-3.000-3</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39"/>
    </inkml:context>
    <inkml:brush xml:id="br0">
      <inkml:brushProperty name="width" value="0.0307107158005238" units="cm"/>
      <inkml:brushProperty name="height" value="0.0307107158005238" units="cm"/>
      <inkml:brushProperty name="color" value="#00bff3"/>
      <inkml:brushProperty name="ignorePressure" value="0"/>
    </inkml:brush>
  </inkml:definitions>
  <inkml:trace contextRef="#ctx0" brushRef="#br0">90100.000 1500.000 716,'-33.000'-22.000'-4,"-16.000"6.000"-7,-15.000 7.000-8,-15.000 6.000-7,-3.000 7.000 5,14.000 10.000 17,11.000 10.000 16,14.000 9.000 17,2.000 10.000 9,-6.000 14.000 0,-6.000 11.000 1,-6.000 14.000 1,-4.000 8.000-4,1.000 7.000-5,-1.000 6.000-5,1.000 7.000-6,7.000-1.000-5,16.000-6.000-2,15.000-6.000-2,17.000-6.000-4,11.000-10.000-2,10.000-12.000-1,10.000-13.000-1,9.000-12.000-1,10.000-13.000-3,14.000-12.000-3,11.000-13.000-2,14.000-12.000-3,13.000-18.000-2,16.000-21.000-1,15.000-22.000-2,17.000-22.000 0,2.000-10.000 0,-9.000 4.000 1,-10.000 3.000 2,-8.000 3.000 1,-14.000 4.000 1,-15.000 7.000 0,-15.000 6.000 1,-16.000 7.000 2,-16.000 4.000 1,-16.000 3.000 6,-15.000 3.000 3,-15.000 4.000 5,-14.000 4.000 1,-8.000 6.000-2,-10.000 7.000-3,-9.000 6.000-2,-7.000 6.000-4,-3.000 6.000-4,-3.000 7.000-5,-2.000 6.000-4,0.000 6.000-7,7.000 6.000-10,6.000 7.000-10,7.000 6.000-10</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39"/>
    </inkml:context>
    <inkml:brush xml:id="br0">
      <inkml:brushProperty name="width" value="0.0325607396662235" units="cm"/>
      <inkml:brushProperty name="height" value="0.0325607396662235" units="cm"/>
      <inkml:brushProperty name="color" value="#00bff3"/>
      <inkml:brushProperty name="ignorePressure" value="0"/>
    </inkml:brush>
  </inkml:definitions>
  <inkml:trace contextRef="#ctx0" brushRef="#br0">98800.000 2100.000 675,'15.000'-13.000'61,"-18.000"26.000"-8,-19.000 24.000-8,-18.000 26.000-7,-6.000 10.000-7,10.000-3.000-6,10.000-3.000-6,9.000-2.000-5,7.000-5.000-4,7.000-2.000-1,6.000-3.000-1,7.000-3.000-1,7.000-9.000-2,9.000-11.000-7,10.000-14.000-4,10.000-11.000-6,5.000-7.000-3,4.000 0.000 1,3.000 0.000 0,3.000 0.000-1,3.000-5.000 2,3.000-9.000 2,3.000-10.000 1,4.000-8.000 2,1.000-9.000 1,0.000-6.000 1,0.000-6.000 1,0.000-6.000 1,-5.000-4.000 1,-9.000 1.000 2,-10.000-1.000 0,-8.000 1.000 2,-9.000 1.000 1,-6.000 3.000 1,-6.000 3.000 1,-6.000 4.000 2,-9.000 4.000-1,-8.000 6.000-2,-10.000 7.000-1,-9.000 6.000-1,-15.000 6.000-2,-18.000 6.000 2,-19.000 7.000-1,-18.000 6.000 1,-17.000 9.000-3,-11.000 13.000-6,-14.000 12.000-8,-11.000 13.000-6,5.000 2.000-6,26.000-5.000-9,24.000-7.000-6,26.000-5.000-8</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40"/>
    </inkml:context>
    <inkml:brush xml:id="br0">
      <inkml:brushProperty name="width" value="0.0308408197015524" units="cm"/>
      <inkml:brushProperty name="height" value="0.0308408197015524" units="cm"/>
      <inkml:brushProperty name="color" value="#00bff3"/>
      <inkml:brushProperty name="ignorePressure" value="0"/>
    </inkml:brush>
  </inkml:definitions>
  <inkml:trace contextRef="#ctx0" brushRef="#br0">94750.000 5100.000 713,'-25.000'56.000'109,"0.000"13.000"-28,0.000 12.000-27,0.000 13.000-27,1.000 6.000-16,4.000 0.000-7,3.000 0.000-4,3.000 0.000-7,3.000 6.000-6,3.000 13.000-9,3.000 12.000-9,4.000 13.000-9,1.000-5.000-1,0.000-22.000 6,0.000-22.000 6,0.000-21.000 5,-2.000-17.000 2,-3.000-8.000-4,-3.000-10.000-3,-2.000-9.000-5</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40"/>
    </inkml:context>
    <inkml:brush xml:id="br0">
      <inkml:brushProperty name="width" value="0.0316707380115986" units="cm"/>
      <inkml:brushProperty name="height" value="0.0316707380115986" units="cm"/>
      <inkml:brushProperty name="color" value="#00bff3"/>
      <inkml:brushProperty name="ignorePressure" value="0"/>
    </inkml:brush>
  </inkml:definitions>
  <inkml:trace contextRef="#ctx0" brushRef="#br0">93900.000 8450.000 694,'-2.000'46.000'52,"-3.000"-5.000"-9,-3.000-7.000-9,-2.000-5.000-8,-3.000 0.000-6,1.000 10.000-1,-1.000 10.000-2,1.000 9.000-2,-1.000 2.000 0,1.000-2.000-2,-1.000-3.000 0,1.000-3.000 0,1.000-4.000-2,3.000-3.000-4,3.000-3.000-2,4.000-2.000-3,4.000-5.000-2,6.000-2.000-5,7.000-3.000-2,6.000-3.000-4,9.000-6.000 0,13.000-5.000 0,12.000-7.000 2,13.000-5.000 0,6.000-9.000 1,0.000-9.000-2,0.000-10.000-2,0.000-8.000-1,-2.000-11.000-1,-3.000-8.000 3,-3.000-10.000 1,-2.000-9.000 1,-9.000-4.000 3,-12.000 4.000 1,-13.000 3.000 3,-12.000 3.000 2,-9.000 3.000 1,-2.000 3.000-1,-3.000 3.000-1,-3.000 4.000-1,-7.000 4.000 1,-9.000 6.000 6,-10.000 7.000 4,-8.000 6.000 4,-9.000 4.000 1,-6.000 4.000-2,-6.000 3.000-2,-6.000 3.000-3,-6.000 4.000-3,-2.000 7.000-4,-3.000 6.000-4,-3.000 7.000-4,1.000 7.000-6,6.000 9.000-7,7.000 10.000-6,6.000 10.000-7,6.000 0.000-3,6.000-5.000-1,7.000-7.000-1,6.000-5.000-1</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52"/>
    </inkml:context>
    <inkml:brush xml:id="br0">
      <inkml:brushProperty name="width" value="0.0274098329246044" units="cm"/>
      <inkml:brushProperty name="height" value="0.0274098329246044" units="cm"/>
      <inkml:brushProperty name="color" value="#00bff3"/>
      <inkml:brushProperty name="ignorePressure" value="0"/>
    </inkml:brush>
  </inkml:definitions>
  <inkml:trace contextRef="#ctx0" brushRef="#br0">90450.000 4000.000 802,'-25.000'-24.000'133,"0.000"4.000"-68,0.000 3.000-69,0.000 3.000-68</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4"/>
    </inkml:context>
    <inkml:brush xml:id="br0">
      <inkml:brushProperty name="width" value="0.0399764701724052" units="cm"/>
      <inkml:brushProperty name="height" value="0.0399764701724052" units="cm"/>
      <inkml:brushProperty name="color" value="#f2395b"/>
      <inkml:brushProperty name="ignorePressure" value="0"/>
    </inkml:brush>
  </inkml:definitions>
  <inkml:trace contextRef="#ctx0" brushRef="#br0">67800.000 50200.000 550,'-46.000'-47.000'6,"10.000"6.000"11,10.000 7.000 13,9.000 6.000 11,12.000 1.000 6,16.000-3.000 0,15.000-3.000 1,17.000-2.000-1,13.000 0.000-3,13.000 7.000-5,12.000 6.000-5,13.000 7.000-6,6.000 5.000-10,0.000 7.000-14,0.000 6.000-15,0.000 7.000-15,-4.000 2.000-6,-5.000 1.000-1,-7.000-1.000 0,-5.000 1.000-1,-11.000-1.000-1,-11.000 1.000-2,-14.000-1.000-3,-11.000 1.000-3,-7.000-1.000 0,0.000 1.000 2,0.000-1.000 3,0.000 1.000 3</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53"/>
    </inkml:context>
    <inkml:brush xml:id="br0">
      <inkml:brushProperty name="width" value="0.0383935831487179" units="cm"/>
      <inkml:brushProperty name="height" value="0.0383935831487179" units="cm"/>
      <inkml:brushProperty name="color" value="#00bff3"/>
      <inkml:brushProperty name="ignorePressure" value="0"/>
    </inkml:brush>
  </inkml:definitions>
  <inkml:trace contextRef="#ctx0" brushRef="#br0">95850.000 7750.000 573,'25.000'-22.000'8,"0.000"6.000"19,0.000 7.000 17,0.000 6.000 18,1.000 3.000 9,4.000 0.000 1,3.000 0.000-1,3.000 0.000 0</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09T22:27:53"/>
    </inkml:context>
    <inkml:brush xml:id="br0">
      <inkml:brushProperty name="width" value="0.0472506619989872" units="cm"/>
      <inkml:brushProperty name="height" value="0.0472506619989872" units="cm"/>
      <inkml:brushProperty name="color" value="#00bff3"/>
      <inkml:brushProperty name="ignorePressure" value="0"/>
    </inkml:brush>
  </inkml:definitions>
  <inkml:trace contextRef="#ctx0" brushRef="#br0">98900.000 3800.000 465,'26.000'23.000'212,"4.000"-3.000"-52,3.000-3.000-52,3.000-2.000-53</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69200.000 10100.000 999,'3.000'-288.000'-24,"6.000"76.000"-5,7.000 74.000-4,6.000 76.000-4</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4"/>
    </inkml:context>
    <inkml:brush xml:id="br0">
      <inkml:brushProperty name="width" value="0.0411873273551464" units="cm"/>
      <inkml:brushProperty name="height" value="0.0411873273551464" units="cm"/>
      <inkml:brushProperty name="color" value="#f2395b"/>
      <inkml:brushProperty name="ignorePressure" value="0"/>
    </inkml:brush>
  </inkml:definitions>
  <inkml:trace contextRef="#ctx0" brushRef="#br0">39400.000 21450.000 534,'-43.000'-2.000'8,"17.000"-3.000"17,15.000-3.000 17,16.000-2.000 17,10.000-3.000 3,7.000 1.000-12,6.000-1.000-11,7.000 1.000-11,8.000 1.000-7,14.000 3.000-2,11.000 3.000-1,14.000 4.000-1,3.000-1.000-3,-2.000-3.000-1,-3.000-3.000-3,-3.000-2.000-2,1.000-3.000-3,6.000 1.000 0,7.000-1.000-2,6.000 1.000-2,1.000 1.000 0,-3.000 3.000 1,-3.000 3.000-1,-2.000 4.000 2,-6.000-1.000-1,-6.000-3.000 1,-6.000-3.000-1,-6.000-2.000 1,-4.000-1.000-2,1.000 3.000-1,-1.000 3.000-4,1.000 4.000-1,-4.000 1.000-6,-6.000 0.000-6,-6.000 0.000-6,-6.000 0.000-8,-15.000 0.000-4,-21.000 0.000-2,-22.000 0.000-2,-22.000 0.000-2,-15.000 1.000 0,-5.000 4.000 4,-7.000 3.000 3,-5.000 3.000 3,-1.000 1.000 4,6.000 1.000 3,7.000-1.000 5,6.000 1.000 3,4.000-3.000 2,4.000-2.000 3,3.000-3.000 2,3.000-3.000 1,4.000-1.000 1,7.000 4.000 0,6.000 3.000-1,7.000 3.000-1,2.000 1.000 6,1.000 1.000 13,-1.000-1.000 12,1.000 1.000 14,-6.000 7.000 7,-8.000 16.000 6,-10.000 15.000 4,-9.000 17.000 4,-4.000 10.000-1,4.000 6.000-9,3.000 7.000-8,3.000 6.000-8,1.000 7.000-6,1.000 10.000-4,-1.000 10.000-5,1.000 9.000-3,-3.000 2.000-4,-2.000-2.000-1,-3.000-3.000-3,-3.000-3.000-2,-2.000-6.000-1,0.000-5.000-1,0.000-7.000-1,0.000-5.000-2,4.000-12.000-1,10.000-16.000-3,10.000-15.000-3,9.000-15.000-4,13.000-23.000-5,20.000-28.000-8,18.000-28.000-8,20.000-27.000-9,3.000-11.000-3,-8.000 10.000 3,-10.000 10.000 2,-9.000 9.000 2,-4.000 2.000 1,4.000-2.000-1,3.000-3.000 1,3.000-3.000-1</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4"/>
    </inkml:context>
    <inkml:brush xml:id="br0">
      <inkml:brushProperty name="width" value="0.0459212586283684" units="cm"/>
      <inkml:brushProperty name="height" value="0.0459212586283684" units="cm"/>
      <inkml:brushProperty name="color" value="#f2395b"/>
      <inkml:brushProperty name="ignorePressure" value="0"/>
    </inkml:brush>
  </inkml:definitions>
  <inkml:trace contextRef="#ctx0" brushRef="#br0">41050.000 21350.000 479,'-2.000'54.000'126,"-3.000"10.000"-27,-3.000 10.000-27,-2.000 9.000-27,-5.000 6.000-14,-2.000 3.000-5,-3.000 3.000-3,-3.000 4.000-3,1.000 1.000-3,6.000 0.000-3,7.000 0.000-1,6.000 0.000-1,3.000-2.000-3,0.000-3.000-2,0.000-3.000-3,0.000-2.000-1,0.000-6.000-4,0.000-6.000-4,0.000-6.000-3,0.000-6.000-4,7.000-7.000-7,17.000-6.000-10,15.000-6.000-10,16.000-6.000-10,10.000-7.000-5,7.000-6.000 0,6.000-6.000 1,7.000-6.000-1,-4.000-6.000 3,-12.000-2.000 6,-13.000-3.000 5,-12.000-3.000 7</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5"/>
    </inkml:context>
    <inkml:brush xml:id="br0">
      <inkml:brushProperty name="width" value="0.0402087531983852" units="cm"/>
      <inkml:brushProperty name="height" value="0.0402087531983852" units="cm"/>
      <inkml:brushProperty name="color" value="#f2395b"/>
      <inkml:brushProperty name="ignorePressure" value="0"/>
    </inkml:brush>
  </inkml:definitions>
  <inkml:trace contextRef="#ctx0" brushRef="#br0">41950.000 22150.000 547,'-41.000'0.000'1,"19.000"0.000"4,19.000 0.000 3,19.000 0.000 4,13.000-2.000 1,10.000-3.000 2,10.000-3.000 1,9.000-2.000 2,4.000 5.000-2,1.000 16.000-3,-1.000 15.000-3,1.000 17.000-3,-7.000 10.000-3,-12.000 6.000-2,-13.000 7.000-1,-12.000 6.000-1,-13.000 7.000-1,-12.000 10.000 1,-13.000 10.000 2,-12.000 9.000 1,-10.000-1.000-2,-6.000-8.000-3,-6.000-10.000-4,-6.000-9.000-3,-4.000-9.000-1,1.000-5.000 4,-1.000-7.000 2,1.000-5.000 3,2.000-9.000 3,7.000-9.000 3,6.000-10.000 4,7.000-8.000 3,16.000-11.000 3,29.000-8.000 3,28.000-10.000 3,28.000-9.000 3,12.000-2.000 0,-3.000 6.000-4,-3.000 7.000-4,-2.000 6.000-4,-6.000 3.000-3,-6.000 0.000-1,-6.000 0.000-1,-6.000 0.000-2,-6.000 3.000-1,-2.000 6.000 1,-3.000 7.000 1,-3.000 6.000 0,-6.000 6.000 0,-5.000 6.000-1,-7.000 7.000 1,-5.000 6.000-1,-9.000 6.000 0,-9.000 6.000 0,-10.000 7.000 1,-8.000 6.000-1,-11.000 6.000 1,-8.000 6.000 0,-10.000 7.000 1,-9.000 6.000-1,-7.000 3.000 2,-3.000 0.000-1,-3.000 0.000 0,-2.000 0.000 0,-1.000-4.000-1,3.000-5.000 0,3.000-7.000-2,4.000-5.000-1,5.000-11.000-3,10.000-11.000-4,10.000-14.000-5,9.000-11.000-5,9.000-20.000-7,9.000-24.000-11,10.000-26.000-12,10.000-24.000-10,8.000-13.000-3,10.000 0.000 5,10.000 0.000 5,9.000 0.000 5,1.000 4.000 4,-6.000 10.000 4,-6.000 10.000 3,-6.000 9.000 3</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5"/>
    </inkml:context>
    <inkml:brush xml:id="br0">
      <inkml:brushProperty name="width" value="0.0348274372518063" units="cm"/>
      <inkml:brushProperty name="height" value="0.0348274372518063" units="cm"/>
      <inkml:brushProperty name="color" value="#f2395b"/>
      <inkml:brushProperty name="ignorePressure" value="0"/>
    </inkml:brush>
  </inkml:definitions>
  <inkml:trace contextRef="#ctx0" brushRef="#br0">42450.000 19200.000 631,'0.000'-61.000'6,"0.000"28.000"12,0.000 28.000 12,0.000 29.000 11,-8.000 21.000 3,-16.000 16.000-8,-15.000 15.000-7,-15.000 17.000-9,-9.000 7.000-3,1.000 0.000-1,-1.000 0.000 1,1.000 0.000-1,-1.000-4.000 1,1.000-5.000-1,-1.000-7.000 0,1.000-5.000-1,5.000-8.000-3,14.000-5.000-10,11.000-7.000-7,14.000-5.000-9,7.000-6.000-3,3.000-3.000 2,3.000-3.000 2,4.000-2.000 2,4.000-6.000 2,6.000-6.000 2,7.000-6.000 2,6.000-6.000 3,7.000-6.000 1,10.000-2.000 1,10.000-3.000 0,9.000-3.000 2,6.000-2.000-1,3.000 0.000-1,3.000 0.000-1,4.000 0.000-2,2.000-2.000-1,4.000-3.000-4,3.000-3.000-3,3.000-2.000-3,-4.000-1.000-3,-8.000 3.000-5,-10.000 3.000-5,-9.000 4.000-3,-7.000 1.000-2,-3.000 0.000 2,-3.000 0.000 1,-2.000 0.000 1,-6.000-2.000 2,-6.000-3.000 0,-6.000-3.000 2,-6.000-2.000 0</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6"/>
    </inkml:context>
    <inkml:brush xml:id="br0">
      <inkml:brushProperty name="width" value="0.0341665409505367" units="cm"/>
      <inkml:brushProperty name="height" value="0.0341665409505367" units="cm"/>
      <inkml:brushProperty name="color" value="#f2395b"/>
      <inkml:brushProperty name="ignorePressure" value="0"/>
    </inkml:brush>
  </inkml:definitions>
  <inkml:trace contextRef="#ctx0" brushRef="#br0">42800.000 19550.000 643,'-24.000'-27.000'-3,"4.000"-3.000"-5,3.000-3.000-7,3.000-2.000-5,3.000-1.000 4,3.000 3.000 16,3.000 3.000 16,4.000 4.000 15,1.000 7.000 9,0.000 13.000-2,0.000 12.000 1,0.000 13.000 0,0.000 16.000-2,0.000 23.000-2,0.000 22.000-2,0.000 22.000-3,-4.000 16.000-4,-5.000 14.000-5,-7.000 11.000-5,-5.000 14.000-7,-1.000-1.000-3,6.000-12.000-4,7.000-13.000-2,6.000-12.000-3,1.000-10.000-7,-3.000-6.000-9,-3.000-6.000-10,-2.000-6.000-9,-3.000-10.000-7,1.000-12.000-7,-1.000-13.000-5,1.000-12.000-5</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8"/>
    </inkml:context>
    <inkml:brush xml:id="br0">
      <inkml:brushProperty name="width" value="0.0419902801513672" units="cm"/>
      <inkml:brushProperty name="height" value="0.0419902801513672" units="cm"/>
      <inkml:brushProperty name="color" value="#f2395b"/>
      <inkml:brushProperty name="ignorePressure" value="0"/>
    </inkml:brush>
  </inkml:definitions>
  <inkml:trace contextRef="#ctx0" brushRef="#br0">41150.000 11150.000 523,'-132.000'46.000'56,"39.000"-5.000"-8,36.000-7.000-7,39.000-5.000-9,21.000-4.000-5,6.000 0.000-2,7.000 0.000-3,6.000 0.000-2,7.000-2.000-3,10.000-3.000-1,10.000-3.000-1,9.000-2.000-1,10.000-5.000-2,14.000-2.000-3,11.000-3.000-1,14.000-3.000-2,3.000-4.000-1,-2.000-3.000 2,-3.000-3.000 2,-3.000-2.000 2,-6.000-1.000-4,-5.000 3.000-7,-7.000 3.000-8,-5.000 4.000-9,-20.000 4.000-3,-31.000 6.000-2,-31.000 7.000 0,-31.000 6.000-2,-16.000 6.000 5,0.000 6.000 7,0.000 7.000 10,0.000 6.000 8,-2.000 6.000 4,-3.000 6.000 1,-3.000 7.000 1,-2.000 6.000 1,-3.000 4.000 0,1.000 4.000-1,-1.000 3.000 0,1.000 3.000 0,-1.000 3.000-1,1.000 3.000-2,-1.000 3.000-2,1.000 4.000-1,1.000-3.000-2,3.000-5.000-3,3.000-7.000-2,4.000-5.000-2,2.000-9.000-3,4.000-9.000-3,3.000-10.000-3,3.000-8.000-5,18.000-25.000-9,35.000-36.000-16,35.000-39.000-17,34.000-36.000-16,17.000-20.000-1,0.000 1.000 15,0.000-1.000 16,0.000 1.000 16,-5.000 4.000 9,-9.000 9.000 5,-10.000 10.000 4,-8.000 10.000 5,-9.000 7.000 2,-6.000 6.000 1,-6.000 7.000 0,-6.000 6.000 2,-6.000 4.000 3,-2.000 4.000 5,-3.000 3.000 7,-3.000 3.000 4,-4.000 3.000 6,-3.000 3.000 4,-3.000 3.000 3,-2.000 4.000 5,-3.000 10.000 3,1.000 19.000 3,-1.000 19.000 2,1.000 19.000 3,-3.000 13.000-3,-2.000 10.000-5,-3.000 10.000-5,-3.000 9.000-7,-7.000 6.000-4,-9.000 3.000-3,-10.000 3.000-4,-8.000 4.000-2,-6.000-1.000-2,1.000-3.000-1,-1.000-3.000-2,1.000-2.000-1,4.000-6.000-1,9.000-6.000-4,10.000-6.000-2,10.000-6.000-2,8.000-9.000-5,10.000-8.000-7,10.000-10.000-7,9.000-9.000-7,15.000-10.000-1,22.000-9.000 3,22.000-10.000 3,23.000-8.000 4,5.000-8.000-3,-9.000-2.000-9,-10.000-3.000-9,-8.000-3.000-9,-11.000-2.000-2,-8.000 0.000 2,-10.000 0.000 4,-9.000 0.000 2</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8"/>
    </inkml:context>
    <inkml:brush xml:id="br0">
      <inkml:brushProperty name="width" value="0.0448682047426701" units="cm"/>
      <inkml:brushProperty name="height" value="0.0448682047426701" units="cm"/>
      <inkml:brushProperty name="color" value="#f2395b"/>
      <inkml:brushProperty name="ignorePressure" value="0"/>
    </inkml:brush>
  </inkml:definitions>
  <inkml:trace contextRef="#ctx0" brushRef="#br0">43150.000 12150.000 490,'51.000'-22.000'87,"4.000"6.000"-18,3.000 7.000-18,3.000 6.000-19,-1.000 7.000-11,-2.000 10.000-5,-3.000 10.000-3,-3.000 9.000-5,-7.000 6.000-2,-9.000 3.000-2,-10.000 3.000-1,-8.000 4.000-1,-14.000 2.000-2,-15.000 4.000-3,-15.000 3.000-1,-16.000 3.000-2,-12.000 3.000-1,-5.000 3.000 1,-7.000 3.000 1,-5.000 4.000 0,-3.000-3.000 2,4.000-5.000 1,3.000-7.000 2,3.000-5.000 0,6.000-9.000 2,9.000-9.000 1,10.000-10.000 1,10.000-8.000 2,16.000-8.000 1,26.000-2.000 3,24.000-3.000 3,26.000-3.000 1,12.000-2.000 1,0.000 0.000-1,0.000 0.000-1,0.000 0.000-2,-5.000 1.000-1,-9.000 4.000 1,-10.000 3.000-1,-8.000 3.000 0,-8.000 4.000 0,-2.000 7.000 0,-3.000 6.000-1,-3.000 7.000-1,-6.000 4.000 0,-5.000 3.000-1,-7.000 3.000 0,-5.000 4.000-1,-8.000 1.000 0,-5.000 0.000-1,-7.000 0.000-1,-5.000 0.000-1,-12.000 9.000-1,-16.000 19.000-1,-15.000 19.000-3,-15.000 19.000-2,-7.000 2.000-2,3.000-11.000-1,3.000-14.000-2,4.000-11.000-1,7.000-14.000-3,13.000-11.000-3,12.000-14.000-5,13.000-11.000-3,9.000-28.000-9,6.000-40.000-13,7.000-40.000-14,6.000-41.000-13,6.000-12.000 0,6.000 20.000 13,7.000 18.000 11,6.000 20.000 14</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4"/>
    </inkml:context>
    <inkml:brush xml:id="br0">
      <inkml:brushProperty name="width" value="0.0430920496582985" units="cm"/>
      <inkml:brushProperty name="height" value="0.0430920496582985" units="cm"/>
      <inkml:brushProperty name="color" value="#f2395b"/>
      <inkml:brushProperty name="ignorePressure" value="0"/>
    </inkml:brush>
  </inkml:definitions>
  <inkml:trace contextRef="#ctx0" brushRef="#br0">70500.000 24250.000 510,'-2.000'170.000'157,"-3.000"-9.000"-35,-3.000-10.000-37,-2.000-8.000-35,-5.000-8.000-22,-2.000-2.000-6,-3.000-3.000-7,-3.000-3.000-6,-6.000-2.000-8,-5.000 0.000-6,-7.000 0.000-7,-5.000 0.000-7,0.000-8.000-9,10.000-16.000-10,10.000-15.000-10,9.000-15.000-10</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5"/>
    </inkml:context>
    <inkml:brush xml:id="br0">
      <inkml:brushProperty name="width" value="0.0520667023956776" units="cm"/>
      <inkml:brushProperty name="height" value="0.0520667023956776" units="cm"/>
      <inkml:brushProperty name="color" value="#f2395b"/>
      <inkml:brushProperty name="ignorePressure" value="0"/>
    </inkml:brush>
  </inkml:definitions>
  <inkml:trace contextRef="#ctx0" brushRef="#br0">69650.000 48900.000 422,'-24.000'-24.000'0,"4.000"4.000"0,3.000 3.000 0,3.000 3.000 0,1.000-1.000 5,1.000-2.000 9,-1.000-3.000 10,1.000-3.000 10,2.000 4.000 7,7.000 13.000 6,6.000 12.000 4,7.000 13.000 7,0.000 10.000-4,-2.000 10.000-9,-3.000 10.000-10,-3.000 9.000-11,-2.000 12.000-5,0.000 16.000 0,0.000 15.000-1,0.000 17.000-1,-2.000 11.000-1,-3.000 10.000 0,-3.000 10.000-1,-2.000 9.000-1,-6.000 10.000-4,-6.000 14.000-9,-6.000 11.000-7,-6.000 14.000-9,-4.000 22.000-3,1.000 35.000 2,-1.000 35.000 1,1.000 34.000 2,4.000 4.000-4,9.000-24.000-9,10.000-26.000-8,10.000-24.000-9,4.000-31.000-5,0.000-33.000-4,0.000-35.000-2,0.000-34.000-3,0.000-29.000 3,0.000-21.000 6,0.000-22.000 8,0.000-22.000 6</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9"/>
    </inkml:context>
    <inkml:brush xml:id="br0">
      <inkml:brushProperty name="width" value="0.0378906540572643" units="cm"/>
      <inkml:brushProperty name="height" value="0.0378906540572643" units="cm"/>
      <inkml:brushProperty name="color" value="#f2395b"/>
      <inkml:brushProperty name="ignorePressure" value="0"/>
    </inkml:brush>
  </inkml:definitions>
  <inkml:trace contextRef="#ctx0" brushRef="#br0">43650.000 9350.000 580,'-4.000'-85.000'49,"-5.000"32.000"4,-7.000 31.000 4,-5.000 32.000 4,-9.000 22.000-4,-9.000 17.000-12,-10.000 15.000-12,-8.000 16.000-11,-8.000 10.000-8,-2.000 7.000-3,-3.000 6.000-4,-3.000 7.000-2,1.000-4.000-2,6.000-12.000-1,7.000-13.000-2,6.000-12.000 0,6.000-9.000 0,6.000-2.000-1,7.000-3.000 0,6.000-3.000 0,10.000-6.000 0,17.000-5.000-1,15.000-7.000 0,16.000-5.000 0,13.000-8.000 0,14.000-5.000-1,11.000-7.000 0,14.000-5.000 0,7.000-8.000-1,3.000-5.000 1,3.000-7.000 0,4.000-5.000 0,-1.000-3.000-2,-3.000 4.000-3,-3.000 3.000-3,-2.000 3.000-4,-8.000 3.000-5,-8.000 3.000-6,-10.000 3.000-5,-9.000 4.000-6,-9.000-1.000-2,-5.000-3.000 1,-7.000-3.000 2,-5.000-2.000 1</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09"/>
    </inkml:context>
    <inkml:brush xml:id="br0">
      <inkml:brushProperty name="width" value="0.0406431965529919" units="cm"/>
      <inkml:brushProperty name="height" value="0.0406431965529919" units="cm"/>
      <inkml:brushProperty name="color" value="#f2395b"/>
      <inkml:brushProperty name="ignorePressure" value="0"/>
    </inkml:brush>
  </inkml:definitions>
  <inkml:trace contextRef="#ctx0" brushRef="#br0">43900.000 9700.000 541,'-24.000'-69.000'3,"4.000"13.000"8,3.000 12.000 7,3.000 13.000 7,1.000 13.000 7,1.000 17.000 6,-1.000 15.000 6,1.000 16.000 7,1.000 13.000-2,3.000 14.000-7,3.000 11.000-8,4.000 14.000-8,1.000 11.000-6,0.000 14.000-2,0.000 11.000-2,0.000 14.000-4,-2.000 10.000-2,-3.000 9.000-4,-3.000 10.000-3,-2.000 10.000-3,-3.000-11.000-16,1.000-27.000-29,-1.000-28.000-29,1.000-28.000-29</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3"/>
    </inkml:context>
    <inkml:brush xml:id="br0">
      <inkml:brushProperty name="width" value="0.0372206531465054" units="cm"/>
      <inkml:brushProperty name="height" value="0.0372206531465054" units="cm"/>
      <inkml:brushProperty name="color" value="#f2395b"/>
      <inkml:brushProperty name="ignorePressure" value="0"/>
    </inkml:brush>
  </inkml:definitions>
  <inkml:trace contextRef="#ctx0" brushRef="#br0">37900.000 41800.000 591,'-33.000'-46.000'44,"34.000"10.000"3,35.000 10.000 5,35.000 9.000 4,14.000 7.000-4,-2.000 7.000-11,-3.000 6.000-11,-3.000 7.000-10,-7.000 5.000-7,-9.000 7.000-1,-10.000 6.000-1,-8.000 7.000-1,-8.000 4.000-2,-2.000 3.000-1,-3.000 3.000-4,-3.000 4.000-1,-7.000 4.000-2,-9.000 6.000 0,-10.000 7.000 0,-8.000 6.000-2,-11.000 4.000 0,-8.000 4.000-4,-10.000 3.000-1,-9.000 3.000-4,-12.000 4.000 0,-11.000 7.000-2,-14.000 6.000 1,-11.000 7.000-1,-7.000-1.000-1,0.000-6.000 2,0.000-6.000-1,0.000-6.000 1,3.000-10.000 1,6.000-12.000 1,7.000-13.000 2,6.000-12.000 2,9.000-10.000 2,13.000-6.000 4,12.000-6.000 3,13.000-6.000 3,16.000-10.000 3,23.000-12.000 2,22.000-13.000 4,22.000-12.000 2,13.000-9.000 0,7.000-2.000-3,6.000-3.000-2,7.000-3.000-2,2.000 2.000-4,1.000 10.000-4,-1.000 10.000-5,1.000 9.000-5,-3.000 6.000-6,-2.000 3.000-7,-3.000 3.000-6,-3.000 4.000-8,-2.000-1.000-2,0.000-3.000 0,0.000-3.000 1,0.000-2.000 1,-5.000-3.000 2,-9.000 1.000 5,-10.000-1.000 3,-8.000 1.000 5,-8.000-1.000 1,-2.000 1.000-1,-3.000-1.000-1,-3.000 1.000-1</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3"/>
    </inkml:context>
    <inkml:brush xml:id="br0">
      <inkml:brushProperty name="width" value="0.0336510762572289" units="cm"/>
      <inkml:brushProperty name="height" value="0.0336510762572289" units="cm"/>
      <inkml:brushProperty name="color" value="#f2395b"/>
      <inkml:brushProperty name="ignorePressure" value="0"/>
    </inkml:brush>
  </inkml:definitions>
  <inkml:trace contextRef="#ctx0" brushRef="#br0">39850.000 41000.000 653,'0.000'-38.000'28,"0.000"26.000"5,0.000 24.000 8,0.000 26.000 5,-4.000 21.000 1,-5.000 19.000-6,-7.000 19.000-6,-5.000 19.000-6,-9.000 10.000-7,-9.000 4.000-7,-10.000 3.000-6,-8.000 3.000-8,-8.000-5.000-7,-2.000-12.000-5,-3.000-13.000-5,-3.000-12.000-5,1.000-16.000-6,6.000-19.000-3,7.000-18.000-4,6.000-19.000-4,6.000-19.000-2,6.000-19.000-1,7.000-18.000-2,6.000-19.000 0,4.000-7.000 4,4.000 7.000 6,3.000 6.000 8,3.000 7.000 8</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3"/>
    </inkml:context>
    <inkml:brush xml:id="br0">
      <inkml:brushProperty name="width" value="0.0297929719090462" units="cm"/>
      <inkml:brushProperty name="height" value="0.0297929719090462" units="cm"/>
      <inkml:brushProperty name="color" value="#f2395b"/>
      <inkml:brushProperty name="ignorePressure" value="0"/>
    </inkml:brush>
  </inkml:definitions>
  <inkml:trace contextRef="#ctx0" brushRef="#br0">39400.000 41700.000 738,'160.000'25.000'2,"-27.000"0.000"2,-28.000 0.000 4,-28.000 0.000 4,-15.000 0.000 4,1.000 0.000 8,-1.000 0.000 8,1.000 0.000 7,-3.000 0.000 0,-2.000 0.000-7,-3.000 0.000-7,-3.000 0.000-6,-4.000 0.000-10,-3.000 0.000-9,-3.000 0.000-12,-2.000 0.000-10</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3"/>
    </inkml:context>
    <inkml:brush xml:id="br0">
      <inkml:brushProperty name="width" value="0.0384635105729103" units="cm"/>
      <inkml:brushProperty name="height" value="0.0384635105729103" units="cm"/>
      <inkml:brushProperty name="color" value="#f2395b"/>
      <inkml:brushProperty name="ignorePressure" value="0"/>
    </inkml:brush>
  </inkml:definitions>
  <inkml:trace contextRef="#ctx0" brushRef="#br0">40100.000 42150.000 571,'-46.000'-2.000'5,"10.000"-3.000"7,10.000-3.000 6,9.000-2.000 8,6.000 2.000 3,3.000 9.000 0,3.000 10.000 0,4.000 10.000 0,1.000 11.000 0,0.000 17.000 0,0.000 15.000-1,0.000 16.000-1,-2.000 12.000-1,-3.000 9.000-2,-3.000 10.000-4,-2.000 10.000-2,-3.000 18.000-3,1.000 28.000-2,-1.000 28.000-4,1.000 29.000-2,-3.000 24.000-3,-2.000 22.000-1,-3.000 22.000-4,-3.000 23.000-1,-1.000 3.000-6,4.000-11.000-10,3.000-14.000-10,3.000-11.000-10,3.000-26.000-3,3.000-37.000 6,3.000-38.000 5,4.000-37.000 5,1.000-27.000-2,0.000-16.000-9,0.000-15.000-9,0.000-15.000-10</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4"/>
    </inkml:context>
    <inkml:brush xml:id="br0">
      <inkml:brushProperty name="width" value="0.0410466827452183" units="cm"/>
      <inkml:brushProperty name="height" value="0.0410466827452183" units="cm"/>
      <inkml:brushProperty name="color" value="#f2395b"/>
      <inkml:brushProperty name="ignorePressure" value="0"/>
    </inkml:brush>
  </inkml:definitions>
  <inkml:trace contextRef="#ctx0" brushRef="#br0">41200.000 41750.000 535,'-77.000'0.000'24,"47.000"0.000"15,47.000 0.000 17,48.000 0.000 17,25.000-5.000 0,7.000-9.000-13,6.000-10.000-14,7.000-8.000-14,4.000-6.000-10,3.000 1.000-5,3.000-1.000-5,4.000 1.000-4,-6.000 2.000-6,-11.000 7.000-3,-14.000 6.000-4,-11.000 7.000-4,-12.000 5.000-4,-9.000 7.000-2,-10.000 6.000-2,-8.000 7.000-3,-14.000 7.000 0,-15.000 9.000 0,-15.000 10.000 2,-16.000 10.000 0,-13.000 5.000 1,-9.000 4.000 1,-10.000 3.000 1,-8.000 3.000 2,-9.000 1.000 2,-6.000 1.000 5,-6.000-1.000 5,-6.000 1.000 5,-6.000-1.000 3,-2.000 1.000 4,-3.000-1.000 3,-3.000 1.000 2,1.000 2.000 2,6.000 7.000 0,7.000 6.000 0,6.000 7.000-1,4.000 2.000-1,4.000 1.000-2,3.000-1.000-2,3.000 1.000-2,4.000-3.000-3,7.000-2.000 0,6.000-3.000 0,7.000-3.000-2,5.000-6.000-4,7.000-5.000-9,6.000-7.000-8,7.000-5.000-9,11.000-22.000-10,20.000-33.000-10,18.000-35.000-11,20.000-34.000-12,3.000-10.000 0,-8.000 16.000 11,-10.000 15.000 9,-9.000 17.000 11</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4"/>
    </inkml:context>
    <inkml:brush xml:id="br0">
      <inkml:brushProperty name="width" value="0.0416175983846188" units="cm"/>
      <inkml:brushProperty name="height" value="0.0416175983846188" units="cm"/>
      <inkml:brushProperty name="color" value="#f2395b"/>
      <inkml:brushProperty name="ignorePressure" value="0"/>
    </inkml:brush>
  </inkml:definitions>
  <inkml:trace contextRef="#ctx0" brushRef="#br0">42350.000 42200.000 528,'-69.000'50.000'52,"13.000"0.000"1,12.000 0.000 0,13.000 0.000 1,9.000 0.000-4,6.000 0.000-7,7.000 0.000-6,6.000 0.000-7,3.000 1.000-6,0.000 4.000-2,0.000 3.000-5,0.000 3.000-3,1.000-1.000-3,4.000-2.000-4,3.000-3.000-3,3.000-3.000-4,4.000-2.000-3,7.000 0.000-5,6.000 0.000-4,7.000 0.000-5,4.000-2.000-1,3.000-3.000 1,3.000-3.000 1,4.000-2.000 0,4.000-8.000-3,6.000-8.000-10,7.000-10.000-11,6.000-9.000-8,-4.000-7.000-6,-11.000-3.000 2,-14.000-3.000 1,-11.000-2.000 1</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5"/>
    </inkml:context>
    <inkml:brush xml:id="br0">
      <inkml:brushProperty name="width" value="0.0512864664196968" units="cm"/>
      <inkml:brushProperty name="height" value="0.0512864664196968" units="cm"/>
      <inkml:brushProperty name="color" value="#f2395b"/>
      <inkml:brushProperty name="ignorePressure" value="0"/>
    </inkml:brush>
  </inkml:definitions>
  <inkml:trace contextRef="#ctx0" brushRef="#br0">43150.000 42400.000 428,'112.000'3.000'86,"-24.000"6.000"-21,-26.000 7.000-20,-24.000 6.000-20,-15.000 6.000-12,-3.000 6.000-1,-3.000 7.000-2,-2.000 6.000-2,-11.000 6.000-2,-15.000 6.000-3,-15.000 7.000-3,-16.000 6.000-2,-12.000 1.000-1,-5.000-3.000 1,-7.000-3.000 2,-5.000-2.000 0,-3.000-3.000 0,4.000 1.000-1,3.000-1.000-1,3.000 1.000 0,6.000-6.000 0,9.000-8.000 3,10.000-10.000 3,10.000-9.000 3,19.000-9.000 3,32.000-5.000 3,31.000-7.000 1,32.000-5.000 3,11.000-6.000 0,-5.000-3.000-4,-7.000-3.000-4,-5.000-2.000-3,-8.000-1.000-3,-5.000 3.000-1,-7.000 3.000-3,-5.000 4.000 0,-8.000 7.000-1,-5.000 13.000 2,-7.000 12.000 3,-5.000 13.000 1,-11.000 12.000 2,-11.000 13.000 2,-14.000 12.000 3,-11.000 13.000 1,-11.000 9.000 0,-5.000 6.000 1,-7.000 7.000 0,-5.000 6.000-1,-6.000-1.000 0,-3.000-5.000 0,-3.000-7.000-1,-2.000-5.000-1,-1.000-8.000 1,3.000-5.000 0,3.000-7.000 0,4.000-5.000 0,2.000-9.000-1,4.000-9.000-5,3.000-10.000-2,3.000-8.000-5,9.000-25.000-12,16.000-36.000-20,15.000-39.000-21,17.000-36.000-19,7.000-12.000-5,0.000 16.000 11,0.000 15.000 12,0.000 17.000 12,0.000 7.000 5,0.000 0.000 2,0.000 0.000 1,0.000 0.000 1</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5"/>
    </inkml:context>
    <inkml:brush xml:id="br0">
      <inkml:brushProperty name="width" value="0.0424883775413036" units="cm"/>
      <inkml:brushProperty name="height" value="0.0424883775413036" units="cm"/>
      <inkml:brushProperty name="color" value="#f2395b"/>
      <inkml:brushProperty name="ignorePressure" value="0"/>
    </inkml:brush>
  </inkml:definitions>
  <inkml:trace contextRef="#ctx0" brushRef="#br0">43550.000 39350.000 517,'-50.000'56.000'105,"0.000"13.000"-21,0.000 12.000-19,0.000 13.000-21,-2.000 7.000-12,-3.000 4.000-6,-3.000 3.000-5,-2.000 3.000-4,-3.000 1.000-4,1.000 1.000-2,-1.000-1.000-2,1.000 1.000-2,4.000-7.000-1,9.000-12.000 0,10.000-13.000-1,10.000-12.000 0,11.000-12.000 0,17.000-8.000 0,15.000-10.000 1,16.000-9.000 0,20.000-15.000-2,25.000-18.000-3,25.000-19.000-6,25.000-18.000-3,12.000-10.000-4,1.000 0.000-3,-1.000 0.000-2,1.000 0.000-2,-4.000 4.000-3,-6.000 10.000-2,-6.000 10.000-2,-6.000 9.000-3,-9.000 6.000-2,-8.000 3.000 0,-10.000 3.000-3,-9.000 4.000 0</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5"/>
    </inkml:context>
    <inkml:brush xml:id="br0">
      <inkml:brushProperty name="width" value="0.0410668253898621" units="cm"/>
      <inkml:brushProperty name="height" value="0.0410668253898621" units="cm"/>
      <inkml:brushProperty name="color" value="#f2395b"/>
      <inkml:brushProperty name="ignorePressure" value="0"/>
    </inkml:brush>
  </inkml:definitions>
  <inkml:trace contextRef="#ctx0" brushRef="#br0">69600.000 48600.000 535,'50.000'-91.000'0,"0.000"19.000"0,0.000 19.000 0,0.000 19.000 0,-5.000 10.000 2,-9.000 4.000 4,-10.000 3.000 3,-8.000 3.000 4,0.000 3.000 8,14.000 3.000 13,11.000 3.000 11,14.000 4.000 13,2.000 7.000 1,-6.000 13.000-10,-6.000 12.000-8,-6.000 13.000-10,-7.000 6.000-7,-6.000 0.000-6,-6.000 0.000-5,-6.000 0.000-5,-6.000 3.000-2,-2.000 6.000 1,-3.000 7.000 0,-3.000 6.000 1,-10.000 4.000-2,-16.000 4.000-8,-15.000 3.000-6,-15.000 3.000-7,-11.000 1.000-5,-2.000 1.000-4,-3.000-1.000-4,-3.000 1.000-4,1.000-7.000-2,6.000-12.000-2,7.000-13.000 0,6.000-12.000-1,6.000-12.000 0,6.000-8.000 0,7.000-10.000 0,6.000-9.000 0</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5"/>
    </inkml:context>
    <inkml:brush xml:id="br0">
      <inkml:brushProperty name="width" value="0.0478165149688721" units="cm"/>
      <inkml:brushProperty name="height" value="0.0478165149688721" units="cm"/>
      <inkml:brushProperty name="color" value="#f2395b"/>
      <inkml:brushProperty name="ignorePressure" value="0"/>
    </inkml:brush>
  </inkml:definitions>
  <inkml:trace contextRef="#ctx0" brushRef="#br0">44100.000 39550.000 460,'-25.000'-24.000'4,"0.000"4.000"11,0.000 3.000 9,0.000 3.000 9,1.000 6.000 7,4.000 9.000 2,3.000 10.000 3,3.000 10.000 2,3.000 11.000 0,3.000 17.000-5,3.000 15.000-4,4.000 16.000-5,1.000 10.000-4,0.000 7.000-4,0.000 6.000-5,0.000 7.000-5,-2.000 13.000-3,-3.000 22.000-1,-3.000 22.000-2,-2.000 23.000-2,-3.000 17.000-6,1.000 17.000-11,-1.000 15.000-13,1.000 16.000-11,-1.000-16.000-14,1.000-47.000-15,-1.000-47.000-15,1.000-46.000-15</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7"/>
    </inkml:context>
    <inkml:brush xml:id="br0">
      <inkml:brushProperty name="width" value="0.0417912565171719" units="cm"/>
      <inkml:brushProperty name="height" value="0.0417912565171719" units="cm"/>
      <inkml:brushProperty name="color" value="#f2395b"/>
      <inkml:brushProperty name="ignorePressure" value="0"/>
    </inkml:brush>
  </inkml:definitions>
  <inkml:trace contextRef="#ctx0" brushRef="#br0">39450.000 53350.000 526,'-149.000'-4.000'30,"54.000"-5.000"9,53.000-7.000 9,53.000-5.000 9,37.000-3.000 1,22.000 4.000-8,22.000 3.000-7,23.000 3.000-9,11.000-2.000-6,4.000-6.000-4,3.000-6.000-5,3.000-6.000-4,-2.000-1.000-4,-6.000 7.000-3,-6.000 6.000-2,-6.000 7.000-3,-9.000 4.000-4,-8.000 3.000-7,-10.000 3.000-8,-9.000 4.000-7,-10.000 4.000-4,-9.000 6.000-2,-10.000 7.000-3,-8.000 6.000-1,-12.000 4.000-3,-12.000 4.000-3,-13.000 3.000-4,-12.000 3.000-2,-13.000-4.000-1,-12.000-8.000 4,-13.000-10.000 2,-12.000-9.000 4,-2.000-5.000 4,9.000 0.000 8,10.000 0.000 7,10.000 0.000 6</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7"/>
    </inkml:context>
    <inkml:brush xml:id="br0">
      <inkml:brushProperty name="width" value="0.038650956004858" units="cm"/>
      <inkml:brushProperty name="height" value="0.038650956004858" units="cm"/>
      <inkml:brushProperty name="color" value="#f2395b"/>
      <inkml:brushProperty name="ignorePressure" value="0"/>
    </inkml:brush>
  </inkml:definitions>
  <inkml:trace contextRef="#ctx0" brushRef="#br0">40550.000 53150.000 569,'-46.000'-19.000'26,"10.000"13.000"3,10.000 12.000 3,9.000 13.000 2,4.000 9.000 0,1.000 6.000-3,-1.000 7.000-3,1.000 6.000-4,-4.000 7.000-1,-6.000 10.000 0,-6.000 10.000 0,-6.000 9.000 0,-6.000 7.000 0,-2.000 7.000-4,-3.000 6.000-2,-3.000 7.000-2,-1.000 0.000-4,4.000-2.000-2,3.000-3.000-4,3.000-3.000-3,3.000-4.000-7,3.000-3.000-10,3.000-3.000-8,4.000-2.000-11,7.000-20.000-7,13.000-34.000-7,12.000-35.000-6,13.000-33.000-5,4.000-17.000-1,-3.000 4.000 9,-3.000 3.000 7,-2.000 3.000 7</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7"/>
    </inkml:context>
    <inkml:brush xml:id="br0">
      <inkml:brushProperty name="width" value="0.0396528206765652" units="cm"/>
      <inkml:brushProperty name="height" value="0.0396528206765652" units="cm"/>
      <inkml:brushProperty name="color" value="#f2395b"/>
      <inkml:brushProperty name="ignorePressure" value="0"/>
    </inkml:brush>
  </inkml:definitions>
  <inkml:trace contextRef="#ctx0" brushRef="#br0">40850.000 53500.000 554,'20.000'-19.000'2,"-9.000"13.000"5,-10.000 12.000 4,-8.000 13.000 4,-8.000 10.000 5,-2.000 10.000 8,-3.000 10.000 6,-3.000 9.000 7,-1.000 6.000 3,4.000 3.000-2,3.000 3.000-2,3.000 4.000-2,1.000 2.000-4,1.000 4.000-6,-1.000 3.000-6,1.000 3.000-7,-1.000 1.000-4,1.000 1.000-4,-1.000-1.000-2,1.000 1.000-4,1.000-6.000-1,3.000-8.000-3,3.000-10.000-1,4.000-9.000-2,7.000-10.000-4,13.000-9.000-4,12.000-10.000-5,13.000-8.000-6,10.000-11.000-5,10.000-8.000-9,10.000-10.000-9,9.000-9.000-8,-4.000-4.000 1,-15.000 4.000 10,-15.000 3.000 10,-16.000 3.000 9,-8.000-1.000 5,0.000-2.000-1,0.000-3.000-1,0.000-3.000-2</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8"/>
    </inkml:context>
    <inkml:brush xml:id="br0">
      <inkml:brushProperty name="width" value="0.0483196824789047" units="cm"/>
      <inkml:brushProperty name="height" value="0.0483196824789047" units="cm"/>
      <inkml:brushProperty name="color" value="#f2395b"/>
      <inkml:brushProperty name="ignorePressure" value="0"/>
    </inkml:brush>
  </inkml:definitions>
  <inkml:trace contextRef="#ctx0" brushRef="#br0">42000.000 53650.000 455,'-25.000'-33.000'32,"0.000"34.000"6,0.000 35.000 8,0.000 35.000 6,-4.000 14.000-1,-5.000-2.000-8,-7.000-3.000-9,-5.000-3.000-9,-4.000 2.000-5,0.000 10.000-1,0.000 10.000-3,0.000 9.000-1,0.000 1.000-2,0.000-6.000-1,0.000-6.000 0,0.000-6.000-2,6.000-10.000 0,13.000-12.000-1,12.000-13.000 0,13.000-12.000-2,13.000-15.000 0,17.000-15.000-3,15.000-15.000-2,16.000-16.000-1,13.000-12.000-2,14.000-5.000-1,11.000-7.000-1,14.000-5.000-2,5.000-3.000 0,1.000 4.000-3,-1.000 3.000-2,1.000 3.000-3,-6.000 4.000-2,-8.000 7.000-2,-10.000 6.000-3,-9.000 7.000-2,-10.000 4.000-3,-9.000 3.000-3,-10.000 3.000-3,-8.000 4.000-3,-15.000-7.000-5,-19.000-16.000-5,-18.000-15.000-5,-19.000-15.000-6,-10.000-9.000 4,1.000 1.000 11,-1.000-1.000 11,1.000 1.000 12,-1.000-1.000 7,1.000 1.000 3,-1.000-1.000 3,1.000 1.000 4,2.000 2.000 3,7.000 7.000 6,6.000 6.000 5,7.000 7.000 5,0.000 10.000 11,-2.000 16.000 14,-3.000 15.000 17,-3.000 17.000 14,1.000 14.000 3,6.000 17.000-12,7.000 15.000-12,6.000 16.000-11,1.000 15.000-9,-3.000 16.000-4,-3.000 15.000-5,-2.000 17.000-4,-3.000 13.000-5,1.000 13.000-4,-1.000 12.000-6,1.000 13.000-5,-1.000 1.000-6,1.000-9.000-9,-1.000-10.000-9,1.000-8.000-9,1.000-8.000-5,3.000-2.000 0,3.000-3.000-1,4.000-3.000 0,-1.000-17.000-4,-3.000-27.000-8,-3.000-28.000-9,-2.000-28.000-8</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20:39"/>
    </inkml:context>
    <inkml:brush xml:id="br0">
      <inkml:brushProperty name="width" value="0.0560475662350655" units="cm"/>
      <inkml:brushProperty name="height" value="0.0560475662350655" units="cm"/>
      <inkml:brushProperty name="color" value="#f2395b"/>
      <inkml:brushProperty name="ignorePressure" value="0"/>
    </inkml:brush>
  </inkml:definitions>
  <inkml:trace contextRef="#ctx0" brushRef="#br0">42950.000 50450.000 392,'-116.000'-60.000'69,"19.000"32.000"-6,19.000 31.000-5,19.000 32.000-4,4.000 24.000-7,-9.000 19.000-7,-10.000 19.000-6,-8.000 19.000-8,0.000 1.000-4,14.000-16.000-2,11.000-15.000-2,14.000-15.000-2,7.000-7.000-2,3.000 3.000 0,3.000 3.000-1,4.000 4.000-1,1.000 7.000-1,0.000 13.000 0,0.000 12.000 0,0.000 13.000-1,1.000 10.000 0,4.000 10.000-1,3.000 10.000 0,3.000 9.000-1,9.000-8.000-2,16.000-25.000-3,15.000-25.000-4,17.000-25.000-4,8.000-21.000 0,4.000-15.000 1,3.000-15.000 1,3.000-16.000 2,4.000-19.000-5,7.000-22.000-13,6.000-22.000-11,7.000-21.000-13,-3.000-15.000-2,-8.000-6.000 7,-10.000-6.000 9,-9.000-6.000 7,-12.000-1.000 7,-11.000 7.000 3,-14.000 6.000 3,-11.000 7.000 5,-14.000 8.000 1,-11.000 14.000 0,-14.000 11.000-1,-11.000 14.000-1,-14.000 13.000 3,-11.000 16.000 4,-14.000 15.000 4,-11.000 17.000 6,-11.000 21.000-2,-5.000 28.000-8,-7.000 28.000-8,-5.000 29.000-8,5.000 5.000-6,19.000-15.000-7,19.000-15.000-5,19.000-16.000-6,12.000-13.000-3,6.000-9.000 0,7.000-10.000-1,6.000-8.000 1</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03"/>
    </inkml:context>
    <inkml:brush xml:id="br0">
      <inkml:brushProperty name="width" value="0.041300006210804" units="cm"/>
      <inkml:brushProperty name="height" value="0.041300006210804" units="cm"/>
      <inkml:brushProperty name="color" value="#00bff3"/>
      <inkml:brushProperty name="ignorePressure" value="0"/>
    </inkml:brush>
  </inkml:definitions>
  <inkml:trace contextRef="#ctx0" brushRef="#br0">50000.000 36600.000 532,'117.000'-24.000'0,"-16.000"4.000"0,-15.000 3.000 0,-15.000 3.000 0,18.000-1.000 12,53.000-2.000 24,53.000-3.000 23,54.000-3.000 24,5.000 1.000 3,-40.000 6.000-18,-40.000 7.000-19,-41.000 6.000-19,-5.000 1.000-11,31.000-3.000-5,32.000-3.000-6,31.000-2.000-4,10.000 2.000-8,-8.000 9.000-9,-10.000 10.000-8,-9.000 10.000-9,-20.000 7.000-4,-27.000 6.000 1,-28.000 7.000 1,-28.000 6.000 1,-23.000-1.000-4,-15.000-5.000-9,-15.000-7.000-10,-16.000-5.000-9</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04"/>
    </inkml:context>
    <inkml:brush xml:id="br0">
      <inkml:brushProperty name="width" value="0.0488333515822887" units="cm"/>
      <inkml:brushProperty name="height" value="0.0488333515822887" units="cm"/>
      <inkml:brushProperty name="color" value="#00bff3"/>
      <inkml:brushProperty name="ignorePressure" value="0"/>
    </inkml:brush>
  </inkml:definitions>
  <inkml:trace contextRef="#ctx0" brushRef="#br0">54600.000 32550.000 450,'-94.000'-21.000'52,"13.000"10.000"2,12.000 10.000 3,13.000 9.000 1,4.000 12.000-1,-3.000 16.000-8,-3.000 15.000-7,-2.000 17.000-7,-8.000 17.000-6,-8.000 23.000-4,-10.000 22.000-4,-9.000 22.000-4,-7.000 13.000-2,-3.000 7.000-3,-3.000 6.000-2,-2.000 7.000-1,-3.000-3.000-3,1.000-8.000-5,-1.000-10.000-3,1.000-9.000-4,7.000-10.000-5,16.000-9.000-8,15.000-10.000-6,17.000-8.000-8</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04"/>
    </inkml:context>
    <inkml:brush xml:id="br0">
      <inkml:brushProperty name="width" value="0.0590203702449799" units="cm"/>
      <inkml:brushProperty name="height" value="0.0590203702449799" units="cm"/>
      <inkml:brushProperty name="color" value="#00bff3"/>
      <inkml:brushProperty name="ignorePressure" value="0"/>
    </inkml:brush>
  </inkml:definitions>
  <inkml:trace contextRef="#ctx0" brushRef="#br0">52800.000 32650.000 372,'-68.000'-93.000'5,"17.000"17.000"9,15.000 15.000 10,16.000 16.000 10,10.000 15.000 7,7.000 16.000 4,6.000 15.000 5,7.000 17.000 5,8.000 13.000 0,14.000 13.000-3,11.000 12.000-4,14.000 13.000-3,8.000 13.000-5,7.000 17.000-6,6.000 15.000-4,7.000 16.000-6,5.000 12.000-7,7.000 9.000-6,6.000 10.000-7,7.000 10.000-8,2.000 5.000-7,1.000 4.000-7,-1.000 3.000-7,1.000 3.000-7,-3.000-1.000-7,-2.000-2.000-2,-3.000-3.000-5,-3.000-3.000-3,-10.000-17.000-5,-16.000-27.000-4,-15.000-28.000-5,-15.000-28.000-5</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45"/>
    </inkml:context>
    <inkml:brush xml:id="br0">
      <inkml:brushProperty name="width" value="0.065138652920723" units="cm"/>
      <inkml:brushProperty name="height" value="0.065138652920723" units="cm"/>
      <inkml:brushProperty name="color" value="#00bff3"/>
      <inkml:brushProperty name="ignorePressure" value="0"/>
    </inkml:brush>
  </inkml:definitions>
  <inkml:trace contextRef="#ctx0" brushRef="#br0">26200.000 32850.000 337,'-41.000'-85.000'20,"19.000"32.000"18,19.000 31.000 18,19.000 32.000 18,10.000 11.000 2,4.000-5.000-12,3.000-7.000-12,3.000-5.000-13,3.000-3.000-7,3.000 4.000-5,3.000 3.000-3,4.000 3.000-3,4.000 1.000-3,6.000 1.000-2,7.000-1.000-2,6.000 1.000-2,3.000 1.000-2,0.000 3.000-2,0.000 3.000-1,0.000 4.000-1,7.000 2.000-1,17.000 4.000 0,15.000 3.000 1,16.000 3.000 1,1.000-1.000-1,-12.000-2.000 0,-13.000-3.000-1,-12.000-3.000 0,6.000-4.000-2,25.000-3.000-2,25.000-3.000-4,25.000-2.000-2,6.000-5.000-1,-12.000-2.000 2,-13.000-3.000 1,-12.000-3.000 2,-7.000 1.000 1,1.000 6.000 1,-1.000 7.000 0,1.000 6.000 0,-6.000 4.000 1,-8.000 4.000-1,-10.000 3.000 1,-9.000 3.000 0,-5.000-2.000 0,0.000-6.000-1,0.000-6.000-1,0.000-6.000-1,0.000-6.000 0,0.000-2.000 1,0.000-3.000-1,0.000-3.000 2,1.000-4.000-1,4.000-3.000 0,3.000-3.000 0,3.000-2.000 0,1.000-1.000 0,1.000 3.000-1,-1.000 3.000 1,1.000 4.000 1,1.000 1.000-2,3.000 0.000 1,3.000 0.000-1,4.000 0.000-1,-1.000 1.000 0,-3.000 4.000-1,-3.000 3.000 1,-2.000 3.000-2,-3.000 3.000 1,1.000 3.000 1,-1.000 3.000 0,1.000 4.000 0,1.000 1.000 1,3.000 0.000 0,3.000 0.000-1,4.000 0.000 1,2.000 1.000-1,4.000 4.000 0,3.000 3.000 1,3.000 3.000-1,1.000-2.000 0,1.000-6.000-1,-1.000-6.000 0,1.000-6.000-1,-3.000-6.000-1,-2.000-2.000 1,-3.000-3.000 1,-3.000-3.000 0,-2.000-4.000-1,0.000-3.000-5,0.000-3.000-3,0.000-2.000-5,-5.000-5.000-3,-9.000-2.000-3,-10.000-3.000-3,-8.000-3.000-4,-11.000-1.000 0,-8.000 4.000-1,-10.000 3.000 1,-9.000 3.000 0</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6"/>
    </inkml:context>
    <inkml:brush xml:id="br0">
      <inkml:brushProperty name="width" value="0.0527472384274006" units="cm"/>
      <inkml:brushProperty name="height" value="0.0527472384274006" units="cm"/>
      <inkml:brushProperty name="color" value="#f2395b"/>
      <inkml:brushProperty name="ignorePressure" value="0"/>
    </inkml:brush>
  </inkml:definitions>
  <inkml:trace contextRef="#ctx0" brushRef="#br0">71600.000 48600.000 417,'39.000'3.000'34,"-22.000"6.000"11,-22.000 7.000 13,-21.000 6.000 11,-9.000 6.000 0,7.000 6.000-13,6.000 7.000-12,7.000 6.000-12,2.000 6.000-9,1.000 6.000-5,-1.000 7.000-5,1.000 6.000-4,-4.000 13.000-3,-6.000 23.000-1,-6.000 22.000-1,-6.000 22.000-2,-4.000 7.000-1,1.000-6.000-1,-1.000-6.000-1,1.000-6.000-1,1.000-12.000-1,3.000-15.000-1,3.000-15.000-1,4.000-16.000 0,5.000-33.000-10,10.000-50.000-19,10.000-50.000-19,9.000-50.000-19,9.000-27.000-5,9.000-3.000 9,10.000-3.000 10,10.000-2.000 8,5.000-5.000 10,4.000-2.000 9,3.000-3.000 8,3.000-3.000 10,1.000 5.000 8,1.000 17.000 5,-1.000 15.000 6,1.000 16.000 5,1.000 12.000 4,3.000 9.000 2,3.000 10.000 0,4.000 10.000 2,-1.000 8.000 2,-3.000 10.000 4,-3.000 10.000 5,-2.000 9.000 3,-6.000 9.000 2,-6.000 9.000 0,-6.000 10.000 0,-6.000 10.000-1,-7.000 10.000-1,-6.000 13.000-5,-6.000 12.000-3,-6.000 13.000-5,-10.000 12.000-2,-12.000 13.000-3,-13.000 12.000-1,-12.000 13.000-2,-10.000 2.000-1,-6.000-5.000-2,-6.000-7.000-2,-6.000-5.000-1,-7.000-8.000-4,-6.000-5.000-7,-6.000-7.000-8,-6.000-5.000-7,-2.000-12.000-3,3.000-16.000 0,3.000-15.000 0,4.000-15.000 0,5.000-15.000 0,10.000-12.000-1,10.000-13.000-3,9.000-12.000 0,7.000-10.000 0,7.000-6.000 5,6.000-6.000 4,7.000-6.000 5,4.000-2.000 4,3.000 3.000 6,3.000 3.000 5,4.000 4.000 6,4.000 5.000 3,6.000 10.000-2,7.000 10.000-2,6.000 9.000 0,4.000 7.000 5,4.000 7.000 10,3.000 6.000 10,3.000 7.000 12,6.000 8.000 3,9.000 14.000-3,10.000 11.000-3,10.000 14.000-3,5.000 8.000-5,4.000 7.000-4,3.000 6.000-6,3.000 7.000-5,7.000 5.000-6,14.000 7.000-7,11.000 6.000-9,14.000 7.000-7,-1.000-7.000-2,-12.000-19.000 4,-13.000-18.000 3,-12.000-19.000 4,-10.000-10.000-14,-6.000 1.000-32,-6.000-1.000-32,-6.000 1.000-32</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4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71150.000 12950.000 999,'67.000'-2.000'0,"-16.000"-3.000"0,-15.000-3.000 0,-15.000-2.000 0</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50"/>
    </inkml:context>
    <inkml:brush xml:id="br0">
      <inkml:brushProperty name="width" value="0.0439310856163502" units="cm"/>
      <inkml:brushProperty name="height" value="0.0439310856163502" units="cm"/>
      <inkml:brushProperty name="color" value="#f2395b"/>
      <inkml:brushProperty name="ignorePressure" value="0"/>
    </inkml:brush>
  </inkml:definitions>
  <inkml:trace contextRef="#ctx0" brushRef="#br0">10550.000 15750.000 500,'42.000'-91.000'20,"-16.000"19.000"4,-15.000 19.000 4,-15.000 19.000 5,-11.000 12.000-2,-2.000 6.000-5,-3.000 7.000-6,-3.000 6.000-6,-9.000 4.000-2,-11.000 4.000 0,-14.000 3.000 2,-11.000 3.000 0,-6.000 6.000-1,4.000 9.000-3,3.000 10.000-2,3.000 10.000-4,1.000 7.000-1,1.000 6.000 0,-1.000 7.000-1,1.000 6.000-1,2.000 3.000 1,7.000 0.000-1,6.000 0.000 1,7.000 0.000-1,5.000 0.000 1,7.000 0.000 1,6.000 0.000-1,7.000 0.000 1,11.000-7.000-1,20.000-11.000-4,18.000-14.000-2,20.000-11.000-3,10.000-17.000-2,3.000-18.000-1,3.000-19.000-2,4.000-18.000-2,2.000-12.000 0,4.000-3.000 0,3.000-3.000-1,3.000-2.000 0,-2.000 0.000-1,-6.000 7.000 1,-6.000 6.000 0,-6.000 7.000 0,-9.000 5.000 2,-8.000 7.000 2,-10.000 6.000 2,-9.000 7.000 3,-5.000 4.000 3,0.000 3.000 4,0.000 3.000 4,0.000 4.000 4,-4.000 5.000 4,-5.000 10.000 5,-7.000 10.000 4,-5.000 9.000 5,-4.000 4.000 1,0.000 1.000-2,0.000-1.000-2,0.000 1.000-2,0.000-1.000-2,0.000 1.000-1,0.000-1.000 0,0.000 1.000-1,4.000-1.000-2,10.000 1.000-4,10.000-1.000-4,9.000 1.000-4,6.000-7.000-2,3.000-12.000-4,3.000-13.000-2,4.000-12.000-2,7.000-15.000-4,13.000-15.000-4,12.000-15.000-4,13.000-16.000-4,1.000-7.000-2,-9.000 4.000 2,-10.000 3.000 0,-8.000 3.000 1,-9.000 4.000 3,-6.000 7.000 3,-6.000 6.000 4,-6.000 7.000 3,-7.000 4.000 3,-6.000 3.000 4,-6.000 3.000 3,-6.000 4.000 4,-13.000 4.000 2,-19.000 6.000 2,-18.000 7.000 1,-19.000 6.000 1,-10.000 3.000 1,1.000 0.000-2,-1.000 0.000 0,1.000 0.000-2,-3.000 3.000 0,-2.000 6.000-2,-3.000 7.000-1,-3.000 6.000-1,2.000 3.000-1,10.000 0.000 0,10.000 0.000 0,9.000 0.000 1,18.000-5.000-7,29.000-9.000-12,28.000-10.000-11,28.000-8.000-14,21.000-12.000-3,17.000-12.000 3,15.000-13.000 4,16.000-12.000 3,-1.000-1.000 4,-15.000 14.000 5,-15.000 11.000 4,-16.000 14.000 5,-10.000 5.000 4,-3.000 1.000 5,-3.000-1.000 3,-2.000 1.000 5,-8.000 1.000 6,-8.000 3.000 4,-10.000 3.000 6,-9.000 4.000 6,-9.000 4.000 3,-5.000 6.000 1,-7.000 7.000 1,-5.000 6.000 1,-6.000 7.000 2,-3.000 10.000 0,-3.000 10.000 1,-2.000 9.000 1,-1.000 1.000-3,3.000-6.000-5,3.000-6.000-5,4.000-6.000-5,2.000-4.000-5,4.000 1.000-5,3.000-1.000-4,3.000 1.000-4,4.000-3.000-2,7.000-2.000 0,6.000-3.000 0,7.000-3.000-1,4.000-6.000 1,3.000-5.000-2,3.000-7.000-1,4.000-5.000 0,2.000-11.000-3,4.000-11.000-1,3.000-14.000-3,3.000-11.000-3,-1.000-9.000 0,-2.000-3.000 0,-3.000-3.000 0,-3.000-2.000 2,-7.000-5.000 0,-9.000-2.000 3,-10.000-3.000 2,-8.000-3.000 1,-9.000 1.000 2,-6.000 6.000-1,-6.000 7.000 0,-6.000 6.000 0,-9.000 6.000 1,-8.000 6.000 5,-10.000 7.000 4,-9.000 6.000 5,-4.000 6.000 2,4.000 6.000 1,3.000 7.000 0,3.000 6.000 2,9.000 1.000-5,16.000-3.000-9,15.000-3.000-8,17.000-2.000-9,11.000-5.000-3,10.000-2.000 2,10.000-3.000 2,9.000-3.000 3,2.000 1.000 1,-2.000 6.000 0,-3.000 7.000 1,-3.000 6.000 0,-4.000 4.000 0,-3.000 4.000 1,-3.000 3.000 1,-2.000 3.000 0,-6.000 6.000 7,-6.000 9.000 13,-6.000 10.000 13,-6.000 10.000 12,-6.000 4.000 5,-2.000 0.000-5,-3.000 0.000-3,-3.000 0.000-6,-6.000 0.000-4,-5.000 0.000-7,-7.000 0.000-7,-5.000 0.000-6,5.000-4.000-9,19.000-5.000-13,19.000-7.000-11,19.000-5.000-13,10.000-12.000-2,4.000-16.000 6,3.000-15.000 7,3.000-15.000 6,1.000-7.000 7,1.000 3.000 4,-1.000 3.000 6,1.000 4.000 5,-3.000 2.000 4,-2.000 4.000 1,-3.000 3.000 3,-3.000 3.000 1,-6.000-1.000 1,-5.000-2.000 0,-7.000-3.000 0,-5.000-3.000 0,-6.000-4.000-3,-3.000-3.000-8,-3.000-3.000-6,-2.000-2.000-7,-5.000-5.000-3,-2.000-2.000 1,-3.000-3.000 2,-3.000-3.000 1,-2.000-2.000 2,0.000 0.000 3,0.000 0.000 3,0.000 0.000 4,0.000 1.000 3,0.000 4.000 5,0.000 3.000 5,0.000 3.000 4,0.000 9.000 14,0.000 16.000 20,0.000 15.000 20,0.000 17.000 22,1.000 25.000 1,4.000 39.000-15,3.000 36.000-16,3.000 39.000-16,1.000 3.000-11,1.000-27.000-5,-1.000-28.000-5,1.000-28.000-6,4.000 1.000-5,9.000 31.000-3,10.000 32.000-4,10.000 31.000-3,0.000 7.000-11,-5.000-15.000-17,-7.000-15.000-16,-5.000-16.000-18,-6.000-19.000-7,-3.000-22.000 1,-3.000-22.000 1,-2.000-21.000 2</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51"/>
    </inkml:context>
    <inkml:brush xml:id="br0">
      <inkml:brushProperty name="width" value="0.0340942107141018" units="cm"/>
      <inkml:brushProperty name="height" value="0.0340942107141018" units="cm"/>
      <inkml:brushProperty name="color" value="#f2395b"/>
      <inkml:brushProperty name="ignorePressure" value="0"/>
    </inkml:brush>
  </inkml:definitions>
  <inkml:trace contextRef="#ctx0" brushRef="#br0">10050.000 17150.000 645,'0.000'-83.000'48,"0.000"34.000"1,0.000 35.000-1,0.000 35.000 0,0.000 22.000-4,0.000 14.000-6,0.000 11.000-8,0.000 14.000-7,1.000 13.000-7,4.000 16.000-7,3.000 15.000-7,3.000 17.000-8,3.000 3.000-8,3.000-5.000-9,3.000-7.000-8,4.000-5.000-10,-3.000-17.000-1,-5.000-24.000 5,-7.000-26.000 5,-5.000-24.000 5,-3.000-13.000 0,4.000 0.000-4,3.000 0.000-5,3.000 0.000-3</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52"/>
    </inkml:context>
    <inkml:brush xml:id="br0">
      <inkml:brushProperty name="width" value="0.0443408489227295" units="cm"/>
      <inkml:brushProperty name="height" value="0.0443408489227295" units="cm"/>
      <inkml:brushProperty name="color" value="#f2395b"/>
      <inkml:brushProperty name="ignorePressure" value="0"/>
    </inkml:brush>
  </inkml:definitions>
  <inkml:trace contextRef="#ctx0" brushRef="#br0">10800.000 19200.000 496,'-47.000'-69.000'1,"6.000"13.000"0,7.000 12.000 0,6.000 13.000 0,1.000 4.000 3,-3.000-3.000 8,-3.000-3.000 9,-2.000-2.000 8,-3.000 2.000 3,1.000 9.000-3,-1.000 10.000-2,1.000 10.000-4,-1.000 5.000-2,1.000 4.000-2,-1.000 3.000-4,1.000 3.000-2,-3.000 7.000-1,-2.000 14.000-1,-3.000 11.000 0,-3.000 14.000 0,1.000 3.000-1,6.000-2.000 1,7.000-3.000-1,6.000-3.000 0,6.000 2.000-1,6.000 10.000-1,7.000 10.000-2,6.000 9.000-2,3.000-1.000-1,0.000-8.000-1,0.000-10.000-1,0.000-9.000-1,6.000-10.000-2,13.000-9.000-1,12.000-10.000-1,13.000-8.000-2,7.000-8.000-1,4.000-2.000 0,3.000-3.000 0,3.000-3.000 0,3.000-13.000-2,3.000-22.000-1,3.000-22.000-3,4.000-21.000-3,-1.000-14.000-1,-3.000-2.000-1,-3.000-3.000 0,-2.000-3.000-2,-6.000 1.000 1,-6.000 6.000 0,-6.000 7.000 1,-6.000 6.000 1,-6.000 6.000 2,-2.000 6.000 4,-3.000 7.000 4,-3.000 6.000 4,-2.000 17.000 12,0.000 28.000 19,0.000 28.000 21,0.000 29.000 19,-4.000 16.000 3,-5.000 7.000-17,-7.000 6.000-16,-5.000 7.000-16,-4.000 2.000-11,0.000 1.000-7,0.000-1.000-8,0.000 1.000-6,0.000-7.000-4,0.000-12.000-1,0.000-13.000 1,0.000-12.000 0,-2.000-19.000-7,-3.000-25.000-12,-3.000-25.000-13,-2.000-25.000-12,-1.000-13.000-2,3.000 1.000 9,3.000-1.000 9,4.000 1.000 8,2.000 1.000 9,4.000 3.000 7,3.000 3.000 7,3.000 4.000 7,1.000 2.000 7,1.000 4.000 6,-1.000 3.000 4,1.000 3.000 6,1.000 3.000 2,3.000 3.000-2,3.000 3.000-2,4.000 4.000-2,2.000 2.000 2,4.000 4.000 6,3.000 3.000 6,3.000 3.000 7,-1.000 1.000 0,-2.000 1.000-7,-3.000-1.000-6,-3.000 1.000-5,-1.000 1.000-8,4.000 3.000-6,3.000 3.000-7,3.000 4.000-8,-1.000 4.000-10,-2.000 6.000-15,-3.000 7.000-15,-3.000 6.000-16,-6.000-5.000 0,-5.000-16.000 14,-7.000-15.000 13,-5.000-15.000 13,-4.000-12.000 9,0.000-6.000 4,0.000-6.000 3,0.000-6.000 5,0.000-2.000 4,0.000 3.000 4,0.000 3.000 4,0.000 4.000 4,0.000 2.000 4,0.000 4.000 7,0.000 3.000 5,0.000 3.000 6,0.000 12.000 8,0.000 22.000 10,0.000 22.000 10,0.000 23.000 10,0.000 11.000-1,0.000 4.000-14,0.000 3.000-12,0.000 3.000-14,1.000 9.000-7,4.000 16.000-1,3.000 15.000-2,3.000 17.000-2,-1.000 10.000-8,-2.000 6.000-18,-3.000 7.000-16,-3.000 6.000-17,-1.000-4.000-10,4.000-11.000-5,3.000-14.000-4,3.000-11.000-4</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52"/>
    </inkml:context>
    <inkml:brush xml:id="br0">
      <inkml:brushProperty name="width" value="0.0331004410982132" units="cm"/>
      <inkml:brushProperty name="height" value="0.0331004410982132" units="cm"/>
      <inkml:brushProperty name="color" value="#f2395b"/>
      <inkml:brushProperty name="ignorePressure" value="0"/>
    </inkml:brush>
  </inkml:definitions>
  <inkml:trace contextRef="#ctx0" brushRef="#br0">12300.000 18750.000 664,'46.000'-24.000'95,"-5.000"4.000"-19,-7.000 3.000-19,-5.000 3.000-19,-3.000 9.000-12,4.000 16.000-6,3.000 15.000-7,3.000 17.000-6,-4.000 8.000-4,-8.000 4.000-3,-10.000 3.000-2,-9.000 3.000-2,-5.000-1.000-2,0.000-2.000 0,0.000-3.000 0,0.000-3.000 0,3.000-6.000 0,6.000-5.000 0,7.000-7.000 1,6.000-5.000-1,6.000-9.000-2,6.000-9.000-7,7.000-10.000-5,6.000-8.000-7,1.000-9.000-5,-3.000-6.000-2,-3.000-6.000-5,-2.000-6.000-2,-5.000-1.000 0,-2.000 7.000 3,-3.000 6.000 4,-3.000 7.000 4</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52"/>
    </inkml:context>
    <inkml:brush xml:id="br0">
      <inkml:brushProperty name="width" value="0.0366665571928024" units="cm"/>
      <inkml:brushProperty name="height" value="0.0366665571928024" units="cm"/>
      <inkml:brushProperty name="color" value="#f2395b"/>
      <inkml:brushProperty name="ignorePressure" value="0"/>
    </inkml:brush>
  </inkml:definitions>
  <inkml:trace contextRef="#ctx0" brushRef="#br0">10450.000 20300.000 600,'-24.000'-60.000'35,"4.000"32.000"11,3.000 31.000 11,3.000 32.000 11,3.000 18.000-1,3.000 6.000-14,3.000 7.000-15,4.000 6.000-13,2.000 6.000-14,4.000 6.000-16,3.000 7.000-15,3.000 6.000-15,1.000-4.000-5,1.000-11.000 6,-1.000-14.000 4,1.000-11.000 6,-1.000-9.000-3,1.000-3.000-10,-1.000-3.000-10,1.000-2.000-11</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2:54"/>
    </inkml:context>
    <inkml:brush xml:id="br0">
      <inkml:brushProperty name="width" value="0.0528751462697983" units="cm"/>
      <inkml:brushProperty name="height" value="0.0528751462697983" units="cm"/>
      <inkml:brushProperty name="color" value="#f2395b"/>
      <inkml:brushProperty name="ignorePressure" value="0"/>
    </inkml:brush>
  </inkml:definitions>
  <inkml:trace contextRef="#ctx0" brushRef="#br0">11100.000 22000.000 416,'-96.000'-22.000'24,"10.000"6.000"-1,10.000 7.000-1,9.000 6.000-1,6.000 4.000-2,3.000 4.000-1,3.000 3.000-3,4.000 3.000-2,1.000 6.000-1,0.000 9.000-1,0.000 10.000 0,0.000 10.000-2,0.000 10.000 1,0.000 13.000-1,0.000 12.000 1,0.000 13.000 0,1.000 4.000 0,4.000-3.000-1,3.000-3.000-1,3.000-2.000-1,6.000-6.000-1,9.000-6.000 1,10.000-6.000 1,10.000-6.000-1,5.000-7.000 0,4.000-6.000-4,3.000-6.000-4,3.000-6.000-2,7.000-9.000-3,14.000-8.000-1,11.000-10.000-3,14.000-9.000-1,10.000-10.000-1,9.000-9.000-2,10.000-10.000-1,10.000-8.000 0,8.000-15.000-1,10.000-19.000 2,10.000-18.000 0,9.000-19.000 2,2.000-10.000 1,-2.000 1.000 0,-3.000-1.000 2,-3.000 1.000 0,-10.000 7.000 1,-16.000 16.000 0,-15.000 15.000 0,-15.000 17.000 0,-17.000 17.000 3,-15.000 23.000 6,-15.000 22.000 6,-16.000 22.000 6,-13.000 16.000 2,-9.000 14.000-2,-10.000 11.000-2,-8.000 14.000-2,-6.000 3.000 3,1.000-2.000 8,-1.000-3.000 8,1.000-3.000 8,2.000-7.000 1,7.000-9.000-5,6.000-10.000-4,7.000-8.000-4,7.000-8.000-6,9.000-2.000-4,10.000-3.000-6,10.000-3.000-5,8.000-7.000-3,10.000-9.000-1,10.000-10.000-2,9.000-8.000-1,7.000-14.000-3,7.000-15.000-5,6.000-15.000-6,7.000-16.000-5,0.000-12.000-4,-2.000-5.000 1,-3.000-7.000-2,-3.000-5.000 0,-9.000 2.000 2,-11.000 13.000 5,-14.000 12.000 5,-11.000 13.000 5,-11.000 9.000 2,-5.000 6.000 2,-7.000 7.000 1,-5.000 6.000 2,-11.000 4.000 0,-11.000 4.000 1,-14.000 3.000 0,-11.000 3.000 1,-11.000 4.000 3,-5.000 7.000 7,-7.000 6.000 7,-5.000 7.000 7,-1.000 2.000 3,6.000 1.000-2,7.000-1.000 0,6.000 1.000-2,20.000-7.000-5,34.000-12.000-8,35.000-13.000-8,35.000-12.000-8,14.000-4.000-5,-2.000 7.000 0,-3.000 6.000-1,-3.000 7.000-2,-4.000 4.000 2,-3.000 3.000 1,-3.000 3.000 1,-2.000 4.000 2,-8.000 2.000 3,-8.000 4.000 4,-10.000 3.000 4,-9.000 3.000 4,-5.000 9.000 4,0.000 16.000 3,0.000 15.000 2,0.000 17.000 3,-5.000 8.000 2,-9.000 4.000 5,-10.000 3.000 3,-8.000 3.000 4,-6.000-2.000 0,1.000-6.000-3,-1.000-6.000-3,1.000-6.000-4,7.000-9.000-3,16.000-8.000-4,15.000-10.000-3,17.000-9.000-3,8.000-13.000-3,4.000-16.000-3,3.000-15.000-3,3.000-15.000-2,4.000-14.000-5,7.000-8.000-6,6.000-10.000-6,7.000-9.000-7,-4.000-7.000-2,-12.000-3.000 3,-13.000-3.000 1,-12.000-2.000 1,-10.000 2.000 4,-6.000 9.000 2,-6.000 10.000 3,-6.000 10.000 4,-12.000 7.000 1,-15.000 6.000-1,-15.000 7.000 1,-16.000 6.000 0,-10.000 4.000 3,-3.000 4.000 5,-3.000 3.000 5,-2.000 3.000 6,-1.000 3.000 3,3.000 3.000 2,3.000 3.000 1,4.000 4.000 2,13.000-6.000-2,26.000-11.000-7,24.000-14.000-6,26.000-11.000-6,16.000-4.000-4,10.000 6.000-2,10.000 7.000-2,9.000 6.000-2,-1.000 6.000 2,-8.000 6.000 7,-10.000 7.000 5,-9.000 6.000 6,-9.000 7.000 3,-5.000 10.000 0,-7.000 10.000 0,-5.000 9.000-1,-4.000 9.000 4,0.000 9.000 6,0.000 10.000 6,0.000 10.000 6,-4.000 5.000 1,-5.000 4.000-4,-7.000 3.000-4,-5.000 3.000-5,-4.000 3.000-4,0.000 3.000-4,0.000 3.000-4,0.000 4.000-4,-2.000-7.000-4,-3.000-16.000-4,-3.000-15.000-5,-2.000-15.000-4,3.000-21.000-5,14.000-25.000-6,11.000-25.000-6,14.000-25.000-6,10.000-15.000 1,9.000-2.000 7,10.000-3.000 7,10.000-3.000 8,4.000 1.000 3,0.000 6.000 1,0.000 7.000 1,0.000 6.000 0,-2.000 7.000 1,-3.000 10.000-1,-3.000 10.000 0,-2.000 9.000 0,-8.000 4.000-2,-8.000 1.000-2,-10.000-1.000-3,-9.000 1.000-3,-10.000-9.000-1,-9.000-15.000-3,-10.000-15.000-1,-8.000-16.000-1,-6.000-10.000 1,1.000-3.000 5,-1.000-3.000 7,1.000-2.000 4,-1.000 0.000 6,1.000 7.000 3,-1.000 6.000 4,1.000 7.000 5,1.000 2.000 3,3.000 1.000 5,3.000-1.000 6,4.000 1.000 3,1.000 2.000 5,0.000 7.000 3,0.000 6.000 4,0.000 7.000 3,1.000 24.000 4,4.000 44.000 8,3.000 44.000 7,3.000 44.000 7,3.000 32.000-3,3.000 22.000-12,3.000 22.000-11,4.000 23.000-13,2.000 28.000-10,4.000 39.000-9,3.000 36.000-11,3.000 39.000-9,4.000 33.000-10,7.000 32.000-12,6.000 31.000-11,7.000 32.000-11,-3.000-34.000-4,-8.000-96.000 6,-10.000-97.000 6,-9.000-97.000 5,-5.000-51.000 2,0.000-2.000-2,0.000-3.000-3,0.000-3.000-2</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1"/>
    </inkml:context>
    <inkml:brush xml:id="br0">
      <inkml:brushProperty name="width" value="0.0388488359749317" units="cm"/>
      <inkml:brushProperty name="height" value="0.0388488359749317" units="cm"/>
      <inkml:brushProperty name="color" value="#f2395b"/>
      <inkml:brushProperty name="ignorePressure" value="0"/>
    </inkml:brush>
  </inkml:definitions>
  <inkml:trace contextRef="#ctx0" brushRef="#br0">34850.000 18000.000 566,'-69.000'-21.000'-23,"13.000"10.000"23,12.000 10.000 22,13.000 9.000 22,7.000 6.000 6,4.000 3.000-11,3.000 3.000-10,3.000 4.000-12,-1.000 2.000-6,-2.000 4.000-1,-3.000 3.000-1,-3.000 3.000-1,-2.000 1.000 0,0.000 1.000 2,0.000-1.000 1,0.000 1.000 1,1.000-3.000 1,4.000-2.000-1,3.000-3.000 1,3.000-3.000 0,3.000 1.000-1,3.000 6.000-1,3.000 7.000-1,4.000 6.000-1,2.000 1.000-1,4.000-3.000 0,3.000-3.000-2,3.000-2.000 0,1.000-3.000-1,1.000 1.000-1,-1.000-1.000-2,1.000 1.000-1,1.000-1.000-1,3.000 1.000 2,3.000-1.000 1,4.000 1.000 1,2.000-3.000 0,4.000-2.000-1,3.000-3.000 1,3.000-3.000-1,1.000-4.000-1,1.000-3.000 0,-1.000-3.000 0,1.000-2.000-1,-1.000-3.000-1,1.000 1.000 1,-1.000-1.000-1,1.000 1.000 1,-1.000-1.000 0,1.000 1.000 0,-1.000-1.000 1,1.000 1.000 1,1.000-3.000-1,3.000-2.000 0,3.000-3.000-1,4.000-3.000-2,1.000-2.000 0,0.000 0.000-3,0.000 0.000-2,0.000 0.000-2,-2.000-4.000-1,-3.000-5.000 1,-3.000-7.000 2,-2.000-5.000 1,-3.000-4.000 1,1.000 0.000 0,-1.000 0.000 1,1.000 0.000 1,1.000-5.000-1,3.000-9.000 1,3.000-10.000-1,4.000-8.000 0,-1.000-4.000 0,-3.000 3.000 0,-3.000 3.000 0,-2.000 4.000 1,-5.000 2.000 0,-2.000 4.000 0,-3.000 3.000-1,-3.000 3.000 1,-4.000-2.000-1,-3.000-6.000 0,-3.000-6.000 0,-2.000-6.000 0,-5.000-4.000-1,-2.000 1.000-1,-3.000-1.000 1,-3.000 1.000-2,-4.000-3.000 1,-3.000-2.000-2,-3.000-3.000 0,-2.000-3.000 0,-5.000 1.000 0,-2.000 6.000 1,-3.000 7.000 0,-3.000 6.000 2,-4.000 6.000 1,-3.000 6.000 1,-3.000 7.000 2,-2.000 6.000 1,-3.000 4.000 1,1.000 4.000 3,-1.000 3.000 0,1.000 3.000 3,-3.000 1.000 0,-2.000 1.000-1,-3.000-1.000-1,-3.000 1.000 0,-4.000 1.000-1,-3.000 3.000 0,-3.000 3.000 0,-2.000 4.000-1,-3.000 5.000-1,1.000 10.000-2,-1.000 10.000-1,1.000 9.000-2,-1.000 7.000-3,1.000 7.000-3,-1.000 6.000-3,1.000 7.000-3,1.000 4.000-3,3.000 3.000-5,3.000 3.000-3,4.000 4.000-3,5.000-4.000-3,10.000-9.000 0,10.000-10.000 0,9.000-8.000-1,6.000-8.000 0,3.000-2.000 1,3.000-3.000 1,4.000-3.000 1,4.000-6.000 3,6.000-5.000 6,7.000-7.000 5,6.000-5.000 7</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1"/>
    </inkml:context>
    <inkml:brush xml:id="br0">
      <inkml:brushProperty name="width" value="0.0338529124855995" units="cm"/>
      <inkml:brushProperty name="height" value="0.0338529124855995" units="cm"/>
      <inkml:brushProperty name="color" value="#f2395b"/>
      <inkml:brushProperty name="ignorePressure" value="0"/>
    </inkml:brush>
  </inkml:definitions>
  <inkml:trace contextRef="#ctx0" brushRef="#br0">35250.000 18200.000 649,'45.000'-24.000'-11,"-9.000"4.000"3,-10.000 3.000 2,-8.000 3.000 4,-3.000 1.000 4,7.000 1.000 8,6.000-1.000 7,7.000 1.000 8,-3.000 5.000 5,-8.000 14.000 6,-10.000 11.000 5,-9.000 14.000 5,-5.000 8.000-1,0.000 7.000-7,0.000 6.000-7,0.000 7.000-8,0.000 2.000-6,0.000 1.000-6,0.000-1.000-6,0.000 1.000-5,0.000 5.000-3,0.000 14.000 0,0.000 11.000-1,0.000 14.000-1,0.000-4.000-11,0.000-19.000-23,0.000-18.000-23,0.000-19.000-23</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2"/>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38475.000 18175.000 333,'157.000'63.000'167,"51.000"46.000"-1,50.000 47.000 1,49.000 47.000 0</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6"/>
    </inkml:context>
    <inkml:brush xml:id="br0">
      <inkml:brushProperty name="width" value="0.0381346829235554" units="cm"/>
      <inkml:brushProperty name="height" value="0.0381346829235554" units="cm"/>
      <inkml:brushProperty name="color" value="#f2395b"/>
      <inkml:brushProperty name="ignorePressure" value="0"/>
    </inkml:brush>
  </inkml:definitions>
  <inkml:trace contextRef="#ctx0" brushRef="#br0">73550.000 48800.000 576,'54.000'-4.000'123,"10.000"-5.000"-25,10.000-7.000-25,9.000-5.000-26,12.000-3.000-16,16.000 4.000-7,15.000 3.000-8,17.000 3.000-7,2.000-1.000-6,-9.000-2.000-6,-10.000-3.000-5,-8.000-3.000-5,-12.000 1.000-6,-12.000 6.000-6,-13.000 7.000-7,-12.000 6.000-6</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2"/>
    </inkml:context>
    <inkml:brush xml:id="br0">
      <inkml:brushProperty name="width" value="0.0420694574713707" units="cm"/>
      <inkml:brushProperty name="height" value="0.0420694574713707" units="cm"/>
      <inkml:brushProperty name="color" value="#f2395b"/>
      <inkml:brushProperty name="ignorePressure" value="0"/>
    </inkml:brush>
  </inkml:definitions>
  <inkml:trace contextRef="#ctx0" brushRef="#br0">38050.000 18000.000 522,'-41.000'21.000'9,"19.000"-5.000"16,19.000-7.000 17,19.000-5.000 17,13.000-4.000 2,10.000 0.000-13,10.000 0.000-13,9.000 0.000-12,4.000-2.000-8,1.000-3.000-3,-1.000-3.000-4,1.000-2.000-2,-1.000-1.000-5,1.000 3.000-4,-1.000 3.000-5,1.000 4.000-5,-6.000 2.000-3,-8.000 4.000 0,-10.000 3.000-1,-9.000 3.000 0,-7.000 3.000 0,-3.000 3.000 4,-3.000 3.000 4,-2.000 4.000 2,-8.000 5.000 2,-8.000 10.000 0,-10.000 10.000-1,-9.000 9.000 1,-9.000 4.000 5,-5.000 1.000 13,-7.000-1.000 13,-5.000 1.000 12,-6.000-1.000 4,-3.000 1.000-4,-3.000-1.000-4,-2.000 1.000-5,0.000-4.000-4,7.000-6.000-5,6.000-6.000-5,7.000-6.000-5,4.000-20.000-9,3.000-30.000-15,3.000-32.000-12,4.000-30.000-15,8.000-20.000-9,17.000-6.000-7,15.000-6.000-7,16.000-6.000-6,9.000-2.000 3,3.000 3.000 10,3.000 3.000 13,4.000 4.000 11,-3.000 5.000 9,-5.000 10.000 5,-7.000 10.000 5,-5.000 9.000 6,-6.000 9.000 3,-3.000 9.000 1,-3.000 10.000 2,-2.000 10.000 0,-8.000 10.000 13,-8.000 13.000 25,-10.000 12.000 23,-9.000 13.000 26,-9.000 12.000 2,-5.000 13.000-17,-7.000 12.000-18,-5.000 13.000-17,-6.000 9.000-11,-3.000 6.000-2,-3.000 7.000-3,-2.000 6.000-1,-5.000 3.000-6,-2.000 0.000-7,-3.000 0.000-6,-3.000 0.000-8,2.000-7.000-6,10.000-11.000-7,10.000-14.000-5,9.000-11.000-7,13.000-15.000-7,20.000-16.000-9,18.000-15.000-8,20.000-15.000-9</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3"/>
    </inkml:context>
    <inkml:brush xml:id="br0">
      <inkml:brushProperty name="width" value="0.041428167372942" units="cm"/>
      <inkml:brushProperty name="height" value="0.041428167372942" units="cm"/>
      <inkml:brushProperty name="color" value="#f2395b"/>
      <inkml:brushProperty name="ignorePressure" value="0"/>
    </inkml:brush>
  </inkml:definitions>
  <inkml:trace contextRef="#ctx0" brushRef="#br0">38550.000 18400.000 531,'110.000'-21.000'-1,"-27.000"10.000"-1,-28.000 10.000-2,-28.000 9.000-1,-15.000 6.000 6,1.000 3.000 15,-1.000 3.000 13,1.000 4.000 16,-1.000 4.000 3,1.000 6.000-5,-1.000 7.000-6,1.000 6.000-5,-3.000 3.000-6,-2.000 0.000-4,-3.000 0.000-6,-3.000 0.000-5,8.000-8.000-6,23.000-16.000-9,22.000-15.000-7,22.000-15.000-9,7.000-17.000-6,-6.000-15.000-5,-6.000-15.000-5,-6.000-16.000-5,-6.000-4.000-1,-2.000 10.000 5,-3.000 10.000 4,-3.000 9.000 5,-6.000 7.000 6,-5.000 7.000 8,-7.000 6.000 8,-5.000 7.000 9,-8.000 10.000 11,-5.000 16.000 17,-7.000 15.000 17,-5.000 17.000 15,-6.000 3.000 4,-3.000-5.000-10,-3.000-7.000-8,-2.000-5.000-11,0.000-3.000-4,7.000 4.000-3,6.000 3.000-2,7.000 3.000-2,2.000-10.000-17,1.000-21.000-36,-1.000-22.000-34,1.000-22.000-34,-3.000-8.000-9,-2.000 6.000 19,-3.000 7.000 18,-3.000 6.000 18</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3"/>
    </inkml:context>
    <inkml:brush xml:id="br0">
      <inkml:brushProperty name="width" value="0.0447186678647995" units="cm"/>
      <inkml:brushProperty name="height" value="0.0447186678647995" units="cm"/>
      <inkml:brushProperty name="color" value="#f2395b"/>
      <inkml:brushProperty name="ignorePressure" value="0"/>
    </inkml:brush>
  </inkml:definitions>
  <inkml:trace contextRef="#ctx0" brushRef="#br0">39900.000 18200.000 491,'-21.000'-25.000'2,"10.000"0.000"4,10.000 0.000 4,9.000 0.000 4,7.000 1.000 3,7.000 4.000 2,6.000 3.000 1,7.000 3.000 2,7.000 1.000 2,9.000 1.000 4,10.000-1.000 2,10.000 1.000 3,5.000-1.000 0,4.000 1.000-6,3.000-1.000-5,3.000 1.000-4,-2.000-3.000-5,-6.000-2.000-5,-6.000-3.000-4,-6.000-3.000-5,-20.000 5.000-3,-30.000 17.000-1,-32.000 15.000-2,-30.000 16.000-2,-15.000 10.000 3,3.000 7.000 9,3.000 6.000 6,4.000 7.000 9,-4.000 2.000 2,-9.000 1.000-3,-10.000-1.000-1,-8.000 1.000-3,-1.000-3.000-1,9.000-2.000 0,10.000-3.000 1,10.000-3.000-1,5.000-4.000-2,4.000-3.000-7,3.000-3.000-5,3.000-2.000-7,10.000-9.000-6,20.000-12.000-10,18.000-13.000-7,20.000-12.000-10,13.000-10.000-1,9.000-6.000 3,10.000-6.000 5,10.000-6.000 4,0.000-1.000 5,-5.000 7.000 4,-7.000 6.000 6,-5.000 7.000 5,-8.000 4.000 4,-5.000 3.000 4,-7.000 3.000 3,-5.000 4.000 4,-6.000 5.000 4,-3.000 10.000 4,-3.000 10.000 5,-2.000 9.000 5,-8.000 6.000 3,-8.000 3.000-1,-10.000 3.000 0,-9.000 4.000 1,-9.000 1.000-3,-5.000 0.000-2,-7.000 0.000-2,-5.000 0.000-4,-3.000-2.000-3,4.000-3.000-7,3.000-3.000-6,3.000-2.000-7,3.000-17.000-6,3.000-28.000-8,3.000-28.000-7,4.000-27.000-7,7.000-26.000-5,13.000-22.000-1,12.000-22.000-2,13.000-21.000 0,6.000-7.000 2,0.000 9.000 6,0.000 10.000 7,0.000 10.000 7,0.000 7.000 4,0.000 6.000 5,0.000 7.000 4,0.000 6.000 3,-2.000 10.000 4,-3.000 17.000 1,-3.000 15.000 1,-2.000 16.000 2,-1.000 12.000 13,3.000 9.000 24,3.000 10.000 25,4.000 10.000 25,4.000 18.000 5,6.000 28.000-14,7.000 28.000-14,6.000 29.000-15,6.000 18.000-9,6.000 9.000-8,7.000 10.000-8,6.000 10.000-6,7.000 11.000-9,10.000 17.000-7,10.000 15.000-10,9.000 16.000-7,4.000 12.000-9,1.000 9.000-6,-1.000 10.000-8,1.000 10.000-8,-7.000-9.000-1,-12.000-24.000 2,-13.000-26.000 2,-12.000-24.000 3,-13.000-29.000 2,-12.000-31.000 4,-13.000-31.000 3,-12.000-31.000 4,-5.000-16.000 1,3.000 0.000 0,3.000 0.000 0,4.000 0.000 0</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4"/>
    </inkml:context>
    <inkml:brush xml:id="br0">
      <inkml:brushProperty name="width" value="0.0391647666692734" units="cm"/>
      <inkml:brushProperty name="height" value="0.0391647666692734" units="cm"/>
      <inkml:brushProperty name="color" value="#f2395b"/>
      <inkml:brushProperty name="ignorePressure" value="0"/>
    </inkml:brush>
  </inkml:definitions>
  <inkml:trace contextRef="#ctx0" brushRef="#br0">41950.000 18200.000 561,'-25.000'-21.000'59,"0.000"10.000"-6,0.000 10.000-6,0.000 9.000-7,-2.000 13.000-3,-3.000 20.000-3,-3.000 18.000-1,-2.000 20.000-3,-6.000 11.000-3,-6.000 7.000-5,-6.000 6.000-6,-6.000 7.000-5,-4.000 5.000-3,1.000 7.000-1,-1.000 6.000 1,1.000 7.000-1,1.000-6.000-10,3.000-15.000-18,3.000-15.000-17,4.000-16.000-20,4.000-16.000-8,6.000-16.000 1,7.000-15.000 0,6.000-15.000 0</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4"/>
    </inkml:context>
    <inkml:brush xml:id="br0">
      <inkml:brushProperty name="width" value="0.0368146486580372" units="cm"/>
      <inkml:brushProperty name="height" value="0.0368146486580372" units="cm"/>
      <inkml:brushProperty name="color" value="#f2395b"/>
      <inkml:brushProperty name="ignorePressure" value="0"/>
    </inkml:brush>
  </inkml:definitions>
  <inkml:trace contextRef="#ctx0" brushRef="#br0">41200.000 16550.000 597,'29.000'151.000'92,"10.000"4.000"-13,10.000 3.000-14,9.000 3.000-14,-1.000-11.000-10,-8.000-25.000-8,-10.000-25.000-8,-9.000-25.000-9,-7.000-15.000-19,-3.000-2.000-32,-3.000-3.000-32,-2.000-3.000-31</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5"/>
    </inkml:context>
    <inkml:brush xml:id="br0">
      <inkml:brushProperty name="width" value="0.0383764654397964" units="cm"/>
      <inkml:brushProperty name="height" value="0.0383764654397964" units="cm"/>
      <inkml:brushProperty name="color" value="#f2395b"/>
      <inkml:brushProperty name="ignorePressure" value="0"/>
    </inkml:brush>
  </inkml:definitions>
  <inkml:trace contextRef="#ctx0" brushRef="#br0">34750.000 26200.000 573,'-16.000'-46.000'98,"19.000"10.000"-17,19.000 10.000-18,19.000 9.000-17,10.000 4.000-13,4.000 1.000-8,3.000-1.000-9,3.000 1.000-8,-2.000 2.000-5,-6.000 7.000-3,-6.000 6.000-2,-6.000 7.000-3,-9.000 7.000-2,-8.000 9.000-2,-10.000 10.000-2,-9.000 10.000-1,-15.000 8.000-3,-18.000 10.000-2,-19.000 10.000-3,-18.000 9.000-3,-10.000 4.000 1,0.000 1.000 3,0.000-1.000 5,0.000 1.000 2,3.000-6.000 5,6.000-8.000 3,7.000-10.000 3,6.000-9.000 4,18.000-18.000 7,32.000-24.000 11,31.000-26.000 12,32.000-24.000 10,13.000-10.000 1,-3.000 6.000-9,-3.000 7.000-9,-2.000 6.000-9,-5.000 6.000-7,-2.000 6.000-3,-3.000 7.000-3,-3.000 6.000-3,-2.000 3.000-9,0.000 0.000-12,0.000 0.000-12,0.000 0.000-13,-4.000 1.000-8,-5.000 4.000-6,-7.000 3.000-5,-5.000 3.000-6</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5"/>
    </inkml:context>
    <inkml:brush xml:id="br0">
      <inkml:brushProperty name="width" value="0.0444294586777687" units="cm"/>
      <inkml:brushProperty name="height" value="0.0444294586777687" units="cm"/>
      <inkml:brushProperty name="color" value="#f2395b"/>
      <inkml:brushProperty name="ignorePressure" value="0"/>
    </inkml:brush>
  </inkml:definitions>
  <inkml:trace contextRef="#ctx0" brushRef="#br0">35050.000 25850.000 495,'-24.000'-24.000'0,"4.000"4.000"0,3.000 3.000 0,3.000 3.000 0,-4.000-2.000 3,-8.000-6.000 8,-10.000-6.000 6,-9.000-6.000 8,-2.000 1.000 2,6.000 9.000-4,7.000 10.000-2,6.000 10.000-4,-1.000 5.000 0,-5.000 4.000-1,-7.000 3.000 2,-5.000 3.000-1,-6.000 6.000 1,-3.000 9.000-1,-3.000 10.000-1,-2.000 10.000 1,-3.000 7.000-2,1.000 6.000 0,-1.000 7.000 0,1.000 6.000-1,1.000 7.000-1,3.000 10.000 2,3.000 10.000 1,4.000 9.000 0,5.000 7.000 0,10.000 7.000-2,10.000 6.000-1,9.000 7.000-2,7.000 2.000-1,7.000 1.000 0,6.000-1.000 0,7.000 1.000 0,5.000-9.000-2,7.000-15.000-5,6.000-15.000-3,7.000-16.000-4,10.000-15.000-3,16.000-11.000 0,15.000-14.000 0,17.000-11.000 0,10.000-11.000-2,6.000-5.000-3,7.000-7.000-4,6.000-5.000-3,3.000-14.000-2,0.000-18.000-1,0.000-19.000-1,0.000-18.000 0,-4.000-17.000 0,-5.000-11.000 2,-7.000-14.000 1,-5.000-11.000 2,-12.000-6.000 2,-16.000 4.000 0,-15.000 3.000 1,-15.000 3.000 0,-14.000 3.000 3,-8.000 3.000 1,-10.000 3.000 2,-9.000 4.000 2,-12.000 1.000 2,-11.000 0.000-2,-14.000 0.000 1,-11.000 0.000-1,-9.000 3.000 0,-3.000 6.000 1,-3.000 7.000 0,-2.000 6.000 1,-1.000 9.000 0,3.000 13.000-1,3.000 12.000-1,4.000 13.000 0,4.000 9.000 0,6.000 6.000 1,7.000 7.000 1,6.000 6.000 0,3.000 4.000-3,0.000 4.000-7,0.000 3.000-6,0.000 3.000-8</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6"/>
    </inkml:context>
    <inkml:brush xml:id="br0">
      <inkml:brushProperty name="width" value="0.0420647487044334" units="cm"/>
      <inkml:brushProperty name="height" value="0.0420647487044334" units="cm"/>
      <inkml:brushProperty name="color" value="#f2395b"/>
      <inkml:brushProperty name="ignorePressure" value="0"/>
    </inkml:brush>
  </inkml:definitions>
  <inkml:trace contextRef="#ctx0" brushRef="#br0">36500.000 26800.000 523,'100.000'-22.000'87,"0.000"6.000"-15,0.000 7.000-16,0.000 6.000-16,-2.000 4.000-10,-3.000 4.000-5,-3.000 3.000-5,-2.000 3.000-5,-8.000 6.000-4,-8.000 9.000-5,-10.000 10.000-5,-9.000 10.000-5,-10.000 10.000-2,-9.000 13.000 0,-10.000 12.000 0,-8.000 13.000-1,-14.000 9.000 2,-15.000 6.000 3,-15.000 7.000 3,-16.000 6.000 3,-12.000 3.000 2,-5.000 0.000-1,-7.000 0.000 1,-5.000 0.000 0,-6.000-7.000 1,-3.000-11.000 3,-3.000-14.000 3,-2.000-11.000 4,0.000-15.000-2,7.000-16.000-4,6.000-15.000-4,7.000-15.000-5,7.000-23.000-4,9.000-28.000-4,10.000-28.000-5,10.000-27.000-4,11.000-30.000-6,17.000-27.000-11,15.000-28.000-11,16.000-28.000-9,12.000-12.000-3,9.000 7.000 4,10.000 6.000 4,10.000 7.000 5,4.000 11.000 4,0.000 20.000 5,0.000 18.000 5,0.000 20.000 4,-4.000 14.000 6,-5.000 14.000 8,-7.000 11.000 7,-5.000 14.000 7,-9.000 11.000 2,-9.000 14.000-3,-10.000 11.000-3,-8.000 14.000-3,-11.000 10.000 6,-8.000 9.000 14,-10.000 10.000 14,-9.000 10.000 15,-10.000 14.000 8,-9.000 23.000 2,-10.000 22.000 1,-8.000 22.000 3,-8.000 13.000-4,-2.000 7.000-8,-3.000 6.000-8,-3.000 7.000-7,-6.000 7.000-8,-5.000 9.000-7,-7.000 10.000-6,-5.000 10.000-8,-1.000-3.000-5,6.000-11.000-8,7.000-14.000-5,6.000-11.000-7,9.000-18.000-6,13.000-22.000-7,12.000-22.000-5,13.000-21.000-7,13.000-23.000-3,17.000-21.000-3,15.000-22.000-2,16.000-22.000-2,5.000-8.000 5,-2.000 6.000 9,-3.000 7.000 9,-3.000 6.000 11</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6"/>
    </inkml:context>
    <inkml:brush xml:id="br0">
      <inkml:brushProperty name="width" value="0.0372776240110397" units="cm"/>
      <inkml:brushProperty name="height" value="0.0372776240110397" units="cm"/>
      <inkml:brushProperty name="color" value="#f2395b"/>
      <inkml:brushProperty name="ignorePressure" value="0"/>
    </inkml:brush>
  </inkml:definitions>
  <inkml:trace contextRef="#ctx0" brushRef="#br0">37550.000 27300.000 590,'65.000'7.000'4,"-18.000"17.000"9,-19.000 15.000 8,-18.000 16.000 10,-14.000 13.000 4,-5.000 14.000 3,-7.000 11.000 2,-5.000 14.000 2,-4.000 3.000-1,0.000-2.000-3,0.000-3.000-2,0.000-3.000-4,14.000-18.000-7,28.000-31.000-12,28.000-31.000-13,29.000-31.000-11,15.000-26.000-10,3.000-18.000-7,3.000-19.000-6,4.000-18.000-8,-1.000-6.000-1,-3.000 10.000 2,-3.000 10.000 3,-2.000 9.000 3,-8.000 13.000 3,-8.000 20.000 4,-10.000 18.000 4,-9.000 20.000 3,-10.000 17.000 6,-9.000 20.000 3,-10.000 18.000 5,-8.000 20.000 5,-11.000 6.000 8,-8.000-2.000 13,-10.000-3.000 12,-9.000-3.000 14,-5.000-6.000 4,0.000-5.000-1,0.000-7.000-3,0.000-5.000-1,3.000-15.000-10,6.000-22.000-16,7.000-22.000-17,6.000-21.000-17,3.000-20.000-12,0.000-15.000-9,0.000-15.000-9,0.000-16.000-8,1.000 1.000 0,4.000 19.000 9,3.000 19.000 8,3.000 19.000 10,-1.000 5.000 5,-2.000-5.000 3,-3.000-7.000 2,-3.000-5.000 2</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7"/>
    </inkml:context>
    <inkml:brush xml:id="br0">
      <inkml:brushProperty name="width" value="0.0465327575802803" units="cm"/>
      <inkml:brushProperty name="height" value="0.0465327575802803" units="cm"/>
      <inkml:brushProperty name="color" value="#f2395b"/>
      <inkml:brushProperty name="ignorePressure" value="0"/>
    </inkml:brush>
  </inkml:definitions>
  <inkml:trace contextRef="#ctx0" brushRef="#br0">38700.000 27350.000 472,'-18.000'-49.000'8,"17.000"4.000"14,15.000 3.000 15,16.000 3.000 15,15.000-1.000 2,16.000-2.000-11,15.000-3.000-10,17.000-3.000-12,7.000-1.000-7,0.000 4.000-2,0.000 3.000-3,0.000 3.000-3,-4.000 4.000-2,-5.000 7.000-2,-7.000 6.000-1,-5.000 7.000-2,-22.000 13.000 0,-33.000 22.000 3,-35.000 22.000 2,-34.000 23.000 2,-21.000 11.000 3,-6.000 4.000 3,-6.000 3.000 3,-6.000 3.000 3,-4.000 3.000 2,1.000 3.000-2,-1.000 3.000-2,1.000 4.000 0,5.000-3.000-2,14.000-5.000-2,11.000-7.000-3,14.000-5.000-2,22.000-26.000-8,35.000-44.000-16,35.000-43.000-13,34.000-44.000-16,10.000-15.000-3,-11.000 17.000 9,-14.000 15.000 7,-11.000 16.000 10,-7.000 10.000 5,0.000 7.000 3,0.000 6.000 4,0.000 7.000 4,-7.000 8.000 3,-11.000 14.000 5,-14.000 11.000 5,-11.000 14.000 4,-11.000 13.000 5,-5.000 16.000 4,-7.000 15.000 6,-5.000 17.000 3,-9.000 3.000 2,-9.000-5.000-2,-10.000-7.000-2,-8.000-5.000-2,-4.000-8.000-3,3.000-5.000-2,3.000-7.000-1,4.000-5.000-3,4.000-17.000-11,6.000-24.000-19,7.000-26.000-20,6.000-24.000-18,6.000-26.000-8,6.000-24.000 8,7.000-26.000 7,6.000-24.000 6,6.000-18.000 3,6.000-9.000-2,7.000-10.000-2,6.000-8.000-1,1.000-1.000 4,-3.000 9.000 7,-3.000 10.000 8,-2.000 10.000 7,-3.000 14.000 7,1.000 23.000 5,-1.000 22.000 5,1.000 22.000 3,-1.000 16.000 7,1.000 14.000 8,-1.000 11.000 6,1.000 14.000 8,1.000 8.000 2,3.000 7.000-4,3.000 6.000-3,4.000 7.000-2,5.000 13.000 1,10.000 22.000 8,10.000 22.000 8,9.000 23.000 8,9.000 20.000 1,9.000 23.000-4,10.000 22.000-4,10.000 22.000-4,7.000 18.000-8,6.000 16.000-9,7.000 15.000-11,6.000 17.000-11,3.000 3.000-7,0.000-5.000-7,0.000-7.000-6,0.000-5.000-6,-7.000-12.000-9,-11.000-16.000-8,-14.000-15.000-10,-11.000-15.000-9,-15.000-25.000-3,-16.000-30.000 4,-15.000-32.000 3,-15.000-30.000 4</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7"/>
    </inkml:context>
    <inkml:brush xml:id="br0">
      <inkml:brushProperty name="width" value="0.0424085222184658" units="cm"/>
      <inkml:brushProperty name="height" value="0.0424085222184658" units="cm"/>
      <inkml:brushProperty name="color" value="#f2395b"/>
      <inkml:brushProperty name="ignorePressure" value="0"/>
    </inkml:brush>
  </inkml:definitions>
  <inkml:trace contextRef="#ctx0" brushRef="#br0">74700.000 48050.000 518,'-46.000'-33.000'12,"10.000"34.000"25,10.000 35.000 23,9.000 35.000 25,4.000 29.000 3,1.000 25.000-19,-1.000 25.000-18,1.000 25.000-19,1.000 21.000-12,3.000 20.000-5,3.000 18.000-6,4.000 20.000-5,-1.000 3.000-10,-3.000-8.000-11,-3.000-10.000-12,-2.000-9.000-11,-1.000-24.000-8,3.000-37.000-2,3.000-38.000-3,4.000-37.000-1,1.000-26.000 0,0.000-11.000 5,0.000-14.000 3,0.000-11.000 4</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7"/>
    </inkml:context>
    <inkml:brush xml:id="br0">
      <inkml:brushProperty name="width" value="0.0411647073924541" units="cm"/>
      <inkml:brushProperty name="height" value="0.0411647073924541" units="cm"/>
      <inkml:brushProperty name="color" value="#f2395b"/>
      <inkml:brushProperty name="ignorePressure" value="0"/>
    </inkml:brush>
  </inkml:definitions>
  <inkml:trace contextRef="#ctx0" brushRef="#br0">40900.000 26850.000 534,'-94.000'107.000'107,"13.000"17.000"-17,12.000 15.000-17,13.000 16.000-17,6.000 7.000-13,0.000 1.000-7,0.000-1.000-9,0.000 1.000-8,-2.000-6.000-8,-3.000-8.000-7,-3.000-10.000-9,-2.000-9.000-7,0.000-15.000-7,7.000-18.000-6,6.000-19.000-7,7.000-18.000-7,4.000-18.000-6,3.000-16.000-10,3.000-15.000-8,4.000-15.000-9</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7"/>
    </inkml:context>
    <inkml:brush xml:id="br0">
      <inkml:brushProperty name="width" value="0.0411596670746803" units="cm"/>
      <inkml:brushProperty name="height" value="0.0411596670746803" units="cm"/>
      <inkml:brushProperty name="color" value="#f2395b"/>
      <inkml:brushProperty name="ignorePressure" value="0"/>
    </inkml:brush>
  </inkml:definitions>
  <inkml:trace contextRef="#ctx0" brushRef="#br0">40000.000 25400.000 534,'3.000'-36.000'103,"6.000"28.000"-18,7.000 28.000-18,6.000 29.000-20,10.000 19.000-9,17.000 14.000-3,15.000 11.000-2,16.000 14.000-3,-1.000-4.000-8,-15.000-19.000-16,-15.000-18.000-16,-16.000-19.000-16,-8.000-10.000-16,0.000 1.000-16,0.000-1.000-16,0.000 1.000-16</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8"/>
    </inkml:context>
    <inkml:brush xml:id="br0">
      <inkml:brushProperty name="width" value="0.0355462469160557" units="cm"/>
      <inkml:brushProperty name="height" value="0.0355462469160557" units="cm"/>
      <inkml:brushProperty name="color" value="#f2395b"/>
      <inkml:brushProperty name="ignorePressure" value="0"/>
    </inkml:brush>
  </inkml:definitions>
  <inkml:trace contextRef="#ctx0" brushRef="#br0">44900.000 26900.000 618,'98.000'-46.000'87,"-3.000"10.000"-15,-3.000 10.000-15,-2.000 9.000-15,-8.000 9.000-11,-8.000 9.000-6,-10.000 10.000-7,-9.000 10.000-6,-18.000 16.000-5,-24.000 26.000-4,-26.000 24.000-5,-24.000 26.000-3,-15.000 2.000-4,-3.000-18.000-3,-3.000-19.000-2,-2.000-18.000-3,-3.000-10.000 0,1.000 0.000 2,-1.000 0.000 2,1.000 0.000 2,10.000-10.000 3,22.000-18.000 6,22.000-19.000 5,23.000-18.000 6,13.000-10.000 3,6.000 0.000-2,7.000 0.000-2,6.000 0.000 0,6.000 1.000-1,6.000 4.000-1,7.000 3.000 1,6.000 3.000 0,-2.000 6.000 1,-9.000 9.000-1,-10.000 10.000 1,-8.000 10.000 0,-9.000 4.000 0,-6.000 0.000 0,-6.000 0.000-1,-6.000 0.000-1,-6.000 1.000 0,-2.000 4.000-2,-3.000 3.000 0,-3.000 3.000-3,-7.000 4.000 0,-9.000 7.000-4,-10.000 6.000-1,-8.000 7.000-3,-9.000 2.000-2,-6.000 1.000-2,-6.000-1.000-3,-6.000 1.000-2,-2.000-6.000-4,3.000-8.000-6,3.000-10.000-7,4.000-9.000-5,5.000-13.000-5,10.000-16.000-3,10.000-15.000-3,9.000-15.000-3</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9"/>
    </inkml:context>
    <inkml:brush xml:id="br0">
      <inkml:brushProperty name="width" value="0.0397764183580875" units="cm"/>
      <inkml:brushProperty name="height" value="0.0397764183580875" units="cm"/>
      <inkml:brushProperty name="color" value="#f2395b"/>
      <inkml:brushProperty name="ignorePressure" value="0"/>
    </inkml:brush>
  </inkml:definitions>
  <inkml:trace contextRef="#ctx0" brushRef="#br0">45850.000 26200.000 553,'-116.000'-44.000'6,"19.000"13.000"6,19.000 12.000 4,19.000 13.000 6,7.000 6.000 2,-3.000 0.000 0,-3.000 0.000-1,-2.000 0.000 1,-5.000 3.000-2,-2.000 6.000-2,-3.000 7.000-4,-3.000 6.000-2,-2.000 6.000-1,0.000 6.000 0,0.000 7.000 0,0.000 6.000 0,1.000 6.000 0,4.000 6.000 1,3.000 7.000 0,3.000 6.000 1,4.000 10.000 0,7.000 17.000-2,6.000 15.000 0,7.000 16.000-2,7.000 9.000-1,9.000 3.000 0,10.000 3.000-1,10.000 4.000-1,8.000-1.000-1,10.000-3.000-2,10.000-3.000-2,9.000-2.000-1,7.000-12.000-1,7.000-19.000 1,6.000-18.000 1,7.000-19.000 0,10.000-13.000-3,16.000-6.000-5,15.000-6.000-5,17.000-6.000-7,7.000-10.000-2,0.000-12.000-2,0.000-13.000 0,0.000-12.000-1,-4.000-15.000-1,-5.000-15.000-1,-7.000-15.000 1,-5.000-16.000 0,-6.000-15.000 0,-3.000-11.000 4,-3.000-14.000 3,-2.000-11.000 3,-8.000-11.000 3,-8.000-5.000 1,-10.000-7.000 3,-9.000-5.000 2,-12.000-3.000 1,-11.000 4.000 0,-14.000 3.000-1,-11.000 3.000 0,-11.000 3.000 0,-5.000 3.000 0,-7.000 3.000 0,-5.000 4.000 1,-8.000 5.000 0,-5.000 10.000-2,-7.000 10.000-2,-5.000 9.000 0,-4.000 10.000-1,0.000 14.000 0,0.000 11.000 0,0.000 14.000 0,-2.000 13.000 0,-3.000 16.000-1,-3.000 15.000-2,-2.000 17.000 0,2.000 8.000-1,9.000 4.000 3,10.000 3.000 0,10.000 3.000 2,5.000 1.000 0,4.000 1.000-5,3.000-1.000-3,3.000 1.000-3</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39"/>
    </inkml:context>
    <inkml:brush xml:id="br0">
      <inkml:brushProperty name="width" value="0.0375710055232048" units="cm"/>
      <inkml:brushProperty name="height" value="0.0375710055232048" units="cm"/>
      <inkml:brushProperty name="color" value="#f2395b"/>
      <inkml:brushProperty name="ignorePressure" value="0"/>
    </inkml:brush>
  </inkml:definitions>
  <inkml:trace contextRef="#ctx0" brushRef="#br0">47500.000 26850.000 585,'21.000'-19.000'72,"-5.000"13.000"-15,-7.000 12.000-14,-5.000 13.000-15,-4.000 16.000-6,0.000 23.000 1,0.000 22.000 2,0.000 22.000 1,0.000 1.000-1,0.000-19.000-5,0.000-18.000-4,0.000-19.000-5,-4.000-2.000-2,-5.000 16.000 0,-7.000 15.000 1,-5.000 17.000 0,-8.000 13.000-3,-5.000 13.000-6,-7.000 12.000-5,-5.000 13.000-8,-1.000-9.000-5,6.000-27.000-6,7.000-28.000-5,6.000-28.000-7,6.000-26.000-6,6.000-21.000-7,7.000-22.000-7,6.000-22.000-6,4.000-10.000 2,4.000 4.000 11,3.000 3.000 11,3.000 3.000 11</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40"/>
    </inkml:context>
    <inkml:brush xml:id="br0">
      <inkml:brushProperty name="width" value="0.043419174849987" units="cm"/>
      <inkml:brushProperty name="height" value="0.043419174849987" units="cm"/>
      <inkml:brushProperty name="color" value="#f2395b"/>
      <inkml:brushProperty name="ignorePressure" value="0"/>
    </inkml:brush>
  </inkml:definitions>
  <inkml:trace contextRef="#ctx0" brushRef="#br0">47700.000 26550.000 506,'28.000'-24.000'4,"6.000"4.000"8,7.000 3.000 9,6.000 3.000 7,3.000 3.000 1,0.000 3.000-7,0.000 3.000-7,0.000 4.000-6,-2.000 2.000-5,-3.000 4.000-2,-3.000 3.000-2,-2.000 3.000-2,-6.000 4.000 0,-6.000 7.000-1,-6.000 6.000 0,-6.000 7.000 1,-7.000 7.000 2,-6.000 9.000 3,-6.000 10.000 5,-6.000 10.000 4,-4.000 7.000 5,1.000 6.000 4,-1.000 7.000 6,1.000 6.000 5,1.000 4.000 2,3.000 4.000 0,3.000 3.000-2,4.000 3.000-1,1.000-4.000-2,0.000-8.000-4,0.000-10.000-4,0.000-9.000-5,3.000-1.000-5,6.000 10.000-5,7.000 10.000-6,6.000 9.000-5,-1.000-5.000-5,-5.000-19.000-3,-7.000-18.000-4,-5.000-19.000-4,-9.000-19.000-5,-9.000-19.000-7,-10.000-18.000-7,-8.000-19.000-7,-9.000-24.000-1,-6.000-28.000 6,-6.000-28.000 6,-6.000-27.000 6,-1.000-19.000 5,7.000-5.000 2,6.000-7.000 3,7.000-5.000 3,7.000 2.000 1,9.000 13.000 0,10.000 12.000 1,10.000 13.000 1,4.000 16.000 2,0.000 23.000 5,0.000 22.000 6,0.000 22.000 5,1.000 13.000 6,4.000 7.000 7,3.000 6.000 8,3.000 7.000 7,-1.000 8.000 3,-2.000 14.000-3,-3.000 11.000-3,-3.000 14.000-2,-2.000 16.000-1,0.000 22.000-2,0.000 22.000 0,0.000 23.000-2,-2.000 6.000-1,-3.000-5.000-3,-3.000-7.000-4,-2.000-5.000-3,-5.000-9.000-3,-2.000-9.000-2,-3.000-10.000-1,-3.000-8.000-3,5.000-22.000-5,17.000-30.000-7,15.000-32.000-7,16.000-30.000-9,12.000-19.000-3,9.000-2.000-2,10.000-3.000-1,10.000-3.000-1,2.000-4.000 0,-3.000-3.000 0,-3.000-3.000 1,-2.000-2.000 1,-3.000 0.000 2,1.000 7.000 5,-1.000 6.000 4,1.000 7.000 4,-4.000 7.000 6,-6.000 9.000 6,-6.000 10.000 5,-6.000 10.000 6,-9.000 10.000 8,-8.000 13.000 12,-10.000 12.000 11,-9.000 13.000 13,-9.000 10.000 1,-5.000 10.000-5,-7.000 10.000-7,-5.000 9.000-7,-1.000 1.000-4,6.000-6.000-3,7.000-6.000-4,6.000-6.000-4,9.000-7.000-5,13.000-6.000-6,12.000-6.000-8,13.000-6.000-7,4.000-7.000-5,-3.000-6.000-1,-3.000-6.000-2,-2.000-6.000-2,-5.000 1.000-2,-2.000 9.000-1,-3.000 10.000 0,-3.000 10.000-2,-12.000 7.000 3,-18.000 6.000 6,-19.000 7.000 5,-18.000 6.000 7,-14.000 6.000 3,-5.000 6.000 1,-7.000 7.000 1,-5.000 6.000 1,-3.000 3.000 1,4.000 0.000 0,3.000 0.000 1,3.000 0.000 0,4.000-4.000 0,7.000-5.000-1,6.000-7.000 0,7.000-5.000 0,15.000-14.000-6,25.000-18.000-10,25.000-19.000-10,25.000-18.000-10,10.000-9.000-6,-2.000 4.000 3,-3.000 3.000 1,-3.000 3.000 1,-6.000 6.000 5,-5.000 9.000 10,-7.000 10.000 7,-5.000 10.000 10,-6.000 7.000 8,-3.000 6.000 8,-3.000 7.000 9,-2.000 6.000 7,-3.000 1.000 3,1.000-3.000-1,-1.000-3.000-1,1.000-2.000-2,4.000-5.000 0,9.000-2.000 1,10.000-3.000-1,10.000-3.000 1,5.000-6.000-2,4.000-5.000-5,3.000-7.000-5,3.000-5.000-5,-1.000-4.000-2,-2.000 0.000 0,-3.000 0.000-1,-3.000 0.000 1,-2.000-5.000-10,0.000-9.000-21,0.000-10.000-21,0.000-8.000-20,-5.000-4.000-5,-9.000 3.000 11,-10.000 3.000 10,-8.000 4.000 11,-8.000 1.000 4,-2.000 0.000-4,-3.000 0.000-4,-3.000 0.000-4</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41"/>
    </inkml:context>
    <inkml:brush xml:id="br0">
      <inkml:brushProperty name="width" value="0.0509948618710041" units="cm"/>
      <inkml:brushProperty name="height" value="0.0509948618710041" units="cm"/>
      <inkml:brushProperty name="color" value="#f2395b"/>
      <inkml:brushProperty name="ignorePressure" value="0"/>
    </inkml:brush>
  </inkml:definitions>
  <inkml:trace contextRef="#ctx0" brushRef="#br0">49400.000 27100.000 431,'26.000'-46.000'0,"4.000"10.000"0,3.000 10.000 0,3.000 9.000 0,3.000 4.000 3,3.000 1.000 8,3.000-1.000 7,4.000 1.000 7,4.000 1.000 0,6.000 3.000-6,7.000 3.000-8,6.000 4.000-7,-2.000 2.000-3,-9.000 4.000-1,-10.000 3.000 0,-8.000 3.000 0,-8.000-1.000-3,-2.000-2.000-2,-3.000-3.000-3,-3.000-3.000-4,-10.000-7.000-4,-16.000-9.000-5,-15.000-10.000-5,-15.000-8.000-4,-6.000-8.000-1,7.000-2.000 8,6.000-3.000 6,7.000-3.000 7,2.000-1.000 4,1.000 4.000 2,-1.000 3.000 0,1.000 3.000 2,1.000 15.000 11,3.000 29.000 21,3.000 28.000 20,4.000 28.000 20,-3.000 14.000 4,-5.000 0.000-15,-7.000 0.000-14,-5.000 0.000-14,-6.000 1.000-9,-3.000 4.000-3,-3.000 3.000-3,-2.000 3.000-3,-8.000 6.000-5,-8.000 9.000-9,-10.000 10.000-7,-9.000 10.000-9,-1.000-6.000-2,10.000-18.000 2,10.000-19.000 3,9.000-18.000 1,15.000-18.000 3,22.000-16.000 0,22.000-15.000 0,23.000-15.000 1,16.000-14.000 1,13.000-8.000 2,12.000-10.000 2,13.000-9.000 1,1.000-2.000 1,-9.000 6.000 1,-10.000 7.000 0,-8.000 6.000 1,-12.000 13.000 1,-12.000 23.000 2,-13.000 22.000 3,-12.000 22.000 2,-15.000 13.000 1,-15.000 7.000-1,-15.000 6.000-1,-16.000 7.000 0,-10.000-1.000-1,-3.000-6.000 0,-3.000-6.000 1,-2.000-6.000-1,-3.000-7.000-1,1.000-6.000-1,-1.000-6.000-1,1.000-6.000-2,5.000-4.000-1,14.000 1.000 1,11.000-1.000-1,14.000 1.000 1,11.000-6.000 0,14.000-8.000 1,11.000-10.000 0,14.000-9.000 2,8.000-5.000-1,7.000 0.000-2,6.000 0.000-1,7.000 0.000-1,2.000-4.000-3,1.000-5.000-4,-1.000-7.000-4,1.000-5.000-3,-3.000-4.000-5,-2.000 0.000-2,-3.000 0.000-4,-3.000 0.000-3,-6.000 0.000-1,-5.000 0.000 3,-7.000 0.000 1,-5.000 0.000 3,-4.000 0.000 4,0.000 0.000 5,0.000 0.000 6,0.000 0.000 5,0.000 4.000 13,0.000 10.000 18,0.000 10.000 20,0.000 9.000 18,1.000 10.000 6,4.000 14.000-9,3.000 11.000-8,3.000 14.000-9,-1.000 2.000-7,-2.000-6.000-6,-3.000-6.000-6,-3.000-6.000-6,-1.000-2.000-4,4.000 3.000-3,3.000 3.000-1,3.000 4.000-4</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42"/>
    </inkml:context>
    <inkml:brush xml:id="br0">
      <inkml:brushProperty name="width" value="0.0345666222274303" units="cm"/>
      <inkml:brushProperty name="height" value="0.0345666222274303" units="cm"/>
      <inkml:brushProperty name="color" value="#f2395b"/>
      <inkml:brushProperty name="ignorePressure" value="0"/>
    </inkml:brush>
  </inkml:definitions>
  <inkml:trace contextRef="#ctx0" brushRef="#br0">52000.000 27050.000 636,'0.000'56.000'124,"0.000"13.000"-31,0.000 12.000-31,0.000 13.000-31,0.000 7.000-16,0.000 4.000-2,0.000 3.000-1,0.000 3.000-3,0.000-5.000-4,0.000-12.000-11,0.000-13.000-8,0.000-12.000-9,-2.000-10.000-10,-3.000-6.000-9,-3.000-6.000-8,-2.000-6.000-10,-3.000-13.000-1,1.000-19.000 9,-1.000-18.000 8,1.000-19.000 8</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42"/>
    </inkml:context>
    <inkml:brush xml:id="br0">
      <inkml:brushProperty name="width" value="0.0441113039851189" units="cm"/>
      <inkml:brushProperty name="height" value="0.0441113039851189" units="cm"/>
      <inkml:brushProperty name="color" value="#f2395b"/>
      <inkml:brushProperty name="ignorePressure" value="0"/>
    </inkml:brush>
  </inkml:definitions>
  <inkml:trace contextRef="#ctx0" brushRef="#br0">52350.000 26900.000 498,'157.000'-86.000'34,"-33.000"28.000"-1,-35.000 28.000 1,-34.000 29.000 0,-20.000 19.000 0,-2.000 14.000-2,-3.000 11.000-1,-3.000 14.000-1,-4.000 7.000-3,-3.000 3.000-3,-3.000 3.000-5,-2.000 4.000-3,-8.000 4.000-4,-8.000 6.000-3,-10.000 7.000-3,-9.000 6.000-4,-5.000-4.000-3,0.000-11.000-5,0.000-14.000-6,0.000-11.000-4,-2.000-11.000-4,-3.000-5.000-6,-3.000-7.000-4,-2.000-5.000-5,0.000-14.000-1,7.000-18.000 2,6.000-19.000 4,7.000-18.000 2,5.000-17.000 3,7.000-11.000 2,6.000-14.000 4,7.000-11.000 2,7.000-4.000 3,9.000 6.000 2,10.000 7.000 4,10.000 6.000 2,2.000 10.000 3,-3.000 17.000 3,-3.000 15.000 3,-2.000 16.000 4,-8.000 13.000 2,-8.000 14.000 2,-10.000 11.000 2,-9.000 14.000 2,-13.000 18.000 0,-16.000 25.000-1,-15.000 25.000 0,-15.000 25.000-2,-12.000 12.000-1,-6.000 1.000-2,-6.000-1.000-2,-6.000 1.000-2,2.000-12.000-1,14.000-21.000-3,11.000-22.000 0,14.000-22.000-3,7.000-15.000 0,3.000-5.000-1,3.000-7.000 0,4.000-5.000 0,5.000-12.000 0,10.000-16.000-2,10.000-15.000 0,9.000-15.000-1,10.000-12.000-2,14.000-6.000 0,11.000-6.000-2,14.000-6.000 0,3.000-1.000-1,-2.000 7.000 3,-3.000 6.000 1,-3.000 7.000 2,-6.000 5.000 2,-5.000 7.000-1,-7.000 6.000 1,-5.000 7.000 0,-12.000-3.000-1,-16.000-8.000-3,-15.000-10.000-4,-15.000-9.000-3,-6.000-7.000-1,7.000-3.000 2,6.000-3.000 1,7.000-2.000 2,0.000-9.000 2,-2.000-12.000 1,-3.000-13.000 2,-3.000-12.000 1,1.000 2.000 3,6.000 20.000 4,7.000 18.000 5,6.000 20.000 3,-1.000 13.000 10,-5.000 9.000 15,-7.000 10.000 14,-5.000 10.000 15,-1.000 14.000 2,6.000 23.000-11,7.000 22.000-11,6.000 22.000-11,3.000 23.000-5,0.000 25.000 1,0.000 25.000 2,0.000 25.000 2,1.000 20.000-3,4.000 16.000-8,3.000 15.000-8,3.000 17.000-8,3.000 17.000-7,3.000 23.000-9,3.000 22.000-9,4.000 22.000-9,4.000 8.000-7,6.000-2.000-9,7.000-3.000-6,6.000-3.000-9,-2.000-35.000-2,-9.000-66.000 2,-10.000-65.000 2,-8.000-65.000 3</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43"/>
    </inkml:context>
    <inkml:brush xml:id="br0">
      <inkml:brushProperty name="width" value="0.0349663197994232" units="cm"/>
      <inkml:brushProperty name="height" value="0.0349663197994232" units="cm"/>
      <inkml:brushProperty name="color" value="#f2395b"/>
      <inkml:brushProperty name="ignorePressure" value="0"/>
    </inkml:brush>
  </inkml:definitions>
  <inkml:trace contextRef="#ctx0" brushRef="#br0">53850.000 26650.000 629,'6.000'-47.000'32,"13.000"6.000"2,12.000 7.000 2,13.000 6.000 2,6.000 6.000 0,0.000 6.000-4,0.000 7.000-2,0.000 6.000-3,3.000 3.000-3,6.000 0.000-3,7.000 0.000-2,6.000 0.000-4,-4.000 4.000-7,-11.000 10.000-11,-14.000 10.000-11,-11.000 9.000-12,-12.000 9.000-8,-9.000 9.000-7,-10.000 10.000-6,-8.000 10.000-5,-8.000-3.000-2,-2.000-11.000 2,-3.000-14.000 4,-3.000-11.000 2</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7"/>
    </inkml:context>
    <inkml:brush xml:id="br0">
      <inkml:brushProperty name="width" value="0.0367586091160774" units="cm"/>
      <inkml:brushProperty name="height" value="0.0367586091160774" units="cm"/>
      <inkml:brushProperty name="color" value="#f2395b"/>
      <inkml:brushProperty name="ignorePressure" value="0"/>
    </inkml:brush>
  </inkml:definitions>
  <inkml:trace contextRef="#ctx0" brushRef="#br0">75250.000 48900.000 598,'-47.000'-22.000'0,"6.000"6.000"0,7.000 7.000 0,6.000 6.000 0,-8.000 9.000 8,-22.000 13.000 17,-22.000 12.000 16,-21.000 13.000 16,-15.000 13.000 4,-6.000 17.000-8,-6.000 15.000-9,-6.000 16.000-9,1.000 5.000-8,9.000-2.000-8,10.000-3.000-9,10.000-3.000-7,11.000-7.000-4,17.000-9.000 3,15.000-10.000 3,16.000-8.000 2,24.000-14.000-1,35.000-15.000-7,35.000-15.000-7,34.000-16.000-5,26.000-24.000-8,19.000-31.000-11,19.000-31.000-10,19.000-31.000-11,-9.000-6.000 1,-33.000 23.000 9,-35.000 22.000 11,-34.000 22.000 9,-16.000 10.000 3,3.000 1.000-6,3.000-1.000-4,4.000 1.000-6</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44"/>
    </inkml:context>
    <inkml:brush xml:id="br0">
      <inkml:brushProperty name="width" value="0.0418452136218548" units="cm"/>
      <inkml:brushProperty name="height" value="0.0418452136218548" units="cm"/>
      <inkml:brushProperty name="color" value="#f2395b"/>
      <inkml:brushProperty name="ignorePressure" value="0"/>
    </inkml:brush>
  </inkml:definitions>
  <inkml:trace contextRef="#ctx0" brushRef="#br0">53850.000 27350.000 525,'-63.000'31.000'20,"26.000"13.000"15,24.000 12.000 16,26.000 13.000 16,8.000 12.000 1,-5.000 13.000-12,-7.000 12.000-13,-5.000 13.000-12,-4.000 2.000-8,0.000-5.000-3,0.000-7.000-3,0.000-5.000-4,0.000-11.000-2,0.000-11.000-4,0.000-14.000-3,0.000-11.000-4,4.000-26.000-10,10.000-37.000-17,10.000-38.000-16,9.000-37.000-18,9.000-26.000-4,9.000-11.000 7,10.000-14.000 7,10.000-11.000 8,0.000-1.000 5,-5.000 13.000 5,-7.000 12.000 4,-5.000 13.000 5,-6.000 15.000 6,-3.000 19.000 8,-3.000 19.000 8,-2.000 19.000 9,-6.000 15.000 7,-6.000 13.000 7,-6.000 12.000 6,-6.000 13.000 8,-6.000 13.000 5,-2.000 17.000 3,-3.000 15.000 5,-3.000 16.000 4,-2.000 9.000-2,0.000 3.000-7,0.000 3.000-6,0.000 4.000-6,-2.000-4.000-7,-3.000-9.000-4,-3.000-10.000-5,-2.000-8.000-5,-6.000-11.000-6,-6.000-8.000-10,-6.000-10.000-7,-6.000-9.000-9,-1.000-21.000-9,7.000-31.000-7,6.000-31.000-8,7.000-31.000-8,4.000-26.000 0,3.000-18.000 6,3.000-19.000 8,4.000-18.000 6,1.000-3.000 4,0.000 17.000 1,0.000 15.000 1,0.000 16.000 0,0.000 26.000 7,0.000 38.000 12,0.000 37.000 13,0.000 38.000 12,-5.000 29.000 11,-9.000 22.000 7,-10.000 22.000 9,-8.000 23.000 9,-3.000 10.000 0,7.000 0.000-5,6.000 0.000-5,7.000 0.000-5,2.000-8.000-4,1.000-16.000-2,-1.000-15.000-3,1.000-15.000-2,5.000-17.000-6,14.000-15.000-10,11.000-15.000-9,14.000-16.000-9,10.000-21.000-9,9.000-24.000-6,10.000-26.000-8,10.000-24.000-7,4.000-15.000-2,0.000-3.000 2,0.000-3.000 2,0.000-2.000 1,0.000 3.000 2,0.000 14.000-1,0.000 11.000 0,0.000 14.000 0,-4.000 11.000 3,-5.000 14.000 7,-7.000 11.000 7,-5.000 14.000 7,-6.000 8.000 7,-3.000 7.000 7,-3.000 6.000 8,-2.000 7.000 8,-3.000 5.000 7,1.000 7.000 8,-1.000 6.000 10,1.000 7.000 7,1.000 5.000 2,3.000 7.000-7,3.000 6.000-5,4.000 7.000-6,-1.000 4.000-5,-3.000 3.000-4,-3.000 3.000-5,-2.000 4.000-5,-6.000 4.000-4,-6.000 6.000-3,-6.000 7.000-4,-6.000 6.000-5,-12.000 1.000-2,-15.000-3.000-2,-15.000-3.000-2,-16.000-2.000-3,-10.000-8.000 0,-3.000-8.000 0,-3.000-10.000 0,-2.000-9.000-1,-3.000-12.000-1,1.000-11.000-4,-1.000-14.000-4,1.000-11.000-4,4.000-17.000 0,9.000-18.000 2,10.000-19.000 3,10.000-18.000 3,11.000-14.000 2,17.000-5.000-1,15.000-7.000 1,16.000-5.000 1,15.000-4.000 0,16.000 0.000 2,15.000 0.000 2,17.000 0.000 1,7.000 4.000 0,0.000 10.000-3,0.000 10.000-2,0.000 9.000-2,-8.000 12.000-1,-16.000 16.000 0,-15.000 15.000 1,-15.000 17.000 1,-11.000 5.000-3,-2.000-3.000-8,-3.000-3.000-8,-3.000-2.000-6</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49"/>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64600.000 10400.000 999,'-158.000'-2.000'-6,"34.000"-3.000"-12,35.000-3.000-12,35.000-2.000-12</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52"/>
    </inkml:context>
    <inkml:brush xml:id="br0">
      <inkml:brushProperty name="width" value="0.0469777807593346" units="cm"/>
      <inkml:brushProperty name="height" value="0.0469777807593346" units="cm"/>
      <inkml:brushProperty name="color" value="#fed406"/>
      <inkml:brushProperty name="ignorePressure" value="0"/>
    </inkml:brush>
  </inkml:definitions>
  <inkml:trace contextRef="#ctx0" brushRef="#br0">25300.000 19950.000 468,'0.000'-47.000'1,"0.000"6.000"3,0.000 7.000 3,0.000 6.000 2,-2.000 9.000 12,-3.000 13.000 21,-3.000 12.000 21,-2.000 13.000 20,-3.000 7.000 2,1.000 4.000-19,-1.000 3.000-16,1.000 3.000-19,-3.000 6.000-11,-2.000 9.000-3,-3.000 10.000-3,-3.000 10.000-4,-1.000 5.000-4,4.000 4.000-3,3.000 3.000-6,3.000 3.000-3,1.000-1.000-2,1.000-2.000 2,-1.000-3.000 2,1.000-3.000 2,1.000-6.000-8,3.000-5.000-15,3.000-7.000-16,4.000-5.000-16</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53"/>
    </inkml:context>
    <inkml:brush xml:id="br0">
      <inkml:brushProperty name="width" value="0.039605550467968" units="cm"/>
      <inkml:brushProperty name="height" value="0.039605550467968" units="cm"/>
      <inkml:brushProperty name="color" value="#fed406"/>
      <inkml:brushProperty name="ignorePressure" value="0"/>
    </inkml:brush>
  </inkml:definitions>
  <inkml:trace contextRef="#ctx0" brushRef="#br0">26950.000 22000.000 555,'4.000'-71.000'74,"10.000"10.000"-8,10.000 10.000-8,9.000 9.000-9,6.000 9.000-7,3.000 9.000-6,3.000 10.000-7,4.000 10.000-7,-6.000 16.000-4,-11.000 26.000-2,-14.000 24.000-2,-11.000 26.000-2,-9.000 10.000-4,-3.000-3.000-7,-3.000-3.000-8,-2.000-2.000-8,-3.000-9.000-1,1.000-12.000 1,-1.000-13.000 2,1.000-12.000 2,7.000-15.000 4,16.000-15.000 7,15.000-15.000 7,17.000-16.000 7,8.000-13.000 0,4.000-9.000-9,3.000-10.000-7,3.000-8.000-8,1.000-8.000-9,1.000-2.000-10,-1.000-3.000-10,1.000-3.000-10,-6.000 5.000-1,-8.000 17.000 9,-10.000 15.000 8,-9.000 16.000 10,-5.000 5.000 1,0.000-2.000-5,0.000-3.000-5,0.000-3.000-6</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3:53"/>
    </inkml:context>
    <inkml:brush xml:id="br0">
      <inkml:brushProperty name="width" value="0.0388878583908081" units="cm"/>
      <inkml:brushProperty name="height" value="0.0388878583908081" units="cm"/>
      <inkml:brushProperty name="color" value="#fed406"/>
      <inkml:brushProperty name="ignorePressure" value="0"/>
    </inkml:brush>
  </inkml:definitions>
  <inkml:trace contextRef="#ctx0" brushRef="#br0">29250.000 20700.000 565,'26.000'-69.000'142,"4.000"13.000"-34,3.000 12.000-35,3.000 13.000-34,1.000 9.000-19,1.000 6.000-3,-1.000 7.000-3,1.000 6.000-3,-7.000 10.000-3,-12.000 17.000-6,-13.000 15.000-3,-12.000 16.000-4,-9.000 7.000-4,-2.000 1.000-2,-3.000-1.000-2,-3.000 1.000-1,5.000-6.000 1,17.000-8.000 6,15.000-10.000 7,16.000-9.000 5,7.000-9.000 3,1.000-5.000-1,-1.000-7.000-1,1.000-5.000 0,-3.000 0.000-2,-2.000 10.000-2,-3.000 10.000 0,-3.000 9.000-3,-10.000 9.000-2,-16.000 9.000-5,-15.000 10.000-3,-15.000 10.000-5,-9.000 5.000-3,1.000 4.000 2,-1.000 3.000 0,1.000 3.000 1,1.000-5.000-8,3.000-12.000-16,3.000-13.000-16,4.000-12.000-16</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03"/>
    </inkml:context>
    <inkml:brush xml:id="br0">
      <inkml:brushProperty name="width" value="0.0486274361610413" units="cm"/>
      <inkml:brushProperty name="height" value="0.0486274361610413" units="cm"/>
      <inkml:brushProperty name="color" value="#fed406"/>
      <inkml:brushProperty name="ignorePressure" value="0"/>
    </inkml:brush>
  </inkml:definitions>
  <inkml:trace contextRef="#ctx0" brushRef="#br0">48550.000 20200.000 452,'0.000'50.000'177,"0.000"0.000"-44,0.000 0.000-44,0.000 0.000-44,0.000 1.000-25,0.000 4.000-4,0.000 3.000-5,0.000 3.000-5,0.000-2.000-3,0.000-6.000-2,0.000-6.000-1,0.000-6.000-2,0.000-18.000-5,0.000-28.000-6,0.000-28.000-7,0.000-27.000-6,0.000-19.000-3,0.000-5.000 2,0.000-7.000 1,0.000-5.000 1,0.000 2.000 2,0.000 13.000 2,0.000 12.000 3,0.000 13.000 2,0.000 24.000 10,0.000 39.000 18,0.000 36.000 17,0.000 39.000 18,0.000 13.000 5,0.000-9.000-10,0.000-10.000-8,0.000-8.000-9,0.000-8.000-6,0.000-2.000-3,0.000-3.000-2,0.000-3.000-2,0.000-1.000-9,0.000 4.000-13,0.000 3.000-15,0.000 3.000-14,0.000-11.000-14,0.000-25.000-13,0.000-25.000-12,0.000-25.000-14</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03"/>
    </inkml:context>
    <inkml:brush xml:id="br0">
      <inkml:brushProperty name="width" value="0.0424606688320637" units="cm"/>
      <inkml:brushProperty name="height" value="0.0424606688320637" units="cm"/>
      <inkml:brushProperty name="color" value="#fed406"/>
      <inkml:brushProperty name="ignorePressure" value="0"/>
    </inkml:brush>
  </inkml:definitions>
  <inkml:trace contextRef="#ctx0" brushRef="#br0">48150.000 17550.000 518,'-38.000'-5.000'26,"26.000"-9.000"14,24.000-10.000 15,26.000-8.000 15,12.000-1.000 1,0.000 9.000-12,0.000 10.000-13,0.000 10.000-12,-2.000 5.000-9,-3.000 4.000-5,-3.000 3.000-6,-2.000 3.000-5,-5.000 4.000-4,-2.000 7.000-1,-3.000 6.000-1,-3.000 7.000-2,-7.000 4.000-4,-9.000 3.000-2,-10.000 3.000-5,-8.000 4.000-4,-11.000 2.000-2,-8.000 4.000 1,-10.000 3.000 0,-9.000 3.000-1,-5.000-2.000 3,0.000-6.000 2,0.000-6.000 2,0.000-6.000 3,3.000-6.000 5,6.000-2.000 6,7.000-3.000 8,6.000-3.000 7,15.000-9.000 1,26.000-11.000-1,24.000-14.000-3,26.000-11.000-2,12.000-9.000-6,0.000-3.000-12,0.000-3.000-9,0.000-2.000-12,3.000-5.000-9,6.000-2.000-7,7.000-3.000-7,6.000-3.000-7,-5.000-1.000 0,-16.000 4.000 10,-15.000 3.000 9,-15.000 3.000 9,-11.000 3.000 3,-2.000 3.000-4,-3.000 3.000-4,-3.000 4.000-3</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04"/>
    </inkml:context>
    <inkml:brush xml:id="br0">
      <inkml:brushProperty name="width" value="0.0458946004509926" units="cm"/>
      <inkml:brushProperty name="height" value="0.0458946004509926" units="cm"/>
      <inkml:brushProperty name="color" value="#fed406"/>
      <inkml:brushProperty name="ignorePressure" value="0"/>
    </inkml:brush>
  </inkml:definitions>
  <inkml:trace contextRef="#ctx0" brushRef="#br0">51350.000 16150.000 479,'68.000'-46.000'83,"-11.000"10.000"-14,-14.000 10.000-14,-11.000 9.000-14,-6.000 10.000-9,4.000 14.000-6,3.000 11.000-5,3.000 14.000-6,-7.000 7.000-5,-15.000 3.000-1,-15.000 3.000-3,-16.000 4.000-3,-10.000 5.000-3,-3.000 10.000-2,-3.000 10.000-4,-2.000 9.000-3,-1.000-2.000 0,3.000-12.000 3,3.000-13.000 2,4.000-12.000 3,16.000-13.000 3,32.000-12.000 7,31.000-13.000 5,32.000-12.000 6,7.000-7.000 2,-16.000 1.000-4,-15.000-1.000-2,-15.000 1.000-3,-11.000 7.000-2,-2.000 16.000 1,-3.000 15.000 0,-3.000 17.000 0,-12.000 10.000-1,-18.000 6.000-3,-19.000 7.000-3,-18.000 6.000-2,-12.000 4.000-4,-3.000 4.000-3,-3.000 3.000-4,-2.000 3.000-2,-5.000-2.000-6,-2.000-6.000-6,-3.000-6.000-7,-3.000-6.000-5,4.000-9.000-5,13.000-8.000-1,12.000-10.000-2,13.000-9.000-2,6.000-7.000-1,0.000-3.000-2,0.000-3.000-2,0.000-2.000-2</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1"/>
    </inkml:context>
    <inkml:brush xml:id="br0">
      <inkml:brushProperty name="width" value="0.0499999970197678" units="cm"/>
      <inkml:brushProperty name="height" value="0.0499999970197678" units="cm"/>
      <inkml:brushProperty name="color" value="#6adcab"/>
      <inkml:brushProperty name="ignorePressure" value="0"/>
    </inkml:brush>
  </inkml:definitions>
  <inkml:trace contextRef="#ctx0" brushRef="#br0">63925.000 6950.000 333,'157.000'63.000'167,"51.000"46.000"-1,50.000 47.000 1,49.000 47.000 0</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3"/>
    </inkml:context>
    <inkml:brush xml:id="br0">
      <inkml:brushProperty name="width" value="0.0389926694333553" units="cm"/>
      <inkml:brushProperty name="height" value="0.0389926694333553" units="cm"/>
      <inkml:brushProperty name="color" value="#6adcab"/>
      <inkml:brushProperty name="ignorePressure" value="0"/>
    </inkml:brush>
  </inkml:definitions>
  <inkml:trace contextRef="#ctx0" brushRef="#br0">37200.000 16050.000 564,'-22.000'17.000'49,"6.000"-16.000"-7,7.000-15.000-7,6.000-15.000-7,3.000-7.000-4,0.000 3.000-1,0.000 3.000-1,0.000 4.000-1,0.000-3.000 1,0.000-5.000-1,0.000-7.000-1,0.000-5.000 1,1.000-3.000-3,4.000 4.000-2,3.000 3.000-4,3.000 3.000-3,1.000-2.000-3,1.000-6.000 1,-1.000-6.000 0,1.000-6.000-1,-1.000-6.000-1,1.000-2.000-3,-1.000-3.000-3,1.000-3.000-2,-1.000-2.000-3,1.000 0.000 0,-1.000 0.000-2,1.000 0.000-1,-1.000 0.000 0,1.000 0.000 1,-1.000 0.000 1,1.000 0.000 1,-3.000 1.000 2,-2.000 4.000 0,-3.000 3.000 1,-3.000 3.000 1,-2.000 18.000 3,0.000 35.000 2,0.000 35.000 4,0.000 34.000 3,-2.000 15.000 1,-3.000-3.000-2,-3.000-3.000-1,-2.000-2.000-2,-3.000 0.000-1,1.000 7.000-1,-1.000 6.000-2,1.000 7.000 0,-1.000 2.000-2,1.000 1.000 0,-1.000-1.000-1,1.000 1.000-2,-1.000-4.000 0,1.000-6.000 0,-1.000-6.000 0,1.000-6.000 0,1.000-6.000-1,3.000-2.000 1,3.000-3.000 0,4.000-3.000-1,1.000-15.000 1,0.000-24.000 1,0.000-26.000 0,0.000-24.000 1,1.000-20.000 1,4.000-11.000-1,3.000-14.000 1,3.000-11.000 0,1.000-12.000-1,1.000-9.000-2,-1.000-10.000-1,1.000-8.000-2,-1.000-3.000-1,1.000 7.000 1,-1.000 6.000 1,1.000 7.000 1,-1.000 7.000 1,1.000 9.000 1,-1.000 10.000 1,1.000 10.000 1,-3.000 19.000 3,-2.000 32.000 5,-3.000 31.000 4,-3.000 32.000 5,-4.000 24.000 0,-3.000 19.000-2,-3.000 19.000-2,-2.000 19.000-3,-3.000 7.000-3,1.000-3.000-4,-1.000-3.000-4,1.000-2.000-4,1.000-11.000-2,3.000-15.000 2,3.000-15.000 2,4.000-16.000 0,1.000-10.000 3,0.000-3.000 1,0.000-3.000 3,0.000-2.000 1,0.000-15.000 1,0.000-25.000-1,0.000-25.000-2,0.000-25.000-1,1.000-22.000 0,4.000-19.000-3,3.000-18.000 0,3.000-19.000-2,3.000-12.000-1,3.000-2.000-4,3.000-3.000-2,4.000-3.000-4,-3.000 4.000-1,-5.000 13.000-1,-7.000 12.000 0,-5.000 13.000-1,-6.000 15.000-3,-3.000 19.000-5,-3.000 19.000-5,-2.000 19.000-4</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7"/>
    </inkml:context>
    <inkml:brush xml:id="br0">
      <inkml:brushProperty name="width" value="0.0362476482987404" units="cm"/>
      <inkml:brushProperty name="height" value="0.0362476482987404" units="cm"/>
      <inkml:brushProperty name="color" value="#f2395b"/>
      <inkml:brushProperty name="ignorePressure" value="0"/>
    </inkml:brush>
  </inkml:definitions>
  <inkml:trace contextRef="#ctx0" brushRef="#br0">75650.000 48150.000 606,'-21.000'-27.000'5,"10.000"-3.000"10,10.000-3.000 9,9.000-2.000 10,10.000-1.000 6,14.000 3.000 2,11.000 3.000 2,14.000 4.000 2,8.000 4.000-3,7.000 6.000-11,6.000 7.000-9,7.000 6.000-9,-1.000 6.000-6,-6.000 6.000 0,-6.000 7.000 0,-6.000 6.000 0,-13.000 4.000-16,-19.000 4.000-29,-18.000 3.000-29,-19.000 3.000-31</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4"/>
    </inkml:context>
    <inkml:brush xml:id="br0">
      <inkml:brushProperty name="width" value="0.0377738550305367" units="cm"/>
      <inkml:brushProperty name="height" value="0.0377738550305367" units="cm"/>
      <inkml:brushProperty name="color" value="#6adcab"/>
      <inkml:brushProperty name="ignorePressure" value="0"/>
    </inkml:brush>
  </inkml:definitions>
  <inkml:trace contextRef="#ctx0" brushRef="#br0">37200.000 11300.000 582,'0.000'-41.000'8,"0.000"19.000"15,0.000 19.000 16,0.000 19.000 16,1.000 15.000 2,4.000 13.000-8,3.000 12.000-11,3.000 13.000-9,-1.000 9.000-5,-2.000 6.000-1,-3.000 7.000-1,-3.000 6.000-2,-1.000 4.000-3,4.000 4.000-7,3.000 3.000-6,3.000 3.000-8,1.000-7.000-4,1.000-15.000-5,-1.000-15.000-3,1.000-16.000-4</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4"/>
    </inkml:context>
    <inkml:brush xml:id="br0">
      <inkml:brushProperty name="width" value="0.0319922156631947" units="cm"/>
      <inkml:brushProperty name="height" value="0.0319922156631947" units="cm"/>
      <inkml:brushProperty name="color" value="#6adcab"/>
      <inkml:brushProperty name="ignorePressure" value="0"/>
    </inkml:brush>
  </inkml:definitions>
  <inkml:trace contextRef="#ctx0" brushRef="#br0">37350.000 12150.000 687,'1.000'-47.000'2,"4.000"6.000"5,3.000 7.000 4,3.000 6.000 4,1.000 3.000 4,1.000 0.000 5,-1.000 0.000 4,1.000 0.000 4,2.000 0.000 1,7.000 0.000-2,6.000 0.000-3,7.000 0.000-2,4.000-2.000-4,3.000-3.000-5,3.000-3.000-6,4.000-2.000-5,-1.000 0.000-6,-3.000 7.000-9,-3.000 6.000-8,-2.000 7.000-9,-6.000 0.000-10,-6.000-2.000-10,-6.000-3.000-11,-6.000-3.000-11</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4"/>
    </inkml:context>
    <inkml:brush xml:id="br0">
      <inkml:brushProperty name="width" value="0.0392305478453636" units="cm"/>
      <inkml:brushProperty name="height" value="0.0392305478453636" units="cm"/>
      <inkml:brushProperty name="color" value="#6adcab"/>
      <inkml:brushProperty name="ignorePressure" value="0"/>
    </inkml:brush>
  </inkml:definitions>
  <inkml:trace contextRef="#ctx0" brushRef="#br0">38000.000 10150.000 560,'3.000'62.000'145,"6.000"26.000"-33,7.000 24.000-32,6.000 26.000-32,3.000 18.000-20,0.000 13.000-10,0.000 12.000-10,0.000 13.000-8,-2.000-7.000-11,-3.000-24.000-10,-3.000-26.000-11,-2.000-24.000-11,-3.000-20.000-9,1.000-11.000-6,-1.000-14.000-6,1.000-11.000-7</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5"/>
    </inkml:context>
    <inkml:brush xml:id="br0">
      <inkml:brushProperty name="width" value="0.0434389673173428" units="cm"/>
      <inkml:brushProperty name="height" value="0.0434389673173428" units="cm"/>
      <inkml:brushProperty name="color" value="#6adcab"/>
      <inkml:brushProperty name="ignorePressure" value="0"/>
    </inkml:brush>
  </inkml:definitions>
  <inkml:trace contextRef="#ctx0" brushRef="#br0">36850.000 14200.000 506,'0.000'-47.000'12,"0.000"6.000"2,0.000 7.000 1,0.000 6.000 3,0.000 13.000 7,0.000 23.000 12,0.000 22.000 11,0.000 22.000 12,4.000 19.000 1,10.000 20.000-10,10.000 18.000-9,9.000 20.000-9,1.000-3.000-9,-6.000-21.000-6,-6.000-22.000-7,-6.000-22.000-6,-2.000-7.000-2,3.000 10.000 1,3.000 10.000 1,4.000 9.000 2,-1.000 1.000-10,-3.000-6.000-24,-3.000-6.000-23,-2.000-6.000-23,-3.000-9.000-8,1.000-8.000 6,-1.000-10.000 6,1.000-9.000 7</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6"/>
    </inkml:context>
    <inkml:brush xml:id="br0">
      <inkml:brushProperty name="width" value="0.0294322222471237" units="cm"/>
      <inkml:brushProperty name="height" value="0.0294322222471237" units="cm"/>
      <inkml:brushProperty name="color" value="#6adcab"/>
      <inkml:brushProperty name="ignorePressure" value="0"/>
    </inkml:brush>
  </inkml:definitions>
  <inkml:trace contextRef="#ctx0" brushRef="#br0">36850.000 14300.000 747,'0.000'-50.000'0,"0.000"0.000"0,0.000 0.000 0,0.000 0.000 0,0.000 14.000 4,0.000 28.000 10,0.000 28.000 8,0.000 29.000 9,0.000 16.000 3,0.000 7.000-4,0.000 6.000-4,0.000 7.000-4,-2.000-1.000-3,-3.000-6.000-3,-3.000-6.000-3,-2.000-6.000-2,-1.000-7.000-3,3.000-6.000-5,3.000-6.000-5,4.000-6.000-4,4.000-10.000-12,6.000-12.000-18,7.000-13.000-18,6.000-12.000-19</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6"/>
    </inkml:context>
    <inkml:brush xml:id="br0">
      <inkml:brushProperty name="width" value="0.0397430062294006" units="cm"/>
      <inkml:brushProperty name="height" value="0.0397430062294006" units="cm"/>
      <inkml:brushProperty name="color" value="#6adcab"/>
      <inkml:brushProperty name="ignorePressure" value="0"/>
    </inkml:brush>
  </inkml:definitions>
  <inkml:trace contextRef="#ctx0" brushRef="#br0">37300.000 13900.000 553,'-22.000'-29.000'2,"6.000"-5.000"5,7.000-7.000 4,6.000-5.000 5,1.000 10.000 6,-3.000 28.000 11,-3.000 28.000 10,-2.000 29.000 10,-3.000 18.000 1,1.000 9.000-9,-1.000 10.000-8,1.000 10.000-9,-3.000 7.000-6,-2.000 6.000-3,-3.000 7.000-4,-3.000 6.000-4,-2.000-2.000-3,0.000-9.000 0,0.000-10.000-1,0.000-8.000-1,9.000-26.000-10,19.000-41.000-17,19.000-40.000-18,19.000-40.000-17,7.000-32.000-6,-3.000-22.000 4,-3.000-22.000 6,-2.000-21.000 4,-5.000-4.000 6,-2.000 16.000 7,-3.000 15.000 7,-3.000 17.000 6,-6.000 16.000 7,-5.000 19.000 7,-7.000 19.000 7,-5.000 19.000 7,-8.000 18.000 11,-5.000 19.000 16,-7.000 19.000 16,-5.000 19.000 16,-4.000 15.000 3,0.000 13.000-9,0.000 12.000-9,0.000 13.000-9,3.000 6.000-8,6.000 0.000-7,7.000 0.000-8,6.000 0.000-8,3.000 1.000-6,0.000 4.000-6,0.000 3.000-5,0.000 3.000-5,4.000-8.000-15,10.000-19.000-21,10.000-18.000-22,9.000-19.000-23</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7"/>
    </inkml:context>
    <inkml:brush xml:id="br0">
      <inkml:brushProperty name="width" value="0.0433506667613983" units="cm"/>
      <inkml:brushProperty name="height" value="0.0433506667613983" units="cm"/>
      <inkml:brushProperty name="color" value="#6adcab"/>
      <inkml:brushProperty name="ignorePressure" value="0"/>
    </inkml:brush>
  </inkml:definitions>
  <inkml:trace contextRef="#ctx0" brushRef="#br0">40050.000 8850.000 507,'9.000'-75.000'7,"19.000"0.000"12,19.000 0.000 15,19.000 0.000 12,4.000 9.000 4,-9.000 19.000-4,-10.000 19.000-6,-8.000 19.000-4,-11.000 19.000-5,-8.000 23.000-3,-10.000 22.000-4,-9.000 22.000-4,-7.000 18.000-2,-3.000 16.000-2,-3.000 15.000-2,-2.000 17.000-1,-6.000 5.000-3,-6.000-3.000-1,-6.000-3.000-3,-6.000-2.000-1,-7.000-5.000-1,-6.000-2.000 0,-6.000-3.000 0,-6.000-3.000 1,-2.000-7.000-1,3.000-9.000-5,3.000-10.000-5,4.000-8.000-3,2.000-12.000-4,4.000-12.000-3,3.000-13.000-4,3.000-12.000-3,-2.000-26.000-6,-6.000-36.000-8,-6.000-39.000-8,-6.000-36.000-8,2.000-20.000 1,14.000 1.000 7,11.000-1.000 9,14.000 1.000 8,7.000 5.000 9,3.000 14.000 7,3.000 11.000 9,4.000 14.000 8,2.000 10.000 6,4.000 9.000 4,3.000 10.000 4,3.000 10.000 4,4.000 7.000 4,7.000 6.000 2,6.000 7.000 3,7.000 6.000 3,5.000 9.000 0,7.000 13.000-3,6.000 12.000-3,7.000 13.000-3,4.000 6.000-2,3.000 0.000-1,3.000 0.000 0,4.000 0.000-2,2.000 1.000-5,4.000 4.000-9,3.000 3.000-8,3.000 3.000-10,-1.000-4.000-5,-2.000-8.000-4,-3.000-10.000-4,-3.000-9.000-3,-7.000-7.000-10,-9.000-3.000-14,-10.000-3.000-16,-8.000-2.000-14</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7"/>
    </inkml:context>
    <inkml:brush xml:id="br0">
      <inkml:brushProperty name="width" value="0.0352547988295555" units="cm"/>
      <inkml:brushProperty name="height" value="0.0352547988295555" units="cm"/>
      <inkml:brushProperty name="color" value="#6adcab"/>
      <inkml:brushProperty name="ignorePressure" value="0"/>
    </inkml:brush>
  </inkml:definitions>
  <inkml:trace contextRef="#ctx0" brushRef="#br0">41450.000 9250.000 624,'6.000'-68.000'71,"13.000"17.000"-7,12.000 15.000-7,13.000 16.000-8,12.000 7.000-8,13.000 1.000-7,12.000-1.000-7,13.000 1.000-8,4.000 1.000-8,-3.000 3.000-9,-3.000 3.000-7,-2.000 4.000-10,-6.000-1.000-9,-6.000-3.000-11,-6.000-3.000-12,-6.000-2.000-10</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7"/>
    </inkml:context>
    <inkml:brush xml:id="br0">
      <inkml:brushProperty name="width" value="0.0484403818845749" units="cm"/>
      <inkml:brushProperty name="height" value="0.0484403818845749" units="cm"/>
      <inkml:brushProperty name="color" value="#6adcab"/>
      <inkml:brushProperty name="ignorePressure" value="0"/>
    </inkml:brush>
  </inkml:definitions>
  <inkml:trace contextRef="#ctx0" brushRef="#br0">42650.000 7800.000 454,'-24.000'-24.000'7,"4.000"4.000"13,3.000 3.000 15,3.000 3.000 13,6.000 17.000 8,9.000 31.000-1,10.000 32.000-1,10.000 31.000 1,2.000 21.000-5,-3.000 14.000-7,-3.000 11.000-8,-2.000 14.000-7,-3.000 0.000-7,1.000-8.000-4,-1.000-10.000-4,1.000-9.000-5,-1.000-4.000-8,1.000 4.000-14,-1.000 3.000-15,1.000 3.000-13,-3.000-11.000-8,-2.000-25.000-2,-3.000-25.000-3,-3.000-25.000-2</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8"/>
    </inkml:context>
    <inkml:brush xml:id="br0">
      <inkml:brushProperty name="width" value="0.0329539850354195" units="cm"/>
      <inkml:brushProperty name="height" value="0.0329539850354195" units="cm"/>
      <inkml:brushProperty name="color" value="#6adcab"/>
      <inkml:brushProperty name="ignorePressure" value="0"/>
    </inkml:brush>
  </inkml:definitions>
  <inkml:trace contextRef="#ctx0" brushRef="#br0">42800.000 8900.000 667,'23.000'-91.000'38,"-3.000"19.000"0,-3.000 19.000-2,-2.000 19.000-1,2.000 9.000-1,9.000 0.000-1,10.000 0.000-1,10.000 0.000 0,5.000 0.000-6,4.000 0.000-8,3.000 0.000-8,3.000 0.000-9,-1.000 3.000-9,-2.000 6.000-10,-3.000 7.000-8,-3.000 6.000-10,-6.000 3.000-8,-5.000 0.000-5,-7.000 0.000-7,-5.000 0.000-6</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8"/>
    </inkml:context>
    <inkml:brush xml:id="br0">
      <inkml:brushProperty name="width" value="0.0412075109779835" units="cm"/>
      <inkml:brushProperty name="height" value="0.0412075109779835" units="cm"/>
      <inkml:brushProperty name="color" value="#f2395b"/>
      <inkml:brushProperty name="ignorePressure" value="0"/>
    </inkml:brush>
  </inkml:definitions>
  <inkml:trace contextRef="#ctx0" brushRef="#br0">76200.000 47450.000 533,'-7.000'-32.000'41,"-11.000"39.000"12,-14.000 36.000 15,-11.000 39.000 13,-7.000 18.000-2,0.000 0.000-18,0.000 0.000-18,0.000 0.000-18,3.000-4.000-13,6.000-5.000-8,7.000-7.000-10,6.000-5.000-8,6.000-9.000-10,6.000-9.000-11,7.000-10.000-11,6.000-8.000-12,7.000-12.000-2,10.000-12.000 5,10.000-13.000 5,9.000-12.000 6,6.000-9.000 5,3.000-2.000 5,3.000-3.000 5,4.000-3.000 4,-3.000-1.000 7,-5.000 4.000 7,-7.000 3.000 7,-5.000 3.000 6,-17.000 9.000 10,-24.000 16.000 10,-26.000 15.000 11,-24.000 17.000 10,-13.000 8.000 4,0.000 4.000-4,0.000 3.000-2,0.000 3.000-3,3.000-2.000-5,6.000-6.000-5,7.000-6.000-5,6.000-6.000-5,13.000-9.000-6,23.000-8.000-7,22.000-10.000-6,22.000-9.000-7,16.000-7.000-6,14.000-3.000-5,11.000-3.000-4,14.000-2.000-5,2.000-1.000 0,-6.000 3.000 3,-6.000 3.000 3,-6.000 4.000 4,-10.000 4.000 2,-12.000 6.000 4,-13.000 7.000 4,-12.000 6.000 2,-12.000 6.000 4,-8.000 6.000 4,-10.000 7.000 2,-9.000 6.000 4,-12.000 4.000 2,-11.000 4.000 2,-14.000 3.000 1,-11.000 3.000 1,-9.000-1.000 0,-3.000-2.000-1,-3.000-3.000-1,-2.000-3.000 0,0.000-6.000-2,7.000-5.000-1,6.000-7.000-1,7.000-5.000-1,5.000-4.000 0,7.000 0.000 4,6.000 0.000 2,7.000 0.000 3,15.000-2.000 3,25.000-3.000 4,25.000-3.000 3,25.000-2.000 4,18.000-9.000-4,14.000-12.000-9,11.000-13.000-10,14.000-12.000-10,5.000-9.000-10,1.000-2.000-10,-1.000-3.000-10,1.000-3.000-10,-12.000 2.000-5,-21.000 10.000 2,-22.000 10.000 1,-22.000 9.000 2,-21.000 4.000 2,-18.000 1.000 3,-19.000-1.000 2,-18.000 1.000 2,-9.000 2.000 7,4.000 7.000 9,3.000 6.000 8,3.000 7.000 11,1.000 4.000 7,1.000 3.000 7,-1.000 3.000 8,1.000 4.000 6,-1.000 4.000 5,1.000 6.000 4,-1.000 7.000 2,1.000 6.000 3,-3.000 4.000-2,-2.000 4.000-10,-3.000 3.000-8,-3.000 3.000-8,1.000-2.000-8,6.000-6.000-5,7.000-6.000-6,6.000-6.000-6,15.000-7.000-9,26.000-6.000-13,24.000-6.000-12,26.000-6.000-14,10.000-1.000 1,-3.000 7.000 11,-3.000 6.000 13,-2.000 7.000 11,-3.000 2.000 10,1.000 1.000 5,-1.000-1.000 6,1.000 1.000 6,-6.000-4.000 4,-8.000-6.000 2,-10.000-6.000 1,-9.000-6.000 2,-5.000-7.000-1,0.000-6.000-5,0.000-6.000-4,0.000-6.000-4,-2.000-7.000-5,-3.000-6.000-6,-3.000-6.000-7,-2.000-6.000-5</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8"/>
    </inkml:context>
    <inkml:brush xml:id="br0">
      <inkml:brushProperty name="width" value="0.0531182140111923" units="cm"/>
      <inkml:brushProperty name="height" value="0.0531182140111923" units="cm"/>
      <inkml:brushProperty name="color" value="#6adcab"/>
      <inkml:brushProperty name="ignorePressure" value="0"/>
    </inkml:brush>
  </inkml:definitions>
  <inkml:trace contextRef="#ctx0" brushRef="#br0">43550.000 7150.000 414,'-46.000'-90.000'5,"10.000"23.000"13,10.000 22.000 11,9.000 22.000 11,9.000 26.000 10,9.000 31.000 5,10.000 32.000 6,10.000 31.000 6,5.000 20.000-1,4.000 9.000-10,3.000 10.000-9,3.000 10.000-10,1.000 21.000-10,1.000 34.000-8,-1.000 35.000-10,1.000 35.000-10,-1.000 19.000-7,1.000 7.000-3,-1.000 6.000-4,1.000 7.000-4,1.000-3.000-7,3.000-8.000-10,3.000-10.000-12,4.000-9.000-9,-4.000-30.000-7,-9.000-50.000-1,-10.000-50.000-1,-8.000-50.000-1</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19"/>
    </inkml:context>
    <inkml:brush xml:id="br0">
      <inkml:brushProperty name="width" value="0.0450174733996391" units="cm"/>
      <inkml:brushProperty name="height" value="0.0450174733996391" units="cm"/>
      <inkml:brushProperty name="color" value="#6adcab"/>
      <inkml:brushProperty name="ignorePressure" value="0"/>
    </inkml:brush>
  </inkml:definitions>
  <inkml:trace contextRef="#ctx0" brushRef="#br0">45100.000 8500.000 488,'-36.000'1.000'8,"28.000"4.000"14,28.000 3.000 14,29.000 3.000 16,18.000-2.000 2,9.000-6.000-10,10.000-6.000-9,10.000-6.000-10,2.000-4.000-7,-3.000 1.000-7,-3.000-1.000-7,-2.000 1.000-6,-8.000 1.000-3,-8.000 3.000-3,-10.000 3.000-2,-9.000 4.000-1,-10.000 5.000-1,-9.000 10.000 0,-10.000 10.000 2,-8.000 9.000 0,-9.000 10.000 6,-6.000 14.000 8,-6.000 11.000 9,-6.000 14.000 8,-9.000 7.000 5,-8.000 3.000 1,-10.000 3.000-1,-9.000 4.000 0,-4.000-3.000 0,4.000-5.000-3,3.000-7.000-2,3.000-5.000-2,-2.000-1.000-2,-6.000 6.000-2,-6.000 7.000-3,-6.000 6.000-3,1.000-26.000-7,9.000-55.000-17,10.000-57.000-14,10.000-55.000-15,10.000-39.000-7,13.000-18.000 1,12.000-19.000 1,13.000-18.000 2,7.000-14.000 0,4.000-5.000-1,3.000-7.000-1,3.000-5.000-1,-1.000 16.000 5,-2.000 41.000 11,-3.000 40.000 12,-3.000 42.000 11,-6.000 24.000 15,-5.000 9.000 18,-7.000 10.000 18,-5.000 10.000 19,-8.000 14.000 7,-5.000 23.000-5,-7.000 22.000-3,-5.000 22.000-5,-9.000 19.000-6,-9.000 20.000-8,-10.000 18.000-8,-8.000 20.000-9,-4.000 11.000-5,3.000 7.000 0,3.000 6.000-2,4.000 7.000-2,1.000-3.000-3,0.000-8.000-8,0.000-10.000-6,0.000-9.000-8,4.000-13.000-7,10.000-16.000-9,10.000-15.000-10,9.000-15.000-7</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20"/>
    </inkml:context>
    <inkml:brush xml:id="br0">
      <inkml:brushProperty name="width" value="0.0498220659792423" units="cm"/>
      <inkml:brushProperty name="height" value="0.0498220659792423" units="cm"/>
      <inkml:brushProperty name="color" value="#6adcab"/>
      <inkml:brushProperty name="ignorePressure" value="0"/>
    </inkml:brush>
  </inkml:definitions>
  <inkml:trace contextRef="#ctx0" brushRef="#br0">46300.000 8400.000 441,'109.000'-15.000'32,"-31.000"23.000"1,-31.000 22.000 0,-31.000 22.000 0,-16.000 12.000 1,0.000 3.000-2,0.000 3.000-1,0.000 4.000 0,0.000 5.000-1,0.000 10.000-2,0.000 10.000-2,0.000 9.000 0,0.000-5.000-3,0.000-19.000-3,0.000-18.000-2,0.000-19.000-4,4.000-15.000-6,10.000-8.000-11,10.000-10.000-12,9.000-9.000-11,7.000-15.000-7,7.000-18.000-1,6.000-19.000-1,7.000-18.000-2,0.000-12.000 2,-2.000-3.000 3,-3.000-3.000 4,-3.000-2.000 3,-2.000 0.000 4,0.000 7.000 4,0.000 6.000 2,0.000 7.000 4,-4.000 7.000 3,-5.000 9.000 5,-7.000 10.000 3,-5.000 10.000 3,-9.000 16.000 7,-9.000 26.000 6,-10.000 24.000 8,-8.000 26.000 7,-6.000 8.000 1,1.000-5.000-4,-1.000-7.000-5,1.000-5.000-4,-1.000-19.000-13,1.000-27.000-23,-1.000-28.000-21,1.000-28.000-23,-3.000-18.000-5,-2.000-6.000 13,-3.000-6.000 12,-3.000-6.000 12,1.000 1.000 10,6.000 9.000 8,7.000 10.000 8,6.000 10.000 7,4.000 5.000 8,4.000 4.000 4,3.000 3.000 7,3.000 3.000 5,6.000 1.000 3,9.000 1.000 1,10.000-1.000 1,10.000 1.000 0,7.000-3.000-1,6.000-2.000-4,7.000-3.000-4,6.000-3.000-4,3.000-2.000-3,0.000 0.000-3,0.000 0.000-1,0.000 0.000-4,-2.000 3.000-2,-3.000 6.000-2,-3.000 7.000-2,-2.000 6.000-3,-8.000 9.000-1,-8.000 13.000-1,-10.000 12.000 0,-9.000 13.000-1,-12.000 7.000 2,-11.000 4.000 4,-14.000 3.000 4,-11.000 3.000 4,-12.000 6.000 3,-9.000 9.000 2,-10.000 10.000 0,-8.000 10.000 1,-4.000 7.000-1,3.000 6.000-2,3.000 7.000-2,4.000 6.000-3,1.000 1.000-2,0.000-3.000 0,0.000-3.000-1,0.000-2.000-1,3.000-8.000-1,6.000-8.000-2,7.000-10.000-3,6.000-9.000-1,17.000-27.000-9,28.000-44.000-15,28.000-43.000-15,29.000-44.000-14,10.000-15.000-3,-6.000 17.000 12,-6.000 15.000 10,-6.000 16.000 12,-9.000 13.000 7,-8.000 14.000 7,-10.000 11.000 4,-9.000 14.000 7,-10.000 10.000 2,-9.000 9.000 1,-10.000 10.000 1,-8.000 10.000 0,-12.000 14.000 6,-12.000 23.000 10,-13.000 22.000 11,-12.000 22.000 9,-5.000 7.000 4,3.000-6.000-3,3.000-6.000-4,4.000-6.000-3,-3.000-1.000-4,-5.000 7.000-4,-7.000 6.000-4,-5.000 7.000-3,2.000-6.000-5,13.000-15.000-3,12.000-15.000-4,13.000-16.000-5,12.000-19.000-6,13.000-22.000-10,12.000-22.000-11,13.000-21.000-10,9.000-31.000-8,6.000-36.000-6,7.000-39.000-7,6.000-36.000-5,-1.000-23.000-1,-5.000-6.000 6,-7.000-6.000 7,-5.000-6.000 6,-6.000 5.000 6,-3.000 20.000 4,-3.000 18.000 4,-2.000 20.000 6,-6.000 16.000 3,-6.000 16.000 6,-6.000 15.000 5,-6.000 17.000 4,-6.000 13.000 6,-2.000 13.000 5,-3.000 12.000 7,-3.000 13.000 6,2.000 7.000 8,10.000 4.000 12,10.000 3.000 10,9.000 3.000 12,10.000 9.000 1,14.000 16.000-8,11.000 15.000-9,14.000 17.000-9,7.000 11.000-6,3.000 10.000-4,3.000 10.000-3,4.000 9.000-5,4.000 20.000-3,6.000 31.000-5,7.000 32.000-3,6.000 31.000-5,3.000 21.000-5,0.000 14.000-6,0.000 11.000-6,0.000 14.000-6,-4.000-4.000-9,-5.000-19.000-11,-7.000-18.000-11,-5.000-19.000-10,-12.000-30.000-3,-16.000-41.000 6,-15.000-40.000 5,-15.000-40.000 6</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20"/>
    </inkml:context>
    <inkml:brush xml:id="br0">
      <inkml:brushProperty name="width" value="0.0441253185272217" units="cm"/>
      <inkml:brushProperty name="height" value="0.0441253185272217" units="cm"/>
      <inkml:brushProperty name="color" value="#6adcab"/>
      <inkml:brushProperty name="ignorePressure" value="0"/>
    </inkml:brush>
  </inkml:definitions>
  <inkml:trace contextRef="#ctx0" brushRef="#br0">49200.000 7850.000 498,'-25.000'56.000'100,"0.000"13.000"-13,0.000 12.000-13,0.000 13.000-13,-4.000 16.000-11,-5.000 23.000-8,-7.000 22.000-7,-5.000 22.000-7,-8.000 8.000-11,-5.000-2.000-10,-7.000-3.000-10,-5.000-3.000-12,-4.000-12.000-9,0.000-18.000-5,0.000-19.000-8,0.000-18.000-6,4.000-21.000-2,10.000-22.000 1,10.000-22.000 2,9.000-21.000 1</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20"/>
    </inkml:context>
    <inkml:brush xml:id="br0">
      <inkml:brushProperty name="width" value="0.0464960560202599" units="cm"/>
      <inkml:brushProperty name="height" value="0.0464960560202599" units="cm"/>
      <inkml:brushProperty name="color" value="#6adcab"/>
      <inkml:brushProperty name="ignorePressure" value="0"/>
    </inkml:brush>
  </inkml:definitions>
  <inkml:trace contextRef="#ctx0" brushRef="#br0">47750.000 6050.000 473,'-40.000'-44.000'105,"23.000"13.000"-13,22.000 12.000-15,22.000 13.000-15,18.000 10.000-10,16.000 10.000-9,15.000 10.000-8,17.000 9.000-8,11.000 15.000-8,10.000 22.000-8,10.000 22.000-8,9.000 23.000-7,-7.000 2.000-6,-21.000-16.000-2,-22.000-15.000-3,-22.000-15.000-1,-16.000-11.000-13,-9.000-2.000-24,-10.000-3.000-22,-8.000-3.000-23</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3"/>
    </inkml:context>
    <inkml:brush xml:id="br0">
      <inkml:brushProperty name="width" value="0.0494818575680256" units="cm"/>
      <inkml:brushProperty name="height" value="0.0494818575680256" units="cm"/>
      <inkml:brushProperty name="color" value="#000000"/>
      <inkml:brushProperty name="ignorePressure" value="0"/>
    </inkml:brush>
  </inkml:definitions>
  <inkml:trace contextRef="#ctx0" brushRef="#br0">36300.000 53150.000 444,'-171.000'62.000'47,"60.000"-24.000"2,60.000-26.000 3,59.000-24.000 2,29.000-12.000-1,1.000 4.000-8,-1.000 3.000-7,1.000 3.000-6,2.000-2.000-6,7.000-6.000-2,6.000-6.000-2,7.000-6.000-2,4.000-4.000-2,3.000 1.000-4,3.000-1.000-3,4.000 1.000-3,2.000-1.000-1,4.000 1.000 0,3.000-1.000 2,3.000 1.000 0,1.000 1.000-1,1.000 3.000-5,-1.000 3.000-6,1.000 4.000-4,-3.000-1.000-3,-2.000-3.000-2,-3.000-3.000-1,-3.000-2.000-3,-4.000-1.000 0,-3.000 3.000 1,-3.000 3.000-1,-2.000 4.000 2,-8.000 1.000-1,-8.000 0.000-1,-10.000 0.000 0,-9.000 0.000-1</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4"/>
    </inkml:context>
    <inkml:brush xml:id="br0">
      <inkml:brushProperty name="width" value="0.0432939529418945" units="cm"/>
      <inkml:brushProperty name="height" value="0.0432939529418945" units="cm"/>
      <inkml:brushProperty name="color" value="#000000"/>
      <inkml:brushProperty name="ignorePressure" value="0"/>
    </inkml:brush>
  </inkml:definitions>
  <inkml:trace contextRef="#ctx0" brushRef="#br0">39050.000 51600.000 508,'-49.000'6.000'83,"4.000"13.000"-13,3.000 12.000-13,3.000 13.000-14,4.000 7.000-8,7.000 4.000-5,6.000 3.000-3,7.000 3.000-5,0.000 4.000-3,-2.000 7.000-3,-3.000 6.000-2,-3.000 7.000-3,1.000-1.000-1,6.000-6.000 1,7.000-6.000 1,6.000-6.000 0,4.000-6.000-2,4.000-2.000-3,3.000-3.000-5,3.000-3.000-3,6.000-7.000-2,9.000-9.000 1,10.000-10.000 0,10.000-8.000 0,4.000-8.000-2,0.000-2.000-6,0.000-3.000-6,0.000-3.000-5,3.000-9.000-3,6.000-11.000-2,7.000-14.000 0,6.000-11.000-1,-1.000-9.000 1,-5.000-3.000 2,-7.000-3.000 3,-5.000-2.000 3,-6.000-5.000 2,-3.000-2.000 2,-3.000-3.000 3,-2.000-3.000 2,-8.000-2.000 3,-8.000 0.000 3,-10.000 0.000 3,-9.000 0.000 3,-5.000 1.000 2,0.000 4.000 1,0.000 3.000 1,0.000 3.000 1,-4.000 3.000-1,-5.000 3.000-1,-7.000 3.000-1,-5.000 4.000-2,-6.000 4.000-1,-3.000 6.000-2,-3.000 7.000-2,-2.000 6.000-2,-3.000 7.000-2,1.000 10.000 1,-1.000 10.000-1,1.000 9.000 0,1.000 9.000-4,3.000 9.000-9,3.000 10.000-7,4.000 10.000-10,1.000 2.000-2,0.000-3.000 1,0.000-3.000 3,0.000-2.000 2</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4"/>
    </inkml:context>
    <inkml:brush xml:id="br0">
      <inkml:brushProperty name="width" value="0.0436470992863178" units="cm"/>
      <inkml:brushProperty name="height" value="0.0436470992863178" units="cm"/>
      <inkml:brushProperty name="color" value="#000000"/>
      <inkml:brushProperty name="ignorePressure" value="0"/>
    </inkml:brush>
  </inkml:definitions>
  <inkml:trace contextRef="#ctx0" brushRef="#br0">40000.000 52100.000 504,'-19.000'25.000'75,"13.000"0.000"-12,12.000 0.000-12,13.000 0.000-13,10.000 1.000-8,10.000 4.000-2,10.000 3.000-3,9.000 3.000-3,2.000 3.000-3,-2.000 3.000-1,-3.000 3.000-1,-3.000 4.000-2,-1.000 2.000 0,4.000 4.000-1,3.000 3.000 0,3.000 3.000 0,1.000 1.000-2,1.000 1.000-2,-1.000-1.000-2,1.000 1.000-3,-1.000-4.000-2,1.000-6.000-4,-1.000-6.000-3,1.000-6.000-2,-1.000-4.000-3,1.000 1.000-1,-1.000-1.000 0,1.000 1.000-2,-3.000-3.000-3,-2.000-2.000-7,-3.000-3.000-6,-3.000-3.000-7,-4.000-4.000-5,-3.000-3.000-5,-3.000-3.000-4,-2.000-2.000-5</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5"/>
    </inkml:context>
    <inkml:brush xml:id="br0">
      <inkml:brushProperty name="width" value="0.0324640199542046" units="cm"/>
      <inkml:brushProperty name="height" value="0.0324640199542046" units="cm"/>
      <inkml:brushProperty name="color" value="#000000"/>
      <inkml:brushProperty name="ignorePressure" value="0"/>
    </inkml:brush>
  </inkml:definitions>
  <inkml:trace contextRef="#ctx0" brushRef="#br0">41900.000 53650.000 677,'-44.000'-5.000'2,"13.000"-9.000"15,12.000-10.000 14,13.000-8.000 15,13.000-4.000 3,17.000 3.000-7,15.000 3.000-7,16.000 4.000-8,9.000-1.000-5,3.000-3.000-4,3.000-3.000-4,4.000-2.000-3,1.000-5.000-4,0.000-2.000-6,0.000-3.000-3,0.000-3.000-5,-2.000-2.000-6,-3.000 0.000-5,-3.000 0.000-7,-2.000 0.000-5,-6.000 0.000-4,-6.000 0.000-2,-6.000 0.000-2,-6.000 0.000-2,-7.000 4.000 2,-6.000 10.000 4,-6.000 10.000 4,-6.000 9.000 4</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5"/>
    </inkml:context>
    <inkml:brush xml:id="br0">
      <inkml:brushProperty name="width" value="0.036408793181181" units="cm"/>
      <inkml:brushProperty name="height" value="0.036408793181181" units="cm"/>
      <inkml:brushProperty name="color" value="#000000"/>
      <inkml:brushProperty name="ignorePressure" value="0"/>
    </inkml:brush>
  </inkml:definitions>
  <inkml:trace contextRef="#ctx0" brushRef="#br0">41750.000 53800.000 604,'-44.000'6.000'38,"13.000"13.000"11,12.000 12.000 12,13.000 13.000 10,4.000 12.000-3,-3.000 13.000-17,-3.000 12.000-17,-2.000 13.000-16,-3.000 9.000-13,1.000 6.000-6,-1.000 7.000-9,1.000 6.000-6,-1.000-5.000-7,1.000-16.000-2,-1.000-15.000-4,1.000-15.000-4,4.000-14.000-4,9.000-8.000-5,10.000-10.000-5,10.000-9.000-6,4.000-13.000 2,0.000-16.000 8,0.000-15.000 8,0.000-15.000 8</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29"/>
    </inkml:context>
    <inkml:brush xml:id="br0">
      <inkml:brushProperty name="width" value="0.0502888299524784" units="cm"/>
      <inkml:brushProperty name="height" value="0.0502888299524784" units="cm"/>
      <inkml:brushProperty name="color" value="#f2395b"/>
      <inkml:brushProperty name="ignorePressure" value="0"/>
    </inkml:brush>
  </inkml:definitions>
  <inkml:trace contextRef="#ctx0" brushRef="#br0">77350.000 48250.000 437,'90.000'-44.000'3,"-18.000"13.000"6,-19.000 12.000 5,-18.000 13.000 7,-15.000 13.000 4,-9.000 17.000 2,-10.000 15.000 2,-8.000 16.000 2,-14.000 12.000 0,-15.000 9.000-5,-15.000 10.000-4,-16.000 10.000-5,-10.000 5.000-9,-3.000 4.000-14,-3.000 3.000-15,-2.000 3.000-14,-1.000-5.000-7,3.000-12.000 4,3.000-13.000 2,4.000-12.000 2,5.000-13.000 7,10.000-12.000 8,10.000-13.000 9,9.000-12.000 9,15.000-12.000 9,22.000-8.000 11,22.000-10.000 9,23.000-9.000 11,14.000-9.000 1,10.000-5.000-6,10.000-7.000-6,9.000-5.000-6,2.000-1.000-7,-2.000 6.000-9,-3.000 7.000-9,-3.000 6.000-7,-9.000 4.000-6,-11.000 4.000-2,-14.000 3.000 0,-11.000 3.000-3,-14.000-4.000-2,-11.000-8.000-6,-14.000-10.000-6,-11.000-9.000-4,-6.000-2.000 1,4.000 6.000 8,3.000 7.000 9,3.000 6.000 8,1.000 4.000 8,1.000 4.000 4,-1.000 3.000 7,1.000 3.000 5,-3.000 15.000 11,-2.000 29.000 17,-3.000 28.000 17,-3.000 28.000 17,-2.000 10.000 1,0.000-5.000-15,0.000-7.000-16,0.000-5.000-14,9.000-14.000-18,19.000-18.000-18,19.000-19.000-19,19.000-18.000-18,13.000-23.000-9,10.000-24.000 2,10.000-26.000 2,9.000-24.000 1,7.000-10.000 7,7.000 6.000 10,6.000 7.000 11,7.000 6.000 11,-3.000 9.000 9,-8.000 13.000 5,-10.000 12.000 6,-9.000 13.000 6,-18.000 18.000 9,-24.000 26.000 11,-26.000 24.000 12,-24.000 26.000 12,-15.000 10.000 0,-3.000-3.000-11,-3.000-3.000-10,-2.000-2.000-12,3.000-6.000-10,14.000-6.000-11,11.000-6.000-12,14.000-6.000-10,8.000-9.000-8,7.000-8.000-2,6.000-10.000-2,7.000-9.000-4,-1.000 1.000 1,-6.000 13.000 0,-6.000 12.000 2,-6.000 13.000 2,-15.000 6.000 2,-21.000 0.000 6,-22.000 0.000 5,-22.000 0.000 5,-13.000-2.000 2,-3.000-3.000 2,-3.000-3.000 1,-2.000-2.000 1,-5.000-1.000 1,-2.000 3.000 0,-3.000 3.000 0,-3.000 4.000 0,-2.000-3.000 2,0.000-5.000 2,0.000-7.000 4,0.000-5.000 2,6.000-6.000 4,13.000-3.000 7,12.000-3.000 5,13.000-2.000 7,16.000-3.000 2,23.000 1.000 1,22.000-1.000-1,22.000 1.000-1,18.000-3.000-3,16.000-2.000-8,15.000-3.000-8,17.000-3.000-8,7.000-7.000-7,0.000-9.000-8,0.000-10.000-7,0.000-8.000-7,-7.000-3.000-5,-11.000 7.000-4,-14.000 6.000-2,-11.000 7.000-4,-14.000-1.000-1,-11.000-6.000-1,-14.000-6.000-1,-11.000-6.000-1,-11.000-6.000 4,-5.000-2.000 9,-7.000-3.000 8,-5.000-3.000 8,-3.000-1.000 6,4.000 4.000 1,3.000 3.000 1,3.000 3.000 3,1.000 4.000 4,1.000 7.000 9,-1.000 6.000 8,1.000 7.000 8,-1.000 11.000 10,1.000 20.000 13,-1.000 18.000 13,1.000 20.000 12,-1.000 11.000 1,1.000 7.000-10,-1.000 6.000-11,1.000 7.000-11,1.000 0.000-7,3.000-2.000-7,3.000-3.000-5,4.000-3.000-5,4.000-2.000-6,6.000 0.000-5,7.000 0.000-5,6.000 0.000-6,10.000-5.000-3,17.000-9.000-3,15.000-10.000-4,16.000-8.000-2,20.000-11.000-2,25.000-8.000 1,25.000-10.000 2,25.000-9.000 1,20.000-18.000-4,16.000-24.000-9,15.000-26.000-7,17.000-24.000-9,-11.000-7.000-8,-33.000 13.000-7,-35.000 12.000-7,-34.000 13.000-7</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5"/>
    </inkml:context>
    <inkml:brush xml:id="br0">
      <inkml:brushProperty name="width" value="0.0341065861284733" units="cm"/>
      <inkml:brushProperty name="height" value="0.0341065861284733" units="cm"/>
      <inkml:brushProperty name="color" value="#000000"/>
      <inkml:brushProperty name="ignorePressure" value="0"/>
    </inkml:brush>
  </inkml:definitions>
  <inkml:trace contextRef="#ctx0" brushRef="#br0">42200.000 53900.000 645,'-2.000'-33.000'37,"-3.000"34.000"12,-3.000 35.000 13,-2.000 35.000 13,-1.000 19.000-7,3.000 7.000-24,3.000 6.000-25,4.000 7.000-24,1.000 2.000-17,0.000 1.000-12,0.000-1.000-11,0.000 1.000-11,0.000-10.000-3,0.000-19.000 3,0.000-18.000 5,0.000-19.000 4</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6"/>
    </inkml:context>
    <inkml:brush xml:id="br0">
      <inkml:brushProperty name="width" value="0.0410800278186798" units="cm"/>
      <inkml:brushProperty name="height" value="0.0410800278186798" units="cm"/>
      <inkml:brushProperty name="color" value="#000000"/>
      <inkml:brushProperty name="ignorePressure" value="0"/>
    </inkml:brush>
  </inkml:definitions>
  <inkml:trace contextRef="#ctx0" brushRef="#br0">41750.000 55800.000 535,'-47.000'0.000'2,"6.000"0.000"3,7.000 0.000 4,6.000 0.000 4,3.000 1.000 4,0.000 4.000 7,0.000 3.000 6,0.000 3.000 6,0.000 6.000 3,0.000 9.000-3,0.000 10.000-1,0.000 10.000-3,3.000 4.000-1,6.000 0.000-3,7.000 0.000-3,6.000 0.000-3,6.000 0.000-2,6.000 0.000-4,7.000 0.000-3,6.000 0.000-4,7.000-5.000-3,10.000-9.000-1,10.000-10.000-3,9.000-8.000-1,6.000-11.000 0,3.000-8.000 0,3.000-10.000 2,4.000-9.000 1,2.000-12.000-6,4.000-11.000-12,3.000-14.000-12,3.000-11.000-12,-7.000-9.000-4,-15.000-3.000 5,-15.000-3.000 4,-16.000-2.000 4,-12.000 2.000 5,-5.000 9.000 2,-7.000 10.000 5,-5.000 10.000 3,-12.000 2.000 2,-16.000-3.000 3,-15.000-3.000 3,-15.000-2.000 1,-9.000 2.000 0,1.000 9.000-3,-1.000 10.000-3,1.000 10.000-4,4.000 5.000-2,9.000 4.000-1,10.000 3.000-3,10.000 3.000-1,5.000 1.000-1,4.000 1.000 0,3.000-1.000 2,3.000 1.000 1</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8"/>
    </inkml:context>
    <inkml:brush xml:id="br0">
      <inkml:brushProperty name="width" value="0.044088788330555" units="cm"/>
      <inkml:brushProperty name="height" value="0.044088788330555" units="cm"/>
      <inkml:brushProperty name="color" value="#000000"/>
      <inkml:brushProperty name="ignorePressure" value="0"/>
    </inkml:brush>
  </inkml:definitions>
  <inkml:trace contextRef="#ctx0" brushRef="#br0">42100.000 53350.000 498,'6.000'-46.000'31,"13.000"10.000"3,12.000 10.000 3,13.000 9.000 3,4.000 4.000-1,-3.000 1.000-6,-3.000-1.000-6,-2.000 1.000-6,-1.000-3.000-4,3.000-2.000-4,3.000-3.000-3,4.000-3.000-4,-1.000-2.000-2,-3.000 0.000-2,-3.000 0.000-2,-2.000 0.000-2,0.000-2.000-1,7.000-3.000 1,6.000-3.000 1,7.000-2.000 1,0.000-1.000-1,-2.000 3.000 0,-3.000 3.000-1,-3.000 4.000-1,-4.000-1.000 1,-3.000-3.000 0,-3.000-3.000 1,-2.000-2.000 1,-1.000-1.000 0,3.000 3.000 1,3.000 3.000-1,4.000 4.000 0,1.000-3.000 0,0.000-5.000 1,0.000-7.000-1,0.000-5.000-1,0.000-3.000 1,0.000 4.000 1,0.000 3.000 0,0.000 3.000 0,-2.000 3.000-1,-3.000 3.000-2,-3.000 3.000-2,-2.000 4.000-3,-5.000 2.000 0,-2.000 4.000 0,-3.000 3.000 0,-3.000 3.000 0,-2.000 1.000 1,0.000 1.000 3,0.000-1.000 2,0.000 1.000 2,0.000-1.000 0,0.000 1.000 0,0.000-1.000-1,0.000 1.000-1,0.000-1.000 5,0.000 1.000 10,0.000-1.000 9,0.000 1.000 10,3.000 4.000 4,6.000 9.000-4,7.000 10.000-3,6.000 10.000-4,1.000 5.000-4,-3.000 4.000-6,-3.000 3.000-6,-2.000 3.000-7,-5.000-1.000-2,-2.000-2.000-1,-3.000-3.000 0,-3.000-3.000 0,-2.000-1.000-1,0.000 4.000 0,0.000 3.000-1,0.000 3.000 1,3.000 3.000-1,6.000 3.000 0,7.000 3.000 1,6.000 4.000 0,1.000-3.000-1,-3.000-5.000 0,-3.000-7.000 0,-2.000-5.000-1,0.000-4.000-1,7.000 0.000 1,6.000 0.000 0,7.000 0.000 0,-1.000 0.000 1,-6.000 0.000-1,-6.000 0.000-1,-6.000 0.000 0,-4.000 0.000 0,1.000 0.000-1,-1.000 0.000 0,1.000 0.000 0,-1.000 0.000-1,1.000 0.000-3,-1.000 0.000-2,1.000 0.000-2,-1.000 0.000 0,1.000 0.000 3,-1.000 0.000 3,1.000 0.000 2</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39"/>
    </inkml:context>
    <inkml:brush xml:id="br0">
      <inkml:brushProperty name="width" value="0.0335229523479939" units="cm"/>
      <inkml:brushProperty name="height" value="0.0335229523479939" units="cm"/>
      <inkml:brushProperty name="color" value="#000000"/>
      <inkml:brushProperty name="ignorePressure" value="0"/>
    </inkml:brush>
  </inkml:definitions>
  <inkml:trace contextRef="#ctx0" brushRef="#br0">46150.000 53150.000 656,'112.000'-111.000'106,"-24.000"28.000"-25,-26.000 28.000-25,-24.000 29.000-25,-6.000 8.000-13,17.000-8.000-3,15.000-10.000-2,16.000-9.000-3,12.000-9.000-3,9.000-5.000-2,10.000-7.000-4,10.000-5.000-2,0.000 0.000-4,-5.000 10.000-6,-7.000 10.000-5,-5.000 9.000-5,-12.000 7.000-6,-16.000 7.000-6,-15.000 6.000-6,-15.000 7.000-6</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40"/>
    </inkml:context>
    <inkml:brush xml:id="br0">
      <inkml:brushProperty name="width" value="0.0407163538038731" units="cm"/>
      <inkml:brushProperty name="height" value="0.0407163538038731" units="cm"/>
      <inkml:brushProperty name="color" value="#000000"/>
      <inkml:brushProperty name="ignorePressure" value="0"/>
    </inkml:brush>
  </inkml:definitions>
  <inkml:trace contextRef="#ctx0" brushRef="#br0">46100.000 53350.000 540,'-22.000'-41.000'23,"6.000"19.000"16,7.000 19.000 16,6.000 19.000 16,4.000 13.000 1,4.000 10.000-12,3.000 10.000-14,3.000 9.000-14,1.000 6.000-8,1.000 3.000-6,-1.000 3.000-6,1.000 4.000-5,-3.000 4.000-7,-2.000 6.000-9,-3.000 7.000-8,-3.000 6.000-10,-2.000-4.000-8,0.000-11.000-8,0.000-14.000-7,0.000-11.000-7</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40"/>
    </inkml:context>
    <inkml:brush xml:id="br0">
      <inkml:brushProperty name="width" value="0.0415993630886078" units="cm"/>
      <inkml:brushProperty name="height" value="0.0415993630886078" units="cm"/>
      <inkml:brushProperty name="color" value="#000000"/>
      <inkml:brushProperty name="ignorePressure" value="0"/>
    </inkml:brush>
  </inkml:definitions>
  <inkml:trace contextRef="#ctx0" brushRef="#br0">46650.000 53250.000 528,'0.000'-61.000'40,"0.000"28.000"12,0.000 28.000 12,0.000 29.000 12,0.000 19.000-1,0.000 14.000-16,0.000 11.000-14,0.000 14.000-16,0.000 8.000-11,0.000 7.000-7,0.000 6.000-9,0.000 7.000-6,0.000 4.000-9,0.000 3.000-8,0.000 3.000-9,0.000 4.000-10,-2.000-10.000-8,-3.000-22.000-9,-3.000-22.000-10,-2.000-21.000-9</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40"/>
    </inkml:context>
    <inkml:brush xml:id="br0">
      <inkml:brushProperty name="width" value="0.0443912521004677" units="cm"/>
      <inkml:brushProperty name="height" value="0.0443912521004677" units="cm"/>
      <inkml:brushProperty name="color" value="#000000"/>
      <inkml:brushProperty name="ignorePressure" value="0"/>
    </inkml:brush>
  </inkml:definitions>
  <inkml:trace contextRef="#ctx0" brushRef="#br0">46150.000 55550.000 495,'-47.000'53.000'89,"6.000"6.000"-16,7.000 7.000-17,6.000 6.000-17,6.000 3.000-10,6.000 0.000-1,7.000 0.000-3,6.000 0.000-1,3.000-2.000-3,0.000-3.000-2,0.000-3.000-1,0.000-2.000-2,3.000-8.000-3,6.000-8.000-2,7.000-10.000-2,6.000-9.000-3,7.000-10.000-1,10.000-9.000 1,10.000-10.000 1,9.000-8.000 0,6.000-12.000-3,3.000-12.000-11,3.000-13.000-8,4.000-12.000-10,-1.000-12.000-3,-3.000-8.000 0,-3.000-10.000 1,-2.000-9.000 1,-9.000-4.000 0,-12.000 4.000 0,-13.000 3.000-1,-12.000 3.000 0,-12.000 6.000 2,-8.000 9.000 5,-10.000 10.000 4,-9.000 10.000 5,-10.000 7.000 2,-9.000 6.000 0,-10.000 7.000 1,-8.000 6.000 0,-3.000 4.000-5,7.000 4.000-10,6.000 3.000-10,7.000 3.000-10</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41"/>
    </inkml:context>
    <inkml:brush xml:id="br0">
      <inkml:brushProperty name="width" value="0.0430936366319656" units="cm"/>
      <inkml:brushProperty name="height" value="0.0430936366319656" units="cm"/>
      <inkml:brushProperty name="color" value="#000000"/>
      <inkml:brushProperty name="ignorePressure" value="0"/>
    </inkml:brush>
  </inkml:definitions>
  <inkml:trace contextRef="#ctx0" brushRef="#br0">48900.000 51900.000 510,'-71.000'-19.000'57,"10.000"13.000"2,10.000 12.000 0,9.000 13.000 2,6.000 9.000-4,3.000 6.000-11,3.000 7.000-10,4.000 6.000-10,2.000 7.000-6,4.000 10.000-3,3.000 10.000-3,3.000 9.000-3,3.000 4.000-3,3.000 1.000-1,3.000-1.000-2,4.000 1.000-2,2.000-4.000-1,4.000-6.000-1,3.000-6.000-1,3.000-6.000 0,4.000-9.000-1,7.000-8.000-3,6.000-10.000-2,7.000-9.000-2,5.000-10.000-3,7.000-9.000 0,6.000-10.000-3,7.000-8.000-1,4.000-14.000-3,3.000-15.000-3,3.000-15.000-4,4.000-16.000-4,-1.000-10.000-1,-3.000-3.000 2,-3.000-3.000 2,-2.000-2.000 1,-8.000-3.000 3,-8.000 1.000 2,-10.000-1.000 4,-9.000 1.000 2,-10.000-1.000 3,-9.000 1.000 3,-10.000-1.000 3,-8.000 1.000 3,-9.000 4.000 0,-6.000 9.000 0,-6.000 10.000-2,-6.000 10.000 0,-6.000 7.000 1,-2.000 6.000 1,-3.000 7.000 3,-3.000 6.000 1,-1.000 7.000-2,4.000 10.000-4,3.000 10.000-4,3.000 9.000-5,3.000 6.000-4,3.000 3.000-5,3.000 3.000-6,4.000 4.000-4</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41"/>
    </inkml:context>
    <inkml:brush xml:id="br0">
      <inkml:brushProperty name="width" value="0.0443334169685841" units="cm"/>
      <inkml:brushProperty name="height" value="0.0443334169685841" units="cm"/>
      <inkml:brushProperty name="color" value="#000000"/>
      <inkml:brushProperty name="ignorePressure" value="0"/>
    </inkml:brush>
  </inkml:definitions>
  <inkml:trace contextRef="#ctx0" brushRef="#br0">50000.000 52250.000 496,'25.000'45.000'33,"0.000"-9.000"-1,0.000-10.000 0,0.000-8.000-1,4.000-1.000 1,10.000 9.000 3,10.000 10.000 4,9.000 10.000 3,9.000 7.000-1,9.000 6.000-5,10.000 7.000-4,10.000 6.000-6,8.000 3.000-4,10.000 0.000-4,10.000 0.000-4,9.000 0.000-5,4.000 1.000-3,1.000 4.000 2,-1.000 3.000-1,1.000 3.000 1,-6.000-1.000-8,-8.000-2.000-19,-10.000-3.000-17,-9.000-3.000-18,-15.000-9.000-11,-18.000-11.000-3,-19.000-14.000-4,-18.000-11.000-4</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4"/>
    </inkml:context>
    <inkml:brush xml:id="br0">
      <inkml:brushProperty name="width" value="0.0402346290647984" units="cm"/>
      <inkml:brushProperty name="height" value="0.0402346290647984" units="cm"/>
      <inkml:brushProperty name="color" value="#000000"/>
      <inkml:brushProperty name="ignorePressure" value="0"/>
    </inkml:brush>
  </inkml:definitions>
  <inkml:trace contextRef="#ctx0" brushRef="#br0">42500.000 50200.000 546,'25.000'25.000'102,"0.000"0.000"-24,0.000 0.000-21,0.000 0.000-24,0.000 0.000-11,0.000 0.000-1,0.000 0.000-1,0.000 0.000-2,1.000 1.000 0,4.000 4.000-3,3.000 3.000-1,3.000 3.000-3,1.000-2.000 0,1.000-6.000-3,-1.000-6.000-1,1.000-6.000-1,1.000-2.000-3,3.000 3.000-1,3.000 3.000-2,4.000 4.000-1,-1.000-1.000-2,-3.000-3.000 2,-3.000-3.000-1,-2.000-2.000 1,-3.000-1.000 1,1.000 3.000 1,-1.000 3.000 0,1.000 4.000 1,-3.000 1.000 0,-2.000 0.000 0,-3.000 0.000 0,-3.000 0.000-1,1.000-2.000 0,6.000-3.000-1,7.000-3.000 0,6.000-2.000-1,1.000-3.000-1,-3.000 1.000 0,-3.000-1.000 0,-2.000 1.000 0,-3.000 2.000 0,1.000 7.000 0,-1.000 6.000 1,1.000 7.000 1,-1.000 2.000 1,1.000 1.000 0,-1.000-1.000 3,1.000 1.000 0,1.000-3.000 0,3.000-2.000-2,3.000-3.000-1,4.000-3.000-1,1.000-1.000-1,0.000 4.000-1,0.000 3.000 0,0.000 3.000-1,-4.000-1.000 1,-5.000-2.000-1,-7.000-3.000-1,-5.000-3.000 0,-14.000-10.000-13,-18.000-16.000-28,-19.000-15.000-26,-18.000-15.000-26</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4"/>
    </inkml:context>
    <inkml:brush xml:id="br0">
      <inkml:brushProperty name="width" value="0.051864992827177" units="cm"/>
      <inkml:brushProperty name="height" value="0.051864992827177" units="cm"/>
      <inkml:brushProperty name="color" value="#00bff3"/>
      <inkml:brushProperty name="ignorePressure" value="0"/>
    </inkml:brush>
  </inkml:definitions>
  <inkml:trace contextRef="#ctx0" brushRef="#br0">81900.000 51000.000 424,'95.000'3.000'170,"-9.000"6.000"-38,-10.000 7.000-37,-8.000 6.000-39,-8.000 4.000-22,-2.000 4.000-5,-3.000 3.000-5,-3.000 3.000-5,-4.000-1.000-7,-3.000-2.000-8,-3.000-3.000-7,-2.000-3.000-8</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5"/>
    </inkml:context>
    <inkml:brush xml:id="br0">
      <inkml:brushProperty name="width" value="0.0396095998585224" units="cm"/>
      <inkml:brushProperty name="height" value="0.0396095998585224" units="cm"/>
      <inkml:brushProperty name="color" value="#000000"/>
      <inkml:brushProperty name="ignorePressure" value="0"/>
    </inkml:brush>
  </inkml:definitions>
  <inkml:trace contextRef="#ctx0" brushRef="#br0">42400.000 47550.000 555,'1.000'-46.000'-10,"4.000"10.000"5,3.000 10.000 6,3.000 9.000 5,-1.000 12.000 11,-2.000 16.000 19,-3.000 15.000 18,-3.000 17.000 18,-2.000 7.000 3,0.000 0.000-15,0.000 0.000-14,0.000 0.000-14,0.000 0.000-9,0.000 0.000-6,0.000 0.000-6,0.000 0.000-5,0.000-2.000-3,0.000-3.000-3,0.000-3.000 0,0.000-2.000-2,0.000 2.000-2,0.000 9.000 1,0.000 10.000-1,0.000 10.000 0,0.000 5.000 0,0.000 4.000-1,0.000 3.000 1,0.000 3.000-1,1.000-1.000 0,4.000-2.000 0,3.000-3.000 1,3.000-3.000-1,-1.000-2.000-1,-2.000 0.000-2,-3.000 0.000-4,-3.000 0.000-3,-4.000-2.000-1,-3.000-3.000 0,-3.000-3.000-1,-2.000-2.000 0,-1.000-5.000 0,3.000-2.000 0,3.000-3.000 0,4.000-3.000 1,1.000-6.000 0,0.000-5.000-1,0.000-7.000 0,0.000-5.000-2,3.000-6.000-2,6.000-3.000-5,7.000-3.000-5,6.000-2.000-5</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6"/>
    </inkml:context>
    <inkml:brush xml:id="br0">
      <inkml:brushProperty name="width" value="0.0358932353556156" units="cm"/>
      <inkml:brushProperty name="height" value="0.0358932353556156" units="cm"/>
      <inkml:brushProperty name="color" value="#000000"/>
      <inkml:brushProperty name="ignorePressure" value="0"/>
    </inkml:brush>
  </inkml:definitions>
  <inkml:trace contextRef="#ctx0" brushRef="#br0">42450.000 47000.000 612,'95.000'-27.000'119,"-9.000"-3.000"-29,-10.000-3.000-28,-8.000-2.000-29,-4.000-5.000-15,3.000-2.000-3,3.000-3.000-4,4.000-3.000-2,2.000-2.000-3,4.000 0.000 1,3.000 0.000 0,3.000 0.000 0,-4.000 1.000-4,-8.000 4.000-6,-10.000 3.000-7,-9.000 3.000-8,-5.000 4.000-2,0.000 7.000 1,0.000 6.000 1,0.000 7.000 2,-2.000 2.000 2,-3.000 1.000 4,-3.000-1.000 4,-2.000 1.000 5,-5.000-1.000 2,-2.000 1.000 0,-3.000-1.000 1,-3.000 1.000 1,-1.000-1.000 1,4.000 1.000 0,3.000-1.000 0,3.000 1.000 1,-1.000-1.000 0,-2.000 1.000-3,-3.000-1.000-2,-3.000 1.000-1,-1.000-1.000-3,4.000 1.000-1,3.000-1.000-2,3.000 1.000-1,-1.000 1.000-2,-2.000 3.000-1,-3.000 3.000-2,-3.000 4.000-2,-2.000-1.000 1,0.000-3.000 1,0.000-3.000 2,0.000-2.000 2,-7.000-3.000-4,-11.000 1.000-9,-14.000-1.000-9,-11.000 1.000-8</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8"/>
    </inkml:context>
    <inkml:brush xml:id="br0">
      <inkml:brushProperty name="width" value="0.0434333831071854" units="cm"/>
      <inkml:brushProperty name="height" value="0.0434333831071854" units="cm"/>
      <inkml:brushProperty name="color" value="#000000"/>
      <inkml:brushProperty name="ignorePressure" value="0"/>
    </inkml:brush>
  </inkml:definitions>
  <inkml:trace contextRef="#ctx0" brushRef="#br0">44050.000 45900.000 506,'117.000'-4.000'52,"-16.000"-5.000"-10,-15.000-7.000-10,-15.000-5.000-11,-11.000-4.000-7,-2.000 0.000-1,-3.000 0.000-1,-3.000 0.000-2,-4.000 1.000-1,-3.000 4.000-2,-3.000 3.000-1,-2.000 3.000-2,-3.000-1.000-2,1.000-2.000-5,-1.000-3.000-5,1.000-3.000-5,-3.000-1.000 1,-2.000 4.000 5,-3.000 3.000 5,-3.000 3.000 6,1.000 4.000 4,6.000 7.000 2,7.000 6.000 5,6.000 7.000 2,4.000 2.000 2,4.000 1.000 1,3.000-1.000 2,3.000 1.000 1,4.000 4.000-1,7.000 9.000-2,6.000 10.000-1,7.000 10.000-2,2.000 4.000-2,1.000 0.000-2,-1.000 0.000-2,1.000 0.000-2,1.000 1.000-1,3.000 4.000 1,3.000 3.000 1,4.000 3.000 1,-1.000 1.000-2,-3.000 1.000-6,-3.000-1.000-4,-2.000 1.000-5,-5.000-3.000-4,-2.000-2.000-6,-3.000-3.000-3,-3.000-3.000-5,-7.000-6.000-4,-9.000-5.000-4,-10.000-7.000-5,-8.000-5.000-4</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8"/>
    </inkml:context>
    <inkml:brush xml:id="br0">
      <inkml:brushProperty name="width" value="0.0366971530020237" units="cm"/>
      <inkml:brushProperty name="height" value="0.0366971530020237" units="cm"/>
      <inkml:brushProperty name="color" value="#000000"/>
      <inkml:brushProperty name="ignorePressure" value="0"/>
    </inkml:brush>
  </inkml:definitions>
  <inkml:trace contextRef="#ctx0" brushRef="#br0">45200.000 44450.000 599,'-47.000'0.000'5,"6.000"0.000"10,7.000 0.000 10,6.000 0.000 9,4.000 7.000 5,4.000 17.000-1,3.000 15.000-1,3.000 16.000-1,1.000 9.000-3,1.000 3.000-5,-1.000 3.000-4,1.000 4.000-5,1.000-3.000-3,3.000-5.000 0,3.000-7.000 1,4.000-5.000-2,1.000-6.000-12,0.000-3.000-24,0.000-3.000-26,0.000-2.000-25,3.000-8.000-8,6.000-8.000 9,7.000-10.000 10,6.000-9.000 9</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8"/>
    </inkml:context>
    <inkml:brush xml:id="br0">
      <inkml:brushProperty name="width" value="0.0367589965462685" units="cm"/>
      <inkml:brushProperty name="height" value="0.0367589965462685" units="cm"/>
      <inkml:brushProperty name="color" value="#000000"/>
      <inkml:brushProperty name="ignorePressure" value="0"/>
    </inkml:brush>
  </inkml:definitions>
  <inkml:trace contextRef="#ctx0" brushRef="#br0">45600.000 44350.000 598,'-2.000'-46.000'1,"-3.000"10.000"2,-3.000 10.000 3,-2.000 9.000 2,-1.000 20.000 9,3.000 31.000 18,3.000 32.000 17,4.000 31.000 18,1.000 13.000 1,0.000-2.000-15,0.000-3.000-15,0.000-3.000-15,0.000-6.000-13,0.000-5.000-11,0.000-7.000-10,0.000-5.000-11,0.000-9.000-8,0.000-9.000-5,0.000-10.000-3,0.000-8.000-5</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9"/>
    </inkml:context>
    <inkml:brush xml:id="br0">
      <inkml:brushProperty name="width" value="0.0392842255532742" units="cm"/>
      <inkml:brushProperty name="height" value="0.0392842255532742" units="cm"/>
      <inkml:brushProperty name="color" value="#000000"/>
      <inkml:brushProperty name="ignorePressure" value="0"/>
    </inkml:brush>
  </inkml:definitions>
  <inkml:trace contextRef="#ctx0" brushRef="#br0">44950.000 43050.000 560,'-24.000'-24.000'0,"4.000"4.000"0,3.000 3.000 0,3.000 3.000 0,-1.000 1.000 2,-2.000 1.000 7,-3.000-1.000 5,-3.000 1.000 5,-2.000 7.000 7,0.000 16.000 7,0.000 15.000 7,0.000 17.000 7,3.000 13.000 1,6.000 13.000-8,7.000 12.000-7,6.000 13.000-7,4.000 1.000-5,4.000-9.000-2,3.000-10.000-3,3.000-8.000-2,6.000-11.000-3,9.000-8.000-1,10.000-10.000-3,10.000-9.000-2,5.000-10.000-7,4.000-9.000-9,3.000-10.000-10,3.000-8.000-11,-1.000-15.000-4,-2.000-19.000 0,-3.000-18.000 1,-3.000-19.000 0,-4.000-10.000 1,-3.000 1.000 3,-3.000-1.000 1,-2.000 1.000 2,-8.000 1.000 5,-8.000 3.000 6,-10.000 3.000 7,-9.000 4.000 7,-10.000 4.000 2,-9.000 6.000-1,-10.000 7.000-2,-8.000 6.000-2,-8.000 9.000 4,-2.000 13.000 5,-3.000 12.000 7,-3.000 13.000 7,-1.000 10.000 0,4.000 10.000-6,3.000 10.000-5,3.000 9.000-6,3.000 2.000-8,3.000-2.000-12,3.000-3.000-10,4.000-3.000-12</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4:59"/>
    </inkml:context>
    <inkml:brush xml:id="br0">
      <inkml:brushProperty name="width" value="0.0390073023736477" units="cm"/>
      <inkml:brushProperty name="height" value="0.0390073023736477" units="cm"/>
      <inkml:brushProperty name="color" value="#000000"/>
      <inkml:brushProperty name="ignorePressure" value="0"/>
    </inkml:brush>
  </inkml:definitions>
  <inkml:trace contextRef="#ctx0" brushRef="#br0">48050.000 46450.000 563,'-25.000'-19.000'84,"0.000"13.000"-16,0.000 12.000-18,0.000 13.000-16,-2.000 12.000-9,-3.000 13.000-3,-3.000 12.000-1,-2.000 13.000-3,0.000 6.000-1,7.000 0.000-1,6.000 0.000-1,7.000 0.000 0,4.000-2.000-2,3.000-3.000-1,3.000-3.000-3,4.000-2.000-2,2.000-5.000-1,4.000-2.000-3,3.000-3.000-2,3.000-3.000-1,4.000-7.000-2,7.000-9.000-2,6.000-10.000-2,7.000-8.000-1,5.000-9.000-2,7.000-6.000-2,6.000-6.000-1,7.000-6.000-2,0.000-7.000-1,-2.000-6.000 0,-3.000-6.000-2,-3.000-6.000 0,-4.000-7.000 1,-3.000-6.000 0,-3.000-6.000 2,-2.000-6.000 1,-6.000-6.000 2,-6.000-2.000 2,-6.000-3.000 1,-6.000-3.000 1,-6.000 1.000 3,-2.000 6.000 2,-3.000 7.000 2,-3.000 6.000 3,-4.000 4.000 1,-3.000 4.000 2,-3.000 3.000 1,-2.000 3.000 1,-5.000 4.000 1,-2.000 7.000-1,-3.000 6.000 1,-3.000 7.000-1,-6.000 5.000-4,-5.000 7.000-4,-7.000 6.000-7,-5.000 7.000-5,-3.000 5.000-2,4.000 7.000 2,3.000 6.000 2,3.000 7.000 2,3.000-1.000-7,3.000-6.000-14,3.000-6.000-15,4.000-6.000-15</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01"/>
    </inkml:context>
    <inkml:brush xml:id="br0">
      <inkml:brushProperty name="width" value="0.0368472076952457" units="cm"/>
      <inkml:brushProperty name="height" value="0.0368472076952457" units="cm"/>
      <inkml:brushProperty name="color" value="#000000"/>
      <inkml:brushProperty name="ignorePressure" value="0"/>
    </inkml:brush>
  </inkml:definitions>
  <inkml:trace contextRef="#ctx0" brushRef="#br0">49000.000 46700.000 597,'-41.000'0.000'8,"19.000"0.000"19,19.000 0.000 18,19.000 0.000 17,13.000 0.000 3,10.000 0.000-13,10.000 0.000-12,9.000 0.000-13,12.000-5.000-7,16.000-9.000-5,15.000-10.000-4,17.000-8.000-3,3.000-1.000-3,-5.000 9.000 1,-7.000 10.000-1,-5.000 10.000 1,-8.000 7.000-10,-5.000 6.000-22,-7.000 7.000-21,-5.000 6.000-21,-11.000 1.000-7,-11.000-3.000 7,-14.000-3.000 8,-11.000-2.000 7</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01"/>
    </inkml:context>
    <inkml:brush xml:id="br0">
      <inkml:brushProperty name="width" value="0.0456894859671593" units="cm"/>
      <inkml:brushProperty name="height" value="0.0456894859671593" units="cm"/>
      <inkml:brushProperty name="color" value="#000000"/>
      <inkml:brushProperty name="ignorePressure" value="0"/>
    </inkml:brush>
  </inkml:definitions>
  <inkml:trace contextRef="#ctx0" brushRef="#br0">51050.000 46100.000 481,'25.000'-24.000'1,"0.000"4.000"0,0.000 3.000 1,0.000 3.000 2,-10.000 9.000 3,-18.000 16.000 7,-19.000 15.000 7,-18.000 17.000 6,-12.000 5.000 2,-3.000-3.000-4,-3.000-3.000-2,-2.000-2.000-4,-3.000-1.000-2,1.000 3.000-1,-1.000 3.000-2,1.000 4.000-1,2.000 1.000 0,7.000 0.000 1,6.000 0.000 1,7.000 0.000 1,7.000-2.000 0,9.000-3.000-2,10.000-3.000-1,10.000-2.000-2,8.000-3.000-2,10.000 1.000-1,10.000-1.000-2,9.000 1.000-1,7.000-4.000-2,7.000-6.000-5,6.000-6.000-3,7.000-6.000-5,4.000-9.000-3,3.000-8.000-1,3.000-10.000-3,4.000-9.000-2,1.000-7.000-1,0.000-3.000-2,0.000-3.000 0,0.000-2.000-2,-4.000-3.000 1,-5.000 1.000 0,-7.000-1.000 1,-5.000 1.000 0,-8.000-3.000 3,-5.000-2.000 1,-7.000-3.000 2,-5.000-3.000 3,-4.000-4.000 1,0.000-3.000 3,0.000-3.000 1,0.000-2.000 2,-2.000-5.000 1,-3.000-2.000 1,-3.000-3.000-1,-2.000-3.000 1,-3.000 1.000 1,1.000 6.000 4,-1.000 7.000 2,1.000 6.000 3,1.000 17.000 13,3.000 28.000 23,3.000 28.000 22,4.000 29.000 22,-3.000 15.000 2,-5.000 3.000-18,-7.000 3.000-19,-5.000 4.000-19,-4.000-1.000-11,0.000-3.000-4,0.000-3.000-4,0.000-2.000-4,-2.000-1.000-9,-3.000 3.000-16,-3.000 3.000-16,-2.000 4.000-15,-1.000-17.000-12,3.000-33.000-8,3.000-35.000-7,4.000-34.000-8,2.000-15.000 5,4.000 7.000 17,3.000 6.000 17,3.000 7.000 17,1.000 4.000 12,1.000 3.000 9,-1.000 3.000 7,1.000 4.000 7,1.000 2.000 9,3.000 4.000 7,3.000 3.000 8,4.000 3.000 9,2.000 1.000 1,4.000 1.000-3,3.000-1.000-3,3.000 1.000-3,3.000 1.000-8,3.000 3.000-10,3.000 3.000-12,4.000 4.000-12,1.000 1.000-10,0.000 0.000-11,0.000 0.000-11,0.000 0.000-11,-5.000-4.000-1,-9.000-5.000 9,-10.000-7.000 9,-8.000-5.000 9</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01"/>
    </inkml:context>
    <inkml:brush xml:id="br0">
      <inkml:brushProperty name="width" value="0.0483983494341373" units="cm"/>
      <inkml:brushProperty name="height" value="0.0483983494341373" units="cm"/>
      <inkml:brushProperty name="color" value="#000000"/>
      <inkml:brushProperty name="ignorePressure" value="0"/>
    </inkml:brush>
  </inkml:definitions>
  <inkml:trace contextRef="#ctx0" brushRef="#br0">52850.000 45200.000 454,'-24.000'-46.000'6,"4.000"10.000"13,3.000 10.000 12,3.000 9.000 13,1.000 18.000 8,1.000 29.000 4,-1.000 28.000 3,1.000 28.000 5,1.000 12.000-4,3.000-3.000-12,3.000-3.000-10,4.000-2.000-12,1.000 5.000-8,0.000 16.000-5,0.000 15.000-5,0.000 17.000-4,-4.000 13.000-5,-5.000 13.000-2,-7.000 12.000-2,-5.000 13.000-3,-1.000-2.000-10,6.000-16.000-17,7.000-15.000-19,6.000-15.000-17,1.000-23.000-7,-3.000-28.000 5,-3.000-28.000 5,-2.000-27.000 6</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0:04"/>
    </inkml:context>
    <inkml:brush xml:id="br0">
      <inkml:brushProperty name="width" value="0.0542522706091404" units="cm"/>
      <inkml:brushProperty name="height" value="0.0542522706091404" units="cm"/>
      <inkml:brushProperty name="color" value="#f2395b"/>
      <inkml:brushProperty name="ignorePressure" value="0"/>
    </inkml:brush>
  </inkml:definitions>
  <inkml:trace contextRef="#ctx0" brushRef="#br0">71150.000 24250.000 405,'43.000'3.000'29,"-11.000"6.000"18,-14.000 7.000 20,-11.000 6.000 20,-12.000 13.000 1,-9.000 23.000-17,-10.000 22.000-15,-8.000 22.000-16,-3.000 8.000-11,7.000-2.000-5,6.000-3.000-5,7.000-3.000-5,2.000-2.000-5,1.000 0.000-2,-1.000 0.000-2,1.000 0.000-2,1.000-2.000-4,3.000-3.000-4,3.000-3.000-3,4.000-2.000-3,1.000-8.000-5,0.000-8.000-4,0.000-10.000-6,0.000-9.000-3,7.000-20.000-3,17.000-27.000 2,15.000-28.000 0,16.000-28.000 2,12.000-26.000 1,9.000-21.000 2,10.000-22.000 1,10.000-22.000 3,2.000-13.000 0,-3.000-3.000 1,-3.000-3.000-1,-2.000-2.000 0,-12.000 5.000 2,-19.000 16.000 2,-18.000 15.000 2,-19.000 17.000 3,-12.000 13.000 2,-2.000 13.000 3,-3.000 12.000 4,-3.000 13.000 2,-9.000 12.000 1,-11.000 13.000-1,-14.000 12.000-2,-11.000 13.000 0,-9.000 6.000 2,-3.000 0.000 8,-3.000 0.000 8,-2.000 0.000 7,-3.000 4.000 2,1.000 10.000-5,-1.000 10.000-3,1.000 9.000-5,5.000 2.000-8,14.000-2.000-10,11.000-3.000-13,14.000-3.000-10</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5"/>
    </inkml:context>
    <inkml:brush xml:id="br0">
      <inkml:brushProperty name="width" value="0.0415971539914608" units="cm"/>
      <inkml:brushProperty name="height" value="0.0415971539914608" units="cm"/>
      <inkml:brushProperty name="color" value="#00bff3"/>
      <inkml:brushProperty name="ignorePressure" value="0"/>
    </inkml:brush>
  </inkml:definitions>
  <inkml:trace contextRef="#ctx0" brushRef="#br0">82550.000 50100.000 528,'25.000'46.000'-27,"0.000"-5.000"40,0.000-7.000 42,0.000-5.000 42,0.000-3.000 9,0.000 4.000-22,0.000 3.000-23,0.000 3.000-22,1.000-1.000-15,4.000-2.000-10,3.000-3.000-9,3.000-3.000-9,1.000-4.000-18,1.000-3.000-27,-1.000-3.000-26,1.000-2.000-27</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02"/>
    </inkml:context>
    <inkml:brush xml:id="br0">
      <inkml:brushProperty name="width" value="0.0411656238138676" units="cm"/>
      <inkml:brushProperty name="height" value="0.0411656238138676" units="cm"/>
      <inkml:brushProperty name="color" value="#000000"/>
      <inkml:brushProperty name="ignorePressure" value="0"/>
    </inkml:brush>
  </inkml:definitions>
  <inkml:trace contextRef="#ctx0" brushRef="#br0">53000.000 46150.000 534,'26.000'-22.000'26,"4.000"6.000"1,3.000 7.000 0,3.000 6.000 0,4.000 4.000 1,7.000 4.000 0,6.000 3.000 1,7.000 3.000 1,-1.000 3.000-1,-6.000 3.000-5,-6.000 3.000-4,-6.000 4.000-3,-9.000 4.000-4,-8.000 6.000-2,-10.000 7.000-3,-9.000 6.000-2,-7.000 6.000 0,-3.000 6.000 0,-3.000 7.000 2,-2.000 6.000 0,-9.000 3.000-1,-12.000 0.000-5,-13.000 0.000-4,-12.000 0.000-4,-7.000-2.000-3,1.000-3.000 0,-1.000-3.000 0,1.000-2.000-1,4.000-8.000 5,9.000-8.000 8,10.000-10.000 7,10.000-9.000 9,11.000-9.000 3,17.000-5.000-3,15.000-7.000-2,16.000-5.000-3,15.000-8.000-3,16.000-5.000-3,15.000-7.000-4,17.000-5.000-3,7.000-4.000-5,0.000 0.000-7,0.000 0.000-8,0.000 0.000-8,-7.000 3.000-4,-11.000 6.000-1,-14.000 7.000-2,-11.000 6.000-2</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09"/>
    </inkml:context>
    <inkml:brush xml:id="br0">
      <inkml:brushProperty name="width" value="0.049267690628767" units="cm"/>
      <inkml:brushProperty name="height" value="0.049267690628767" units="cm"/>
      <inkml:brushProperty name="color" value="#000000"/>
      <inkml:brushProperty name="ignorePressure" value="0"/>
    </inkml:brush>
  </inkml:definitions>
  <inkml:trace contextRef="#ctx0" brushRef="#br0">53150.000 46200.000 446,'26.000'-21.000'84,"4.000"10.000"-16,3.000 10.000-15,3.000 9.000-15,4.000 7.000-9,7.000 7.000-4,6.000 6.000-4,7.000 7.000-4,-3.000 0.000-4,-8.000-2.000-5,-10.000-3.000-6,-9.000-3.000-4,-9.000 4.000-4,-5.000 13.000-2,-7.000 12.000-2,-5.000 13.000-2,-9.000 2.000 0,-9.000-5.000 2,-10.000-7.000 3,-8.000-5.000 3,-6.000-6.000 1,1.000-3.000 0,-1.000-3.000 2,1.000-2.000 0,-4.000-1.000 1,-6.000 3.000 0,-6.000 3.000 0,-6.000 4.000 0,-4.000-1.000 0,1.000-3.000 0,-1.000-3.000-1,1.000-2.000 1,2.000-6.000-1,7.000-6.000 1,6.000-6.000-1,7.000-6.000 1,13.000-10.000 2,22.000-12.000 7,22.000-13.000 5,23.000-12.000 6,10.000-4.000 2,0.000 7.000-4,0.000 6.000-4,0.000 7.000-3,4.000 0.000-2,10.000-2.000-2,10.000-3.000-1,9.000-3.000-2,-1.000-1.000 0,-8.000 4.000 0,-10.000 3.000 0,-9.000 3.000-1,-4.000 3.000 0,4.000 3.000-1,3.000 3.000-2,3.000 4.000 0,-4.000 4.000-2,-8.000 6.000 1,-10.000 7.000-1,-9.000 6.000 1,-7.000 4.000 0,-3.000 4.000 2,-3.000 3.000 2,-2.000 3.000 1,-5.000 1.000 1,-2.000 1.000 0,-3.000-1.000 1,-3.000 1.000 1,-7.000 1.000 0,-9.000 3.000 0,-10.000 3.000 0,-8.000 4.000 0,-6.000-3.000 0,1.000-5.000-2,-1.000-7.000-1,1.000-5.000-1,-3.000-3.000-1,-2.000 4.000 0,-3.000 3.000 1,-3.000 3.000 1,-1.000-1.000-1,4.000-2.000 2,3.000-3.000 1,3.000-3.000 1,1.000 1.000-1,1.000 6.000 0,-1.000 7.000-2,1.000 6.000-1,5.000-10.000-18,14.000-24.000-34,11.000-26.000-33,14.000-24.000-35</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11"/>
    </inkml:context>
    <inkml:brush xml:id="br0">
      <inkml:brushProperty name="width" value="0.0417100824415684" units="cm"/>
      <inkml:brushProperty name="height" value="0.0417100824415684" units="cm"/>
      <inkml:brushProperty name="color" value="#000000"/>
      <inkml:brushProperty name="ignorePressure" value="0"/>
    </inkml:brush>
  </inkml:definitions>
  <inkml:trace contextRef="#ctx0" brushRef="#br0">45000.000 42700.000 527,'-25.000'-44.000'20,"0.000"13.000"3,0.000 12.000 1,0.000 13.000 2,0.000 6.000 1,0.000 0.000-2,0.000 0.000-1,0.000 0.000-1,1.000 4.000 0,4.000 10.000 2,3.000 10.000 0,3.000 9.000 2,1.000 6.000-2,1.000 3.000-3,-1.000 3.000-5,1.000 4.000-4,-1.000-1.000-2,1.000-3.000-1,-1.000-3.000-1,1.000-2.000-2,2.000 0.000 1,7.000 7.000-1,6.000 6.000 2,7.000 7.000-1,2.000-1.000 1,1.000-6.000-3,-1.000-6.000-1,1.000-6.000-2,5.000-6.000 0,14.000-2.000-1,11.000-3.000 0,14.000-3.000-1,2.000-7.000 0,-6.000-9.000 0,-6.000-10.000 0,-6.000-8.000-1,-1.000-11.000 0,7.000-8.000 0,6.000-10.000-1,7.000-9.000 0,0.000-9.000-1,-2.000-5.000 1,-3.000-7.000 1,-3.000-5.000 0,-4.000 0.000-1,-3.000 10.000-3,-3.000 10.000-2,-2.000 9.000-3,-8.000-1.000-1,-8.000-8.000 2,-10.000-10.000 3,-9.000-9.000 1,-7.000-1.000 2,-3.000 10.000 0,-3.000 10.000 1,-2.000 9.000 0,-5.000 6.000 1,-2.000 3.000-1,-3.000 3.000 1,-3.000 4.000 0,-9.000 2.000 0,-11.000 4.000-1,-14.000 3.000 0,-11.000 3.000-2,-6.000 6.000-2,4.000 9.000-5,3.000 10.000-5,3.000 10.000-5,4.000 10.000-4,7.000 13.000-6,6.000 12.000-5,7.000 13.000-4,5.000 1.000-5,7.000-9.000-3,6.000-10.000-3,7.000-8.000-3</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12"/>
    </inkml:context>
    <inkml:brush xml:id="br0">
      <inkml:brushProperty name="width" value="0.0309376567602158" units="cm"/>
      <inkml:brushProperty name="height" value="0.0309376567602158" units="cm"/>
      <inkml:brushProperty name="color" value="#000000"/>
      <inkml:brushProperty name="ignorePressure" value="0"/>
    </inkml:brush>
  </inkml:definitions>
  <inkml:trace contextRef="#ctx0" brushRef="#br0">45650.000 44550.000 711,'-2.000'-46.000'-1,"-3.000"10.000"14,-3.000 10.000 14,-2.000 9.000 13,-1.000 17.000 5,3.000 25.000-5,3.000 25.000-4,4.000 25.000-4,1.000 14.000-7,0.000 3.000-7,0.000 3.000-7,0.000 4.000-8,0.000-9.000-16,0.000-18.000-22,0.000-19.000-23,0.000-18.000-22</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12"/>
    </inkml:context>
    <inkml:brush xml:id="br0">
      <inkml:brushProperty name="width" value="0.026589997112751" units="cm"/>
      <inkml:brushProperty name="height" value="0.026589997112751" units="cm"/>
      <inkml:brushProperty name="color" value="#000000"/>
      <inkml:brushProperty name="ignorePressure" value="0"/>
    </inkml:brush>
  </inkml:definitions>
  <inkml:trace contextRef="#ctx0" brushRef="#br0">45200.000 44250.000 827,'0.000'114.000'63,"0.000"-22.000"-14,0.000-22.000-13,0.000-21.000-14,1.000-14.000-20,4.000-2.000-22,3.000-3.000-25,3.000-3.000-23</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14"/>
    </inkml:context>
    <inkml:brush xml:id="br0">
      <inkml:brushProperty name="width" value="0.0347808599472046" units="cm"/>
      <inkml:brushProperty name="height" value="0.0347808599472046" units="cm"/>
      <inkml:brushProperty name="color" value="#000000"/>
      <inkml:brushProperty name="ignorePressure" value="0"/>
    </inkml:brush>
  </inkml:definitions>
  <inkml:trace contextRef="#ctx0" brushRef="#br0">42500.000 50250.000 632,'-27.000'-24.000'45,"-3.000"4.000"5,-3.000 3.000 4,-2.000 3.000 6,10.000 6.000-5,25.000 9.000-13,25.000 10.000-12,25.000 10.000-14,10.000 7.000-7,-2.000 6.000-4,-3.000 7.000-4,-3.000 6.000-3,-2.000 1.000-3,0.000-3.000-3,0.000-3.000-4,0.000-2.000-2,-2.000-6.000-8,-3.000-6.000-10,-3.000-6.000-10,-2.000-6.000-12</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14"/>
    </inkml:context>
    <inkml:brush xml:id="br0">
      <inkml:brushProperty name="width" value="0.0291936490684748" units="cm"/>
      <inkml:brushProperty name="height" value="0.0291936490684748" units="cm"/>
      <inkml:brushProperty name="color" value="#000000"/>
      <inkml:brushProperty name="ignorePressure" value="0"/>
    </inkml:brush>
  </inkml:definitions>
  <inkml:trace contextRef="#ctx0" brushRef="#br0">42600.000 48750.000 753,'-22.000'-13.000'7,"6.000"26.000"15,7.000 24.000 14,6.000 26.000 14,6.000 18.000 2,6.000 13.000-13,7.000 12.000-13,6.000 13.000-12,1.000 2.000-13,-3.000-5.000-14,-3.000-7.000-13,-2.000-5.000-14,-3.000-12.000-7,1.000-16.000-1,-1.000-15.000-2,1.000-15.000-1</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0"/>
    </inkml:context>
    <inkml:brush xml:id="br0">
      <inkml:brushProperty name="width" value="0.0384720116853714" units="cm"/>
      <inkml:brushProperty name="height" value="0.0384720116853714" units="cm"/>
      <inkml:brushProperty name="color" value="#f2395b"/>
      <inkml:brushProperty name="ignorePressure" value="0"/>
    </inkml:brush>
  </inkml:definitions>
  <inkml:trace contextRef="#ctx0" brushRef="#br0">44450.000 51650.000 571,'-19.000'20.000'39,"13.000"-9.000"0,12.000-10.000-2,13.000-8.000-1,4.000-11.000-3,-3.000-8.000-7,-3.000-10.000-5,-2.000-9.000-8,-1.000-4.000-2,3.000 4.000-1,3.000 3.000 0,4.000 3.000-1,-3.000 17.000 1,-5.000 31.000-2,-7.000 32.000 1,-5.000 31.000 0,-8.000 10.000-1,-5.000-8.000 1,-7.000-10.000 1,-5.000-9.000 0,2.000-18.000-2,13.000-24.000-3,12.000-26.000-5,13.000-24.000-3,4.000-3.000 0,-3.000 23.000 5,-3.000 22.000 5,-2.000 22.000 5,-6.000 10.000 2,-6.000 1.000-2,-6.000-1.000-3,-6.000 1.000-2,-1.000-10.000-5,7.000-19.000-10,6.000-18.000-9,7.000-19.000-8,2.000-2.000-2,1.000 16.000 5,-1.000 15.000 7,1.000 17.000 6,-3.000 8.000 7,-2.000 4.000 7,-3.000 3.000 7,-3.000 3.000 8,-4.000-8.000-13,-3.000-19.000-32,-3.000-18.000-32,-2.000-19.000-32</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1"/>
    </inkml:context>
    <inkml:brush xml:id="br0">
      <inkml:brushProperty name="width" value="0.0357581749558449" units="cm"/>
      <inkml:brushProperty name="height" value="0.0357581749558449" units="cm"/>
      <inkml:brushProperty name="color" value="#f2395b"/>
      <inkml:brushProperty name="ignorePressure" value="0"/>
    </inkml:brush>
  </inkml:definitions>
  <inkml:trace contextRef="#ctx0" brushRef="#br0">43750.000 51050.000 615,'68.000'25.000'123,"-11.000"0.000"-27,-14.000 0.000-25,-11.000 0.000-28,-4.000 1.000-17,6.000 4.000-9,7.000 3.000-8,6.000 3.000-10,1.000-2.000-13,-3.000-6.000-17,-3.000-6.000-16,-2.000-6.000-18</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2"/>
    </inkml:context>
    <inkml:brush xml:id="br0">
      <inkml:brushProperty name="width" value="0.0352971330285072" units="cm"/>
      <inkml:brushProperty name="height" value="0.0352971330285072" units="cm"/>
      <inkml:brushProperty name="color" value="#f2395b"/>
      <inkml:brushProperty name="ignorePressure" value="0"/>
    </inkml:brush>
  </inkml:definitions>
  <inkml:trace contextRef="#ctx0" brushRef="#br0">44700.000 51750.000 623,'-21.000'-25.000'125,"10.000"0.000"-32,10.000 0.000-32,9.000 0.000-32,7.000-4.000-15,7.000-5.000 0,6.000-7.000 0,7.000-5.000 1,0.000-4.000-5,-2.000 0.000-8,-3.000 0.000-10,-3.000 0.000-8,-7.000 9.000-3,-9.000 19.000 2,-10.000 19.000 2,-8.000 19.000 3,-8.000 12.000 2,-2.000 6.000 3,-3.000 7.000 3,-3.000 6.000 3,-4.000 4.000 4,-3.000 4.000 1,-3.000 3.000 3,-2.000 3.000 3,0.000-2.000 0,7.000-6.000-2,6.000-6.000 0,7.000-6.000-3,8.000-18.000-1,14.000-28.000-5,11.000-28.000-3,14.000-27.000-5,5.000-14.000-1,1.000 4.000-3,-1.000 3.000 0,1.000 3.000-2,-4.000 6.000 2,-6.000 9.000 5,-6.000 10.000 6,-6.000 10.000 6,-9.000 18.000 2,-8.000 28.000 2,-10.000 28.000 1,-9.000 29.000 1,-5.000 8.000 1,0.000-8.000-3,0.000-10.000 0,0.000-9.000-2,0.000-9.000-1,0.000-5.000-5,0.000-7.000-2,0.000-5.000-4,7.000-23.000-2,17.000-37.000-1,15.000-38.000-1,16.000-37.000-1,5.000-12.000-2,-2.000 17.000-1,-3.000 15.000-3,-3.000 16.000-2,-2.000 12.000-7,0.000 9.000-10,0.000 10.000-11,0.000 10.000-11</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6"/>
    </inkml:context>
    <inkml:brush xml:id="br0">
      <inkml:brushProperty name="width" value="0.0420216992497444" units="cm"/>
      <inkml:brushProperty name="height" value="0.0420216992497444" units="cm"/>
      <inkml:brushProperty name="color" value="#00bff3"/>
      <inkml:brushProperty name="ignorePressure" value="0"/>
    </inkml:brush>
  </inkml:definitions>
  <inkml:trace contextRef="#ctx0" brushRef="#br0">24450.000 51900.000 523,'-21.000'164.000'116,"10.000"-22.000"-26,10.000-22.000-26,9.000-21.000-26,4.000-7.000-14,1.000 9.000-2,-1.000 10.000 0,1.000 10.000-3,-3.000 4.000 0,-2.000 0.000-1,-3.000 0.000 0,-3.000 0.000-1,-2.000-5.000-8,0.000-9.000-13,0.000-10.000-14,0.000-8.000-13,-4.000-22.000-15,-5.000-30.000-13,-7.000-32.000-15,-5.000-30.000-13</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2"/>
    </inkml:context>
    <inkml:brush xml:id="br0">
      <inkml:brushProperty name="width" value="0.0351925417780876" units="cm"/>
      <inkml:brushProperty name="height" value="0.0351925417780876" units="cm"/>
      <inkml:brushProperty name="color" value="#f2395b"/>
      <inkml:brushProperty name="ignorePressure" value="0"/>
    </inkml:brush>
  </inkml:definitions>
  <inkml:trace contextRef="#ctx0" brushRef="#br0">45200.000 50600.000 625,'0.000'51.000'107,"0.000"4.000"-21,0.000 3.000-23,0.000 3.000-21,1.000 1.000-14,4.000 1.000-7,3.000-1.000-6,3.000 1.000-6,1.000 1.000-5,1.000 3.000-6,-1.000 3.000-3,1.000 4.000-5,-3.000-4.000-6,-2.000-9.000-7,-3.000-10.000-7,-3.000-8.000-7</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2"/>
    </inkml:context>
    <inkml:brush xml:id="br0">
      <inkml:brushProperty name="width" value="0.0251029785722494" units="cm"/>
      <inkml:brushProperty name="height" value="0.0251029785722494" units="cm"/>
      <inkml:brushProperty name="color" value="#f2395b"/>
      <inkml:brushProperty name="ignorePressure" value="0"/>
    </inkml:brush>
  </inkml:definitions>
  <inkml:trace contextRef="#ctx0" brushRef="#br0">45400.000 50900.000 876,'46.000'-24.000'61,"-5.000"4.000"-20,-7.000 3.000-20,-5.000 3.000-21,-4.000 3.000-15,0.000 3.000-12,0.000 3.000-13,0.000 4.000-11</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2"/>
    </inkml:context>
    <inkml:brush xml:id="br0">
      <inkml:brushProperty name="width" value="0.0359187871217728" units="cm"/>
      <inkml:brushProperty name="height" value="0.0359187871217728" units="cm"/>
      <inkml:brushProperty name="color" value="#f2395b"/>
      <inkml:brushProperty name="ignorePressure" value="0"/>
    </inkml:brush>
  </inkml:definitions>
  <inkml:trace contextRef="#ctx0" brushRef="#br0">45750.000 50100.000 612,'0.000'-36.000'9,"0.000"28.000"17,0.000 28.000 17,0.000 29.000 18,3.000 18.000 2,6.000 9.000-12,7.000 10.000-13,6.000 10.000-12,1.000 4.000-8,-3.000 0.000 0,-3.000 0.000-3,-2.000 0.000 0,-1.000-5.000-10,3.000-9.000-18,3.000-10.000-17,4.000-8.000-18,-1.000-11.000-9,-3.000-8.000-3,-3.000-10.000-3,-2.000-9.000-2</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3"/>
    </inkml:context>
    <inkml:brush xml:id="br0">
      <inkml:brushProperty name="width" value="0.0260782558470964" units="cm"/>
      <inkml:brushProperty name="height" value="0.0260782558470964" units="cm"/>
      <inkml:brushProperty name="color" value="#f2395b"/>
      <inkml:brushProperty name="ignorePressure" value="0"/>
    </inkml:brush>
  </inkml:definitions>
  <inkml:trace contextRef="#ctx0" brushRef="#br0">45300.000 50550.000 843,'-22.000'-13.000'5,"6.000"26.000"11,7.000 24.000 10,6.000 26.000 11,6.000 10.000-1,6.000-3.000-12,7.000-3.000-12,6.000-2.000-12,1.000-6.000-8,-3.000-6.000-7,-3.000-6.000-6,-2.000-6.000-6</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3"/>
    </inkml:context>
    <inkml:brush xml:id="br0">
      <inkml:brushProperty name="width" value="0.0241709966212511" units="cm"/>
      <inkml:brushProperty name="height" value="0.0241709966212511" units="cm"/>
      <inkml:brushProperty name="color" value="#f2395b"/>
      <inkml:brushProperty name="ignorePressure" value="0"/>
    </inkml:brush>
  </inkml:definitions>
  <inkml:trace contextRef="#ctx0" brushRef="#br0">45450.000 50800.000 910,'-41.000'-2.000'3,"19.000"-3.000"9,19.000-3.000 7,19.000-2.000 7,12.000-3.000-3,6.000 1.000-17,7.000-1.000-15,6.000 1.000-16,-1.000 1.000-9,-5.000 3.000-3,-7.000 3.000-1,-5.000 4.000-3</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23"/>
    </inkml:context>
    <inkml:brush xml:id="br0">
      <inkml:brushProperty name="width" value="0.02712725661695" units="cm"/>
      <inkml:brushProperty name="height" value="0.02712725661695" units="cm"/>
      <inkml:brushProperty name="color" value="#f2395b"/>
      <inkml:brushProperty name="ignorePressure" value="0"/>
    </inkml:brush>
  </inkml:definitions>
  <inkml:trace contextRef="#ctx0" brushRef="#br0">45750.000 50250.000 810,'-24.000'-16.000'37,"4.000"19.000"0,3.000 19.000 1,3.000 19.000 0,6.000 13.000-9,9.000 10.000-19,10.000 10.000-18,10.000 9.000-20,2.000-4.000-11,-3.000-15.000-5,-3.000-15.000-4,-2.000-16.000-5</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5:57"/>
    </inkml:context>
    <inkml:brush xml:id="br0">
      <inkml:brushProperty name="width" value="0.0512587204575539" units="cm"/>
      <inkml:brushProperty name="height" value="0.0512587204575539" units="cm"/>
      <inkml:brushProperty name="color" value="#f2395b"/>
      <inkml:brushProperty name="ignorePressure" value="0"/>
    </inkml:brush>
  </inkml:definitions>
  <inkml:trace contextRef="#ctx0" brushRef="#br0">45200.000 51700.000 429,'-261.000'60.000'74,"78.000"-27.000"-7,78.000-28.000-10,79.000-28.000-8,46.000-15.000-4,16.000 1.000-2,15.000-1.000-1,17.000 1.000-1,5.000 1.000-4,-3.000 3.000-6,-3.000 3.000-7,-2.000 4.000-6,-1.000-1.000-5,3.000-3.000-3,3.000-3.000-2,4.000-2.000-3,2.000-3.000-2,4.000 1.000-1,3.000-1.000 0,3.000 1.000-3,1.000-1.000 0,1.000 1.000-1,-1.000-1.000-1,1.000 1.000-1,-4.000 1.000 0,-6.000 3.000 0,-6.000 3.000 1,-6.000 4.000 0,-4.000-1.000-2,1.000-3.000-5,-1.000-3.000-6,1.000-2.000-5,-3.000-3.000-4,-2.000 1.000-3,-3.000-1.000-3,-3.000 1.000-3,-4.000-1.000-1,-3.000 1.000 0,-3.000-1.000 0,-2.000 1.000 0,-5.000 2.000 1,-2.000 7.000-1,-3.000 6.000 0,-3.000 7.000-1</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0"/>
    </inkml:context>
    <inkml:brush xml:id="br0">
      <inkml:brushProperty name="width" value="0.0554362311959267" units="cm"/>
      <inkml:brushProperty name="height" value="0.0554362311959267" units="cm"/>
      <inkml:brushProperty name="color" value="#00bff3"/>
      <inkml:brushProperty name="ignorePressure" value="0"/>
    </inkml:brush>
  </inkml:definitions>
  <inkml:trace contextRef="#ctx0" brushRef="#br0">45050.000 51700.000 396,'-127.000'-25.000'105,"47.000"0.000"-14,47.000 0.000-16,48.000 0.000-14,30.000-2.000-11,16.000-3.000-4,15.000-3.000-5,17.000-2.000-5,7.000-6.000-6,0.000-6.000-5,0.000-6.000-5,0.000-6.000-6,1.000-1.000-6,4.000 7.000-7,3.000 6.000-5,3.000 7.000-7,-1.000 4.000-2,-2.000 3.000 2,-3.000 3.000 2,-3.000 4.000 1,-9.000 4.000-3,-11.000 6.000-9,-14.000 7.000-10,-11.000 6.000-8,-7.000 3.000-6,0.000 0.000 1,0.000 0.000-2,0.000 0.000 1,-2.000-4.000-1,-3.000-5.000 0,-3.000-7.000-2,-2.000-5.000 0,-5.000-4.000 4,-2.000 0.000 6,-3.000 0.000 8,-3.000 0.000 8</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0"/>
    </inkml:context>
    <inkml:brush xml:id="br0">
      <inkml:brushProperty name="width" value="0.0491876155138016" units="cm"/>
      <inkml:brushProperty name="height" value="0.0491876155138016" units="cm"/>
      <inkml:brushProperty name="color" value="#00bff3"/>
      <inkml:brushProperty name="ignorePressure" value="0"/>
    </inkml:brush>
  </inkml:definitions>
  <inkml:trace contextRef="#ctx0" brushRef="#br0">47250.000 50000.000 447,'-22.000'-91.000'19,"6.000"19.000"4,7.000 19.000 2,6.000 19.000 3,3.000 24.000 10,0.000 32.000 16,0.000 31.000 18,0.000 32.000 15,0.000 15.000-2,0.000 0.000-23,0.000 0.000-22,0.000 0.000-23,0.000-2.000-14,0.000-3.000-6,0.000-3.000-6,0.000-2.000-5,0.000-8.000-11,0.000-8.000-15,0.000-10.000-15,0.000-9.000-16</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0"/>
    </inkml:context>
    <inkml:brush xml:id="br0">
      <inkml:brushProperty name="width" value="0.0366843156516552" units="cm"/>
      <inkml:brushProperty name="height" value="0.0366843156516552" units="cm"/>
      <inkml:brushProperty name="color" value="#00bff3"/>
      <inkml:brushProperty name="ignorePressure" value="0"/>
    </inkml:brush>
  </inkml:definitions>
  <inkml:trace contextRef="#ctx0" brushRef="#br0">47300.000 50500.000 599,'4.000'-46.000'123,"10.000"10.000"-25,10.000 10.000-25,9.000 9.000-23,6.000 4.000-19,3.000 1.000-12,3.000-1.000-12,4.000 1.000-13,1.000-3.000-5,0.000-2.000-1,0.000-3.000 1,0.000-3.000-1,-2.000-1.000-6,-3.000 4.000-15,-3.000 3.000-14,-2.000 3.000-14</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6"/>
    </inkml:context>
    <inkml:brush xml:id="br0">
      <inkml:brushProperty name="width" value="0.0345621854066849" units="cm"/>
      <inkml:brushProperty name="height" value="0.0345621854066849" units="cm"/>
      <inkml:brushProperty name="color" value="#00bff3"/>
      <inkml:brushProperty name="ignorePressure" value="0"/>
    </inkml:brush>
  </inkml:definitions>
  <inkml:trace contextRef="#ctx0" brushRef="#br0">24500.000 52950.000 636,'25.000'-24.000'40,"0.000"4.000"-2,0.000 3.000 0,0.000 3.000 0,3.000-1.000-3,6.000-2.000-2,7.000-3.000-3,6.000-3.000-4,6.000 1.000-2,6.000 6.000-4,7.000 7.000-4,6.000 6.000-3,1.000 3.000-4,-3.000 0.000-5,-3.000 0.000-5,-2.000 0.000-5,-6.000 3.000-7,-6.000 6.000-11,-6.000 7.000-10,-6.000 6.000-11</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0"/>
    </inkml:context>
    <inkml:brush xml:id="br0">
      <inkml:brushProperty name="width" value="0.055334497243166" units="cm"/>
      <inkml:brushProperty name="height" value="0.055334497243166" units="cm"/>
      <inkml:brushProperty name="color" value="#00bff3"/>
      <inkml:brushProperty name="ignorePressure" value="0"/>
    </inkml:brush>
  </inkml:definitions>
  <inkml:trace contextRef="#ctx0" brushRef="#br0">48050.000 49200.000 397,'0.000'-85.000'13,"0.000"32.000"27,0.000 31.000 27,0.000 32.000 26,0.000 30.000 4,0.000 32.000-16,0.000 31.000-18,0.000 32.000-17,0.000 16.000-11,0.000 4.000-8,0.000 3.000-6,0.000 3.000-8,0.000-1.000-7,0.000-2.000-7,0.000-3.000-9,0.000-3.000-8,0.000-7.000-8,0.000-9.000-10,0.000-10.000-9,0.000-8.000-9,1.000-15.000-7,4.000-19.000-5,3.000-18.000-5,3.000-19.000-5</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1"/>
    </inkml:context>
    <inkml:brush xml:id="br0">
      <inkml:brushProperty name="width" value="0.0387140065431595" units="cm"/>
      <inkml:brushProperty name="height" value="0.0387140065431595" units="cm"/>
      <inkml:brushProperty name="color" value="#00bff3"/>
      <inkml:brushProperty name="ignorePressure" value="0"/>
    </inkml:brush>
  </inkml:definitions>
  <inkml:trace contextRef="#ctx0" brushRef="#br0">50650.000 49950.000 568,'0.000'73.000'162,"0.000"-3.000"-41,0.000-3.000-38,0.000-2.000-41,0.000-1.000-25,0.000 3.000-11,0.000 3.000-9,0.000 4.000-12,0.000-1.000-6,0.000-3.000-4,0.000-3.000-3,0.000-2.000-4,0.000-8.000 0,0.000-8.000 5,0.000-10.000 3,0.000-9.000 4</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1"/>
    </inkml:context>
    <inkml:brush xml:id="br0">
      <inkml:brushProperty name="width" value="0.0353068560361862" units="cm"/>
      <inkml:brushProperty name="height" value="0.0353068560361862" units="cm"/>
      <inkml:brushProperty name="color" value="#00bff3"/>
      <inkml:brushProperty name="ignorePressure" value="0"/>
    </inkml:brush>
  </inkml:definitions>
  <inkml:trace contextRef="#ctx0" brushRef="#br0">50700.000 50550.000 623,'7.000'-69.000'45,"17.000"13.000"5,15.000 12.000 3,16.000 13.000 3,7.000 9.000-4,1.000 6.000-12,-1.000 7.000-12,1.000 6.000-12,-4.000 3.000-6,-6.000 0.000 0,-6.000 0.000-2,-6.000 0.000 1,-6.000 4.000-13,-2.000 10.000-22,-3.000 10.000-22,-3.000 9.000-23</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2"/>
    </inkml:context>
    <inkml:brush xml:id="br0">
      <inkml:brushProperty name="width" value="0.0432979986071587" units="cm"/>
      <inkml:brushProperty name="height" value="0.0432979986071587" units="cm"/>
      <inkml:brushProperty name="color" value="#00bff3"/>
      <inkml:brushProperty name="ignorePressure" value="0"/>
    </inkml:brush>
  </inkml:definitions>
  <inkml:trace contextRef="#ctx0" brushRef="#br0">51600.000 49600.000 508,'0.000'-82.000'41,"0.000"39.000"12,0.000 36.000 11,0.000 39.000 11,0.000 24.000 0,0.000 13.000-15,0.000 12.000-13,0.000 13.000-15,1.000 7.000-10,4.000 4.000-7,3.000 3.000-8,3.000 3.000-7,1.000-1.000-7,1.000-2.000-9,-1.000-3.000-9,1.000-3.000-8,-3.000-10.000-1,-2.000-16.000 6,-3.000-15.000 6,-3.000-15.000 5</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3"/>
    </inkml:context>
    <inkml:brush xml:id="br0">
      <inkml:brushProperty name="width" value="0.0433794185519218" units="cm"/>
      <inkml:brushProperty name="height" value="0.0433794185519218" units="cm"/>
      <inkml:brushProperty name="color" value="#00bff3"/>
      <inkml:brushProperty name="ignorePressure" value="0"/>
    </inkml:brush>
  </inkml:definitions>
  <inkml:trace contextRef="#ctx0" brushRef="#br0">53000.000 50000.000 507,'21.000'-25.000'-10,"-5.000"0.000"8,-7.000 0.000 6,-5.000 0.000 9,-6.000 0.000 6,-3.000 0.000 8,-3.000 0.000 7,-2.000 0.000 7,-5.000 0.000 0,-2.000 0.000-8,-3.000 0.000-9,-3.000 0.000-8,-2.000 1.000-4,0.000 4.000 0,0.000 3.000 0,0.000 3.000 0,-2.000 1.000 0,-3.000 1.000 1,-3.000-1.000 1,-2.000 1.000 2,-1.000 4.000-1,3.000 9.000-2,3.000 10.000-3,4.000 10.000-1,2.000 7.000-2,4.000 6.000-1,3.000 7.000 0,3.000 6.000-1,-1.000 3.000 0,-2.000 0.000 0,-3.000 0.000 1,-3.000 0.000 0,-1.000-2.000-1,4.000-3.000-1,3.000-3.000-1,3.000-2.000-1,3.000-1.000 0,3.000 3.000 2,3.000 3.000 2,4.000 4.000 2,2.000 1.000 0,4.000 0.000-1,3.000 0.000-3,3.000 0.000-1,9.000-5.000-3,16.000-9.000-7,15.000-10.000-5,17.000-8.000-6,5.000-8.000-3,-3.000-2.000 0,-3.000-3.000 1,-2.000-3.000 0,-1.000-4.000-1,3.000-3.000-6,3.000-3.000-4,4.000-2.000-5,-6.000-3.000 1,-11.000 1.000 5,-14.000-1.000 6,-11.000 1.000 5,-7.000-1.000-1,0.000 1.000-8,0.000-1.000-8,0.000 1.000-8</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4"/>
    </inkml:context>
    <inkml:brush xml:id="br0">
      <inkml:brushProperty name="width" value="0.0417266115546227" units="cm"/>
      <inkml:brushProperty name="height" value="0.0417266115546227" units="cm"/>
      <inkml:brushProperty name="color" value="#00bff3"/>
      <inkml:brushProperty name="ignorePressure" value="0"/>
    </inkml:brush>
  </inkml:definitions>
  <inkml:trace contextRef="#ctx0" brushRef="#br0">53450.000 49500.000 527,'0.000'-35.000'29,"0.000"32.000"16,0.000 31.000 15,0.000 32.000 15,0.000 15.000 0,0.000 0.000-14,0.000 0.000-14,0.000 0.000-15,0.000 0.000-11,0.000 0.000-5,0.000 0.000-7,0.000 0.000-7,0.000-4.000-6,0.000-5.000-10,0.000-7.000-9,0.000-5.000-9</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4"/>
    </inkml:context>
    <inkml:brush xml:id="br0">
      <inkml:brushProperty name="width" value="0.0357308909296989" units="cm"/>
      <inkml:brushProperty name="height" value="0.0357308909296989" units="cm"/>
      <inkml:brushProperty name="color" value="#00bff3"/>
      <inkml:brushProperty name="ignorePressure" value="0"/>
    </inkml:brush>
  </inkml:definitions>
  <inkml:trace contextRef="#ctx0" brushRef="#br0">53400.000 50250.000 615,'3.000'-49.000'-7,"6.000"4.000"18,7.000 3.000 18,6.000 3.000 18,4.000 4.000 6,4.000 7.000-4,3.000 6.000-5,3.000 7.000-4,1.000 4.000-6,1.000 3.000-5,-1.000 3.000-4,1.000 4.000-6,1.000 1.000-8,3.000 0.000-11,3.000 0.000-10,4.000 0.000-10,-4.000 3.000-14,-9.000 6.000-16,-10.000 7.000-16,-8.000 6.000-16</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4"/>
    </inkml:context>
    <inkml:brush xml:id="br0">
      <inkml:brushProperty name="width" value="0.0485993698239326" units="cm"/>
      <inkml:brushProperty name="height" value="0.0485993698239326" units="cm"/>
      <inkml:brushProperty name="color" value="#00bff3"/>
      <inkml:brushProperty name="ignorePressure" value="0"/>
    </inkml:brush>
  </inkml:definitions>
  <inkml:trace contextRef="#ctx0" brushRef="#br0">54100.000 49100.000 452,'1.000'-80.000'35,"4.000"41.000"12,3.000 40.000 15,3.000 42.000 13,-1.000 24.000 0,-2.000 9.000-12,-3.000 10.000-12,-3.000 10.000-13,-2.000 7.000-9,0.000 6.000-5,0.000 7.000-6,0.000 6.000-5,0.000 3.000-5,0.000 0.000-2,0.000 0.000-3,0.000 0.000-3,0.000 0.000-6,0.000 0.000-13,0.000 0.000-12,0.000 0.000-12,0.000-10.000-11,0.000-18.000-11,0.000-19.000-11,0.000-18.000-10</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06"/>
    </inkml:context>
    <inkml:brush xml:id="br0">
      <inkml:brushProperty name="width" value="0.0386159159243107" units="cm"/>
      <inkml:brushProperty name="height" value="0.0386159159243107" units="cm"/>
      <inkml:brushProperty name="color" value="#00bff3"/>
      <inkml:brushProperty name="ignorePressure" value="0"/>
    </inkml:brush>
  </inkml:definitions>
  <inkml:trace contextRef="#ctx0" brushRef="#br0">54600.000 50100.000 569,'26.000'-24.000'6,"4.000"4.000"10,3.000 3.000 11,3.000 3.000 11,-1.000 3.000 3,-2.000 3.000-4,-3.000 3.000-3,-3.000 4.000-3,-2.000 4.000-5,0.000 6.000-6,0.000 7.000-4,0.000 6.000-5,-4.000 7.000-3,-5.000 10.000-2,-7.000 10.000-3,-5.000 9.000-1,-6.000 1.000-3,-3.000-6.000-4,-3.000-6.000-3,-2.000-6.000-5,-5.000-6.000 0,-2.000-2.000 2,-3.000-3.000 2,-3.000-3.000 2,-2.000-4.000 2,0.000-3.000 2,0.000-3.000 2,0.000-2.000 1,10.000-5.000 5,23.000-2.000 10,22.000-3.000 10,22.000-3.000 8,10.000-4.000 1,1.000-3.000-6,-1.000-3.000-7,1.000-2.000-7,-1.000-1.000-6,1.000 3.000-7,-1.000 3.000-5,1.000 4.000-7,-4.000 1.000-7,-6.000 0.000-7,-6.000 0.000-9,-6.000 0.000-7,-6.000 0.000-7,-2.000 0.000-6,-3.000 0.000-6,-3.000 0.000-6</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13"/>
    </inkml:context>
    <inkml:brush xml:id="br0">
      <inkml:brushProperty name="width" value="0.0482938475906849" units="cm"/>
      <inkml:brushProperty name="height" value="0.0482938475906849" units="cm"/>
      <inkml:brushProperty name="color" value="#00bff3"/>
      <inkml:brushProperty name="ignorePressure" value="0"/>
    </inkml:brush>
  </inkml:definitions>
  <inkml:trace contextRef="#ctx0" brushRef="#br0">55250.000 49200.000 455,'-27.000'-43.000'76,"-3.000"17.000"-9,-3.000 15.000-9,-2.000 16.000-8,-3.000 13.000-6,1.000 14.000-6,-1.000 11.000-6,1.000 14.000-4,2.000 2.000-5,7.000-6.000-3,6.000-6.000-3,7.000-6.000-4,4.000-2.000-2,3.000 3.000 0,3.000 3.000-2,4.000 4.000-1,1.000 1.000-1,0.000 0.000-2,0.000 0.000-1,0.000 0.000-1,0.000 4.000-1,0.000 10.000-1,0.000 10.000 1,0.000 9.000-1,3.000-1.000 1,6.000-8.000 0,7.000-10.000 1,6.000-9.000 1,4.000-10.000-2,4.000-9.000-1,3.000-10.000-1,3.000-8.000-2,4.000-8.000-3,7.000-2.000-1,6.000-3.000-3,7.000-3.000-2,0.000-4.000-1,-2.000-3.000 2,-3.000-3.000 2,-3.000-2.000 2,-4.000-5.000 1,-3.000-2.000 0,-3.000-3.000 1,-2.000-3.000 0,-5.000-4.000 1,-2.000-3.000 0,-3.000-3.000 1,-3.000-2.000 0,-2.000-3.000-1,0.000 1.000 0,0.000-1.000 0,0.000 1.000-1,-2.000-3.000 0,-3.000-2.000 0,-3.000-3.000 1,-2.000-3.000 0,-5.000-4.000-1,-2.000-3.000-1,-3.000-3.000-2,-3.000-2.000-1,-2.000-5.000 0,0.000-2.000 1,0.000-3.000 1,0.000-3.000 1,0.000-1.000 1,0.000 4.000 1,0.000 3.000 0,0.000 3.000 1,-2.000 4.000 0,-3.000 7.000 2,-3.000 6.000 2,-2.000 7.000 1,-5.000 4.000 1,-2.000 3.000-2,-3.000 3.000 0,-3.000 4.000-1,-6.000 1.000 0,-5.000 0.000 2,-7.000 0.000 1,-5.000 0.000 2,-4.000 3.000 0,0.000 6.000-4,0.000 7.000-3,0.000 6.000-2,1.000 10.000-6,4.000 17.000-4,3.000 15.000-7,3.000 16.000-5,1.000 9.000-4,1.000 3.000-5,-1.000 3.000-3,1.000 4.000-4,2.000-6.000-2,7.000-11.000 1,6.000-14.000 0,7.000-11.000 1</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6"/>
    </inkml:context>
    <inkml:brush xml:id="br0">
      <inkml:brushProperty name="width" value="0.0430515147745609" units="cm"/>
      <inkml:brushProperty name="height" value="0.0430515147745609" units="cm"/>
      <inkml:brushProperty name="color" value="#00bff3"/>
      <inkml:brushProperty name="ignorePressure" value="0"/>
    </inkml:brush>
  </inkml:definitions>
  <inkml:trace contextRef="#ctx0" brushRef="#br0">25700.000 51400.000 511,'1.000'-85.000'44,"4.000"32.000"6,3.000 31.000 6,3.000 32.000 7,1.000 22.000-2,1.000 17.000-9,-1.000 15.000-9,1.000 16.000-9,-1.000 9.000-7,1.000 3.000-5,-1.000 3.000-5,1.000 4.000-5,-3.000 15.000-5,-2.000 28.000-6,-3.000 28.000-7,-3.000 29.000-6,-2.000 7.000-4,0.000-12.000-4,0.000-13.000-2,0.000-12.000-3,0.000-18.000-1,0.000-21.000 4,0.000-22.000 3,0.000-22.000 2</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26"/>
    </inkml:context>
    <inkml:brush xml:id="br0">
      <inkml:brushProperty name="width" value="0.047421433031559" units="cm"/>
      <inkml:brushProperty name="height" value="0.047421433031559" units="cm"/>
      <inkml:brushProperty name="color" value="#000000"/>
      <inkml:brushProperty name="ignorePressure" value="0"/>
    </inkml:brush>
  </inkml:definitions>
  <inkml:trace contextRef="#ctx0" brushRef="#br0">58150.000 50650.000 463,'70.000'-24.000'133,"-9.000"4.000"-31,-10.000 3.000-29,-8.000 3.000-30,-1.000 3.000-17,9.000 3.000-3,10.000 3.000-3,10.000 4.000-2,0.000 1.000-4,-5.000 0.000-1,-7.000 0.000-2,-5.000 0.000-2,0.000 0.000-1,10.000 0.000 2,10.000 0.000-1,9.000 0.000 1,4.000 0.000-1,1.000 0.000-4,-1.000 0.000-4,1.000 0.000-5,-1.000 0.000 0,1.000 0.000 0,-1.000 0.000 2,1.000 0.000 1,2.000 0.000-1,7.000 0.000-2,6.000 0.000-4,7.000 0.000-2,0.000 0.000-1,-2.000 0.000 2,-3.000 0.000 0,-3.000 0.000 2,-2.000 0.000 1,0.000 0.000 0,0.000 0.000 2,0.000 0.000 1,-2.000 0.000 1,-3.000 0.000 0,-3.000 0.000 2,-2.000 0.000 0,-3.000 0.000-1,1.000 0.000 0,-1.000 0.000-2,1.000 0.000-2,-1.000-2.000-1,1.000-3.000 0,-1.000-3.000-1,1.000-2.000-1,-1.000-1.000 0,1.000 3.000 1,-1.000 3.000 0,1.000 4.000 1,-1.000-1.000 1,1.000-3.000-1,-1.000-3.000 1,1.000-2.000-1,-3.000-1.000 0,-2.000 3.000 0,-3.000 3.000-1,-3.000 4.000 0,-2.000-1.000-1,0.000-3.000 0,0.000-3.000-1,0.000-2.000 0,1.000-3.000-1,4.000 1.000-1,3.000-1.000 0,3.000 1.000-1,-4.000 1.000-1,-8.000 3.000 0,-10.000 3.000 0,-9.000 4.000 0,-9.000 1.000-1,-5.000 0.000-3,-7.000 0.000-3,-5.000 0.000-2</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26"/>
    </inkml:context>
    <inkml:brush xml:id="br0">
      <inkml:brushProperty name="width" value="0.0431192144751549" units="cm"/>
      <inkml:brushProperty name="height" value="0.0431192144751549" units="cm"/>
      <inkml:brushProperty name="color" value="#000000"/>
      <inkml:brushProperty name="ignorePressure" value="0"/>
    </inkml:brush>
  </inkml:definitions>
  <inkml:trace contextRef="#ctx0" brushRef="#br0">63950.000 49550.000 510,'-38.000'-86.000'77,"26.000"28.000"-10,24.000 28.000-11,26.000 29.000-10,13.000 18.000-9,4.000 9.000-6,3.000 10.000-6,3.000 10.000-7,1.000 2.000-3,1.000-3.000-1,-1.000-3.000-1,1.000-2.000-2,-1.000-3.000 1,1.000 1.000-1,-1.000-1.000 0,1.000 1.000-1,-3.000 1.000 0,-2.000 3.000-3,-3.000 3.000-2,-3.000 4.000-2,-4.000-1.000-2,-3.000-3.000 1,-3.000-3.000 1,-2.000-2.000 0,-6.000 0.000-2,-6.000 7.000-1,-6.000 6.000-3,-6.000 7.000-2,-10.000-1.000-1,-12.000-6.000 1,-13.000-6.000 1,-12.000-6.000 2,-15.000 1.000-1,-15.000 9.000-1,-15.000 10.000-2,-16.000 10.000-2,-8.000 7.000-7,0.000 6.000-9,0.000 7.000-11,0.000 6.000-11,9.000-4.000-2,19.000-11.000 4,19.000-14.000 5,19.000-11.000 5,9.000-12.000 0,0.000-9.000-2,0.000-10.000-4,0.000-8.000-2</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27"/>
    </inkml:context>
    <inkml:brush xml:id="br0">
      <inkml:brushProperty name="width" value="0.0504965335130692" units="cm"/>
      <inkml:brushProperty name="height" value="0.0504965335130692" units="cm"/>
      <inkml:brushProperty name="color" value="#000000"/>
      <inkml:brushProperty name="ignorePressure" value="0"/>
    </inkml:brush>
  </inkml:definitions>
  <inkml:trace contextRef="#ctx0" brushRef="#br0">67400.000 50300.000 435,'-97.000'1.000'2,"6.000"4.000"5,7.000 3.000 5,6.000 3.000 4,15.000-1.000 11,26.000-2.000 18,24.000-3.000 17,26.000-3.000 17,15.000-2.000 2,6.000 0.000-16,7.000 0.000-15,6.000 0.000-15,3.000 0.000-10,0.000 0.000-4,0.000 0.000-6,0.000 0.000-5,3.000 0.000-3,6.000 0.000-3,7.000 0.000-3,6.000 0.000-1,4.000-2.000-2,4.000-3.000 0,3.000-3.000 1,3.000-2.000 0,3.000-1.000-2,3.000 3.000-3,3.000 3.000-4,4.000 4.000-4,-3.000-1.000-2,-5.000-3.000-3,-7.000-3.000-2,-5.000-2.000-2,-6.000-3.000 0,-3.000 1.000 0,-3.000-1.000 0,-2.000 1.000 2,-6.000 1.000-4,-6.000 3.000-8,-6.000 3.000-7,-6.000 4.000-7</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1"/>
    </inkml:context>
    <inkml:brush xml:id="br0">
      <inkml:brushProperty name="width" value="0.0437634848058224" units="cm"/>
      <inkml:brushProperty name="height" value="0.0437634848058224" units="cm"/>
      <inkml:brushProperty name="color" value="#000000"/>
      <inkml:brushProperty name="ignorePressure" value="0"/>
    </inkml:brush>
  </inkml:definitions>
  <inkml:trace contextRef="#ctx0" brushRef="#br0">70900.000 49750.000 502,'-24.000'-71.000'77,"4.000"10.000"-15,3.000 10.000-17,3.000 9.000-16,-1.000 7.000-9,-2.000 7.000-4,-3.000 6.000-4,-3.000 7.000-3,-7.000 7.000-2,-9.000 9.000 0,-10.000 10.000-1,-8.000 10.000 0,-4.000 7.000 0,3.000 6.000 1,3.000 7.000 1,4.000 6.000 2,4.000 6.000-1,6.000 6.000 0,7.000 7.000-1,6.000 6.000-1,3.000 1.000-1,0.000-3.000-2,0.000-3.000 0,0.000-2.000-3,3.000-3.000 1,6.000 1.000 0,7.000-1.000 1,6.000 1.000 2,3.000-4.000-1,0.000-6.000-1,0.000-6.000-2,0.000-6.000-1,3.000-6.000-2,6.000-2.000 1,7.000-3.000-1,6.000-3.000 1,7.000-6.000-2,10.000-5.000-3,10.000-7.000-3,9.000-5.000-2,6.000-8.000-2,3.000-5.000-3,3.000-7.000 0,4.000-5.000-3,2.000-8.000 1,4.000-5.000 2,3.000-7.000 1,3.000-5.000 3,-1.000-9.000-1,-2.000-9.000-4,-3.000-10.000-5,-3.000-8.000-3,-6.000-6.000 0,-5.000 1.000 4,-7.000-1.000 2,-5.000 1.000 5,-8.000 1.000 3,-5.000 3.000 4,-7.000 3.000 3,-5.000 4.000 5,-6.000 4.000 3,-3.000 6.000 0,-3.000 7.000 0,-2.000 6.000 1,-3.000 6.000 2,1.000 6.000 3,-1.000 7.000 4,1.000 6.000 2,-1.000 10.000 6,1.000 17.000 10,-1.000 15.000 10,1.000 16.000 9,-3.000 9.000 1,-2.000 3.000-11,-3.000 3.000-9,-3.000 4.000-10,-2.000 4.000-6,0.000 6.000-1,0.000 7.000 0,0.000 6.000-2,-2.000 1.000-3,-3.000-3.000-2,-3.000-3.000-4,-2.000-2.000-4,-3.000-5.000-3,1.000-2.000-3,-1.000-3.000-5,1.000-3.000-4,-1.000-2.000-3,1.000 0.000-5,-1.000 0.000-4,1.000 0.000-4,-1.000-4.000-3,1.000-5.000-2,-1.000-7.000-3,1.000-5.000-2,1.000-15.000-2,3.000-22.000-1,3.000-22.000-2,4.000-21.000 0,2.000-12.000 3,4.000 1.000 9,3.000-1.000 9,3.000 1.000 8,3.000 1.000 7,3.000 3.000 5,3.000 3.000 4,4.000 4.000 5,1.000 2.000 5,0.000 4.000 6,0.000 3.000 5,0.000 3.000 6,3.000 3.000 4,6.000 3.000 0,7.000 3.000 1,6.000 4.000 0,1.000 1.000 0,-3.000 0.000-1,-3.000 0.000-3,-2.000 0.000-1,-3.000 3.000-3,1.000 6.000-7,-1.000 7.000-5,1.000 6.000-6,-1.000 3.000-7,1.000 0.000-4,-1.000 0.000-6,1.000 0.000-6,-3.000 0.000-4,-2.000 0.000-2,-3.000 0.000-2,-3.000 0.000-2,-4.000-4.000-2,-3.000-5.000-2,-3.000-7.000-3,-2.000-5.000-2</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1"/>
    </inkml:context>
    <inkml:brush xml:id="br0">
      <inkml:brushProperty name="width" value="0.0467621572315693" units="cm"/>
      <inkml:brushProperty name="height" value="0.0467621572315693" units="cm"/>
      <inkml:brushProperty name="color" value="#000000"/>
      <inkml:brushProperty name="ignorePressure" value="0"/>
    </inkml:brush>
  </inkml:definitions>
  <inkml:trace contextRef="#ctx0" brushRef="#br0">72850.000 48550.000 470,'0.000'-50.000'3,"0.000"0.000"8,0.000 0.000 6,0.000 0.000 7,0.000 18.000 9,0.000 39.000 13,0.000 36.000 12,0.000 39.000 13,-4.000 21.000 0,-5.000 6.000-15,-7.000 7.000-14,-5.000 6.000-14,-6.000 7.000-8,-3.000 10.000-2,-3.000 10.000-4,-2.000 9.000-2,-3.000 2.000-6,1.000-2.000-10,-1.000-3.000-8,1.000-3.000-9,2.000-7.000-8,7.000-9.000-4,6.000-10.000-5,7.000-8.000-5</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2"/>
    </inkml:context>
    <inkml:brush xml:id="br0">
      <inkml:brushProperty name="width" value="0.046941727399826" units="cm"/>
      <inkml:brushProperty name="height" value="0.046941727399826" units="cm"/>
      <inkml:brushProperty name="color" value="#000000"/>
      <inkml:brushProperty name="ignorePressure" value="0"/>
    </inkml:brush>
  </inkml:definitions>
  <inkml:trace contextRef="#ctx0" brushRef="#br0">72950.000 49700.000 468,'45.000'-68.000'0,"-9.000"17.000"0,-10.000 15.000 0,-8.000 16.000 0,-3.000 4.000 2,7.000-6.000 5,6.000-6.000 5,7.000-6.000 4,4.000 1.000 5,3.000 9.000 4,3.000 10.000 6,4.000 10.000 4,-4.000 8.000 0,-9.000 10.000-4,-10.000 10.000-5,-8.000 9.000-5,-8.000 9.000-4,-2.000 9.000-2,-3.000 10.000-4,-3.000 10.000-3,-7.000 4.000-3,-9.000 0.000-1,-10.000 0.000-2,-8.000 0.000-3,-4.000-5.000-1,3.000-9.000-3,3.000-10.000-2,4.000-8.000-3,13.000-12.000-5,26.000-12.000-8,24.000-13.000-8,26.000-12.000-8,16.000-13.000-3,10.000-12.000 5,10.000-13.000 4,9.000-12.000 5,2.000-10.000 3,-2.000-6.000 2,-3.000-6.000 3,-3.000-6.000 3,-7.000-1.000 2,-9.000 7.000 3,-10.000 6.000 2,-8.000 7.000 2,-12.000 5.000 5,-12.000 7.000 4,-13.000 6.000 4,-12.000 7.000 6,-12.000 5.000 4,-8.000 7.000 6,-10.000 6.000 5,-9.000 7.000 6,-5.000 4.000 2,0.000 3.000 1,0.000 3.000 0,0.000 4.000 0,0.000 5.000-1,0.000 10.000 0,0.000 10.000-1,0.000 9.000-2,1.000 9.000-1,4.000 9.000-3,3.000 10.000-3,3.000 10.000-3,1.000 4.000-2,1.000 0.000-4,-1.000 0.000-1,1.000 0.000-3,-1.000-2.000-2,1.000-3.000-2,-1.000-3.000-1,1.000-2.000-1,1.000-6.000-2,3.000-6.000-3,3.000-6.000-2,4.000-6.000-2,10.000-9.000-6,19.000-8.000-10,19.000-10.000-9,19.000-9.000-9,10.000-16.000-4,4.000-22.000 5,3.000-22.000 3,3.000-21.000 5,-4.000-15.000 4,-8.000-6.000 3,-10.000-6.000 3,-9.000-6.000 4,-9.000 1.000 3,-5.000 9.000 2,-7.000 10.000 4,-5.000 10.000 2,-8.000 8.000 2,-5.000 10.000 4,-7.000 10.000 2,-5.000 9.000 3,-8.000 6.000 0,-5.000 3.000-1,-7.000 3.000-1,-5.000 4.000-2,-3.000-1.000 1,4.000-3.000 3,3.000-3.000 4,3.000-2.000 2,10.000-3.000 0,20.000 1.000-7,18.000-1.000-4,20.000 1.000-6,6.000 1.000-2,-2.000 3.000 2,-3.000 3.000 0,-3.000 4.000 2,-4.000 5.000 3,-3.000 10.000 4,-3.000 10.000 4,-2.000 9.000 5,-6.000 9.000 3,-6.000 9.000 4,-6.000 10.000 3,-6.000 10.000 3,-6.000 7.000 1,-2.000 6.000 1,-3.000 7.000 0,-3.000 6.000 0,-6.000 7.000-2,-5.000 10.000-5,-7.000 10.000-5,-5.000 9.000-4,-4.000 4.000-5,0.000 1.000-2,0.000-1.000-2,0.000 1.000-3,0.000-9.000-5,0.000-15.000-6,0.000-15.000-6,0.000-16.000-6,6.000-23.000-9,13.000-27.000-13,12.000-28.000-11,13.000-28.000-13,9.000-18.000 0,6.000-6.000 12,7.000-6.000 12,6.000-6.000 12,3.000 1.000 7,0.000 9.000 4,0.000 10.000 2,0.000 10.000 3,-2.000 8.000 7,-3.000 10.000 8,-3.000 10.000 9,-2.000 9.000 9,-3.000 6.000 4,1.000 3.000 1,-1.000 3.000-1,1.000 4.000-1,-3.000 1.000-2,-2.000 0.000-5,-3.000 0.000-5,-3.000 0.000-5,-2.000 3.000-8,0.000 6.000-14,0.000 7.000-13,0.000 6.000-13</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2"/>
    </inkml:context>
    <inkml:brush xml:id="br0">
      <inkml:brushProperty name="width" value="0.0446932427585125" units="cm"/>
      <inkml:brushProperty name="height" value="0.0446932427585125" units="cm"/>
      <inkml:brushProperty name="color" value="#000000"/>
      <inkml:brushProperty name="ignorePressure" value="0"/>
    </inkml:brush>
  </inkml:definitions>
  <inkml:trace contextRef="#ctx0" brushRef="#br0">76700.000 48150.000 492,'0.000'-47.000'0,"0.000"6.000"0,0.000 7.000 0,0.000 6.000 0,0.000 3.000 9,0.000 0.000 20,0.000 0.000 18,0.000 0.000 19,0.000 10.000 3,0.000 23.000-12,0.000 22.000-12,0.000 22.000-12,0.000 15.000-7,0.000 9.000-2,0.000 10.000-1,0.000 10.000-2,1.000 16.000-2,4.000 26.000-4,3.000 24.000-5,3.000 26.000-3,-1.000 22.000-3,-2.000 23.000-1,-3.000 22.000-3,-3.000 22.000 0,-4.000 7.000-11,-3.000-6.000-17,-3.000-6.000-19,-2.000-6.000-19,-3.000-26.000-7,1.000-43.000 2,-1.000-44.000 2,1.000-43.000 3</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4"/>
    </inkml:context>
    <inkml:brush xml:id="br0">
      <inkml:brushProperty name="width" value="0.0421505942940712" units="cm"/>
      <inkml:brushProperty name="height" value="0.0421505942940712" units="cm"/>
      <inkml:brushProperty name="color" value="#000000"/>
      <inkml:brushProperty name="ignorePressure" value="0"/>
    </inkml:brush>
  </inkml:definitions>
  <inkml:trace contextRef="#ctx0" brushRef="#br0">67450.000 45100.000 521,'-113.000'0.000'5,"26.000"0.000"7,24.000 0.000 9,26.000 0.000 8,16.000-4.000 5,10.000-5.000 3,10.000-7.000 2,9.000-5.000 3,10.000-6.000-2,14.000-3.000-7,11.000-3.000-6,14.000-2.000-8,13.000-6.000-2,16.000-6.000 0,15.000-6.000 1,17.000-6.000 0,7.000-4.000 0,0.000 1.000-4,0.000-1.000-2,0.000 1.000-4,0.000-1.000-3,0.000 1.000-4,0.000-1.000-4,0.000 1.000-5,-5.000 1.000-2,-9.000 3.000 3,-10.000 3.000 0,-8.000 4.000 2,-8.000 4.000 0,-2.000 6.000-1,-3.000 7.000 0,-3.000 6.000-1,-9.000 3.000-6,-11.000 0.000-11,-14.000 0.000-12,-11.000 0.000-11,-7.000 0.000-3,0.000 0.000 8,0.000 0.000 7,0.000 0.000 6,0.000 3.000 6,0.000 6.000 2,0.000 7.000 3,0.000 6.000 3,0.000 7.000 13,0.000 10.000 23,0.000 10.000 24,0.000 9.000 24,1.000 4.000 5,4.000 1.000-15,3.000-1.000-13,3.000 1.000-15,3.000 4.000-9,3.000 9.000-4,3.000 10.000-6,4.000 10.000-3,2.000 2.000-3,4.000-3.000 0,3.000-3.000 0,3.000-2.000 1,1.000-3.000-6,1.000 1.000-12,-1.000-1.000-12,1.000 1.000-11,-4.000-3.000-9,-6.000-2.000-4,-6.000-3.000-6,-6.000-3.000-5,-7.000-6.000 0,-6.000-5.000 5,-6.000-7.000 3,-6.000-5.000 5</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5"/>
    </inkml:context>
    <inkml:brush xml:id="br0">
      <inkml:brushProperty name="width" value="0.0332693718373775" units="cm"/>
      <inkml:brushProperty name="height" value="0.0332693718373775" units="cm"/>
      <inkml:brushProperty name="color" value="#000000"/>
      <inkml:brushProperty name="ignorePressure" value="0"/>
    </inkml:brush>
  </inkml:definitions>
  <inkml:trace contextRef="#ctx0" brushRef="#br0">69750.000 41850.000 661,'-2.000'98.000'88,"-3.000"-3.000"-17,-3.000-3.000-16,-2.000-2.000-17,-5.000-3.000-10,-2.000 1.000-6,-3.000-1.000-4,-3.000 1.000-6,-1.000-3.000-6,4.000-2.000-7,3.000-3.000-8,3.000-3.000-7,3.000-9.000-7,3.000-11.000-5,3.000-14.000-6,4.000-11.000-5,4.000-11.000-4,6.000-5.000-2,7.000-7.000-4,6.000-5.000-3</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5"/>
    </inkml:context>
    <inkml:brush xml:id="br0">
      <inkml:brushProperty name="width" value="0.0331302359700203" units="cm"/>
      <inkml:brushProperty name="height" value="0.0331302359700203" units="cm"/>
      <inkml:brushProperty name="color" value="#000000"/>
      <inkml:brushProperty name="ignorePressure" value="0"/>
    </inkml:brush>
  </inkml:definitions>
  <inkml:trace contextRef="#ctx0" brushRef="#br0">70600.000 42000.000 664,'-46.000'56.000'81,"10.000"13.000"-11,10.000 12.000-9,9.000 13.000-11,6.000 2.000-12,3.000-5.000-13,3.000-7.000-14,4.000-5.000-14,1.000-6.000-11,0.000-3.000-9,0.000-3.000-9,0.000-2.000-10,0.000-6.000-2,0.000-6.000 4,0.000-6.000 4,0.000-6.000 4</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6"/>
    </inkml:context>
    <inkml:brush xml:id="br0">
      <inkml:brushProperty name="width" value="0.0309174712747335" units="cm"/>
      <inkml:brushProperty name="height" value="0.0309174712747335" units="cm"/>
      <inkml:brushProperty name="color" value="#00bff3"/>
      <inkml:brushProperty name="ignorePressure" value="0"/>
    </inkml:brush>
  </inkml:definitions>
  <inkml:trace contextRef="#ctx0" brushRef="#br0">26800.000 52800.000 711,'-24.000'-24.000'-2,"4.000"4.000"-4,3.000 3.000-4,3.000 3.000-3,7.000-2.000 5,14.000-6.000 16,11.000-6.000 16,14.000-6.000 16,14.000-7.000 5,20.000-6.000-6,18.000-6.000-4,20.000-6.000-6,8.000-4.000-4,1.000 1.000-1,-1.000-1.000-2,1.000 1.000-1,-3.000 1.000-7,-2.000 3.000-12,-3.000 3.000-13,-3.000 4.000-12,-6.000 2.000-11,-5.000 4.000-9,-7.000 3.000-10,-5.000 3.000-9,-6.000 1.000 1,-3.000 1.000 11,-3.000-1.000 13,-2.000 1.000 10,-9.000 2.000 9,-12.000 7.000 4,-13.000 6.000 4,-12.000 7.000 4</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5"/>
    </inkml:context>
    <inkml:brush xml:id="br0">
      <inkml:brushProperty name="width" value="0.0379691161215305" units="cm"/>
      <inkml:brushProperty name="height" value="0.0379691161215305" units="cm"/>
      <inkml:brushProperty name="color" value="#000000"/>
      <inkml:brushProperty name="ignorePressure" value="0"/>
    </inkml:brush>
  </inkml:definitions>
  <inkml:trace contextRef="#ctx0" brushRef="#br0">70000.000 40750.000 579,'-69.000'-47.000'0,"13.000"6.000"0,12.000 7.000 0,13.000 6.000 0,7.000 10.000 9,4.000 17.000 18,3.000 15.000 18,3.000 16.000 17,7.000 15.000 5,14.000 16.000-12,11.000 15.000-11,14.000 17.000-10,5.000 3.000-9,1.000-5.000-6,-1.000-7.000-7,1.000-5.000-6,1.000-9.000-3,3.000-9.000 1,3.000-10.000-1,4.000-8.000 1,1.000-12.000-3,0.000-12.000-5,0.000-13.000-6,0.000-12.000-5,1.000-19.000-5,4.000-25.000-4,3.000-25.000-4,3.000-25.000-3,-2.000-13.000-2,-6.000 1.000 0,-6.000-1.000-1,-6.000 1.000 1,-10.000 4.000 2,-12.000 9.000 7,-13.000 10.000 7,-12.000 10.000 6,-10.000 11.000 5,-6.000 17.000 4,-6.000 15.000 3,-6.000 16.000 5,-9.000 15.000-1,-8.000 16.000-2,-10.000 15.000-2,-9.000 17.000-4,-1.000 11.000-1,10.000 10.000 1,10.000 10.000-1,9.000 9.000 1,7.000-1.000-5,7.000-8.000-8,6.000-10.000-10,7.000-9.000-9</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6"/>
    </inkml:context>
    <inkml:brush xml:id="br0">
      <inkml:brushProperty name="width" value="0.0447183586657047" units="cm"/>
      <inkml:brushProperty name="height" value="0.0447183586657047" units="cm"/>
      <inkml:brushProperty name="color" value="#000000"/>
      <inkml:brushProperty name="ignorePressure" value="0"/>
    </inkml:brush>
  </inkml:definitions>
  <inkml:trace contextRef="#ctx0" brushRef="#br0">72300.000 45150.000 491,'0.000'-55.000'2,"0.000"-9.000"1,0.000-10.000 3,0.000-8.000 3,-7.000 16.000 10,-11.000 44.000 19,-14.000 44.000 18,-11.000 44.000 18,-4.000 18.000 3,6.000-6.000-16,7.000-6.000-15,6.000-6.000-15,6.000-6.000-8,6.000-2.000-3,7.000-3.000-2,6.000-3.000-2,17.000-9.000-6,28.000-11.000-11,28.000-14.000-9,29.000-11.000-10,10.000-15.000-6,-6.000-16.000-2,-6.000-15.000-2,-6.000-15.000-1,-9.000-11.000-1,-8.000-2.000 2,-10.000-3.000 1,-9.000-3.000 2,-12.000 1.000 3,-11.000 6.000 4,-14.000 7.000 3,-11.000 6.000 4,-11.000 4.000 5,-5.000 4.000 4,-7.000 3.000 6,-5.000 3.000 4,-9.000 4.000 2,-9.000 7.000 1,-10.000 6.000-1,-8.000 7.000 1,-4.000 4.000-1,3.000 3.000-1,3.000 3.000-1,4.000 4.000-2,5.000 4.000-4,10.000 6.000-10,10.000 7.000-10,9.000 6.000-10,7.000 3.000-6,7.000 0.000-1,6.000 0.000-3,7.000 0.000-2</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6"/>
    </inkml:context>
    <inkml:brush xml:id="br0">
      <inkml:brushProperty name="width" value="0.0485595688223839" units="cm"/>
      <inkml:brushProperty name="height" value="0.0485595688223839" units="cm"/>
      <inkml:brushProperty name="color" value="#000000"/>
      <inkml:brushProperty name="ignorePressure" value="0"/>
    </inkml:brush>
  </inkml:definitions>
  <inkml:trace contextRef="#ctx0" brushRef="#br0">73950.000 44400.000 453,'21.000'-47.000'6,"-5.000"6.000"15,-7.000 7.000 13,-5.000 6.000 14,-12.000 15.000 5,-16.000 26.000-5,-15.000 24.000-4,-15.000 26.000-4,-6.000 13.000-4,7.000 4.000-5,6.000 3.000-5,7.000 3.000-5,5.000-1.000-3,7.000-2.000-2,6.000-3.000-2,7.000-3.000-1,4.000-7.000-2,3.000-9.000-3,3.000-10.000-1,4.000-8.000-1,7.000-9.000-4,13.000-6.000-3,12.000-6.000-5,13.000-6.000-3,12.000-12.000-6,13.000-15.000-7,12.000-15.000-8,13.000-16.000-7,6.000-15.000-3,0.000-11.000 0,0.000-14.000 1,0.000-11.000 0,-5.000-11.000 3,-9.000-5.000 4,-10.000-7.000 4,-8.000-5.000 4,-12.000 0.000 3,-12.000 10.000 2,-13.000 10.000 3,-12.000 9.000 1,-9.000 12.000 10,-2.000 16.000 17,-3.000 15.000 16,-3.000 17.000 17,-1.000 19.000 8,4.000 26.000 2,3.000 24.000 2,3.000 26.000 0,1.000 13.000-2,1.000 4.000-10,-1.000 3.000-8,1.000 3.000-9,-4.000 1.000-7,-6.000 1.000-7,-6.000-1.000-5,-6.000 1.000-7,-6.000-3.000-7,-2.000-2.000-6,-3.000-3.000-7,-3.000-3.000-7,-2.000-9.000-4,0.000-11.000-1,0.000-14.000 0,0.000-11.000-2,6.000-20.000-4,13.000-24.000-7,12.000-26.000-8,13.000-24.000-8,7.000-12.000 3,4.000 4.000 12,3.000 3.000 12,3.000 3.000 12,4.000 6.000 10,7.000 9.000 7,6.000 10.000 6,7.000 10.000 8,0.000 4.000 5,-2.000 0.000 3,-3.000 0.000 2,-3.000 0.000 3,-4.000 1.000 1,-3.000 4.000-2,-3.000 3.000-2,-2.000 3.000-2,-5.000 1.000-5,-2.000 1.000-10,-3.000-1.000-10,-3.000 1.000-9,-6.000-4.000-7,-5.000-6.000-5,-7.000-6.000-5,-5.000-6.000-5,-3.000-2.000 0,4.000 3.000 5,3.000 3.000 4,3.000 4.000 4</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7"/>
    </inkml:context>
    <inkml:brush xml:id="br0">
      <inkml:brushProperty name="width" value="0.0542036071419716" units="cm"/>
      <inkml:brushProperty name="height" value="0.0542036071419716" units="cm"/>
      <inkml:brushProperty name="color" value="#000000"/>
      <inkml:brushProperty name="ignorePressure" value="0"/>
    </inkml:brush>
  </inkml:definitions>
  <inkml:trace contextRef="#ctx0" brushRef="#br0">75850.000 43200.000 405,'0.000'-47.000'0,"0.000"6.000"0,0.000 7.000 0,0.000 6.000 0,0.000 1.000 3,0.000-3.000 3,0.000-3.000 6,0.000-2.000 3,0.000 5.000 12,0.000 16.000 18,0.000 15.000 18,0.000 17.000 17,-2.000 17.000 2,-3.000 23.000-14,-3.000 22.000-14,-2.000 22.000-15,-1.000 16.000-10,3.000 14.000-6,3.000 11.000-5,4.000 14.000-7,-3.000 11.000-3,-5.000 14.000-3,-7.000 11.000-1,-5.000 14.000-1,-4.000 7.000-7,0.000 3.000-9,0.000 3.000-10,0.000 4.000-10,1.000-7.000-8,4.000-16.000-7,3.000-15.000-8,3.000-15.000-6,3.000-23.000-3,3.000-28.000 3,3.000-28.000 2,4.000-27.000 2</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37"/>
    </inkml:context>
    <inkml:brush xml:id="br0">
      <inkml:brushProperty name="width" value="0.0421748869121075" units="cm"/>
      <inkml:brushProperty name="height" value="0.0421748869121075" units="cm"/>
      <inkml:brushProperty name="color" value="#000000"/>
      <inkml:brushProperty name="ignorePressure" value="0"/>
    </inkml:brush>
  </inkml:definitions>
  <inkml:trace contextRef="#ctx0" brushRef="#br0">76300.000 44300.000 521,'45.000'-91.000'0,"-9.000"19.000"0,-10.000 19.000 0,-8.000 19.000 0,-1.000 10.000 7,9.000 4.000 14,10.000 3.000 14,10.000 3.000 13,0.000 12.000 4,-5.000 22.000-7,-7.000 22.000-8,-5.000 23.000-7,-9.000 11.000-7,-9.000 4.000-7,-10.000 3.000-7,-8.000 3.000-7,-9.000-1.000-4,-6.000-2.000 0,-6.000-3.000-1,-6.000-3.000 1,-1.000-7.000-3,7.000-9.000-1,6.000-10.000-2,7.000-8.000-2,11.000-11.000 1,20.000-8.000 2,18.000-10.000 3,20.000-9.000 3,10.000-5.000 1,3.000 0.000 2,3.000 0.000 0,4.000 0.000 2,-3.000 0.000 1,-5.000 0.000 2,-7.000 0.000 1,-5.000 0.000 3,-9.000 4.000 1,-9.000 10.000 1,-10.000 10.000 1,-8.000 9.000 0,-9.000 7.000 2,-6.000 7.000-1,-6.000 6.000 1,-6.000 7.000-1,-15.000 7.000 0,-21.000 9.000-1,-22.000 10.000-1,-22.000 10.000-2,-19.000 13.000-5,-16.000 19.000-13,-15.000 19.000-11,-15.000 19.000-12,5.000-7.000-13,29.000-31.000-15,28.000-31.000-15,28.000-31.000-16</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5"/>
    </inkml:context>
    <inkml:brush xml:id="br0">
      <inkml:brushProperty name="width" value="0.0420128293335438" units="cm"/>
      <inkml:brushProperty name="height" value="0.0420128293335438" units="cm"/>
      <inkml:brushProperty name="color" value="#f2395b"/>
      <inkml:brushProperty name="ignorePressure" value="0"/>
    </inkml:brush>
  </inkml:definitions>
  <inkml:trace contextRef="#ctx0" brushRef="#br0">83400.000 45100.000 523,'-16.000'-24.000'7,"19.000"4.000"15,19.000 3.000 14,19.000 3.000 15,12.000 1.000 5,6.000 1.000-5,7.000-1.000-4,6.000 1.000-5,4.000 1.000-5,4.000 3.000-5,3.000 3.000-5,3.000 4.000-5,1.000 1.000-4,1.000 0.000-4,-1.000 0.000-5,1.000 0.000-4,-6.000 0.000-4,-8.000 0.000-8,-10.000 0.000-6,-9.000 0.000-7,-15.000 6.000-12,-18.000 13.000-19,-19.000 12.000-19,-18.000 13.000-18,-10.000 1.000-1,0.000-9.000 19,0.000-10.000 17,0.000-8.000 18</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5"/>
    </inkml:context>
    <inkml:brush xml:id="br0">
      <inkml:brushProperty name="width" value="0.0415087901055813" units="cm"/>
      <inkml:brushProperty name="height" value="0.0415087901055813" units="cm"/>
      <inkml:brushProperty name="color" value="#f2395b"/>
      <inkml:brushProperty name="ignorePressure" value="0"/>
    </inkml:brush>
  </inkml:definitions>
  <inkml:trace contextRef="#ctx0" brushRef="#br0">83600.000 45800.000 530,'-93.000'25.000'5,"17.000"0.000"11,15.000 0.000 10,16.000 0.000 11,9.000-2.000 5,3.000-3.000-1,3.000-3.000-1,4.000-2.000-1,4.000 3.000-2,6.000 14.000-2,7.000 11.000-3,6.000 14.000-4,1.000 11.000-3,-3.000 14.000-6,-3.000 11.000-6,-2.000 14.000-5,-5.000 8.000-3,-2.000 7.000 1,-3.000 6.000 0,-3.000 7.000 2,-1.000-1.000-7,4.000-6.000-12,3.000-6.000-12,3.000-6.000-14,3.000-12.000-9,3.000-15.000-5,3.000-15.000-6,4.000-16.000-5</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5"/>
    </inkml:context>
    <inkml:brush xml:id="br0">
      <inkml:brushProperty name="width" value="0.0462627559900284" units="cm"/>
      <inkml:brushProperty name="height" value="0.0462627559900284" units="cm"/>
      <inkml:brushProperty name="color" value="#f2395b"/>
      <inkml:brushProperty name="ignorePressure" value="0"/>
    </inkml:brush>
  </inkml:definitions>
  <inkml:trace contextRef="#ctx0" brushRef="#br0">83400.000 46900.000 475,'29.000'-116.000'53,"10.000"19.000"-8,10.000 19.000-9,9.000 19.000-9,12.000 9.000-6,16.000 0.000-3,15.000 0.000-4,17.000 0.000-2,2.000 3.000-5,-9.000 6.000-3,-10.000 7.000-5,-8.000 6.000-3,-9.000 7.000-3,-6.000 10.000 1,-6.000 10.000 0,-6.000 9.000 0,-12.000 9.000 1,-15.000 9.000 3,-15.000 10.000 3,-16.000 10.000 2,-10.000 7.000 4,-3.000 6.000 6,-3.000 7.000 6,-2.000 6.000 5,-6.000 4.000 4,-6.000 4.000 3,-6.000 3.000 1,-6.000 3.000 2,-1.000 3.000-1,7.000 3.000-6,6.000 3.000-4,7.000 4.000-7,2.000-3.000-3,1.000-5.000-3,-1.000-7.000-3,1.000-5.000-4,1.000-8.000-3,3.000-5.000-4,3.000-7.000-6,4.000-5.000-4,-6.000-11.000-7,-11.000-11.000-7,-14.000-14.000-7,-11.000-11.000-8,-7.000-25.000-3,0.000-33.000 2,0.000-35.000 2,0.000-34.000 1,1.000-29.000 3,4.000-21.000 1,3.000-22.000 2,3.000-22.000 1,6.000-2.000 3,9.000 19.000 5,10.000 19.000 5,10.000 19.000 3,5.000 18.000 7,4.000 19.000 7,3.000 19.000 7,3.000 19.000 8,1.000 16.000 5,1.000 17.000 3,-1.000 15.000 3,1.000 16.000 4,-9.000 18.000 6,-15.000 22.000 9,-15.000 22.000 11,-16.000 23.000 9,-10.000 13.000 1,-3.000 6.000-10,-3.000 7.000-9,-2.000 6.000-10,0.000 1.000-7,7.000-3.000-6,6.000-3.000-6,7.000-2.000-5,7.000-8.000-4,9.000-8.000 1,10.000-10.000 1,10.000-9.000 0,10.000-10.000-7,13.000-9.000-18,12.000-10.000-15,13.000-8.000-18,13.000-18.000-4,17.000-25.000 7,15.000-25.000 6,16.000-25.000 7,5.000-13.000 2,-2.000 1.000-2,-3.000-1.000-2,-3.000 1.000-3,-10.000 8.000 2,-16.000 20.000 7,-15.000 18.000 5,-15.000 20.000 6,-14.000 16.000 9,-8.000 16.000 10,-10.000 15.000 12,-9.000 17.000 9,-13.000 14.000 8,-16.000 17.000 3,-15.000 15.000 3,-15.000 16.000 3,-9.000 7.000 1,1.000 1.000-4,-1.000-1.000-3,1.000 1.000-2,4.000-9.000-5,9.000-15.000-7,10.000-15.000-7,10.000-16.000-6,18.000-21.000-8,28.000-24.000-9,28.000-26.000-8,29.000-24.000-8,4.000-10.000-8,-19.000 6.000-5,-18.000 7.000-6,-19.000 6.000-6</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6"/>
    </inkml:context>
    <inkml:brush xml:id="br0">
      <inkml:brushProperty name="width" value="0.0442047156393528" units="cm"/>
      <inkml:brushProperty name="height" value="0.0442047156393528" units="cm"/>
      <inkml:brushProperty name="color" value="#f2395b"/>
      <inkml:brushProperty name="ignorePressure" value="0"/>
    </inkml:brush>
  </inkml:definitions>
  <inkml:trace contextRef="#ctx0" brushRef="#br0">85800.000 44700.000 497,'-2.000'-46.000'0,"-3.000"10.000"0,-3.000 10.000 0,-2.000 9.000 0,-5.000 6.000 10,-2.000 3.000 19,-3.000 3.000 21,-3.000 4.000 18,1.000 5.000 5,6.000 10.000-13,7.000 10.000-12,6.000 9.000-12,3.000 10.000-8,0.000 14.000-3,0.000 11.000-4,0.000 14.000-3,4.000 2.000-5,10.000-6.000-5,10.000-6.000-7,9.000-6.000-6,6.000-9.000-8,3.000-8.000-7,3.000-10.000-10,4.000-9.000-8,5.000-10.000-3,10.000-9.000 0,10.000-10.000 1,9.000-8.000 2,7.000-11.000 0,7.000-8.000 3,6.000-10.000 1,7.000-9.000 2,-6.000-5.000 3,-15.000 0.000 4,-15.000 0.000 5,-16.000 0.000 3,-13.000 3.000 4,-9.000 6.000 6,-10.000 7.000 4,-8.000 6.000 5,-11.000 4.000 4,-8.000 4.000 1,-10.000 3.000 3,-9.000 3.000 2,-9.000 3.000 4,-5.000 3.000 6,-7.000 3.000 7,-5.000 4.000 7,-6.000 5.000 1,-3.000 10.000-1,-3.000 10.000-3,-2.000 9.000-1,-5.000 9.000-5,-2.000 9.000-4,-3.000 10.000-6,-3.000 10.000-5,2.000 2.000-2,10.000-3.000-1,10.000-3.000 0,9.000-2.000 0,4.000-3.000-6,1.000 1.000-11,-1.000-1.000-10,1.000 1.000-11,2.000-4.000-5,7.000-6.000 0,6.000-6.000-1,7.000-6.000 1,4.000-4.000 1,3.000 1.000 4,3.000-1.000 4,4.000 1.000 5,1.000 1.000 6,0.000 3.000 10,0.000 3.000 11,0.000 4.000 10,-2.000 2.000 7,-3.000 4.000 3,-3.000 3.000 4,-2.000 3.000 4,-5.000 3.000 0,-2.000 3.000 0,-3.000 3.000-3,-3.000 4.000 0,-2.000 1.000-4,0.000 0.000-3,0.000 0.000-4,0.000 0.000-3,12.000-18.000-10,26.000-33.000-15,24.000-35.000-14,26.000-34.000-15,12.000-26.000-6,0.000-15.000 3,0.000-15.000 2,0.000-16.000 3,-2.000 1.000 4,-3.000 19.000 6,-3.000 19.000 8,-2.000 19.000 6,-8.000 13.000 6,-8.000 10.000 5,-10.000 10.000 7,-9.000 9.000 5,-7.000 12.000 6,-3.000 16.000 5,-3.000 15.000 7,-2.000 17.000 5,-6.000 10.000 1,-6.000 6.000-1,-6.000 7.000-2,-6.000 6.000-3,-4.000 4.000-2,1.000 4.000-4,-1.000 3.000-4,1.000 3.000-4,-4.000-1.000-5,-6.000-2.000-8,-6.000-3.000-6,-6.000-3.000-7,-1.000-7.000-3,7.000-9.000-1,6.000-10.000 1,7.000-8.000 1,7.000-20.000-8,9.000-28.000-16,10.000-28.000-14,10.000-27.000-15,10.000-23.000-5,13.000-16.000 8,12.000-15.000 6,13.000-15.000 8,-2.000 4.000 7,-16.000 25.000 7,-15.000 25.000 8,-15.000 25.000 8,-7.000 12.000 4,3.000 1.000 3,3.000-1.000 2,4.000 1.000 3</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7"/>
    </inkml:context>
    <inkml:brush xml:id="br0">
      <inkml:brushProperty name="width" value="0.0455980822443962" units="cm"/>
      <inkml:brushProperty name="height" value="0.0455980822443962" units="cm"/>
      <inkml:brushProperty name="color" value="#f2395b"/>
      <inkml:brushProperty name="ignorePressure" value="0"/>
    </inkml:brush>
  </inkml:definitions>
  <inkml:trace contextRef="#ctx0" brushRef="#br0">87950.000 44200.000 482,'45.000'-135.000'0,"-9.000"32.000"0,-10.000 31.000 0,-8.000 32.000 0,-4.000 16.000 2,3.000 4.000 5,3.000 3.000 4,4.000 3.000 5,4.000 4.000 6,6.000 7.000 6,7.000 6.000 7,6.000 7.000 7,-1.000 10.000 0,-5.000 16.000-6,-7.000 15.000-6,-5.000 17.000-5,-8.000 10.000-8,-5.000 6.000-7,-7.000 7.000-9,-5.000 6.000-7,-11.000 4.000-3,-11.000 4.000 2,-14.000 3.000 1,-11.000 3.000 3,-12.000-4.000-7,-9.000-8.000-11,-10.000-10.000-14,-8.000-9.000-11,-4.000-10.000-3,3.000-9.000 9,3.000-10.000 9,4.000-8.000 8,5.000-8.000 6,10.000-2.000 4,10.000-3.000 5,9.000-3.000 3,17.000-7.000 8,25.000-9.000 13,25.000-10.000 12,25.000-8.000 12,18.000-11.000 3,14.000-8.000-5,11.000-10.000-4,14.000-9.000-6,0.000-5.000-7,-8.000 0.000-8,-10.000 0.000-8,-9.000 0.000-8,-13.000 3.000-6,-16.000 6.000-2,-15.000 7.000-2,-15.000 6.000-3,-11.000 13.000 7,-2.000 23.000 14,-3.000 22.000 14,-3.000 22.000 14,-1.000 10.000 7,4.000 1.000-2,3.000-1.000-1,3.000 1.000-1,6.000-1.000-4,9.000 1.000-6,10.000-1.000-6,10.000 1.000-5,5.000-3.000-6,4.000-2.000-5,3.000-3.000-4,3.000-3.000-5,-4.000-4.000-3,-8.000-3.000 0,-10.000-3.000-2,-9.000-2.000-1,-13.000-6.000-8,-16.000-6.000-16,-15.000-6.000-15,-15.000-6.000-16,-14.000-12.000-3,-8.000-15.000 9,-10.000-15.000 8,-9.000-16.000 9,-5.000-12.000 7,0.000-5.000 3,0.000-7.000 5,0.000-5.000 5,4.000 0.000 3,10.000 10.000 4,10.000 10.000 3,9.000 9.000 5,4.000 10.000 8,1.000 14.000 17,-1.000 11.000 14,1.000 14.000 17,-3.000 10.000 5,-2.000 9.000-3,-3.000 10.000-3,-3.000 10.000-4,-2.000 5.000-4,0.000 4.000-8,0.000 3.000-6,0.000 3.000-8,3.000-1.000-6,6.000-2.000-7,7.000-3.000-7,6.000-3.000-7,10.000-7.000-6,17.000-9.000-6,15.000-10.000-5,16.000-8.000-7,16.000-12.000-3,20.000-12.000 1,18.000-13.000-1,20.000-12.000-1,8.000-9.000 3,1.000-2.000 4,-1.000-3.000 4,1.000-3.000 5,-9.000 2.000 4,-15.000 10.000 6,-15.000 10.000 6,-16.000 9.000 7,-19.000 12.000 12,-22.000 16.000 23,-22.000 15.000 22,-21.000 17.000 21,-18.000 11.000 5,-12.000 10.000-14,-13.000 10.000-12,-12.000 9.000-14,-9.000 7.000-10,-2.000 7.000-8,-3.000 6.000-8,-3.000 7.000-8,-2.000 2.000-7,0.000 1.000-6,0.000-1.000-8,0.000 1.000-6,3.000-6.000-4,6.000-8.000-2,7.000-10.000 0,6.000-9.000-2,4.000-12.000-4,4.000-11.000-4,3.000-14.000-6,3.000-11.000-6,4.000-14.000 1,7.000-11.000 5,6.000-14.000 5,7.000-11.000 6,5.000-7.000 3,7.000 0.000 1,6.000 0.000 3,7.000 0.000 1</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7"/>
    </inkml:context>
    <inkml:brush xml:id="br0">
      <inkml:brushProperty name="width" value="0.0351662002503872" units="cm"/>
      <inkml:brushProperty name="height" value="0.0351662002503872" units="cm"/>
      <inkml:brushProperty name="color" value="#00bff3"/>
      <inkml:brushProperty name="ignorePressure" value="0"/>
    </inkml:brush>
  </inkml:definitions>
  <inkml:trace contextRef="#ctx0" brushRef="#br0">29650.000 50750.000 625,'25.000'-27.000'0,"0.000"-3.000"0,0.000-3.000 0,0.000-2.000 0,-7.000 2.000 6,-11.000 9.000 10,-14.000 10.000 11,-11.000 10.000 11,-12.000 8.000 3,-9.000 10.000-6,-10.000 10.000-4,-8.000 9.000-6,-8.000 7.000-3,-2.000 7.000-3,-3.000 6.000-1,-3.000 7.000-3,-1.000 2.000-2,4.000 1.000 0,3.000-1.000 0,3.000 1.000-1,6.000 1.000-2,9.000 3.000-3,10.000 3.000-2,10.000 4.000-3,7.000 1.000-1,6.000 0.000 1,7.000 0.000-1,6.000 0.000 2,7.000-2.000-4,10.000-3.000-5,10.000-3.000-5,9.000-2.000-5,9.000-5.000-4,9.000-2.000-2,10.000-3.000-3,10.000-3.000-2,7.000-7.000 0,6.000-9.000 0,7.000-10.000 0,6.000-8.000 0,4.000-12.000-1,4.000-12.000-4,3.000-13.000-3,3.000-12.000-4,-7.000-9.000 1,-15.000-2.000 7,-15.000-3.000 6,-16.000-3.000 7,-12.000 1.000 5,-5.000 6.000 2,-7.000 7.000 4,-5.000 6.000 2</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7"/>
    </inkml:context>
    <inkml:brush xml:id="br0">
      <inkml:brushProperty name="width" value="0.0405222699046135" units="cm"/>
      <inkml:brushProperty name="height" value="0.0405222699046135" units="cm"/>
      <inkml:brushProperty name="color" value="#f2395b"/>
      <inkml:brushProperty name="ignorePressure" value="0"/>
    </inkml:brush>
  </inkml:definitions>
  <inkml:trace contextRef="#ctx0" brushRef="#br0">86800.000 46650.000 542,'25.000'-88.000'6,"0.000"26.000"12,0.000 24.000 12,0.000 26.000 12,7.000 19.000 7,17.000 17.000 0,15.000 15.000 2,16.000 16.000 1,15.000 15.000-4,16.000 16.000-7,15.000 15.000-8,17.000 17.000-8,7.000 5.000-12,0.000-3.000-14,0.000-3.000-16,0.000-2.000-14,-10.000-11.000-6,-18.000-15.000 7,-19.000-15.000 6,-18.000-16.000 6,-15.000-12.000-5,-9.000-5.000-17,-10.000-7.000-15,-8.000-5.000-17</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8"/>
    </inkml:context>
    <inkml:brush xml:id="br0">
      <inkml:brushProperty name="width" value="0.0541833639144897" units="cm"/>
      <inkml:brushProperty name="height" value="0.0541833639144897" units="cm"/>
      <inkml:brushProperty name="color" value="#f2395b"/>
      <inkml:brushProperty name="ignorePressure" value="0"/>
    </inkml:brush>
  </inkml:definitions>
  <inkml:trace contextRef="#ctx0" brushRef="#br0">89800.000 45500.000 406,'-66.000'-91.000'1,"19.000"19.000"5,19.000 19.000 2,19.000 19.000 5,23.000 10.000 3,28.000 4.000 5,28.000 3.000 5,29.000 3.000 5,19.000 3.000-3,14.000 3.000-8,11.000 3.000-8,14.000 4.000-9,-4.000-1.000-7,-19.000-3.000-5,-18.000-3.000-4,-19.000-2.000-6,-18.000-3.000-3,-15.000 1.000-1,-15.000-1.000-2,-16.000 1.000-1,-16.000-3.000 0,-16.000-2.000 3,-15.000-3.000 2,-15.000-3.000 2,-17.000-7.000 4,-15.000-9.000 5,-15.000-10.000 7,-16.000-8.000 5,-5.000-8.000 5,6.000-2.000 6,7.000-3.000 5,6.000-3.000 4,6.000-1.000 4,6.000 4.000 2,7.000 3.000 1,6.000 3.000 1,9.000 21.000 7,13.000 42.000 14,12.000 40.000 12,13.000 41.000 12,7.000 29.000 1,4.000 19.000-15,3.000 19.000-13,3.000 19.000-15,-1.000 10.000-10,-2.000 4.000-8,-3.000 3.000-6,-3.000 3.000-8,-2.000 7.000-7,0.000 14.000-4,0.000 11.000-5,0.000 14.000-5,0.000-9.000-5,0.000-28.000-5,0.000-28.000-4,0.000-27.000-6,-2.000-26.000 0,-3.000-22.000 4,-3.000-22.000 3,-2.000-21.000 4,-6.000-21.000 3,-6.000-19.000 3,-6.000-18.000 2,-6.000-19.000 4,-4.000-18.000 2,1.000-15.000 4,-1.000-15.000 3,1.000-16.000 4,2.000-8.000 4,7.000 0.000 4,6.000 0.000 3,7.000 0.000 5,5.000 1.000 1,7.000 4.000 2,6.000 3.000 0,7.000 3.000 0,13.000-1.000 2,22.000-2.000 1,22.000-3.000 1,23.000-3.000 2,17.000-4.000-4,17.000-3.000-8,15.000-3.000-9,16.000-2.000-8,7.000-8.000-5,1.000-8.000-2,-1.000-10.000-2,1.000-9.000-3,-7.000-7.000-2,-12.000-3.000-6,-13.000-3.000-3,-12.000-2.000-6,-13.000 2.000 2,-12.000 9.000 8,-13.000 10.000 8,-12.000 10.000 7,-10.000 13.000 8,-6.000 19.000 7,-6.000 19.000 9,-6.000 19.000 7,-6.000 13.000 3,-2.000 10.000-1,-3.000 10.000-1,-3.000 9.000-2,1.000 12.000 6,6.000 16.000 11,7.000 15.000 13,6.000 17.000 12,-2.000 11.000-1,-9.000 10.000-14,-10.000 10.000-14,-8.000 9.000-14,-8.000 6.000-12,-2.000 3.000-10,-3.000 3.000-10,-3.000 4.000-10,-7.000-1.000-5,-9.000-3.000-2,-10.000-3.000-1,-8.000-2.000-2,-12.000-6.000 0,-12.000-6.000-2,-13.000-6.000-1,-12.000-6.000 0,-7.000-9.000 1,1.000-8.000 6,-1.000-10.000 6,1.000-9.000 5,2.000-9.000 4,7.000-5.000 6,6.000-7.000 3,7.000-5.000 5,5.000-4.000 3,7.000 0.000 2,6.000 0.000 2,7.000 0.000 2,4.000 4.000 9,3.000 10.000 15,3.000 10.000 15,4.000 9.000 16,2.000 7.000 2,4.000 7.000-9,3.000 6.000-9,3.000 7.000-9,1.000 2.000-7,1.000 1.000-5,-1.000-1.000-4,1.000 1.000-6,-1.000-1.000-3,1.000 1.000-4,-1.000-1.000-4,1.000 1.000-3,5.000-7.000-7,14.000-12.000-11,11.000-13.000-11,14.000-12.000-9,14.000-21.000-6,20.000-28.000 0,18.000-28.000 1,20.000-27.000 0,11.000-15.000 3,7.000 0.000 4,6.000 0.000 5,7.000 0.000 4,-4.000 6.000 6,-12.000 13.000 9,-13.000 12.000 8,-12.000 13.000 8,-15.000 12.000 7,-15.000 13.000 3,-15.000 12.000 4,-16.000 13.000 3,-16.000 16.000 6,-16.000 23.000 7,-15.000 22.000 7,-15.000 22.000 7,-18.000 10.000-3,-19.000 1.000-10,-18.000-1.000-12,-19.000 1.000-11,-15.000 4.000-8,-8.000 9.000-3,-10.000 10.000-5,-9.000 10.000-4,-4.000 0.000-1,4.000-5.000 0,3.000-7.000 1,3.000-5.000 1,6.000-11.000 0,9.000-11.000 0,10.000-14.000-1,10.000-11.000 0,11.000-12.000 1,17.000-9.000 5,15.000-10.000 5,16.000-8.000 4,29.000-14.000 3,44.000-15.000 2,44.000-15.000 1,44.000-16.000 3,27.000-13.000-2,14.000-9.000-6,11.000-10.000-4,14.000-8.000-5,0.000-3.000-6,-8.000 7.000-7,-10.000 6.000-5,-9.000 7.000-8,-15.000 7.000-2,-18.000 9.000 0,-19.000 10.000 0,-18.000 10.000 0,-26.000 4.000-3,-31.000 0.000-5,-31.000 0.000-6,-31.000 0.000-5,-20.000-5.000 2,-5.000-9.000 7,-7.000-10.000 9,-5.000-8.000 9,-1.000-6.000 4,6.000 1.000 2,7.000-1.000 1,6.000 1.000 1,6.000 4.000 5,6.000 9.000 10,7.000 10.000 7,6.000 10.000 10,7.000 10.000 11,10.000 13.000 15,10.000 12.000 13,9.000 13.000 14,6.000 10.000 2,3.000 10.000-10,3.000 10.000-9,4.000 9.000-10,-4.000 7.000-9,-9.000 7.000-5,-10.000 6.000-5,-8.000 7.000-7,-14.000 10.000-6,-15.000 16.000-6,-15.000 15.000-7,-16.000 17.000-6,-16.000 7.000-7,-16.000 0.000-5,-15.000 0.000-6,-15.000 0.000-6,-9.000-8.000-3,1.000-16.000-3,-1.000-15.000-1,1.000-15.000-2,7.000-18.000-2,16.000-19.000 0,15.000-18.000-1,17.000-19.000 0,13.000-12.000 0,13.000-2.000 1,12.000-3.000 2,13.000-3.000 1</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9"/>
    </inkml:context>
    <inkml:brush xml:id="br0">
      <inkml:brushProperty name="width" value="0.0484723523259163" units="cm"/>
      <inkml:brushProperty name="height" value="0.0484723523259163" units="cm"/>
      <inkml:brushProperty name="color" value="#f2395b"/>
      <inkml:brushProperty name="ignorePressure" value="0"/>
    </inkml:brush>
  </inkml:definitions>
  <inkml:trace contextRef="#ctx0" brushRef="#br0">92250.000 46850.000 453,'32.000'35.000'10,"17.000"23.000"19,15.000 22.000 20,16.000 22.000 19,-1.000 2.000 5,-15.000-15.000-12,-15.000-15.000-9,-16.000-16.000-12,-2.000-1.000-7,13.000 17.000-3,12.000 15.000-3,13.000 16.000-4,2.000 4.000-4,-5.000-6.000-4,-7.000-6.000-4,-5.000-6.000-4,-8.000-10.000-12,-5.000-12.000-18,-7.000-13.000-19,-5.000-12.000-17</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49"/>
    </inkml:context>
    <inkml:brush xml:id="br0">
      <inkml:brushProperty name="width" value="0.0275192819535732" units="cm"/>
      <inkml:brushProperty name="height" value="0.0275192819535732" units="cm"/>
      <inkml:brushProperty name="color" value="#f2395b"/>
      <inkml:brushProperty name="ignorePressure" value="0"/>
    </inkml:brush>
  </inkml:definitions>
  <inkml:trace contextRef="#ctx0" brushRef="#br0">94200.000 47550.000 799,'43.000'3.000'135,"-11.000"6.000"-69,-14.000 7.000-70,-11.000 6.000-68</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56"/>
    </inkml:context>
    <inkml:brush xml:id="br0">
      <inkml:brushProperty name="width" value="0.0702464357018471" units="cm"/>
      <inkml:brushProperty name="height" value="0.0702464357018471" units="cm"/>
      <inkml:brushProperty name="color" value="#f2395b"/>
      <inkml:brushProperty name="ignorePressure" value="0"/>
    </inkml:brush>
  </inkml:definitions>
  <inkml:trace contextRef="#ctx0" brushRef="#br0">71000.000 46400.000 313,'48.000'21.000'134,"-3.000"-5.000"-30,-3.000-7.000-32,-2.000-5.000-31,-1.000-4.000-14,3.000 0.000 6,3.000 0.000 6,4.000 0.000 5,5.000 0.000-2,10.000 0.000-6,10.000 0.000-9,9.000 0.000-6,1.000 0.000-6,-6.000 0.000-2,-6.000 0.000-2,-6.000 0.000-3,-4.000-2.000-2,1.000-3.000 0,-1.000-3.000-2,1.000-2.000-2,2.000-1.000 0,7.000 3.000-3,6.000 3.000 0,7.000 4.000-3,5.000-3.000 0,7.000-5.000 0,6.000-7.000 0,7.000-5.000 0,2.000-4.000 0,1.000 0.000 1,-1.000 0.000 0,1.000 0.000 0,-1.000 0.000 1,1.000 0.000 0,-1.000 0.000 0,1.000 0.000 0,1.000 1.000 0,3.000 4.000 1,3.000 3.000 1,4.000 3.000 0,-1.000 3.000 0,-3.000 3.000 1,-3.000 3.000-1,-2.000 4.000 0,-1.000 1.000 0,3.000 0.000-1,3.000 0.000-1,4.000 0.000-1,4.000 0.000-1,6.000 0.000-1,7.000 0.000-1,6.000 0.000-1,6.000-5.000 1,6.000-9.000-1,7.000-10.000 0,6.000-8.000 1,6.000-4.000-1,6.000 3.000-2,7.000 3.000 0,6.000 4.000-3,-1.000 4.000 0,-5.000 6.000 0,-7.000 7.000-1,-5.000 6.000 0,-4.000 3.000-1,0.000 0.000-1,0.000 0.000 0,0.000 0.000-2,0.000 0.000-2,0.000 0.000-3,0.000 0.000-4,0.000 0.000-3,-7.000 0.000-3,-11.000 0.000 0,-14.000 0.000-2,-11.000 0.000-1,-17.000-2.000-1,-18.000-3.000-2,-19.000-3.000-3,-18.000-2.000-1</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57"/>
    </inkml:context>
    <inkml:brush xml:id="br0">
      <inkml:brushProperty name="width" value="0.0570128113031387" units="cm"/>
      <inkml:brushProperty name="height" value="0.0570128113031387" units="cm"/>
      <inkml:brushProperty name="color" value="#f2395b"/>
      <inkml:brushProperty name="ignorePressure" value="0"/>
    </inkml:brush>
  </inkml:definitions>
  <inkml:trace contextRef="#ctx0" brushRef="#br0">83250.000 41800.000 385,'-69.000'-2.000'0,"13.000"-3.000"0,12.000-3.000 0,13.000-2.000 0,7.000-3.000 6,4.000 1.000 9,3.000-1.000 11,3.000 1.000 11,9.000 1.000 7,16.000 3.000 5,15.000 3.000 4,17.000 4.000 6,10.000 1.000-3,6.000 0.000-6,7.000 0.000-7,6.000 0.000-8,6.000 0.000-5,6.000 0.000-4,7.000 0.000-5,6.000 0.000-3,7.000-2.000-4,10.000-3.000-3,10.000-3.000-5,9.000-2.000-3,10.000-5.000-1,14.000-2.000 0,11.000-3.000 2,14.000-3.000 0,8.000-2.000-10,7.000 0.000-25,6.000 0.000-23,7.000 0.000-25,-18.000 3.000-5,-41.000 6.000 11,-40.000 7.000 12,-40.000 6.000 12,-21.000-1.000 7,0.000-5.000 1,0.000-7.000 2,0.000-5.000 1</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58"/>
    </inkml:context>
    <inkml:brush xml:id="br0">
      <inkml:brushProperty name="width" value="0.0599306374788284" units="cm"/>
      <inkml:brushProperty name="height" value="0.0599306374788284" units="cm"/>
      <inkml:brushProperty name="color" value="#f2395b"/>
      <inkml:brushProperty name="ignorePressure" value="0"/>
    </inkml:brush>
  </inkml:definitions>
  <inkml:trace contextRef="#ctx0" brushRef="#br0">88450.000 40550.000 367,'-54.000'-46.000'2,"-5.000"10.000"6,-7.000 10.000 5,-5.000 9.000 5,-1.000 7.000 3,6.000 7.000 3,7.000 6.000 1,6.000 7.000 3,-2.000 8.000-1,-9.000 14.000-2,-10.000 11.000-3,-8.000 14.000-4,-4.000 5.000 0,3.000 1.000 1,3.000-1.000 0,4.000 1.000 2,4.000 1.000-1,6.000 3.000-1,7.000 3.000-2,6.000 4.000 0,9.000-1.000-2,13.000-3.000-1,12.000-3.000-2,13.000-2.000 0,9.000-3.000-2,6.000 1.000-2,7.000-1.000-2,6.000 1.000-1,13.000-7.000-3,23.000-12.000-2,22.000-13.000-3,22.000-12.000-2,12.000-13.000-3,3.000-12.000-4,3.000-13.000-4,4.000-12.000-4,-3.000-12.000-1,-5.000-8.000 1,-7.000-10.000 1,-5.000-9.000 1,-9.000-9.000-1,-9.000-5.000-2,-10.000-7.000-2,-8.000-5.000-3,-9.000-8.000 0,-6.000-5.000 4,-6.000-7.000 2,-6.000-5.000 4,-7.000 0.000 1,-6.000 10.000 2,-6.000 10.000 1,-6.000 9.000 2,-4.000 10.000 2,1.000 14.000 4,-1.000 11.000 5,1.000 14.000 4,1.000 8.000 10,3.000 7.000 13,3.000 6.000 15,4.000 7.000 14,-1.000 8.000 4,-3.000 14.000-8,-3.000 11.000-7,-2.000 14.000-8,-5.000 8.000-5,-2.000 7.000-3,-3.000 6.000-3,-3.000 7.000-3,-4.000 5.000-3,-3.000 7.000-3,-3.000 6.000-2,-2.000 7.000-3,-5.000 5.000-4,-2.000 7.000-3,-3.000 6.000-5,-3.000 7.000-5,-1.000 0.000-4,4.000-2.000-6,3.000-3.000-6,3.000-3.000-6,6.000-26.000-11,9.000-46.000-17,10.000-47.000-17,10.000-47.000-16,5.000-22.000 1,4.000 3.000 18,3.000 3.000 18,3.000 4.000 19,-1.000 7.000 11,-2.000 13.000 3,-3.000 12.000 4,-3.000 13.000 3,-1.000 7.000 8,4.000 4.000 12,3.000 3.000 13,3.000 3.000 12,3.000 1.000 5,3.000 1.000-1,3.000-1.000-3,4.000 1.000-1,1.000 1.000-5,0.000 3.000-6,0.000 3.000-6,0.000 4.000-6,-2.000-1.000-6,-3.000-3.000-7,-3.000-3.000-5,-2.000-2.000-5,-5.000-6.000-11,-2.000-6.000-14,-3.000-6.000-16,-3.000-6.000-13</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58"/>
    </inkml:context>
    <inkml:brush xml:id="br0">
      <inkml:brushProperty name="width" value="0.0620766617357731" units="cm"/>
      <inkml:brushProperty name="height" value="0.0620766617357731" units="cm"/>
      <inkml:brushProperty name="color" value="#f2395b"/>
      <inkml:brushProperty name="ignorePressure" value="0"/>
    </inkml:brush>
  </inkml:definitions>
  <inkml:trace contextRef="#ctx0" brushRef="#br0">90350.000 39450.000 354,'-2.000'-69.000'8,"-3.000"13.000"15,-3.000 12.000 15,-2.000 13.000 15,-3.000 21.000 9,1.000 32.000 0,-1.000 31.000 1,1.000 32.000 1,-3.000 19.000-4,-2.000 10.000-10,-3.000 10.000-9,-3.000 9.000-10,-1.000 7.000-6,4.000 7.000-5,3.000 6.000-5,3.000 7.000-4,-2.000 13.000-3,-6.000 22.000-2,-6.000 22.000-3,-6.000 23.000-1,-4.000 0.000-7,1.000-18.000-12,-1.000-19.000-13,1.000-18.000-12,1.000-20.000-8,3.000-18.000-2,3.000-19.000-3,4.000-18.000-2</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58"/>
    </inkml:context>
    <inkml:brush xml:id="br0">
      <inkml:brushProperty name="width" value="0.0435862243175507" units="cm"/>
      <inkml:brushProperty name="height" value="0.0435862243175507" units="cm"/>
      <inkml:brushProperty name="color" value="#f2395b"/>
      <inkml:brushProperty name="ignorePressure" value="0"/>
    </inkml:brush>
  </inkml:definitions>
  <inkml:trace contextRef="#ctx0" brushRef="#br0">90200.000 41050.000 504,'26.000'-30.000'0,"4.000"-9.000"0,3.000-10.000 0,3.000-8.000 0,1.000-1.000 7,1.000 9.000 15,-1.000 10.000 14,1.000 10.000 15,-4.000 14.000 6,-6.000 23.000 0,-6.000 22.000-2,-6.000 22.000 0,-12.000 15.000-5,-15.000 9.000-10,-15.000 10.000-9,-16.000 10.000-9,-4.000-4.000-11,10.000-16.000-9,10.000-15.000-11,9.000-15.000-11,12.000-12.000-6,16.000-6.000-5,15.000-6.000-4,17.000-6.000-5,8.000-6.000 2,4.000-2.000 9,3.000-3.000 9,3.000-3.000 9,-2.000 2.000 4,-6.000 10.000 3,-6.000 10.000 2,-6.000 9.000 1,-9.000 6.000 3,-8.000 3.000 3,-10.000 3.000 2,-9.000 4.000 4,-15.000 4.000 2,-18.000 6.000 1,-19.000 7.000 3,-18.000 6.000 1,-9.000-2.000 0,4.000-9.000-1,3.000-10.000-1,3.000-8.000-2,4.000-9.000-3,7.000-6.000-5,6.000-6.000-6,7.000-6.000-5,8.000-12.000-8,14.000-15.000-10,11.000-15.000-9,14.000-16.000-10,5.000-7.000-4,1.000 4.000 3,-1.000 3.000 2,1.000 3.000 4,1.000 1.000 1,3.000 1.000 1,3.000-1.000 2,4.000 1.000 0</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6:59"/>
    </inkml:context>
    <inkml:brush xml:id="br0">
      <inkml:brushProperty name="width" value="0.0720692500472069" units="cm"/>
      <inkml:brushProperty name="height" value="0.0720692500472069" units="cm"/>
      <inkml:brushProperty name="color" value="#f2395b"/>
      <inkml:brushProperty name="ignorePressure" value="0"/>
    </inkml:brush>
  </inkml:definitions>
  <inkml:trace contextRef="#ctx0" brushRef="#br0">91850.000 40350.000 305,'18.000'-22.000'35,"-11.000"6.000"3,-14.000 7.000 5,-11.000 6.000 3,-7.000 9.000 0,0.000 13.000-3,0.000 12.000-3,0.000 13.000-5,-2.000 12.000-3,-3.000 13.000-5,-3.000 12.000-4,-2.000 13.000-5,-1.000 9.000-3,3.000 6.000-3,3.000 7.000-2,4.000 6.000-2,4.000-2.000-2,6.000-9.000 0,7.000-10.000-1,6.000-8.000-1,17.000-20.000-5,28.000-28.000-13,28.000-28.000-13,29.000-27.000-12,10.000-31.000-4,-6.000-31.000 2,-6.000-31.000 4,-6.000-31.000 2,-10.000-12.000 4,-12.000 10.000 4,-13.000 10.000 3,-12.000 9.000 5,-10.000 10.000 3,-6.000 14.000 6,-6.000 11.000 4,-6.000 14.000 5,-9.000 10.000 5,-8.000 9.000 4,-10.000 10.000 6,-9.000 10.000 4,-5.000 4.000 4,0.000 0.000 6,0.000 0.000 4,0.000 0.000 4,10.000 0.000-1,23.000 0.000-8,22.000 0.000-8,22.000 0.000-8,10.000 3.000-5,1.000 6.000-2,-1.000 7.000 0,1.000 6.000-1,-3.000 6.000-2,-2.000 6.000-1,-3.000 7.000-1,-3.000 6.000-2,-7.000 4.000 1,-9.000 4.000 2,-10.000 3.000 1,-8.000 3.000 4,-8.000 9.000 0,-2.000 16.000 2,-3.000 15.000 1,-3.000 17.000 0,-6.000 8.000 1,-5.000 4.000-4,-7.000 3.000-1,-5.000 3.000-3,-4.000-5.000-2,0.000-12.000-1,0.000-13.000-1,0.000-12.000-1,9.000-13.000-5,19.000-12.000-7,19.000-13.000-9,19.000-12.000-7,12.000-13.000-2,6.000-12.000 6,7.000-13.000 4,6.000-12.000 7,-1.000-5.000 1,-5.000 3.000 0,-7.000 3.000-1,-5.000 4.000 0,-6.000-1.000-1,-3.000-3.000-1,-3.000-3.000-1,-2.000-2.000-1,-6.000-9.000 0,-6.000-12.000 1,-6.000-13.000 0,-6.000-12.000-1,-4.000-7.000 3,1.000 1.000 1,-1.000-1.000 3,1.000 1.000 2,-1.000 1.000 3,1.000 3.000 2,-1.000 3.000 3,1.000 4.000 3,-1.000 4.000 3,1.000 6.000 2,-1.000 7.000 3,1.000 6.000 2,1.000 1.000 5,3.000-3.000 5,3.000-3.000 5,4.000-2.000 6,-1.000 0.000 0,-3.000 7.000-3,-3.000 6.000-5,-2.000 7.000-3,-3.000 15.000 8,1.000 25.000 23,-1.000 25.000 22,1.000 25.000 21,-3.000 26.000 3,-2.000 29.000-21,-3.000 28.000-18,-3.000 28.000-20,-2.000 31.000-14,0.000 34.000-9,0.000 35.000-8,0.000 35.000-8,0.000 18.000-10,0.000 3.000-11,0.000 3.000-13,0.000 4.000-11,0.000-18.000-6,0.000-37.000 1,0.000-38.000 0,0.000-37.000 0,1.000-26.000-2,4.000-11.000-3,3.000-14.000-5,3.000-11.000-3</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7"/>
    </inkml:context>
    <inkml:brush xml:id="br0">
      <inkml:brushProperty name="width" value="0.036298144608736" units="cm"/>
      <inkml:brushProperty name="height" value="0.036298144608736" units="cm"/>
      <inkml:brushProperty name="color" value="#00bff3"/>
      <inkml:brushProperty name="ignorePressure" value="0"/>
    </inkml:brush>
  </inkml:definitions>
  <inkml:trace contextRef="#ctx0" brushRef="#br0">29100.000 48050.000 606,'-21.000'-38.000'7,"10.000"26.000"14,10.000 24.000 15,9.000 26.000 14,2.000 24.000 5,-2.000 26.000-6,-3.000 24.000-5,-3.000 26.000-5,-4.000 10.000-6,-3.000-3.000-7,-3.000-3.000-7,-2.000-2.000-7,-1.000-9.000-10,3.000-12.000-11,3.000-13.000-14,4.000-12.000-11,4.000-18.000-12,6.000-21.000-9,7.000-22.000-10,6.000-22.000-8</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7:28"/>
    </inkml:context>
    <inkml:brush xml:id="br0">
      <inkml:brushProperty name="width" value="0.0558244735002518" units="cm"/>
      <inkml:brushProperty name="height" value="0.0558244735002518" units="cm"/>
      <inkml:brushProperty name="color" value="#f2395b"/>
      <inkml:brushProperty name="ignorePressure" value="0"/>
    </inkml:brush>
  </inkml:definitions>
  <inkml:trace contextRef="#ctx0" brushRef="#br0">69900.000 18350.000 394,'-47.000'-25.000'0,"6.000"0.000"0,7.000 0.000 0,6.000 0.000 0,4.000-2.000 2,4.000-3.000 7,3.000-3.000 5,3.000-2.000 5,1.000-5.000 2,1.000-2.000-1,-1.000-3.000-2,1.000-3.000-1,1.000-1.000-2,3.000 4.000-2,3.000 3.000-2,4.000 3.000-1,1.000-2.000-1,0.000-6.000-2,0.000-6.000 0,0.000-6.000 0,0.000-1.000 0,0.000 7.000 4,0.000 6.000 2,0.000 7.000 3,3.000 19.000 3,6.000 35.000 0,7.000 35.000 2,6.000 34.000 2,3.000 18.000-2,0.000 4.000-1,0.000 3.000-3,0.000 3.000-3,1.000 1.000-1,4.000 1.000-3,3.000-1.000-1,3.000 1.000-3,3.000-3.000 0,3.000-2.000-2,3.000-3.000-2,4.000-3.000 0,-1.000-2.000-1,-3.000 0.000 1,-3.000 0.000 0,-2.000 0.000 0,-3.000 1.000-1,1.000 4.000-1,-1.000 3.000-2,1.000 3.000-2,-1.000-2.000 0,1.000-6.000-1,-1.000-6.000-1,1.000-6.000 1,-3.000-9.000 0,-2.000-8.000 0,-3.000-10.000 0,-3.000-9.000 0,-15.000-30.000-2,-24.000-50.000-5,-26.000-50.000-5,-24.000-50.000-5,-12.000-32.000-1,4.000-11.000 4,3.000-14.000 3,3.000-11.000 4,4.000 0.000 3,7.000 17.000 1,6.000 15.000 2,7.000 16.000 1,2.000 12.000 2,1.000 9.000 1,-1.000 10.000 3,1.000 10.000 0,1.000 8.000 3,3.000 10.000 0,3.000 10.000 1,4.000 9.000 1,4.000 17.000 5,6.000 25.000 6,7.000 25.000 6,6.000 25.000 7,7.000 23.000 2,10.000 22.000-6,10.000 22.000-3,9.000 23.000-6,6.000 10.000-2,3.000 0.000 0,3.000 0.000-2,4.000 0.000 0,-1.000-2.000-1,-3.000-3.000 0,-3.000-3.000 0,-2.000-2.000-1,-5.000-3.000-2,-2.000 1.000-4,-3.000-1.000-4,-3.000 1.000-3,-2.000-6.000-2,0.000-8.000 0,0.000-10.000 0,0.000-9.000 1,-10.000-29.000-4,-18.000-46.000-8,-19.000-47.000-8,-18.000-47.000-8,-15.000-49.000-2,-9.000-49.000 4,-10.000-51.000 3,-8.000-49.000 5,3.000 2.000 4,20.000 57.000 3,18.000 56.000 5,20.000 57.000 3,8.000 30.000 4,1.000 7.000 2,-1.000 6.000 1,1.000 7.000 3,4.000 16.000 5,9.000 29.000 8,10.000 28.000 9,10.000 28.000 9,7.000 24.000 1,6.000 23.000-4,7.000 22.000-6,6.000 22.000-4,1.000 15.000-4,-3.000 9.000-3,-3.000 10.000-3,-2.000 10.000-4,-3.000 0.000-1,1.000-5.000-2,-1.000-7.000-2,1.000-5.000 0,-1.000-4.000-2,1.000 0.000 0,-1.000 0.000 1,1.000 0.000 0,-3.000 0.000-8,-2.000 0.000-15,-3.000 0.000-15,-3.000 0.000-14,-4.000-11.000-4,-3.000-22.000 9,-3.000-22.000 9,-2.000-21.000 8,-1.000-15.000-2,3.000-6.000-13,3.000-6.000-13,4.000-6.000-13</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7:50"/>
    </inkml:context>
    <inkml:brush xml:id="br0">
      <inkml:brushProperty name="width" value="0.0604986250400543" units="cm"/>
      <inkml:brushProperty name="height" value="0.0604986250400543" units="cm"/>
      <inkml:brushProperty name="color" value="#f2395b"/>
      <inkml:brushProperty name="ignorePressure" value="0"/>
    </inkml:brush>
  </inkml:definitions>
  <inkml:trace contextRef="#ctx0" brushRef="#br0">9250.000 36200.000 363,'-43.000'-24.000'0,"17.000"4.000"0,15.000 3.000 0,16.000 3.000 0,13.000 3.000 8,14.000 3.000 16,11.000 3.000 17,14.000 4.000 15,3.000 7.000 5,-2.000 13.000-8,-3.000 12.000-9,-3.000 13.000-8,-1.000 12.000-5,4.000 13.000-4,3.000 12.000-3,3.000 13.000-3,-2.000 7.000-4,-6.000 4.000-2,-6.000 3.000-2,-6.000 3.000-3,-4.000-4.000-2,1.000-8.000-1,-1.000-10.000 0,1.000-9.000-1,-1.000-9.000 0,1.000-5.000 1,-1.000-7.000 0,1.000-5.000 1,1.000-11.000 0,3.000-11.000 0,3.000-14.000 0,4.000-11.000 0,11.000-20.000 0,23.000-24.000 0,22.000-26.000 2,22.000-24.000-1,-2.000-7.000 1,-25.000 13.000-2,-25.000 12.000-2,-25.000 13.000-1,-5.000-12.000-2,16.000-33.000-3,15.000-35.000-1,17.000-34.000-2,16.000-32.000-3,19.000-28.000-2,19.000-28.000-3,19.000-27.000-3,4.000 0.000-8,-9.000 32.000-15,-10.000 31.000-13,-8.000 32.000-15,-18.000 32.000-7,-25.000 34.000 0,-25.000 35.000 0,-25.000 35.000-1</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39:5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72900.000 34900.000 999,'-24.000'23.000'0,"4.000"-3.000"0,3.000-3.000 0,3.000-2.000 0,10.000-8.000-6,20.000-8.000-12,18.000-10.000-12,20.000-9.000-12,5.000-4.000-2,-6.000 4.000 10,-6.000 3.000 10,-6.000 3.000 9</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00"/>
    </inkml:context>
    <inkml:brush xml:id="br0">
      <inkml:brushProperty name="width" value="0.0572884939610958" units="cm"/>
      <inkml:brushProperty name="height" value="0.0572884939610958" units="cm"/>
      <inkml:brushProperty name="color" value="#f2395b"/>
      <inkml:brushProperty name="ignorePressure" value="0"/>
    </inkml:brush>
  </inkml:definitions>
  <inkml:trace contextRef="#ctx0" brushRef="#br0">50300.000 35900.000 384,'-46.000'23.000'2,"10.000"-3.000"5,10.000-3.000 6,9.000-2.000 4,6.000-1.000 7,3.000 3.000 7,3.000 3.000 8,4.000 4.000 8,7.000-1.000 0,13.000-3.000-6,12.000-3.000-8,13.000-2.000-6,9.000-5.000-4,6.000-2.000-3,7.000-3.000 0,6.000-3.000-3,6.000-6.000 0,6.000-5.000-1,7.000-7.000 0,6.000-5.000-1,4.000-4.000-1,4.000 0.000-1,3.000 0.000-1,3.000 0.000-2,-1.000 1.000 0,-2.000 4.000 0,-3.000 3.000-1,-3.000 3.000 1,-2.000 3.000-1,0.000 3.000-2,0.000 3.000-1,0.000 4.000-2,-2.000-3.000-2,-3.000-5.000-2,-3.000-7.000-2,-2.000-5.000-2,-3.000-3.000-1,1.000 4.000 0,-1.000 3.000 1,1.000 3.000 1,-4.000 3.000 1,-6.000 3.000 2,-6.000 3.000 1,-6.000 4.000 2,-4.000 5.000 1,1.000 10.000 0,-1.000 10.000 1,1.000 9.000 0,-1.000 4.000 0,1.000 1.000 0,-1.000-1.000 0,1.000 1.000-1,-3.000-3.000 1,-2.000-2.000-2,-3.000-3.000-1,-3.000-3.000 0,1.000-4.000-3,6.000-3.000-4,7.000-3.000-2,6.000-2.000-4,3.000-5.000 0,0.000-2.000 1,0.000-3.000 1,0.000-3.000 2,0.000-2.000 1,0.000 0.000-1,0.000 0.000 2,0.000 0.000-1,1.000 0.000 0,4.000 0.000 1,3.000 0.000 0,3.000 0.000 1,-2.000-4.000-1,-6.000-5.000 0,-6.000-7.000-1,-6.000-5.000-1,-4.000-4.000-1,1.000 0.000-2,-1.000 0.000-2,1.000 0.000-2,-4.000-2.000-7,-6.000-3.000-9,-6.000-3.000-9,-6.000-2.000-10</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01"/>
    </inkml:context>
    <inkml:brush xml:id="br0">
      <inkml:brushProperty name="width" value="0.0502167418599129" units="cm"/>
      <inkml:brushProperty name="height" value="0.0502167418599129" units="cm"/>
      <inkml:brushProperty name="color" value="#f2395b"/>
      <inkml:brushProperty name="ignorePressure" value="0"/>
    </inkml:brush>
  </inkml:definitions>
  <inkml:trace contextRef="#ctx0" brushRef="#br0">9900.000 35200.000 438,'-44.000'3.000'38,"13.000"6.000"7,12.000 7.000 7,13.000 6.000 6,9.000 10.000 0,6.000 17.000-10,7.000 15.000-8,6.000 16.000-9,10.000 20.000-5,17.000 25.000-4,15.000 25.000-1,16.000 25.000-4,4.000 6.000-1,-6.000-12.000-3,-6.000-13.000-1,-6.000-12.000-2,-6.000-12.000 0,-2.000-8.000 0,-3.000-10.000 0,-3.000-9.000 0,-4.000-7.000-1,-3.000-3.000-4,-3.000-3.000-4,-2.000-2.000-5,-3.000-12.000-1,1.000-19.000 0,-1.000-18.000 1,1.000-19.000 1,2.000-19.000-1,7.000-19.000 1,6.000-18.000 0,7.000-19.000 0,29.000-54.000 0,53.000-86.000-2,53.000-89.000 0,54.000-86.000-2,32.000-39.000-4,13.000 14.000-7,12.000 11.000-7,13.000 14.000-7,-26.000 43.000-1,-61.000 75.000 5,-64.000 75.000 6,-61.000 75.000 5,-31.000 39.000-6,4.000 3.000-16,3.000 3.000-17,3.000 4.000-15</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04"/>
    </inkml:context>
    <inkml:brush xml:id="br0">
      <inkml:brushProperty name="width" value="0.0357633791863918" units="cm"/>
      <inkml:brushProperty name="height" value="0.0357633791863918" units="cm"/>
      <inkml:brushProperty name="color" value="#f2395b"/>
      <inkml:brushProperty name="ignorePressure" value="0"/>
    </inkml:brush>
  </inkml:definitions>
  <inkml:trace contextRef="#ctx0" brushRef="#br0">59250.000 33050.000 615,'-49.000'76.000'76,"4.000"4.000"-12,3.000 3.000-12,3.000 3.000-11,-1.000 3.000-9,-2.000 3.000-4,-3.000 3.000-3,-3.000 4.000-5,-7.000 10.000-4,-9.000 19.000-3,-10.000 19.000-4,-8.000 19.000-3,-9.000 10.000-4,-6.000 4.000-4,-6.000 3.000-6,-6.000 3.000-5,-1.000 1.000-4,7.000 1.000-2,6.000-1.000-2,7.000 1.000-3,7.000-13.000-3,9.000-25.000-4,10.000-25.000-5,10.000-25.000-3,8.000-29.000-3,10.000-30.000 0,10.000-32.000 0,9.000-30.000 0</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04"/>
    </inkml:context>
    <inkml:brush xml:id="br0">
      <inkml:brushProperty name="width" value="0.0339567773044109" units="cm"/>
      <inkml:brushProperty name="height" value="0.0339567773044109" units="cm"/>
      <inkml:brushProperty name="color" value="#f2395b"/>
      <inkml:brushProperty name="ignorePressure" value="0"/>
    </inkml:brush>
  </inkml:definitions>
  <inkml:trace contextRef="#ctx0" brushRef="#br0">57700.000 33650.000 647,'-102.000'-44.000'57,"47.000"13.000"-10,47.000 12.000-9,48.000 13.000-10,20.000 9.000-4,-2.000 6.000-3,-3.000 7.000-1,-3.000 6.000-1,8.000 20.000-1,23.000 34.000 0,22.000 35.000 0,22.000 35.000 1,8.000 24.000-3,-2.000 16.000-8,-3.000 15.000-6,-3.000 17.000-9,-12.000-6.000-6,-18.000-24.000-8,-19.000-26.000-7,-18.000-24.000-7,-12.000-20.000-7,-3.000-11.000-7,-3.000-14.000-7,-2.000-11.000-6</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07"/>
    </inkml:context>
    <inkml:brush xml:id="br0">
      <inkml:brushProperty name="width" value="0.0438448861241341" units="cm"/>
      <inkml:brushProperty name="height" value="0.0438448861241341" units="cm"/>
      <inkml:brushProperty name="color" value="#f2395b"/>
      <inkml:brushProperty name="ignorePressure" value="0"/>
    </inkml:brush>
  </inkml:definitions>
  <inkml:trace contextRef="#ctx0" brushRef="#br0">73750.000 23100.000 501,'-41.000'-2.000'25,"19.000"-3.000"12,19.000-3.000 11,19.000-2.000 10,12.000-3.000 3,6.000 1.000-9,7.000-1.000-8,6.000 1.000-8,3.000-3.000-7,0.000-2.000-5,0.000-3.000-5,0.000-3.000-5,1.000 1.000-4,4.000 6.000-2,3.000 7.000-2,3.000 6.000-3,1.000 3.000 0,1.000 0.000-1,-1.000 0.000 1,1.000 0.000 0,2.000 0.000 0,7.000 0.000 0,6.000 0.000-1,7.000 0.000 1,2.000 0.000-1,1.000 0.000-1,-1.000 0.000-3,1.000 0.000 0,-1.000-5.000-2,1.000-9.000 0,-1.000-10.000-1,1.000-8.000-1,-4.000-4.000 0,-6.000 3.000 0,-6.000 3.000 1,-6.000 4.000 1,-4.000 4.000-1,1.000 6.000-1,-1.000 7.000-1,1.000 6.000-2,-3.000 3.000-1,-2.000 0.000-6,-3.000 0.000-4,-3.000 0.000-4,-1.000 0.000-2,4.000 0.000 0,3.000 0.000 1,3.000 0.000 1,-2.000-4.000-1,-6.000-5.000-1,-6.000-7.000-1,-6.000-5.000-1,-6.000-3.000-3,-2.000 4.000-3,-3.000 3.000-3,-3.000 3.000-4</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08"/>
    </inkml:context>
    <inkml:brush xml:id="br0">
      <inkml:brushProperty name="width" value="0.0441800467669964" units="cm"/>
      <inkml:brushProperty name="height" value="0.0441800467669964" units="cm"/>
      <inkml:brushProperty name="color" value="#f2395b"/>
      <inkml:brushProperty name="ignorePressure" value="0"/>
    </inkml:brush>
  </inkml:definitions>
  <inkml:trace contextRef="#ctx0" brushRef="#br0">76900.000 22850.000 497,'-41.000'-2.000'3,"19.000"-3.000"14,19.000-3.000 13,19.000-2.000 13,12.000-3.000 6,6.000 1.000-2,7.000-1.000-2,6.000 1.000-1,6.000 1.000-4,6.000 3.000-5,7.000 3.000-5,6.000 4.000-5,7.000-1.000-4,10.000-3.000-3,10.000-3.000-5,9.000-2.000-4,10.000-3.000-2,14.000 1.000 1,11.000-1.000 0,14.000 1.000 0,5.000 1.000-6,1.000 3.000-12,-1.000 3.000-12,1.000 4.000-13,-4.000 1.000-8,-6.000 0.000-3,-6.000 0.000-3,-6.000 0.000-3,-15.000 1.000 0,-21.000 4.000 6,-22.000 3.000 5,-22.000 3.000 5,-15.000 1.000 3,-5.000 1.000 3,-7.000-1.000 2,-5.000 1.000 2</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09"/>
    </inkml:context>
    <inkml:brush xml:id="br0">
      <inkml:brushProperty name="width" value="0.0387027896940708" units="cm"/>
      <inkml:brushProperty name="height" value="0.0387027896940708" units="cm"/>
      <inkml:brushProperty name="color" value="#f2395b"/>
      <inkml:brushProperty name="ignorePressure" value="0"/>
    </inkml:brush>
  </inkml:definitions>
  <inkml:trace contextRef="#ctx0" brushRef="#br0">70200.000 16800.000 568,'-90.000'-21.000'3,"23.000"10.000"6,22.000 10.000 6,22.000 9.000 6,10.000 6.000 3,1.000 3.000-2,-1.000 3.000-1,1.000 4.000 0,2.000 5.000-1,7.000 10.000 3,6.000 10.000 2,7.000 9.000 2,4.000 7.000-1,3.000 7.000-2,3.000 6.000-2,4.000 7.000-3,2.000 4.000-2,4.000 3.000-2,3.000 3.000-2,3.000 4.000-1,3.000 5.000-3,3.000 10.000-1,3.000 10.000-2,4.000 9.000-2,-1.000 15.000-1,-3.000 22.000 3,-3.000 22.000 0,-2.000 23.000 2,-3.000 10.000-5,1.000 0.000-13,-1.000 0.000-13,1.000 0.000-11,-4.000-11.000-4,-6.000-22.000 5,-6.000-22.000 7,-6.000-21.000 5,-4.000-21.000-3,1.000-19.000-14,-1.000-18.000-12,1.000-19.000-13</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7"/>
    </inkml:context>
    <inkml:brush xml:id="br0">
      <inkml:brushProperty name="width" value="0.037199504673481" units="cm"/>
      <inkml:brushProperty name="height" value="0.037199504673481" units="cm"/>
      <inkml:brushProperty name="color" value="#00bff3"/>
      <inkml:brushProperty name="ignorePressure" value="0"/>
    </inkml:brush>
  </inkml:definitions>
  <inkml:trace contextRef="#ctx0" brushRef="#br0">29900.000 48100.000 591,'0.000'210.000'174,"0.000"-27.000"-48,0.000-28.000-49,0.000-28.000-48,0.000-15.000-27,0.000 1.000-5,0.000-1.000-6,0.000 1.000-5,-2.000-4.000-10,-3.000-6.000-12,-3.000-6.000-12,-2.000-6.000-12,-1.000-12.000-1,3.000-15.000 10,3.000-15.000 10,4.000-16.000 11,-1.000-10.000 5,-3.000-3.000 0,-3.000-3.000 0,-2.000-2.000 0</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5"/>
    </inkml:context>
    <inkml:brush xml:id="br0">
      <inkml:brushProperty name="width" value="0.0349124409258366" units="cm"/>
      <inkml:brushProperty name="height" value="0.0349124409258366" units="cm"/>
      <inkml:brushProperty name="color" value="#f2395b"/>
      <inkml:brushProperty name="ignorePressure" value="0"/>
    </inkml:brush>
  </inkml:definitions>
  <inkml:trace contextRef="#ctx0" brushRef="#br0">33000.000 11500.000 630,'-41.000'-2.000'4,"19.000"-3.000"11,19.000-3.000 9,19.000-2.000 9,10.000-3.000 3,4.000 1.000-4,3.000-1.000-4,3.000 1.000-5,6.000-3.000-4,9.000-2.000-5,10.000-3.000-6,10.000-3.000-4,2.000-2.000-4,-3.000 0.000-1,-3.000 0.000-2,-2.000 0.000-2,-5.000 3.000 0,-2.000 6.000-2,-3.000 7.000-1,-3.000 6.000-1,-6.000 3.000 0,-5.000 0.000 1,-7.000 0.000 2,-5.000 0.000 1,-8.000 7.000 2,-5.000 17.000 4,-7.000 15.000 2,-5.000 16.000 3,-9.000 12.000 2,-9.000 9.000 3,-10.000 10.000 2,-8.000 10.000 2,-8.000 4.000 1,-2.000 0.000 0,-3.000 0.000 0,-3.000 0.000 0,-1.000-5.000-1,4.000-9.000-1,3.000-10.000-1,3.000-8.000-1,3.000-9.000-2,3.000-6.000-3,3.000-6.000-2,4.000-6.000-4,1.000-10.000-8,0.000-12.000-15,0.000-13.000-16,0.000-12.000-14,1.000-21.000-6,4.000-28.000 4,3.000-28.000 5,3.000-27.000 5,1.000-8.000 4,1.000 17.000 5,-1.000 15.000 5,1.000 16.000 5</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5"/>
    </inkml:context>
    <inkml:brush xml:id="br0">
      <inkml:brushProperty name="width" value="0.0340110138058662" units="cm"/>
      <inkml:brushProperty name="height" value="0.0340110138058662" units="cm"/>
      <inkml:brushProperty name="color" value="#f2395b"/>
      <inkml:brushProperty name="ignorePressure" value="0"/>
    </inkml:brush>
  </inkml:definitions>
  <inkml:trace contextRef="#ctx0" brushRef="#br0">33400.000 10600.000 646,'43.000'-83.000'-1,"-11.000"34.000"15,-14.000 35.000 16,-11.000 35.000 16,-14.000 27.000 5,-11.000 22.000-5,-14.000 22.000-6,-11.000 23.000-5,-7.000 14.000-6,0.000 10.000-5,0.000 10.000-6,0.000 9.000-6,-2.000 6.000-5,-3.000 3.000-4,-3.000 3.000-6,-2.000 4.000-5,0.000-6.000-6,7.000-11.000-7,6.000-14.000-6,7.000-11.000-7,7.000-20.000-5,9.000-24.000-2,10.000-26.000-1,10.000-24.000-2</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6"/>
    </inkml:context>
    <inkml:brush xml:id="br0">
      <inkml:brushProperty name="width" value="0.0382304117083549" units="cm"/>
      <inkml:brushProperty name="height" value="0.0382304117083549" units="cm"/>
      <inkml:brushProperty name="color" value="#f2395b"/>
      <inkml:brushProperty name="ignorePressure" value="0"/>
    </inkml:brush>
  </inkml:definitions>
  <inkml:trace contextRef="#ctx0" brushRef="#br0">34100.000 11150.000 575,'45.000'-18.000'5,"-9.000"17.000"11,-10.000 15.000 11,-8.000 16.000 11,-11.000 15.000 3,-8.000 16.000-3,-10.000 15.000-3,-9.000 17.000-3,-5.000 5.000-4,0.000-3.000-5,0.000-3.000-5,0.000-2.000-5,3.000-9.000-5,6.000-12.000-5,7.000-13.000-6,6.000-12.000-6,10.000-13.000-4,17.000-12.000-6,15.000-13.000-5,16.000-12.000-6,9.000-15.000-1,3.000-15.000 0,3.000-15.000 1,4.000-16.000 0,1.000-4.000 1,0.000 10.000 3,0.000 10.000 1,0.000 9.000 2,-7.000 7.000 3,-11.000 7.000 7,-14.000 6.000 7,-11.000 7.000 5,-9.000 5.000 5,-3.000 7.000 4,-3.000 6.000 2,-2.000 7.000 4,-5.000-4.000 1,-2.000-12.000-3,-3.000-13.000-3,-3.000-12.000-2,-2.000-15.000-6,0.000-15.000-7,0.000-15.000-9,0.000-16.000-8,-2.000-8.000-2,-3.000 0.000 2,-3.000 0.000 2,-2.000 0.000 3,0.000 6.000 3,7.000 13.000 5,6.000 12.000 3,7.000 13.000 5,2.000 9.000 3,1.000 6.000 3,-1.000 7.000 2,1.000 6.000 4,1.000 6.000 4,3.000 6.000 7,3.000 7.000 5,4.000 6.000 7,2.000-1.000 3,4.000-5.000-3,3.000-7.000 0,3.000-5.000-3,6.000-8.000 0,9.000-5.000-2,10.000-7.000 0,10.000-5.000-2,7.000-6.000-1,6.000-3.000-4,7.000-3.000-4,6.000-2.000-3,-1.000 0.000-3,-5.000 7.000-2,-7.000 6.000-2,-5.000 7.000-2,-12.000 11.000-3,-16.000 20.000-6,-15.000 18.000-5,-15.000 20.000-5,-20.000 11.000-2,-21.000 7.000 3,-22.000 6.000 2,-22.000 7.000 2,-10.000 0.000 3,4.000-2.000 1,3.000-3.000 3,3.000-3.000 2,4.000-4.000 2,7.000-3.000 2,6.000-3.000 1,7.000-2.000 1,13.000-8.000-2,22.000-8.000-9,22.000-10.000-7,23.000-9.000-8,-1.000 9.000-1,-22.000 28.000 9,-22.000 28.000 8,-21.000 29.000 8,-15.000 11.000 4,-6.000-2.000 1,-6.000-3.000 1,-6.000-3.000 1,-2.000-6.000 1,3.000-5.000 2,3.000-7.000 1,4.000-5.000 2,5.000-11.000 0,10.000-11.000-3,10.000-14.000-2,9.000-11.000-3,12.000-22.000-7,16.000-27.000-10,15.000-28.000-11,17.000-28.000-10,7.000-18.000-6,0.000-6.000 2,0.000-6.000 0,0.000-6.000 0,-2.000-1.000 4,-3.000 7.000 4,-3.000 6.000 6,-2.000 7.000 3,-6.000 4.000 5,-6.000 3.000 3,-6.000 3.000 2,-6.000 4.000 3,-6.000 4.000 2,-2.000 6.000 2,-3.000 7.000 1,-3.000 6.000 1,-4.000 3.000 4,-3.000 0.000 3,-3.000 0.000 5,-2.000 0.000 3,-3.000 1.000 3,1.000 4.000-1,-1.000 3.000 1,1.000 3.000-1,-1.000 3.000 1,1.000 3.000-1,-1.000 3.000 0,1.000 4.000 0,5.000 7.000 2,14.000 13.000 4,11.000 12.000 4,14.000 13.000 4,2.000 7.000-6,-6.000 4.000-13,-6.000 3.000-16,-6.000 3.000-13</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6"/>
    </inkml:context>
    <inkml:brush xml:id="br0">
      <inkml:brushProperty name="width" value="0.0341262184083462" units="cm"/>
      <inkml:brushProperty name="height" value="0.0341262184083462" units="cm"/>
      <inkml:brushProperty name="color" value="#f2395b"/>
      <inkml:brushProperty name="ignorePressure" value="0"/>
    </inkml:brush>
  </inkml:definitions>
  <inkml:trace contextRef="#ctx0" brushRef="#br0">35950.000 10050.000 644,'43.000'-18.000'-17,"-11.000"17.000"8,-14.000 15.000 7,-11.000 16.000 8,-7.000 5.000 2,0.000-2.000-3,0.000-3.000-4,0.000-3.000-2,-2.000-7.000-4,-3.000-9.000-5,-3.000-10.000-4,-2.000-8.000-4,-3.000-3.000 7,1.000 7.000 19,-1.000 6.000 21,1.000 7.000 19,1.000 7.000 8,3.000 9.000-4,3.000 10.000-3,4.000 10.000-5,-1.000 11.000-5,-3.000 17.000-8,-3.000 15.000-7,-2.000 16.000-8,-3.000-1.000-6,1.000-15.000-2,-1.000-15.000-2,1.000-16.000-4,-4.000-8.000-2,-6.000 0.000-1,-6.000 0.000-3,-6.000 0.000-2,-4.000-11.000-5,1.000-22.000-8,-1.000-22.000-7,1.000-21.000-9,4.000-24.000-5,9.000-25.000 0,10.000-25.000-1,10.000-25.000-1,4.000 0.000 2,0.000 25.000 5,0.000 25.000 6,0.000 25.000 5,1.000 12.000 4,4.000 1.000 1,3.000-1.000 2,3.000 1.000 1</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7"/>
    </inkml:context>
    <inkml:brush xml:id="br0">
      <inkml:brushProperty name="width" value="0.0446679443120956" units="cm"/>
      <inkml:brushProperty name="height" value="0.0446679443120956" units="cm"/>
      <inkml:brushProperty name="color" value="#f2395b"/>
      <inkml:brushProperty name="ignorePressure" value="0"/>
    </inkml:brush>
  </inkml:definitions>
  <inkml:trace contextRef="#ctx0" brushRef="#br0">35750.000 8500.000 492,'-2.000'-46.000'4,"-3.000"10.000"7,-3.000 10.000 7,-2.000 9.000 8,-1.000 9.000 5,3.000 9.000 0,3.000 10.000 1,4.000 10.000 2,2.000 10.000-1,4.000 13.000-3,3.000 12.000-1,3.000 13.000-3,6.000 15.000-2,9.000 19.000-1,10.000 19.000-2,10.000 19.000-1,7.000 12.000-1,6.000 6.000-2,7.000 7.000-1,6.000 6.000-1,7.000 4.000-2,10.000 4.000-2,10.000 3.000-1,9.000 3.000-1,4.000 6.000-4,1.000 9.000-8,-1.000 10.000-8,1.000 10.000-6,-4.000-3.000-7,-6.000-11.000-5,-6.000-14.000-5,-6.000-11.000-5,-7.000-15.000-4,-6.000-16.000-3,-6.000-15.000-4,-6.000-15.000-2,-12.000-20.000 2,-15.000-21.000 9,-15.000-22.000 10,-16.000-22.000 9,-7.000-13.000 4,4.000-3.000 0,3.000-3.000-1,3.000-2.000-1</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7"/>
    </inkml:context>
    <inkml:brush xml:id="br0">
      <inkml:brushProperty name="width" value="0.0374859906733036" units="cm"/>
      <inkml:brushProperty name="height" value="0.0374859906733036" units="cm"/>
      <inkml:brushProperty name="color" value="#f2395b"/>
      <inkml:brushProperty name="ignorePressure" value="0"/>
    </inkml:brush>
  </inkml:definitions>
  <inkml:trace contextRef="#ctx0" brushRef="#br0">37400.000 9850.000 586,'-25.000'-18.000'7,"0.000"17.000"11,0.000 15.000 14,0.000 16.000 12,-2.000 15.000 4,-3.000 16.000-4,-3.000 15.000-3,-2.000 17.000-5,-5.000 13.000-4,-2.000 13.000-6,-3.000 12.000-6,-3.000 13.000-5,-4.000 9.000-3,-3.000 6.000 0,-3.000 7.000-1,-2.000 6.000 1,-3.000-7.000-8,1.000-18.000-17,-1.000-19.000-15,1.000-18.000-15,4.000-21.000-4,9.000-22.000 8,10.000-22.000 9,10.000-21.000 9</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7"/>
    </inkml:context>
    <inkml:brush xml:id="br0">
      <inkml:brushProperty name="width" value="0.0377238839864731" units="cm"/>
      <inkml:brushProperty name="height" value="0.0377238839864731" units="cm"/>
      <inkml:brushProperty name="color" value="#f2395b"/>
      <inkml:brushProperty name="ignorePressure" value="0"/>
    </inkml:brush>
  </inkml:definitions>
  <inkml:trace contextRef="#ctx0" brushRef="#br0">36500.000 8050.000 583,'25.000'-22.000'69,"0.000"6.000"-15,0.000 7.000-17,0.000 6.000-16,3.000 7.000-4,6.000 10.000 5,7.000 10.000 6,6.000 9.000 7,7.000 17.000 1,10.000 25.000-5,10.000 25.000-3,9.000 25.000-4,-2.000 9.000-9,-12.000-6.000-16,-13.000-6.000-16,-12.000-6.000-14,-9.000-9.000-14,-2.000-8.000-12,-3.000-10.000-12,-3.000-9.000-11</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9"/>
    </inkml:context>
    <inkml:brush xml:id="br0">
      <inkml:brushProperty name="width" value="0.043131161481142" units="cm"/>
      <inkml:brushProperty name="height" value="0.043131161481142" units="cm"/>
      <inkml:brushProperty name="color" value="#f2395b"/>
      <inkml:brushProperty name="ignorePressure" value="0"/>
    </inkml:brush>
  </inkml:definitions>
  <inkml:trace contextRef="#ctx0" brushRef="#br0">39600.000 23600.000 510,'-41.000'0.000'7,"19.000"0.000"17,19.000 0.000 15,19.000 0.000 16,13.000 0.000 3,10.000 0.000-10,10.000 0.000-9,9.000 0.000-11,6.000-2.000-6,3.000-3.000-6,3.000-3.000-4,4.000-2.000-6,1.000-1.000-3,0.000 3.000-3,0.000 3.000-3,0.000 4.000-2,-4.000 4.000-2,-5.000 6.000-1,-7.000 7.000-2,-5.000 6.000-1,-11.000 6.000-1,-11.000 6.000 2,-14.000 7.000 2,-11.000 6.000 0,-11.000 3.000 3,-5.000 0.000 5,-7.000 0.000 4,-5.000 0.000 4,-12.000 6.000 4,-16.000 13.000 3,-15.000 12.000 2,-15.000 13.000 4,-4.000-1.000-1,9.000-11.000-4,10.000-14.000-3,10.000-11.000-4,2.000-11.000-4,-3.000-5.000-5,-3.000-7.000-5,-2.000-5.000-5,2.000-19.000-6,9.000-27.000-7,10.000-28.000-8,10.000-28.000-6,13.000-24.000-6,19.000-19.000-2,19.000-18.000-3,19.000-19.000-2,10.000-5.000 1,4.000 9.000 8,3.000 10.000 6,3.000 10.000 7,-2.000 11.000 7,-6.000 17.000 4,-6.000 15.000 4,-6.000 16.000 6,-6.000 10.000 4,-2.000 7.000 6,-3.000 6.000 5,-3.000 7.000 4,-9.000 11.000 11,-11.000 20.000 16,-14.000 18.000 16,-11.000 20.000 15,-12.000 17.000 3,-9.000 20.000-10,-10.000 18.000-11,-8.000 20.000-10,-6.000 10.000-10,1.000 3.000-7,-1.000 3.000-8,1.000 4.000-8,2.000-4.000-6,7.000-9.000-7,6.000-10.000-6,7.000-8.000-5,7.000-12.000-4,9.000-12.000 3,10.000-13.000 0,10.000-12.000 3,8.000-16.000-7,10.000-19.000-11,10.000-18.000-12,9.000-19.000-13,10.000-18.000-2,14.000-15.000 7,11.000-15.000 6,14.000-16.000 7,7.000-5.000 7,3.000 6.000 7,3.000 7.000 7,4.000 6.000 7,-6.000 9.000 5,-11.000 13.000 5,-14.000 12.000 6,-11.000 13.000 4,-11.000 10.000 4,-5.000 10.000 4,-7.000 10.000 4,-5.000 9.000 3,-8.000 10.000 5,-5.000 14.000 5,-7.000 11.000 5,-5.000 14.000 5,-6.000 5.000 0,-3.000 1.000-4,-3.000-1.000-5,-2.000 1.000-4,-1.000-1.000-4,3.000 1.000-4,3.000-1.000-5,4.000 1.000-4,4.000-4.000-5,6.000-6.000-4,7.000-6.000-6,6.000-6.000-5,10.000-7.000-4,17.000-6.000-4,15.000-6.000-5,16.000-6.000-3,7.000-6.000-3,1.000-2.000-3,-1.000-3.000-1,1.000-3.000-3,-6.000-2.000 1,-8.000 0.000 2,-10.000 0.000 3,-9.000 0.000 2,-10.000-4.000 3,-9.000-5.000 3,-10.000-7.000 4,-8.000-5.000 2,-9.000-8.000 1,-6.000-5.000-3,-6.000-7.000-1,-6.000-5.000-3,-9.000-9.000-1,-8.000-9.000 0,-10.000-10.000 1,-9.000-8.000 0,-7.000-4.000 2,-3.000 3.000 3,-3.000 3.000 4,-2.000 4.000 3,2.000 4.000 2,9.000 6.000 1,10.000 7.000 0,10.000 6.000 1,8.000 4.000 8,10.000 4.000 15,10.000 3.000 15,9.000 3.000 16,7.000 4.000 3,7.000 7.000-5,6.000 6.000-7,7.000 7.000-7,4.000 4.000-5,3.000 3.000-2,3.000 3.000-5,4.000 4.000-2,4.000-1.000-5,6.000-3.000-4,7.000-3.000-5,6.000-2.000-4,-1.000-1.000-3,-5.000 3.000 1,-7.000 3.000 0,-5.000 4.000 1,-15.000 8.000 0,-22.000 17.000 2,-22.000 15.000 2,-21.000 16.000 0,-18.000 13.000 3,-12.000 14.000 1,-13.000 11.000 3,-12.000 14.000 2,-4.000-1.000-1,7.000-12.000-2,6.000-13.000-4,7.000-12.000-2,7.000-9.000-3,9.000-2.000-3,10.000-3.000-2,10.000-3.000-1,19.000-18.000-12,32.000-31.000-18,31.000-31.000-19,32.000-31.000-19,8.000-12.000-2,-11.000 10.000 15,-14.000 10.000 13,-11.000 9.000 15,-11.000 9.000 11,-5.000 9.000 5,-7.000 10.000 8,-5.000 10.000 5,-8.000 8.000 7,-5.000 10.000 7,-7.000 10.000 7,-5.000 9.000 7,-9.000 9.000 3,-9.000 9.000 3,-10.000 10.000 3,-8.000 10.000 1,-8.000 2.000-2,-2.000-3.000-6,-3.000-3.000-6,-3.000-2.000-7,-1.000-5.000-4,4.000-2.000-6,3.000-3.000-3,3.000-3.000-5,3.000-13.000-6,3.000-22.000-9,3.000-22.000-8,4.000-21.000-8,4.000-31.000-7,6.000-36.000-5,7.000-39.000-5,6.000-36.000-4,3.000-4.000-1,0.000 31.000 3,0.000 32.000 3,0.000 31.000 4</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9"/>
    </inkml:context>
    <inkml:brush xml:id="br0">
      <inkml:brushProperty name="width" value="0.0445973761379719" units="cm"/>
      <inkml:brushProperty name="height" value="0.0445973761379719" units="cm"/>
      <inkml:brushProperty name="color" value="#f2395b"/>
      <inkml:brushProperty name="ignorePressure" value="0"/>
    </inkml:brush>
  </inkml:definitions>
  <inkml:trace contextRef="#ctx0" brushRef="#br0">41450.000 22150.000 493,'21.000'-91.000'1,"-5.000"19.000"2,-7.000 19.000 1,-5.000 19.000 3,-3.000 16.000 7,4.000 17.000 13,3.000 15.000 13,3.000 16.000 13,6.000 20.000 4,9.000 25.000-5,10.000 25.000-5,10.000 25.000-4,10.000 21.000-5,13.000 20.000-4,12.000 18.000-4,13.000 20.000-4,9.000 27.000-6,6.000 38.000-10,7.000 37.000-10,6.000 38.000-9,3.000 16.000-7,0.000-2.000-8,0.000-3.000-5,0.000-3.000-7,-7.000-29.000-4,-11.000-53.000-2,-14.000-53.000-2,-11.000-52.000-2,-14.000-42.000-1,-11.000-28.000-1,-14.000-28.000 0,-11.000-27.000-1</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9"/>
    </inkml:context>
    <inkml:brush xml:id="br0">
      <inkml:brushProperty name="width" value="0.0391870178282261" units="cm"/>
      <inkml:brushProperty name="height" value="0.0391870178282261" units="cm"/>
      <inkml:brushProperty name="color" value="#f2395b"/>
      <inkml:brushProperty name="ignorePressure" value="0"/>
    </inkml:brush>
  </inkml:definitions>
  <inkml:trace contextRef="#ctx0" brushRef="#br0">43250.000 23600.000 561,'-69.000'70.000'20,"13.000"-9.000"-4,12.000-10.000-4,13.000-8.000-4,1.000 7.000 7,-9.000 25.000 17,-10.000 25.000 17,-8.000 25.000 17,-6.000 20.000 0,1.000 16.000-15,-1.000 15.000-16,1.000 17.000-15,1.000-3.000-9,3.000-18.000 1,3.000-19.000 1,4.000-18.000-1,1.000-25.000-15,0.000-27.000-34,0.000-28.000-33,0.000-28.000-34</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8"/>
    </inkml:context>
    <inkml:brush xml:id="br0">
      <inkml:brushProperty name="width" value="0.0365827828645706" units="cm"/>
      <inkml:brushProperty name="height" value="0.0365827828645706" units="cm"/>
      <inkml:brushProperty name="color" value="#00bff3"/>
      <inkml:brushProperty name="ignorePressure" value="0"/>
    </inkml:brush>
  </inkml:definitions>
  <inkml:trace contextRef="#ctx0" brushRef="#br0">29050.000 46000.000 601,'-46.000'-27.000'7,"10.000"47.000"14,10.000 47.000 15,9.000 48.000 13,4.000 16.000 5,1.000-12.000-7,-1.000-13.000-5,1.000-12.000-7,1.000-9.000-5,3.000-2.000-4,3.000-3.000-5,4.000-3.000-4,10.000-7.000-7,19.000-9.000-7,19.000-10.000-7,19.000-8.000-8,9.000-12.000-5,0.000-12.000 1,0.000-13.000-1,0.000-12.000 0,-2.000-15.000-1,-3.000-15.000-4,-3.000-15.000-4,-2.000-16.000-3,-8.000-8.000 0,-8.000 0.000 2,-10.000 0.000 1,-9.000 0.000 3,-9.000-4.000 3,-5.000-5.000 4,-7.000-7.000 5,-5.000-5.000 3,-9.000 0.000 3,-9.000 10.000-1,-10.000 10.000-1,-8.000 9.000 0,-11.000 10.000 2,-8.000 14.000 4,-10.000 11.000 4,-9.000 14.000 4,-9.000 16.000-1,-5.000 22.000-5,-7.000 22.000-6,-5.000 23.000-6,5.000 6.000-2,19.000-5.000 4,19.000-7.000 1,19.000-5.000 4,9.000-6.000-2,0.000-3.000-7,0.000-3.000-5,0.000-2.000-6</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29"/>
    </inkml:context>
    <inkml:brush xml:id="br0">
      <inkml:brushProperty name="width" value="0.045184563845396" units="cm"/>
      <inkml:brushProperty name="height" value="0.045184563845396" units="cm"/>
      <inkml:brushProperty name="color" value="#f2395b"/>
      <inkml:brushProperty name="ignorePressure" value="0"/>
    </inkml:brush>
  </inkml:definitions>
  <inkml:trace contextRef="#ctx0" brushRef="#br0">41600.000 21350.000 486,'26.000'-88.000'113,"4.000"26.000"-22,3.000 24.000-23,3.000 26.000-23,7.000 18.000-12,14.000 13.000-1,11.000 12.000-2,14.000 13.000-2,7.000 15.000-3,3.000 19.000-5,3.000 19.000-3,4.000 19.000-6,-7.000 1.000-18,-16.000-16.000-36,-15.000-15.000-35,-15.000-15.000-34</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52"/>
    </inkml:context>
    <inkml:brush xml:id="br0">
      <inkml:brushProperty name="width" value="0.028860941529274" units="cm"/>
      <inkml:brushProperty name="height" value="0.028860941529274" units="cm"/>
      <inkml:brushProperty name="color" value="#f2395b"/>
      <inkml:brushProperty name="ignorePressure" value="0"/>
    </inkml:brush>
  </inkml:definitions>
  <inkml:trace contextRef="#ctx0" brushRef="#br0">50800.000 21150.000 762,'-44.000'-4.000'-52,"13.000"-5.000"24,12.000-7.000 24,13.000-5.000 24,7.000 0.000 9,4.000 10.000-4,3.000 10.000-4,3.000 9.000-5,-4.000 7.000-3,-8.000 7.000-1,-10.000 6.000-3,-9.000 7.000-1,-4.000 0.000-2,4.000-2.000 0,3.000-3.000-1,3.000-3.000 0,6.000-10.000-1,9.000-16.000 0,10.000-15.000-2,10.000-15.000-1,4.000-7.000 0,0.000 3.000 0,0.000 3.000-1,0.000 4.000 0,-7.000 11.000 1,-11.000 23.000 3,-14.000 22.000 2,-11.000 22.000 3,-9.000 7.000 0,-3.000-6.000-1,-3.000-6.000-2,-2.000-6.000-2,-1.000-6.000-1,3.000-2.000 0,3.000-3.000 0,4.000-3.000 0,8.000-13.000-2,17.000-22.000-5,15.000-22.000-3,16.000-21.000-5,5.000-9.000 0,-2.000 7.000 3,-3.000 6.000 4,-3.000 7.000 3,-6.000 10.000 4,-5.000 16.000 6,-7.000 15.000 6,-5.000 17.000 6,-8.000 7.000 1,-5.000 0.000-4,-7.000 0.000-2,-5.000 0.000-3,-3.000 0.000-4,4.000 0.000-3,3.000 0.000-3,3.000 0.000-3,9.000-10.000-7,16.000-18.000-13,15.000-19.000-12,17.000-18.000-12,3.000-7.000-2,-5.000 6.000 7,-7.000 7.000 7,-5.000 6.000 7,-4.000 3.000 4,0.000 0.000-1,0.000 0.000-1,0.000 0.000-1</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0:54"/>
    </inkml:context>
    <inkml:brush xml:id="br0">
      <inkml:brushProperty name="width" value="0.0223137587308884" units="cm"/>
      <inkml:brushProperty name="height" value="0.0223137587308884" units="cm"/>
      <inkml:brushProperty name="color" value="#f2395b"/>
      <inkml:brushProperty name="ignorePressure" value="0"/>
    </inkml:brush>
  </inkml:definitions>
  <inkml:trace contextRef="#ctx0" brushRef="#br0">37650.000 15500.000 985,'-46.000'-21.000'0,"10.000"10.000"-2,10.000 10.000-1,9.000 9.000-2,4.000 9.000 1,1.000 9.000 3,-1.000 10.000 2,1.000 10.000 3,-4.000 8.000 1,-6.000 10.000 0,-6.000 10.000 0,-6.000 9.000 0,-2.000 6.000-2,3.000 3.000-2,3.000 3.000-1,4.000 4.000-4,1.000-4.000-2,0.000-9.000-4,0.000-10.000-4,0.000-8.000-4</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04"/>
    </inkml:context>
    <inkml:brush xml:id="br0">
      <inkml:brushProperty name="width" value="0.0541511252522469" units="cm"/>
      <inkml:brushProperty name="height" value="0.0541511252522469" units="cm"/>
      <inkml:brushProperty name="color" value="#f2395b"/>
      <inkml:brushProperty name="ignorePressure" value="0"/>
    </inkml:brush>
  </inkml:definitions>
  <inkml:trace contextRef="#ctx0" brushRef="#br0">58750.000 48350.000 406,'-52.000'98.000'189,"-3.000"-3.000"-45,-3.000-3.000-45,-2.000-2.000-44,-9.000 10.000-24,-12.000 25.000-5,-13.000 25.000-4,-12.000 25.000-5,-12.000 18.000-7,-8.000 14.000-9,-10.000 11.000-10,-9.000 14.000-10,-2.000-3.000-4,6.000-15.000 0,7.000-15.000 0,6.000-16.000 0,12.000-23.000-1,19.000-27.000-4,19.000-28.000-3,19.000-28.000-3,19.000-37.000-5,23.000-43.000-7,22.000-44.000-6,22.000-43.000-6,8.000-15.000 0,-2.000 16.000 9,-3.000 15.000 9,-3.000 17.000 8</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04"/>
    </inkml:context>
    <inkml:brush xml:id="br0">
      <inkml:brushProperty name="width" value="0.0481188632547855" units="cm"/>
      <inkml:brushProperty name="height" value="0.0481188632547855" units="cm"/>
      <inkml:brushProperty name="color" value="#f2395b"/>
      <inkml:brushProperty name="ignorePressure" value="0"/>
    </inkml:brush>
  </inkml:definitions>
  <inkml:trace contextRef="#ctx0" brushRef="#br0">57250.000 48700.000 457,'-69.000'-44.000'7,"13.000"13.000"15,12.000 12.000 15,13.000 13.000 15,15.000 16.000 7,19.000 23.000-1,19.000 22.000-2,19.000 22.000-1,12.000 13.000-5,6.000 7.000-8,7.000 6.000-8,6.000 7.000-8,9.000 8.000-7,13.000 14.000-5,12.000 11.000-6,13.000 14.000-5,10.000 7.000-7,10.000 3.000-11,10.000 3.000-12,9.000 4.000-9,-12.000-15.000-13,-30.000-31.000-14,-32.000-31.000-14,-30.000-31.000-13</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08"/>
    </inkml:context>
    <inkml:brush xml:id="br0">
      <inkml:brushProperty name="width" value="0.0408545359969139" units="cm"/>
      <inkml:brushProperty name="height" value="0.0408545359969139" units="cm"/>
      <inkml:brushProperty name="color" value="#f2395b"/>
      <inkml:brushProperty name="ignorePressure" value="0"/>
    </inkml:brush>
  </inkml:definitions>
  <inkml:trace contextRef="#ctx0" brushRef="#br0">44750.000 15300.000 538,'-27.000'-66.000'6,"-3.000"19.000"10,-3.000 19.000 12,-2.000 19.000 11,-3.000 16.000 5,1.000 17.000-3,-1.000 15.000-3,1.000 16.000-1,1.000 5.000-4,3.000-2.000-5,3.000-3.000-4,4.000-3.000-5,-1.000 2.000-2,-3.000 10.000-1,-3.000 10.000-1,-2.000 9.000 0,2.000 6.000-2,9.000 3.000-2,10.000 3.000-1,10.000 4.000-3,10.000-9.000-2,13.000-18.000-8,12.000-19.000-5,13.000-18.000-6,12.000-28.000-3,13.000-33.000-2,12.000-35.000-1,13.000-34.000-1,1.000-20.000-1,-9.000-2.000-2,-10.000-3.000 0,-8.000-3.000-3,-12.000 4.000 3,-12.000 13.000 5,-13.000 12.000 4,-12.000 13.000 6,-10.000 12.000 3,-6.000 13.000 1,-6.000 12.000 2,-6.000 13.000 1,-12.000 10.000 3,-15.000 10.000 4,-15.000 10.000 3,-16.000 9.000 4,-10.000 13.000-1,-3.000 20.000-5,-3.000 18.000-4,-2.000 20.000-5,3.000 6.000-8,14.000-2.000-7,11.000-3.000-10,14.000-3.000-8,8.000-9.000-4,7.000-11.000 1,6.000-14.000 1,7.000-11.000 2</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08"/>
    </inkml:context>
    <inkml:brush xml:id="br0">
      <inkml:brushProperty name="width" value="0.0377473123371601" units="cm"/>
      <inkml:brushProperty name="height" value="0.0377473123371601" units="cm"/>
      <inkml:brushProperty name="color" value="#f2395b"/>
      <inkml:brushProperty name="ignorePressure" value="0"/>
    </inkml:brush>
  </inkml:definitions>
  <inkml:trace contextRef="#ctx0" brushRef="#br0">45050.000 15750.000 582,'117.000'-2.000'12,"-16.000"-3.000"3,-15.000-3.000 5,-15.000-2.000 3,-11.000 0.000 4,-2.000 7.000 4,-3.000 6.000 3,-3.000 7.000 3,-6.000 5.000 0,-5.000 7.000-3,-7.000 6.000-4,-5.000 7.000-2,-8.000 8.000-6,-5.000 14.000-5,-7.000 11.000-5,-5.000 14.000-7,-12.000 8.000-2,-16.000 7.000-1,-15.000 6.000-1,-15.000 7.000 0,-6.000-3.000-2,7.000-8.000-4,6.000-10.000-3,7.000-9.000-3,5.000-10.000-1,7.000-9.000 3,6.000-10.000 2,7.000-8.000 3,13.000-14.000 5,22.000-15.000 9,22.000-15.000 9,23.000-16.000 9,22.000-18.000-6,26.000-18.000-18,24.000-19.000-21,26.000-18.000-19,-6.000 0.000-6,-33.000 23.000 7,-35.000 22.000 6,-34.000 22.000 8,-20.000 10.000-4,-2.000 1.000-12,-3.000-1.000-13,-3.000 1.000-12</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09"/>
    </inkml:context>
    <inkml:brush xml:id="br0">
      <inkml:brushProperty name="width" value="0.0423324629664421" units="cm"/>
      <inkml:brushProperty name="height" value="0.0423324629664421" units="cm"/>
      <inkml:brushProperty name="color" value="#f2395b"/>
      <inkml:brushProperty name="ignorePressure" value="0"/>
    </inkml:brush>
  </inkml:definitions>
  <inkml:trace contextRef="#ctx0" brushRef="#br0">58350.000 15150.000 519,'-46.000'-33.000'112,"10.000"34.000"-17,10.000 35.000-16,9.000 35.000-16,6.000 16.000-14,3.000 1.000-12,3.000-1.000-11,4.000 1.000-12,-1.000 2.000-9,-3.000 7.000-7,-3.000 6.000-7,-2.000 7.000-7,-5.000-1.000-3,-2.000-6.000 1,-3.000-6.000 2,-3.000-6.000 1</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09"/>
    </inkml:context>
    <inkml:brush xml:id="br0">
      <inkml:brushProperty name="width" value="0.0390134938061237" units="cm"/>
      <inkml:brushProperty name="height" value="0.0390134938061237" units="cm"/>
      <inkml:brushProperty name="color" value="#f2395b"/>
      <inkml:brushProperty name="ignorePressure" value="0"/>
    </inkml:brush>
  </inkml:definitions>
  <inkml:trace contextRef="#ctx0" brushRef="#br0">58100.000 15900.000 563,'68.000'-90.000'39,"-11.000"23.000"0,-14.000 22.000 2,-11.000 22.000 1,-3.000 10.000 0,10.000 1.000-1,10.000-1.000-3,9.000 1.000-1,4.000-1.000-4,1.000 1.000-5,-1.000-1.000-5,1.000 1.000-6,-4.000 1.000-6,-6.000 3.000-6,-6.000 3.000-5,-6.000 4.000-6,-6.000 4.000-12,-2.000 6.000-17,-3.000 7.000-18,-3.000 6.000-18</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09"/>
    </inkml:context>
    <inkml:brush xml:id="br0">
      <inkml:brushProperty name="width" value="0.0456294901669025" units="cm"/>
      <inkml:brushProperty name="height" value="0.0456294901669025" units="cm"/>
      <inkml:brushProperty name="color" value="#f2395b"/>
      <inkml:brushProperty name="ignorePressure" value="0"/>
    </inkml:brush>
  </inkml:definitions>
  <inkml:trace contextRef="#ctx0" brushRef="#br0">59200.000 14550.000 482,'0.000'-100.000'42,"0.000"50.000"8,0.000 50.000 6,0.000 50.000 8,-2.000 29.000-2,-3.000 10.000-10,-3.000 10.000-10,-2.000 9.000-11,-3.000 6.000-6,1.000 3.000-1,-1.000 3.000-3,1.000 4.000-1,-1.000-3.000-4,1.000-5.000-7,-1.000-7.000-6,1.000-5.000-6,-1.000-9.000-7,1.000-9.000-10,-1.000-10.000-9,1.000-8.000-9,4.000-22.000-10,9.000-30.000-8,10.000-32.000-9,10.000-30.000-10,7.000-17.000 5,6.000 1.000 14,7.000-1.000 17,6.000 1.000 16,4.000 2.000 13,4.000 7.000 10,3.000 6.000 11,3.000 7.000 10,-2.000 7.000 8,-6.000 9.000 5,-6.000 10.000 5,-6.000 10.000 4,-7.000 7.000 0,-6.000 6.000-3,-6.000 7.000-3,-6.000 6.000-5,-4.000 6.000-2,1.000 6.000-3,-1.000 7.000-1,1.000 6.000-3,-3.000 1.000-3,-2.000-3.000-4,-3.000-3.000-5,-3.000-2.000-3,2.000-6.000-6,10.000-6.000-5,10.000-6.000-5,9.000-6.000-5,12.000-9.000-5,16.000-8.000-4,15.000-10.000-3,17.000-9.000-4,0.000-5.000-1,-11.000 0.000 0,-14.000 0.000 1,-11.000 0.000 1,-9.000 1.000-4,-3.000 4.000-8,-3.000 3.000-7,-2.000 3.000-8</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6:51:38"/>
    </inkml:context>
    <inkml:brush xml:id="br0">
      <inkml:brushProperty name="width" value="0.0436754338443279" units="cm"/>
      <inkml:brushProperty name="height" value="0.0436754338443279" units="cm"/>
      <inkml:brushProperty name="color" value="#00bff3"/>
      <inkml:brushProperty name="ignorePressure" value="0"/>
    </inkml:brush>
  </inkml:definitions>
  <inkml:trace contextRef="#ctx0" brushRef="#br0">30700.000 51350.000 503,'76.000'48.000'65,"4.000"-3.000"-2,3.000-3.000-1,3.000-2.000-2,-2.000-3.000-5,-6.000 1.000-10,-6.000-1.000-8,-6.000 1.000-11,1.000 4.000-5,9.000 9.000-2,10.000 10.000-3,10.000 10.000-2,0.000 5.000-4,-5.000 4.000-7,-7.000 3.000-5,-5.000 3.000-5,-4.000 1.000-9,0.000 1.000-9,0.000-1.000-10,0.000 1.000-10,-7.000-9.000-8,-11.000-15.000-7,-14.000-15.000-7,-11.000-16.000-7</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0"/>
    </inkml:context>
    <inkml:brush xml:id="br0">
      <inkml:brushProperty name="width" value="0.0470121838152409" units="cm"/>
      <inkml:brushProperty name="height" value="0.0470121838152409" units="cm"/>
      <inkml:brushProperty name="color" value="#f2395b"/>
      <inkml:brushProperty name="ignorePressure" value="0"/>
    </inkml:brush>
  </inkml:definitions>
  <inkml:trace contextRef="#ctx0" brushRef="#br0">58700.000 20200.000 467,'-69.000'-22.000'3,"13.000"6.000"12,12.000 7.000 11,13.000 6.000 12,4.000 7.000 5,-3.000 10.000-2,-3.000 10.000-2,-2.000 9.000-3,-5.000 6.000-1,-2.000 3.000-1,-3.000 3.000-2,-3.000 4.000-1,2.000 1.000-3,10.000 0.000-4,10.000 0.000-4,9.000 0.000-4,4.000 3.000-3,1.000 6.000 0,-1.000 7.000-1,1.000 6.000 1,1.000 4.000-3,3.000 4.000-3,3.000 3.000-3,4.000 3.000-5,10.000 4.000-1,19.000 7.000-1,19.000 6.000-1,19.000 7.000 0,13.000-6.000-2,10.000-15.000-2,10.000-15.000-2,9.000-16.000-2,7.000-15.000-1,7.000-11.000 1,6.000-14.000 2,7.000-11.000 1,0.000-17.000-1,-2.000-18.000-3,-3.000-19.000-2,-3.000-18.000-2,-6.000-14.000-2,-5.000-5.000-1,-7.000-7.000-1,-5.000-5.000 0,-11.000-4.000 0,-11.000 0.000 1,-14.000 0.000 2,-11.000 0.000 1,-14.000-2.000 1,-11.000-3.000 2,-14.000-3.000 1,-11.000-2.000 1,-14.000 0.000 1,-11.000 7.000 4,-14.000 6.000 3,-11.000 7.000 3,-14.000 7.000 2,-11.000 9.000 5,-14.000 10.000 2,-11.000 10.000 5,-11.000 8.000 0,-5.000 10.000-1,-7.000 10.000-2,-5.000 9.000-1,-3.000 9.000-3,4.000 9.000-6,3.000 10.000-6,3.000 10.000-4,7.000 8.000-7,14.000 10.000-6,11.000 10.000-8,14.000 9.000-6,11.000-1.000-2,14.000-8.000 4,11.000-10.000 3,14.000-9.000 3</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0"/>
    </inkml:context>
    <inkml:brush xml:id="br0">
      <inkml:brushProperty name="width" value="0.0398524664342403" units="cm"/>
      <inkml:brushProperty name="height" value="0.0398524664342403" units="cm"/>
      <inkml:brushProperty name="color" value="#f2395b"/>
      <inkml:brushProperty name="ignorePressure" value="0"/>
    </inkml:brush>
  </inkml:definitions>
  <inkml:trace contextRef="#ctx0" brushRef="#br0">58850.000 20800.000 552,'146.000'-4.000'118,"-5.000"-5.000"-23,-7.000-7.000-23,-5.000-5.000-23,-1.000-1.000-14,6.000 6.000-5,7.000 7.000-4,6.000 6.000-5,-12.000 4.000-20,-27.000 4.000-35,-28.000 3.000-36,-28.000 3.000-36</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1"/>
    </inkml:context>
    <inkml:brush xml:id="br0">
      <inkml:brushProperty name="width" value="0.0377386622130871" units="cm"/>
      <inkml:brushProperty name="height" value="0.0377386622130871" units="cm"/>
      <inkml:brushProperty name="color" value="#f2395b"/>
      <inkml:brushProperty name="ignorePressure" value="0"/>
    </inkml:brush>
  </inkml:definitions>
  <inkml:trace contextRef="#ctx0" brushRef="#br0">42100.000 21500.000 582,'85.000'-25.000'47,"23.000"0.000"9,22.000 0.000 9,22.000 0.000 10,1.000 3.000-5,-19.000 6.000-20,-18.000 7.000-21,-19.000 6.000-20,-16.000 3.000-8,-12.000 0.000 1,-13.000 0.000 4,-12.000 0.000 1</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1"/>
    </inkml:context>
    <inkml:brush xml:id="br0">
      <inkml:brushProperty name="width" value="0.0402163788676262" units="cm"/>
      <inkml:brushProperty name="height" value="0.0402163788676262" units="cm"/>
      <inkml:brushProperty name="color" value="#f2395b"/>
      <inkml:brushProperty name="ignorePressure" value="0"/>
    </inkml:brush>
  </inkml:definitions>
  <inkml:trace contextRef="#ctx0" brushRef="#br0">43000.000 20700.000 547,'-46.000'-58.000'62,"10.000"34.000"2,10.000 35.000 1,9.000 35.000 2,6.000 18.000-6,3.000 3.000-11,3.000 3.000-13,4.000 4.000-12,1.000 10.000-10,0.000 19.000-8,0.000 19.000-10,0.000 19.000-8,0.000 9.000-6,0.000 0.000-3,0.000 0.000-3,0.000 0.000-4,0.000-13.000 1,0.000-24.000 4,0.000-26.000 4,0.000-24.000 4</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1"/>
    </inkml:context>
    <inkml:brush xml:id="br0">
      <inkml:brushProperty name="width" value="0.0404119789600372" units="cm"/>
      <inkml:brushProperty name="height" value="0.0404119789600372" units="cm"/>
      <inkml:brushProperty name="color" value="#f2395b"/>
      <inkml:brushProperty name="ignorePressure" value="0"/>
    </inkml:brush>
  </inkml:definitions>
  <inkml:trace contextRef="#ctx0" brushRef="#br0">43550.000 20000.000 544,'-50.000'-25.000'2,"0.000"0.000"5,0.000 0.000 3,0.000 0.000 6,-5.000 1.000 4,-9.000 4.000 6,-10.000 3.000 7,-8.000 3.000 5,-6.000 6.000 2,1.000 9.000-5,-1.000 10.000-3,1.000 10.000-4,-3.000 10.000-4,-2.000 13.000-4,-3.000 12.000-3,-3.000 13.000-5,-4.000 9.000-2,-3.000 6.000-2,-3.000 7.000-3,-2.000 6.000-2,2.000 4.000 0,9.000 4.000 0,10.000 3.000 1,10.000 3.000 1,10.000 1.000 1,13.000 1.000-1,12.000-1.000-1,13.000 1.000 1,10.000 1.000-1,10.000 3.000 1,10.000 3.000 0,9.000 4.000 2,13.000-3.000-2,20.000-5.000 0,18.000-7.000-3,20.000-5.000-1,21.000-14.000-2,25.000-18.000-3,25.000-19.000-5,25.000-18.000-2,21.000-28.000-2,20.000-33.000 1,18.000-35.000 1,20.000-34.000 1,6.000-24.000-2,-2.000-12.000-6,-3.000-13.000-5,-3.000-12.000-6,-15.000-2.000-2,-24.000 9.000 0,-26.000 10.000 1,-24.000 10.000 0,-28.000 4.000 0,-27.000 0.000 0,-28.000 0.000-1,-28.000 0.000 1,-34.000 0.000-1,-36.000 0.000 2,-39.000 0.000 2,-36.000 0.000 0,-28.000 10.000 4,-15.000 23.000 5,-15.000 22.000 5,-16.000 22.000 5,6.000 15.000 4,28.000 9.000 0,28.000 10.000 2,29.000 10.000 0</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3"/>
    </inkml:context>
    <inkml:brush xml:id="br0">
      <inkml:brushProperty name="width" value="0.0427970662713051" units="cm"/>
      <inkml:brushProperty name="height" value="0.0427970662713051" units="cm"/>
      <inkml:brushProperty name="color" value="#f2395b"/>
      <inkml:brushProperty name="ignorePressure" value="0"/>
    </inkml:brush>
  </inkml:definitions>
  <inkml:trace contextRef="#ctx0" brushRef="#br0">37000.000 37150.000 514,'-52.000'10.000'118,"-3.000"23.000"-26,-3.000 22.000-26,-2.000 22.000-26,2.000 8.000-14,9.000-2.000-4,10.000-3.000-4,10.000-3.000-3,5.000-4.000-2,4.000-3.000 0,3.000-3.000 0,3.000-2.000 0,4.000-5.000-1,7.000-2.000-4,6.000-3.000-3,7.000-3.000-4,5.000-7.000-1,7.000-9.000 1,6.000-10.000 2,7.000-8.000 1,7.000-12.000-2,9.000-12.000-4,10.000-13.000-4,10.000-12.000-6,7.000-16.000 0,6.000-19.000 2,7.000-18.000 2,6.000-19.000 2,-2.000-10.000 0,-9.000 1.000-7,-10.000-1.000-4,-8.000 1.000-6,-12.000 2.000-4,-12.000 7.000-2,-13.000 6.000-2,-12.000 7.000-2,-12.000 5.000 3,-8.000 7.000 8,-10.000 6.000 7,-9.000 7.000 9,-10.000 8.000 3,-9.000 14.000 1,-10.000 11.000 0,-8.000 14.000 0,-8.000 11.000 1,-2.000 14.000 3,-3.000 11.000 2,-3.000 14.000 2,2.000 10.000-4,10.000 9.000-9,10.000 10.000-10,9.000 10.000-9,7.000-3.000-6,7.000-11.000-2,6.000-14.000-2,7.000-11.000-2</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3"/>
    </inkml:context>
    <inkml:brush xml:id="br0">
      <inkml:brushProperty name="width" value="0.0371299684047699" units="cm"/>
      <inkml:brushProperty name="height" value="0.0371299684047699" units="cm"/>
      <inkml:brushProperty name="color" value="#f2395b"/>
      <inkml:brushProperty name="ignorePressure" value="0"/>
    </inkml:brush>
  </inkml:definitions>
  <inkml:trace contextRef="#ctx0" brushRef="#br0">37850.000 37350.000 592,'115.000'0.000'22,"-18.000"0.000"4,-19.000 0.000 2,-18.000 0.000 4,-15.000 4.000 0,-9.000 10.000 0,-10.000 10.000-1,-8.000 9.000 0,-9.000 12.000-2,-6.000 16.000-3,-6.000 15.000-4,-6.000 17.000-3,-9.000 11.000-4,-8.000 10.000-4,-10.000 10.000-3,-9.000 9.000-4,-4.000-2.000-2,4.000-12.000 3,3.000-13.000 2,3.000-12.000 2,17.000-23.000 0,31.000-30.000-4,32.000-32.000-3,31.000-30.000-2,13.000-19.000-6,-2.000-2.000-8,-3.000-3.000-7,-3.000-3.000-8,-2.000-1.000-7,0.000 4.000-6,0.000 3.000-5,0.000 3.000-5,-7.000 4.000-1,-11.000 7.000 4,-14.000 6.000 5,-11.000 7.000 3</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3"/>
    </inkml:context>
    <inkml:brush xml:id="br0">
      <inkml:brushProperty name="width" value="0.0353376902639866" units="cm"/>
      <inkml:brushProperty name="height" value="0.0353376902639866" units="cm"/>
      <inkml:brushProperty name="color" value="#f2395b"/>
      <inkml:brushProperty name="ignorePressure" value="0"/>
    </inkml:brush>
  </inkml:definitions>
  <inkml:trace contextRef="#ctx0" brushRef="#br0">38700.000 37550.000 622,'-16.000'-47.000'76,"19.000"6.000"-10,19.000 7.000-11,19.000 6.000-10,13.000 4.000-8,10.000 4.000-5,10.000 3.000-6,9.000 3.000-5,9.000 1.000-7,9.000 1.000-8,10.000-1.000-9,10.000 1.000-8,-4.000 1.000-8,-16.000 3.000-7,-15.000 3.000-6,-15.000 4.000-8,-12.000 1.000-5,-6.000 0.000-5,-6.000 0.000-5,-6.000 0.000-5</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3"/>
    </inkml:context>
    <inkml:brush xml:id="br0">
      <inkml:brushProperty name="width" value="0.0421895831823349" units="cm"/>
      <inkml:brushProperty name="height" value="0.0421895831823349" units="cm"/>
      <inkml:brushProperty name="color" value="#f2395b"/>
      <inkml:brushProperty name="ignorePressure" value="0"/>
    </inkml:brush>
  </inkml:definitions>
  <inkml:trace contextRef="#ctx0" brushRef="#br0">39500.000 36700.000 521,'-113.000'-68.000'8,"26.000"17.000"16,24.000 15.000 17,26.000 16.000 16,15.000 13.000 5,6.000 14.000-7,7.000 11.000-7,6.000 14.000-6,3.000 14.000-7,0.000 20.000-5,0.000 18.000-6,0.000 20.000-6,0.000 11.000-4,0.000 7.000-4,0.000 6.000-3,0.000 7.000-4,3.000 2.000-6,6.000 1.000-11,7.000-1.000-11,6.000 1.000-10,3.000-12.000-12,0.000-21.000-11,0.000-22.000-13,0.000-22.000-13</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0-10T07:41:14"/>
    </inkml:context>
    <inkml:brush xml:id="br0">
      <inkml:brushProperty name="width" value="0.0454641990363598" units="cm"/>
      <inkml:brushProperty name="height" value="0.0454641990363598" units="cm"/>
      <inkml:brushProperty name="color" value="#f2395b"/>
      <inkml:brushProperty name="ignorePressure" value="0"/>
    </inkml:brush>
  </inkml:definitions>
  <inkml:trace contextRef="#ctx0" brushRef="#br0">40800.000 36350.000 483,'-72.000'-18.000'7,"6.000"17.000"13,7.000 15.000 13,6.000 16.000 13,3.000 16.000 6,0.000 20.000 0,0.000 18.000-1,0.000 20.000-1,3.000 6.000-4,6.000-2.000-8,7.000-3.000-6,6.000-3.000-7,7.000-6.000-6,10.000-5.000-2,10.000-7.000-4,9.000-5.000-3,12.000-11.000-4,16.000-11.000-8,15.000-14.000-7,17.000-11.000-8,8.000-12.000-5,4.000-9.000-6,3.000-10.000-5,3.000-8.000-6,1.000-11.000-2,1.000-8.000 0,-1.000-10.000 1,1.000-9.000 1,-7.000-4.000-1,-12.000 4.000-3,-13.000 3.000-2,-12.000 3.000-3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p:nvPr>
            <p:ph type="dt" sz="half" idx="10"/>
          </p:nvPr>
        </p:nvSpPr>
        <p:spPr/>
        <p:txBody>
          <a:bodyPr/>
          <a:lstStyle/>
          <a:p>
            <a:fld id="{5341DE96-9265-442E-911E-62C1985F178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竖排文字占位符 2"/>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5341DE96-9265-442E-911E-62C1985F178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5341DE96-9265-442E-911E-62C1985F178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内容占位符 2"/>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10"/>
          </p:nvPr>
        </p:nvSpPr>
        <p:spPr/>
        <p:txBody>
          <a:bodyPr/>
          <a:lstStyle/>
          <a:p>
            <a:fld id="{5341DE96-9265-442E-911E-62C1985F178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p:nvPr>
            <p:ph type="dt" sz="half" idx="10"/>
          </p:nvPr>
        </p:nvSpPr>
        <p:spPr/>
        <p:txBody>
          <a:bodyPr/>
          <a:lstStyle/>
          <a:p>
            <a:fld id="{5341DE96-9265-442E-911E-62C1985F1786}"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内容占位符 2"/>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p:nvPr>
            <p:ph type="dt" sz="half" idx="10"/>
          </p:nvPr>
        </p:nvSpPr>
        <p:spPr/>
        <p:txBody>
          <a:bodyPr/>
          <a:lstStyle/>
          <a:p>
            <a:fld id="{5341DE96-9265-442E-911E-62C1985F1786}"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p:nvPr>
            <p:ph type="dt" sz="half" idx="10"/>
          </p:nvPr>
        </p:nvSpPr>
        <p:spPr/>
        <p:txBody>
          <a:bodyPr/>
          <a:lstStyle/>
          <a:p>
            <a:fld id="{5341DE96-9265-442E-911E-62C1985F1786}" type="datetimeFigureOut">
              <a:rPr lang="zh-CN" altLang="en-US" smtClean="0"/>
            </a:fld>
            <a:endParaRPr lang="zh-CN" altLang="en-US"/>
          </a:p>
        </p:txBody>
      </p:sp>
      <p:sp>
        <p:nvSpPr>
          <p:cNvPr id="8" name="页脚占位符 7"/>
          <p:cNvSpPr/>
          <p:nvPr>
            <p:ph type="ftr" sz="quarter" idx="11"/>
          </p:nvPr>
        </p:nvSpPr>
        <p:spPr/>
        <p:txBody>
          <a:bodyPr/>
          <a:lstStyle/>
          <a:p>
            <a:endParaRPr lang="zh-CN" altLang="en-US"/>
          </a:p>
        </p:txBody>
      </p:sp>
      <p:sp>
        <p:nvSpPr>
          <p:cNvPr id="9" name="灯片编号占位符 8"/>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a:t>单击此处编辑母版标题样式</a:t>
            </a:r>
            <a:endParaRPr lang="zh-CN" altLang="en-US"/>
          </a:p>
        </p:txBody>
      </p:sp>
      <p:sp>
        <p:nvSpPr>
          <p:cNvPr id="3" name="日期占位符 2"/>
          <p:cNvSpPr/>
          <p:nvPr>
            <p:ph type="dt" sz="half" idx="10"/>
          </p:nvPr>
        </p:nvSpPr>
        <p:spPr/>
        <p:txBody>
          <a:bodyPr/>
          <a:lstStyle/>
          <a:p>
            <a:fld id="{5341DE96-9265-442E-911E-62C1985F1786}" type="datetimeFigureOut">
              <a:rPr lang="zh-CN" altLang="en-US" smtClean="0"/>
            </a:fld>
            <a:endParaRPr lang="zh-CN" altLang="en-US"/>
          </a:p>
        </p:txBody>
      </p:sp>
      <p:sp>
        <p:nvSpPr>
          <p:cNvPr id="4" name="页脚占位符 3"/>
          <p:cNvSpPr/>
          <p:nvPr>
            <p:ph type="ftr" sz="quarter" idx="11"/>
          </p:nvPr>
        </p:nvSpPr>
        <p:spPr/>
        <p:txBody>
          <a:bodyPr/>
          <a:lstStyle/>
          <a:p>
            <a:endParaRPr lang="zh-CN" altLang="en-US"/>
          </a:p>
        </p:txBody>
      </p:sp>
      <p:sp>
        <p:nvSpPr>
          <p:cNvPr id="5" name="灯片编号占位符 4"/>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nvPr>
        </p:nvSpPr>
        <p:spPr/>
        <p:txBody>
          <a:bodyPr/>
          <a:lstStyle/>
          <a:p>
            <a:fld id="{5341DE96-9265-442E-911E-62C1985F1786}" type="datetimeFigureOut">
              <a:rPr lang="zh-CN" altLang="en-US" smtClean="0"/>
            </a:fld>
            <a:endParaRPr lang="zh-CN" altLang="en-US"/>
          </a:p>
        </p:txBody>
      </p:sp>
      <p:sp>
        <p:nvSpPr>
          <p:cNvPr id="3" name="页脚占位符 2"/>
          <p:cNvSpPr/>
          <p:nvPr>
            <p:ph type="ftr" sz="quarter" idx="11"/>
          </p:nvPr>
        </p:nvSpPr>
        <p:spPr/>
        <p:txBody>
          <a:bodyPr/>
          <a:lstStyle/>
          <a:p>
            <a:endParaRPr lang="zh-CN" altLang="en-US"/>
          </a:p>
        </p:txBody>
      </p:sp>
      <p:sp>
        <p:nvSpPr>
          <p:cNvPr id="4" name="灯片编号占位符 3"/>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5341DE96-9265-442E-911E-62C1985F1786}"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p:nvPr>
            <p:ph type="dt" sz="half" idx="10"/>
          </p:nvPr>
        </p:nvSpPr>
        <p:spPr/>
        <p:txBody>
          <a:bodyPr/>
          <a:lstStyle/>
          <a:p>
            <a:fld id="{5341DE96-9265-442E-911E-62C1985F1786}"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70A3F62-8649-4E3B-BB86-3C252584C12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1DE96-9265-442E-911E-62C1985F1786}" type="datetimeFigureOut">
              <a:rPr lang="zh-CN" altLang="en-US" smtClean="0"/>
            </a:fld>
            <a:endParaRPr lang="zh-CN" altLang="en-US"/>
          </a:p>
        </p:txBody>
      </p:sp>
      <p:sp>
        <p:nvSpPr>
          <p:cNvPr id="5" name="页脚占位符 4"/>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A3F62-8649-4E3B-BB86-3C252584C12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customXml" Target="../ink/ink4.xml"/><Relationship Id="rId7" Type="http://schemas.openxmlformats.org/officeDocument/2006/relationships/image" Target="../media/image4.png"/><Relationship Id="rId6" Type="http://schemas.openxmlformats.org/officeDocument/2006/relationships/customXml" Target="../ink/ink3.xml"/><Relationship Id="rId5" Type="http://schemas.openxmlformats.org/officeDocument/2006/relationships/image" Target="../media/image3.png"/><Relationship Id="rId4" Type="http://schemas.openxmlformats.org/officeDocument/2006/relationships/customXml" Target="../ink/ink2.xml"/><Relationship Id="rId30" Type="http://schemas.openxmlformats.org/officeDocument/2006/relationships/slideLayout" Target="../slideLayouts/slideLayout1.xml"/><Relationship Id="rId3" Type="http://schemas.openxmlformats.org/officeDocument/2006/relationships/image" Target="../media/image2.png"/><Relationship Id="rId29" Type="http://schemas.openxmlformats.org/officeDocument/2006/relationships/image" Target="../media/image15.png"/><Relationship Id="rId28" Type="http://schemas.openxmlformats.org/officeDocument/2006/relationships/customXml" Target="../ink/ink14.xml"/><Relationship Id="rId27" Type="http://schemas.openxmlformats.org/officeDocument/2006/relationships/image" Target="../media/image14.png"/><Relationship Id="rId26" Type="http://schemas.openxmlformats.org/officeDocument/2006/relationships/customXml" Target="../ink/ink13.xml"/><Relationship Id="rId25" Type="http://schemas.openxmlformats.org/officeDocument/2006/relationships/image" Target="../media/image13.png"/><Relationship Id="rId24" Type="http://schemas.openxmlformats.org/officeDocument/2006/relationships/customXml" Target="../ink/ink12.xml"/><Relationship Id="rId23" Type="http://schemas.openxmlformats.org/officeDocument/2006/relationships/image" Target="../media/image12.png"/><Relationship Id="rId22" Type="http://schemas.openxmlformats.org/officeDocument/2006/relationships/customXml" Target="../ink/ink11.xml"/><Relationship Id="rId21" Type="http://schemas.openxmlformats.org/officeDocument/2006/relationships/image" Target="../media/image11.png"/><Relationship Id="rId20" Type="http://schemas.openxmlformats.org/officeDocument/2006/relationships/customXml" Target="../ink/ink10.xml"/><Relationship Id="rId2" Type="http://schemas.openxmlformats.org/officeDocument/2006/relationships/customXml" Target="../ink/ink1.xml"/><Relationship Id="rId19" Type="http://schemas.openxmlformats.org/officeDocument/2006/relationships/image" Target="../media/image10.png"/><Relationship Id="rId18" Type="http://schemas.openxmlformats.org/officeDocument/2006/relationships/customXml" Target="../ink/ink9.xml"/><Relationship Id="rId17" Type="http://schemas.openxmlformats.org/officeDocument/2006/relationships/image" Target="../media/image9.png"/><Relationship Id="rId16" Type="http://schemas.openxmlformats.org/officeDocument/2006/relationships/customXml" Target="../ink/ink8.xml"/><Relationship Id="rId15" Type="http://schemas.openxmlformats.org/officeDocument/2006/relationships/image" Target="../media/image8.png"/><Relationship Id="rId14" Type="http://schemas.openxmlformats.org/officeDocument/2006/relationships/customXml" Target="../ink/ink7.xml"/><Relationship Id="rId13" Type="http://schemas.openxmlformats.org/officeDocument/2006/relationships/image" Target="../media/image7.png"/><Relationship Id="rId12" Type="http://schemas.openxmlformats.org/officeDocument/2006/relationships/customXml" Target="../ink/ink6.xml"/><Relationship Id="rId11" Type="http://schemas.openxmlformats.org/officeDocument/2006/relationships/image" Target="../media/image6.png"/><Relationship Id="rId10" Type="http://schemas.openxmlformats.org/officeDocument/2006/relationships/customXml" Target="../ink/ink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7.png"/></Relationships>
</file>

<file path=ppt/slides/_rels/slide11.xml.rels><?xml version="1.0" encoding="UTF-8" standalone="yes"?>
<Relationships xmlns="http://schemas.openxmlformats.org/package/2006/relationships"><Relationship Id="rId99" Type="http://schemas.openxmlformats.org/officeDocument/2006/relationships/image" Target="../media/image496.png"/><Relationship Id="rId98" Type="http://schemas.openxmlformats.org/officeDocument/2006/relationships/customXml" Target="../ink/ink490.xml"/><Relationship Id="rId97" Type="http://schemas.openxmlformats.org/officeDocument/2006/relationships/image" Target="../media/image495.png"/><Relationship Id="rId96" Type="http://schemas.openxmlformats.org/officeDocument/2006/relationships/customXml" Target="../ink/ink489.xml"/><Relationship Id="rId95" Type="http://schemas.openxmlformats.org/officeDocument/2006/relationships/image" Target="../media/image494.png"/><Relationship Id="rId94" Type="http://schemas.openxmlformats.org/officeDocument/2006/relationships/customXml" Target="../ink/ink488.xml"/><Relationship Id="rId93" Type="http://schemas.openxmlformats.org/officeDocument/2006/relationships/image" Target="../media/image493.png"/><Relationship Id="rId92" Type="http://schemas.openxmlformats.org/officeDocument/2006/relationships/customXml" Target="../ink/ink487.xml"/><Relationship Id="rId91" Type="http://schemas.openxmlformats.org/officeDocument/2006/relationships/image" Target="../media/image492.png"/><Relationship Id="rId90" Type="http://schemas.openxmlformats.org/officeDocument/2006/relationships/customXml" Target="../ink/ink486.xml"/><Relationship Id="rId9" Type="http://schemas.openxmlformats.org/officeDocument/2006/relationships/image" Target="../media/image451.png"/><Relationship Id="rId89" Type="http://schemas.openxmlformats.org/officeDocument/2006/relationships/image" Target="../media/image491.png"/><Relationship Id="rId88" Type="http://schemas.openxmlformats.org/officeDocument/2006/relationships/customXml" Target="../ink/ink485.xml"/><Relationship Id="rId87" Type="http://schemas.openxmlformats.org/officeDocument/2006/relationships/image" Target="../media/image490.png"/><Relationship Id="rId86" Type="http://schemas.openxmlformats.org/officeDocument/2006/relationships/customXml" Target="../ink/ink484.xml"/><Relationship Id="rId85" Type="http://schemas.openxmlformats.org/officeDocument/2006/relationships/image" Target="../media/image489.png"/><Relationship Id="rId84" Type="http://schemas.openxmlformats.org/officeDocument/2006/relationships/customXml" Target="../ink/ink483.xml"/><Relationship Id="rId83" Type="http://schemas.openxmlformats.org/officeDocument/2006/relationships/image" Target="../media/image488.png"/><Relationship Id="rId82" Type="http://schemas.openxmlformats.org/officeDocument/2006/relationships/customXml" Target="../ink/ink482.xml"/><Relationship Id="rId81" Type="http://schemas.openxmlformats.org/officeDocument/2006/relationships/image" Target="../media/image487.png"/><Relationship Id="rId80" Type="http://schemas.openxmlformats.org/officeDocument/2006/relationships/customXml" Target="../ink/ink481.xml"/><Relationship Id="rId8" Type="http://schemas.openxmlformats.org/officeDocument/2006/relationships/customXml" Target="../ink/ink445.xml"/><Relationship Id="rId79" Type="http://schemas.openxmlformats.org/officeDocument/2006/relationships/image" Target="../media/image486.png"/><Relationship Id="rId78" Type="http://schemas.openxmlformats.org/officeDocument/2006/relationships/customXml" Target="../ink/ink480.xml"/><Relationship Id="rId77" Type="http://schemas.openxmlformats.org/officeDocument/2006/relationships/image" Target="../media/image485.png"/><Relationship Id="rId76" Type="http://schemas.openxmlformats.org/officeDocument/2006/relationships/customXml" Target="../ink/ink479.xml"/><Relationship Id="rId75" Type="http://schemas.openxmlformats.org/officeDocument/2006/relationships/image" Target="../media/image484.png"/><Relationship Id="rId74" Type="http://schemas.openxmlformats.org/officeDocument/2006/relationships/customXml" Target="../ink/ink478.xml"/><Relationship Id="rId73" Type="http://schemas.openxmlformats.org/officeDocument/2006/relationships/image" Target="../media/image483.png"/><Relationship Id="rId72" Type="http://schemas.openxmlformats.org/officeDocument/2006/relationships/customXml" Target="../ink/ink477.xml"/><Relationship Id="rId71" Type="http://schemas.openxmlformats.org/officeDocument/2006/relationships/image" Target="../media/image482.png"/><Relationship Id="rId70" Type="http://schemas.openxmlformats.org/officeDocument/2006/relationships/customXml" Target="../ink/ink476.xml"/><Relationship Id="rId7" Type="http://schemas.openxmlformats.org/officeDocument/2006/relationships/image" Target="../media/image450.png"/><Relationship Id="rId69" Type="http://schemas.openxmlformats.org/officeDocument/2006/relationships/image" Target="../media/image481.png"/><Relationship Id="rId68" Type="http://schemas.openxmlformats.org/officeDocument/2006/relationships/customXml" Target="../ink/ink475.xml"/><Relationship Id="rId67" Type="http://schemas.openxmlformats.org/officeDocument/2006/relationships/image" Target="../media/image480.png"/><Relationship Id="rId66" Type="http://schemas.openxmlformats.org/officeDocument/2006/relationships/customXml" Target="../ink/ink474.xml"/><Relationship Id="rId65" Type="http://schemas.openxmlformats.org/officeDocument/2006/relationships/image" Target="../media/image479.png"/><Relationship Id="rId64" Type="http://schemas.openxmlformats.org/officeDocument/2006/relationships/customXml" Target="../ink/ink473.xml"/><Relationship Id="rId63" Type="http://schemas.openxmlformats.org/officeDocument/2006/relationships/image" Target="../media/image478.png"/><Relationship Id="rId62" Type="http://schemas.openxmlformats.org/officeDocument/2006/relationships/customXml" Target="../ink/ink472.xml"/><Relationship Id="rId61" Type="http://schemas.openxmlformats.org/officeDocument/2006/relationships/image" Target="../media/image477.png"/><Relationship Id="rId60" Type="http://schemas.openxmlformats.org/officeDocument/2006/relationships/customXml" Target="../ink/ink471.xml"/><Relationship Id="rId6" Type="http://schemas.openxmlformats.org/officeDocument/2006/relationships/customXml" Target="../ink/ink444.xml"/><Relationship Id="rId59" Type="http://schemas.openxmlformats.org/officeDocument/2006/relationships/image" Target="../media/image476.png"/><Relationship Id="rId58" Type="http://schemas.openxmlformats.org/officeDocument/2006/relationships/customXml" Target="../ink/ink470.xml"/><Relationship Id="rId57" Type="http://schemas.openxmlformats.org/officeDocument/2006/relationships/image" Target="../media/image475.png"/><Relationship Id="rId56" Type="http://schemas.openxmlformats.org/officeDocument/2006/relationships/customXml" Target="../ink/ink469.xml"/><Relationship Id="rId55" Type="http://schemas.openxmlformats.org/officeDocument/2006/relationships/image" Target="../media/image474.png"/><Relationship Id="rId54" Type="http://schemas.openxmlformats.org/officeDocument/2006/relationships/customXml" Target="../ink/ink468.xml"/><Relationship Id="rId53" Type="http://schemas.openxmlformats.org/officeDocument/2006/relationships/image" Target="../media/image473.png"/><Relationship Id="rId52" Type="http://schemas.openxmlformats.org/officeDocument/2006/relationships/customXml" Target="../ink/ink467.xml"/><Relationship Id="rId51" Type="http://schemas.openxmlformats.org/officeDocument/2006/relationships/image" Target="../media/image472.png"/><Relationship Id="rId50" Type="http://schemas.openxmlformats.org/officeDocument/2006/relationships/customXml" Target="../ink/ink466.xml"/><Relationship Id="rId5" Type="http://schemas.openxmlformats.org/officeDocument/2006/relationships/image" Target="../media/image449.png"/><Relationship Id="rId49" Type="http://schemas.openxmlformats.org/officeDocument/2006/relationships/image" Target="../media/image471.png"/><Relationship Id="rId48" Type="http://schemas.openxmlformats.org/officeDocument/2006/relationships/customXml" Target="../ink/ink465.xml"/><Relationship Id="rId47" Type="http://schemas.openxmlformats.org/officeDocument/2006/relationships/image" Target="../media/image470.png"/><Relationship Id="rId46" Type="http://schemas.openxmlformats.org/officeDocument/2006/relationships/customXml" Target="../ink/ink464.xml"/><Relationship Id="rId45" Type="http://schemas.openxmlformats.org/officeDocument/2006/relationships/image" Target="../media/image469.png"/><Relationship Id="rId44" Type="http://schemas.openxmlformats.org/officeDocument/2006/relationships/customXml" Target="../ink/ink463.xml"/><Relationship Id="rId43" Type="http://schemas.openxmlformats.org/officeDocument/2006/relationships/image" Target="../media/image468.png"/><Relationship Id="rId42" Type="http://schemas.openxmlformats.org/officeDocument/2006/relationships/customXml" Target="../ink/ink462.xml"/><Relationship Id="rId41" Type="http://schemas.openxmlformats.org/officeDocument/2006/relationships/image" Target="../media/image467.png"/><Relationship Id="rId40" Type="http://schemas.openxmlformats.org/officeDocument/2006/relationships/customXml" Target="../ink/ink461.xml"/><Relationship Id="rId4" Type="http://schemas.openxmlformats.org/officeDocument/2006/relationships/customXml" Target="../ink/ink443.xml"/><Relationship Id="rId39" Type="http://schemas.openxmlformats.org/officeDocument/2006/relationships/image" Target="../media/image466.png"/><Relationship Id="rId38" Type="http://schemas.openxmlformats.org/officeDocument/2006/relationships/customXml" Target="../ink/ink460.xml"/><Relationship Id="rId37" Type="http://schemas.openxmlformats.org/officeDocument/2006/relationships/image" Target="../media/image465.png"/><Relationship Id="rId36" Type="http://schemas.openxmlformats.org/officeDocument/2006/relationships/customXml" Target="../ink/ink459.xml"/><Relationship Id="rId35" Type="http://schemas.openxmlformats.org/officeDocument/2006/relationships/image" Target="../media/image464.png"/><Relationship Id="rId34" Type="http://schemas.openxmlformats.org/officeDocument/2006/relationships/customXml" Target="../ink/ink458.xml"/><Relationship Id="rId33" Type="http://schemas.openxmlformats.org/officeDocument/2006/relationships/image" Target="../media/image463.png"/><Relationship Id="rId32" Type="http://schemas.openxmlformats.org/officeDocument/2006/relationships/customXml" Target="../ink/ink457.xml"/><Relationship Id="rId312" Type="http://schemas.openxmlformats.org/officeDocument/2006/relationships/slideLayout" Target="../slideLayouts/slideLayout1.xml"/><Relationship Id="rId311" Type="http://schemas.openxmlformats.org/officeDocument/2006/relationships/image" Target="../media/image601.png"/><Relationship Id="rId310" Type="http://schemas.openxmlformats.org/officeDocument/2006/relationships/customXml" Target="../ink/ink596.xml"/><Relationship Id="rId31" Type="http://schemas.openxmlformats.org/officeDocument/2006/relationships/image" Target="../media/image462.png"/><Relationship Id="rId309" Type="http://schemas.openxmlformats.org/officeDocument/2006/relationships/image" Target="../media/image600.png"/><Relationship Id="rId308" Type="http://schemas.openxmlformats.org/officeDocument/2006/relationships/customXml" Target="../ink/ink595.xml"/><Relationship Id="rId307" Type="http://schemas.openxmlformats.org/officeDocument/2006/relationships/image" Target="../media/image599.png"/><Relationship Id="rId306" Type="http://schemas.openxmlformats.org/officeDocument/2006/relationships/customXml" Target="../ink/ink594.xml"/><Relationship Id="rId305" Type="http://schemas.openxmlformats.org/officeDocument/2006/relationships/image" Target="../media/image598.png"/><Relationship Id="rId304" Type="http://schemas.openxmlformats.org/officeDocument/2006/relationships/customXml" Target="../ink/ink593.xml"/><Relationship Id="rId303" Type="http://schemas.openxmlformats.org/officeDocument/2006/relationships/image" Target="../media/image597.png"/><Relationship Id="rId302" Type="http://schemas.openxmlformats.org/officeDocument/2006/relationships/customXml" Target="../ink/ink592.xml"/><Relationship Id="rId301" Type="http://schemas.openxmlformats.org/officeDocument/2006/relationships/image" Target="../media/image596.png"/><Relationship Id="rId300" Type="http://schemas.openxmlformats.org/officeDocument/2006/relationships/customXml" Target="../ink/ink591.xml"/><Relationship Id="rId30" Type="http://schemas.openxmlformats.org/officeDocument/2006/relationships/customXml" Target="../ink/ink456.xml"/><Relationship Id="rId3" Type="http://schemas.openxmlformats.org/officeDocument/2006/relationships/image" Target="../media/image448.png"/><Relationship Id="rId299" Type="http://schemas.openxmlformats.org/officeDocument/2006/relationships/image" Target="../media/image595.png"/><Relationship Id="rId298" Type="http://schemas.openxmlformats.org/officeDocument/2006/relationships/customXml" Target="../ink/ink590.xml"/><Relationship Id="rId297" Type="http://schemas.openxmlformats.org/officeDocument/2006/relationships/image" Target="../media/image594.png"/><Relationship Id="rId296" Type="http://schemas.openxmlformats.org/officeDocument/2006/relationships/customXml" Target="../ink/ink589.xml"/><Relationship Id="rId295" Type="http://schemas.openxmlformats.org/officeDocument/2006/relationships/image" Target="../media/image593.png"/><Relationship Id="rId294" Type="http://schemas.openxmlformats.org/officeDocument/2006/relationships/customXml" Target="../ink/ink588.xml"/><Relationship Id="rId293" Type="http://schemas.openxmlformats.org/officeDocument/2006/relationships/image" Target="../media/image592.png"/><Relationship Id="rId292" Type="http://schemas.openxmlformats.org/officeDocument/2006/relationships/customXml" Target="../ink/ink587.xml"/><Relationship Id="rId291" Type="http://schemas.openxmlformats.org/officeDocument/2006/relationships/image" Target="../media/image591.png"/><Relationship Id="rId290" Type="http://schemas.openxmlformats.org/officeDocument/2006/relationships/customXml" Target="../ink/ink586.xml"/><Relationship Id="rId29" Type="http://schemas.openxmlformats.org/officeDocument/2006/relationships/image" Target="../media/image461.png"/><Relationship Id="rId289" Type="http://schemas.openxmlformats.org/officeDocument/2006/relationships/image" Target="../media/image590.png"/><Relationship Id="rId288" Type="http://schemas.openxmlformats.org/officeDocument/2006/relationships/customXml" Target="../ink/ink585.xml"/><Relationship Id="rId287" Type="http://schemas.openxmlformats.org/officeDocument/2006/relationships/image" Target="../media/image589.png"/><Relationship Id="rId286" Type="http://schemas.openxmlformats.org/officeDocument/2006/relationships/customXml" Target="../ink/ink584.xml"/><Relationship Id="rId285" Type="http://schemas.openxmlformats.org/officeDocument/2006/relationships/image" Target="../media/image588.png"/><Relationship Id="rId284" Type="http://schemas.openxmlformats.org/officeDocument/2006/relationships/customXml" Target="../ink/ink583.xml"/><Relationship Id="rId283" Type="http://schemas.openxmlformats.org/officeDocument/2006/relationships/image" Target="../media/image587.png"/><Relationship Id="rId282" Type="http://schemas.openxmlformats.org/officeDocument/2006/relationships/customXml" Target="../ink/ink582.xml"/><Relationship Id="rId281" Type="http://schemas.openxmlformats.org/officeDocument/2006/relationships/image" Target="../media/image586.png"/><Relationship Id="rId280" Type="http://schemas.openxmlformats.org/officeDocument/2006/relationships/customXml" Target="../ink/ink581.xml"/><Relationship Id="rId28" Type="http://schemas.openxmlformats.org/officeDocument/2006/relationships/customXml" Target="../ink/ink455.xml"/><Relationship Id="rId279" Type="http://schemas.openxmlformats.org/officeDocument/2006/relationships/image" Target="../media/image585.png"/><Relationship Id="rId278" Type="http://schemas.openxmlformats.org/officeDocument/2006/relationships/customXml" Target="../ink/ink580.xml"/><Relationship Id="rId277" Type="http://schemas.openxmlformats.org/officeDocument/2006/relationships/image" Target="../media/image584.png"/><Relationship Id="rId276" Type="http://schemas.openxmlformats.org/officeDocument/2006/relationships/customXml" Target="../ink/ink579.xml"/><Relationship Id="rId275" Type="http://schemas.openxmlformats.org/officeDocument/2006/relationships/image" Target="../media/image583.png"/><Relationship Id="rId274" Type="http://schemas.openxmlformats.org/officeDocument/2006/relationships/customXml" Target="../ink/ink578.xml"/><Relationship Id="rId273" Type="http://schemas.openxmlformats.org/officeDocument/2006/relationships/image" Target="../media/image582.png"/><Relationship Id="rId272" Type="http://schemas.openxmlformats.org/officeDocument/2006/relationships/customXml" Target="../ink/ink577.xml"/><Relationship Id="rId271" Type="http://schemas.openxmlformats.org/officeDocument/2006/relationships/image" Target="../media/image581.png"/><Relationship Id="rId270" Type="http://schemas.openxmlformats.org/officeDocument/2006/relationships/customXml" Target="../ink/ink576.xml"/><Relationship Id="rId27" Type="http://schemas.openxmlformats.org/officeDocument/2006/relationships/image" Target="../media/image460.png"/><Relationship Id="rId269" Type="http://schemas.openxmlformats.org/officeDocument/2006/relationships/image" Target="../media/image580.png"/><Relationship Id="rId268" Type="http://schemas.openxmlformats.org/officeDocument/2006/relationships/customXml" Target="../ink/ink575.xml"/><Relationship Id="rId267" Type="http://schemas.openxmlformats.org/officeDocument/2006/relationships/image" Target="../media/image579.png"/><Relationship Id="rId266" Type="http://schemas.openxmlformats.org/officeDocument/2006/relationships/customXml" Target="../ink/ink574.xml"/><Relationship Id="rId265" Type="http://schemas.openxmlformats.org/officeDocument/2006/relationships/image" Target="../media/image578.png"/><Relationship Id="rId264" Type="http://schemas.openxmlformats.org/officeDocument/2006/relationships/customXml" Target="../ink/ink573.xml"/><Relationship Id="rId263" Type="http://schemas.openxmlformats.org/officeDocument/2006/relationships/image" Target="../media/image577.png"/><Relationship Id="rId262" Type="http://schemas.openxmlformats.org/officeDocument/2006/relationships/customXml" Target="../ink/ink572.xml"/><Relationship Id="rId261" Type="http://schemas.openxmlformats.org/officeDocument/2006/relationships/image" Target="../media/image576.png"/><Relationship Id="rId260" Type="http://schemas.openxmlformats.org/officeDocument/2006/relationships/customXml" Target="../ink/ink571.xml"/><Relationship Id="rId26" Type="http://schemas.openxmlformats.org/officeDocument/2006/relationships/customXml" Target="../ink/ink454.xml"/><Relationship Id="rId259" Type="http://schemas.openxmlformats.org/officeDocument/2006/relationships/image" Target="../media/image575.png"/><Relationship Id="rId258" Type="http://schemas.openxmlformats.org/officeDocument/2006/relationships/customXml" Target="../ink/ink570.xml"/><Relationship Id="rId257" Type="http://schemas.openxmlformats.org/officeDocument/2006/relationships/image" Target="../media/image574.png"/><Relationship Id="rId256" Type="http://schemas.openxmlformats.org/officeDocument/2006/relationships/customXml" Target="../ink/ink569.xml"/><Relationship Id="rId255" Type="http://schemas.openxmlformats.org/officeDocument/2006/relationships/image" Target="../media/image573.png"/><Relationship Id="rId254" Type="http://schemas.openxmlformats.org/officeDocument/2006/relationships/customXml" Target="../ink/ink568.xml"/><Relationship Id="rId253" Type="http://schemas.openxmlformats.org/officeDocument/2006/relationships/image" Target="../media/image572.png"/><Relationship Id="rId252" Type="http://schemas.openxmlformats.org/officeDocument/2006/relationships/customXml" Target="../ink/ink567.xml"/><Relationship Id="rId251" Type="http://schemas.openxmlformats.org/officeDocument/2006/relationships/image" Target="../media/image571.png"/><Relationship Id="rId250" Type="http://schemas.openxmlformats.org/officeDocument/2006/relationships/customXml" Target="../ink/ink566.xml"/><Relationship Id="rId25" Type="http://schemas.openxmlformats.org/officeDocument/2006/relationships/image" Target="../media/image459.png"/><Relationship Id="rId249" Type="http://schemas.openxmlformats.org/officeDocument/2006/relationships/image" Target="../media/image570.png"/><Relationship Id="rId248" Type="http://schemas.openxmlformats.org/officeDocument/2006/relationships/customXml" Target="../ink/ink565.xml"/><Relationship Id="rId247" Type="http://schemas.openxmlformats.org/officeDocument/2006/relationships/image" Target="../media/image569.png"/><Relationship Id="rId246" Type="http://schemas.openxmlformats.org/officeDocument/2006/relationships/customXml" Target="../ink/ink564.xml"/><Relationship Id="rId245" Type="http://schemas.openxmlformats.org/officeDocument/2006/relationships/image" Target="../media/image568.png"/><Relationship Id="rId244" Type="http://schemas.openxmlformats.org/officeDocument/2006/relationships/customXml" Target="../ink/ink563.xml"/><Relationship Id="rId243" Type="http://schemas.openxmlformats.org/officeDocument/2006/relationships/image" Target="../media/image567.png"/><Relationship Id="rId242" Type="http://schemas.openxmlformats.org/officeDocument/2006/relationships/customXml" Target="../ink/ink562.xml"/><Relationship Id="rId241" Type="http://schemas.openxmlformats.org/officeDocument/2006/relationships/image" Target="../media/image566.png"/><Relationship Id="rId240" Type="http://schemas.openxmlformats.org/officeDocument/2006/relationships/customXml" Target="../ink/ink561.xml"/><Relationship Id="rId24" Type="http://schemas.openxmlformats.org/officeDocument/2006/relationships/customXml" Target="../ink/ink453.xml"/><Relationship Id="rId239" Type="http://schemas.openxmlformats.org/officeDocument/2006/relationships/image" Target="../media/image565.png"/><Relationship Id="rId238" Type="http://schemas.openxmlformats.org/officeDocument/2006/relationships/customXml" Target="../ink/ink560.xml"/><Relationship Id="rId237" Type="http://schemas.openxmlformats.org/officeDocument/2006/relationships/image" Target="../media/image564.png"/><Relationship Id="rId236" Type="http://schemas.openxmlformats.org/officeDocument/2006/relationships/customXml" Target="../ink/ink559.xml"/><Relationship Id="rId235" Type="http://schemas.openxmlformats.org/officeDocument/2006/relationships/image" Target="../media/image563.png"/><Relationship Id="rId234" Type="http://schemas.openxmlformats.org/officeDocument/2006/relationships/customXml" Target="../ink/ink558.xml"/><Relationship Id="rId233" Type="http://schemas.openxmlformats.org/officeDocument/2006/relationships/image" Target="../media/image562.png"/><Relationship Id="rId232" Type="http://schemas.openxmlformats.org/officeDocument/2006/relationships/customXml" Target="../ink/ink557.xml"/><Relationship Id="rId231" Type="http://schemas.openxmlformats.org/officeDocument/2006/relationships/image" Target="../media/image561.png"/><Relationship Id="rId230" Type="http://schemas.openxmlformats.org/officeDocument/2006/relationships/customXml" Target="../ink/ink556.xml"/><Relationship Id="rId23" Type="http://schemas.openxmlformats.org/officeDocument/2006/relationships/image" Target="../media/image458.png"/><Relationship Id="rId229" Type="http://schemas.openxmlformats.org/officeDocument/2006/relationships/image" Target="../media/image560.png"/><Relationship Id="rId228" Type="http://schemas.openxmlformats.org/officeDocument/2006/relationships/customXml" Target="../ink/ink555.xml"/><Relationship Id="rId227" Type="http://schemas.openxmlformats.org/officeDocument/2006/relationships/image" Target="../media/image559.png"/><Relationship Id="rId226" Type="http://schemas.openxmlformats.org/officeDocument/2006/relationships/customXml" Target="../ink/ink554.xml"/><Relationship Id="rId225" Type="http://schemas.openxmlformats.org/officeDocument/2006/relationships/image" Target="../media/image558.png"/><Relationship Id="rId224" Type="http://schemas.openxmlformats.org/officeDocument/2006/relationships/customXml" Target="../ink/ink553.xml"/><Relationship Id="rId223" Type="http://schemas.openxmlformats.org/officeDocument/2006/relationships/image" Target="../media/image557.png"/><Relationship Id="rId222" Type="http://schemas.openxmlformats.org/officeDocument/2006/relationships/customXml" Target="../ink/ink552.xml"/><Relationship Id="rId221" Type="http://schemas.openxmlformats.org/officeDocument/2006/relationships/image" Target="../media/image556.png"/><Relationship Id="rId220" Type="http://schemas.openxmlformats.org/officeDocument/2006/relationships/customXml" Target="../ink/ink551.xml"/><Relationship Id="rId22" Type="http://schemas.openxmlformats.org/officeDocument/2006/relationships/customXml" Target="../ink/ink452.xml"/><Relationship Id="rId219" Type="http://schemas.openxmlformats.org/officeDocument/2006/relationships/image" Target="../media/image555.png"/><Relationship Id="rId218" Type="http://schemas.openxmlformats.org/officeDocument/2006/relationships/customXml" Target="../ink/ink550.xml"/><Relationship Id="rId217" Type="http://schemas.openxmlformats.org/officeDocument/2006/relationships/image" Target="../media/image554.png"/><Relationship Id="rId216" Type="http://schemas.openxmlformats.org/officeDocument/2006/relationships/customXml" Target="../ink/ink549.xml"/><Relationship Id="rId215" Type="http://schemas.openxmlformats.org/officeDocument/2006/relationships/image" Target="../media/image553.png"/><Relationship Id="rId214" Type="http://schemas.openxmlformats.org/officeDocument/2006/relationships/customXml" Target="../ink/ink548.xml"/><Relationship Id="rId213" Type="http://schemas.openxmlformats.org/officeDocument/2006/relationships/image" Target="../media/image552.png"/><Relationship Id="rId212" Type="http://schemas.openxmlformats.org/officeDocument/2006/relationships/customXml" Target="../ink/ink547.xml"/><Relationship Id="rId211" Type="http://schemas.openxmlformats.org/officeDocument/2006/relationships/image" Target="../media/image551.png"/><Relationship Id="rId210" Type="http://schemas.openxmlformats.org/officeDocument/2006/relationships/customXml" Target="../ink/ink546.xml"/><Relationship Id="rId21" Type="http://schemas.openxmlformats.org/officeDocument/2006/relationships/image" Target="../media/image457.png"/><Relationship Id="rId209" Type="http://schemas.openxmlformats.org/officeDocument/2006/relationships/image" Target="../media/image550.png"/><Relationship Id="rId208" Type="http://schemas.openxmlformats.org/officeDocument/2006/relationships/customXml" Target="../ink/ink545.xml"/><Relationship Id="rId207" Type="http://schemas.openxmlformats.org/officeDocument/2006/relationships/image" Target="../media/image549.png"/><Relationship Id="rId206" Type="http://schemas.openxmlformats.org/officeDocument/2006/relationships/customXml" Target="../ink/ink544.xml"/><Relationship Id="rId205" Type="http://schemas.openxmlformats.org/officeDocument/2006/relationships/image" Target="../media/image548.png"/><Relationship Id="rId204" Type="http://schemas.openxmlformats.org/officeDocument/2006/relationships/customXml" Target="../ink/ink543.xml"/><Relationship Id="rId203" Type="http://schemas.openxmlformats.org/officeDocument/2006/relationships/image" Target="../media/image547.png"/><Relationship Id="rId202" Type="http://schemas.openxmlformats.org/officeDocument/2006/relationships/customXml" Target="../ink/ink542.xml"/><Relationship Id="rId201" Type="http://schemas.openxmlformats.org/officeDocument/2006/relationships/image" Target="../media/image546.png"/><Relationship Id="rId200" Type="http://schemas.openxmlformats.org/officeDocument/2006/relationships/customXml" Target="../ink/ink541.xml"/><Relationship Id="rId20" Type="http://schemas.openxmlformats.org/officeDocument/2006/relationships/customXml" Target="../ink/ink451.xml"/><Relationship Id="rId2" Type="http://schemas.openxmlformats.org/officeDocument/2006/relationships/customXml" Target="../ink/ink442.xml"/><Relationship Id="rId199" Type="http://schemas.openxmlformats.org/officeDocument/2006/relationships/image" Target="../media/image439.png"/><Relationship Id="rId198" Type="http://schemas.openxmlformats.org/officeDocument/2006/relationships/customXml" Target="../ink/ink540.xml"/><Relationship Id="rId197" Type="http://schemas.openxmlformats.org/officeDocument/2006/relationships/image" Target="../media/image545.png"/><Relationship Id="rId196" Type="http://schemas.openxmlformats.org/officeDocument/2006/relationships/customXml" Target="../ink/ink539.xml"/><Relationship Id="rId195" Type="http://schemas.openxmlformats.org/officeDocument/2006/relationships/image" Target="../media/image544.png"/><Relationship Id="rId194" Type="http://schemas.openxmlformats.org/officeDocument/2006/relationships/customXml" Target="../ink/ink538.xml"/><Relationship Id="rId193" Type="http://schemas.openxmlformats.org/officeDocument/2006/relationships/image" Target="../media/image543.png"/><Relationship Id="rId192" Type="http://schemas.openxmlformats.org/officeDocument/2006/relationships/customXml" Target="../ink/ink537.xml"/><Relationship Id="rId191" Type="http://schemas.openxmlformats.org/officeDocument/2006/relationships/image" Target="../media/image542.png"/><Relationship Id="rId190" Type="http://schemas.openxmlformats.org/officeDocument/2006/relationships/customXml" Target="../ink/ink536.xml"/><Relationship Id="rId19" Type="http://schemas.openxmlformats.org/officeDocument/2006/relationships/image" Target="../media/image456.png"/><Relationship Id="rId189" Type="http://schemas.openxmlformats.org/officeDocument/2006/relationships/image" Target="../media/image541.png"/><Relationship Id="rId188" Type="http://schemas.openxmlformats.org/officeDocument/2006/relationships/customXml" Target="../ink/ink535.xml"/><Relationship Id="rId187" Type="http://schemas.openxmlformats.org/officeDocument/2006/relationships/image" Target="../media/image540.png"/><Relationship Id="rId186" Type="http://schemas.openxmlformats.org/officeDocument/2006/relationships/customXml" Target="../ink/ink534.xml"/><Relationship Id="rId185" Type="http://schemas.openxmlformats.org/officeDocument/2006/relationships/image" Target="../media/image539.png"/><Relationship Id="rId184" Type="http://schemas.openxmlformats.org/officeDocument/2006/relationships/customXml" Target="../ink/ink533.xml"/><Relationship Id="rId183" Type="http://schemas.openxmlformats.org/officeDocument/2006/relationships/image" Target="../media/image538.png"/><Relationship Id="rId182" Type="http://schemas.openxmlformats.org/officeDocument/2006/relationships/customXml" Target="../ink/ink532.xml"/><Relationship Id="rId181" Type="http://schemas.openxmlformats.org/officeDocument/2006/relationships/image" Target="../media/image537.png"/><Relationship Id="rId180" Type="http://schemas.openxmlformats.org/officeDocument/2006/relationships/customXml" Target="../ink/ink531.xml"/><Relationship Id="rId18" Type="http://schemas.openxmlformats.org/officeDocument/2006/relationships/customXml" Target="../ink/ink450.xml"/><Relationship Id="rId179" Type="http://schemas.openxmlformats.org/officeDocument/2006/relationships/image" Target="../media/image536.png"/><Relationship Id="rId178" Type="http://schemas.openxmlformats.org/officeDocument/2006/relationships/customXml" Target="../ink/ink530.xml"/><Relationship Id="rId177" Type="http://schemas.openxmlformats.org/officeDocument/2006/relationships/image" Target="../media/image535.png"/><Relationship Id="rId176" Type="http://schemas.openxmlformats.org/officeDocument/2006/relationships/customXml" Target="../ink/ink529.xml"/><Relationship Id="rId175" Type="http://schemas.openxmlformats.org/officeDocument/2006/relationships/image" Target="../media/image534.png"/><Relationship Id="rId174" Type="http://schemas.openxmlformats.org/officeDocument/2006/relationships/customXml" Target="../ink/ink528.xml"/><Relationship Id="rId173" Type="http://schemas.openxmlformats.org/officeDocument/2006/relationships/image" Target="../media/image533.png"/><Relationship Id="rId172" Type="http://schemas.openxmlformats.org/officeDocument/2006/relationships/customXml" Target="../ink/ink527.xml"/><Relationship Id="rId171" Type="http://schemas.openxmlformats.org/officeDocument/2006/relationships/image" Target="../media/image532.png"/><Relationship Id="rId170" Type="http://schemas.openxmlformats.org/officeDocument/2006/relationships/customXml" Target="../ink/ink526.xml"/><Relationship Id="rId17" Type="http://schemas.openxmlformats.org/officeDocument/2006/relationships/image" Target="../media/image455.png"/><Relationship Id="rId169" Type="http://schemas.openxmlformats.org/officeDocument/2006/relationships/image" Target="../media/image531.png"/><Relationship Id="rId168" Type="http://schemas.openxmlformats.org/officeDocument/2006/relationships/customXml" Target="../ink/ink525.xml"/><Relationship Id="rId167" Type="http://schemas.openxmlformats.org/officeDocument/2006/relationships/image" Target="../media/image530.png"/><Relationship Id="rId166" Type="http://schemas.openxmlformats.org/officeDocument/2006/relationships/customXml" Target="../ink/ink524.xml"/><Relationship Id="rId165" Type="http://schemas.openxmlformats.org/officeDocument/2006/relationships/image" Target="../media/image529.png"/><Relationship Id="rId164" Type="http://schemas.openxmlformats.org/officeDocument/2006/relationships/customXml" Target="../ink/ink523.xml"/><Relationship Id="rId163" Type="http://schemas.openxmlformats.org/officeDocument/2006/relationships/image" Target="../media/image528.png"/><Relationship Id="rId162" Type="http://schemas.openxmlformats.org/officeDocument/2006/relationships/customXml" Target="../ink/ink522.xml"/><Relationship Id="rId161" Type="http://schemas.openxmlformats.org/officeDocument/2006/relationships/image" Target="../media/image527.png"/><Relationship Id="rId160" Type="http://schemas.openxmlformats.org/officeDocument/2006/relationships/customXml" Target="../ink/ink521.xml"/><Relationship Id="rId16" Type="http://schemas.openxmlformats.org/officeDocument/2006/relationships/customXml" Target="../ink/ink449.xml"/><Relationship Id="rId159" Type="http://schemas.openxmlformats.org/officeDocument/2006/relationships/image" Target="../media/image526.png"/><Relationship Id="rId158" Type="http://schemas.openxmlformats.org/officeDocument/2006/relationships/customXml" Target="../ink/ink520.xml"/><Relationship Id="rId157" Type="http://schemas.openxmlformats.org/officeDocument/2006/relationships/image" Target="../media/image525.png"/><Relationship Id="rId156" Type="http://schemas.openxmlformats.org/officeDocument/2006/relationships/customXml" Target="../ink/ink519.xml"/><Relationship Id="rId155" Type="http://schemas.openxmlformats.org/officeDocument/2006/relationships/image" Target="../media/image524.png"/><Relationship Id="rId154" Type="http://schemas.openxmlformats.org/officeDocument/2006/relationships/customXml" Target="../ink/ink518.xml"/><Relationship Id="rId153" Type="http://schemas.openxmlformats.org/officeDocument/2006/relationships/image" Target="../media/image523.png"/><Relationship Id="rId152" Type="http://schemas.openxmlformats.org/officeDocument/2006/relationships/customXml" Target="../ink/ink517.xml"/><Relationship Id="rId151" Type="http://schemas.openxmlformats.org/officeDocument/2006/relationships/image" Target="../media/image522.png"/><Relationship Id="rId150" Type="http://schemas.openxmlformats.org/officeDocument/2006/relationships/customXml" Target="../ink/ink516.xml"/><Relationship Id="rId15" Type="http://schemas.openxmlformats.org/officeDocument/2006/relationships/image" Target="../media/image454.png"/><Relationship Id="rId149" Type="http://schemas.openxmlformats.org/officeDocument/2006/relationships/image" Target="../media/image521.png"/><Relationship Id="rId148" Type="http://schemas.openxmlformats.org/officeDocument/2006/relationships/customXml" Target="../ink/ink515.xml"/><Relationship Id="rId147" Type="http://schemas.openxmlformats.org/officeDocument/2006/relationships/image" Target="../media/image520.png"/><Relationship Id="rId146" Type="http://schemas.openxmlformats.org/officeDocument/2006/relationships/customXml" Target="../ink/ink514.xml"/><Relationship Id="rId145" Type="http://schemas.openxmlformats.org/officeDocument/2006/relationships/image" Target="../media/image519.png"/><Relationship Id="rId144" Type="http://schemas.openxmlformats.org/officeDocument/2006/relationships/customXml" Target="../ink/ink513.xml"/><Relationship Id="rId143" Type="http://schemas.openxmlformats.org/officeDocument/2006/relationships/image" Target="../media/image518.png"/><Relationship Id="rId142" Type="http://schemas.openxmlformats.org/officeDocument/2006/relationships/customXml" Target="../ink/ink512.xml"/><Relationship Id="rId141" Type="http://schemas.openxmlformats.org/officeDocument/2006/relationships/image" Target="../media/image517.png"/><Relationship Id="rId140" Type="http://schemas.openxmlformats.org/officeDocument/2006/relationships/customXml" Target="../ink/ink511.xml"/><Relationship Id="rId14" Type="http://schemas.openxmlformats.org/officeDocument/2006/relationships/customXml" Target="../ink/ink448.xml"/><Relationship Id="rId139" Type="http://schemas.openxmlformats.org/officeDocument/2006/relationships/image" Target="../media/image516.png"/><Relationship Id="rId138" Type="http://schemas.openxmlformats.org/officeDocument/2006/relationships/customXml" Target="../ink/ink510.xml"/><Relationship Id="rId137" Type="http://schemas.openxmlformats.org/officeDocument/2006/relationships/image" Target="../media/image515.png"/><Relationship Id="rId136" Type="http://schemas.openxmlformats.org/officeDocument/2006/relationships/customXml" Target="../ink/ink509.xml"/><Relationship Id="rId135" Type="http://schemas.openxmlformats.org/officeDocument/2006/relationships/image" Target="../media/image514.png"/><Relationship Id="rId134" Type="http://schemas.openxmlformats.org/officeDocument/2006/relationships/customXml" Target="../ink/ink508.xml"/><Relationship Id="rId133" Type="http://schemas.openxmlformats.org/officeDocument/2006/relationships/image" Target="../media/image513.png"/><Relationship Id="rId132" Type="http://schemas.openxmlformats.org/officeDocument/2006/relationships/customXml" Target="../ink/ink507.xml"/><Relationship Id="rId131" Type="http://schemas.openxmlformats.org/officeDocument/2006/relationships/image" Target="../media/image512.png"/><Relationship Id="rId130" Type="http://schemas.openxmlformats.org/officeDocument/2006/relationships/customXml" Target="../ink/ink506.xml"/><Relationship Id="rId13" Type="http://schemas.openxmlformats.org/officeDocument/2006/relationships/image" Target="../media/image453.png"/><Relationship Id="rId129" Type="http://schemas.openxmlformats.org/officeDocument/2006/relationships/image" Target="../media/image511.png"/><Relationship Id="rId128" Type="http://schemas.openxmlformats.org/officeDocument/2006/relationships/customXml" Target="../ink/ink505.xml"/><Relationship Id="rId127" Type="http://schemas.openxmlformats.org/officeDocument/2006/relationships/image" Target="../media/image510.png"/><Relationship Id="rId126" Type="http://schemas.openxmlformats.org/officeDocument/2006/relationships/customXml" Target="../ink/ink504.xml"/><Relationship Id="rId125" Type="http://schemas.openxmlformats.org/officeDocument/2006/relationships/image" Target="../media/image509.png"/><Relationship Id="rId124" Type="http://schemas.openxmlformats.org/officeDocument/2006/relationships/customXml" Target="../ink/ink503.xml"/><Relationship Id="rId123" Type="http://schemas.openxmlformats.org/officeDocument/2006/relationships/image" Target="../media/image508.png"/><Relationship Id="rId122" Type="http://schemas.openxmlformats.org/officeDocument/2006/relationships/customXml" Target="../ink/ink502.xml"/><Relationship Id="rId121" Type="http://schemas.openxmlformats.org/officeDocument/2006/relationships/image" Target="../media/image507.png"/><Relationship Id="rId120" Type="http://schemas.openxmlformats.org/officeDocument/2006/relationships/customXml" Target="../ink/ink501.xml"/><Relationship Id="rId12" Type="http://schemas.openxmlformats.org/officeDocument/2006/relationships/customXml" Target="../ink/ink447.xml"/><Relationship Id="rId119" Type="http://schemas.openxmlformats.org/officeDocument/2006/relationships/image" Target="../media/image506.png"/><Relationship Id="rId118" Type="http://schemas.openxmlformats.org/officeDocument/2006/relationships/customXml" Target="../ink/ink500.xml"/><Relationship Id="rId117" Type="http://schemas.openxmlformats.org/officeDocument/2006/relationships/image" Target="../media/image505.png"/><Relationship Id="rId116" Type="http://schemas.openxmlformats.org/officeDocument/2006/relationships/customXml" Target="../ink/ink499.xml"/><Relationship Id="rId115" Type="http://schemas.openxmlformats.org/officeDocument/2006/relationships/image" Target="../media/image504.png"/><Relationship Id="rId114" Type="http://schemas.openxmlformats.org/officeDocument/2006/relationships/customXml" Target="../ink/ink498.xml"/><Relationship Id="rId113" Type="http://schemas.openxmlformats.org/officeDocument/2006/relationships/image" Target="../media/image503.png"/><Relationship Id="rId112" Type="http://schemas.openxmlformats.org/officeDocument/2006/relationships/customXml" Target="../ink/ink497.xml"/><Relationship Id="rId111" Type="http://schemas.openxmlformats.org/officeDocument/2006/relationships/image" Target="../media/image502.png"/><Relationship Id="rId110" Type="http://schemas.openxmlformats.org/officeDocument/2006/relationships/customXml" Target="../ink/ink496.xml"/><Relationship Id="rId11" Type="http://schemas.openxmlformats.org/officeDocument/2006/relationships/image" Target="../media/image452.png"/><Relationship Id="rId109" Type="http://schemas.openxmlformats.org/officeDocument/2006/relationships/image" Target="../media/image501.png"/><Relationship Id="rId108" Type="http://schemas.openxmlformats.org/officeDocument/2006/relationships/customXml" Target="../ink/ink495.xml"/><Relationship Id="rId107" Type="http://schemas.openxmlformats.org/officeDocument/2006/relationships/image" Target="../media/image500.png"/><Relationship Id="rId106" Type="http://schemas.openxmlformats.org/officeDocument/2006/relationships/customXml" Target="../ink/ink494.xml"/><Relationship Id="rId105" Type="http://schemas.openxmlformats.org/officeDocument/2006/relationships/image" Target="../media/image499.png"/><Relationship Id="rId104" Type="http://schemas.openxmlformats.org/officeDocument/2006/relationships/customXml" Target="../ink/ink493.xml"/><Relationship Id="rId103" Type="http://schemas.openxmlformats.org/officeDocument/2006/relationships/image" Target="../media/image498.png"/><Relationship Id="rId102" Type="http://schemas.openxmlformats.org/officeDocument/2006/relationships/customXml" Target="../ink/ink492.xml"/><Relationship Id="rId101" Type="http://schemas.openxmlformats.org/officeDocument/2006/relationships/image" Target="../media/image497.png"/><Relationship Id="rId100" Type="http://schemas.openxmlformats.org/officeDocument/2006/relationships/customXml" Target="../ink/ink491.xml"/><Relationship Id="rId10" Type="http://schemas.openxmlformats.org/officeDocument/2006/relationships/customXml" Target="../ink/ink446.xml"/><Relationship Id="rId1" Type="http://schemas.openxmlformats.org/officeDocument/2006/relationships/image" Target="../media/image447.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05.png"/><Relationship Id="rId6" Type="http://schemas.openxmlformats.org/officeDocument/2006/relationships/customXml" Target="../ink/ink599.xml"/><Relationship Id="rId5" Type="http://schemas.openxmlformats.org/officeDocument/2006/relationships/image" Target="../media/image604.png"/><Relationship Id="rId4" Type="http://schemas.openxmlformats.org/officeDocument/2006/relationships/customXml" Target="../ink/ink598.xml"/><Relationship Id="rId3" Type="http://schemas.openxmlformats.org/officeDocument/2006/relationships/image" Target="../media/image603.png"/><Relationship Id="rId2" Type="http://schemas.openxmlformats.org/officeDocument/2006/relationships/customXml" Target="../ink/ink597.xml"/><Relationship Id="rId1" Type="http://schemas.openxmlformats.org/officeDocument/2006/relationships/image" Target="../media/image60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06.png"/></Relationships>
</file>

<file path=ppt/slides/_rels/slide14.xml.rels><?xml version="1.0" encoding="UTF-8" standalone="yes"?>
<Relationships xmlns="http://schemas.openxmlformats.org/package/2006/relationships"><Relationship Id="rId9" Type="http://schemas.openxmlformats.org/officeDocument/2006/relationships/customXml" Target="../ink/ink604.xml"/><Relationship Id="rId83" Type="http://schemas.openxmlformats.org/officeDocument/2006/relationships/slideLayout" Target="../slideLayouts/slideLayout1.xml"/><Relationship Id="rId82" Type="http://schemas.openxmlformats.org/officeDocument/2006/relationships/image" Target="../media/image647.png"/><Relationship Id="rId81" Type="http://schemas.openxmlformats.org/officeDocument/2006/relationships/customXml" Target="../ink/ink640.xml"/><Relationship Id="rId80" Type="http://schemas.openxmlformats.org/officeDocument/2006/relationships/image" Target="../media/image646.png"/><Relationship Id="rId8" Type="http://schemas.openxmlformats.org/officeDocument/2006/relationships/image" Target="../media/image610.png"/><Relationship Id="rId79" Type="http://schemas.openxmlformats.org/officeDocument/2006/relationships/customXml" Target="../ink/ink639.xml"/><Relationship Id="rId78" Type="http://schemas.openxmlformats.org/officeDocument/2006/relationships/image" Target="../media/image645.png"/><Relationship Id="rId77" Type="http://schemas.openxmlformats.org/officeDocument/2006/relationships/customXml" Target="../ink/ink638.xml"/><Relationship Id="rId76" Type="http://schemas.openxmlformats.org/officeDocument/2006/relationships/image" Target="../media/image644.png"/><Relationship Id="rId75" Type="http://schemas.openxmlformats.org/officeDocument/2006/relationships/customXml" Target="../ink/ink637.xml"/><Relationship Id="rId74" Type="http://schemas.openxmlformats.org/officeDocument/2006/relationships/image" Target="../media/image643.png"/><Relationship Id="rId73" Type="http://schemas.openxmlformats.org/officeDocument/2006/relationships/customXml" Target="../ink/ink636.xml"/><Relationship Id="rId72" Type="http://schemas.openxmlformats.org/officeDocument/2006/relationships/image" Target="../media/image642.png"/><Relationship Id="rId71" Type="http://schemas.openxmlformats.org/officeDocument/2006/relationships/customXml" Target="../ink/ink635.xml"/><Relationship Id="rId70" Type="http://schemas.openxmlformats.org/officeDocument/2006/relationships/image" Target="../media/image641.png"/><Relationship Id="rId7" Type="http://schemas.openxmlformats.org/officeDocument/2006/relationships/customXml" Target="../ink/ink603.xml"/><Relationship Id="rId69" Type="http://schemas.openxmlformats.org/officeDocument/2006/relationships/customXml" Target="../ink/ink634.xml"/><Relationship Id="rId68" Type="http://schemas.openxmlformats.org/officeDocument/2006/relationships/image" Target="../media/image640.png"/><Relationship Id="rId67" Type="http://schemas.openxmlformats.org/officeDocument/2006/relationships/customXml" Target="../ink/ink633.xml"/><Relationship Id="rId66" Type="http://schemas.openxmlformats.org/officeDocument/2006/relationships/image" Target="../media/image639.png"/><Relationship Id="rId65" Type="http://schemas.openxmlformats.org/officeDocument/2006/relationships/customXml" Target="../ink/ink632.xml"/><Relationship Id="rId64" Type="http://schemas.openxmlformats.org/officeDocument/2006/relationships/image" Target="../media/image638.png"/><Relationship Id="rId63" Type="http://schemas.openxmlformats.org/officeDocument/2006/relationships/customXml" Target="../ink/ink631.xml"/><Relationship Id="rId62" Type="http://schemas.openxmlformats.org/officeDocument/2006/relationships/image" Target="../media/image637.png"/><Relationship Id="rId61" Type="http://schemas.openxmlformats.org/officeDocument/2006/relationships/customXml" Target="../ink/ink630.xml"/><Relationship Id="rId60" Type="http://schemas.openxmlformats.org/officeDocument/2006/relationships/image" Target="../media/image636.png"/><Relationship Id="rId6" Type="http://schemas.openxmlformats.org/officeDocument/2006/relationships/image" Target="../media/image609.png"/><Relationship Id="rId59" Type="http://schemas.openxmlformats.org/officeDocument/2006/relationships/customXml" Target="../ink/ink629.xml"/><Relationship Id="rId58" Type="http://schemas.openxmlformats.org/officeDocument/2006/relationships/image" Target="../media/image635.png"/><Relationship Id="rId57" Type="http://schemas.openxmlformats.org/officeDocument/2006/relationships/customXml" Target="../ink/ink628.xml"/><Relationship Id="rId56" Type="http://schemas.openxmlformats.org/officeDocument/2006/relationships/image" Target="../media/image634.png"/><Relationship Id="rId55" Type="http://schemas.openxmlformats.org/officeDocument/2006/relationships/customXml" Target="../ink/ink627.xml"/><Relationship Id="rId54" Type="http://schemas.openxmlformats.org/officeDocument/2006/relationships/image" Target="../media/image633.png"/><Relationship Id="rId53" Type="http://schemas.openxmlformats.org/officeDocument/2006/relationships/customXml" Target="../ink/ink626.xml"/><Relationship Id="rId52" Type="http://schemas.openxmlformats.org/officeDocument/2006/relationships/image" Target="../media/image632.png"/><Relationship Id="rId51" Type="http://schemas.openxmlformats.org/officeDocument/2006/relationships/customXml" Target="../ink/ink625.xml"/><Relationship Id="rId50" Type="http://schemas.openxmlformats.org/officeDocument/2006/relationships/image" Target="../media/image631.png"/><Relationship Id="rId5" Type="http://schemas.openxmlformats.org/officeDocument/2006/relationships/customXml" Target="../ink/ink602.xml"/><Relationship Id="rId49" Type="http://schemas.openxmlformats.org/officeDocument/2006/relationships/customXml" Target="../ink/ink624.xml"/><Relationship Id="rId48" Type="http://schemas.openxmlformats.org/officeDocument/2006/relationships/image" Target="../media/image630.png"/><Relationship Id="rId47" Type="http://schemas.openxmlformats.org/officeDocument/2006/relationships/customXml" Target="../ink/ink623.xml"/><Relationship Id="rId46" Type="http://schemas.openxmlformats.org/officeDocument/2006/relationships/image" Target="../media/image629.png"/><Relationship Id="rId45" Type="http://schemas.openxmlformats.org/officeDocument/2006/relationships/customXml" Target="../ink/ink622.xml"/><Relationship Id="rId44" Type="http://schemas.openxmlformats.org/officeDocument/2006/relationships/image" Target="../media/image628.png"/><Relationship Id="rId43" Type="http://schemas.openxmlformats.org/officeDocument/2006/relationships/customXml" Target="../ink/ink621.xml"/><Relationship Id="rId42" Type="http://schemas.openxmlformats.org/officeDocument/2006/relationships/image" Target="../media/image627.png"/><Relationship Id="rId41" Type="http://schemas.openxmlformats.org/officeDocument/2006/relationships/customXml" Target="../ink/ink620.xml"/><Relationship Id="rId40" Type="http://schemas.openxmlformats.org/officeDocument/2006/relationships/image" Target="../media/image626.png"/><Relationship Id="rId4" Type="http://schemas.openxmlformats.org/officeDocument/2006/relationships/image" Target="../media/image608.png"/><Relationship Id="rId39" Type="http://schemas.openxmlformats.org/officeDocument/2006/relationships/customXml" Target="../ink/ink619.xml"/><Relationship Id="rId38" Type="http://schemas.openxmlformats.org/officeDocument/2006/relationships/image" Target="../media/image625.png"/><Relationship Id="rId37" Type="http://schemas.openxmlformats.org/officeDocument/2006/relationships/customXml" Target="../ink/ink618.xml"/><Relationship Id="rId36" Type="http://schemas.openxmlformats.org/officeDocument/2006/relationships/image" Target="../media/image624.png"/><Relationship Id="rId35" Type="http://schemas.openxmlformats.org/officeDocument/2006/relationships/customXml" Target="../ink/ink617.xml"/><Relationship Id="rId34" Type="http://schemas.openxmlformats.org/officeDocument/2006/relationships/image" Target="../media/image623.png"/><Relationship Id="rId33" Type="http://schemas.openxmlformats.org/officeDocument/2006/relationships/customXml" Target="../ink/ink616.xml"/><Relationship Id="rId32" Type="http://schemas.openxmlformats.org/officeDocument/2006/relationships/image" Target="../media/image622.png"/><Relationship Id="rId31" Type="http://schemas.openxmlformats.org/officeDocument/2006/relationships/customXml" Target="../ink/ink615.xml"/><Relationship Id="rId30" Type="http://schemas.openxmlformats.org/officeDocument/2006/relationships/image" Target="../media/image621.png"/><Relationship Id="rId3" Type="http://schemas.openxmlformats.org/officeDocument/2006/relationships/customXml" Target="../ink/ink601.xml"/><Relationship Id="rId29" Type="http://schemas.openxmlformats.org/officeDocument/2006/relationships/customXml" Target="../ink/ink614.xml"/><Relationship Id="rId28" Type="http://schemas.openxmlformats.org/officeDocument/2006/relationships/image" Target="../media/image620.png"/><Relationship Id="rId27" Type="http://schemas.openxmlformats.org/officeDocument/2006/relationships/customXml" Target="../ink/ink613.xml"/><Relationship Id="rId26" Type="http://schemas.openxmlformats.org/officeDocument/2006/relationships/image" Target="../media/image619.png"/><Relationship Id="rId25" Type="http://schemas.openxmlformats.org/officeDocument/2006/relationships/customXml" Target="../ink/ink612.xml"/><Relationship Id="rId24" Type="http://schemas.openxmlformats.org/officeDocument/2006/relationships/image" Target="../media/image618.png"/><Relationship Id="rId23" Type="http://schemas.openxmlformats.org/officeDocument/2006/relationships/customXml" Target="../ink/ink611.xml"/><Relationship Id="rId22" Type="http://schemas.openxmlformats.org/officeDocument/2006/relationships/image" Target="../media/image617.png"/><Relationship Id="rId21" Type="http://schemas.openxmlformats.org/officeDocument/2006/relationships/customXml" Target="../ink/ink610.xml"/><Relationship Id="rId20" Type="http://schemas.openxmlformats.org/officeDocument/2006/relationships/image" Target="../media/image616.png"/><Relationship Id="rId2" Type="http://schemas.openxmlformats.org/officeDocument/2006/relationships/image" Target="../media/image607.png"/><Relationship Id="rId19" Type="http://schemas.openxmlformats.org/officeDocument/2006/relationships/customXml" Target="../ink/ink609.xml"/><Relationship Id="rId18" Type="http://schemas.openxmlformats.org/officeDocument/2006/relationships/image" Target="../media/image615.png"/><Relationship Id="rId17" Type="http://schemas.openxmlformats.org/officeDocument/2006/relationships/customXml" Target="../ink/ink608.xml"/><Relationship Id="rId16" Type="http://schemas.openxmlformats.org/officeDocument/2006/relationships/image" Target="../media/image614.png"/><Relationship Id="rId15" Type="http://schemas.openxmlformats.org/officeDocument/2006/relationships/customXml" Target="../ink/ink607.xml"/><Relationship Id="rId14" Type="http://schemas.openxmlformats.org/officeDocument/2006/relationships/image" Target="../media/image613.png"/><Relationship Id="rId13" Type="http://schemas.openxmlformats.org/officeDocument/2006/relationships/customXml" Target="../ink/ink606.xml"/><Relationship Id="rId12" Type="http://schemas.openxmlformats.org/officeDocument/2006/relationships/image" Target="../media/image612.png"/><Relationship Id="rId11" Type="http://schemas.openxmlformats.org/officeDocument/2006/relationships/customXml" Target="../ink/ink605.xml"/><Relationship Id="rId10" Type="http://schemas.openxmlformats.org/officeDocument/2006/relationships/image" Target="../media/image611.png"/><Relationship Id="rId1" Type="http://schemas.openxmlformats.org/officeDocument/2006/relationships/customXml" Target="../ink/ink600.xml"/></Relationships>
</file>

<file path=ppt/slides/_rels/slide15.xml.rels><?xml version="1.0" encoding="UTF-8" standalone="yes"?>
<Relationships xmlns="http://schemas.openxmlformats.org/package/2006/relationships"><Relationship Id="rId99" Type="http://schemas.openxmlformats.org/officeDocument/2006/relationships/customXml" Target="../ink/ink690.xml"/><Relationship Id="rId98" Type="http://schemas.openxmlformats.org/officeDocument/2006/relationships/image" Target="../media/image680.png"/><Relationship Id="rId97" Type="http://schemas.openxmlformats.org/officeDocument/2006/relationships/customXml" Target="../ink/ink689.xml"/><Relationship Id="rId96" Type="http://schemas.openxmlformats.org/officeDocument/2006/relationships/image" Target="../media/image679.png"/><Relationship Id="rId95" Type="http://schemas.openxmlformats.org/officeDocument/2006/relationships/customXml" Target="../ink/ink688.xml"/><Relationship Id="rId94" Type="http://schemas.openxmlformats.org/officeDocument/2006/relationships/image" Target="../media/image678.png"/><Relationship Id="rId93" Type="http://schemas.openxmlformats.org/officeDocument/2006/relationships/customXml" Target="../ink/ink687.xml"/><Relationship Id="rId92" Type="http://schemas.openxmlformats.org/officeDocument/2006/relationships/image" Target="../media/image677.png"/><Relationship Id="rId91" Type="http://schemas.openxmlformats.org/officeDocument/2006/relationships/customXml" Target="../ink/ink686.xml"/><Relationship Id="rId90" Type="http://schemas.openxmlformats.org/officeDocument/2006/relationships/image" Target="../media/image676.png"/><Relationship Id="rId9" Type="http://schemas.openxmlformats.org/officeDocument/2006/relationships/customXml" Target="../ink/ink645.xml"/><Relationship Id="rId89" Type="http://schemas.openxmlformats.org/officeDocument/2006/relationships/customXml" Target="../ink/ink685.xml"/><Relationship Id="rId88" Type="http://schemas.openxmlformats.org/officeDocument/2006/relationships/image" Target="../media/image675.png"/><Relationship Id="rId87" Type="http://schemas.openxmlformats.org/officeDocument/2006/relationships/customXml" Target="../ink/ink684.xml"/><Relationship Id="rId86" Type="http://schemas.openxmlformats.org/officeDocument/2006/relationships/image" Target="../media/image674.png"/><Relationship Id="rId85" Type="http://schemas.openxmlformats.org/officeDocument/2006/relationships/customXml" Target="../ink/ink683.xml"/><Relationship Id="rId84" Type="http://schemas.openxmlformats.org/officeDocument/2006/relationships/image" Target="../media/image673.png"/><Relationship Id="rId83" Type="http://schemas.openxmlformats.org/officeDocument/2006/relationships/customXml" Target="../ink/ink682.xml"/><Relationship Id="rId82" Type="http://schemas.openxmlformats.org/officeDocument/2006/relationships/image" Target="../media/image672.png"/><Relationship Id="rId81" Type="http://schemas.openxmlformats.org/officeDocument/2006/relationships/customXml" Target="../ink/ink681.xml"/><Relationship Id="rId80" Type="http://schemas.openxmlformats.org/officeDocument/2006/relationships/image" Target="../media/image671.png"/><Relationship Id="rId8" Type="http://schemas.openxmlformats.org/officeDocument/2006/relationships/image" Target="../media/image649.png"/><Relationship Id="rId79" Type="http://schemas.openxmlformats.org/officeDocument/2006/relationships/customXml" Target="../ink/ink680.xml"/><Relationship Id="rId78" Type="http://schemas.openxmlformats.org/officeDocument/2006/relationships/image" Target="../media/image670.png"/><Relationship Id="rId77" Type="http://schemas.openxmlformats.org/officeDocument/2006/relationships/customXml" Target="../ink/ink679.xml"/><Relationship Id="rId76" Type="http://schemas.openxmlformats.org/officeDocument/2006/relationships/image" Target="../media/image669.png"/><Relationship Id="rId75" Type="http://schemas.openxmlformats.org/officeDocument/2006/relationships/customXml" Target="../ink/ink678.xml"/><Relationship Id="rId74" Type="http://schemas.openxmlformats.org/officeDocument/2006/relationships/image" Target="../media/image668.png"/><Relationship Id="rId73" Type="http://schemas.openxmlformats.org/officeDocument/2006/relationships/customXml" Target="../ink/ink677.xml"/><Relationship Id="rId72" Type="http://schemas.openxmlformats.org/officeDocument/2006/relationships/image" Target="../media/image667.png"/><Relationship Id="rId71" Type="http://schemas.openxmlformats.org/officeDocument/2006/relationships/customXml" Target="../ink/ink676.xml"/><Relationship Id="rId70" Type="http://schemas.openxmlformats.org/officeDocument/2006/relationships/image" Target="../media/image666.png"/><Relationship Id="rId7" Type="http://schemas.openxmlformats.org/officeDocument/2006/relationships/customXml" Target="../ink/ink644.xml"/><Relationship Id="rId69" Type="http://schemas.openxmlformats.org/officeDocument/2006/relationships/customXml" Target="../ink/ink675.xml"/><Relationship Id="rId68" Type="http://schemas.openxmlformats.org/officeDocument/2006/relationships/image" Target="../media/image665.png"/><Relationship Id="rId67" Type="http://schemas.openxmlformats.org/officeDocument/2006/relationships/customXml" Target="../ink/ink674.xml"/><Relationship Id="rId66" Type="http://schemas.openxmlformats.org/officeDocument/2006/relationships/image" Target="../media/image664.png"/><Relationship Id="rId65" Type="http://schemas.openxmlformats.org/officeDocument/2006/relationships/customXml" Target="../ink/ink673.xml"/><Relationship Id="rId64" Type="http://schemas.openxmlformats.org/officeDocument/2006/relationships/image" Target="../media/image663.png"/><Relationship Id="rId63" Type="http://schemas.openxmlformats.org/officeDocument/2006/relationships/customXml" Target="../ink/ink672.xml"/><Relationship Id="rId62" Type="http://schemas.openxmlformats.org/officeDocument/2006/relationships/image" Target="../media/image662.png"/><Relationship Id="rId61" Type="http://schemas.openxmlformats.org/officeDocument/2006/relationships/customXml" Target="../ink/ink671.xml"/><Relationship Id="rId60" Type="http://schemas.openxmlformats.org/officeDocument/2006/relationships/image" Target="../media/image661.png"/><Relationship Id="rId6" Type="http://schemas.openxmlformats.org/officeDocument/2006/relationships/image" Target="../media/image608.png"/><Relationship Id="rId59" Type="http://schemas.openxmlformats.org/officeDocument/2006/relationships/customXml" Target="../ink/ink670.xml"/><Relationship Id="rId58" Type="http://schemas.openxmlformats.org/officeDocument/2006/relationships/image" Target="../media/image660.png"/><Relationship Id="rId57" Type="http://schemas.openxmlformats.org/officeDocument/2006/relationships/customXml" Target="../ink/ink669.xml"/><Relationship Id="rId56" Type="http://schemas.openxmlformats.org/officeDocument/2006/relationships/image" Target="../media/image659.png"/><Relationship Id="rId55" Type="http://schemas.openxmlformats.org/officeDocument/2006/relationships/customXml" Target="../ink/ink668.xml"/><Relationship Id="rId54" Type="http://schemas.openxmlformats.org/officeDocument/2006/relationships/image" Target="../media/image658.png"/><Relationship Id="rId53" Type="http://schemas.openxmlformats.org/officeDocument/2006/relationships/customXml" Target="../ink/ink667.xml"/><Relationship Id="rId52" Type="http://schemas.openxmlformats.org/officeDocument/2006/relationships/image" Target="../media/image657.png"/><Relationship Id="rId51" Type="http://schemas.openxmlformats.org/officeDocument/2006/relationships/customXml" Target="../ink/ink666.xml"/><Relationship Id="rId50" Type="http://schemas.openxmlformats.org/officeDocument/2006/relationships/image" Target="../media/image656.png"/><Relationship Id="rId5" Type="http://schemas.openxmlformats.org/officeDocument/2006/relationships/customXml" Target="../ink/ink643.xml"/><Relationship Id="rId49" Type="http://schemas.openxmlformats.org/officeDocument/2006/relationships/customXml" Target="../ink/ink665.xml"/><Relationship Id="rId48" Type="http://schemas.openxmlformats.org/officeDocument/2006/relationships/image" Target="../media/image655.png"/><Relationship Id="rId47" Type="http://schemas.openxmlformats.org/officeDocument/2006/relationships/customXml" Target="../ink/ink664.xml"/><Relationship Id="rId46" Type="http://schemas.openxmlformats.org/officeDocument/2006/relationships/image" Target="../media/image622.png"/><Relationship Id="rId45" Type="http://schemas.openxmlformats.org/officeDocument/2006/relationships/customXml" Target="../ink/ink663.xml"/><Relationship Id="rId44" Type="http://schemas.openxmlformats.org/officeDocument/2006/relationships/image" Target="../media/image621.png"/><Relationship Id="rId43" Type="http://schemas.openxmlformats.org/officeDocument/2006/relationships/customXml" Target="../ink/ink662.xml"/><Relationship Id="rId42" Type="http://schemas.openxmlformats.org/officeDocument/2006/relationships/image" Target="../media/image620.png"/><Relationship Id="rId41" Type="http://schemas.openxmlformats.org/officeDocument/2006/relationships/customXml" Target="../ink/ink661.xml"/><Relationship Id="rId40" Type="http://schemas.openxmlformats.org/officeDocument/2006/relationships/image" Target="../media/image619.png"/><Relationship Id="rId4" Type="http://schemas.openxmlformats.org/officeDocument/2006/relationships/image" Target="../media/image607.png"/><Relationship Id="rId39" Type="http://schemas.openxmlformats.org/officeDocument/2006/relationships/customXml" Target="../ink/ink660.xml"/><Relationship Id="rId38" Type="http://schemas.openxmlformats.org/officeDocument/2006/relationships/image" Target="../media/image618.png"/><Relationship Id="rId37" Type="http://schemas.openxmlformats.org/officeDocument/2006/relationships/customXml" Target="../ink/ink659.xml"/><Relationship Id="rId36" Type="http://schemas.openxmlformats.org/officeDocument/2006/relationships/image" Target="../media/image617.png"/><Relationship Id="rId35" Type="http://schemas.openxmlformats.org/officeDocument/2006/relationships/customXml" Target="../ink/ink658.xml"/><Relationship Id="rId34" Type="http://schemas.openxmlformats.org/officeDocument/2006/relationships/image" Target="../media/image616.png"/><Relationship Id="rId33" Type="http://schemas.openxmlformats.org/officeDocument/2006/relationships/customXml" Target="../ink/ink657.xml"/><Relationship Id="rId32" Type="http://schemas.openxmlformats.org/officeDocument/2006/relationships/image" Target="../media/image615.png"/><Relationship Id="rId31" Type="http://schemas.openxmlformats.org/officeDocument/2006/relationships/customXml" Target="../ink/ink656.xml"/><Relationship Id="rId301" Type="http://schemas.openxmlformats.org/officeDocument/2006/relationships/slideLayout" Target="../slideLayouts/slideLayout1.xml"/><Relationship Id="rId300" Type="http://schemas.openxmlformats.org/officeDocument/2006/relationships/image" Target="../media/image755.png"/><Relationship Id="rId30" Type="http://schemas.openxmlformats.org/officeDocument/2006/relationships/image" Target="../media/image614.png"/><Relationship Id="rId3" Type="http://schemas.openxmlformats.org/officeDocument/2006/relationships/customXml" Target="../ink/ink642.xml"/><Relationship Id="rId299" Type="http://schemas.openxmlformats.org/officeDocument/2006/relationships/customXml" Target="../ink/ink791.xml"/><Relationship Id="rId298" Type="http://schemas.openxmlformats.org/officeDocument/2006/relationships/image" Target="../media/image754.png"/><Relationship Id="rId297" Type="http://schemas.openxmlformats.org/officeDocument/2006/relationships/customXml" Target="../ink/ink790.xml"/><Relationship Id="rId296" Type="http://schemas.openxmlformats.org/officeDocument/2006/relationships/image" Target="../media/image647.png"/><Relationship Id="rId295" Type="http://schemas.openxmlformats.org/officeDocument/2006/relationships/customXml" Target="../ink/ink789.xml"/><Relationship Id="rId294" Type="http://schemas.openxmlformats.org/officeDocument/2006/relationships/image" Target="../media/image753.png"/><Relationship Id="rId293" Type="http://schemas.openxmlformats.org/officeDocument/2006/relationships/customXml" Target="../ink/ink788.xml"/><Relationship Id="rId292" Type="http://schemas.openxmlformats.org/officeDocument/2006/relationships/image" Target="../media/image752.png"/><Relationship Id="rId291" Type="http://schemas.openxmlformats.org/officeDocument/2006/relationships/customXml" Target="../ink/ink787.xml"/><Relationship Id="rId290" Type="http://schemas.openxmlformats.org/officeDocument/2006/relationships/image" Target="../media/image751.png"/><Relationship Id="rId29" Type="http://schemas.openxmlformats.org/officeDocument/2006/relationships/customXml" Target="../ink/ink655.xml"/><Relationship Id="rId289" Type="http://schemas.openxmlformats.org/officeDocument/2006/relationships/customXml" Target="../ink/ink786.xml"/><Relationship Id="rId288" Type="http://schemas.openxmlformats.org/officeDocument/2006/relationships/image" Target="../media/image750.png"/><Relationship Id="rId287" Type="http://schemas.openxmlformats.org/officeDocument/2006/relationships/customXml" Target="../ink/ink785.xml"/><Relationship Id="rId286" Type="http://schemas.openxmlformats.org/officeDocument/2006/relationships/image" Target="../media/image749.png"/><Relationship Id="rId285" Type="http://schemas.openxmlformats.org/officeDocument/2006/relationships/customXml" Target="../ink/ink784.xml"/><Relationship Id="rId284" Type="http://schemas.openxmlformats.org/officeDocument/2006/relationships/image" Target="../media/image748.png"/><Relationship Id="rId283" Type="http://schemas.openxmlformats.org/officeDocument/2006/relationships/customXml" Target="../ink/ink783.xml"/><Relationship Id="rId282" Type="http://schemas.openxmlformats.org/officeDocument/2006/relationships/image" Target="../media/image747.png"/><Relationship Id="rId281" Type="http://schemas.openxmlformats.org/officeDocument/2006/relationships/customXml" Target="../ink/ink782.xml"/><Relationship Id="rId280" Type="http://schemas.openxmlformats.org/officeDocument/2006/relationships/image" Target="../media/image746.png"/><Relationship Id="rId28" Type="http://schemas.openxmlformats.org/officeDocument/2006/relationships/image" Target="../media/image613.png"/><Relationship Id="rId279" Type="http://schemas.openxmlformats.org/officeDocument/2006/relationships/customXml" Target="../ink/ink781.xml"/><Relationship Id="rId278" Type="http://schemas.openxmlformats.org/officeDocument/2006/relationships/image" Target="../media/image745.png"/><Relationship Id="rId277" Type="http://schemas.openxmlformats.org/officeDocument/2006/relationships/customXml" Target="../ink/ink780.xml"/><Relationship Id="rId276" Type="http://schemas.openxmlformats.org/officeDocument/2006/relationships/image" Target="../media/image744.png"/><Relationship Id="rId275" Type="http://schemas.openxmlformats.org/officeDocument/2006/relationships/customXml" Target="../ink/ink779.xml"/><Relationship Id="rId274" Type="http://schemas.openxmlformats.org/officeDocument/2006/relationships/image" Target="../media/image743.png"/><Relationship Id="rId273" Type="http://schemas.openxmlformats.org/officeDocument/2006/relationships/customXml" Target="../ink/ink778.xml"/><Relationship Id="rId272" Type="http://schemas.openxmlformats.org/officeDocument/2006/relationships/image" Target="../media/image742.png"/><Relationship Id="rId271" Type="http://schemas.openxmlformats.org/officeDocument/2006/relationships/customXml" Target="../ink/ink777.xml"/><Relationship Id="rId270" Type="http://schemas.openxmlformats.org/officeDocument/2006/relationships/image" Target="../media/image741.png"/><Relationship Id="rId27" Type="http://schemas.openxmlformats.org/officeDocument/2006/relationships/customXml" Target="../ink/ink654.xml"/><Relationship Id="rId269" Type="http://schemas.openxmlformats.org/officeDocument/2006/relationships/customXml" Target="../ink/ink776.xml"/><Relationship Id="rId268" Type="http://schemas.openxmlformats.org/officeDocument/2006/relationships/image" Target="../media/image740.png"/><Relationship Id="rId267" Type="http://schemas.openxmlformats.org/officeDocument/2006/relationships/customXml" Target="../ink/ink775.xml"/><Relationship Id="rId266" Type="http://schemas.openxmlformats.org/officeDocument/2006/relationships/image" Target="../media/image739.png"/><Relationship Id="rId265" Type="http://schemas.openxmlformats.org/officeDocument/2006/relationships/customXml" Target="../ink/ink774.xml"/><Relationship Id="rId264" Type="http://schemas.openxmlformats.org/officeDocument/2006/relationships/image" Target="../media/image738.png"/><Relationship Id="rId263" Type="http://schemas.openxmlformats.org/officeDocument/2006/relationships/customXml" Target="../ink/ink773.xml"/><Relationship Id="rId262" Type="http://schemas.openxmlformats.org/officeDocument/2006/relationships/image" Target="../media/image737.png"/><Relationship Id="rId261" Type="http://schemas.openxmlformats.org/officeDocument/2006/relationships/customXml" Target="../ink/ink772.xml"/><Relationship Id="rId260" Type="http://schemas.openxmlformats.org/officeDocument/2006/relationships/image" Target="../media/image736.png"/><Relationship Id="rId26" Type="http://schemas.openxmlformats.org/officeDocument/2006/relationships/image" Target="../media/image612.png"/><Relationship Id="rId259" Type="http://schemas.openxmlformats.org/officeDocument/2006/relationships/customXml" Target="../ink/ink771.xml"/><Relationship Id="rId258" Type="http://schemas.openxmlformats.org/officeDocument/2006/relationships/image" Target="../media/image735.png"/><Relationship Id="rId257" Type="http://schemas.openxmlformats.org/officeDocument/2006/relationships/customXml" Target="../ink/ink770.xml"/><Relationship Id="rId256" Type="http://schemas.openxmlformats.org/officeDocument/2006/relationships/image" Target="../media/image734.png"/><Relationship Id="rId255" Type="http://schemas.openxmlformats.org/officeDocument/2006/relationships/customXml" Target="../ink/ink769.xml"/><Relationship Id="rId254" Type="http://schemas.openxmlformats.org/officeDocument/2006/relationships/image" Target="../media/image733.png"/><Relationship Id="rId253" Type="http://schemas.openxmlformats.org/officeDocument/2006/relationships/customXml" Target="../ink/ink768.xml"/><Relationship Id="rId252" Type="http://schemas.openxmlformats.org/officeDocument/2006/relationships/image" Target="../media/image732.png"/><Relationship Id="rId251" Type="http://schemas.openxmlformats.org/officeDocument/2006/relationships/customXml" Target="../ink/ink767.xml"/><Relationship Id="rId250" Type="http://schemas.openxmlformats.org/officeDocument/2006/relationships/image" Target="../media/image731.png"/><Relationship Id="rId25" Type="http://schemas.openxmlformats.org/officeDocument/2006/relationships/customXml" Target="../ink/ink653.xml"/><Relationship Id="rId249" Type="http://schemas.openxmlformats.org/officeDocument/2006/relationships/customXml" Target="../ink/ink766.xml"/><Relationship Id="rId248" Type="http://schemas.openxmlformats.org/officeDocument/2006/relationships/image" Target="../media/image730.png"/><Relationship Id="rId247" Type="http://schemas.openxmlformats.org/officeDocument/2006/relationships/customXml" Target="../ink/ink765.xml"/><Relationship Id="rId246" Type="http://schemas.openxmlformats.org/officeDocument/2006/relationships/image" Target="../media/image729.png"/><Relationship Id="rId245" Type="http://schemas.openxmlformats.org/officeDocument/2006/relationships/customXml" Target="../ink/ink764.xml"/><Relationship Id="rId244" Type="http://schemas.openxmlformats.org/officeDocument/2006/relationships/image" Target="../media/image728.png"/><Relationship Id="rId243" Type="http://schemas.openxmlformats.org/officeDocument/2006/relationships/customXml" Target="../ink/ink763.xml"/><Relationship Id="rId242" Type="http://schemas.openxmlformats.org/officeDocument/2006/relationships/image" Target="../media/image727.png"/><Relationship Id="rId241" Type="http://schemas.openxmlformats.org/officeDocument/2006/relationships/customXml" Target="../ink/ink762.xml"/><Relationship Id="rId240" Type="http://schemas.openxmlformats.org/officeDocument/2006/relationships/image" Target="../media/image726.png"/><Relationship Id="rId24" Type="http://schemas.openxmlformats.org/officeDocument/2006/relationships/image" Target="../media/image611.png"/><Relationship Id="rId239" Type="http://schemas.openxmlformats.org/officeDocument/2006/relationships/customXml" Target="../ink/ink761.xml"/><Relationship Id="rId238" Type="http://schemas.openxmlformats.org/officeDocument/2006/relationships/image" Target="../media/image725.png"/><Relationship Id="rId237" Type="http://schemas.openxmlformats.org/officeDocument/2006/relationships/customXml" Target="../ink/ink760.xml"/><Relationship Id="rId236" Type="http://schemas.openxmlformats.org/officeDocument/2006/relationships/image" Target="../media/image724.png"/><Relationship Id="rId235" Type="http://schemas.openxmlformats.org/officeDocument/2006/relationships/customXml" Target="../ink/ink759.xml"/><Relationship Id="rId234" Type="http://schemas.openxmlformats.org/officeDocument/2006/relationships/image" Target="../media/image723.png"/><Relationship Id="rId233" Type="http://schemas.openxmlformats.org/officeDocument/2006/relationships/customXml" Target="../ink/ink758.xml"/><Relationship Id="rId232" Type="http://schemas.openxmlformats.org/officeDocument/2006/relationships/image" Target="../media/image722.png"/><Relationship Id="rId231" Type="http://schemas.openxmlformats.org/officeDocument/2006/relationships/customXml" Target="../ink/ink757.xml"/><Relationship Id="rId230" Type="http://schemas.openxmlformats.org/officeDocument/2006/relationships/image" Target="../media/image721.png"/><Relationship Id="rId23" Type="http://schemas.openxmlformats.org/officeDocument/2006/relationships/customXml" Target="../ink/ink652.xml"/><Relationship Id="rId229" Type="http://schemas.openxmlformats.org/officeDocument/2006/relationships/customXml" Target="../ink/ink756.xml"/><Relationship Id="rId228" Type="http://schemas.openxmlformats.org/officeDocument/2006/relationships/customXml" Target="../ink/ink755.xml"/><Relationship Id="rId227" Type="http://schemas.openxmlformats.org/officeDocument/2006/relationships/customXml" Target="../ink/ink754.xml"/><Relationship Id="rId226" Type="http://schemas.openxmlformats.org/officeDocument/2006/relationships/image" Target="../media/image720.png"/><Relationship Id="rId225" Type="http://schemas.openxmlformats.org/officeDocument/2006/relationships/customXml" Target="../ink/ink753.xml"/><Relationship Id="rId224" Type="http://schemas.openxmlformats.org/officeDocument/2006/relationships/image" Target="../media/image719.png"/><Relationship Id="rId223" Type="http://schemas.openxmlformats.org/officeDocument/2006/relationships/customXml" Target="../ink/ink752.xml"/><Relationship Id="rId222" Type="http://schemas.openxmlformats.org/officeDocument/2006/relationships/image" Target="../media/image718.png"/><Relationship Id="rId221" Type="http://schemas.openxmlformats.org/officeDocument/2006/relationships/customXml" Target="../ink/ink751.xml"/><Relationship Id="rId220" Type="http://schemas.openxmlformats.org/officeDocument/2006/relationships/image" Target="../media/image717.png"/><Relationship Id="rId22" Type="http://schemas.openxmlformats.org/officeDocument/2006/relationships/image" Target="../media/image610.png"/><Relationship Id="rId219" Type="http://schemas.openxmlformats.org/officeDocument/2006/relationships/customXml" Target="../ink/ink750.xml"/><Relationship Id="rId218" Type="http://schemas.openxmlformats.org/officeDocument/2006/relationships/image" Target="../media/image716.png"/><Relationship Id="rId217" Type="http://schemas.openxmlformats.org/officeDocument/2006/relationships/customXml" Target="../ink/ink749.xml"/><Relationship Id="rId216" Type="http://schemas.openxmlformats.org/officeDocument/2006/relationships/image" Target="../media/image715.png"/><Relationship Id="rId215" Type="http://schemas.openxmlformats.org/officeDocument/2006/relationships/customXml" Target="../ink/ink748.xml"/><Relationship Id="rId214" Type="http://schemas.openxmlformats.org/officeDocument/2006/relationships/image" Target="../media/image714.png"/><Relationship Id="rId213" Type="http://schemas.openxmlformats.org/officeDocument/2006/relationships/customXml" Target="../ink/ink747.xml"/><Relationship Id="rId212" Type="http://schemas.openxmlformats.org/officeDocument/2006/relationships/image" Target="../media/image646.png"/><Relationship Id="rId211" Type="http://schemas.openxmlformats.org/officeDocument/2006/relationships/customXml" Target="../ink/ink746.xml"/><Relationship Id="rId210" Type="http://schemas.openxmlformats.org/officeDocument/2006/relationships/image" Target="../media/image713.png"/><Relationship Id="rId21" Type="http://schemas.openxmlformats.org/officeDocument/2006/relationships/customXml" Target="../ink/ink651.xml"/><Relationship Id="rId209" Type="http://schemas.openxmlformats.org/officeDocument/2006/relationships/customXml" Target="../ink/ink745.xml"/><Relationship Id="rId208" Type="http://schemas.openxmlformats.org/officeDocument/2006/relationships/image" Target="../media/image712.png"/><Relationship Id="rId207" Type="http://schemas.openxmlformats.org/officeDocument/2006/relationships/customXml" Target="../ink/ink744.xml"/><Relationship Id="rId206" Type="http://schemas.openxmlformats.org/officeDocument/2006/relationships/image" Target="../media/image645.png"/><Relationship Id="rId205" Type="http://schemas.openxmlformats.org/officeDocument/2006/relationships/customXml" Target="../ink/ink743.xml"/><Relationship Id="rId204" Type="http://schemas.openxmlformats.org/officeDocument/2006/relationships/image" Target="../media/image644.png"/><Relationship Id="rId203" Type="http://schemas.openxmlformats.org/officeDocument/2006/relationships/customXml" Target="../ink/ink742.xml"/><Relationship Id="rId202" Type="http://schemas.openxmlformats.org/officeDocument/2006/relationships/image" Target="../media/image643.png"/><Relationship Id="rId201" Type="http://schemas.openxmlformats.org/officeDocument/2006/relationships/customXml" Target="../ink/ink741.xml"/><Relationship Id="rId200" Type="http://schemas.openxmlformats.org/officeDocument/2006/relationships/image" Target="../media/image642.png"/><Relationship Id="rId20" Type="http://schemas.openxmlformats.org/officeDocument/2006/relationships/image" Target="../media/image609.png"/><Relationship Id="rId2" Type="http://schemas.openxmlformats.org/officeDocument/2006/relationships/image" Target="../media/image648.png"/><Relationship Id="rId199" Type="http://schemas.openxmlformats.org/officeDocument/2006/relationships/customXml" Target="../ink/ink740.xml"/><Relationship Id="rId198" Type="http://schemas.openxmlformats.org/officeDocument/2006/relationships/image" Target="../media/image641.png"/><Relationship Id="rId197" Type="http://schemas.openxmlformats.org/officeDocument/2006/relationships/customXml" Target="../ink/ink739.xml"/><Relationship Id="rId196" Type="http://schemas.openxmlformats.org/officeDocument/2006/relationships/image" Target="../media/image640.png"/><Relationship Id="rId195" Type="http://schemas.openxmlformats.org/officeDocument/2006/relationships/customXml" Target="../ink/ink738.xml"/><Relationship Id="rId194" Type="http://schemas.openxmlformats.org/officeDocument/2006/relationships/image" Target="../media/image639.png"/><Relationship Id="rId193" Type="http://schemas.openxmlformats.org/officeDocument/2006/relationships/customXml" Target="../ink/ink737.xml"/><Relationship Id="rId192" Type="http://schemas.openxmlformats.org/officeDocument/2006/relationships/image" Target="../media/image638.png"/><Relationship Id="rId191" Type="http://schemas.openxmlformats.org/officeDocument/2006/relationships/customXml" Target="../ink/ink736.xml"/><Relationship Id="rId190" Type="http://schemas.openxmlformats.org/officeDocument/2006/relationships/image" Target="../media/image637.png"/><Relationship Id="rId19" Type="http://schemas.openxmlformats.org/officeDocument/2006/relationships/customXml" Target="../ink/ink650.xml"/><Relationship Id="rId189" Type="http://schemas.openxmlformats.org/officeDocument/2006/relationships/customXml" Target="../ink/ink735.xml"/><Relationship Id="rId188" Type="http://schemas.openxmlformats.org/officeDocument/2006/relationships/image" Target="../media/image636.png"/><Relationship Id="rId187" Type="http://schemas.openxmlformats.org/officeDocument/2006/relationships/customXml" Target="../ink/ink734.xml"/><Relationship Id="rId186" Type="http://schemas.openxmlformats.org/officeDocument/2006/relationships/image" Target="../media/image635.png"/><Relationship Id="rId185" Type="http://schemas.openxmlformats.org/officeDocument/2006/relationships/customXml" Target="../ink/ink733.xml"/><Relationship Id="rId184" Type="http://schemas.openxmlformats.org/officeDocument/2006/relationships/image" Target="../media/image711.png"/><Relationship Id="rId183" Type="http://schemas.openxmlformats.org/officeDocument/2006/relationships/customXml" Target="../ink/ink732.xml"/><Relationship Id="rId182" Type="http://schemas.openxmlformats.org/officeDocument/2006/relationships/image" Target="../media/image710.png"/><Relationship Id="rId181" Type="http://schemas.openxmlformats.org/officeDocument/2006/relationships/customXml" Target="../ink/ink731.xml"/><Relationship Id="rId180" Type="http://schemas.openxmlformats.org/officeDocument/2006/relationships/image" Target="../media/image709.png"/><Relationship Id="rId18" Type="http://schemas.openxmlformats.org/officeDocument/2006/relationships/image" Target="../media/image654.png"/><Relationship Id="rId179" Type="http://schemas.openxmlformats.org/officeDocument/2006/relationships/customXml" Target="../ink/ink730.xml"/><Relationship Id="rId178" Type="http://schemas.openxmlformats.org/officeDocument/2006/relationships/image" Target="../media/image708.png"/><Relationship Id="rId177" Type="http://schemas.openxmlformats.org/officeDocument/2006/relationships/customXml" Target="../ink/ink729.xml"/><Relationship Id="rId176" Type="http://schemas.openxmlformats.org/officeDocument/2006/relationships/image" Target="../media/image707.png"/><Relationship Id="rId175" Type="http://schemas.openxmlformats.org/officeDocument/2006/relationships/customXml" Target="../ink/ink728.xml"/><Relationship Id="rId174" Type="http://schemas.openxmlformats.org/officeDocument/2006/relationships/image" Target="../media/image706.png"/><Relationship Id="rId173" Type="http://schemas.openxmlformats.org/officeDocument/2006/relationships/customXml" Target="../ink/ink727.xml"/><Relationship Id="rId172" Type="http://schemas.openxmlformats.org/officeDocument/2006/relationships/image" Target="../media/image705.png"/><Relationship Id="rId171" Type="http://schemas.openxmlformats.org/officeDocument/2006/relationships/customXml" Target="../ink/ink726.xml"/><Relationship Id="rId170" Type="http://schemas.openxmlformats.org/officeDocument/2006/relationships/image" Target="../media/image704.png"/><Relationship Id="rId17" Type="http://schemas.openxmlformats.org/officeDocument/2006/relationships/customXml" Target="../ink/ink649.xml"/><Relationship Id="rId169" Type="http://schemas.openxmlformats.org/officeDocument/2006/relationships/customXml" Target="../ink/ink725.xml"/><Relationship Id="rId168" Type="http://schemas.openxmlformats.org/officeDocument/2006/relationships/image" Target="../media/image703.png"/><Relationship Id="rId167" Type="http://schemas.openxmlformats.org/officeDocument/2006/relationships/customXml" Target="../ink/ink724.xml"/><Relationship Id="rId166" Type="http://schemas.openxmlformats.org/officeDocument/2006/relationships/image" Target="../media/image634.png"/><Relationship Id="rId165" Type="http://schemas.openxmlformats.org/officeDocument/2006/relationships/customXml" Target="../ink/ink723.xml"/><Relationship Id="rId164" Type="http://schemas.openxmlformats.org/officeDocument/2006/relationships/image" Target="../media/image633.png"/><Relationship Id="rId163" Type="http://schemas.openxmlformats.org/officeDocument/2006/relationships/customXml" Target="../ink/ink722.xml"/><Relationship Id="rId162" Type="http://schemas.openxmlformats.org/officeDocument/2006/relationships/image" Target="../media/image632.png"/><Relationship Id="rId161" Type="http://schemas.openxmlformats.org/officeDocument/2006/relationships/customXml" Target="../ink/ink721.xml"/><Relationship Id="rId160" Type="http://schemas.openxmlformats.org/officeDocument/2006/relationships/image" Target="../media/image631.png"/><Relationship Id="rId16" Type="http://schemas.openxmlformats.org/officeDocument/2006/relationships/image" Target="../media/image653.png"/><Relationship Id="rId159" Type="http://schemas.openxmlformats.org/officeDocument/2006/relationships/customXml" Target="../ink/ink720.xml"/><Relationship Id="rId158" Type="http://schemas.openxmlformats.org/officeDocument/2006/relationships/image" Target="../media/image630.png"/><Relationship Id="rId157" Type="http://schemas.openxmlformats.org/officeDocument/2006/relationships/customXml" Target="../ink/ink719.xml"/><Relationship Id="rId156" Type="http://schemas.openxmlformats.org/officeDocument/2006/relationships/image" Target="../media/image629.png"/><Relationship Id="rId155" Type="http://schemas.openxmlformats.org/officeDocument/2006/relationships/customXml" Target="../ink/ink718.xml"/><Relationship Id="rId154" Type="http://schemas.openxmlformats.org/officeDocument/2006/relationships/image" Target="../media/image628.png"/><Relationship Id="rId153" Type="http://schemas.openxmlformats.org/officeDocument/2006/relationships/customXml" Target="../ink/ink717.xml"/><Relationship Id="rId152" Type="http://schemas.openxmlformats.org/officeDocument/2006/relationships/image" Target="../media/image627.png"/><Relationship Id="rId151" Type="http://schemas.openxmlformats.org/officeDocument/2006/relationships/customXml" Target="../ink/ink716.xml"/><Relationship Id="rId150" Type="http://schemas.openxmlformats.org/officeDocument/2006/relationships/image" Target="../media/image702.png"/><Relationship Id="rId15" Type="http://schemas.openxmlformats.org/officeDocument/2006/relationships/customXml" Target="../ink/ink648.xml"/><Relationship Id="rId149" Type="http://schemas.openxmlformats.org/officeDocument/2006/relationships/customXml" Target="../ink/ink715.xml"/><Relationship Id="rId148" Type="http://schemas.openxmlformats.org/officeDocument/2006/relationships/image" Target="../media/image701.png"/><Relationship Id="rId147" Type="http://schemas.openxmlformats.org/officeDocument/2006/relationships/customXml" Target="../ink/ink714.xml"/><Relationship Id="rId146" Type="http://schemas.openxmlformats.org/officeDocument/2006/relationships/image" Target="../media/image700.png"/><Relationship Id="rId145" Type="http://schemas.openxmlformats.org/officeDocument/2006/relationships/customXml" Target="../ink/ink713.xml"/><Relationship Id="rId144" Type="http://schemas.openxmlformats.org/officeDocument/2006/relationships/image" Target="../media/image699.png"/><Relationship Id="rId143" Type="http://schemas.openxmlformats.org/officeDocument/2006/relationships/customXml" Target="../ink/ink712.xml"/><Relationship Id="rId142" Type="http://schemas.openxmlformats.org/officeDocument/2006/relationships/image" Target="../media/image698.png"/><Relationship Id="rId141" Type="http://schemas.openxmlformats.org/officeDocument/2006/relationships/customXml" Target="../ink/ink711.xml"/><Relationship Id="rId140" Type="http://schemas.openxmlformats.org/officeDocument/2006/relationships/image" Target="../media/image697.png"/><Relationship Id="rId14" Type="http://schemas.openxmlformats.org/officeDocument/2006/relationships/image" Target="../media/image652.png"/><Relationship Id="rId139" Type="http://schemas.openxmlformats.org/officeDocument/2006/relationships/customXml" Target="../ink/ink710.xml"/><Relationship Id="rId138" Type="http://schemas.openxmlformats.org/officeDocument/2006/relationships/image" Target="../media/image696.png"/><Relationship Id="rId137" Type="http://schemas.openxmlformats.org/officeDocument/2006/relationships/customXml" Target="../ink/ink709.xml"/><Relationship Id="rId136" Type="http://schemas.openxmlformats.org/officeDocument/2006/relationships/image" Target="../media/image695.png"/><Relationship Id="rId135" Type="http://schemas.openxmlformats.org/officeDocument/2006/relationships/customXml" Target="../ink/ink708.xml"/><Relationship Id="rId134" Type="http://schemas.openxmlformats.org/officeDocument/2006/relationships/image" Target="../media/image694.png"/><Relationship Id="rId133" Type="http://schemas.openxmlformats.org/officeDocument/2006/relationships/customXml" Target="../ink/ink707.xml"/><Relationship Id="rId132" Type="http://schemas.openxmlformats.org/officeDocument/2006/relationships/image" Target="../media/image693.png"/><Relationship Id="rId131" Type="http://schemas.openxmlformats.org/officeDocument/2006/relationships/customXml" Target="../ink/ink706.xml"/><Relationship Id="rId130" Type="http://schemas.openxmlformats.org/officeDocument/2006/relationships/image" Target="../media/image692.png"/><Relationship Id="rId13" Type="http://schemas.openxmlformats.org/officeDocument/2006/relationships/customXml" Target="../ink/ink647.xml"/><Relationship Id="rId129" Type="http://schemas.openxmlformats.org/officeDocument/2006/relationships/customXml" Target="../ink/ink705.xml"/><Relationship Id="rId128" Type="http://schemas.openxmlformats.org/officeDocument/2006/relationships/image" Target="../media/image691.png"/><Relationship Id="rId127" Type="http://schemas.openxmlformats.org/officeDocument/2006/relationships/customXml" Target="../ink/ink704.xml"/><Relationship Id="rId126" Type="http://schemas.openxmlformats.org/officeDocument/2006/relationships/image" Target="../media/image626.png"/><Relationship Id="rId125" Type="http://schemas.openxmlformats.org/officeDocument/2006/relationships/customXml" Target="../ink/ink703.xml"/><Relationship Id="rId124" Type="http://schemas.openxmlformats.org/officeDocument/2006/relationships/image" Target="../media/image625.png"/><Relationship Id="rId123" Type="http://schemas.openxmlformats.org/officeDocument/2006/relationships/customXml" Target="../ink/ink702.xml"/><Relationship Id="rId122" Type="http://schemas.openxmlformats.org/officeDocument/2006/relationships/image" Target="../media/image624.png"/><Relationship Id="rId121" Type="http://schemas.openxmlformats.org/officeDocument/2006/relationships/customXml" Target="../ink/ink701.xml"/><Relationship Id="rId120" Type="http://schemas.openxmlformats.org/officeDocument/2006/relationships/image" Target="../media/image623.png"/><Relationship Id="rId12" Type="http://schemas.openxmlformats.org/officeDocument/2006/relationships/image" Target="../media/image651.png"/><Relationship Id="rId119" Type="http://schemas.openxmlformats.org/officeDocument/2006/relationships/customXml" Target="../ink/ink700.xml"/><Relationship Id="rId118" Type="http://schemas.openxmlformats.org/officeDocument/2006/relationships/image" Target="../media/image690.png"/><Relationship Id="rId117" Type="http://schemas.openxmlformats.org/officeDocument/2006/relationships/customXml" Target="../ink/ink699.xml"/><Relationship Id="rId116" Type="http://schemas.openxmlformats.org/officeDocument/2006/relationships/image" Target="../media/image689.png"/><Relationship Id="rId115" Type="http://schemas.openxmlformats.org/officeDocument/2006/relationships/customXml" Target="../ink/ink698.xml"/><Relationship Id="rId114" Type="http://schemas.openxmlformats.org/officeDocument/2006/relationships/image" Target="../media/image688.png"/><Relationship Id="rId113" Type="http://schemas.openxmlformats.org/officeDocument/2006/relationships/customXml" Target="../ink/ink697.xml"/><Relationship Id="rId112" Type="http://schemas.openxmlformats.org/officeDocument/2006/relationships/image" Target="../media/image687.png"/><Relationship Id="rId111" Type="http://schemas.openxmlformats.org/officeDocument/2006/relationships/customXml" Target="../ink/ink696.xml"/><Relationship Id="rId110" Type="http://schemas.openxmlformats.org/officeDocument/2006/relationships/image" Target="../media/image686.png"/><Relationship Id="rId11" Type="http://schemas.openxmlformats.org/officeDocument/2006/relationships/customXml" Target="../ink/ink646.xml"/><Relationship Id="rId109" Type="http://schemas.openxmlformats.org/officeDocument/2006/relationships/customXml" Target="../ink/ink695.xml"/><Relationship Id="rId108" Type="http://schemas.openxmlformats.org/officeDocument/2006/relationships/image" Target="../media/image685.png"/><Relationship Id="rId107" Type="http://schemas.openxmlformats.org/officeDocument/2006/relationships/customXml" Target="../ink/ink694.xml"/><Relationship Id="rId106" Type="http://schemas.openxmlformats.org/officeDocument/2006/relationships/image" Target="../media/image684.png"/><Relationship Id="rId105" Type="http://schemas.openxmlformats.org/officeDocument/2006/relationships/customXml" Target="../ink/ink693.xml"/><Relationship Id="rId104" Type="http://schemas.openxmlformats.org/officeDocument/2006/relationships/image" Target="../media/image683.png"/><Relationship Id="rId103" Type="http://schemas.openxmlformats.org/officeDocument/2006/relationships/customXml" Target="../ink/ink692.xml"/><Relationship Id="rId102" Type="http://schemas.openxmlformats.org/officeDocument/2006/relationships/image" Target="../media/image682.png"/><Relationship Id="rId101" Type="http://schemas.openxmlformats.org/officeDocument/2006/relationships/customXml" Target="../ink/ink691.xml"/><Relationship Id="rId100" Type="http://schemas.openxmlformats.org/officeDocument/2006/relationships/image" Target="../media/image681.png"/><Relationship Id="rId10" Type="http://schemas.openxmlformats.org/officeDocument/2006/relationships/image" Target="../media/image650.png"/><Relationship Id="rId1" Type="http://schemas.openxmlformats.org/officeDocument/2006/relationships/customXml" Target="../ink/ink641.xml"/></Relationships>
</file>

<file path=ppt/slides/_rels/slide16.xml.rels><?xml version="1.0" encoding="UTF-8" standalone="yes"?>
<Relationships xmlns="http://schemas.openxmlformats.org/package/2006/relationships"><Relationship Id="rId9" Type="http://schemas.openxmlformats.org/officeDocument/2006/relationships/image" Target="../media/image760.png"/><Relationship Id="rId8" Type="http://schemas.openxmlformats.org/officeDocument/2006/relationships/customXml" Target="../ink/ink795.xml"/><Relationship Id="rId7" Type="http://schemas.openxmlformats.org/officeDocument/2006/relationships/image" Target="../media/image759.png"/><Relationship Id="rId6" Type="http://schemas.openxmlformats.org/officeDocument/2006/relationships/customXml" Target="../ink/ink794.xml"/><Relationship Id="rId50" Type="http://schemas.openxmlformats.org/officeDocument/2006/relationships/slideLayout" Target="../slideLayouts/slideLayout1.xml"/><Relationship Id="rId5" Type="http://schemas.openxmlformats.org/officeDocument/2006/relationships/image" Target="../media/image758.png"/><Relationship Id="rId49" Type="http://schemas.openxmlformats.org/officeDocument/2006/relationships/image" Target="../media/image780.png"/><Relationship Id="rId48" Type="http://schemas.openxmlformats.org/officeDocument/2006/relationships/customXml" Target="../ink/ink815.xml"/><Relationship Id="rId47" Type="http://schemas.openxmlformats.org/officeDocument/2006/relationships/image" Target="../media/image779.png"/><Relationship Id="rId46" Type="http://schemas.openxmlformats.org/officeDocument/2006/relationships/customXml" Target="../ink/ink814.xml"/><Relationship Id="rId45" Type="http://schemas.openxmlformats.org/officeDocument/2006/relationships/image" Target="../media/image778.png"/><Relationship Id="rId44" Type="http://schemas.openxmlformats.org/officeDocument/2006/relationships/customXml" Target="../ink/ink813.xml"/><Relationship Id="rId43" Type="http://schemas.openxmlformats.org/officeDocument/2006/relationships/image" Target="../media/image777.png"/><Relationship Id="rId42" Type="http://schemas.openxmlformats.org/officeDocument/2006/relationships/customXml" Target="../ink/ink812.xml"/><Relationship Id="rId41" Type="http://schemas.openxmlformats.org/officeDocument/2006/relationships/image" Target="../media/image776.png"/><Relationship Id="rId40" Type="http://schemas.openxmlformats.org/officeDocument/2006/relationships/customXml" Target="../ink/ink811.xml"/><Relationship Id="rId4" Type="http://schemas.openxmlformats.org/officeDocument/2006/relationships/customXml" Target="../ink/ink793.xml"/><Relationship Id="rId39" Type="http://schemas.openxmlformats.org/officeDocument/2006/relationships/image" Target="../media/image775.png"/><Relationship Id="rId38" Type="http://schemas.openxmlformats.org/officeDocument/2006/relationships/customXml" Target="../ink/ink810.xml"/><Relationship Id="rId37" Type="http://schemas.openxmlformats.org/officeDocument/2006/relationships/image" Target="../media/image774.png"/><Relationship Id="rId36" Type="http://schemas.openxmlformats.org/officeDocument/2006/relationships/customXml" Target="../ink/ink809.xml"/><Relationship Id="rId35" Type="http://schemas.openxmlformats.org/officeDocument/2006/relationships/image" Target="../media/image773.png"/><Relationship Id="rId34" Type="http://schemas.openxmlformats.org/officeDocument/2006/relationships/customXml" Target="../ink/ink808.xml"/><Relationship Id="rId33" Type="http://schemas.openxmlformats.org/officeDocument/2006/relationships/image" Target="../media/image772.png"/><Relationship Id="rId32" Type="http://schemas.openxmlformats.org/officeDocument/2006/relationships/customXml" Target="../ink/ink807.xml"/><Relationship Id="rId31" Type="http://schemas.openxmlformats.org/officeDocument/2006/relationships/image" Target="../media/image771.png"/><Relationship Id="rId30" Type="http://schemas.openxmlformats.org/officeDocument/2006/relationships/customXml" Target="../ink/ink806.xml"/><Relationship Id="rId3" Type="http://schemas.openxmlformats.org/officeDocument/2006/relationships/image" Target="../media/image757.png"/><Relationship Id="rId29" Type="http://schemas.openxmlformats.org/officeDocument/2006/relationships/image" Target="../media/image770.png"/><Relationship Id="rId28" Type="http://schemas.openxmlformats.org/officeDocument/2006/relationships/customXml" Target="../ink/ink805.xml"/><Relationship Id="rId27" Type="http://schemas.openxmlformats.org/officeDocument/2006/relationships/image" Target="../media/image769.png"/><Relationship Id="rId26" Type="http://schemas.openxmlformats.org/officeDocument/2006/relationships/customXml" Target="../ink/ink804.xml"/><Relationship Id="rId25" Type="http://schemas.openxmlformats.org/officeDocument/2006/relationships/image" Target="../media/image768.png"/><Relationship Id="rId24" Type="http://schemas.openxmlformats.org/officeDocument/2006/relationships/customXml" Target="../ink/ink803.xml"/><Relationship Id="rId23" Type="http://schemas.openxmlformats.org/officeDocument/2006/relationships/image" Target="../media/image767.png"/><Relationship Id="rId22" Type="http://schemas.openxmlformats.org/officeDocument/2006/relationships/customXml" Target="../ink/ink802.xml"/><Relationship Id="rId21" Type="http://schemas.openxmlformats.org/officeDocument/2006/relationships/image" Target="../media/image766.png"/><Relationship Id="rId20" Type="http://schemas.openxmlformats.org/officeDocument/2006/relationships/customXml" Target="../ink/ink801.xml"/><Relationship Id="rId2" Type="http://schemas.openxmlformats.org/officeDocument/2006/relationships/customXml" Target="../ink/ink792.xml"/><Relationship Id="rId19" Type="http://schemas.openxmlformats.org/officeDocument/2006/relationships/image" Target="../media/image765.png"/><Relationship Id="rId18" Type="http://schemas.openxmlformats.org/officeDocument/2006/relationships/customXml" Target="../ink/ink800.xml"/><Relationship Id="rId17" Type="http://schemas.openxmlformats.org/officeDocument/2006/relationships/image" Target="../media/image764.png"/><Relationship Id="rId16" Type="http://schemas.openxmlformats.org/officeDocument/2006/relationships/customXml" Target="../ink/ink799.xml"/><Relationship Id="rId15" Type="http://schemas.openxmlformats.org/officeDocument/2006/relationships/image" Target="../media/image763.png"/><Relationship Id="rId14" Type="http://schemas.openxmlformats.org/officeDocument/2006/relationships/customXml" Target="../ink/ink798.xml"/><Relationship Id="rId13" Type="http://schemas.openxmlformats.org/officeDocument/2006/relationships/image" Target="../media/image762.png"/><Relationship Id="rId12" Type="http://schemas.openxmlformats.org/officeDocument/2006/relationships/customXml" Target="../ink/ink797.xml"/><Relationship Id="rId11" Type="http://schemas.openxmlformats.org/officeDocument/2006/relationships/image" Target="../media/image761.png"/><Relationship Id="rId10" Type="http://schemas.openxmlformats.org/officeDocument/2006/relationships/customXml" Target="../ink/ink796.xml"/><Relationship Id="rId1" Type="http://schemas.openxmlformats.org/officeDocument/2006/relationships/image" Target="../media/image75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81.png"/></Relationships>
</file>

<file path=ppt/slides/_rels/slide18.xml.rels><?xml version="1.0" encoding="UTF-8" standalone="yes"?>
<Relationships xmlns="http://schemas.openxmlformats.org/package/2006/relationships"><Relationship Id="rId99" Type="http://schemas.openxmlformats.org/officeDocument/2006/relationships/image" Target="../media/image829.png"/><Relationship Id="rId98" Type="http://schemas.openxmlformats.org/officeDocument/2006/relationships/customXml" Target="../ink/ink864.xml"/><Relationship Id="rId97" Type="http://schemas.openxmlformats.org/officeDocument/2006/relationships/image" Target="../media/image828.png"/><Relationship Id="rId96" Type="http://schemas.openxmlformats.org/officeDocument/2006/relationships/customXml" Target="../ink/ink863.xml"/><Relationship Id="rId95" Type="http://schemas.openxmlformats.org/officeDocument/2006/relationships/image" Target="../media/image827.png"/><Relationship Id="rId94" Type="http://schemas.openxmlformats.org/officeDocument/2006/relationships/customXml" Target="../ink/ink862.xml"/><Relationship Id="rId93" Type="http://schemas.openxmlformats.org/officeDocument/2006/relationships/image" Target="../media/image826.png"/><Relationship Id="rId92" Type="http://schemas.openxmlformats.org/officeDocument/2006/relationships/customXml" Target="../ink/ink861.xml"/><Relationship Id="rId91" Type="http://schemas.openxmlformats.org/officeDocument/2006/relationships/image" Target="../media/image825.png"/><Relationship Id="rId90" Type="http://schemas.openxmlformats.org/officeDocument/2006/relationships/customXml" Target="../ink/ink860.xml"/><Relationship Id="rId9" Type="http://schemas.openxmlformats.org/officeDocument/2006/relationships/image" Target="../media/image785.png"/><Relationship Id="rId89" Type="http://schemas.openxmlformats.org/officeDocument/2006/relationships/image" Target="../media/image824.png"/><Relationship Id="rId88" Type="http://schemas.openxmlformats.org/officeDocument/2006/relationships/customXml" Target="../ink/ink859.xml"/><Relationship Id="rId87" Type="http://schemas.openxmlformats.org/officeDocument/2006/relationships/image" Target="../media/image823.png"/><Relationship Id="rId86" Type="http://schemas.openxmlformats.org/officeDocument/2006/relationships/customXml" Target="../ink/ink858.xml"/><Relationship Id="rId85" Type="http://schemas.openxmlformats.org/officeDocument/2006/relationships/image" Target="../media/image822.png"/><Relationship Id="rId84" Type="http://schemas.openxmlformats.org/officeDocument/2006/relationships/customXml" Target="../ink/ink857.xml"/><Relationship Id="rId83" Type="http://schemas.openxmlformats.org/officeDocument/2006/relationships/image" Target="../media/image821.png"/><Relationship Id="rId82" Type="http://schemas.openxmlformats.org/officeDocument/2006/relationships/customXml" Target="../ink/ink856.xml"/><Relationship Id="rId81" Type="http://schemas.openxmlformats.org/officeDocument/2006/relationships/image" Target="../media/image820.png"/><Relationship Id="rId80" Type="http://schemas.openxmlformats.org/officeDocument/2006/relationships/customXml" Target="../ink/ink855.xml"/><Relationship Id="rId8" Type="http://schemas.openxmlformats.org/officeDocument/2006/relationships/customXml" Target="../ink/ink819.xml"/><Relationship Id="rId79" Type="http://schemas.openxmlformats.org/officeDocument/2006/relationships/image" Target="../media/image819.png"/><Relationship Id="rId78" Type="http://schemas.openxmlformats.org/officeDocument/2006/relationships/customXml" Target="../ink/ink854.xml"/><Relationship Id="rId77" Type="http://schemas.openxmlformats.org/officeDocument/2006/relationships/image" Target="../media/image818.png"/><Relationship Id="rId76" Type="http://schemas.openxmlformats.org/officeDocument/2006/relationships/customXml" Target="../ink/ink853.xml"/><Relationship Id="rId75" Type="http://schemas.openxmlformats.org/officeDocument/2006/relationships/image" Target="../media/image817.png"/><Relationship Id="rId74" Type="http://schemas.openxmlformats.org/officeDocument/2006/relationships/customXml" Target="../ink/ink852.xml"/><Relationship Id="rId73" Type="http://schemas.openxmlformats.org/officeDocument/2006/relationships/image" Target="../media/image816.png"/><Relationship Id="rId72" Type="http://schemas.openxmlformats.org/officeDocument/2006/relationships/customXml" Target="../ink/ink851.xml"/><Relationship Id="rId71" Type="http://schemas.openxmlformats.org/officeDocument/2006/relationships/image" Target="../media/image815.png"/><Relationship Id="rId70" Type="http://schemas.openxmlformats.org/officeDocument/2006/relationships/customXml" Target="../ink/ink850.xml"/><Relationship Id="rId7" Type="http://schemas.openxmlformats.org/officeDocument/2006/relationships/image" Target="../media/image784.png"/><Relationship Id="rId69" Type="http://schemas.openxmlformats.org/officeDocument/2006/relationships/image" Target="../media/image814.png"/><Relationship Id="rId68" Type="http://schemas.openxmlformats.org/officeDocument/2006/relationships/customXml" Target="../ink/ink849.xml"/><Relationship Id="rId67" Type="http://schemas.openxmlformats.org/officeDocument/2006/relationships/image" Target="../media/image813.png"/><Relationship Id="rId66" Type="http://schemas.openxmlformats.org/officeDocument/2006/relationships/customXml" Target="../ink/ink848.xml"/><Relationship Id="rId65" Type="http://schemas.openxmlformats.org/officeDocument/2006/relationships/image" Target="../media/image812.png"/><Relationship Id="rId64" Type="http://schemas.openxmlformats.org/officeDocument/2006/relationships/customXml" Target="../ink/ink847.xml"/><Relationship Id="rId63" Type="http://schemas.openxmlformats.org/officeDocument/2006/relationships/image" Target="../media/image811.png"/><Relationship Id="rId62" Type="http://schemas.openxmlformats.org/officeDocument/2006/relationships/customXml" Target="../ink/ink846.xml"/><Relationship Id="rId61" Type="http://schemas.openxmlformats.org/officeDocument/2006/relationships/image" Target="../media/image810.png"/><Relationship Id="rId60" Type="http://schemas.openxmlformats.org/officeDocument/2006/relationships/customXml" Target="../ink/ink845.xml"/><Relationship Id="rId6" Type="http://schemas.openxmlformats.org/officeDocument/2006/relationships/customXml" Target="../ink/ink818.xml"/><Relationship Id="rId59" Type="http://schemas.openxmlformats.org/officeDocument/2006/relationships/image" Target="../media/image809.png"/><Relationship Id="rId58" Type="http://schemas.openxmlformats.org/officeDocument/2006/relationships/customXml" Target="../ink/ink844.xml"/><Relationship Id="rId57" Type="http://schemas.openxmlformats.org/officeDocument/2006/relationships/image" Target="../media/image808.png"/><Relationship Id="rId56" Type="http://schemas.openxmlformats.org/officeDocument/2006/relationships/customXml" Target="../ink/ink843.xml"/><Relationship Id="rId55" Type="http://schemas.openxmlformats.org/officeDocument/2006/relationships/image" Target="../media/image807.png"/><Relationship Id="rId54" Type="http://schemas.openxmlformats.org/officeDocument/2006/relationships/customXml" Target="../ink/ink842.xml"/><Relationship Id="rId53" Type="http://schemas.openxmlformats.org/officeDocument/2006/relationships/image" Target="../media/image806.png"/><Relationship Id="rId52" Type="http://schemas.openxmlformats.org/officeDocument/2006/relationships/customXml" Target="../ink/ink841.xml"/><Relationship Id="rId51" Type="http://schemas.openxmlformats.org/officeDocument/2006/relationships/image" Target="../media/image805.png"/><Relationship Id="rId50" Type="http://schemas.openxmlformats.org/officeDocument/2006/relationships/customXml" Target="../ink/ink840.xml"/><Relationship Id="rId5" Type="http://schemas.openxmlformats.org/officeDocument/2006/relationships/image" Target="../media/image783.png"/><Relationship Id="rId49" Type="http://schemas.openxmlformats.org/officeDocument/2006/relationships/image" Target="../media/image804.png"/><Relationship Id="rId48" Type="http://schemas.openxmlformats.org/officeDocument/2006/relationships/customXml" Target="../ink/ink839.xml"/><Relationship Id="rId47" Type="http://schemas.openxmlformats.org/officeDocument/2006/relationships/image" Target="../media/image803.png"/><Relationship Id="rId46" Type="http://schemas.openxmlformats.org/officeDocument/2006/relationships/customXml" Target="../ink/ink838.xml"/><Relationship Id="rId45" Type="http://schemas.openxmlformats.org/officeDocument/2006/relationships/image" Target="../media/image802.png"/><Relationship Id="rId44" Type="http://schemas.openxmlformats.org/officeDocument/2006/relationships/customXml" Target="../ink/ink837.xml"/><Relationship Id="rId43" Type="http://schemas.openxmlformats.org/officeDocument/2006/relationships/image" Target="../media/image801.png"/><Relationship Id="rId42" Type="http://schemas.openxmlformats.org/officeDocument/2006/relationships/customXml" Target="../ink/ink836.xml"/><Relationship Id="rId41" Type="http://schemas.openxmlformats.org/officeDocument/2006/relationships/image" Target="../media/image800.png"/><Relationship Id="rId40" Type="http://schemas.openxmlformats.org/officeDocument/2006/relationships/customXml" Target="../ink/ink835.xml"/><Relationship Id="rId4" Type="http://schemas.openxmlformats.org/officeDocument/2006/relationships/customXml" Target="../ink/ink817.xml"/><Relationship Id="rId39" Type="http://schemas.openxmlformats.org/officeDocument/2006/relationships/image" Target="../media/image799.png"/><Relationship Id="rId38" Type="http://schemas.openxmlformats.org/officeDocument/2006/relationships/customXml" Target="../ink/ink834.xml"/><Relationship Id="rId37" Type="http://schemas.openxmlformats.org/officeDocument/2006/relationships/image" Target="../media/image798.png"/><Relationship Id="rId36" Type="http://schemas.openxmlformats.org/officeDocument/2006/relationships/customXml" Target="../ink/ink833.xml"/><Relationship Id="rId35" Type="http://schemas.openxmlformats.org/officeDocument/2006/relationships/image" Target="../media/image797.png"/><Relationship Id="rId34" Type="http://schemas.openxmlformats.org/officeDocument/2006/relationships/customXml" Target="../ink/ink832.xml"/><Relationship Id="rId336" Type="http://schemas.openxmlformats.org/officeDocument/2006/relationships/slideLayout" Target="../slideLayouts/slideLayout1.xml"/><Relationship Id="rId335" Type="http://schemas.openxmlformats.org/officeDocument/2006/relationships/image" Target="../media/image947.png"/><Relationship Id="rId334" Type="http://schemas.openxmlformats.org/officeDocument/2006/relationships/customXml" Target="../ink/ink982.xml"/><Relationship Id="rId333" Type="http://schemas.openxmlformats.org/officeDocument/2006/relationships/image" Target="../media/image946.png"/><Relationship Id="rId332" Type="http://schemas.openxmlformats.org/officeDocument/2006/relationships/customXml" Target="../ink/ink981.xml"/><Relationship Id="rId331" Type="http://schemas.openxmlformats.org/officeDocument/2006/relationships/image" Target="../media/image945.png"/><Relationship Id="rId330" Type="http://schemas.openxmlformats.org/officeDocument/2006/relationships/customXml" Target="../ink/ink980.xml"/><Relationship Id="rId33" Type="http://schemas.openxmlformats.org/officeDocument/2006/relationships/image" Target="../media/image796.png"/><Relationship Id="rId329" Type="http://schemas.openxmlformats.org/officeDocument/2006/relationships/image" Target="../media/image944.png"/><Relationship Id="rId328" Type="http://schemas.openxmlformats.org/officeDocument/2006/relationships/customXml" Target="../ink/ink979.xml"/><Relationship Id="rId327" Type="http://schemas.openxmlformats.org/officeDocument/2006/relationships/image" Target="../media/image943.png"/><Relationship Id="rId326" Type="http://schemas.openxmlformats.org/officeDocument/2006/relationships/customXml" Target="../ink/ink978.xml"/><Relationship Id="rId325" Type="http://schemas.openxmlformats.org/officeDocument/2006/relationships/image" Target="../media/image942.png"/><Relationship Id="rId324" Type="http://schemas.openxmlformats.org/officeDocument/2006/relationships/customXml" Target="../ink/ink977.xml"/><Relationship Id="rId323" Type="http://schemas.openxmlformats.org/officeDocument/2006/relationships/image" Target="../media/image941.png"/><Relationship Id="rId322" Type="http://schemas.openxmlformats.org/officeDocument/2006/relationships/customXml" Target="../ink/ink976.xml"/><Relationship Id="rId321" Type="http://schemas.openxmlformats.org/officeDocument/2006/relationships/image" Target="../media/image940.png"/><Relationship Id="rId320" Type="http://schemas.openxmlformats.org/officeDocument/2006/relationships/customXml" Target="../ink/ink975.xml"/><Relationship Id="rId32" Type="http://schemas.openxmlformats.org/officeDocument/2006/relationships/customXml" Target="../ink/ink831.xml"/><Relationship Id="rId319" Type="http://schemas.openxmlformats.org/officeDocument/2006/relationships/image" Target="../media/image939.png"/><Relationship Id="rId318" Type="http://schemas.openxmlformats.org/officeDocument/2006/relationships/customXml" Target="../ink/ink974.xml"/><Relationship Id="rId317" Type="http://schemas.openxmlformats.org/officeDocument/2006/relationships/image" Target="../media/image938.png"/><Relationship Id="rId316" Type="http://schemas.openxmlformats.org/officeDocument/2006/relationships/customXml" Target="../ink/ink973.xml"/><Relationship Id="rId315" Type="http://schemas.openxmlformats.org/officeDocument/2006/relationships/image" Target="../media/image937.png"/><Relationship Id="rId314" Type="http://schemas.openxmlformats.org/officeDocument/2006/relationships/customXml" Target="../ink/ink972.xml"/><Relationship Id="rId313" Type="http://schemas.openxmlformats.org/officeDocument/2006/relationships/image" Target="../media/image936.png"/><Relationship Id="rId312" Type="http://schemas.openxmlformats.org/officeDocument/2006/relationships/customXml" Target="../ink/ink971.xml"/><Relationship Id="rId311" Type="http://schemas.openxmlformats.org/officeDocument/2006/relationships/image" Target="../media/image935.png"/><Relationship Id="rId310" Type="http://schemas.openxmlformats.org/officeDocument/2006/relationships/customXml" Target="../ink/ink970.xml"/><Relationship Id="rId31" Type="http://schemas.openxmlformats.org/officeDocument/2006/relationships/image" Target="../media/image795.png"/><Relationship Id="rId309" Type="http://schemas.openxmlformats.org/officeDocument/2006/relationships/image" Target="../media/image934.png"/><Relationship Id="rId308" Type="http://schemas.openxmlformats.org/officeDocument/2006/relationships/customXml" Target="../ink/ink969.xml"/><Relationship Id="rId307" Type="http://schemas.openxmlformats.org/officeDocument/2006/relationships/image" Target="../media/image933.png"/><Relationship Id="rId306" Type="http://schemas.openxmlformats.org/officeDocument/2006/relationships/customXml" Target="../ink/ink968.xml"/><Relationship Id="rId305" Type="http://schemas.openxmlformats.org/officeDocument/2006/relationships/image" Target="../media/image932.png"/><Relationship Id="rId304" Type="http://schemas.openxmlformats.org/officeDocument/2006/relationships/customXml" Target="../ink/ink967.xml"/><Relationship Id="rId303" Type="http://schemas.openxmlformats.org/officeDocument/2006/relationships/image" Target="../media/image931.png"/><Relationship Id="rId302" Type="http://schemas.openxmlformats.org/officeDocument/2006/relationships/customXml" Target="../ink/ink966.xml"/><Relationship Id="rId301" Type="http://schemas.openxmlformats.org/officeDocument/2006/relationships/image" Target="../media/image930.png"/><Relationship Id="rId300" Type="http://schemas.openxmlformats.org/officeDocument/2006/relationships/customXml" Target="../ink/ink965.xml"/><Relationship Id="rId30" Type="http://schemas.openxmlformats.org/officeDocument/2006/relationships/customXml" Target="../ink/ink830.xml"/><Relationship Id="rId3" Type="http://schemas.openxmlformats.org/officeDocument/2006/relationships/image" Target="../media/image782.png"/><Relationship Id="rId299" Type="http://schemas.openxmlformats.org/officeDocument/2006/relationships/image" Target="../media/image929.png"/><Relationship Id="rId298" Type="http://schemas.openxmlformats.org/officeDocument/2006/relationships/customXml" Target="../ink/ink964.xml"/><Relationship Id="rId297" Type="http://schemas.openxmlformats.org/officeDocument/2006/relationships/image" Target="../media/image928.png"/><Relationship Id="rId296" Type="http://schemas.openxmlformats.org/officeDocument/2006/relationships/customXml" Target="../ink/ink963.xml"/><Relationship Id="rId295" Type="http://schemas.openxmlformats.org/officeDocument/2006/relationships/image" Target="../media/image927.png"/><Relationship Id="rId294" Type="http://schemas.openxmlformats.org/officeDocument/2006/relationships/customXml" Target="../ink/ink962.xml"/><Relationship Id="rId293" Type="http://schemas.openxmlformats.org/officeDocument/2006/relationships/image" Target="../media/image926.png"/><Relationship Id="rId292" Type="http://schemas.openxmlformats.org/officeDocument/2006/relationships/customXml" Target="../ink/ink961.xml"/><Relationship Id="rId291" Type="http://schemas.openxmlformats.org/officeDocument/2006/relationships/image" Target="../media/image925.png"/><Relationship Id="rId290" Type="http://schemas.openxmlformats.org/officeDocument/2006/relationships/customXml" Target="../ink/ink960.xml"/><Relationship Id="rId29" Type="http://schemas.openxmlformats.org/officeDocument/2006/relationships/image" Target="../media/image439.png"/><Relationship Id="rId289" Type="http://schemas.openxmlformats.org/officeDocument/2006/relationships/image" Target="../media/image924.png"/><Relationship Id="rId288" Type="http://schemas.openxmlformats.org/officeDocument/2006/relationships/customXml" Target="../ink/ink959.xml"/><Relationship Id="rId287" Type="http://schemas.openxmlformats.org/officeDocument/2006/relationships/image" Target="../media/image923.png"/><Relationship Id="rId286" Type="http://schemas.openxmlformats.org/officeDocument/2006/relationships/customXml" Target="../ink/ink958.xml"/><Relationship Id="rId285" Type="http://schemas.openxmlformats.org/officeDocument/2006/relationships/image" Target="../media/image922.png"/><Relationship Id="rId284" Type="http://schemas.openxmlformats.org/officeDocument/2006/relationships/customXml" Target="../ink/ink957.xml"/><Relationship Id="rId283" Type="http://schemas.openxmlformats.org/officeDocument/2006/relationships/image" Target="../media/image921.png"/><Relationship Id="rId282" Type="http://schemas.openxmlformats.org/officeDocument/2006/relationships/customXml" Target="../ink/ink956.xml"/><Relationship Id="rId281" Type="http://schemas.openxmlformats.org/officeDocument/2006/relationships/image" Target="../media/image920.png"/><Relationship Id="rId280" Type="http://schemas.openxmlformats.org/officeDocument/2006/relationships/customXml" Target="../ink/ink955.xml"/><Relationship Id="rId28" Type="http://schemas.openxmlformats.org/officeDocument/2006/relationships/customXml" Target="../ink/ink829.xml"/><Relationship Id="rId279" Type="http://schemas.openxmlformats.org/officeDocument/2006/relationships/image" Target="../media/image919.png"/><Relationship Id="rId278" Type="http://schemas.openxmlformats.org/officeDocument/2006/relationships/customXml" Target="../ink/ink954.xml"/><Relationship Id="rId277" Type="http://schemas.openxmlformats.org/officeDocument/2006/relationships/image" Target="../media/image918.png"/><Relationship Id="rId276" Type="http://schemas.openxmlformats.org/officeDocument/2006/relationships/customXml" Target="../ink/ink953.xml"/><Relationship Id="rId275" Type="http://schemas.openxmlformats.org/officeDocument/2006/relationships/image" Target="../media/image917.png"/><Relationship Id="rId274" Type="http://schemas.openxmlformats.org/officeDocument/2006/relationships/customXml" Target="../ink/ink952.xml"/><Relationship Id="rId273" Type="http://schemas.openxmlformats.org/officeDocument/2006/relationships/image" Target="../media/image916.png"/><Relationship Id="rId272" Type="http://schemas.openxmlformats.org/officeDocument/2006/relationships/customXml" Target="../ink/ink951.xml"/><Relationship Id="rId271" Type="http://schemas.openxmlformats.org/officeDocument/2006/relationships/image" Target="../media/image915.png"/><Relationship Id="rId270" Type="http://schemas.openxmlformats.org/officeDocument/2006/relationships/customXml" Target="../ink/ink950.xml"/><Relationship Id="rId27" Type="http://schemas.openxmlformats.org/officeDocument/2006/relationships/image" Target="../media/image794.png"/><Relationship Id="rId269" Type="http://schemas.openxmlformats.org/officeDocument/2006/relationships/image" Target="../media/image914.png"/><Relationship Id="rId268" Type="http://schemas.openxmlformats.org/officeDocument/2006/relationships/customXml" Target="../ink/ink949.xml"/><Relationship Id="rId267" Type="http://schemas.openxmlformats.org/officeDocument/2006/relationships/image" Target="../media/image913.png"/><Relationship Id="rId266" Type="http://schemas.openxmlformats.org/officeDocument/2006/relationships/customXml" Target="../ink/ink948.xml"/><Relationship Id="rId265" Type="http://schemas.openxmlformats.org/officeDocument/2006/relationships/image" Target="../media/image912.png"/><Relationship Id="rId264" Type="http://schemas.openxmlformats.org/officeDocument/2006/relationships/customXml" Target="../ink/ink947.xml"/><Relationship Id="rId263" Type="http://schemas.openxmlformats.org/officeDocument/2006/relationships/image" Target="../media/image911.png"/><Relationship Id="rId262" Type="http://schemas.openxmlformats.org/officeDocument/2006/relationships/customXml" Target="../ink/ink946.xml"/><Relationship Id="rId261" Type="http://schemas.openxmlformats.org/officeDocument/2006/relationships/image" Target="../media/image910.png"/><Relationship Id="rId260" Type="http://schemas.openxmlformats.org/officeDocument/2006/relationships/customXml" Target="../ink/ink945.xml"/><Relationship Id="rId26" Type="http://schemas.openxmlformats.org/officeDocument/2006/relationships/customXml" Target="../ink/ink828.xml"/><Relationship Id="rId259" Type="http://schemas.openxmlformats.org/officeDocument/2006/relationships/image" Target="../media/image909.png"/><Relationship Id="rId258" Type="http://schemas.openxmlformats.org/officeDocument/2006/relationships/customXml" Target="../ink/ink944.xml"/><Relationship Id="rId257" Type="http://schemas.openxmlformats.org/officeDocument/2006/relationships/image" Target="../media/image908.png"/><Relationship Id="rId256" Type="http://schemas.openxmlformats.org/officeDocument/2006/relationships/customXml" Target="../ink/ink943.xml"/><Relationship Id="rId255" Type="http://schemas.openxmlformats.org/officeDocument/2006/relationships/image" Target="../media/image907.png"/><Relationship Id="rId254" Type="http://schemas.openxmlformats.org/officeDocument/2006/relationships/customXml" Target="../ink/ink942.xml"/><Relationship Id="rId253" Type="http://schemas.openxmlformats.org/officeDocument/2006/relationships/image" Target="../media/image906.png"/><Relationship Id="rId252" Type="http://schemas.openxmlformats.org/officeDocument/2006/relationships/customXml" Target="../ink/ink941.xml"/><Relationship Id="rId251" Type="http://schemas.openxmlformats.org/officeDocument/2006/relationships/image" Target="../media/image905.png"/><Relationship Id="rId250" Type="http://schemas.openxmlformats.org/officeDocument/2006/relationships/customXml" Target="../ink/ink940.xml"/><Relationship Id="rId25" Type="http://schemas.openxmlformats.org/officeDocument/2006/relationships/image" Target="../media/image793.png"/><Relationship Id="rId249" Type="http://schemas.openxmlformats.org/officeDocument/2006/relationships/image" Target="../media/image904.png"/><Relationship Id="rId248" Type="http://schemas.openxmlformats.org/officeDocument/2006/relationships/customXml" Target="../ink/ink939.xml"/><Relationship Id="rId247" Type="http://schemas.openxmlformats.org/officeDocument/2006/relationships/image" Target="../media/image903.png"/><Relationship Id="rId246" Type="http://schemas.openxmlformats.org/officeDocument/2006/relationships/customXml" Target="../ink/ink938.xml"/><Relationship Id="rId245" Type="http://schemas.openxmlformats.org/officeDocument/2006/relationships/image" Target="../media/image902.png"/><Relationship Id="rId244" Type="http://schemas.openxmlformats.org/officeDocument/2006/relationships/customXml" Target="../ink/ink937.xml"/><Relationship Id="rId243" Type="http://schemas.openxmlformats.org/officeDocument/2006/relationships/image" Target="../media/image901.png"/><Relationship Id="rId242" Type="http://schemas.openxmlformats.org/officeDocument/2006/relationships/customXml" Target="../ink/ink936.xml"/><Relationship Id="rId241" Type="http://schemas.openxmlformats.org/officeDocument/2006/relationships/image" Target="../media/image900.png"/><Relationship Id="rId240" Type="http://schemas.openxmlformats.org/officeDocument/2006/relationships/customXml" Target="../ink/ink935.xml"/><Relationship Id="rId24" Type="http://schemas.openxmlformats.org/officeDocument/2006/relationships/customXml" Target="../ink/ink827.xml"/><Relationship Id="rId239" Type="http://schemas.openxmlformats.org/officeDocument/2006/relationships/image" Target="../media/image899.png"/><Relationship Id="rId238" Type="http://schemas.openxmlformats.org/officeDocument/2006/relationships/customXml" Target="../ink/ink934.xml"/><Relationship Id="rId237" Type="http://schemas.openxmlformats.org/officeDocument/2006/relationships/image" Target="../media/image898.png"/><Relationship Id="rId236" Type="http://schemas.openxmlformats.org/officeDocument/2006/relationships/customXml" Target="../ink/ink933.xml"/><Relationship Id="rId235" Type="http://schemas.openxmlformats.org/officeDocument/2006/relationships/image" Target="../media/image897.png"/><Relationship Id="rId234" Type="http://schemas.openxmlformats.org/officeDocument/2006/relationships/customXml" Target="../ink/ink932.xml"/><Relationship Id="rId233" Type="http://schemas.openxmlformats.org/officeDocument/2006/relationships/image" Target="../media/image896.png"/><Relationship Id="rId232" Type="http://schemas.openxmlformats.org/officeDocument/2006/relationships/customXml" Target="../ink/ink931.xml"/><Relationship Id="rId231" Type="http://schemas.openxmlformats.org/officeDocument/2006/relationships/image" Target="../media/image895.png"/><Relationship Id="rId230" Type="http://schemas.openxmlformats.org/officeDocument/2006/relationships/customXml" Target="../ink/ink930.xml"/><Relationship Id="rId23" Type="http://schemas.openxmlformats.org/officeDocument/2006/relationships/image" Target="../media/image792.png"/><Relationship Id="rId229" Type="http://schemas.openxmlformats.org/officeDocument/2006/relationships/image" Target="../media/image894.png"/><Relationship Id="rId228" Type="http://schemas.openxmlformats.org/officeDocument/2006/relationships/customXml" Target="../ink/ink929.xml"/><Relationship Id="rId227" Type="http://schemas.openxmlformats.org/officeDocument/2006/relationships/image" Target="../media/image893.png"/><Relationship Id="rId226" Type="http://schemas.openxmlformats.org/officeDocument/2006/relationships/customXml" Target="../ink/ink928.xml"/><Relationship Id="rId225" Type="http://schemas.openxmlformats.org/officeDocument/2006/relationships/image" Target="../media/image892.png"/><Relationship Id="rId224" Type="http://schemas.openxmlformats.org/officeDocument/2006/relationships/customXml" Target="../ink/ink927.xml"/><Relationship Id="rId223" Type="http://schemas.openxmlformats.org/officeDocument/2006/relationships/image" Target="../media/image891.png"/><Relationship Id="rId222" Type="http://schemas.openxmlformats.org/officeDocument/2006/relationships/customXml" Target="../ink/ink926.xml"/><Relationship Id="rId221" Type="http://schemas.openxmlformats.org/officeDocument/2006/relationships/image" Target="../media/image890.png"/><Relationship Id="rId220" Type="http://schemas.openxmlformats.org/officeDocument/2006/relationships/customXml" Target="../ink/ink925.xml"/><Relationship Id="rId22" Type="http://schemas.openxmlformats.org/officeDocument/2006/relationships/customXml" Target="../ink/ink826.xml"/><Relationship Id="rId219" Type="http://schemas.openxmlformats.org/officeDocument/2006/relationships/image" Target="../media/image889.png"/><Relationship Id="rId218" Type="http://schemas.openxmlformats.org/officeDocument/2006/relationships/customXml" Target="../ink/ink924.xml"/><Relationship Id="rId217" Type="http://schemas.openxmlformats.org/officeDocument/2006/relationships/image" Target="../media/image888.png"/><Relationship Id="rId216" Type="http://schemas.openxmlformats.org/officeDocument/2006/relationships/customXml" Target="../ink/ink923.xml"/><Relationship Id="rId215" Type="http://schemas.openxmlformats.org/officeDocument/2006/relationships/image" Target="../media/image887.png"/><Relationship Id="rId214" Type="http://schemas.openxmlformats.org/officeDocument/2006/relationships/customXml" Target="../ink/ink922.xml"/><Relationship Id="rId213" Type="http://schemas.openxmlformats.org/officeDocument/2006/relationships/image" Target="../media/image886.png"/><Relationship Id="rId212" Type="http://schemas.openxmlformats.org/officeDocument/2006/relationships/customXml" Target="../ink/ink921.xml"/><Relationship Id="rId211" Type="http://schemas.openxmlformats.org/officeDocument/2006/relationships/image" Target="../media/image885.png"/><Relationship Id="rId210" Type="http://schemas.openxmlformats.org/officeDocument/2006/relationships/customXml" Target="../ink/ink920.xml"/><Relationship Id="rId21" Type="http://schemas.openxmlformats.org/officeDocument/2006/relationships/image" Target="../media/image791.png"/><Relationship Id="rId209" Type="http://schemas.openxmlformats.org/officeDocument/2006/relationships/image" Target="../media/image884.png"/><Relationship Id="rId208" Type="http://schemas.openxmlformats.org/officeDocument/2006/relationships/customXml" Target="../ink/ink919.xml"/><Relationship Id="rId207" Type="http://schemas.openxmlformats.org/officeDocument/2006/relationships/image" Target="../media/image883.png"/><Relationship Id="rId206" Type="http://schemas.openxmlformats.org/officeDocument/2006/relationships/customXml" Target="../ink/ink918.xml"/><Relationship Id="rId205" Type="http://schemas.openxmlformats.org/officeDocument/2006/relationships/image" Target="../media/image882.png"/><Relationship Id="rId204" Type="http://schemas.openxmlformats.org/officeDocument/2006/relationships/customXml" Target="../ink/ink917.xml"/><Relationship Id="rId203" Type="http://schemas.openxmlformats.org/officeDocument/2006/relationships/image" Target="../media/image881.png"/><Relationship Id="rId202" Type="http://schemas.openxmlformats.org/officeDocument/2006/relationships/customXml" Target="../ink/ink916.xml"/><Relationship Id="rId201" Type="http://schemas.openxmlformats.org/officeDocument/2006/relationships/image" Target="../media/image880.png"/><Relationship Id="rId200" Type="http://schemas.openxmlformats.org/officeDocument/2006/relationships/customXml" Target="../ink/ink915.xml"/><Relationship Id="rId20" Type="http://schemas.openxmlformats.org/officeDocument/2006/relationships/customXml" Target="../ink/ink825.xml"/><Relationship Id="rId2" Type="http://schemas.openxmlformats.org/officeDocument/2006/relationships/customXml" Target="../ink/ink816.xml"/><Relationship Id="rId199" Type="http://schemas.openxmlformats.org/officeDocument/2006/relationships/image" Target="../media/image879.png"/><Relationship Id="rId198" Type="http://schemas.openxmlformats.org/officeDocument/2006/relationships/customXml" Target="../ink/ink914.xml"/><Relationship Id="rId197" Type="http://schemas.openxmlformats.org/officeDocument/2006/relationships/image" Target="../media/image878.png"/><Relationship Id="rId196" Type="http://schemas.openxmlformats.org/officeDocument/2006/relationships/customXml" Target="../ink/ink913.xml"/><Relationship Id="rId195" Type="http://schemas.openxmlformats.org/officeDocument/2006/relationships/image" Target="../media/image877.png"/><Relationship Id="rId194" Type="http://schemas.openxmlformats.org/officeDocument/2006/relationships/customXml" Target="../ink/ink912.xml"/><Relationship Id="rId193" Type="http://schemas.openxmlformats.org/officeDocument/2006/relationships/image" Target="../media/image876.png"/><Relationship Id="rId192" Type="http://schemas.openxmlformats.org/officeDocument/2006/relationships/customXml" Target="../ink/ink911.xml"/><Relationship Id="rId191" Type="http://schemas.openxmlformats.org/officeDocument/2006/relationships/image" Target="../media/image875.png"/><Relationship Id="rId190" Type="http://schemas.openxmlformats.org/officeDocument/2006/relationships/customXml" Target="../ink/ink910.xml"/><Relationship Id="rId19" Type="http://schemas.openxmlformats.org/officeDocument/2006/relationships/image" Target="../media/image790.png"/><Relationship Id="rId189" Type="http://schemas.openxmlformats.org/officeDocument/2006/relationships/image" Target="../media/image874.png"/><Relationship Id="rId188" Type="http://schemas.openxmlformats.org/officeDocument/2006/relationships/customXml" Target="../ink/ink909.xml"/><Relationship Id="rId187" Type="http://schemas.openxmlformats.org/officeDocument/2006/relationships/image" Target="../media/image873.png"/><Relationship Id="rId186" Type="http://schemas.openxmlformats.org/officeDocument/2006/relationships/customXml" Target="../ink/ink908.xml"/><Relationship Id="rId185" Type="http://schemas.openxmlformats.org/officeDocument/2006/relationships/image" Target="../media/image872.png"/><Relationship Id="rId184" Type="http://schemas.openxmlformats.org/officeDocument/2006/relationships/customXml" Target="../ink/ink907.xml"/><Relationship Id="rId183" Type="http://schemas.openxmlformats.org/officeDocument/2006/relationships/image" Target="../media/image871.png"/><Relationship Id="rId182" Type="http://schemas.openxmlformats.org/officeDocument/2006/relationships/customXml" Target="../ink/ink906.xml"/><Relationship Id="rId181" Type="http://schemas.openxmlformats.org/officeDocument/2006/relationships/image" Target="../media/image870.png"/><Relationship Id="rId180" Type="http://schemas.openxmlformats.org/officeDocument/2006/relationships/customXml" Target="../ink/ink905.xml"/><Relationship Id="rId18" Type="http://schemas.openxmlformats.org/officeDocument/2006/relationships/customXml" Target="../ink/ink824.xml"/><Relationship Id="rId179" Type="http://schemas.openxmlformats.org/officeDocument/2006/relationships/image" Target="../media/image869.png"/><Relationship Id="rId178" Type="http://schemas.openxmlformats.org/officeDocument/2006/relationships/customXml" Target="../ink/ink904.xml"/><Relationship Id="rId177" Type="http://schemas.openxmlformats.org/officeDocument/2006/relationships/image" Target="../media/image868.png"/><Relationship Id="rId176" Type="http://schemas.openxmlformats.org/officeDocument/2006/relationships/customXml" Target="../ink/ink903.xml"/><Relationship Id="rId175" Type="http://schemas.openxmlformats.org/officeDocument/2006/relationships/image" Target="../media/image867.png"/><Relationship Id="rId174" Type="http://schemas.openxmlformats.org/officeDocument/2006/relationships/customXml" Target="../ink/ink902.xml"/><Relationship Id="rId173" Type="http://schemas.openxmlformats.org/officeDocument/2006/relationships/image" Target="../media/image866.png"/><Relationship Id="rId172" Type="http://schemas.openxmlformats.org/officeDocument/2006/relationships/customXml" Target="../ink/ink901.xml"/><Relationship Id="rId171" Type="http://schemas.openxmlformats.org/officeDocument/2006/relationships/image" Target="../media/image865.png"/><Relationship Id="rId170" Type="http://schemas.openxmlformats.org/officeDocument/2006/relationships/customXml" Target="../ink/ink900.xml"/><Relationship Id="rId17" Type="http://schemas.openxmlformats.org/officeDocument/2006/relationships/image" Target="../media/image789.png"/><Relationship Id="rId169" Type="http://schemas.openxmlformats.org/officeDocument/2006/relationships/image" Target="../media/image864.png"/><Relationship Id="rId168" Type="http://schemas.openxmlformats.org/officeDocument/2006/relationships/customXml" Target="../ink/ink899.xml"/><Relationship Id="rId167" Type="http://schemas.openxmlformats.org/officeDocument/2006/relationships/image" Target="../media/image863.png"/><Relationship Id="rId166" Type="http://schemas.openxmlformats.org/officeDocument/2006/relationships/customXml" Target="../ink/ink898.xml"/><Relationship Id="rId165" Type="http://schemas.openxmlformats.org/officeDocument/2006/relationships/image" Target="../media/image862.png"/><Relationship Id="rId164" Type="http://schemas.openxmlformats.org/officeDocument/2006/relationships/customXml" Target="../ink/ink897.xml"/><Relationship Id="rId163" Type="http://schemas.openxmlformats.org/officeDocument/2006/relationships/image" Target="../media/image861.png"/><Relationship Id="rId162" Type="http://schemas.openxmlformats.org/officeDocument/2006/relationships/customXml" Target="../ink/ink896.xml"/><Relationship Id="rId161" Type="http://schemas.openxmlformats.org/officeDocument/2006/relationships/image" Target="../media/image860.png"/><Relationship Id="rId160" Type="http://schemas.openxmlformats.org/officeDocument/2006/relationships/customXml" Target="../ink/ink895.xml"/><Relationship Id="rId16" Type="http://schemas.openxmlformats.org/officeDocument/2006/relationships/customXml" Target="../ink/ink823.xml"/><Relationship Id="rId159" Type="http://schemas.openxmlformats.org/officeDocument/2006/relationships/image" Target="../media/image859.png"/><Relationship Id="rId158" Type="http://schemas.openxmlformats.org/officeDocument/2006/relationships/customXml" Target="../ink/ink894.xml"/><Relationship Id="rId157" Type="http://schemas.openxmlformats.org/officeDocument/2006/relationships/image" Target="../media/image858.png"/><Relationship Id="rId156" Type="http://schemas.openxmlformats.org/officeDocument/2006/relationships/customXml" Target="../ink/ink893.xml"/><Relationship Id="rId155" Type="http://schemas.openxmlformats.org/officeDocument/2006/relationships/image" Target="../media/image857.png"/><Relationship Id="rId154" Type="http://schemas.openxmlformats.org/officeDocument/2006/relationships/customXml" Target="../ink/ink892.xml"/><Relationship Id="rId153" Type="http://schemas.openxmlformats.org/officeDocument/2006/relationships/image" Target="../media/image856.png"/><Relationship Id="rId152" Type="http://schemas.openxmlformats.org/officeDocument/2006/relationships/customXml" Target="../ink/ink891.xml"/><Relationship Id="rId151" Type="http://schemas.openxmlformats.org/officeDocument/2006/relationships/image" Target="../media/image855.png"/><Relationship Id="rId150" Type="http://schemas.openxmlformats.org/officeDocument/2006/relationships/customXml" Target="../ink/ink890.xml"/><Relationship Id="rId15" Type="http://schemas.openxmlformats.org/officeDocument/2006/relationships/image" Target="../media/image788.png"/><Relationship Id="rId149" Type="http://schemas.openxmlformats.org/officeDocument/2006/relationships/image" Target="../media/image854.png"/><Relationship Id="rId148" Type="http://schemas.openxmlformats.org/officeDocument/2006/relationships/customXml" Target="../ink/ink889.xml"/><Relationship Id="rId147" Type="http://schemas.openxmlformats.org/officeDocument/2006/relationships/image" Target="../media/image853.png"/><Relationship Id="rId146" Type="http://schemas.openxmlformats.org/officeDocument/2006/relationships/customXml" Target="../ink/ink888.xml"/><Relationship Id="rId145" Type="http://schemas.openxmlformats.org/officeDocument/2006/relationships/image" Target="../media/image852.png"/><Relationship Id="rId144" Type="http://schemas.openxmlformats.org/officeDocument/2006/relationships/customXml" Target="../ink/ink887.xml"/><Relationship Id="rId143" Type="http://schemas.openxmlformats.org/officeDocument/2006/relationships/image" Target="../media/image851.png"/><Relationship Id="rId142" Type="http://schemas.openxmlformats.org/officeDocument/2006/relationships/customXml" Target="../ink/ink886.xml"/><Relationship Id="rId141" Type="http://schemas.openxmlformats.org/officeDocument/2006/relationships/image" Target="../media/image850.png"/><Relationship Id="rId140" Type="http://schemas.openxmlformats.org/officeDocument/2006/relationships/customXml" Target="../ink/ink885.xml"/><Relationship Id="rId14" Type="http://schemas.openxmlformats.org/officeDocument/2006/relationships/customXml" Target="../ink/ink822.xml"/><Relationship Id="rId139" Type="http://schemas.openxmlformats.org/officeDocument/2006/relationships/image" Target="../media/image849.png"/><Relationship Id="rId138" Type="http://schemas.openxmlformats.org/officeDocument/2006/relationships/customXml" Target="../ink/ink884.xml"/><Relationship Id="rId137" Type="http://schemas.openxmlformats.org/officeDocument/2006/relationships/image" Target="../media/image848.png"/><Relationship Id="rId136" Type="http://schemas.openxmlformats.org/officeDocument/2006/relationships/customXml" Target="../ink/ink883.xml"/><Relationship Id="rId135" Type="http://schemas.openxmlformats.org/officeDocument/2006/relationships/image" Target="../media/image847.png"/><Relationship Id="rId134" Type="http://schemas.openxmlformats.org/officeDocument/2006/relationships/customXml" Target="../ink/ink882.xml"/><Relationship Id="rId133" Type="http://schemas.openxmlformats.org/officeDocument/2006/relationships/image" Target="../media/image846.png"/><Relationship Id="rId132" Type="http://schemas.openxmlformats.org/officeDocument/2006/relationships/customXml" Target="../ink/ink881.xml"/><Relationship Id="rId131" Type="http://schemas.openxmlformats.org/officeDocument/2006/relationships/image" Target="../media/image845.png"/><Relationship Id="rId130" Type="http://schemas.openxmlformats.org/officeDocument/2006/relationships/customXml" Target="../ink/ink880.xml"/><Relationship Id="rId13" Type="http://schemas.openxmlformats.org/officeDocument/2006/relationships/image" Target="../media/image787.png"/><Relationship Id="rId129" Type="http://schemas.openxmlformats.org/officeDocument/2006/relationships/image" Target="../media/image844.png"/><Relationship Id="rId128" Type="http://schemas.openxmlformats.org/officeDocument/2006/relationships/customXml" Target="../ink/ink879.xml"/><Relationship Id="rId127" Type="http://schemas.openxmlformats.org/officeDocument/2006/relationships/image" Target="../media/image843.png"/><Relationship Id="rId126" Type="http://schemas.openxmlformats.org/officeDocument/2006/relationships/customXml" Target="../ink/ink878.xml"/><Relationship Id="rId125" Type="http://schemas.openxmlformats.org/officeDocument/2006/relationships/image" Target="../media/image842.png"/><Relationship Id="rId124" Type="http://schemas.openxmlformats.org/officeDocument/2006/relationships/customXml" Target="../ink/ink877.xml"/><Relationship Id="rId123" Type="http://schemas.openxmlformats.org/officeDocument/2006/relationships/image" Target="../media/image841.png"/><Relationship Id="rId122" Type="http://schemas.openxmlformats.org/officeDocument/2006/relationships/customXml" Target="../ink/ink876.xml"/><Relationship Id="rId121" Type="http://schemas.openxmlformats.org/officeDocument/2006/relationships/image" Target="../media/image840.png"/><Relationship Id="rId120" Type="http://schemas.openxmlformats.org/officeDocument/2006/relationships/customXml" Target="../ink/ink875.xml"/><Relationship Id="rId12" Type="http://schemas.openxmlformats.org/officeDocument/2006/relationships/customXml" Target="../ink/ink821.xml"/><Relationship Id="rId119" Type="http://schemas.openxmlformats.org/officeDocument/2006/relationships/image" Target="../media/image839.png"/><Relationship Id="rId118" Type="http://schemas.openxmlformats.org/officeDocument/2006/relationships/customXml" Target="../ink/ink874.xml"/><Relationship Id="rId117" Type="http://schemas.openxmlformats.org/officeDocument/2006/relationships/image" Target="../media/image838.png"/><Relationship Id="rId116" Type="http://schemas.openxmlformats.org/officeDocument/2006/relationships/customXml" Target="../ink/ink873.xml"/><Relationship Id="rId115" Type="http://schemas.openxmlformats.org/officeDocument/2006/relationships/image" Target="../media/image837.png"/><Relationship Id="rId114" Type="http://schemas.openxmlformats.org/officeDocument/2006/relationships/customXml" Target="../ink/ink872.xml"/><Relationship Id="rId113" Type="http://schemas.openxmlformats.org/officeDocument/2006/relationships/image" Target="../media/image836.png"/><Relationship Id="rId112" Type="http://schemas.openxmlformats.org/officeDocument/2006/relationships/customXml" Target="../ink/ink871.xml"/><Relationship Id="rId111" Type="http://schemas.openxmlformats.org/officeDocument/2006/relationships/image" Target="../media/image835.png"/><Relationship Id="rId110" Type="http://schemas.openxmlformats.org/officeDocument/2006/relationships/customXml" Target="../ink/ink870.xml"/><Relationship Id="rId11" Type="http://schemas.openxmlformats.org/officeDocument/2006/relationships/image" Target="../media/image786.png"/><Relationship Id="rId109" Type="http://schemas.openxmlformats.org/officeDocument/2006/relationships/image" Target="../media/image834.png"/><Relationship Id="rId108" Type="http://schemas.openxmlformats.org/officeDocument/2006/relationships/customXml" Target="../ink/ink869.xml"/><Relationship Id="rId107" Type="http://schemas.openxmlformats.org/officeDocument/2006/relationships/image" Target="../media/image833.png"/><Relationship Id="rId106" Type="http://schemas.openxmlformats.org/officeDocument/2006/relationships/customXml" Target="../ink/ink868.xml"/><Relationship Id="rId105" Type="http://schemas.openxmlformats.org/officeDocument/2006/relationships/image" Target="../media/image832.png"/><Relationship Id="rId104" Type="http://schemas.openxmlformats.org/officeDocument/2006/relationships/customXml" Target="../ink/ink867.xml"/><Relationship Id="rId103" Type="http://schemas.openxmlformats.org/officeDocument/2006/relationships/image" Target="../media/image831.png"/><Relationship Id="rId102" Type="http://schemas.openxmlformats.org/officeDocument/2006/relationships/customXml" Target="../ink/ink866.xml"/><Relationship Id="rId101" Type="http://schemas.openxmlformats.org/officeDocument/2006/relationships/image" Target="../media/image830.png"/><Relationship Id="rId100" Type="http://schemas.openxmlformats.org/officeDocument/2006/relationships/customXml" Target="../ink/ink865.xml"/><Relationship Id="rId10" Type="http://schemas.openxmlformats.org/officeDocument/2006/relationships/customXml" Target="../ink/ink820.xml"/><Relationship Id="rId1" Type="http://schemas.openxmlformats.org/officeDocument/2006/relationships/image" Target="../media/image78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49.png"/><Relationship Id="rId1" Type="http://schemas.openxmlformats.org/officeDocument/2006/relationships/image" Target="../media/image948.png"/></Relationships>
</file>

<file path=ppt/slides/_rels/slide2.xml.rels><?xml version="1.0" encoding="UTF-8" standalone="yes"?>
<Relationships xmlns="http://schemas.openxmlformats.org/package/2006/relationships"><Relationship Id="rId99" Type="http://schemas.openxmlformats.org/officeDocument/2006/relationships/image" Target="../media/image65.png"/><Relationship Id="rId98" Type="http://schemas.openxmlformats.org/officeDocument/2006/relationships/customXml" Target="../ink/ink63.xml"/><Relationship Id="rId97" Type="http://schemas.openxmlformats.org/officeDocument/2006/relationships/image" Target="../media/image64.png"/><Relationship Id="rId96" Type="http://schemas.openxmlformats.org/officeDocument/2006/relationships/customXml" Target="../ink/ink62.xml"/><Relationship Id="rId95" Type="http://schemas.openxmlformats.org/officeDocument/2006/relationships/image" Target="../media/image63.png"/><Relationship Id="rId94" Type="http://schemas.openxmlformats.org/officeDocument/2006/relationships/customXml" Target="../ink/ink61.xml"/><Relationship Id="rId93" Type="http://schemas.openxmlformats.org/officeDocument/2006/relationships/image" Target="../media/image62.png"/><Relationship Id="rId92" Type="http://schemas.openxmlformats.org/officeDocument/2006/relationships/customXml" Target="../ink/ink60.xml"/><Relationship Id="rId91" Type="http://schemas.openxmlformats.org/officeDocument/2006/relationships/image" Target="../media/image61.png"/><Relationship Id="rId90" Type="http://schemas.openxmlformats.org/officeDocument/2006/relationships/customXml" Target="../ink/ink59.xml"/><Relationship Id="rId9" Type="http://schemas.openxmlformats.org/officeDocument/2006/relationships/image" Target="../media/image20.png"/><Relationship Id="rId89" Type="http://schemas.openxmlformats.org/officeDocument/2006/relationships/image" Target="../media/image60.png"/><Relationship Id="rId88" Type="http://schemas.openxmlformats.org/officeDocument/2006/relationships/customXml" Target="../ink/ink58.xml"/><Relationship Id="rId87" Type="http://schemas.openxmlformats.org/officeDocument/2006/relationships/image" Target="../media/image59.png"/><Relationship Id="rId86" Type="http://schemas.openxmlformats.org/officeDocument/2006/relationships/customXml" Target="../ink/ink57.xml"/><Relationship Id="rId85" Type="http://schemas.openxmlformats.org/officeDocument/2006/relationships/image" Target="../media/image58.png"/><Relationship Id="rId84" Type="http://schemas.openxmlformats.org/officeDocument/2006/relationships/customXml" Target="../ink/ink56.xml"/><Relationship Id="rId83" Type="http://schemas.openxmlformats.org/officeDocument/2006/relationships/image" Target="../media/image57.png"/><Relationship Id="rId82" Type="http://schemas.openxmlformats.org/officeDocument/2006/relationships/customXml" Target="../ink/ink55.xml"/><Relationship Id="rId81" Type="http://schemas.openxmlformats.org/officeDocument/2006/relationships/image" Target="../media/image56.png"/><Relationship Id="rId80" Type="http://schemas.openxmlformats.org/officeDocument/2006/relationships/customXml" Target="../ink/ink54.xml"/><Relationship Id="rId8" Type="http://schemas.openxmlformats.org/officeDocument/2006/relationships/customXml" Target="../ink/ink18.xml"/><Relationship Id="rId79" Type="http://schemas.openxmlformats.org/officeDocument/2006/relationships/image" Target="../media/image55.png"/><Relationship Id="rId78" Type="http://schemas.openxmlformats.org/officeDocument/2006/relationships/customXml" Target="../ink/ink53.xml"/><Relationship Id="rId77" Type="http://schemas.openxmlformats.org/officeDocument/2006/relationships/image" Target="../media/image54.png"/><Relationship Id="rId76" Type="http://schemas.openxmlformats.org/officeDocument/2006/relationships/customXml" Target="../ink/ink52.xml"/><Relationship Id="rId75" Type="http://schemas.openxmlformats.org/officeDocument/2006/relationships/image" Target="../media/image53.png"/><Relationship Id="rId74" Type="http://schemas.openxmlformats.org/officeDocument/2006/relationships/customXml" Target="../ink/ink51.xml"/><Relationship Id="rId73" Type="http://schemas.openxmlformats.org/officeDocument/2006/relationships/image" Target="../media/image52.png"/><Relationship Id="rId72" Type="http://schemas.openxmlformats.org/officeDocument/2006/relationships/customXml" Target="../ink/ink50.xml"/><Relationship Id="rId71" Type="http://schemas.openxmlformats.org/officeDocument/2006/relationships/image" Target="../media/image51.png"/><Relationship Id="rId70" Type="http://schemas.openxmlformats.org/officeDocument/2006/relationships/customXml" Target="../ink/ink49.xml"/><Relationship Id="rId7" Type="http://schemas.openxmlformats.org/officeDocument/2006/relationships/image" Target="../media/image19.png"/><Relationship Id="rId69" Type="http://schemas.openxmlformats.org/officeDocument/2006/relationships/image" Target="../media/image50.png"/><Relationship Id="rId68" Type="http://schemas.openxmlformats.org/officeDocument/2006/relationships/customXml" Target="../ink/ink48.xml"/><Relationship Id="rId67" Type="http://schemas.openxmlformats.org/officeDocument/2006/relationships/image" Target="../media/image49.png"/><Relationship Id="rId66" Type="http://schemas.openxmlformats.org/officeDocument/2006/relationships/customXml" Target="../ink/ink47.xml"/><Relationship Id="rId65" Type="http://schemas.openxmlformats.org/officeDocument/2006/relationships/image" Target="../media/image48.png"/><Relationship Id="rId64" Type="http://schemas.openxmlformats.org/officeDocument/2006/relationships/customXml" Target="../ink/ink46.xml"/><Relationship Id="rId63" Type="http://schemas.openxmlformats.org/officeDocument/2006/relationships/image" Target="../media/image47.png"/><Relationship Id="rId62" Type="http://schemas.openxmlformats.org/officeDocument/2006/relationships/customXml" Target="../ink/ink45.xml"/><Relationship Id="rId61" Type="http://schemas.openxmlformats.org/officeDocument/2006/relationships/image" Target="../media/image46.png"/><Relationship Id="rId60" Type="http://schemas.openxmlformats.org/officeDocument/2006/relationships/customXml" Target="../ink/ink44.xml"/><Relationship Id="rId6" Type="http://schemas.openxmlformats.org/officeDocument/2006/relationships/customXml" Target="../ink/ink17.xml"/><Relationship Id="rId59" Type="http://schemas.openxmlformats.org/officeDocument/2006/relationships/image" Target="../media/image45.png"/><Relationship Id="rId58" Type="http://schemas.openxmlformats.org/officeDocument/2006/relationships/customXml" Target="../ink/ink43.xml"/><Relationship Id="rId57" Type="http://schemas.openxmlformats.org/officeDocument/2006/relationships/image" Target="../media/image44.png"/><Relationship Id="rId56" Type="http://schemas.openxmlformats.org/officeDocument/2006/relationships/customXml" Target="../ink/ink42.xml"/><Relationship Id="rId55" Type="http://schemas.openxmlformats.org/officeDocument/2006/relationships/image" Target="../media/image43.png"/><Relationship Id="rId54" Type="http://schemas.openxmlformats.org/officeDocument/2006/relationships/customXml" Target="../ink/ink41.xml"/><Relationship Id="rId53" Type="http://schemas.openxmlformats.org/officeDocument/2006/relationships/image" Target="../media/image42.png"/><Relationship Id="rId52" Type="http://schemas.openxmlformats.org/officeDocument/2006/relationships/customXml" Target="../ink/ink40.xml"/><Relationship Id="rId51" Type="http://schemas.openxmlformats.org/officeDocument/2006/relationships/image" Target="../media/image41.png"/><Relationship Id="rId50" Type="http://schemas.openxmlformats.org/officeDocument/2006/relationships/customXml" Target="../ink/ink39.xml"/><Relationship Id="rId5" Type="http://schemas.openxmlformats.org/officeDocument/2006/relationships/image" Target="../media/image18.png"/><Relationship Id="rId49" Type="http://schemas.openxmlformats.org/officeDocument/2006/relationships/image" Target="../media/image40.png"/><Relationship Id="rId48" Type="http://schemas.openxmlformats.org/officeDocument/2006/relationships/customXml" Target="../ink/ink38.xml"/><Relationship Id="rId47" Type="http://schemas.openxmlformats.org/officeDocument/2006/relationships/image" Target="../media/image39.png"/><Relationship Id="rId46" Type="http://schemas.openxmlformats.org/officeDocument/2006/relationships/customXml" Target="../ink/ink37.xml"/><Relationship Id="rId45" Type="http://schemas.openxmlformats.org/officeDocument/2006/relationships/image" Target="../media/image38.png"/><Relationship Id="rId44" Type="http://schemas.openxmlformats.org/officeDocument/2006/relationships/customXml" Target="../ink/ink36.xml"/><Relationship Id="rId43" Type="http://schemas.openxmlformats.org/officeDocument/2006/relationships/image" Target="../media/image37.png"/><Relationship Id="rId42" Type="http://schemas.openxmlformats.org/officeDocument/2006/relationships/customXml" Target="../ink/ink35.xml"/><Relationship Id="rId41" Type="http://schemas.openxmlformats.org/officeDocument/2006/relationships/image" Target="../media/image36.png"/><Relationship Id="rId40" Type="http://schemas.openxmlformats.org/officeDocument/2006/relationships/customXml" Target="../ink/ink34.xml"/><Relationship Id="rId4" Type="http://schemas.openxmlformats.org/officeDocument/2006/relationships/customXml" Target="../ink/ink16.xml"/><Relationship Id="rId39" Type="http://schemas.openxmlformats.org/officeDocument/2006/relationships/image" Target="../media/image35.png"/><Relationship Id="rId38" Type="http://schemas.openxmlformats.org/officeDocument/2006/relationships/customXml" Target="../ink/ink33.xml"/><Relationship Id="rId37" Type="http://schemas.openxmlformats.org/officeDocument/2006/relationships/image" Target="../media/image34.png"/><Relationship Id="rId36" Type="http://schemas.openxmlformats.org/officeDocument/2006/relationships/customXml" Target="../ink/ink32.xml"/><Relationship Id="rId35" Type="http://schemas.openxmlformats.org/officeDocument/2006/relationships/image" Target="../media/image33.png"/><Relationship Id="rId34" Type="http://schemas.openxmlformats.org/officeDocument/2006/relationships/customXml" Target="../ink/ink31.xml"/><Relationship Id="rId33" Type="http://schemas.openxmlformats.org/officeDocument/2006/relationships/image" Target="../media/image32.png"/><Relationship Id="rId32" Type="http://schemas.openxmlformats.org/officeDocument/2006/relationships/customXml" Target="../ink/ink30.xml"/><Relationship Id="rId31" Type="http://schemas.openxmlformats.org/officeDocument/2006/relationships/image" Target="../media/image31.png"/><Relationship Id="rId30" Type="http://schemas.openxmlformats.org/officeDocument/2006/relationships/customXml" Target="../ink/ink29.xml"/><Relationship Id="rId3" Type="http://schemas.openxmlformats.org/officeDocument/2006/relationships/image" Target="../media/image17.png"/><Relationship Id="rId29" Type="http://schemas.openxmlformats.org/officeDocument/2006/relationships/image" Target="../media/image30.png"/><Relationship Id="rId28" Type="http://schemas.openxmlformats.org/officeDocument/2006/relationships/customXml" Target="../ink/ink28.xml"/><Relationship Id="rId27" Type="http://schemas.openxmlformats.org/officeDocument/2006/relationships/image" Target="../media/image29.png"/><Relationship Id="rId26" Type="http://schemas.openxmlformats.org/officeDocument/2006/relationships/customXml" Target="../ink/ink27.xml"/><Relationship Id="rId25" Type="http://schemas.openxmlformats.org/officeDocument/2006/relationships/image" Target="../media/image28.png"/><Relationship Id="rId24" Type="http://schemas.openxmlformats.org/officeDocument/2006/relationships/customXml" Target="../ink/ink26.xml"/><Relationship Id="rId23" Type="http://schemas.openxmlformats.org/officeDocument/2006/relationships/image" Target="../media/image27.png"/><Relationship Id="rId22" Type="http://schemas.openxmlformats.org/officeDocument/2006/relationships/customXml" Target="../ink/ink25.xml"/><Relationship Id="rId21" Type="http://schemas.openxmlformats.org/officeDocument/2006/relationships/image" Target="../media/image26.png"/><Relationship Id="rId20" Type="http://schemas.openxmlformats.org/officeDocument/2006/relationships/customXml" Target="../ink/ink24.xml"/><Relationship Id="rId2" Type="http://schemas.openxmlformats.org/officeDocument/2006/relationships/customXml" Target="../ink/ink15.xml"/><Relationship Id="rId19" Type="http://schemas.openxmlformats.org/officeDocument/2006/relationships/image" Target="../media/image25.png"/><Relationship Id="rId184" Type="http://schemas.openxmlformats.org/officeDocument/2006/relationships/slideLayout" Target="../slideLayouts/slideLayout1.xml"/><Relationship Id="rId183" Type="http://schemas.openxmlformats.org/officeDocument/2006/relationships/image" Target="../media/image107.png"/><Relationship Id="rId182" Type="http://schemas.openxmlformats.org/officeDocument/2006/relationships/customXml" Target="../ink/ink105.xml"/><Relationship Id="rId181" Type="http://schemas.openxmlformats.org/officeDocument/2006/relationships/image" Target="../media/image106.png"/><Relationship Id="rId180" Type="http://schemas.openxmlformats.org/officeDocument/2006/relationships/customXml" Target="../ink/ink104.xml"/><Relationship Id="rId18" Type="http://schemas.openxmlformats.org/officeDocument/2006/relationships/customXml" Target="../ink/ink23.xml"/><Relationship Id="rId179" Type="http://schemas.openxmlformats.org/officeDocument/2006/relationships/image" Target="../media/image105.png"/><Relationship Id="rId178" Type="http://schemas.openxmlformats.org/officeDocument/2006/relationships/customXml" Target="../ink/ink103.xml"/><Relationship Id="rId177" Type="http://schemas.openxmlformats.org/officeDocument/2006/relationships/image" Target="../media/image104.png"/><Relationship Id="rId176" Type="http://schemas.openxmlformats.org/officeDocument/2006/relationships/customXml" Target="../ink/ink102.xml"/><Relationship Id="rId175" Type="http://schemas.openxmlformats.org/officeDocument/2006/relationships/image" Target="../media/image103.png"/><Relationship Id="rId174" Type="http://schemas.openxmlformats.org/officeDocument/2006/relationships/customXml" Target="../ink/ink101.xml"/><Relationship Id="rId173" Type="http://schemas.openxmlformats.org/officeDocument/2006/relationships/image" Target="../media/image102.png"/><Relationship Id="rId172" Type="http://schemas.openxmlformats.org/officeDocument/2006/relationships/customXml" Target="../ink/ink100.xml"/><Relationship Id="rId171" Type="http://schemas.openxmlformats.org/officeDocument/2006/relationships/image" Target="../media/image101.png"/><Relationship Id="rId170" Type="http://schemas.openxmlformats.org/officeDocument/2006/relationships/customXml" Target="../ink/ink99.xml"/><Relationship Id="rId17" Type="http://schemas.openxmlformats.org/officeDocument/2006/relationships/image" Target="../media/image24.png"/><Relationship Id="rId169" Type="http://schemas.openxmlformats.org/officeDocument/2006/relationships/image" Target="../media/image100.png"/><Relationship Id="rId168" Type="http://schemas.openxmlformats.org/officeDocument/2006/relationships/customXml" Target="../ink/ink98.xml"/><Relationship Id="rId167" Type="http://schemas.openxmlformats.org/officeDocument/2006/relationships/image" Target="../media/image99.png"/><Relationship Id="rId166" Type="http://schemas.openxmlformats.org/officeDocument/2006/relationships/customXml" Target="../ink/ink97.xml"/><Relationship Id="rId165" Type="http://schemas.openxmlformats.org/officeDocument/2006/relationships/image" Target="../media/image98.png"/><Relationship Id="rId164" Type="http://schemas.openxmlformats.org/officeDocument/2006/relationships/customXml" Target="../ink/ink96.xml"/><Relationship Id="rId163" Type="http://schemas.openxmlformats.org/officeDocument/2006/relationships/image" Target="../media/image97.png"/><Relationship Id="rId162" Type="http://schemas.openxmlformats.org/officeDocument/2006/relationships/customXml" Target="../ink/ink95.xml"/><Relationship Id="rId161" Type="http://schemas.openxmlformats.org/officeDocument/2006/relationships/image" Target="../media/image96.png"/><Relationship Id="rId160" Type="http://schemas.openxmlformats.org/officeDocument/2006/relationships/customXml" Target="../ink/ink94.xml"/><Relationship Id="rId16" Type="http://schemas.openxmlformats.org/officeDocument/2006/relationships/customXml" Target="../ink/ink22.xml"/><Relationship Id="rId159" Type="http://schemas.openxmlformats.org/officeDocument/2006/relationships/image" Target="../media/image95.png"/><Relationship Id="rId158" Type="http://schemas.openxmlformats.org/officeDocument/2006/relationships/customXml" Target="../ink/ink93.xml"/><Relationship Id="rId157" Type="http://schemas.openxmlformats.org/officeDocument/2006/relationships/image" Target="../media/image94.png"/><Relationship Id="rId156" Type="http://schemas.openxmlformats.org/officeDocument/2006/relationships/customXml" Target="../ink/ink92.xml"/><Relationship Id="rId155" Type="http://schemas.openxmlformats.org/officeDocument/2006/relationships/image" Target="../media/image93.png"/><Relationship Id="rId154" Type="http://schemas.openxmlformats.org/officeDocument/2006/relationships/customXml" Target="../ink/ink91.xml"/><Relationship Id="rId153" Type="http://schemas.openxmlformats.org/officeDocument/2006/relationships/image" Target="../media/image92.png"/><Relationship Id="rId152" Type="http://schemas.openxmlformats.org/officeDocument/2006/relationships/customXml" Target="../ink/ink90.xml"/><Relationship Id="rId151" Type="http://schemas.openxmlformats.org/officeDocument/2006/relationships/image" Target="../media/image91.png"/><Relationship Id="rId150" Type="http://schemas.openxmlformats.org/officeDocument/2006/relationships/customXml" Target="../ink/ink89.xml"/><Relationship Id="rId15" Type="http://schemas.openxmlformats.org/officeDocument/2006/relationships/image" Target="../media/image23.png"/><Relationship Id="rId149" Type="http://schemas.openxmlformats.org/officeDocument/2006/relationships/image" Target="../media/image90.png"/><Relationship Id="rId148" Type="http://schemas.openxmlformats.org/officeDocument/2006/relationships/customXml" Target="../ink/ink88.xml"/><Relationship Id="rId147" Type="http://schemas.openxmlformats.org/officeDocument/2006/relationships/image" Target="../media/image89.png"/><Relationship Id="rId146" Type="http://schemas.openxmlformats.org/officeDocument/2006/relationships/customXml" Target="../ink/ink87.xml"/><Relationship Id="rId145" Type="http://schemas.openxmlformats.org/officeDocument/2006/relationships/image" Target="../media/image88.png"/><Relationship Id="rId144" Type="http://schemas.openxmlformats.org/officeDocument/2006/relationships/customXml" Target="../ink/ink86.xml"/><Relationship Id="rId143" Type="http://schemas.openxmlformats.org/officeDocument/2006/relationships/image" Target="../media/image87.png"/><Relationship Id="rId142" Type="http://schemas.openxmlformats.org/officeDocument/2006/relationships/customXml" Target="../ink/ink85.xml"/><Relationship Id="rId141" Type="http://schemas.openxmlformats.org/officeDocument/2006/relationships/image" Target="../media/image86.png"/><Relationship Id="rId140" Type="http://schemas.openxmlformats.org/officeDocument/2006/relationships/customXml" Target="../ink/ink84.xml"/><Relationship Id="rId14" Type="http://schemas.openxmlformats.org/officeDocument/2006/relationships/customXml" Target="../ink/ink21.xml"/><Relationship Id="rId139" Type="http://schemas.openxmlformats.org/officeDocument/2006/relationships/image" Target="../media/image85.png"/><Relationship Id="rId138" Type="http://schemas.openxmlformats.org/officeDocument/2006/relationships/customXml" Target="../ink/ink83.xml"/><Relationship Id="rId137" Type="http://schemas.openxmlformats.org/officeDocument/2006/relationships/image" Target="../media/image84.png"/><Relationship Id="rId136" Type="http://schemas.openxmlformats.org/officeDocument/2006/relationships/customXml" Target="../ink/ink82.xml"/><Relationship Id="rId135" Type="http://schemas.openxmlformats.org/officeDocument/2006/relationships/image" Target="../media/image83.png"/><Relationship Id="rId134" Type="http://schemas.openxmlformats.org/officeDocument/2006/relationships/customXml" Target="../ink/ink81.xml"/><Relationship Id="rId133" Type="http://schemas.openxmlformats.org/officeDocument/2006/relationships/image" Target="../media/image82.png"/><Relationship Id="rId132" Type="http://schemas.openxmlformats.org/officeDocument/2006/relationships/customXml" Target="../ink/ink80.xml"/><Relationship Id="rId131" Type="http://schemas.openxmlformats.org/officeDocument/2006/relationships/image" Target="../media/image81.png"/><Relationship Id="rId130" Type="http://schemas.openxmlformats.org/officeDocument/2006/relationships/customXml" Target="../ink/ink79.xml"/><Relationship Id="rId13" Type="http://schemas.openxmlformats.org/officeDocument/2006/relationships/image" Target="../media/image22.png"/><Relationship Id="rId129" Type="http://schemas.openxmlformats.org/officeDocument/2006/relationships/image" Target="../media/image80.png"/><Relationship Id="rId128" Type="http://schemas.openxmlformats.org/officeDocument/2006/relationships/customXml" Target="../ink/ink78.xml"/><Relationship Id="rId127" Type="http://schemas.openxmlformats.org/officeDocument/2006/relationships/image" Target="../media/image79.png"/><Relationship Id="rId126" Type="http://schemas.openxmlformats.org/officeDocument/2006/relationships/customXml" Target="../ink/ink77.xml"/><Relationship Id="rId125" Type="http://schemas.openxmlformats.org/officeDocument/2006/relationships/image" Target="../media/image78.png"/><Relationship Id="rId124" Type="http://schemas.openxmlformats.org/officeDocument/2006/relationships/customXml" Target="../ink/ink76.xml"/><Relationship Id="rId123" Type="http://schemas.openxmlformats.org/officeDocument/2006/relationships/image" Target="../media/image77.png"/><Relationship Id="rId122" Type="http://schemas.openxmlformats.org/officeDocument/2006/relationships/customXml" Target="../ink/ink75.xml"/><Relationship Id="rId121" Type="http://schemas.openxmlformats.org/officeDocument/2006/relationships/image" Target="../media/image76.png"/><Relationship Id="rId120" Type="http://schemas.openxmlformats.org/officeDocument/2006/relationships/customXml" Target="../ink/ink74.xml"/><Relationship Id="rId12" Type="http://schemas.openxmlformats.org/officeDocument/2006/relationships/customXml" Target="../ink/ink20.xml"/><Relationship Id="rId119" Type="http://schemas.openxmlformats.org/officeDocument/2006/relationships/image" Target="../media/image75.png"/><Relationship Id="rId118" Type="http://schemas.openxmlformats.org/officeDocument/2006/relationships/customXml" Target="../ink/ink73.xml"/><Relationship Id="rId117" Type="http://schemas.openxmlformats.org/officeDocument/2006/relationships/image" Target="../media/image74.png"/><Relationship Id="rId116" Type="http://schemas.openxmlformats.org/officeDocument/2006/relationships/customXml" Target="../ink/ink72.xml"/><Relationship Id="rId115" Type="http://schemas.openxmlformats.org/officeDocument/2006/relationships/image" Target="../media/image73.png"/><Relationship Id="rId114" Type="http://schemas.openxmlformats.org/officeDocument/2006/relationships/customXml" Target="../ink/ink71.xml"/><Relationship Id="rId113" Type="http://schemas.openxmlformats.org/officeDocument/2006/relationships/image" Target="../media/image72.png"/><Relationship Id="rId112" Type="http://schemas.openxmlformats.org/officeDocument/2006/relationships/customXml" Target="../ink/ink70.xml"/><Relationship Id="rId111" Type="http://schemas.openxmlformats.org/officeDocument/2006/relationships/image" Target="../media/image71.png"/><Relationship Id="rId110" Type="http://schemas.openxmlformats.org/officeDocument/2006/relationships/customXml" Target="../ink/ink69.xml"/><Relationship Id="rId11" Type="http://schemas.openxmlformats.org/officeDocument/2006/relationships/image" Target="../media/image21.png"/><Relationship Id="rId109" Type="http://schemas.openxmlformats.org/officeDocument/2006/relationships/image" Target="../media/image70.png"/><Relationship Id="rId108" Type="http://schemas.openxmlformats.org/officeDocument/2006/relationships/customXml" Target="../ink/ink68.xml"/><Relationship Id="rId107" Type="http://schemas.openxmlformats.org/officeDocument/2006/relationships/image" Target="../media/image69.png"/><Relationship Id="rId106" Type="http://schemas.openxmlformats.org/officeDocument/2006/relationships/customXml" Target="../ink/ink67.xml"/><Relationship Id="rId105" Type="http://schemas.openxmlformats.org/officeDocument/2006/relationships/image" Target="../media/image68.png"/><Relationship Id="rId104" Type="http://schemas.openxmlformats.org/officeDocument/2006/relationships/customXml" Target="../ink/ink66.xml"/><Relationship Id="rId103" Type="http://schemas.openxmlformats.org/officeDocument/2006/relationships/image" Target="../media/image67.png"/><Relationship Id="rId102" Type="http://schemas.openxmlformats.org/officeDocument/2006/relationships/customXml" Target="../ink/ink65.xml"/><Relationship Id="rId101" Type="http://schemas.openxmlformats.org/officeDocument/2006/relationships/image" Target="../media/image66.png"/><Relationship Id="rId100" Type="http://schemas.openxmlformats.org/officeDocument/2006/relationships/customXml" Target="../ink/ink64.xml"/><Relationship Id="rId10" Type="http://schemas.openxmlformats.org/officeDocument/2006/relationships/customXml" Target="../ink/ink19.xml"/><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99" Type="http://schemas.openxmlformats.org/officeDocument/2006/relationships/customXml" Target="../ink/ink1031.xml"/><Relationship Id="rId98" Type="http://schemas.openxmlformats.org/officeDocument/2006/relationships/image" Target="../media/image997.png"/><Relationship Id="rId97" Type="http://schemas.openxmlformats.org/officeDocument/2006/relationships/customXml" Target="../ink/ink1030.xml"/><Relationship Id="rId96" Type="http://schemas.openxmlformats.org/officeDocument/2006/relationships/image" Target="../media/image996.png"/><Relationship Id="rId95" Type="http://schemas.openxmlformats.org/officeDocument/2006/relationships/customXml" Target="../ink/ink1029.xml"/><Relationship Id="rId94" Type="http://schemas.openxmlformats.org/officeDocument/2006/relationships/image" Target="../media/image995.png"/><Relationship Id="rId93" Type="http://schemas.openxmlformats.org/officeDocument/2006/relationships/customXml" Target="../ink/ink1028.xml"/><Relationship Id="rId92" Type="http://schemas.openxmlformats.org/officeDocument/2006/relationships/image" Target="../media/image994.png"/><Relationship Id="rId91" Type="http://schemas.openxmlformats.org/officeDocument/2006/relationships/customXml" Target="../ink/ink1027.xml"/><Relationship Id="rId90" Type="http://schemas.openxmlformats.org/officeDocument/2006/relationships/image" Target="../media/image993.png"/><Relationship Id="rId9" Type="http://schemas.openxmlformats.org/officeDocument/2006/relationships/customXml" Target="../ink/ink986.xml"/><Relationship Id="rId89" Type="http://schemas.openxmlformats.org/officeDocument/2006/relationships/customXml" Target="../ink/ink1026.xml"/><Relationship Id="rId88" Type="http://schemas.openxmlformats.org/officeDocument/2006/relationships/image" Target="../media/image992.png"/><Relationship Id="rId87" Type="http://schemas.openxmlformats.org/officeDocument/2006/relationships/customXml" Target="../ink/ink1025.xml"/><Relationship Id="rId86" Type="http://schemas.openxmlformats.org/officeDocument/2006/relationships/image" Target="../media/image991.png"/><Relationship Id="rId85" Type="http://schemas.openxmlformats.org/officeDocument/2006/relationships/customXml" Target="../ink/ink1024.xml"/><Relationship Id="rId84" Type="http://schemas.openxmlformats.org/officeDocument/2006/relationships/image" Target="../media/image990.png"/><Relationship Id="rId83" Type="http://schemas.openxmlformats.org/officeDocument/2006/relationships/customXml" Target="../ink/ink1023.xml"/><Relationship Id="rId82" Type="http://schemas.openxmlformats.org/officeDocument/2006/relationships/image" Target="../media/image989.png"/><Relationship Id="rId81" Type="http://schemas.openxmlformats.org/officeDocument/2006/relationships/customXml" Target="../ink/ink1022.xml"/><Relationship Id="rId80" Type="http://schemas.openxmlformats.org/officeDocument/2006/relationships/image" Target="../media/image988.png"/><Relationship Id="rId8" Type="http://schemas.openxmlformats.org/officeDocument/2006/relationships/image" Target="../media/image952.png"/><Relationship Id="rId79" Type="http://schemas.openxmlformats.org/officeDocument/2006/relationships/customXml" Target="../ink/ink1021.xml"/><Relationship Id="rId78" Type="http://schemas.openxmlformats.org/officeDocument/2006/relationships/image" Target="../media/image987.png"/><Relationship Id="rId77" Type="http://schemas.openxmlformats.org/officeDocument/2006/relationships/customXml" Target="../ink/ink1020.xml"/><Relationship Id="rId76" Type="http://schemas.openxmlformats.org/officeDocument/2006/relationships/image" Target="../media/image986.png"/><Relationship Id="rId75" Type="http://schemas.openxmlformats.org/officeDocument/2006/relationships/customXml" Target="../ink/ink1019.xml"/><Relationship Id="rId74" Type="http://schemas.openxmlformats.org/officeDocument/2006/relationships/image" Target="../media/image985.png"/><Relationship Id="rId73" Type="http://schemas.openxmlformats.org/officeDocument/2006/relationships/customXml" Target="../ink/ink1018.xml"/><Relationship Id="rId72" Type="http://schemas.openxmlformats.org/officeDocument/2006/relationships/image" Target="../media/image984.png"/><Relationship Id="rId71" Type="http://schemas.openxmlformats.org/officeDocument/2006/relationships/customXml" Target="../ink/ink1017.xml"/><Relationship Id="rId70" Type="http://schemas.openxmlformats.org/officeDocument/2006/relationships/image" Target="../media/image983.png"/><Relationship Id="rId7" Type="http://schemas.openxmlformats.org/officeDocument/2006/relationships/customXml" Target="../ink/ink985.xml"/><Relationship Id="rId69" Type="http://schemas.openxmlformats.org/officeDocument/2006/relationships/customXml" Target="../ink/ink1016.xml"/><Relationship Id="rId68" Type="http://schemas.openxmlformats.org/officeDocument/2006/relationships/image" Target="../media/image982.png"/><Relationship Id="rId67" Type="http://schemas.openxmlformats.org/officeDocument/2006/relationships/customXml" Target="../ink/ink1015.xml"/><Relationship Id="rId66" Type="http://schemas.openxmlformats.org/officeDocument/2006/relationships/image" Target="../media/image981.png"/><Relationship Id="rId65" Type="http://schemas.openxmlformats.org/officeDocument/2006/relationships/customXml" Target="../ink/ink1014.xml"/><Relationship Id="rId64" Type="http://schemas.openxmlformats.org/officeDocument/2006/relationships/image" Target="../media/image980.png"/><Relationship Id="rId63" Type="http://schemas.openxmlformats.org/officeDocument/2006/relationships/customXml" Target="../ink/ink1013.xml"/><Relationship Id="rId62" Type="http://schemas.openxmlformats.org/officeDocument/2006/relationships/image" Target="../media/image979.png"/><Relationship Id="rId61" Type="http://schemas.openxmlformats.org/officeDocument/2006/relationships/customXml" Target="../ink/ink1012.xml"/><Relationship Id="rId60" Type="http://schemas.openxmlformats.org/officeDocument/2006/relationships/image" Target="../media/image978.png"/><Relationship Id="rId6" Type="http://schemas.openxmlformats.org/officeDocument/2006/relationships/image" Target="../media/image951.png"/><Relationship Id="rId59" Type="http://schemas.openxmlformats.org/officeDocument/2006/relationships/customXml" Target="../ink/ink1011.xml"/><Relationship Id="rId58" Type="http://schemas.openxmlformats.org/officeDocument/2006/relationships/image" Target="../media/image977.png"/><Relationship Id="rId57" Type="http://schemas.openxmlformats.org/officeDocument/2006/relationships/customXml" Target="../ink/ink1010.xml"/><Relationship Id="rId56" Type="http://schemas.openxmlformats.org/officeDocument/2006/relationships/image" Target="../media/image976.png"/><Relationship Id="rId55" Type="http://schemas.openxmlformats.org/officeDocument/2006/relationships/customXml" Target="../ink/ink1009.xml"/><Relationship Id="rId54" Type="http://schemas.openxmlformats.org/officeDocument/2006/relationships/image" Target="../media/image975.png"/><Relationship Id="rId53" Type="http://schemas.openxmlformats.org/officeDocument/2006/relationships/customXml" Target="../ink/ink1008.xml"/><Relationship Id="rId52" Type="http://schemas.openxmlformats.org/officeDocument/2006/relationships/image" Target="../media/image974.png"/><Relationship Id="rId51" Type="http://schemas.openxmlformats.org/officeDocument/2006/relationships/customXml" Target="../ink/ink1007.xml"/><Relationship Id="rId50" Type="http://schemas.openxmlformats.org/officeDocument/2006/relationships/image" Target="../media/image973.png"/><Relationship Id="rId5" Type="http://schemas.openxmlformats.org/officeDocument/2006/relationships/customXml" Target="../ink/ink984.xml"/><Relationship Id="rId49" Type="http://schemas.openxmlformats.org/officeDocument/2006/relationships/customXml" Target="../ink/ink1006.xml"/><Relationship Id="rId48" Type="http://schemas.openxmlformats.org/officeDocument/2006/relationships/image" Target="../media/image972.png"/><Relationship Id="rId47" Type="http://schemas.openxmlformats.org/officeDocument/2006/relationships/customXml" Target="../ink/ink1005.xml"/><Relationship Id="rId46" Type="http://schemas.openxmlformats.org/officeDocument/2006/relationships/image" Target="../media/image971.png"/><Relationship Id="rId45" Type="http://schemas.openxmlformats.org/officeDocument/2006/relationships/customXml" Target="../ink/ink1004.xml"/><Relationship Id="rId44" Type="http://schemas.openxmlformats.org/officeDocument/2006/relationships/image" Target="../media/image970.png"/><Relationship Id="rId43" Type="http://schemas.openxmlformats.org/officeDocument/2006/relationships/customXml" Target="../ink/ink1003.xml"/><Relationship Id="rId42" Type="http://schemas.openxmlformats.org/officeDocument/2006/relationships/image" Target="../media/image969.png"/><Relationship Id="rId41" Type="http://schemas.openxmlformats.org/officeDocument/2006/relationships/customXml" Target="../ink/ink1002.xml"/><Relationship Id="rId40" Type="http://schemas.openxmlformats.org/officeDocument/2006/relationships/image" Target="../media/image968.png"/><Relationship Id="rId4" Type="http://schemas.openxmlformats.org/officeDocument/2006/relationships/image" Target="../media/image950.png"/><Relationship Id="rId39" Type="http://schemas.openxmlformats.org/officeDocument/2006/relationships/customXml" Target="../ink/ink1001.xml"/><Relationship Id="rId38" Type="http://schemas.openxmlformats.org/officeDocument/2006/relationships/image" Target="../media/image967.png"/><Relationship Id="rId37" Type="http://schemas.openxmlformats.org/officeDocument/2006/relationships/customXml" Target="../ink/ink1000.xml"/><Relationship Id="rId36" Type="http://schemas.openxmlformats.org/officeDocument/2006/relationships/image" Target="../media/image966.png"/><Relationship Id="rId35" Type="http://schemas.openxmlformats.org/officeDocument/2006/relationships/customXml" Target="../ink/ink999.xml"/><Relationship Id="rId34" Type="http://schemas.openxmlformats.org/officeDocument/2006/relationships/image" Target="../media/image965.png"/><Relationship Id="rId33" Type="http://schemas.openxmlformats.org/officeDocument/2006/relationships/customXml" Target="../ink/ink998.xml"/><Relationship Id="rId32" Type="http://schemas.openxmlformats.org/officeDocument/2006/relationships/image" Target="../media/image964.png"/><Relationship Id="rId31" Type="http://schemas.openxmlformats.org/officeDocument/2006/relationships/customXml" Target="../ink/ink997.xml"/><Relationship Id="rId30" Type="http://schemas.openxmlformats.org/officeDocument/2006/relationships/image" Target="../media/image963.png"/><Relationship Id="rId3" Type="http://schemas.openxmlformats.org/officeDocument/2006/relationships/customXml" Target="../ink/ink983.xml"/><Relationship Id="rId29" Type="http://schemas.openxmlformats.org/officeDocument/2006/relationships/customXml" Target="../ink/ink996.xml"/><Relationship Id="rId28" Type="http://schemas.openxmlformats.org/officeDocument/2006/relationships/image" Target="../media/image962.png"/><Relationship Id="rId27" Type="http://schemas.openxmlformats.org/officeDocument/2006/relationships/customXml" Target="../ink/ink995.xml"/><Relationship Id="rId26" Type="http://schemas.openxmlformats.org/officeDocument/2006/relationships/image" Target="../media/image961.png"/><Relationship Id="rId25" Type="http://schemas.openxmlformats.org/officeDocument/2006/relationships/customXml" Target="../ink/ink994.xml"/><Relationship Id="rId24" Type="http://schemas.openxmlformats.org/officeDocument/2006/relationships/image" Target="../media/image960.png"/><Relationship Id="rId23" Type="http://schemas.openxmlformats.org/officeDocument/2006/relationships/customXml" Target="../ink/ink993.xml"/><Relationship Id="rId22" Type="http://schemas.openxmlformats.org/officeDocument/2006/relationships/image" Target="../media/image959.png"/><Relationship Id="rId21" Type="http://schemas.openxmlformats.org/officeDocument/2006/relationships/customXml" Target="../ink/ink992.xml"/><Relationship Id="rId20" Type="http://schemas.openxmlformats.org/officeDocument/2006/relationships/image" Target="../media/image958.png"/><Relationship Id="rId2" Type="http://schemas.openxmlformats.org/officeDocument/2006/relationships/image" Target="../media/image949.png"/><Relationship Id="rId19" Type="http://schemas.openxmlformats.org/officeDocument/2006/relationships/customXml" Target="../ink/ink991.xml"/><Relationship Id="rId18" Type="http://schemas.openxmlformats.org/officeDocument/2006/relationships/image" Target="../media/image957.png"/><Relationship Id="rId17" Type="http://schemas.openxmlformats.org/officeDocument/2006/relationships/customXml" Target="../ink/ink990.xml"/><Relationship Id="rId167" Type="http://schemas.openxmlformats.org/officeDocument/2006/relationships/slideLayout" Target="../slideLayouts/slideLayout1.xml"/><Relationship Id="rId166" Type="http://schemas.openxmlformats.org/officeDocument/2006/relationships/image" Target="../media/image1031.png"/><Relationship Id="rId165" Type="http://schemas.openxmlformats.org/officeDocument/2006/relationships/customXml" Target="../ink/ink1064.xml"/><Relationship Id="rId164" Type="http://schemas.openxmlformats.org/officeDocument/2006/relationships/image" Target="../media/image1030.png"/><Relationship Id="rId163" Type="http://schemas.openxmlformats.org/officeDocument/2006/relationships/customXml" Target="../ink/ink1063.xml"/><Relationship Id="rId162" Type="http://schemas.openxmlformats.org/officeDocument/2006/relationships/image" Target="../media/image1029.png"/><Relationship Id="rId161" Type="http://schemas.openxmlformats.org/officeDocument/2006/relationships/customXml" Target="../ink/ink1062.xml"/><Relationship Id="rId160" Type="http://schemas.openxmlformats.org/officeDocument/2006/relationships/image" Target="../media/image1028.png"/><Relationship Id="rId16" Type="http://schemas.openxmlformats.org/officeDocument/2006/relationships/image" Target="../media/image956.png"/><Relationship Id="rId159" Type="http://schemas.openxmlformats.org/officeDocument/2006/relationships/customXml" Target="../ink/ink1061.xml"/><Relationship Id="rId158" Type="http://schemas.openxmlformats.org/officeDocument/2006/relationships/image" Target="../media/image1027.png"/><Relationship Id="rId157" Type="http://schemas.openxmlformats.org/officeDocument/2006/relationships/customXml" Target="../ink/ink1060.xml"/><Relationship Id="rId156" Type="http://schemas.openxmlformats.org/officeDocument/2006/relationships/image" Target="../media/image1026.png"/><Relationship Id="rId155" Type="http://schemas.openxmlformats.org/officeDocument/2006/relationships/customXml" Target="../ink/ink1059.xml"/><Relationship Id="rId154" Type="http://schemas.openxmlformats.org/officeDocument/2006/relationships/image" Target="../media/image1025.png"/><Relationship Id="rId153" Type="http://schemas.openxmlformats.org/officeDocument/2006/relationships/customXml" Target="../ink/ink1058.xml"/><Relationship Id="rId152" Type="http://schemas.openxmlformats.org/officeDocument/2006/relationships/image" Target="../media/image1024.png"/><Relationship Id="rId151" Type="http://schemas.openxmlformats.org/officeDocument/2006/relationships/customXml" Target="../ink/ink1057.xml"/><Relationship Id="rId150" Type="http://schemas.openxmlformats.org/officeDocument/2006/relationships/image" Target="../media/image1023.png"/><Relationship Id="rId15" Type="http://schemas.openxmlformats.org/officeDocument/2006/relationships/customXml" Target="../ink/ink989.xml"/><Relationship Id="rId149" Type="http://schemas.openxmlformats.org/officeDocument/2006/relationships/customXml" Target="../ink/ink1056.xml"/><Relationship Id="rId148" Type="http://schemas.openxmlformats.org/officeDocument/2006/relationships/image" Target="../media/image1022.png"/><Relationship Id="rId147" Type="http://schemas.openxmlformats.org/officeDocument/2006/relationships/customXml" Target="../ink/ink1055.xml"/><Relationship Id="rId146" Type="http://schemas.openxmlformats.org/officeDocument/2006/relationships/image" Target="../media/image1021.png"/><Relationship Id="rId145" Type="http://schemas.openxmlformats.org/officeDocument/2006/relationships/customXml" Target="../ink/ink1054.xml"/><Relationship Id="rId144" Type="http://schemas.openxmlformats.org/officeDocument/2006/relationships/image" Target="../media/image1020.png"/><Relationship Id="rId143" Type="http://schemas.openxmlformats.org/officeDocument/2006/relationships/customXml" Target="../ink/ink1053.xml"/><Relationship Id="rId142" Type="http://schemas.openxmlformats.org/officeDocument/2006/relationships/image" Target="../media/image1019.png"/><Relationship Id="rId141" Type="http://schemas.openxmlformats.org/officeDocument/2006/relationships/customXml" Target="../ink/ink1052.xml"/><Relationship Id="rId140" Type="http://schemas.openxmlformats.org/officeDocument/2006/relationships/image" Target="../media/image1018.png"/><Relationship Id="rId14" Type="http://schemas.openxmlformats.org/officeDocument/2006/relationships/image" Target="../media/image955.png"/><Relationship Id="rId139" Type="http://schemas.openxmlformats.org/officeDocument/2006/relationships/customXml" Target="../ink/ink1051.xml"/><Relationship Id="rId138" Type="http://schemas.openxmlformats.org/officeDocument/2006/relationships/image" Target="../media/image1017.png"/><Relationship Id="rId137" Type="http://schemas.openxmlformats.org/officeDocument/2006/relationships/customXml" Target="../ink/ink1050.xml"/><Relationship Id="rId136" Type="http://schemas.openxmlformats.org/officeDocument/2006/relationships/image" Target="../media/image1016.png"/><Relationship Id="rId135" Type="http://schemas.openxmlformats.org/officeDocument/2006/relationships/customXml" Target="../ink/ink1049.xml"/><Relationship Id="rId134" Type="http://schemas.openxmlformats.org/officeDocument/2006/relationships/image" Target="../media/image1015.png"/><Relationship Id="rId133" Type="http://schemas.openxmlformats.org/officeDocument/2006/relationships/customXml" Target="../ink/ink1048.xml"/><Relationship Id="rId132" Type="http://schemas.openxmlformats.org/officeDocument/2006/relationships/image" Target="../media/image1014.png"/><Relationship Id="rId131" Type="http://schemas.openxmlformats.org/officeDocument/2006/relationships/customXml" Target="../ink/ink1047.xml"/><Relationship Id="rId130" Type="http://schemas.openxmlformats.org/officeDocument/2006/relationships/image" Target="../media/image1013.png"/><Relationship Id="rId13" Type="http://schemas.openxmlformats.org/officeDocument/2006/relationships/customXml" Target="../ink/ink988.xml"/><Relationship Id="rId129" Type="http://schemas.openxmlformats.org/officeDocument/2006/relationships/customXml" Target="../ink/ink1046.xml"/><Relationship Id="rId128" Type="http://schemas.openxmlformats.org/officeDocument/2006/relationships/image" Target="../media/image1012.png"/><Relationship Id="rId127" Type="http://schemas.openxmlformats.org/officeDocument/2006/relationships/customXml" Target="../ink/ink1045.xml"/><Relationship Id="rId126" Type="http://schemas.openxmlformats.org/officeDocument/2006/relationships/image" Target="../media/image1011.png"/><Relationship Id="rId125" Type="http://schemas.openxmlformats.org/officeDocument/2006/relationships/customXml" Target="../ink/ink1044.xml"/><Relationship Id="rId124" Type="http://schemas.openxmlformats.org/officeDocument/2006/relationships/image" Target="../media/image1010.png"/><Relationship Id="rId123" Type="http://schemas.openxmlformats.org/officeDocument/2006/relationships/customXml" Target="../ink/ink1043.xml"/><Relationship Id="rId122" Type="http://schemas.openxmlformats.org/officeDocument/2006/relationships/image" Target="../media/image1009.png"/><Relationship Id="rId121" Type="http://schemas.openxmlformats.org/officeDocument/2006/relationships/customXml" Target="../ink/ink1042.xml"/><Relationship Id="rId120" Type="http://schemas.openxmlformats.org/officeDocument/2006/relationships/image" Target="../media/image1008.png"/><Relationship Id="rId12" Type="http://schemas.openxmlformats.org/officeDocument/2006/relationships/image" Target="../media/image954.png"/><Relationship Id="rId119" Type="http://schemas.openxmlformats.org/officeDocument/2006/relationships/customXml" Target="../ink/ink1041.xml"/><Relationship Id="rId118" Type="http://schemas.openxmlformats.org/officeDocument/2006/relationships/image" Target="../media/image1007.png"/><Relationship Id="rId117" Type="http://schemas.openxmlformats.org/officeDocument/2006/relationships/customXml" Target="../ink/ink1040.xml"/><Relationship Id="rId116" Type="http://schemas.openxmlformats.org/officeDocument/2006/relationships/image" Target="../media/image1006.png"/><Relationship Id="rId115" Type="http://schemas.openxmlformats.org/officeDocument/2006/relationships/customXml" Target="../ink/ink1039.xml"/><Relationship Id="rId114" Type="http://schemas.openxmlformats.org/officeDocument/2006/relationships/image" Target="../media/image1005.png"/><Relationship Id="rId113" Type="http://schemas.openxmlformats.org/officeDocument/2006/relationships/customXml" Target="../ink/ink1038.xml"/><Relationship Id="rId112" Type="http://schemas.openxmlformats.org/officeDocument/2006/relationships/image" Target="../media/image1004.png"/><Relationship Id="rId111" Type="http://schemas.openxmlformats.org/officeDocument/2006/relationships/customXml" Target="../ink/ink1037.xml"/><Relationship Id="rId110" Type="http://schemas.openxmlformats.org/officeDocument/2006/relationships/image" Target="../media/image1003.png"/><Relationship Id="rId11" Type="http://schemas.openxmlformats.org/officeDocument/2006/relationships/customXml" Target="../ink/ink987.xml"/><Relationship Id="rId109" Type="http://schemas.openxmlformats.org/officeDocument/2006/relationships/customXml" Target="../ink/ink1036.xml"/><Relationship Id="rId108" Type="http://schemas.openxmlformats.org/officeDocument/2006/relationships/image" Target="../media/image1002.png"/><Relationship Id="rId107" Type="http://schemas.openxmlformats.org/officeDocument/2006/relationships/customXml" Target="../ink/ink1035.xml"/><Relationship Id="rId106" Type="http://schemas.openxmlformats.org/officeDocument/2006/relationships/image" Target="../media/image1001.png"/><Relationship Id="rId105" Type="http://schemas.openxmlformats.org/officeDocument/2006/relationships/customXml" Target="../ink/ink1034.xml"/><Relationship Id="rId104" Type="http://schemas.openxmlformats.org/officeDocument/2006/relationships/image" Target="../media/image1000.png"/><Relationship Id="rId103" Type="http://schemas.openxmlformats.org/officeDocument/2006/relationships/customXml" Target="../ink/ink1033.xml"/><Relationship Id="rId102" Type="http://schemas.openxmlformats.org/officeDocument/2006/relationships/image" Target="../media/image999.png"/><Relationship Id="rId101" Type="http://schemas.openxmlformats.org/officeDocument/2006/relationships/customXml" Target="../ink/ink1032.xml"/><Relationship Id="rId100" Type="http://schemas.openxmlformats.org/officeDocument/2006/relationships/image" Target="../media/image998.png"/><Relationship Id="rId10" Type="http://schemas.openxmlformats.org/officeDocument/2006/relationships/image" Target="../media/image953.png"/><Relationship Id="rId1" Type="http://schemas.openxmlformats.org/officeDocument/2006/relationships/image" Target="../media/image948.png"/></Relationships>
</file>

<file path=ppt/slides/_rels/slide21.xml.rels><?xml version="1.0" encoding="UTF-8" standalone="yes"?>
<Relationships xmlns="http://schemas.openxmlformats.org/package/2006/relationships"><Relationship Id="rId99" Type="http://schemas.openxmlformats.org/officeDocument/2006/relationships/customXml" Target="../ink/ink1113.xml"/><Relationship Id="rId98" Type="http://schemas.openxmlformats.org/officeDocument/2006/relationships/image" Target="../media/image1080.png"/><Relationship Id="rId97" Type="http://schemas.openxmlformats.org/officeDocument/2006/relationships/customXml" Target="../ink/ink1112.xml"/><Relationship Id="rId96" Type="http://schemas.openxmlformats.org/officeDocument/2006/relationships/image" Target="../media/image1079.png"/><Relationship Id="rId95" Type="http://schemas.openxmlformats.org/officeDocument/2006/relationships/customXml" Target="../ink/ink1111.xml"/><Relationship Id="rId94" Type="http://schemas.openxmlformats.org/officeDocument/2006/relationships/image" Target="../media/image1078.png"/><Relationship Id="rId93" Type="http://schemas.openxmlformats.org/officeDocument/2006/relationships/customXml" Target="../ink/ink1110.xml"/><Relationship Id="rId92" Type="http://schemas.openxmlformats.org/officeDocument/2006/relationships/image" Target="../media/image1077.png"/><Relationship Id="rId91" Type="http://schemas.openxmlformats.org/officeDocument/2006/relationships/customXml" Target="../ink/ink1109.xml"/><Relationship Id="rId90" Type="http://schemas.openxmlformats.org/officeDocument/2006/relationships/image" Target="../media/image1076.png"/><Relationship Id="rId9" Type="http://schemas.openxmlformats.org/officeDocument/2006/relationships/customXml" Target="../ink/ink1068.xml"/><Relationship Id="rId89" Type="http://schemas.openxmlformats.org/officeDocument/2006/relationships/customXml" Target="../ink/ink1108.xml"/><Relationship Id="rId88" Type="http://schemas.openxmlformats.org/officeDocument/2006/relationships/image" Target="../media/image1075.png"/><Relationship Id="rId87" Type="http://schemas.openxmlformats.org/officeDocument/2006/relationships/customXml" Target="../ink/ink1107.xml"/><Relationship Id="rId86" Type="http://schemas.openxmlformats.org/officeDocument/2006/relationships/image" Target="../media/image1074.png"/><Relationship Id="rId85" Type="http://schemas.openxmlformats.org/officeDocument/2006/relationships/customXml" Target="../ink/ink1106.xml"/><Relationship Id="rId84" Type="http://schemas.openxmlformats.org/officeDocument/2006/relationships/image" Target="../media/image1073.png"/><Relationship Id="rId83" Type="http://schemas.openxmlformats.org/officeDocument/2006/relationships/customXml" Target="../ink/ink1105.xml"/><Relationship Id="rId82" Type="http://schemas.openxmlformats.org/officeDocument/2006/relationships/image" Target="../media/image1072.png"/><Relationship Id="rId81" Type="http://schemas.openxmlformats.org/officeDocument/2006/relationships/customXml" Target="../ink/ink1104.xml"/><Relationship Id="rId80" Type="http://schemas.openxmlformats.org/officeDocument/2006/relationships/image" Target="../media/image1071.png"/><Relationship Id="rId8" Type="http://schemas.openxmlformats.org/officeDocument/2006/relationships/image" Target="../media/image1035.png"/><Relationship Id="rId79" Type="http://schemas.openxmlformats.org/officeDocument/2006/relationships/customXml" Target="../ink/ink1103.xml"/><Relationship Id="rId78" Type="http://schemas.openxmlformats.org/officeDocument/2006/relationships/image" Target="../media/image1070.png"/><Relationship Id="rId77" Type="http://schemas.openxmlformats.org/officeDocument/2006/relationships/customXml" Target="../ink/ink1102.xml"/><Relationship Id="rId76" Type="http://schemas.openxmlformats.org/officeDocument/2006/relationships/image" Target="../media/image1069.png"/><Relationship Id="rId75" Type="http://schemas.openxmlformats.org/officeDocument/2006/relationships/customXml" Target="../ink/ink1101.xml"/><Relationship Id="rId74" Type="http://schemas.openxmlformats.org/officeDocument/2006/relationships/image" Target="../media/image1068.png"/><Relationship Id="rId73" Type="http://schemas.openxmlformats.org/officeDocument/2006/relationships/customXml" Target="../ink/ink1100.xml"/><Relationship Id="rId72" Type="http://schemas.openxmlformats.org/officeDocument/2006/relationships/image" Target="../media/image1067.png"/><Relationship Id="rId71" Type="http://schemas.openxmlformats.org/officeDocument/2006/relationships/customXml" Target="../ink/ink1099.xml"/><Relationship Id="rId70" Type="http://schemas.openxmlformats.org/officeDocument/2006/relationships/image" Target="../media/image1066.png"/><Relationship Id="rId7" Type="http://schemas.openxmlformats.org/officeDocument/2006/relationships/customXml" Target="../ink/ink1067.xml"/><Relationship Id="rId69" Type="http://schemas.openxmlformats.org/officeDocument/2006/relationships/customXml" Target="../ink/ink1098.xml"/><Relationship Id="rId68" Type="http://schemas.openxmlformats.org/officeDocument/2006/relationships/image" Target="../media/image1065.png"/><Relationship Id="rId67" Type="http://schemas.openxmlformats.org/officeDocument/2006/relationships/customXml" Target="../ink/ink1097.xml"/><Relationship Id="rId66" Type="http://schemas.openxmlformats.org/officeDocument/2006/relationships/image" Target="../media/image1064.png"/><Relationship Id="rId65" Type="http://schemas.openxmlformats.org/officeDocument/2006/relationships/customXml" Target="../ink/ink1096.xml"/><Relationship Id="rId64" Type="http://schemas.openxmlformats.org/officeDocument/2006/relationships/image" Target="../media/image1063.png"/><Relationship Id="rId63" Type="http://schemas.openxmlformats.org/officeDocument/2006/relationships/customXml" Target="../ink/ink1095.xml"/><Relationship Id="rId62" Type="http://schemas.openxmlformats.org/officeDocument/2006/relationships/image" Target="../media/image1062.png"/><Relationship Id="rId61" Type="http://schemas.openxmlformats.org/officeDocument/2006/relationships/customXml" Target="../ink/ink1094.xml"/><Relationship Id="rId60" Type="http://schemas.openxmlformats.org/officeDocument/2006/relationships/image" Target="../media/image1061.png"/><Relationship Id="rId6" Type="http://schemas.openxmlformats.org/officeDocument/2006/relationships/image" Target="../media/image1034.png"/><Relationship Id="rId59" Type="http://schemas.openxmlformats.org/officeDocument/2006/relationships/customXml" Target="../ink/ink1093.xml"/><Relationship Id="rId58" Type="http://schemas.openxmlformats.org/officeDocument/2006/relationships/image" Target="../media/image1060.png"/><Relationship Id="rId57" Type="http://schemas.openxmlformats.org/officeDocument/2006/relationships/customXml" Target="../ink/ink1092.xml"/><Relationship Id="rId56" Type="http://schemas.openxmlformats.org/officeDocument/2006/relationships/image" Target="../media/image1059.png"/><Relationship Id="rId55" Type="http://schemas.openxmlformats.org/officeDocument/2006/relationships/customXml" Target="../ink/ink1091.xml"/><Relationship Id="rId54" Type="http://schemas.openxmlformats.org/officeDocument/2006/relationships/image" Target="../media/image1058.png"/><Relationship Id="rId53" Type="http://schemas.openxmlformats.org/officeDocument/2006/relationships/customXml" Target="../ink/ink1090.xml"/><Relationship Id="rId52" Type="http://schemas.openxmlformats.org/officeDocument/2006/relationships/image" Target="../media/image1057.png"/><Relationship Id="rId51" Type="http://schemas.openxmlformats.org/officeDocument/2006/relationships/customXml" Target="../ink/ink1089.xml"/><Relationship Id="rId50" Type="http://schemas.openxmlformats.org/officeDocument/2006/relationships/image" Target="../media/image1056.png"/><Relationship Id="rId5" Type="http://schemas.openxmlformats.org/officeDocument/2006/relationships/customXml" Target="../ink/ink1066.xml"/><Relationship Id="rId49" Type="http://schemas.openxmlformats.org/officeDocument/2006/relationships/customXml" Target="../ink/ink1088.xml"/><Relationship Id="rId48" Type="http://schemas.openxmlformats.org/officeDocument/2006/relationships/image" Target="../media/image1055.png"/><Relationship Id="rId47" Type="http://schemas.openxmlformats.org/officeDocument/2006/relationships/customXml" Target="../ink/ink1087.xml"/><Relationship Id="rId46" Type="http://schemas.openxmlformats.org/officeDocument/2006/relationships/image" Target="../media/image1054.png"/><Relationship Id="rId45" Type="http://schemas.openxmlformats.org/officeDocument/2006/relationships/customXml" Target="../ink/ink1086.xml"/><Relationship Id="rId44" Type="http://schemas.openxmlformats.org/officeDocument/2006/relationships/image" Target="../media/image1053.png"/><Relationship Id="rId43" Type="http://schemas.openxmlformats.org/officeDocument/2006/relationships/customXml" Target="../ink/ink1085.xml"/><Relationship Id="rId42" Type="http://schemas.openxmlformats.org/officeDocument/2006/relationships/image" Target="../media/image1052.png"/><Relationship Id="rId41" Type="http://schemas.openxmlformats.org/officeDocument/2006/relationships/customXml" Target="../ink/ink1084.xml"/><Relationship Id="rId40" Type="http://schemas.openxmlformats.org/officeDocument/2006/relationships/image" Target="../media/image1051.png"/><Relationship Id="rId4" Type="http://schemas.openxmlformats.org/officeDocument/2006/relationships/image" Target="../media/image439.png"/><Relationship Id="rId39" Type="http://schemas.openxmlformats.org/officeDocument/2006/relationships/customXml" Target="../ink/ink1083.xml"/><Relationship Id="rId38" Type="http://schemas.openxmlformats.org/officeDocument/2006/relationships/image" Target="../media/image1050.png"/><Relationship Id="rId37" Type="http://schemas.openxmlformats.org/officeDocument/2006/relationships/customXml" Target="../ink/ink1082.xml"/><Relationship Id="rId36" Type="http://schemas.openxmlformats.org/officeDocument/2006/relationships/image" Target="../media/image1049.png"/><Relationship Id="rId35" Type="http://schemas.openxmlformats.org/officeDocument/2006/relationships/customXml" Target="../ink/ink1081.xml"/><Relationship Id="rId34" Type="http://schemas.openxmlformats.org/officeDocument/2006/relationships/image" Target="../media/image1048.png"/><Relationship Id="rId33" Type="http://schemas.openxmlformats.org/officeDocument/2006/relationships/customXml" Target="../ink/ink1080.xml"/><Relationship Id="rId32" Type="http://schemas.openxmlformats.org/officeDocument/2006/relationships/image" Target="../media/image1047.png"/><Relationship Id="rId31" Type="http://schemas.openxmlformats.org/officeDocument/2006/relationships/customXml" Target="../ink/ink1079.xml"/><Relationship Id="rId30" Type="http://schemas.openxmlformats.org/officeDocument/2006/relationships/image" Target="../media/image1046.png"/><Relationship Id="rId3" Type="http://schemas.openxmlformats.org/officeDocument/2006/relationships/customXml" Target="../ink/ink1065.xml"/><Relationship Id="rId29" Type="http://schemas.openxmlformats.org/officeDocument/2006/relationships/customXml" Target="../ink/ink1078.xml"/><Relationship Id="rId28" Type="http://schemas.openxmlformats.org/officeDocument/2006/relationships/image" Target="../media/image1045.png"/><Relationship Id="rId27" Type="http://schemas.openxmlformats.org/officeDocument/2006/relationships/customXml" Target="../ink/ink1077.xml"/><Relationship Id="rId26" Type="http://schemas.openxmlformats.org/officeDocument/2006/relationships/image" Target="../media/image1044.png"/><Relationship Id="rId25" Type="http://schemas.openxmlformats.org/officeDocument/2006/relationships/customXml" Target="../ink/ink1076.xml"/><Relationship Id="rId24" Type="http://schemas.openxmlformats.org/officeDocument/2006/relationships/image" Target="../media/image1043.png"/><Relationship Id="rId23" Type="http://schemas.openxmlformats.org/officeDocument/2006/relationships/customXml" Target="../ink/ink1075.xml"/><Relationship Id="rId22" Type="http://schemas.openxmlformats.org/officeDocument/2006/relationships/image" Target="../media/image1042.png"/><Relationship Id="rId21" Type="http://schemas.openxmlformats.org/officeDocument/2006/relationships/customXml" Target="../ink/ink1074.xml"/><Relationship Id="rId20" Type="http://schemas.openxmlformats.org/officeDocument/2006/relationships/image" Target="../media/image1041.png"/><Relationship Id="rId2" Type="http://schemas.openxmlformats.org/officeDocument/2006/relationships/image" Target="../media/image1033.png"/><Relationship Id="rId19" Type="http://schemas.openxmlformats.org/officeDocument/2006/relationships/customXml" Target="../ink/ink1073.xml"/><Relationship Id="rId18" Type="http://schemas.openxmlformats.org/officeDocument/2006/relationships/image" Target="../media/image1040.png"/><Relationship Id="rId17" Type="http://schemas.openxmlformats.org/officeDocument/2006/relationships/customXml" Target="../ink/ink1072.xml"/><Relationship Id="rId16" Type="http://schemas.openxmlformats.org/officeDocument/2006/relationships/image" Target="../media/image1039.png"/><Relationship Id="rId155" Type="http://schemas.openxmlformats.org/officeDocument/2006/relationships/slideLayout" Target="../slideLayouts/slideLayout1.xml"/><Relationship Id="rId154" Type="http://schemas.openxmlformats.org/officeDocument/2006/relationships/image" Target="../media/image1108.png"/><Relationship Id="rId153" Type="http://schemas.openxmlformats.org/officeDocument/2006/relationships/customXml" Target="../ink/ink1140.xml"/><Relationship Id="rId152" Type="http://schemas.openxmlformats.org/officeDocument/2006/relationships/image" Target="../media/image1107.png"/><Relationship Id="rId151" Type="http://schemas.openxmlformats.org/officeDocument/2006/relationships/customXml" Target="../ink/ink1139.xml"/><Relationship Id="rId150" Type="http://schemas.openxmlformats.org/officeDocument/2006/relationships/image" Target="../media/image1106.png"/><Relationship Id="rId15" Type="http://schemas.openxmlformats.org/officeDocument/2006/relationships/customXml" Target="../ink/ink1071.xml"/><Relationship Id="rId149" Type="http://schemas.openxmlformats.org/officeDocument/2006/relationships/customXml" Target="../ink/ink1138.xml"/><Relationship Id="rId148" Type="http://schemas.openxmlformats.org/officeDocument/2006/relationships/image" Target="../media/image1105.png"/><Relationship Id="rId147" Type="http://schemas.openxmlformats.org/officeDocument/2006/relationships/customXml" Target="../ink/ink1137.xml"/><Relationship Id="rId146" Type="http://schemas.openxmlformats.org/officeDocument/2006/relationships/image" Target="../media/image1104.png"/><Relationship Id="rId145" Type="http://schemas.openxmlformats.org/officeDocument/2006/relationships/customXml" Target="../ink/ink1136.xml"/><Relationship Id="rId144" Type="http://schemas.openxmlformats.org/officeDocument/2006/relationships/image" Target="../media/image1103.png"/><Relationship Id="rId143" Type="http://schemas.openxmlformats.org/officeDocument/2006/relationships/customXml" Target="../ink/ink1135.xml"/><Relationship Id="rId142" Type="http://schemas.openxmlformats.org/officeDocument/2006/relationships/image" Target="../media/image1102.png"/><Relationship Id="rId141" Type="http://schemas.openxmlformats.org/officeDocument/2006/relationships/customXml" Target="../ink/ink1134.xml"/><Relationship Id="rId140" Type="http://schemas.openxmlformats.org/officeDocument/2006/relationships/image" Target="../media/image1101.png"/><Relationship Id="rId14" Type="http://schemas.openxmlformats.org/officeDocument/2006/relationships/image" Target="../media/image1038.png"/><Relationship Id="rId139" Type="http://schemas.openxmlformats.org/officeDocument/2006/relationships/customXml" Target="../ink/ink1133.xml"/><Relationship Id="rId138" Type="http://schemas.openxmlformats.org/officeDocument/2006/relationships/image" Target="../media/image1100.png"/><Relationship Id="rId137" Type="http://schemas.openxmlformats.org/officeDocument/2006/relationships/customXml" Target="../ink/ink1132.xml"/><Relationship Id="rId136" Type="http://schemas.openxmlformats.org/officeDocument/2006/relationships/image" Target="../media/image1099.png"/><Relationship Id="rId135" Type="http://schemas.openxmlformats.org/officeDocument/2006/relationships/customXml" Target="../ink/ink1131.xml"/><Relationship Id="rId134" Type="http://schemas.openxmlformats.org/officeDocument/2006/relationships/image" Target="../media/image1098.png"/><Relationship Id="rId133" Type="http://schemas.openxmlformats.org/officeDocument/2006/relationships/customXml" Target="../ink/ink1130.xml"/><Relationship Id="rId132" Type="http://schemas.openxmlformats.org/officeDocument/2006/relationships/image" Target="../media/image1097.png"/><Relationship Id="rId131" Type="http://schemas.openxmlformats.org/officeDocument/2006/relationships/customXml" Target="../ink/ink1129.xml"/><Relationship Id="rId130" Type="http://schemas.openxmlformats.org/officeDocument/2006/relationships/image" Target="../media/image1096.png"/><Relationship Id="rId13" Type="http://schemas.openxmlformats.org/officeDocument/2006/relationships/customXml" Target="../ink/ink1070.xml"/><Relationship Id="rId129" Type="http://schemas.openxmlformats.org/officeDocument/2006/relationships/customXml" Target="../ink/ink1128.xml"/><Relationship Id="rId128" Type="http://schemas.openxmlformats.org/officeDocument/2006/relationships/image" Target="../media/image1095.png"/><Relationship Id="rId127" Type="http://schemas.openxmlformats.org/officeDocument/2006/relationships/customXml" Target="../ink/ink1127.xml"/><Relationship Id="rId126" Type="http://schemas.openxmlformats.org/officeDocument/2006/relationships/image" Target="../media/image1094.png"/><Relationship Id="rId125" Type="http://schemas.openxmlformats.org/officeDocument/2006/relationships/customXml" Target="../ink/ink1126.xml"/><Relationship Id="rId124" Type="http://schemas.openxmlformats.org/officeDocument/2006/relationships/image" Target="../media/image1093.png"/><Relationship Id="rId123" Type="http://schemas.openxmlformats.org/officeDocument/2006/relationships/customXml" Target="../ink/ink1125.xml"/><Relationship Id="rId122" Type="http://schemas.openxmlformats.org/officeDocument/2006/relationships/image" Target="../media/image1092.png"/><Relationship Id="rId121" Type="http://schemas.openxmlformats.org/officeDocument/2006/relationships/customXml" Target="../ink/ink1124.xml"/><Relationship Id="rId120" Type="http://schemas.openxmlformats.org/officeDocument/2006/relationships/image" Target="../media/image1091.png"/><Relationship Id="rId12" Type="http://schemas.openxmlformats.org/officeDocument/2006/relationships/image" Target="../media/image1037.png"/><Relationship Id="rId119" Type="http://schemas.openxmlformats.org/officeDocument/2006/relationships/customXml" Target="../ink/ink1123.xml"/><Relationship Id="rId118" Type="http://schemas.openxmlformats.org/officeDocument/2006/relationships/image" Target="../media/image1090.png"/><Relationship Id="rId117" Type="http://schemas.openxmlformats.org/officeDocument/2006/relationships/customXml" Target="../ink/ink1122.xml"/><Relationship Id="rId116" Type="http://schemas.openxmlformats.org/officeDocument/2006/relationships/image" Target="../media/image1089.png"/><Relationship Id="rId115" Type="http://schemas.openxmlformats.org/officeDocument/2006/relationships/customXml" Target="../ink/ink1121.xml"/><Relationship Id="rId114" Type="http://schemas.openxmlformats.org/officeDocument/2006/relationships/image" Target="../media/image1088.png"/><Relationship Id="rId113" Type="http://schemas.openxmlformats.org/officeDocument/2006/relationships/customXml" Target="../ink/ink1120.xml"/><Relationship Id="rId112" Type="http://schemas.openxmlformats.org/officeDocument/2006/relationships/image" Target="../media/image1087.png"/><Relationship Id="rId111" Type="http://schemas.openxmlformats.org/officeDocument/2006/relationships/customXml" Target="../ink/ink1119.xml"/><Relationship Id="rId110" Type="http://schemas.openxmlformats.org/officeDocument/2006/relationships/image" Target="../media/image1086.png"/><Relationship Id="rId11" Type="http://schemas.openxmlformats.org/officeDocument/2006/relationships/customXml" Target="../ink/ink1069.xml"/><Relationship Id="rId109" Type="http://schemas.openxmlformats.org/officeDocument/2006/relationships/customXml" Target="../ink/ink1118.xml"/><Relationship Id="rId108" Type="http://schemas.openxmlformats.org/officeDocument/2006/relationships/image" Target="../media/image1085.png"/><Relationship Id="rId107" Type="http://schemas.openxmlformats.org/officeDocument/2006/relationships/customXml" Target="../ink/ink1117.xml"/><Relationship Id="rId106" Type="http://schemas.openxmlformats.org/officeDocument/2006/relationships/image" Target="../media/image1084.png"/><Relationship Id="rId105" Type="http://schemas.openxmlformats.org/officeDocument/2006/relationships/customXml" Target="../ink/ink1116.xml"/><Relationship Id="rId104" Type="http://schemas.openxmlformats.org/officeDocument/2006/relationships/image" Target="../media/image1083.png"/><Relationship Id="rId103" Type="http://schemas.openxmlformats.org/officeDocument/2006/relationships/customXml" Target="../ink/ink1115.xml"/><Relationship Id="rId102" Type="http://schemas.openxmlformats.org/officeDocument/2006/relationships/image" Target="../media/image1082.png"/><Relationship Id="rId101" Type="http://schemas.openxmlformats.org/officeDocument/2006/relationships/customXml" Target="../ink/ink1114.xml"/><Relationship Id="rId100" Type="http://schemas.openxmlformats.org/officeDocument/2006/relationships/image" Target="../media/image1081.png"/><Relationship Id="rId10" Type="http://schemas.openxmlformats.org/officeDocument/2006/relationships/image" Target="../media/image1036.png"/><Relationship Id="rId1" Type="http://schemas.openxmlformats.org/officeDocument/2006/relationships/image" Target="../media/image1032.png"/></Relationships>
</file>

<file path=ppt/slides/_rels/slide22.xml.rels><?xml version="1.0" encoding="UTF-8" standalone="yes"?>
<Relationships xmlns="http://schemas.openxmlformats.org/package/2006/relationships"><Relationship Id="rId9" Type="http://schemas.openxmlformats.org/officeDocument/2006/relationships/image" Target="../media/image1113.png"/><Relationship Id="rId8" Type="http://schemas.openxmlformats.org/officeDocument/2006/relationships/customXml" Target="../ink/ink1144.xml"/><Relationship Id="rId78" Type="http://schemas.openxmlformats.org/officeDocument/2006/relationships/slideLayout" Target="../slideLayouts/slideLayout1.xml"/><Relationship Id="rId77" Type="http://schemas.openxmlformats.org/officeDocument/2006/relationships/image" Target="../media/image1147.png"/><Relationship Id="rId76" Type="http://schemas.openxmlformats.org/officeDocument/2006/relationships/customXml" Target="../ink/ink1178.xml"/><Relationship Id="rId75" Type="http://schemas.openxmlformats.org/officeDocument/2006/relationships/image" Target="../media/image1146.png"/><Relationship Id="rId74" Type="http://schemas.openxmlformats.org/officeDocument/2006/relationships/customXml" Target="../ink/ink1177.xml"/><Relationship Id="rId73" Type="http://schemas.openxmlformats.org/officeDocument/2006/relationships/image" Target="../media/image1145.png"/><Relationship Id="rId72" Type="http://schemas.openxmlformats.org/officeDocument/2006/relationships/customXml" Target="../ink/ink1176.xml"/><Relationship Id="rId71" Type="http://schemas.openxmlformats.org/officeDocument/2006/relationships/image" Target="../media/image1144.png"/><Relationship Id="rId70" Type="http://schemas.openxmlformats.org/officeDocument/2006/relationships/customXml" Target="../ink/ink1175.xml"/><Relationship Id="rId7" Type="http://schemas.openxmlformats.org/officeDocument/2006/relationships/image" Target="../media/image1112.png"/><Relationship Id="rId69" Type="http://schemas.openxmlformats.org/officeDocument/2006/relationships/image" Target="../media/image1143.png"/><Relationship Id="rId68" Type="http://schemas.openxmlformats.org/officeDocument/2006/relationships/customXml" Target="../ink/ink1174.xml"/><Relationship Id="rId67" Type="http://schemas.openxmlformats.org/officeDocument/2006/relationships/image" Target="../media/image1142.png"/><Relationship Id="rId66" Type="http://schemas.openxmlformats.org/officeDocument/2006/relationships/customXml" Target="../ink/ink1173.xml"/><Relationship Id="rId65" Type="http://schemas.openxmlformats.org/officeDocument/2006/relationships/image" Target="../media/image1141.png"/><Relationship Id="rId64" Type="http://schemas.openxmlformats.org/officeDocument/2006/relationships/customXml" Target="../ink/ink1172.xml"/><Relationship Id="rId63" Type="http://schemas.openxmlformats.org/officeDocument/2006/relationships/image" Target="../media/image1140.png"/><Relationship Id="rId62" Type="http://schemas.openxmlformats.org/officeDocument/2006/relationships/customXml" Target="../ink/ink1171.xml"/><Relationship Id="rId61" Type="http://schemas.openxmlformats.org/officeDocument/2006/relationships/image" Target="../media/image1139.png"/><Relationship Id="rId60" Type="http://schemas.openxmlformats.org/officeDocument/2006/relationships/customXml" Target="../ink/ink1170.xml"/><Relationship Id="rId6" Type="http://schemas.openxmlformats.org/officeDocument/2006/relationships/customXml" Target="../ink/ink1143.xml"/><Relationship Id="rId59" Type="http://schemas.openxmlformats.org/officeDocument/2006/relationships/image" Target="../media/image1138.png"/><Relationship Id="rId58" Type="http://schemas.openxmlformats.org/officeDocument/2006/relationships/customXml" Target="../ink/ink1169.xml"/><Relationship Id="rId57" Type="http://schemas.openxmlformats.org/officeDocument/2006/relationships/image" Target="../media/image1137.png"/><Relationship Id="rId56" Type="http://schemas.openxmlformats.org/officeDocument/2006/relationships/customXml" Target="../ink/ink1168.xml"/><Relationship Id="rId55" Type="http://schemas.openxmlformats.org/officeDocument/2006/relationships/image" Target="../media/image1136.png"/><Relationship Id="rId54" Type="http://schemas.openxmlformats.org/officeDocument/2006/relationships/customXml" Target="../ink/ink1167.xml"/><Relationship Id="rId53" Type="http://schemas.openxmlformats.org/officeDocument/2006/relationships/image" Target="../media/image1135.png"/><Relationship Id="rId52" Type="http://schemas.openxmlformats.org/officeDocument/2006/relationships/customXml" Target="../ink/ink1166.xml"/><Relationship Id="rId51" Type="http://schemas.openxmlformats.org/officeDocument/2006/relationships/image" Target="../media/image1134.png"/><Relationship Id="rId50" Type="http://schemas.openxmlformats.org/officeDocument/2006/relationships/customXml" Target="../ink/ink1165.xml"/><Relationship Id="rId5" Type="http://schemas.openxmlformats.org/officeDocument/2006/relationships/image" Target="../media/image1111.png"/><Relationship Id="rId49" Type="http://schemas.openxmlformats.org/officeDocument/2006/relationships/image" Target="../media/image1133.png"/><Relationship Id="rId48" Type="http://schemas.openxmlformats.org/officeDocument/2006/relationships/customXml" Target="../ink/ink1164.xml"/><Relationship Id="rId47" Type="http://schemas.openxmlformats.org/officeDocument/2006/relationships/image" Target="../media/image1132.png"/><Relationship Id="rId46" Type="http://schemas.openxmlformats.org/officeDocument/2006/relationships/customXml" Target="../ink/ink1163.xml"/><Relationship Id="rId45" Type="http://schemas.openxmlformats.org/officeDocument/2006/relationships/image" Target="../media/image1131.png"/><Relationship Id="rId44" Type="http://schemas.openxmlformats.org/officeDocument/2006/relationships/customXml" Target="../ink/ink1162.xml"/><Relationship Id="rId43" Type="http://schemas.openxmlformats.org/officeDocument/2006/relationships/image" Target="../media/image1130.png"/><Relationship Id="rId42" Type="http://schemas.openxmlformats.org/officeDocument/2006/relationships/customXml" Target="../ink/ink1161.xml"/><Relationship Id="rId41" Type="http://schemas.openxmlformats.org/officeDocument/2006/relationships/image" Target="../media/image1129.png"/><Relationship Id="rId40" Type="http://schemas.openxmlformats.org/officeDocument/2006/relationships/customXml" Target="../ink/ink1160.xml"/><Relationship Id="rId4" Type="http://schemas.openxmlformats.org/officeDocument/2006/relationships/customXml" Target="../ink/ink1142.xml"/><Relationship Id="rId39" Type="http://schemas.openxmlformats.org/officeDocument/2006/relationships/image" Target="../media/image1128.png"/><Relationship Id="rId38" Type="http://schemas.openxmlformats.org/officeDocument/2006/relationships/customXml" Target="../ink/ink1159.xml"/><Relationship Id="rId37" Type="http://schemas.openxmlformats.org/officeDocument/2006/relationships/image" Target="../media/image1127.png"/><Relationship Id="rId36" Type="http://schemas.openxmlformats.org/officeDocument/2006/relationships/customXml" Target="../ink/ink1158.xml"/><Relationship Id="rId35" Type="http://schemas.openxmlformats.org/officeDocument/2006/relationships/image" Target="../media/image1126.png"/><Relationship Id="rId34" Type="http://schemas.openxmlformats.org/officeDocument/2006/relationships/customXml" Target="../ink/ink1157.xml"/><Relationship Id="rId33" Type="http://schemas.openxmlformats.org/officeDocument/2006/relationships/image" Target="../media/image1125.png"/><Relationship Id="rId32" Type="http://schemas.openxmlformats.org/officeDocument/2006/relationships/customXml" Target="../ink/ink1156.xml"/><Relationship Id="rId31" Type="http://schemas.openxmlformats.org/officeDocument/2006/relationships/image" Target="../media/image1124.png"/><Relationship Id="rId30" Type="http://schemas.openxmlformats.org/officeDocument/2006/relationships/customXml" Target="../ink/ink1155.xml"/><Relationship Id="rId3" Type="http://schemas.openxmlformats.org/officeDocument/2006/relationships/image" Target="../media/image1110.png"/><Relationship Id="rId29" Type="http://schemas.openxmlformats.org/officeDocument/2006/relationships/image" Target="../media/image1123.png"/><Relationship Id="rId28" Type="http://schemas.openxmlformats.org/officeDocument/2006/relationships/customXml" Target="../ink/ink1154.xml"/><Relationship Id="rId27" Type="http://schemas.openxmlformats.org/officeDocument/2006/relationships/image" Target="../media/image1122.png"/><Relationship Id="rId26" Type="http://schemas.openxmlformats.org/officeDocument/2006/relationships/customXml" Target="../ink/ink1153.xml"/><Relationship Id="rId25" Type="http://schemas.openxmlformats.org/officeDocument/2006/relationships/image" Target="../media/image1121.png"/><Relationship Id="rId24" Type="http://schemas.openxmlformats.org/officeDocument/2006/relationships/customXml" Target="../ink/ink1152.xml"/><Relationship Id="rId23" Type="http://schemas.openxmlformats.org/officeDocument/2006/relationships/image" Target="../media/image1120.png"/><Relationship Id="rId22" Type="http://schemas.openxmlformats.org/officeDocument/2006/relationships/customXml" Target="../ink/ink1151.xml"/><Relationship Id="rId21" Type="http://schemas.openxmlformats.org/officeDocument/2006/relationships/image" Target="../media/image1119.png"/><Relationship Id="rId20" Type="http://schemas.openxmlformats.org/officeDocument/2006/relationships/customXml" Target="../ink/ink1150.xml"/><Relationship Id="rId2" Type="http://schemas.openxmlformats.org/officeDocument/2006/relationships/customXml" Target="../ink/ink1141.xml"/><Relationship Id="rId19" Type="http://schemas.openxmlformats.org/officeDocument/2006/relationships/image" Target="../media/image1118.png"/><Relationship Id="rId18" Type="http://schemas.openxmlformats.org/officeDocument/2006/relationships/customXml" Target="../ink/ink1149.xml"/><Relationship Id="rId17" Type="http://schemas.openxmlformats.org/officeDocument/2006/relationships/image" Target="../media/image1117.png"/><Relationship Id="rId16" Type="http://schemas.openxmlformats.org/officeDocument/2006/relationships/customXml" Target="../ink/ink1148.xml"/><Relationship Id="rId15" Type="http://schemas.openxmlformats.org/officeDocument/2006/relationships/image" Target="../media/image1116.png"/><Relationship Id="rId14" Type="http://schemas.openxmlformats.org/officeDocument/2006/relationships/customXml" Target="../ink/ink1147.xml"/><Relationship Id="rId13" Type="http://schemas.openxmlformats.org/officeDocument/2006/relationships/image" Target="../media/image1115.png"/><Relationship Id="rId12" Type="http://schemas.openxmlformats.org/officeDocument/2006/relationships/customXml" Target="../ink/ink1146.xml"/><Relationship Id="rId11" Type="http://schemas.openxmlformats.org/officeDocument/2006/relationships/image" Target="../media/image1114.png"/><Relationship Id="rId10" Type="http://schemas.openxmlformats.org/officeDocument/2006/relationships/customXml" Target="../ink/ink1145.xml"/><Relationship Id="rId1" Type="http://schemas.openxmlformats.org/officeDocument/2006/relationships/image" Target="../media/image110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49.png"/><Relationship Id="rId2" Type="http://schemas.openxmlformats.org/officeDocument/2006/relationships/customXml" Target="../ink/ink1179.xml"/><Relationship Id="rId1" Type="http://schemas.openxmlformats.org/officeDocument/2006/relationships/image" Target="../media/image114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50.png"/></Relationships>
</file>

<file path=ppt/slides/_rels/slide25.xml.rels><?xml version="1.0" encoding="UTF-8" standalone="yes"?>
<Relationships xmlns="http://schemas.openxmlformats.org/package/2006/relationships"><Relationship Id="rId99" Type="http://schemas.openxmlformats.org/officeDocument/2006/relationships/image" Target="../media/image1199.png"/><Relationship Id="rId98" Type="http://schemas.openxmlformats.org/officeDocument/2006/relationships/customXml" Target="../ink/ink1228.xml"/><Relationship Id="rId97" Type="http://schemas.openxmlformats.org/officeDocument/2006/relationships/image" Target="../media/image1198.png"/><Relationship Id="rId96" Type="http://schemas.openxmlformats.org/officeDocument/2006/relationships/customXml" Target="../ink/ink1227.xml"/><Relationship Id="rId95" Type="http://schemas.openxmlformats.org/officeDocument/2006/relationships/image" Target="../media/image1197.png"/><Relationship Id="rId94" Type="http://schemas.openxmlformats.org/officeDocument/2006/relationships/customXml" Target="../ink/ink1226.xml"/><Relationship Id="rId93" Type="http://schemas.openxmlformats.org/officeDocument/2006/relationships/image" Target="../media/image1196.png"/><Relationship Id="rId92" Type="http://schemas.openxmlformats.org/officeDocument/2006/relationships/customXml" Target="../ink/ink1225.xml"/><Relationship Id="rId91" Type="http://schemas.openxmlformats.org/officeDocument/2006/relationships/image" Target="../media/image1195.png"/><Relationship Id="rId90" Type="http://schemas.openxmlformats.org/officeDocument/2006/relationships/customXml" Target="../ink/ink1224.xml"/><Relationship Id="rId9" Type="http://schemas.openxmlformats.org/officeDocument/2006/relationships/image" Target="../media/image1154.png"/><Relationship Id="rId89" Type="http://schemas.openxmlformats.org/officeDocument/2006/relationships/image" Target="../media/image1194.png"/><Relationship Id="rId88" Type="http://schemas.openxmlformats.org/officeDocument/2006/relationships/customXml" Target="../ink/ink1223.xml"/><Relationship Id="rId87" Type="http://schemas.openxmlformats.org/officeDocument/2006/relationships/image" Target="../media/image1193.png"/><Relationship Id="rId86" Type="http://schemas.openxmlformats.org/officeDocument/2006/relationships/customXml" Target="../ink/ink1222.xml"/><Relationship Id="rId85" Type="http://schemas.openxmlformats.org/officeDocument/2006/relationships/image" Target="../media/image1192.png"/><Relationship Id="rId84" Type="http://schemas.openxmlformats.org/officeDocument/2006/relationships/customXml" Target="../ink/ink1221.xml"/><Relationship Id="rId83" Type="http://schemas.openxmlformats.org/officeDocument/2006/relationships/image" Target="../media/image1191.png"/><Relationship Id="rId82" Type="http://schemas.openxmlformats.org/officeDocument/2006/relationships/customXml" Target="../ink/ink1220.xml"/><Relationship Id="rId81" Type="http://schemas.openxmlformats.org/officeDocument/2006/relationships/image" Target="../media/image1190.png"/><Relationship Id="rId80" Type="http://schemas.openxmlformats.org/officeDocument/2006/relationships/customXml" Target="../ink/ink1219.xml"/><Relationship Id="rId8" Type="http://schemas.openxmlformats.org/officeDocument/2006/relationships/customXml" Target="../ink/ink1183.xml"/><Relationship Id="rId79" Type="http://schemas.openxmlformats.org/officeDocument/2006/relationships/image" Target="../media/image1189.png"/><Relationship Id="rId78" Type="http://schemas.openxmlformats.org/officeDocument/2006/relationships/customXml" Target="../ink/ink1218.xml"/><Relationship Id="rId77" Type="http://schemas.openxmlformats.org/officeDocument/2006/relationships/image" Target="../media/image1188.png"/><Relationship Id="rId76" Type="http://schemas.openxmlformats.org/officeDocument/2006/relationships/customXml" Target="../ink/ink1217.xml"/><Relationship Id="rId75" Type="http://schemas.openxmlformats.org/officeDocument/2006/relationships/image" Target="../media/image1187.png"/><Relationship Id="rId74" Type="http://schemas.openxmlformats.org/officeDocument/2006/relationships/customXml" Target="../ink/ink1216.xml"/><Relationship Id="rId73" Type="http://schemas.openxmlformats.org/officeDocument/2006/relationships/image" Target="../media/image1186.png"/><Relationship Id="rId72" Type="http://schemas.openxmlformats.org/officeDocument/2006/relationships/customXml" Target="../ink/ink1215.xml"/><Relationship Id="rId71" Type="http://schemas.openxmlformats.org/officeDocument/2006/relationships/image" Target="../media/image1185.png"/><Relationship Id="rId70" Type="http://schemas.openxmlformats.org/officeDocument/2006/relationships/customXml" Target="../ink/ink1214.xml"/><Relationship Id="rId7" Type="http://schemas.openxmlformats.org/officeDocument/2006/relationships/image" Target="../media/image1153.png"/><Relationship Id="rId69" Type="http://schemas.openxmlformats.org/officeDocument/2006/relationships/image" Target="../media/image1184.png"/><Relationship Id="rId68" Type="http://schemas.openxmlformats.org/officeDocument/2006/relationships/customXml" Target="../ink/ink1213.xml"/><Relationship Id="rId67" Type="http://schemas.openxmlformats.org/officeDocument/2006/relationships/image" Target="../media/image1183.png"/><Relationship Id="rId66" Type="http://schemas.openxmlformats.org/officeDocument/2006/relationships/customXml" Target="../ink/ink1212.xml"/><Relationship Id="rId65" Type="http://schemas.openxmlformats.org/officeDocument/2006/relationships/image" Target="../media/image1182.png"/><Relationship Id="rId64" Type="http://schemas.openxmlformats.org/officeDocument/2006/relationships/customXml" Target="../ink/ink1211.xml"/><Relationship Id="rId63" Type="http://schemas.openxmlformats.org/officeDocument/2006/relationships/image" Target="../media/image1181.png"/><Relationship Id="rId62" Type="http://schemas.openxmlformats.org/officeDocument/2006/relationships/customXml" Target="../ink/ink1210.xml"/><Relationship Id="rId61" Type="http://schemas.openxmlformats.org/officeDocument/2006/relationships/image" Target="../media/image1180.png"/><Relationship Id="rId60" Type="http://schemas.openxmlformats.org/officeDocument/2006/relationships/customXml" Target="../ink/ink1209.xml"/><Relationship Id="rId6" Type="http://schemas.openxmlformats.org/officeDocument/2006/relationships/customXml" Target="../ink/ink1182.xml"/><Relationship Id="rId59" Type="http://schemas.openxmlformats.org/officeDocument/2006/relationships/image" Target="../media/image1179.png"/><Relationship Id="rId58" Type="http://schemas.openxmlformats.org/officeDocument/2006/relationships/customXml" Target="../ink/ink1208.xml"/><Relationship Id="rId57" Type="http://schemas.openxmlformats.org/officeDocument/2006/relationships/image" Target="../media/image1178.png"/><Relationship Id="rId56" Type="http://schemas.openxmlformats.org/officeDocument/2006/relationships/customXml" Target="../ink/ink1207.xml"/><Relationship Id="rId55" Type="http://schemas.openxmlformats.org/officeDocument/2006/relationships/image" Target="../media/image1177.png"/><Relationship Id="rId54" Type="http://schemas.openxmlformats.org/officeDocument/2006/relationships/customXml" Target="../ink/ink1206.xml"/><Relationship Id="rId53" Type="http://schemas.openxmlformats.org/officeDocument/2006/relationships/image" Target="../media/image1176.png"/><Relationship Id="rId52" Type="http://schemas.openxmlformats.org/officeDocument/2006/relationships/customXml" Target="../ink/ink1205.xml"/><Relationship Id="rId51" Type="http://schemas.openxmlformats.org/officeDocument/2006/relationships/image" Target="../media/image1175.png"/><Relationship Id="rId50" Type="http://schemas.openxmlformats.org/officeDocument/2006/relationships/customXml" Target="../ink/ink1204.xml"/><Relationship Id="rId5" Type="http://schemas.openxmlformats.org/officeDocument/2006/relationships/image" Target="../media/image1152.png"/><Relationship Id="rId49" Type="http://schemas.openxmlformats.org/officeDocument/2006/relationships/image" Target="../media/image1174.png"/><Relationship Id="rId48" Type="http://schemas.openxmlformats.org/officeDocument/2006/relationships/customXml" Target="../ink/ink1203.xml"/><Relationship Id="rId47" Type="http://schemas.openxmlformats.org/officeDocument/2006/relationships/image" Target="../media/image1173.png"/><Relationship Id="rId46" Type="http://schemas.openxmlformats.org/officeDocument/2006/relationships/customXml" Target="../ink/ink1202.xml"/><Relationship Id="rId45" Type="http://schemas.openxmlformats.org/officeDocument/2006/relationships/image" Target="../media/image1172.png"/><Relationship Id="rId44" Type="http://schemas.openxmlformats.org/officeDocument/2006/relationships/customXml" Target="../ink/ink1201.xml"/><Relationship Id="rId43" Type="http://schemas.openxmlformats.org/officeDocument/2006/relationships/image" Target="../media/image1171.png"/><Relationship Id="rId42" Type="http://schemas.openxmlformats.org/officeDocument/2006/relationships/customXml" Target="../ink/ink1200.xml"/><Relationship Id="rId41" Type="http://schemas.openxmlformats.org/officeDocument/2006/relationships/image" Target="../media/image1170.png"/><Relationship Id="rId40" Type="http://schemas.openxmlformats.org/officeDocument/2006/relationships/customXml" Target="../ink/ink1199.xml"/><Relationship Id="rId4" Type="http://schemas.openxmlformats.org/officeDocument/2006/relationships/customXml" Target="../ink/ink1181.xml"/><Relationship Id="rId39" Type="http://schemas.openxmlformats.org/officeDocument/2006/relationships/image" Target="../media/image1169.png"/><Relationship Id="rId38" Type="http://schemas.openxmlformats.org/officeDocument/2006/relationships/customXml" Target="../ink/ink1198.xml"/><Relationship Id="rId37" Type="http://schemas.openxmlformats.org/officeDocument/2006/relationships/image" Target="../media/image1168.png"/><Relationship Id="rId36" Type="http://schemas.openxmlformats.org/officeDocument/2006/relationships/customXml" Target="../ink/ink1197.xml"/><Relationship Id="rId35" Type="http://schemas.openxmlformats.org/officeDocument/2006/relationships/image" Target="../media/image1167.png"/><Relationship Id="rId34" Type="http://schemas.openxmlformats.org/officeDocument/2006/relationships/customXml" Target="../ink/ink1196.xml"/><Relationship Id="rId33" Type="http://schemas.openxmlformats.org/officeDocument/2006/relationships/image" Target="../media/image1166.png"/><Relationship Id="rId32" Type="http://schemas.openxmlformats.org/officeDocument/2006/relationships/customXml" Target="../ink/ink1195.xml"/><Relationship Id="rId31" Type="http://schemas.openxmlformats.org/officeDocument/2006/relationships/image" Target="../media/image1165.png"/><Relationship Id="rId30" Type="http://schemas.openxmlformats.org/officeDocument/2006/relationships/customXml" Target="../ink/ink1194.xml"/><Relationship Id="rId3" Type="http://schemas.openxmlformats.org/officeDocument/2006/relationships/image" Target="../media/image1151.png"/><Relationship Id="rId29" Type="http://schemas.openxmlformats.org/officeDocument/2006/relationships/image" Target="../media/image1164.png"/><Relationship Id="rId28" Type="http://schemas.openxmlformats.org/officeDocument/2006/relationships/customXml" Target="../ink/ink1193.xml"/><Relationship Id="rId27" Type="http://schemas.openxmlformats.org/officeDocument/2006/relationships/image" Target="../media/image1163.png"/><Relationship Id="rId26" Type="http://schemas.openxmlformats.org/officeDocument/2006/relationships/customXml" Target="../ink/ink1192.xml"/><Relationship Id="rId25" Type="http://schemas.openxmlformats.org/officeDocument/2006/relationships/image" Target="../media/image1162.png"/><Relationship Id="rId24" Type="http://schemas.openxmlformats.org/officeDocument/2006/relationships/customXml" Target="../ink/ink1191.xml"/><Relationship Id="rId23" Type="http://schemas.openxmlformats.org/officeDocument/2006/relationships/image" Target="../media/image1161.png"/><Relationship Id="rId22" Type="http://schemas.openxmlformats.org/officeDocument/2006/relationships/customXml" Target="../ink/ink1190.xml"/><Relationship Id="rId21" Type="http://schemas.openxmlformats.org/officeDocument/2006/relationships/image" Target="../media/image1160.png"/><Relationship Id="rId20" Type="http://schemas.openxmlformats.org/officeDocument/2006/relationships/customXml" Target="../ink/ink1189.xml"/><Relationship Id="rId2" Type="http://schemas.openxmlformats.org/officeDocument/2006/relationships/customXml" Target="../ink/ink1180.xml"/><Relationship Id="rId19" Type="http://schemas.openxmlformats.org/officeDocument/2006/relationships/image" Target="../media/image1159.png"/><Relationship Id="rId18" Type="http://schemas.openxmlformats.org/officeDocument/2006/relationships/customXml" Target="../ink/ink1188.xml"/><Relationship Id="rId17" Type="http://schemas.openxmlformats.org/officeDocument/2006/relationships/image" Target="../media/image1158.png"/><Relationship Id="rId16" Type="http://schemas.openxmlformats.org/officeDocument/2006/relationships/customXml" Target="../ink/ink1187.xml"/><Relationship Id="rId15" Type="http://schemas.openxmlformats.org/officeDocument/2006/relationships/image" Target="../media/image1157.png"/><Relationship Id="rId14" Type="http://schemas.openxmlformats.org/officeDocument/2006/relationships/customXml" Target="../ink/ink1186.xml"/><Relationship Id="rId136" Type="http://schemas.openxmlformats.org/officeDocument/2006/relationships/slideLayout" Target="../slideLayouts/slideLayout1.xml"/><Relationship Id="rId135" Type="http://schemas.openxmlformats.org/officeDocument/2006/relationships/image" Target="../media/image1217.png"/><Relationship Id="rId134" Type="http://schemas.openxmlformats.org/officeDocument/2006/relationships/customXml" Target="../ink/ink1246.xml"/><Relationship Id="rId133" Type="http://schemas.openxmlformats.org/officeDocument/2006/relationships/image" Target="../media/image1216.png"/><Relationship Id="rId132" Type="http://schemas.openxmlformats.org/officeDocument/2006/relationships/customXml" Target="../ink/ink1245.xml"/><Relationship Id="rId131" Type="http://schemas.openxmlformats.org/officeDocument/2006/relationships/image" Target="../media/image1215.png"/><Relationship Id="rId130" Type="http://schemas.openxmlformats.org/officeDocument/2006/relationships/customXml" Target="../ink/ink1244.xml"/><Relationship Id="rId13" Type="http://schemas.openxmlformats.org/officeDocument/2006/relationships/image" Target="../media/image1156.png"/><Relationship Id="rId129" Type="http://schemas.openxmlformats.org/officeDocument/2006/relationships/image" Target="../media/image1214.png"/><Relationship Id="rId128" Type="http://schemas.openxmlformats.org/officeDocument/2006/relationships/customXml" Target="../ink/ink1243.xml"/><Relationship Id="rId127" Type="http://schemas.openxmlformats.org/officeDocument/2006/relationships/image" Target="../media/image1213.png"/><Relationship Id="rId126" Type="http://schemas.openxmlformats.org/officeDocument/2006/relationships/customXml" Target="../ink/ink1242.xml"/><Relationship Id="rId125" Type="http://schemas.openxmlformats.org/officeDocument/2006/relationships/image" Target="../media/image1212.png"/><Relationship Id="rId124" Type="http://schemas.openxmlformats.org/officeDocument/2006/relationships/customXml" Target="../ink/ink1241.xml"/><Relationship Id="rId123" Type="http://schemas.openxmlformats.org/officeDocument/2006/relationships/image" Target="../media/image1211.png"/><Relationship Id="rId122" Type="http://schemas.openxmlformats.org/officeDocument/2006/relationships/customXml" Target="../ink/ink1240.xml"/><Relationship Id="rId121" Type="http://schemas.openxmlformats.org/officeDocument/2006/relationships/image" Target="../media/image1210.png"/><Relationship Id="rId120" Type="http://schemas.openxmlformats.org/officeDocument/2006/relationships/customXml" Target="../ink/ink1239.xml"/><Relationship Id="rId12" Type="http://schemas.openxmlformats.org/officeDocument/2006/relationships/customXml" Target="../ink/ink1185.xml"/><Relationship Id="rId119" Type="http://schemas.openxmlformats.org/officeDocument/2006/relationships/image" Target="../media/image1209.png"/><Relationship Id="rId118" Type="http://schemas.openxmlformats.org/officeDocument/2006/relationships/customXml" Target="../ink/ink1238.xml"/><Relationship Id="rId117" Type="http://schemas.openxmlformats.org/officeDocument/2006/relationships/image" Target="../media/image1208.png"/><Relationship Id="rId116" Type="http://schemas.openxmlformats.org/officeDocument/2006/relationships/customXml" Target="../ink/ink1237.xml"/><Relationship Id="rId115" Type="http://schemas.openxmlformats.org/officeDocument/2006/relationships/image" Target="../media/image1207.png"/><Relationship Id="rId114" Type="http://schemas.openxmlformats.org/officeDocument/2006/relationships/customXml" Target="../ink/ink1236.xml"/><Relationship Id="rId113" Type="http://schemas.openxmlformats.org/officeDocument/2006/relationships/image" Target="../media/image1206.png"/><Relationship Id="rId112" Type="http://schemas.openxmlformats.org/officeDocument/2006/relationships/customXml" Target="../ink/ink1235.xml"/><Relationship Id="rId111" Type="http://schemas.openxmlformats.org/officeDocument/2006/relationships/image" Target="../media/image1205.png"/><Relationship Id="rId110" Type="http://schemas.openxmlformats.org/officeDocument/2006/relationships/customXml" Target="../ink/ink1234.xml"/><Relationship Id="rId11" Type="http://schemas.openxmlformats.org/officeDocument/2006/relationships/image" Target="../media/image1155.png"/><Relationship Id="rId109" Type="http://schemas.openxmlformats.org/officeDocument/2006/relationships/image" Target="../media/image1204.png"/><Relationship Id="rId108" Type="http://schemas.openxmlformats.org/officeDocument/2006/relationships/customXml" Target="../ink/ink1233.xml"/><Relationship Id="rId107" Type="http://schemas.openxmlformats.org/officeDocument/2006/relationships/image" Target="../media/image1203.png"/><Relationship Id="rId106" Type="http://schemas.openxmlformats.org/officeDocument/2006/relationships/customXml" Target="../ink/ink1232.xml"/><Relationship Id="rId105" Type="http://schemas.openxmlformats.org/officeDocument/2006/relationships/image" Target="../media/image1202.png"/><Relationship Id="rId104" Type="http://schemas.openxmlformats.org/officeDocument/2006/relationships/customXml" Target="../ink/ink1231.xml"/><Relationship Id="rId103" Type="http://schemas.openxmlformats.org/officeDocument/2006/relationships/image" Target="../media/image1201.png"/><Relationship Id="rId102" Type="http://schemas.openxmlformats.org/officeDocument/2006/relationships/customXml" Target="../ink/ink1230.xml"/><Relationship Id="rId101" Type="http://schemas.openxmlformats.org/officeDocument/2006/relationships/image" Target="../media/image1200.png"/><Relationship Id="rId100" Type="http://schemas.openxmlformats.org/officeDocument/2006/relationships/customXml" Target="../ink/ink1229.xml"/><Relationship Id="rId10" Type="http://schemas.openxmlformats.org/officeDocument/2006/relationships/customXml" Target="../ink/ink1184.xml"/><Relationship Id="rId1" Type="http://schemas.openxmlformats.org/officeDocument/2006/relationships/image" Target="../media/image115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19.png"/><Relationship Id="rId2" Type="http://schemas.openxmlformats.org/officeDocument/2006/relationships/customXml" Target="../ink/ink1247.xml"/><Relationship Id="rId1" Type="http://schemas.openxmlformats.org/officeDocument/2006/relationships/image" Target="../media/image1218.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19.png"/><Relationship Id="rId2" Type="http://schemas.openxmlformats.org/officeDocument/2006/relationships/customXml" Target="../ink/ink1248.xml"/><Relationship Id="rId1" Type="http://schemas.openxmlformats.org/officeDocument/2006/relationships/image" Target="../media/image121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2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21.png"/></Relationships>
</file>

<file path=ppt/slides/_rels/slide3.xml.rels><?xml version="1.0" encoding="UTF-8" standalone="yes"?>
<Relationships xmlns="http://schemas.openxmlformats.org/package/2006/relationships"><Relationship Id="rId99" Type="http://schemas.openxmlformats.org/officeDocument/2006/relationships/image" Target="../media/image157.png"/><Relationship Id="rId98" Type="http://schemas.openxmlformats.org/officeDocument/2006/relationships/customXml" Target="../ink/ink154.xml"/><Relationship Id="rId97" Type="http://schemas.openxmlformats.org/officeDocument/2006/relationships/image" Target="../media/image156.png"/><Relationship Id="rId96" Type="http://schemas.openxmlformats.org/officeDocument/2006/relationships/customXml" Target="../ink/ink153.xml"/><Relationship Id="rId95" Type="http://schemas.openxmlformats.org/officeDocument/2006/relationships/image" Target="../media/image155.png"/><Relationship Id="rId94" Type="http://schemas.openxmlformats.org/officeDocument/2006/relationships/customXml" Target="../ink/ink152.xml"/><Relationship Id="rId93" Type="http://schemas.openxmlformats.org/officeDocument/2006/relationships/image" Target="../media/image154.png"/><Relationship Id="rId92" Type="http://schemas.openxmlformats.org/officeDocument/2006/relationships/customXml" Target="../ink/ink151.xml"/><Relationship Id="rId91" Type="http://schemas.openxmlformats.org/officeDocument/2006/relationships/image" Target="../media/image153.png"/><Relationship Id="rId90" Type="http://schemas.openxmlformats.org/officeDocument/2006/relationships/customXml" Target="../ink/ink150.xml"/><Relationship Id="rId9" Type="http://schemas.openxmlformats.org/officeDocument/2006/relationships/image" Target="../media/image112.png"/><Relationship Id="rId89" Type="http://schemas.openxmlformats.org/officeDocument/2006/relationships/image" Target="../media/image152.png"/><Relationship Id="rId88" Type="http://schemas.openxmlformats.org/officeDocument/2006/relationships/customXml" Target="../ink/ink149.xml"/><Relationship Id="rId87" Type="http://schemas.openxmlformats.org/officeDocument/2006/relationships/image" Target="../media/image151.png"/><Relationship Id="rId86" Type="http://schemas.openxmlformats.org/officeDocument/2006/relationships/customXml" Target="../ink/ink148.xml"/><Relationship Id="rId85" Type="http://schemas.openxmlformats.org/officeDocument/2006/relationships/image" Target="../media/image150.png"/><Relationship Id="rId84" Type="http://schemas.openxmlformats.org/officeDocument/2006/relationships/customXml" Target="../ink/ink147.xml"/><Relationship Id="rId83" Type="http://schemas.openxmlformats.org/officeDocument/2006/relationships/image" Target="../media/image149.png"/><Relationship Id="rId82" Type="http://schemas.openxmlformats.org/officeDocument/2006/relationships/customXml" Target="../ink/ink146.xml"/><Relationship Id="rId81" Type="http://schemas.openxmlformats.org/officeDocument/2006/relationships/image" Target="../media/image148.png"/><Relationship Id="rId80" Type="http://schemas.openxmlformats.org/officeDocument/2006/relationships/customXml" Target="../ink/ink145.xml"/><Relationship Id="rId8" Type="http://schemas.openxmlformats.org/officeDocument/2006/relationships/customXml" Target="../ink/ink109.xml"/><Relationship Id="rId79" Type="http://schemas.openxmlformats.org/officeDocument/2006/relationships/image" Target="../media/image147.png"/><Relationship Id="rId78" Type="http://schemas.openxmlformats.org/officeDocument/2006/relationships/customXml" Target="../ink/ink144.xml"/><Relationship Id="rId77" Type="http://schemas.openxmlformats.org/officeDocument/2006/relationships/image" Target="../media/image146.png"/><Relationship Id="rId76" Type="http://schemas.openxmlformats.org/officeDocument/2006/relationships/customXml" Target="../ink/ink143.xml"/><Relationship Id="rId75" Type="http://schemas.openxmlformats.org/officeDocument/2006/relationships/image" Target="../media/image145.png"/><Relationship Id="rId74" Type="http://schemas.openxmlformats.org/officeDocument/2006/relationships/customXml" Target="../ink/ink142.xml"/><Relationship Id="rId73" Type="http://schemas.openxmlformats.org/officeDocument/2006/relationships/image" Target="../media/image144.png"/><Relationship Id="rId72" Type="http://schemas.openxmlformats.org/officeDocument/2006/relationships/customXml" Target="../ink/ink141.xml"/><Relationship Id="rId71" Type="http://schemas.openxmlformats.org/officeDocument/2006/relationships/image" Target="../media/image143.png"/><Relationship Id="rId70" Type="http://schemas.openxmlformats.org/officeDocument/2006/relationships/customXml" Target="../ink/ink140.xml"/><Relationship Id="rId7" Type="http://schemas.openxmlformats.org/officeDocument/2006/relationships/image" Target="../media/image111.png"/><Relationship Id="rId69" Type="http://schemas.openxmlformats.org/officeDocument/2006/relationships/image" Target="../media/image142.png"/><Relationship Id="rId68" Type="http://schemas.openxmlformats.org/officeDocument/2006/relationships/customXml" Target="../ink/ink139.xml"/><Relationship Id="rId67" Type="http://schemas.openxmlformats.org/officeDocument/2006/relationships/image" Target="../media/image141.png"/><Relationship Id="rId66" Type="http://schemas.openxmlformats.org/officeDocument/2006/relationships/customXml" Target="../ink/ink138.xml"/><Relationship Id="rId65" Type="http://schemas.openxmlformats.org/officeDocument/2006/relationships/image" Target="../media/image140.png"/><Relationship Id="rId64" Type="http://schemas.openxmlformats.org/officeDocument/2006/relationships/customXml" Target="../ink/ink137.xml"/><Relationship Id="rId63" Type="http://schemas.openxmlformats.org/officeDocument/2006/relationships/image" Target="../media/image139.png"/><Relationship Id="rId62" Type="http://schemas.openxmlformats.org/officeDocument/2006/relationships/customXml" Target="../ink/ink136.xml"/><Relationship Id="rId61" Type="http://schemas.openxmlformats.org/officeDocument/2006/relationships/image" Target="../media/image138.png"/><Relationship Id="rId60" Type="http://schemas.openxmlformats.org/officeDocument/2006/relationships/customXml" Target="../ink/ink135.xml"/><Relationship Id="rId6" Type="http://schemas.openxmlformats.org/officeDocument/2006/relationships/customXml" Target="../ink/ink108.xml"/><Relationship Id="rId59" Type="http://schemas.openxmlformats.org/officeDocument/2006/relationships/image" Target="../media/image137.png"/><Relationship Id="rId58" Type="http://schemas.openxmlformats.org/officeDocument/2006/relationships/customXml" Target="../ink/ink134.xml"/><Relationship Id="rId57" Type="http://schemas.openxmlformats.org/officeDocument/2006/relationships/image" Target="../media/image136.png"/><Relationship Id="rId56" Type="http://schemas.openxmlformats.org/officeDocument/2006/relationships/customXml" Target="../ink/ink133.xml"/><Relationship Id="rId55" Type="http://schemas.openxmlformats.org/officeDocument/2006/relationships/image" Target="../media/image135.png"/><Relationship Id="rId54" Type="http://schemas.openxmlformats.org/officeDocument/2006/relationships/customXml" Target="../ink/ink132.xml"/><Relationship Id="rId53" Type="http://schemas.openxmlformats.org/officeDocument/2006/relationships/image" Target="../media/image134.png"/><Relationship Id="rId52" Type="http://schemas.openxmlformats.org/officeDocument/2006/relationships/customXml" Target="../ink/ink131.xml"/><Relationship Id="rId51" Type="http://schemas.openxmlformats.org/officeDocument/2006/relationships/image" Target="../media/image133.png"/><Relationship Id="rId50" Type="http://schemas.openxmlformats.org/officeDocument/2006/relationships/customXml" Target="../ink/ink130.xml"/><Relationship Id="rId5" Type="http://schemas.openxmlformats.org/officeDocument/2006/relationships/image" Target="../media/image110.png"/><Relationship Id="rId49" Type="http://schemas.openxmlformats.org/officeDocument/2006/relationships/image" Target="../media/image132.png"/><Relationship Id="rId48" Type="http://schemas.openxmlformats.org/officeDocument/2006/relationships/customXml" Target="../ink/ink129.xml"/><Relationship Id="rId47" Type="http://schemas.openxmlformats.org/officeDocument/2006/relationships/image" Target="../media/image131.png"/><Relationship Id="rId46" Type="http://schemas.openxmlformats.org/officeDocument/2006/relationships/customXml" Target="../ink/ink128.xml"/><Relationship Id="rId45" Type="http://schemas.openxmlformats.org/officeDocument/2006/relationships/image" Target="../media/image130.png"/><Relationship Id="rId44" Type="http://schemas.openxmlformats.org/officeDocument/2006/relationships/customXml" Target="../ink/ink127.xml"/><Relationship Id="rId43" Type="http://schemas.openxmlformats.org/officeDocument/2006/relationships/image" Target="../media/image129.png"/><Relationship Id="rId42" Type="http://schemas.openxmlformats.org/officeDocument/2006/relationships/customXml" Target="../ink/ink126.xml"/><Relationship Id="rId41" Type="http://schemas.openxmlformats.org/officeDocument/2006/relationships/image" Target="../media/image128.png"/><Relationship Id="rId40" Type="http://schemas.openxmlformats.org/officeDocument/2006/relationships/customXml" Target="../ink/ink125.xml"/><Relationship Id="rId4" Type="http://schemas.openxmlformats.org/officeDocument/2006/relationships/customXml" Target="../ink/ink107.xml"/><Relationship Id="rId39" Type="http://schemas.openxmlformats.org/officeDocument/2006/relationships/image" Target="../media/image127.png"/><Relationship Id="rId38" Type="http://schemas.openxmlformats.org/officeDocument/2006/relationships/customXml" Target="../ink/ink124.xml"/><Relationship Id="rId37" Type="http://schemas.openxmlformats.org/officeDocument/2006/relationships/image" Target="../media/image126.png"/><Relationship Id="rId364" Type="http://schemas.openxmlformats.org/officeDocument/2006/relationships/slideLayout" Target="../slideLayouts/slideLayout1.xml"/><Relationship Id="rId363" Type="http://schemas.openxmlformats.org/officeDocument/2006/relationships/image" Target="../media/image289.png"/><Relationship Id="rId362" Type="http://schemas.openxmlformats.org/officeDocument/2006/relationships/customXml" Target="../ink/ink286.xml"/><Relationship Id="rId361" Type="http://schemas.openxmlformats.org/officeDocument/2006/relationships/image" Target="../media/image288.png"/><Relationship Id="rId360" Type="http://schemas.openxmlformats.org/officeDocument/2006/relationships/customXml" Target="../ink/ink285.xml"/><Relationship Id="rId36" Type="http://schemas.openxmlformats.org/officeDocument/2006/relationships/customXml" Target="../ink/ink123.xml"/><Relationship Id="rId359" Type="http://schemas.openxmlformats.org/officeDocument/2006/relationships/image" Target="../media/image287.png"/><Relationship Id="rId358" Type="http://schemas.openxmlformats.org/officeDocument/2006/relationships/customXml" Target="../ink/ink284.xml"/><Relationship Id="rId357" Type="http://schemas.openxmlformats.org/officeDocument/2006/relationships/image" Target="../media/image286.png"/><Relationship Id="rId356" Type="http://schemas.openxmlformats.org/officeDocument/2006/relationships/customXml" Target="../ink/ink283.xml"/><Relationship Id="rId355" Type="http://schemas.openxmlformats.org/officeDocument/2006/relationships/image" Target="../media/image285.png"/><Relationship Id="rId354" Type="http://schemas.openxmlformats.org/officeDocument/2006/relationships/customXml" Target="../ink/ink282.xml"/><Relationship Id="rId353" Type="http://schemas.openxmlformats.org/officeDocument/2006/relationships/image" Target="../media/image284.png"/><Relationship Id="rId352" Type="http://schemas.openxmlformats.org/officeDocument/2006/relationships/customXml" Target="../ink/ink281.xml"/><Relationship Id="rId351" Type="http://schemas.openxmlformats.org/officeDocument/2006/relationships/image" Target="../media/image283.png"/><Relationship Id="rId350" Type="http://schemas.openxmlformats.org/officeDocument/2006/relationships/customXml" Target="../ink/ink280.xml"/><Relationship Id="rId35" Type="http://schemas.openxmlformats.org/officeDocument/2006/relationships/image" Target="../media/image125.png"/><Relationship Id="rId349" Type="http://schemas.openxmlformats.org/officeDocument/2006/relationships/image" Target="../media/image282.png"/><Relationship Id="rId348" Type="http://schemas.openxmlformats.org/officeDocument/2006/relationships/customXml" Target="../ink/ink279.xml"/><Relationship Id="rId347" Type="http://schemas.openxmlformats.org/officeDocument/2006/relationships/image" Target="../media/image281.png"/><Relationship Id="rId346" Type="http://schemas.openxmlformats.org/officeDocument/2006/relationships/customXml" Target="../ink/ink278.xml"/><Relationship Id="rId345" Type="http://schemas.openxmlformats.org/officeDocument/2006/relationships/image" Target="../media/image280.png"/><Relationship Id="rId344" Type="http://schemas.openxmlformats.org/officeDocument/2006/relationships/customXml" Target="../ink/ink277.xml"/><Relationship Id="rId343" Type="http://schemas.openxmlformats.org/officeDocument/2006/relationships/image" Target="../media/image279.png"/><Relationship Id="rId342" Type="http://schemas.openxmlformats.org/officeDocument/2006/relationships/customXml" Target="../ink/ink276.xml"/><Relationship Id="rId341" Type="http://schemas.openxmlformats.org/officeDocument/2006/relationships/image" Target="../media/image278.png"/><Relationship Id="rId340" Type="http://schemas.openxmlformats.org/officeDocument/2006/relationships/customXml" Target="../ink/ink275.xml"/><Relationship Id="rId34" Type="http://schemas.openxmlformats.org/officeDocument/2006/relationships/customXml" Target="../ink/ink122.xml"/><Relationship Id="rId339" Type="http://schemas.openxmlformats.org/officeDocument/2006/relationships/image" Target="../media/image277.png"/><Relationship Id="rId338" Type="http://schemas.openxmlformats.org/officeDocument/2006/relationships/customXml" Target="../ink/ink274.xml"/><Relationship Id="rId337" Type="http://schemas.openxmlformats.org/officeDocument/2006/relationships/image" Target="../media/image276.png"/><Relationship Id="rId336" Type="http://schemas.openxmlformats.org/officeDocument/2006/relationships/customXml" Target="../ink/ink273.xml"/><Relationship Id="rId335" Type="http://schemas.openxmlformats.org/officeDocument/2006/relationships/image" Target="../media/image275.png"/><Relationship Id="rId334" Type="http://schemas.openxmlformats.org/officeDocument/2006/relationships/customXml" Target="../ink/ink272.xml"/><Relationship Id="rId333" Type="http://schemas.openxmlformats.org/officeDocument/2006/relationships/image" Target="../media/image274.png"/><Relationship Id="rId332" Type="http://schemas.openxmlformats.org/officeDocument/2006/relationships/customXml" Target="../ink/ink271.xml"/><Relationship Id="rId331" Type="http://schemas.openxmlformats.org/officeDocument/2006/relationships/image" Target="../media/image273.png"/><Relationship Id="rId330" Type="http://schemas.openxmlformats.org/officeDocument/2006/relationships/customXml" Target="../ink/ink270.xml"/><Relationship Id="rId33" Type="http://schemas.openxmlformats.org/officeDocument/2006/relationships/image" Target="../media/image124.png"/><Relationship Id="rId329" Type="http://schemas.openxmlformats.org/officeDocument/2006/relationships/image" Target="../media/image272.png"/><Relationship Id="rId328" Type="http://schemas.openxmlformats.org/officeDocument/2006/relationships/customXml" Target="../ink/ink269.xml"/><Relationship Id="rId327" Type="http://schemas.openxmlformats.org/officeDocument/2006/relationships/image" Target="../media/image271.png"/><Relationship Id="rId326" Type="http://schemas.openxmlformats.org/officeDocument/2006/relationships/customXml" Target="../ink/ink268.xml"/><Relationship Id="rId325" Type="http://schemas.openxmlformats.org/officeDocument/2006/relationships/image" Target="../media/image270.png"/><Relationship Id="rId324" Type="http://schemas.openxmlformats.org/officeDocument/2006/relationships/customXml" Target="../ink/ink267.xml"/><Relationship Id="rId323" Type="http://schemas.openxmlformats.org/officeDocument/2006/relationships/image" Target="../media/image269.png"/><Relationship Id="rId322" Type="http://schemas.openxmlformats.org/officeDocument/2006/relationships/customXml" Target="../ink/ink266.xml"/><Relationship Id="rId321" Type="http://schemas.openxmlformats.org/officeDocument/2006/relationships/image" Target="../media/image268.png"/><Relationship Id="rId320" Type="http://schemas.openxmlformats.org/officeDocument/2006/relationships/customXml" Target="../ink/ink265.xml"/><Relationship Id="rId32" Type="http://schemas.openxmlformats.org/officeDocument/2006/relationships/customXml" Target="../ink/ink121.xml"/><Relationship Id="rId319" Type="http://schemas.openxmlformats.org/officeDocument/2006/relationships/image" Target="../media/image267.png"/><Relationship Id="rId318" Type="http://schemas.openxmlformats.org/officeDocument/2006/relationships/customXml" Target="../ink/ink264.xml"/><Relationship Id="rId317" Type="http://schemas.openxmlformats.org/officeDocument/2006/relationships/image" Target="../media/image266.png"/><Relationship Id="rId316" Type="http://schemas.openxmlformats.org/officeDocument/2006/relationships/customXml" Target="../ink/ink263.xml"/><Relationship Id="rId315" Type="http://schemas.openxmlformats.org/officeDocument/2006/relationships/image" Target="../media/image265.png"/><Relationship Id="rId314" Type="http://schemas.openxmlformats.org/officeDocument/2006/relationships/customXml" Target="../ink/ink262.xml"/><Relationship Id="rId313" Type="http://schemas.openxmlformats.org/officeDocument/2006/relationships/image" Target="../media/image264.png"/><Relationship Id="rId312" Type="http://schemas.openxmlformats.org/officeDocument/2006/relationships/customXml" Target="../ink/ink261.xml"/><Relationship Id="rId311" Type="http://schemas.openxmlformats.org/officeDocument/2006/relationships/image" Target="../media/image263.png"/><Relationship Id="rId310" Type="http://schemas.openxmlformats.org/officeDocument/2006/relationships/customXml" Target="../ink/ink260.xml"/><Relationship Id="rId31" Type="http://schemas.openxmlformats.org/officeDocument/2006/relationships/image" Target="../media/image123.png"/><Relationship Id="rId309" Type="http://schemas.openxmlformats.org/officeDocument/2006/relationships/image" Target="../media/image262.png"/><Relationship Id="rId308" Type="http://schemas.openxmlformats.org/officeDocument/2006/relationships/customXml" Target="../ink/ink259.xml"/><Relationship Id="rId307" Type="http://schemas.openxmlformats.org/officeDocument/2006/relationships/image" Target="../media/image261.png"/><Relationship Id="rId306" Type="http://schemas.openxmlformats.org/officeDocument/2006/relationships/customXml" Target="../ink/ink258.xml"/><Relationship Id="rId305" Type="http://schemas.openxmlformats.org/officeDocument/2006/relationships/image" Target="../media/image260.png"/><Relationship Id="rId304" Type="http://schemas.openxmlformats.org/officeDocument/2006/relationships/customXml" Target="../ink/ink257.xml"/><Relationship Id="rId303" Type="http://schemas.openxmlformats.org/officeDocument/2006/relationships/image" Target="../media/image259.png"/><Relationship Id="rId302" Type="http://schemas.openxmlformats.org/officeDocument/2006/relationships/customXml" Target="../ink/ink256.xml"/><Relationship Id="rId301" Type="http://schemas.openxmlformats.org/officeDocument/2006/relationships/image" Target="../media/image258.png"/><Relationship Id="rId300" Type="http://schemas.openxmlformats.org/officeDocument/2006/relationships/customXml" Target="../ink/ink255.xml"/><Relationship Id="rId30" Type="http://schemas.openxmlformats.org/officeDocument/2006/relationships/customXml" Target="../ink/ink120.xml"/><Relationship Id="rId3" Type="http://schemas.openxmlformats.org/officeDocument/2006/relationships/image" Target="../media/image109.png"/><Relationship Id="rId299" Type="http://schemas.openxmlformats.org/officeDocument/2006/relationships/image" Target="../media/image257.png"/><Relationship Id="rId298" Type="http://schemas.openxmlformats.org/officeDocument/2006/relationships/customXml" Target="../ink/ink254.xml"/><Relationship Id="rId297" Type="http://schemas.openxmlformats.org/officeDocument/2006/relationships/image" Target="../media/image256.png"/><Relationship Id="rId296" Type="http://schemas.openxmlformats.org/officeDocument/2006/relationships/customXml" Target="../ink/ink253.xml"/><Relationship Id="rId295" Type="http://schemas.openxmlformats.org/officeDocument/2006/relationships/image" Target="../media/image255.png"/><Relationship Id="rId294" Type="http://schemas.openxmlformats.org/officeDocument/2006/relationships/customXml" Target="../ink/ink252.xml"/><Relationship Id="rId293" Type="http://schemas.openxmlformats.org/officeDocument/2006/relationships/image" Target="../media/image254.png"/><Relationship Id="rId292" Type="http://schemas.openxmlformats.org/officeDocument/2006/relationships/customXml" Target="../ink/ink251.xml"/><Relationship Id="rId291" Type="http://schemas.openxmlformats.org/officeDocument/2006/relationships/image" Target="../media/image253.png"/><Relationship Id="rId290" Type="http://schemas.openxmlformats.org/officeDocument/2006/relationships/customXml" Target="../ink/ink250.xml"/><Relationship Id="rId29" Type="http://schemas.openxmlformats.org/officeDocument/2006/relationships/image" Target="../media/image122.png"/><Relationship Id="rId289" Type="http://schemas.openxmlformats.org/officeDocument/2006/relationships/image" Target="../media/image252.png"/><Relationship Id="rId288" Type="http://schemas.openxmlformats.org/officeDocument/2006/relationships/customXml" Target="../ink/ink249.xml"/><Relationship Id="rId287" Type="http://schemas.openxmlformats.org/officeDocument/2006/relationships/image" Target="../media/image251.png"/><Relationship Id="rId286" Type="http://schemas.openxmlformats.org/officeDocument/2006/relationships/customXml" Target="../ink/ink248.xml"/><Relationship Id="rId285" Type="http://schemas.openxmlformats.org/officeDocument/2006/relationships/image" Target="../media/image250.png"/><Relationship Id="rId284" Type="http://schemas.openxmlformats.org/officeDocument/2006/relationships/customXml" Target="../ink/ink247.xml"/><Relationship Id="rId283" Type="http://schemas.openxmlformats.org/officeDocument/2006/relationships/image" Target="../media/image249.png"/><Relationship Id="rId282" Type="http://schemas.openxmlformats.org/officeDocument/2006/relationships/customXml" Target="../ink/ink246.xml"/><Relationship Id="rId281" Type="http://schemas.openxmlformats.org/officeDocument/2006/relationships/image" Target="../media/image248.png"/><Relationship Id="rId280" Type="http://schemas.openxmlformats.org/officeDocument/2006/relationships/customXml" Target="../ink/ink245.xml"/><Relationship Id="rId28" Type="http://schemas.openxmlformats.org/officeDocument/2006/relationships/customXml" Target="../ink/ink119.xml"/><Relationship Id="rId279" Type="http://schemas.openxmlformats.org/officeDocument/2006/relationships/image" Target="../media/image247.png"/><Relationship Id="rId278" Type="http://schemas.openxmlformats.org/officeDocument/2006/relationships/customXml" Target="../ink/ink244.xml"/><Relationship Id="rId277" Type="http://schemas.openxmlformats.org/officeDocument/2006/relationships/image" Target="../media/image246.png"/><Relationship Id="rId276" Type="http://schemas.openxmlformats.org/officeDocument/2006/relationships/customXml" Target="../ink/ink243.xml"/><Relationship Id="rId275" Type="http://schemas.openxmlformats.org/officeDocument/2006/relationships/image" Target="../media/image245.png"/><Relationship Id="rId274" Type="http://schemas.openxmlformats.org/officeDocument/2006/relationships/customXml" Target="../ink/ink242.xml"/><Relationship Id="rId273" Type="http://schemas.openxmlformats.org/officeDocument/2006/relationships/image" Target="../media/image244.png"/><Relationship Id="rId272" Type="http://schemas.openxmlformats.org/officeDocument/2006/relationships/customXml" Target="../ink/ink241.xml"/><Relationship Id="rId271" Type="http://schemas.openxmlformats.org/officeDocument/2006/relationships/image" Target="../media/image243.png"/><Relationship Id="rId270" Type="http://schemas.openxmlformats.org/officeDocument/2006/relationships/customXml" Target="../ink/ink240.xml"/><Relationship Id="rId27" Type="http://schemas.openxmlformats.org/officeDocument/2006/relationships/image" Target="../media/image121.png"/><Relationship Id="rId269" Type="http://schemas.openxmlformats.org/officeDocument/2006/relationships/image" Target="../media/image242.png"/><Relationship Id="rId268" Type="http://schemas.openxmlformats.org/officeDocument/2006/relationships/customXml" Target="../ink/ink239.xml"/><Relationship Id="rId267" Type="http://schemas.openxmlformats.org/officeDocument/2006/relationships/image" Target="../media/image241.png"/><Relationship Id="rId266" Type="http://schemas.openxmlformats.org/officeDocument/2006/relationships/customXml" Target="../ink/ink238.xml"/><Relationship Id="rId265" Type="http://schemas.openxmlformats.org/officeDocument/2006/relationships/image" Target="../media/image240.png"/><Relationship Id="rId264" Type="http://schemas.openxmlformats.org/officeDocument/2006/relationships/customXml" Target="../ink/ink237.xml"/><Relationship Id="rId263" Type="http://schemas.openxmlformats.org/officeDocument/2006/relationships/image" Target="../media/image239.png"/><Relationship Id="rId262" Type="http://schemas.openxmlformats.org/officeDocument/2006/relationships/customXml" Target="../ink/ink236.xml"/><Relationship Id="rId261" Type="http://schemas.openxmlformats.org/officeDocument/2006/relationships/image" Target="../media/image238.png"/><Relationship Id="rId260" Type="http://schemas.openxmlformats.org/officeDocument/2006/relationships/customXml" Target="../ink/ink235.xml"/><Relationship Id="rId26" Type="http://schemas.openxmlformats.org/officeDocument/2006/relationships/customXml" Target="../ink/ink118.xml"/><Relationship Id="rId259" Type="http://schemas.openxmlformats.org/officeDocument/2006/relationships/image" Target="../media/image237.png"/><Relationship Id="rId258" Type="http://schemas.openxmlformats.org/officeDocument/2006/relationships/customXml" Target="../ink/ink234.xml"/><Relationship Id="rId257" Type="http://schemas.openxmlformats.org/officeDocument/2006/relationships/image" Target="../media/image236.png"/><Relationship Id="rId256" Type="http://schemas.openxmlformats.org/officeDocument/2006/relationships/customXml" Target="../ink/ink233.xml"/><Relationship Id="rId255" Type="http://schemas.openxmlformats.org/officeDocument/2006/relationships/image" Target="../media/image235.png"/><Relationship Id="rId254" Type="http://schemas.openxmlformats.org/officeDocument/2006/relationships/customXml" Target="../ink/ink232.xml"/><Relationship Id="rId253" Type="http://schemas.openxmlformats.org/officeDocument/2006/relationships/image" Target="../media/image234.png"/><Relationship Id="rId252" Type="http://schemas.openxmlformats.org/officeDocument/2006/relationships/customXml" Target="../ink/ink231.xml"/><Relationship Id="rId251" Type="http://schemas.openxmlformats.org/officeDocument/2006/relationships/image" Target="../media/image233.png"/><Relationship Id="rId250" Type="http://schemas.openxmlformats.org/officeDocument/2006/relationships/customXml" Target="../ink/ink230.xml"/><Relationship Id="rId25" Type="http://schemas.openxmlformats.org/officeDocument/2006/relationships/image" Target="../media/image120.png"/><Relationship Id="rId249" Type="http://schemas.openxmlformats.org/officeDocument/2006/relationships/image" Target="../media/image232.png"/><Relationship Id="rId248" Type="http://schemas.openxmlformats.org/officeDocument/2006/relationships/customXml" Target="../ink/ink229.xml"/><Relationship Id="rId247" Type="http://schemas.openxmlformats.org/officeDocument/2006/relationships/image" Target="../media/image231.png"/><Relationship Id="rId246" Type="http://schemas.openxmlformats.org/officeDocument/2006/relationships/customXml" Target="../ink/ink228.xml"/><Relationship Id="rId245" Type="http://schemas.openxmlformats.org/officeDocument/2006/relationships/image" Target="../media/image230.png"/><Relationship Id="rId244" Type="http://schemas.openxmlformats.org/officeDocument/2006/relationships/customXml" Target="../ink/ink227.xml"/><Relationship Id="rId243" Type="http://schemas.openxmlformats.org/officeDocument/2006/relationships/image" Target="../media/image229.png"/><Relationship Id="rId242" Type="http://schemas.openxmlformats.org/officeDocument/2006/relationships/customXml" Target="../ink/ink226.xml"/><Relationship Id="rId241" Type="http://schemas.openxmlformats.org/officeDocument/2006/relationships/image" Target="../media/image228.png"/><Relationship Id="rId240" Type="http://schemas.openxmlformats.org/officeDocument/2006/relationships/customXml" Target="../ink/ink225.xml"/><Relationship Id="rId24" Type="http://schemas.openxmlformats.org/officeDocument/2006/relationships/customXml" Target="../ink/ink117.xml"/><Relationship Id="rId239" Type="http://schemas.openxmlformats.org/officeDocument/2006/relationships/image" Target="../media/image227.png"/><Relationship Id="rId238" Type="http://schemas.openxmlformats.org/officeDocument/2006/relationships/customXml" Target="../ink/ink224.xml"/><Relationship Id="rId237" Type="http://schemas.openxmlformats.org/officeDocument/2006/relationships/image" Target="../media/image226.png"/><Relationship Id="rId236" Type="http://schemas.openxmlformats.org/officeDocument/2006/relationships/customXml" Target="../ink/ink223.xml"/><Relationship Id="rId235" Type="http://schemas.openxmlformats.org/officeDocument/2006/relationships/image" Target="../media/image225.png"/><Relationship Id="rId234" Type="http://schemas.openxmlformats.org/officeDocument/2006/relationships/customXml" Target="../ink/ink222.xml"/><Relationship Id="rId233" Type="http://schemas.openxmlformats.org/officeDocument/2006/relationships/image" Target="../media/image224.png"/><Relationship Id="rId232" Type="http://schemas.openxmlformats.org/officeDocument/2006/relationships/customXml" Target="../ink/ink221.xml"/><Relationship Id="rId231" Type="http://schemas.openxmlformats.org/officeDocument/2006/relationships/image" Target="../media/image223.png"/><Relationship Id="rId230" Type="http://schemas.openxmlformats.org/officeDocument/2006/relationships/customXml" Target="../ink/ink220.xml"/><Relationship Id="rId23" Type="http://schemas.openxmlformats.org/officeDocument/2006/relationships/image" Target="../media/image119.png"/><Relationship Id="rId229" Type="http://schemas.openxmlformats.org/officeDocument/2006/relationships/image" Target="../media/image222.png"/><Relationship Id="rId228" Type="http://schemas.openxmlformats.org/officeDocument/2006/relationships/customXml" Target="../ink/ink219.xml"/><Relationship Id="rId227" Type="http://schemas.openxmlformats.org/officeDocument/2006/relationships/image" Target="../media/image221.png"/><Relationship Id="rId226" Type="http://schemas.openxmlformats.org/officeDocument/2006/relationships/customXml" Target="../ink/ink218.xml"/><Relationship Id="rId225" Type="http://schemas.openxmlformats.org/officeDocument/2006/relationships/image" Target="../media/image220.png"/><Relationship Id="rId224" Type="http://schemas.openxmlformats.org/officeDocument/2006/relationships/customXml" Target="../ink/ink217.xml"/><Relationship Id="rId223" Type="http://schemas.openxmlformats.org/officeDocument/2006/relationships/image" Target="../media/image219.png"/><Relationship Id="rId222" Type="http://schemas.openxmlformats.org/officeDocument/2006/relationships/customXml" Target="../ink/ink216.xml"/><Relationship Id="rId221" Type="http://schemas.openxmlformats.org/officeDocument/2006/relationships/image" Target="../media/image218.png"/><Relationship Id="rId220" Type="http://schemas.openxmlformats.org/officeDocument/2006/relationships/customXml" Target="../ink/ink215.xml"/><Relationship Id="rId22" Type="http://schemas.openxmlformats.org/officeDocument/2006/relationships/customXml" Target="../ink/ink116.xml"/><Relationship Id="rId219" Type="http://schemas.openxmlformats.org/officeDocument/2006/relationships/image" Target="../media/image217.png"/><Relationship Id="rId218" Type="http://schemas.openxmlformats.org/officeDocument/2006/relationships/customXml" Target="../ink/ink214.xml"/><Relationship Id="rId217" Type="http://schemas.openxmlformats.org/officeDocument/2006/relationships/image" Target="../media/image216.png"/><Relationship Id="rId216" Type="http://schemas.openxmlformats.org/officeDocument/2006/relationships/customXml" Target="../ink/ink213.xml"/><Relationship Id="rId215" Type="http://schemas.openxmlformats.org/officeDocument/2006/relationships/image" Target="../media/image215.png"/><Relationship Id="rId214" Type="http://schemas.openxmlformats.org/officeDocument/2006/relationships/customXml" Target="../ink/ink212.xml"/><Relationship Id="rId213" Type="http://schemas.openxmlformats.org/officeDocument/2006/relationships/image" Target="../media/image214.png"/><Relationship Id="rId212" Type="http://schemas.openxmlformats.org/officeDocument/2006/relationships/customXml" Target="../ink/ink211.xml"/><Relationship Id="rId211" Type="http://schemas.openxmlformats.org/officeDocument/2006/relationships/image" Target="../media/image213.png"/><Relationship Id="rId210" Type="http://schemas.openxmlformats.org/officeDocument/2006/relationships/customXml" Target="../ink/ink210.xml"/><Relationship Id="rId21" Type="http://schemas.openxmlformats.org/officeDocument/2006/relationships/image" Target="../media/image118.png"/><Relationship Id="rId209" Type="http://schemas.openxmlformats.org/officeDocument/2006/relationships/image" Target="../media/image212.png"/><Relationship Id="rId208" Type="http://schemas.openxmlformats.org/officeDocument/2006/relationships/customXml" Target="../ink/ink209.xml"/><Relationship Id="rId207" Type="http://schemas.openxmlformats.org/officeDocument/2006/relationships/image" Target="../media/image211.png"/><Relationship Id="rId206" Type="http://schemas.openxmlformats.org/officeDocument/2006/relationships/customXml" Target="../ink/ink208.xml"/><Relationship Id="rId205" Type="http://schemas.openxmlformats.org/officeDocument/2006/relationships/image" Target="../media/image210.png"/><Relationship Id="rId204" Type="http://schemas.openxmlformats.org/officeDocument/2006/relationships/customXml" Target="../ink/ink207.xml"/><Relationship Id="rId203" Type="http://schemas.openxmlformats.org/officeDocument/2006/relationships/image" Target="../media/image209.png"/><Relationship Id="rId202" Type="http://schemas.openxmlformats.org/officeDocument/2006/relationships/customXml" Target="../ink/ink206.xml"/><Relationship Id="rId201" Type="http://schemas.openxmlformats.org/officeDocument/2006/relationships/image" Target="../media/image208.png"/><Relationship Id="rId200" Type="http://schemas.openxmlformats.org/officeDocument/2006/relationships/customXml" Target="../ink/ink205.xml"/><Relationship Id="rId20" Type="http://schemas.openxmlformats.org/officeDocument/2006/relationships/customXml" Target="../ink/ink115.xml"/><Relationship Id="rId2" Type="http://schemas.openxmlformats.org/officeDocument/2006/relationships/customXml" Target="../ink/ink106.xml"/><Relationship Id="rId199" Type="http://schemas.openxmlformats.org/officeDocument/2006/relationships/image" Target="../media/image207.png"/><Relationship Id="rId198" Type="http://schemas.openxmlformats.org/officeDocument/2006/relationships/customXml" Target="../ink/ink204.xml"/><Relationship Id="rId197" Type="http://schemas.openxmlformats.org/officeDocument/2006/relationships/image" Target="../media/image206.png"/><Relationship Id="rId196" Type="http://schemas.openxmlformats.org/officeDocument/2006/relationships/customXml" Target="../ink/ink203.xml"/><Relationship Id="rId195" Type="http://schemas.openxmlformats.org/officeDocument/2006/relationships/image" Target="../media/image205.png"/><Relationship Id="rId194" Type="http://schemas.openxmlformats.org/officeDocument/2006/relationships/customXml" Target="../ink/ink202.xml"/><Relationship Id="rId193" Type="http://schemas.openxmlformats.org/officeDocument/2006/relationships/image" Target="../media/image204.png"/><Relationship Id="rId192" Type="http://schemas.openxmlformats.org/officeDocument/2006/relationships/customXml" Target="../ink/ink201.xml"/><Relationship Id="rId191" Type="http://schemas.openxmlformats.org/officeDocument/2006/relationships/image" Target="../media/image203.png"/><Relationship Id="rId190" Type="http://schemas.openxmlformats.org/officeDocument/2006/relationships/customXml" Target="../ink/ink200.xml"/><Relationship Id="rId19" Type="http://schemas.openxmlformats.org/officeDocument/2006/relationships/image" Target="../media/image117.png"/><Relationship Id="rId189" Type="http://schemas.openxmlformats.org/officeDocument/2006/relationships/image" Target="../media/image202.png"/><Relationship Id="rId188" Type="http://schemas.openxmlformats.org/officeDocument/2006/relationships/customXml" Target="../ink/ink199.xml"/><Relationship Id="rId187" Type="http://schemas.openxmlformats.org/officeDocument/2006/relationships/image" Target="../media/image201.png"/><Relationship Id="rId186" Type="http://schemas.openxmlformats.org/officeDocument/2006/relationships/customXml" Target="../ink/ink198.xml"/><Relationship Id="rId185" Type="http://schemas.openxmlformats.org/officeDocument/2006/relationships/image" Target="../media/image200.png"/><Relationship Id="rId184" Type="http://schemas.openxmlformats.org/officeDocument/2006/relationships/customXml" Target="../ink/ink197.xml"/><Relationship Id="rId183" Type="http://schemas.openxmlformats.org/officeDocument/2006/relationships/image" Target="../media/image199.png"/><Relationship Id="rId182" Type="http://schemas.openxmlformats.org/officeDocument/2006/relationships/customXml" Target="../ink/ink196.xml"/><Relationship Id="rId181" Type="http://schemas.openxmlformats.org/officeDocument/2006/relationships/image" Target="../media/image198.png"/><Relationship Id="rId180" Type="http://schemas.openxmlformats.org/officeDocument/2006/relationships/customXml" Target="../ink/ink195.xml"/><Relationship Id="rId18" Type="http://schemas.openxmlformats.org/officeDocument/2006/relationships/customXml" Target="../ink/ink114.xml"/><Relationship Id="rId179" Type="http://schemas.openxmlformats.org/officeDocument/2006/relationships/image" Target="../media/image197.png"/><Relationship Id="rId178" Type="http://schemas.openxmlformats.org/officeDocument/2006/relationships/customXml" Target="../ink/ink194.xml"/><Relationship Id="rId177" Type="http://schemas.openxmlformats.org/officeDocument/2006/relationships/image" Target="../media/image196.png"/><Relationship Id="rId176" Type="http://schemas.openxmlformats.org/officeDocument/2006/relationships/customXml" Target="../ink/ink193.xml"/><Relationship Id="rId175" Type="http://schemas.openxmlformats.org/officeDocument/2006/relationships/image" Target="../media/image195.png"/><Relationship Id="rId174" Type="http://schemas.openxmlformats.org/officeDocument/2006/relationships/customXml" Target="../ink/ink192.xml"/><Relationship Id="rId173" Type="http://schemas.openxmlformats.org/officeDocument/2006/relationships/image" Target="../media/image194.png"/><Relationship Id="rId172" Type="http://schemas.openxmlformats.org/officeDocument/2006/relationships/customXml" Target="../ink/ink191.xml"/><Relationship Id="rId171" Type="http://schemas.openxmlformats.org/officeDocument/2006/relationships/image" Target="../media/image193.png"/><Relationship Id="rId170" Type="http://schemas.openxmlformats.org/officeDocument/2006/relationships/customXml" Target="../ink/ink190.xml"/><Relationship Id="rId17" Type="http://schemas.openxmlformats.org/officeDocument/2006/relationships/image" Target="../media/image116.png"/><Relationship Id="rId169" Type="http://schemas.openxmlformats.org/officeDocument/2006/relationships/image" Target="../media/image192.png"/><Relationship Id="rId168" Type="http://schemas.openxmlformats.org/officeDocument/2006/relationships/customXml" Target="../ink/ink189.xml"/><Relationship Id="rId167" Type="http://schemas.openxmlformats.org/officeDocument/2006/relationships/image" Target="../media/image191.png"/><Relationship Id="rId166" Type="http://schemas.openxmlformats.org/officeDocument/2006/relationships/customXml" Target="../ink/ink188.xml"/><Relationship Id="rId165" Type="http://schemas.openxmlformats.org/officeDocument/2006/relationships/image" Target="../media/image190.png"/><Relationship Id="rId164" Type="http://schemas.openxmlformats.org/officeDocument/2006/relationships/customXml" Target="../ink/ink187.xml"/><Relationship Id="rId163" Type="http://schemas.openxmlformats.org/officeDocument/2006/relationships/image" Target="../media/image189.png"/><Relationship Id="rId162" Type="http://schemas.openxmlformats.org/officeDocument/2006/relationships/customXml" Target="../ink/ink186.xml"/><Relationship Id="rId161" Type="http://schemas.openxmlformats.org/officeDocument/2006/relationships/image" Target="../media/image188.png"/><Relationship Id="rId160" Type="http://schemas.openxmlformats.org/officeDocument/2006/relationships/customXml" Target="../ink/ink185.xml"/><Relationship Id="rId16" Type="http://schemas.openxmlformats.org/officeDocument/2006/relationships/customXml" Target="../ink/ink113.xml"/><Relationship Id="rId159" Type="http://schemas.openxmlformats.org/officeDocument/2006/relationships/image" Target="../media/image187.png"/><Relationship Id="rId158" Type="http://schemas.openxmlformats.org/officeDocument/2006/relationships/customXml" Target="../ink/ink184.xml"/><Relationship Id="rId157" Type="http://schemas.openxmlformats.org/officeDocument/2006/relationships/image" Target="../media/image186.png"/><Relationship Id="rId156" Type="http://schemas.openxmlformats.org/officeDocument/2006/relationships/customXml" Target="../ink/ink183.xml"/><Relationship Id="rId155" Type="http://schemas.openxmlformats.org/officeDocument/2006/relationships/image" Target="../media/image185.png"/><Relationship Id="rId154" Type="http://schemas.openxmlformats.org/officeDocument/2006/relationships/customXml" Target="../ink/ink182.xml"/><Relationship Id="rId153" Type="http://schemas.openxmlformats.org/officeDocument/2006/relationships/image" Target="../media/image184.png"/><Relationship Id="rId152" Type="http://schemas.openxmlformats.org/officeDocument/2006/relationships/customXml" Target="../ink/ink181.xml"/><Relationship Id="rId151" Type="http://schemas.openxmlformats.org/officeDocument/2006/relationships/image" Target="../media/image183.png"/><Relationship Id="rId150" Type="http://schemas.openxmlformats.org/officeDocument/2006/relationships/customXml" Target="../ink/ink180.xml"/><Relationship Id="rId15" Type="http://schemas.openxmlformats.org/officeDocument/2006/relationships/image" Target="../media/image115.png"/><Relationship Id="rId149" Type="http://schemas.openxmlformats.org/officeDocument/2006/relationships/image" Target="../media/image182.png"/><Relationship Id="rId148" Type="http://schemas.openxmlformats.org/officeDocument/2006/relationships/customXml" Target="../ink/ink179.xml"/><Relationship Id="rId147" Type="http://schemas.openxmlformats.org/officeDocument/2006/relationships/image" Target="../media/image181.png"/><Relationship Id="rId146" Type="http://schemas.openxmlformats.org/officeDocument/2006/relationships/customXml" Target="../ink/ink178.xml"/><Relationship Id="rId145" Type="http://schemas.openxmlformats.org/officeDocument/2006/relationships/image" Target="../media/image180.png"/><Relationship Id="rId144" Type="http://schemas.openxmlformats.org/officeDocument/2006/relationships/customXml" Target="../ink/ink177.xml"/><Relationship Id="rId143" Type="http://schemas.openxmlformats.org/officeDocument/2006/relationships/image" Target="../media/image179.png"/><Relationship Id="rId142" Type="http://schemas.openxmlformats.org/officeDocument/2006/relationships/customXml" Target="../ink/ink176.xml"/><Relationship Id="rId141" Type="http://schemas.openxmlformats.org/officeDocument/2006/relationships/image" Target="../media/image178.png"/><Relationship Id="rId140" Type="http://schemas.openxmlformats.org/officeDocument/2006/relationships/customXml" Target="../ink/ink175.xml"/><Relationship Id="rId14" Type="http://schemas.openxmlformats.org/officeDocument/2006/relationships/customXml" Target="../ink/ink112.xml"/><Relationship Id="rId139" Type="http://schemas.openxmlformats.org/officeDocument/2006/relationships/image" Target="../media/image177.png"/><Relationship Id="rId138" Type="http://schemas.openxmlformats.org/officeDocument/2006/relationships/customXml" Target="../ink/ink174.xml"/><Relationship Id="rId137" Type="http://schemas.openxmlformats.org/officeDocument/2006/relationships/image" Target="../media/image176.png"/><Relationship Id="rId136" Type="http://schemas.openxmlformats.org/officeDocument/2006/relationships/customXml" Target="../ink/ink173.xml"/><Relationship Id="rId135" Type="http://schemas.openxmlformats.org/officeDocument/2006/relationships/image" Target="../media/image175.png"/><Relationship Id="rId134" Type="http://schemas.openxmlformats.org/officeDocument/2006/relationships/customXml" Target="../ink/ink172.xml"/><Relationship Id="rId133" Type="http://schemas.openxmlformats.org/officeDocument/2006/relationships/image" Target="../media/image174.png"/><Relationship Id="rId132" Type="http://schemas.openxmlformats.org/officeDocument/2006/relationships/customXml" Target="../ink/ink171.xml"/><Relationship Id="rId131" Type="http://schemas.openxmlformats.org/officeDocument/2006/relationships/image" Target="../media/image173.png"/><Relationship Id="rId130" Type="http://schemas.openxmlformats.org/officeDocument/2006/relationships/customXml" Target="../ink/ink170.xml"/><Relationship Id="rId13" Type="http://schemas.openxmlformats.org/officeDocument/2006/relationships/image" Target="../media/image114.png"/><Relationship Id="rId129" Type="http://schemas.openxmlformats.org/officeDocument/2006/relationships/image" Target="../media/image172.png"/><Relationship Id="rId128" Type="http://schemas.openxmlformats.org/officeDocument/2006/relationships/customXml" Target="../ink/ink169.xml"/><Relationship Id="rId127" Type="http://schemas.openxmlformats.org/officeDocument/2006/relationships/image" Target="../media/image171.png"/><Relationship Id="rId126" Type="http://schemas.openxmlformats.org/officeDocument/2006/relationships/customXml" Target="../ink/ink168.xml"/><Relationship Id="rId125" Type="http://schemas.openxmlformats.org/officeDocument/2006/relationships/image" Target="../media/image170.png"/><Relationship Id="rId124" Type="http://schemas.openxmlformats.org/officeDocument/2006/relationships/customXml" Target="../ink/ink167.xml"/><Relationship Id="rId123" Type="http://schemas.openxmlformats.org/officeDocument/2006/relationships/image" Target="../media/image169.png"/><Relationship Id="rId122" Type="http://schemas.openxmlformats.org/officeDocument/2006/relationships/customXml" Target="../ink/ink166.xml"/><Relationship Id="rId121" Type="http://schemas.openxmlformats.org/officeDocument/2006/relationships/image" Target="../media/image168.png"/><Relationship Id="rId120" Type="http://schemas.openxmlformats.org/officeDocument/2006/relationships/customXml" Target="../ink/ink165.xml"/><Relationship Id="rId12" Type="http://schemas.openxmlformats.org/officeDocument/2006/relationships/customXml" Target="../ink/ink111.xml"/><Relationship Id="rId119" Type="http://schemas.openxmlformats.org/officeDocument/2006/relationships/image" Target="../media/image167.png"/><Relationship Id="rId118" Type="http://schemas.openxmlformats.org/officeDocument/2006/relationships/customXml" Target="../ink/ink164.xml"/><Relationship Id="rId117" Type="http://schemas.openxmlformats.org/officeDocument/2006/relationships/image" Target="../media/image166.png"/><Relationship Id="rId116" Type="http://schemas.openxmlformats.org/officeDocument/2006/relationships/customXml" Target="../ink/ink163.xml"/><Relationship Id="rId115" Type="http://schemas.openxmlformats.org/officeDocument/2006/relationships/image" Target="../media/image165.png"/><Relationship Id="rId114" Type="http://schemas.openxmlformats.org/officeDocument/2006/relationships/customXml" Target="../ink/ink162.xml"/><Relationship Id="rId113" Type="http://schemas.openxmlformats.org/officeDocument/2006/relationships/image" Target="../media/image164.png"/><Relationship Id="rId112" Type="http://schemas.openxmlformats.org/officeDocument/2006/relationships/customXml" Target="../ink/ink161.xml"/><Relationship Id="rId111" Type="http://schemas.openxmlformats.org/officeDocument/2006/relationships/image" Target="../media/image163.png"/><Relationship Id="rId110" Type="http://schemas.openxmlformats.org/officeDocument/2006/relationships/customXml" Target="../ink/ink160.xml"/><Relationship Id="rId11" Type="http://schemas.openxmlformats.org/officeDocument/2006/relationships/image" Target="../media/image113.png"/><Relationship Id="rId109" Type="http://schemas.openxmlformats.org/officeDocument/2006/relationships/image" Target="../media/image162.png"/><Relationship Id="rId108" Type="http://schemas.openxmlformats.org/officeDocument/2006/relationships/customXml" Target="../ink/ink159.xml"/><Relationship Id="rId107" Type="http://schemas.openxmlformats.org/officeDocument/2006/relationships/image" Target="../media/image161.png"/><Relationship Id="rId106" Type="http://schemas.openxmlformats.org/officeDocument/2006/relationships/customXml" Target="../ink/ink158.xml"/><Relationship Id="rId105" Type="http://schemas.openxmlformats.org/officeDocument/2006/relationships/image" Target="../media/image160.png"/><Relationship Id="rId104" Type="http://schemas.openxmlformats.org/officeDocument/2006/relationships/customXml" Target="../ink/ink157.xml"/><Relationship Id="rId103" Type="http://schemas.openxmlformats.org/officeDocument/2006/relationships/image" Target="../media/image159.png"/><Relationship Id="rId102" Type="http://schemas.openxmlformats.org/officeDocument/2006/relationships/customXml" Target="../ink/ink156.xml"/><Relationship Id="rId101" Type="http://schemas.openxmlformats.org/officeDocument/2006/relationships/image" Target="../media/image158.png"/><Relationship Id="rId100" Type="http://schemas.openxmlformats.org/officeDocument/2006/relationships/customXml" Target="../ink/ink155.xml"/><Relationship Id="rId10" Type="http://schemas.openxmlformats.org/officeDocument/2006/relationships/customXml" Target="../ink/ink110.xml"/><Relationship Id="rId1" Type="http://schemas.openxmlformats.org/officeDocument/2006/relationships/image" Target="../media/image108.png"/></Relationships>
</file>

<file path=ppt/slides/_rels/slide30.xml.rels><?xml version="1.0" encoding="UTF-8" standalone="yes"?>
<Relationships xmlns="http://schemas.openxmlformats.org/package/2006/relationships"><Relationship Id="rId99" Type="http://schemas.openxmlformats.org/officeDocument/2006/relationships/image" Target="../media/image1270.png"/><Relationship Id="rId98" Type="http://schemas.openxmlformats.org/officeDocument/2006/relationships/customXml" Target="../ink/ink1297.xml"/><Relationship Id="rId97" Type="http://schemas.openxmlformats.org/officeDocument/2006/relationships/image" Target="../media/image1269.png"/><Relationship Id="rId96" Type="http://schemas.openxmlformats.org/officeDocument/2006/relationships/customXml" Target="../ink/ink1296.xml"/><Relationship Id="rId95" Type="http://schemas.openxmlformats.org/officeDocument/2006/relationships/image" Target="../media/image1268.png"/><Relationship Id="rId94" Type="http://schemas.openxmlformats.org/officeDocument/2006/relationships/customXml" Target="../ink/ink1295.xml"/><Relationship Id="rId93" Type="http://schemas.openxmlformats.org/officeDocument/2006/relationships/image" Target="../media/image1267.png"/><Relationship Id="rId92" Type="http://schemas.openxmlformats.org/officeDocument/2006/relationships/customXml" Target="../ink/ink1294.xml"/><Relationship Id="rId91" Type="http://schemas.openxmlformats.org/officeDocument/2006/relationships/image" Target="../media/image1266.png"/><Relationship Id="rId90" Type="http://schemas.openxmlformats.org/officeDocument/2006/relationships/customXml" Target="../ink/ink1293.xml"/><Relationship Id="rId9" Type="http://schemas.openxmlformats.org/officeDocument/2006/relationships/image" Target="../media/image1225.png"/><Relationship Id="rId89" Type="http://schemas.openxmlformats.org/officeDocument/2006/relationships/image" Target="../media/image1265.png"/><Relationship Id="rId88" Type="http://schemas.openxmlformats.org/officeDocument/2006/relationships/customXml" Target="../ink/ink1292.xml"/><Relationship Id="rId87" Type="http://schemas.openxmlformats.org/officeDocument/2006/relationships/image" Target="../media/image1264.png"/><Relationship Id="rId86" Type="http://schemas.openxmlformats.org/officeDocument/2006/relationships/customXml" Target="../ink/ink1291.xml"/><Relationship Id="rId85" Type="http://schemas.openxmlformats.org/officeDocument/2006/relationships/image" Target="../media/image1263.png"/><Relationship Id="rId84" Type="http://schemas.openxmlformats.org/officeDocument/2006/relationships/customXml" Target="../ink/ink1290.xml"/><Relationship Id="rId83" Type="http://schemas.openxmlformats.org/officeDocument/2006/relationships/image" Target="../media/image1262.png"/><Relationship Id="rId82" Type="http://schemas.openxmlformats.org/officeDocument/2006/relationships/customXml" Target="../ink/ink1289.xml"/><Relationship Id="rId81" Type="http://schemas.openxmlformats.org/officeDocument/2006/relationships/image" Target="../media/image1261.png"/><Relationship Id="rId80" Type="http://schemas.openxmlformats.org/officeDocument/2006/relationships/customXml" Target="../ink/ink1288.xml"/><Relationship Id="rId8" Type="http://schemas.openxmlformats.org/officeDocument/2006/relationships/customXml" Target="../ink/ink1252.xml"/><Relationship Id="rId79" Type="http://schemas.openxmlformats.org/officeDocument/2006/relationships/image" Target="../media/image1260.png"/><Relationship Id="rId78" Type="http://schemas.openxmlformats.org/officeDocument/2006/relationships/customXml" Target="../ink/ink1287.xml"/><Relationship Id="rId77" Type="http://schemas.openxmlformats.org/officeDocument/2006/relationships/image" Target="../media/image1259.png"/><Relationship Id="rId76" Type="http://schemas.openxmlformats.org/officeDocument/2006/relationships/customXml" Target="../ink/ink1286.xml"/><Relationship Id="rId75" Type="http://schemas.openxmlformats.org/officeDocument/2006/relationships/image" Target="../media/image1258.png"/><Relationship Id="rId74" Type="http://schemas.openxmlformats.org/officeDocument/2006/relationships/customXml" Target="../ink/ink1285.xml"/><Relationship Id="rId73" Type="http://schemas.openxmlformats.org/officeDocument/2006/relationships/image" Target="../media/image1257.png"/><Relationship Id="rId72" Type="http://schemas.openxmlformats.org/officeDocument/2006/relationships/customXml" Target="../ink/ink1284.xml"/><Relationship Id="rId71" Type="http://schemas.openxmlformats.org/officeDocument/2006/relationships/image" Target="../media/image1256.png"/><Relationship Id="rId70" Type="http://schemas.openxmlformats.org/officeDocument/2006/relationships/customXml" Target="../ink/ink1283.xml"/><Relationship Id="rId7" Type="http://schemas.openxmlformats.org/officeDocument/2006/relationships/image" Target="../media/image1224.png"/><Relationship Id="rId69" Type="http://schemas.openxmlformats.org/officeDocument/2006/relationships/image" Target="../media/image1255.png"/><Relationship Id="rId68" Type="http://schemas.openxmlformats.org/officeDocument/2006/relationships/customXml" Target="../ink/ink1282.xml"/><Relationship Id="rId67" Type="http://schemas.openxmlformats.org/officeDocument/2006/relationships/image" Target="../media/image1254.png"/><Relationship Id="rId66" Type="http://schemas.openxmlformats.org/officeDocument/2006/relationships/customXml" Target="../ink/ink1281.xml"/><Relationship Id="rId65" Type="http://schemas.openxmlformats.org/officeDocument/2006/relationships/image" Target="../media/image1253.png"/><Relationship Id="rId64" Type="http://schemas.openxmlformats.org/officeDocument/2006/relationships/customXml" Target="../ink/ink1280.xml"/><Relationship Id="rId63" Type="http://schemas.openxmlformats.org/officeDocument/2006/relationships/image" Target="../media/image1252.png"/><Relationship Id="rId62" Type="http://schemas.openxmlformats.org/officeDocument/2006/relationships/customXml" Target="../ink/ink1279.xml"/><Relationship Id="rId61" Type="http://schemas.openxmlformats.org/officeDocument/2006/relationships/image" Target="../media/image1251.png"/><Relationship Id="rId60" Type="http://schemas.openxmlformats.org/officeDocument/2006/relationships/customXml" Target="../ink/ink1278.xml"/><Relationship Id="rId6" Type="http://schemas.openxmlformats.org/officeDocument/2006/relationships/customXml" Target="../ink/ink1251.xml"/><Relationship Id="rId59" Type="http://schemas.openxmlformats.org/officeDocument/2006/relationships/image" Target="../media/image1250.png"/><Relationship Id="rId58" Type="http://schemas.openxmlformats.org/officeDocument/2006/relationships/customXml" Target="../ink/ink1277.xml"/><Relationship Id="rId57" Type="http://schemas.openxmlformats.org/officeDocument/2006/relationships/image" Target="../media/image1249.png"/><Relationship Id="rId56" Type="http://schemas.openxmlformats.org/officeDocument/2006/relationships/customXml" Target="../ink/ink1276.xml"/><Relationship Id="rId55" Type="http://schemas.openxmlformats.org/officeDocument/2006/relationships/image" Target="../media/image1248.png"/><Relationship Id="rId54" Type="http://schemas.openxmlformats.org/officeDocument/2006/relationships/customXml" Target="../ink/ink1275.xml"/><Relationship Id="rId53" Type="http://schemas.openxmlformats.org/officeDocument/2006/relationships/image" Target="../media/image1247.png"/><Relationship Id="rId52" Type="http://schemas.openxmlformats.org/officeDocument/2006/relationships/customXml" Target="../ink/ink1274.xml"/><Relationship Id="rId51" Type="http://schemas.openxmlformats.org/officeDocument/2006/relationships/image" Target="../media/image1246.png"/><Relationship Id="rId50" Type="http://schemas.openxmlformats.org/officeDocument/2006/relationships/customXml" Target="../ink/ink1273.xml"/><Relationship Id="rId5" Type="http://schemas.openxmlformats.org/officeDocument/2006/relationships/image" Target="../media/image1223.png"/><Relationship Id="rId49" Type="http://schemas.openxmlformats.org/officeDocument/2006/relationships/image" Target="../media/image1245.png"/><Relationship Id="rId48" Type="http://schemas.openxmlformats.org/officeDocument/2006/relationships/customXml" Target="../ink/ink1272.xml"/><Relationship Id="rId47" Type="http://schemas.openxmlformats.org/officeDocument/2006/relationships/image" Target="../media/image1244.png"/><Relationship Id="rId46" Type="http://schemas.openxmlformats.org/officeDocument/2006/relationships/customXml" Target="../ink/ink1271.xml"/><Relationship Id="rId45" Type="http://schemas.openxmlformats.org/officeDocument/2006/relationships/image" Target="../media/image1243.png"/><Relationship Id="rId44" Type="http://schemas.openxmlformats.org/officeDocument/2006/relationships/customXml" Target="../ink/ink1270.xml"/><Relationship Id="rId43" Type="http://schemas.openxmlformats.org/officeDocument/2006/relationships/image" Target="../media/image1242.png"/><Relationship Id="rId42" Type="http://schemas.openxmlformats.org/officeDocument/2006/relationships/customXml" Target="../ink/ink1269.xml"/><Relationship Id="rId41" Type="http://schemas.openxmlformats.org/officeDocument/2006/relationships/image" Target="../media/image1241.png"/><Relationship Id="rId40" Type="http://schemas.openxmlformats.org/officeDocument/2006/relationships/customXml" Target="../ink/ink1268.xml"/><Relationship Id="rId4" Type="http://schemas.openxmlformats.org/officeDocument/2006/relationships/customXml" Target="../ink/ink1250.xml"/><Relationship Id="rId39" Type="http://schemas.openxmlformats.org/officeDocument/2006/relationships/image" Target="../media/image1240.png"/><Relationship Id="rId38" Type="http://schemas.openxmlformats.org/officeDocument/2006/relationships/customXml" Target="../ink/ink1267.xml"/><Relationship Id="rId37" Type="http://schemas.openxmlformats.org/officeDocument/2006/relationships/image" Target="../media/image1239.png"/><Relationship Id="rId36" Type="http://schemas.openxmlformats.org/officeDocument/2006/relationships/customXml" Target="../ink/ink1266.xml"/><Relationship Id="rId352" Type="http://schemas.openxmlformats.org/officeDocument/2006/relationships/slideLayout" Target="../slideLayouts/slideLayout1.xml"/><Relationship Id="rId351" Type="http://schemas.openxmlformats.org/officeDocument/2006/relationships/image" Target="../media/image1395.png"/><Relationship Id="rId350" Type="http://schemas.openxmlformats.org/officeDocument/2006/relationships/customXml" Target="../ink/ink1423.xml"/><Relationship Id="rId35" Type="http://schemas.openxmlformats.org/officeDocument/2006/relationships/image" Target="../media/image1238.png"/><Relationship Id="rId349" Type="http://schemas.openxmlformats.org/officeDocument/2006/relationships/image" Target="../media/image1394.png"/><Relationship Id="rId348" Type="http://schemas.openxmlformats.org/officeDocument/2006/relationships/customXml" Target="../ink/ink1422.xml"/><Relationship Id="rId347" Type="http://schemas.openxmlformats.org/officeDocument/2006/relationships/image" Target="../media/image1393.png"/><Relationship Id="rId346" Type="http://schemas.openxmlformats.org/officeDocument/2006/relationships/customXml" Target="../ink/ink1421.xml"/><Relationship Id="rId345" Type="http://schemas.openxmlformats.org/officeDocument/2006/relationships/image" Target="../media/image1392.png"/><Relationship Id="rId344" Type="http://schemas.openxmlformats.org/officeDocument/2006/relationships/customXml" Target="../ink/ink1420.xml"/><Relationship Id="rId343" Type="http://schemas.openxmlformats.org/officeDocument/2006/relationships/image" Target="../media/image1391.png"/><Relationship Id="rId342" Type="http://schemas.openxmlformats.org/officeDocument/2006/relationships/customXml" Target="../ink/ink1419.xml"/><Relationship Id="rId341" Type="http://schemas.openxmlformats.org/officeDocument/2006/relationships/image" Target="../media/image1390.png"/><Relationship Id="rId340" Type="http://schemas.openxmlformats.org/officeDocument/2006/relationships/customXml" Target="../ink/ink1418.xml"/><Relationship Id="rId34" Type="http://schemas.openxmlformats.org/officeDocument/2006/relationships/customXml" Target="../ink/ink1265.xml"/><Relationship Id="rId339" Type="http://schemas.openxmlformats.org/officeDocument/2006/relationships/image" Target="../media/image1389.png"/><Relationship Id="rId338" Type="http://schemas.openxmlformats.org/officeDocument/2006/relationships/customXml" Target="../ink/ink1417.xml"/><Relationship Id="rId337" Type="http://schemas.openxmlformats.org/officeDocument/2006/relationships/image" Target="../media/image1388.png"/><Relationship Id="rId336" Type="http://schemas.openxmlformats.org/officeDocument/2006/relationships/customXml" Target="../ink/ink1416.xml"/><Relationship Id="rId335" Type="http://schemas.openxmlformats.org/officeDocument/2006/relationships/image" Target="../media/image1387.png"/><Relationship Id="rId334" Type="http://schemas.openxmlformats.org/officeDocument/2006/relationships/customXml" Target="../ink/ink1415.xml"/><Relationship Id="rId333" Type="http://schemas.openxmlformats.org/officeDocument/2006/relationships/image" Target="../media/image1386.png"/><Relationship Id="rId332" Type="http://schemas.openxmlformats.org/officeDocument/2006/relationships/customXml" Target="../ink/ink1414.xml"/><Relationship Id="rId331" Type="http://schemas.openxmlformats.org/officeDocument/2006/relationships/image" Target="../media/image1385.png"/><Relationship Id="rId330" Type="http://schemas.openxmlformats.org/officeDocument/2006/relationships/customXml" Target="../ink/ink1413.xml"/><Relationship Id="rId33" Type="http://schemas.openxmlformats.org/officeDocument/2006/relationships/image" Target="../media/image1237.png"/><Relationship Id="rId329" Type="http://schemas.openxmlformats.org/officeDocument/2006/relationships/image" Target="../media/image1384.png"/><Relationship Id="rId328" Type="http://schemas.openxmlformats.org/officeDocument/2006/relationships/customXml" Target="../ink/ink1412.xml"/><Relationship Id="rId327" Type="http://schemas.openxmlformats.org/officeDocument/2006/relationships/image" Target="../media/image1383.png"/><Relationship Id="rId326" Type="http://schemas.openxmlformats.org/officeDocument/2006/relationships/customXml" Target="../ink/ink1411.xml"/><Relationship Id="rId325" Type="http://schemas.openxmlformats.org/officeDocument/2006/relationships/image" Target="../media/image1382.png"/><Relationship Id="rId324" Type="http://schemas.openxmlformats.org/officeDocument/2006/relationships/customXml" Target="../ink/ink1410.xml"/><Relationship Id="rId323" Type="http://schemas.openxmlformats.org/officeDocument/2006/relationships/image" Target="../media/image1381.png"/><Relationship Id="rId322" Type="http://schemas.openxmlformats.org/officeDocument/2006/relationships/customXml" Target="../ink/ink1409.xml"/><Relationship Id="rId321" Type="http://schemas.openxmlformats.org/officeDocument/2006/relationships/image" Target="../media/image1380.png"/><Relationship Id="rId320" Type="http://schemas.openxmlformats.org/officeDocument/2006/relationships/customXml" Target="../ink/ink1408.xml"/><Relationship Id="rId32" Type="http://schemas.openxmlformats.org/officeDocument/2006/relationships/customXml" Target="../ink/ink1264.xml"/><Relationship Id="rId319" Type="http://schemas.openxmlformats.org/officeDocument/2006/relationships/image" Target="../media/image1379.png"/><Relationship Id="rId318" Type="http://schemas.openxmlformats.org/officeDocument/2006/relationships/customXml" Target="../ink/ink1407.xml"/><Relationship Id="rId317" Type="http://schemas.openxmlformats.org/officeDocument/2006/relationships/image" Target="../media/image1378.png"/><Relationship Id="rId316" Type="http://schemas.openxmlformats.org/officeDocument/2006/relationships/customXml" Target="../ink/ink1406.xml"/><Relationship Id="rId315" Type="http://schemas.openxmlformats.org/officeDocument/2006/relationships/image" Target="../media/image1377.png"/><Relationship Id="rId314" Type="http://schemas.openxmlformats.org/officeDocument/2006/relationships/customXml" Target="../ink/ink1405.xml"/><Relationship Id="rId313" Type="http://schemas.openxmlformats.org/officeDocument/2006/relationships/image" Target="../media/image1376.png"/><Relationship Id="rId312" Type="http://schemas.openxmlformats.org/officeDocument/2006/relationships/customXml" Target="../ink/ink1404.xml"/><Relationship Id="rId311" Type="http://schemas.openxmlformats.org/officeDocument/2006/relationships/image" Target="../media/image1375.png"/><Relationship Id="rId310" Type="http://schemas.openxmlformats.org/officeDocument/2006/relationships/customXml" Target="../ink/ink1403.xml"/><Relationship Id="rId31" Type="http://schemas.openxmlformats.org/officeDocument/2006/relationships/image" Target="../media/image1236.png"/><Relationship Id="rId309" Type="http://schemas.openxmlformats.org/officeDocument/2006/relationships/image" Target="../media/image1374.png"/><Relationship Id="rId308" Type="http://schemas.openxmlformats.org/officeDocument/2006/relationships/customXml" Target="../ink/ink1402.xml"/><Relationship Id="rId307" Type="http://schemas.openxmlformats.org/officeDocument/2006/relationships/image" Target="../media/image1373.png"/><Relationship Id="rId306" Type="http://schemas.openxmlformats.org/officeDocument/2006/relationships/customXml" Target="../ink/ink1401.xml"/><Relationship Id="rId305" Type="http://schemas.openxmlformats.org/officeDocument/2006/relationships/image" Target="../media/image1372.png"/><Relationship Id="rId304" Type="http://schemas.openxmlformats.org/officeDocument/2006/relationships/customXml" Target="../ink/ink1400.xml"/><Relationship Id="rId303" Type="http://schemas.openxmlformats.org/officeDocument/2006/relationships/image" Target="../media/image1371.png"/><Relationship Id="rId302" Type="http://schemas.openxmlformats.org/officeDocument/2006/relationships/customXml" Target="../ink/ink1399.xml"/><Relationship Id="rId301" Type="http://schemas.openxmlformats.org/officeDocument/2006/relationships/image" Target="../media/image1370.png"/><Relationship Id="rId300" Type="http://schemas.openxmlformats.org/officeDocument/2006/relationships/customXml" Target="../ink/ink1398.xml"/><Relationship Id="rId30" Type="http://schemas.openxmlformats.org/officeDocument/2006/relationships/customXml" Target="../ink/ink1263.xml"/><Relationship Id="rId3" Type="http://schemas.openxmlformats.org/officeDocument/2006/relationships/image" Target="../media/image1222.png"/><Relationship Id="rId299" Type="http://schemas.openxmlformats.org/officeDocument/2006/relationships/image" Target="../media/image1369.png"/><Relationship Id="rId298" Type="http://schemas.openxmlformats.org/officeDocument/2006/relationships/customXml" Target="../ink/ink1397.xml"/><Relationship Id="rId297" Type="http://schemas.openxmlformats.org/officeDocument/2006/relationships/image" Target="../media/image1368.png"/><Relationship Id="rId296" Type="http://schemas.openxmlformats.org/officeDocument/2006/relationships/customXml" Target="../ink/ink1396.xml"/><Relationship Id="rId295" Type="http://schemas.openxmlformats.org/officeDocument/2006/relationships/image" Target="../media/image1367.png"/><Relationship Id="rId294" Type="http://schemas.openxmlformats.org/officeDocument/2006/relationships/customXml" Target="../ink/ink1395.xml"/><Relationship Id="rId293" Type="http://schemas.openxmlformats.org/officeDocument/2006/relationships/image" Target="../media/image1366.png"/><Relationship Id="rId292" Type="http://schemas.openxmlformats.org/officeDocument/2006/relationships/customXml" Target="../ink/ink1394.xml"/><Relationship Id="rId291" Type="http://schemas.openxmlformats.org/officeDocument/2006/relationships/image" Target="../media/image1145.png"/><Relationship Id="rId290" Type="http://schemas.openxmlformats.org/officeDocument/2006/relationships/customXml" Target="../ink/ink1393.xml"/><Relationship Id="rId29" Type="http://schemas.openxmlformats.org/officeDocument/2006/relationships/image" Target="../media/image1235.png"/><Relationship Id="rId289" Type="http://schemas.openxmlformats.org/officeDocument/2006/relationships/image" Target="../media/image1365.png"/><Relationship Id="rId288" Type="http://schemas.openxmlformats.org/officeDocument/2006/relationships/customXml" Target="../ink/ink1392.xml"/><Relationship Id="rId287" Type="http://schemas.openxmlformats.org/officeDocument/2006/relationships/image" Target="../media/image1364.png"/><Relationship Id="rId286" Type="http://schemas.openxmlformats.org/officeDocument/2006/relationships/customXml" Target="../ink/ink1391.xml"/><Relationship Id="rId285" Type="http://schemas.openxmlformats.org/officeDocument/2006/relationships/image" Target="../media/image1363.png"/><Relationship Id="rId284" Type="http://schemas.openxmlformats.org/officeDocument/2006/relationships/customXml" Target="../ink/ink1390.xml"/><Relationship Id="rId283" Type="http://schemas.openxmlformats.org/officeDocument/2006/relationships/image" Target="../media/image1362.png"/><Relationship Id="rId282" Type="http://schemas.openxmlformats.org/officeDocument/2006/relationships/customXml" Target="../ink/ink1389.xml"/><Relationship Id="rId281" Type="http://schemas.openxmlformats.org/officeDocument/2006/relationships/image" Target="../media/image1361.png"/><Relationship Id="rId280" Type="http://schemas.openxmlformats.org/officeDocument/2006/relationships/customXml" Target="../ink/ink1388.xml"/><Relationship Id="rId28" Type="http://schemas.openxmlformats.org/officeDocument/2006/relationships/customXml" Target="../ink/ink1262.xml"/><Relationship Id="rId279" Type="http://schemas.openxmlformats.org/officeDocument/2006/relationships/image" Target="../media/image1360.png"/><Relationship Id="rId278" Type="http://schemas.openxmlformats.org/officeDocument/2006/relationships/customXml" Target="../ink/ink1387.xml"/><Relationship Id="rId277" Type="http://schemas.openxmlformats.org/officeDocument/2006/relationships/image" Target="../media/image1359.png"/><Relationship Id="rId276" Type="http://schemas.openxmlformats.org/officeDocument/2006/relationships/customXml" Target="../ink/ink1386.xml"/><Relationship Id="rId275" Type="http://schemas.openxmlformats.org/officeDocument/2006/relationships/image" Target="../media/image1358.png"/><Relationship Id="rId274" Type="http://schemas.openxmlformats.org/officeDocument/2006/relationships/customXml" Target="../ink/ink1385.xml"/><Relationship Id="rId273" Type="http://schemas.openxmlformats.org/officeDocument/2006/relationships/image" Target="../media/image1357.png"/><Relationship Id="rId272" Type="http://schemas.openxmlformats.org/officeDocument/2006/relationships/customXml" Target="../ink/ink1384.xml"/><Relationship Id="rId271" Type="http://schemas.openxmlformats.org/officeDocument/2006/relationships/image" Target="../media/image1356.png"/><Relationship Id="rId270" Type="http://schemas.openxmlformats.org/officeDocument/2006/relationships/customXml" Target="../ink/ink1383.xml"/><Relationship Id="rId27" Type="http://schemas.openxmlformats.org/officeDocument/2006/relationships/image" Target="../media/image1234.png"/><Relationship Id="rId269" Type="http://schemas.openxmlformats.org/officeDocument/2006/relationships/image" Target="../media/image1355.png"/><Relationship Id="rId268" Type="http://schemas.openxmlformats.org/officeDocument/2006/relationships/customXml" Target="../ink/ink1382.xml"/><Relationship Id="rId267" Type="http://schemas.openxmlformats.org/officeDocument/2006/relationships/image" Target="../media/image1354.png"/><Relationship Id="rId266" Type="http://schemas.openxmlformats.org/officeDocument/2006/relationships/customXml" Target="../ink/ink1381.xml"/><Relationship Id="rId265" Type="http://schemas.openxmlformats.org/officeDocument/2006/relationships/image" Target="../media/image1353.png"/><Relationship Id="rId264" Type="http://schemas.openxmlformats.org/officeDocument/2006/relationships/customXml" Target="../ink/ink1380.xml"/><Relationship Id="rId263" Type="http://schemas.openxmlformats.org/officeDocument/2006/relationships/image" Target="../media/image1352.png"/><Relationship Id="rId262" Type="http://schemas.openxmlformats.org/officeDocument/2006/relationships/customXml" Target="../ink/ink1379.xml"/><Relationship Id="rId261" Type="http://schemas.openxmlformats.org/officeDocument/2006/relationships/image" Target="../media/image1351.png"/><Relationship Id="rId260" Type="http://schemas.openxmlformats.org/officeDocument/2006/relationships/customXml" Target="../ink/ink1378.xml"/><Relationship Id="rId26" Type="http://schemas.openxmlformats.org/officeDocument/2006/relationships/customXml" Target="../ink/ink1261.xml"/><Relationship Id="rId259" Type="http://schemas.openxmlformats.org/officeDocument/2006/relationships/image" Target="../media/image1350.png"/><Relationship Id="rId258" Type="http://schemas.openxmlformats.org/officeDocument/2006/relationships/customXml" Target="../ink/ink1377.xml"/><Relationship Id="rId257" Type="http://schemas.openxmlformats.org/officeDocument/2006/relationships/image" Target="../media/image1349.png"/><Relationship Id="rId256" Type="http://schemas.openxmlformats.org/officeDocument/2006/relationships/customXml" Target="../ink/ink1376.xml"/><Relationship Id="rId255" Type="http://schemas.openxmlformats.org/officeDocument/2006/relationships/image" Target="../media/image1348.png"/><Relationship Id="rId254" Type="http://schemas.openxmlformats.org/officeDocument/2006/relationships/customXml" Target="../ink/ink1375.xml"/><Relationship Id="rId253" Type="http://schemas.openxmlformats.org/officeDocument/2006/relationships/image" Target="../media/image1347.png"/><Relationship Id="rId252" Type="http://schemas.openxmlformats.org/officeDocument/2006/relationships/customXml" Target="../ink/ink1374.xml"/><Relationship Id="rId251" Type="http://schemas.openxmlformats.org/officeDocument/2006/relationships/image" Target="../media/image1346.png"/><Relationship Id="rId250" Type="http://schemas.openxmlformats.org/officeDocument/2006/relationships/customXml" Target="../ink/ink1373.xml"/><Relationship Id="rId25" Type="http://schemas.openxmlformats.org/officeDocument/2006/relationships/image" Target="../media/image1233.png"/><Relationship Id="rId249" Type="http://schemas.openxmlformats.org/officeDocument/2006/relationships/image" Target="../media/image1345.png"/><Relationship Id="rId248" Type="http://schemas.openxmlformats.org/officeDocument/2006/relationships/customXml" Target="../ink/ink1372.xml"/><Relationship Id="rId247" Type="http://schemas.openxmlformats.org/officeDocument/2006/relationships/image" Target="../media/image1344.png"/><Relationship Id="rId246" Type="http://schemas.openxmlformats.org/officeDocument/2006/relationships/customXml" Target="../ink/ink1371.xml"/><Relationship Id="rId245" Type="http://schemas.openxmlformats.org/officeDocument/2006/relationships/image" Target="../media/image1343.png"/><Relationship Id="rId244" Type="http://schemas.openxmlformats.org/officeDocument/2006/relationships/customXml" Target="../ink/ink1370.xml"/><Relationship Id="rId243" Type="http://schemas.openxmlformats.org/officeDocument/2006/relationships/image" Target="../media/image1342.png"/><Relationship Id="rId242" Type="http://schemas.openxmlformats.org/officeDocument/2006/relationships/customXml" Target="../ink/ink1369.xml"/><Relationship Id="rId241" Type="http://schemas.openxmlformats.org/officeDocument/2006/relationships/image" Target="../media/image1341.png"/><Relationship Id="rId240" Type="http://schemas.openxmlformats.org/officeDocument/2006/relationships/customXml" Target="../ink/ink1368.xml"/><Relationship Id="rId24" Type="http://schemas.openxmlformats.org/officeDocument/2006/relationships/customXml" Target="../ink/ink1260.xml"/><Relationship Id="rId239" Type="http://schemas.openxmlformats.org/officeDocument/2006/relationships/image" Target="../media/image1340.png"/><Relationship Id="rId238" Type="http://schemas.openxmlformats.org/officeDocument/2006/relationships/customXml" Target="../ink/ink1367.xml"/><Relationship Id="rId237" Type="http://schemas.openxmlformats.org/officeDocument/2006/relationships/image" Target="../media/image1339.png"/><Relationship Id="rId236" Type="http://schemas.openxmlformats.org/officeDocument/2006/relationships/customXml" Target="../ink/ink1366.xml"/><Relationship Id="rId235" Type="http://schemas.openxmlformats.org/officeDocument/2006/relationships/image" Target="../media/image1338.png"/><Relationship Id="rId234" Type="http://schemas.openxmlformats.org/officeDocument/2006/relationships/customXml" Target="../ink/ink1365.xml"/><Relationship Id="rId233" Type="http://schemas.openxmlformats.org/officeDocument/2006/relationships/image" Target="../media/image1337.png"/><Relationship Id="rId232" Type="http://schemas.openxmlformats.org/officeDocument/2006/relationships/customXml" Target="../ink/ink1364.xml"/><Relationship Id="rId231" Type="http://schemas.openxmlformats.org/officeDocument/2006/relationships/image" Target="../media/image1336.png"/><Relationship Id="rId230" Type="http://schemas.openxmlformats.org/officeDocument/2006/relationships/customXml" Target="../ink/ink1363.xml"/><Relationship Id="rId23" Type="http://schemas.openxmlformats.org/officeDocument/2006/relationships/image" Target="../media/image1232.png"/><Relationship Id="rId229" Type="http://schemas.openxmlformats.org/officeDocument/2006/relationships/image" Target="../media/image1335.png"/><Relationship Id="rId228" Type="http://schemas.openxmlformats.org/officeDocument/2006/relationships/customXml" Target="../ink/ink1362.xml"/><Relationship Id="rId227" Type="http://schemas.openxmlformats.org/officeDocument/2006/relationships/image" Target="../media/image1334.png"/><Relationship Id="rId226" Type="http://schemas.openxmlformats.org/officeDocument/2006/relationships/customXml" Target="../ink/ink1361.xml"/><Relationship Id="rId225" Type="http://schemas.openxmlformats.org/officeDocument/2006/relationships/image" Target="../media/image1333.png"/><Relationship Id="rId224" Type="http://schemas.openxmlformats.org/officeDocument/2006/relationships/customXml" Target="../ink/ink1360.xml"/><Relationship Id="rId223" Type="http://schemas.openxmlformats.org/officeDocument/2006/relationships/image" Target="../media/image1332.png"/><Relationship Id="rId222" Type="http://schemas.openxmlformats.org/officeDocument/2006/relationships/customXml" Target="../ink/ink1359.xml"/><Relationship Id="rId221" Type="http://schemas.openxmlformats.org/officeDocument/2006/relationships/image" Target="../media/image1331.png"/><Relationship Id="rId220" Type="http://schemas.openxmlformats.org/officeDocument/2006/relationships/customXml" Target="../ink/ink1358.xml"/><Relationship Id="rId22" Type="http://schemas.openxmlformats.org/officeDocument/2006/relationships/customXml" Target="../ink/ink1259.xml"/><Relationship Id="rId219" Type="http://schemas.openxmlformats.org/officeDocument/2006/relationships/image" Target="../media/image1330.png"/><Relationship Id="rId218" Type="http://schemas.openxmlformats.org/officeDocument/2006/relationships/customXml" Target="../ink/ink1357.xml"/><Relationship Id="rId217" Type="http://schemas.openxmlformats.org/officeDocument/2006/relationships/image" Target="../media/image1329.png"/><Relationship Id="rId216" Type="http://schemas.openxmlformats.org/officeDocument/2006/relationships/customXml" Target="../ink/ink1356.xml"/><Relationship Id="rId215" Type="http://schemas.openxmlformats.org/officeDocument/2006/relationships/image" Target="../media/image1328.png"/><Relationship Id="rId214" Type="http://schemas.openxmlformats.org/officeDocument/2006/relationships/customXml" Target="../ink/ink1355.xml"/><Relationship Id="rId213" Type="http://schemas.openxmlformats.org/officeDocument/2006/relationships/image" Target="../media/image1327.png"/><Relationship Id="rId212" Type="http://schemas.openxmlformats.org/officeDocument/2006/relationships/customXml" Target="../ink/ink1354.xml"/><Relationship Id="rId211" Type="http://schemas.openxmlformats.org/officeDocument/2006/relationships/image" Target="../media/image1326.png"/><Relationship Id="rId210" Type="http://schemas.openxmlformats.org/officeDocument/2006/relationships/customXml" Target="../ink/ink1353.xml"/><Relationship Id="rId21" Type="http://schemas.openxmlformats.org/officeDocument/2006/relationships/image" Target="../media/image1231.png"/><Relationship Id="rId209" Type="http://schemas.openxmlformats.org/officeDocument/2006/relationships/image" Target="../media/image1325.png"/><Relationship Id="rId208" Type="http://schemas.openxmlformats.org/officeDocument/2006/relationships/customXml" Target="../ink/ink1352.xml"/><Relationship Id="rId207" Type="http://schemas.openxmlformats.org/officeDocument/2006/relationships/image" Target="../media/image1324.png"/><Relationship Id="rId206" Type="http://schemas.openxmlformats.org/officeDocument/2006/relationships/customXml" Target="../ink/ink1351.xml"/><Relationship Id="rId205" Type="http://schemas.openxmlformats.org/officeDocument/2006/relationships/image" Target="../media/image1323.png"/><Relationship Id="rId204" Type="http://schemas.openxmlformats.org/officeDocument/2006/relationships/customXml" Target="../ink/ink1350.xml"/><Relationship Id="rId203" Type="http://schemas.openxmlformats.org/officeDocument/2006/relationships/image" Target="../media/image1322.png"/><Relationship Id="rId202" Type="http://schemas.openxmlformats.org/officeDocument/2006/relationships/customXml" Target="../ink/ink1349.xml"/><Relationship Id="rId201" Type="http://schemas.openxmlformats.org/officeDocument/2006/relationships/image" Target="../media/image1321.png"/><Relationship Id="rId200" Type="http://schemas.openxmlformats.org/officeDocument/2006/relationships/customXml" Target="../ink/ink1348.xml"/><Relationship Id="rId20" Type="http://schemas.openxmlformats.org/officeDocument/2006/relationships/customXml" Target="../ink/ink1258.xml"/><Relationship Id="rId2" Type="http://schemas.openxmlformats.org/officeDocument/2006/relationships/customXml" Target="../ink/ink1249.xml"/><Relationship Id="rId199" Type="http://schemas.openxmlformats.org/officeDocument/2006/relationships/image" Target="../media/image1320.png"/><Relationship Id="rId198" Type="http://schemas.openxmlformats.org/officeDocument/2006/relationships/customXml" Target="../ink/ink1347.xml"/><Relationship Id="rId197" Type="http://schemas.openxmlformats.org/officeDocument/2006/relationships/image" Target="../media/image1319.png"/><Relationship Id="rId196" Type="http://schemas.openxmlformats.org/officeDocument/2006/relationships/customXml" Target="../ink/ink1346.xml"/><Relationship Id="rId195" Type="http://schemas.openxmlformats.org/officeDocument/2006/relationships/image" Target="../media/image1318.png"/><Relationship Id="rId194" Type="http://schemas.openxmlformats.org/officeDocument/2006/relationships/customXml" Target="../ink/ink1345.xml"/><Relationship Id="rId193" Type="http://schemas.openxmlformats.org/officeDocument/2006/relationships/image" Target="../media/image1317.png"/><Relationship Id="rId192" Type="http://schemas.openxmlformats.org/officeDocument/2006/relationships/customXml" Target="../ink/ink1344.xml"/><Relationship Id="rId191" Type="http://schemas.openxmlformats.org/officeDocument/2006/relationships/image" Target="../media/image1316.png"/><Relationship Id="rId190" Type="http://schemas.openxmlformats.org/officeDocument/2006/relationships/customXml" Target="../ink/ink1343.xml"/><Relationship Id="rId19" Type="http://schemas.openxmlformats.org/officeDocument/2006/relationships/image" Target="../media/image1230.png"/><Relationship Id="rId189" Type="http://schemas.openxmlformats.org/officeDocument/2006/relationships/image" Target="../media/image1315.png"/><Relationship Id="rId188" Type="http://schemas.openxmlformats.org/officeDocument/2006/relationships/customXml" Target="../ink/ink1342.xml"/><Relationship Id="rId187" Type="http://schemas.openxmlformats.org/officeDocument/2006/relationships/image" Target="../media/image1314.png"/><Relationship Id="rId186" Type="http://schemas.openxmlformats.org/officeDocument/2006/relationships/customXml" Target="../ink/ink1341.xml"/><Relationship Id="rId185" Type="http://schemas.openxmlformats.org/officeDocument/2006/relationships/image" Target="../media/image1313.png"/><Relationship Id="rId184" Type="http://schemas.openxmlformats.org/officeDocument/2006/relationships/customXml" Target="../ink/ink1340.xml"/><Relationship Id="rId183" Type="http://schemas.openxmlformats.org/officeDocument/2006/relationships/image" Target="../media/image1312.png"/><Relationship Id="rId182" Type="http://schemas.openxmlformats.org/officeDocument/2006/relationships/customXml" Target="../ink/ink1339.xml"/><Relationship Id="rId181" Type="http://schemas.openxmlformats.org/officeDocument/2006/relationships/image" Target="../media/image1311.png"/><Relationship Id="rId180" Type="http://schemas.openxmlformats.org/officeDocument/2006/relationships/customXml" Target="../ink/ink1338.xml"/><Relationship Id="rId18" Type="http://schemas.openxmlformats.org/officeDocument/2006/relationships/customXml" Target="../ink/ink1257.xml"/><Relationship Id="rId179" Type="http://schemas.openxmlformats.org/officeDocument/2006/relationships/image" Target="../media/image1310.png"/><Relationship Id="rId178" Type="http://schemas.openxmlformats.org/officeDocument/2006/relationships/customXml" Target="../ink/ink1337.xml"/><Relationship Id="rId177" Type="http://schemas.openxmlformats.org/officeDocument/2006/relationships/image" Target="../media/image1309.png"/><Relationship Id="rId176" Type="http://schemas.openxmlformats.org/officeDocument/2006/relationships/customXml" Target="../ink/ink1336.xml"/><Relationship Id="rId175" Type="http://schemas.openxmlformats.org/officeDocument/2006/relationships/image" Target="../media/image1308.png"/><Relationship Id="rId174" Type="http://schemas.openxmlformats.org/officeDocument/2006/relationships/customXml" Target="../ink/ink1335.xml"/><Relationship Id="rId173" Type="http://schemas.openxmlformats.org/officeDocument/2006/relationships/image" Target="../media/image1307.png"/><Relationship Id="rId172" Type="http://schemas.openxmlformats.org/officeDocument/2006/relationships/customXml" Target="../ink/ink1334.xml"/><Relationship Id="rId171" Type="http://schemas.openxmlformats.org/officeDocument/2006/relationships/image" Target="../media/image1306.png"/><Relationship Id="rId170" Type="http://schemas.openxmlformats.org/officeDocument/2006/relationships/customXml" Target="../ink/ink1333.xml"/><Relationship Id="rId17" Type="http://schemas.openxmlformats.org/officeDocument/2006/relationships/image" Target="../media/image1229.png"/><Relationship Id="rId169" Type="http://schemas.openxmlformats.org/officeDocument/2006/relationships/image" Target="../media/image1305.png"/><Relationship Id="rId168" Type="http://schemas.openxmlformats.org/officeDocument/2006/relationships/customXml" Target="../ink/ink1332.xml"/><Relationship Id="rId167" Type="http://schemas.openxmlformats.org/officeDocument/2006/relationships/image" Target="../media/image1304.png"/><Relationship Id="rId166" Type="http://schemas.openxmlformats.org/officeDocument/2006/relationships/customXml" Target="../ink/ink1331.xml"/><Relationship Id="rId165" Type="http://schemas.openxmlformats.org/officeDocument/2006/relationships/image" Target="../media/image1303.png"/><Relationship Id="rId164" Type="http://schemas.openxmlformats.org/officeDocument/2006/relationships/customXml" Target="../ink/ink1330.xml"/><Relationship Id="rId163" Type="http://schemas.openxmlformats.org/officeDocument/2006/relationships/image" Target="../media/image1302.png"/><Relationship Id="rId162" Type="http://schemas.openxmlformats.org/officeDocument/2006/relationships/customXml" Target="../ink/ink1329.xml"/><Relationship Id="rId161" Type="http://schemas.openxmlformats.org/officeDocument/2006/relationships/image" Target="../media/image1301.png"/><Relationship Id="rId160" Type="http://schemas.openxmlformats.org/officeDocument/2006/relationships/customXml" Target="../ink/ink1328.xml"/><Relationship Id="rId16" Type="http://schemas.openxmlformats.org/officeDocument/2006/relationships/customXml" Target="../ink/ink1256.xml"/><Relationship Id="rId159" Type="http://schemas.openxmlformats.org/officeDocument/2006/relationships/image" Target="../media/image1300.png"/><Relationship Id="rId158" Type="http://schemas.openxmlformats.org/officeDocument/2006/relationships/customXml" Target="../ink/ink1327.xml"/><Relationship Id="rId157" Type="http://schemas.openxmlformats.org/officeDocument/2006/relationships/image" Target="../media/image1299.png"/><Relationship Id="rId156" Type="http://schemas.openxmlformats.org/officeDocument/2006/relationships/customXml" Target="../ink/ink1326.xml"/><Relationship Id="rId155" Type="http://schemas.openxmlformats.org/officeDocument/2006/relationships/image" Target="../media/image1298.png"/><Relationship Id="rId154" Type="http://schemas.openxmlformats.org/officeDocument/2006/relationships/customXml" Target="../ink/ink1325.xml"/><Relationship Id="rId153" Type="http://schemas.openxmlformats.org/officeDocument/2006/relationships/image" Target="../media/image1297.png"/><Relationship Id="rId152" Type="http://schemas.openxmlformats.org/officeDocument/2006/relationships/customXml" Target="../ink/ink1324.xml"/><Relationship Id="rId151" Type="http://schemas.openxmlformats.org/officeDocument/2006/relationships/image" Target="../media/image1296.png"/><Relationship Id="rId150" Type="http://schemas.openxmlformats.org/officeDocument/2006/relationships/customXml" Target="../ink/ink1323.xml"/><Relationship Id="rId15" Type="http://schemas.openxmlformats.org/officeDocument/2006/relationships/image" Target="../media/image1228.png"/><Relationship Id="rId149" Type="http://schemas.openxmlformats.org/officeDocument/2006/relationships/image" Target="../media/image1295.png"/><Relationship Id="rId148" Type="http://schemas.openxmlformats.org/officeDocument/2006/relationships/customXml" Target="../ink/ink1322.xml"/><Relationship Id="rId147" Type="http://schemas.openxmlformats.org/officeDocument/2006/relationships/image" Target="../media/image1294.png"/><Relationship Id="rId146" Type="http://schemas.openxmlformats.org/officeDocument/2006/relationships/customXml" Target="../ink/ink1321.xml"/><Relationship Id="rId145" Type="http://schemas.openxmlformats.org/officeDocument/2006/relationships/image" Target="../media/image1293.png"/><Relationship Id="rId144" Type="http://schemas.openxmlformats.org/officeDocument/2006/relationships/customXml" Target="../ink/ink1320.xml"/><Relationship Id="rId143" Type="http://schemas.openxmlformats.org/officeDocument/2006/relationships/image" Target="../media/image1292.png"/><Relationship Id="rId142" Type="http://schemas.openxmlformats.org/officeDocument/2006/relationships/customXml" Target="../ink/ink1319.xml"/><Relationship Id="rId141" Type="http://schemas.openxmlformats.org/officeDocument/2006/relationships/image" Target="../media/image1291.png"/><Relationship Id="rId140" Type="http://schemas.openxmlformats.org/officeDocument/2006/relationships/customXml" Target="../ink/ink1318.xml"/><Relationship Id="rId14" Type="http://schemas.openxmlformats.org/officeDocument/2006/relationships/customXml" Target="../ink/ink1255.xml"/><Relationship Id="rId139" Type="http://schemas.openxmlformats.org/officeDocument/2006/relationships/image" Target="../media/image1290.png"/><Relationship Id="rId138" Type="http://schemas.openxmlformats.org/officeDocument/2006/relationships/customXml" Target="../ink/ink1317.xml"/><Relationship Id="rId137" Type="http://schemas.openxmlformats.org/officeDocument/2006/relationships/image" Target="../media/image1289.png"/><Relationship Id="rId136" Type="http://schemas.openxmlformats.org/officeDocument/2006/relationships/customXml" Target="../ink/ink1316.xml"/><Relationship Id="rId135" Type="http://schemas.openxmlformats.org/officeDocument/2006/relationships/image" Target="../media/image1288.png"/><Relationship Id="rId134" Type="http://schemas.openxmlformats.org/officeDocument/2006/relationships/customXml" Target="../ink/ink1315.xml"/><Relationship Id="rId133" Type="http://schemas.openxmlformats.org/officeDocument/2006/relationships/image" Target="../media/image1287.png"/><Relationship Id="rId132" Type="http://schemas.openxmlformats.org/officeDocument/2006/relationships/customXml" Target="../ink/ink1314.xml"/><Relationship Id="rId131" Type="http://schemas.openxmlformats.org/officeDocument/2006/relationships/image" Target="../media/image1286.png"/><Relationship Id="rId130" Type="http://schemas.openxmlformats.org/officeDocument/2006/relationships/customXml" Target="../ink/ink1313.xml"/><Relationship Id="rId13" Type="http://schemas.openxmlformats.org/officeDocument/2006/relationships/image" Target="../media/image1227.png"/><Relationship Id="rId129" Type="http://schemas.openxmlformats.org/officeDocument/2006/relationships/image" Target="../media/image1285.png"/><Relationship Id="rId128" Type="http://schemas.openxmlformats.org/officeDocument/2006/relationships/customXml" Target="../ink/ink1312.xml"/><Relationship Id="rId127" Type="http://schemas.openxmlformats.org/officeDocument/2006/relationships/image" Target="../media/image1284.png"/><Relationship Id="rId126" Type="http://schemas.openxmlformats.org/officeDocument/2006/relationships/customXml" Target="../ink/ink1311.xml"/><Relationship Id="rId125" Type="http://schemas.openxmlformats.org/officeDocument/2006/relationships/image" Target="../media/image1283.png"/><Relationship Id="rId124" Type="http://schemas.openxmlformats.org/officeDocument/2006/relationships/customXml" Target="../ink/ink1310.xml"/><Relationship Id="rId123" Type="http://schemas.openxmlformats.org/officeDocument/2006/relationships/image" Target="../media/image1282.png"/><Relationship Id="rId122" Type="http://schemas.openxmlformats.org/officeDocument/2006/relationships/customXml" Target="../ink/ink1309.xml"/><Relationship Id="rId121" Type="http://schemas.openxmlformats.org/officeDocument/2006/relationships/image" Target="../media/image1281.png"/><Relationship Id="rId120" Type="http://schemas.openxmlformats.org/officeDocument/2006/relationships/customXml" Target="../ink/ink1308.xml"/><Relationship Id="rId12" Type="http://schemas.openxmlformats.org/officeDocument/2006/relationships/customXml" Target="../ink/ink1254.xml"/><Relationship Id="rId119" Type="http://schemas.openxmlformats.org/officeDocument/2006/relationships/image" Target="../media/image1280.png"/><Relationship Id="rId118" Type="http://schemas.openxmlformats.org/officeDocument/2006/relationships/customXml" Target="../ink/ink1307.xml"/><Relationship Id="rId117" Type="http://schemas.openxmlformats.org/officeDocument/2006/relationships/image" Target="../media/image1279.png"/><Relationship Id="rId116" Type="http://schemas.openxmlformats.org/officeDocument/2006/relationships/customXml" Target="../ink/ink1306.xml"/><Relationship Id="rId115" Type="http://schemas.openxmlformats.org/officeDocument/2006/relationships/image" Target="../media/image1278.png"/><Relationship Id="rId114" Type="http://schemas.openxmlformats.org/officeDocument/2006/relationships/customXml" Target="../ink/ink1305.xml"/><Relationship Id="rId113" Type="http://schemas.openxmlformats.org/officeDocument/2006/relationships/image" Target="../media/image1277.png"/><Relationship Id="rId112" Type="http://schemas.openxmlformats.org/officeDocument/2006/relationships/customXml" Target="../ink/ink1304.xml"/><Relationship Id="rId111" Type="http://schemas.openxmlformats.org/officeDocument/2006/relationships/image" Target="../media/image1276.png"/><Relationship Id="rId110" Type="http://schemas.openxmlformats.org/officeDocument/2006/relationships/customXml" Target="../ink/ink1303.xml"/><Relationship Id="rId11" Type="http://schemas.openxmlformats.org/officeDocument/2006/relationships/image" Target="../media/image1226.png"/><Relationship Id="rId109" Type="http://schemas.openxmlformats.org/officeDocument/2006/relationships/image" Target="../media/image1275.png"/><Relationship Id="rId108" Type="http://schemas.openxmlformats.org/officeDocument/2006/relationships/customXml" Target="../ink/ink1302.xml"/><Relationship Id="rId107" Type="http://schemas.openxmlformats.org/officeDocument/2006/relationships/image" Target="../media/image1274.png"/><Relationship Id="rId106" Type="http://schemas.openxmlformats.org/officeDocument/2006/relationships/customXml" Target="../ink/ink1301.xml"/><Relationship Id="rId105" Type="http://schemas.openxmlformats.org/officeDocument/2006/relationships/image" Target="../media/image1273.png"/><Relationship Id="rId104" Type="http://schemas.openxmlformats.org/officeDocument/2006/relationships/customXml" Target="../ink/ink1300.xml"/><Relationship Id="rId103" Type="http://schemas.openxmlformats.org/officeDocument/2006/relationships/image" Target="../media/image1272.png"/><Relationship Id="rId102" Type="http://schemas.openxmlformats.org/officeDocument/2006/relationships/customXml" Target="../ink/ink1299.xml"/><Relationship Id="rId101" Type="http://schemas.openxmlformats.org/officeDocument/2006/relationships/image" Target="../media/image1271.png"/><Relationship Id="rId100" Type="http://schemas.openxmlformats.org/officeDocument/2006/relationships/customXml" Target="../ink/ink1298.xml"/><Relationship Id="rId10" Type="http://schemas.openxmlformats.org/officeDocument/2006/relationships/customXml" Target="../ink/ink1253.xml"/><Relationship Id="rId1" Type="http://schemas.openxmlformats.org/officeDocument/2006/relationships/image" Target="../media/image1221.png"/></Relationships>
</file>

<file path=ppt/slides/_rels/slide31.xml.rels><?xml version="1.0" encoding="UTF-8" standalone="yes"?>
<Relationships xmlns="http://schemas.openxmlformats.org/package/2006/relationships"><Relationship Id="rId92" Type="http://schemas.openxmlformats.org/officeDocument/2006/relationships/slideLayout" Target="../slideLayouts/slideLayout1.xml"/><Relationship Id="rId91" Type="http://schemas.openxmlformats.org/officeDocument/2006/relationships/image" Target="../media/image1441.png"/><Relationship Id="rId90" Type="http://schemas.openxmlformats.org/officeDocument/2006/relationships/customXml" Target="../ink/ink1468.xml"/><Relationship Id="rId9" Type="http://schemas.openxmlformats.org/officeDocument/2006/relationships/image" Target="../media/image1400.png"/><Relationship Id="rId89" Type="http://schemas.openxmlformats.org/officeDocument/2006/relationships/image" Target="../media/image1440.png"/><Relationship Id="rId88" Type="http://schemas.openxmlformats.org/officeDocument/2006/relationships/customXml" Target="../ink/ink1467.xml"/><Relationship Id="rId87" Type="http://schemas.openxmlformats.org/officeDocument/2006/relationships/image" Target="../media/image1439.png"/><Relationship Id="rId86" Type="http://schemas.openxmlformats.org/officeDocument/2006/relationships/customXml" Target="../ink/ink1466.xml"/><Relationship Id="rId85" Type="http://schemas.openxmlformats.org/officeDocument/2006/relationships/image" Target="../media/image1438.png"/><Relationship Id="rId84" Type="http://schemas.openxmlformats.org/officeDocument/2006/relationships/customXml" Target="../ink/ink1465.xml"/><Relationship Id="rId83" Type="http://schemas.openxmlformats.org/officeDocument/2006/relationships/image" Target="../media/image1437.png"/><Relationship Id="rId82" Type="http://schemas.openxmlformats.org/officeDocument/2006/relationships/customXml" Target="../ink/ink1464.xml"/><Relationship Id="rId81" Type="http://schemas.openxmlformats.org/officeDocument/2006/relationships/image" Target="../media/image1436.png"/><Relationship Id="rId80" Type="http://schemas.openxmlformats.org/officeDocument/2006/relationships/customXml" Target="../ink/ink1463.xml"/><Relationship Id="rId8" Type="http://schemas.openxmlformats.org/officeDocument/2006/relationships/customXml" Target="../ink/ink1427.xml"/><Relationship Id="rId79" Type="http://schemas.openxmlformats.org/officeDocument/2006/relationships/image" Target="../media/image1435.png"/><Relationship Id="rId78" Type="http://schemas.openxmlformats.org/officeDocument/2006/relationships/customXml" Target="../ink/ink1462.xml"/><Relationship Id="rId77" Type="http://schemas.openxmlformats.org/officeDocument/2006/relationships/image" Target="../media/image1434.png"/><Relationship Id="rId76" Type="http://schemas.openxmlformats.org/officeDocument/2006/relationships/customXml" Target="../ink/ink1461.xml"/><Relationship Id="rId75" Type="http://schemas.openxmlformats.org/officeDocument/2006/relationships/image" Target="../media/image1433.png"/><Relationship Id="rId74" Type="http://schemas.openxmlformats.org/officeDocument/2006/relationships/customXml" Target="../ink/ink1460.xml"/><Relationship Id="rId73" Type="http://schemas.openxmlformats.org/officeDocument/2006/relationships/image" Target="../media/image1432.png"/><Relationship Id="rId72" Type="http://schemas.openxmlformats.org/officeDocument/2006/relationships/customXml" Target="../ink/ink1459.xml"/><Relationship Id="rId71" Type="http://schemas.openxmlformats.org/officeDocument/2006/relationships/image" Target="../media/image1431.png"/><Relationship Id="rId70" Type="http://schemas.openxmlformats.org/officeDocument/2006/relationships/customXml" Target="../ink/ink1458.xml"/><Relationship Id="rId7" Type="http://schemas.openxmlformats.org/officeDocument/2006/relationships/image" Target="../media/image1399.png"/><Relationship Id="rId69" Type="http://schemas.openxmlformats.org/officeDocument/2006/relationships/image" Target="../media/image1430.png"/><Relationship Id="rId68" Type="http://schemas.openxmlformats.org/officeDocument/2006/relationships/customXml" Target="../ink/ink1457.xml"/><Relationship Id="rId67" Type="http://schemas.openxmlformats.org/officeDocument/2006/relationships/image" Target="../media/image1429.png"/><Relationship Id="rId66" Type="http://schemas.openxmlformats.org/officeDocument/2006/relationships/customXml" Target="../ink/ink1456.xml"/><Relationship Id="rId65" Type="http://schemas.openxmlformats.org/officeDocument/2006/relationships/image" Target="../media/image1428.png"/><Relationship Id="rId64" Type="http://schemas.openxmlformats.org/officeDocument/2006/relationships/customXml" Target="../ink/ink1455.xml"/><Relationship Id="rId63" Type="http://schemas.openxmlformats.org/officeDocument/2006/relationships/image" Target="../media/image1427.png"/><Relationship Id="rId62" Type="http://schemas.openxmlformats.org/officeDocument/2006/relationships/customXml" Target="../ink/ink1454.xml"/><Relationship Id="rId61" Type="http://schemas.openxmlformats.org/officeDocument/2006/relationships/image" Target="../media/image1426.png"/><Relationship Id="rId60" Type="http://schemas.openxmlformats.org/officeDocument/2006/relationships/customXml" Target="../ink/ink1453.xml"/><Relationship Id="rId6" Type="http://schemas.openxmlformats.org/officeDocument/2006/relationships/customXml" Target="../ink/ink1426.xml"/><Relationship Id="rId59" Type="http://schemas.openxmlformats.org/officeDocument/2006/relationships/image" Target="../media/image1425.png"/><Relationship Id="rId58" Type="http://schemas.openxmlformats.org/officeDocument/2006/relationships/customXml" Target="../ink/ink1452.xml"/><Relationship Id="rId57" Type="http://schemas.openxmlformats.org/officeDocument/2006/relationships/image" Target="../media/image1424.png"/><Relationship Id="rId56" Type="http://schemas.openxmlformats.org/officeDocument/2006/relationships/customXml" Target="../ink/ink1451.xml"/><Relationship Id="rId55" Type="http://schemas.openxmlformats.org/officeDocument/2006/relationships/image" Target="../media/image1423.png"/><Relationship Id="rId54" Type="http://schemas.openxmlformats.org/officeDocument/2006/relationships/customXml" Target="../ink/ink1450.xml"/><Relationship Id="rId53" Type="http://schemas.openxmlformats.org/officeDocument/2006/relationships/image" Target="../media/image1422.png"/><Relationship Id="rId52" Type="http://schemas.openxmlformats.org/officeDocument/2006/relationships/customXml" Target="../ink/ink1449.xml"/><Relationship Id="rId51" Type="http://schemas.openxmlformats.org/officeDocument/2006/relationships/image" Target="../media/image1421.png"/><Relationship Id="rId50" Type="http://schemas.openxmlformats.org/officeDocument/2006/relationships/customXml" Target="../ink/ink1448.xml"/><Relationship Id="rId5" Type="http://schemas.openxmlformats.org/officeDocument/2006/relationships/image" Target="../media/image1398.png"/><Relationship Id="rId49" Type="http://schemas.openxmlformats.org/officeDocument/2006/relationships/image" Target="../media/image1420.png"/><Relationship Id="rId48" Type="http://schemas.openxmlformats.org/officeDocument/2006/relationships/customXml" Target="../ink/ink1447.xml"/><Relationship Id="rId47" Type="http://schemas.openxmlformats.org/officeDocument/2006/relationships/image" Target="../media/image1419.png"/><Relationship Id="rId46" Type="http://schemas.openxmlformats.org/officeDocument/2006/relationships/customXml" Target="../ink/ink1446.xml"/><Relationship Id="rId45" Type="http://schemas.openxmlformats.org/officeDocument/2006/relationships/image" Target="../media/image1418.png"/><Relationship Id="rId44" Type="http://schemas.openxmlformats.org/officeDocument/2006/relationships/customXml" Target="../ink/ink1445.xml"/><Relationship Id="rId43" Type="http://schemas.openxmlformats.org/officeDocument/2006/relationships/image" Target="../media/image1417.png"/><Relationship Id="rId42" Type="http://schemas.openxmlformats.org/officeDocument/2006/relationships/customXml" Target="../ink/ink1444.xml"/><Relationship Id="rId41" Type="http://schemas.openxmlformats.org/officeDocument/2006/relationships/image" Target="../media/image1416.png"/><Relationship Id="rId40" Type="http://schemas.openxmlformats.org/officeDocument/2006/relationships/customXml" Target="../ink/ink1443.xml"/><Relationship Id="rId4" Type="http://schemas.openxmlformats.org/officeDocument/2006/relationships/customXml" Target="../ink/ink1425.xml"/><Relationship Id="rId39" Type="http://schemas.openxmlformats.org/officeDocument/2006/relationships/image" Target="../media/image1415.png"/><Relationship Id="rId38" Type="http://schemas.openxmlformats.org/officeDocument/2006/relationships/customXml" Target="../ink/ink1442.xml"/><Relationship Id="rId37" Type="http://schemas.openxmlformats.org/officeDocument/2006/relationships/image" Target="../media/image1414.png"/><Relationship Id="rId36" Type="http://schemas.openxmlformats.org/officeDocument/2006/relationships/customXml" Target="../ink/ink1441.xml"/><Relationship Id="rId35" Type="http://schemas.openxmlformats.org/officeDocument/2006/relationships/image" Target="../media/image1413.png"/><Relationship Id="rId34" Type="http://schemas.openxmlformats.org/officeDocument/2006/relationships/customXml" Target="../ink/ink1440.xml"/><Relationship Id="rId33" Type="http://schemas.openxmlformats.org/officeDocument/2006/relationships/image" Target="../media/image1412.png"/><Relationship Id="rId32" Type="http://schemas.openxmlformats.org/officeDocument/2006/relationships/customXml" Target="../ink/ink1439.xml"/><Relationship Id="rId31" Type="http://schemas.openxmlformats.org/officeDocument/2006/relationships/image" Target="../media/image1411.png"/><Relationship Id="rId30" Type="http://schemas.openxmlformats.org/officeDocument/2006/relationships/customXml" Target="../ink/ink1438.xml"/><Relationship Id="rId3" Type="http://schemas.openxmlformats.org/officeDocument/2006/relationships/image" Target="../media/image1397.png"/><Relationship Id="rId29" Type="http://schemas.openxmlformats.org/officeDocument/2006/relationships/image" Target="../media/image1410.png"/><Relationship Id="rId28" Type="http://schemas.openxmlformats.org/officeDocument/2006/relationships/customXml" Target="../ink/ink1437.xml"/><Relationship Id="rId27" Type="http://schemas.openxmlformats.org/officeDocument/2006/relationships/image" Target="../media/image1409.png"/><Relationship Id="rId26" Type="http://schemas.openxmlformats.org/officeDocument/2006/relationships/customXml" Target="../ink/ink1436.xml"/><Relationship Id="rId25" Type="http://schemas.openxmlformats.org/officeDocument/2006/relationships/image" Target="../media/image1408.png"/><Relationship Id="rId24" Type="http://schemas.openxmlformats.org/officeDocument/2006/relationships/customXml" Target="../ink/ink1435.xml"/><Relationship Id="rId23" Type="http://schemas.openxmlformats.org/officeDocument/2006/relationships/image" Target="../media/image1407.png"/><Relationship Id="rId22" Type="http://schemas.openxmlformats.org/officeDocument/2006/relationships/customXml" Target="../ink/ink1434.xml"/><Relationship Id="rId21" Type="http://schemas.openxmlformats.org/officeDocument/2006/relationships/image" Target="../media/image1406.png"/><Relationship Id="rId20" Type="http://schemas.openxmlformats.org/officeDocument/2006/relationships/customXml" Target="../ink/ink1433.xml"/><Relationship Id="rId2" Type="http://schemas.openxmlformats.org/officeDocument/2006/relationships/customXml" Target="../ink/ink1424.xml"/><Relationship Id="rId19" Type="http://schemas.openxmlformats.org/officeDocument/2006/relationships/image" Target="../media/image1405.png"/><Relationship Id="rId18" Type="http://schemas.openxmlformats.org/officeDocument/2006/relationships/customXml" Target="../ink/ink1432.xml"/><Relationship Id="rId17" Type="http://schemas.openxmlformats.org/officeDocument/2006/relationships/image" Target="../media/image1404.png"/><Relationship Id="rId16" Type="http://schemas.openxmlformats.org/officeDocument/2006/relationships/customXml" Target="../ink/ink1431.xml"/><Relationship Id="rId15" Type="http://schemas.openxmlformats.org/officeDocument/2006/relationships/image" Target="../media/image1403.png"/><Relationship Id="rId14" Type="http://schemas.openxmlformats.org/officeDocument/2006/relationships/customXml" Target="../ink/ink1430.xml"/><Relationship Id="rId13" Type="http://schemas.openxmlformats.org/officeDocument/2006/relationships/image" Target="../media/image1402.png"/><Relationship Id="rId12" Type="http://schemas.openxmlformats.org/officeDocument/2006/relationships/customXml" Target="../ink/ink1429.xml"/><Relationship Id="rId11" Type="http://schemas.openxmlformats.org/officeDocument/2006/relationships/image" Target="../media/image1401.png"/><Relationship Id="rId10" Type="http://schemas.openxmlformats.org/officeDocument/2006/relationships/customXml" Target="../ink/ink1428.xml"/><Relationship Id="rId1" Type="http://schemas.openxmlformats.org/officeDocument/2006/relationships/image" Target="../media/image1396.png"/></Relationships>
</file>

<file path=ppt/slides/_rels/slide32.xml.rels><?xml version="1.0" encoding="UTF-8" standalone="yes"?>
<Relationships xmlns="http://schemas.openxmlformats.org/package/2006/relationships"><Relationship Id="rId99" Type="http://schemas.openxmlformats.org/officeDocument/2006/relationships/image" Target="../media/image1490.png"/><Relationship Id="rId98" Type="http://schemas.openxmlformats.org/officeDocument/2006/relationships/customXml" Target="../ink/ink1517.xml"/><Relationship Id="rId97" Type="http://schemas.openxmlformats.org/officeDocument/2006/relationships/image" Target="../media/image1489.png"/><Relationship Id="rId96" Type="http://schemas.openxmlformats.org/officeDocument/2006/relationships/customXml" Target="../ink/ink1516.xml"/><Relationship Id="rId95" Type="http://schemas.openxmlformats.org/officeDocument/2006/relationships/image" Target="../media/image1488.png"/><Relationship Id="rId94" Type="http://schemas.openxmlformats.org/officeDocument/2006/relationships/customXml" Target="../ink/ink1515.xml"/><Relationship Id="rId93" Type="http://schemas.openxmlformats.org/officeDocument/2006/relationships/image" Target="../media/image1487.png"/><Relationship Id="rId92" Type="http://schemas.openxmlformats.org/officeDocument/2006/relationships/customXml" Target="../ink/ink1514.xml"/><Relationship Id="rId91" Type="http://schemas.openxmlformats.org/officeDocument/2006/relationships/image" Target="../media/image1486.png"/><Relationship Id="rId90" Type="http://schemas.openxmlformats.org/officeDocument/2006/relationships/customXml" Target="../ink/ink1513.xml"/><Relationship Id="rId9" Type="http://schemas.openxmlformats.org/officeDocument/2006/relationships/image" Target="../media/image1446.png"/><Relationship Id="rId89" Type="http://schemas.openxmlformats.org/officeDocument/2006/relationships/image" Target="../media/image1485.png"/><Relationship Id="rId88" Type="http://schemas.openxmlformats.org/officeDocument/2006/relationships/customXml" Target="../ink/ink1512.xml"/><Relationship Id="rId87" Type="http://schemas.openxmlformats.org/officeDocument/2006/relationships/image" Target="../media/image1484.png"/><Relationship Id="rId86" Type="http://schemas.openxmlformats.org/officeDocument/2006/relationships/customXml" Target="../ink/ink1511.xml"/><Relationship Id="rId85" Type="http://schemas.openxmlformats.org/officeDocument/2006/relationships/image" Target="../media/image1483.png"/><Relationship Id="rId84" Type="http://schemas.openxmlformats.org/officeDocument/2006/relationships/customXml" Target="../ink/ink1510.xml"/><Relationship Id="rId83" Type="http://schemas.openxmlformats.org/officeDocument/2006/relationships/image" Target="../media/image1482.png"/><Relationship Id="rId82" Type="http://schemas.openxmlformats.org/officeDocument/2006/relationships/customXml" Target="../ink/ink1509.xml"/><Relationship Id="rId81" Type="http://schemas.openxmlformats.org/officeDocument/2006/relationships/image" Target="../media/image1481.png"/><Relationship Id="rId80" Type="http://schemas.openxmlformats.org/officeDocument/2006/relationships/customXml" Target="../ink/ink1508.xml"/><Relationship Id="rId8" Type="http://schemas.openxmlformats.org/officeDocument/2006/relationships/customXml" Target="../ink/ink1472.xml"/><Relationship Id="rId79" Type="http://schemas.openxmlformats.org/officeDocument/2006/relationships/image" Target="../media/image1480.png"/><Relationship Id="rId78" Type="http://schemas.openxmlformats.org/officeDocument/2006/relationships/customXml" Target="../ink/ink1507.xml"/><Relationship Id="rId77" Type="http://schemas.openxmlformats.org/officeDocument/2006/relationships/image" Target="../media/image1479.png"/><Relationship Id="rId76" Type="http://schemas.openxmlformats.org/officeDocument/2006/relationships/customXml" Target="../ink/ink1506.xml"/><Relationship Id="rId75" Type="http://schemas.openxmlformats.org/officeDocument/2006/relationships/image" Target="../media/image1478.png"/><Relationship Id="rId74" Type="http://schemas.openxmlformats.org/officeDocument/2006/relationships/customXml" Target="../ink/ink1505.xml"/><Relationship Id="rId73" Type="http://schemas.openxmlformats.org/officeDocument/2006/relationships/image" Target="../media/image1477.png"/><Relationship Id="rId72" Type="http://schemas.openxmlformats.org/officeDocument/2006/relationships/customXml" Target="../ink/ink1504.xml"/><Relationship Id="rId71" Type="http://schemas.openxmlformats.org/officeDocument/2006/relationships/image" Target="../media/image1476.png"/><Relationship Id="rId70" Type="http://schemas.openxmlformats.org/officeDocument/2006/relationships/customXml" Target="../ink/ink1503.xml"/><Relationship Id="rId7" Type="http://schemas.openxmlformats.org/officeDocument/2006/relationships/image" Target="../media/image1445.png"/><Relationship Id="rId69" Type="http://schemas.openxmlformats.org/officeDocument/2006/relationships/image" Target="../media/image1475.png"/><Relationship Id="rId68" Type="http://schemas.openxmlformats.org/officeDocument/2006/relationships/customXml" Target="../ink/ink1502.xml"/><Relationship Id="rId67" Type="http://schemas.openxmlformats.org/officeDocument/2006/relationships/image" Target="../media/image1474.png"/><Relationship Id="rId66" Type="http://schemas.openxmlformats.org/officeDocument/2006/relationships/customXml" Target="../ink/ink1501.xml"/><Relationship Id="rId65" Type="http://schemas.openxmlformats.org/officeDocument/2006/relationships/image" Target="../media/image1473.png"/><Relationship Id="rId64" Type="http://schemas.openxmlformats.org/officeDocument/2006/relationships/customXml" Target="../ink/ink1500.xml"/><Relationship Id="rId63" Type="http://schemas.openxmlformats.org/officeDocument/2006/relationships/image" Target="../media/image1472.png"/><Relationship Id="rId62" Type="http://schemas.openxmlformats.org/officeDocument/2006/relationships/customXml" Target="../ink/ink1499.xml"/><Relationship Id="rId61" Type="http://schemas.openxmlformats.org/officeDocument/2006/relationships/image" Target="../media/image1471.png"/><Relationship Id="rId60" Type="http://schemas.openxmlformats.org/officeDocument/2006/relationships/customXml" Target="../ink/ink1498.xml"/><Relationship Id="rId6" Type="http://schemas.openxmlformats.org/officeDocument/2006/relationships/customXml" Target="../ink/ink1471.xml"/><Relationship Id="rId59" Type="http://schemas.openxmlformats.org/officeDocument/2006/relationships/image" Target="../media/image1470.png"/><Relationship Id="rId58" Type="http://schemas.openxmlformats.org/officeDocument/2006/relationships/customXml" Target="../ink/ink1497.xml"/><Relationship Id="rId57" Type="http://schemas.openxmlformats.org/officeDocument/2006/relationships/image" Target="../media/image1469.png"/><Relationship Id="rId56" Type="http://schemas.openxmlformats.org/officeDocument/2006/relationships/customXml" Target="../ink/ink1496.xml"/><Relationship Id="rId55" Type="http://schemas.openxmlformats.org/officeDocument/2006/relationships/image" Target="../media/image1468.png"/><Relationship Id="rId54" Type="http://schemas.openxmlformats.org/officeDocument/2006/relationships/customXml" Target="../ink/ink1495.xml"/><Relationship Id="rId53" Type="http://schemas.openxmlformats.org/officeDocument/2006/relationships/image" Target="../media/image1467.png"/><Relationship Id="rId52" Type="http://schemas.openxmlformats.org/officeDocument/2006/relationships/customXml" Target="../ink/ink1494.xml"/><Relationship Id="rId51" Type="http://schemas.openxmlformats.org/officeDocument/2006/relationships/image" Target="../media/image1466.png"/><Relationship Id="rId50" Type="http://schemas.openxmlformats.org/officeDocument/2006/relationships/customXml" Target="../ink/ink1493.xml"/><Relationship Id="rId5" Type="http://schemas.openxmlformats.org/officeDocument/2006/relationships/image" Target="../media/image1444.png"/><Relationship Id="rId49" Type="http://schemas.openxmlformats.org/officeDocument/2006/relationships/image" Target="../media/image1465.png"/><Relationship Id="rId48" Type="http://schemas.openxmlformats.org/officeDocument/2006/relationships/customXml" Target="../ink/ink1492.xml"/><Relationship Id="rId47" Type="http://schemas.openxmlformats.org/officeDocument/2006/relationships/image" Target="../media/image1464.png"/><Relationship Id="rId46" Type="http://schemas.openxmlformats.org/officeDocument/2006/relationships/customXml" Target="../ink/ink1491.xml"/><Relationship Id="rId45" Type="http://schemas.openxmlformats.org/officeDocument/2006/relationships/image" Target="../media/image1463.png"/><Relationship Id="rId44" Type="http://schemas.openxmlformats.org/officeDocument/2006/relationships/customXml" Target="../ink/ink1490.xml"/><Relationship Id="rId43" Type="http://schemas.openxmlformats.org/officeDocument/2006/relationships/image" Target="../media/image1462.png"/><Relationship Id="rId42" Type="http://schemas.openxmlformats.org/officeDocument/2006/relationships/customXml" Target="../ink/ink1489.xml"/><Relationship Id="rId41" Type="http://schemas.openxmlformats.org/officeDocument/2006/relationships/image" Target="../media/image1461.png"/><Relationship Id="rId40" Type="http://schemas.openxmlformats.org/officeDocument/2006/relationships/customXml" Target="../ink/ink1488.xml"/><Relationship Id="rId4" Type="http://schemas.openxmlformats.org/officeDocument/2006/relationships/customXml" Target="../ink/ink1470.xml"/><Relationship Id="rId39" Type="http://schemas.openxmlformats.org/officeDocument/2006/relationships/image" Target="../media/image1460.png"/><Relationship Id="rId38" Type="http://schemas.openxmlformats.org/officeDocument/2006/relationships/customXml" Target="../ink/ink1487.xml"/><Relationship Id="rId37" Type="http://schemas.openxmlformats.org/officeDocument/2006/relationships/image" Target="../media/image1459.png"/><Relationship Id="rId36" Type="http://schemas.openxmlformats.org/officeDocument/2006/relationships/customXml" Target="../ink/ink1486.xml"/><Relationship Id="rId35" Type="http://schemas.openxmlformats.org/officeDocument/2006/relationships/image" Target="../media/image1458.png"/><Relationship Id="rId34" Type="http://schemas.openxmlformats.org/officeDocument/2006/relationships/customXml" Target="../ink/ink1485.xml"/><Relationship Id="rId33" Type="http://schemas.openxmlformats.org/officeDocument/2006/relationships/image" Target="../media/image1457.png"/><Relationship Id="rId32" Type="http://schemas.openxmlformats.org/officeDocument/2006/relationships/customXml" Target="../ink/ink1484.xml"/><Relationship Id="rId31" Type="http://schemas.openxmlformats.org/officeDocument/2006/relationships/image" Target="../media/image1456.png"/><Relationship Id="rId30" Type="http://schemas.openxmlformats.org/officeDocument/2006/relationships/customXml" Target="../ink/ink1483.xml"/><Relationship Id="rId3" Type="http://schemas.openxmlformats.org/officeDocument/2006/relationships/image" Target="../media/image1443.png"/><Relationship Id="rId29" Type="http://schemas.openxmlformats.org/officeDocument/2006/relationships/image" Target="../media/image1455.png"/><Relationship Id="rId28" Type="http://schemas.openxmlformats.org/officeDocument/2006/relationships/customXml" Target="../ink/ink1482.xml"/><Relationship Id="rId27" Type="http://schemas.openxmlformats.org/officeDocument/2006/relationships/image" Target="../media/image1454.png"/><Relationship Id="rId26" Type="http://schemas.openxmlformats.org/officeDocument/2006/relationships/customXml" Target="../ink/ink1481.xml"/><Relationship Id="rId25" Type="http://schemas.openxmlformats.org/officeDocument/2006/relationships/image" Target="../media/image1453.png"/><Relationship Id="rId24" Type="http://schemas.openxmlformats.org/officeDocument/2006/relationships/customXml" Target="../ink/ink1480.xml"/><Relationship Id="rId23" Type="http://schemas.openxmlformats.org/officeDocument/2006/relationships/image" Target="../media/image1452.png"/><Relationship Id="rId228" Type="http://schemas.openxmlformats.org/officeDocument/2006/relationships/slideLayout" Target="../slideLayouts/slideLayout1.xml"/><Relationship Id="rId227" Type="http://schemas.openxmlformats.org/officeDocument/2006/relationships/image" Target="../media/image1554.png"/><Relationship Id="rId226" Type="http://schemas.openxmlformats.org/officeDocument/2006/relationships/customXml" Target="../ink/ink1581.xml"/><Relationship Id="rId225" Type="http://schemas.openxmlformats.org/officeDocument/2006/relationships/image" Target="../media/image1553.png"/><Relationship Id="rId224" Type="http://schemas.openxmlformats.org/officeDocument/2006/relationships/customXml" Target="../ink/ink1580.xml"/><Relationship Id="rId223" Type="http://schemas.openxmlformats.org/officeDocument/2006/relationships/image" Target="../media/image1552.png"/><Relationship Id="rId222" Type="http://schemas.openxmlformats.org/officeDocument/2006/relationships/customXml" Target="../ink/ink1579.xml"/><Relationship Id="rId221" Type="http://schemas.openxmlformats.org/officeDocument/2006/relationships/image" Target="../media/image1551.png"/><Relationship Id="rId220" Type="http://schemas.openxmlformats.org/officeDocument/2006/relationships/customXml" Target="../ink/ink1578.xml"/><Relationship Id="rId22" Type="http://schemas.openxmlformats.org/officeDocument/2006/relationships/customXml" Target="../ink/ink1479.xml"/><Relationship Id="rId219" Type="http://schemas.openxmlformats.org/officeDocument/2006/relationships/image" Target="../media/image1550.png"/><Relationship Id="rId218" Type="http://schemas.openxmlformats.org/officeDocument/2006/relationships/customXml" Target="../ink/ink1577.xml"/><Relationship Id="rId217" Type="http://schemas.openxmlformats.org/officeDocument/2006/relationships/image" Target="../media/image1549.png"/><Relationship Id="rId216" Type="http://schemas.openxmlformats.org/officeDocument/2006/relationships/customXml" Target="../ink/ink1576.xml"/><Relationship Id="rId215" Type="http://schemas.openxmlformats.org/officeDocument/2006/relationships/image" Target="../media/image1548.png"/><Relationship Id="rId214" Type="http://schemas.openxmlformats.org/officeDocument/2006/relationships/customXml" Target="../ink/ink1575.xml"/><Relationship Id="rId213" Type="http://schemas.openxmlformats.org/officeDocument/2006/relationships/image" Target="../media/image1547.png"/><Relationship Id="rId212" Type="http://schemas.openxmlformats.org/officeDocument/2006/relationships/customXml" Target="../ink/ink1574.xml"/><Relationship Id="rId211" Type="http://schemas.openxmlformats.org/officeDocument/2006/relationships/image" Target="../media/image1546.png"/><Relationship Id="rId210" Type="http://schemas.openxmlformats.org/officeDocument/2006/relationships/customXml" Target="../ink/ink1573.xml"/><Relationship Id="rId21" Type="http://schemas.openxmlformats.org/officeDocument/2006/relationships/image" Target="../media/image1451.png"/><Relationship Id="rId209" Type="http://schemas.openxmlformats.org/officeDocument/2006/relationships/image" Target="../media/image1545.png"/><Relationship Id="rId208" Type="http://schemas.openxmlformats.org/officeDocument/2006/relationships/customXml" Target="../ink/ink1572.xml"/><Relationship Id="rId207" Type="http://schemas.openxmlformats.org/officeDocument/2006/relationships/image" Target="../media/image1544.png"/><Relationship Id="rId206" Type="http://schemas.openxmlformats.org/officeDocument/2006/relationships/customXml" Target="../ink/ink1571.xml"/><Relationship Id="rId205" Type="http://schemas.openxmlformats.org/officeDocument/2006/relationships/image" Target="../media/image1543.png"/><Relationship Id="rId204" Type="http://schemas.openxmlformats.org/officeDocument/2006/relationships/customXml" Target="../ink/ink1570.xml"/><Relationship Id="rId203" Type="http://schemas.openxmlformats.org/officeDocument/2006/relationships/image" Target="../media/image1542.png"/><Relationship Id="rId202" Type="http://schemas.openxmlformats.org/officeDocument/2006/relationships/customXml" Target="../ink/ink1569.xml"/><Relationship Id="rId201" Type="http://schemas.openxmlformats.org/officeDocument/2006/relationships/image" Target="../media/image1541.png"/><Relationship Id="rId200" Type="http://schemas.openxmlformats.org/officeDocument/2006/relationships/customXml" Target="../ink/ink1568.xml"/><Relationship Id="rId20" Type="http://schemas.openxmlformats.org/officeDocument/2006/relationships/customXml" Target="../ink/ink1478.xml"/><Relationship Id="rId2" Type="http://schemas.openxmlformats.org/officeDocument/2006/relationships/customXml" Target="../ink/ink1469.xml"/><Relationship Id="rId199" Type="http://schemas.openxmlformats.org/officeDocument/2006/relationships/image" Target="../media/image1540.png"/><Relationship Id="rId198" Type="http://schemas.openxmlformats.org/officeDocument/2006/relationships/customXml" Target="../ink/ink1567.xml"/><Relationship Id="rId197" Type="http://schemas.openxmlformats.org/officeDocument/2006/relationships/image" Target="../media/image1539.png"/><Relationship Id="rId196" Type="http://schemas.openxmlformats.org/officeDocument/2006/relationships/customXml" Target="../ink/ink1566.xml"/><Relationship Id="rId195" Type="http://schemas.openxmlformats.org/officeDocument/2006/relationships/image" Target="../media/image1538.png"/><Relationship Id="rId194" Type="http://schemas.openxmlformats.org/officeDocument/2006/relationships/customXml" Target="../ink/ink1565.xml"/><Relationship Id="rId193" Type="http://schemas.openxmlformats.org/officeDocument/2006/relationships/image" Target="../media/image1537.png"/><Relationship Id="rId192" Type="http://schemas.openxmlformats.org/officeDocument/2006/relationships/customXml" Target="../ink/ink1564.xml"/><Relationship Id="rId191" Type="http://schemas.openxmlformats.org/officeDocument/2006/relationships/image" Target="../media/image1536.png"/><Relationship Id="rId190" Type="http://schemas.openxmlformats.org/officeDocument/2006/relationships/customXml" Target="../ink/ink1563.xml"/><Relationship Id="rId19" Type="http://schemas.openxmlformats.org/officeDocument/2006/relationships/image" Target="../media/image1450.png"/><Relationship Id="rId189" Type="http://schemas.openxmlformats.org/officeDocument/2006/relationships/image" Target="../media/image1535.png"/><Relationship Id="rId188" Type="http://schemas.openxmlformats.org/officeDocument/2006/relationships/customXml" Target="../ink/ink1562.xml"/><Relationship Id="rId187" Type="http://schemas.openxmlformats.org/officeDocument/2006/relationships/image" Target="../media/image1534.png"/><Relationship Id="rId186" Type="http://schemas.openxmlformats.org/officeDocument/2006/relationships/customXml" Target="../ink/ink1561.xml"/><Relationship Id="rId185" Type="http://schemas.openxmlformats.org/officeDocument/2006/relationships/image" Target="../media/image1533.png"/><Relationship Id="rId184" Type="http://schemas.openxmlformats.org/officeDocument/2006/relationships/customXml" Target="../ink/ink1560.xml"/><Relationship Id="rId183" Type="http://schemas.openxmlformats.org/officeDocument/2006/relationships/image" Target="../media/image1532.png"/><Relationship Id="rId182" Type="http://schemas.openxmlformats.org/officeDocument/2006/relationships/customXml" Target="../ink/ink1559.xml"/><Relationship Id="rId181" Type="http://schemas.openxmlformats.org/officeDocument/2006/relationships/image" Target="../media/image1531.png"/><Relationship Id="rId180" Type="http://schemas.openxmlformats.org/officeDocument/2006/relationships/customXml" Target="../ink/ink1558.xml"/><Relationship Id="rId18" Type="http://schemas.openxmlformats.org/officeDocument/2006/relationships/customXml" Target="../ink/ink1477.xml"/><Relationship Id="rId179" Type="http://schemas.openxmlformats.org/officeDocument/2006/relationships/image" Target="../media/image1530.png"/><Relationship Id="rId178" Type="http://schemas.openxmlformats.org/officeDocument/2006/relationships/customXml" Target="../ink/ink1557.xml"/><Relationship Id="rId177" Type="http://schemas.openxmlformats.org/officeDocument/2006/relationships/image" Target="../media/image1529.png"/><Relationship Id="rId176" Type="http://schemas.openxmlformats.org/officeDocument/2006/relationships/customXml" Target="../ink/ink1556.xml"/><Relationship Id="rId175" Type="http://schemas.openxmlformats.org/officeDocument/2006/relationships/image" Target="../media/image1528.png"/><Relationship Id="rId174" Type="http://schemas.openxmlformats.org/officeDocument/2006/relationships/customXml" Target="../ink/ink1555.xml"/><Relationship Id="rId173" Type="http://schemas.openxmlformats.org/officeDocument/2006/relationships/image" Target="../media/image1527.png"/><Relationship Id="rId172" Type="http://schemas.openxmlformats.org/officeDocument/2006/relationships/customXml" Target="../ink/ink1554.xml"/><Relationship Id="rId171" Type="http://schemas.openxmlformats.org/officeDocument/2006/relationships/image" Target="../media/image1526.png"/><Relationship Id="rId170" Type="http://schemas.openxmlformats.org/officeDocument/2006/relationships/customXml" Target="../ink/ink1553.xml"/><Relationship Id="rId17" Type="http://schemas.openxmlformats.org/officeDocument/2006/relationships/image" Target="../media/image1449.png"/><Relationship Id="rId169" Type="http://schemas.openxmlformats.org/officeDocument/2006/relationships/image" Target="../media/image1525.png"/><Relationship Id="rId168" Type="http://schemas.openxmlformats.org/officeDocument/2006/relationships/customXml" Target="../ink/ink1552.xml"/><Relationship Id="rId167" Type="http://schemas.openxmlformats.org/officeDocument/2006/relationships/image" Target="../media/image1524.png"/><Relationship Id="rId166" Type="http://schemas.openxmlformats.org/officeDocument/2006/relationships/customXml" Target="../ink/ink1551.xml"/><Relationship Id="rId165" Type="http://schemas.openxmlformats.org/officeDocument/2006/relationships/image" Target="../media/image1523.png"/><Relationship Id="rId164" Type="http://schemas.openxmlformats.org/officeDocument/2006/relationships/customXml" Target="../ink/ink1550.xml"/><Relationship Id="rId163" Type="http://schemas.openxmlformats.org/officeDocument/2006/relationships/image" Target="../media/image1522.png"/><Relationship Id="rId162" Type="http://schemas.openxmlformats.org/officeDocument/2006/relationships/customXml" Target="../ink/ink1549.xml"/><Relationship Id="rId161" Type="http://schemas.openxmlformats.org/officeDocument/2006/relationships/image" Target="../media/image1521.png"/><Relationship Id="rId160" Type="http://schemas.openxmlformats.org/officeDocument/2006/relationships/customXml" Target="../ink/ink1548.xml"/><Relationship Id="rId16" Type="http://schemas.openxmlformats.org/officeDocument/2006/relationships/customXml" Target="../ink/ink1476.xml"/><Relationship Id="rId159" Type="http://schemas.openxmlformats.org/officeDocument/2006/relationships/image" Target="../media/image1520.png"/><Relationship Id="rId158" Type="http://schemas.openxmlformats.org/officeDocument/2006/relationships/customXml" Target="../ink/ink1547.xml"/><Relationship Id="rId157" Type="http://schemas.openxmlformats.org/officeDocument/2006/relationships/image" Target="../media/image1519.png"/><Relationship Id="rId156" Type="http://schemas.openxmlformats.org/officeDocument/2006/relationships/customXml" Target="../ink/ink1546.xml"/><Relationship Id="rId155" Type="http://schemas.openxmlformats.org/officeDocument/2006/relationships/image" Target="../media/image1518.png"/><Relationship Id="rId154" Type="http://schemas.openxmlformats.org/officeDocument/2006/relationships/customXml" Target="../ink/ink1545.xml"/><Relationship Id="rId153" Type="http://schemas.openxmlformats.org/officeDocument/2006/relationships/image" Target="../media/image1517.png"/><Relationship Id="rId152" Type="http://schemas.openxmlformats.org/officeDocument/2006/relationships/customXml" Target="../ink/ink1544.xml"/><Relationship Id="rId151" Type="http://schemas.openxmlformats.org/officeDocument/2006/relationships/image" Target="../media/image1516.png"/><Relationship Id="rId150" Type="http://schemas.openxmlformats.org/officeDocument/2006/relationships/customXml" Target="../ink/ink1543.xml"/><Relationship Id="rId15" Type="http://schemas.openxmlformats.org/officeDocument/2006/relationships/image" Target="../media/image1448.png"/><Relationship Id="rId149" Type="http://schemas.openxmlformats.org/officeDocument/2006/relationships/image" Target="../media/image1515.png"/><Relationship Id="rId148" Type="http://schemas.openxmlformats.org/officeDocument/2006/relationships/customXml" Target="../ink/ink1542.xml"/><Relationship Id="rId147" Type="http://schemas.openxmlformats.org/officeDocument/2006/relationships/image" Target="../media/image1514.png"/><Relationship Id="rId146" Type="http://schemas.openxmlformats.org/officeDocument/2006/relationships/customXml" Target="../ink/ink1541.xml"/><Relationship Id="rId145" Type="http://schemas.openxmlformats.org/officeDocument/2006/relationships/image" Target="../media/image1513.png"/><Relationship Id="rId144" Type="http://schemas.openxmlformats.org/officeDocument/2006/relationships/customXml" Target="../ink/ink1540.xml"/><Relationship Id="rId143" Type="http://schemas.openxmlformats.org/officeDocument/2006/relationships/image" Target="../media/image1512.png"/><Relationship Id="rId142" Type="http://schemas.openxmlformats.org/officeDocument/2006/relationships/customXml" Target="../ink/ink1539.xml"/><Relationship Id="rId141" Type="http://schemas.openxmlformats.org/officeDocument/2006/relationships/image" Target="../media/image1511.png"/><Relationship Id="rId140" Type="http://schemas.openxmlformats.org/officeDocument/2006/relationships/customXml" Target="../ink/ink1538.xml"/><Relationship Id="rId14" Type="http://schemas.openxmlformats.org/officeDocument/2006/relationships/customXml" Target="../ink/ink1475.xml"/><Relationship Id="rId139" Type="http://schemas.openxmlformats.org/officeDocument/2006/relationships/image" Target="../media/image1510.png"/><Relationship Id="rId138" Type="http://schemas.openxmlformats.org/officeDocument/2006/relationships/customXml" Target="../ink/ink1537.xml"/><Relationship Id="rId137" Type="http://schemas.openxmlformats.org/officeDocument/2006/relationships/image" Target="../media/image1509.png"/><Relationship Id="rId136" Type="http://schemas.openxmlformats.org/officeDocument/2006/relationships/customXml" Target="../ink/ink1536.xml"/><Relationship Id="rId135" Type="http://schemas.openxmlformats.org/officeDocument/2006/relationships/image" Target="../media/image1508.png"/><Relationship Id="rId134" Type="http://schemas.openxmlformats.org/officeDocument/2006/relationships/customXml" Target="../ink/ink1535.xml"/><Relationship Id="rId133" Type="http://schemas.openxmlformats.org/officeDocument/2006/relationships/image" Target="../media/image1507.png"/><Relationship Id="rId132" Type="http://schemas.openxmlformats.org/officeDocument/2006/relationships/customXml" Target="../ink/ink1534.xml"/><Relationship Id="rId131" Type="http://schemas.openxmlformats.org/officeDocument/2006/relationships/image" Target="../media/image1506.png"/><Relationship Id="rId130" Type="http://schemas.openxmlformats.org/officeDocument/2006/relationships/customXml" Target="../ink/ink1533.xml"/><Relationship Id="rId13" Type="http://schemas.openxmlformats.org/officeDocument/2006/relationships/image" Target="../media/image1145.png"/><Relationship Id="rId129" Type="http://schemas.openxmlformats.org/officeDocument/2006/relationships/image" Target="../media/image1505.png"/><Relationship Id="rId128" Type="http://schemas.openxmlformats.org/officeDocument/2006/relationships/customXml" Target="../ink/ink1532.xml"/><Relationship Id="rId127" Type="http://schemas.openxmlformats.org/officeDocument/2006/relationships/image" Target="../media/image1504.png"/><Relationship Id="rId126" Type="http://schemas.openxmlformats.org/officeDocument/2006/relationships/customXml" Target="../ink/ink1531.xml"/><Relationship Id="rId125" Type="http://schemas.openxmlformats.org/officeDocument/2006/relationships/image" Target="../media/image1503.png"/><Relationship Id="rId124" Type="http://schemas.openxmlformats.org/officeDocument/2006/relationships/customXml" Target="../ink/ink1530.xml"/><Relationship Id="rId123" Type="http://schemas.openxmlformats.org/officeDocument/2006/relationships/image" Target="../media/image1502.png"/><Relationship Id="rId122" Type="http://schemas.openxmlformats.org/officeDocument/2006/relationships/customXml" Target="../ink/ink1529.xml"/><Relationship Id="rId121" Type="http://schemas.openxmlformats.org/officeDocument/2006/relationships/image" Target="../media/image1501.png"/><Relationship Id="rId120" Type="http://schemas.openxmlformats.org/officeDocument/2006/relationships/customXml" Target="../ink/ink1528.xml"/><Relationship Id="rId12" Type="http://schemas.openxmlformats.org/officeDocument/2006/relationships/customXml" Target="../ink/ink1474.xml"/><Relationship Id="rId119" Type="http://schemas.openxmlformats.org/officeDocument/2006/relationships/image" Target="../media/image1500.png"/><Relationship Id="rId118" Type="http://schemas.openxmlformats.org/officeDocument/2006/relationships/customXml" Target="../ink/ink1527.xml"/><Relationship Id="rId117" Type="http://schemas.openxmlformats.org/officeDocument/2006/relationships/image" Target="../media/image1499.png"/><Relationship Id="rId116" Type="http://schemas.openxmlformats.org/officeDocument/2006/relationships/customXml" Target="../ink/ink1526.xml"/><Relationship Id="rId115" Type="http://schemas.openxmlformats.org/officeDocument/2006/relationships/image" Target="../media/image1498.png"/><Relationship Id="rId114" Type="http://schemas.openxmlformats.org/officeDocument/2006/relationships/customXml" Target="../ink/ink1525.xml"/><Relationship Id="rId113" Type="http://schemas.openxmlformats.org/officeDocument/2006/relationships/image" Target="../media/image1497.png"/><Relationship Id="rId112" Type="http://schemas.openxmlformats.org/officeDocument/2006/relationships/customXml" Target="../ink/ink1524.xml"/><Relationship Id="rId111" Type="http://schemas.openxmlformats.org/officeDocument/2006/relationships/image" Target="../media/image1496.png"/><Relationship Id="rId110" Type="http://schemas.openxmlformats.org/officeDocument/2006/relationships/customXml" Target="../ink/ink1523.xml"/><Relationship Id="rId11" Type="http://schemas.openxmlformats.org/officeDocument/2006/relationships/image" Target="../media/image1447.png"/><Relationship Id="rId109" Type="http://schemas.openxmlformats.org/officeDocument/2006/relationships/image" Target="../media/image1495.png"/><Relationship Id="rId108" Type="http://schemas.openxmlformats.org/officeDocument/2006/relationships/customXml" Target="../ink/ink1522.xml"/><Relationship Id="rId107" Type="http://schemas.openxmlformats.org/officeDocument/2006/relationships/image" Target="../media/image1494.png"/><Relationship Id="rId106" Type="http://schemas.openxmlformats.org/officeDocument/2006/relationships/customXml" Target="../ink/ink1521.xml"/><Relationship Id="rId105" Type="http://schemas.openxmlformats.org/officeDocument/2006/relationships/image" Target="../media/image1493.png"/><Relationship Id="rId104" Type="http://schemas.openxmlformats.org/officeDocument/2006/relationships/customXml" Target="../ink/ink1520.xml"/><Relationship Id="rId103" Type="http://schemas.openxmlformats.org/officeDocument/2006/relationships/image" Target="../media/image1492.png"/><Relationship Id="rId102" Type="http://schemas.openxmlformats.org/officeDocument/2006/relationships/customXml" Target="../ink/ink1519.xml"/><Relationship Id="rId101" Type="http://schemas.openxmlformats.org/officeDocument/2006/relationships/image" Target="../media/image1491.png"/><Relationship Id="rId100" Type="http://schemas.openxmlformats.org/officeDocument/2006/relationships/customXml" Target="../ink/ink1518.xml"/><Relationship Id="rId10" Type="http://schemas.openxmlformats.org/officeDocument/2006/relationships/customXml" Target="../ink/ink1473.xml"/><Relationship Id="rId1" Type="http://schemas.openxmlformats.org/officeDocument/2006/relationships/image" Target="../media/image1442.png"/></Relationships>
</file>

<file path=ppt/slides/_rels/slide33.xml.rels><?xml version="1.0" encoding="UTF-8" standalone="yes"?>
<Relationships xmlns="http://schemas.openxmlformats.org/package/2006/relationships"><Relationship Id="rId99" Type="http://schemas.openxmlformats.org/officeDocument/2006/relationships/image" Target="../media/image1604.png"/><Relationship Id="rId98" Type="http://schemas.openxmlformats.org/officeDocument/2006/relationships/customXml" Target="../ink/ink1630.xml"/><Relationship Id="rId97" Type="http://schemas.openxmlformats.org/officeDocument/2006/relationships/image" Target="../media/image1603.png"/><Relationship Id="rId96" Type="http://schemas.openxmlformats.org/officeDocument/2006/relationships/customXml" Target="../ink/ink1629.xml"/><Relationship Id="rId95" Type="http://schemas.openxmlformats.org/officeDocument/2006/relationships/image" Target="../media/image1602.png"/><Relationship Id="rId94" Type="http://schemas.openxmlformats.org/officeDocument/2006/relationships/customXml" Target="../ink/ink1628.xml"/><Relationship Id="rId93" Type="http://schemas.openxmlformats.org/officeDocument/2006/relationships/image" Target="../media/image1601.png"/><Relationship Id="rId92" Type="http://schemas.openxmlformats.org/officeDocument/2006/relationships/customXml" Target="../ink/ink1627.xml"/><Relationship Id="rId91" Type="http://schemas.openxmlformats.org/officeDocument/2006/relationships/image" Target="../media/image1600.png"/><Relationship Id="rId90" Type="http://schemas.openxmlformats.org/officeDocument/2006/relationships/customXml" Target="../ink/ink1626.xml"/><Relationship Id="rId9" Type="http://schemas.openxmlformats.org/officeDocument/2006/relationships/image" Target="../media/image1559.png"/><Relationship Id="rId89" Type="http://schemas.openxmlformats.org/officeDocument/2006/relationships/image" Target="../media/image1599.png"/><Relationship Id="rId88" Type="http://schemas.openxmlformats.org/officeDocument/2006/relationships/customXml" Target="../ink/ink1625.xml"/><Relationship Id="rId87" Type="http://schemas.openxmlformats.org/officeDocument/2006/relationships/image" Target="../media/image1598.png"/><Relationship Id="rId86" Type="http://schemas.openxmlformats.org/officeDocument/2006/relationships/customXml" Target="../ink/ink1624.xml"/><Relationship Id="rId85" Type="http://schemas.openxmlformats.org/officeDocument/2006/relationships/image" Target="../media/image1597.png"/><Relationship Id="rId84" Type="http://schemas.openxmlformats.org/officeDocument/2006/relationships/customXml" Target="../ink/ink1623.xml"/><Relationship Id="rId83" Type="http://schemas.openxmlformats.org/officeDocument/2006/relationships/image" Target="../media/image1596.png"/><Relationship Id="rId82" Type="http://schemas.openxmlformats.org/officeDocument/2006/relationships/customXml" Target="../ink/ink1622.xml"/><Relationship Id="rId81" Type="http://schemas.openxmlformats.org/officeDocument/2006/relationships/image" Target="../media/image1595.png"/><Relationship Id="rId80" Type="http://schemas.openxmlformats.org/officeDocument/2006/relationships/customXml" Target="../ink/ink1621.xml"/><Relationship Id="rId8" Type="http://schemas.openxmlformats.org/officeDocument/2006/relationships/customXml" Target="../ink/ink1585.xml"/><Relationship Id="rId79" Type="http://schemas.openxmlformats.org/officeDocument/2006/relationships/image" Target="../media/image1594.png"/><Relationship Id="rId78" Type="http://schemas.openxmlformats.org/officeDocument/2006/relationships/customXml" Target="../ink/ink1620.xml"/><Relationship Id="rId77" Type="http://schemas.openxmlformats.org/officeDocument/2006/relationships/image" Target="../media/image1593.png"/><Relationship Id="rId76" Type="http://schemas.openxmlformats.org/officeDocument/2006/relationships/customXml" Target="../ink/ink1619.xml"/><Relationship Id="rId75" Type="http://schemas.openxmlformats.org/officeDocument/2006/relationships/image" Target="../media/image1592.png"/><Relationship Id="rId74" Type="http://schemas.openxmlformats.org/officeDocument/2006/relationships/customXml" Target="../ink/ink1618.xml"/><Relationship Id="rId73" Type="http://schemas.openxmlformats.org/officeDocument/2006/relationships/image" Target="../media/image1591.png"/><Relationship Id="rId72" Type="http://schemas.openxmlformats.org/officeDocument/2006/relationships/customXml" Target="../ink/ink1617.xml"/><Relationship Id="rId71" Type="http://schemas.openxmlformats.org/officeDocument/2006/relationships/image" Target="../media/image1590.png"/><Relationship Id="rId70" Type="http://schemas.openxmlformats.org/officeDocument/2006/relationships/customXml" Target="../ink/ink1616.xml"/><Relationship Id="rId7" Type="http://schemas.openxmlformats.org/officeDocument/2006/relationships/image" Target="../media/image1558.png"/><Relationship Id="rId69" Type="http://schemas.openxmlformats.org/officeDocument/2006/relationships/image" Target="../media/image1589.png"/><Relationship Id="rId68" Type="http://schemas.openxmlformats.org/officeDocument/2006/relationships/customXml" Target="../ink/ink1615.xml"/><Relationship Id="rId67" Type="http://schemas.openxmlformats.org/officeDocument/2006/relationships/image" Target="../media/image1588.png"/><Relationship Id="rId66" Type="http://schemas.openxmlformats.org/officeDocument/2006/relationships/customXml" Target="../ink/ink1614.xml"/><Relationship Id="rId65" Type="http://schemas.openxmlformats.org/officeDocument/2006/relationships/image" Target="../media/image1587.png"/><Relationship Id="rId64" Type="http://schemas.openxmlformats.org/officeDocument/2006/relationships/customXml" Target="../ink/ink1613.xml"/><Relationship Id="rId63" Type="http://schemas.openxmlformats.org/officeDocument/2006/relationships/image" Target="../media/image1586.png"/><Relationship Id="rId62" Type="http://schemas.openxmlformats.org/officeDocument/2006/relationships/customXml" Target="../ink/ink1612.xml"/><Relationship Id="rId61" Type="http://schemas.openxmlformats.org/officeDocument/2006/relationships/image" Target="../media/image1585.png"/><Relationship Id="rId60" Type="http://schemas.openxmlformats.org/officeDocument/2006/relationships/customXml" Target="../ink/ink1611.xml"/><Relationship Id="rId6" Type="http://schemas.openxmlformats.org/officeDocument/2006/relationships/customXml" Target="../ink/ink1584.xml"/><Relationship Id="rId59" Type="http://schemas.openxmlformats.org/officeDocument/2006/relationships/image" Target="../media/image1584.png"/><Relationship Id="rId58" Type="http://schemas.openxmlformats.org/officeDocument/2006/relationships/customXml" Target="../ink/ink1610.xml"/><Relationship Id="rId57" Type="http://schemas.openxmlformats.org/officeDocument/2006/relationships/image" Target="../media/image1583.png"/><Relationship Id="rId56" Type="http://schemas.openxmlformats.org/officeDocument/2006/relationships/customXml" Target="../ink/ink1609.xml"/><Relationship Id="rId55" Type="http://schemas.openxmlformats.org/officeDocument/2006/relationships/image" Target="../media/image1582.png"/><Relationship Id="rId54" Type="http://schemas.openxmlformats.org/officeDocument/2006/relationships/customXml" Target="../ink/ink1608.xml"/><Relationship Id="rId53" Type="http://schemas.openxmlformats.org/officeDocument/2006/relationships/image" Target="../media/image1581.png"/><Relationship Id="rId52" Type="http://schemas.openxmlformats.org/officeDocument/2006/relationships/customXml" Target="../ink/ink1607.xml"/><Relationship Id="rId51" Type="http://schemas.openxmlformats.org/officeDocument/2006/relationships/image" Target="../media/image1580.png"/><Relationship Id="rId50" Type="http://schemas.openxmlformats.org/officeDocument/2006/relationships/customXml" Target="../ink/ink1606.xml"/><Relationship Id="rId5" Type="http://schemas.openxmlformats.org/officeDocument/2006/relationships/image" Target="../media/image1557.png"/><Relationship Id="rId49" Type="http://schemas.openxmlformats.org/officeDocument/2006/relationships/image" Target="../media/image1579.png"/><Relationship Id="rId48" Type="http://schemas.openxmlformats.org/officeDocument/2006/relationships/customXml" Target="../ink/ink1605.xml"/><Relationship Id="rId47" Type="http://schemas.openxmlformats.org/officeDocument/2006/relationships/image" Target="../media/image1578.png"/><Relationship Id="rId46" Type="http://schemas.openxmlformats.org/officeDocument/2006/relationships/customXml" Target="../ink/ink1604.xml"/><Relationship Id="rId45" Type="http://schemas.openxmlformats.org/officeDocument/2006/relationships/image" Target="../media/image1577.png"/><Relationship Id="rId44" Type="http://schemas.openxmlformats.org/officeDocument/2006/relationships/customXml" Target="../ink/ink1603.xml"/><Relationship Id="rId43" Type="http://schemas.openxmlformats.org/officeDocument/2006/relationships/image" Target="../media/image1576.png"/><Relationship Id="rId42" Type="http://schemas.openxmlformats.org/officeDocument/2006/relationships/customXml" Target="../ink/ink1602.xml"/><Relationship Id="rId41" Type="http://schemas.openxmlformats.org/officeDocument/2006/relationships/image" Target="../media/image1575.png"/><Relationship Id="rId40" Type="http://schemas.openxmlformats.org/officeDocument/2006/relationships/customXml" Target="../ink/ink1601.xml"/><Relationship Id="rId4" Type="http://schemas.openxmlformats.org/officeDocument/2006/relationships/customXml" Target="../ink/ink1583.xml"/><Relationship Id="rId39" Type="http://schemas.openxmlformats.org/officeDocument/2006/relationships/image" Target="../media/image1574.png"/><Relationship Id="rId38" Type="http://schemas.openxmlformats.org/officeDocument/2006/relationships/customXml" Target="../ink/ink1600.xml"/><Relationship Id="rId37" Type="http://schemas.openxmlformats.org/officeDocument/2006/relationships/image" Target="../media/image1573.png"/><Relationship Id="rId36" Type="http://schemas.openxmlformats.org/officeDocument/2006/relationships/customXml" Target="../ink/ink1599.xml"/><Relationship Id="rId35" Type="http://schemas.openxmlformats.org/officeDocument/2006/relationships/image" Target="../media/image1572.png"/><Relationship Id="rId34" Type="http://schemas.openxmlformats.org/officeDocument/2006/relationships/customXml" Target="../ink/ink1598.xml"/><Relationship Id="rId33" Type="http://schemas.openxmlformats.org/officeDocument/2006/relationships/image" Target="../media/image1571.png"/><Relationship Id="rId32" Type="http://schemas.openxmlformats.org/officeDocument/2006/relationships/customXml" Target="../ink/ink1597.xml"/><Relationship Id="rId31" Type="http://schemas.openxmlformats.org/officeDocument/2006/relationships/image" Target="../media/image1570.png"/><Relationship Id="rId30" Type="http://schemas.openxmlformats.org/officeDocument/2006/relationships/customXml" Target="../ink/ink1596.xml"/><Relationship Id="rId3" Type="http://schemas.openxmlformats.org/officeDocument/2006/relationships/image" Target="../media/image1556.png"/><Relationship Id="rId29" Type="http://schemas.openxmlformats.org/officeDocument/2006/relationships/image" Target="../media/image1569.png"/><Relationship Id="rId28" Type="http://schemas.openxmlformats.org/officeDocument/2006/relationships/customXml" Target="../ink/ink1595.xml"/><Relationship Id="rId27" Type="http://schemas.openxmlformats.org/officeDocument/2006/relationships/image" Target="../media/image1568.png"/><Relationship Id="rId26" Type="http://schemas.openxmlformats.org/officeDocument/2006/relationships/customXml" Target="../ink/ink1594.xml"/><Relationship Id="rId25" Type="http://schemas.openxmlformats.org/officeDocument/2006/relationships/image" Target="../media/image1567.png"/><Relationship Id="rId24" Type="http://schemas.openxmlformats.org/officeDocument/2006/relationships/customXml" Target="../ink/ink1593.xml"/><Relationship Id="rId23" Type="http://schemas.openxmlformats.org/officeDocument/2006/relationships/image" Target="../media/image1566.png"/><Relationship Id="rId22" Type="http://schemas.openxmlformats.org/officeDocument/2006/relationships/customXml" Target="../ink/ink1592.xml"/><Relationship Id="rId21" Type="http://schemas.openxmlformats.org/officeDocument/2006/relationships/image" Target="../media/image1565.png"/><Relationship Id="rId20" Type="http://schemas.openxmlformats.org/officeDocument/2006/relationships/customXml" Target="../ink/ink1591.xml"/><Relationship Id="rId2" Type="http://schemas.openxmlformats.org/officeDocument/2006/relationships/customXml" Target="../ink/ink1582.xml"/><Relationship Id="rId19" Type="http://schemas.openxmlformats.org/officeDocument/2006/relationships/image" Target="../media/image1564.png"/><Relationship Id="rId186" Type="http://schemas.openxmlformats.org/officeDocument/2006/relationships/slideLayout" Target="../slideLayouts/slideLayout1.xml"/><Relationship Id="rId185" Type="http://schemas.openxmlformats.org/officeDocument/2006/relationships/image" Target="../media/image1646.png"/><Relationship Id="rId184" Type="http://schemas.openxmlformats.org/officeDocument/2006/relationships/customXml" Target="../ink/ink1673.xml"/><Relationship Id="rId183" Type="http://schemas.openxmlformats.org/officeDocument/2006/relationships/image" Target="../media/image1645.png"/><Relationship Id="rId182" Type="http://schemas.openxmlformats.org/officeDocument/2006/relationships/customXml" Target="../ink/ink1672.xml"/><Relationship Id="rId181" Type="http://schemas.openxmlformats.org/officeDocument/2006/relationships/image" Target="../media/image1644.png"/><Relationship Id="rId180" Type="http://schemas.openxmlformats.org/officeDocument/2006/relationships/customXml" Target="../ink/ink1671.xml"/><Relationship Id="rId18" Type="http://schemas.openxmlformats.org/officeDocument/2006/relationships/customXml" Target="../ink/ink1590.xml"/><Relationship Id="rId179" Type="http://schemas.openxmlformats.org/officeDocument/2006/relationships/image" Target="../media/image1643.png"/><Relationship Id="rId178" Type="http://schemas.openxmlformats.org/officeDocument/2006/relationships/customXml" Target="../ink/ink1670.xml"/><Relationship Id="rId177" Type="http://schemas.openxmlformats.org/officeDocument/2006/relationships/image" Target="../media/image1642.png"/><Relationship Id="rId176" Type="http://schemas.openxmlformats.org/officeDocument/2006/relationships/customXml" Target="../ink/ink1669.xml"/><Relationship Id="rId175" Type="http://schemas.openxmlformats.org/officeDocument/2006/relationships/image" Target="../media/image1641.png"/><Relationship Id="rId174" Type="http://schemas.openxmlformats.org/officeDocument/2006/relationships/customXml" Target="../ink/ink1668.xml"/><Relationship Id="rId173" Type="http://schemas.openxmlformats.org/officeDocument/2006/relationships/image" Target="../media/image1640.png"/><Relationship Id="rId172" Type="http://schemas.openxmlformats.org/officeDocument/2006/relationships/customXml" Target="../ink/ink1667.xml"/><Relationship Id="rId171" Type="http://schemas.openxmlformats.org/officeDocument/2006/relationships/image" Target="../media/image1639.png"/><Relationship Id="rId170" Type="http://schemas.openxmlformats.org/officeDocument/2006/relationships/customXml" Target="../ink/ink1666.xml"/><Relationship Id="rId17" Type="http://schemas.openxmlformats.org/officeDocument/2006/relationships/image" Target="../media/image1563.png"/><Relationship Id="rId169" Type="http://schemas.openxmlformats.org/officeDocument/2006/relationships/image" Target="../media/image1638.png"/><Relationship Id="rId168" Type="http://schemas.openxmlformats.org/officeDocument/2006/relationships/customXml" Target="../ink/ink1665.xml"/><Relationship Id="rId167" Type="http://schemas.openxmlformats.org/officeDocument/2006/relationships/image" Target="../media/image1637.png"/><Relationship Id="rId166" Type="http://schemas.openxmlformats.org/officeDocument/2006/relationships/customXml" Target="../ink/ink1664.xml"/><Relationship Id="rId165" Type="http://schemas.openxmlformats.org/officeDocument/2006/relationships/image" Target="../media/image1636.png"/><Relationship Id="rId164" Type="http://schemas.openxmlformats.org/officeDocument/2006/relationships/customXml" Target="../ink/ink1663.xml"/><Relationship Id="rId163" Type="http://schemas.openxmlformats.org/officeDocument/2006/relationships/image" Target="../media/image1635.png"/><Relationship Id="rId162" Type="http://schemas.openxmlformats.org/officeDocument/2006/relationships/customXml" Target="../ink/ink1662.xml"/><Relationship Id="rId161" Type="http://schemas.openxmlformats.org/officeDocument/2006/relationships/image" Target="../media/image1634.png"/><Relationship Id="rId160" Type="http://schemas.openxmlformats.org/officeDocument/2006/relationships/customXml" Target="../ink/ink1661.xml"/><Relationship Id="rId16" Type="http://schemas.openxmlformats.org/officeDocument/2006/relationships/customXml" Target="../ink/ink1589.xml"/><Relationship Id="rId159" Type="http://schemas.openxmlformats.org/officeDocument/2006/relationships/image" Target="../media/image1633.png"/><Relationship Id="rId158" Type="http://schemas.openxmlformats.org/officeDocument/2006/relationships/customXml" Target="../ink/ink1660.xml"/><Relationship Id="rId157" Type="http://schemas.openxmlformats.org/officeDocument/2006/relationships/image" Target="../media/image1632.png"/><Relationship Id="rId156" Type="http://schemas.openxmlformats.org/officeDocument/2006/relationships/customXml" Target="../ink/ink1659.xml"/><Relationship Id="rId155" Type="http://schemas.openxmlformats.org/officeDocument/2006/relationships/image" Target="../media/image1631.png"/><Relationship Id="rId154" Type="http://schemas.openxmlformats.org/officeDocument/2006/relationships/customXml" Target="../ink/ink1658.xml"/><Relationship Id="rId153" Type="http://schemas.openxmlformats.org/officeDocument/2006/relationships/image" Target="../media/image823.png"/><Relationship Id="rId152" Type="http://schemas.openxmlformats.org/officeDocument/2006/relationships/customXml" Target="../ink/ink1657.xml"/><Relationship Id="rId151" Type="http://schemas.openxmlformats.org/officeDocument/2006/relationships/image" Target="../media/image1630.png"/><Relationship Id="rId150" Type="http://schemas.openxmlformats.org/officeDocument/2006/relationships/customXml" Target="../ink/ink1656.xml"/><Relationship Id="rId15" Type="http://schemas.openxmlformats.org/officeDocument/2006/relationships/image" Target="../media/image1562.png"/><Relationship Id="rId149" Type="http://schemas.openxmlformats.org/officeDocument/2006/relationships/image" Target="../media/image1629.png"/><Relationship Id="rId148" Type="http://schemas.openxmlformats.org/officeDocument/2006/relationships/customXml" Target="../ink/ink1655.xml"/><Relationship Id="rId147" Type="http://schemas.openxmlformats.org/officeDocument/2006/relationships/image" Target="../media/image1628.png"/><Relationship Id="rId146" Type="http://schemas.openxmlformats.org/officeDocument/2006/relationships/customXml" Target="../ink/ink1654.xml"/><Relationship Id="rId145" Type="http://schemas.openxmlformats.org/officeDocument/2006/relationships/image" Target="../media/image1627.png"/><Relationship Id="rId144" Type="http://schemas.openxmlformats.org/officeDocument/2006/relationships/customXml" Target="../ink/ink1653.xml"/><Relationship Id="rId143" Type="http://schemas.openxmlformats.org/officeDocument/2006/relationships/image" Target="../media/image1626.png"/><Relationship Id="rId142" Type="http://schemas.openxmlformats.org/officeDocument/2006/relationships/customXml" Target="../ink/ink1652.xml"/><Relationship Id="rId141" Type="http://schemas.openxmlformats.org/officeDocument/2006/relationships/image" Target="../media/image1625.png"/><Relationship Id="rId140" Type="http://schemas.openxmlformats.org/officeDocument/2006/relationships/customXml" Target="../ink/ink1651.xml"/><Relationship Id="rId14" Type="http://schemas.openxmlformats.org/officeDocument/2006/relationships/customXml" Target="../ink/ink1588.xml"/><Relationship Id="rId139" Type="http://schemas.openxmlformats.org/officeDocument/2006/relationships/image" Target="../media/image1624.png"/><Relationship Id="rId138" Type="http://schemas.openxmlformats.org/officeDocument/2006/relationships/customXml" Target="../ink/ink1650.xml"/><Relationship Id="rId137" Type="http://schemas.openxmlformats.org/officeDocument/2006/relationships/image" Target="../media/image1623.png"/><Relationship Id="rId136" Type="http://schemas.openxmlformats.org/officeDocument/2006/relationships/customXml" Target="../ink/ink1649.xml"/><Relationship Id="rId135" Type="http://schemas.openxmlformats.org/officeDocument/2006/relationships/image" Target="../media/image1622.png"/><Relationship Id="rId134" Type="http://schemas.openxmlformats.org/officeDocument/2006/relationships/customXml" Target="../ink/ink1648.xml"/><Relationship Id="rId133" Type="http://schemas.openxmlformats.org/officeDocument/2006/relationships/image" Target="../media/image1621.png"/><Relationship Id="rId132" Type="http://schemas.openxmlformats.org/officeDocument/2006/relationships/customXml" Target="../ink/ink1647.xml"/><Relationship Id="rId131" Type="http://schemas.openxmlformats.org/officeDocument/2006/relationships/image" Target="../media/image1620.png"/><Relationship Id="rId130" Type="http://schemas.openxmlformats.org/officeDocument/2006/relationships/customXml" Target="../ink/ink1646.xml"/><Relationship Id="rId13" Type="http://schemas.openxmlformats.org/officeDocument/2006/relationships/image" Target="../media/image1561.png"/><Relationship Id="rId129" Type="http://schemas.openxmlformats.org/officeDocument/2006/relationships/image" Target="../media/image1619.png"/><Relationship Id="rId128" Type="http://schemas.openxmlformats.org/officeDocument/2006/relationships/customXml" Target="../ink/ink1645.xml"/><Relationship Id="rId127" Type="http://schemas.openxmlformats.org/officeDocument/2006/relationships/image" Target="../media/image1618.png"/><Relationship Id="rId126" Type="http://schemas.openxmlformats.org/officeDocument/2006/relationships/customXml" Target="../ink/ink1644.xml"/><Relationship Id="rId125" Type="http://schemas.openxmlformats.org/officeDocument/2006/relationships/image" Target="../media/image1617.png"/><Relationship Id="rId124" Type="http://schemas.openxmlformats.org/officeDocument/2006/relationships/customXml" Target="../ink/ink1643.xml"/><Relationship Id="rId123" Type="http://schemas.openxmlformats.org/officeDocument/2006/relationships/image" Target="../media/image1616.png"/><Relationship Id="rId122" Type="http://schemas.openxmlformats.org/officeDocument/2006/relationships/customXml" Target="../ink/ink1642.xml"/><Relationship Id="rId121" Type="http://schemas.openxmlformats.org/officeDocument/2006/relationships/image" Target="../media/image1615.png"/><Relationship Id="rId120" Type="http://schemas.openxmlformats.org/officeDocument/2006/relationships/customXml" Target="../ink/ink1641.xml"/><Relationship Id="rId12" Type="http://schemas.openxmlformats.org/officeDocument/2006/relationships/customXml" Target="../ink/ink1587.xml"/><Relationship Id="rId119" Type="http://schemas.openxmlformats.org/officeDocument/2006/relationships/image" Target="../media/image1614.png"/><Relationship Id="rId118" Type="http://schemas.openxmlformats.org/officeDocument/2006/relationships/customXml" Target="../ink/ink1640.xml"/><Relationship Id="rId117" Type="http://schemas.openxmlformats.org/officeDocument/2006/relationships/image" Target="../media/image1613.png"/><Relationship Id="rId116" Type="http://schemas.openxmlformats.org/officeDocument/2006/relationships/customXml" Target="../ink/ink1639.xml"/><Relationship Id="rId115" Type="http://schemas.openxmlformats.org/officeDocument/2006/relationships/image" Target="../media/image1612.png"/><Relationship Id="rId114" Type="http://schemas.openxmlformats.org/officeDocument/2006/relationships/customXml" Target="../ink/ink1638.xml"/><Relationship Id="rId113" Type="http://schemas.openxmlformats.org/officeDocument/2006/relationships/image" Target="../media/image1611.png"/><Relationship Id="rId112" Type="http://schemas.openxmlformats.org/officeDocument/2006/relationships/customXml" Target="../ink/ink1637.xml"/><Relationship Id="rId111" Type="http://schemas.openxmlformats.org/officeDocument/2006/relationships/image" Target="../media/image1610.png"/><Relationship Id="rId110" Type="http://schemas.openxmlformats.org/officeDocument/2006/relationships/customXml" Target="../ink/ink1636.xml"/><Relationship Id="rId11" Type="http://schemas.openxmlformats.org/officeDocument/2006/relationships/image" Target="../media/image1560.png"/><Relationship Id="rId109" Type="http://schemas.openxmlformats.org/officeDocument/2006/relationships/image" Target="../media/image1609.png"/><Relationship Id="rId108" Type="http://schemas.openxmlformats.org/officeDocument/2006/relationships/customXml" Target="../ink/ink1635.xml"/><Relationship Id="rId107" Type="http://schemas.openxmlformats.org/officeDocument/2006/relationships/image" Target="../media/image1608.png"/><Relationship Id="rId106" Type="http://schemas.openxmlformats.org/officeDocument/2006/relationships/customXml" Target="../ink/ink1634.xml"/><Relationship Id="rId105" Type="http://schemas.openxmlformats.org/officeDocument/2006/relationships/image" Target="../media/image1607.png"/><Relationship Id="rId104" Type="http://schemas.openxmlformats.org/officeDocument/2006/relationships/customXml" Target="../ink/ink1633.xml"/><Relationship Id="rId103" Type="http://schemas.openxmlformats.org/officeDocument/2006/relationships/image" Target="../media/image1606.png"/><Relationship Id="rId102" Type="http://schemas.openxmlformats.org/officeDocument/2006/relationships/customXml" Target="../ink/ink1632.xml"/><Relationship Id="rId101" Type="http://schemas.openxmlformats.org/officeDocument/2006/relationships/image" Target="../media/image1605.png"/><Relationship Id="rId100" Type="http://schemas.openxmlformats.org/officeDocument/2006/relationships/customXml" Target="../ink/ink1631.xml"/><Relationship Id="rId10" Type="http://schemas.openxmlformats.org/officeDocument/2006/relationships/customXml" Target="../ink/ink1586.xml"/><Relationship Id="rId1" Type="http://schemas.openxmlformats.org/officeDocument/2006/relationships/image" Target="../media/image1555.png"/></Relationships>
</file>

<file path=ppt/slides/_rels/slide34.xml.rels><?xml version="1.0" encoding="UTF-8" standalone="yes"?>
<Relationships xmlns="http://schemas.openxmlformats.org/package/2006/relationships"><Relationship Id="rId99" Type="http://schemas.openxmlformats.org/officeDocument/2006/relationships/image" Target="../media/image1695.png"/><Relationship Id="rId98" Type="http://schemas.openxmlformats.org/officeDocument/2006/relationships/customXml" Target="../ink/ink1722.xml"/><Relationship Id="rId97" Type="http://schemas.openxmlformats.org/officeDocument/2006/relationships/image" Target="../media/image1694.png"/><Relationship Id="rId96" Type="http://schemas.openxmlformats.org/officeDocument/2006/relationships/customXml" Target="../ink/ink1721.xml"/><Relationship Id="rId95" Type="http://schemas.openxmlformats.org/officeDocument/2006/relationships/image" Target="../media/image1145.png"/><Relationship Id="rId94" Type="http://schemas.openxmlformats.org/officeDocument/2006/relationships/customXml" Target="../ink/ink1720.xml"/><Relationship Id="rId93" Type="http://schemas.openxmlformats.org/officeDocument/2006/relationships/image" Target="../media/image1693.png"/><Relationship Id="rId92" Type="http://schemas.openxmlformats.org/officeDocument/2006/relationships/customXml" Target="../ink/ink1719.xml"/><Relationship Id="rId91" Type="http://schemas.openxmlformats.org/officeDocument/2006/relationships/image" Target="../media/image1692.png"/><Relationship Id="rId90" Type="http://schemas.openxmlformats.org/officeDocument/2006/relationships/customXml" Target="../ink/ink1718.xml"/><Relationship Id="rId9" Type="http://schemas.openxmlformats.org/officeDocument/2006/relationships/image" Target="../media/image1651.png"/><Relationship Id="rId89" Type="http://schemas.openxmlformats.org/officeDocument/2006/relationships/image" Target="../media/image1691.png"/><Relationship Id="rId88" Type="http://schemas.openxmlformats.org/officeDocument/2006/relationships/customXml" Target="../ink/ink1717.xml"/><Relationship Id="rId87" Type="http://schemas.openxmlformats.org/officeDocument/2006/relationships/image" Target="../media/image1690.png"/><Relationship Id="rId86" Type="http://schemas.openxmlformats.org/officeDocument/2006/relationships/customXml" Target="../ink/ink1716.xml"/><Relationship Id="rId85" Type="http://schemas.openxmlformats.org/officeDocument/2006/relationships/image" Target="../media/image1689.png"/><Relationship Id="rId84" Type="http://schemas.openxmlformats.org/officeDocument/2006/relationships/customXml" Target="../ink/ink1715.xml"/><Relationship Id="rId83" Type="http://schemas.openxmlformats.org/officeDocument/2006/relationships/image" Target="../media/image1688.png"/><Relationship Id="rId82" Type="http://schemas.openxmlformats.org/officeDocument/2006/relationships/customXml" Target="../ink/ink1714.xml"/><Relationship Id="rId81" Type="http://schemas.openxmlformats.org/officeDocument/2006/relationships/image" Target="../media/image1687.png"/><Relationship Id="rId80" Type="http://schemas.openxmlformats.org/officeDocument/2006/relationships/customXml" Target="../ink/ink1713.xml"/><Relationship Id="rId8" Type="http://schemas.openxmlformats.org/officeDocument/2006/relationships/customXml" Target="../ink/ink1677.xml"/><Relationship Id="rId79" Type="http://schemas.openxmlformats.org/officeDocument/2006/relationships/image" Target="../media/image1686.png"/><Relationship Id="rId78" Type="http://schemas.openxmlformats.org/officeDocument/2006/relationships/customXml" Target="../ink/ink1712.xml"/><Relationship Id="rId77" Type="http://schemas.openxmlformats.org/officeDocument/2006/relationships/image" Target="../media/image1685.png"/><Relationship Id="rId76" Type="http://schemas.openxmlformats.org/officeDocument/2006/relationships/customXml" Target="../ink/ink1711.xml"/><Relationship Id="rId75" Type="http://schemas.openxmlformats.org/officeDocument/2006/relationships/image" Target="../media/image1684.png"/><Relationship Id="rId74" Type="http://schemas.openxmlformats.org/officeDocument/2006/relationships/customXml" Target="../ink/ink1710.xml"/><Relationship Id="rId73" Type="http://schemas.openxmlformats.org/officeDocument/2006/relationships/image" Target="../media/image1683.png"/><Relationship Id="rId72" Type="http://schemas.openxmlformats.org/officeDocument/2006/relationships/customXml" Target="../ink/ink1709.xml"/><Relationship Id="rId71" Type="http://schemas.openxmlformats.org/officeDocument/2006/relationships/image" Target="../media/image1682.png"/><Relationship Id="rId70" Type="http://schemas.openxmlformats.org/officeDocument/2006/relationships/customXml" Target="../ink/ink1708.xml"/><Relationship Id="rId7" Type="http://schemas.openxmlformats.org/officeDocument/2006/relationships/image" Target="../media/image1650.png"/><Relationship Id="rId69" Type="http://schemas.openxmlformats.org/officeDocument/2006/relationships/image" Target="../media/image1681.png"/><Relationship Id="rId68" Type="http://schemas.openxmlformats.org/officeDocument/2006/relationships/customXml" Target="../ink/ink1707.xml"/><Relationship Id="rId67" Type="http://schemas.openxmlformats.org/officeDocument/2006/relationships/image" Target="../media/image1680.png"/><Relationship Id="rId66" Type="http://schemas.openxmlformats.org/officeDocument/2006/relationships/customXml" Target="../ink/ink1706.xml"/><Relationship Id="rId65" Type="http://schemas.openxmlformats.org/officeDocument/2006/relationships/image" Target="../media/image1679.png"/><Relationship Id="rId64" Type="http://schemas.openxmlformats.org/officeDocument/2006/relationships/customXml" Target="../ink/ink1705.xml"/><Relationship Id="rId63" Type="http://schemas.openxmlformats.org/officeDocument/2006/relationships/image" Target="../media/image1678.png"/><Relationship Id="rId62" Type="http://schemas.openxmlformats.org/officeDocument/2006/relationships/customXml" Target="../ink/ink1704.xml"/><Relationship Id="rId61" Type="http://schemas.openxmlformats.org/officeDocument/2006/relationships/image" Target="../media/image1677.png"/><Relationship Id="rId60" Type="http://schemas.openxmlformats.org/officeDocument/2006/relationships/customXml" Target="../ink/ink1703.xml"/><Relationship Id="rId6" Type="http://schemas.openxmlformats.org/officeDocument/2006/relationships/customXml" Target="../ink/ink1676.xml"/><Relationship Id="rId59" Type="http://schemas.openxmlformats.org/officeDocument/2006/relationships/image" Target="../media/image1676.png"/><Relationship Id="rId58" Type="http://schemas.openxmlformats.org/officeDocument/2006/relationships/customXml" Target="../ink/ink1702.xml"/><Relationship Id="rId57" Type="http://schemas.openxmlformats.org/officeDocument/2006/relationships/image" Target="../media/image1675.png"/><Relationship Id="rId56" Type="http://schemas.openxmlformats.org/officeDocument/2006/relationships/customXml" Target="../ink/ink1701.xml"/><Relationship Id="rId55" Type="http://schemas.openxmlformats.org/officeDocument/2006/relationships/image" Target="../media/image1674.png"/><Relationship Id="rId54" Type="http://schemas.openxmlformats.org/officeDocument/2006/relationships/customXml" Target="../ink/ink1700.xml"/><Relationship Id="rId53" Type="http://schemas.openxmlformats.org/officeDocument/2006/relationships/image" Target="../media/image1673.png"/><Relationship Id="rId52" Type="http://schemas.openxmlformats.org/officeDocument/2006/relationships/customXml" Target="../ink/ink1699.xml"/><Relationship Id="rId51" Type="http://schemas.openxmlformats.org/officeDocument/2006/relationships/image" Target="../media/image1672.png"/><Relationship Id="rId50" Type="http://schemas.openxmlformats.org/officeDocument/2006/relationships/customXml" Target="../ink/ink1698.xml"/><Relationship Id="rId5" Type="http://schemas.openxmlformats.org/officeDocument/2006/relationships/image" Target="../media/image1649.png"/><Relationship Id="rId49" Type="http://schemas.openxmlformats.org/officeDocument/2006/relationships/image" Target="../media/image1671.png"/><Relationship Id="rId48" Type="http://schemas.openxmlformats.org/officeDocument/2006/relationships/customXml" Target="../ink/ink1697.xml"/><Relationship Id="rId47" Type="http://schemas.openxmlformats.org/officeDocument/2006/relationships/image" Target="../media/image1670.png"/><Relationship Id="rId46" Type="http://schemas.openxmlformats.org/officeDocument/2006/relationships/customXml" Target="../ink/ink1696.xml"/><Relationship Id="rId45" Type="http://schemas.openxmlformats.org/officeDocument/2006/relationships/image" Target="../media/image1669.png"/><Relationship Id="rId44" Type="http://schemas.openxmlformats.org/officeDocument/2006/relationships/customXml" Target="../ink/ink1695.xml"/><Relationship Id="rId43" Type="http://schemas.openxmlformats.org/officeDocument/2006/relationships/image" Target="../media/image1668.png"/><Relationship Id="rId42" Type="http://schemas.openxmlformats.org/officeDocument/2006/relationships/customXml" Target="../ink/ink1694.xml"/><Relationship Id="rId41" Type="http://schemas.openxmlformats.org/officeDocument/2006/relationships/image" Target="../media/image1667.png"/><Relationship Id="rId40" Type="http://schemas.openxmlformats.org/officeDocument/2006/relationships/customXml" Target="../ink/ink1693.xml"/><Relationship Id="rId4" Type="http://schemas.openxmlformats.org/officeDocument/2006/relationships/customXml" Target="../ink/ink1675.xml"/><Relationship Id="rId39" Type="http://schemas.openxmlformats.org/officeDocument/2006/relationships/image" Target="../media/image1666.png"/><Relationship Id="rId38" Type="http://schemas.openxmlformats.org/officeDocument/2006/relationships/customXml" Target="../ink/ink1692.xml"/><Relationship Id="rId37" Type="http://schemas.openxmlformats.org/officeDocument/2006/relationships/image" Target="../media/image1665.png"/><Relationship Id="rId36" Type="http://schemas.openxmlformats.org/officeDocument/2006/relationships/customXml" Target="../ink/ink1691.xml"/><Relationship Id="rId35" Type="http://schemas.openxmlformats.org/officeDocument/2006/relationships/image" Target="../media/image1664.png"/><Relationship Id="rId34" Type="http://schemas.openxmlformats.org/officeDocument/2006/relationships/customXml" Target="../ink/ink1690.xml"/><Relationship Id="rId33" Type="http://schemas.openxmlformats.org/officeDocument/2006/relationships/image" Target="../media/image1663.png"/><Relationship Id="rId32" Type="http://schemas.openxmlformats.org/officeDocument/2006/relationships/customXml" Target="../ink/ink1689.xml"/><Relationship Id="rId31" Type="http://schemas.openxmlformats.org/officeDocument/2006/relationships/image" Target="../media/image1662.png"/><Relationship Id="rId30" Type="http://schemas.openxmlformats.org/officeDocument/2006/relationships/customXml" Target="../ink/ink1688.xml"/><Relationship Id="rId3" Type="http://schemas.openxmlformats.org/officeDocument/2006/relationships/image" Target="../media/image1648.png"/><Relationship Id="rId29" Type="http://schemas.openxmlformats.org/officeDocument/2006/relationships/image" Target="../media/image1661.png"/><Relationship Id="rId28" Type="http://schemas.openxmlformats.org/officeDocument/2006/relationships/customXml" Target="../ink/ink1687.xml"/><Relationship Id="rId27" Type="http://schemas.openxmlformats.org/officeDocument/2006/relationships/image" Target="../media/image1660.png"/><Relationship Id="rId26" Type="http://schemas.openxmlformats.org/officeDocument/2006/relationships/customXml" Target="../ink/ink1686.xml"/><Relationship Id="rId25" Type="http://schemas.openxmlformats.org/officeDocument/2006/relationships/image" Target="../media/image1659.png"/><Relationship Id="rId24" Type="http://schemas.openxmlformats.org/officeDocument/2006/relationships/customXml" Target="../ink/ink1685.xml"/><Relationship Id="rId23" Type="http://schemas.openxmlformats.org/officeDocument/2006/relationships/image" Target="../media/image1658.png"/><Relationship Id="rId22" Type="http://schemas.openxmlformats.org/officeDocument/2006/relationships/customXml" Target="../ink/ink1684.xml"/><Relationship Id="rId21" Type="http://schemas.openxmlformats.org/officeDocument/2006/relationships/image" Target="../media/image1657.png"/><Relationship Id="rId20" Type="http://schemas.openxmlformats.org/officeDocument/2006/relationships/customXml" Target="../ink/ink1683.xml"/><Relationship Id="rId2" Type="http://schemas.openxmlformats.org/officeDocument/2006/relationships/customXml" Target="../ink/ink1674.xml"/><Relationship Id="rId19" Type="http://schemas.openxmlformats.org/officeDocument/2006/relationships/image" Target="../media/image1656.png"/><Relationship Id="rId184" Type="http://schemas.openxmlformats.org/officeDocument/2006/relationships/slideLayout" Target="../slideLayouts/slideLayout1.xml"/><Relationship Id="rId183" Type="http://schemas.openxmlformats.org/officeDocument/2006/relationships/image" Target="../media/image1737.png"/><Relationship Id="rId182" Type="http://schemas.openxmlformats.org/officeDocument/2006/relationships/customXml" Target="../ink/ink1764.xml"/><Relationship Id="rId181" Type="http://schemas.openxmlformats.org/officeDocument/2006/relationships/image" Target="../media/image1736.png"/><Relationship Id="rId180" Type="http://schemas.openxmlformats.org/officeDocument/2006/relationships/customXml" Target="../ink/ink1763.xml"/><Relationship Id="rId18" Type="http://schemas.openxmlformats.org/officeDocument/2006/relationships/customXml" Target="../ink/ink1682.xml"/><Relationship Id="rId179" Type="http://schemas.openxmlformats.org/officeDocument/2006/relationships/image" Target="../media/image1735.png"/><Relationship Id="rId178" Type="http://schemas.openxmlformats.org/officeDocument/2006/relationships/customXml" Target="../ink/ink1762.xml"/><Relationship Id="rId177" Type="http://schemas.openxmlformats.org/officeDocument/2006/relationships/image" Target="../media/image1734.png"/><Relationship Id="rId176" Type="http://schemas.openxmlformats.org/officeDocument/2006/relationships/customXml" Target="../ink/ink1761.xml"/><Relationship Id="rId175" Type="http://schemas.openxmlformats.org/officeDocument/2006/relationships/image" Target="../media/image1733.png"/><Relationship Id="rId174" Type="http://schemas.openxmlformats.org/officeDocument/2006/relationships/customXml" Target="../ink/ink1760.xml"/><Relationship Id="rId173" Type="http://schemas.openxmlformats.org/officeDocument/2006/relationships/image" Target="../media/image1732.png"/><Relationship Id="rId172" Type="http://schemas.openxmlformats.org/officeDocument/2006/relationships/customXml" Target="../ink/ink1759.xml"/><Relationship Id="rId171" Type="http://schemas.openxmlformats.org/officeDocument/2006/relationships/image" Target="../media/image1731.png"/><Relationship Id="rId170" Type="http://schemas.openxmlformats.org/officeDocument/2006/relationships/customXml" Target="../ink/ink1758.xml"/><Relationship Id="rId17" Type="http://schemas.openxmlformats.org/officeDocument/2006/relationships/image" Target="../media/image1655.png"/><Relationship Id="rId169" Type="http://schemas.openxmlformats.org/officeDocument/2006/relationships/image" Target="../media/image1730.png"/><Relationship Id="rId168" Type="http://schemas.openxmlformats.org/officeDocument/2006/relationships/customXml" Target="../ink/ink1757.xml"/><Relationship Id="rId167" Type="http://schemas.openxmlformats.org/officeDocument/2006/relationships/image" Target="../media/image1729.png"/><Relationship Id="rId166" Type="http://schemas.openxmlformats.org/officeDocument/2006/relationships/customXml" Target="../ink/ink1756.xml"/><Relationship Id="rId165" Type="http://schemas.openxmlformats.org/officeDocument/2006/relationships/image" Target="../media/image1728.png"/><Relationship Id="rId164" Type="http://schemas.openxmlformats.org/officeDocument/2006/relationships/customXml" Target="../ink/ink1755.xml"/><Relationship Id="rId163" Type="http://schemas.openxmlformats.org/officeDocument/2006/relationships/image" Target="../media/image1727.png"/><Relationship Id="rId162" Type="http://schemas.openxmlformats.org/officeDocument/2006/relationships/customXml" Target="../ink/ink1754.xml"/><Relationship Id="rId161" Type="http://schemas.openxmlformats.org/officeDocument/2006/relationships/image" Target="../media/image1726.png"/><Relationship Id="rId160" Type="http://schemas.openxmlformats.org/officeDocument/2006/relationships/customXml" Target="../ink/ink1753.xml"/><Relationship Id="rId16" Type="http://schemas.openxmlformats.org/officeDocument/2006/relationships/customXml" Target="../ink/ink1681.xml"/><Relationship Id="rId159" Type="http://schemas.openxmlformats.org/officeDocument/2006/relationships/image" Target="../media/image1725.png"/><Relationship Id="rId158" Type="http://schemas.openxmlformats.org/officeDocument/2006/relationships/customXml" Target="../ink/ink1752.xml"/><Relationship Id="rId157" Type="http://schemas.openxmlformats.org/officeDocument/2006/relationships/image" Target="../media/image1724.png"/><Relationship Id="rId156" Type="http://schemas.openxmlformats.org/officeDocument/2006/relationships/customXml" Target="../ink/ink1751.xml"/><Relationship Id="rId155" Type="http://schemas.openxmlformats.org/officeDocument/2006/relationships/image" Target="../media/image1723.png"/><Relationship Id="rId154" Type="http://schemas.openxmlformats.org/officeDocument/2006/relationships/customXml" Target="../ink/ink1750.xml"/><Relationship Id="rId153" Type="http://schemas.openxmlformats.org/officeDocument/2006/relationships/image" Target="../media/image1722.png"/><Relationship Id="rId152" Type="http://schemas.openxmlformats.org/officeDocument/2006/relationships/customXml" Target="../ink/ink1749.xml"/><Relationship Id="rId151" Type="http://schemas.openxmlformats.org/officeDocument/2006/relationships/image" Target="../media/image1721.png"/><Relationship Id="rId150" Type="http://schemas.openxmlformats.org/officeDocument/2006/relationships/customXml" Target="../ink/ink1748.xml"/><Relationship Id="rId15" Type="http://schemas.openxmlformats.org/officeDocument/2006/relationships/image" Target="../media/image1654.png"/><Relationship Id="rId149" Type="http://schemas.openxmlformats.org/officeDocument/2006/relationships/image" Target="../media/image1720.png"/><Relationship Id="rId148" Type="http://schemas.openxmlformats.org/officeDocument/2006/relationships/customXml" Target="../ink/ink1747.xml"/><Relationship Id="rId147" Type="http://schemas.openxmlformats.org/officeDocument/2006/relationships/image" Target="../media/image1719.png"/><Relationship Id="rId146" Type="http://schemas.openxmlformats.org/officeDocument/2006/relationships/customXml" Target="../ink/ink1746.xml"/><Relationship Id="rId145" Type="http://schemas.openxmlformats.org/officeDocument/2006/relationships/image" Target="../media/image1718.png"/><Relationship Id="rId144" Type="http://schemas.openxmlformats.org/officeDocument/2006/relationships/customXml" Target="../ink/ink1745.xml"/><Relationship Id="rId143" Type="http://schemas.openxmlformats.org/officeDocument/2006/relationships/image" Target="../media/image1717.png"/><Relationship Id="rId142" Type="http://schemas.openxmlformats.org/officeDocument/2006/relationships/customXml" Target="../ink/ink1744.xml"/><Relationship Id="rId141" Type="http://schemas.openxmlformats.org/officeDocument/2006/relationships/image" Target="../media/image1716.png"/><Relationship Id="rId140" Type="http://schemas.openxmlformats.org/officeDocument/2006/relationships/customXml" Target="../ink/ink1743.xml"/><Relationship Id="rId14" Type="http://schemas.openxmlformats.org/officeDocument/2006/relationships/customXml" Target="../ink/ink1680.xml"/><Relationship Id="rId139" Type="http://schemas.openxmlformats.org/officeDocument/2006/relationships/image" Target="../media/image1715.png"/><Relationship Id="rId138" Type="http://schemas.openxmlformats.org/officeDocument/2006/relationships/customXml" Target="../ink/ink1742.xml"/><Relationship Id="rId137" Type="http://schemas.openxmlformats.org/officeDocument/2006/relationships/image" Target="../media/image1714.png"/><Relationship Id="rId136" Type="http://schemas.openxmlformats.org/officeDocument/2006/relationships/customXml" Target="../ink/ink1741.xml"/><Relationship Id="rId135" Type="http://schemas.openxmlformats.org/officeDocument/2006/relationships/image" Target="../media/image1713.png"/><Relationship Id="rId134" Type="http://schemas.openxmlformats.org/officeDocument/2006/relationships/customXml" Target="../ink/ink1740.xml"/><Relationship Id="rId133" Type="http://schemas.openxmlformats.org/officeDocument/2006/relationships/image" Target="../media/image1712.png"/><Relationship Id="rId132" Type="http://schemas.openxmlformats.org/officeDocument/2006/relationships/customXml" Target="../ink/ink1739.xml"/><Relationship Id="rId131" Type="http://schemas.openxmlformats.org/officeDocument/2006/relationships/image" Target="../media/image1711.png"/><Relationship Id="rId130" Type="http://schemas.openxmlformats.org/officeDocument/2006/relationships/customXml" Target="../ink/ink1738.xml"/><Relationship Id="rId13" Type="http://schemas.openxmlformats.org/officeDocument/2006/relationships/image" Target="../media/image1653.png"/><Relationship Id="rId129" Type="http://schemas.openxmlformats.org/officeDocument/2006/relationships/image" Target="../media/image1710.png"/><Relationship Id="rId128" Type="http://schemas.openxmlformats.org/officeDocument/2006/relationships/customXml" Target="../ink/ink1737.xml"/><Relationship Id="rId127" Type="http://schemas.openxmlformats.org/officeDocument/2006/relationships/image" Target="../media/image1709.png"/><Relationship Id="rId126" Type="http://schemas.openxmlformats.org/officeDocument/2006/relationships/customXml" Target="../ink/ink1736.xml"/><Relationship Id="rId125" Type="http://schemas.openxmlformats.org/officeDocument/2006/relationships/image" Target="../media/image1708.png"/><Relationship Id="rId124" Type="http://schemas.openxmlformats.org/officeDocument/2006/relationships/customXml" Target="../ink/ink1735.xml"/><Relationship Id="rId123" Type="http://schemas.openxmlformats.org/officeDocument/2006/relationships/image" Target="../media/image1707.png"/><Relationship Id="rId122" Type="http://schemas.openxmlformats.org/officeDocument/2006/relationships/customXml" Target="../ink/ink1734.xml"/><Relationship Id="rId121" Type="http://schemas.openxmlformats.org/officeDocument/2006/relationships/image" Target="../media/image1706.png"/><Relationship Id="rId120" Type="http://schemas.openxmlformats.org/officeDocument/2006/relationships/customXml" Target="../ink/ink1733.xml"/><Relationship Id="rId12" Type="http://schemas.openxmlformats.org/officeDocument/2006/relationships/customXml" Target="../ink/ink1679.xml"/><Relationship Id="rId119" Type="http://schemas.openxmlformats.org/officeDocument/2006/relationships/image" Target="../media/image1705.png"/><Relationship Id="rId118" Type="http://schemas.openxmlformats.org/officeDocument/2006/relationships/customXml" Target="../ink/ink1732.xml"/><Relationship Id="rId117" Type="http://schemas.openxmlformats.org/officeDocument/2006/relationships/image" Target="../media/image1704.png"/><Relationship Id="rId116" Type="http://schemas.openxmlformats.org/officeDocument/2006/relationships/customXml" Target="../ink/ink1731.xml"/><Relationship Id="rId115" Type="http://schemas.openxmlformats.org/officeDocument/2006/relationships/image" Target="../media/image1703.png"/><Relationship Id="rId114" Type="http://schemas.openxmlformats.org/officeDocument/2006/relationships/customXml" Target="../ink/ink1730.xml"/><Relationship Id="rId113" Type="http://schemas.openxmlformats.org/officeDocument/2006/relationships/image" Target="../media/image1702.png"/><Relationship Id="rId112" Type="http://schemas.openxmlformats.org/officeDocument/2006/relationships/customXml" Target="../ink/ink1729.xml"/><Relationship Id="rId111" Type="http://schemas.openxmlformats.org/officeDocument/2006/relationships/image" Target="../media/image1701.png"/><Relationship Id="rId110" Type="http://schemas.openxmlformats.org/officeDocument/2006/relationships/customXml" Target="../ink/ink1728.xml"/><Relationship Id="rId11" Type="http://schemas.openxmlformats.org/officeDocument/2006/relationships/image" Target="../media/image1652.png"/><Relationship Id="rId109" Type="http://schemas.openxmlformats.org/officeDocument/2006/relationships/image" Target="../media/image1700.png"/><Relationship Id="rId108" Type="http://schemas.openxmlformats.org/officeDocument/2006/relationships/customXml" Target="../ink/ink1727.xml"/><Relationship Id="rId107" Type="http://schemas.openxmlformats.org/officeDocument/2006/relationships/image" Target="../media/image1699.png"/><Relationship Id="rId106" Type="http://schemas.openxmlformats.org/officeDocument/2006/relationships/customXml" Target="../ink/ink1726.xml"/><Relationship Id="rId105" Type="http://schemas.openxmlformats.org/officeDocument/2006/relationships/image" Target="../media/image1698.png"/><Relationship Id="rId104" Type="http://schemas.openxmlformats.org/officeDocument/2006/relationships/customXml" Target="../ink/ink1725.xml"/><Relationship Id="rId103" Type="http://schemas.openxmlformats.org/officeDocument/2006/relationships/image" Target="../media/image1697.png"/><Relationship Id="rId102" Type="http://schemas.openxmlformats.org/officeDocument/2006/relationships/customXml" Target="../ink/ink1724.xml"/><Relationship Id="rId101" Type="http://schemas.openxmlformats.org/officeDocument/2006/relationships/image" Target="../media/image1696.png"/><Relationship Id="rId100" Type="http://schemas.openxmlformats.org/officeDocument/2006/relationships/customXml" Target="../ink/ink1723.xml"/><Relationship Id="rId10" Type="http://schemas.openxmlformats.org/officeDocument/2006/relationships/customXml" Target="../ink/ink1678.xml"/><Relationship Id="rId1" Type="http://schemas.openxmlformats.org/officeDocument/2006/relationships/image" Target="../media/image164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39.png"/><Relationship Id="rId1" Type="http://schemas.openxmlformats.org/officeDocument/2006/relationships/image" Target="../media/image173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4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41.png"/></Relationships>
</file>

<file path=ppt/slides/_rels/slide38.xml.rels><?xml version="1.0" encoding="UTF-8" standalone="yes"?>
<Relationships xmlns="http://schemas.openxmlformats.org/package/2006/relationships"><Relationship Id="rId99" Type="http://schemas.openxmlformats.org/officeDocument/2006/relationships/image" Target="../media/image1791.png"/><Relationship Id="rId98" Type="http://schemas.openxmlformats.org/officeDocument/2006/relationships/customXml" Target="../ink/ink1812.xml"/><Relationship Id="rId97" Type="http://schemas.openxmlformats.org/officeDocument/2006/relationships/image" Target="../media/image1790.png"/><Relationship Id="rId96" Type="http://schemas.openxmlformats.org/officeDocument/2006/relationships/customXml" Target="../ink/ink1811.xml"/><Relationship Id="rId95" Type="http://schemas.openxmlformats.org/officeDocument/2006/relationships/image" Target="../media/image1789.png"/><Relationship Id="rId94" Type="http://schemas.openxmlformats.org/officeDocument/2006/relationships/customXml" Target="../ink/ink1810.xml"/><Relationship Id="rId93" Type="http://schemas.openxmlformats.org/officeDocument/2006/relationships/image" Target="../media/image1788.png"/><Relationship Id="rId92" Type="http://schemas.openxmlformats.org/officeDocument/2006/relationships/customXml" Target="../ink/ink1809.xml"/><Relationship Id="rId91" Type="http://schemas.openxmlformats.org/officeDocument/2006/relationships/image" Target="../media/image1787.png"/><Relationship Id="rId90" Type="http://schemas.openxmlformats.org/officeDocument/2006/relationships/customXml" Target="../ink/ink1808.xml"/><Relationship Id="rId9" Type="http://schemas.openxmlformats.org/officeDocument/2006/relationships/image" Target="../media/image1746.png"/><Relationship Id="rId89" Type="http://schemas.openxmlformats.org/officeDocument/2006/relationships/image" Target="../media/image1786.png"/><Relationship Id="rId88" Type="http://schemas.openxmlformats.org/officeDocument/2006/relationships/customXml" Target="../ink/ink1807.xml"/><Relationship Id="rId87" Type="http://schemas.openxmlformats.org/officeDocument/2006/relationships/image" Target="../media/image1785.png"/><Relationship Id="rId86" Type="http://schemas.openxmlformats.org/officeDocument/2006/relationships/customXml" Target="../ink/ink1806.xml"/><Relationship Id="rId85" Type="http://schemas.openxmlformats.org/officeDocument/2006/relationships/image" Target="../media/image1784.png"/><Relationship Id="rId84" Type="http://schemas.openxmlformats.org/officeDocument/2006/relationships/customXml" Target="../ink/ink1805.xml"/><Relationship Id="rId83" Type="http://schemas.openxmlformats.org/officeDocument/2006/relationships/image" Target="../media/image1783.png"/><Relationship Id="rId82" Type="http://schemas.openxmlformats.org/officeDocument/2006/relationships/customXml" Target="../ink/ink1804.xml"/><Relationship Id="rId81" Type="http://schemas.openxmlformats.org/officeDocument/2006/relationships/image" Target="../media/image1782.png"/><Relationship Id="rId80" Type="http://schemas.openxmlformats.org/officeDocument/2006/relationships/customXml" Target="../ink/ink1803.xml"/><Relationship Id="rId8" Type="http://schemas.openxmlformats.org/officeDocument/2006/relationships/customXml" Target="../ink/ink1767.xml"/><Relationship Id="rId79" Type="http://schemas.openxmlformats.org/officeDocument/2006/relationships/image" Target="../media/image1781.png"/><Relationship Id="rId78" Type="http://schemas.openxmlformats.org/officeDocument/2006/relationships/customXml" Target="../ink/ink1802.xml"/><Relationship Id="rId77" Type="http://schemas.openxmlformats.org/officeDocument/2006/relationships/image" Target="../media/image1780.png"/><Relationship Id="rId76" Type="http://schemas.openxmlformats.org/officeDocument/2006/relationships/customXml" Target="../ink/ink1801.xml"/><Relationship Id="rId75" Type="http://schemas.openxmlformats.org/officeDocument/2006/relationships/image" Target="../media/image1779.png"/><Relationship Id="rId74" Type="http://schemas.openxmlformats.org/officeDocument/2006/relationships/customXml" Target="../ink/ink1800.xml"/><Relationship Id="rId73" Type="http://schemas.openxmlformats.org/officeDocument/2006/relationships/image" Target="../media/image1778.png"/><Relationship Id="rId72" Type="http://schemas.openxmlformats.org/officeDocument/2006/relationships/customXml" Target="../ink/ink1799.xml"/><Relationship Id="rId71" Type="http://schemas.openxmlformats.org/officeDocument/2006/relationships/image" Target="../media/image1777.png"/><Relationship Id="rId70" Type="http://schemas.openxmlformats.org/officeDocument/2006/relationships/customXml" Target="../ink/ink1798.xml"/><Relationship Id="rId7" Type="http://schemas.openxmlformats.org/officeDocument/2006/relationships/image" Target="../media/image439.png"/><Relationship Id="rId69" Type="http://schemas.openxmlformats.org/officeDocument/2006/relationships/image" Target="../media/image1776.png"/><Relationship Id="rId68" Type="http://schemas.openxmlformats.org/officeDocument/2006/relationships/customXml" Target="../ink/ink1797.xml"/><Relationship Id="rId67" Type="http://schemas.openxmlformats.org/officeDocument/2006/relationships/image" Target="../media/image1775.png"/><Relationship Id="rId66" Type="http://schemas.openxmlformats.org/officeDocument/2006/relationships/customXml" Target="../ink/ink1796.xml"/><Relationship Id="rId65" Type="http://schemas.openxmlformats.org/officeDocument/2006/relationships/image" Target="../media/image1774.png"/><Relationship Id="rId64" Type="http://schemas.openxmlformats.org/officeDocument/2006/relationships/customXml" Target="../ink/ink1795.xml"/><Relationship Id="rId63" Type="http://schemas.openxmlformats.org/officeDocument/2006/relationships/image" Target="../media/image1773.png"/><Relationship Id="rId62" Type="http://schemas.openxmlformats.org/officeDocument/2006/relationships/customXml" Target="../ink/ink1794.xml"/><Relationship Id="rId61" Type="http://schemas.openxmlformats.org/officeDocument/2006/relationships/image" Target="../media/image1772.png"/><Relationship Id="rId60" Type="http://schemas.openxmlformats.org/officeDocument/2006/relationships/customXml" Target="../ink/ink1793.xml"/><Relationship Id="rId6" Type="http://schemas.openxmlformats.org/officeDocument/2006/relationships/customXml" Target="../ink/ink1766.xml"/><Relationship Id="rId59" Type="http://schemas.openxmlformats.org/officeDocument/2006/relationships/image" Target="../media/image1771.png"/><Relationship Id="rId58" Type="http://schemas.openxmlformats.org/officeDocument/2006/relationships/customXml" Target="../ink/ink1792.xml"/><Relationship Id="rId57" Type="http://schemas.openxmlformats.org/officeDocument/2006/relationships/image" Target="../media/image1770.png"/><Relationship Id="rId56" Type="http://schemas.openxmlformats.org/officeDocument/2006/relationships/customXml" Target="../ink/ink1791.xml"/><Relationship Id="rId55" Type="http://schemas.openxmlformats.org/officeDocument/2006/relationships/image" Target="../media/image1769.png"/><Relationship Id="rId54" Type="http://schemas.openxmlformats.org/officeDocument/2006/relationships/customXml" Target="../ink/ink1790.xml"/><Relationship Id="rId53" Type="http://schemas.openxmlformats.org/officeDocument/2006/relationships/image" Target="../media/image1768.png"/><Relationship Id="rId52" Type="http://schemas.openxmlformats.org/officeDocument/2006/relationships/customXml" Target="../ink/ink1789.xml"/><Relationship Id="rId51" Type="http://schemas.openxmlformats.org/officeDocument/2006/relationships/image" Target="../media/image1767.png"/><Relationship Id="rId50" Type="http://schemas.openxmlformats.org/officeDocument/2006/relationships/customXml" Target="../ink/ink1788.xml"/><Relationship Id="rId5" Type="http://schemas.openxmlformats.org/officeDocument/2006/relationships/image" Target="../media/image1745.png"/><Relationship Id="rId49" Type="http://schemas.openxmlformats.org/officeDocument/2006/relationships/image" Target="../media/image1766.png"/><Relationship Id="rId48" Type="http://schemas.openxmlformats.org/officeDocument/2006/relationships/customXml" Target="../ink/ink1787.xml"/><Relationship Id="rId47" Type="http://schemas.openxmlformats.org/officeDocument/2006/relationships/image" Target="../media/image1765.png"/><Relationship Id="rId46" Type="http://schemas.openxmlformats.org/officeDocument/2006/relationships/customXml" Target="../ink/ink1786.xml"/><Relationship Id="rId45" Type="http://schemas.openxmlformats.org/officeDocument/2006/relationships/image" Target="../media/image1764.png"/><Relationship Id="rId44" Type="http://schemas.openxmlformats.org/officeDocument/2006/relationships/customXml" Target="../ink/ink1785.xml"/><Relationship Id="rId43" Type="http://schemas.openxmlformats.org/officeDocument/2006/relationships/image" Target="../media/image1763.png"/><Relationship Id="rId42" Type="http://schemas.openxmlformats.org/officeDocument/2006/relationships/customXml" Target="../ink/ink1784.xml"/><Relationship Id="rId41" Type="http://schemas.openxmlformats.org/officeDocument/2006/relationships/image" Target="../media/image1762.png"/><Relationship Id="rId40" Type="http://schemas.openxmlformats.org/officeDocument/2006/relationships/customXml" Target="../ink/ink1783.xml"/><Relationship Id="rId4" Type="http://schemas.openxmlformats.org/officeDocument/2006/relationships/customXml" Target="../ink/ink1765.xml"/><Relationship Id="rId39" Type="http://schemas.openxmlformats.org/officeDocument/2006/relationships/image" Target="../media/image1761.png"/><Relationship Id="rId38" Type="http://schemas.openxmlformats.org/officeDocument/2006/relationships/customXml" Target="../ink/ink1782.xml"/><Relationship Id="rId37" Type="http://schemas.openxmlformats.org/officeDocument/2006/relationships/image" Target="../media/image1760.png"/><Relationship Id="rId36" Type="http://schemas.openxmlformats.org/officeDocument/2006/relationships/customXml" Target="../ink/ink1781.xml"/><Relationship Id="rId35" Type="http://schemas.openxmlformats.org/officeDocument/2006/relationships/image" Target="../media/image1759.png"/><Relationship Id="rId34" Type="http://schemas.openxmlformats.org/officeDocument/2006/relationships/customXml" Target="../ink/ink1780.xml"/><Relationship Id="rId33" Type="http://schemas.openxmlformats.org/officeDocument/2006/relationships/image" Target="../media/image1758.png"/><Relationship Id="rId32" Type="http://schemas.openxmlformats.org/officeDocument/2006/relationships/customXml" Target="../ink/ink1779.xml"/><Relationship Id="rId31" Type="http://schemas.openxmlformats.org/officeDocument/2006/relationships/image" Target="../media/image1757.png"/><Relationship Id="rId30" Type="http://schemas.openxmlformats.org/officeDocument/2006/relationships/customXml" Target="../ink/ink1778.xml"/><Relationship Id="rId3" Type="http://schemas.openxmlformats.org/officeDocument/2006/relationships/image" Target="../media/image1744.png"/><Relationship Id="rId29" Type="http://schemas.openxmlformats.org/officeDocument/2006/relationships/image" Target="../media/image1756.png"/><Relationship Id="rId28" Type="http://schemas.openxmlformats.org/officeDocument/2006/relationships/customXml" Target="../ink/ink1777.xml"/><Relationship Id="rId27" Type="http://schemas.openxmlformats.org/officeDocument/2006/relationships/image" Target="../media/image1755.png"/><Relationship Id="rId26" Type="http://schemas.openxmlformats.org/officeDocument/2006/relationships/customXml" Target="../ink/ink1776.xml"/><Relationship Id="rId256" Type="http://schemas.openxmlformats.org/officeDocument/2006/relationships/slideLayout" Target="../slideLayouts/slideLayout1.xml"/><Relationship Id="rId255" Type="http://schemas.openxmlformats.org/officeDocument/2006/relationships/image" Target="../media/image1868.png"/><Relationship Id="rId254" Type="http://schemas.openxmlformats.org/officeDocument/2006/relationships/customXml" Target="../ink/ink1890.xml"/><Relationship Id="rId253" Type="http://schemas.openxmlformats.org/officeDocument/2006/relationships/image" Target="../media/image1867.png"/><Relationship Id="rId252" Type="http://schemas.openxmlformats.org/officeDocument/2006/relationships/customXml" Target="../ink/ink1889.xml"/><Relationship Id="rId251" Type="http://schemas.openxmlformats.org/officeDocument/2006/relationships/image" Target="../media/image1866.png"/><Relationship Id="rId250" Type="http://schemas.openxmlformats.org/officeDocument/2006/relationships/customXml" Target="../ink/ink1888.xml"/><Relationship Id="rId25" Type="http://schemas.openxmlformats.org/officeDocument/2006/relationships/image" Target="../media/image1754.png"/><Relationship Id="rId249" Type="http://schemas.openxmlformats.org/officeDocument/2006/relationships/image" Target="../media/image1865.png"/><Relationship Id="rId248" Type="http://schemas.openxmlformats.org/officeDocument/2006/relationships/customXml" Target="../ink/ink1887.xml"/><Relationship Id="rId247" Type="http://schemas.openxmlformats.org/officeDocument/2006/relationships/image" Target="../media/image1864.png"/><Relationship Id="rId246" Type="http://schemas.openxmlformats.org/officeDocument/2006/relationships/customXml" Target="../ink/ink1886.xml"/><Relationship Id="rId245" Type="http://schemas.openxmlformats.org/officeDocument/2006/relationships/image" Target="../media/image1863.png"/><Relationship Id="rId244" Type="http://schemas.openxmlformats.org/officeDocument/2006/relationships/customXml" Target="../ink/ink1885.xml"/><Relationship Id="rId243" Type="http://schemas.openxmlformats.org/officeDocument/2006/relationships/image" Target="../media/image1862.png"/><Relationship Id="rId242" Type="http://schemas.openxmlformats.org/officeDocument/2006/relationships/customXml" Target="../ink/ink1884.xml"/><Relationship Id="rId241" Type="http://schemas.openxmlformats.org/officeDocument/2006/relationships/image" Target="../media/image1861.png"/><Relationship Id="rId240" Type="http://schemas.openxmlformats.org/officeDocument/2006/relationships/customXml" Target="../ink/ink1883.xml"/><Relationship Id="rId24" Type="http://schemas.openxmlformats.org/officeDocument/2006/relationships/customXml" Target="../ink/ink1775.xml"/><Relationship Id="rId239" Type="http://schemas.openxmlformats.org/officeDocument/2006/relationships/image" Target="../media/image1860.png"/><Relationship Id="rId238" Type="http://schemas.openxmlformats.org/officeDocument/2006/relationships/customXml" Target="../ink/ink1882.xml"/><Relationship Id="rId237" Type="http://schemas.openxmlformats.org/officeDocument/2006/relationships/image" Target="../media/image1859.png"/><Relationship Id="rId236" Type="http://schemas.openxmlformats.org/officeDocument/2006/relationships/customXml" Target="../ink/ink1881.xml"/><Relationship Id="rId235" Type="http://schemas.openxmlformats.org/officeDocument/2006/relationships/image" Target="../media/image1858.png"/><Relationship Id="rId234" Type="http://schemas.openxmlformats.org/officeDocument/2006/relationships/customXml" Target="../ink/ink1880.xml"/><Relationship Id="rId233" Type="http://schemas.openxmlformats.org/officeDocument/2006/relationships/image" Target="../media/image1857.png"/><Relationship Id="rId232" Type="http://schemas.openxmlformats.org/officeDocument/2006/relationships/customXml" Target="../ink/ink1879.xml"/><Relationship Id="rId231" Type="http://schemas.openxmlformats.org/officeDocument/2006/relationships/image" Target="../media/image1856.png"/><Relationship Id="rId230" Type="http://schemas.openxmlformats.org/officeDocument/2006/relationships/customXml" Target="../ink/ink1878.xml"/><Relationship Id="rId23" Type="http://schemas.openxmlformats.org/officeDocument/2006/relationships/image" Target="../media/image1753.png"/><Relationship Id="rId229" Type="http://schemas.openxmlformats.org/officeDocument/2006/relationships/image" Target="../media/image1855.png"/><Relationship Id="rId228" Type="http://schemas.openxmlformats.org/officeDocument/2006/relationships/customXml" Target="../ink/ink1877.xml"/><Relationship Id="rId227" Type="http://schemas.openxmlformats.org/officeDocument/2006/relationships/image" Target="../media/image1854.png"/><Relationship Id="rId226" Type="http://schemas.openxmlformats.org/officeDocument/2006/relationships/customXml" Target="../ink/ink1876.xml"/><Relationship Id="rId225" Type="http://schemas.openxmlformats.org/officeDocument/2006/relationships/image" Target="../media/image1853.png"/><Relationship Id="rId224" Type="http://schemas.openxmlformats.org/officeDocument/2006/relationships/customXml" Target="../ink/ink1875.xml"/><Relationship Id="rId223" Type="http://schemas.openxmlformats.org/officeDocument/2006/relationships/image" Target="../media/image1852.png"/><Relationship Id="rId222" Type="http://schemas.openxmlformats.org/officeDocument/2006/relationships/customXml" Target="../ink/ink1874.xml"/><Relationship Id="rId221" Type="http://schemas.openxmlformats.org/officeDocument/2006/relationships/image" Target="../media/image1145.png"/><Relationship Id="rId220" Type="http://schemas.openxmlformats.org/officeDocument/2006/relationships/customXml" Target="../ink/ink1873.xml"/><Relationship Id="rId22" Type="http://schemas.openxmlformats.org/officeDocument/2006/relationships/customXml" Target="../ink/ink1774.xml"/><Relationship Id="rId219" Type="http://schemas.openxmlformats.org/officeDocument/2006/relationships/image" Target="../media/image1851.png"/><Relationship Id="rId218" Type="http://schemas.openxmlformats.org/officeDocument/2006/relationships/customXml" Target="../ink/ink1872.xml"/><Relationship Id="rId217" Type="http://schemas.openxmlformats.org/officeDocument/2006/relationships/image" Target="../media/image1850.png"/><Relationship Id="rId216" Type="http://schemas.openxmlformats.org/officeDocument/2006/relationships/customXml" Target="../ink/ink1871.xml"/><Relationship Id="rId215" Type="http://schemas.openxmlformats.org/officeDocument/2006/relationships/image" Target="../media/image1849.png"/><Relationship Id="rId214" Type="http://schemas.openxmlformats.org/officeDocument/2006/relationships/customXml" Target="../ink/ink1870.xml"/><Relationship Id="rId213" Type="http://schemas.openxmlformats.org/officeDocument/2006/relationships/image" Target="../media/image1848.png"/><Relationship Id="rId212" Type="http://schemas.openxmlformats.org/officeDocument/2006/relationships/customXml" Target="../ink/ink1869.xml"/><Relationship Id="rId211" Type="http://schemas.openxmlformats.org/officeDocument/2006/relationships/image" Target="../media/image1847.png"/><Relationship Id="rId210" Type="http://schemas.openxmlformats.org/officeDocument/2006/relationships/customXml" Target="../ink/ink1868.xml"/><Relationship Id="rId21" Type="http://schemas.openxmlformats.org/officeDocument/2006/relationships/image" Target="../media/image1752.png"/><Relationship Id="rId209" Type="http://schemas.openxmlformats.org/officeDocument/2006/relationships/image" Target="../media/image1846.png"/><Relationship Id="rId208" Type="http://schemas.openxmlformats.org/officeDocument/2006/relationships/customXml" Target="../ink/ink1867.xml"/><Relationship Id="rId207" Type="http://schemas.openxmlformats.org/officeDocument/2006/relationships/image" Target="../media/image1845.png"/><Relationship Id="rId206" Type="http://schemas.openxmlformats.org/officeDocument/2006/relationships/customXml" Target="../ink/ink1866.xml"/><Relationship Id="rId205" Type="http://schemas.openxmlformats.org/officeDocument/2006/relationships/image" Target="../media/image1844.png"/><Relationship Id="rId204" Type="http://schemas.openxmlformats.org/officeDocument/2006/relationships/customXml" Target="../ink/ink1865.xml"/><Relationship Id="rId203" Type="http://schemas.openxmlformats.org/officeDocument/2006/relationships/image" Target="../media/image1843.png"/><Relationship Id="rId202" Type="http://schemas.openxmlformats.org/officeDocument/2006/relationships/customXml" Target="../ink/ink1864.xml"/><Relationship Id="rId201" Type="http://schemas.openxmlformats.org/officeDocument/2006/relationships/image" Target="../media/image1842.png"/><Relationship Id="rId200" Type="http://schemas.openxmlformats.org/officeDocument/2006/relationships/customXml" Target="../ink/ink1863.xml"/><Relationship Id="rId20" Type="http://schemas.openxmlformats.org/officeDocument/2006/relationships/customXml" Target="../ink/ink1773.xml"/><Relationship Id="rId2" Type="http://schemas.openxmlformats.org/officeDocument/2006/relationships/image" Target="../media/image1743.png"/><Relationship Id="rId199" Type="http://schemas.openxmlformats.org/officeDocument/2006/relationships/image" Target="../media/image1841.png"/><Relationship Id="rId198" Type="http://schemas.openxmlformats.org/officeDocument/2006/relationships/customXml" Target="../ink/ink1862.xml"/><Relationship Id="rId197" Type="http://schemas.openxmlformats.org/officeDocument/2006/relationships/image" Target="../media/image1840.png"/><Relationship Id="rId196" Type="http://schemas.openxmlformats.org/officeDocument/2006/relationships/customXml" Target="../ink/ink1861.xml"/><Relationship Id="rId195" Type="http://schemas.openxmlformats.org/officeDocument/2006/relationships/image" Target="../media/image1839.png"/><Relationship Id="rId194" Type="http://schemas.openxmlformats.org/officeDocument/2006/relationships/customXml" Target="../ink/ink1860.xml"/><Relationship Id="rId193" Type="http://schemas.openxmlformats.org/officeDocument/2006/relationships/image" Target="../media/image1838.png"/><Relationship Id="rId192" Type="http://schemas.openxmlformats.org/officeDocument/2006/relationships/customXml" Target="../ink/ink1859.xml"/><Relationship Id="rId191" Type="http://schemas.openxmlformats.org/officeDocument/2006/relationships/image" Target="../media/image1837.png"/><Relationship Id="rId190" Type="http://schemas.openxmlformats.org/officeDocument/2006/relationships/customXml" Target="../ink/ink1858.xml"/><Relationship Id="rId19" Type="http://schemas.openxmlformats.org/officeDocument/2006/relationships/image" Target="../media/image1751.png"/><Relationship Id="rId189" Type="http://schemas.openxmlformats.org/officeDocument/2006/relationships/image" Target="../media/image1836.png"/><Relationship Id="rId188" Type="http://schemas.openxmlformats.org/officeDocument/2006/relationships/customXml" Target="../ink/ink1857.xml"/><Relationship Id="rId187" Type="http://schemas.openxmlformats.org/officeDocument/2006/relationships/image" Target="../media/image1835.png"/><Relationship Id="rId186" Type="http://schemas.openxmlformats.org/officeDocument/2006/relationships/customXml" Target="../ink/ink1856.xml"/><Relationship Id="rId185" Type="http://schemas.openxmlformats.org/officeDocument/2006/relationships/image" Target="../media/image1834.png"/><Relationship Id="rId184" Type="http://schemas.openxmlformats.org/officeDocument/2006/relationships/customXml" Target="../ink/ink1855.xml"/><Relationship Id="rId183" Type="http://schemas.openxmlformats.org/officeDocument/2006/relationships/image" Target="../media/image1833.png"/><Relationship Id="rId182" Type="http://schemas.openxmlformats.org/officeDocument/2006/relationships/customXml" Target="../ink/ink1854.xml"/><Relationship Id="rId181" Type="http://schemas.openxmlformats.org/officeDocument/2006/relationships/image" Target="../media/image1832.png"/><Relationship Id="rId180" Type="http://schemas.openxmlformats.org/officeDocument/2006/relationships/customXml" Target="../ink/ink1853.xml"/><Relationship Id="rId18" Type="http://schemas.openxmlformats.org/officeDocument/2006/relationships/customXml" Target="../ink/ink1772.xml"/><Relationship Id="rId179" Type="http://schemas.openxmlformats.org/officeDocument/2006/relationships/image" Target="../media/image1831.png"/><Relationship Id="rId178" Type="http://schemas.openxmlformats.org/officeDocument/2006/relationships/customXml" Target="../ink/ink1852.xml"/><Relationship Id="rId177" Type="http://schemas.openxmlformats.org/officeDocument/2006/relationships/image" Target="../media/image1830.png"/><Relationship Id="rId176" Type="http://schemas.openxmlformats.org/officeDocument/2006/relationships/customXml" Target="../ink/ink1851.xml"/><Relationship Id="rId175" Type="http://schemas.openxmlformats.org/officeDocument/2006/relationships/image" Target="../media/image1829.png"/><Relationship Id="rId174" Type="http://schemas.openxmlformats.org/officeDocument/2006/relationships/customXml" Target="../ink/ink1850.xml"/><Relationship Id="rId173" Type="http://schemas.openxmlformats.org/officeDocument/2006/relationships/image" Target="../media/image1828.png"/><Relationship Id="rId172" Type="http://schemas.openxmlformats.org/officeDocument/2006/relationships/customXml" Target="../ink/ink1849.xml"/><Relationship Id="rId171" Type="http://schemas.openxmlformats.org/officeDocument/2006/relationships/image" Target="../media/image1827.png"/><Relationship Id="rId170" Type="http://schemas.openxmlformats.org/officeDocument/2006/relationships/customXml" Target="../ink/ink1848.xml"/><Relationship Id="rId17" Type="http://schemas.openxmlformats.org/officeDocument/2006/relationships/image" Target="../media/image1750.png"/><Relationship Id="rId169" Type="http://schemas.openxmlformats.org/officeDocument/2006/relationships/image" Target="../media/image1826.png"/><Relationship Id="rId168" Type="http://schemas.openxmlformats.org/officeDocument/2006/relationships/customXml" Target="../ink/ink1847.xml"/><Relationship Id="rId167" Type="http://schemas.openxmlformats.org/officeDocument/2006/relationships/image" Target="../media/image1825.png"/><Relationship Id="rId166" Type="http://schemas.openxmlformats.org/officeDocument/2006/relationships/customXml" Target="../ink/ink1846.xml"/><Relationship Id="rId165" Type="http://schemas.openxmlformats.org/officeDocument/2006/relationships/image" Target="../media/image1824.png"/><Relationship Id="rId164" Type="http://schemas.openxmlformats.org/officeDocument/2006/relationships/customXml" Target="../ink/ink1845.xml"/><Relationship Id="rId163" Type="http://schemas.openxmlformats.org/officeDocument/2006/relationships/image" Target="../media/image1823.png"/><Relationship Id="rId162" Type="http://schemas.openxmlformats.org/officeDocument/2006/relationships/customXml" Target="../ink/ink1844.xml"/><Relationship Id="rId161" Type="http://schemas.openxmlformats.org/officeDocument/2006/relationships/image" Target="../media/image1822.png"/><Relationship Id="rId160" Type="http://schemas.openxmlformats.org/officeDocument/2006/relationships/customXml" Target="../ink/ink1843.xml"/><Relationship Id="rId16" Type="http://schemas.openxmlformats.org/officeDocument/2006/relationships/customXml" Target="../ink/ink1771.xml"/><Relationship Id="rId159" Type="http://schemas.openxmlformats.org/officeDocument/2006/relationships/image" Target="../media/image1821.png"/><Relationship Id="rId158" Type="http://schemas.openxmlformats.org/officeDocument/2006/relationships/customXml" Target="../ink/ink1842.xml"/><Relationship Id="rId157" Type="http://schemas.openxmlformats.org/officeDocument/2006/relationships/image" Target="../media/image1820.png"/><Relationship Id="rId156" Type="http://schemas.openxmlformats.org/officeDocument/2006/relationships/customXml" Target="../ink/ink1841.xml"/><Relationship Id="rId155" Type="http://schemas.openxmlformats.org/officeDocument/2006/relationships/image" Target="../media/image1819.png"/><Relationship Id="rId154" Type="http://schemas.openxmlformats.org/officeDocument/2006/relationships/customXml" Target="../ink/ink1840.xml"/><Relationship Id="rId153" Type="http://schemas.openxmlformats.org/officeDocument/2006/relationships/image" Target="../media/image1818.png"/><Relationship Id="rId152" Type="http://schemas.openxmlformats.org/officeDocument/2006/relationships/customXml" Target="../ink/ink1839.xml"/><Relationship Id="rId151" Type="http://schemas.openxmlformats.org/officeDocument/2006/relationships/image" Target="../media/image1817.png"/><Relationship Id="rId150" Type="http://schemas.openxmlformats.org/officeDocument/2006/relationships/customXml" Target="../ink/ink1838.xml"/><Relationship Id="rId15" Type="http://schemas.openxmlformats.org/officeDocument/2006/relationships/image" Target="../media/image1749.png"/><Relationship Id="rId149" Type="http://schemas.openxmlformats.org/officeDocument/2006/relationships/image" Target="../media/image1816.png"/><Relationship Id="rId148" Type="http://schemas.openxmlformats.org/officeDocument/2006/relationships/customXml" Target="../ink/ink1837.xml"/><Relationship Id="rId147" Type="http://schemas.openxmlformats.org/officeDocument/2006/relationships/image" Target="../media/image1815.png"/><Relationship Id="rId146" Type="http://schemas.openxmlformats.org/officeDocument/2006/relationships/customXml" Target="../ink/ink1836.xml"/><Relationship Id="rId145" Type="http://schemas.openxmlformats.org/officeDocument/2006/relationships/image" Target="../media/image1814.png"/><Relationship Id="rId144" Type="http://schemas.openxmlformats.org/officeDocument/2006/relationships/customXml" Target="../ink/ink1835.xml"/><Relationship Id="rId143" Type="http://schemas.openxmlformats.org/officeDocument/2006/relationships/image" Target="../media/image1813.png"/><Relationship Id="rId142" Type="http://schemas.openxmlformats.org/officeDocument/2006/relationships/customXml" Target="../ink/ink1834.xml"/><Relationship Id="rId141" Type="http://schemas.openxmlformats.org/officeDocument/2006/relationships/image" Target="../media/image1812.png"/><Relationship Id="rId140" Type="http://schemas.openxmlformats.org/officeDocument/2006/relationships/customXml" Target="../ink/ink1833.xml"/><Relationship Id="rId14" Type="http://schemas.openxmlformats.org/officeDocument/2006/relationships/customXml" Target="../ink/ink1770.xml"/><Relationship Id="rId139" Type="http://schemas.openxmlformats.org/officeDocument/2006/relationships/image" Target="../media/image1811.png"/><Relationship Id="rId138" Type="http://schemas.openxmlformats.org/officeDocument/2006/relationships/customXml" Target="../ink/ink1832.xml"/><Relationship Id="rId137" Type="http://schemas.openxmlformats.org/officeDocument/2006/relationships/image" Target="../media/image1810.png"/><Relationship Id="rId136" Type="http://schemas.openxmlformats.org/officeDocument/2006/relationships/customXml" Target="../ink/ink1831.xml"/><Relationship Id="rId135" Type="http://schemas.openxmlformats.org/officeDocument/2006/relationships/image" Target="../media/image1809.png"/><Relationship Id="rId134" Type="http://schemas.openxmlformats.org/officeDocument/2006/relationships/customXml" Target="../ink/ink1830.xml"/><Relationship Id="rId133" Type="http://schemas.openxmlformats.org/officeDocument/2006/relationships/image" Target="../media/image1808.png"/><Relationship Id="rId132" Type="http://schemas.openxmlformats.org/officeDocument/2006/relationships/customXml" Target="../ink/ink1829.xml"/><Relationship Id="rId131" Type="http://schemas.openxmlformats.org/officeDocument/2006/relationships/image" Target="../media/image1807.png"/><Relationship Id="rId130" Type="http://schemas.openxmlformats.org/officeDocument/2006/relationships/customXml" Target="../ink/ink1828.xml"/><Relationship Id="rId13" Type="http://schemas.openxmlformats.org/officeDocument/2006/relationships/image" Target="../media/image1748.png"/><Relationship Id="rId129" Type="http://schemas.openxmlformats.org/officeDocument/2006/relationships/image" Target="../media/image1806.png"/><Relationship Id="rId128" Type="http://schemas.openxmlformats.org/officeDocument/2006/relationships/customXml" Target="../ink/ink1827.xml"/><Relationship Id="rId127" Type="http://schemas.openxmlformats.org/officeDocument/2006/relationships/image" Target="../media/image1805.png"/><Relationship Id="rId126" Type="http://schemas.openxmlformats.org/officeDocument/2006/relationships/customXml" Target="../ink/ink1826.xml"/><Relationship Id="rId125" Type="http://schemas.openxmlformats.org/officeDocument/2006/relationships/image" Target="../media/image1804.png"/><Relationship Id="rId124" Type="http://schemas.openxmlformats.org/officeDocument/2006/relationships/customXml" Target="../ink/ink1825.xml"/><Relationship Id="rId123" Type="http://schemas.openxmlformats.org/officeDocument/2006/relationships/image" Target="../media/image1803.png"/><Relationship Id="rId122" Type="http://schemas.openxmlformats.org/officeDocument/2006/relationships/customXml" Target="../ink/ink1824.xml"/><Relationship Id="rId121" Type="http://schemas.openxmlformats.org/officeDocument/2006/relationships/image" Target="../media/image1802.png"/><Relationship Id="rId120" Type="http://schemas.openxmlformats.org/officeDocument/2006/relationships/customXml" Target="../ink/ink1823.xml"/><Relationship Id="rId12" Type="http://schemas.openxmlformats.org/officeDocument/2006/relationships/customXml" Target="../ink/ink1769.xml"/><Relationship Id="rId119" Type="http://schemas.openxmlformats.org/officeDocument/2006/relationships/image" Target="../media/image1801.png"/><Relationship Id="rId118" Type="http://schemas.openxmlformats.org/officeDocument/2006/relationships/customXml" Target="../ink/ink1822.xml"/><Relationship Id="rId117" Type="http://schemas.openxmlformats.org/officeDocument/2006/relationships/image" Target="../media/image1800.png"/><Relationship Id="rId116" Type="http://schemas.openxmlformats.org/officeDocument/2006/relationships/customXml" Target="../ink/ink1821.xml"/><Relationship Id="rId115" Type="http://schemas.openxmlformats.org/officeDocument/2006/relationships/image" Target="../media/image1799.png"/><Relationship Id="rId114" Type="http://schemas.openxmlformats.org/officeDocument/2006/relationships/customXml" Target="../ink/ink1820.xml"/><Relationship Id="rId113" Type="http://schemas.openxmlformats.org/officeDocument/2006/relationships/image" Target="../media/image1798.png"/><Relationship Id="rId112" Type="http://schemas.openxmlformats.org/officeDocument/2006/relationships/customXml" Target="../ink/ink1819.xml"/><Relationship Id="rId111" Type="http://schemas.openxmlformats.org/officeDocument/2006/relationships/image" Target="../media/image1797.png"/><Relationship Id="rId110" Type="http://schemas.openxmlformats.org/officeDocument/2006/relationships/customXml" Target="../ink/ink1818.xml"/><Relationship Id="rId11" Type="http://schemas.openxmlformats.org/officeDocument/2006/relationships/image" Target="../media/image1747.png"/><Relationship Id="rId109" Type="http://schemas.openxmlformats.org/officeDocument/2006/relationships/image" Target="../media/image1796.png"/><Relationship Id="rId108" Type="http://schemas.openxmlformats.org/officeDocument/2006/relationships/customXml" Target="../ink/ink1817.xml"/><Relationship Id="rId107" Type="http://schemas.openxmlformats.org/officeDocument/2006/relationships/image" Target="../media/image1795.png"/><Relationship Id="rId106" Type="http://schemas.openxmlformats.org/officeDocument/2006/relationships/customXml" Target="../ink/ink1816.xml"/><Relationship Id="rId105" Type="http://schemas.openxmlformats.org/officeDocument/2006/relationships/image" Target="../media/image1794.png"/><Relationship Id="rId104" Type="http://schemas.openxmlformats.org/officeDocument/2006/relationships/customXml" Target="../ink/ink1815.xml"/><Relationship Id="rId103" Type="http://schemas.openxmlformats.org/officeDocument/2006/relationships/image" Target="../media/image1793.png"/><Relationship Id="rId102" Type="http://schemas.openxmlformats.org/officeDocument/2006/relationships/customXml" Target="../ink/ink1814.xml"/><Relationship Id="rId101" Type="http://schemas.openxmlformats.org/officeDocument/2006/relationships/image" Target="../media/image1792.png"/><Relationship Id="rId100" Type="http://schemas.openxmlformats.org/officeDocument/2006/relationships/customXml" Target="../ink/ink1813.xml"/><Relationship Id="rId10" Type="http://schemas.openxmlformats.org/officeDocument/2006/relationships/customXml" Target="../ink/ink1768.xml"/><Relationship Id="rId1" Type="http://schemas.openxmlformats.org/officeDocument/2006/relationships/image" Target="../media/image174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69.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93.png"/><Relationship Id="rId5" Type="http://schemas.openxmlformats.org/officeDocument/2006/relationships/customXml" Target="../ink/ink288.xml"/><Relationship Id="rId4" Type="http://schemas.openxmlformats.org/officeDocument/2006/relationships/image" Target="../media/image292.png"/><Relationship Id="rId3" Type="http://schemas.openxmlformats.org/officeDocument/2006/relationships/customXml" Target="../ink/ink287.xml"/><Relationship Id="rId2" Type="http://schemas.openxmlformats.org/officeDocument/2006/relationships/image" Target="../media/image291.png"/><Relationship Id="rId1" Type="http://schemas.openxmlformats.org/officeDocument/2006/relationships/image" Target="../media/image290.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7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7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73.png"/><Relationship Id="rId1" Type="http://schemas.openxmlformats.org/officeDocument/2006/relationships/image" Target="../media/image187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7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76.png"/><Relationship Id="rId1" Type="http://schemas.openxmlformats.org/officeDocument/2006/relationships/image" Target="../media/image187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78.png"/><Relationship Id="rId1" Type="http://schemas.openxmlformats.org/officeDocument/2006/relationships/image" Target="../media/image18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99" Type="http://schemas.openxmlformats.org/officeDocument/2006/relationships/customXml" Target="../ink/ink337.xml"/><Relationship Id="rId98" Type="http://schemas.openxmlformats.org/officeDocument/2006/relationships/image" Target="../media/image339.png"/><Relationship Id="rId97" Type="http://schemas.openxmlformats.org/officeDocument/2006/relationships/customXml" Target="../ink/ink336.xml"/><Relationship Id="rId96" Type="http://schemas.openxmlformats.org/officeDocument/2006/relationships/image" Target="../media/image338.png"/><Relationship Id="rId95" Type="http://schemas.openxmlformats.org/officeDocument/2006/relationships/customXml" Target="../ink/ink335.xml"/><Relationship Id="rId94" Type="http://schemas.openxmlformats.org/officeDocument/2006/relationships/image" Target="../media/image337.png"/><Relationship Id="rId93" Type="http://schemas.openxmlformats.org/officeDocument/2006/relationships/customXml" Target="../ink/ink334.xml"/><Relationship Id="rId92" Type="http://schemas.openxmlformats.org/officeDocument/2006/relationships/image" Target="../media/image336.png"/><Relationship Id="rId91" Type="http://schemas.openxmlformats.org/officeDocument/2006/relationships/customXml" Target="../ink/ink333.xml"/><Relationship Id="rId90" Type="http://schemas.openxmlformats.org/officeDocument/2006/relationships/image" Target="../media/image335.png"/><Relationship Id="rId9" Type="http://schemas.openxmlformats.org/officeDocument/2006/relationships/customXml" Target="../ink/ink292.xml"/><Relationship Id="rId89" Type="http://schemas.openxmlformats.org/officeDocument/2006/relationships/customXml" Target="../ink/ink332.xml"/><Relationship Id="rId88" Type="http://schemas.openxmlformats.org/officeDocument/2006/relationships/image" Target="../media/image334.png"/><Relationship Id="rId87" Type="http://schemas.openxmlformats.org/officeDocument/2006/relationships/customXml" Target="../ink/ink331.xml"/><Relationship Id="rId86" Type="http://schemas.openxmlformats.org/officeDocument/2006/relationships/image" Target="../media/image333.png"/><Relationship Id="rId85" Type="http://schemas.openxmlformats.org/officeDocument/2006/relationships/customXml" Target="../ink/ink330.xml"/><Relationship Id="rId84" Type="http://schemas.openxmlformats.org/officeDocument/2006/relationships/image" Target="../media/image332.png"/><Relationship Id="rId83" Type="http://schemas.openxmlformats.org/officeDocument/2006/relationships/customXml" Target="../ink/ink329.xml"/><Relationship Id="rId82" Type="http://schemas.openxmlformats.org/officeDocument/2006/relationships/image" Target="../media/image331.png"/><Relationship Id="rId81" Type="http://schemas.openxmlformats.org/officeDocument/2006/relationships/customXml" Target="../ink/ink328.xml"/><Relationship Id="rId80" Type="http://schemas.openxmlformats.org/officeDocument/2006/relationships/image" Target="../media/image330.png"/><Relationship Id="rId8" Type="http://schemas.openxmlformats.org/officeDocument/2006/relationships/image" Target="../media/image294.png"/><Relationship Id="rId79" Type="http://schemas.openxmlformats.org/officeDocument/2006/relationships/customXml" Target="../ink/ink327.xml"/><Relationship Id="rId78" Type="http://schemas.openxmlformats.org/officeDocument/2006/relationships/image" Target="../media/image329.png"/><Relationship Id="rId77" Type="http://schemas.openxmlformats.org/officeDocument/2006/relationships/customXml" Target="../ink/ink326.xml"/><Relationship Id="rId76" Type="http://schemas.openxmlformats.org/officeDocument/2006/relationships/image" Target="../media/image328.png"/><Relationship Id="rId75" Type="http://schemas.openxmlformats.org/officeDocument/2006/relationships/customXml" Target="../ink/ink325.xml"/><Relationship Id="rId74" Type="http://schemas.openxmlformats.org/officeDocument/2006/relationships/image" Target="../media/image327.png"/><Relationship Id="rId73" Type="http://schemas.openxmlformats.org/officeDocument/2006/relationships/customXml" Target="../ink/ink324.xml"/><Relationship Id="rId72" Type="http://schemas.openxmlformats.org/officeDocument/2006/relationships/image" Target="../media/image326.png"/><Relationship Id="rId71" Type="http://schemas.openxmlformats.org/officeDocument/2006/relationships/customXml" Target="../ink/ink323.xml"/><Relationship Id="rId70" Type="http://schemas.openxmlformats.org/officeDocument/2006/relationships/image" Target="../media/image325.png"/><Relationship Id="rId7" Type="http://schemas.openxmlformats.org/officeDocument/2006/relationships/customXml" Target="../ink/ink291.xml"/><Relationship Id="rId69" Type="http://schemas.openxmlformats.org/officeDocument/2006/relationships/customXml" Target="../ink/ink322.xml"/><Relationship Id="rId68" Type="http://schemas.openxmlformats.org/officeDocument/2006/relationships/image" Target="../media/image324.png"/><Relationship Id="rId67" Type="http://schemas.openxmlformats.org/officeDocument/2006/relationships/customXml" Target="../ink/ink321.xml"/><Relationship Id="rId66" Type="http://schemas.openxmlformats.org/officeDocument/2006/relationships/image" Target="../media/image323.png"/><Relationship Id="rId65" Type="http://schemas.openxmlformats.org/officeDocument/2006/relationships/customXml" Target="../ink/ink320.xml"/><Relationship Id="rId64" Type="http://schemas.openxmlformats.org/officeDocument/2006/relationships/image" Target="../media/image322.png"/><Relationship Id="rId63" Type="http://schemas.openxmlformats.org/officeDocument/2006/relationships/customXml" Target="../ink/ink319.xml"/><Relationship Id="rId62" Type="http://schemas.openxmlformats.org/officeDocument/2006/relationships/image" Target="../media/image321.png"/><Relationship Id="rId61" Type="http://schemas.openxmlformats.org/officeDocument/2006/relationships/customXml" Target="../ink/ink318.xml"/><Relationship Id="rId60" Type="http://schemas.openxmlformats.org/officeDocument/2006/relationships/image" Target="../media/image320.png"/><Relationship Id="rId6" Type="http://schemas.openxmlformats.org/officeDocument/2006/relationships/image" Target="../media/image293.png"/><Relationship Id="rId59" Type="http://schemas.openxmlformats.org/officeDocument/2006/relationships/customXml" Target="../ink/ink317.xml"/><Relationship Id="rId58" Type="http://schemas.openxmlformats.org/officeDocument/2006/relationships/image" Target="../media/image319.png"/><Relationship Id="rId57" Type="http://schemas.openxmlformats.org/officeDocument/2006/relationships/customXml" Target="../ink/ink316.xml"/><Relationship Id="rId56" Type="http://schemas.openxmlformats.org/officeDocument/2006/relationships/image" Target="../media/image318.png"/><Relationship Id="rId55" Type="http://schemas.openxmlformats.org/officeDocument/2006/relationships/customXml" Target="../ink/ink315.xml"/><Relationship Id="rId54" Type="http://schemas.openxmlformats.org/officeDocument/2006/relationships/image" Target="../media/image317.png"/><Relationship Id="rId53" Type="http://schemas.openxmlformats.org/officeDocument/2006/relationships/customXml" Target="../ink/ink314.xml"/><Relationship Id="rId52" Type="http://schemas.openxmlformats.org/officeDocument/2006/relationships/image" Target="../media/image316.png"/><Relationship Id="rId51" Type="http://schemas.openxmlformats.org/officeDocument/2006/relationships/customXml" Target="../ink/ink313.xml"/><Relationship Id="rId50" Type="http://schemas.openxmlformats.org/officeDocument/2006/relationships/image" Target="../media/image315.png"/><Relationship Id="rId5" Type="http://schemas.openxmlformats.org/officeDocument/2006/relationships/customXml" Target="../ink/ink290.xml"/><Relationship Id="rId49" Type="http://schemas.openxmlformats.org/officeDocument/2006/relationships/customXml" Target="../ink/ink312.xml"/><Relationship Id="rId48" Type="http://schemas.openxmlformats.org/officeDocument/2006/relationships/image" Target="../media/image314.png"/><Relationship Id="rId47" Type="http://schemas.openxmlformats.org/officeDocument/2006/relationships/customXml" Target="../ink/ink311.xml"/><Relationship Id="rId46" Type="http://schemas.openxmlformats.org/officeDocument/2006/relationships/image" Target="../media/image313.png"/><Relationship Id="rId45" Type="http://schemas.openxmlformats.org/officeDocument/2006/relationships/customXml" Target="../ink/ink310.xml"/><Relationship Id="rId44" Type="http://schemas.openxmlformats.org/officeDocument/2006/relationships/image" Target="../media/image312.png"/><Relationship Id="rId43" Type="http://schemas.openxmlformats.org/officeDocument/2006/relationships/customXml" Target="../ink/ink309.xml"/><Relationship Id="rId42" Type="http://schemas.openxmlformats.org/officeDocument/2006/relationships/image" Target="../media/image311.png"/><Relationship Id="rId41" Type="http://schemas.openxmlformats.org/officeDocument/2006/relationships/customXml" Target="../ink/ink308.xml"/><Relationship Id="rId40" Type="http://schemas.openxmlformats.org/officeDocument/2006/relationships/image" Target="../media/image310.png"/><Relationship Id="rId4" Type="http://schemas.openxmlformats.org/officeDocument/2006/relationships/image" Target="../media/image292.png"/><Relationship Id="rId39" Type="http://schemas.openxmlformats.org/officeDocument/2006/relationships/customXml" Target="../ink/ink307.xml"/><Relationship Id="rId38" Type="http://schemas.openxmlformats.org/officeDocument/2006/relationships/image" Target="../media/image309.png"/><Relationship Id="rId37" Type="http://schemas.openxmlformats.org/officeDocument/2006/relationships/customXml" Target="../ink/ink306.xml"/><Relationship Id="rId36" Type="http://schemas.openxmlformats.org/officeDocument/2006/relationships/image" Target="../media/image308.png"/><Relationship Id="rId35" Type="http://schemas.openxmlformats.org/officeDocument/2006/relationships/customXml" Target="../ink/ink305.xml"/><Relationship Id="rId34" Type="http://schemas.openxmlformats.org/officeDocument/2006/relationships/image" Target="../media/image307.png"/><Relationship Id="rId33" Type="http://schemas.openxmlformats.org/officeDocument/2006/relationships/customXml" Target="../ink/ink304.xml"/><Relationship Id="rId32" Type="http://schemas.openxmlformats.org/officeDocument/2006/relationships/image" Target="../media/image306.png"/><Relationship Id="rId31" Type="http://schemas.openxmlformats.org/officeDocument/2006/relationships/customXml" Target="../ink/ink303.xml"/><Relationship Id="rId30" Type="http://schemas.openxmlformats.org/officeDocument/2006/relationships/image" Target="../media/image305.png"/><Relationship Id="rId3" Type="http://schemas.openxmlformats.org/officeDocument/2006/relationships/customXml" Target="../ink/ink289.xml"/><Relationship Id="rId29" Type="http://schemas.openxmlformats.org/officeDocument/2006/relationships/customXml" Target="../ink/ink302.xml"/><Relationship Id="rId28" Type="http://schemas.openxmlformats.org/officeDocument/2006/relationships/image" Target="../media/image304.png"/><Relationship Id="rId27" Type="http://schemas.openxmlformats.org/officeDocument/2006/relationships/customXml" Target="../ink/ink301.xml"/><Relationship Id="rId26" Type="http://schemas.openxmlformats.org/officeDocument/2006/relationships/image" Target="../media/image303.png"/><Relationship Id="rId25" Type="http://schemas.openxmlformats.org/officeDocument/2006/relationships/customXml" Target="../ink/ink300.xml"/><Relationship Id="rId24" Type="http://schemas.openxmlformats.org/officeDocument/2006/relationships/image" Target="../media/image302.png"/><Relationship Id="rId23" Type="http://schemas.openxmlformats.org/officeDocument/2006/relationships/customXml" Target="../ink/ink299.xml"/><Relationship Id="rId22" Type="http://schemas.openxmlformats.org/officeDocument/2006/relationships/image" Target="../media/image301.png"/><Relationship Id="rId21" Type="http://schemas.openxmlformats.org/officeDocument/2006/relationships/customXml" Target="../ink/ink298.xml"/><Relationship Id="rId20" Type="http://schemas.openxmlformats.org/officeDocument/2006/relationships/image" Target="../media/image300.png"/><Relationship Id="rId2" Type="http://schemas.openxmlformats.org/officeDocument/2006/relationships/image" Target="../media/image291.png"/><Relationship Id="rId193" Type="http://schemas.openxmlformats.org/officeDocument/2006/relationships/slideLayout" Target="../slideLayouts/slideLayout1.xml"/><Relationship Id="rId192" Type="http://schemas.openxmlformats.org/officeDocument/2006/relationships/image" Target="../media/image386.png"/><Relationship Id="rId191" Type="http://schemas.openxmlformats.org/officeDocument/2006/relationships/customXml" Target="../ink/ink383.xml"/><Relationship Id="rId190" Type="http://schemas.openxmlformats.org/officeDocument/2006/relationships/image" Target="../media/image385.png"/><Relationship Id="rId19" Type="http://schemas.openxmlformats.org/officeDocument/2006/relationships/customXml" Target="../ink/ink297.xml"/><Relationship Id="rId189" Type="http://schemas.openxmlformats.org/officeDocument/2006/relationships/customXml" Target="../ink/ink382.xml"/><Relationship Id="rId188" Type="http://schemas.openxmlformats.org/officeDocument/2006/relationships/image" Target="../media/image384.png"/><Relationship Id="rId187" Type="http://schemas.openxmlformats.org/officeDocument/2006/relationships/customXml" Target="../ink/ink381.xml"/><Relationship Id="rId186" Type="http://schemas.openxmlformats.org/officeDocument/2006/relationships/image" Target="../media/image383.png"/><Relationship Id="rId185" Type="http://schemas.openxmlformats.org/officeDocument/2006/relationships/customXml" Target="../ink/ink380.xml"/><Relationship Id="rId184" Type="http://schemas.openxmlformats.org/officeDocument/2006/relationships/image" Target="../media/image382.png"/><Relationship Id="rId183" Type="http://schemas.openxmlformats.org/officeDocument/2006/relationships/customXml" Target="../ink/ink379.xml"/><Relationship Id="rId182" Type="http://schemas.openxmlformats.org/officeDocument/2006/relationships/image" Target="../media/image381.png"/><Relationship Id="rId181" Type="http://schemas.openxmlformats.org/officeDocument/2006/relationships/customXml" Target="../ink/ink378.xml"/><Relationship Id="rId180" Type="http://schemas.openxmlformats.org/officeDocument/2006/relationships/image" Target="../media/image380.png"/><Relationship Id="rId18" Type="http://schemas.openxmlformats.org/officeDocument/2006/relationships/image" Target="../media/image299.png"/><Relationship Id="rId179" Type="http://schemas.openxmlformats.org/officeDocument/2006/relationships/customXml" Target="../ink/ink377.xml"/><Relationship Id="rId178" Type="http://schemas.openxmlformats.org/officeDocument/2006/relationships/image" Target="../media/image379.png"/><Relationship Id="rId177" Type="http://schemas.openxmlformats.org/officeDocument/2006/relationships/customXml" Target="../ink/ink376.xml"/><Relationship Id="rId176" Type="http://schemas.openxmlformats.org/officeDocument/2006/relationships/image" Target="../media/image378.png"/><Relationship Id="rId175" Type="http://schemas.openxmlformats.org/officeDocument/2006/relationships/customXml" Target="../ink/ink375.xml"/><Relationship Id="rId174" Type="http://schemas.openxmlformats.org/officeDocument/2006/relationships/image" Target="../media/image377.png"/><Relationship Id="rId173" Type="http://schemas.openxmlformats.org/officeDocument/2006/relationships/customXml" Target="../ink/ink374.xml"/><Relationship Id="rId172" Type="http://schemas.openxmlformats.org/officeDocument/2006/relationships/image" Target="../media/image376.png"/><Relationship Id="rId171" Type="http://schemas.openxmlformats.org/officeDocument/2006/relationships/customXml" Target="../ink/ink373.xml"/><Relationship Id="rId170" Type="http://schemas.openxmlformats.org/officeDocument/2006/relationships/image" Target="../media/image375.png"/><Relationship Id="rId17" Type="http://schemas.openxmlformats.org/officeDocument/2006/relationships/customXml" Target="../ink/ink296.xml"/><Relationship Id="rId169" Type="http://schemas.openxmlformats.org/officeDocument/2006/relationships/customXml" Target="../ink/ink372.xml"/><Relationship Id="rId168" Type="http://schemas.openxmlformats.org/officeDocument/2006/relationships/image" Target="../media/image374.png"/><Relationship Id="rId167" Type="http://schemas.openxmlformats.org/officeDocument/2006/relationships/customXml" Target="../ink/ink371.xml"/><Relationship Id="rId166" Type="http://schemas.openxmlformats.org/officeDocument/2006/relationships/image" Target="../media/image373.png"/><Relationship Id="rId165" Type="http://schemas.openxmlformats.org/officeDocument/2006/relationships/customXml" Target="../ink/ink370.xml"/><Relationship Id="rId164" Type="http://schemas.openxmlformats.org/officeDocument/2006/relationships/image" Target="../media/image372.png"/><Relationship Id="rId163" Type="http://schemas.openxmlformats.org/officeDocument/2006/relationships/customXml" Target="../ink/ink369.xml"/><Relationship Id="rId162" Type="http://schemas.openxmlformats.org/officeDocument/2006/relationships/image" Target="../media/image371.png"/><Relationship Id="rId161" Type="http://schemas.openxmlformats.org/officeDocument/2006/relationships/customXml" Target="../ink/ink368.xml"/><Relationship Id="rId160" Type="http://schemas.openxmlformats.org/officeDocument/2006/relationships/image" Target="../media/image370.png"/><Relationship Id="rId16" Type="http://schemas.openxmlformats.org/officeDocument/2006/relationships/image" Target="../media/image298.png"/><Relationship Id="rId159" Type="http://schemas.openxmlformats.org/officeDocument/2006/relationships/customXml" Target="../ink/ink367.xml"/><Relationship Id="rId158" Type="http://schemas.openxmlformats.org/officeDocument/2006/relationships/image" Target="../media/image369.png"/><Relationship Id="rId157" Type="http://schemas.openxmlformats.org/officeDocument/2006/relationships/customXml" Target="../ink/ink366.xml"/><Relationship Id="rId156" Type="http://schemas.openxmlformats.org/officeDocument/2006/relationships/image" Target="../media/image368.png"/><Relationship Id="rId155" Type="http://schemas.openxmlformats.org/officeDocument/2006/relationships/customXml" Target="../ink/ink365.xml"/><Relationship Id="rId154" Type="http://schemas.openxmlformats.org/officeDocument/2006/relationships/image" Target="../media/image367.png"/><Relationship Id="rId153" Type="http://schemas.openxmlformats.org/officeDocument/2006/relationships/customXml" Target="../ink/ink364.xml"/><Relationship Id="rId152" Type="http://schemas.openxmlformats.org/officeDocument/2006/relationships/image" Target="../media/image366.png"/><Relationship Id="rId151" Type="http://schemas.openxmlformats.org/officeDocument/2006/relationships/customXml" Target="../ink/ink363.xml"/><Relationship Id="rId150" Type="http://schemas.openxmlformats.org/officeDocument/2006/relationships/image" Target="../media/image365.png"/><Relationship Id="rId15" Type="http://schemas.openxmlformats.org/officeDocument/2006/relationships/customXml" Target="../ink/ink295.xml"/><Relationship Id="rId149" Type="http://schemas.openxmlformats.org/officeDocument/2006/relationships/customXml" Target="../ink/ink362.xml"/><Relationship Id="rId148" Type="http://schemas.openxmlformats.org/officeDocument/2006/relationships/image" Target="../media/image364.png"/><Relationship Id="rId147" Type="http://schemas.openxmlformats.org/officeDocument/2006/relationships/customXml" Target="../ink/ink361.xml"/><Relationship Id="rId146" Type="http://schemas.openxmlformats.org/officeDocument/2006/relationships/image" Target="../media/image363.png"/><Relationship Id="rId145" Type="http://schemas.openxmlformats.org/officeDocument/2006/relationships/customXml" Target="../ink/ink360.xml"/><Relationship Id="rId144" Type="http://schemas.openxmlformats.org/officeDocument/2006/relationships/image" Target="../media/image362.png"/><Relationship Id="rId143" Type="http://schemas.openxmlformats.org/officeDocument/2006/relationships/customXml" Target="../ink/ink359.xml"/><Relationship Id="rId142" Type="http://schemas.openxmlformats.org/officeDocument/2006/relationships/image" Target="../media/image361.png"/><Relationship Id="rId141" Type="http://schemas.openxmlformats.org/officeDocument/2006/relationships/customXml" Target="../ink/ink358.xml"/><Relationship Id="rId140" Type="http://schemas.openxmlformats.org/officeDocument/2006/relationships/image" Target="../media/image360.png"/><Relationship Id="rId14" Type="http://schemas.openxmlformats.org/officeDocument/2006/relationships/image" Target="../media/image297.png"/><Relationship Id="rId139" Type="http://schemas.openxmlformats.org/officeDocument/2006/relationships/customXml" Target="../ink/ink357.xml"/><Relationship Id="rId138" Type="http://schemas.openxmlformats.org/officeDocument/2006/relationships/image" Target="../media/image359.png"/><Relationship Id="rId137" Type="http://schemas.openxmlformats.org/officeDocument/2006/relationships/customXml" Target="../ink/ink356.xml"/><Relationship Id="rId136" Type="http://schemas.openxmlformats.org/officeDocument/2006/relationships/image" Target="../media/image358.png"/><Relationship Id="rId135" Type="http://schemas.openxmlformats.org/officeDocument/2006/relationships/customXml" Target="../ink/ink355.xml"/><Relationship Id="rId134" Type="http://schemas.openxmlformats.org/officeDocument/2006/relationships/image" Target="../media/image357.png"/><Relationship Id="rId133" Type="http://schemas.openxmlformats.org/officeDocument/2006/relationships/customXml" Target="../ink/ink354.xml"/><Relationship Id="rId132" Type="http://schemas.openxmlformats.org/officeDocument/2006/relationships/image" Target="../media/image356.png"/><Relationship Id="rId131" Type="http://schemas.openxmlformats.org/officeDocument/2006/relationships/customXml" Target="../ink/ink353.xml"/><Relationship Id="rId130" Type="http://schemas.openxmlformats.org/officeDocument/2006/relationships/image" Target="../media/image355.png"/><Relationship Id="rId13" Type="http://schemas.openxmlformats.org/officeDocument/2006/relationships/customXml" Target="../ink/ink294.xml"/><Relationship Id="rId129" Type="http://schemas.openxmlformats.org/officeDocument/2006/relationships/customXml" Target="../ink/ink352.xml"/><Relationship Id="rId128" Type="http://schemas.openxmlformats.org/officeDocument/2006/relationships/image" Target="../media/image354.png"/><Relationship Id="rId127" Type="http://schemas.openxmlformats.org/officeDocument/2006/relationships/customXml" Target="../ink/ink351.xml"/><Relationship Id="rId126" Type="http://schemas.openxmlformats.org/officeDocument/2006/relationships/image" Target="../media/image353.png"/><Relationship Id="rId125" Type="http://schemas.openxmlformats.org/officeDocument/2006/relationships/customXml" Target="../ink/ink350.xml"/><Relationship Id="rId124" Type="http://schemas.openxmlformats.org/officeDocument/2006/relationships/image" Target="../media/image352.png"/><Relationship Id="rId123" Type="http://schemas.openxmlformats.org/officeDocument/2006/relationships/customXml" Target="../ink/ink349.xml"/><Relationship Id="rId122" Type="http://schemas.openxmlformats.org/officeDocument/2006/relationships/image" Target="../media/image351.png"/><Relationship Id="rId121" Type="http://schemas.openxmlformats.org/officeDocument/2006/relationships/customXml" Target="../ink/ink348.xml"/><Relationship Id="rId120" Type="http://schemas.openxmlformats.org/officeDocument/2006/relationships/image" Target="../media/image350.png"/><Relationship Id="rId12" Type="http://schemas.openxmlformats.org/officeDocument/2006/relationships/image" Target="../media/image296.png"/><Relationship Id="rId119" Type="http://schemas.openxmlformats.org/officeDocument/2006/relationships/customXml" Target="../ink/ink347.xml"/><Relationship Id="rId118" Type="http://schemas.openxmlformats.org/officeDocument/2006/relationships/image" Target="../media/image349.png"/><Relationship Id="rId117" Type="http://schemas.openxmlformats.org/officeDocument/2006/relationships/customXml" Target="../ink/ink346.xml"/><Relationship Id="rId116" Type="http://schemas.openxmlformats.org/officeDocument/2006/relationships/image" Target="../media/image348.png"/><Relationship Id="rId115" Type="http://schemas.openxmlformats.org/officeDocument/2006/relationships/customXml" Target="../ink/ink345.xml"/><Relationship Id="rId114" Type="http://schemas.openxmlformats.org/officeDocument/2006/relationships/image" Target="../media/image347.png"/><Relationship Id="rId113" Type="http://schemas.openxmlformats.org/officeDocument/2006/relationships/customXml" Target="../ink/ink344.xml"/><Relationship Id="rId112" Type="http://schemas.openxmlformats.org/officeDocument/2006/relationships/image" Target="../media/image346.png"/><Relationship Id="rId111" Type="http://schemas.openxmlformats.org/officeDocument/2006/relationships/customXml" Target="../ink/ink343.xml"/><Relationship Id="rId110" Type="http://schemas.openxmlformats.org/officeDocument/2006/relationships/image" Target="../media/image345.png"/><Relationship Id="rId11" Type="http://schemas.openxmlformats.org/officeDocument/2006/relationships/customXml" Target="../ink/ink293.xml"/><Relationship Id="rId109" Type="http://schemas.openxmlformats.org/officeDocument/2006/relationships/customXml" Target="../ink/ink342.xml"/><Relationship Id="rId108" Type="http://schemas.openxmlformats.org/officeDocument/2006/relationships/image" Target="../media/image344.png"/><Relationship Id="rId107" Type="http://schemas.openxmlformats.org/officeDocument/2006/relationships/customXml" Target="../ink/ink341.xml"/><Relationship Id="rId106" Type="http://schemas.openxmlformats.org/officeDocument/2006/relationships/image" Target="../media/image343.png"/><Relationship Id="rId105" Type="http://schemas.openxmlformats.org/officeDocument/2006/relationships/customXml" Target="../ink/ink340.xml"/><Relationship Id="rId104" Type="http://schemas.openxmlformats.org/officeDocument/2006/relationships/image" Target="../media/image342.png"/><Relationship Id="rId103" Type="http://schemas.openxmlformats.org/officeDocument/2006/relationships/customXml" Target="../ink/ink339.xml"/><Relationship Id="rId102" Type="http://schemas.openxmlformats.org/officeDocument/2006/relationships/image" Target="../media/image341.png"/><Relationship Id="rId101" Type="http://schemas.openxmlformats.org/officeDocument/2006/relationships/customXml" Target="../ink/ink338.xml"/><Relationship Id="rId100" Type="http://schemas.openxmlformats.org/officeDocument/2006/relationships/image" Target="../media/image340.png"/><Relationship Id="rId10" Type="http://schemas.openxmlformats.org/officeDocument/2006/relationships/image" Target="../media/image295.png"/><Relationship Id="rId1" Type="http://schemas.openxmlformats.org/officeDocument/2006/relationships/image" Target="../media/image29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7.png"/></Relationships>
</file>

<file path=ppt/slides/_rels/slide7.xml.rels><?xml version="1.0" encoding="UTF-8" standalone="yes"?>
<Relationships xmlns="http://schemas.openxmlformats.org/package/2006/relationships"><Relationship Id="rId9" Type="http://schemas.openxmlformats.org/officeDocument/2006/relationships/image" Target="../media/image391.png"/><Relationship Id="rId8" Type="http://schemas.openxmlformats.org/officeDocument/2006/relationships/customXml" Target="../ink/ink387.xml"/><Relationship Id="rId7" Type="http://schemas.openxmlformats.org/officeDocument/2006/relationships/image" Target="../media/image390.png"/><Relationship Id="rId6" Type="http://schemas.openxmlformats.org/officeDocument/2006/relationships/customXml" Target="../ink/ink386.xml"/><Relationship Id="rId5" Type="http://schemas.openxmlformats.org/officeDocument/2006/relationships/image" Target="../media/image389.png"/><Relationship Id="rId48" Type="http://schemas.openxmlformats.org/officeDocument/2006/relationships/slideLayout" Target="../slideLayouts/slideLayout1.xml"/><Relationship Id="rId47" Type="http://schemas.openxmlformats.org/officeDocument/2006/relationships/image" Target="../media/image410.png"/><Relationship Id="rId46" Type="http://schemas.openxmlformats.org/officeDocument/2006/relationships/customXml" Target="../ink/ink406.xml"/><Relationship Id="rId45" Type="http://schemas.openxmlformats.org/officeDocument/2006/relationships/image" Target="../media/image409.png"/><Relationship Id="rId44" Type="http://schemas.openxmlformats.org/officeDocument/2006/relationships/customXml" Target="../ink/ink405.xml"/><Relationship Id="rId43" Type="http://schemas.openxmlformats.org/officeDocument/2006/relationships/image" Target="../media/image408.png"/><Relationship Id="rId42" Type="http://schemas.openxmlformats.org/officeDocument/2006/relationships/customXml" Target="../ink/ink404.xml"/><Relationship Id="rId41" Type="http://schemas.openxmlformats.org/officeDocument/2006/relationships/image" Target="../media/image407.png"/><Relationship Id="rId40" Type="http://schemas.openxmlformats.org/officeDocument/2006/relationships/customXml" Target="../ink/ink403.xml"/><Relationship Id="rId4" Type="http://schemas.openxmlformats.org/officeDocument/2006/relationships/customXml" Target="../ink/ink385.xml"/><Relationship Id="rId39" Type="http://schemas.openxmlformats.org/officeDocument/2006/relationships/image" Target="../media/image406.png"/><Relationship Id="rId38" Type="http://schemas.openxmlformats.org/officeDocument/2006/relationships/customXml" Target="../ink/ink402.xml"/><Relationship Id="rId37" Type="http://schemas.openxmlformats.org/officeDocument/2006/relationships/image" Target="../media/image405.png"/><Relationship Id="rId36" Type="http://schemas.openxmlformats.org/officeDocument/2006/relationships/customXml" Target="../ink/ink401.xml"/><Relationship Id="rId35" Type="http://schemas.openxmlformats.org/officeDocument/2006/relationships/image" Target="../media/image404.png"/><Relationship Id="rId34" Type="http://schemas.openxmlformats.org/officeDocument/2006/relationships/customXml" Target="../ink/ink400.xml"/><Relationship Id="rId33" Type="http://schemas.openxmlformats.org/officeDocument/2006/relationships/image" Target="../media/image403.png"/><Relationship Id="rId32" Type="http://schemas.openxmlformats.org/officeDocument/2006/relationships/customXml" Target="../ink/ink399.xml"/><Relationship Id="rId31" Type="http://schemas.openxmlformats.org/officeDocument/2006/relationships/image" Target="../media/image402.png"/><Relationship Id="rId30" Type="http://schemas.openxmlformats.org/officeDocument/2006/relationships/customXml" Target="../ink/ink398.xml"/><Relationship Id="rId3" Type="http://schemas.openxmlformats.org/officeDocument/2006/relationships/image" Target="../media/image388.png"/><Relationship Id="rId29" Type="http://schemas.openxmlformats.org/officeDocument/2006/relationships/image" Target="../media/image401.png"/><Relationship Id="rId28" Type="http://schemas.openxmlformats.org/officeDocument/2006/relationships/customXml" Target="../ink/ink397.xml"/><Relationship Id="rId27" Type="http://schemas.openxmlformats.org/officeDocument/2006/relationships/image" Target="../media/image400.png"/><Relationship Id="rId26" Type="http://schemas.openxmlformats.org/officeDocument/2006/relationships/customXml" Target="../ink/ink396.xml"/><Relationship Id="rId25" Type="http://schemas.openxmlformats.org/officeDocument/2006/relationships/image" Target="../media/image399.png"/><Relationship Id="rId24" Type="http://schemas.openxmlformats.org/officeDocument/2006/relationships/customXml" Target="../ink/ink395.xml"/><Relationship Id="rId23" Type="http://schemas.openxmlformats.org/officeDocument/2006/relationships/image" Target="../media/image398.png"/><Relationship Id="rId22" Type="http://schemas.openxmlformats.org/officeDocument/2006/relationships/customXml" Target="../ink/ink394.xml"/><Relationship Id="rId21" Type="http://schemas.openxmlformats.org/officeDocument/2006/relationships/image" Target="../media/image397.png"/><Relationship Id="rId20" Type="http://schemas.openxmlformats.org/officeDocument/2006/relationships/customXml" Target="../ink/ink393.xml"/><Relationship Id="rId2" Type="http://schemas.openxmlformats.org/officeDocument/2006/relationships/customXml" Target="../ink/ink384.xml"/><Relationship Id="rId19" Type="http://schemas.openxmlformats.org/officeDocument/2006/relationships/image" Target="../media/image396.png"/><Relationship Id="rId18" Type="http://schemas.openxmlformats.org/officeDocument/2006/relationships/customXml" Target="../ink/ink392.xml"/><Relationship Id="rId17" Type="http://schemas.openxmlformats.org/officeDocument/2006/relationships/image" Target="../media/image395.png"/><Relationship Id="rId16" Type="http://schemas.openxmlformats.org/officeDocument/2006/relationships/customXml" Target="../ink/ink391.xml"/><Relationship Id="rId15" Type="http://schemas.openxmlformats.org/officeDocument/2006/relationships/image" Target="../media/image394.png"/><Relationship Id="rId14" Type="http://schemas.openxmlformats.org/officeDocument/2006/relationships/customXml" Target="../ink/ink390.xml"/><Relationship Id="rId13" Type="http://schemas.openxmlformats.org/officeDocument/2006/relationships/image" Target="../media/image393.png"/><Relationship Id="rId12" Type="http://schemas.openxmlformats.org/officeDocument/2006/relationships/customXml" Target="../ink/ink389.xml"/><Relationship Id="rId11" Type="http://schemas.openxmlformats.org/officeDocument/2006/relationships/image" Target="../media/image392.png"/><Relationship Id="rId10" Type="http://schemas.openxmlformats.org/officeDocument/2006/relationships/customXml" Target="../ink/ink388.xml"/><Relationship Id="rId1" Type="http://schemas.openxmlformats.org/officeDocument/2006/relationships/image" Target="../media/image38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1.png"/></Relationships>
</file>

<file path=ppt/slides/_rels/slide9.xml.rels><?xml version="1.0" encoding="UTF-8" standalone="yes"?>
<Relationships xmlns="http://schemas.openxmlformats.org/package/2006/relationships"><Relationship Id="rId9" Type="http://schemas.openxmlformats.org/officeDocument/2006/relationships/image" Target="../media/image415.png"/><Relationship Id="rId8" Type="http://schemas.openxmlformats.org/officeDocument/2006/relationships/customXml" Target="../ink/ink410.xml"/><Relationship Id="rId72" Type="http://schemas.openxmlformats.org/officeDocument/2006/relationships/slideLayout" Target="../slideLayouts/slideLayout1.xml"/><Relationship Id="rId71" Type="http://schemas.openxmlformats.org/officeDocument/2006/relationships/image" Target="../media/image446.png"/><Relationship Id="rId70" Type="http://schemas.openxmlformats.org/officeDocument/2006/relationships/customXml" Target="../ink/ink441.xml"/><Relationship Id="rId7" Type="http://schemas.openxmlformats.org/officeDocument/2006/relationships/image" Target="../media/image414.png"/><Relationship Id="rId69" Type="http://schemas.openxmlformats.org/officeDocument/2006/relationships/image" Target="../media/image445.png"/><Relationship Id="rId68" Type="http://schemas.openxmlformats.org/officeDocument/2006/relationships/customXml" Target="../ink/ink440.xml"/><Relationship Id="rId67" Type="http://schemas.openxmlformats.org/officeDocument/2006/relationships/image" Target="../media/image444.png"/><Relationship Id="rId66" Type="http://schemas.openxmlformats.org/officeDocument/2006/relationships/customXml" Target="../ink/ink439.xml"/><Relationship Id="rId65" Type="http://schemas.openxmlformats.org/officeDocument/2006/relationships/image" Target="../media/image443.png"/><Relationship Id="rId64" Type="http://schemas.openxmlformats.org/officeDocument/2006/relationships/customXml" Target="../ink/ink438.xml"/><Relationship Id="rId63" Type="http://schemas.openxmlformats.org/officeDocument/2006/relationships/image" Target="../media/image442.png"/><Relationship Id="rId62" Type="http://schemas.openxmlformats.org/officeDocument/2006/relationships/customXml" Target="../ink/ink437.xml"/><Relationship Id="rId61" Type="http://schemas.openxmlformats.org/officeDocument/2006/relationships/image" Target="../media/image441.png"/><Relationship Id="rId60" Type="http://schemas.openxmlformats.org/officeDocument/2006/relationships/customXml" Target="../ink/ink436.xml"/><Relationship Id="rId6" Type="http://schemas.openxmlformats.org/officeDocument/2006/relationships/customXml" Target="../ink/ink409.xml"/><Relationship Id="rId59" Type="http://schemas.openxmlformats.org/officeDocument/2006/relationships/image" Target="../media/image440.png"/><Relationship Id="rId58" Type="http://schemas.openxmlformats.org/officeDocument/2006/relationships/customXml" Target="../ink/ink435.xml"/><Relationship Id="rId57" Type="http://schemas.openxmlformats.org/officeDocument/2006/relationships/image" Target="../media/image439.png"/><Relationship Id="rId56" Type="http://schemas.openxmlformats.org/officeDocument/2006/relationships/customXml" Target="../ink/ink434.xml"/><Relationship Id="rId55" Type="http://schemas.openxmlformats.org/officeDocument/2006/relationships/image" Target="../media/image438.png"/><Relationship Id="rId54" Type="http://schemas.openxmlformats.org/officeDocument/2006/relationships/customXml" Target="../ink/ink433.xml"/><Relationship Id="rId53" Type="http://schemas.openxmlformats.org/officeDocument/2006/relationships/image" Target="../media/image437.png"/><Relationship Id="rId52" Type="http://schemas.openxmlformats.org/officeDocument/2006/relationships/customXml" Target="../ink/ink432.xml"/><Relationship Id="rId51" Type="http://schemas.openxmlformats.org/officeDocument/2006/relationships/image" Target="../media/image436.png"/><Relationship Id="rId50" Type="http://schemas.openxmlformats.org/officeDocument/2006/relationships/customXml" Target="../ink/ink431.xml"/><Relationship Id="rId5" Type="http://schemas.openxmlformats.org/officeDocument/2006/relationships/image" Target="../media/image413.png"/><Relationship Id="rId49" Type="http://schemas.openxmlformats.org/officeDocument/2006/relationships/image" Target="../media/image435.png"/><Relationship Id="rId48" Type="http://schemas.openxmlformats.org/officeDocument/2006/relationships/customXml" Target="../ink/ink430.xml"/><Relationship Id="rId47" Type="http://schemas.openxmlformats.org/officeDocument/2006/relationships/image" Target="../media/image434.png"/><Relationship Id="rId46" Type="http://schemas.openxmlformats.org/officeDocument/2006/relationships/customXml" Target="../ink/ink429.xml"/><Relationship Id="rId45" Type="http://schemas.openxmlformats.org/officeDocument/2006/relationships/image" Target="../media/image433.png"/><Relationship Id="rId44" Type="http://schemas.openxmlformats.org/officeDocument/2006/relationships/customXml" Target="../ink/ink428.xml"/><Relationship Id="rId43" Type="http://schemas.openxmlformats.org/officeDocument/2006/relationships/image" Target="../media/image432.png"/><Relationship Id="rId42" Type="http://schemas.openxmlformats.org/officeDocument/2006/relationships/customXml" Target="../ink/ink427.xml"/><Relationship Id="rId41" Type="http://schemas.openxmlformats.org/officeDocument/2006/relationships/image" Target="../media/image431.png"/><Relationship Id="rId40" Type="http://schemas.openxmlformats.org/officeDocument/2006/relationships/customXml" Target="../ink/ink426.xml"/><Relationship Id="rId4" Type="http://schemas.openxmlformats.org/officeDocument/2006/relationships/customXml" Target="../ink/ink408.xml"/><Relationship Id="rId39" Type="http://schemas.openxmlformats.org/officeDocument/2006/relationships/image" Target="../media/image430.png"/><Relationship Id="rId38" Type="http://schemas.openxmlformats.org/officeDocument/2006/relationships/customXml" Target="../ink/ink425.xml"/><Relationship Id="rId37" Type="http://schemas.openxmlformats.org/officeDocument/2006/relationships/image" Target="../media/image429.png"/><Relationship Id="rId36" Type="http://schemas.openxmlformats.org/officeDocument/2006/relationships/customXml" Target="../ink/ink424.xml"/><Relationship Id="rId35" Type="http://schemas.openxmlformats.org/officeDocument/2006/relationships/image" Target="../media/image428.png"/><Relationship Id="rId34" Type="http://schemas.openxmlformats.org/officeDocument/2006/relationships/customXml" Target="../ink/ink423.xml"/><Relationship Id="rId33" Type="http://schemas.openxmlformats.org/officeDocument/2006/relationships/image" Target="../media/image427.png"/><Relationship Id="rId32" Type="http://schemas.openxmlformats.org/officeDocument/2006/relationships/customXml" Target="../ink/ink422.xml"/><Relationship Id="rId31" Type="http://schemas.openxmlformats.org/officeDocument/2006/relationships/image" Target="../media/image426.png"/><Relationship Id="rId30" Type="http://schemas.openxmlformats.org/officeDocument/2006/relationships/customXml" Target="../ink/ink421.xml"/><Relationship Id="rId3" Type="http://schemas.openxmlformats.org/officeDocument/2006/relationships/image" Target="../media/image412.png"/><Relationship Id="rId29" Type="http://schemas.openxmlformats.org/officeDocument/2006/relationships/image" Target="../media/image425.png"/><Relationship Id="rId28" Type="http://schemas.openxmlformats.org/officeDocument/2006/relationships/customXml" Target="../ink/ink420.xml"/><Relationship Id="rId27" Type="http://schemas.openxmlformats.org/officeDocument/2006/relationships/image" Target="../media/image424.png"/><Relationship Id="rId26" Type="http://schemas.openxmlformats.org/officeDocument/2006/relationships/customXml" Target="../ink/ink419.xml"/><Relationship Id="rId25" Type="http://schemas.openxmlformats.org/officeDocument/2006/relationships/image" Target="../media/image423.png"/><Relationship Id="rId24" Type="http://schemas.openxmlformats.org/officeDocument/2006/relationships/customXml" Target="../ink/ink418.xml"/><Relationship Id="rId23" Type="http://schemas.openxmlformats.org/officeDocument/2006/relationships/image" Target="../media/image422.png"/><Relationship Id="rId22" Type="http://schemas.openxmlformats.org/officeDocument/2006/relationships/customXml" Target="../ink/ink417.xml"/><Relationship Id="rId21" Type="http://schemas.openxmlformats.org/officeDocument/2006/relationships/image" Target="../media/image421.png"/><Relationship Id="rId20" Type="http://schemas.openxmlformats.org/officeDocument/2006/relationships/customXml" Target="../ink/ink416.xml"/><Relationship Id="rId2" Type="http://schemas.openxmlformats.org/officeDocument/2006/relationships/customXml" Target="../ink/ink407.xml"/><Relationship Id="rId19" Type="http://schemas.openxmlformats.org/officeDocument/2006/relationships/image" Target="../media/image420.png"/><Relationship Id="rId18" Type="http://schemas.openxmlformats.org/officeDocument/2006/relationships/customXml" Target="../ink/ink415.xml"/><Relationship Id="rId17" Type="http://schemas.openxmlformats.org/officeDocument/2006/relationships/image" Target="../media/image419.png"/><Relationship Id="rId16" Type="http://schemas.openxmlformats.org/officeDocument/2006/relationships/customXml" Target="../ink/ink414.xml"/><Relationship Id="rId15" Type="http://schemas.openxmlformats.org/officeDocument/2006/relationships/image" Target="../media/image418.png"/><Relationship Id="rId14" Type="http://schemas.openxmlformats.org/officeDocument/2006/relationships/customXml" Target="../ink/ink413.xml"/><Relationship Id="rId13" Type="http://schemas.openxmlformats.org/officeDocument/2006/relationships/image" Target="../media/image417.png"/><Relationship Id="rId12" Type="http://schemas.openxmlformats.org/officeDocument/2006/relationships/customXml" Target="../ink/ink412.xml"/><Relationship Id="rId11" Type="http://schemas.openxmlformats.org/officeDocument/2006/relationships/image" Target="../media/image416.png"/><Relationship Id="rId10" Type="http://schemas.openxmlformats.org/officeDocument/2006/relationships/customXml" Target="../ink/ink411.xml"/><Relationship Id="rId1" Type="http://schemas.openxmlformats.org/officeDocument/2006/relationships/image" Target="../media/image4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547793" y="1126328"/>
            <a:ext cx="9299384" cy="1631159"/>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7670800" y="905188"/>
              <a:ext cx="2822" cy="14099"/>
            </p14:xfrm>
          </p:contentPart>
        </mc:Choice>
        <mc:Fallback xmlns="">
          <p:pic>
            <p:nvPicPr>
              <p:cNvPr id="2" name="墨迹 1"/>
            </p:nvPicPr>
            <p:blipFill>
              <a:blip r:embed="rId3"/>
            </p:blipFill>
            <p:spPr>
              <a:xfrm>
                <a:off x="7670800" y="905188"/>
                <a:ext cx="2822" cy="1409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 name="墨迹 2"/>
              <p14:cNvContentPartPr/>
              <p14:nvPr/>
            </p14:nvContentPartPr>
            <p14:xfrm>
              <a:off x="6873169" y="2802981"/>
              <a:ext cx="247297" cy="190344"/>
            </p14:xfrm>
          </p:contentPart>
        </mc:Choice>
        <mc:Fallback xmlns="">
          <p:pic>
            <p:nvPicPr>
              <p:cNvPr id="3" name="墨迹 2"/>
            </p:nvPicPr>
            <p:blipFill>
              <a:blip r:embed="rId5"/>
            </p:blipFill>
            <p:spPr>
              <a:xfrm>
                <a:off x="6873169" y="2802981"/>
                <a:ext cx="247297" cy="19034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4" name="墨迹 3"/>
              <p14:cNvContentPartPr/>
              <p14:nvPr/>
            </p14:nvContentPartPr>
            <p14:xfrm>
              <a:off x="7083777" y="2836820"/>
              <a:ext cx="112889" cy="157915"/>
            </p14:xfrm>
          </p:contentPart>
        </mc:Choice>
        <mc:Fallback xmlns="">
          <p:pic>
            <p:nvPicPr>
              <p:cNvPr id="4" name="墨迹 3"/>
            </p:nvPicPr>
            <p:blipFill>
              <a:blip r:embed="rId7"/>
            </p:blipFill>
            <p:spPr>
              <a:xfrm>
                <a:off x="7083777" y="2836820"/>
                <a:ext cx="112889" cy="15791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7213952" y="2747993"/>
              <a:ext cx="252237" cy="269301"/>
            </p14:xfrm>
          </p:contentPart>
        </mc:Choice>
        <mc:Fallback xmlns="">
          <p:pic>
            <p:nvPicPr>
              <p:cNvPr id="6" name="墨迹 5"/>
            </p:nvPicPr>
            <p:blipFill>
              <a:blip r:embed="rId9"/>
            </p:blipFill>
            <p:spPr>
              <a:xfrm>
                <a:off x="7213952" y="2747993"/>
                <a:ext cx="252237" cy="26930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7445022" y="2724024"/>
              <a:ext cx="143933" cy="11280"/>
            </p14:xfrm>
          </p:contentPart>
        </mc:Choice>
        <mc:Fallback xmlns="">
          <p:pic>
            <p:nvPicPr>
              <p:cNvPr id="7" name="墨迹 6"/>
            </p:nvPicPr>
            <p:blipFill>
              <a:blip r:embed="rId11"/>
            </p:blipFill>
            <p:spPr>
              <a:xfrm>
                <a:off x="7445022" y="2724024"/>
                <a:ext cx="143933" cy="1128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7472538" y="2590079"/>
              <a:ext cx="282928" cy="365177"/>
            </p14:xfrm>
          </p:contentPart>
        </mc:Choice>
        <mc:Fallback xmlns="">
          <p:pic>
            <p:nvPicPr>
              <p:cNvPr id="8" name="墨迹 7"/>
            </p:nvPicPr>
            <p:blipFill>
              <a:blip r:embed="rId13"/>
            </p:blipFill>
            <p:spPr>
              <a:xfrm>
                <a:off x="7472538" y="2590079"/>
                <a:ext cx="282928" cy="36517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614355" y="2733189"/>
              <a:ext cx="62089" cy="611213"/>
            </p14:xfrm>
          </p:contentPart>
        </mc:Choice>
        <mc:Fallback xmlns="">
          <p:pic>
            <p:nvPicPr>
              <p:cNvPr id="9" name="墨迹 8"/>
            </p:nvPicPr>
            <p:blipFill>
              <a:blip r:embed="rId15"/>
            </p:blipFill>
            <p:spPr>
              <a:xfrm>
                <a:off x="7614355" y="2733189"/>
                <a:ext cx="62089" cy="61121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7916333" y="2735304"/>
              <a:ext cx="42334" cy="228412"/>
            </p14:xfrm>
          </p:contentPart>
        </mc:Choice>
        <mc:Fallback xmlns="">
          <p:pic>
            <p:nvPicPr>
              <p:cNvPr id="10" name="墨迹 9"/>
            </p:nvPicPr>
            <p:blipFill>
              <a:blip r:embed="rId17"/>
            </p:blipFill>
            <p:spPr>
              <a:xfrm>
                <a:off x="7916333" y="2735304"/>
                <a:ext cx="42334" cy="22841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8015111" y="2712745"/>
              <a:ext cx="118533" cy="230527"/>
            </p14:xfrm>
          </p:contentPart>
        </mc:Choice>
        <mc:Fallback xmlns="">
          <p:pic>
            <p:nvPicPr>
              <p:cNvPr id="11" name="墨迹 10"/>
            </p:nvPicPr>
            <p:blipFill>
              <a:blip r:embed="rId19"/>
            </p:blipFill>
            <p:spPr>
              <a:xfrm>
                <a:off x="8015111" y="2712745"/>
                <a:ext cx="118533" cy="23052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8156222" y="2675205"/>
              <a:ext cx="107244" cy="253262"/>
            </p14:xfrm>
          </p:contentPart>
        </mc:Choice>
        <mc:Fallback xmlns="">
          <p:pic>
            <p:nvPicPr>
              <p:cNvPr id="12" name="墨迹 11"/>
            </p:nvPicPr>
            <p:blipFill>
              <a:blip r:embed="rId21"/>
            </p:blipFill>
            <p:spPr>
              <a:xfrm>
                <a:off x="8156222" y="2675205"/>
                <a:ext cx="107244" cy="25326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8245827" y="2605588"/>
              <a:ext cx="158750" cy="383507"/>
            </p14:xfrm>
          </p:contentPart>
        </mc:Choice>
        <mc:Fallback xmlns="">
          <p:pic>
            <p:nvPicPr>
              <p:cNvPr id="13" name="墨迹 12"/>
            </p:nvPicPr>
            <p:blipFill>
              <a:blip r:embed="rId23"/>
            </p:blipFill>
            <p:spPr>
              <a:xfrm>
                <a:off x="8245827" y="2605588"/>
                <a:ext cx="158750" cy="38350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8615362" y="2628148"/>
              <a:ext cx="132115" cy="448364"/>
            </p14:xfrm>
          </p:contentPart>
        </mc:Choice>
        <mc:Fallback xmlns="">
          <p:pic>
            <p:nvPicPr>
              <p:cNvPr id="14" name="墨迹 13"/>
            </p:nvPicPr>
            <p:blipFill>
              <a:blip r:embed="rId25"/>
            </p:blipFill>
            <p:spPr>
              <a:xfrm>
                <a:off x="8615362" y="2628148"/>
                <a:ext cx="132115" cy="44836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969022" y="2631672"/>
              <a:ext cx="22578" cy="137470"/>
            </p14:xfrm>
          </p:contentPart>
        </mc:Choice>
        <mc:Fallback xmlns="">
          <p:pic>
            <p:nvPicPr>
              <p:cNvPr id="15" name="墨迹 14"/>
            </p:nvPicPr>
            <p:blipFill>
              <a:blip r:embed="rId27"/>
            </p:blipFill>
            <p:spPr>
              <a:xfrm>
                <a:off x="8969022" y="2631672"/>
                <a:ext cx="22578" cy="13747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980311" y="2577389"/>
              <a:ext cx="135466" cy="271416"/>
            </p14:xfrm>
          </p:contentPart>
        </mc:Choice>
        <mc:Fallback xmlns="">
          <p:pic>
            <p:nvPicPr>
              <p:cNvPr id="16" name="墨迹 15"/>
            </p:nvPicPr>
            <p:blipFill>
              <a:blip r:embed="rId29"/>
            </p:blipFill>
            <p:spPr>
              <a:xfrm>
                <a:off x="8980311" y="2577389"/>
                <a:ext cx="135466" cy="271416"/>
              </a:xfrm>
              <a:prstGeom prst="rect"/>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64371" y="759608"/>
            <a:ext cx="10639955" cy="469107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64371" y="759608"/>
            <a:ext cx="10639955" cy="4691073"/>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3151893" y="510225"/>
              <a:ext cx="272344" cy="36835"/>
            </p14:xfrm>
          </p:contentPart>
        </mc:Choice>
        <mc:Fallback xmlns="">
          <p:pic>
            <p:nvPicPr>
              <p:cNvPr id="2" name="墨迹 1"/>
            </p:nvPicPr>
            <p:blipFill>
              <a:blip r:embed="rId3"/>
            </p:blipFill>
            <p:spPr>
              <a:xfrm>
                <a:off x="3151893" y="510225"/>
                <a:ext cx="272344" cy="3683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3206044" y="569620"/>
              <a:ext cx="79022" cy="238986"/>
            </p14:xfrm>
          </p:contentPart>
        </mc:Choice>
        <mc:Fallback xmlns="">
          <p:pic>
            <p:nvPicPr>
              <p:cNvPr id="4" name="墨迹 3"/>
            </p:nvPicPr>
            <p:blipFill>
              <a:blip r:embed="rId5"/>
            </p:blipFill>
            <p:spPr>
              <a:xfrm>
                <a:off x="3206044" y="569620"/>
                <a:ext cx="79022" cy="23898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324577" y="584424"/>
              <a:ext cx="93134" cy="244627"/>
            </p14:xfrm>
          </p:contentPart>
        </mc:Choice>
        <mc:Fallback xmlns="">
          <p:pic>
            <p:nvPicPr>
              <p:cNvPr id="5" name="墨迹 4"/>
            </p:nvPicPr>
            <p:blipFill>
              <a:blip r:embed="rId7"/>
            </p:blipFill>
            <p:spPr>
              <a:xfrm>
                <a:off x="3324577" y="584424"/>
                <a:ext cx="93134" cy="24462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3397955" y="677481"/>
              <a:ext cx="167217" cy="332043"/>
            </p14:xfrm>
          </p:contentPart>
        </mc:Choice>
        <mc:Fallback xmlns="">
          <p:pic>
            <p:nvPicPr>
              <p:cNvPr id="6" name="墨迹 5"/>
            </p:nvPicPr>
            <p:blipFill>
              <a:blip r:embed="rId9"/>
            </p:blipFill>
            <p:spPr>
              <a:xfrm>
                <a:off x="3397955" y="677481"/>
                <a:ext cx="167217" cy="33204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3527777" y="721894"/>
              <a:ext cx="121356" cy="5640"/>
            </p14:xfrm>
          </p:contentPart>
        </mc:Choice>
        <mc:Fallback xmlns="">
          <p:pic>
            <p:nvPicPr>
              <p:cNvPr id="7" name="墨迹 6"/>
            </p:nvPicPr>
            <p:blipFill>
              <a:blip r:embed="rId11"/>
            </p:blipFill>
            <p:spPr>
              <a:xfrm>
                <a:off x="3527777" y="721894"/>
                <a:ext cx="121356" cy="564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3522133" y="214312"/>
              <a:ext cx="135467" cy="358480"/>
            </p14:xfrm>
          </p:contentPart>
        </mc:Choice>
        <mc:Fallback xmlns="">
          <p:pic>
            <p:nvPicPr>
              <p:cNvPr id="8" name="墨迹 7"/>
            </p:nvPicPr>
            <p:blipFill>
              <a:blip r:embed="rId13"/>
            </p:blipFill>
            <p:spPr>
              <a:xfrm>
                <a:off x="3522133" y="214312"/>
                <a:ext cx="135467" cy="35848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954962" y="1257676"/>
              <a:ext cx="387526" cy="11279"/>
            </p14:xfrm>
          </p:contentPart>
        </mc:Choice>
        <mc:Fallback xmlns="">
          <p:pic>
            <p:nvPicPr>
              <p:cNvPr id="9" name="墨迹 8"/>
            </p:nvPicPr>
            <p:blipFill>
              <a:blip r:embed="rId15"/>
            </p:blipFill>
            <p:spPr>
              <a:xfrm>
                <a:off x="7954962" y="1257676"/>
                <a:ext cx="387526" cy="1127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7941027" y="2143125"/>
              <a:ext cx="129117" cy="547060"/>
            </p14:xfrm>
          </p:contentPart>
        </mc:Choice>
        <mc:Fallback xmlns="">
          <p:pic>
            <p:nvPicPr>
              <p:cNvPr id="10" name="墨迹 9"/>
            </p:nvPicPr>
            <p:blipFill>
              <a:blip r:embed="rId17"/>
            </p:blipFill>
            <p:spPr>
              <a:xfrm>
                <a:off x="7941027" y="2143125"/>
                <a:ext cx="129117" cy="5470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8283222" y="2334878"/>
              <a:ext cx="51681" cy="45118"/>
            </p14:xfrm>
          </p:contentPart>
        </mc:Choice>
        <mc:Fallback xmlns="">
          <p:pic>
            <p:nvPicPr>
              <p:cNvPr id="11" name="墨迹 10"/>
            </p:nvPicPr>
            <p:blipFill>
              <a:blip r:embed="rId19"/>
            </p:blipFill>
            <p:spPr>
              <a:xfrm>
                <a:off x="8283222" y="2334878"/>
                <a:ext cx="51681" cy="4511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8256058" y="2408195"/>
              <a:ext cx="46919" cy="47939"/>
            </p14:xfrm>
          </p:contentPart>
        </mc:Choice>
        <mc:Fallback xmlns="">
          <p:pic>
            <p:nvPicPr>
              <p:cNvPr id="12" name="墨迹 11"/>
            </p:nvPicPr>
            <p:blipFill>
              <a:blip r:embed="rId21"/>
            </p:blipFill>
            <p:spPr>
              <a:xfrm>
                <a:off x="8256058" y="2408195"/>
                <a:ext cx="46919" cy="4793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8782755" y="2262265"/>
              <a:ext cx="5645" cy="179769"/>
            </p14:xfrm>
          </p:contentPart>
        </mc:Choice>
        <mc:Fallback xmlns="">
          <p:pic>
            <p:nvPicPr>
              <p:cNvPr id="13" name="墨迹 12"/>
            </p:nvPicPr>
            <p:blipFill>
              <a:blip r:embed="rId23"/>
            </p:blipFill>
            <p:spPr>
              <a:xfrm>
                <a:off x="8782755" y="2262265"/>
                <a:ext cx="5645" cy="17976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8813800" y="2148764"/>
              <a:ext cx="996244" cy="315829"/>
            </p14:xfrm>
          </p:contentPart>
        </mc:Choice>
        <mc:Fallback xmlns="">
          <p:pic>
            <p:nvPicPr>
              <p:cNvPr id="14" name="墨迹 13"/>
            </p:nvPicPr>
            <p:blipFill>
              <a:blip r:embed="rId25"/>
            </p:blipFill>
            <p:spPr>
              <a:xfrm>
                <a:off x="8813800" y="2148764"/>
                <a:ext cx="996244" cy="31582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846784" y="2439214"/>
              <a:ext cx="983016" cy="98697"/>
            </p14:xfrm>
          </p:contentPart>
        </mc:Choice>
        <mc:Fallback xmlns="">
          <p:pic>
            <p:nvPicPr>
              <p:cNvPr id="15" name="墨迹 14"/>
            </p:nvPicPr>
            <p:blipFill>
              <a:blip r:embed="rId27"/>
            </p:blipFill>
            <p:spPr>
              <a:xfrm>
                <a:off x="8846784" y="2439214"/>
                <a:ext cx="983016" cy="9869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9144000" y="2205162"/>
              <a:ext cx="11288" cy="228412"/>
            </p14:xfrm>
          </p:contentPart>
        </mc:Choice>
        <mc:Fallback xmlns="">
          <p:pic>
            <p:nvPicPr>
              <p:cNvPr id="16" name="墨迹 15"/>
            </p:nvPicPr>
            <p:blipFill>
              <a:blip r:embed="rId29"/>
            </p:blipFill>
            <p:spPr>
              <a:xfrm>
                <a:off x="9144000" y="2205162"/>
                <a:ext cx="11288" cy="22841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9420577" y="2188243"/>
              <a:ext cx="14112" cy="259431"/>
            </p14:xfrm>
          </p:contentPart>
        </mc:Choice>
        <mc:Fallback xmlns="">
          <p:pic>
            <p:nvPicPr>
              <p:cNvPr id="17" name="墨迹 16"/>
            </p:nvPicPr>
            <p:blipFill>
              <a:blip r:embed="rId31"/>
            </p:blipFill>
            <p:spPr>
              <a:xfrm>
                <a:off x="9420577" y="2188243"/>
                <a:ext cx="14112" cy="25943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9243483" y="1808261"/>
              <a:ext cx="175684" cy="292565"/>
            </p14:xfrm>
          </p:contentPart>
        </mc:Choice>
        <mc:Fallback xmlns="">
          <p:pic>
            <p:nvPicPr>
              <p:cNvPr id="18" name="墨迹 17"/>
            </p:nvPicPr>
            <p:blipFill>
              <a:blip r:embed="rId33"/>
            </p:blipFill>
            <p:spPr>
              <a:xfrm>
                <a:off x="9243483" y="1808261"/>
                <a:ext cx="175684" cy="29256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9350022" y="1810376"/>
              <a:ext cx="143933" cy="186114"/>
            </p14:xfrm>
          </p:contentPart>
        </mc:Choice>
        <mc:Fallback xmlns="">
          <p:pic>
            <p:nvPicPr>
              <p:cNvPr id="19" name="墨迹 18"/>
            </p:nvPicPr>
            <p:blipFill>
              <a:blip r:embed="rId35"/>
            </p:blipFill>
            <p:spPr>
              <a:xfrm>
                <a:off x="9350022" y="1810376"/>
                <a:ext cx="143933" cy="18611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9533466" y="1742699"/>
              <a:ext cx="132644" cy="144696"/>
            </p14:xfrm>
          </p:contentPart>
        </mc:Choice>
        <mc:Fallback xmlns="">
          <p:pic>
            <p:nvPicPr>
              <p:cNvPr id="20" name="墨迹 19"/>
            </p:nvPicPr>
            <p:blipFill>
              <a:blip r:embed="rId37"/>
            </p:blipFill>
            <p:spPr>
              <a:xfrm>
                <a:off x="9533466" y="1742699"/>
                <a:ext cx="132644" cy="14469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940800" y="2248518"/>
              <a:ext cx="11288" cy="179417"/>
            </p14:xfrm>
          </p:contentPart>
        </mc:Choice>
        <mc:Fallback xmlns="">
          <p:pic>
            <p:nvPicPr>
              <p:cNvPr id="21" name="墨迹 20"/>
            </p:nvPicPr>
            <p:blipFill>
              <a:blip r:embed="rId39"/>
            </p:blipFill>
            <p:spPr>
              <a:xfrm>
                <a:off x="8940800" y="2248518"/>
                <a:ext cx="11288" cy="17941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8864600" y="2247461"/>
              <a:ext cx="93133" cy="93057"/>
            </p14:xfrm>
          </p:contentPart>
        </mc:Choice>
        <mc:Fallback xmlns="">
          <p:pic>
            <p:nvPicPr>
              <p:cNvPr id="22" name="墨迹 21"/>
            </p:nvPicPr>
            <p:blipFill>
              <a:blip r:embed="rId41"/>
            </p:blipFill>
            <p:spPr>
              <a:xfrm>
                <a:off x="8864600" y="2247461"/>
                <a:ext cx="93133" cy="9305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8952088" y="2251691"/>
              <a:ext cx="129822" cy="69087"/>
            </p14:xfrm>
          </p:contentPart>
        </mc:Choice>
        <mc:Fallback xmlns="">
          <p:pic>
            <p:nvPicPr>
              <p:cNvPr id="23" name="墨迹 22"/>
            </p:nvPicPr>
            <p:blipFill>
              <a:blip r:embed="rId43"/>
            </p:blipFill>
            <p:spPr>
              <a:xfrm>
                <a:off x="8952088" y="2251691"/>
                <a:ext cx="129822" cy="6908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256888" y="2222082"/>
              <a:ext cx="11289" cy="188933"/>
            </p14:xfrm>
          </p:contentPart>
        </mc:Choice>
        <mc:Fallback xmlns="">
          <p:pic>
            <p:nvPicPr>
              <p:cNvPr id="24" name="墨迹 23"/>
            </p:nvPicPr>
            <p:blipFill>
              <a:blip r:embed="rId45"/>
            </p:blipFill>
            <p:spPr>
              <a:xfrm>
                <a:off x="9256888" y="2222082"/>
                <a:ext cx="11289" cy="18893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186333" y="2211507"/>
              <a:ext cx="76200" cy="92352"/>
            </p14:xfrm>
          </p:contentPart>
        </mc:Choice>
        <mc:Fallback xmlns="">
          <p:pic>
            <p:nvPicPr>
              <p:cNvPr id="25" name="墨迹 24"/>
            </p:nvPicPr>
            <p:blipFill>
              <a:blip r:embed="rId47"/>
            </p:blipFill>
            <p:spPr>
              <a:xfrm>
                <a:off x="9186333" y="2211507"/>
                <a:ext cx="76200" cy="9235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262533" y="2227722"/>
              <a:ext cx="76200" cy="67677"/>
            </p14:xfrm>
          </p:contentPart>
        </mc:Choice>
        <mc:Fallback xmlns="">
          <p:pic>
            <p:nvPicPr>
              <p:cNvPr id="26" name="墨迹 25"/>
            </p:nvPicPr>
            <p:blipFill>
              <a:blip r:embed="rId49"/>
            </p:blipFill>
            <p:spPr>
              <a:xfrm>
                <a:off x="9262533" y="2227722"/>
                <a:ext cx="76200" cy="6767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10309577" y="1703220"/>
              <a:ext cx="143934" cy="341208"/>
            </p14:xfrm>
          </p:contentPart>
        </mc:Choice>
        <mc:Fallback xmlns="">
          <p:pic>
            <p:nvPicPr>
              <p:cNvPr id="27" name="墨迹 26"/>
            </p:nvPicPr>
            <p:blipFill>
              <a:blip r:embed="rId51"/>
            </p:blipFill>
            <p:spPr>
              <a:xfrm>
                <a:off x="10309577" y="1703220"/>
                <a:ext cx="143934" cy="34120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10116255" y="2179783"/>
              <a:ext cx="21167" cy="235462"/>
            </p14:xfrm>
          </p:contentPart>
        </mc:Choice>
        <mc:Fallback xmlns="">
          <p:pic>
            <p:nvPicPr>
              <p:cNvPr id="28" name="墨迹 27"/>
            </p:nvPicPr>
            <p:blipFill>
              <a:blip r:embed="rId53"/>
            </p:blipFill>
            <p:spPr>
              <a:xfrm>
                <a:off x="10116255" y="2179783"/>
                <a:ext cx="21167" cy="23546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176933" y="2092366"/>
              <a:ext cx="347839" cy="346848"/>
            </p14:xfrm>
          </p:contentPart>
        </mc:Choice>
        <mc:Fallback xmlns="">
          <p:pic>
            <p:nvPicPr>
              <p:cNvPr id="29" name="墨迹 28"/>
            </p:nvPicPr>
            <p:blipFill>
              <a:blip r:embed="rId55"/>
            </p:blipFill>
            <p:spPr>
              <a:xfrm>
                <a:off x="10176933" y="2092366"/>
                <a:ext cx="347839" cy="34684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0152944" y="2396916"/>
              <a:ext cx="362656" cy="50758"/>
            </p14:xfrm>
          </p:contentPart>
        </mc:Choice>
        <mc:Fallback xmlns="">
          <p:pic>
            <p:nvPicPr>
              <p:cNvPr id="30" name="墨迹 29"/>
            </p:nvPicPr>
            <p:blipFill>
              <a:blip r:embed="rId57"/>
            </p:blipFill>
            <p:spPr>
              <a:xfrm>
                <a:off x="10152944" y="2396916"/>
                <a:ext cx="362656" cy="5075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8935155" y="2255921"/>
              <a:ext cx="5645" cy="233346"/>
            </p14:xfrm>
          </p:contentPart>
        </mc:Choice>
        <mc:Fallback xmlns="">
          <p:pic>
            <p:nvPicPr>
              <p:cNvPr id="31" name="墨迹 30"/>
            </p:nvPicPr>
            <p:blipFill>
              <a:blip r:embed="rId59"/>
            </p:blipFill>
            <p:spPr>
              <a:xfrm>
                <a:off x="8935155" y="2255921"/>
                <a:ext cx="5645" cy="23334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8881533" y="2209392"/>
              <a:ext cx="81844" cy="133946"/>
            </p14:xfrm>
          </p:contentPart>
        </mc:Choice>
        <mc:Fallback xmlns="">
          <p:pic>
            <p:nvPicPr>
              <p:cNvPr id="32" name="墨迹 31"/>
            </p:nvPicPr>
            <p:blipFill>
              <a:blip r:embed="rId61"/>
            </p:blipFill>
            <p:spPr>
              <a:xfrm>
                <a:off x="8881533" y="2209392"/>
                <a:ext cx="81844" cy="13394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8946444" y="2224549"/>
              <a:ext cx="121356" cy="93409"/>
            </p14:xfrm>
          </p:contentPart>
        </mc:Choice>
        <mc:Fallback xmlns="">
          <p:pic>
            <p:nvPicPr>
              <p:cNvPr id="33" name="墨迹 32"/>
            </p:nvPicPr>
            <p:blipFill>
              <a:blip r:embed="rId63"/>
            </p:blipFill>
            <p:spPr>
              <a:xfrm>
                <a:off x="8946444" y="2224549"/>
                <a:ext cx="121356" cy="9340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9256888" y="2223492"/>
              <a:ext cx="360" cy="179063"/>
            </p14:xfrm>
          </p:contentPart>
        </mc:Choice>
        <mc:Fallback xmlns="">
          <p:pic>
            <p:nvPicPr>
              <p:cNvPr id="34" name="墨迹 33"/>
            </p:nvPicPr>
            <p:blipFill>
              <a:blip r:embed="rId65"/>
            </p:blipFill>
            <p:spPr>
              <a:xfrm>
                <a:off x="9256888" y="2223492"/>
                <a:ext cx="360" cy="17906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9191977" y="2177140"/>
              <a:ext cx="64912" cy="129539"/>
            </p14:xfrm>
          </p:contentPart>
        </mc:Choice>
        <mc:Fallback xmlns="">
          <p:pic>
            <p:nvPicPr>
              <p:cNvPr id="35" name="墨迹 34"/>
            </p:nvPicPr>
            <p:blipFill>
              <a:blip r:embed="rId67"/>
            </p:blipFill>
            <p:spPr>
              <a:xfrm>
                <a:off x="9191977" y="2177140"/>
                <a:ext cx="64912" cy="12953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9245600" y="2188243"/>
              <a:ext cx="104422" cy="93057"/>
            </p14:xfrm>
          </p:contentPart>
        </mc:Choice>
        <mc:Fallback xmlns="">
          <p:pic>
            <p:nvPicPr>
              <p:cNvPr id="36" name="墨迹 35"/>
            </p:nvPicPr>
            <p:blipFill>
              <a:blip r:embed="rId69"/>
            </p:blipFill>
            <p:spPr>
              <a:xfrm>
                <a:off x="9245600" y="2188243"/>
                <a:ext cx="104422" cy="9305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9556044" y="2198113"/>
              <a:ext cx="11288" cy="235461"/>
            </p14:xfrm>
          </p:contentPart>
        </mc:Choice>
        <mc:Fallback xmlns="">
          <p:pic>
            <p:nvPicPr>
              <p:cNvPr id="37" name="墨迹 36"/>
            </p:nvPicPr>
            <p:blipFill>
              <a:blip r:embed="rId71"/>
            </p:blipFill>
            <p:spPr>
              <a:xfrm>
                <a:off x="9556044" y="2198113"/>
                <a:ext cx="11288" cy="23546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9510888" y="2171500"/>
              <a:ext cx="67734" cy="112620"/>
            </p14:xfrm>
          </p:contentPart>
        </mc:Choice>
        <mc:Fallback xmlns="">
          <p:pic>
            <p:nvPicPr>
              <p:cNvPr id="38" name="墨迹 37"/>
            </p:nvPicPr>
            <p:blipFill>
              <a:blip r:embed="rId73"/>
            </p:blipFill>
            <p:spPr>
              <a:xfrm>
                <a:off x="9510888" y="2171500"/>
                <a:ext cx="67734" cy="11262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9556044" y="2205162"/>
              <a:ext cx="79022" cy="76138"/>
            </p14:xfrm>
          </p:contentPart>
        </mc:Choice>
        <mc:Fallback xmlns="">
          <p:pic>
            <p:nvPicPr>
              <p:cNvPr id="39" name="墨迹 38"/>
            </p:nvPicPr>
            <p:blipFill>
              <a:blip r:embed="rId75"/>
            </p:blipFill>
            <p:spPr>
              <a:xfrm>
                <a:off x="9556044" y="2205162"/>
                <a:ext cx="79022" cy="7613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9663288" y="2143125"/>
              <a:ext cx="22578" cy="248151"/>
            </p14:xfrm>
          </p:contentPart>
        </mc:Choice>
        <mc:Fallback xmlns="">
          <p:pic>
            <p:nvPicPr>
              <p:cNvPr id="40" name="墨迹 39"/>
            </p:nvPicPr>
            <p:blipFill>
              <a:blip r:embed="rId77"/>
            </p:blipFill>
            <p:spPr>
              <a:xfrm>
                <a:off x="9663288" y="2143125"/>
                <a:ext cx="22578" cy="24815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9611077" y="2289759"/>
              <a:ext cx="145345" cy="132888"/>
            </p14:xfrm>
          </p:contentPart>
        </mc:Choice>
        <mc:Fallback xmlns="">
          <p:pic>
            <p:nvPicPr>
              <p:cNvPr id="41" name="墨迹 40"/>
            </p:nvPicPr>
            <p:blipFill>
              <a:blip r:embed="rId79"/>
            </p:blipFill>
            <p:spPr>
              <a:xfrm>
                <a:off x="9611077" y="2289759"/>
                <a:ext cx="145345" cy="13288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247488" y="2154404"/>
              <a:ext cx="19756" cy="242512"/>
            </p14:xfrm>
          </p:contentPart>
        </mc:Choice>
        <mc:Fallback xmlns="">
          <p:pic>
            <p:nvPicPr>
              <p:cNvPr id="42" name="墨迹 41"/>
            </p:nvPicPr>
            <p:blipFill>
              <a:blip r:embed="rId81"/>
            </p:blipFill>
            <p:spPr>
              <a:xfrm>
                <a:off x="10247488" y="2154404"/>
                <a:ext cx="19756" cy="24251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0199511" y="2150703"/>
              <a:ext cx="84666" cy="122137"/>
            </p14:xfrm>
          </p:contentPart>
        </mc:Choice>
        <mc:Fallback xmlns="">
          <p:pic>
            <p:nvPicPr>
              <p:cNvPr id="43" name="墨迹 42"/>
            </p:nvPicPr>
            <p:blipFill>
              <a:blip r:embed="rId83"/>
            </p:blipFill>
            <p:spPr>
              <a:xfrm>
                <a:off x="10199511" y="2150703"/>
                <a:ext cx="84666" cy="12213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0267244" y="2165684"/>
              <a:ext cx="64911" cy="73317"/>
            </p14:xfrm>
          </p:contentPart>
        </mc:Choice>
        <mc:Fallback xmlns="">
          <p:pic>
            <p:nvPicPr>
              <p:cNvPr id="44" name="墨迹 43"/>
            </p:nvPicPr>
            <p:blipFill>
              <a:blip r:embed="rId85"/>
            </p:blipFill>
            <p:spPr>
              <a:xfrm>
                <a:off x="10267244" y="2165684"/>
                <a:ext cx="64911" cy="7331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0377311" y="2100826"/>
              <a:ext cx="14111" cy="245331"/>
            </p14:xfrm>
          </p:contentPart>
        </mc:Choice>
        <mc:Fallback xmlns="">
          <p:pic>
            <p:nvPicPr>
              <p:cNvPr id="45" name="墨迹 44"/>
            </p:nvPicPr>
            <p:blipFill>
              <a:blip r:embed="rId87"/>
            </p:blipFill>
            <p:spPr>
              <a:xfrm>
                <a:off x="10377311" y="2100826"/>
                <a:ext cx="14111" cy="24533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10339916" y="2227722"/>
              <a:ext cx="147461" cy="149454"/>
            </p14:xfrm>
          </p:contentPart>
        </mc:Choice>
        <mc:Fallback xmlns="">
          <p:pic>
            <p:nvPicPr>
              <p:cNvPr id="46" name="墨迹 45"/>
            </p:nvPicPr>
            <p:blipFill>
              <a:blip r:embed="rId89"/>
            </p:blipFill>
            <p:spPr>
              <a:xfrm>
                <a:off x="10339916" y="2227722"/>
                <a:ext cx="147461" cy="14945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6411383" y="2216442"/>
              <a:ext cx="237772" cy="16919"/>
            </p14:xfrm>
          </p:contentPart>
        </mc:Choice>
        <mc:Fallback xmlns="">
          <p:pic>
            <p:nvPicPr>
              <p:cNvPr id="47" name="墨迹 46"/>
            </p:nvPicPr>
            <p:blipFill>
              <a:blip r:embed="rId91"/>
            </p:blipFill>
            <p:spPr>
              <a:xfrm>
                <a:off x="6411383" y="2216442"/>
                <a:ext cx="237772" cy="1691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6485466" y="2261560"/>
              <a:ext cx="67734" cy="225592"/>
            </p14:xfrm>
          </p:contentPart>
        </mc:Choice>
        <mc:Fallback xmlns="">
          <p:pic>
            <p:nvPicPr>
              <p:cNvPr id="48" name="墨迹 47"/>
            </p:nvPicPr>
            <p:blipFill>
              <a:blip r:embed="rId93"/>
            </p:blipFill>
            <p:spPr>
              <a:xfrm>
                <a:off x="6485466" y="2261560"/>
                <a:ext cx="67734" cy="22559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6609644" y="2278480"/>
              <a:ext cx="112888" cy="219952"/>
            </p14:xfrm>
          </p:contentPart>
        </mc:Choice>
        <mc:Fallback xmlns="">
          <p:pic>
            <p:nvPicPr>
              <p:cNvPr id="49" name="墨迹 48"/>
            </p:nvPicPr>
            <p:blipFill>
              <a:blip r:embed="rId95"/>
            </p:blipFill>
            <p:spPr>
              <a:xfrm>
                <a:off x="6609644" y="2278480"/>
                <a:ext cx="112888" cy="21995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6764513" y="2340518"/>
              <a:ext cx="159809" cy="124075"/>
            </p14:xfrm>
          </p:contentPart>
        </mc:Choice>
        <mc:Fallback xmlns="">
          <p:pic>
            <p:nvPicPr>
              <p:cNvPr id="50" name="墨迹 49"/>
            </p:nvPicPr>
            <p:blipFill>
              <a:blip r:embed="rId97"/>
            </p:blipFill>
            <p:spPr>
              <a:xfrm>
                <a:off x="6764513" y="2340518"/>
                <a:ext cx="159809" cy="12407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6855177" y="2331177"/>
              <a:ext cx="47978" cy="294151"/>
            </p14:xfrm>
          </p:contentPart>
        </mc:Choice>
        <mc:Fallback xmlns="">
          <p:pic>
            <p:nvPicPr>
              <p:cNvPr id="51" name="墨迹 50"/>
            </p:nvPicPr>
            <p:blipFill>
              <a:blip r:embed="rId99"/>
            </p:blipFill>
            <p:spPr>
              <a:xfrm>
                <a:off x="6855177" y="2331177"/>
                <a:ext cx="47978" cy="29415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6747051" y="1959126"/>
              <a:ext cx="140581" cy="277055"/>
            </p14:xfrm>
          </p:contentPart>
        </mc:Choice>
        <mc:Fallback xmlns="">
          <p:pic>
            <p:nvPicPr>
              <p:cNvPr id="52" name="墨迹 51"/>
            </p:nvPicPr>
            <p:blipFill>
              <a:blip r:embed="rId101"/>
            </p:blipFill>
            <p:spPr>
              <a:xfrm>
                <a:off x="6747051" y="1959126"/>
                <a:ext cx="140581" cy="27705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6568546" y="2185423"/>
              <a:ext cx="193498" cy="59218"/>
            </p14:xfrm>
          </p:contentPart>
        </mc:Choice>
        <mc:Fallback xmlns="">
          <p:pic>
            <p:nvPicPr>
              <p:cNvPr id="53" name="墨迹 52"/>
            </p:nvPicPr>
            <p:blipFill>
              <a:blip r:embed="rId103"/>
            </p:blipFill>
            <p:spPr>
              <a:xfrm>
                <a:off x="6568546" y="2185423"/>
                <a:ext cx="193498" cy="5921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4018844" y="5972550"/>
              <a:ext cx="56444" cy="62038"/>
            </p14:xfrm>
          </p:contentPart>
        </mc:Choice>
        <mc:Fallback xmlns="">
          <p:pic>
            <p:nvPicPr>
              <p:cNvPr id="54" name="墨迹 53"/>
            </p:nvPicPr>
            <p:blipFill>
              <a:blip r:embed="rId105"/>
            </p:blipFill>
            <p:spPr>
              <a:xfrm>
                <a:off x="4018844" y="5972550"/>
                <a:ext cx="56444" cy="6203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362604" y="5701840"/>
              <a:ext cx="330729" cy="39479"/>
            </p14:xfrm>
          </p:contentPart>
        </mc:Choice>
        <mc:Fallback xmlns="">
          <p:pic>
            <p:nvPicPr>
              <p:cNvPr id="55" name="墨迹 54"/>
            </p:nvPicPr>
            <p:blipFill>
              <a:blip r:embed="rId107"/>
            </p:blipFill>
            <p:spPr>
              <a:xfrm>
                <a:off x="1362604" y="5701840"/>
                <a:ext cx="330729" cy="3947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440744" y="5724399"/>
              <a:ext cx="77611" cy="262956"/>
            </p14:xfrm>
          </p:contentPart>
        </mc:Choice>
        <mc:Fallback xmlns="">
          <p:pic>
            <p:nvPicPr>
              <p:cNvPr id="56" name="墨迹 55"/>
            </p:nvPicPr>
            <p:blipFill>
              <a:blip r:embed="rId109"/>
            </p:blipFill>
            <p:spPr>
              <a:xfrm>
                <a:off x="1440744" y="5724399"/>
                <a:ext cx="77611" cy="26295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574800" y="5746958"/>
              <a:ext cx="127000" cy="287631"/>
            </p14:xfrm>
          </p:contentPart>
        </mc:Choice>
        <mc:Fallback xmlns="">
          <p:pic>
            <p:nvPicPr>
              <p:cNvPr id="57" name="墨迹 56"/>
            </p:nvPicPr>
            <p:blipFill>
              <a:blip r:embed="rId111"/>
            </p:blipFill>
            <p:spPr>
              <a:xfrm>
                <a:off x="1574800" y="5746958"/>
                <a:ext cx="127000" cy="28763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1823155" y="5761058"/>
              <a:ext cx="124178" cy="279170"/>
            </p14:xfrm>
          </p:contentPart>
        </mc:Choice>
        <mc:Fallback xmlns="">
          <p:pic>
            <p:nvPicPr>
              <p:cNvPr id="58" name="墨迹 57"/>
            </p:nvPicPr>
            <p:blipFill>
              <a:blip r:embed="rId113"/>
            </p:blipFill>
            <p:spPr>
              <a:xfrm>
                <a:off x="1823155" y="5761058"/>
                <a:ext cx="124178" cy="27917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1732844" y="5436769"/>
              <a:ext cx="144639" cy="273531"/>
            </p14:xfrm>
          </p:contentPart>
        </mc:Choice>
        <mc:Fallback xmlns="">
          <p:pic>
            <p:nvPicPr>
              <p:cNvPr id="59" name="墨迹 58"/>
            </p:nvPicPr>
            <p:blipFill>
              <a:blip r:embed="rId115"/>
            </p:blipFill>
            <p:spPr>
              <a:xfrm>
                <a:off x="1732844" y="5436769"/>
                <a:ext cx="144639" cy="27353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3057172" y="5602262"/>
              <a:ext cx="277989" cy="26260"/>
            </p14:xfrm>
          </p:contentPart>
        </mc:Choice>
        <mc:Fallback xmlns="">
          <p:pic>
            <p:nvPicPr>
              <p:cNvPr id="60" name="墨迹 59"/>
            </p:nvPicPr>
            <p:blipFill>
              <a:blip r:embed="rId117"/>
            </p:blipFill>
            <p:spPr>
              <a:xfrm>
                <a:off x="3057172" y="5602262"/>
                <a:ext cx="277989" cy="2626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3132666" y="5651082"/>
              <a:ext cx="67734" cy="266657"/>
            </p14:xfrm>
          </p:contentPart>
        </mc:Choice>
        <mc:Fallback xmlns="">
          <p:pic>
            <p:nvPicPr>
              <p:cNvPr id="61" name="墨迹 60"/>
            </p:nvPicPr>
            <p:blipFill>
              <a:blip r:embed="rId119"/>
            </p:blipFill>
            <p:spPr>
              <a:xfrm>
                <a:off x="3132666" y="5651082"/>
                <a:ext cx="67734" cy="26665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3262488" y="5700078"/>
              <a:ext cx="127000" cy="229469"/>
            </p14:xfrm>
          </p:contentPart>
        </mc:Choice>
        <mc:Fallback xmlns="">
          <p:pic>
            <p:nvPicPr>
              <p:cNvPr id="62" name="墨迹 61"/>
            </p:nvPicPr>
            <p:blipFill>
              <a:blip r:embed="rId121"/>
            </p:blipFill>
            <p:spPr>
              <a:xfrm>
                <a:off x="3262488" y="5700078"/>
                <a:ext cx="127000" cy="22946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3426177" y="5786437"/>
              <a:ext cx="107245" cy="462464"/>
            </p14:xfrm>
          </p:contentPart>
        </mc:Choice>
        <mc:Fallback xmlns="">
          <p:pic>
            <p:nvPicPr>
              <p:cNvPr id="63" name="墨迹 62"/>
            </p:nvPicPr>
            <p:blipFill>
              <a:blip r:embed="rId123"/>
            </p:blipFill>
            <p:spPr>
              <a:xfrm>
                <a:off x="3426177" y="5786437"/>
                <a:ext cx="107245" cy="46246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3431822" y="5396585"/>
              <a:ext cx="146755" cy="286397"/>
            </p14:xfrm>
          </p:contentPart>
        </mc:Choice>
        <mc:Fallback xmlns="">
          <p:pic>
            <p:nvPicPr>
              <p:cNvPr id="64" name="墨迹 63"/>
            </p:nvPicPr>
            <p:blipFill>
              <a:blip r:embed="rId125"/>
            </p:blipFill>
            <p:spPr>
              <a:xfrm>
                <a:off x="3431822" y="5396585"/>
                <a:ext cx="146755" cy="28639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4200172" y="5380371"/>
              <a:ext cx="258939" cy="16920"/>
            </p14:xfrm>
          </p:contentPart>
        </mc:Choice>
        <mc:Fallback xmlns="">
          <p:pic>
            <p:nvPicPr>
              <p:cNvPr id="65" name="墨迹 64"/>
            </p:nvPicPr>
            <p:blipFill>
              <a:blip r:embed="rId127"/>
            </p:blipFill>
            <p:spPr>
              <a:xfrm>
                <a:off x="4200172" y="5380371"/>
                <a:ext cx="258939" cy="1692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4247444" y="5397291"/>
              <a:ext cx="98778" cy="276350"/>
            </p14:xfrm>
          </p:contentPart>
        </mc:Choice>
        <mc:Fallback xmlns="">
          <p:pic>
            <p:nvPicPr>
              <p:cNvPr id="66" name="墨迹 65"/>
            </p:nvPicPr>
            <p:blipFill>
              <a:blip r:embed="rId129"/>
            </p:blipFill>
            <p:spPr>
              <a:xfrm>
                <a:off x="4247444" y="5397291"/>
                <a:ext cx="98778" cy="27635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4374444" y="5464968"/>
              <a:ext cx="112889" cy="195983"/>
            </p14:xfrm>
          </p:contentPart>
        </mc:Choice>
        <mc:Fallback xmlns="">
          <p:pic>
            <p:nvPicPr>
              <p:cNvPr id="67" name="墨迹 66"/>
            </p:nvPicPr>
            <p:blipFill>
              <a:blip r:embed="rId131"/>
            </p:blipFill>
            <p:spPr>
              <a:xfrm>
                <a:off x="4374444" y="5464968"/>
                <a:ext cx="112889" cy="19598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4447822" y="5515727"/>
              <a:ext cx="141111" cy="332748"/>
            </p14:xfrm>
          </p:contentPart>
        </mc:Choice>
        <mc:Fallback xmlns="">
          <p:pic>
            <p:nvPicPr>
              <p:cNvPr id="68" name="墨迹 67"/>
            </p:nvPicPr>
            <p:blipFill>
              <a:blip r:embed="rId133"/>
            </p:blipFill>
            <p:spPr>
              <a:xfrm>
                <a:off x="4447822" y="5515727"/>
                <a:ext cx="141111" cy="33274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4526844" y="5560845"/>
              <a:ext cx="135467" cy="45119"/>
            </p14:xfrm>
          </p:contentPart>
        </mc:Choice>
        <mc:Fallback xmlns="">
          <p:pic>
            <p:nvPicPr>
              <p:cNvPr id="69" name="墨迹 68"/>
            </p:nvPicPr>
            <p:blipFill>
              <a:blip r:embed="rId135"/>
            </p:blipFill>
            <p:spPr>
              <a:xfrm>
                <a:off x="4526844" y="5560845"/>
                <a:ext cx="135467" cy="4511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4498622" y="5137155"/>
              <a:ext cx="132644" cy="292036"/>
            </p14:xfrm>
          </p:contentPart>
        </mc:Choice>
        <mc:Fallback xmlns="">
          <p:pic>
            <p:nvPicPr>
              <p:cNvPr id="70" name="墨迹 69"/>
            </p:nvPicPr>
            <p:blipFill>
              <a:blip r:embed="rId137"/>
            </p:blipFill>
            <p:spPr>
              <a:xfrm>
                <a:off x="4498622" y="5137155"/>
                <a:ext cx="132644" cy="292036"/>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5444772" y="5466378"/>
              <a:ext cx="264583" cy="38069"/>
            </p14:xfrm>
          </p:contentPart>
        </mc:Choice>
        <mc:Fallback xmlns="">
          <p:pic>
            <p:nvPicPr>
              <p:cNvPr id="71" name="墨迹 70"/>
            </p:nvPicPr>
            <p:blipFill>
              <a:blip r:embed="rId139"/>
            </p:blipFill>
            <p:spPr>
              <a:xfrm>
                <a:off x="5444772" y="5466378"/>
                <a:ext cx="264583" cy="3806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5523088" y="5481888"/>
              <a:ext cx="76200" cy="244274"/>
            </p14:xfrm>
          </p:contentPart>
        </mc:Choice>
        <mc:Fallback xmlns="">
          <p:pic>
            <p:nvPicPr>
              <p:cNvPr id="72" name="墨迹 71"/>
            </p:nvPicPr>
            <p:blipFill>
              <a:blip r:embed="rId141"/>
            </p:blipFill>
            <p:spPr>
              <a:xfrm>
                <a:off x="5523088" y="5481888"/>
                <a:ext cx="76200" cy="244274"/>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5644444" y="5529826"/>
              <a:ext cx="112888" cy="200213"/>
            </p14:xfrm>
          </p:contentPart>
        </mc:Choice>
        <mc:Fallback xmlns="">
          <p:pic>
            <p:nvPicPr>
              <p:cNvPr id="73" name="墨迹 72"/>
            </p:nvPicPr>
            <p:blipFill>
              <a:blip r:embed="rId143"/>
            </p:blipFill>
            <p:spPr>
              <a:xfrm>
                <a:off x="5644444" y="5529826"/>
                <a:ext cx="112888" cy="200213"/>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5767387" y="5581641"/>
              <a:ext cx="162101" cy="159678"/>
            </p14:xfrm>
          </p:contentPart>
        </mc:Choice>
        <mc:Fallback xmlns="">
          <p:pic>
            <p:nvPicPr>
              <p:cNvPr id="74" name="墨迹 73"/>
            </p:nvPicPr>
            <p:blipFill>
              <a:blip r:embed="rId145"/>
            </p:blipFill>
            <p:spPr>
              <a:xfrm>
                <a:off x="5767387" y="5581641"/>
                <a:ext cx="162101" cy="15967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5864577" y="5597503"/>
              <a:ext cx="39512" cy="327109"/>
            </p14:xfrm>
          </p:contentPart>
        </mc:Choice>
        <mc:Fallback xmlns="">
          <p:pic>
            <p:nvPicPr>
              <p:cNvPr id="75" name="墨迹 74"/>
            </p:nvPicPr>
            <p:blipFill>
              <a:blip r:embed="rId147"/>
            </p:blipFill>
            <p:spPr>
              <a:xfrm>
                <a:off x="5864577" y="5597503"/>
                <a:ext cx="39512" cy="32710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5814483" y="5220342"/>
              <a:ext cx="148872" cy="163378"/>
            </p14:xfrm>
          </p:contentPart>
        </mc:Choice>
        <mc:Fallback xmlns="">
          <p:pic>
            <p:nvPicPr>
              <p:cNvPr id="76" name="墨迹 75"/>
            </p:nvPicPr>
            <p:blipFill>
              <a:blip r:embed="rId149"/>
            </p:blipFill>
            <p:spPr>
              <a:xfrm>
                <a:off x="5814483" y="5220342"/>
                <a:ext cx="148872" cy="16337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5901266" y="5220342"/>
              <a:ext cx="42334" cy="230527"/>
            </p14:xfrm>
          </p:contentPart>
        </mc:Choice>
        <mc:Fallback xmlns="">
          <p:pic>
            <p:nvPicPr>
              <p:cNvPr id="77" name="墨迹 76"/>
            </p:nvPicPr>
            <p:blipFill>
              <a:blip r:embed="rId151"/>
            </p:blipFill>
            <p:spPr>
              <a:xfrm>
                <a:off x="5901266" y="5220342"/>
                <a:ext cx="42334" cy="23052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7323666" y="4677334"/>
              <a:ext cx="95956" cy="88299"/>
            </p14:xfrm>
          </p:contentPart>
        </mc:Choice>
        <mc:Fallback xmlns="">
          <p:pic>
            <p:nvPicPr>
              <p:cNvPr id="78" name="墨迹 77"/>
            </p:nvPicPr>
            <p:blipFill>
              <a:blip r:embed="rId153"/>
            </p:blipFill>
            <p:spPr>
              <a:xfrm>
                <a:off x="7323666" y="4677334"/>
                <a:ext cx="95956" cy="8829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7183966" y="4827670"/>
              <a:ext cx="225249" cy="11280"/>
            </p14:xfrm>
          </p:contentPart>
        </mc:Choice>
        <mc:Fallback xmlns="">
          <p:pic>
            <p:nvPicPr>
              <p:cNvPr id="79" name="墨迹 78"/>
            </p:nvPicPr>
            <p:blipFill>
              <a:blip r:embed="rId155"/>
            </p:blipFill>
            <p:spPr>
              <a:xfrm>
                <a:off x="7183966" y="4827670"/>
                <a:ext cx="225249" cy="11280"/>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7230533" y="4771273"/>
              <a:ext cx="112889" cy="225592"/>
            </p14:xfrm>
          </p:contentPart>
        </mc:Choice>
        <mc:Fallback xmlns="">
          <p:pic>
            <p:nvPicPr>
              <p:cNvPr id="80" name="墨迹 79"/>
            </p:nvPicPr>
            <p:blipFill>
              <a:blip r:embed="rId157"/>
            </p:blipFill>
            <p:spPr>
              <a:xfrm>
                <a:off x="7230533" y="4771273"/>
                <a:ext cx="112889" cy="225592"/>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7343422" y="4878429"/>
              <a:ext cx="112888" cy="139056"/>
            </p14:xfrm>
          </p:contentPart>
        </mc:Choice>
        <mc:Fallback xmlns="">
          <p:pic>
            <p:nvPicPr>
              <p:cNvPr id="81" name="墨迹 80"/>
            </p:nvPicPr>
            <p:blipFill>
              <a:blip r:embed="rId159"/>
            </p:blipFill>
            <p:spPr>
              <a:xfrm>
                <a:off x="7343422" y="4878429"/>
                <a:ext cx="112888" cy="13905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7512755" y="4701833"/>
              <a:ext cx="62089" cy="266656"/>
            </p14:xfrm>
          </p:contentPart>
        </mc:Choice>
        <mc:Fallback xmlns="">
          <p:pic>
            <p:nvPicPr>
              <p:cNvPr id="82" name="墨迹 81"/>
            </p:nvPicPr>
            <p:blipFill>
              <a:blip r:embed="rId161"/>
            </p:blipFill>
            <p:spPr>
              <a:xfrm>
                <a:off x="7512755" y="4701833"/>
                <a:ext cx="62089" cy="26665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7608005" y="4657419"/>
              <a:ext cx="209550" cy="350725"/>
            </p14:xfrm>
          </p:contentPart>
        </mc:Choice>
        <mc:Fallback xmlns="">
          <p:pic>
            <p:nvPicPr>
              <p:cNvPr id="83" name="墨迹 82"/>
            </p:nvPicPr>
            <p:blipFill>
              <a:blip r:embed="rId163"/>
            </p:blipFill>
            <p:spPr>
              <a:xfrm>
                <a:off x="7608005" y="4657419"/>
                <a:ext cx="209550" cy="350725"/>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7936088" y="4607718"/>
              <a:ext cx="56444" cy="129716"/>
            </p14:xfrm>
          </p:contentPart>
        </mc:Choice>
        <mc:Fallback xmlns="">
          <p:pic>
            <p:nvPicPr>
              <p:cNvPr id="84" name="墨迹 83"/>
            </p:nvPicPr>
            <p:blipFill>
              <a:blip r:embed="rId165"/>
            </p:blipFill>
            <p:spPr>
              <a:xfrm>
                <a:off x="7936088" y="4607718"/>
                <a:ext cx="56444" cy="129716"/>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7793566" y="4816391"/>
              <a:ext cx="185032" cy="31900"/>
            </p14:xfrm>
          </p:contentPart>
        </mc:Choice>
        <mc:Fallback xmlns="">
          <p:pic>
            <p:nvPicPr>
              <p:cNvPr id="85" name="墨迹 84"/>
            </p:nvPicPr>
            <p:blipFill>
              <a:blip r:embed="rId167"/>
            </p:blipFill>
            <p:spPr>
              <a:xfrm>
                <a:off x="7793566" y="4816391"/>
                <a:ext cx="185032" cy="3190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7845777" y="4776912"/>
              <a:ext cx="33867" cy="121432"/>
            </p14:xfrm>
          </p:contentPart>
        </mc:Choice>
        <mc:Fallback xmlns="">
          <p:pic>
            <p:nvPicPr>
              <p:cNvPr id="86" name="墨迹 85"/>
            </p:nvPicPr>
            <p:blipFill>
              <a:blip r:embed="rId169"/>
            </p:blipFill>
            <p:spPr>
              <a:xfrm>
                <a:off x="7845777" y="4776912"/>
                <a:ext cx="33867" cy="121432"/>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7893755" y="4759288"/>
              <a:ext cx="42334" cy="463169"/>
            </p14:xfrm>
          </p:contentPart>
        </mc:Choice>
        <mc:Fallback xmlns="">
          <p:pic>
            <p:nvPicPr>
              <p:cNvPr id="87" name="墨迹 86"/>
            </p:nvPicPr>
            <p:blipFill>
              <a:blip r:embed="rId171"/>
            </p:blipFill>
            <p:spPr>
              <a:xfrm>
                <a:off x="7893755" y="4759288"/>
                <a:ext cx="42334" cy="46316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8026400" y="4664116"/>
              <a:ext cx="150988" cy="391967"/>
            </p14:xfrm>
          </p:contentPart>
        </mc:Choice>
        <mc:Fallback xmlns="">
          <p:pic>
            <p:nvPicPr>
              <p:cNvPr id="88" name="墨迹 87"/>
            </p:nvPicPr>
            <p:blipFill>
              <a:blip r:embed="rId173"/>
            </p:blipFill>
            <p:spPr>
              <a:xfrm>
                <a:off x="8026400" y="4664116"/>
                <a:ext cx="150988" cy="39196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8272638" y="4640852"/>
              <a:ext cx="264584" cy="446249"/>
            </p14:xfrm>
          </p:contentPart>
        </mc:Choice>
        <mc:Fallback xmlns="">
          <p:pic>
            <p:nvPicPr>
              <p:cNvPr id="89" name="墨迹 88"/>
            </p:nvPicPr>
            <p:blipFill>
              <a:blip r:embed="rId175"/>
            </p:blipFill>
            <p:spPr>
              <a:xfrm>
                <a:off x="8272638" y="4640852"/>
                <a:ext cx="264584" cy="44624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8393288" y="4800000"/>
              <a:ext cx="163689" cy="202504"/>
            </p14:xfrm>
          </p:contentPart>
        </mc:Choice>
        <mc:Fallback xmlns="">
          <p:pic>
            <p:nvPicPr>
              <p:cNvPr id="90" name="墨迹 89"/>
            </p:nvPicPr>
            <p:blipFill>
              <a:blip r:embed="rId177"/>
            </p:blipFill>
            <p:spPr>
              <a:xfrm>
                <a:off x="8393288" y="4800000"/>
                <a:ext cx="163689" cy="202504"/>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8489244" y="4555198"/>
              <a:ext cx="87488" cy="80719"/>
            </p14:xfrm>
          </p:contentPart>
        </mc:Choice>
        <mc:Fallback xmlns="">
          <p:pic>
            <p:nvPicPr>
              <p:cNvPr id="91" name="墨迹 90"/>
            </p:nvPicPr>
            <p:blipFill>
              <a:blip r:embed="rId179"/>
            </p:blipFill>
            <p:spPr>
              <a:xfrm>
                <a:off x="8489244" y="4555198"/>
                <a:ext cx="87488" cy="80719"/>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7159977" y="5117416"/>
              <a:ext cx="192441" cy="253791"/>
            </p14:xfrm>
          </p:contentPart>
        </mc:Choice>
        <mc:Fallback xmlns="">
          <p:pic>
            <p:nvPicPr>
              <p:cNvPr id="92" name="墨迹 91"/>
            </p:nvPicPr>
            <p:blipFill>
              <a:blip r:embed="rId181"/>
            </p:blipFill>
            <p:spPr>
              <a:xfrm>
                <a:off x="7159977" y="5117416"/>
                <a:ext cx="192441" cy="253791"/>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7170384" y="5109661"/>
              <a:ext cx="184326" cy="324288"/>
            </p14:xfrm>
          </p:contentPart>
        </mc:Choice>
        <mc:Fallback xmlns="">
          <p:pic>
            <p:nvPicPr>
              <p:cNvPr id="93" name="墨迹 92"/>
            </p:nvPicPr>
            <p:blipFill>
              <a:blip r:embed="rId183"/>
            </p:blipFill>
            <p:spPr>
              <a:xfrm>
                <a:off x="7170384" y="5109661"/>
                <a:ext cx="184326" cy="324288"/>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8666691" y="4720514"/>
              <a:ext cx="202847" cy="33839"/>
            </p14:xfrm>
          </p:contentPart>
        </mc:Choice>
        <mc:Fallback xmlns="">
          <p:pic>
            <p:nvPicPr>
              <p:cNvPr id="94" name="墨迹 93"/>
            </p:nvPicPr>
            <p:blipFill>
              <a:blip r:embed="rId185"/>
            </p:blipFill>
            <p:spPr>
              <a:xfrm>
                <a:off x="8666691" y="4720514"/>
                <a:ext cx="202847" cy="3383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8644466" y="4661296"/>
              <a:ext cx="138289" cy="253791"/>
            </p14:xfrm>
          </p:contentPart>
        </mc:Choice>
        <mc:Fallback xmlns="">
          <p:pic>
            <p:nvPicPr>
              <p:cNvPr id="95" name="墨迹 94"/>
            </p:nvPicPr>
            <p:blipFill>
              <a:blip r:embed="rId187"/>
            </p:blipFill>
            <p:spPr>
              <a:xfrm>
                <a:off x="8644466" y="4661296"/>
                <a:ext cx="138289" cy="253791"/>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8777111" y="4805111"/>
              <a:ext cx="84666" cy="95877"/>
            </p14:xfrm>
          </p:contentPart>
        </mc:Choice>
        <mc:Fallback xmlns="">
          <p:pic>
            <p:nvPicPr>
              <p:cNvPr id="96" name="墨迹 95"/>
            </p:nvPicPr>
            <p:blipFill>
              <a:blip r:embed="rId189"/>
            </p:blipFill>
            <p:spPr>
              <a:xfrm>
                <a:off x="8777111" y="4805111"/>
                <a:ext cx="84666" cy="95877"/>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8900583" y="4626929"/>
              <a:ext cx="202494" cy="229646"/>
            </p14:xfrm>
          </p:contentPart>
        </mc:Choice>
        <mc:Fallback xmlns="">
          <p:pic>
            <p:nvPicPr>
              <p:cNvPr id="97" name="墨迹 96"/>
            </p:nvPicPr>
            <p:blipFill>
              <a:blip r:embed="rId191"/>
            </p:blipFill>
            <p:spPr>
              <a:xfrm>
                <a:off x="8900583" y="4626929"/>
                <a:ext cx="202494" cy="22964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9038166" y="4719281"/>
              <a:ext cx="108656" cy="155623"/>
            </p14:xfrm>
          </p:contentPart>
        </mc:Choice>
        <mc:Fallback xmlns="">
          <p:pic>
            <p:nvPicPr>
              <p:cNvPr id="98" name="墨迹 97"/>
            </p:nvPicPr>
            <p:blipFill>
              <a:blip r:embed="rId193"/>
            </p:blipFill>
            <p:spPr>
              <a:xfrm>
                <a:off x="9038166" y="4719281"/>
                <a:ext cx="108656" cy="155623"/>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9172222" y="4506202"/>
              <a:ext cx="361244" cy="422985"/>
            </p14:xfrm>
          </p:contentPart>
        </mc:Choice>
        <mc:Fallback xmlns="">
          <p:pic>
            <p:nvPicPr>
              <p:cNvPr id="99" name="墨迹 98"/>
            </p:nvPicPr>
            <p:blipFill>
              <a:blip r:embed="rId195"/>
            </p:blipFill>
            <p:spPr>
              <a:xfrm>
                <a:off x="9172222" y="4506202"/>
                <a:ext cx="361244" cy="422985"/>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9398528" y="4447689"/>
              <a:ext cx="267582" cy="396901"/>
            </p14:xfrm>
          </p:contentPart>
        </mc:Choice>
        <mc:Fallback xmlns="">
          <p:pic>
            <p:nvPicPr>
              <p:cNvPr id="100" name="墨迹 99"/>
            </p:nvPicPr>
            <p:blipFill>
              <a:blip r:embed="rId197"/>
            </p:blipFill>
            <p:spPr>
              <a:xfrm>
                <a:off x="9398528" y="4447689"/>
                <a:ext cx="267582" cy="396901"/>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10016066" y="4582339"/>
              <a:ext cx="105017" cy="59958"/>
            </p14:xfrm>
          </p:contentPart>
        </mc:Choice>
        <mc:Fallback xmlns="">
          <p:pic>
            <p:nvPicPr>
              <p:cNvPr id="101" name="墨迹 100"/>
            </p:nvPicPr>
            <p:blipFill>
              <a:blip r:embed="rId199"/>
            </p:blipFill>
            <p:spPr>
              <a:xfrm>
                <a:off x="10016066" y="4582339"/>
                <a:ext cx="105017" cy="5995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8661400" y="4112826"/>
              <a:ext cx="59266" cy="9869"/>
            </p14:xfrm>
          </p:contentPart>
        </mc:Choice>
        <mc:Fallback xmlns="">
          <p:pic>
            <p:nvPicPr>
              <p:cNvPr id="102" name="墨迹 101"/>
            </p:nvPicPr>
            <p:blipFill>
              <a:blip r:embed="rId201"/>
            </p:blipFill>
            <p:spPr>
              <a:xfrm>
                <a:off x="8661400" y="4112826"/>
                <a:ext cx="59266" cy="986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4512027" y="6037408"/>
              <a:ext cx="246239" cy="265071"/>
            </p14:xfrm>
          </p:contentPart>
        </mc:Choice>
        <mc:Fallback xmlns="">
          <p:pic>
            <p:nvPicPr>
              <p:cNvPr id="103" name="墨迹 102"/>
            </p:nvPicPr>
            <p:blipFill>
              <a:blip r:embed="rId203"/>
            </p:blipFill>
            <p:spPr>
              <a:xfrm>
                <a:off x="4512027" y="6037408"/>
                <a:ext cx="246239" cy="265071"/>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4765322" y="5952811"/>
              <a:ext cx="60678" cy="191049"/>
            </p14:xfrm>
          </p:contentPart>
        </mc:Choice>
        <mc:Fallback xmlns="">
          <p:pic>
            <p:nvPicPr>
              <p:cNvPr id="104" name="墨迹 103"/>
            </p:nvPicPr>
            <p:blipFill>
              <a:blip r:embed="rId205"/>
            </p:blipFill>
            <p:spPr>
              <a:xfrm>
                <a:off x="4765322" y="5952811"/>
                <a:ext cx="60678" cy="19104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4837288" y="5885134"/>
              <a:ext cx="167394" cy="221362"/>
            </p14:xfrm>
          </p:contentPart>
        </mc:Choice>
        <mc:Fallback xmlns="">
          <p:pic>
            <p:nvPicPr>
              <p:cNvPr id="105" name="墨迹 104"/>
            </p:nvPicPr>
            <p:blipFill>
              <a:blip r:embed="rId207"/>
            </p:blipFill>
            <p:spPr>
              <a:xfrm>
                <a:off x="4837288" y="5885134"/>
                <a:ext cx="167394" cy="221362"/>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5029200" y="6062787"/>
              <a:ext cx="194733" cy="205853"/>
            </p14:xfrm>
          </p:contentPart>
        </mc:Choice>
        <mc:Fallback xmlns="">
          <p:pic>
            <p:nvPicPr>
              <p:cNvPr id="106" name="墨迹 105"/>
            </p:nvPicPr>
            <p:blipFill>
              <a:blip r:embed="rId209"/>
            </p:blipFill>
            <p:spPr>
              <a:xfrm>
                <a:off x="5029200" y="6062787"/>
                <a:ext cx="194733" cy="205853"/>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4395258" y="6316578"/>
              <a:ext cx="120297" cy="155624"/>
            </p14:xfrm>
          </p:contentPart>
        </mc:Choice>
        <mc:Fallback xmlns="">
          <p:pic>
            <p:nvPicPr>
              <p:cNvPr id="107" name="墨迹 106"/>
            </p:nvPicPr>
            <p:blipFill>
              <a:blip r:embed="rId211"/>
            </p:blipFill>
            <p:spPr>
              <a:xfrm>
                <a:off x="4395258" y="6316578"/>
                <a:ext cx="120297" cy="155624"/>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4487333" y="6271460"/>
              <a:ext cx="217311" cy="204795"/>
            </p14:xfrm>
          </p:contentPart>
        </mc:Choice>
        <mc:Fallback xmlns="">
          <p:pic>
            <p:nvPicPr>
              <p:cNvPr id="108" name="墨迹 107"/>
            </p:nvPicPr>
            <p:blipFill>
              <a:blip r:embed="rId213"/>
            </p:blipFill>
            <p:spPr>
              <a:xfrm>
                <a:off x="4487333" y="6271460"/>
                <a:ext cx="217311" cy="20479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5166077" y="6343015"/>
              <a:ext cx="43745" cy="132183"/>
            </p14:xfrm>
          </p:contentPart>
        </mc:Choice>
        <mc:Fallback xmlns="">
          <p:pic>
            <p:nvPicPr>
              <p:cNvPr id="109" name="墨迹 108"/>
            </p:nvPicPr>
            <p:blipFill>
              <a:blip r:embed="rId215"/>
            </p:blipFill>
            <p:spPr>
              <a:xfrm>
                <a:off x="5166077" y="6343015"/>
                <a:ext cx="43745" cy="13218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5221111" y="6322218"/>
              <a:ext cx="169333" cy="144344"/>
            </p14:xfrm>
          </p:contentPart>
        </mc:Choice>
        <mc:Fallback xmlns="">
          <p:pic>
            <p:nvPicPr>
              <p:cNvPr id="110" name="墨迹 109"/>
            </p:nvPicPr>
            <p:blipFill>
              <a:blip r:embed="rId217"/>
            </p:blipFill>
            <p:spPr>
              <a:xfrm>
                <a:off x="5221111" y="6322218"/>
                <a:ext cx="169333" cy="144344"/>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4483981" y="6555389"/>
              <a:ext cx="20285" cy="243393"/>
            </p14:xfrm>
          </p:contentPart>
        </mc:Choice>
        <mc:Fallback xmlns="">
          <p:pic>
            <p:nvPicPr>
              <p:cNvPr id="111" name="墨迹 110"/>
            </p:nvPicPr>
            <p:blipFill>
              <a:blip r:embed="rId219"/>
            </p:blipFill>
            <p:spPr>
              <a:xfrm>
                <a:off x="4483981" y="6555389"/>
                <a:ext cx="20285" cy="243393"/>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4473222" y="6812881"/>
              <a:ext cx="186266" cy="16919"/>
            </p14:xfrm>
          </p:contentPart>
        </mc:Choice>
        <mc:Fallback xmlns="">
          <p:pic>
            <p:nvPicPr>
              <p:cNvPr id="112" name="墨迹 111"/>
            </p:nvPicPr>
            <p:blipFill>
              <a:blip r:embed="rId221"/>
            </p:blipFill>
            <p:spPr>
              <a:xfrm>
                <a:off x="4473222" y="6812881"/>
                <a:ext cx="186266" cy="1691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4476044" y="6677526"/>
              <a:ext cx="95956" cy="169194"/>
            </p14:xfrm>
          </p:contentPart>
        </mc:Choice>
        <mc:Fallback xmlns="">
          <p:pic>
            <p:nvPicPr>
              <p:cNvPr id="113" name="墨迹 112"/>
            </p:nvPicPr>
            <p:blipFill>
              <a:blip r:embed="rId223"/>
            </p:blipFill>
            <p:spPr>
              <a:xfrm>
                <a:off x="4476044" y="6677526"/>
                <a:ext cx="95956" cy="169194"/>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4549422" y="6683166"/>
              <a:ext cx="200378" cy="172718"/>
            </p14:xfrm>
          </p:contentPart>
        </mc:Choice>
        <mc:Fallback xmlns="">
          <p:pic>
            <p:nvPicPr>
              <p:cNvPr id="114" name="墨迹 113"/>
            </p:nvPicPr>
            <p:blipFill>
              <a:blip r:embed="rId225"/>
            </p:blipFill>
            <p:spPr>
              <a:xfrm>
                <a:off x="4549422" y="6683166"/>
                <a:ext cx="200378" cy="172718"/>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4751034" y="6762123"/>
              <a:ext cx="382588" cy="16919"/>
            </p14:xfrm>
          </p:contentPart>
        </mc:Choice>
        <mc:Fallback xmlns="">
          <p:pic>
            <p:nvPicPr>
              <p:cNvPr id="115" name="墨迹 114"/>
            </p:nvPicPr>
            <p:blipFill>
              <a:blip r:embed="rId227"/>
            </p:blipFill>
            <p:spPr>
              <a:xfrm>
                <a:off x="4751034" y="6762123"/>
                <a:ext cx="382588" cy="1691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5177895" y="6688805"/>
              <a:ext cx="65793" cy="144344"/>
            </p14:xfrm>
          </p:contentPart>
        </mc:Choice>
        <mc:Fallback xmlns="">
          <p:pic>
            <p:nvPicPr>
              <p:cNvPr id="116" name="墨迹 115"/>
            </p:nvPicPr>
            <p:blipFill>
              <a:blip r:embed="rId229"/>
            </p:blipFill>
            <p:spPr>
              <a:xfrm>
                <a:off x="5177895" y="6688805"/>
                <a:ext cx="65793" cy="144344"/>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5254977" y="6666246"/>
              <a:ext cx="138289" cy="163554"/>
            </p14:xfrm>
          </p:contentPart>
        </mc:Choice>
        <mc:Fallback xmlns="">
          <p:pic>
            <p:nvPicPr>
              <p:cNvPr id="117" name="墨迹 116"/>
            </p:nvPicPr>
            <p:blipFill>
              <a:blip r:embed="rId231"/>
            </p:blipFill>
            <p:spPr>
              <a:xfrm>
                <a:off x="5254977" y="6666246"/>
                <a:ext cx="138289" cy="163554"/>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5228696" y="6463213"/>
              <a:ext cx="9348" cy="174834"/>
            </p14:xfrm>
          </p:contentPart>
        </mc:Choice>
        <mc:Fallback xmlns="">
          <p:pic>
            <p:nvPicPr>
              <p:cNvPr id="118" name="墨迹 117"/>
            </p:nvPicPr>
            <p:blipFill>
              <a:blip r:embed="rId233"/>
            </p:blipFill>
            <p:spPr>
              <a:xfrm>
                <a:off x="5228696" y="6463213"/>
                <a:ext cx="9348" cy="174834"/>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5439480" y="6068427"/>
              <a:ext cx="154164" cy="665497"/>
            </p14:xfrm>
          </p:contentPart>
        </mc:Choice>
        <mc:Fallback xmlns="">
          <p:pic>
            <p:nvPicPr>
              <p:cNvPr id="119" name="墨迹 118"/>
            </p:nvPicPr>
            <p:blipFill>
              <a:blip r:embed="rId235"/>
            </p:blipFill>
            <p:spPr>
              <a:xfrm>
                <a:off x="5439480" y="6068427"/>
                <a:ext cx="154164" cy="665497"/>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4120444" y="6305299"/>
              <a:ext cx="163689" cy="477444"/>
            </p14:xfrm>
          </p:contentPart>
        </mc:Choice>
        <mc:Fallback xmlns="">
          <p:pic>
            <p:nvPicPr>
              <p:cNvPr id="120" name="墨迹 119"/>
            </p:nvPicPr>
            <p:blipFill>
              <a:blip r:embed="rId237"/>
            </p:blipFill>
            <p:spPr>
              <a:xfrm>
                <a:off x="4120444" y="6305299"/>
                <a:ext cx="163689" cy="477444"/>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5909733" y="6107906"/>
              <a:ext cx="104422" cy="5640"/>
            </p14:xfrm>
          </p:contentPart>
        </mc:Choice>
        <mc:Fallback xmlns="">
          <p:pic>
            <p:nvPicPr>
              <p:cNvPr id="121" name="墨迹 120"/>
            </p:nvPicPr>
            <p:blipFill>
              <a:blip r:embed="rId239"/>
            </p:blipFill>
            <p:spPr>
              <a:xfrm>
                <a:off x="5909733" y="6107906"/>
                <a:ext cx="104422" cy="5640"/>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8197673" y="5752598"/>
              <a:ext cx="223838" cy="253615"/>
            </p14:xfrm>
          </p:contentPart>
        </mc:Choice>
        <mc:Fallback xmlns="">
          <p:pic>
            <p:nvPicPr>
              <p:cNvPr id="122" name="墨迹 121"/>
            </p:nvPicPr>
            <p:blipFill>
              <a:blip r:embed="rId241"/>
            </p:blipFill>
            <p:spPr>
              <a:xfrm>
                <a:off x="8197673" y="5752598"/>
                <a:ext cx="223838" cy="253615"/>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8511822" y="5910513"/>
              <a:ext cx="19755" cy="31018"/>
            </p14:xfrm>
          </p:contentPart>
        </mc:Choice>
        <mc:Fallback xmlns="">
          <p:pic>
            <p:nvPicPr>
              <p:cNvPr id="123" name="墨迹 122"/>
            </p:nvPicPr>
            <p:blipFill>
              <a:blip r:embed="rId243"/>
            </p:blipFill>
            <p:spPr>
              <a:xfrm>
                <a:off x="8511822" y="5910513"/>
                <a:ext cx="19755" cy="3101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8491537" y="5978190"/>
              <a:ext cx="25929" cy="33839"/>
            </p14:xfrm>
          </p:contentPart>
        </mc:Choice>
        <mc:Fallback xmlns="">
          <p:pic>
            <p:nvPicPr>
              <p:cNvPr id="124" name="墨迹 123"/>
            </p:nvPicPr>
            <p:blipFill>
              <a:blip r:embed="rId245"/>
            </p:blipFill>
            <p:spPr>
              <a:xfrm>
                <a:off x="8491537" y="5978190"/>
                <a:ext cx="25929" cy="33839"/>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8929511" y="5723694"/>
              <a:ext cx="5644" cy="248856"/>
            </p14:xfrm>
          </p:contentPart>
        </mc:Choice>
        <mc:Fallback xmlns="">
          <p:pic>
            <p:nvPicPr>
              <p:cNvPr id="125" name="墨迹 124"/>
            </p:nvPicPr>
            <p:blipFill>
              <a:blip r:embed="rId247"/>
            </p:blipFill>
            <p:spPr>
              <a:xfrm>
                <a:off x="8929511" y="5723694"/>
                <a:ext cx="5644" cy="248856"/>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8980311" y="5639802"/>
              <a:ext cx="906815" cy="273531"/>
            </p14:xfrm>
          </p:contentPart>
        </mc:Choice>
        <mc:Fallback xmlns="">
          <p:pic>
            <p:nvPicPr>
              <p:cNvPr id="126" name="墨迹 125"/>
            </p:nvPicPr>
            <p:blipFill>
              <a:blip r:embed="rId249"/>
            </p:blipFill>
            <p:spPr>
              <a:xfrm>
                <a:off x="8980311" y="5639802"/>
                <a:ext cx="906815" cy="273531"/>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8943622" y="5907693"/>
              <a:ext cx="942622" cy="70497"/>
            </p14:xfrm>
          </p:contentPart>
        </mc:Choice>
        <mc:Fallback xmlns="">
          <p:pic>
            <p:nvPicPr>
              <p:cNvPr id="127" name="墨迹 126"/>
            </p:nvPicPr>
            <p:blipFill>
              <a:blip r:embed="rId251"/>
            </p:blipFill>
            <p:spPr>
              <a:xfrm>
                <a:off x="8943622" y="5907693"/>
                <a:ext cx="942622" cy="70497"/>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9200444" y="5683334"/>
              <a:ext cx="28222" cy="210259"/>
            </p14:xfrm>
          </p:contentPart>
        </mc:Choice>
        <mc:Fallback xmlns="">
          <p:pic>
            <p:nvPicPr>
              <p:cNvPr id="128" name="墨迹 127"/>
            </p:nvPicPr>
            <p:blipFill>
              <a:blip r:embed="rId253"/>
            </p:blipFill>
            <p:spPr>
              <a:xfrm>
                <a:off x="9200444" y="5683334"/>
                <a:ext cx="28222" cy="21025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9499600" y="5690560"/>
              <a:ext cx="16933" cy="211493"/>
            </p14:xfrm>
          </p:contentPart>
        </mc:Choice>
        <mc:Fallback xmlns="">
          <p:pic>
            <p:nvPicPr>
              <p:cNvPr id="129" name="墨迹 128"/>
            </p:nvPicPr>
            <p:blipFill>
              <a:blip r:embed="rId255"/>
            </p:blipFill>
            <p:spPr>
              <a:xfrm>
                <a:off x="9499600" y="5690560"/>
                <a:ext cx="16933" cy="211493"/>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9278055" y="5310931"/>
              <a:ext cx="176389" cy="286572"/>
            </p14:xfrm>
          </p:contentPart>
        </mc:Choice>
        <mc:Fallback xmlns="">
          <p:pic>
            <p:nvPicPr>
              <p:cNvPr id="130" name="墨迹 129"/>
            </p:nvPicPr>
            <p:blipFill>
              <a:blip r:embed="rId257"/>
            </p:blipFill>
            <p:spPr>
              <a:xfrm>
                <a:off x="9278055" y="5310931"/>
                <a:ext cx="176389" cy="286572"/>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1" name="墨迹 130"/>
              <p14:cNvContentPartPr/>
              <p14:nvPr/>
            </p14:nvContentPartPr>
            <p14:xfrm>
              <a:off x="9440333" y="5292073"/>
              <a:ext cx="80434" cy="127777"/>
            </p14:xfrm>
          </p:contentPart>
        </mc:Choice>
        <mc:Fallback xmlns="">
          <p:pic>
            <p:nvPicPr>
              <p:cNvPr id="131" name="墨迹 130"/>
            </p:nvPicPr>
            <p:blipFill>
              <a:blip r:embed="rId259"/>
            </p:blipFill>
            <p:spPr>
              <a:xfrm>
                <a:off x="9440333" y="5292073"/>
                <a:ext cx="80434" cy="12777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2" name="墨迹 131"/>
              <p14:cNvContentPartPr/>
              <p14:nvPr/>
            </p14:nvContentPartPr>
            <p14:xfrm>
              <a:off x="9567333" y="5188618"/>
              <a:ext cx="143934" cy="110857"/>
            </p14:xfrm>
          </p:contentPart>
        </mc:Choice>
        <mc:Fallback xmlns="">
          <p:pic>
            <p:nvPicPr>
              <p:cNvPr id="132" name="墨迹 131"/>
            </p:nvPicPr>
            <p:blipFill>
              <a:blip r:embed="rId261"/>
            </p:blipFill>
            <p:spPr>
              <a:xfrm>
                <a:off x="9567333" y="5188618"/>
                <a:ext cx="143934" cy="110857"/>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3" name="墨迹 132"/>
              <p14:cNvContentPartPr/>
              <p14:nvPr/>
            </p14:nvContentPartPr>
            <p14:xfrm>
              <a:off x="9048044" y="5739732"/>
              <a:ext cx="28222" cy="125662"/>
            </p14:xfrm>
          </p:contentPart>
        </mc:Choice>
        <mc:Fallback xmlns="">
          <p:pic>
            <p:nvPicPr>
              <p:cNvPr id="133" name="墨迹 132"/>
            </p:nvPicPr>
            <p:blipFill>
              <a:blip r:embed="rId263"/>
            </p:blipFill>
            <p:spPr>
              <a:xfrm>
                <a:off x="9048044" y="5739732"/>
                <a:ext cx="28222" cy="125662"/>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4" name="墨迹 133"/>
              <p14:cNvContentPartPr/>
              <p14:nvPr/>
            </p14:nvContentPartPr>
            <p14:xfrm>
              <a:off x="8997244" y="5715058"/>
              <a:ext cx="90311" cy="68559"/>
            </p14:xfrm>
          </p:contentPart>
        </mc:Choice>
        <mc:Fallback xmlns="">
          <p:pic>
            <p:nvPicPr>
              <p:cNvPr id="134" name="墨迹 133"/>
            </p:nvPicPr>
            <p:blipFill>
              <a:blip r:embed="rId265"/>
            </p:blipFill>
            <p:spPr>
              <a:xfrm>
                <a:off x="8997244" y="5715058"/>
                <a:ext cx="90311" cy="68559"/>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5" name="墨迹 134"/>
              <p14:cNvContentPartPr/>
              <p14:nvPr/>
            </p14:nvContentPartPr>
            <p14:xfrm>
              <a:off x="9093200" y="5730039"/>
              <a:ext cx="42333" cy="39479"/>
            </p14:xfrm>
          </p:contentPart>
        </mc:Choice>
        <mc:Fallback xmlns="">
          <p:pic>
            <p:nvPicPr>
              <p:cNvPr id="135" name="墨迹 134"/>
            </p:nvPicPr>
            <p:blipFill>
              <a:blip r:embed="rId267"/>
            </p:blipFill>
            <p:spPr>
              <a:xfrm>
                <a:off x="9093200" y="5730039"/>
                <a:ext cx="42333" cy="39479"/>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6" name="墨迹 135"/>
              <p14:cNvContentPartPr/>
              <p14:nvPr/>
            </p14:nvContentPartPr>
            <p14:xfrm>
              <a:off x="9307688" y="5713119"/>
              <a:ext cx="28222" cy="177654"/>
            </p14:xfrm>
          </p:contentPart>
        </mc:Choice>
        <mc:Fallback xmlns="">
          <p:pic>
            <p:nvPicPr>
              <p:cNvPr id="136" name="墨迹 135"/>
            </p:nvPicPr>
            <p:blipFill>
              <a:blip r:embed="rId269"/>
            </p:blipFill>
            <p:spPr>
              <a:xfrm>
                <a:off x="9307688" y="5713119"/>
                <a:ext cx="28222" cy="177654"/>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7" name="墨迹 136"/>
              <p14:cNvContentPartPr/>
              <p14:nvPr/>
            </p14:nvContentPartPr>
            <p14:xfrm>
              <a:off x="9273822" y="5698844"/>
              <a:ext cx="67733" cy="67853"/>
            </p14:xfrm>
          </p:contentPart>
        </mc:Choice>
        <mc:Fallback xmlns="">
          <p:pic>
            <p:nvPicPr>
              <p:cNvPr id="137" name="墨迹 136"/>
            </p:nvPicPr>
            <p:blipFill>
              <a:blip r:embed="rId271"/>
            </p:blipFill>
            <p:spPr>
              <a:xfrm>
                <a:off x="9273822" y="5698844"/>
                <a:ext cx="67733" cy="67853"/>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8" name="墨迹 137"/>
              <p14:cNvContentPartPr/>
              <p14:nvPr/>
            </p14:nvContentPartPr>
            <p14:xfrm>
              <a:off x="9347200" y="5707480"/>
              <a:ext cx="42333" cy="33839"/>
            </p14:xfrm>
          </p:contentPart>
        </mc:Choice>
        <mc:Fallback xmlns="">
          <p:pic>
            <p:nvPicPr>
              <p:cNvPr id="138" name="墨迹 137"/>
            </p:nvPicPr>
            <p:blipFill>
              <a:blip r:embed="rId273"/>
            </p:blipFill>
            <p:spPr>
              <a:xfrm>
                <a:off x="9347200" y="5707480"/>
                <a:ext cx="42333" cy="33839"/>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39" name="墨迹 138"/>
              <p14:cNvContentPartPr/>
              <p14:nvPr/>
            </p14:nvContentPartPr>
            <p14:xfrm>
              <a:off x="9635066" y="5707480"/>
              <a:ext cx="5644" cy="146635"/>
            </p14:xfrm>
          </p:contentPart>
        </mc:Choice>
        <mc:Fallback xmlns="">
          <p:pic>
            <p:nvPicPr>
              <p:cNvPr id="139" name="墨迹 138"/>
            </p:nvPicPr>
            <p:blipFill>
              <a:blip r:embed="rId275"/>
            </p:blipFill>
            <p:spPr>
              <a:xfrm>
                <a:off x="9635066" y="5707480"/>
                <a:ext cx="5644" cy="146635"/>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0" name="墨迹 139"/>
              <p14:cNvContentPartPr/>
              <p14:nvPr/>
            </p14:nvContentPartPr>
            <p14:xfrm>
              <a:off x="9570155" y="5687740"/>
              <a:ext cx="81845" cy="67678"/>
            </p14:xfrm>
          </p:contentPart>
        </mc:Choice>
        <mc:Fallback xmlns="">
          <p:pic>
            <p:nvPicPr>
              <p:cNvPr id="140" name="墨迹 139"/>
            </p:nvPicPr>
            <p:blipFill>
              <a:blip r:embed="rId277"/>
            </p:blipFill>
            <p:spPr>
              <a:xfrm>
                <a:off x="9570155" y="5687740"/>
                <a:ext cx="81845" cy="67678"/>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1" name="墨迹 140"/>
              <p14:cNvContentPartPr/>
              <p14:nvPr/>
            </p14:nvContentPartPr>
            <p14:xfrm>
              <a:off x="9640711" y="5701840"/>
              <a:ext cx="45156" cy="42299"/>
            </p14:xfrm>
          </p:contentPart>
        </mc:Choice>
        <mc:Fallback xmlns="">
          <p:pic>
            <p:nvPicPr>
              <p:cNvPr id="141" name="墨迹 140"/>
            </p:nvPicPr>
            <p:blipFill>
              <a:blip r:embed="rId279"/>
            </p:blipFill>
            <p:spPr>
              <a:xfrm>
                <a:off x="9640711" y="5701840"/>
                <a:ext cx="45156" cy="42299"/>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2" name="墨迹 141"/>
              <p14:cNvContentPartPr/>
              <p14:nvPr/>
            </p14:nvContentPartPr>
            <p14:xfrm>
              <a:off x="9731022" y="5643327"/>
              <a:ext cx="11288" cy="148750"/>
            </p14:xfrm>
          </p:contentPart>
        </mc:Choice>
        <mc:Fallback xmlns="">
          <p:pic>
            <p:nvPicPr>
              <p:cNvPr id="142" name="墨迹 141"/>
            </p:nvPicPr>
            <p:blipFill>
              <a:blip r:embed="rId281"/>
            </p:blipFill>
            <p:spPr>
              <a:xfrm>
                <a:off x="9731022" y="5643327"/>
                <a:ext cx="11288" cy="148750"/>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3" name="墨迹 142"/>
              <p14:cNvContentPartPr/>
              <p14:nvPr/>
            </p14:nvContentPartPr>
            <p14:xfrm>
              <a:off x="9690805" y="5744138"/>
              <a:ext cx="130528" cy="139057"/>
            </p14:xfrm>
          </p:contentPart>
        </mc:Choice>
        <mc:Fallback xmlns="">
          <p:pic>
            <p:nvPicPr>
              <p:cNvPr id="143" name="墨迹 142"/>
            </p:nvPicPr>
            <p:blipFill>
              <a:blip r:embed="rId283"/>
            </p:blipFill>
            <p:spPr>
              <a:xfrm>
                <a:off x="9690805" y="5744138"/>
                <a:ext cx="130528" cy="139057"/>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4" name="墨迹 143"/>
              <p14:cNvContentPartPr/>
              <p14:nvPr/>
            </p14:nvContentPartPr>
            <p14:xfrm>
              <a:off x="10061222" y="5668001"/>
              <a:ext cx="25400" cy="165317"/>
            </p14:xfrm>
          </p:contentPart>
        </mc:Choice>
        <mc:Fallback xmlns="">
          <p:pic>
            <p:nvPicPr>
              <p:cNvPr id="144" name="墨迹 143"/>
            </p:nvPicPr>
            <p:blipFill>
              <a:blip r:embed="rId285"/>
            </p:blipFill>
            <p:spPr>
              <a:xfrm>
                <a:off x="10061222" y="5668001"/>
                <a:ext cx="25400" cy="165317"/>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5" name="墨迹 144"/>
              <p14:cNvContentPartPr/>
              <p14:nvPr/>
            </p14:nvContentPartPr>
            <p14:xfrm>
              <a:off x="10114844" y="5622883"/>
              <a:ext cx="248356" cy="239691"/>
            </p14:xfrm>
          </p:contentPart>
        </mc:Choice>
        <mc:Fallback xmlns="">
          <p:pic>
            <p:nvPicPr>
              <p:cNvPr id="145" name="墨迹 144"/>
            </p:nvPicPr>
            <p:blipFill>
              <a:blip r:embed="rId287"/>
            </p:blipFill>
            <p:spPr>
              <a:xfrm>
                <a:off x="10114844" y="5622883"/>
                <a:ext cx="248356" cy="239691"/>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6" name="墨迹 145"/>
              <p14:cNvContentPartPr/>
              <p14:nvPr/>
            </p14:nvContentPartPr>
            <p14:xfrm>
              <a:off x="10100027" y="5837195"/>
              <a:ext cx="215195" cy="45119"/>
            </p14:xfrm>
          </p:contentPart>
        </mc:Choice>
        <mc:Fallback xmlns="">
          <p:pic>
            <p:nvPicPr>
              <p:cNvPr id="146" name="墨迹 145"/>
            </p:nvPicPr>
            <p:blipFill>
              <a:blip r:embed="rId289"/>
            </p:blipFill>
            <p:spPr>
              <a:xfrm>
                <a:off x="10100027" y="5837195"/>
                <a:ext cx="215195" cy="45119"/>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7" name="墨迹 146"/>
              <p14:cNvContentPartPr/>
              <p14:nvPr/>
            </p14:nvContentPartPr>
            <p14:xfrm>
              <a:off x="10210800" y="5179277"/>
              <a:ext cx="101600" cy="193339"/>
            </p14:xfrm>
          </p:contentPart>
        </mc:Choice>
        <mc:Fallback xmlns="">
          <p:pic>
            <p:nvPicPr>
              <p:cNvPr id="147" name="墨迹 146"/>
            </p:nvPicPr>
            <p:blipFill>
              <a:blip r:embed="rId291"/>
            </p:blipFill>
            <p:spPr>
              <a:xfrm>
                <a:off x="10210800" y="5179277"/>
                <a:ext cx="101600" cy="193339"/>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48" name="墨迹 147"/>
              <p14:cNvContentPartPr/>
              <p14:nvPr/>
            </p14:nvContentPartPr>
            <p14:xfrm>
              <a:off x="10219266" y="5256296"/>
              <a:ext cx="19756" cy="208672"/>
            </p14:xfrm>
          </p:contentPart>
        </mc:Choice>
        <mc:Fallback xmlns="">
          <p:pic>
            <p:nvPicPr>
              <p:cNvPr id="148" name="墨迹 147"/>
            </p:nvPicPr>
            <p:blipFill>
              <a:blip r:embed="rId293"/>
            </p:blipFill>
            <p:spPr>
              <a:xfrm>
                <a:off x="10219266" y="5256296"/>
                <a:ext cx="19756" cy="208672"/>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49" name="墨迹 148"/>
              <p14:cNvContentPartPr/>
              <p14:nvPr/>
            </p14:nvContentPartPr>
            <p14:xfrm>
              <a:off x="10193866" y="5645442"/>
              <a:ext cx="5644" cy="169194"/>
            </p14:xfrm>
          </p:contentPart>
        </mc:Choice>
        <mc:Fallback xmlns="">
          <p:pic>
            <p:nvPicPr>
              <p:cNvPr id="149" name="墨迹 148"/>
            </p:nvPicPr>
            <p:blipFill>
              <a:blip r:embed="rId295"/>
            </p:blipFill>
            <p:spPr>
              <a:xfrm>
                <a:off x="10193866" y="5645442"/>
                <a:ext cx="5644" cy="169194"/>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0" name="墨迹 149"/>
              <p14:cNvContentPartPr/>
              <p14:nvPr/>
            </p14:nvContentPartPr>
            <p14:xfrm>
              <a:off x="10117666" y="5624292"/>
              <a:ext cx="81844" cy="105747"/>
            </p14:xfrm>
          </p:contentPart>
        </mc:Choice>
        <mc:Fallback xmlns="">
          <p:pic>
            <p:nvPicPr>
              <p:cNvPr id="150" name="墨迹 149"/>
            </p:nvPicPr>
            <p:blipFill>
              <a:blip r:embed="rId297"/>
            </p:blipFill>
            <p:spPr>
              <a:xfrm>
                <a:off x="10117666" y="5624292"/>
                <a:ext cx="81844" cy="105747"/>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1" name="墨迹 150"/>
              <p14:cNvContentPartPr/>
              <p14:nvPr/>
            </p14:nvContentPartPr>
            <p14:xfrm>
              <a:off x="10193866" y="5656722"/>
              <a:ext cx="90311" cy="45118"/>
            </p14:xfrm>
          </p:contentPart>
        </mc:Choice>
        <mc:Fallback xmlns="">
          <p:pic>
            <p:nvPicPr>
              <p:cNvPr id="151" name="墨迹 150"/>
            </p:nvPicPr>
            <p:blipFill>
              <a:blip r:embed="rId299"/>
            </p:blipFill>
            <p:spPr>
              <a:xfrm>
                <a:off x="10193866" y="5656722"/>
                <a:ext cx="90311" cy="45118"/>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2" name="墨迹 151"/>
              <p14:cNvContentPartPr/>
              <p14:nvPr/>
            </p14:nvContentPartPr>
            <p14:xfrm>
              <a:off x="6568369" y="6491412"/>
              <a:ext cx="218016" cy="11280"/>
            </p14:xfrm>
          </p:contentPart>
        </mc:Choice>
        <mc:Fallback xmlns="">
          <p:pic>
            <p:nvPicPr>
              <p:cNvPr id="152" name="墨迹 151"/>
            </p:nvPicPr>
            <p:blipFill>
              <a:blip r:embed="rId301"/>
            </p:blipFill>
            <p:spPr>
              <a:xfrm>
                <a:off x="6568369" y="6491412"/>
                <a:ext cx="218016" cy="11280"/>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3" name="墨迹 152"/>
              <p14:cNvContentPartPr/>
              <p14:nvPr/>
            </p14:nvContentPartPr>
            <p14:xfrm>
              <a:off x="6623050" y="6547810"/>
              <a:ext cx="93838" cy="176949"/>
            </p14:xfrm>
          </p:contentPart>
        </mc:Choice>
        <mc:Fallback xmlns="">
          <p:pic>
            <p:nvPicPr>
              <p:cNvPr id="153" name="墨迹 152"/>
            </p:nvPicPr>
            <p:blipFill>
              <a:blip r:embed="rId303"/>
            </p:blipFill>
            <p:spPr>
              <a:xfrm>
                <a:off x="6623050" y="6547810"/>
                <a:ext cx="93838" cy="176949"/>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4" name="墨迹 153"/>
              <p14:cNvContentPartPr/>
              <p14:nvPr/>
            </p14:nvContentPartPr>
            <p14:xfrm>
              <a:off x="6745111" y="6591166"/>
              <a:ext cx="115711" cy="170957"/>
            </p14:xfrm>
          </p:contentPart>
        </mc:Choice>
        <mc:Fallback xmlns="">
          <p:pic>
            <p:nvPicPr>
              <p:cNvPr id="154" name="墨迹 153"/>
            </p:nvPicPr>
            <p:blipFill>
              <a:blip r:embed="rId305"/>
            </p:blipFill>
            <p:spPr>
              <a:xfrm>
                <a:off x="6745111" y="6591166"/>
                <a:ext cx="115711" cy="170957"/>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5" name="墨迹 154"/>
              <p14:cNvContentPartPr/>
              <p14:nvPr/>
            </p14:nvContentPartPr>
            <p14:xfrm>
              <a:off x="6858000" y="6628177"/>
              <a:ext cx="110066" cy="297500"/>
            </p14:xfrm>
          </p:contentPart>
        </mc:Choice>
        <mc:Fallback xmlns="">
          <p:pic>
            <p:nvPicPr>
              <p:cNvPr id="155" name="墨迹 154"/>
            </p:nvPicPr>
            <p:blipFill>
              <a:blip r:embed="rId307"/>
            </p:blipFill>
            <p:spPr>
              <a:xfrm>
                <a:off x="6858000" y="6628177"/>
                <a:ext cx="110066" cy="297500"/>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6" name="墨迹 155"/>
              <p14:cNvContentPartPr/>
              <p14:nvPr/>
            </p14:nvContentPartPr>
            <p14:xfrm>
              <a:off x="6927850" y="6643687"/>
              <a:ext cx="124883" cy="28199"/>
            </p14:xfrm>
          </p:contentPart>
        </mc:Choice>
        <mc:Fallback xmlns="">
          <p:pic>
            <p:nvPicPr>
              <p:cNvPr id="156" name="墨迹 155"/>
            </p:nvPicPr>
            <p:blipFill>
              <a:blip r:embed="rId309"/>
            </p:blipFill>
            <p:spPr>
              <a:xfrm>
                <a:off x="6927850" y="6643687"/>
                <a:ext cx="124883" cy="28199"/>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7" name="墨迹 156"/>
              <p14:cNvContentPartPr/>
              <p14:nvPr/>
            </p14:nvContentPartPr>
            <p14:xfrm>
              <a:off x="6880577" y="6214357"/>
              <a:ext cx="122238" cy="291683"/>
            </p14:xfrm>
          </p:contentPart>
        </mc:Choice>
        <mc:Fallback xmlns="">
          <p:pic>
            <p:nvPicPr>
              <p:cNvPr id="157" name="墨迹 156"/>
            </p:nvPicPr>
            <p:blipFill>
              <a:blip r:embed="rId311"/>
            </p:blipFill>
            <p:spPr>
              <a:xfrm>
                <a:off x="6880577" y="6214357"/>
                <a:ext cx="122238" cy="291683"/>
              </a:xfrm>
              <a:prstGeom prst="rect"/>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5-10-10 14:10:25.015000"/>
          <p:cNvPicPr>
            <a:picLocks noChangeAspect="1"/>
          </p:cNvPicPr>
          <p:nvPr/>
        </p:nvPicPr>
        <p:blipFill>
          <a:blip r:embed="rId1"/>
          <a:stretch>
            <a:fillRect/>
          </a:stretch>
        </p:blipFill>
        <p:spPr>
          <a:xfrm>
            <a:off x="737235" y="332740"/>
            <a:ext cx="10716895" cy="619188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8203671" y="3632032"/>
              <a:ext cx="37218" cy="35954"/>
            </p14:xfrm>
          </p:contentPart>
        </mc:Choice>
        <mc:Fallback xmlns="">
          <p:pic>
            <p:nvPicPr>
              <p:cNvPr id="3" name="墨迹 2"/>
            </p:nvPicPr>
            <p:blipFill>
              <a:blip r:embed="rId3"/>
            </p:blipFill>
            <p:spPr>
              <a:xfrm>
                <a:off x="8203671" y="3632032"/>
                <a:ext cx="37218" cy="3595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8214959" y="3579864"/>
              <a:ext cx="54857" cy="57808"/>
            </p14:xfrm>
          </p:contentPart>
        </mc:Choice>
        <mc:Fallback xmlns="">
          <p:pic>
            <p:nvPicPr>
              <p:cNvPr id="4" name="墨迹 3"/>
            </p:nvPicPr>
            <p:blipFill>
              <a:blip r:embed="rId5"/>
            </p:blipFill>
            <p:spPr>
              <a:xfrm>
                <a:off x="8214959" y="3579864"/>
                <a:ext cx="54857" cy="5780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8446205" y="3547611"/>
              <a:ext cx="51506" cy="87946"/>
            </p14:xfrm>
          </p:contentPart>
        </mc:Choice>
        <mc:Fallback xmlns="">
          <p:pic>
            <p:nvPicPr>
              <p:cNvPr id="5" name="墨迹 4"/>
            </p:nvPicPr>
            <p:blipFill>
              <a:blip r:embed="rId7"/>
            </p:blipFill>
            <p:spPr>
              <a:xfrm>
                <a:off x="8446205" y="3547611"/>
                <a:ext cx="51506" cy="87946"/>
              </a:xfrm>
              <a:prstGeom prst="rect"/>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5-10-10 14:10:59.720000"/>
          <p:cNvPicPr>
            <a:picLocks noChangeAspect="1"/>
          </p:cNvPicPr>
          <p:nvPr/>
        </p:nvPicPr>
        <p:blipFill>
          <a:blip r:embed="rId1"/>
          <a:stretch>
            <a:fillRect/>
          </a:stretch>
        </p:blipFill>
        <p:spPr>
          <a:xfrm>
            <a:off x="3751580" y="0"/>
            <a:ext cx="468884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4" name="墨迹 3"/>
              <p14:cNvContentPartPr/>
              <p14:nvPr/>
            </p14:nvContentPartPr>
            <p14:xfrm>
              <a:off x="763411" y="528026"/>
              <a:ext cx="347133" cy="281814"/>
            </p14:xfrm>
          </p:contentPart>
        </mc:Choice>
        <mc:Fallback xmlns="">
          <p:pic>
            <p:nvPicPr>
              <p:cNvPr id="4" name="墨迹 3"/>
            </p:nvPicPr>
            <p:blipFill>
              <a:blip r:embed="rId2"/>
            </p:blipFill>
            <p:spPr>
              <a:xfrm>
                <a:off x="763411" y="528026"/>
                <a:ext cx="347133" cy="281814"/>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1121127" y="676776"/>
              <a:ext cx="154517" cy="156504"/>
            </p14:xfrm>
          </p:contentPart>
        </mc:Choice>
        <mc:Fallback xmlns="">
          <p:pic>
            <p:nvPicPr>
              <p:cNvPr id="5" name="墨迹 4"/>
            </p:nvPicPr>
            <p:blipFill>
              <a:blip r:embed="rId4"/>
            </p:blipFill>
            <p:spPr>
              <a:xfrm>
                <a:off x="1121127" y="676776"/>
                <a:ext cx="154517" cy="15650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2" name="墨迹 11"/>
              <p14:cNvContentPartPr/>
              <p14:nvPr/>
            </p14:nvContentPartPr>
            <p14:xfrm>
              <a:off x="5638094" y="434264"/>
              <a:ext cx="175683" cy="281990"/>
            </p14:xfrm>
          </p:contentPart>
        </mc:Choice>
        <mc:Fallback xmlns="">
          <p:pic>
            <p:nvPicPr>
              <p:cNvPr id="12" name="墨迹 11"/>
            </p:nvPicPr>
            <p:blipFill>
              <a:blip r:embed="rId6"/>
            </p:blipFill>
            <p:spPr>
              <a:xfrm>
                <a:off x="5638094" y="434264"/>
                <a:ext cx="175683" cy="28199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3" name="墨迹 12"/>
              <p14:cNvContentPartPr/>
              <p14:nvPr/>
            </p14:nvContentPartPr>
            <p14:xfrm>
              <a:off x="5875866" y="470394"/>
              <a:ext cx="152400" cy="189462"/>
            </p14:xfrm>
          </p:contentPart>
        </mc:Choice>
        <mc:Fallback xmlns="">
          <p:pic>
            <p:nvPicPr>
              <p:cNvPr id="13" name="墨迹 12"/>
            </p:nvPicPr>
            <p:blipFill>
              <a:blip r:embed="rId8"/>
            </p:blipFill>
            <p:spPr>
              <a:xfrm>
                <a:off x="5875866" y="470394"/>
                <a:ext cx="152400" cy="18946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4" name="墨迹 13"/>
              <p14:cNvContentPartPr/>
              <p14:nvPr/>
            </p14:nvContentPartPr>
            <p14:xfrm>
              <a:off x="6120694" y="569620"/>
              <a:ext cx="215194" cy="203032"/>
            </p14:xfrm>
          </p:contentPart>
        </mc:Choice>
        <mc:Fallback xmlns="">
          <p:pic>
            <p:nvPicPr>
              <p:cNvPr id="14" name="墨迹 13"/>
            </p:nvPicPr>
            <p:blipFill>
              <a:blip r:embed="rId10"/>
            </p:blipFill>
            <p:spPr>
              <a:xfrm>
                <a:off x="6120694" y="569620"/>
                <a:ext cx="215194" cy="20303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5" name="墨迹 14"/>
              <p14:cNvContentPartPr/>
              <p14:nvPr/>
            </p14:nvContentPartPr>
            <p14:xfrm>
              <a:off x="5683955" y="1361307"/>
              <a:ext cx="207434" cy="251676"/>
            </p14:xfrm>
          </p:contentPart>
        </mc:Choice>
        <mc:Fallback xmlns="">
          <p:pic>
            <p:nvPicPr>
              <p:cNvPr id="15" name="墨迹 14"/>
            </p:nvPicPr>
            <p:blipFill>
              <a:blip r:embed="rId12"/>
            </p:blipFill>
            <p:spPr>
              <a:xfrm>
                <a:off x="5683955" y="1361307"/>
                <a:ext cx="207434" cy="25167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墨迹 15"/>
              <p14:cNvContentPartPr/>
              <p14:nvPr/>
            </p14:nvContentPartPr>
            <p14:xfrm>
              <a:off x="5960533" y="1500187"/>
              <a:ext cx="107244" cy="369407"/>
            </p14:xfrm>
          </p:contentPart>
        </mc:Choice>
        <mc:Fallback xmlns="">
          <p:pic>
            <p:nvPicPr>
              <p:cNvPr id="16" name="墨迹 15"/>
            </p:nvPicPr>
            <p:blipFill>
              <a:blip r:embed="rId14"/>
            </p:blipFill>
            <p:spPr>
              <a:xfrm>
                <a:off x="5960533" y="1500187"/>
                <a:ext cx="107244" cy="36940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墨迹 16"/>
              <p14:cNvContentPartPr/>
              <p14:nvPr/>
            </p14:nvContentPartPr>
            <p14:xfrm>
              <a:off x="9074678" y="242511"/>
              <a:ext cx="165277" cy="311599"/>
            </p14:xfrm>
          </p:contentPart>
        </mc:Choice>
        <mc:Fallback xmlns="">
          <p:pic>
            <p:nvPicPr>
              <p:cNvPr id="17" name="墨迹 16"/>
            </p:nvPicPr>
            <p:blipFill>
              <a:blip r:embed="rId16"/>
            </p:blipFill>
            <p:spPr>
              <a:xfrm>
                <a:off x="9074678" y="242511"/>
                <a:ext cx="165277" cy="31159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墨迹 17"/>
              <p14:cNvContentPartPr/>
              <p14:nvPr/>
            </p14:nvContentPartPr>
            <p14:xfrm>
              <a:off x="9321623" y="248151"/>
              <a:ext cx="177977" cy="255377"/>
            </p14:xfrm>
          </p:contentPart>
        </mc:Choice>
        <mc:Fallback xmlns="">
          <p:pic>
            <p:nvPicPr>
              <p:cNvPr id="18" name="墨迹 17"/>
            </p:nvPicPr>
            <p:blipFill>
              <a:blip r:embed="rId18"/>
            </p:blipFill>
            <p:spPr>
              <a:xfrm>
                <a:off x="9321623" y="248151"/>
                <a:ext cx="177977" cy="255377"/>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9" name="墨迹 18"/>
              <p14:cNvContentPartPr/>
              <p14:nvPr/>
            </p14:nvContentPartPr>
            <p14:xfrm>
              <a:off x="9462911" y="406065"/>
              <a:ext cx="172156" cy="355308"/>
            </p14:xfrm>
          </p:contentPart>
        </mc:Choice>
        <mc:Fallback xmlns="">
          <p:pic>
            <p:nvPicPr>
              <p:cNvPr id="19" name="墨迹 18"/>
            </p:nvPicPr>
            <p:blipFill>
              <a:blip r:embed="rId20"/>
            </p:blipFill>
            <p:spPr>
              <a:xfrm>
                <a:off x="9462911" y="406065"/>
                <a:ext cx="172156" cy="35530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0" name="墨迹 19"/>
              <p14:cNvContentPartPr/>
              <p14:nvPr/>
            </p14:nvContentPartPr>
            <p14:xfrm>
              <a:off x="9048044" y="1399375"/>
              <a:ext cx="56444" cy="258550"/>
            </p14:xfrm>
          </p:contentPart>
        </mc:Choice>
        <mc:Fallback xmlns="">
          <p:pic>
            <p:nvPicPr>
              <p:cNvPr id="20" name="墨迹 19"/>
            </p:nvPicPr>
            <p:blipFill>
              <a:blip r:embed="rId22"/>
            </p:blipFill>
            <p:spPr>
              <a:xfrm>
                <a:off x="9048044" y="1399375"/>
                <a:ext cx="56444" cy="25855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1" name="墨迹 20"/>
              <p14:cNvContentPartPr/>
              <p14:nvPr/>
            </p14:nvContentPartPr>
            <p14:xfrm>
              <a:off x="9097080" y="1336633"/>
              <a:ext cx="139347" cy="313009"/>
            </p14:xfrm>
          </p:contentPart>
        </mc:Choice>
        <mc:Fallback xmlns="">
          <p:pic>
            <p:nvPicPr>
              <p:cNvPr id="21" name="墨迹 20"/>
            </p:nvPicPr>
            <p:blipFill>
              <a:blip r:embed="rId24"/>
            </p:blipFill>
            <p:spPr>
              <a:xfrm>
                <a:off x="9097080" y="1336633"/>
                <a:ext cx="139347" cy="31300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2" name="墨迹 21"/>
              <p14:cNvContentPartPr/>
              <p14:nvPr/>
            </p14:nvContentPartPr>
            <p14:xfrm>
              <a:off x="9386711" y="1246396"/>
              <a:ext cx="169333" cy="56398"/>
            </p14:xfrm>
          </p:contentPart>
        </mc:Choice>
        <mc:Fallback xmlns="">
          <p:pic>
            <p:nvPicPr>
              <p:cNvPr id="22" name="墨迹 21"/>
            </p:nvPicPr>
            <p:blipFill>
              <a:blip r:embed="rId26"/>
            </p:blipFill>
            <p:spPr>
              <a:xfrm>
                <a:off x="9386711" y="1246396"/>
                <a:ext cx="169333" cy="5639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3" name="墨迹 22"/>
              <p14:cNvContentPartPr/>
              <p14:nvPr/>
            </p14:nvContentPartPr>
            <p14:xfrm>
              <a:off x="9251244" y="1353552"/>
              <a:ext cx="135466" cy="648577"/>
            </p14:xfrm>
          </p:contentPart>
        </mc:Choice>
        <mc:Fallback xmlns="">
          <p:pic>
            <p:nvPicPr>
              <p:cNvPr id="23" name="墨迹 22"/>
            </p:nvPicPr>
            <p:blipFill>
              <a:blip r:embed="rId28"/>
            </p:blipFill>
            <p:spPr>
              <a:xfrm>
                <a:off x="9251244" y="1353552"/>
                <a:ext cx="135466" cy="64857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4" name="墨迹 23"/>
              <p14:cNvContentPartPr/>
              <p14:nvPr/>
            </p14:nvContentPartPr>
            <p14:xfrm>
              <a:off x="9290755" y="1505827"/>
              <a:ext cx="206022" cy="39478"/>
            </p14:xfrm>
          </p:contentPart>
        </mc:Choice>
        <mc:Fallback xmlns="">
          <p:pic>
            <p:nvPicPr>
              <p:cNvPr id="24" name="墨迹 23"/>
            </p:nvPicPr>
            <p:blipFill>
              <a:blip r:embed="rId30"/>
            </p:blipFill>
            <p:spPr>
              <a:xfrm>
                <a:off x="9290755" y="1505827"/>
                <a:ext cx="206022" cy="3947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5" name="墨迹 24"/>
              <p14:cNvContentPartPr/>
              <p14:nvPr/>
            </p14:nvContentPartPr>
            <p14:xfrm>
              <a:off x="9558866" y="1477628"/>
              <a:ext cx="153282" cy="318649"/>
            </p14:xfrm>
          </p:contentPart>
        </mc:Choice>
        <mc:Fallback xmlns="">
          <p:pic>
            <p:nvPicPr>
              <p:cNvPr id="25" name="墨迹 24"/>
            </p:nvPicPr>
            <p:blipFill>
              <a:blip r:embed="rId32"/>
            </p:blipFill>
            <p:spPr>
              <a:xfrm>
                <a:off x="9558866" y="1477628"/>
                <a:ext cx="153282" cy="31864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65" name="墨迹 64"/>
              <p14:cNvContentPartPr/>
              <p14:nvPr/>
            </p14:nvContentPartPr>
            <p14:xfrm>
              <a:off x="5579533" y="2861494"/>
              <a:ext cx="166511" cy="249738"/>
            </p14:xfrm>
          </p:contentPart>
        </mc:Choice>
        <mc:Fallback xmlns="">
          <p:pic>
            <p:nvPicPr>
              <p:cNvPr id="65" name="墨迹 64"/>
            </p:nvPicPr>
            <p:blipFill>
              <a:blip r:embed="rId34"/>
            </p:blipFill>
            <p:spPr>
              <a:xfrm>
                <a:off x="5579533" y="2861494"/>
                <a:ext cx="166511" cy="24973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6" name="墨迹 65"/>
              <p14:cNvContentPartPr/>
              <p14:nvPr/>
            </p14:nvContentPartPr>
            <p14:xfrm>
              <a:off x="5678311" y="2870659"/>
              <a:ext cx="349956" cy="229293"/>
            </p14:xfrm>
          </p:contentPart>
        </mc:Choice>
        <mc:Fallback xmlns="">
          <p:pic>
            <p:nvPicPr>
              <p:cNvPr id="66" name="墨迹 65"/>
            </p:nvPicPr>
            <p:blipFill>
              <a:blip r:embed="rId36"/>
            </p:blipFill>
            <p:spPr>
              <a:xfrm>
                <a:off x="5678311" y="2870659"/>
                <a:ext cx="349956" cy="229293"/>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67" name="墨迹 66"/>
              <p14:cNvContentPartPr/>
              <p14:nvPr/>
            </p14:nvContentPartPr>
            <p14:xfrm>
              <a:off x="6040966" y="3006014"/>
              <a:ext cx="153811" cy="193516"/>
            </p14:xfrm>
          </p:contentPart>
        </mc:Choice>
        <mc:Fallback xmlns="">
          <p:pic>
            <p:nvPicPr>
              <p:cNvPr id="67" name="墨迹 66"/>
            </p:nvPicPr>
            <p:blipFill>
              <a:blip r:embed="rId38"/>
            </p:blipFill>
            <p:spPr>
              <a:xfrm>
                <a:off x="6040966" y="3006014"/>
                <a:ext cx="153811" cy="193516"/>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68" name="墨迹 67"/>
              <p14:cNvContentPartPr/>
              <p14:nvPr/>
            </p14:nvContentPartPr>
            <p14:xfrm>
              <a:off x="6152444" y="2724024"/>
              <a:ext cx="172156" cy="16920"/>
            </p14:xfrm>
          </p:contentPart>
        </mc:Choice>
        <mc:Fallback xmlns="">
          <p:pic>
            <p:nvPicPr>
              <p:cNvPr id="68" name="墨迹 67"/>
            </p:nvPicPr>
            <p:blipFill>
              <a:blip r:embed="rId40"/>
            </p:blipFill>
            <p:spPr>
              <a:xfrm>
                <a:off x="6152444" y="2724024"/>
                <a:ext cx="172156" cy="1692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98" name="墨迹 97"/>
              <p14:cNvContentPartPr/>
              <p14:nvPr/>
            </p14:nvContentPartPr>
            <p14:xfrm>
              <a:off x="9243836" y="4438524"/>
              <a:ext cx="193675" cy="238106"/>
            </p14:xfrm>
          </p:contentPart>
        </mc:Choice>
        <mc:Fallback xmlns="">
          <p:pic>
            <p:nvPicPr>
              <p:cNvPr id="98" name="墨迹 97"/>
            </p:nvPicPr>
            <p:blipFill>
              <a:blip r:embed="rId42"/>
            </p:blipFill>
            <p:spPr>
              <a:xfrm>
                <a:off x="9243836" y="4438524"/>
                <a:ext cx="193675" cy="23810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99" name="墨迹 98"/>
              <p14:cNvContentPartPr/>
              <p14:nvPr/>
            </p14:nvContentPartPr>
            <p14:xfrm>
              <a:off x="9409288" y="4456149"/>
              <a:ext cx="331612" cy="234756"/>
            </p14:xfrm>
          </p:contentPart>
        </mc:Choice>
        <mc:Fallback xmlns="">
          <p:pic>
            <p:nvPicPr>
              <p:cNvPr id="99" name="墨迹 98"/>
            </p:nvPicPr>
            <p:blipFill>
              <a:blip r:embed="rId44"/>
            </p:blipFill>
            <p:spPr>
              <a:xfrm>
                <a:off x="9409288" y="4456149"/>
                <a:ext cx="331612" cy="23475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00" name="墨迹 99"/>
              <p14:cNvContentPartPr/>
              <p14:nvPr/>
            </p14:nvContentPartPr>
            <p14:xfrm>
              <a:off x="9680222" y="4523121"/>
              <a:ext cx="141111" cy="426334"/>
            </p14:xfrm>
          </p:contentPart>
        </mc:Choice>
        <mc:Fallback xmlns="">
          <p:pic>
            <p:nvPicPr>
              <p:cNvPr id="100" name="墨迹 99"/>
            </p:nvPicPr>
            <p:blipFill>
              <a:blip r:embed="rId46"/>
            </p:blipFill>
            <p:spPr>
              <a:xfrm>
                <a:off x="9680222" y="4523121"/>
                <a:ext cx="141111" cy="426334"/>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01" name="墨迹 100"/>
              <p14:cNvContentPartPr/>
              <p14:nvPr/>
            </p14:nvContentPartPr>
            <p14:xfrm>
              <a:off x="9906000" y="4382126"/>
              <a:ext cx="163688" cy="22559"/>
            </p14:xfrm>
          </p:contentPart>
        </mc:Choice>
        <mc:Fallback xmlns="">
          <p:pic>
            <p:nvPicPr>
              <p:cNvPr id="101" name="墨迹 100"/>
            </p:nvPicPr>
            <p:blipFill>
              <a:blip r:embed="rId48"/>
            </p:blipFill>
            <p:spPr>
              <a:xfrm>
                <a:off x="9906000" y="4382126"/>
                <a:ext cx="163688" cy="2255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02" name="墨迹 101"/>
              <p14:cNvContentPartPr/>
              <p14:nvPr/>
            </p14:nvContentPartPr>
            <p14:xfrm>
              <a:off x="9264650" y="5586929"/>
              <a:ext cx="466372" cy="295385"/>
            </p14:xfrm>
          </p:contentPart>
        </mc:Choice>
        <mc:Fallback xmlns="">
          <p:pic>
            <p:nvPicPr>
              <p:cNvPr id="102" name="墨迹 101"/>
            </p:nvPicPr>
            <p:blipFill>
              <a:blip r:embed="rId50"/>
            </p:blipFill>
            <p:spPr>
              <a:xfrm>
                <a:off x="9264650" y="5586929"/>
                <a:ext cx="466372" cy="295385"/>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03" name="墨迹 102"/>
              <p14:cNvContentPartPr/>
              <p14:nvPr/>
            </p14:nvContentPartPr>
            <p14:xfrm>
              <a:off x="9598377" y="5730039"/>
              <a:ext cx="222956" cy="532962"/>
            </p14:xfrm>
          </p:contentPart>
        </mc:Choice>
        <mc:Fallback xmlns="">
          <p:pic>
            <p:nvPicPr>
              <p:cNvPr id="103" name="墨迹 102"/>
            </p:nvPicPr>
            <p:blipFill>
              <a:blip r:embed="rId52"/>
            </p:blipFill>
            <p:spPr>
              <a:xfrm>
                <a:off x="9598377" y="5730039"/>
                <a:ext cx="222956" cy="53296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04" name="墨迹 103"/>
              <p14:cNvContentPartPr/>
              <p14:nvPr/>
            </p14:nvContentPartPr>
            <p14:xfrm>
              <a:off x="9878306" y="5419850"/>
              <a:ext cx="205494" cy="197393"/>
            </p14:xfrm>
          </p:contentPart>
        </mc:Choice>
        <mc:Fallback xmlns="">
          <p:pic>
            <p:nvPicPr>
              <p:cNvPr id="104" name="墨迹 103"/>
            </p:nvPicPr>
            <p:blipFill>
              <a:blip r:embed="rId54"/>
            </p:blipFill>
            <p:spPr>
              <a:xfrm>
                <a:off x="9878306" y="5419850"/>
                <a:ext cx="205494" cy="19739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05" name="墨迹 104"/>
              <p14:cNvContentPartPr/>
              <p14:nvPr/>
            </p14:nvContentPartPr>
            <p14:xfrm>
              <a:off x="10080977" y="5467788"/>
              <a:ext cx="183445" cy="14100"/>
            </p14:xfrm>
          </p:contentPart>
        </mc:Choice>
        <mc:Fallback xmlns="">
          <p:pic>
            <p:nvPicPr>
              <p:cNvPr id="105" name="墨迹 104"/>
            </p:nvPicPr>
            <p:blipFill>
              <a:blip r:embed="rId56"/>
            </p:blipFill>
            <p:spPr>
              <a:xfrm>
                <a:off x="10080977" y="5467788"/>
                <a:ext cx="183445" cy="1410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20" name="墨迹 119"/>
              <p14:cNvContentPartPr/>
              <p14:nvPr/>
            </p14:nvContentPartPr>
            <p14:xfrm>
              <a:off x="1066800" y="4424425"/>
              <a:ext cx="105017" cy="59958"/>
            </p14:xfrm>
          </p:contentPart>
        </mc:Choice>
        <mc:Fallback xmlns="">
          <p:pic>
            <p:nvPicPr>
              <p:cNvPr id="120" name="墨迹 119"/>
            </p:nvPicPr>
            <p:blipFill>
              <a:blip r:embed="rId58"/>
            </p:blipFill>
            <p:spPr>
              <a:xfrm>
                <a:off x="1066800" y="4424425"/>
                <a:ext cx="105017" cy="5995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21" name="墨迹 120"/>
              <p14:cNvContentPartPr/>
              <p14:nvPr/>
            </p14:nvContentPartPr>
            <p14:xfrm>
              <a:off x="993422" y="4402923"/>
              <a:ext cx="90311" cy="261017"/>
            </p14:xfrm>
          </p:contentPart>
        </mc:Choice>
        <mc:Fallback xmlns="">
          <p:pic>
            <p:nvPicPr>
              <p:cNvPr id="121" name="墨迹 120"/>
            </p:nvPicPr>
            <p:blipFill>
              <a:blip r:embed="rId60"/>
            </p:blipFill>
            <p:spPr>
              <a:xfrm>
                <a:off x="993422" y="4402923"/>
                <a:ext cx="90311" cy="26101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22" name="墨迹 121"/>
              <p14:cNvContentPartPr/>
              <p14:nvPr/>
            </p14:nvContentPartPr>
            <p14:xfrm>
              <a:off x="1055511" y="4425482"/>
              <a:ext cx="231422" cy="216780"/>
            </p14:xfrm>
          </p:contentPart>
        </mc:Choice>
        <mc:Fallback xmlns="">
          <p:pic>
            <p:nvPicPr>
              <p:cNvPr id="122" name="墨迹 121"/>
            </p:nvPicPr>
            <p:blipFill>
              <a:blip r:embed="rId62"/>
            </p:blipFill>
            <p:spPr>
              <a:xfrm>
                <a:off x="1055511" y="4425482"/>
                <a:ext cx="231422" cy="21678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23" name="墨迹 122"/>
              <p14:cNvContentPartPr/>
              <p14:nvPr/>
            </p14:nvContentPartPr>
            <p14:xfrm>
              <a:off x="1230488" y="4462493"/>
              <a:ext cx="372534" cy="258021"/>
            </p14:xfrm>
          </p:contentPart>
        </mc:Choice>
        <mc:Fallback xmlns="">
          <p:pic>
            <p:nvPicPr>
              <p:cNvPr id="123" name="墨迹 122"/>
            </p:nvPicPr>
            <p:blipFill>
              <a:blip r:embed="rId64"/>
            </p:blipFill>
            <p:spPr>
              <a:xfrm>
                <a:off x="1230488" y="4462493"/>
                <a:ext cx="372534" cy="258021"/>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24" name="墨迹 123"/>
              <p14:cNvContentPartPr/>
              <p14:nvPr/>
            </p14:nvContentPartPr>
            <p14:xfrm>
              <a:off x="1110191" y="5199193"/>
              <a:ext cx="271286" cy="346848"/>
            </p14:xfrm>
          </p:contentPart>
        </mc:Choice>
        <mc:Fallback xmlns="">
          <p:pic>
            <p:nvPicPr>
              <p:cNvPr id="124" name="墨迹 123"/>
            </p:nvPicPr>
            <p:blipFill>
              <a:blip r:embed="rId66"/>
            </p:blipFill>
            <p:spPr>
              <a:xfrm>
                <a:off x="1110191" y="5199193"/>
                <a:ext cx="271286" cy="34684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125" name="墨迹 124"/>
              <p14:cNvContentPartPr/>
              <p14:nvPr/>
            </p14:nvContentPartPr>
            <p14:xfrm>
              <a:off x="1416755" y="5386011"/>
              <a:ext cx="79022" cy="332572"/>
            </p14:xfrm>
          </p:contentPart>
        </mc:Choice>
        <mc:Fallback xmlns="">
          <p:pic>
            <p:nvPicPr>
              <p:cNvPr id="125" name="墨迹 124"/>
            </p:nvPicPr>
            <p:blipFill>
              <a:blip r:embed="rId68"/>
            </p:blipFill>
            <p:spPr>
              <a:xfrm>
                <a:off x="1416755" y="5386011"/>
                <a:ext cx="79022" cy="33257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126" name="墨迹 125"/>
              <p14:cNvContentPartPr/>
              <p14:nvPr/>
            </p14:nvContentPartPr>
            <p14:xfrm>
              <a:off x="1512711" y="5190556"/>
              <a:ext cx="73377" cy="9341"/>
            </p14:xfrm>
          </p:contentPart>
        </mc:Choice>
        <mc:Fallback xmlns="">
          <p:pic>
            <p:nvPicPr>
              <p:cNvPr id="126" name="墨迹 125"/>
            </p:nvPicPr>
            <p:blipFill>
              <a:blip r:embed="rId70"/>
            </p:blipFill>
            <p:spPr>
              <a:xfrm>
                <a:off x="1512711" y="5190556"/>
                <a:ext cx="73377" cy="934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127" name="墨迹 126"/>
              <p14:cNvContentPartPr/>
              <p14:nvPr/>
            </p14:nvContentPartPr>
            <p14:xfrm>
              <a:off x="1500011" y="5171698"/>
              <a:ext cx="132644" cy="16920"/>
            </p14:xfrm>
          </p:contentPart>
        </mc:Choice>
        <mc:Fallback xmlns="">
          <p:pic>
            <p:nvPicPr>
              <p:cNvPr id="127" name="墨迹 126"/>
            </p:nvPicPr>
            <p:blipFill>
              <a:blip r:embed="rId72"/>
            </p:blipFill>
            <p:spPr>
              <a:xfrm>
                <a:off x="1500011" y="5171698"/>
                <a:ext cx="132644" cy="1692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130" name="墨迹 129"/>
              <p14:cNvContentPartPr/>
              <p14:nvPr/>
            </p14:nvContentPartPr>
            <p14:xfrm>
              <a:off x="931333" y="6023309"/>
              <a:ext cx="152400" cy="231232"/>
            </p14:xfrm>
          </p:contentPart>
        </mc:Choice>
        <mc:Fallback xmlns="">
          <p:pic>
            <p:nvPicPr>
              <p:cNvPr id="130" name="墨迹 129"/>
            </p:nvPicPr>
            <p:blipFill>
              <a:blip r:embed="rId74"/>
            </p:blipFill>
            <p:spPr>
              <a:xfrm>
                <a:off x="931333" y="6023309"/>
                <a:ext cx="152400" cy="23123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131" name="墨迹 130"/>
              <p14:cNvContentPartPr/>
              <p14:nvPr/>
            </p14:nvContentPartPr>
            <p14:xfrm>
              <a:off x="1117600" y="6034588"/>
              <a:ext cx="409222" cy="262780"/>
            </p14:xfrm>
          </p:contentPart>
        </mc:Choice>
        <mc:Fallback xmlns="">
          <p:pic>
            <p:nvPicPr>
              <p:cNvPr id="131" name="墨迹 130"/>
            </p:nvPicPr>
            <p:blipFill>
              <a:blip r:embed="rId76"/>
            </p:blipFill>
            <p:spPr>
              <a:xfrm>
                <a:off x="1117600" y="6034588"/>
                <a:ext cx="409222" cy="26278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32" name="墨迹 131"/>
              <p14:cNvContentPartPr/>
              <p14:nvPr/>
            </p14:nvContentPartPr>
            <p14:xfrm>
              <a:off x="1636888" y="5989470"/>
              <a:ext cx="129823" cy="5640"/>
            </p14:xfrm>
          </p:contentPart>
        </mc:Choice>
        <mc:Fallback xmlns="">
          <p:pic>
            <p:nvPicPr>
              <p:cNvPr id="132" name="墨迹 131"/>
            </p:nvPicPr>
            <p:blipFill>
              <a:blip r:embed="rId78"/>
            </p:blipFill>
            <p:spPr>
              <a:xfrm>
                <a:off x="1636888" y="5989470"/>
                <a:ext cx="129823" cy="564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35" name="墨迹 134"/>
              <p14:cNvContentPartPr/>
              <p14:nvPr/>
            </p14:nvContentPartPr>
            <p14:xfrm>
              <a:off x="1921933" y="2574569"/>
              <a:ext cx="2822" cy="8460"/>
            </p14:xfrm>
          </p:contentPart>
        </mc:Choice>
        <mc:Fallback xmlns="">
          <p:pic>
            <p:nvPicPr>
              <p:cNvPr id="135" name="墨迹 134"/>
            </p:nvPicPr>
            <p:blipFill>
              <a:blip r:embed="rId80"/>
            </p:blipFill>
            <p:spPr>
              <a:xfrm>
                <a:off x="1921933" y="2574569"/>
                <a:ext cx="2822" cy="846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78" name="墨迹 177"/>
              <p14:cNvContentPartPr/>
              <p14:nvPr/>
            </p14:nvContentPartPr>
            <p14:xfrm>
              <a:off x="10199511" y="442724"/>
              <a:ext cx="11289" cy="8460"/>
            </p14:xfrm>
          </p:contentPart>
        </mc:Choice>
        <mc:Fallback xmlns="">
          <p:pic>
            <p:nvPicPr>
              <p:cNvPr id="178" name="墨迹 177"/>
            </p:nvPicPr>
            <p:blipFill>
              <a:blip r:embed="rId82"/>
            </p:blipFill>
            <p:spPr>
              <a:xfrm>
                <a:off x="10199511" y="442724"/>
                <a:ext cx="11289" cy="8460"/>
              </a:xfrm>
              <a:prstGeom prst="rect"/>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3" name="墨迹 2"/>
              <p14:cNvContentPartPr/>
              <p14:nvPr/>
            </p14:nvContentPartPr>
            <p14:xfrm>
              <a:off x="7285213" y="1170259"/>
              <a:ext cx="7409" cy="31018"/>
            </p14:xfrm>
          </p:contentPart>
        </mc:Choice>
        <mc:Fallback xmlns="">
          <p:pic>
            <p:nvPicPr>
              <p:cNvPr id="3" name="墨迹 2"/>
            </p:nvPicPr>
            <p:blipFill>
              <a:blip r:embed="rId2"/>
            </p:blipFill>
            <p:spPr>
              <a:xfrm>
                <a:off x="7285213" y="1170259"/>
                <a:ext cx="7409" cy="31018"/>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763411" y="528026"/>
              <a:ext cx="347133" cy="281814"/>
            </p14:xfrm>
          </p:contentPart>
        </mc:Choice>
        <mc:Fallback xmlns="">
          <p:pic>
            <p:nvPicPr>
              <p:cNvPr id="4" name="墨迹 3"/>
            </p:nvPicPr>
            <p:blipFill>
              <a:blip r:embed="rId4"/>
            </p:blipFill>
            <p:spPr>
              <a:xfrm>
                <a:off x="763411" y="528026"/>
                <a:ext cx="347133" cy="28181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1121127" y="676776"/>
              <a:ext cx="154517" cy="156504"/>
            </p14:xfrm>
          </p:contentPart>
        </mc:Choice>
        <mc:Fallback xmlns="">
          <p:pic>
            <p:nvPicPr>
              <p:cNvPr id="5" name="墨迹 4"/>
            </p:nvPicPr>
            <p:blipFill>
              <a:blip r:embed="rId6"/>
            </p:blipFill>
            <p:spPr>
              <a:xfrm>
                <a:off x="1121127" y="676776"/>
                <a:ext cx="154517" cy="15650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1955800" y="462463"/>
              <a:ext cx="286631" cy="39479"/>
            </p14:xfrm>
          </p:contentPart>
        </mc:Choice>
        <mc:Fallback xmlns="">
          <p:pic>
            <p:nvPicPr>
              <p:cNvPr id="6" name="墨迹 5"/>
            </p:nvPicPr>
            <p:blipFill>
              <a:blip r:embed="rId8"/>
            </p:blipFill>
            <p:spPr>
              <a:xfrm>
                <a:off x="1955800" y="462463"/>
                <a:ext cx="286631" cy="3947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2032000" y="501942"/>
              <a:ext cx="50800" cy="193339"/>
            </p14:xfrm>
          </p:contentPart>
        </mc:Choice>
        <mc:Fallback xmlns="">
          <p:pic>
            <p:nvPicPr>
              <p:cNvPr id="7" name="墨迹 6"/>
            </p:nvPicPr>
            <p:blipFill>
              <a:blip r:embed="rId10"/>
            </p:blipFill>
            <p:spPr>
              <a:xfrm>
                <a:off x="2032000" y="501942"/>
                <a:ext cx="50800" cy="19333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139244" y="530141"/>
              <a:ext cx="98778" cy="236872"/>
            </p14:xfrm>
          </p:contentPart>
        </mc:Choice>
        <mc:Fallback xmlns="">
          <p:pic>
            <p:nvPicPr>
              <p:cNvPr id="8" name="墨迹 7"/>
            </p:nvPicPr>
            <p:blipFill>
              <a:blip r:embed="rId12"/>
            </p:blipFill>
            <p:spPr>
              <a:xfrm>
                <a:off x="2139244" y="530141"/>
                <a:ext cx="98778" cy="23687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2276122" y="609098"/>
              <a:ext cx="77611" cy="343323"/>
            </p14:xfrm>
          </p:contentPart>
        </mc:Choice>
        <mc:Fallback xmlns="">
          <p:pic>
            <p:nvPicPr>
              <p:cNvPr id="9" name="墨迹 8"/>
            </p:nvPicPr>
            <p:blipFill>
              <a:blip r:embed="rId14"/>
            </p:blipFill>
            <p:spPr>
              <a:xfrm>
                <a:off x="2276122" y="609098"/>
                <a:ext cx="77611" cy="343323"/>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2325511" y="212197"/>
              <a:ext cx="121355" cy="158620"/>
            </p14:xfrm>
          </p:contentPart>
        </mc:Choice>
        <mc:Fallback xmlns="">
          <p:pic>
            <p:nvPicPr>
              <p:cNvPr id="10" name="墨迹 9"/>
            </p:nvPicPr>
            <p:blipFill>
              <a:blip r:embed="rId16"/>
            </p:blipFill>
            <p:spPr>
              <a:xfrm>
                <a:off x="2325511" y="212197"/>
                <a:ext cx="121355" cy="15862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2396066" y="239691"/>
              <a:ext cx="47978" cy="245332"/>
            </p14:xfrm>
          </p:contentPart>
        </mc:Choice>
        <mc:Fallback xmlns="">
          <p:pic>
            <p:nvPicPr>
              <p:cNvPr id="11" name="墨迹 10"/>
            </p:nvPicPr>
            <p:blipFill>
              <a:blip r:embed="rId18"/>
            </p:blipFill>
            <p:spPr>
              <a:xfrm>
                <a:off x="2396066" y="239691"/>
                <a:ext cx="47978" cy="245332"/>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5638094" y="434264"/>
              <a:ext cx="175683" cy="281990"/>
            </p14:xfrm>
          </p:contentPart>
        </mc:Choice>
        <mc:Fallback xmlns="">
          <p:pic>
            <p:nvPicPr>
              <p:cNvPr id="12" name="墨迹 11"/>
            </p:nvPicPr>
            <p:blipFill>
              <a:blip r:embed="rId20"/>
            </p:blipFill>
            <p:spPr>
              <a:xfrm>
                <a:off x="5638094" y="434264"/>
                <a:ext cx="175683" cy="28199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5875866" y="470394"/>
              <a:ext cx="152400" cy="189462"/>
            </p14:xfrm>
          </p:contentPart>
        </mc:Choice>
        <mc:Fallback xmlns="">
          <p:pic>
            <p:nvPicPr>
              <p:cNvPr id="13" name="墨迹 12"/>
            </p:nvPicPr>
            <p:blipFill>
              <a:blip r:embed="rId22"/>
            </p:blipFill>
            <p:spPr>
              <a:xfrm>
                <a:off x="5875866" y="470394"/>
                <a:ext cx="152400" cy="18946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6120694" y="569620"/>
              <a:ext cx="215194" cy="203032"/>
            </p14:xfrm>
          </p:contentPart>
        </mc:Choice>
        <mc:Fallback xmlns="">
          <p:pic>
            <p:nvPicPr>
              <p:cNvPr id="14" name="墨迹 13"/>
            </p:nvPicPr>
            <p:blipFill>
              <a:blip r:embed="rId24"/>
            </p:blipFill>
            <p:spPr>
              <a:xfrm>
                <a:off x="6120694" y="569620"/>
                <a:ext cx="215194" cy="20303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5683955" y="1361307"/>
              <a:ext cx="207434" cy="251676"/>
            </p14:xfrm>
          </p:contentPart>
        </mc:Choice>
        <mc:Fallback xmlns="">
          <p:pic>
            <p:nvPicPr>
              <p:cNvPr id="15" name="墨迹 14"/>
            </p:nvPicPr>
            <p:blipFill>
              <a:blip r:embed="rId26"/>
            </p:blipFill>
            <p:spPr>
              <a:xfrm>
                <a:off x="5683955" y="1361307"/>
                <a:ext cx="207434" cy="25167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5960533" y="1500187"/>
              <a:ext cx="107244" cy="369407"/>
            </p14:xfrm>
          </p:contentPart>
        </mc:Choice>
        <mc:Fallback xmlns="">
          <p:pic>
            <p:nvPicPr>
              <p:cNvPr id="16" name="墨迹 15"/>
            </p:nvPicPr>
            <p:blipFill>
              <a:blip r:embed="rId28"/>
            </p:blipFill>
            <p:spPr>
              <a:xfrm>
                <a:off x="5960533" y="1500187"/>
                <a:ext cx="107244" cy="36940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9074678" y="242511"/>
              <a:ext cx="165277" cy="311599"/>
            </p14:xfrm>
          </p:contentPart>
        </mc:Choice>
        <mc:Fallback xmlns="">
          <p:pic>
            <p:nvPicPr>
              <p:cNvPr id="17" name="墨迹 16"/>
            </p:nvPicPr>
            <p:blipFill>
              <a:blip r:embed="rId30"/>
            </p:blipFill>
            <p:spPr>
              <a:xfrm>
                <a:off x="9074678" y="242511"/>
                <a:ext cx="165277" cy="31159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9321623" y="248151"/>
              <a:ext cx="177977" cy="255377"/>
            </p14:xfrm>
          </p:contentPart>
        </mc:Choice>
        <mc:Fallback xmlns="">
          <p:pic>
            <p:nvPicPr>
              <p:cNvPr id="18" name="墨迹 17"/>
            </p:nvPicPr>
            <p:blipFill>
              <a:blip r:embed="rId32"/>
            </p:blipFill>
            <p:spPr>
              <a:xfrm>
                <a:off x="9321623" y="248151"/>
                <a:ext cx="177977" cy="255377"/>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9462911" y="406065"/>
              <a:ext cx="172156" cy="355308"/>
            </p14:xfrm>
          </p:contentPart>
        </mc:Choice>
        <mc:Fallback xmlns="">
          <p:pic>
            <p:nvPicPr>
              <p:cNvPr id="19" name="墨迹 18"/>
            </p:nvPicPr>
            <p:blipFill>
              <a:blip r:embed="rId34"/>
            </p:blipFill>
            <p:spPr>
              <a:xfrm>
                <a:off x="9462911" y="406065"/>
                <a:ext cx="172156" cy="35530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9048044" y="1399375"/>
              <a:ext cx="56444" cy="258550"/>
            </p14:xfrm>
          </p:contentPart>
        </mc:Choice>
        <mc:Fallback xmlns="">
          <p:pic>
            <p:nvPicPr>
              <p:cNvPr id="20" name="墨迹 19"/>
            </p:nvPicPr>
            <p:blipFill>
              <a:blip r:embed="rId36"/>
            </p:blipFill>
            <p:spPr>
              <a:xfrm>
                <a:off x="9048044" y="1399375"/>
                <a:ext cx="56444" cy="25855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9097080" y="1336633"/>
              <a:ext cx="139347" cy="313009"/>
            </p14:xfrm>
          </p:contentPart>
        </mc:Choice>
        <mc:Fallback xmlns="">
          <p:pic>
            <p:nvPicPr>
              <p:cNvPr id="21" name="墨迹 20"/>
            </p:nvPicPr>
            <p:blipFill>
              <a:blip r:embed="rId38"/>
            </p:blipFill>
            <p:spPr>
              <a:xfrm>
                <a:off x="9097080" y="1336633"/>
                <a:ext cx="139347" cy="31300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9386711" y="1246396"/>
              <a:ext cx="169333" cy="56398"/>
            </p14:xfrm>
          </p:contentPart>
        </mc:Choice>
        <mc:Fallback xmlns="">
          <p:pic>
            <p:nvPicPr>
              <p:cNvPr id="22" name="墨迹 21"/>
            </p:nvPicPr>
            <p:blipFill>
              <a:blip r:embed="rId40"/>
            </p:blipFill>
            <p:spPr>
              <a:xfrm>
                <a:off x="9386711" y="1246396"/>
                <a:ext cx="169333" cy="5639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9251244" y="1353552"/>
              <a:ext cx="135466" cy="648577"/>
            </p14:xfrm>
          </p:contentPart>
        </mc:Choice>
        <mc:Fallback xmlns="">
          <p:pic>
            <p:nvPicPr>
              <p:cNvPr id="23" name="墨迹 22"/>
            </p:nvPicPr>
            <p:blipFill>
              <a:blip r:embed="rId42"/>
            </p:blipFill>
            <p:spPr>
              <a:xfrm>
                <a:off x="9251244" y="1353552"/>
                <a:ext cx="135466" cy="64857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9290755" y="1505827"/>
              <a:ext cx="206022" cy="39478"/>
            </p14:xfrm>
          </p:contentPart>
        </mc:Choice>
        <mc:Fallback xmlns="">
          <p:pic>
            <p:nvPicPr>
              <p:cNvPr id="24" name="墨迹 23"/>
            </p:nvPicPr>
            <p:blipFill>
              <a:blip r:embed="rId44"/>
            </p:blipFill>
            <p:spPr>
              <a:xfrm>
                <a:off x="9290755" y="1505827"/>
                <a:ext cx="206022" cy="3947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9558866" y="1477628"/>
              <a:ext cx="153282" cy="318649"/>
            </p14:xfrm>
          </p:contentPart>
        </mc:Choice>
        <mc:Fallback xmlns="">
          <p:pic>
            <p:nvPicPr>
              <p:cNvPr id="25" name="墨迹 24"/>
            </p:nvPicPr>
            <p:blipFill>
              <a:blip r:embed="rId46"/>
            </p:blipFill>
            <p:spPr>
              <a:xfrm>
                <a:off x="9558866" y="1477628"/>
                <a:ext cx="153282" cy="31864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10026473" y="2690185"/>
              <a:ext cx="37571" cy="235462"/>
            </p14:xfrm>
          </p:contentPart>
        </mc:Choice>
        <mc:Fallback xmlns="">
          <p:pic>
            <p:nvPicPr>
              <p:cNvPr id="26" name="墨迹 25"/>
            </p:nvPicPr>
            <p:blipFill>
              <a:blip r:embed="rId48"/>
            </p:blipFill>
            <p:spPr>
              <a:xfrm>
                <a:off x="10026473" y="2690185"/>
                <a:ext cx="37571" cy="23546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10056988" y="2645067"/>
              <a:ext cx="191382" cy="319178"/>
            </p14:xfrm>
          </p:contentPart>
        </mc:Choice>
        <mc:Fallback xmlns="">
          <p:pic>
            <p:nvPicPr>
              <p:cNvPr id="27" name="墨迹 26"/>
            </p:nvPicPr>
            <p:blipFill>
              <a:blip r:embed="rId50"/>
            </p:blipFill>
            <p:spPr>
              <a:xfrm>
                <a:off x="10056988" y="2645067"/>
                <a:ext cx="191382" cy="31917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10148711" y="2278480"/>
              <a:ext cx="33866" cy="219952"/>
            </p14:xfrm>
          </p:contentPart>
        </mc:Choice>
        <mc:Fallback xmlns="">
          <p:pic>
            <p:nvPicPr>
              <p:cNvPr id="28" name="墨迹 27"/>
            </p:nvPicPr>
            <p:blipFill>
              <a:blip r:embed="rId52"/>
            </p:blipFill>
            <p:spPr>
              <a:xfrm>
                <a:off x="10148711" y="2278480"/>
                <a:ext cx="33866" cy="21995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10137422" y="1900613"/>
              <a:ext cx="167393" cy="62038"/>
            </p14:xfrm>
          </p:contentPart>
        </mc:Choice>
        <mc:Fallback xmlns="">
          <p:pic>
            <p:nvPicPr>
              <p:cNvPr id="29" name="墨迹 28"/>
            </p:nvPicPr>
            <p:blipFill>
              <a:blip r:embed="rId54"/>
            </p:blipFill>
            <p:spPr>
              <a:xfrm>
                <a:off x="10137422" y="1900613"/>
                <a:ext cx="167393" cy="62038"/>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10112022" y="2000543"/>
              <a:ext cx="47978" cy="198980"/>
            </p14:xfrm>
          </p:contentPart>
        </mc:Choice>
        <mc:Fallback xmlns="">
          <p:pic>
            <p:nvPicPr>
              <p:cNvPr id="30" name="墨迹 29"/>
            </p:nvPicPr>
            <p:blipFill>
              <a:blip r:embed="rId56"/>
            </p:blipFill>
            <p:spPr>
              <a:xfrm>
                <a:off x="10112022" y="2000543"/>
                <a:ext cx="47978" cy="19898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10143066" y="2041608"/>
              <a:ext cx="138289" cy="33839"/>
            </p14:xfrm>
          </p:contentPart>
        </mc:Choice>
        <mc:Fallback xmlns="">
          <p:pic>
            <p:nvPicPr>
              <p:cNvPr id="31" name="墨迹 30"/>
            </p:nvPicPr>
            <p:blipFill>
              <a:blip r:embed="rId58"/>
            </p:blipFill>
            <p:spPr>
              <a:xfrm>
                <a:off x="10143066" y="2041608"/>
                <a:ext cx="138289" cy="3383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10414000" y="2819901"/>
              <a:ext cx="194732" cy="217132"/>
            </p14:xfrm>
          </p:contentPart>
        </mc:Choice>
        <mc:Fallback xmlns="">
          <p:pic>
            <p:nvPicPr>
              <p:cNvPr id="32" name="墨迹 31"/>
            </p:nvPicPr>
            <p:blipFill>
              <a:blip r:embed="rId60"/>
            </p:blipFill>
            <p:spPr>
              <a:xfrm>
                <a:off x="10414000" y="2819901"/>
                <a:ext cx="194732" cy="217132"/>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10780888" y="2932697"/>
              <a:ext cx="101600" cy="42298"/>
            </p14:xfrm>
          </p:contentPart>
        </mc:Choice>
        <mc:Fallback xmlns="">
          <p:pic>
            <p:nvPicPr>
              <p:cNvPr id="33" name="墨迹 32"/>
            </p:nvPicPr>
            <p:blipFill>
              <a:blip r:embed="rId62"/>
            </p:blipFill>
            <p:spPr>
              <a:xfrm>
                <a:off x="10780888" y="2932697"/>
                <a:ext cx="101600" cy="4229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10730088" y="2983455"/>
              <a:ext cx="39512" cy="358128"/>
            </p14:xfrm>
          </p:contentPart>
        </mc:Choice>
        <mc:Fallback xmlns="">
          <p:pic>
            <p:nvPicPr>
              <p:cNvPr id="34" name="墨迹 33"/>
            </p:nvPicPr>
            <p:blipFill>
              <a:blip r:embed="rId64"/>
            </p:blipFill>
            <p:spPr>
              <a:xfrm>
                <a:off x="10730088" y="2983455"/>
                <a:ext cx="39512" cy="35812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10775244" y="3124450"/>
              <a:ext cx="129823" cy="19739"/>
            </p14:xfrm>
          </p:contentPart>
        </mc:Choice>
        <mc:Fallback xmlns="">
          <p:pic>
            <p:nvPicPr>
              <p:cNvPr id="35" name="墨迹 34"/>
            </p:nvPicPr>
            <p:blipFill>
              <a:blip r:embed="rId66"/>
            </p:blipFill>
            <p:spPr>
              <a:xfrm>
                <a:off x="10775244" y="3124450"/>
                <a:ext cx="129823" cy="1973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9793111" y="3017294"/>
              <a:ext cx="174978" cy="270710"/>
            </p14:xfrm>
          </p:contentPart>
        </mc:Choice>
        <mc:Fallback xmlns="">
          <p:pic>
            <p:nvPicPr>
              <p:cNvPr id="36" name="墨迹 35"/>
            </p:nvPicPr>
            <p:blipFill>
              <a:blip r:embed="rId68"/>
            </p:blipFill>
            <p:spPr>
              <a:xfrm>
                <a:off x="9793111" y="3017294"/>
                <a:ext cx="174978" cy="27071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9472788" y="3147009"/>
              <a:ext cx="216076" cy="431445"/>
            </p14:xfrm>
          </p:contentPart>
        </mc:Choice>
        <mc:Fallback xmlns="">
          <p:pic>
            <p:nvPicPr>
              <p:cNvPr id="37" name="墨迹 36"/>
            </p:nvPicPr>
            <p:blipFill>
              <a:blip r:embed="rId70"/>
            </p:blipFill>
            <p:spPr>
              <a:xfrm>
                <a:off x="9472788" y="3147009"/>
                <a:ext cx="216076" cy="431445"/>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9492191" y="3313384"/>
              <a:ext cx="188031" cy="25379"/>
            </p14:xfrm>
          </p:contentPart>
        </mc:Choice>
        <mc:Fallback xmlns="">
          <p:pic>
            <p:nvPicPr>
              <p:cNvPr id="38" name="墨迹 37"/>
            </p:nvPicPr>
            <p:blipFill>
              <a:blip r:embed="rId72"/>
            </p:blipFill>
            <p:spPr>
              <a:xfrm>
                <a:off x="9492191" y="3313384"/>
                <a:ext cx="188031" cy="2537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2" name="墨迹 41"/>
              <p14:cNvContentPartPr/>
              <p14:nvPr/>
            </p14:nvContentPartPr>
            <p14:xfrm>
              <a:off x="10675585" y="1330993"/>
              <a:ext cx="268463" cy="344028"/>
            </p14:xfrm>
          </p:contentPart>
        </mc:Choice>
        <mc:Fallback xmlns="">
          <p:pic>
            <p:nvPicPr>
              <p:cNvPr id="42" name="墨迹 41"/>
            </p:nvPicPr>
            <p:blipFill>
              <a:blip r:embed="rId74"/>
            </p:blipFill>
            <p:spPr>
              <a:xfrm>
                <a:off x="10675585" y="1330993"/>
                <a:ext cx="268463" cy="344028"/>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3" name="墨迹 42"/>
              <p14:cNvContentPartPr/>
              <p14:nvPr/>
            </p14:nvContentPartPr>
            <p14:xfrm>
              <a:off x="10827455" y="1430747"/>
              <a:ext cx="159456" cy="231056"/>
            </p14:xfrm>
          </p:contentPart>
        </mc:Choice>
        <mc:Fallback xmlns="">
          <p:pic>
            <p:nvPicPr>
              <p:cNvPr id="43" name="墨迹 42"/>
            </p:nvPicPr>
            <p:blipFill>
              <a:blip r:embed="rId76"/>
            </p:blipFill>
            <p:spPr>
              <a:xfrm>
                <a:off x="10827455" y="1430747"/>
                <a:ext cx="159456" cy="23105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4" name="墨迹 43"/>
              <p14:cNvContentPartPr/>
              <p14:nvPr/>
            </p14:nvContentPartPr>
            <p14:xfrm>
              <a:off x="10977562" y="1490317"/>
              <a:ext cx="174449" cy="182589"/>
            </p14:xfrm>
          </p:contentPart>
        </mc:Choice>
        <mc:Fallback xmlns="">
          <p:pic>
            <p:nvPicPr>
              <p:cNvPr id="44" name="墨迹 43"/>
            </p:nvPicPr>
            <p:blipFill>
              <a:blip r:embed="rId78"/>
            </p:blipFill>
            <p:spPr>
              <a:xfrm>
                <a:off x="10977562" y="1490317"/>
                <a:ext cx="174449" cy="18258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5" name="墨迹 44"/>
              <p14:cNvContentPartPr/>
              <p14:nvPr/>
            </p14:nvContentPartPr>
            <p14:xfrm>
              <a:off x="11051822" y="1530854"/>
              <a:ext cx="67733" cy="350020"/>
            </p14:xfrm>
          </p:contentPart>
        </mc:Choice>
        <mc:Fallback xmlns="">
          <p:pic>
            <p:nvPicPr>
              <p:cNvPr id="45" name="墨迹 44"/>
            </p:nvPicPr>
            <p:blipFill>
              <a:blip r:embed="rId80"/>
            </p:blipFill>
            <p:spPr>
              <a:xfrm>
                <a:off x="11051822" y="1530854"/>
                <a:ext cx="67733" cy="35002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6" name="墨迹 45"/>
              <p14:cNvContentPartPr/>
              <p14:nvPr/>
            </p14:nvContentPartPr>
            <p14:xfrm>
              <a:off x="11080044" y="1039662"/>
              <a:ext cx="206375" cy="328871"/>
            </p14:xfrm>
          </p:contentPart>
        </mc:Choice>
        <mc:Fallback xmlns="">
          <p:pic>
            <p:nvPicPr>
              <p:cNvPr id="46" name="墨迹 45"/>
            </p:nvPicPr>
            <p:blipFill>
              <a:blip r:embed="rId82"/>
            </p:blipFill>
            <p:spPr>
              <a:xfrm>
                <a:off x="11080044" y="1039662"/>
                <a:ext cx="206375" cy="328871"/>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7" name="墨迹 46"/>
              <p14:cNvContentPartPr/>
              <p14:nvPr/>
            </p14:nvContentPartPr>
            <p14:xfrm>
              <a:off x="10652477" y="1319713"/>
              <a:ext cx="221544" cy="16920"/>
            </p14:xfrm>
          </p:contentPart>
        </mc:Choice>
        <mc:Fallback xmlns="">
          <p:pic>
            <p:nvPicPr>
              <p:cNvPr id="47" name="墨迹 46"/>
            </p:nvPicPr>
            <p:blipFill>
              <a:blip r:embed="rId84"/>
            </p:blipFill>
            <p:spPr>
              <a:xfrm>
                <a:off x="10652477" y="1319713"/>
                <a:ext cx="221544" cy="1692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8" name="墨迹 47"/>
              <p14:cNvContentPartPr/>
              <p14:nvPr/>
            </p14:nvContentPartPr>
            <p14:xfrm>
              <a:off x="7461955" y="259430"/>
              <a:ext cx="180622" cy="256611"/>
            </p14:xfrm>
          </p:contentPart>
        </mc:Choice>
        <mc:Fallback xmlns="">
          <p:pic>
            <p:nvPicPr>
              <p:cNvPr id="48" name="墨迹 47"/>
            </p:nvPicPr>
            <p:blipFill>
              <a:blip r:embed="rId86"/>
            </p:blipFill>
            <p:spPr>
              <a:xfrm>
                <a:off x="7461955" y="259430"/>
                <a:ext cx="180622" cy="256611"/>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9" name="墨迹 48"/>
              <p14:cNvContentPartPr/>
              <p14:nvPr/>
            </p14:nvContentPartPr>
            <p14:xfrm>
              <a:off x="7224888" y="538601"/>
              <a:ext cx="152400" cy="183293"/>
            </p14:xfrm>
          </p:contentPart>
        </mc:Choice>
        <mc:Fallback xmlns="">
          <p:pic>
            <p:nvPicPr>
              <p:cNvPr id="49" name="墨迹 48"/>
            </p:nvPicPr>
            <p:blipFill>
              <a:blip r:embed="rId88"/>
            </p:blipFill>
            <p:spPr>
              <a:xfrm>
                <a:off x="7224888" y="538601"/>
                <a:ext cx="152400" cy="183293"/>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0" name="墨迹 49"/>
              <p14:cNvContentPartPr/>
              <p14:nvPr/>
            </p14:nvContentPartPr>
            <p14:xfrm>
              <a:off x="6925733" y="825349"/>
              <a:ext cx="135467" cy="154566"/>
            </p14:xfrm>
          </p:contentPart>
        </mc:Choice>
        <mc:Fallback xmlns="">
          <p:pic>
            <p:nvPicPr>
              <p:cNvPr id="50" name="墨迹 49"/>
            </p:nvPicPr>
            <p:blipFill>
              <a:blip r:embed="rId90"/>
            </p:blipFill>
            <p:spPr>
              <a:xfrm>
                <a:off x="6925733" y="825349"/>
                <a:ext cx="135467" cy="154566"/>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1" name="墨迹 50"/>
              <p14:cNvContentPartPr/>
              <p14:nvPr/>
            </p14:nvContentPartPr>
            <p14:xfrm>
              <a:off x="7682088" y="620378"/>
              <a:ext cx="245534" cy="231232"/>
            </p14:xfrm>
          </p:contentPart>
        </mc:Choice>
        <mc:Fallback xmlns="">
          <p:pic>
            <p:nvPicPr>
              <p:cNvPr id="51" name="墨迹 50"/>
            </p:nvPicPr>
            <p:blipFill>
              <a:blip r:embed="rId92"/>
            </p:blipFill>
            <p:spPr>
              <a:xfrm>
                <a:off x="7682088" y="620378"/>
                <a:ext cx="245534" cy="23123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2" name="墨迹 51"/>
              <p14:cNvContentPartPr/>
              <p14:nvPr/>
            </p14:nvContentPartPr>
            <p14:xfrm>
              <a:off x="7969955" y="851610"/>
              <a:ext cx="167393" cy="190343"/>
            </p14:xfrm>
          </p:contentPart>
        </mc:Choice>
        <mc:Fallback xmlns="">
          <p:pic>
            <p:nvPicPr>
              <p:cNvPr id="52" name="墨迹 51"/>
            </p:nvPicPr>
            <p:blipFill>
              <a:blip r:embed="rId94"/>
            </p:blipFill>
            <p:spPr>
              <a:xfrm>
                <a:off x="7969955" y="851610"/>
                <a:ext cx="167393" cy="19034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3" name="墨迹 52"/>
              <p14:cNvContentPartPr/>
              <p14:nvPr/>
            </p14:nvContentPartPr>
            <p14:xfrm>
              <a:off x="7241822" y="906245"/>
              <a:ext cx="39511" cy="29962"/>
            </p14:xfrm>
          </p:contentPart>
        </mc:Choice>
        <mc:Fallback xmlns="">
          <p:pic>
            <p:nvPicPr>
              <p:cNvPr id="53" name="墨迹 52"/>
            </p:nvPicPr>
            <p:blipFill>
              <a:blip r:embed="rId96"/>
            </p:blipFill>
            <p:spPr>
              <a:xfrm>
                <a:off x="7241822" y="906245"/>
                <a:ext cx="39511" cy="2996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4" name="墨迹 53"/>
              <p14:cNvContentPartPr/>
              <p14:nvPr/>
            </p14:nvContentPartPr>
            <p14:xfrm>
              <a:off x="7721600" y="943961"/>
              <a:ext cx="39511" cy="35073"/>
            </p14:xfrm>
          </p:contentPart>
        </mc:Choice>
        <mc:Fallback xmlns="">
          <p:pic>
            <p:nvPicPr>
              <p:cNvPr id="54" name="墨迹 53"/>
            </p:nvPicPr>
            <p:blipFill>
              <a:blip r:embed="rId98"/>
            </p:blipFill>
            <p:spPr>
              <a:xfrm>
                <a:off x="7721600" y="943961"/>
                <a:ext cx="39511" cy="35073"/>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5" name="墨迹 54"/>
              <p14:cNvContentPartPr/>
              <p14:nvPr/>
            </p14:nvContentPartPr>
            <p14:xfrm>
              <a:off x="7446962" y="637297"/>
              <a:ext cx="24165" cy="33839"/>
            </p14:xfrm>
          </p:contentPart>
        </mc:Choice>
        <mc:Fallback xmlns="">
          <p:pic>
            <p:nvPicPr>
              <p:cNvPr id="55" name="墨迹 54"/>
            </p:nvPicPr>
            <p:blipFill>
              <a:blip r:embed="rId100"/>
            </p:blipFill>
            <p:spPr>
              <a:xfrm>
                <a:off x="7446962" y="637297"/>
                <a:ext cx="24165" cy="3383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6" name="墨迹 55"/>
              <p14:cNvContentPartPr/>
              <p14:nvPr/>
            </p14:nvContentPartPr>
            <p14:xfrm>
              <a:off x="7597422" y="626018"/>
              <a:ext cx="13405" cy="22559"/>
            </p14:xfrm>
          </p:contentPart>
        </mc:Choice>
        <mc:Fallback xmlns="">
          <p:pic>
            <p:nvPicPr>
              <p:cNvPr id="56" name="墨迹 55"/>
            </p:nvPicPr>
            <p:blipFill>
              <a:blip r:embed="rId102"/>
            </p:blipFill>
            <p:spPr>
              <a:xfrm>
                <a:off x="7597422" y="626018"/>
                <a:ext cx="13405" cy="2255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7" name="墨迹 56"/>
              <p14:cNvContentPartPr/>
              <p14:nvPr/>
            </p14:nvContentPartPr>
            <p14:xfrm>
              <a:off x="7179733" y="513222"/>
              <a:ext cx="620889" cy="592179"/>
            </p14:xfrm>
          </p:contentPart>
        </mc:Choice>
        <mc:Fallback xmlns="">
          <p:pic>
            <p:nvPicPr>
              <p:cNvPr id="57" name="墨迹 56"/>
            </p:nvPicPr>
            <p:blipFill>
              <a:blip r:embed="rId104"/>
            </p:blipFill>
            <p:spPr>
              <a:xfrm>
                <a:off x="7179733" y="513222"/>
                <a:ext cx="620889" cy="59217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8" name="墨迹 57"/>
              <p14:cNvContentPartPr/>
              <p14:nvPr/>
            </p14:nvContentPartPr>
            <p14:xfrm>
              <a:off x="4776611" y="542831"/>
              <a:ext cx="315383" cy="21149"/>
            </p14:xfrm>
          </p:contentPart>
        </mc:Choice>
        <mc:Fallback xmlns="">
          <p:pic>
            <p:nvPicPr>
              <p:cNvPr id="58" name="墨迹 57"/>
            </p:nvPicPr>
            <p:blipFill>
              <a:blip r:embed="rId106"/>
            </p:blipFill>
            <p:spPr>
              <a:xfrm>
                <a:off x="4776611" y="542831"/>
                <a:ext cx="315383" cy="2114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9" name="墨迹 58"/>
              <p14:cNvContentPartPr/>
              <p14:nvPr/>
            </p14:nvContentPartPr>
            <p14:xfrm>
              <a:off x="4862159" y="575259"/>
              <a:ext cx="59796" cy="221715"/>
            </p14:xfrm>
          </p:contentPart>
        </mc:Choice>
        <mc:Fallback xmlns="">
          <p:pic>
            <p:nvPicPr>
              <p:cNvPr id="59" name="墨迹 58"/>
            </p:nvPicPr>
            <p:blipFill>
              <a:blip r:embed="rId108"/>
            </p:blipFill>
            <p:spPr>
              <a:xfrm>
                <a:off x="4862159" y="575259"/>
                <a:ext cx="59796" cy="221715"/>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0" name="墨迹 59"/>
              <p14:cNvContentPartPr/>
              <p14:nvPr/>
            </p14:nvContentPartPr>
            <p14:xfrm>
              <a:off x="4978400" y="586539"/>
              <a:ext cx="115711" cy="219952"/>
            </p14:xfrm>
          </p:contentPart>
        </mc:Choice>
        <mc:Fallback xmlns="">
          <p:pic>
            <p:nvPicPr>
              <p:cNvPr id="60" name="墨迹 59"/>
            </p:nvPicPr>
            <p:blipFill>
              <a:blip r:embed="rId110"/>
            </p:blipFill>
            <p:spPr>
              <a:xfrm>
                <a:off x="4978400" y="586539"/>
                <a:ext cx="115711" cy="21995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1" name="墨迹 60"/>
              <p14:cNvContentPartPr/>
              <p14:nvPr/>
            </p14:nvContentPartPr>
            <p14:xfrm>
              <a:off x="5101166" y="640117"/>
              <a:ext cx="95427" cy="381392"/>
            </p14:xfrm>
          </p:contentPart>
        </mc:Choice>
        <mc:Fallback xmlns="">
          <p:pic>
            <p:nvPicPr>
              <p:cNvPr id="61" name="墨迹 60"/>
            </p:nvPicPr>
            <p:blipFill>
              <a:blip r:embed="rId112"/>
            </p:blipFill>
            <p:spPr>
              <a:xfrm>
                <a:off x="5101166" y="640117"/>
                <a:ext cx="95427" cy="381392"/>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2" name="墨迹 61"/>
              <p14:cNvContentPartPr/>
              <p14:nvPr/>
            </p14:nvContentPartPr>
            <p14:xfrm>
              <a:off x="5183540" y="301553"/>
              <a:ext cx="141993" cy="211669"/>
            </p14:xfrm>
          </p:contentPart>
        </mc:Choice>
        <mc:Fallback xmlns="">
          <p:pic>
            <p:nvPicPr>
              <p:cNvPr id="62" name="墨迹 61"/>
            </p:nvPicPr>
            <p:blipFill>
              <a:blip r:embed="rId114"/>
            </p:blipFill>
            <p:spPr>
              <a:xfrm>
                <a:off x="5183540" y="301553"/>
                <a:ext cx="141993" cy="21166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3" name="墨迹 62"/>
              <p14:cNvContentPartPr/>
              <p14:nvPr/>
            </p14:nvContentPartPr>
            <p14:xfrm>
              <a:off x="5249333" y="331338"/>
              <a:ext cx="50800" cy="269300"/>
            </p14:xfrm>
          </p:contentPart>
        </mc:Choice>
        <mc:Fallback xmlns="">
          <p:pic>
            <p:nvPicPr>
              <p:cNvPr id="63" name="墨迹 62"/>
            </p:nvPicPr>
            <p:blipFill>
              <a:blip r:embed="rId116"/>
            </p:blipFill>
            <p:spPr>
              <a:xfrm>
                <a:off x="5249333" y="331338"/>
                <a:ext cx="50800" cy="26930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4" name="墨迹 63"/>
              <p14:cNvContentPartPr/>
              <p14:nvPr/>
            </p14:nvContentPartPr>
            <p14:xfrm>
              <a:off x="7769577" y="2069807"/>
              <a:ext cx="59267" cy="16920"/>
            </p14:xfrm>
          </p:contentPart>
        </mc:Choice>
        <mc:Fallback xmlns="">
          <p:pic>
            <p:nvPicPr>
              <p:cNvPr id="64" name="墨迹 63"/>
            </p:nvPicPr>
            <p:blipFill>
              <a:blip r:embed="rId118"/>
            </p:blipFill>
            <p:spPr>
              <a:xfrm>
                <a:off x="7769577" y="2069807"/>
                <a:ext cx="59267" cy="1692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5" name="墨迹 64"/>
              <p14:cNvContentPartPr/>
              <p14:nvPr/>
            </p14:nvContentPartPr>
            <p14:xfrm>
              <a:off x="5579533" y="2861494"/>
              <a:ext cx="166511" cy="249738"/>
            </p14:xfrm>
          </p:contentPart>
        </mc:Choice>
        <mc:Fallback xmlns="">
          <p:pic>
            <p:nvPicPr>
              <p:cNvPr id="65" name="墨迹 64"/>
            </p:nvPicPr>
            <p:blipFill>
              <a:blip r:embed="rId120"/>
            </p:blipFill>
            <p:spPr>
              <a:xfrm>
                <a:off x="5579533" y="2861494"/>
                <a:ext cx="166511" cy="24973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6" name="墨迹 65"/>
              <p14:cNvContentPartPr/>
              <p14:nvPr/>
            </p14:nvContentPartPr>
            <p14:xfrm>
              <a:off x="5678311" y="2870659"/>
              <a:ext cx="349956" cy="229293"/>
            </p14:xfrm>
          </p:contentPart>
        </mc:Choice>
        <mc:Fallback xmlns="">
          <p:pic>
            <p:nvPicPr>
              <p:cNvPr id="66" name="墨迹 65"/>
            </p:nvPicPr>
            <p:blipFill>
              <a:blip r:embed="rId122"/>
            </p:blipFill>
            <p:spPr>
              <a:xfrm>
                <a:off x="5678311" y="2870659"/>
                <a:ext cx="349956" cy="229293"/>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7" name="墨迹 66"/>
              <p14:cNvContentPartPr/>
              <p14:nvPr/>
            </p14:nvContentPartPr>
            <p14:xfrm>
              <a:off x="6040966" y="3006014"/>
              <a:ext cx="153811" cy="193516"/>
            </p14:xfrm>
          </p:contentPart>
        </mc:Choice>
        <mc:Fallback xmlns="">
          <p:pic>
            <p:nvPicPr>
              <p:cNvPr id="67" name="墨迹 66"/>
            </p:nvPicPr>
            <p:blipFill>
              <a:blip r:embed="rId124"/>
            </p:blipFill>
            <p:spPr>
              <a:xfrm>
                <a:off x="6040966" y="3006014"/>
                <a:ext cx="153811" cy="19351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8" name="墨迹 67"/>
              <p14:cNvContentPartPr/>
              <p14:nvPr/>
            </p14:nvContentPartPr>
            <p14:xfrm>
              <a:off x="6152444" y="2724024"/>
              <a:ext cx="172156" cy="16920"/>
            </p14:xfrm>
          </p:contentPart>
        </mc:Choice>
        <mc:Fallback xmlns="">
          <p:pic>
            <p:nvPicPr>
              <p:cNvPr id="68" name="墨迹 67"/>
            </p:nvPicPr>
            <p:blipFill>
              <a:blip r:embed="rId126"/>
            </p:blipFill>
            <p:spPr>
              <a:xfrm>
                <a:off x="6152444" y="2724024"/>
                <a:ext cx="172156" cy="1692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1" name="墨迹 70"/>
              <p14:cNvContentPartPr/>
              <p14:nvPr/>
            </p14:nvContentPartPr>
            <p14:xfrm>
              <a:off x="7388577" y="1753978"/>
              <a:ext cx="105018" cy="59958"/>
            </p14:xfrm>
          </p:contentPart>
        </mc:Choice>
        <mc:Fallback xmlns="">
          <p:pic>
            <p:nvPicPr>
              <p:cNvPr id="71" name="墨迹 70"/>
            </p:nvPicPr>
            <p:blipFill>
              <a:blip r:embed="rId128"/>
            </p:blipFill>
            <p:spPr>
              <a:xfrm>
                <a:off x="7388577" y="1753978"/>
                <a:ext cx="105018" cy="5995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84" name="墨迹 83"/>
              <p14:cNvContentPartPr/>
              <p14:nvPr/>
            </p14:nvContentPartPr>
            <p14:xfrm>
              <a:off x="785283" y="1996490"/>
              <a:ext cx="194028" cy="22559"/>
            </p14:xfrm>
          </p:contentPart>
        </mc:Choice>
        <mc:Fallback xmlns="">
          <p:pic>
            <p:nvPicPr>
              <p:cNvPr id="84" name="墨迹 83"/>
            </p:nvPicPr>
            <p:blipFill>
              <a:blip r:embed="rId130"/>
            </p:blipFill>
            <p:spPr>
              <a:xfrm>
                <a:off x="785283" y="1996490"/>
                <a:ext cx="194028" cy="2255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85" name="墨迹 84"/>
              <p14:cNvContentPartPr/>
              <p14:nvPr/>
            </p14:nvContentPartPr>
            <p14:xfrm>
              <a:off x="751593" y="1881931"/>
              <a:ext cx="306740" cy="424748"/>
            </p14:xfrm>
          </p:contentPart>
        </mc:Choice>
        <mc:Fallback xmlns="">
          <p:pic>
            <p:nvPicPr>
              <p:cNvPr id="85" name="墨迹 84"/>
            </p:nvPicPr>
            <p:blipFill>
              <a:blip r:embed="rId132"/>
            </p:blipFill>
            <p:spPr>
              <a:xfrm>
                <a:off x="751593" y="1881931"/>
                <a:ext cx="306740" cy="424748"/>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86" name="墨迹 85"/>
              <p14:cNvContentPartPr/>
              <p14:nvPr/>
            </p14:nvContentPartPr>
            <p14:xfrm>
              <a:off x="1087966" y="1911893"/>
              <a:ext cx="193322" cy="347729"/>
            </p14:xfrm>
          </p:contentPart>
        </mc:Choice>
        <mc:Fallback xmlns="">
          <p:pic>
            <p:nvPicPr>
              <p:cNvPr id="86" name="墨迹 85"/>
            </p:nvPicPr>
            <p:blipFill>
              <a:blip r:embed="rId134"/>
            </p:blipFill>
            <p:spPr>
              <a:xfrm>
                <a:off x="1087966" y="1911893"/>
                <a:ext cx="193322" cy="34772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87" name="墨迹 86"/>
              <p14:cNvContentPartPr/>
              <p14:nvPr/>
            </p14:nvContentPartPr>
            <p14:xfrm>
              <a:off x="1187273" y="1909073"/>
              <a:ext cx="130704" cy="465283"/>
            </p14:xfrm>
          </p:contentPart>
        </mc:Choice>
        <mc:Fallback xmlns="">
          <p:pic>
            <p:nvPicPr>
              <p:cNvPr id="87" name="墨迹 86"/>
            </p:nvPicPr>
            <p:blipFill>
              <a:blip r:embed="rId136"/>
            </p:blipFill>
            <p:spPr>
              <a:xfrm>
                <a:off x="1187273" y="1909073"/>
                <a:ext cx="130704" cy="46528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88" name="墨迹 87"/>
              <p14:cNvContentPartPr/>
              <p14:nvPr/>
            </p14:nvContentPartPr>
            <p14:xfrm>
              <a:off x="1202266" y="2081087"/>
              <a:ext cx="158045" cy="252381"/>
            </p14:xfrm>
          </p:contentPart>
        </mc:Choice>
        <mc:Fallback xmlns="">
          <p:pic>
            <p:nvPicPr>
              <p:cNvPr id="88" name="墨迹 87"/>
            </p:nvPicPr>
            <p:blipFill>
              <a:blip r:embed="rId138"/>
            </p:blipFill>
            <p:spPr>
              <a:xfrm>
                <a:off x="1202266" y="2081087"/>
                <a:ext cx="158045" cy="252381"/>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89" name="墨迹 88"/>
              <p14:cNvContentPartPr/>
              <p14:nvPr/>
            </p14:nvContentPartPr>
            <p14:xfrm>
              <a:off x="1258711" y="1876468"/>
              <a:ext cx="59266" cy="108742"/>
            </p14:xfrm>
          </p:contentPart>
        </mc:Choice>
        <mc:Fallback xmlns="">
          <p:pic>
            <p:nvPicPr>
              <p:cNvPr id="89" name="墨迹 88"/>
            </p:nvPicPr>
            <p:blipFill>
              <a:blip r:embed="rId140"/>
            </p:blipFill>
            <p:spPr>
              <a:xfrm>
                <a:off x="1258711" y="1876468"/>
                <a:ext cx="59266" cy="108742"/>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90" name="墨迹 89"/>
              <p14:cNvContentPartPr/>
              <p14:nvPr/>
            </p14:nvContentPartPr>
            <p14:xfrm>
              <a:off x="1433688" y="1917532"/>
              <a:ext cx="67734" cy="126896"/>
            </p14:xfrm>
          </p:contentPart>
        </mc:Choice>
        <mc:Fallback xmlns="">
          <p:pic>
            <p:nvPicPr>
              <p:cNvPr id="90" name="墨迹 89"/>
            </p:nvPicPr>
            <p:blipFill>
              <a:blip r:embed="rId142"/>
            </p:blipFill>
            <p:spPr>
              <a:xfrm>
                <a:off x="1433688" y="1917532"/>
                <a:ext cx="67734" cy="126896"/>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91" name="墨迹 90"/>
              <p14:cNvContentPartPr/>
              <p14:nvPr/>
            </p14:nvContentPartPr>
            <p14:xfrm>
              <a:off x="1352550" y="2095186"/>
              <a:ext cx="179916" cy="59218"/>
            </p14:xfrm>
          </p:contentPart>
        </mc:Choice>
        <mc:Fallback xmlns="">
          <p:pic>
            <p:nvPicPr>
              <p:cNvPr id="91" name="墨迹 90"/>
            </p:nvPicPr>
            <p:blipFill>
              <a:blip r:embed="rId144"/>
            </p:blipFill>
            <p:spPr>
              <a:xfrm>
                <a:off x="1352550" y="2095186"/>
                <a:ext cx="179916" cy="59218"/>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92" name="墨迹 91"/>
              <p14:cNvContentPartPr/>
              <p14:nvPr/>
            </p14:nvContentPartPr>
            <p14:xfrm>
              <a:off x="1428044" y="2064167"/>
              <a:ext cx="28222" cy="124076"/>
            </p14:xfrm>
          </p:contentPart>
        </mc:Choice>
        <mc:Fallback xmlns="">
          <p:pic>
            <p:nvPicPr>
              <p:cNvPr id="92" name="墨迹 91"/>
            </p:nvPicPr>
            <p:blipFill>
              <a:blip r:embed="rId146"/>
            </p:blipFill>
            <p:spPr>
              <a:xfrm>
                <a:off x="1428044" y="2064167"/>
                <a:ext cx="28222" cy="12407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93" name="墨迹 92"/>
              <p14:cNvContentPartPr/>
              <p14:nvPr/>
            </p14:nvContentPartPr>
            <p14:xfrm>
              <a:off x="1484488" y="2035968"/>
              <a:ext cx="11289" cy="496303"/>
            </p14:xfrm>
          </p:contentPart>
        </mc:Choice>
        <mc:Fallback xmlns="">
          <p:pic>
            <p:nvPicPr>
              <p:cNvPr id="93" name="墨迹 92"/>
            </p:nvPicPr>
            <p:blipFill>
              <a:blip r:embed="rId148"/>
            </p:blipFill>
            <p:spPr>
              <a:xfrm>
                <a:off x="1484488" y="2035968"/>
                <a:ext cx="11289" cy="496303"/>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94" name="墨迹 93"/>
              <p14:cNvContentPartPr/>
              <p14:nvPr/>
            </p14:nvContentPartPr>
            <p14:xfrm>
              <a:off x="1567920" y="1948551"/>
              <a:ext cx="142346" cy="422985"/>
            </p14:xfrm>
          </p:contentPart>
        </mc:Choice>
        <mc:Fallback xmlns="">
          <p:pic>
            <p:nvPicPr>
              <p:cNvPr id="94" name="墨迹 93"/>
            </p:nvPicPr>
            <p:blipFill>
              <a:blip r:embed="rId150"/>
            </p:blipFill>
            <p:spPr>
              <a:xfrm>
                <a:off x="1567920" y="1948551"/>
                <a:ext cx="142346" cy="422985"/>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98" name="墨迹 97"/>
              <p14:cNvContentPartPr/>
              <p14:nvPr/>
            </p14:nvContentPartPr>
            <p14:xfrm>
              <a:off x="9243836" y="4438524"/>
              <a:ext cx="193675" cy="238106"/>
            </p14:xfrm>
          </p:contentPart>
        </mc:Choice>
        <mc:Fallback xmlns="">
          <p:pic>
            <p:nvPicPr>
              <p:cNvPr id="98" name="墨迹 97"/>
            </p:nvPicPr>
            <p:blipFill>
              <a:blip r:embed="rId152"/>
            </p:blipFill>
            <p:spPr>
              <a:xfrm>
                <a:off x="9243836" y="4438524"/>
                <a:ext cx="193675" cy="238106"/>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99" name="墨迹 98"/>
              <p14:cNvContentPartPr/>
              <p14:nvPr/>
            </p14:nvContentPartPr>
            <p14:xfrm>
              <a:off x="9409288" y="4456149"/>
              <a:ext cx="331612" cy="234756"/>
            </p14:xfrm>
          </p:contentPart>
        </mc:Choice>
        <mc:Fallback xmlns="">
          <p:pic>
            <p:nvPicPr>
              <p:cNvPr id="99" name="墨迹 98"/>
            </p:nvPicPr>
            <p:blipFill>
              <a:blip r:embed="rId154"/>
            </p:blipFill>
            <p:spPr>
              <a:xfrm>
                <a:off x="9409288" y="4456149"/>
                <a:ext cx="331612" cy="234756"/>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00" name="墨迹 99"/>
              <p14:cNvContentPartPr/>
              <p14:nvPr/>
            </p14:nvContentPartPr>
            <p14:xfrm>
              <a:off x="9680222" y="4523121"/>
              <a:ext cx="141111" cy="426334"/>
            </p14:xfrm>
          </p:contentPart>
        </mc:Choice>
        <mc:Fallback xmlns="">
          <p:pic>
            <p:nvPicPr>
              <p:cNvPr id="100" name="墨迹 99"/>
            </p:nvPicPr>
            <p:blipFill>
              <a:blip r:embed="rId156"/>
            </p:blipFill>
            <p:spPr>
              <a:xfrm>
                <a:off x="9680222" y="4523121"/>
                <a:ext cx="141111" cy="426334"/>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01" name="墨迹 100"/>
              <p14:cNvContentPartPr/>
              <p14:nvPr/>
            </p14:nvContentPartPr>
            <p14:xfrm>
              <a:off x="9906000" y="4382126"/>
              <a:ext cx="163688" cy="22559"/>
            </p14:xfrm>
          </p:contentPart>
        </mc:Choice>
        <mc:Fallback xmlns="">
          <p:pic>
            <p:nvPicPr>
              <p:cNvPr id="101" name="墨迹 100"/>
            </p:nvPicPr>
            <p:blipFill>
              <a:blip r:embed="rId158"/>
            </p:blipFill>
            <p:spPr>
              <a:xfrm>
                <a:off x="9906000" y="4382126"/>
                <a:ext cx="163688" cy="2255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02" name="墨迹 101"/>
              <p14:cNvContentPartPr/>
              <p14:nvPr/>
            </p14:nvContentPartPr>
            <p14:xfrm>
              <a:off x="9264650" y="5586929"/>
              <a:ext cx="466372" cy="295385"/>
            </p14:xfrm>
          </p:contentPart>
        </mc:Choice>
        <mc:Fallback xmlns="">
          <p:pic>
            <p:nvPicPr>
              <p:cNvPr id="102" name="墨迹 101"/>
            </p:nvPicPr>
            <p:blipFill>
              <a:blip r:embed="rId160"/>
            </p:blipFill>
            <p:spPr>
              <a:xfrm>
                <a:off x="9264650" y="5586929"/>
                <a:ext cx="466372" cy="295385"/>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03" name="墨迹 102"/>
              <p14:cNvContentPartPr/>
              <p14:nvPr/>
            </p14:nvContentPartPr>
            <p14:xfrm>
              <a:off x="9598377" y="5730039"/>
              <a:ext cx="222956" cy="532962"/>
            </p14:xfrm>
          </p:contentPart>
        </mc:Choice>
        <mc:Fallback xmlns="">
          <p:pic>
            <p:nvPicPr>
              <p:cNvPr id="103" name="墨迹 102"/>
            </p:nvPicPr>
            <p:blipFill>
              <a:blip r:embed="rId162"/>
            </p:blipFill>
            <p:spPr>
              <a:xfrm>
                <a:off x="9598377" y="5730039"/>
                <a:ext cx="222956" cy="532962"/>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04" name="墨迹 103"/>
              <p14:cNvContentPartPr/>
              <p14:nvPr/>
            </p14:nvContentPartPr>
            <p14:xfrm>
              <a:off x="9878306" y="5419850"/>
              <a:ext cx="205494" cy="197393"/>
            </p14:xfrm>
          </p:contentPart>
        </mc:Choice>
        <mc:Fallback xmlns="">
          <p:pic>
            <p:nvPicPr>
              <p:cNvPr id="104" name="墨迹 103"/>
            </p:nvPicPr>
            <p:blipFill>
              <a:blip r:embed="rId164"/>
            </p:blipFill>
            <p:spPr>
              <a:xfrm>
                <a:off x="9878306" y="5419850"/>
                <a:ext cx="205494" cy="197393"/>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05" name="墨迹 104"/>
              <p14:cNvContentPartPr/>
              <p14:nvPr/>
            </p14:nvContentPartPr>
            <p14:xfrm>
              <a:off x="10080977" y="5467788"/>
              <a:ext cx="183445" cy="14100"/>
            </p14:xfrm>
          </p:contentPart>
        </mc:Choice>
        <mc:Fallback xmlns="">
          <p:pic>
            <p:nvPicPr>
              <p:cNvPr id="105" name="墨迹 104"/>
            </p:nvPicPr>
            <p:blipFill>
              <a:blip r:embed="rId166"/>
            </p:blipFill>
            <p:spPr>
              <a:xfrm>
                <a:off x="10080977" y="5467788"/>
                <a:ext cx="183445" cy="14100"/>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11" name="墨迹 110"/>
              <p14:cNvContentPartPr/>
              <p14:nvPr/>
            </p14:nvContentPartPr>
            <p14:xfrm>
              <a:off x="835377" y="3432877"/>
              <a:ext cx="33867" cy="178006"/>
            </p14:xfrm>
          </p:contentPart>
        </mc:Choice>
        <mc:Fallback xmlns="">
          <p:pic>
            <p:nvPicPr>
              <p:cNvPr id="111" name="墨迹 110"/>
            </p:nvPicPr>
            <p:blipFill>
              <a:blip r:embed="rId168"/>
            </p:blipFill>
            <p:spPr>
              <a:xfrm>
                <a:off x="835377" y="3432877"/>
                <a:ext cx="33867" cy="178006"/>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12" name="墨迹 111"/>
              <p14:cNvContentPartPr/>
              <p14:nvPr/>
            </p14:nvContentPartPr>
            <p14:xfrm>
              <a:off x="788987" y="3417720"/>
              <a:ext cx="291924" cy="445544"/>
            </p14:xfrm>
          </p:contentPart>
        </mc:Choice>
        <mc:Fallback xmlns="">
          <p:pic>
            <p:nvPicPr>
              <p:cNvPr id="112" name="墨迹 111"/>
            </p:nvPicPr>
            <p:blipFill>
              <a:blip r:embed="rId170"/>
            </p:blipFill>
            <p:spPr>
              <a:xfrm>
                <a:off x="788987" y="3417720"/>
                <a:ext cx="291924" cy="445544"/>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13" name="墨迹 112"/>
              <p14:cNvContentPartPr/>
              <p14:nvPr/>
            </p14:nvContentPartPr>
            <p14:xfrm>
              <a:off x="1123244" y="3586914"/>
              <a:ext cx="16933" cy="162144"/>
            </p14:xfrm>
          </p:contentPart>
        </mc:Choice>
        <mc:Fallback xmlns="">
          <p:pic>
            <p:nvPicPr>
              <p:cNvPr id="113" name="墨迹 112"/>
            </p:nvPicPr>
            <p:blipFill>
              <a:blip r:embed="rId172"/>
            </p:blipFill>
            <p:spPr>
              <a:xfrm>
                <a:off x="1123244" y="3586914"/>
                <a:ext cx="16933" cy="162144"/>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14" name="墨迹 113"/>
              <p14:cNvContentPartPr/>
              <p14:nvPr/>
            </p14:nvContentPartPr>
            <p14:xfrm>
              <a:off x="1115483" y="3483635"/>
              <a:ext cx="165805" cy="366940"/>
            </p14:xfrm>
          </p:contentPart>
        </mc:Choice>
        <mc:Fallback xmlns="">
          <p:pic>
            <p:nvPicPr>
              <p:cNvPr id="114" name="墨迹 113"/>
            </p:nvPicPr>
            <p:blipFill>
              <a:blip r:embed="rId174"/>
            </p:blipFill>
            <p:spPr>
              <a:xfrm>
                <a:off x="1115483" y="3483635"/>
                <a:ext cx="165805" cy="366940"/>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15" name="墨迹 114"/>
              <p14:cNvContentPartPr/>
              <p14:nvPr/>
            </p14:nvContentPartPr>
            <p14:xfrm>
              <a:off x="1286933" y="3598370"/>
              <a:ext cx="160867" cy="214136"/>
            </p14:xfrm>
          </p:contentPart>
        </mc:Choice>
        <mc:Fallback xmlns="">
          <p:pic>
            <p:nvPicPr>
              <p:cNvPr id="115" name="墨迹 114"/>
            </p:nvPicPr>
            <p:blipFill>
              <a:blip r:embed="rId176"/>
            </p:blipFill>
            <p:spPr>
              <a:xfrm>
                <a:off x="1286933" y="3598370"/>
                <a:ext cx="160867" cy="214136"/>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16" name="墨迹 115"/>
              <p14:cNvContentPartPr/>
              <p14:nvPr/>
            </p14:nvContentPartPr>
            <p14:xfrm>
              <a:off x="1444977" y="3354096"/>
              <a:ext cx="276402" cy="791158"/>
            </p14:xfrm>
          </p:contentPart>
        </mc:Choice>
        <mc:Fallback xmlns="">
          <p:pic>
            <p:nvPicPr>
              <p:cNvPr id="116" name="墨迹 115"/>
            </p:nvPicPr>
            <p:blipFill>
              <a:blip r:embed="rId178"/>
            </p:blipFill>
            <p:spPr>
              <a:xfrm>
                <a:off x="1444977" y="3354096"/>
                <a:ext cx="276402" cy="79115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17" name="墨迹 116"/>
              <p14:cNvContentPartPr/>
              <p14:nvPr/>
            </p14:nvContentPartPr>
            <p14:xfrm>
              <a:off x="1526822" y="3524876"/>
              <a:ext cx="127000" cy="191753"/>
            </p14:xfrm>
          </p:contentPart>
        </mc:Choice>
        <mc:Fallback xmlns="">
          <p:pic>
            <p:nvPicPr>
              <p:cNvPr id="117" name="墨迹 116"/>
            </p:nvPicPr>
            <p:blipFill>
              <a:blip r:embed="rId180"/>
            </p:blipFill>
            <p:spPr>
              <a:xfrm>
                <a:off x="1526822" y="3524876"/>
                <a:ext cx="127000" cy="191753"/>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18" name="墨迹 117"/>
              <p14:cNvContentPartPr/>
              <p14:nvPr/>
            </p14:nvContentPartPr>
            <p14:xfrm>
              <a:off x="1648177" y="3569995"/>
              <a:ext cx="129823" cy="73317"/>
            </p14:xfrm>
          </p:contentPart>
        </mc:Choice>
        <mc:Fallback xmlns="">
          <p:pic>
            <p:nvPicPr>
              <p:cNvPr id="118" name="墨迹 117"/>
            </p:nvPicPr>
            <p:blipFill>
              <a:blip r:embed="rId182"/>
            </p:blipFill>
            <p:spPr>
              <a:xfrm>
                <a:off x="1648177" y="3569995"/>
                <a:ext cx="129823" cy="73317"/>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19" name="墨迹 118"/>
              <p14:cNvContentPartPr/>
              <p14:nvPr/>
            </p14:nvContentPartPr>
            <p14:xfrm>
              <a:off x="1580444" y="3688430"/>
              <a:ext cx="248356" cy="22560"/>
            </p14:xfrm>
          </p:contentPart>
        </mc:Choice>
        <mc:Fallback xmlns="">
          <p:pic>
            <p:nvPicPr>
              <p:cNvPr id="119" name="墨迹 118"/>
            </p:nvPicPr>
            <p:blipFill>
              <a:blip r:embed="rId184"/>
            </p:blipFill>
            <p:spPr>
              <a:xfrm>
                <a:off x="1580444" y="3688430"/>
                <a:ext cx="248356" cy="22560"/>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20" name="墨迹 119"/>
              <p14:cNvContentPartPr/>
              <p14:nvPr/>
            </p14:nvContentPartPr>
            <p14:xfrm>
              <a:off x="1066800" y="4424425"/>
              <a:ext cx="105017" cy="59958"/>
            </p14:xfrm>
          </p:contentPart>
        </mc:Choice>
        <mc:Fallback xmlns="">
          <p:pic>
            <p:nvPicPr>
              <p:cNvPr id="120" name="墨迹 119"/>
            </p:nvPicPr>
            <p:blipFill>
              <a:blip r:embed="rId186"/>
            </p:blipFill>
            <p:spPr>
              <a:xfrm>
                <a:off x="1066800" y="4424425"/>
                <a:ext cx="105017" cy="59958"/>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21" name="墨迹 120"/>
              <p14:cNvContentPartPr/>
              <p14:nvPr/>
            </p14:nvContentPartPr>
            <p14:xfrm>
              <a:off x="993422" y="4402923"/>
              <a:ext cx="90311" cy="261017"/>
            </p14:xfrm>
          </p:contentPart>
        </mc:Choice>
        <mc:Fallback xmlns="">
          <p:pic>
            <p:nvPicPr>
              <p:cNvPr id="121" name="墨迹 120"/>
            </p:nvPicPr>
            <p:blipFill>
              <a:blip r:embed="rId188"/>
            </p:blipFill>
            <p:spPr>
              <a:xfrm>
                <a:off x="993422" y="4402923"/>
                <a:ext cx="90311" cy="261017"/>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22" name="墨迹 121"/>
              <p14:cNvContentPartPr/>
              <p14:nvPr/>
            </p14:nvContentPartPr>
            <p14:xfrm>
              <a:off x="1055511" y="4425482"/>
              <a:ext cx="231422" cy="216780"/>
            </p14:xfrm>
          </p:contentPart>
        </mc:Choice>
        <mc:Fallback xmlns="">
          <p:pic>
            <p:nvPicPr>
              <p:cNvPr id="122" name="墨迹 121"/>
            </p:nvPicPr>
            <p:blipFill>
              <a:blip r:embed="rId190"/>
            </p:blipFill>
            <p:spPr>
              <a:xfrm>
                <a:off x="1055511" y="4425482"/>
                <a:ext cx="231422" cy="216780"/>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23" name="墨迹 122"/>
              <p14:cNvContentPartPr/>
              <p14:nvPr/>
            </p14:nvContentPartPr>
            <p14:xfrm>
              <a:off x="1230488" y="4462493"/>
              <a:ext cx="372534" cy="258021"/>
            </p14:xfrm>
          </p:contentPart>
        </mc:Choice>
        <mc:Fallback xmlns="">
          <p:pic>
            <p:nvPicPr>
              <p:cNvPr id="123" name="墨迹 122"/>
            </p:nvPicPr>
            <p:blipFill>
              <a:blip r:embed="rId192"/>
            </p:blipFill>
            <p:spPr>
              <a:xfrm>
                <a:off x="1230488" y="4462493"/>
                <a:ext cx="372534" cy="258021"/>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24" name="墨迹 123"/>
              <p14:cNvContentPartPr/>
              <p14:nvPr/>
            </p14:nvContentPartPr>
            <p14:xfrm>
              <a:off x="1110191" y="5199193"/>
              <a:ext cx="271286" cy="346848"/>
            </p14:xfrm>
          </p:contentPart>
        </mc:Choice>
        <mc:Fallback xmlns="">
          <p:pic>
            <p:nvPicPr>
              <p:cNvPr id="124" name="墨迹 123"/>
            </p:nvPicPr>
            <p:blipFill>
              <a:blip r:embed="rId194"/>
            </p:blipFill>
            <p:spPr>
              <a:xfrm>
                <a:off x="1110191" y="5199193"/>
                <a:ext cx="271286" cy="34684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25" name="墨迹 124"/>
              <p14:cNvContentPartPr/>
              <p14:nvPr/>
            </p14:nvContentPartPr>
            <p14:xfrm>
              <a:off x="1416755" y="5386011"/>
              <a:ext cx="79022" cy="332572"/>
            </p14:xfrm>
          </p:contentPart>
        </mc:Choice>
        <mc:Fallback xmlns="">
          <p:pic>
            <p:nvPicPr>
              <p:cNvPr id="125" name="墨迹 124"/>
            </p:nvPicPr>
            <p:blipFill>
              <a:blip r:embed="rId196"/>
            </p:blipFill>
            <p:spPr>
              <a:xfrm>
                <a:off x="1416755" y="5386011"/>
                <a:ext cx="79022" cy="332572"/>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26" name="墨迹 125"/>
              <p14:cNvContentPartPr/>
              <p14:nvPr/>
            </p14:nvContentPartPr>
            <p14:xfrm>
              <a:off x="1512711" y="5190556"/>
              <a:ext cx="73377" cy="9341"/>
            </p14:xfrm>
          </p:contentPart>
        </mc:Choice>
        <mc:Fallback xmlns="">
          <p:pic>
            <p:nvPicPr>
              <p:cNvPr id="126" name="墨迹 125"/>
            </p:nvPicPr>
            <p:blipFill>
              <a:blip r:embed="rId198"/>
            </p:blipFill>
            <p:spPr>
              <a:xfrm>
                <a:off x="1512711" y="5190556"/>
                <a:ext cx="73377" cy="9341"/>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27" name="墨迹 126"/>
              <p14:cNvContentPartPr/>
              <p14:nvPr/>
            </p14:nvContentPartPr>
            <p14:xfrm>
              <a:off x="1500011" y="5171698"/>
              <a:ext cx="132644" cy="16920"/>
            </p14:xfrm>
          </p:contentPart>
        </mc:Choice>
        <mc:Fallback xmlns="">
          <p:pic>
            <p:nvPicPr>
              <p:cNvPr id="127" name="墨迹 126"/>
            </p:nvPicPr>
            <p:blipFill>
              <a:blip r:embed="rId200"/>
            </p:blipFill>
            <p:spPr>
              <a:xfrm>
                <a:off x="1500011" y="5171698"/>
                <a:ext cx="132644" cy="16920"/>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30" name="墨迹 129"/>
              <p14:cNvContentPartPr/>
              <p14:nvPr/>
            </p14:nvContentPartPr>
            <p14:xfrm>
              <a:off x="931333" y="6023309"/>
              <a:ext cx="152400" cy="231232"/>
            </p14:xfrm>
          </p:contentPart>
        </mc:Choice>
        <mc:Fallback xmlns="">
          <p:pic>
            <p:nvPicPr>
              <p:cNvPr id="130" name="墨迹 129"/>
            </p:nvPicPr>
            <p:blipFill>
              <a:blip r:embed="rId202"/>
            </p:blipFill>
            <p:spPr>
              <a:xfrm>
                <a:off x="931333" y="6023309"/>
                <a:ext cx="152400" cy="231232"/>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31" name="墨迹 130"/>
              <p14:cNvContentPartPr/>
              <p14:nvPr/>
            </p14:nvContentPartPr>
            <p14:xfrm>
              <a:off x="1117600" y="6034588"/>
              <a:ext cx="409222" cy="262780"/>
            </p14:xfrm>
          </p:contentPart>
        </mc:Choice>
        <mc:Fallback xmlns="">
          <p:pic>
            <p:nvPicPr>
              <p:cNvPr id="131" name="墨迹 130"/>
            </p:nvPicPr>
            <p:blipFill>
              <a:blip r:embed="rId204"/>
            </p:blipFill>
            <p:spPr>
              <a:xfrm>
                <a:off x="1117600" y="6034588"/>
                <a:ext cx="409222" cy="262780"/>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32" name="墨迹 131"/>
              <p14:cNvContentPartPr/>
              <p14:nvPr/>
            </p14:nvContentPartPr>
            <p14:xfrm>
              <a:off x="1636888" y="5989470"/>
              <a:ext cx="129823" cy="5640"/>
            </p14:xfrm>
          </p:contentPart>
        </mc:Choice>
        <mc:Fallback xmlns="">
          <p:pic>
            <p:nvPicPr>
              <p:cNvPr id="132" name="墨迹 131"/>
            </p:nvPicPr>
            <p:blipFill>
              <a:blip r:embed="rId206"/>
            </p:blipFill>
            <p:spPr>
              <a:xfrm>
                <a:off x="1636888" y="5989470"/>
                <a:ext cx="129823" cy="5640"/>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33" name="墨迹 132"/>
              <p14:cNvContentPartPr/>
              <p14:nvPr/>
            </p14:nvContentPartPr>
            <p14:xfrm>
              <a:off x="2082800" y="3598194"/>
              <a:ext cx="36688" cy="31018"/>
            </p14:xfrm>
          </p:contentPart>
        </mc:Choice>
        <mc:Fallback xmlns="">
          <p:pic>
            <p:nvPicPr>
              <p:cNvPr id="133" name="墨迹 132"/>
            </p:nvPicPr>
            <p:blipFill>
              <a:blip r:embed="rId208"/>
            </p:blipFill>
            <p:spPr>
              <a:xfrm>
                <a:off x="2082800" y="3598194"/>
                <a:ext cx="36688" cy="31018"/>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34" name="墨迹 133"/>
              <p14:cNvContentPartPr/>
              <p14:nvPr/>
            </p14:nvContentPartPr>
            <p14:xfrm>
              <a:off x="2051226" y="3671511"/>
              <a:ext cx="31574" cy="59218"/>
            </p14:xfrm>
          </p:contentPart>
        </mc:Choice>
        <mc:Fallback xmlns="">
          <p:pic>
            <p:nvPicPr>
              <p:cNvPr id="134" name="墨迹 133"/>
            </p:nvPicPr>
            <p:blipFill>
              <a:blip r:embed="rId210"/>
            </p:blipFill>
            <p:spPr>
              <a:xfrm>
                <a:off x="2051226" y="3671511"/>
                <a:ext cx="31574" cy="59218"/>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35" name="墨迹 134"/>
              <p14:cNvContentPartPr/>
              <p14:nvPr/>
            </p14:nvContentPartPr>
            <p14:xfrm>
              <a:off x="1921933" y="2574569"/>
              <a:ext cx="2822" cy="8460"/>
            </p14:xfrm>
          </p:contentPart>
        </mc:Choice>
        <mc:Fallback xmlns="">
          <p:pic>
            <p:nvPicPr>
              <p:cNvPr id="135" name="墨迹 134"/>
            </p:nvPicPr>
            <p:blipFill>
              <a:blip r:embed="rId212"/>
            </p:blipFill>
            <p:spPr>
              <a:xfrm>
                <a:off x="1921933" y="2574569"/>
                <a:ext cx="2822" cy="8460"/>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36" name="墨迹 135"/>
              <p14:cNvContentPartPr/>
              <p14:nvPr/>
            </p14:nvContentPartPr>
            <p14:xfrm>
              <a:off x="2280355" y="2458953"/>
              <a:ext cx="141111" cy="163555"/>
            </p14:xfrm>
          </p:contentPart>
        </mc:Choice>
        <mc:Fallback xmlns="">
          <p:pic>
            <p:nvPicPr>
              <p:cNvPr id="136" name="墨迹 135"/>
            </p:nvPicPr>
            <p:blipFill>
              <a:blip r:embed="rId214"/>
            </p:blipFill>
            <p:spPr>
              <a:xfrm>
                <a:off x="2280355" y="2458953"/>
                <a:ext cx="141111" cy="163555"/>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37" name="墨迹 136"/>
              <p14:cNvContentPartPr/>
              <p14:nvPr/>
            </p14:nvContentPartPr>
            <p14:xfrm>
              <a:off x="2521302" y="2470233"/>
              <a:ext cx="242182" cy="5640"/>
            </p14:xfrm>
          </p:contentPart>
        </mc:Choice>
        <mc:Fallback xmlns="">
          <p:pic>
            <p:nvPicPr>
              <p:cNvPr id="137" name="墨迹 136"/>
            </p:nvPicPr>
            <p:blipFill>
              <a:blip r:embed="rId216"/>
            </p:blipFill>
            <p:spPr>
              <a:xfrm>
                <a:off x="2521302" y="2470233"/>
                <a:ext cx="242182" cy="5640"/>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38" name="墨迹 137"/>
              <p14:cNvContentPartPr/>
              <p14:nvPr/>
            </p14:nvContentPartPr>
            <p14:xfrm>
              <a:off x="2522361" y="2554830"/>
              <a:ext cx="302683" cy="25379"/>
            </p14:xfrm>
          </p:contentPart>
        </mc:Choice>
        <mc:Fallback xmlns="">
          <p:pic>
            <p:nvPicPr>
              <p:cNvPr id="138" name="墨迹 137"/>
            </p:nvPicPr>
            <p:blipFill>
              <a:blip r:embed="rId218"/>
            </p:blipFill>
            <p:spPr>
              <a:xfrm>
                <a:off x="2522361" y="2554830"/>
                <a:ext cx="302683" cy="25379"/>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39" name="墨迹 138"/>
              <p14:cNvContentPartPr/>
              <p14:nvPr/>
            </p14:nvContentPartPr>
            <p14:xfrm>
              <a:off x="2886427" y="2396916"/>
              <a:ext cx="212373" cy="152274"/>
            </p14:xfrm>
          </p:contentPart>
        </mc:Choice>
        <mc:Fallback xmlns="">
          <p:pic>
            <p:nvPicPr>
              <p:cNvPr id="139" name="墨迹 138"/>
            </p:nvPicPr>
            <p:blipFill>
              <a:blip r:embed="rId220"/>
            </p:blipFill>
            <p:spPr>
              <a:xfrm>
                <a:off x="2886427" y="2396916"/>
                <a:ext cx="212373" cy="152274"/>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40" name="墨迹 139"/>
              <p14:cNvContentPartPr/>
              <p14:nvPr/>
            </p14:nvContentPartPr>
            <p14:xfrm>
              <a:off x="3115733" y="2408195"/>
              <a:ext cx="301978" cy="16920"/>
            </p14:xfrm>
          </p:contentPart>
        </mc:Choice>
        <mc:Fallback xmlns="">
          <p:pic>
            <p:nvPicPr>
              <p:cNvPr id="140" name="墨迹 139"/>
            </p:nvPicPr>
            <p:blipFill>
              <a:blip r:embed="rId222"/>
            </p:blipFill>
            <p:spPr>
              <a:xfrm>
                <a:off x="3115733" y="2408195"/>
                <a:ext cx="301978" cy="16920"/>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41" name="墨迹 140"/>
              <p14:cNvContentPartPr/>
              <p14:nvPr/>
            </p14:nvContentPartPr>
            <p14:xfrm>
              <a:off x="3122083" y="2481513"/>
              <a:ext cx="371828" cy="22559"/>
            </p14:xfrm>
          </p:contentPart>
        </mc:Choice>
        <mc:Fallback xmlns="">
          <p:pic>
            <p:nvPicPr>
              <p:cNvPr id="141" name="墨迹 140"/>
            </p:nvPicPr>
            <p:blipFill>
              <a:blip r:embed="rId224"/>
            </p:blipFill>
            <p:spPr>
              <a:xfrm>
                <a:off x="3122083" y="2481513"/>
                <a:ext cx="371828" cy="2255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42" name="墨迹 141"/>
              <p14:cNvContentPartPr/>
              <p14:nvPr/>
            </p14:nvContentPartPr>
            <p14:xfrm>
              <a:off x="3510844" y="2396916"/>
              <a:ext cx="128411" cy="140995"/>
            </p14:xfrm>
          </p:contentPart>
        </mc:Choice>
        <mc:Fallback xmlns="">
          <p:pic>
            <p:nvPicPr>
              <p:cNvPr id="142" name="墨迹 141"/>
            </p:nvPicPr>
            <p:blipFill>
              <a:blip r:embed="rId226"/>
            </p:blipFill>
            <p:spPr>
              <a:xfrm>
                <a:off x="3510844" y="2396916"/>
                <a:ext cx="128411" cy="140995"/>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43" name="墨迹 142"/>
              <p14:cNvContentPartPr/>
              <p14:nvPr/>
            </p14:nvContentPartPr>
            <p14:xfrm>
              <a:off x="2844800" y="1438149"/>
              <a:ext cx="105017" cy="59958"/>
            </p14:xfrm>
          </p:contentPart>
        </mc:Choice>
        <mc:Fallback xmlns="">
          <p:pic>
            <p:nvPicPr>
              <p:cNvPr id="143" name="墨迹 142"/>
            </p:nvPicPr>
            <p:blipFill>
              <a:blip r:embed="rId186"/>
            </p:blipFill>
            <p:spPr>
              <a:xfrm>
                <a:off x="2844800" y="1438149"/>
                <a:ext cx="105017" cy="59958"/>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44" name="墨迹 143"/>
              <p14:cNvContentPartPr/>
              <p14:nvPr/>
            </p14:nvContentPartPr>
            <p14:xfrm>
              <a:off x="2940755" y="1440969"/>
              <a:ext cx="105018" cy="59958"/>
            </p14:xfrm>
          </p:contentPart>
        </mc:Choice>
        <mc:Fallback xmlns="">
          <p:pic>
            <p:nvPicPr>
              <p:cNvPr id="144" name="墨迹 143"/>
            </p:nvPicPr>
            <p:blipFill>
              <a:blip r:embed="rId186"/>
            </p:blipFill>
            <p:spPr>
              <a:xfrm>
                <a:off x="2940755" y="1440969"/>
                <a:ext cx="105018" cy="59958"/>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45" name="墨迹 144"/>
              <p14:cNvContentPartPr/>
              <p14:nvPr/>
            </p14:nvContentPartPr>
            <p14:xfrm>
              <a:off x="2805288" y="1434624"/>
              <a:ext cx="228600" cy="212198"/>
            </p14:xfrm>
          </p:contentPart>
        </mc:Choice>
        <mc:Fallback xmlns="">
          <p:pic>
            <p:nvPicPr>
              <p:cNvPr id="145" name="墨迹 144"/>
            </p:nvPicPr>
            <p:blipFill>
              <a:blip r:embed="rId230"/>
            </p:blipFill>
            <p:spPr>
              <a:xfrm>
                <a:off x="2805288" y="1434624"/>
                <a:ext cx="228600" cy="212198"/>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46" name="墨迹 145"/>
              <p14:cNvContentPartPr/>
              <p14:nvPr/>
            </p14:nvContentPartPr>
            <p14:xfrm>
              <a:off x="3138311" y="1488907"/>
              <a:ext cx="366889" cy="11280"/>
            </p14:xfrm>
          </p:contentPart>
        </mc:Choice>
        <mc:Fallback xmlns="">
          <p:pic>
            <p:nvPicPr>
              <p:cNvPr id="146" name="墨迹 145"/>
            </p:nvPicPr>
            <p:blipFill>
              <a:blip r:embed="rId232"/>
            </p:blipFill>
            <p:spPr>
              <a:xfrm>
                <a:off x="3138311" y="1488907"/>
                <a:ext cx="366889" cy="11280"/>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47" name="墨迹 146"/>
              <p14:cNvContentPartPr/>
              <p14:nvPr/>
            </p14:nvContentPartPr>
            <p14:xfrm>
              <a:off x="3635022" y="1394969"/>
              <a:ext cx="203200" cy="178535"/>
            </p14:xfrm>
          </p:contentPart>
        </mc:Choice>
        <mc:Fallback xmlns="">
          <p:pic>
            <p:nvPicPr>
              <p:cNvPr id="147" name="墨迹 146"/>
            </p:nvPicPr>
            <p:blipFill>
              <a:blip r:embed="rId234"/>
            </p:blipFill>
            <p:spPr>
              <a:xfrm>
                <a:off x="3635022" y="1394969"/>
                <a:ext cx="203200" cy="178535"/>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48" name="墨迹 147"/>
              <p14:cNvContentPartPr/>
              <p14:nvPr/>
            </p14:nvContentPartPr>
            <p14:xfrm>
              <a:off x="2346325" y="1483268"/>
              <a:ext cx="396875" cy="22559"/>
            </p14:xfrm>
          </p:contentPart>
        </mc:Choice>
        <mc:Fallback xmlns="">
          <p:pic>
            <p:nvPicPr>
              <p:cNvPr id="148" name="墨迹 147"/>
            </p:nvPicPr>
            <p:blipFill>
              <a:blip r:embed="rId236"/>
            </p:blipFill>
            <p:spPr>
              <a:xfrm>
                <a:off x="2346325" y="1483268"/>
                <a:ext cx="396875" cy="22559"/>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49" name="墨迹 148"/>
              <p14:cNvContentPartPr/>
              <p14:nvPr/>
            </p14:nvContentPartPr>
            <p14:xfrm>
              <a:off x="2016477" y="1438149"/>
              <a:ext cx="213078" cy="200742"/>
            </p14:xfrm>
          </p:contentPart>
        </mc:Choice>
        <mc:Fallback xmlns="">
          <p:pic>
            <p:nvPicPr>
              <p:cNvPr id="149" name="墨迹 148"/>
            </p:nvPicPr>
            <p:blipFill>
              <a:blip r:embed="rId238"/>
            </p:blipFill>
            <p:spPr>
              <a:xfrm>
                <a:off x="2016477" y="1438149"/>
                <a:ext cx="213078" cy="200742"/>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50" name="墨迹 149"/>
              <p14:cNvContentPartPr/>
              <p14:nvPr/>
            </p14:nvContentPartPr>
            <p14:xfrm>
              <a:off x="7027333" y="3079332"/>
              <a:ext cx="24342" cy="45118"/>
            </p14:xfrm>
          </p:contentPart>
        </mc:Choice>
        <mc:Fallback xmlns="">
          <p:pic>
            <p:nvPicPr>
              <p:cNvPr id="150" name="墨迹 149"/>
            </p:nvPicPr>
            <p:blipFill>
              <a:blip r:embed="rId240"/>
            </p:blipFill>
            <p:spPr>
              <a:xfrm>
                <a:off x="7027333" y="3079332"/>
                <a:ext cx="24342" cy="45118"/>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51" name="墨迹 150"/>
              <p14:cNvContentPartPr/>
              <p14:nvPr/>
            </p14:nvContentPartPr>
            <p14:xfrm>
              <a:off x="2895600" y="1197576"/>
              <a:ext cx="48859" cy="68559"/>
            </p14:xfrm>
          </p:contentPart>
        </mc:Choice>
        <mc:Fallback xmlns="">
          <p:pic>
            <p:nvPicPr>
              <p:cNvPr id="151" name="墨迹 150"/>
            </p:nvPicPr>
            <p:blipFill>
              <a:blip r:embed="rId242"/>
            </p:blipFill>
            <p:spPr>
              <a:xfrm>
                <a:off x="2895600" y="1197576"/>
                <a:ext cx="48859" cy="6855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52" name="墨迹 151"/>
              <p14:cNvContentPartPr/>
              <p14:nvPr/>
            </p14:nvContentPartPr>
            <p14:xfrm>
              <a:off x="2901244" y="1775832"/>
              <a:ext cx="31750" cy="40184"/>
            </p14:xfrm>
          </p:contentPart>
        </mc:Choice>
        <mc:Fallback xmlns="">
          <p:pic>
            <p:nvPicPr>
              <p:cNvPr id="152" name="墨迹 151"/>
            </p:nvPicPr>
            <p:blipFill>
              <a:blip r:embed="rId244"/>
            </p:blipFill>
            <p:spPr>
              <a:xfrm>
                <a:off x="2901244" y="1775832"/>
                <a:ext cx="31750" cy="40184"/>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53" name="墨迹 152"/>
              <p14:cNvContentPartPr/>
              <p14:nvPr/>
            </p14:nvContentPartPr>
            <p14:xfrm>
              <a:off x="3597627" y="1187178"/>
              <a:ext cx="43039" cy="39479"/>
            </p14:xfrm>
          </p:contentPart>
        </mc:Choice>
        <mc:Fallback xmlns="">
          <p:pic>
            <p:nvPicPr>
              <p:cNvPr id="153" name="墨迹 152"/>
            </p:nvPicPr>
            <p:blipFill>
              <a:blip r:embed="rId246"/>
            </p:blipFill>
            <p:spPr>
              <a:xfrm>
                <a:off x="3597627" y="1187178"/>
                <a:ext cx="43039" cy="3947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54" name="墨迹 153"/>
              <p14:cNvContentPartPr/>
              <p14:nvPr/>
            </p14:nvContentPartPr>
            <p14:xfrm>
              <a:off x="3793066" y="1173078"/>
              <a:ext cx="48684" cy="36659"/>
            </p14:xfrm>
          </p:contentPart>
        </mc:Choice>
        <mc:Fallback xmlns="">
          <p:pic>
            <p:nvPicPr>
              <p:cNvPr id="154" name="墨迹 153"/>
            </p:nvPicPr>
            <p:blipFill>
              <a:blip r:embed="rId248"/>
            </p:blipFill>
            <p:spPr>
              <a:xfrm>
                <a:off x="3793066" y="1173078"/>
                <a:ext cx="48684" cy="36659"/>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55" name="墨迹 154"/>
              <p14:cNvContentPartPr/>
              <p14:nvPr/>
            </p14:nvContentPartPr>
            <p14:xfrm>
              <a:off x="2099733" y="1220136"/>
              <a:ext cx="47272" cy="54459"/>
            </p14:xfrm>
          </p:contentPart>
        </mc:Choice>
        <mc:Fallback xmlns="">
          <p:pic>
            <p:nvPicPr>
              <p:cNvPr id="155" name="墨迹 154"/>
            </p:nvPicPr>
            <p:blipFill>
              <a:blip r:embed="rId250"/>
            </p:blipFill>
            <p:spPr>
              <a:xfrm>
                <a:off x="2099733" y="1220136"/>
                <a:ext cx="47272" cy="5445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56" name="墨迹 155"/>
              <p14:cNvContentPartPr/>
              <p14:nvPr/>
            </p14:nvContentPartPr>
            <p14:xfrm>
              <a:off x="1981200" y="1835050"/>
              <a:ext cx="43038" cy="43004"/>
            </p14:xfrm>
          </p:contentPart>
        </mc:Choice>
        <mc:Fallback xmlns="">
          <p:pic>
            <p:nvPicPr>
              <p:cNvPr id="156" name="墨迹 155"/>
            </p:nvPicPr>
            <p:blipFill>
              <a:blip r:embed="rId252"/>
            </p:blipFill>
            <p:spPr>
              <a:xfrm>
                <a:off x="1981200" y="1835050"/>
                <a:ext cx="43038" cy="43004"/>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57" name="墨迹 156"/>
              <p14:cNvContentPartPr/>
              <p14:nvPr/>
            </p14:nvContentPartPr>
            <p14:xfrm>
              <a:off x="2268361" y="1813196"/>
              <a:ext cx="23283" cy="31019"/>
            </p14:xfrm>
          </p:contentPart>
        </mc:Choice>
        <mc:Fallback xmlns="">
          <p:pic>
            <p:nvPicPr>
              <p:cNvPr id="157" name="墨迹 156"/>
            </p:nvPicPr>
            <p:blipFill>
              <a:blip r:embed="rId254"/>
            </p:blipFill>
            <p:spPr>
              <a:xfrm>
                <a:off x="2268361" y="1813196"/>
                <a:ext cx="23283" cy="31019"/>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58" name="墨迹 157"/>
              <p14:cNvContentPartPr/>
              <p14:nvPr/>
            </p14:nvContentPartPr>
            <p14:xfrm>
              <a:off x="3744559" y="1753978"/>
              <a:ext cx="31574" cy="52873"/>
            </p14:xfrm>
          </p:contentPart>
        </mc:Choice>
        <mc:Fallback xmlns="">
          <p:pic>
            <p:nvPicPr>
              <p:cNvPr id="158" name="墨迹 157"/>
            </p:nvPicPr>
            <p:blipFill>
              <a:blip r:embed="rId256"/>
            </p:blipFill>
            <p:spPr>
              <a:xfrm>
                <a:off x="3744559" y="1753978"/>
                <a:ext cx="31574" cy="52873"/>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59" name="墨迹 158"/>
              <p14:cNvContentPartPr/>
              <p14:nvPr/>
            </p14:nvContentPartPr>
            <p14:xfrm>
              <a:off x="1450622" y="495597"/>
              <a:ext cx="132644" cy="198098"/>
            </p14:xfrm>
          </p:contentPart>
        </mc:Choice>
        <mc:Fallback xmlns="">
          <p:pic>
            <p:nvPicPr>
              <p:cNvPr id="159" name="墨迹 158"/>
            </p:nvPicPr>
            <p:blipFill>
              <a:blip r:embed="rId258"/>
            </p:blipFill>
            <p:spPr>
              <a:xfrm>
                <a:off x="1450622" y="495597"/>
                <a:ext cx="132644" cy="198098"/>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60" name="墨迹 159"/>
              <p14:cNvContentPartPr/>
              <p14:nvPr/>
            </p14:nvContentPartPr>
            <p14:xfrm>
              <a:off x="1647472" y="386326"/>
              <a:ext cx="162454" cy="36659"/>
            </p14:xfrm>
          </p:contentPart>
        </mc:Choice>
        <mc:Fallback xmlns="">
          <p:pic>
            <p:nvPicPr>
              <p:cNvPr id="160" name="墨迹 159"/>
            </p:nvPicPr>
            <p:blipFill>
              <a:blip r:embed="rId260"/>
            </p:blipFill>
            <p:spPr>
              <a:xfrm>
                <a:off x="1647472" y="386326"/>
                <a:ext cx="162454" cy="36659"/>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61" name="墨迹 160"/>
              <p14:cNvContentPartPr/>
              <p14:nvPr/>
            </p14:nvContentPartPr>
            <p14:xfrm>
              <a:off x="1631244" y="297675"/>
              <a:ext cx="146756" cy="349492"/>
            </p14:xfrm>
          </p:contentPart>
        </mc:Choice>
        <mc:Fallback xmlns="">
          <p:pic>
            <p:nvPicPr>
              <p:cNvPr id="161" name="墨迹 160"/>
            </p:nvPicPr>
            <p:blipFill>
              <a:blip r:embed="rId262"/>
            </p:blipFill>
            <p:spPr>
              <a:xfrm>
                <a:off x="1631244" y="297675"/>
                <a:ext cx="146756" cy="349492"/>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62" name="墨迹 161"/>
              <p14:cNvContentPartPr/>
              <p14:nvPr/>
            </p14:nvContentPartPr>
            <p14:xfrm>
              <a:off x="1715911" y="435674"/>
              <a:ext cx="188030" cy="117026"/>
            </p14:xfrm>
          </p:contentPart>
        </mc:Choice>
        <mc:Fallback xmlns="">
          <p:pic>
            <p:nvPicPr>
              <p:cNvPr id="162" name="墨迹 161"/>
            </p:nvPicPr>
            <p:blipFill>
              <a:blip r:embed="rId264"/>
            </p:blipFill>
            <p:spPr>
              <a:xfrm>
                <a:off x="1715911" y="435674"/>
                <a:ext cx="188030" cy="117026"/>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63" name="墨迹 162"/>
              <p14:cNvContentPartPr/>
              <p14:nvPr/>
            </p14:nvContentPartPr>
            <p14:xfrm>
              <a:off x="1691922" y="524501"/>
              <a:ext cx="235655" cy="259431"/>
            </p14:xfrm>
          </p:contentPart>
        </mc:Choice>
        <mc:Fallback xmlns="">
          <p:pic>
            <p:nvPicPr>
              <p:cNvPr id="163" name="墨迹 162"/>
            </p:nvPicPr>
            <p:blipFill>
              <a:blip r:embed="rId266"/>
            </p:blipFill>
            <p:spPr>
              <a:xfrm>
                <a:off x="1691922" y="524501"/>
                <a:ext cx="235655" cy="259431"/>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64" name="墨迹 163"/>
              <p14:cNvContentPartPr/>
              <p14:nvPr/>
            </p14:nvContentPartPr>
            <p14:xfrm>
              <a:off x="7157155" y="1477628"/>
              <a:ext cx="105018" cy="59958"/>
            </p14:xfrm>
          </p:contentPart>
        </mc:Choice>
        <mc:Fallback xmlns="">
          <p:pic>
            <p:nvPicPr>
              <p:cNvPr id="164" name="墨迹 163"/>
            </p:nvPicPr>
            <p:blipFill>
              <a:blip r:embed="rId268"/>
            </p:blipFill>
            <p:spPr>
              <a:xfrm>
                <a:off x="7157155" y="1477628"/>
                <a:ext cx="105018" cy="59958"/>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65" name="墨迹 164"/>
              <p14:cNvContentPartPr/>
              <p14:nvPr/>
            </p14:nvContentPartPr>
            <p14:xfrm>
              <a:off x="1958622" y="1160036"/>
              <a:ext cx="22578" cy="172719"/>
            </p14:xfrm>
          </p:contentPart>
        </mc:Choice>
        <mc:Fallback xmlns="">
          <p:pic>
            <p:nvPicPr>
              <p:cNvPr id="165" name="墨迹 164"/>
            </p:nvPicPr>
            <p:blipFill>
              <a:blip r:embed="rId270"/>
            </p:blipFill>
            <p:spPr>
              <a:xfrm>
                <a:off x="1958622" y="1160036"/>
                <a:ext cx="22578" cy="172719"/>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66" name="墨迹 165"/>
              <p14:cNvContentPartPr/>
              <p14:nvPr/>
            </p14:nvContentPartPr>
            <p14:xfrm>
              <a:off x="1963561" y="1015164"/>
              <a:ext cx="1998839" cy="296090"/>
            </p14:xfrm>
          </p:contentPart>
        </mc:Choice>
        <mc:Fallback xmlns="">
          <p:pic>
            <p:nvPicPr>
              <p:cNvPr id="166" name="墨迹 165"/>
            </p:nvPicPr>
            <p:blipFill>
              <a:blip r:embed="rId272"/>
            </p:blipFill>
            <p:spPr>
              <a:xfrm>
                <a:off x="1963561" y="1015164"/>
                <a:ext cx="1998839" cy="296090"/>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67" name="墨迹 166"/>
              <p14:cNvContentPartPr/>
              <p14:nvPr/>
            </p14:nvContentPartPr>
            <p14:xfrm>
              <a:off x="1979788" y="1254856"/>
              <a:ext cx="2101145" cy="126895"/>
            </p14:xfrm>
          </p:contentPart>
        </mc:Choice>
        <mc:Fallback xmlns="">
          <p:pic>
            <p:nvPicPr>
              <p:cNvPr id="167" name="墨迹 166"/>
            </p:nvPicPr>
            <p:blipFill>
              <a:blip r:embed="rId274"/>
            </p:blipFill>
            <p:spPr>
              <a:xfrm>
                <a:off x="1979788" y="1254856"/>
                <a:ext cx="2101145" cy="126895"/>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68" name="墨迹 167"/>
              <p14:cNvContentPartPr/>
              <p14:nvPr/>
            </p14:nvContentPartPr>
            <p14:xfrm>
              <a:off x="1919111" y="1741112"/>
              <a:ext cx="16933" cy="258902"/>
            </p14:xfrm>
          </p:contentPart>
        </mc:Choice>
        <mc:Fallback xmlns="">
          <p:pic>
            <p:nvPicPr>
              <p:cNvPr id="168" name="墨迹 167"/>
            </p:nvPicPr>
            <p:blipFill>
              <a:blip r:embed="rId276"/>
            </p:blipFill>
            <p:spPr>
              <a:xfrm>
                <a:off x="1919111" y="1741112"/>
                <a:ext cx="16933" cy="258902"/>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69" name="墨迹 168"/>
              <p14:cNvContentPartPr/>
              <p14:nvPr/>
            </p14:nvContentPartPr>
            <p14:xfrm>
              <a:off x="1985080" y="1642592"/>
              <a:ext cx="1999897" cy="382097"/>
            </p14:xfrm>
          </p:contentPart>
        </mc:Choice>
        <mc:Fallback xmlns="">
          <p:pic>
            <p:nvPicPr>
              <p:cNvPr id="169" name="墨迹 168"/>
            </p:nvPicPr>
            <p:blipFill>
              <a:blip r:embed="rId278"/>
            </p:blipFill>
            <p:spPr>
              <a:xfrm>
                <a:off x="1985080" y="1642592"/>
                <a:ext cx="1999897" cy="382097"/>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70" name="墨迹 169"/>
              <p14:cNvContentPartPr/>
              <p14:nvPr/>
            </p14:nvContentPartPr>
            <p14:xfrm>
              <a:off x="1952977" y="1948551"/>
              <a:ext cx="2113845" cy="93057"/>
            </p14:xfrm>
          </p:contentPart>
        </mc:Choice>
        <mc:Fallback xmlns="">
          <p:pic>
            <p:nvPicPr>
              <p:cNvPr id="170" name="墨迹 169"/>
            </p:nvPicPr>
            <p:blipFill>
              <a:blip r:embed="rId280"/>
            </p:blipFill>
            <p:spPr>
              <a:xfrm>
                <a:off x="1952977" y="1948551"/>
                <a:ext cx="2113845" cy="93057"/>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71" name="墨迹 170"/>
              <p14:cNvContentPartPr/>
              <p14:nvPr/>
            </p14:nvContentPartPr>
            <p14:xfrm>
              <a:off x="10617200" y="225592"/>
              <a:ext cx="231422" cy="214312"/>
            </p14:xfrm>
          </p:contentPart>
        </mc:Choice>
        <mc:Fallback xmlns="">
          <p:pic>
            <p:nvPicPr>
              <p:cNvPr id="171" name="墨迹 170"/>
            </p:nvPicPr>
            <p:blipFill>
              <a:blip r:embed="rId282"/>
            </p:blipFill>
            <p:spPr>
              <a:xfrm>
                <a:off x="10617200" y="225592"/>
                <a:ext cx="231422" cy="214312"/>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72" name="墨迹 171"/>
              <p14:cNvContentPartPr/>
              <p14:nvPr/>
            </p14:nvContentPartPr>
            <p14:xfrm>
              <a:off x="10873317" y="270710"/>
              <a:ext cx="209550" cy="45118"/>
            </p14:xfrm>
          </p:contentPart>
        </mc:Choice>
        <mc:Fallback xmlns="">
          <p:pic>
            <p:nvPicPr>
              <p:cNvPr id="172" name="墨迹 171"/>
            </p:nvPicPr>
            <p:blipFill>
              <a:blip r:embed="rId284"/>
            </p:blipFill>
            <p:spPr>
              <a:xfrm>
                <a:off x="10873317" y="270710"/>
                <a:ext cx="209550" cy="45118"/>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73" name="墨迹 172"/>
              <p14:cNvContentPartPr/>
              <p14:nvPr/>
            </p14:nvContentPartPr>
            <p14:xfrm>
              <a:off x="10315927" y="231231"/>
              <a:ext cx="210961" cy="101517"/>
            </p14:xfrm>
          </p:contentPart>
        </mc:Choice>
        <mc:Fallback xmlns="">
          <p:pic>
            <p:nvPicPr>
              <p:cNvPr id="173" name="墨迹 172"/>
            </p:nvPicPr>
            <p:blipFill>
              <a:blip r:embed="rId286"/>
            </p:blipFill>
            <p:spPr>
              <a:xfrm>
                <a:off x="10315927" y="231231"/>
                <a:ext cx="210961" cy="101517"/>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74" name="墨迹 173"/>
              <p14:cNvContentPartPr/>
              <p14:nvPr/>
            </p14:nvContentPartPr>
            <p14:xfrm>
              <a:off x="10052755" y="163554"/>
              <a:ext cx="195263" cy="161439"/>
            </p14:xfrm>
          </p:contentPart>
        </mc:Choice>
        <mc:Fallback xmlns="">
          <p:pic>
            <p:nvPicPr>
              <p:cNvPr id="174" name="墨迹 173"/>
            </p:nvPicPr>
            <p:blipFill>
              <a:blip r:embed="rId288"/>
            </p:blipFill>
            <p:spPr>
              <a:xfrm>
                <a:off x="10052755" y="163554"/>
                <a:ext cx="195263" cy="161439"/>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75" name="墨迹 174"/>
              <p14:cNvContentPartPr/>
              <p14:nvPr/>
            </p14:nvContentPartPr>
            <p14:xfrm>
              <a:off x="11132255" y="208672"/>
              <a:ext cx="143405" cy="107156"/>
            </p14:xfrm>
          </p:contentPart>
        </mc:Choice>
        <mc:Fallback xmlns="">
          <p:pic>
            <p:nvPicPr>
              <p:cNvPr id="175" name="墨迹 174"/>
            </p:nvPicPr>
            <p:blipFill>
              <a:blip r:embed="rId290"/>
            </p:blipFill>
            <p:spPr>
              <a:xfrm>
                <a:off x="11132255" y="208672"/>
                <a:ext cx="143405" cy="107156"/>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76" name="墨迹 175"/>
              <p14:cNvContentPartPr/>
              <p14:nvPr/>
            </p14:nvContentPartPr>
            <p14:xfrm>
              <a:off x="10670822" y="575259"/>
              <a:ext cx="25400" cy="203033"/>
            </p14:xfrm>
          </p:contentPart>
        </mc:Choice>
        <mc:Fallback xmlns="">
          <p:pic>
            <p:nvPicPr>
              <p:cNvPr id="176" name="墨迹 175"/>
            </p:nvPicPr>
            <p:blipFill>
              <a:blip r:embed="rId292"/>
            </p:blipFill>
            <p:spPr>
              <a:xfrm>
                <a:off x="10670822" y="575259"/>
                <a:ext cx="25400" cy="203033"/>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77" name="墨迹 176"/>
              <p14:cNvContentPartPr/>
              <p14:nvPr/>
            </p14:nvContentPartPr>
            <p14:xfrm>
              <a:off x="10583332" y="937617"/>
              <a:ext cx="112889" cy="117026"/>
            </p14:xfrm>
          </p:contentPart>
        </mc:Choice>
        <mc:Fallback xmlns="">
          <p:pic>
            <p:nvPicPr>
              <p:cNvPr id="177" name="墨迹 176"/>
            </p:nvPicPr>
            <p:blipFill>
              <a:blip r:embed="rId294"/>
            </p:blipFill>
            <p:spPr>
              <a:xfrm>
                <a:off x="10583332" y="937617"/>
                <a:ext cx="112889" cy="117026"/>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78" name="墨迹 177"/>
              <p14:cNvContentPartPr/>
              <p14:nvPr/>
            </p14:nvContentPartPr>
            <p14:xfrm>
              <a:off x="10199511" y="442724"/>
              <a:ext cx="11289" cy="8460"/>
            </p14:xfrm>
          </p:contentPart>
        </mc:Choice>
        <mc:Fallback xmlns="">
          <p:pic>
            <p:nvPicPr>
              <p:cNvPr id="178" name="墨迹 177"/>
            </p:nvPicPr>
            <p:blipFill>
              <a:blip r:embed="rId296"/>
            </p:blipFill>
            <p:spPr>
              <a:xfrm>
                <a:off x="10199511" y="442724"/>
                <a:ext cx="11289" cy="8460"/>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79" name="墨迹 178"/>
              <p14:cNvContentPartPr/>
              <p14:nvPr/>
            </p14:nvContentPartPr>
            <p14:xfrm>
              <a:off x="10820400" y="868529"/>
              <a:ext cx="25400" cy="5640"/>
            </p14:xfrm>
          </p:contentPart>
        </mc:Choice>
        <mc:Fallback xmlns="">
          <p:pic>
            <p:nvPicPr>
              <p:cNvPr id="179" name="墨迹 178"/>
            </p:nvPicPr>
            <p:blipFill>
              <a:blip r:embed="rId298"/>
            </p:blipFill>
            <p:spPr>
              <a:xfrm>
                <a:off x="10820400" y="868529"/>
                <a:ext cx="25400" cy="5640"/>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80" name="墨迹 179"/>
              <p14:cNvContentPartPr/>
              <p14:nvPr/>
            </p14:nvContentPartPr>
            <p14:xfrm>
              <a:off x="11164711" y="428625"/>
              <a:ext cx="14111" cy="8459"/>
            </p14:xfrm>
          </p:contentPart>
        </mc:Choice>
        <mc:Fallback xmlns="">
          <p:pic>
            <p:nvPicPr>
              <p:cNvPr id="180" name="墨迹 179"/>
            </p:nvPicPr>
            <p:blipFill>
              <a:blip r:embed="rId300"/>
            </p:blipFill>
            <p:spPr>
              <a:xfrm>
                <a:off x="11164711" y="428625"/>
                <a:ext cx="14111" cy="8459"/>
              </a:xfrm>
              <a:prstGeom prst="rect"/>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5-10-10 14:11:14.516000"/>
          <p:cNvPicPr>
            <a:picLocks noChangeAspect="1"/>
          </p:cNvPicPr>
          <p:nvPr/>
        </p:nvPicPr>
        <p:blipFill>
          <a:blip r:embed="rId1"/>
          <a:stretch>
            <a:fillRect/>
          </a:stretch>
        </p:blipFill>
        <p:spPr>
          <a:xfrm>
            <a:off x="737235" y="252095"/>
            <a:ext cx="10716895" cy="635381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7811911" y="1060282"/>
              <a:ext cx="5644" cy="78958"/>
            </p14:xfrm>
          </p:contentPart>
        </mc:Choice>
        <mc:Fallback xmlns="">
          <p:pic>
            <p:nvPicPr>
              <p:cNvPr id="3" name="墨迹 2"/>
            </p:nvPicPr>
            <p:blipFill>
              <a:blip r:embed="rId3"/>
            </p:blipFill>
            <p:spPr>
              <a:xfrm>
                <a:off x="7811911" y="1060282"/>
                <a:ext cx="5644" cy="7895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4438826" y="2391276"/>
              <a:ext cx="246768" cy="276174"/>
            </p14:xfrm>
          </p:contentPart>
        </mc:Choice>
        <mc:Fallback xmlns="">
          <p:pic>
            <p:nvPicPr>
              <p:cNvPr id="4" name="墨迹 3"/>
            </p:nvPicPr>
            <p:blipFill>
              <a:blip r:embed="rId5"/>
            </p:blipFill>
            <p:spPr>
              <a:xfrm>
                <a:off x="4438826" y="2391276"/>
                <a:ext cx="246768" cy="27617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617155" y="2408195"/>
              <a:ext cx="76200" cy="231232"/>
            </p14:xfrm>
          </p:contentPart>
        </mc:Choice>
        <mc:Fallback xmlns="">
          <p:pic>
            <p:nvPicPr>
              <p:cNvPr id="5" name="墨迹 4"/>
            </p:nvPicPr>
            <p:blipFill>
              <a:blip r:embed="rId7"/>
            </p:blipFill>
            <p:spPr>
              <a:xfrm>
                <a:off x="4617155" y="2408195"/>
                <a:ext cx="76200" cy="23123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4656666" y="2495083"/>
              <a:ext cx="141111" cy="354427"/>
            </p14:xfrm>
          </p:contentPart>
        </mc:Choice>
        <mc:Fallback xmlns="">
          <p:pic>
            <p:nvPicPr>
              <p:cNvPr id="6" name="墨迹 5"/>
            </p:nvPicPr>
            <p:blipFill>
              <a:blip r:embed="rId9"/>
            </p:blipFill>
            <p:spPr>
              <a:xfrm>
                <a:off x="4656666" y="2495083"/>
                <a:ext cx="141111" cy="35442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4701822" y="2154580"/>
              <a:ext cx="155222" cy="180298"/>
            </p14:xfrm>
          </p:contentPart>
        </mc:Choice>
        <mc:Fallback xmlns="">
          <p:pic>
            <p:nvPicPr>
              <p:cNvPr id="7" name="墨迹 6"/>
            </p:nvPicPr>
            <p:blipFill>
              <a:blip r:embed="rId11"/>
            </p:blipFill>
            <p:spPr>
              <a:xfrm>
                <a:off x="4701822" y="2154580"/>
                <a:ext cx="155222" cy="18029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4800600" y="2174143"/>
              <a:ext cx="31044" cy="231232"/>
            </p14:xfrm>
          </p:contentPart>
        </mc:Choice>
        <mc:Fallback xmlns="">
          <p:pic>
            <p:nvPicPr>
              <p:cNvPr id="8" name="墨迹 7"/>
            </p:nvPicPr>
            <p:blipFill>
              <a:blip r:embed="rId13"/>
            </p:blipFill>
            <p:spPr>
              <a:xfrm>
                <a:off x="4800600" y="2174143"/>
                <a:ext cx="31044" cy="23123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4611511" y="1257676"/>
              <a:ext cx="248355" cy="234933"/>
            </p14:xfrm>
          </p:contentPart>
        </mc:Choice>
        <mc:Fallback xmlns="">
          <p:pic>
            <p:nvPicPr>
              <p:cNvPr id="9" name="墨迹 8"/>
            </p:nvPicPr>
            <p:blipFill>
              <a:blip r:embed="rId15"/>
            </p:blipFill>
            <p:spPr>
              <a:xfrm>
                <a:off x="4611511" y="1257676"/>
                <a:ext cx="248355" cy="23493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4842933" y="1364832"/>
              <a:ext cx="95955" cy="293798"/>
            </p14:xfrm>
          </p:contentPart>
        </mc:Choice>
        <mc:Fallback xmlns="">
          <p:pic>
            <p:nvPicPr>
              <p:cNvPr id="10" name="墨迹 9"/>
            </p:nvPicPr>
            <p:blipFill>
              <a:blip r:embed="rId17"/>
            </p:blipFill>
            <p:spPr>
              <a:xfrm>
                <a:off x="4842933" y="1364832"/>
                <a:ext cx="95955" cy="29379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4823883" y="1036666"/>
              <a:ext cx="165805" cy="158972"/>
            </p14:xfrm>
          </p:contentPart>
        </mc:Choice>
        <mc:Fallback xmlns="">
          <p:pic>
            <p:nvPicPr>
              <p:cNvPr id="11" name="墨迹 10"/>
            </p:nvPicPr>
            <p:blipFill>
              <a:blip r:embed="rId19"/>
            </p:blipFill>
            <p:spPr>
              <a:xfrm>
                <a:off x="4823883" y="1036666"/>
                <a:ext cx="165805" cy="15897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4930422" y="1069447"/>
              <a:ext cx="25400" cy="207968"/>
            </p14:xfrm>
          </p:contentPart>
        </mc:Choice>
        <mc:Fallback xmlns="">
          <p:pic>
            <p:nvPicPr>
              <p:cNvPr id="12" name="墨迹 11"/>
            </p:nvPicPr>
            <p:blipFill>
              <a:blip r:embed="rId21"/>
            </p:blipFill>
            <p:spPr>
              <a:xfrm>
                <a:off x="4930422" y="1069447"/>
                <a:ext cx="25400" cy="20796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4209168" y="4699365"/>
              <a:ext cx="193498" cy="227707"/>
            </p14:xfrm>
          </p:contentPart>
        </mc:Choice>
        <mc:Fallback xmlns="">
          <p:pic>
            <p:nvPicPr>
              <p:cNvPr id="13" name="墨迹 12"/>
            </p:nvPicPr>
            <p:blipFill>
              <a:blip r:embed="rId23"/>
            </p:blipFill>
            <p:spPr>
              <a:xfrm>
                <a:off x="4209168" y="4699365"/>
                <a:ext cx="193498" cy="22770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388555" y="4618998"/>
              <a:ext cx="110067" cy="178006"/>
            </p14:xfrm>
          </p:contentPart>
        </mc:Choice>
        <mc:Fallback xmlns="">
          <p:pic>
            <p:nvPicPr>
              <p:cNvPr id="14" name="墨迹 13"/>
            </p:nvPicPr>
            <p:blipFill>
              <a:blip r:embed="rId25"/>
            </p:blipFill>
            <p:spPr>
              <a:xfrm>
                <a:off x="4388555" y="4618998"/>
                <a:ext cx="110067" cy="17800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447822" y="4703595"/>
              <a:ext cx="127000" cy="45118"/>
            </p14:xfrm>
          </p:contentPart>
        </mc:Choice>
        <mc:Fallback xmlns="">
          <p:pic>
            <p:nvPicPr>
              <p:cNvPr id="15" name="墨迹 14"/>
            </p:nvPicPr>
            <p:blipFill>
              <a:blip r:embed="rId27"/>
            </p:blipFill>
            <p:spPr>
              <a:xfrm>
                <a:off x="4447822" y="4703595"/>
                <a:ext cx="127000" cy="4511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4481688" y="4750652"/>
              <a:ext cx="45156" cy="553582"/>
            </p14:xfrm>
          </p:contentPart>
        </mc:Choice>
        <mc:Fallback xmlns="">
          <p:pic>
            <p:nvPicPr>
              <p:cNvPr id="16" name="墨迹 15"/>
            </p:nvPicPr>
            <p:blipFill>
              <a:blip r:embed="rId29"/>
            </p:blipFill>
            <p:spPr>
              <a:xfrm>
                <a:off x="4481688" y="4750652"/>
                <a:ext cx="45156" cy="55358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4619625" y="4671166"/>
              <a:ext cx="202847" cy="239163"/>
            </p14:xfrm>
          </p:contentPart>
        </mc:Choice>
        <mc:Fallback xmlns="">
          <p:pic>
            <p:nvPicPr>
              <p:cNvPr id="17" name="墨迹 16"/>
            </p:nvPicPr>
            <p:blipFill>
              <a:blip r:embed="rId31"/>
            </p:blipFill>
            <p:spPr>
              <a:xfrm>
                <a:off x="4619625" y="4671166"/>
                <a:ext cx="202847" cy="23916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4752622" y="4759993"/>
              <a:ext cx="84666" cy="146635"/>
            </p14:xfrm>
          </p:contentPart>
        </mc:Choice>
        <mc:Fallback xmlns="">
          <p:pic>
            <p:nvPicPr>
              <p:cNvPr id="18" name="墨迹 17"/>
            </p:nvPicPr>
            <p:blipFill>
              <a:blip r:embed="rId33"/>
            </p:blipFill>
            <p:spPr>
              <a:xfrm>
                <a:off x="4752622" y="4759993"/>
                <a:ext cx="84666" cy="14663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4824941" y="4782552"/>
              <a:ext cx="105481" cy="343323"/>
            </p14:xfrm>
          </p:contentPart>
        </mc:Choice>
        <mc:Fallback xmlns="">
          <p:pic>
            <p:nvPicPr>
              <p:cNvPr id="19" name="墨迹 18"/>
            </p:nvPicPr>
            <p:blipFill>
              <a:blip r:embed="rId35"/>
            </p:blipFill>
            <p:spPr>
              <a:xfrm>
                <a:off x="4824941" y="4782552"/>
                <a:ext cx="105481" cy="34332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4818238" y="4438524"/>
              <a:ext cx="205317" cy="193516"/>
            </p14:xfrm>
          </p:contentPart>
        </mc:Choice>
        <mc:Fallback xmlns="">
          <p:pic>
            <p:nvPicPr>
              <p:cNvPr id="20" name="墨迹 19"/>
            </p:nvPicPr>
            <p:blipFill>
              <a:blip r:embed="rId37"/>
            </p:blipFill>
            <p:spPr>
              <a:xfrm>
                <a:off x="4818238" y="4438524"/>
                <a:ext cx="205317" cy="19351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4941711" y="4451742"/>
              <a:ext cx="36689" cy="325170"/>
            </p14:xfrm>
          </p:contentPart>
        </mc:Choice>
        <mc:Fallback xmlns="">
          <p:pic>
            <p:nvPicPr>
              <p:cNvPr id="21" name="墨迹 20"/>
            </p:nvPicPr>
            <p:blipFill>
              <a:blip r:embed="rId39"/>
            </p:blipFill>
            <p:spPr>
              <a:xfrm>
                <a:off x="4941711" y="4451742"/>
                <a:ext cx="36689" cy="32517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4421187" y="5978190"/>
              <a:ext cx="227718" cy="39479"/>
            </p14:xfrm>
          </p:contentPart>
        </mc:Choice>
        <mc:Fallback xmlns="">
          <p:pic>
            <p:nvPicPr>
              <p:cNvPr id="22" name="墨迹 21"/>
            </p:nvPicPr>
            <p:blipFill>
              <a:blip r:embed="rId41"/>
            </p:blipFill>
            <p:spPr>
              <a:xfrm>
                <a:off x="4421187" y="5978190"/>
                <a:ext cx="227718" cy="3947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4490155" y="5992290"/>
              <a:ext cx="87489" cy="198274"/>
            </p14:xfrm>
          </p:contentPart>
        </mc:Choice>
        <mc:Fallback xmlns="">
          <p:pic>
            <p:nvPicPr>
              <p:cNvPr id="23" name="墨迹 22"/>
            </p:nvPicPr>
            <p:blipFill>
              <a:blip r:embed="rId43"/>
            </p:blipFill>
            <p:spPr>
              <a:xfrm>
                <a:off x="4490155" y="5992290"/>
                <a:ext cx="87489" cy="19827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4583288" y="6031768"/>
              <a:ext cx="79023" cy="175716"/>
            </p14:xfrm>
          </p:contentPart>
        </mc:Choice>
        <mc:Fallback xmlns="">
          <p:pic>
            <p:nvPicPr>
              <p:cNvPr id="24" name="墨迹 23"/>
            </p:nvPicPr>
            <p:blipFill>
              <a:blip r:embed="rId45"/>
            </p:blipFill>
            <p:spPr>
              <a:xfrm>
                <a:off x="4583288" y="6031768"/>
                <a:ext cx="79023" cy="17571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4656666" y="6047806"/>
              <a:ext cx="176389" cy="373109"/>
            </p14:xfrm>
          </p:contentPart>
        </mc:Choice>
        <mc:Fallback xmlns="">
          <p:pic>
            <p:nvPicPr>
              <p:cNvPr id="25" name="墨迹 24"/>
            </p:nvPicPr>
            <p:blipFill>
              <a:blip r:embed="rId47"/>
            </p:blipFill>
            <p:spPr>
              <a:xfrm>
                <a:off x="4656666" y="6047806"/>
                <a:ext cx="176389" cy="37310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4673600" y="5680691"/>
              <a:ext cx="174977" cy="291860"/>
            </p14:xfrm>
          </p:contentPart>
        </mc:Choice>
        <mc:Fallback xmlns="">
          <p:pic>
            <p:nvPicPr>
              <p:cNvPr id="26" name="墨迹 25"/>
            </p:nvPicPr>
            <p:blipFill>
              <a:blip r:embed="rId49"/>
            </p:blipFill>
            <p:spPr>
              <a:xfrm>
                <a:off x="4673600" y="5680691"/>
                <a:ext cx="174977" cy="291860"/>
              </a:xfrm>
              <a:prstGeom prst="rect"/>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6722" y="614354"/>
            <a:ext cx="11371467" cy="443627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6722" y="614354"/>
            <a:ext cx="11371467" cy="4436277"/>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5644444" y="4102075"/>
              <a:ext cx="474133" cy="37540"/>
            </p14:xfrm>
          </p:contentPart>
        </mc:Choice>
        <mc:Fallback xmlns="">
          <p:pic>
            <p:nvPicPr>
              <p:cNvPr id="2" name="墨迹 1"/>
            </p:nvPicPr>
            <p:blipFill>
              <a:blip r:embed="rId3"/>
            </p:blipFill>
            <p:spPr>
              <a:xfrm>
                <a:off x="5644444" y="4102075"/>
                <a:ext cx="474133" cy="3754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5932311" y="3667810"/>
              <a:ext cx="231422" cy="288511"/>
            </p14:xfrm>
          </p:contentPart>
        </mc:Choice>
        <mc:Fallback xmlns="">
          <p:pic>
            <p:nvPicPr>
              <p:cNvPr id="4" name="墨迹 3"/>
            </p:nvPicPr>
            <p:blipFill>
              <a:blip r:embed="rId5"/>
            </p:blipFill>
            <p:spPr>
              <a:xfrm>
                <a:off x="5932311" y="3667810"/>
                <a:ext cx="231422" cy="28851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5939366" y="3646837"/>
              <a:ext cx="227189" cy="360242"/>
            </p14:xfrm>
          </p:contentPart>
        </mc:Choice>
        <mc:Fallback xmlns="">
          <p:pic>
            <p:nvPicPr>
              <p:cNvPr id="5" name="墨迹 4"/>
            </p:nvPicPr>
            <p:blipFill>
              <a:blip r:embed="rId7"/>
            </p:blipFill>
            <p:spPr>
              <a:xfrm>
                <a:off x="5939366" y="3646837"/>
                <a:ext cx="227189" cy="36024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2950280" y="3687373"/>
              <a:ext cx="1164520" cy="142052"/>
            </p14:xfrm>
          </p:contentPart>
        </mc:Choice>
        <mc:Fallback xmlns="">
          <p:pic>
            <p:nvPicPr>
              <p:cNvPr id="6" name="墨迹 5"/>
            </p:nvPicPr>
            <p:blipFill>
              <a:blip r:embed="rId9"/>
            </p:blipFill>
            <p:spPr>
              <a:xfrm>
                <a:off x="2950280" y="3687373"/>
                <a:ext cx="1164520" cy="14205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032044" y="1457888"/>
              <a:ext cx="19756" cy="2820"/>
            </p14:xfrm>
          </p:contentPart>
        </mc:Choice>
        <mc:Fallback xmlns="">
          <p:pic>
            <p:nvPicPr>
              <p:cNvPr id="7" name="墨迹 6"/>
            </p:nvPicPr>
            <p:blipFill>
              <a:blip r:embed="rId11"/>
            </p:blipFill>
            <p:spPr>
              <a:xfrm>
                <a:off x="8032044" y="1457888"/>
                <a:ext cx="19756" cy="282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1074913" y="1672906"/>
              <a:ext cx="638175" cy="264366"/>
            </p14:xfrm>
          </p:contentPart>
        </mc:Choice>
        <mc:Fallback xmlns="">
          <p:pic>
            <p:nvPicPr>
              <p:cNvPr id="8" name="墨迹 7"/>
            </p:nvPicPr>
            <p:blipFill>
              <a:blip r:embed="rId13"/>
            </p:blipFill>
            <p:spPr>
              <a:xfrm>
                <a:off x="1074913" y="1672906"/>
                <a:ext cx="638175" cy="26436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1134533" y="1918061"/>
              <a:ext cx="19755" cy="191225"/>
            </p14:xfrm>
          </p:contentPart>
        </mc:Choice>
        <mc:Fallback xmlns="">
          <p:pic>
            <p:nvPicPr>
              <p:cNvPr id="9" name="墨迹 8"/>
            </p:nvPicPr>
            <p:blipFill>
              <a:blip r:embed="rId15"/>
            </p:blipFill>
            <p:spPr>
              <a:xfrm>
                <a:off x="1134533" y="1918061"/>
                <a:ext cx="19755" cy="19122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1111955" y="2040903"/>
              <a:ext cx="234245" cy="203738"/>
            </p14:xfrm>
          </p:contentPart>
        </mc:Choice>
        <mc:Fallback xmlns="">
          <p:pic>
            <p:nvPicPr>
              <p:cNvPr id="10" name="墨迹 9"/>
            </p:nvPicPr>
            <p:blipFill>
              <a:blip r:embed="rId17"/>
            </p:blipFill>
            <p:spPr>
              <a:xfrm>
                <a:off x="1111955" y="2040903"/>
                <a:ext cx="234245" cy="20373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1388533" y="2105937"/>
              <a:ext cx="95955" cy="80367"/>
            </p14:xfrm>
          </p:contentPart>
        </mc:Choice>
        <mc:Fallback xmlns="">
          <p:pic>
            <p:nvPicPr>
              <p:cNvPr id="11" name="墨迹 10"/>
            </p:nvPicPr>
            <p:blipFill>
              <a:blip r:embed="rId19"/>
            </p:blipFill>
            <p:spPr>
              <a:xfrm>
                <a:off x="1388533" y="2105937"/>
                <a:ext cx="95955" cy="8036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168400" y="2279890"/>
              <a:ext cx="14111" cy="125485"/>
            </p14:xfrm>
          </p:contentPart>
        </mc:Choice>
        <mc:Fallback xmlns="">
          <p:pic>
            <p:nvPicPr>
              <p:cNvPr id="12" name="墨迹 11"/>
            </p:nvPicPr>
            <p:blipFill>
              <a:blip r:embed="rId21"/>
            </p:blipFill>
            <p:spPr>
              <a:xfrm>
                <a:off x="1168400" y="2279890"/>
                <a:ext cx="14111" cy="12548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117600" y="2347215"/>
              <a:ext cx="671688" cy="624960"/>
            </p14:xfrm>
          </p:contentPart>
        </mc:Choice>
        <mc:Fallback xmlns="">
          <p:pic>
            <p:nvPicPr>
              <p:cNvPr id="13" name="墨迹 12"/>
            </p:nvPicPr>
            <p:blipFill>
              <a:blip r:embed="rId23"/>
            </p:blipFill>
            <p:spPr>
              <a:xfrm>
                <a:off x="1117600" y="2347215"/>
                <a:ext cx="671688" cy="62496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3872088" y="1962651"/>
              <a:ext cx="225778" cy="225592"/>
            </p14:xfrm>
          </p:contentPart>
        </mc:Choice>
        <mc:Fallback xmlns="">
          <p:pic>
            <p:nvPicPr>
              <p:cNvPr id="14" name="墨迹 13"/>
            </p:nvPicPr>
            <p:blipFill>
              <a:blip r:embed="rId25"/>
            </p:blipFill>
            <p:spPr>
              <a:xfrm>
                <a:off x="3872088" y="1962651"/>
                <a:ext cx="225778" cy="22559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3979333" y="2038083"/>
              <a:ext cx="33867" cy="130421"/>
            </p14:xfrm>
          </p:contentPart>
        </mc:Choice>
        <mc:Fallback xmlns="">
          <p:pic>
            <p:nvPicPr>
              <p:cNvPr id="15" name="墨迹 14"/>
            </p:nvPicPr>
            <p:blipFill>
              <a:blip r:embed="rId27"/>
            </p:blipFill>
            <p:spPr>
              <a:xfrm>
                <a:off x="3979333" y="2038083"/>
                <a:ext cx="33867" cy="13042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4343400" y="2050068"/>
              <a:ext cx="105017" cy="59958"/>
            </p14:xfrm>
          </p:contentPart>
        </mc:Choice>
        <mc:Fallback xmlns="">
          <p:pic>
            <p:nvPicPr>
              <p:cNvPr id="16" name="墨迹 15"/>
            </p:nvPicPr>
            <p:blipFill>
              <a:blip r:embed="rId29"/>
            </p:blipFill>
            <p:spPr>
              <a:xfrm>
                <a:off x="4343400" y="2050068"/>
                <a:ext cx="105017" cy="5995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4254500" y="1976750"/>
              <a:ext cx="140581" cy="166022"/>
            </p14:xfrm>
          </p:contentPart>
        </mc:Choice>
        <mc:Fallback xmlns="">
          <p:pic>
            <p:nvPicPr>
              <p:cNvPr id="17" name="墨迹 16"/>
            </p:nvPicPr>
            <p:blipFill>
              <a:blip r:embed="rId31"/>
            </p:blipFill>
            <p:spPr>
              <a:xfrm>
                <a:off x="4254500" y="1976750"/>
                <a:ext cx="140581" cy="16602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4351866" y="2071746"/>
              <a:ext cx="152400" cy="57808"/>
            </p14:xfrm>
          </p:contentPart>
        </mc:Choice>
        <mc:Fallback xmlns="">
          <p:pic>
            <p:nvPicPr>
              <p:cNvPr id="18" name="墨迹 17"/>
            </p:nvPicPr>
            <p:blipFill>
              <a:blip r:embed="rId33"/>
            </p:blipFill>
            <p:spPr>
              <a:xfrm>
                <a:off x="4351866" y="2071746"/>
                <a:ext cx="152400" cy="5780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4497211" y="1945731"/>
              <a:ext cx="272344" cy="411706"/>
            </p14:xfrm>
          </p:contentPart>
        </mc:Choice>
        <mc:Fallback xmlns="">
          <p:pic>
            <p:nvPicPr>
              <p:cNvPr id="19" name="墨迹 18"/>
            </p:nvPicPr>
            <p:blipFill>
              <a:blip r:embed="rId35"/>
            </p:blipFill>
            <p:spPr>
              <a:xfrm>
                <a:off x="4497211" y="1945731"/>
                <a:ext cx="272344" cy="41170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4617155" y="2049187"/>
              <a:ext cx="118533" cy="192634"/>
            </p14:xfrm>
          </p:contentPart>
        </mc:Choice>
        <mc:Fallback xmlns="">
          <p:pic>
            <p:nvPicPr>
              <p:cNvPr id="20" name="墨迹 19"/>
            </p:nvPicPr>
            <p:blipFill>
              <a:blip r:embed="rId37"/>
            </p:blipFill>
            <p:spPr>
              <a:xfrm>
                <a:off x="4617155" y="2049187"/>
                <a:ext cx="118533" cy="19263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4651022" y="1866774"/>
              <a:ext cx="47978" cy="146635"/>
            </p14:xfrm>
          </p:contentPart>
        </mc:Choice>
        <mc:Fallback xmlns="">
          <p:pic>
            <p:nvPicPr>
              <p:cNvPr id="21" name="墨迹 20"/>
            </p:nvPicPr>
            <p:blipFill>
              <a:blip r:embed="rId39"/>
            </p:blipFill>
            <p:spPr>
              <a:xfrm>
                <a:off x="4651022" y="1866774"/>
                <a:ext cx="47978" cy="14663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3901722" y="2934107"/>
              <a:ext cx="105833" cy="122666"/>
            </p14:xfrm>
          </p:contentPart>
        </mc:Choice>
        <mc:Fallback xmlns="">
          <p:pic>
            <p:nvPicPr>
              <p:cNvPr id="22" name="墨迹 21"/>
            </p:nvPicPr>
            <p:blipFill>
              <a:blip r:embed="rId41"/>
            </p:blipFill>
            <p:spPr>
              <a:xfrm>
                <a:off x="3901722" y="2934107"/>
                <a:ext cx="105833" cy="12266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3805766" y="2887579"/>
              <a:ext cx="241300" cy="281990"/>
            </p14:xfrm>
          </p:contentPart>
        </mc:Choice>
        <mc:Fallback xmlns="">
          <p:pic>
            <p:nvPicPr>
              <p:cNvPr id="23" name="墨迹 22"/>
            </p:nvPicPr>
            <p:blipFill>
              <a:blip r:embed="rId43"/>
            </p:blipFill>
            <p:spPr>
              <a:xfrm>
                <a:off x="3805766" y="2887579"/>
                <a:ext cx="241300" cy="28199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4073172" y="2934636"/>
              <a:ext cx="180445" cy="305430"/>
            </p14:xfrm>
          </p:contentPart>
        </mc:Choice>
        <mc:Fallback xmlns="">
          <p:pic>
            <p:nvPicPr>
              <p:cNvPr id="24" name="墨迹 23"/>
            </p:nvPicPr>
            <p:blipFill>
              <a:blip r:embed="rId45"/>
            </p:blipFill>
            <p:spPr>
              <a:xfrm>
                <a:off x="4073172" y="2934636"/>
                <a:ext cx="180445" cy="30543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4237743" y="3079332"/>
              <a:ext cx="146050" cy="136060"/>
            </p14:xfrm>
          </p:contentPart>
        </mc:Choice>
        <mc:Fallback xmlns="">
          <p:pic>
            <p:nvPicPr>
              <p:cNvPr id="25" name="墨迹 24"/>
            </p:nvPicPr>
            <p:blipFill>
              <a:blip r:embed="rId47"/>
            </p:blipFill>
            <p:spPr>
              <a:xfrm>
                <a:off x="4237743" y="3079332"/>
                <a:ext cx="146050" cy="13606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4366683" y="2939747"/>
              <a:ext cx="292805" cy="430034"/>
            </p14:xfrm>
          </p:contentPart>
        </mc:Choice>
        <mc:Fallback xmlns="">
          <p:pic>
            <p:nvPicPr>
              <p:cNvPr id="26" name="墨迹 25"/>
            </p:nvPicPr>
            <p:blipFill>
              <a:blip r:embed="rId49"/>
            </p:blipFill>
            <p:spPr>
              <a:xfrm>
                <a:off x="4366683" y="2939747"/>
                <a:ext cx="292805" cy="43003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4498622" y="3028573"/>
              <a:ext cx="118533" cy="245860"/>
            </p14:xfrm>
          </p:contentPart>
        </mc:Choice>
        <mc:Fallback xmlns="">
          <p:pic>
            <p:nvPicPr>
              <p:cNvPr id="27" name="墨迹 26"/>
            </p:nvPicPr>
            <p:blipFill>
              <a:blip r:embed="rId51"/>
            </p:blipFill>
            <p:spPr>
              <a:xfrm>
                <a:off x="4498622" y="3028573"/>
                <a:ext cx="118533" cy="24586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4515555" y="2860084"/>
              <a:ext cx="67733" cy="97992"/>
            </p14:xfrm>
          </p:contentPart>
        </mc:Choice>
        <mc:Fallback xmlns="">
          <p:pic>
            <p:nvPicPr>
              <p:cNvPr id="28" name="墨迹 27"/>
            </p:nvPicPr>
            <p:blipFill>
              <a:blip r:embed="rId53"/>
            </p:blipFill>
            <p:spPr>
              <a:xfrm>
                <a:off x="4515555" y="2860084"/>
                <a:ext cx="67733" cy="9799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5068711" y="3019233"/>
              <a:ext cx="95955" cy="186289"/>
            </p14:xfrm>
          </p:contentPart>
        </mc:Choice>
        <mc:Fallback xmlns="">
          <p:pic>
            <p:nvPicPr>
              <p:cNvPr id="29" name="墨迹 28"/>
            </p:nvPicPr>
            <p:blipFill>
              <a:blip r:embed="rId55"/>
            </p:blipFill>
            <p:spPr>
              <a:xfrm>
                <a:off x="5068711" y="3019233"/>
                <a:ext cx="95955" cy="18628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4984044" y="2913663"/>
              <a:ext cx="265288" cy="332748"/>
            </p14:xfrm>
          </p:contentPart>
        </mc:Choice>
        <mc:Fallback xmlns="">
          <p:pic>
            <p:nvPicPr>
              <p:cNvPr id="30" name="墨迹 29"/>
            </p:nvPicPr>
            <p:blipFill>
              <a:blip r:embed="rId57"/>
            </p:blipFill>
            <p:spPr>
              <a:xfrm>
                <a:off x="4984044" y="2913663"/>
                <a:ext cx="265288" cy="33274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5322711" y="3025754"/>
              <a:ext cx="45156" cy="200918"/>
            </p14:xfrm>
          </p:contentPart>
        </mc:Choice>
        <mc:Fallback xmlns="">
          <p:pic>
            <p:nvPicPr>
              <p:cNvPr id="31" name="墨迹 30"/>
            </p:nvPicPr>
            <p:blipFill>
              <a:blip r:embed="rId59"/>
            </p:blipFill>
            <p:spPr>
              <a:xfrm>
                <a:off x="5322711" y="3025754"/>
                <a:ext cx="45156" cy="20091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5384800" y="2983455"/>
              <a:ext cx="237066" cy="249561"/>
            </p14:xfrm>
          </p:contentPart>
        </mc:Choice>
        <mc:Fallback xmlns="">
          <p:pic>
            <p:nvPicPr>
              <p:cNvPr id="32" name="墨迹 31"/>
            </p:nvPicPr>
            <p:blipFill>
              <a:blip r:embed="rId61"/>
            </p:blipFill>
            <p:spPr>
              <a:xfrm>
                <a:off x="5384800" y="2983455"/>
                <a:ext cx="237066" cy="24956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5576711" y="2989271"/>
              <a:ext cx="183444" cy="287454"/>
            </p14:xfrm>
          </p:contentPart>
        </mc:Choice>
        <mc:Fallback xmlns="">
          <p:pic>
            <p:nvPicPr>
              <p:cNvPr id="33" name="墨迹 32"/>
            </p:nvPicPr>
            <p:blipFill>
              <a:blip r:embed="rId63"/>
            </p:blipFill>
            <p:spPr>
              <a:xfrm>
                <a:off x="5576711" y="2989271"/>
                <a:ext cx="183444" cy="28745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5861755" y="3051133"/>
              <a:ext cx="8467" cy="148045"/>
            </p14:xfrm>
          </p:contentPart>
        </mc:Choice>
        <mc:Fallback xmlns="">
          <p:pic>
            <p:nvPicPr>
              <p:cNvPr id="34" name="墨迹 33"/>
            </p:nvPicPr>
            <p:blipFill>
              <a:blip r:embed="rId65"/>
            </p:blipFill>
            <p:spPr>
              <a:xfrm>
                <a:off x="5861755" y="3051133"/>
                <a:ext cx="8467" cy="14804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5889096" y="3014474"/>
              <a:ext cx="94015" cy="575260"/>
            </p14:xfrm>
          </p:contentPart>
        </mc:Choice>
        <mc:Fallback xmlns="">
          <p:pic>
            <p:nvPicPr>
              <p:cNvPr id="35" name="墨迹 34"/>
            </p:nvPicPr>
            <p:blipFill>
              <a:blip r:embed="rId67"/>
            </p:blipFill>
            <p:spPr>
              <a:xfrm>
                <a:off x="5889096" y="3014474"/>
                <a:ext cx="94015" cy="57526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079066" y="2983455"/>
              <a:ext cx="88371" cy="56398"/>
            </p14:xfrm>
          </p:contentPart>
        </mc:Choice>
        <mc:Fallback xmlns="">
          <p:pic>
            <p:nvPicPr>
              <p:cNvPr id="36" name="墨迹 35"/>
            </p:nvPicPr>
            <p:blipFill>
              <a:blip r:embed="rId69"/>
            </p:blipFill>
            <p:spPr>
              <a:xfrm>
                <a:off x="6079066" y="2983455"/>
                <a:ext cx="88371" cy="5639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6066366" y="3046198"/>
              <a:ext cx="306211" cy="213607"/>
            </p14:xfrm>
          </p:contentPart>
        </mc:Choice>
        <mc:Fallback xmlns="">
          <p:pic>
            <p:nvPicPr>
              <p:cNvPr id="37" name="墨迹 36"/>
            </p:nvPicPr>
            <p:blipFill>
              <a:blip r:embed="rId71"/>
            </p:blipFill>
            <p:spPr>
              <a:xfrm>
                <a:off x="6066366" y="3046198"/>
                <a:ext cx="306211" cy="21360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244644" y="1170259"/>
              <a:ext cx="47978" cy="2819"/>
            </p14:xfrm>
          </p:contentPart>
        </mc:Choice>
        <mc:Fallback xmlns="">
          <p:pic>
            <p:nvPicPr>
              <p:cNvPr id="38" name="墨迹 37"/>
            </p:nvPicPr>
            <p:blipFill>
              <a:blip r:embed="rId73"/>
            </p:blipFill>
            <p:spPr>
              <a:xfrm>
                <a:off x="7244644" y="1170259"/>
                <a:ext cx="47978" cy="281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2822222" y="2230541"/>
              <a:ext cx="33866" cy="143815"/>
            </p14:xfrm>
          </p:contentPart>
        </mc:Choice>
        <mc:Fallback xmlns="">
          <p:pic>
            <p:nvPicPr>
              <p:cNvPr id="39" name="墨迹 38"/>
            </p:nvPicPr>
            <p:blipFill>
              <a:blip r:embed="rId75"/>
            </p:blipFill>
            <p:spPr>
              <a:xfrm>
                <a:off x="2822222" y="2230541"/>
                <a:ext cx="33866" cy="14381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3042355" y="2447674"/>
              <a:ext cx="124178" cy="97991"/>
            </p14:xfrm>
          </p:contentPart>
        </mc:Choice>
        <mc:Fallback xmlns="">
          <p:pic>
            <p:nvPicPr>
              <p:cNvPr id="40" name="墨迹 39"/>
            </p:nvPicPr>
            <p:blipFill>
              <a:blip r:embed="rId77"/>
            </p:blipFill>
            <p:spPr>
              <a:xfrm>
                <a:off x="3042355" y="2447674"/>
                <a:ext cx="124178" cy="9799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3302000" y="2306679"/>
              <a:ext cx="64205" cy="166374"/>
            </p14:xfrm>
          </p:contentPart>
        </mc:Choice>
        <mc:Fallback xmlns="">
          <p:pic>
            <p:nvPicPr>
              <p:cNvPr id="41" name="墨迹 40"/>
            </p:nvPicPr>
            <p:blipFill>
              <a:blip r:embed="rId79"/>
            </p:blipFill>
            <p:spPr>
              <a:xfrm>
                <a:off x="3302000" y="2306679"/>
                <a:ext cx="64205" cy="16637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5" name="墨迹 44"/>
              <p14:cNvContentPartPr/>
              <p14:nvPr/>
            </p14:nvContentPartPr>
            <p14:xfrm>
              <a:off x="5480755" y="2263675"/>
              <a:ext cx="360" cy="110681"/>
            </p14:xfrm>
          </p:contentPart>
        </mc:Choice>
        <mc:Fallback xmlns="">
          <p:pic>
            <p:nvPicPr>
              <p:cNvPr id="45" name="墨迹 44"/>
            </p:nvPicPr>
            <p:blipFill>
              <a:blip r:embed="rId81"/>
            </p:blipFill>
            <p:spPr>
              <a:xfrm>
                <a:off x="5480755" y="2263675"/>
                <a:ext cx="360" cy="11068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6" name="墨迹 45"/>
              <p14:cNvContentPartPr/>
              <p14:nvPr/>
            </p14:nvContentPartPr>
            <p14:xfrm>
              <a:off x="5429955" y="1962651"/>
              <a:ext cx="141112" cy="98696"/>
            </p14:xfrm>
          </p:contentPart>
        </mc:Choice>
        <mc:Fallback xmlns="">
          <p:pic>
            <p:nvPicPr>
              <p:cNvPr id="46" name="墨迹 45"/>
            </p:nvPicPr>
            <p:blipFill>
              <a:blip r:embed="rId83"/>
            </p:blipFill>
            <p:spPr>
              <a:xfrm>
                <a:off x="5429955" y="1962651"/>
                <a:ext cx="141112" cy="9869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7" name="墨迹 46"/>
              <p14:cNvContentPartPr/>
              <p14:nvPr/>
            </p14:nvContentPartPr>
            <p14:xfrm>
              <a:off x="5774266" y="1806851"/>
              <a:ext cx="97719" cy="220657"/>
            </p14:xfrm>
          </p:contentPart>
        </mc:Choice>
        <mc:Fallback xmlns="">
          <p:pic>
            <p:nvPicPr>
              <p:cNvPr id="47" name="墨迹 46"/>
            </p:nvPicPr>
            <p:blipFill>
              <a:blip r:embed="rId85"/>
            </p:blipFill>
            <p:spPr>
              <a:xfrm>
                <a:off x="5774266" y="1806851"/>
                <a:ext cx="97719" cy="22065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8" name="墨迹 47"/>
              <p14:cNvContentPartPr/>
              <p14:nvPr/>
            </p14:nvContentPartPr>
            <p14:xfrm>
              <a:off x="7216422" y="783932"/>
              <a:ext cx="105017" cy="59958"/>
            </p14:xfrm>
          </p:contentPart>
        </mc:Choice>
        <mc:Fallback xmlns="">
          <p:pic>
            <p:nvPicPr>
              <p:cNvPr id="48" name="墨迹 47"/>
            </p:nvPicPr>
            <p:blipFill>
              <a:blip r:embed="rId87"/>
            </p:blipFill>
            <p:spPr>
              <a:xfrm>
                <a:off x="7216422" y="783932"/>
                <a:ext cx="105017" cy="5995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9" name="墨迹 48"/>
              <p14:cNvContentPartPr/>
              <p14:nvPr/>
            </p14:nvContentPartPr>
            <p14:xfrm>
              <a:off x="4193822" y="1528386"/>
              <a:ext cx="33866" cy="284105"/>
            </p14:xfrm>
          </p:contentPart>
        </mc:Choice>
        <mc:Fallback xmlns="">
          <p:pic>
            <p:nvPicPr>
              <p:cNvPr id="49" name="墨迹 48"/>
            </p:nvPicPr>
            <p:blipFill>
              <a:blip r:embed="rId89"/>
            </p:blipFill>
            <p:spPr>
              <a:xfrm>
                <a:off x="4193822" y="1528386"/>
                <a:ext cx="33866" cy="28410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0" name="墨迹 49"/>
              <p14:cNvContentPartPr/>
              <p14:nvPr/>
            </p14:nvContentPartPr>
            <p14:xfrm>
              <a:off x="4199466" y="1267193"/>
              <a:ext cx="14111" cy="148397"/>
            </p14:xfrm>
          </p:contentPart>
        </mc:Choice>
        <mc:Fallback xmlns="">
          <p:pic>
            <p:nvPicPr>
              <p:cNvPr id="50" name="墨迹 49"/>
            </p:nvPicPr>
            <p:blipFill>
              <a:blip r:embed="rId91"/>
            </p:blipFill>
            <p:spPr>
              <a:xfrm>
                <a:off x="4199466" y="1267193"/>
                <a:ext cx="14111" cy="14839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1" name="墨迹 50"/>
              <p14:cNvContentPartPr/>
              <p14:nvPr/>
            </p14:nvContentPartPr>
            <p14:xfrm>
              <a:off x="4216400" y="1297154"/>
              <a:ext cx="70555" cy="73318"/>
            </p14:xfrm>
          </p:contentPart>
        </mc:Choice>
        <mc:Fallback xmlns="">
          <p:pic>
            <p:nvPicPr>
              <p:cNvPr id="51" name="墨迹 50"/>
            </p:nvPicPr>
            <p:blipFill>
              <a:blip r:embed="rId93"/>
            </p:blipFill>
            <p:spPr>
              <a:xfrm>
                <a:off x="4216400" y="1297154"/>
                <a:ext cx="70555" cy="7331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2" name="墨迹 51"/>
              <p14:cNvContentPartPr/>
              <p14:nvPr/>
            </p14:nvContentPartPr>
            <p14:xfrm>
              <a:off x="4289777" y="1144879"/>
              <a:ext cx="31045" cy="225593"/>
            </p14:xfrm>
          </p:contentPart>
        </mc:Choice>
        <mc:Fallback xmlns="">
          <p:pic>
            <p:nvPicPr>
              <p:cNvPr id="52" name="墨迹 51"/>
            </p:nvPicPr>
            <p:blipFill>
              <a:blip r:embed="rId95"/>
            </p:blipFill>
            <p:spPr>
              <a:xfrm>
                <a:off x="4289777" y="1144879"/>
                <a:ext cx="31045" cy="22559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3" name="墨迹 52"/>
              <p14:cNvContentPartPr/>
              <p14:nvPr/>
            </p14:nvContentPartPr>
            <p14:xfrm>
              <a:off x="4159955" y="1583198"/>
              <a:ext cx="42333" cy="182060"/>
            </p14:xfrm>
          </p:contentPart>
        </mc:Choice>
        <mc:Fallback xmlns="">
          <p:pic>
            <p:nvPicPr>
              <p:cNvPr id="53" name="墨迹 52"/>
            </p:nvPicPr>
            <p:blipFill>
              <a:blip r:embed="rId97"/>
            </p:blipFill>
            <p:spPr>
              <a:xfrm>
                <a:off x="4159955" y="1583198"/>
                <a:ext cx="42333" cy="18206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4" name="墨迹 53"/>
              <p14:cNvContentPartPr/>
              <p14:nvPr/>
            </p14:nvContentPartPr>
            <p14:xfrm>
              <a:off x="4154311" y="1585489"/>
              <a:ext cx="5644" cy="104336"/>
            </p14:xfrm>
          </p:contentPart>
        </mc:Choice>
        <mc:Fallback xmlns="">
          <p:pic>
            <p:nvPicPr>
              <p:cNvPr id="54" name="墨迹 53"/>
            </p:nvPicPr>
            <p:blipFill>
              <a:blip r:embed="rId99"/>
            </p:blipFill>
            <p:spPr>
              <a:xfrm>
                <a:off x="4154311" y="1585489"/>
                <a:ext cx="5644" cy="10433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5" name="墨迹 54"/>
              <p14:cNvContentPartPr/>
              <p14:nvPr/>
            </p14:nvContentPartPr>
            <p14:xfrm>
              <a:off x="4175125" y="1546010"/>
              <a:ext cx="46919" cy="171309"/>
            </p14:xfrm>
          </p:contentPart>
        </mc:Choice>
        <mc:Fallback xmlns="">
          <p:pic>
            <p:nvPicPr>
              <p:cNvPr id="55" name="墨迹 54"/>
            </p:nvPicPr>
            <p:blipFill>
              <a:blip r:embed="rId101"/>
            </p:blipFill>
            <p:spPr>
              <a:xfrm>
                <a:off x="4175125" y="1546010"/>
                <a:ext cx="46919" cy="17130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6" name="墨迹 55"/>
              <p14:cNvContentPartPr/>
              <p14:nvPr/>
            </p14:nvContentPartPr>
            <p14:xfrm>
              <a:off x="4447822" y="947486"/>
              <a:ext cx="166511" cy="275646"/>
            </p14:xfrm>
          </p:contentPart>
        </mc:Choice>
        <mc:Fallback xmlns="">
          <p:pic>
            <p:nvPicPr>
              <p:cNvPr id="56" name="墨迹 55"/>
            </p:nvPicPr>
            <p:blipFill>
              <a:blip r:embed="rId103"/>
            </p:blipFill>
            <p:spPr>
              <a:xfrm>
                <a:off x="4447822" y="947486"/>
                <a:ext cx="166511" cy="27564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7" name="墨迹 56"/>
              <p14:cNvContentPartPr/>
              <p14:nvPr/>
            </p14:nvContentPartPr>
            <p14:xfrm>
              <a:off x="4679244" y="1012344"/>
              <a:ext cx="121356" cy="31019"/>
            </p14:xfrm>
          </p:contentPart>
        </mc:Choice>
        <mc:Fallback xmlns="">
          <p:pic>
            <p:nvPicPr>
              <p:cNvPr id="57" name="墨迹 56"/>
            </p:nvPicPr>
            <p:blipFill>
              <a:blip r:embed="rId105"/>
            </p:blipFill>
            <p:spPr>
              <a:xfrm>
                <a:off x="4679244" y="1012344"/>
                <a:ext cx="121356" cy="3101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8" name="墨迹 57"/>
              <p14:cNvContentPartPr/>
              <p14:nvPr/>
            </p14:nvContentPartPr>
            <p14:xfrm>
              <a:off x="4805362" y="871349"/>
              <a:ext cx="26282" cy="248151"/>
            </p14:xfrm>
          </p:contentPart>
        </mc:Choice>
        <mc:Fallback xmlns="">
          <p:pic>
            <p:nvPicPr>
              <p:cNvPr id="58" name="墨迹 57"/>
            </p:nvPicPr>
            <p:blipFill>
              <a:blip r:embed="rId107"/>
            </p:blipFill>
            <p:spPr>
              <a:xfrm>
                <a:off x="4805362" y="871349"/>
                <a:ext cx="26282" cy="24815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9" name="墨迹 58"/>
              <p14:cNvContentPartPr/>
              <p14:nvPr/>
            </p14:nvContentPartPr>
            <p14:xfrm>
              <a:off x="4831644" y="947486"/>
              <a:ext cx="90311" cy="56398"/>
            </p14:xfrm>
          </p:contentPart>
        </mc:Choice>
        <mc:Fallback xmlns="">
          <p:pic>
            <p:nvPicPr>
              <p:cNvPr id="59" name="墨迹 58"/>
            </p:nvPicPr>
            <p:blipFill>
              <a:blip r:embed="rId109"/>
            </p:blipFill>
            <p:spPr>
              <a:xfrm>
                <a:off x="4831644" y="947486"/>
                <a:ext cx="90311" cy="5639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0" name="墨迹 59"/>
              <p14:cNvContentPartPr/>
              <p14:nvPr/>
            </p14:nvContentPartPr>
            <p14:xfrm>
              <a:off x="4901318" y="781112"/>
              <a:ext cx="85548" cy="527322"/>
            </p14:xfrm>
          </p:contentPart>
        </mc:Choice>
        <mc:Fallback xmlns="">
          <p:pic>
            <p:nvPicPr>
              <p:cNvPr id="60" name="墨迹 59"/>
            </p:nvPicPr>
            <p:blipFill>
              <a:blip r:embed="rId111"/>
            </p:blipFill>
            <p:spPr>
              <a:xfrm>
                <a:off x="4901318" y="781112"/>
                <a:ext cx="85548" cy="52732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1" name="墨迹 60"/>
              <p14:cNvContentPartPr/>
              <p14:nvPr/>
            </p14:nvContentPartPr>
            <p14:xfrm>
              <a:off x="5086350" y="850024"/>
              <a:ext cx="133350" cy="270886"/>
            </p14:xfrm>
          </p:contentPart>
        </mc:Choice>
        <mc:Fallback xmlns="">
          <p:pic>
            <p:nvPicPr>
              <p:cNvPr id="61" name="墨迹 60"/>
            </p:nvPicPr>
            <p:blipFill>
              <a:blip r:embed="rId113"/>
            </p:blipFill>
            <p:spPr>
              <a:xfrm>
                <a:off x="5086350" y="850024"/>
                <a:ext cx="133350" cy="27088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2" name="墨迹 61"/>
              <p14:cNvContentPartPr/>
              <p14:nvPr/>
            </p14:nvContentPartPr>
            <p14:xfrm>
              <a:off x="5226755" y="780583"/>
              <a:ext cx="347134" cy="364296"/>
            </p14:xfrm>
          </p:contentPart>
        </mc:Choice>
        <mc:Fallback xmlns="">
          <p:pic>
            <p:nvPicPr>
              <p:cNvPr id="62" name="墨迹 61"/>
            </p:nvPicPr>
            <p:blipFill>
              <a:blip r:embed="rId115"/>
            </p:blipFill>
            <p:spPr>
              <a:xfrm>
                <a:off x="5226755" y="780583"/>
                <a:ext cx="347134" cy="36429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3" name="墨迹 62"/>
              <p14:cNvContentPartPr/>
              <p14:nvPr/>
            </p14:nvContentPartPr>
            <p14:xfrm>
              <a:off x="5438422" y="885448"/>
              <a:ext cx="115711" cy="267891"/>
            </p14:xfrm>
          </p:contentPart>
        </mc:Choice>
        <mc:Fallback xmlns="">
          <p:pic>
            <p:nvPicPr>
              <p:cNvPr id="63" name="墨迹 62"/>
            </p:nvPicPr>
            <p:blipFill>
              <a:blip r:embed="rId117"/>
            </p:blipFill>
            <p:spPr>
              <a:xfrm>
                <a:off x="5438422" y="885448"/>
                <a:ext cx="115711" cy="267891"/>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4" name="墨迹 63"/>
              <p14:cNvContentPartPr/>
              <p14:nvPr/>
            </p14:nvContentPartPr>
            <p14:xfrm>
              <a:off x="5384094" y="671136"/>
              <a:ext cx="144638" cy="112796"/>
            </p14:xfrm>
          </p:contentPart>
        </mc:Choice>
        <mc:Fallback xmlns="">
          <p:pic>
            <p:nvPicPr>
              <p:cNvPr id="64" name="墨迹 63"/>
            </p:nvPicPr>
            <p:blipFill>
              <a:blip r:embed="rId119"/>
            </p:blipFill>
            <p:spPr>
              <a:xfrm>
                <a:off x="5384094" y="671136"/>
                <a:ext cx="144638" cy="112796"/>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5" name="墨迹 64"/>
              <p14:cNvContentPartPr/>
              <p14:nvPr/>
            </p14:nvContentPartPr>
            <p14:xfrm>
              <a:off x="4060295" y="5899233"/>
              <a:ext cx="235127" cy="108567"/>
            </p14:xfrm>
          </p:contentPart>
        </mc:Choice>
        <mc:Fallback xmlns="">
          <p:pic>
            <p:nvPicPr>
              <p:cNvPr id="65" name="墨迹 64"/>
            </p:nvPicPr>
            <p:blipFill>
              <a:blip r:embed="rId121"/>
            </p:blipFill>
            <p:spPr>
              <a:xfrm>
                <a:off x="4060295" y="5899233"/>
                <a:ext cx="235127" cy="10856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6" name="墨迹 65"/>
              <p14:cNvContentPartPr/>
              <p14:nvPr/>
            </p14:nvContentPartPr>
            <p14:xfrm>
              <a:off x="4363155" y="5788375"/>
              <a:ext cx="124178" cy="178535"/>
            </p14:xfrm>
          </p:contentPart>
        </mc:Choice>
        <mc:Fallback xmlns="">
          <p:pic>
            <p:nvPicPr>
              <p:cNvPr id="66" name="墨迹 65"/>
            </p:nvPicPr>
            <p:blipFill>
              <a:blip r:embed="rId123"/>
            </p:blipFill>
            <p:spPr>
              <a:xfrm>
                <a:off x="4363155" y="5788375"/>
                <a:ext cx="124178" cy="178535"/>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7" name="墨迹 66"/>
              <p14:cNvContentPartPr/>
              <p14:nvPr/>
            </p14:nvContentPartPr>
            <p14:xfrm>
              <a:off x="4512733" y="5876674"/>
              <a:ext cx="203200" cy="160734"/>
            </p14:xfrm>
          </p:contentPart>
        </mc:Choice>
        <mc:Fallback xmlns="">
          <p:pic>
            <p:nvPicPr>
              <p:cNvPr id="67" name="墨迹 66"/>
            </p:nvPicPr>
            <p:blipFill>
              <a:blip r:embed="rId125"/>
            </p:blipFill>
            <p:spPr>
              <a:xfrm>
                <a:off x="4512733" y="5876674"/>
                <a:ext cx="203200" cy="16073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8" name="墨迹 67"/>
              <p14:cNvContentPartPr/>
              <p14:nvPr/>
            </p14:nvContentPartPr>
            <p14:xfrm>
              <a:off x="4718755" y="5935892"/>
              <a:ext cx="143933" cy="115616"/>
            </p14:xfrm>
          </p:contentPart>
        </mc:Choice>
        <mc:Fallback xmlns="">
          <p:pic>
            <p:nvPicPr>
              <p:cNvPr id="68" name="墨迹 67"/>
            </p:nvPicPr>
            <p:blipFill>
              <a:blip r:embed="rId127"/>
            </p:blipFill>
            <p:spPr>
              <a:xfrm>
                <a:off x="4718755" y="5935892"/>
                <a:ext cx="143933" cy="11561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9" name="墨迹 68"/>
              <p14:cNvContentPartPr/>
              <p14:nvPr/>
            </p14:nvContentPartPr>
            <p14:xfrm>
              <a:off x="4686829" y="6068427"/>
              <a:ext cx="26282" cy="160030"/>
            </p14:xfrm>
          </p:contentPart>
        </mc:Choice>
        <mc:Fallback xmlns="">
          <p:pic>
            <p:nvPicPr>
              <p:cNvPr id="69" name="墨迹 68"/>
            </p:nvPicPr>
            <p:blipFill>
              <a:blip r:embed="rId129"/>
            </p:blipFill>
            <p:spPr>
              <a:xfrm>
                <a:off x="4686829" y="6068427"/>
                <a:ext cx="26282" cy="160030"/>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0" name="墨迹 69"/>
              <p14:cNvContentPartPr/>
              <p14:nvPr/>
            </p14:nvContentPartPr>
            <p14:xfrm>
              <a:off x="4758266" y="6076006"/>
              <a:ext cx="5645" cy="141876"/>
            </p14:xfrm>
          </p:contentPart>
        </mc:Choice>
        <mc:Fallback xmlns="">
          <p:pic>
            <p:nvPicPr>
              <p:cNvPr id="70" name="墨迹 69"/>
            </p:nvPicPr>
            <p:blipFill>
              <a:blip r:embed="rId131"/>
            </p:blipFill>
            <p:spPr>
              <a:xfrm>
                <a:off x="4758266" y="6076006"/>
                <a:ext cx="5645" cy="14187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1" name="墨迹 70"/>
              <p14:cNvContentPartPr/>
              <p14:nvPr/>
            </p14:nvContentPartPr>
            <p14:xfrm>
              <a:off x="4667955" y="6217882"/>
              <a:ext cx="124178" cy="153156"/>
            </p14:xfrm>
          </p:contentPart>
        </mc:Choice>
        <mc:Fallback xmlns="">
          <p:pic>
            <p:nvPicPr>
              <p:cNvPr id="71" name="墨迹 70"/>
            </p:nvPicPr>
            <p:blipFill>
              <a:blip r:embed="rId133"/>
            </p:blipFill>
            <p:spPr>
              <a:xfrm>
                <a:off x="4667955" y="6217882"/>
                <a:ext cx="124178" cy="15315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2" name="墨迹 71"/>
              <p14:cNvContentPartPr/>
              <p14:nvPr/>
            </p14:nvContentPartPr>
            <p14:xfrm>
              <a:off x="4752622" y="5844774"/>
              <a:ext cx="465666" cy="172895"/>
            </p14:xfrm>
          </p:contentPart>
        </mc:Choice>
        <mc:Fallback xmlns="">
          <p:pic>
            <p:nvPicPr>
              <p:cNvPr id="72" name="墨迹 71"/>
            </p:nvPicPr>
            <p:blipFill>
              <a:blip r:embed="rId135"/>
            </p:blipFill>
            <p:spPr>
              <a:xfrm>
                <a:off x="4752622" y="5844774"/>
                <a:ext cx="465666" cy="17289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3" name="墨迹 72"/>
              <p14:cNvContentPartPr/>
              <p14:nvPr/>
            </p14:nvContentPartPr>
            <p14:xfrm>
              <a:off x="5209822" y="5885134"/>
              <a:ext cx="189088" cy="109976"/>
            </p14:xfrm>
          </p:contentPart>
        </mc:Choice>
        <mc:Fallback xmlns="">
          <p:pic>
            <p:nvPicPr>
              <p:cNvPr id="73" name="墨迹 72"/>
            </p:nvPicPr>
            <p:blipFill>
              <a:blip r:embed="rId137"/>
            </p:blipFill>
            <p:spPr>
              <a:xfrm>
                <a:off x="5209822" y="5885134"/>
                <a:ext cx="189088" cy="109976"/>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4" name="墨迹 73"/>
              <p14:cNvContentPartPr/>
              <p14:nvPr/>
            </p14:nvContentPartPr>
            <p14:xfrm>
              <a:off x="5198533" y="6010266"/>
              <a:ext cx="11289" cy="125838"/>
            </p14:xfrm>
          </p:contentPart>
        </mc:Choice>
        <mc:Fallback xmlns="">
          <p:pic>
            <p:nvPicPr>
              <p:cNvPr id="74" name="墨迹 73"/>
            </p:nvPicPr>
            <p:blipFill>
              <a:blip r:embed="rId139"/>
            </p:blipFill>
            <p:spPr>
              <a:xfrm>
                <a:off x="5198533" y="6010266"/>
                <a:ext cx="11289" cy="12583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5" name="墨迹 74"/>
              <p14:cNvContentPartPr/>
              <p14:nvPr/>
            </p14:nvContentPartPr>
            <p14:xfrm>
              <a:off x="5263444" y="5995286"/>
              <a:ext cx="2822" cy="166198"/>
            </p14:xfrm>
          </p:contentPart>
        </mc:Choice>
        <mc:Fallback xmlns="">
          <p:pic>
            <p:nvPicPr>
              <p:cNvPr id="75" name="墨迹 74"/>
            </p:nvPicPr>
            <p:blipFill>
              <a:blip r:embed="rId141"/>
            </p:blipFill>
            <p:spPr>
              <a:xfrm>
                <a:off x="5263444" y="5995286"/>
                <a:ext cx="2822" cy="16619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6" name="墨迹 75"/>
              <p14:cNvContentPartPr/>
              <p14:nvPr/>
            </p14:nvContentPartPr>
            <p14:xfrm>
              <a:off x="5187244" y="6229162"/>
              <a:ext cx="105304" cy="153156"/>
            </p14:xfrm>
          </p:contentPart>
        </mc:Choice>
        <mc:Fallback xmlns="">
          <p:pic>
            <p:nvPicPr>
              <p:cNvPr id="76" name="墨迹 75"/>
            </p:nvPicPr>
            <p:blipFill>
              <a:blip r:embed="rId143"/>
            </p:blipFill>
            <p:spPr>
              <a:xfrm>
                <a:off x="5187244" y="6229162"/>
                <a:ext cx="105304" cy="15315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7" name="墨迹 76"/>
              <p14:cNvContentPartPr/>
              <p14:nvPr/>
            </p14:nvContentPartPr>
            <p14:xfrm>
              <a:off x="5469466" y="5810935"/>
              <a:ext cx="122237" cy="187875"/>
            </p14:xfrm>
          </p:contentPart>
        </mc:Choice>
        <mc:Fallback xmlns="">
          <p:pic>
            <p:nvPicPr>
              <p:cNvPr id="77" name="墨迹 76"/>
            </p:nvPicPr>
            <p:blipFill>
              <a:blip r:embed="rId145"/>
            </p:blipFill>
            <p:spPr>
              <a:xfrm>
                <a:off x="5469466" y="5810935"/>
                <a:ext cx="122237" cy="187875"/>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8" name="墨迹 77"/>
              <p14:cNvContentPartPr/>
              <p14:nvPr/>
            </p14:nvContentPartPr>
            <p14:xfrm>
              <a:off x="5644444" y="5893593"/>
              <a:ext cx="265288" cy="186114"/>
            </p14:xfrm>
          </p:contentPart>
        </mc:Choice>
        <mc:Fallback xmlns="">
          <p:pic>
            <p:nvPicPr>
              <p:cNvPr id="78" name="墨迹 77"/>
            </p:nvPicPr>
            <p:blipFill>
              <a:blip r:embed="rId147"/>
            </p:blipFill>
            <p:spPr>
              <a:xfrm>
                <a:off x="5644444" y="5893593"/>
                <a:ext cx="265288" cy="18611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0" name="墨迹 79"/>
              <p14:cNvContentPartPr/>
              <p14:nvPr/>
            </p14:nvContentPartPr>
            <p14:xfrm>
              <a:off x="4797777" y="5662361"/>
              <a:ext cx="255764" cy="171310"/>
            </p14:xfrm>
          </p:contentPart>
        </mc:Choice>
        <mc:Fallback xmlns="">
          <p:pic>
            <p:nvPicPr>
              <p:cNvPr id="80" name="墨迹 79"/>
            </p:nvPicPr>
            <p:blipFill>
              <a:blip r:embed="rId149"/>
            </p:blipFill>
            <p:spPr>
              <a:xfrm>
                <a:off x="4797777" y="5662361"/>
                <a:ext cx="255764" cy="171310"/>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1" name="墨迹 80"/>
              <p14:cNvContentPartPr/>
              <p14:nvPr/>
            </p14:nvContentPartPr>
            <p14:xfrm>
              <a:off x="4786488" y="5348823"/>
              <a:ext cx="11289" cy="288159"/>
            </p14:xfrm>
          </p:contentPart>
        </mc:Choice>
        <mc:Fallback xmlns="">
          <p:pic>
            <p:nvPicPr>
              <p:cNvPr id="81" name="墨迹 80"/>
            </p:nvPicPr>
            <p:blipFill>
              <a:blip r:embed="rId151"/>
            </p:blipFill>
            <p:spPr>
              <a:xfrm>
                <a:off x="4786488" y="5348823"/>
                <a:ext cx="11289" cy="28815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2" name="墨迹 81"/>
              <p14:cNvContentPartPr/>
              <p14:nvPr/>
            </p14:nvContentPartPr>
            <p14:xfrm>
              <a:off x="4792133" y="5174518"/>
              <a:ext cx="262467" cy="126896"/>
            </p14:xfrm>
          </p:contentPart>
        </mc:Choice>
        <mc:Fallback xmlns="">
          <p:pic>
            <p:nvPicPr>
              <p:cNvPr id="82" name="墨迹 81"/>
            </p:nvPicPr>
            <p:blipFill>
              <a:blip r:embed="rId153"/>
            </p:blipFill>
            <p:spPr>
              <a:xfrm>
                <a:off x="4792133" y="5174518"/>
                <a:ext cx="262467" cy="126896"/>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3" name="墨迹 82"/>
              <p14:cNvContentPartPr/>
              <p14:nvPr/>
            </p14:nvContentPartPr>
            <p14:xfrm>
              <a:off x="4972755" y="5133630"/>
              <a:ext cx="381000" cy="139585"/>
            </p14:xfrm>
          </p:contentPart>
        </mc:Choice>
        <mc:Fallback xmlns="">
          <p:pic>
            <p:nvPicPr>
              <p:cNvPr id="83" name="墨迹 82"/>
            </p:nvPicPr>
            <p:blipFill>
              <a:blip r:embed="rId155"/>
            </p:blipFill>
            <p:spPr>
              <a:xfrm>
                <a:off x="4972755" y="5133630"/>
                <a:ext cx="381000" cy="139585"/>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4" name="墨迹 83"/>
              <p14:cNvContentPartPr/>
              <p14:nvPr/>
            </p14:nvContentPartPr>
            <p14:xfrm>
              <a:off x="5068711" y="5013784"/>
              <a:ext cx="33866" cy="101517"/>
            </p14:xfrm>
          </p:contentPart>
        </mc:Choice>
        <mc:Fallback xmlns="">
          <p:pic>
            <p:nvPicPr>
              <p:cNvPr id="84" name="墨迹 83"/>
            </p:nvPicPr>
            <p:blipFill>
              <a:blip r:embed="rId157"/>
            </p:blipFill>
            <p:spPr>
              <a:xfrm>
                <a:off x="5068711" y="5013784"/>
                <a:ext cx="33866" cy="101517"/>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5" name="墨迹 84"/>
              <p14:cNvContentPartPr/>
              <p14:nvPr/>
            </p14:nvContentPartPr>
            <p14:xfrm>
              <a:off x="5142088" y="4988405"/>
              <a:ext cx="5645" cy="135355"/>
            </p14:xfrm>
          </p:contentPart>
        </mc:Choice>
        <mc:Fallback xmlns="">
          <p:pic>
            <p:nvPicPr>
              <p:cNvPr id="85" name="墨迹 84"/>
            </p:nvPicPr>
            <p:blipFill>
              <a:blip r:embed="rId159"/>
            </p:blipFill>
            <p:spPr>
              <a:xfrm>
                <a:off x="5142088" y="4988405"/>
                <a:ext cx="5645" cy="135355"/>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6" name="墨迹 85"/>
              <p14:cNvContentPartPr/>
              <p14:nvPr/>
            </p14:nvContentPartPr>
            <p14:xfrm>
              <a:off x="5040488" y="4805111"/>
              <a:ext cx="95956" cy="139057"/>
            </p14:xfrm>
          </p:contentPart>
        </mc:Choice>
        <mc:Fallback xmlns="">
          <p:pic>
            <p:nvPicPr>
              <p:cNvPr id="86" name="墨迹 85"/>
            </p:nvPicPr>
            <p:blipFill>
              <a:blip r:embed="rId161"/>
            </p:blipFill>
            <p:spPr>
              <a:xfrm>
                <a:off x="5040488" y="4805111"/>
                <a:ext cx="95956" cy="139057"/>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7" name="墨迹 86"/>
              <p14:cNvContentPartPr/>
              <p14:nvPr/>
            </p14:nvContentPartPr>
            <p14:xfrm>
              <a:off x="5384800" y="5236556"/>
              <a:ext cx="95955" cy="131126"/>
            </p14:xfrm>
          </p:contentPart>
        </mc:Choice>
        <mc:Fallback xmlns="">
          <p:pic>
            <p:nvPicPr>
              <p:cNvPr id="87" name="墨迹 86"/>
            </p:nvPicPr>
            <p:blipFill>
              <a:blip r:embed="rId163"/>
            </p:blipFill>
            <p:spPr>
              <a:xfrm>
                <a:off x="5384800" y="5236556"/>
                <a:ext cx="95955" cy="131126"/>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8" name="墨迹 87"/>
              <p14:cNvContentPartPr/>
              <p14:nvPr/>
            </p14:nvContentPartPr>
            <p14:xfrm>
              <a:off x="5524147" y="5250656"/>
              <a:ext cx="176741" cy="16919"/>
            </p14:xfrm>
          </p:contentPart>
        </mc:Choice>
        <mc:Fallback xmlns="">
          <p:pic>
            <p:nvPicPr>
              <p:cNvPr id="88" name="墨迹 87"/>
            </p:nvPicPr>
            <p:blipFill>
              <a:blip r:embed="rId165"/>
            </p:blipFill>
            <p:spPr>
              <a:xfrm>
                <a:off x="5524147" y="5250656"/>
                <a:ext cx="176741" cy="1691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9" name="墨迹 88"/>
              <p14:cNvContentPartPr/>
              <p14:nvPr/>
            </p14:nvContentPartPr>
            <p14:xfrm>
              <a:off x="5683955" y="5166764"/>
              <a:ext cx="262467" cy="143991"/>
            </p14:xfrm>
          </p:contentPart>
        </mc:Choice>
        <mc:Fallback xmlns="">
          <p:pic>
            <p:nvPicPr>
              <p:cNvPr id="89" name="墨迹 88"/>
            </p:nvPicPr>
            <p:blipFill>
              <a:blip r:embed="rId167"/>
            </p:blipFill>
            <p:spPr>
              <a:xfrm>
                <a:off x="5683955" y="5166764"/>
                <a:ext cx="262467" cy="143991"/>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0" name="墨迹 89"/>
              <p14:cNvContentPartPr/>
              <p14:nvPr/>
            </p14:nvContentPartPr>
            <p14:xfrm>
              <a:off x="5935133" y="5084282"/>
              <a:ext cx="31044" cy="307369"/>
            </p14:xfrm>
          </p:contentPart>
        </mc:Choice>
        <mc:Fallback xmlns="">
          <p:pic>
            <p:nvPicPr>
              <p:cNvPr id="90" name="墨迹 89"/>
            </p:nvPicPr>
            <p:blipFill>
              <a:blip r:embed="rId169"/>
            </p:blipFill>
            <p:spPr>
              <a:xfrm>
                <a:off x="5935133" y="5084282"/>
                <a:ext cx="31044" cy="30736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1" name="墨迹 90"/>
              <p14:cNvContentPartPr/>
              <p14:nvPr/>
            </p14:nvContentPartPr>
            <p14:xfrm>
              <a:off x="5980994" y="5199898"/>
              <a:ext cx="115006" cy="146635"/>
            </p14:xfrm>
          </p:contentPart>
        </mc:Choice>
        <mc:Fallback xmlns="">
          <p:pic>
            <p:nvPicPr>
              <p:cNvPr id="91" name="墨迹 90"/>
            </p:nvPicPr>
            <p:blipFill>
              <a:blip r:embed="rId171"/>
            </p:blipFill>
            <p:spPr>
              <a:xfrm>
                <a:off x="5980994" y="5199898"/>
                <a:ext cx="115006" cy="146635"/>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5" name="墨迹 94"/>
              <p14:cNvContentPartPr/>
              <p14:nvPr/>
            </p14:nvContentPartPr>
            <p14:xfrm>
              <a:off x="5959827" y="5207476"/>
              <a:ext cx="147462" cy="234933"/>
            </p14:xfrm>
          </p:contentPart>
        </mc:Choice>
        <mc:Fallback xmlns="">
          <p:pic>
            <p:nvPicPr>
              <p:cNvPr id="95" name="墨迹 94"/>
            </p:nvPicPr>
            <p:blipFill>
              <a:blip r:embed="rId173"/>
            </p:blipFill>
            <p:spPr>
              <a:xfrm>
                <a:off x="5959827" y="5207476"/>
                <a:ext cx="147462" cy="234933"/>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6" name="墨迹 95"/>
              <p14:cNvContentPartPr/>
              <p14:nvPr/>
            </p14:nvContentPartPr>
            <p14:xfrm>
              <a:off x="5036255" y="4773211"/>
              <a:ext cx="122767" cy="142758"/>
            </p14:xfrm>
          </p:contentPart>
        </mc:Choice>
        <mc:Fallback xmlns="">
          <p:pic>
            <p:nvPicPr>
              <p:cNvPr id="96" name="墨迹 95"/>
            </p:nvPicPr>
            <p:blipFill>
              <a:blip r:embed="rId175"/>
            </p:blipFill>
            <p:spPr>
              <a:xfrm>
                <a:off x="5036255" y="4773211"/>
                <a:ext cx="122767" cy="142758"/>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7" name="墨迹 96"/>
              <p14:cNvContentPartPr/>
              <p14:nvPr/>
            </p14:nvContentPartPr>
            <p14:xfrm>
              <a:off x="5147733" y="5010964"/>
              <a:ext cx="5644" cy="87417"/>
            </p14:xfrm>
          </p:contentPart>
        </mc:Choice>
        <mc:Fallback xmlns="">
          <p:pic>
            <p:nvPicPr>
              <p:cNvPr id="97" name="墨迹 96"/>
            </p:nvPicPr>
            <p:blipFill>
              <a:blip r:embed="rId177"/>
            </p:blipFill>
            <p:spPr>
              <a:xfrm>
                <a:off x="5147733" y="5010964"/>
                <a:ext cx="5644" cy="8741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8" name="墨迹 97"/>
              <p14:cNvContentPartPr/>
              <p14:nvPr/>
            </p14:nvContentPartPr>
            <p14:xfrm>
              <a:off x="5102577" y="4991225"/>
              <a:ext cx="2823" cy="50758"/>
            </p14:xfrm>
          </p:contentPart>
        </mc:Choice>
        <mc:Fallback xmlns="">
          <p:pic>
            <p:nvPicPr>
              <p:cNvPr id="98" name="墨迹 97"/>
            </p:nvPicPr>
            <p:blipFill>
              <a:blip r:embed="rId179"/>
            </p:blipFill>
            <p:spPr>
              <a:xfrm>
                <a:off x="5102577" y="4991225"/>
                <a:ext cx="2823" cy="50758"/>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9" name="墨迹 98"/>
              <p14:cNvContentPartPr/>
              <p14:nvPr/>
            </p14:nvContentPartPr>
            <p14:xfrm>
              <a:off x="4780844" y="5658660"/>
              <a:ext cx="76200" cy="51640"/>
            </p14:xfrm>
          </p:contentPart>
        </mc:Choice>
        <mc:Fallback xmlns="">
          <p:pic>
            <p:nvPicPr>
              <p:cNvPr id="99" name="墨迹 98"/>
            </p:nvPicPr>
            <p:blipFill>
              <a:blip r:embed="rId181"/>
            </p:blipFill>
            <p:spPr>
              <a:xfrm>
                <a:off x="4780844" y="5658660"/>
                <a:ext cx="76200" cy="51640"/>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0" name="墨迹 99"/>
              <p14:cNvContentPartPr/>
              <p14:nvPr/>
            </p14:nvContentPartPr>
            <p14:xfrm>
              <a:off x="4803422" y="5497397"/>
              <a:ext cx="19755" cy="139586"/>
            </p14:xfrm>
          </p:contentPart>
        </mc:Choice>
        <mc:Fallback xmlns="">
          <p:pic>
            <p:nvPicPr>
              <p:cNvPr id="100" name="墨迹 99"/>
            </p:nvPicPr>
            <p:blipFill>
              <a:blip r:embed="rId183"/>
            </p:blipFill>
            <p:spPr>
              <a:xfrm>
                <a:off x="4803422" y="5497397"/>
                <a:ext cx="19755" cy="13958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1" name="墨迹 100"/>
              <p14:cNvContentPartPr/>
              <p14:nvPr/>
            </p14:nvContentPartPr>
            <p14:xfrm>
              <a:off x="5015088" y="5792429"/>
              <a:ext cx="36689" cy="74375"/>
            </p14:xfrm>
          </p:contentPart>
        </mc:Choice>
        <mc:Fallback xmlns="">
          <p:pic>
            <p:nvPicPr>
              <p:cNvPr id="101" name="墨迹 100"/>
            </p:nvPicPr>
            <p:blipFill>
              <a:blip r:embed="rId185"/>
            </p:blipFill>
            <p:spPr>
              <a:xfrm>
                <a:off x="5015088" y="5792429"/>
                <a:ext cx="36689" cy="74375"/>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2" name="墨迹 101"/>
              <p14:cNvContentPartPr/>
              <p14:nvPr/>
            </p14:nvContentPartPr>
            <p14:xfrm>
              <a:off x="4938888" y="5758238"/>
              <a:ext cx="59267" cy="36659"/>
            </p14:xfrm>
          </p:contentPart>
        </mc:Choice>
        <mc:Fallback xmlns="">
          <p:pic>
            <p:nvPicPr>
              <p:cNvPr id="102" name="墨迹 101"/>
            </p:nvPicPr>
            <p:blipFill>
              <a:blip r:embed="rId187"/>
            </p:blipFill>
            <p:spPr>
              <a:xfrm>
                <a:off x="4938888" y="5758238"/>
                <a:ext cx="59267" cy="3665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3" name="墨迹 102"/>
              <p14:cNvContentPartPr/>
              <p14:nvPr/>
            </p14:nvContentPartPr>
            <p14:xfrm>
              <a:off x="5036961" y="5763878"/>
              <a:ext cx="37394" cy="85302"/>
            </p14:xfrm>
          </p:contentPart>
        </mc:Choice>
        <mc:Fallback xmlns="">
          <p:pic>
            <p:nvPicPr>
              <p:cNvPr id="103" name="墨迹 102"/>
            </p:nvPicPr>
            <p:blipFill>
              <a:blip r:embed="rId189"/>
            </p:blipFill>
            <p:spPr>
              <a:xfrm>
                <a:off x="5036961" y="5763878"/>
                <a:ext cx="37394" cy="8530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4" name="墨迹 103"/>
              <p14:cNvContentPartPr/>
              <p14:nvPr/>
            </p14:nvContentPartPr>
            <p14:xfrm>
              <a:off x="5102577" y="5707480"/>
              <a:ext cx="11289" cy="109976"/>
            </p14:xfrm>
          </p:contentPart>
        </mc:Choice>
        <mc:Fallback xmlns="">
          <p:pic>
            <p:nvPicPr>
              <p:cNvPr id="104" name="墨迹 103"/>
            </p:nvPicPr>
            <p:blipFill>
              <a:blip r:embed="rId191"/>
            </p:blipFill>
            <p:spPr>
              <a:xfrm>
                <a:off x="5102577" y="5707480"/>
                <a:ext cx="11289" cy="10997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5" name="墨迹 104"/>
              <p14:cNvContentPartPr/>
              <p14:nvPr/>
            </p14:nvContentPartPr>
            <p14:xfrm>
              <a:off x="5125155" y="5730039"/>
              <a:ext cx="28222" cy="11280"/>
            </p14:xfrm>
          </p:contentPart>
        </mc:Choice>
        <mc:Fallback xmlns="">
          <p:pic>
            <p:nvPicPr>
              <p:cNvPr id="105" name="墨迹 104"/>
            </p:nvPicPr>
            <p:blipFill>
              <a:blip r:embed="rId193"/>
            </p:blipFill>
            <p:spPr>
              <a:xfrm>
                <a:off x="5125155" y="5730039"/>
                <a:ext cx="28222" cy="1128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6" name="墨迹 105"/>
              <p14:cNvContentPartPr/>
              <p14:nvPr/>
            </p14:nvContentPartPr>
            <p14:xfrm>
              <a:off x="5164666" y="5646147"/>
              <a:ext cx="31045" cy="145929"/>
            </p14:xfrm>
          </p:contentPart>
        </mc:Choice>
        <mc:Fallback xmlns="">
          <p:pic>
            <p:nvPicPr>
              <p:cNvPr id="106" name="墨迹 105"/>
            </p:nvPicPr>
            <p:blipFill>
              <a:blip r:embed="rId195"/>
            </p:blipFill>
            <p:spPr>
              <a:xfrm>
                <a:off x="5164666" y="5646147"/>
                <a:ext cx="31045" cy="14592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7" name="墨迹 106"/>
              <p14:cNvContentPartPr/>
              <p14:nvPr/>
            </p14:nvContentPartPr>
            <p14:xfrm>
              <a:off x="5108222" y="5700430"/>
              <a:ext cx="14111" cy="66267"/>
            </p14:xfrm>
          </p:contentPart>
        </mc:Choice>
        <mc:Fallback xmlns="">
          <p:pic>
            <p:nvPicPr>
              <p:cNvPr id="107" name="墨迹 106"/>
            </p:nvPicPr>
            <p:blipFill>
              <a:blip r:embed="rId197"/>
            </p:blipFill>
            <p:spPr>
              <a:xfrm>
                <a:off x="5108222" y="5700430"/>
                <a:ext cx="14111" cy="66267"/>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8" name="墨迹 107"/>
              <p14:cNvContentPartPr/>
              <p14:nvPr/>
            </p14:nvContentPartPr>
            <p14:xfrm>
              <a:off x="5123391" y="5718759"/>
              <a:ext cx="35631" cy="11280"/>
            </p14:xfrm>
          </p:contentPart>
        </mc:Choice>
        <mc:Fallback xmlns="">
          <p:pic>
            <p:nvPicPr>
              <p:cNvPr id="108" name="墨迹 107"/>
            </p:nvPicPr>
            <p:blipFill>
              <a:blip r:embed="rId199"/>
            </p:blipFill>
            <p:spPr>
              <a:xfrm>
                <a:off x="5123391" y="5718759"/>
                <a:ext cx="35631" cy="1128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9" name="墨迹 108"/>
              <p14:cNvContentPartPr/>
              <p14:nvPr/>
            </p14:nvContentPartPr>
            <p14:xfrm>
              <a:off x="5155318" y="5666238"/>
              <a:ext cx="12170" cy="63801"/>
            </p14:xfrm>
          </p:contentPart>
        </mc:Choice>
        <mc:Fallback xmlns="">
          <p:pic>
            <p:nvPicPr>
              <p:cNvPr id="109" name="墨迹 108"/>
            </p:nvPicPr>
            <p:blipFill>
              <a:blip r:embed="rId201"/>
            </p:blipFill>
            <p:spPr>
              <a:xfrm>
                <a:off x="5155318" y="5666238"/>
                <a:ext cx="12170" cy="63801"/>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0" name="墨迹 109"/>
              <p14:cNvContentPartPr/>
              <p14:nvPr/>
            </p14:nvContentPartPr>
            <p14:xfrm>
              <a:off x="5037666" y="5687740"/>
              <a:ext cx="279401" cy="154919"/>
            </p14:xfrm>
          </p:contentPart>
        </mc:Choice>
        <mc:Fallback xmlns="">
          <p:pic>
            <p:nvPicPr>
              <p:cNvPr id="110" name="墨迹 109"/>
            </p:nvPicPr>
            <p:blipFill>
              <a:blip r:embed="rId203"/>
            </p:blipFill>
            <p:spPr>
              <a:xfrm>
                <a:off x="5037666" y="5687740"/>
                <a:ext cx="279401" cy="154919"/>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1" name="墨迹 110"/>
              <p14:cNvContentPartPr/>
              <p14:nvPr/>
            </p14:nvContentPartPr>
            <p14:xfrm>
              <a:off x="5058656" y="5724399"/>
              <a:ext cx="264054" cy="107156"/>
            </p14:xfrm>
          </p:contentPart>
        </mc:Choice>
        <mc:Fallback xmlns="">
          <p:pic>
            <p:nvPicPr>
              <p:cNvPr id="111" name="墨迹 110"/>
            </p:nvPicPr>
            <p:blipFill>
              <a:blip r:embed="rId205"/>
            </p:blipFill>
            <p:spPr>
              <a:xfrm>
                <a:off x="5058656" y="5724399"/>
                <a:ext cx="264054" cy="107156"/>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2" name="墨迹 111"/>
              <p14:cNvContentPartPr/>
              <p14:nvPr/>
            </p14:nvContentPartPr>
            <p14:xfrm>
              <a:off x="5328355" y="5610546"/>
              <a:ext cx="5645" cy="136412"/>
            </p14:xfrm>
          </p:contentPart>
        </mc:Choice>
        <mc:Fallback xmlns="">
          <p:pic>
            <p:nvPicPr>
              <p:cNvPr id="112" name="墨迹 111"/>
            </p:nvPicPr>
            <p:blipFill>
              <a:blip r:embed="rId207"/>
            </p:blipFill>
            <p:spPr>
              <a:xfrm>
                <a:off x="5328355" y="5610546"/>
                <a:ext cx="5645" cy="136412"/>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3" name="墨迹 112"/>
              <p14:cNvContentPartPr/>
              <p14:nvPr/>
            </p14:nvContentPartPr>
            <p14:xfrm>
              <a:off x="5339644" y="5659541"/>
              <a:ext cx="70556" cy="36659"/>
            </p14:xfrm>
          </p:contentPart>
        </mc:Choice>
        <mc:Fallback xmlns="">
          <p:pic>
            <p:nvPicPr>
              <p:cNvPr id="113" name="墨迹 112"/>
            </p:nvPicPr>
            <p:blipFill>
              <a:blip r:embed="rId209"/>
            </p:blipFill>
            <p:spPr>
              <a:xfrm>
                <a:off x="5339644" y="5659541"/>
                <a:ext cx="70556" cy="3665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4" name="墨迹 113"/>
              <p14:cNvContentPartPr/>
              <p14:nvPr/>
            </p14:nvContentPartPr>
            <p14:xfrm>
              <a:off x="5424311" y="5531589"/>
              <a:ext cx="2822" cy="274588"/>
            </p14:xfrm>
          </p:contentPart>
        </mc:Choice>
        <mc:Fallback xmlns="">
          <p:pic>
            <p:nvPicPr>
              <p:cNvPr id="114" name="墨迹 113"/>
            </p:nvPicPr>
            <p:blipFill>
              <a:blip r:embed="rId211"/>
            </p:blipFill>
            <p:spPr>
              <a:xfrm>
                <a:off x="5424311" y="5531589"/>
                <a:ext cx="2822" cy="27458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5" name="墨迹 114"/>
              <p14:cNvContentPartPr/>
              <p14:nvPr/>
            </p14:nvContentPartPr>
            <p14:xfrm>
              <a:off x="5717822" y="5634162"/>
              <a:ext cx="360" cy="112796"/>
            </p14:xfrm>
          </p:contentPart>
        </mc:Choice>
        <mc:Fallback xmlns="">
          <p:pic>
            <p:nvPicPr>
              <p:cNvPr id="115" name="墨迹 114"/>
            </p:nvPicPr>
            <p:blipFill>
              <a:blip r:embed="rId213"/>
            </p:blipFill>
            <p:spPr>
              <a:xfrm>
                <a:off x="5717822" y="5634162"/>
                <a:ext cx="360" cy="112796"/>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6" name="墨迹 115"/>
              <p14:cNvContentPartPr/>
              <p14:nvPr/>
            </p14:nvContentPartPr>
            <p14:xfrm>
              <a:off x="5723466" y="5673641"/>
              <a:ext cx="79022" cy="28199"/>
            </p14:xfrm>
          </p:contentPart>
        </mc:Choice>
        <mc:Fallback xmlns="">
          <p:pic>
            <p:nvPicPr>
              <p:cNvPr id="116" name="墨迹 115"/>
            </p:nvPicPr>
            <p:blipFill>
              <a:blip r:embed="rId215"/>
            </p:blipFill>
            <p:spPr>
              <a:xfrm>
                <a:off x="5723466" y="5673641"/>
                <a:ext cx="79022" cy="2819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7" name="墨迹 116"/>
              <p14:cNvContentPartPr/>
              <p14:nvPr/>
            </p14:nvContentPartPr>
            <p14:xfrm>
              <a:off x="5825066" y="5579879"/>
              <a:ext cx="11289" cy="164259"/>
            </p14:xfrm>
          </p:contentPart>
        </mc:Choice>
        <mc:Fallback xmlns="">
          <p:pic>
            <p:nvPicPr>
              <p:cNvPr id="117" name="墨迹 116"/>
            </p:nvPicPr>
            <p:blipFill>
              <a:blip r:embed="rId217"/>
            </p:blipFill>
            <p:spPr>
              <a:xfrm>
                <a:off x="5825066" y="5579879"/>
                <a:ext cx="11289" cy="16425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8" name="墨迹 117"/>
              <p14:cNvContentPartPr/>
              <p14:nvPr/>
            </p14:nvContentPartPr>
            <p14:xfrm>
              <a:off x="5909733" y="5590983"/>
              <a:ext cx="118534" cy="122137"/>
            </p14:xfrm>
          </p:contentPart>
        </mc:Choice>
        <mc:Fallback xmlns="">
          <p:pic>
            <p:nvPicPr>
              <p:cNvPr id="118" name="墨迹 117"/>
            </p:nvPicPr>
            <p:blipFill>
              <a:blip r:embed="rId219"/>
            </p:blipFill>
            <p:spPr>
              <a:xfrm>
                <a:off x="5909733" y="5590983"/>
                <a:ext cx="118534" cy="12213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9" name="墨迹 118"/>
              <p14:cNvContentPartPr/>
              <p14:nvPr/>
            </p14:nvContentPartPr>
            <p14:xfrm>
              <a:off x="6033911" y="5579174"/>
              <a:ext cx="360" cy="105746"/>
            </p14:xfrm>
          </p:contentPart>
        </mc:Choice>
        <mc:Fallback xmlns="">
          <p:pic>
            <p:nvPicPr>
              <p:cNvPr id="119" name="墨迹 118"/>
            </p:nvPicPr>
            <p:blipFill>
              <a:blip r:embed="rId221"/>
            </p:blipFill>
            <p:spPr>
              <a:xfrm>
                <a:off x="6033911" y="5579174"/>
                <a:ext cx="360" cy="105746"/>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0" name="墨迹 119"/>
              <p14:cNvContentPartPr/>
              <p14:nvPr/>
            </p14:nvContentPartPr>
            <p14:xfrm>
              <a:off x="6028266" y="5634162"/>
              <a:ext cx="70556" cy="33839"/>
            </p14:xfrm>
          </p:contentPart>
        </mc:Choice>
        <mc:Fallback xmlns="">
          <p:pic>
            <p:nvPicPr>
              <p:cNvPr id="120" name="墨迹 119"/>
            </p:nvPicPr>
            <p:blipFill>
              <a:blip r:embed="rId223"/>
            </p:blipFill>
            <p:spPr>
              <a:xfrm>
                <a:off x="6028266" y="5634162"/>
                <a:ext cx="70556" cy="3383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1" name="墨迹 120"/>
              <p14:cNvContentPartPr/>
              <p14:nvPr/>
            </p14:nvContentPartPr>
            <p14:xfrm>
              <a:off x="6107288" y="5524891"/>
              <a:ext cx="5644" cy="244627"/>
            </p14:xfrm>
          </p:contentPart>
        </mc:Choice>
        <mc:Fallback xmlns="">
          <p:pic>
            <p:nvPicPr>
              <p:cNvPr id="121" name="墨迹 120"/>
            </p:nvPicPr>
            <p:blipFill>
              <a:blip r:embed="rId225"/>
            </p:blipFill>
            <p:spPr>
              <a:xfrm>
                <a:off x="6107288" y="5524891"/>
                <a:ext cx="5644" cy="244627"/>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2" name="墨迹 121"/>
              <p14:cNvContentPartPr/>
              <p14:nvPr/>
            </p14:nvContentPartPr>
            <p14:xfrm>
              <a:off x="6163733" y="5639802"/>
              <a:ext cx="124178" cy="73318"/>
            </p14:xfrm>
          </p:contentPart>
        </mc:Choice>
        <mc:Fallback xmlns="">
          <p:pic>
            <p:nvPicPr>
              <p:cNvPr id="122" name="墨迹 121"/>
            </p:nvPicPr>
            <p:blipFill>
              <a:blip r:embed="rId227"/>
            </p:blipFill>
            <p:spPr>
              <a:xfrm>
                <a:off x="6163733" y="5639802"/>
                <a:ext cx="124178" cy="73318"/>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3" name="墨迹 122"/>
              <p14:cNvContentPartPr/>
              <p14:nvPr/>
            </p14:nvContentPartPr>
            <p14:xfrm>
              <a:off x="6191955" y="5498807"/>
              <a:ext cx="124178" cy="203033"/>
            </p14:xfrm>
          </p:contentPart>
        </mc:Choice>
        <mc:Fallback xmlns="">
          <p:pic>
            <p:nvPicPr>
              <p:cNvPr id="123" name="墨迹 122"/>
            </p:nvPicPr>
            <p:blipFill>
              <a:blip r:embed="rId229"/>
            </p:blipFill>
            <p:spPr>
              <a:xfrm>
                <a:off x="6191955" y="5498807"/>
                <a:ext cx="124178" cy="203033"/>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4" name="墨迹 123"/>
              <p14:cNvContentPartPr/>
              <p14:nvPr/>
            </p14:nvContentPartPr>
            <p14:xfrm>
              <a:off x="6564488" y="5679281"/>
              <a:ext cx="682978" cy="33838"/>
            </p14:xfrm>
          </p:contentPart>
        </mc:Choice>
        <mc:Fallback xmlns="">
          <p:pic>
            <p:nvPicPr>
              <p:cNvPr id="124" name="墨迹 123"/>
            </p:nvPicPr>
            <p:blipFill>
              <a:blip r:embed="rId231"/>
            </p:blipFill>
            <p:spPr>
              <a:xfrm>
                <a:off x="6564488" y="5679281"/>
                <a:ext cx="682978" cy="3383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5" name="墨迹 124"/>
              <p14:cNvContentPartPr/>
              <p14:nvPr/>
            </p14:nvContentPartPr>
            <p14:xfrm>
              <a:off x="7213600" y="5569305"/>
              <a:ext cx="144638" cy="248151"/>
            </p14:xfrm>
          </p:contentPart>
        </mc:Choice>
        <mc:Fallback xmlns="">
          <p:pic>
            <p:nvPicPr>
              <p:cNvPr id="125" name="墨迹 124"/>
            </p:nvPicPr>
            <p:blipFill>
              <a:blip r:embed="rId233"/>
            </p:blipFill>
            <p:spPr>
              <a:xfrm>
                <a:off x="7213600" y="5569305"/>
                <a:ext cx="144638" cy="248151"/>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6" name="墨迹 125"/>
              <p14:cNvContentPartPr/>
              <p14:nvPr/>
            </p14:nvContentPartPr>
            <p14:xfrm>
              <a:off x="7556500" y="5662361"/>
              <a:ext cx="241300" cy="16920"/>
            </p14:xfrm>
          </p:contentPart>
        </mc:Choice>
        <mc:Fallback xmlns="">
          <p:pic>
            <p:nvPicPr>
              <p:cNvPr id="126" name="墨迹 125"/>
            </p:nvPicPr>
            <p:blipFill>
              <a:blip r:embed="rId235"/>
            </p:blipFill>
            <p:spPr>
              <a:xfrm>
                <a:off x="7556500" y="5662361"/>
                <a:ext cx="241300" cy="16920"/>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7" name="墨迹 126"/>
              <p14:cNvContentPartPr/>
              <p14:nvPr/>
            </p14:nvContentPartPr>
            <p14:xfrm>
              <a:off x="7907866" y="5547451"/>
              <a:ext cx="290689" cy="176948"/>
            </p14:xfrm>
          </p:contentPart>
        </mc:Choice>
        <mc:Fallback xmlns="">
          <p:pic>
            <p:nvPicPr>
              <p:cNvPr id="127" name="墨迹 126"/>
            </p:nvPicPr>
            <p:blipFill>
              <a:blip r:embed="rId237"/>
            </p:blipFill>
            <p:spPr>
              <a:xfrm>
                <a:off x="7907866" y="5547451"/>
                <a:ext cx="290689" cy="17694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8" name="墨迹 127"/>
              <p14:cNvContentPartPr/>
              <p14:nvPr/>
            </p14:nvContentPartPr>
            <p14:xfrm>
              <a:off x="8175977" y="5450164"/>
              <a:ext cx="47978" cy="260136"/>
            </p14:xfrm>
          </p:contentPart>
        </mc:Choice>
        <mc:Fallback xmlns="">
          <p:pic>
            <p:nvPicPr>
              <p:cNvPr id="128" name="墨迹 127"/>
            </p:nvPicPr>
            <p:blipFill>
              <a:blip r:embed="rId239"/>
            </p:blipFill>
            <p:spPr>
              <a:xfrm>
                <a:off x="8175977" y="5450164"/>
                <a:ext cx="47978" cy="260136"/>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9" name="墨迹 128"/>
              <p14:cNvContentPartPr/>
              <p14:nvPr/>
            </p14:nvContentPartPr>
            <p14:xfrm>
              <a:off x="8235244" y="5478187"/>
              <a:ext cx="383822" cy="195454"/>
            </p14:xfrm>
          </p:contentPart>
        </mc:Choice>
        <mc:Fallback xmlns="">
          <p:pic>
            <p:nvPicPr>
              <p:cNvPr id="129" name="墨迹 128"/>
            </p:nvPicPr>
            <p:blipFill>
              <a:blip r:embed="rId241"/>
            </p:blipFill>
            <p:spPr>
              <a:xfrm>
                <a:off x="8235244" y="5478187"/>
                <a:ext cx="383822" cy="195454"/>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0" name="墨迹 129"/>
              <p14:cNvContentPartPr/>
              <p14:nvPr/>
            </p14:nvContentPartPr>
            <p14:xfrm>
              <a:off x="8655755" y="5401344"/>
              <a:ext cx="8467" cy="427391"/>
            </p14:xfrm>
          </p:contentPart>
        </mc:Choice>
        <mc:Fallback xmlns="">
          <p:pic>
            <p:nvPicPr>
              <p:cNvPr id="130" name="墨迹 129"/>
            </p:nvPicPr>
            <p:blipFill>
              <a:blip r:embed="rId243"/>
            </p:blipFill>
            <p:spPr>
              <a:xfrm>
                <a:off x="8655755" y="5401344"/>
                <a:ext cx="8467" cy="427391"/>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1" name="墨迹 130"/>
              <p14:cNvContentPartPr/>
              <p14:nvPr/>
            </p14:nvContentPartPr>
            <p14:xfrm>
              <a:off x="7576784" y="4917907"/>
              <a:ext cx="435504" cy="169194"/>
            </p14:xfrm>
          </p:contentPart>
        </mc:Choice>
        <mc:Fallback xmlns="">
          <p:pic>
            <p:nvPicPr>
              <p:cNvPr id="131" name="墨迹 130"/>
            </p:nvPicPr>
            <p:blipFill>
              <a:blip r:embed="rId245"/>
            </p:blipFill>
            <p:spPr>
              <a:xfrm>
                <a:off x="7576784" y="4917907"/>
                <a:ext cx="435504" cy="169194"/>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2" name="墨迹 131"/>
              <p14:cNvContentPartPr/>
              <p14:nvPr/>
            </p14:nvContentPartPr>
            <p14:xfrm>
              <a:off x="7851422" y="4720514"/>
              <a:ext cx="22578" cy="146635"/>
            </p14:xfrm>
          </p:contentPart>
        </mc:Choice>
        <mc:Fallback xmlns="">
          <p:pic>
            <p:nvPicPr>
              <p:cNvPr id="132" name="墨迹 131"/>
            </p:nvPicPr>
            <p:blipFill>
              <a:blip r:embed="rId247"/>
            </p:blipFill>
            <p:spPr>
              <a:xfrm>
                <a:off x="7851422" y="4720514"/>
                <a:ext cx="22578" cy="146635"/>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3" name="墨迹 132"/>
              <p14:cNvContentPartPr/>
              <p14:nvPr/>
            </p14:nvContentPartPr>
            <p14:xfrm>
              <a:off x="7953022" y="4737434"/>
              <a:ext cx="16933" cy="126895"/>
            </p14:xfrm>
          </p:contentPart>
        </mc:Choice>
        <mc:Fallback xmlns="">
          <p:pic>
            <p:nvPicPr>
              <p:cNvPr id="133" name="墨迹 132"/>
            </p:nvPicPr>
            <p:blipFill>
              <a:blip r:embed="rId249"/>
            </p:blipFill>
            <p:spPr>
              <a:xfrm>
                <a:off x="7953022" y="4737434"/>
                <a:ext cx="16933" cy="126895"/>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4" name="墨迹 133"/>
              <p14:cNvContentPartPr/>
              <p14:nvPr/>
            </p14:nvContentPartPr>
            <p14:xfrm>
              <a:off x="7870472" y="4542332"/>
              <a:ext cx="119944" cy="142229"/>
            </p14:xfrm>
          </p:contentPart>
        </mc:Choice>
        <mc:Fallback xmlns="">
          <p:pic>
            <p:nvPicPr>
              <p:cNvPr id="134" name="墨迹 133"/>
            </p:nvPicPr>
            <p:blipFill>
              <a:blip r:embed="rId251"/>
            </p:blipFill>
            <p:spPr>
              <a:xfrm>
                <a:off x="7870472" y="4542332"/>
                <a:ext cx="119944" cy="14222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5" name="墨迹 134"/>
              <p14:cNvContentPartPr/>
              <p14:nvPr/>
            </p14:nvContentPartPr>
            <p14:xfrm>
              <a:off x="8128000" y="5025064"/>
              <a:ext cx="112888" cy="107156"/>
            </p14:xfrm>
          </p:contentPart>
        </mc:Choice>
        <mc:Fallback xmlns="">
          <p:pic>
            <p:nvPicPr>
              <p:cNvPr id="135" name="墨迹 134"/>
            </p:nvPicPr>
            <p:blipFill>
              <a:blip r:embed="rId253"/>
            </p:blipFill>
            <p:spPr>
              <a:xfrm>
                <a:off x="8128000" y="5025064"/>
                <a:ext cx="112888" cy="107156"/>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6" name="墨迹 135"/>
              <p14:cNvContentPartPr/>
              <p14:nvPr/>
            </p14:nvContentPartPr>
            <p14:xfrm>
              <a:off x="8302977" y="4944696"/>
              <a:ext cx="239889" cy="168313"/>
            </p14:xfrm>
          </p:contentPart>
        </mc:Choice>
        <mc:Fallback xmlns="">
          <p:pic>
            <p:nvPicPr>
              <p:cNvPr id="136" name="墨迹 135"/>
            </p:nvPicPr>
            <p:blipFill>
              <a:blip r:embed="rId255"/>
            </p:blipFill>
            <p:spPr>
              <a:xfrm>
                <a:off x="8302977" y="4944696"/>
                <a:ext cx="239889" cy="168313"/>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7" name="墨迹 136"/>
              <p14:cNvContentPartPr/>
              <p14:nvPr/>
            </p14:nvContentPartPr>
            <p14:xfrm>
              <a:off x="8528755" y="4836835"/>
              <a:ext cx="33867" cy="413821"/>
            </p14:xfrm>
          </p:contentPart>
        </mc:Choice>
        <mc:Fallback xmlns="">
          <p:pic>
            <p:nvPicPr>
              <p:cNvPr id="137" name="墨迹 136"/>
            </p:nvPicPr>
            <p:blipFill>
              <a:blip r:embed="rId257"/>
            </p:blipFill>
            <p:spPr>
              <a:xfrm>
                <a:off x="8528755" y="4836835"/>
                <a:ext cx="33867" cy="413821"/>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8" name="墨迹 137"/>
              <p14:cNvContentPartPr/>
              <p14:nvPr/>
            </p14:nvContentPartPr>
            <p14:xfrm>
              <a:off x="8590844" y="4960030"/>
              <a:ext cx="134056" cy="301906"/>
            </p14:xfrm>
          </p:contentPart>
        </mc:Choice>
        <mc:Fallback xmlns="">
          <p:pic>
            <p:nvPicPr>
              <p:cNvPr id="138" name="墨迹 137"/>
            </p:nvPicPr>
            <p:blipFill>
              <a:blip r:embed="rId259"/>
            </p:blipFill>
            <p:spPr>
              <a:xfrm>
                <a:off x="8590844" y="4960030"/>
                <a:ext cx="134056" cy="301906"/>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9" name="墨迹 138"/>
              <p14:cNvContentPartPr/>
              <p14:nvPr/>
            </p14:nvContentPartPr>
            <p14:xfrm>
              <a:off x="9413169" y="5070182"/>
              <a:ext cx="150283" cy="25379"/>
            </p14:xfrm>
          </p:contentPart>
        </mc:Choice>
        <mc:Fallback xmlns="">
          <p:pic>
            <p:nvPicPr>
              <p:cNvPr id="139" name="墨迹 138"/>
            </p:nvPicPr>
            <p:blipFill>
              <a:blip r:embed="rId261"/>
            </p:blipFill>
            <p:spPr>
              <a:xfrm>
                <a:off x="9413169" y="5070182"/>
                <a:ext cx="150283" cy="2537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0" name="墨迹 139"/>
              <p14:cNvContentPartPr/>
              <p14:nvPr/>
            </p14:nvContentPartPr>
            <p14:xfrm>
              <a:off x="9364133" y="5166059"/>
              <a:ext cx="73378" cy="225592"/>
            </p14:xfrm>
          </p:contentPart>
        </mc:Choice>
        <mc:Fallback xmlns="">
          <p:pic>
            <p:nvPicPr>
              <p:cNvPr id="140" name="墨迹 139"/>
            </p:nvPicPr>
            <p:blipFill>
              <a:blip r:embed="rId263"/>
            </p:blipFill>
            <p:spPr>
              <a:xfrm>
                <a:off x="9364133" y="5166059"/>
                <a:ext cx="73378" cy="225592"/>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1" name="墨迹 140"/>
              <p14:cNvContentPartPr/>
              <p14:nvPr/>
            </p14:nvContentPartPr>
            <p14:xfrm>
              <a:off x="9414933" y="5140503"/>
              <a:ext cx="158044" cy="268067"/>
            </p14:xfrm>
          </p:contentPart>
        </mc:Choice>
        <mc:Fallback xmlns="">
          <p:pic>
            <p:nvPicPr>
              <p:cNvPr id="141" name="墨迹 140"/>
            </p:nvPicPr>
            <p:blipFill>
              <a:blip r:embed="rId265"/>
            </p:blipFill>
            <p:spPr>
              <a:xfrm>
                <a:off x="9414933" y="5140503"/>
                <a:ext cx="158044" cy="26806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2" name="墨迹 141"/>
              <p14:cNvContentPartPr/>
              <p14:nvPr/>
            </p14:nvContentPartPr>
            <p14:xfrm>
              <a:off x="9667522" y="5025064"/>
              <a:ext cx="157515" cy="315653"/>
            </p14:xfrm>
          </p:contentPart>
        </mc:Choice>
        <mc:Fallback xmlns="">
          <p:pic>
            <p:nvPicPr>
              <p:cNvPr id="142" name="墨迹 141"/>
            </p:nvPicPr>
            <p:blipFill>
              <a:blip r:embed="rId267"/>
            </p:blipFill>
            <p:spPr>
              <a:xfrm>
                <a:off x="9667522" y="5025064"/>
                <a:ext cx="157515" cy="315653"/>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3" name="墨迹 142"/>
              <p14:cNvContentPartPr/>
              <p14:nvPr/>
            </p14:nvContentPartPr>
            <p14:xfrm>
              <a:off x="9801577" y="4936237"/>
              <a:ext cx="258939" cy="435675"/>
            </p14:xfrm>
          </p:contentPart>
        </mc:Choice>
        <mc:Fallback xmlns="">
          <p:pic>
            <p:nvPicPr>
              <p:cNvPr id="143" name="墨迹 142"/>
            </p:nvPicPr>
            <p:blipFill>
              <a:blip r:embed="rId269"/>
            </p:blipFill>
            <p:spPr>
              <a:xfrm>
                <a:off x="9801577" y="4936237"/>
                <a:ext cx="258939" cy="435675"/>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4" name="墨迹 143"/>
              <p14:cNvContentPartPr/>
              <p14:nvPr/>
            </p14:nvContentPartPr>
            <p14:xfrm>
              <a:off x="9798755" y="5239376"/>
              <a:ext cx="234245" cy="163554"/>
            </p14:xfrm>
          </p:contentPart>
        </mc:Choice>
        <mc:Fallback xmlns="">
          <p:pic>
            <p:nvPicPr>
              <p:cNvPr id="144" name="墨迹 143"/>
            </p:nvPicPr>
            <p:blipFill>
              <a:blip r:embed="rId271"/>
            </p:blipFill>
            <p:spPr>
              <a:xfrm>
                <a:off x="9798755" y="5239376"/>
                <a:ext cx="234245" cy="163554"/>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5" name="墨迹 144"/>
              <p14:cNvContentPartPr/>
              <p14:nvPr/>
            </p14:nvContentPartPr>
            <p14:xfrm>
              <a:off x="10120488" y="4903279"/>
              <a:ext cx="357717" cy="465812"/>
            </p14:xfrm>
          </p:contentPart>
        </mc:Choice>
        <mc:Fallback xmlns="">
          <p:pic>
            <p:nvPicPr>
              <p:cNvPr id="145" name="墨迹 144"/>
            </p:nvPicPr>
            <p:blipFill>
              <a:blip r:embed="rId273"/>
            </p:blipFill>
            <p:spPr>
              <a:xfrm>
                <a:off x="10120488" y="4903279"/>
                <a:ext cx="357717" cy="465812"/>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6" name="墨迹 145"/>
              <p14:cNvContentPartPr/>
              <p14:nvPr/>
            </p14:nvContentPartPr>
            <p14:xfrm>
              <a:off x="10414000" y="5284494"/>
              <a:ext cx="118532" cy="177654"/>
            </p14:xfrm>
          </p:contentPart>
        </mc:Choice>
        <mc:Fallback xmlns="">
          <p:pic>
            <p:nvPicPr>
              <p:cNvPr id="146" name="墨迹 145"/>
            </p:nvPicPr>
            <p:blipFill>
              <a:blip r:embed="rId275"/>
            </p:blipFill>
            <p:spPr>
              <a:xfrm>
                <a:off x="10414000" y="5284494"/>
                <a:ext cx="118532" cy="177654"/>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7" name="墨迹 146"/>
              <p14:cNvContentPartPr/>
              <p14:nvPr/>
            </p14:nvContentPartPr>
            <p14:xfrm>
              <a:off x="10634132" y="5363452"/>
              <a:ext cx="11289" cy="5640"/>
            </p14:xfrm>
          </p:contentPart>
        </mc:Choice>
        <mc:Fallback xmlns="">
          <p:pic>
            <p:nvPicPr>
              <p:cNvPr id="147" name="墨迹 146"/>
            </p:nvPicPr>
            <p:blipFill>
              <a:blip r:embed="rId277"/>
            </p:blipFill>
            <p:spPr>
              <a:xfrm>
                <a:off x="10634132" y="5363452"/>
                <a:ext cx="11289" cy="5640"/>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8" name="墨迹 147"/>
              <p14:cNvContentPartPr/>
              <p14:nvPr/>
            </p14:nvContentPartPr>
            <p14:xfrm>
              <a:off x="8015111" y="5163239"/>
              <a:ext cx="1044222" cy="76137"/>
            </p14:xfrm>
          </p:contentPart>
        </mc:Choice>
        <mc:Fallback xmlns="">
          <p:pic>
            <p:nvPicPr>
              <p:cNvPr id="148" name="墨迹 147"/>
            </p:nvPicPr>
            <p:blipFill>
              <a:blip r:embed="rId279"/>
            </p:blipFill>
            <p:spPr>
              <a:xfrm>
                <a:off x="8015111" y="5163239"/>
                <a:ext cx="1044222" cy="76137"/>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9" name="墨迹 148"/>
              <p14:cNvContentPartPr/>
              <p14:nvPr/>
            </p14:nvContentPartPr>
            <p14:xfrm>
              <a:off x="9366426" y="4669756"/>
              <a:ext cx="375884" cy="45119"/>
            </p14:xfrm>
          </p:contentPart>
        </mc:Choice>
        <mc:Fallback xmlns="">
          <p:pic>
            <p:nvPicPr>
              <p:cNvPr id="149" name="墨迹 148"/>
            </p:nvPicPr>
            <p:blipFill>
              <a:blip r:embed="rId281"/>
            </p:blipFill>
            <p:spPr>
              <a:xfrm>
                <a:off x="9366426" y="4669756"/>
                <a:ext cx="375884" cy="45119"/>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0" name="墨迹 149"/>
              <p14:cNvContentPartPr/>
              <p14:nvPr/>
            </p14:nvContentPartPr>
            <p14:xfrm>
              <a:off x="9821333" y="4502677"/>
              <a:ext cx="338667" cy="210083"/>
            </p14:xfrm>
          </p:contentPart>
        </mc:Choice>
        <mc:Fallback xmlns="">
          <p:pic>
            <p:nvPicPr>
              <p:cNvPr id="150" name="墨迹 149"/>
            </p:nvPicPr>
            <p:blipFill>
              <a:blip r:embed="rId283"/>
            </p:blipFill>
            <p:spPr>
              <a:xfrm>
                <a:off x="9821333" y="4502677"/>
                <a:ext cx="338667" cy="210083"/>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1" name="墨迹 150"/>
              <p14:cNvContentPartPr/>
              <p14:nvPr/>
            </p14:nvContentPartPr>
            <p14:xfrm>
              <a:off x="10131777" y="4426187"/>
              <a:ext cx="67734" cy="390204"/>
            </p14:xfrm>
          </p:contentPart>
        </mc:Choice>
        <mc:Fallback xmlns="">
          <p:pic>
            <p:nvPicPr>
              <p:cNvPr id="151" name="墨迹 150"/>
            </p:nvPicPr>
            <p:blipFill>
              <a:blip r:embed="rId285"/>
            </p:blipFill>
            <p:spPr>
              <a:xfrm>
                <a:off x="10131777" y="4426187"/>
                <a:ext cx="67734" cy="390204"/>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2" name="墨迹 151"/>
              <p14:cNvContentPartPr/>
              <p14:nvPr/>
            </p14:nvContentPartPr>
            <p14:xfrm>
              <a:off x="10182577" y="4589213"/>
              <a:ext cx="84667" cy="185408"/>
            </p14:xfrm>
          </p:contentPart>
        </mc:Choice>
        <mc:Fallback xmlns="">
          <p:pic>
            <p:nvPicPr>
              <p:cNvPr id="152" name="墨迹 151"/>
            </p:nvPicPr>
            <p:blipFill>
              <a:blip r:embed="rId287"/>
            </p:blipFill>
            <p:spPr>
              <a:xfrm>
                <a:off x="10182577" y="4589213"/>
                <a:ext cx="84667" cy="185408"/>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3" name="墨迹 152"/>
              <p14:cNvContentPartPr/>
              <p14:nvPr/>
            </p14:nvContentPartPr>
            <p14:xfrm>
              <a:off x="10323688" y="4455444"/>
              <a:ext cx="296333" cy="496302"/>
            </p14:xfrm>
          </p:contentPart>
        </mc:Choice>
        <mc:Fallback xmlns="">
          <p:pic>
            <p:nvPicPr>
              <p:cNvPr id="153" name="墨迹 152"/>
            </p:nvPicPr>
            <p:blipFill>
              <a:blip r:embed="rId289"/>
            </p:blipFill>
            <p:spPr>
              <a:xfrm>
                <a:off x="10323688" y="4455444"/>
                <a:ext cx="296333" cy="496302"/>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4" name="墨迹 153"/>
              <p14:cNvContentPartPr/>
              <p14:nvPr/>
            </p14:nvContentPartPr>
            <p14:xfrm>
              <a:off x="7857066" y="1957540"/>
              <a:ext cx="129822" cy="459115"/>
            </p14:xfrm>
          </p:contentPart>
        </mc:Choice>
        <mc:Fallback xmlns="">
          <p:pic>
            <p:nvPicPr>
              <p:cNvPr id="154" name="墨迹 153"/>
            </p:nvPicPr>
            <p:blipFill>
              <a:blip r:embed="rId291"/>
            </p:blipFill>
            <p:spPr>
              <a:xfrm>
                <a:off x="7857066" y="1957540"/>
                <a:ext cx="129822" cy="459115"/>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5" name="墨迹 154"/>
              <p14:cNvContentPartPr/>
              <p14:nvPr/>
            </p14:nvContentPartPr>
            <p14:xfrm>
              <a:off x="1035226" y="3871724"/>
              <a:ext cx="429507" cy="375047"/>
            </p14:xfrm>
          </p:contentPart>
        </mc:Choice>
        <mc:Fallback xmlns="">
          <p:pic>
            <p:nvPicPr>
              <p:cNvPr id="155" name="墨迹 154"/>
            </p:nvPicPr>
            <p:blipFill>
              <a:blip r:embed="rId293"/>
            </p:blipFill>
            <p:spPr>
              <a:xfrm>
                <a:off x="1035226" y="3871724"/>
                <a:ext cx="429507" cy="375047"/>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6" name="墨迹 155"/>
              <p14:cNvContentPartPr/>
              <p14:nvPr/>
            </p14:nvContentPartPr>
            <p14:xfrm>
              <a:off x="8220780" y="3933762"/>
              <a:ext cx="34220" cy="12161"/>
            </p14:xfrm>
          </p:contentPart>
        </mc:Choice>
        <mc:Fallback xmlns="">
          <p:pic>
            <p:nvPicPr>
              <p:cNvPr id="156" name="墨迹 155"/>
            </p:nvPicPr>
            <p:blipFill>
              <a:blip r:embed="rId295"/>
            </p:blipFill>
            <p:spPr>
              <a:xfrm>
                <a:off x="8220780" y="3933762"/>
                <a:ext cx="34220" cy="12161"/>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7" name="墨迹 156"/>
              <p14:cNvContentPartPr/>
              <p14:nvPr/>
            </p14:nvContentPartPr>
            <p14:xfrm>
              <a:off x="5661377" y="4032458"/>
              <a:ext cx="635000" cy="50759"/>
            </p14:xfrm>
          </p:contentPart>
        </mc:Choice>
        <mc:Fallback xmlns="">
          <p:pic>
            <p:nvPicPr>
              <p:cNvPr id="157" name="墨迹 156"/>
            </p:nvPicPr>
            <p:blipFill>
              <a:blip r:embed="rId297"/>
            </p:blipFill>
            <p:spPr>
              <a:xfrm>
                <a:off x="5661377" y="4032458"/>
                <a:ext cx="635000" cy="50759"/>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8" name="墨迹 157"/>
              <p14:cNvContentPartPr/>
              <p14:nvPr/>
            </p14:nvContentPartPr>
            <p14:xfrm>
              <a:off x="1106311" y="3840705"/>
              <a:ext cx="488244" cy="414878"/>
            </p14:xfrm>
          </p:contentPart>
        </mc:Choice>
        <mc:Fallback xmlns="">
          <p:pic>
            <p:nvPicPr>
              <p:cNvPr id="158" name="墨迹 157"/>
            </p:nvPicPr>
            <p:blipFill>
              <a:blip r:embed="rId299"/>
            </p:blipFill>
            <p:spPr>
              <a:xfrm>
                <a:off x="1106311" y="3840705"/>
                <a:ext cx="488244" cy="414878"/>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9" name="墨迹 158"/>
              <p14:cNvContentPartPr/>
              <p14:nvPr/>
            </p14:nvContentPartPr>
            <p14:xfrm>
              <a:off x="6482644" y="3727909"/>
              <a:ext cx="206022" cy="383154"/>
            </p14:xfrm>
          </p:contentPart>
        </mc:Choice>
        <mc:Fallback xmlns="">
          <p:pic>
            <p:nvPicPr>
              <p:cNvPr id="159" name="墨迹 158"/>
            </p:nvPicPr>
            <p:blipFill>
              <a:blip r:embed="rId301"/>
            </p:blipFill>
            <p:spPr>
              <a:xfrm>
                <a:off x="6482644" y="3727909"/>
                <a:ext cx="206022" cy="383154"/>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0" name="墨迹 159"/>
              <p14:cNvContentPartPr/>
              <p14:nvPr/>
            </p14:nvContentPartPr>
            <p14:xfrm>
              <a:off x="6495168" y="3784307"/>
              <a:ext cx="190676" cy="259431"/>
            </p14:xfrm>
          </p:contentPart>
        </mc:Choice>
        <mc:Fallback xmlns="">
          <p:pic>
            <p:nvPicPr>
              <p:cNvPr id="160" name="墨迹 159"/>
            </p:nvPicPr>
            <p:blipFill>
              <a:blip r:embed="rId303"/>
            </p:blipFill>
            <p:spPr>
              <a:xfrm>
                <a:off x="6495168" y="3784307"/>
                <a:ext cx="190676" cy="259431"/>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1" name="墨迹 160"/>
              <p14:cNvContentPartPr/>
              <p14:nvPr/>
            </p14:nvContentPartPr>
            <p14:xfrm>
              <a:off x="8318147" y="2540731"/>
              <a:ext cx="357363" cy="64857"/>
            </p14:xfrm>
          </p:contentPart>
        </mc:Choice>
        <mc:Fallback xmlns="">
          <p:pic>
            <p:nvPicPr>
              <p:cNvPr id="161" name="墨迹 160"/>
            </p:nvPicPr>
            <p:blipFill>
              <a:blip r:embed="rId305"/>
            </p:blipFill>
            <p:spPr>
              <a:xfrm>
                <a:off x="8318147" y="2540731"/>
                <a:ext cx="357363" cy="64857"/>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2" name="墨迹 161"/>
              <p14:cNvContentPartPr/>
              <p14:nvPr/>
            </p14:nvContentPartPr>
            <p14:xfrm>
              <a:off x="8673747" y="2554830"/>
              <a:ext cx="351719" cy="22559"/>
            </p14:xfrm>
          </p:contentPart>
        </mc:Choice>
        <mc:Fallback xmlns="">
          <p:pic>
            <p:nvPicPr>
              <p:cNvPr id="162" name="墨迹 161"/>
            </p:nvPicPr>
            <p:blipFill>
              <a:blip r:embed="rId307"/>
            </p:blipFill>
            <p:spPr>
              <a:xfrm>
                <a:off x="8673747" y="2554830"/>
                <a:ext cx="351719" cy="22559"/>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3" name="墨迹 162"/>
              <p14:cNvContentPartPr/>
              <p14:nvPr/>
            </p14:nvContentPartPr>
            <p14:xfrm>
              <a:off x="7892344" y="1891272"/>
              <a:ext cx="97366" cy="468985"/>
            </p14:xfrm>
          </p:contentPart>
        </mc:Choice>
        <mc:Fallback xmlns="">
          <p:pic>
            <p:nvPicPr>
              <p:cNvPr id="163" name="墨迹 162"/>
            </p:nvPicPr>
            <p:blipFill>
              <a:blip r:embed="rId309"/>
            </p:blipFill>
            <p:spPr>
              <a:xfrm>
                <a:off x="7892344" y="1891272"/>
                <a:ext cx="97366" cy="468985"/>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4" name="墨迹 163"/>
              <p14:cNvContentPartPr/>
              <p14:nvPr/>
            </p14:nvContentPartPr>
            <p14:xfrm>
              <a:off x="3717925" y="1263315"/>
              <a:ext cx="120297" cy="161440"/>
            </p14:xfrm>
          </p:contentPart>
        </mc:Choice>
        <mc:Fallback xmlns="">
          <p:pic>
            <p:nvPicPr>
              <p:cNvPr id="164" name="墨迹 163"/>
            </p:nvPicPr>
            <p:blipFill>
              <a:blip r:embed="rId311"/>
            </p:blipFill>
            <p:spPr>
              <a:xfrm>
                <a:off x="3717925" y="1263315"/>
                <a:ext cx="120297" cy="161440"/>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5" name="墨迹 164"/>
              <p14:cNvContentPartPr/>
              <p14:nvPr/>
            </p14:nvContentPartPr>
            <p14:xfrm>
              <a:off x="3691466" y="1179247"/>
              <a:ext cx="90311" cy="281461"/>
            </p14:xfrm>
          </p:contentPart>
        </mc:Choice>
        <mc:Fallback xmlns="">
          <p:pic>
            <p:nvPicPr>
              <p:cNvPr id="165" name="墨迹 164"/>
            </p:nvPicPr>
            <p:blipFill>
              <a:blip r:embed="rId313"/>
            </p:blipFill>
            <p:spPr>
              <a:xfrm>
                <a:off x="3691466" y="1179247"/>
                <a:ext cx="90311" cy="281461"/>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6" name="墨迹 165"/>
              <p14:cNvContentPartPr/>
              <p14:nvPr/>
            </p14:nvContentPartPr>
            <p14:xfrm>
              <a:off x="3843866" y="1085662"/>
              <a:ext cx="262643" cy="282695"/>
            </p14:xfrm>
          </p:contentPart>
        </mc:Choice>
        <mc:Fallback xmlns="">
          <p:pic>
            <p:nvPicPr>
              <p:cNvPr id="166" name="墨迹 165"/>
            </p:nvPicPr>
            <p:blipFill>
              <a:blip r:embed="rId315"/>
            </p:blipFill>
            <p:spPr>
              <a:xfrm>
                <a:off x="3843866" y="1085662"/>
                <a:ext cx="262643" cy="282695"/>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7" name="墨迹 166"/>
              <p14:cNvContentPartPr/>
              <p14:nvPr/>
            </p14:nvContentPartPr>
            <p14:xfrm>
              <a:off x="4013200" y="1131485"/>
              <a:ext cx="56444" cy="138175"/>
            </p14:xfrm>
          </p:contentPart>
        </mc:Choice>
        <mc:Fallback xmlns="">
          <p:pic>
            <p:nvPicPr>
              <p:cNvPr id="167" name="墨迹 166"/>
            </p:nvPicPr>
            <p:blipFill>
              <a:blip r:embed="rId317"/>
            </p:blipFill>
            <p:spPr>
              <a:xfrm>
                <a:off x="4013200" y="1131485"/>
                <a:ext cx="56444" cy="138175"/>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8" name="墨迹 167"/>
              <p14:cNvContentPartPr/>
              <p14:nvPr/>
            </p14:nvContentPartPr>
            <p14:xfrm>
              <a:off x="4030133" y="943785"/>
              <a:ext cx="234244" cy="519743"/>
            </p14:xfrm>
          </p:contentPart>
        </mc:Choice>
        <mc:Fallback xmlns="">
          <p:pic>
            <p:nvPicPr>
              <p:cNvPr id="168" name="墨迹 167"/>
            </p:nvPicPr>
            <p:blipFill>
              <a:blip r:embed="rId319"/>
            </p:blipFill>
            <p:spPr>
              <a:xfrm>
                <a:off x="4030133" y="943785"/>
                <a:ext cx="234244" cy="519743"/>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9" name="墨迹 168"/>
              <p14:cNvContentPartPr/>
              <p14:nvPr/>
            </p14:nvContentPartPr>
            <p14:xfrm>
              <a:off x="4103511" y="1108926"/>
              <a:ext cx="118533" cy="253086"/>
            </p14:xfrm>
          </p:contentPart>
        </mc:Choice>
        <mc:Fallback xmlns="">
          <p:pic>
            <p:nvPicPr>
              <p:cNvPr id="169" name="墨迹 168"/>
            </p:nvPicPr>
            <p:blipFill>
              <a:blip r:embed="rId321"/>
            </p:blipFill>
            <p:spPr>
              <a:xfrm>
                <a:off x="4103511" y="1108926"/>
                <a:ext cx="118533" cy="253086"/>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70" name="墨迹 169"/>
              <p14:cNvContentPartPr/>
              <p14:nvPr/>
            </p14:nvContentPartPr>
            <p14:xfrm>
              <a:off x="4120444" y="902368"/>
              <a:ext cx="101600" cy="146635"/>
            </p14:xfrm>
          </p:contentPart>
        </mc:Choice>
        <mc:Fallback xmlns="">
          <p:pic>
            <p:nvPicPr>
              <p:cNvPr id="170" name="墨迹 169"/>
            </p:nvPicPr>
            <p:blipFill>
              <a:blip r:embed="rId323"/>
            </p:blipFill>
            <p:spPr>
              <a:xfrm>
                <a:off x="4120444" y="902368"/>
                <a:ext cx="101600" cy="146635"/>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71" name="墨迹 170"/>
              <p14:cNvContentPartPr/>
              <p14:nvPr/>
            </p14:nvContentPartPr>
            <p14:xfrm>
              <a:off x="4462991" y="2581619"/>
              <a:ext cx="284692" cy="205677"/>
            </p14:xfrm>
          </p:contentPart>
        </mc:Choice>
        <mc:Fallback xmlns="">
          <p:pic>
            <p:nvPicPr>
              <p:cNvPr id="171" name="墨迹 170"/>
            </p:nvPicPr>
            <p:blipFill>
              <a:blip r:embed="rId325"/>
            </p:blipFill>
            <p:spPr>
              <a:xfrm>
                <a:off x="4462991" y="2581619"/>
                <a:ext cx="284692" cy="205677"/>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72" name="墨迹 171"/>
              <p14:cNvContentPartPr/>
              <p14:nvPr/>
            </p14:nvContentPartPr>
            <p14:xfrm>
              <a:off x="4679244" y="2468118"/>
              <a:ext cx="231422" cy="560456"/>
            </p14:xfrm>
          </p:contentPart>
        </mc:Choice>
        <mc:Fallback xmlns="">
          <p:pic>
            <p:nvPicPr>
              <p:cNvPr id="172" name="墨迹 171"/>
            </p:nvPicPr>
            <p:blipFill>
              <a:blip r:embed="rId327"/>
            </p:blipFill>
            <p:spPr>
              <a:xfrm>
                <a:off x="4679244" y="2468118"/>
                <a:ext cx="231422" cy="560456"/>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73" name="墨迹 172"/>
              <p14:cNvContentPartPr/>
              <p14:nvPr/>
            </p14:nvContentPartPr>
            <p14:xfrm>
              <a:off x="4763911" y="2661986"/>
              <a:ext cx="118533" cy="245332"/>
            </p14:xfrm>
          </p:contentPart>
        </mc:Choice>
        <mc:Fallback xmlns="">
          <p:pic>
            <p:nvPicPr>
              <p:cNvPr id="173" name="墨迹 172"/>
            </p:nvPicPr>
            <p:blipFill>
              <a:blip r:embed="rId329"/>
            </p:blipFill>
            <p:spPr>
              <a:xfrm>
                <a:off x="4763911" y="2661986"/>
                <a:ext cx="118533" cy="245332"/>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74" name="墨迹 173"/>
              <p14:cNvContentPartPr/>
              <p14:nvPr/>
            </p14:nvContentPartPr>
            <p14:xfrm>
              <a:off x="4696177" y="2385636"/>
              <a:ext cx="115711" cy="93057"/>
            </p14:xfrm>
          </p:contentPart>
        </mc:Choice>
        <mc:Fallback xmlns="">
          <p:pic>
            <p:nvPicPr>
              <p:cNvPr id="174" name="墨迹 173"/>
            </p:nvPicPr>
            <p:blipFill>
              <a:blip r:embed="rId331"/>
            </p:blipFill>
            <p:spPr>
              <a:xfrm>
                <a:off x="4696177" y="2385636"/>
                <a:ext cx="115711" cy="93057"/>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75" name="墨迹 174"/>
              <p14:cNvContentPartPr/>
              <p14:nvPr/>
            </p14:nvContentPartPr>
            <p14:xfrm>
              <a:off x="5698772" y="2376295"/>
              <a:ext cx="47272" cy="56046"/>
            </p14:xfrm>
          </p:contentPart>
        </mc:Choice>
        <mc:Fallback xmlns="">
          <p:pic>
            <p:nvPicPr>
              <p:cNvPr id="175" name="墨迹 174"/>
            </p:nvPicPr>
            <p:blipFill>
              <a:blip r:embed="rId333"/>
            </p:blipFill>
            <p:spPr>
              <a:xfrm>
                <a:off x="5698772" y="2376295"/>
                <a:ext cx="47272" cy="56046"/>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76" name="墨迹 175"/>
              <p14:cNvContentPartPr/>
              <p14:nvPr/>
            </p14:nvContentPartPr>
            <p14:xfrm>
              <a:off x="4193822" y="1744637"/>
              <a:ext cx="56444" cy="124957"/>
            </p14:xfrm>
          </p:contentPart>
        </mc:Choice>
        <mc:Fallback xmlns="">
          <p:pic>
            <p:nvPicPr>
              <p:cNvPr id="176" name="墨迹 175"/>
            </p:nvPicPr>
            <p:blipFill>
              <a:blip r:embed="rId335"/>
            </p:blipFill>
            <p:spPr>
              <a:xfrm>
                <a:off x="4193822" y="1744637"/>
                <a:ext cx="56444" cy="124957"/>
              </a:xfrm>
              <a:prstGeom prst="rect"/>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64296" y="597685"/>
            <a:ext cx="11242145" cy="3952883"/>
          </a:xfrm>
          <a:prstGeom prst="rect">
            <a:avLst/>
          </a:prstGeom>
        </p:spPr>
      </p:pic>
      <p:pic>
        <p:nvPicPr>
          <p:cNvPr id="5" name="图片 4"/>
          <p:cNvPicPr>
            <a:picLocks noChangeAspect="1"/>
          </p:cNvPicPr>
          <p:nvPr/>
        </p:nvPicPr>
        <p:blipFill>
          <a:blip r:embed="rId2"/>
          <a:stretch>
            <a:fillRect/>
          </a:stretch>
        </p:blipFill>
        <p:spPr>
          <a:xfrm>
            <a:off x="790556" y="4483890"/>
            <a:ext cx="8908129" cy="19026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71426" y="452429"/>
            <a:ext cx="12193215" cy="4583915"/>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5983816" y="2977815"/>
              <a:ext cx="1060450" cy="48820"/>
            </p14:xfrm>
          </p:contentPart>
        </mc:Choice>
        <mc:Fallback xmlns="">
          <p:pic>
            <p:nvPicPr>
              <p:cNvPr id="2" name="墨迹 1"/>
            </p:nvPicPr>
            <p:blipFill>
              <a:blip r:embed="rId3"/>
            </p:blipFill>
            <p:spPr>
              <a:xfrm>
                <a:off x="5983816" y="2977815"/>
                <a:ext cx="1060450" cy="4882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3587044" y="3011654"/>
              <a:ext cx="59267" cy="5640"/>
            </p14:xfrm>
          </p:contentPart>
        </mc:Choice>
        <mc:Fallback xmlns="">
          <p:pic>
            <p:nvPicPr>
              <p:cNvPr id="4" name="墨迹 3"/>
            </p:nvPicPr>
            <p:blipFill>
              <a:blip r:embed="rId5"/>
            </p:blipFill>
            <p:spPr>
              <a:xfrm>
                <a:off x="3587044" y="3011654"/>
                <a:ext cx="59267" cy="564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445933" y="2972176"/>
              <a:ext cx="1411111" cy="86712"/>
            </p14:xfrm>
          </p:contentPart>
        </mc:Choice>
        <mc:Fallback xmlns="">
          <p:pic>
            <p:nvPicPr>
              <p:cNvPr id="5" name="墨迹 4"/>
            </p:nvPicPr>
            <p:blipFill>
              <a:blip r:embed="rId7"/>
            </p:blipFill>
            <p:spPr>
              <a:xfrm>
                <a:off x="3445933" y="2972176"/>
                <a:ext cx="1411111" cy="8671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7004755" y="2649121"/>
              <a:ext cx="169334" cy="289216"/>
            </p14:xfrm>
          </p:contentPart>
        </mc:Choice>
        <mc:Fallback xmlns="">
          <p:pic>
            <p:nvPicPr>
              <p:cNvPr id="6" name="墨迹 5"/>
            </p:nvPicPr>
            <p:blipFill>
              <a:blip r:embed="rId9"/>
            </p:blipFill>
            <p:spPr>
              <a:xfrm>
                <a:off x="7004755" y="2649121"/>
                <a:ext cx="169334" cy="28921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7043561" y="2642247"/>
              <a:ext cx="161572" cy="284810"/>
            </p14:xfrm>
          </p:contentPart>
        </mc:Choice>
        <mc:Fallback xmlns="">
          <p:pic>
            <p:nvPicPr>
              <p:cNvPr id="7" name="墨迹 6"/>
            </p:nvPicPr>
            <p:blipFill>
              <a:blip r:embed="rId11"/>
            </p:blipFill>
            <p:spPr>
              <a:xfrm>
                <a:off x="7043561" y="2642247"/>
                <a:ext cx="161572" cy="28481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2421466" y="3868904"/>
              <a:ext cx="872067" cy="50758"/>
            </p14:xfrm>
          </p:contentPart>
        </mc:Choice>
        <mc:Fallback xmlns="">
          <p:pic>
            <p:nvPicPr>
              <p:cNvPr id="8" name="墨迹 7"/>
            </p:nvPicPr>
            <p:blipFill>
              <a:blip r:embed="rId13"/>
            </p:blipFill>
            <p:spPr>
              <a:xfrm>
                <a:off x="2421466" y="3868904"/>
                <a:ext cx="872067" cy="5075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2596444" y="3980819"/>
              <a:ext cx="47978" cy="237048"/>
            </p14:xfrm>
          </p:contentPart>
        </mc:Choice>
        <mc:Fallback xmlns="">
          <p:pic>
            <p:nvPicPr>
              <p:cNvPr id="9" name="墨迹 8"/>
            </p:nvPicPr>
            <p:blipFill>
              <a:blip r:embed="rId15"/>
            </p:blipFill>
            <p:spPr>
              <a:xfrm>
                <a:off x="2596444" y="3980819"/>
                <a:ext cx="47978" cy="23704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2629605" y="4032458"/>
              <a:ext cx="59972" cy="39479"/>
            </p14:xfrm>
          </p:contentPart>
        </mc:Choice>
        <mc:Fallback xmlns="">
          <p:pic>
            <p:nvPicPr>
              <p:cNvPr id="10" name="墨迹 9"/>
            </p:nvPicPr>
            <p:blipFill>
              <a:blip r:embed="rId17"/>
            </p:blipFill>
            <p:spPr>
              <a:xfrm>
                <a:off x="2629605" y="4032458"/>
                <a:ext cx="59972" cy="3947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2692400" y="3956321"/>
              <a:ext cx="133526" cy="250971"/>
            </p14:xfrm>
          </p:contentPart>
        </mc:Choice>
        <mc:Fallback xmlns="">
          <p:pic>
            <p:nvPicPr>
              <p:cNvPr id="11" name="墨迹 10"/>
            </p:nvPicPr>
            <p:blipFill>
              <a:blip r:embed="rId19"/>
            </p:blipFill>
            <p:spPr>
              <a:xfrm>
                <a:off x="2692400" y="3956321"/>
                <a:ext cx="133526" cy="25097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2681111" y="3966191"/>
              <a:ext cx="124177" cy="238281"/>
            </p14:xfrm>
          </p:contentPart>
        </mc:Choice>
        <mc:Fallback xmlns="">
          <p:pic>
            <p:nvPicPr>
              <p:cNvPr id="12" name="墨迹 11"/>
            </p:nvPicPr>
            <p:blipFill>
              <a:blip r:embed="rId21"/>
            </p:blipFill>
            <p:spPr>
              <a:xfrm>
                <a:off x="2681111" y="3966191"/>
                <a:ext cx="124177" cy="23828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2858029" y="3916138"/>
              <a:ext cx="48859" cy="264365"/>
            </p14:xfrm>
          </p:contentPart>
        </mc:Choice>
        <mc:Fallback xmlns="">
          <p:pic>
            <p:nvPicPr>
              <p:cNvPr id="13" name="墨迹 12"/>
            </p:nvPicPr>
            <p:blipFill>
              <a:blip r:embed="rId23"/>
            </p:blipFill>
            <p:spPr>
              <a:xfrm>
                <a:off x="2858029" y="3916138"/>
                <a:ext cx="48859" cy="26436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2914826" y="3914023"/>
              <a:ext cx="265818" cy="485023"/>
            </p14:xfrm>
          </p:contentPart>
        </mc:Choice>
        <mc:Fallback xmlns="">
          <p:pic>
            <p:nvPicPr>
              <p:cNvPr id="14" name="墨迹 13"/>
            </p:nvPicPr>
            <p:blipFill>
              <a:blip r:embed="rId25"/>
            </p:blipFill>
            <p:spPr>
              <a:xfrm>
                <a:off x="2914826" y="3914023"/>
                <a:ext cx="265818" cy="48502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0032118" y="3877364"/>
              <a:ext cx="647170" cy="36659"/>
            </p14:xfrm>
          </p:contentPart>
        </mc:Choice>
        <mc:Fallback xmlns="">
          <p:pic>
            <p:nvPicPr>
              <p:cNvPr id="15" name="墨迹 14"/>
            </p:nvPicPr>
            <p:blipFill>
              <a:blip r:embed="rId27"/>
            </p:blipFill>
            <p:spPr>
              <a:xfrm>
                <a:off x="10032118" y="3877364"/>
                <a:ext cx="647170" cy="3665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094133" y="3265445"/>
              <a:ext cx="177800" cy="39479"/>
            </p14:xfrm>
          </p:contentPart>
        </mc:Choice>
        <mc:Fallback xmlns="">
          <p:pic>
            <p:nvPicPr>
              <p:cNvPr id="16" name="墨迹 15"/>
            </p:nvPicPr>
            <p:blipFill>
              <a:blip r:embed="rId29"/>
            </p:blipFill>
            <p:spPr>
              <a:xfrm>
                <a:off x="8094133" y="3265445"/>
                <a:ext cx="177800" cy="3947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156222" y="3169569"/>
              <a:ext cx="62088" cy="456823"/>
            </p14:xfrm>
          </p:contentPart>
        </mc:Choice>
        <mc:Fallback xmlns="">
          <p:pic>
            <p:nvPicPr>
              <p:cNvPr id="17" name="墨迹 16"/>
            </p:nvPicPr>
            <p:blipFill>
              <a:blip r:embed="rId31"/>
            </p:blipFill>
            <p:spPr>
              <a:xfrm>
                <a:off x="8156222" y="3169569"/>
                <a:ext cx="62088" cy="45682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073672" y="3327483"/>
              <a:ext cx="150283" cy="160029"/>
            </p14:xfrm>
          </p:contentPart>
        </mc:Choice>
        <mc:Fallback xmlns="">
          <p:pic>
            <p:nvPicPr>
              <p:cNvPr id="18" name="墨迹 17"/>
            </p:nvPicPr>
            <p:blipFill>
              <a:blip r:embed="rId33"/>
            </p:blipFill>
            <p:spPr>
              <a:xfrm>
                <a:off x="8073672" y="3327483"/>
                <a:ext cx="150283" cy="16002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246533" y="3166749"/>
              <a:ext cx="116240" cy="365882"/>
            </p14:xfrm>
          </p:contentPart>
        </mc:Choice>
        <mc:Fallback xmlns="">
          <p:pic>
            <p:nvPicPr>
              <p:cNvPr id="19" name="墨迹 18"/>
            </p:nvPicPr>
            <p:blipFill>
              <a:blip r:embed="rId35"/>
            </p:blipFill>
            <p:spPr>
              <a:xfrm>
                <a:off x="8246533" y="3166749"/>
                <a:ext cx="116240" cy="36588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297333" y="3466363"/>
              <a:ext cx="104422" cy="52873"/>
            </p14:xfrm>
          </p:contentPart>
        </mc:Choice>
        <mc:Fallback xmlns="">
          <p:pic>
            <p:nvPicPr>
              <p:cNvPr id="20" name="墨迹 19"/>
            </p:nvPicPr>
            <p:blipFill>
              <a:blip r:embed="rId37"/>
            </p:blipFill>
            <p:spPr>
              <a:xfrm>
                <a:off x="8297333" y="3466363"/>
                <a:ext cx="104422" cy="5287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359422" y="3224380"/>
              <a:ext cx="143933" cy="291331"/>
            </p14:xfrm>
          </p:contentPart>
        </mc:Choice>
        <mc:Fallback xmlns="">
          <p:pic>
            <p:nvPicPr>
              <p:cNvPr id="21" name="墨迹 20"/>
            </p:nvPicPr>
            <p:blipFill>
              <a:blip r:embed="rId39"/>
            </p:blipFill>
            <p:spPr>
              <a:xfrm>
                <a:off x="8359422" y="3224380"/>
                <a:ext cx="143933" cy="29133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8528755" y="3220503"/>
              <a:ext cx="28222" cy="459468"/>
            </p14:xfrm>
          </p:contentPart>
        </mc:Choice>
        <mc:Fallback xmlns="">
          <p:pic>
            <p:nvPicPr>
              <p:cNvPr id="22" name="墨迹 21"/>
            </p:nvPicPr>
            <p:blipFill>
              <a:blip r:embed="rId41"/>
            </p:blipFill>
            <p:spPr>
              <a:xfrm>
                <a:off x="8528755" y="3220503"/>
                <a:ext cx="28222" cy="45946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8540044" y="3316204"/>
              <a:ext cx="79022" cy="70497"/>
            </p14:xfrm>
          </p:contentPart>
        </mc:Choice>
        <mc:Fallback xmlns="">
          <p:pic>
            <p:nvPicPr>
              <p:cNvPr id="23" name="墨迹 22"/>
            </p:nvPicPr>
            <p:blipFill>
              <a:blip r:embed="rId43"/>
            </p:blipFill>
            <p:spPr>
              <a:xfrm>
                <a:off x="8540044" y="3316204"/>
                <a:ext cx="79022" cy="7049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8678333" y="3273905"/>
              <a:ext cx="19756" cy="184351"/>
            </p14:xfrm>
          </p:contentPart>
        </mc:Choice>
        <mc:Fallback xmlns="">
          <p:pic>
            <p:nvPicPr>
              <p:cNvPr id="24" name="墨迹 23"/>
            </p:nvPicPr>
            <p:blipFill>
              <a:blip r:embed="rId45"/>
            </p:blipFill>
            <p:spPr>
              <a:xfrm>
                <a:off x="8678333" y="3273905"/>
                <a:ext cx="19756" cy="18435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8719255" y="3250464"/>
              <a:ext cx="156987" cy="206029"/>
            </p14:xfrm>
          </p:contentPart>
        </mc:Choice>
        <mc:Fallback xmlns="">
          <p:pic>
            <p:nvPicPr>
              <p:cNvPr id="25" name="墨迹 24"/>
            </p:nvPicPr>
            <p:blipFill>
              <a:blip r:embed="rId47"/>
            </p:blipFill>
            <p:spPr>
              <a:xfrm>
                <a:off x="8719255" y="3250464"/>
                <a:ext cx="156987" cy="20602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8756650" y="3155469"/>
              <a:ext cx="127705" cy="370993"/>
            </p14:xfrm>
          </p:contentPart>
        </mc:Choice>
        <mc:Fallback xmlns="">
          <p:pic>
            <p:nvPicPr>
              <p:cNvPr id="26" name="墨迹 25"/>
            </p:nvPicPr>
            <p:blipFill>
              <a:blip r:embed="rId49"/>
            </p:blipFill>
            <p:spPr>
              <a:xfrm>
                <a:off x="8756650" y="3155469"/>
                <a:ext cx="127705" cy="37099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8904816" y="3233545"/>
              <a:ext cx="205316" cy="260312"/>
            </p14:xfrm>
          </p:contentPart>
        </mc:Choice>
        <mc:Fallback xmlns="">
          <p:pic>
            <p:nvPicPr>
              <p:cNvPr id="27" name="墨迹 26"/>
            </p:nvPicPr>
            <p:blipFill>
              <a:blip r:embed="rId51"/>
            </p:blipFill>
            <p:spPr>
              <a:xfrm>
                <a:off x="8904816" y="3233545"/>
                <a:ext cx="205316" cy="26031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9174338" y="3039853"/>
              <a:ext cx="253647" cy="372932"/>
            </p14:xfrm>
          </p:contentPart>
        </mc:Choice>
        <mc:Fallback xmlns="">
          <p:pic>
            <p:nvPicPr>
              <p:cNvPr id="28" name="墨迹 27"/>
            </p:nvPicPr>
            <p:blipFill>
              <a:blip r:embed="rId53"/>
            </p:blipFill>
            <p:spPr>
              <a:xfrm>
                <a:off x="9174338" y="3039853"/>
                <a:ext cx="253647" cy="37293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9260416" y="3222265"/>
              <a:ext cx="216606" cy="251853"/>
            </p14:xfrm>
          </p:contentPart>
        </mc:Choice>
        <mc:Fallback xmlns="">
          <p:pic>
            <p:nvPicPr>
              <p:cNvPr id="29" name="墨迹 28"/>
            </p:nvPicPr>
            <p:blipFill>
              <a:blip r:embed="rId55"/>
            </p:blipFill>
            <p:spPr>
              <a:xfrm>
                <a:off x="9260416" y="3222265"/>
                <a:ext cx="216606" cy="25185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548283" y="3160404"/>
              <a:ext cx="288572" cy="212902"/>
            </p14:xfrm>
          </p:contentPart>
        </mc:Choice>
        <mc:Fallback xmlns="">
          <p:pic>
            <p:nvPicPr>
              <p:cNvPr id="30" name="墨迹 29"/>
            </p:nvPicPr>
            <p:blipFill>
              <a:blip r:embed="rId57"/>
            </p:blipFill>
            <p:spPr>
              <a:xfrm>
                <a:off x="9548283" y="3160404"/>
                <a:ext cx="288572" cy="21290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680222" y="3051133"/>
              <a:ext cx="93133" cy="437084"/>
            </p14:xfrm>
          </p:contentPart>
        </mc:Choice>
        <mc:Fallback xmlns="">
          <p:pic>
            <p:nvPicPr>
              <p:cNvPr id="31" name="墨迹 30"/>
            </p:nvPicPr>
            <p:blipFill>
              <a:blip r:embed="rId59"/>
            </p:blipFill>
            <p:spPr>
              <a:xfrm>
                <a:off x="9680222" y="3051133"/>
                <a:ext cx="93133" cy="43708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781822" y="3024344"/>
              <a:ext cx="36688" cy="57808"/>
            </p14:xfrm>
          </p:contentPart>
        </mc:Choice>
        <mc:Fallback xmlns="">
          <p:pic>
            <p:nvPicPr>
              <p:cNvPr id="32" name="墨迹 31"/>
            </p:nvPicPr>
            <p:blipFill>
              <a:blip r:embed="rId61"/>
            </p:blipFill>
            <p:spPr>
              <a:xfrm>
                <a:off x="9781822" y="3024344"/>
                <a:ext cx="36688" cy="5780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9867194" y="3178028"/>
              <a:ext cx="143228" cy="36659"/>
            </p14:xfrm>
          </p:contentPart>
        </mc:Choice>
        <mc:Fallback xmlns="">
          <p:pic>
            <p:nvPicPr>
              <p:cNvPr id="33" name="墨迹 32"/>
            </p:nvPicPr>
            <p:blipFill>
              <a:blip r:embed="rId63"/>
            </p:blipFill>
            <p:spPr>
              <a:xfrm>
                <a:off x="9867194" y="3178028"/>
                <a:ext cx="143228" cy="3665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9840559" y="3064351"/>
              <a:ext cx="189618" cy="326580"/>
            </p14:xfrm>
          </p:contentPart>
        </mc:Choice>
        <mc:Fallback xmlns="">
          <p:pic>
            <p:nvPicPr>
              <p:cNvPr id="34" name="墨迹 33"/>
            </p:nvPicPr>
            <p:blipFill>
              <a:blip r:embed="rId65"/>
            </p:blipFill>
            <p:spPr>
              <a:xfrm>
                <a:off x="9840559" y="3064351"/>
                <a:ext cx="189618" cy="32658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9974262" y="3128328"/>
              <a:ext cx="120826" cy="191224"/>
            </p14:xfrm>
          </p:contentPart>
        </mc:Choice>
        <mc:Fallback xmlns="">
          <p:pic>
            <p:nvPicPr>
              <p:cNvPr id="35" name="墨迹 34"/>
            </p:nvPicPr>
            <p:blipFill>
              <a:blip r:embed="rId67"/>
            </p:blipFill>
            <p:spPr>
              <a:xfrm>
                <a:off x="9974262" y="3128328"/>
                <a:ext cx="120826" cy="19122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10112022" y="3078627"/>
              <a:ext cx="47978" cy="453299"/>
            </p14:xfrm>
          </p:contentPart>
        </mc:Choice>
        <mc:Fallback xmlns="">
          <p:pic>
            <p:nvPicPr>
              <p:cNvPr id="36" name="墨迹 35"/>
            </p:nvPicPr>
            <p:blipFill>
              <a:blip r:embed="rId69"/>
            </p:blipFill>
            <p:spPr>
              <a:xfrm>
                <a:off x="10112022" y="3078627"/>
                <a:ext cx="47978" cy="45329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10126133" y="3150534"/>
              <a:ext cx="169334" cy="150513"/>
            </p14:xfrm>
          </p:contentPart>
        </mc:Choice>
        <mc:Fallback xmlns="">
          <p:pic>
            <p:nvPicPr>
              <p:cNvPr id="37" name="墨迹 36"/>
            </p:nvPicPr>
            <p:blipFill>
              <a:blip r:embed="rId71"/>
            </p:blipFill>
            <p:spPr>
              <a:xfrm>
                <a:off x="10126133" y="3150534"/>
                <a:ext cx="169334" cy="15051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10236905" y="3031393"/>
              <a:ext cx="195439" cy="274236"/>
            </p14:xfrm>
          </p:contentPart>
        </mc:Choice>
        <mc:Fallback xmlns="">
          <p:pic>
            <p:nvPicPr>
              <p:cNvPr id="38" name="墨迹 37"/>
            </p:nvPicPr>
            <p:blipFill>
              <a:blip r:embed="rId73"/>
            </p:blipFill>
            <p:spPr>
              <a:xfrm>
                <a:off x="10236905" y="3031393"/>
                <a:ext cx="195439" cy="27423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0278533" y="3220327"/>
              <a:ext cx="174978" cy="76137"/>
            </p14:xfrm>
          </p:contentPart>
        </mc:Choice>
        <mc:Fallback xmlns="">
          <p:pic>
            <p:nvPicPr>
              <p:cNvPr id="39" name="墨迹 38"/>
            </p:nvPicPr>
            <p:blipFill>
              <a:blip r:embed="rId75"/>
            </p:blipFill>
            <p:spPr>
              <a:xfrm>
                <a:off x="10278533" y="3220327"/>
                <a:ext cx="174978" cy="7613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0337800" y="3160756"/>
              <a:ext cx="47977" cy="333101"/>
            </p14:xfrm>
          </p:contentPart>
        </mc:Choice>
        <mc:Fallback xmlns="">
          <p:pic>
            <p:nvPicPr>
              <p:cNvPr id="40" name="墨迹 39"/>
            </p:nvPicPr>
            <p:blipFill>
              <a:blip r:embed="rId77"/>
            </p:blipFill>
            <p:spPr>
              <a:xfrm>
                <a:off x="10337800" y="3160756"/>
                <a:ext cx="47977" cy="33310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0645422" y="3225967"/>
              <a:ext cx="55033" cy="62037"/>
            </p14:xfrm>
          </p:contentPart>
        </mc:Choice>
        <mc:Fallback xmlns="">
          <p:pic>
            <p:nvPicPr>
              <p:cNvPr id="41" name="墨迹 40"/>
            </p:nvPicPr>
            <p:blipFill>
              <a:blip r:embed="rId79"/>
            </p:blipFill>
            <p:spPr>
              <a:xfrm>
                <a:off x="10645422" y="3225967"/>
                <a:ext cx="55033" cy="6203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621080" y="3310564"/>
              <a:ext cx="44098" cy="70497"/>
            </p14:xfrm>
          </p:contentPart>
        </mc:Choice>
        <mc:Fallback xmlns="">
          <p:pic>
            <p:nvPicPr>
              <p:cNvPr id="42" name="墨迹 41"/>
            </p:nvPicPr>
            <p:blipFill>
              <a:blip r:embed="rId81"/>
            </p:blipFill>
            <p:spPr>
              <a:xfrm>
                <a:off x="10621080" y="3310564"/>
                <a:ext cx="44098" cy="7049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6914621" y="4647197"/>
              <a:ext cx="1642356" cy="95876"/>
            </p14:xfrm>
          </p:contentPart>
        </mc:Choice>
        <mc:Fallback xmlns="">
          <p:pic>
            <p:nvPicPr>
              <p:cNvPr id="43" name="墨迹 42"/>
            </p:nvPicPr>
            <p:blipFill>
              <a:blip r:embed="rId83"/>
            </p:blipFill>
            <p:spPr>
              <a:xfrm>
                <a:off x="6914621" y="4647197"/>
                <a:ext cx="1642356" cy="9587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7040738" y="4957386"/>
              <a:ext cx="59972" cy="165317"/>
            </p14:xfrm>
          </p:contentPart>
        </mc:Choice>
        <mc:Fallback xmlns="">
          <p:pic>
            <p:nvPicPr>
              <p:cNvPr id="44" name="墨迹 43"/>
            </p:nvPicPr>
            <p:blipFill>
              <a:blip r:embed="rId85"/>
            </p:blipFill>
            <p:spPr>
              <a:xfrm>
                <a:off x="7040738" y="4957386"/>
                <a:ext cx="59972" cy="16531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7191022" y="4827670"/>
              <a:ext cx="220133" cy="211493"/>
            </p14:xfrm>
          </p:contentPart>
        </mc:Choice>
        <mc:Fallback xmlns="">
          <p:pic>
            <p:nvPicPr>
              <p:cNvPr id="45" name="墨迹 44"/>
            </p:nvPicPr>
            <p:blipFill>
              <a:blip r:embed="rId87"/>
            </p:blipFill>
            <p:spPr>
              <a:xfrm>
                <a:off x="7191022" y="4827670"/>
                <a:ext cx="220133" cy="21149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7126111" y="4985585"/>
              <a:ext cx="132644" cy="202504"/>
            </p14:xfrm>
          </p:contentPart>
        </mc:Choice>
        <mc:Fallback xmlns="">
          <p:pic>
            <p:nvPicPr>
              <p:cNvPr id="46" name="墨迹 45"/>
            </p:nvPicPr>
            <p:blipFill>
              <a:blip r:embed="rId89"/>
            </p:blipFill>
            <p:spPr>
              <a:xfrm>
                <a:off x="7126111" y="4985585"/>
                <a:ext cx="132644" cy="20250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7390694" y="4934827"/>
              <a:ext cx="155928" cy="250266"/>
            </p14:xfrm>
          </p:contentPart>
        </mc:Choice>
        <mc:Fallback xmlns="">
          <p:pic>
            <p:nvPicPr>
              <p:cNvPr id="47" name="墨迹 46"/>
            </p:nvPicPr>
            <p:blipFill>
              <a:blip r:embed="rId91"/>
            </p:blipFill>
            <p:spPr>
              <a:xfrm>
                <a:off x="7390694" y="4934827"/>
                <a:ext cx="155928" cy="25026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7682088" y="4807050"/>
              <a:ext cx="81844" cy="65739"/>
            </p14:xfrm>
          </p:contentPart>
        </mc:Choice>
        <mc:Fallback xmlns="">
          <p:pic>
            <p:nvPicPr>
              <p:cNvPr id="48" name="墨迹 47"/>
            </p:nvPicPr>
            <p:blipFill>
              <a:blip r:embed="rId93"/>
            </p:blipFill>
            <p:spPr>
              <a:xfrm>
                <a:off x="7682088" y="4807050"/>
                <a:ext cx="81844" cy="6573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7591072" y="4878429"/>
              <a:ext cx="184150" cy="227707"/>
            </p14:xfrm>
          </p:contentPart>
        </mc:Choice>
        <mc:Fallback xmlns="">
          <p:pic>
            <p:nvPicPr>
              <p:cNvPr id="49" name="墨迹 48"/>
            </p:nvPicPr>
            <p:blipFill>
              <a:blip r:embed="rId95"/>
            </p:blipFill>
            <p:spPr>
              <a:xfrm>
                <a:off x="7591072" y="4878429"/>
                <a:ext cx="184150" cy="22770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7862711" y="4951746"/>
              <a:ext cx="5644" cy="87417"/>
            </p14:xfrm>
          </p:contentPart>
        </mc:Choice>
        <mc:Fallback xmlns="">
          <p:pic>
            <p:nvPicPr>
              <p:cNvPr id="50" name="墨迹 49"/>
            </p:nvPicPr>
            <p:blipFill>
              <a:blip r:embed="rId97"/>
            </p:blipFill>
            <p:spPr>
              <a:xfrm>
                <a:off x="7862711" y="4951746"/>
                <a:ext cx="5644" cy="8741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7953022" y="4790131"/>
              <a:ext cx="79022" cy="29080"/>
            </p14:xfrm>
          </p:contentPart>
        </mc:Choice>
        <mc:Fallback xmlns="">
          <p:pic>
            <p:nvPicPr>
              <p:cNvPr id="51" name="墨迹 50"/>
            </p:nvPicPr>
            <p:blipFill>
              <a:blip r:embed="rId99"/>
            </p:blipFill>
            <p:spPr>
              <a:xfrm>
                <a:off x="7953022" y="4790131"/>
                <a:ext cx="79022" cy="2908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7908572" y="4855870"/>
              <a:ext cx="191205" cy="321468"/>
            </p14:xfrm>
          </p:contentPart>
        </mc:Choice>
        <mc:Fallback xmlns="">
          <p:pic>
            <p:nvPicPr>
              <p:cNvPr id="52" name="墨迹 51"/>
            </p:nvPicPr>
            <p:blipFill>
              <a:blip r:embed="rId101"/>
            </p:blipFill>
            <p:spPr>
              <a:xfrm>
                <a:off x="7908572" y="4855870"/>
                <a:ext cx="191205" cy="32146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8126588" y="4875609"/>
              <a:ext cx="174449" cy="59218"/>
            </p14:xfrm>
          </p:contentPart>
        </mc:Choice>
        <mc:Fallback xmlns="">
          <p:pic>
            <p:nvPicPr>
              <p:cNvPr id="53" name="墨迹 52"/>
            </p:nvPicPr>
            <p:blipFill>
              <a:blip r:embed="rId103"/>
            </p:blipFill>
            <p:spPr>
              <a:xfrm>
                <a:off x="8126588" y="4875609"/>
                <a:ext cx="174449" cy="5921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8221133" y="4824322"/>
              <a:ext cx="42334" cy="389675"/>
            </p14:xfrm>
          </p:contentPart>
        </mc:Choice>
        <mc:Fallback xmlns="">
          <p:pic>
            <p:nvPicPr>
              <p:cNvPr id="54" name="墨迹 53"/>
            </p:nvPicPr>
            <p:blipFill>
              <a:blip r:embed="rId105"/>
            </p:blipFill>
            <p:spPr>
              <a:xfrm>
                <a:off x="8221133" y="4824322"/>
                <a:ext cx="42334" cy="38967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8085313" y="4948926"/>
              <a:ext cx="356659" cy="221363"/>
            </p14:xfrm>
          </p:contentPart>
        </mc:Choice>
        <mc:Fallback xmlns="">
          <p:pic>
            <p:nvPicPr>
              <p:cNvPr id="55" name="墨迹 54"/>
            </p:nvPicPr>
            <p:blipFill>
              <a:blip r:embed="rId107"/>
            </p:blipFill>
            <p:spPr>
              <a:xfrm>
                <a:off x="8085313" y="4948926"/>
                <a:ext cx="356659" cy="22136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8494888" y="4818330"/>
              <a:ext cx="138289" cy="215722"/>
            </p14:xfrm>
          </p:contentPart>
        </mc:Choice>
        <mc:Fallback xmlns="">
          <p:pic>
            <p:nvPicPr>
              <p:cNvPr id="56" name="墨迹 55"/>
            </p:nvPicPr>
            <p:blipFill>
              <a:blip r:embed="rId109"/>
            </p:blipFill>
            <p:spPr>
              <a:xfrm>
                <a:off x="8494888" y="4818330"/>
                <a:ext cx="138289" cy="215722"/>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8535811" y="4965317"/>
              <a:ext cx="43744" cy="78252"/>
            </p14:xfrm>
          </p:contentPart>
        </mc:Choice>
        <mc:Fallback xmlns="">
          <p:pic>
            <p:nvPicPr>
              <p:cNvPr id="57" name="墨迹 56"/>
            </p:nvPicPr>
            <p:blipFill>
              <a:blip r:embed="rId111"/>
            </p:blipFill>
            <p:spPr>
              <a:xfrm>
                <a:off x="8535811" y="4965317"/>
                <a:ext cx="43744" cy="7825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8647288" y="4923547"/>
              <a:ext cx="14112" cy="101517"/>
            </p14:xfrm>
          </p:contentPart>
        </mc:Choice>
        <mc:Fallback xmlns="">
          <p:pic>
            <p:nvPicPr>
              <p:cNvPr id="58" name="墨迹 57"/>
            </p:nvPicPr>
            <p:blipFill>
              <a:blip r:embed="rId113"/>
            </p:blipFill>
            <p:spPr>
              <a:xfrm>
                <a:off x="8647288" y="4923547"/>
                <a:ext cx="14112" cy="10151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8538986" y="4965846"/>
              <a:ext cx="382058" cy="196688"/>
            </p14:xfrm>
          </p:contentPart>
        </mc:Choice>
        <mc:Fallback xmlns="">
          <p:pic>
            <p:nvPicPr>
              <p:cNvPr id="59" name="墨迹 58"/>
            </p:nvPicPr>
            <p:blipFill>
              <a:blip r:embed="rId115"/>
            </p:blipFill>
            <p:spPr>
              <a:xfrm>
                <a:off x="8538986" y="4965846"/>
                <a:ext cx="382058" cy="19668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6476647" y="5508677"/>
              <a:ext cx="333375" cy="331338"/>
            </p14:xfrm>
          </p:contentPart>
        </mc:Choice>
        <mc:Fallback xmlns="">
          <p:pic>
            <p:nvPicPr>
              <p:cNvPr id="60" name="墨迹 59"/>
            </p:nvPicPr>
            <p:blipFill>
              <a:blip r:embed="rId117"/>
            </p:blipFill>
            <p:spPr>
              <a:xfrm>
                <a:off x="6476647" y="5508677"/>
                <a:ext cx="333375" cy="33133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6925733" y="5608078"/>
              <a:ext cx="50800" cy="93762"/>
            </p14:xfrm>
          </p:contentPart>
        </mc:Choice>
        <mc:Fallback xmlns="">
          <p:pic>
            <p:nvPicPr>
              <p:cNvPr id="61" name="墨迹 60"/>
            </p:nvPicPr>
            <p:blipFill>
              <a:blip r:embed="rId119"/>
            </p:blipFill>
            <p:spPr>
              <a:xfrm>
                <a:off x="6925733" y="5608078"/>
                <a:ext cx="50800" cy="9376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6860116" y="5741319"/>
              <a:ext cx="203906" cy="5639"/>
            </p14:xfrm>
          </p:contentPart>
        </mc:Choice>
        <mc:Fallback xmlns="">
          <p:pic>
            <p:nvPicPr>
              <p:cNvPr id="62" name="墨迹 61"/>
            </p:nvPicPr>
            <p:blipFill>
              <a:blip r:embed="rId121"/>
            </p:blipFill>
            <p:spPr>
              <a:xfrm>
                <a:off x="6860116" y="5741319"/>
                <a:ext cx="203906" cy="563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7247466" y="5543925"/>
              <a:ext cx="163689" cy="253791"/>
            </p14:xfrm>
          </p:contentPart>
        </mc:Choice>
        <mc:Fallback xmlns="">
          <p:pic>
            <p:nvPicPr>
              <p:cNvPr id="63" name="墨迹 62"/>
            </p:nvPicPr>
            <p:blipFill>
              <a:blip r:embed="rId123"/>
            </p:blipFill>
            <p:spPr>
              <a:xfrm>
                <a:off x="7247466" y="5543925"/>
                <a:ext cx="163689" cy="25379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7408333" y="5560845"/>
              <a:ext cx="112889" cy="203033"/>
            </p14:xfrm>
          </p:contentPart>
        </mc:Choice>
        <mc:Fallback xmlns="">
          <p:pic>
            <p:nvPicPr>
              <p:cNvPr id="64" name="墨迹 63"/>
            </p:nvPicPr>
            <p:blipFill>
              <a:blip r:embed="rId125"/>
            </p:blipFill>
            <p:spPr>
              <a:xfrm>
                <a:off x="7408333" y="5560845"/>
                <a:ext cx="112889" cy="203033"/>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7642577" y="5487527"/>
              <a:ext cx="107245" cy="22560"/>
            </p14:xfrm>
          </p:contentPart>
        </mc:Choice>
        <mc:Fallback xmlns="">
          <p:pic>
            <p:nvPicPr>
              <p:cNvPr id="65" name="墨迹 64"/>
            </p:nvPicPr>
            <p:blipFill>
              <a:blip r:embed="rId127"/>
            </p:blipFill>
            <p:spPr>
              <a:xfrm>
                <a:off x="7642577" y="5487527"/>
                <a:ext cx="107245" cy="2256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7614355" y="5572125"/>
              <a:ext cx="141112" cy="186113"/>
            </p14:xfrm>
          </p:contentPart>
        </mc:Choice>
        <mc:Fallback xmlns="">
          <p:pic>
            <p:nvPicPr>
              <p:cNvPr id="66" name="墨迹 65"/>
            </p:nvPicPr>
            <p:blipFill>
              <a:blip r:embed="rId129"/>
            </p:blipFill>
            <p:spPr>
              <a:xfrm>
                <a:off x="7614355" y="5572125"/>
                <a:ext cx="141112" cy="18611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7639226" y="5618653"/>
              <a:ext cx="161396" cy="43708"/>
            </p14:xfrm>
          </p:contentPart>
        </mc:Choice>
        <mc:Fallback xmlns="">
          <p:pic>
            <p:nvPicPr>
              <p:cNvPr id="67" name="墨迹 66"/>
            </p:nvPicPr>
            <p:blipFill>
              <a:blip r:embed="rId131"/>
            </p:blipFill>
            <p:spPr>
              <a:xfrm>
                <a:off x="7639226" y="5618653"/>
                <a:ext cx="161396" cy="4370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7811911" y="5495987"/>
              <a:ext cx="50800" cy="589360"/>
            </p14:xfrm>
          </p:contentPart>
        </mc:Choice>
        <mc:Fallback xmlns="">
          <p:pic>
            <p:nvPicPr>
              <p:cNvPr id="68" name="墨迹 67"/>
            </p:nvPicPr>
            <p:blipFill>
              <a:blip r:embed="rId133"/>
            </p:blipFill>
            <p:spPr>
              <a:xfrm>
                <a:off x="7811911" y="5495987"/>
                <a:ext cx="50800" cy="58936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7857066" y="5442409"/>
              <a:ext cx="90311" cy="174834"/>
            </p14:xfrm>
          </p:contentPart>
        </mc:Choice>
        <mc:Fallback xmlns="">
          <p:pic>
            <p:nvPicPr>
              <p:cNvPr id="69" name="墨迹 68"/>
            </p:nvPicPr>
            <p:blipFill>
              <a:blip r:embed="rId135"/>
            </p:blipFill>
            <p:spPr>
              <a:xfrm>
                <a:off x="7857066" y="5442409"/>
                <a:ext cx="90311" cy="174834"/>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8022696" y="5466907"/>
              <a:ext cx="243593" cy="260312"/>
            </p14:xfrm>
          </p:contentPart>
        </mc:Choice>
        <mc:Fallback xmlns="">
          <p:pic>
            <p:nvPicPr>
              <p:cNvPr id="70" name="墨迹 69"/>
            </p:nvPicPr>
            <p:blipFill>
              <a:blip r:embed="rId137"/>
            </p:blipFill>
            <p:spPr>
              <a:xfrm>
                <a:off x="8022696" y="5466907"/>
                <a:ext cx="243593" cy="260312"/>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8302977" y="5476248"/>
              <a:ext cx="183445" cy="28199"/>
            </p14:xfrm>
          </p:contentPart>
        </mc:Choice>
        <mc:Fallback xmlns="">
          <p:pic>
            <p:nvPicPr>
              <p:cNvPr id="71" name="墨迹 70"/>
            </p:nvPicPr>
            <p:blipFill>
              <a:blip r:embed="rId139"/>
            </p:blipFill>
            <p:spPr>
              <a:xfrm>
                <a:off x="8302977" y="5476248"/>
                <a:ext cx="183445" cy="2819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8404577" y="5416149"/>
              <a:ext cx="28223" cy="375928"/>
            </p14:xfrm>
          </p:contentPart>
        </mc:Choice>
        <mc:Fallback xmlns="">
          <p:pic>
            <p:nvPicPr>
              <p:cNvPr id="72" name="墨迹 71"/>
            </p:nvPicPr>
            <p:blipFill>
              <a:blip r:embed="rId141"/>
            </p:blipFill>
            <p:spPr>
              <a:xfrm>
                <a:off x="8404577" y="5416149"/>
                <a:ext cx="28223" cy="37592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8303506" y="5510087"/>
              <a:ext cx="191382" cy="146635"/>
            </p14:xfrm>
          </p:contentPart>
        </mc:Choice>
        <mc:Fallback xmlns="">
          <p:pic>
            <p:nvPicPr>
              <p:cNvPr id="73" name="墨迹 72"/>
            </p:nvPicPr>
            <p:blipFill>
              <a:blip r:embed="rId143"/>
            </p:blipFill>
            <p:spPr>
              <a:xfrm>
                <a:off x="8303506" y="5510087"/>
                <a:ext cx="191382" cy="14663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8536340" y="5397291"/>
              <a:ext cx="97190" cy="33838"/>
            </p14:xfrm>
          </p:contentPart>
        </mc:Choice>
        <mc:Fallback xmlns="">
          <p:pic>
            <p:nvPicPr>
              <p:cNvPr id="74" name="墨迹 73"/>
            </p:nvPicPr>
            <p:blipFill>
              <a:blip r:embed="rId145"/>
            </p:blipFill>
            <p:spPr>
              <a:xfrm>
                <a:off x="8536340" y="5397291"/>
                <a:ext cx="97190" cy="3383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8472311" y="5348647"/>
              <a:ext cx="143933" cy="363063"/>
            </p14:xfrm>
          </p:contentPart>
        </mc:Choice>
        <mc:Fallback xmlns="">
          <p:pic>
            <p:nvPicPr>
              <p:cNvPr id="75" name="墨迹 74"/>
            </p:nvPicPr>
            <p:blipFill>
              <a:blip r:embed="rId147"/>
            </p:blipFill>
            <p:spPr>
              <a:xfrm>
                <a:off x="8472311" y="5348647"/>
                <a:ext cx="143933" cy="36306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8640938" y="5431130"/>
              <a:ext cx="387350" cy="310189"/>
            </p14:xfrm>
          </p:contentPart>
        </mc:Choice>
        <mc:Fallback xmlns="">
          <p:pic>
            <p:nvPicPr>
              <p:cNvPr id="76" name="墨迹 75"/>
            </p:nvPicPr>
            <p:blipFill>
              <a:blip r:embed="rId149"/>
            </p:blipFill>
            <p:spPr>
              <a:xfrm>
                <a:off x="8640938" y="5431130"/>
                <a:ext cx="387350" cy="31018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9245600" y="5752598"/>
              <a:ext cx="81844" cy="33839"/>
            </p14:xfrm>
          </p:contentPart>
        </mc:Choice>
        <mc:Fallback xmlns="">
          <p:pic>
            <p:nvPicPr>
              <p:cNvPr id="77" name="墨迹 76"/>
            </p:nvPicPr>
            <p:blipFill>
              <a:blip r:embed="rId151"/>
            </p:blipFill>
            <p:spPr>
              <a:xfrm>
                <a:off x="9245600" y="5752598"/>
                <a:ext cx="81844" cy="3383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9318977" y="5651082"/>
              <a:ext cx="53623" cy="53578"/>
            </p14:xfrm>
          </p:contentPart>
        </mc:Choice>
        <mc:Fallback xmlns="">
          <p:pic>
            <p:nvPicPr>
              <p:cNvPr id="78" name="墨迹 77"/>
            </p:nvPicPr>
            <p:blipFill>
              <a:blip r:embed="rId153"/>
            </p:blipFill>
            <p:spPr>
              <a:xfrm>
                <a:off x="9318977" y="5651082"/>
                <a:ext cx="53623" cy="5357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2756429" y="5854115"/>
              <a:ext cx="9348" cy="225239"/>
            </p14:xfrm>
          </p:contentPart>
        </mc:Choice>
        <mc:Fallback xmlns="">
          <p:pic>
            <p:nvPicPr>
              <p:cNvPr id="79" name="墨迹 78"/>
            </p:nvPicPr>
            <p:blipFill>
              <a:blip r:embed="rId155"/>
            </p:blipFill>
            <p:spPr>
              <a:xfrm>
                <a:off x="2756429" y="5854115"/>
                <a:ext cx="9348" cy="22523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2765777" y="5949991"/>
              <a:ext cx="110067" cy="22559"/>
            </p14:xfrm>
          </p:contentPart>
        </mc:Choice>
        <mc:Fallback xmlns="">
          <p:pic>
            <p:nvPicPr>
              <p:cNvPr id="80" name="墨迹 79"/>
            </p:nvPicPr>
            <p:blipFill>
              <a:blip r:embed="rId157"/>
            </p:blipFill>
            <p:spPr>
              <a:xfrm>
                <a:off x="2765777" y="5949991"/>
                <a:ext cx="110067" cy="2255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2901244" y="5779740"/>
              <a:ext cx="16933" cy="277407"/>
            </p14:xfrm>
          </p:contentPart>
        </mc:Choice>
        <mc:Fallback xmlns="">
          <p:pic>
            <p:nvPicPr>
              <p:cNvPr id="81" name="墨迹 80"/>
            </p:nvPicPr>
            <p:blipFill>
              <a:blip r:embed="rId159"/>
            </p:blipFill>
            <p:spPr>
              <a:xfrm>
                <a:off x="2901244" y="5779740"/>
                <a:ext cx="16933" cy="277407"/>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3016250" y="5811816"/>
              <a:ext cx="226483" cy="143815"/>
            </p14:xfrm>
          </p:contentPart>
        </mc:Choice>
        <mc:Fallback xmlns="">
          <p:pic>
            <p:nvPicPr>
              <p:cNvPr id="82" name="墨迹 81"/>
            </p:nvPicPr>
            <p:blipFill>
              <a:blip r:embed="rId161"/>
            </p:blipFill>
            <p:spPr>
              <a:xfrm>
                <a:off x="3016250" y="5811816"/>
                <a:ext cx="226483" cy="14381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3251200" y="5701840"/>
              <a:ext cx="174977" cy="195278"/>
            </p14:xfrm>
          </p:contentPart>
        </mc:Choice>
        <mc:Fallback xmlns="">
          <p:pic>
            <p:nvPicPr>
              <p:cNvPr id="83" name="墨迹 82"/>
            </p:nvPicPr>
            <p:blipFill>
              <a:blip r:embed="rId163"/>
            </p:blipFill>
            <p:spPr>
              <a:xfrm>
                <a:off x="3251200" y="5701840"/>
                <a:ext cx="174977" cy="19527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3279422" y="5414210"/>
              <a:ext cx="5644" cy="186113"/>
            </p14:xfrm>
          </p:contentPart>
        </mc:Choice>
        <mc:Fallback xmlns="">
          <p:pic>
            <p:nvPicPr>
              <p:cNvPr id="84" name="墨迹 83"/>
            </p:nvPicPr>
            <p:blipFill>
              <a:blip r:embed="rId165"/>
            </p:blipFill>
            <p:spPr>
              <a:xfrm>
                <a:off x="3279422" y="5414210"/>
                <a:ext cx="5644" cy="186113"/>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3366911" y="5425490"/>
              <a:ext cx="8466" cy="205853"/>
            </p14:xfrm>
          </p:contentPart>
        </mc:Choice>
        <mc:Fallback xmlns="">
          <p:pic>
            <p:nvPicPr>
              <p:cNvPr id="85" name="墨迹 84"/>
            </p:nvPicPr>
            <p:blipFill>
              <a:blip r:embed="rId167"/>
            </p:blipFill>
            <p:spPr>
              <a:xfrm>
                <a:off x="3366911" y="5425490"/>
                <a:ext cx="8466" cy="205853"/>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3251200" y="5179982"/>
              <a:ext cx="112888" cy="147516"/>
            </p14:xfrm>
          </p:contentPart>
        </mc:Choice>
        <mc:Fallback xmlns="">
          <p:pic>
            <p:nvPicPr>
              <p:cNvPr id="86" name="墨迹 85"/>
            </p:nvPicPr>
            <p:blipFill>
              <a:blip r:embed="rId169"/>
            </p:blipFill>
            <p:spPr>
              <a:xfrm>
                <a:off x="3251200" y="5179982"/>
                <a:ext cx="112888" cy="14751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3465688" y="5792077"/>
              <a:ext cx="203200" cy="163554"/>
            </p14:xfrm>
          </p:contentPart>
        </mc:Choice>
        <mc:Fallback xmlns="">
          <p:pic>
            <p:nvPicPr>
              <p:cNvPr id="87" name="墨迹 86"/>
            </p:nvPicPr>
            <p:blipFill>
              <a:blip r:embed="rId171"/>
            </p:blipFill>
            <p:spPr>
              <a:xfrm>
                <a:off x="3465688" y="5792077"/>
                <a:ext cx="203200" cy="16355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3812822" y="5789257"/>
              <a:ext cx="14111" cy="222772"/>
            </p14:xfrm>
          </p:contentPart>
        </mc:Choice>
        <mc:Fallback xmlns="">
          <p:pic>
            <p:nvPicPr>
              <p:cNvPr id="88" name="墨迹 87"/>
            </p:nvPicPr>
            <p:blipFill>
              <a:blip r:embed="rId173"/>
            </p:blipFill>
            <p:spPr>
              <a:xfrm>
                <a:off x="3812822" y="5789257"/>
                <a:ext cx="14111" cy="222772"/>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3826933" y="5893593"/>
              <a:ext cx="127000" cy="45119"/>
            </p14:xfrm>
          </p:contentPart>
        </mc:Choice>
        <mc:Fallback xmlns="">
          <p:pic>
            <p:nvPicPr>
              <p:cNvPr id="89" name="墨迹 88"/>
            </p:nvPicPr>
            <p:blipFill>
              <a:blip r:embed="rId175"/>
            </p:blipFill>
            <p:spPr>
              <a:xfrm>
                <a:off x="3826933" y="5893593"/>
                <a:ext cx="127000" cy="4511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4003322" y="5702545"/>
              <a:ext cx="12700" cy="583014"/>
            </p14:xfrm>
          </p:contentPart>
        </mc:Choice>
        <mc:Fallback xmlns="">
          <p:pic>
            <p:nvPicPr>
              <p:cNvPr id="90" name="墨迹 89"/>
            </p:nvPicPr>
            <p:blipFill>
              <a:blip r:embed="rId177"/>
            </p:blipFill>
            <p:spPr>
              <a:xfrm>
                <a:off x="4003322" y="5702545"/>
                <a:ext cx="12700" cy="583014"/>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2440693" y="4656361"/>
              <a:ext cx="602544" cy="120551"/>
            </p14:xfrm>
          </p:contentPart>
        </mc:Choice>
        <mc:Fallback xmlns="">
          <p:pic>
            <p:nvPicPr>
              <p:cNvPr id="91" name="墨迹 90"/>
            </p:nvPicPr>
            <p:blipFill>
              <a:blip r:embed="rId179"/>
            </p:blipFill>
            <p:spPr>
              <a:xfrm>
                <a:off x="2440693" y="4656361"/>
                <a:ext cx="602544" cy="120551"/>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5582355" y="3843525"/>
              <a:ext cx="14112" cy="14100"/>
            </p14:xfrm>
          </p:contentPart>
        </mc:Choice>
        <mc:Fallback xmlns="">
          <p:pic>
            <p:nvPicPr>
              <p:cNvPr id="92" name="墨迹 91"/>
            </p:nvPicPr>
            <p:blipFill>
              <a:blip r:embed="rId181"/>
            </p:blipFill>
            <p:spPr>
              <a:xfrm>
                <a:off x="5582355" y="3843525"/>
                <a:ext cx="14112" cy="14100"/>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5554133" y="3784307"/>
              <a:ext cx="313267" cy="154390"/>
            </p14:xfrm>
          </p:contentPart>
        </mc:Choice>
        <mc:Fallback xmlns="">
          <p:pic>
            <p:nvPicPr>
              <p:cNvPr id="93" name="墨迹 92"/>
            </p:nvPicPr>
            <p:blipFill>
              <a:blip r:embed="rId183"/>
            </p:blipFill>
            <p:spPr>
              <a:xfrm>
                <a:off x="5554133" y="3784307"/>
                <a:ext cx="313267" cy="154390"/>
              </a:xfrm>
              <a:prstGeom prst="rect"/>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64296" y="597685"/>
            <a:ext cx="11242145" cy="3952883"/>
          </a:xfrm>
          <a:prstGeom prst="rect">
            <a:avLst/>
          </a:prstGeom>
        </p:spPr>
      </p:pic>
      <p:pic>
        <p:nvPicPr>
          <p:cNvPr id="5" name="图片 4"/>
          <p:cNvPicPr>
            <a:picLocks noChangeAspect="1"/>
          </p:cNvPicPr>
          <p:nvPr/>
        </p:nvPicPr>
        <p:blipFill>
          <a:blip r:embed="rId2"/>
          <a:stretch>
            <a:fillRect/>
          </a:stretch>
        </p:blipFill>
        <p:spPr>
          <a:xfrm>
            <a:off x="790556" y="4483890"/>
            <a:ext cx="8908129" cy="1902622"/>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6400094" y="5453689"/>
              <a:ext cx="232128" cy="351430"/>
            </p14:xfrm>
          </p:contentPart>
        </mc:Choice>
        <mc:Fallback xmlns="">
          <p:pic>
            <p:nvPicPr>
              <p:cNvPr id="2" name="墨迹 1"/>
            </p:nvPicPr>
            <p:blipFill>
              <a:blip r:embed="rId4"/>
            </p:blipFill>
            <p:spPr>
              <a:xfrm>
                <a:off x="6400094" y="5453689"/>
                <a:ext cx="232128" cy="35143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6438547" y="5481888"/>
              <a:ext cx="190853" cy="253791"/>
            </p14:xfrm>
          </p:contentPart>
        </mc:Choice>
        <mc:Fallback xmlns="">
          <p:pic>
            <p:nvPicPr>
              <p:cNvPr id="4" name="墨迹 3"/>
            </p:nvPicPr>
            <p:blipFill>
              <a:blip r:embed="rId6"/>
            </p:blipFill>
            <p:spPr>
              <a:xfrm>
                <a:off x="6438547" y="5481888"/>
                <a:ext cx="190853" cy="253791"/>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4984044" y="1705159"/>
              <a:ext cx="100189" cy="145577"/>
            </p14:xfrm>
          </p:contentPart>
        </mc:Choice>
        <mc:Fallback xmlns="">
          <p:pic>
            <p:nvPicPr>
              <p:cNvPr id="6" name="墨迹 5"/>
            </p:nvPicPr>
            <p:blipFill>
              <a:blip r:embed="rId8"/>
            </p:blipFill>
            <p:spPr>
              <a:xfrm>
                <a:off x="4984044" y="1705159"/>
                <a:ext cx="100189" cy="14557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5085644" y="1772307"/>
              <a:ext cx="174978" cy="158620"/>
            </p14:xfrm>
          </p:contentPart>
        </mc:Choice>
        <mc:Fallback xmlns="">
          <p:pic>
            <p:nvPicPr>
              <p:cNvPr id="7" name="墨迹 6"/>
            </p:nvPicPr>
            <p:blipFill>
              <a:blip r:embed="rId10"/>
            </p:blipFill>
            <p:spPr>
              <a:xfrm>
                <a:off x="5085644" y="1772307"/>
                <a:ext cx="174978" cy="15862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6558844" y="1705159"/>
              <a:ext cx="28222" cy="141876"/>
            </p14:xfrm>
          </p:contentPart>
        </mc:Choice>
        <mc:Fallback xmlns="">
          <p:pic>
            <p:nvPicPr>
              <p:cNvPr id="8" name="墨迹 7"/>
            </p:nvPicPr>
            <p:blipFill>
              <a:blip r:embed="rId12"/>
            </p:blipFill>
            <p:spPr>
              <a:xfrm>
                <a:off x="6558844" y="1705159"/>
                <a:ext cx="28222" cy="14187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6558844" y="1753978"/>
              <a:ext cx="107244" cy="39479"/>
            </p14:xfrm>
          </p:contentPart>
        </mc:Choice>
        <mc:Fallback xmlns="">
          <p:pic>
            <p:nvPicPr>
              <p:cNvPr id="9" name="墨迹 8"/>
            </p:nvPicPr>
            <p:blipFill>
              <a:blip r:embed="rId14"/>
            </p:blipFill>
            <p:spPr>
              <a:xfrm>
                <a:off x="6558844" y="1753978"/>
                <a:ext cx="107244" cy="3947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6662384" y="1624263"/>
              <a:ext cx="181504" cy="195983"/>
            </p14:xfrm>
          </p:contentPart>
        </mc:Choice>
        <mc:Fallback xmlns="">
          <p:pic>
            <p:nvPicPr>
              <p:cNvPr id="10" name="墨迹 9"/>
            </p:nvPicPr>
            <p:blipFill>
              <a:blip r:embed="rId16"/>
            </p:blipFill>
            <p:spPr>
              <a:xfrm>
                <a:off x="6662384" y="1624263"/>
                <a:ext cx="181504" cy="195983"/>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6547555" y="2240940"/>
              <a:ext cx="270934" cy="240573"/>
            </p14:xfrm>
          </p:contentPart>
        </mc:Choice>
        <mc:Fallback xmlns="">
          <p:pic>
            <p:nvPicPr>
              <p:cNvPr id="11" name="墨迹 10"/>
            </p:nvPicPr>
            <p:blipFill>
              <a:blip r:embed="rId18"/>
            </p:blipFill>
            <p:spPr>
              <a:xfrm>
                <a:off x="6547555" y="2240940"/>
                <a:ext cx="270934" cy="24057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6643511" y="2334878"/>
              <a:ext cx="166511" cy="11279"/>
            </p14:xfrm>
          </p:contentPart>
        </mc:Choice>
        <mc:Fallback xmlns="">
          <p:pic>
            <p:nvPicPr>
              <p:cNvPr id="12" name="墨迹 11"/>
            </p:nvPicPr>
            <p:blipFill>
              <a:blip r:embed="rId20"/>
            </p:blipFill>
            <p:spPr>
              <a:xfrm>
                <a:off x="6643511" y="2334878"/>
                <a:ext cx="166511" cy="1127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4752622" y="2408195"/>
              <a:ext cx="138289" cy="16920"/>
            </p14:xfrm>
          </p:contentPart>
        </mc:Choice>
        <mc:Fallback xmlns="">
          <p:pic>
            <p:nvPicPr>
              <p:cNvPr id="13" name="墨迹 12"/>
            </p:nvPicPr>
            <p:blipFill>
              <a:blip r:embed="rId22"/>
            </p:blipFill>
            <p:spPr>
              <a:xfrm>
                <a:off x="4752622" y="2408195"/>
                <a:ext cx="138289" cy="1692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4837288" y="2325713"/>
              <a:ext cx="16934" cy="200918"/>
            </p14:xfrm>
          </p:contentPart>
        </mc:Choice>
        <mc:Fallback xmlns="">
          <p:pic>
            <p:nvPicPr>
              <p:cNvPr id="14" name="墨迹 13"/>
            </p:nvPicPr>
            <p:blipFill>
              <a:blip r:embed="rId24"/>
            </p:blipFill>
            <p:spPr>
              <a:xfrm>
                <a:off x="4837288" y="2325713"/>
                <a:ext cx="16934" cy="20091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4664251" y="2227722"/>
              <a:ext cx="437621" cy="305430"/>
            </p14:xfrm>
          </p:contentPart>
        </mc:Choice>
        <mc:Fallback xmlns="">
          <p:pic>
            <p:nvPicPr>
              <p:cNvPr id="15" name="墨迹 14"/>
            </p:nvPicPr>
            <p:blipFill>
              <a:blip r:embed="rId26"/>
            </p:blipFill>
            <p:spPr>
              <a:xfrm>
                <a:off x="4664251" y="2227722"/>
                <a:ext cx="437621" cy="30543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4121855" y="4130450"/>
              <a:ext cx="132116" cy="187523"/>
            </p14:xfrm>
          </p:contentPart>
        </mc:Choice>
        <mc:Fallback xmlns="">
          <p:pic>
            <p:nvPicPr>
              <p:cNvPr id="16" name="墨迹 15"/>
            </p:nvPicPr>
            <p:blipFill>
              <a:blip r:embed="rId28"/>
            </p:blipFill>
            <p:spPr>
              <a:xfrm>
                <a:off x="4121855" y="4130450"/>
                <a:ext cx="132116" cy="18752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4272844" y="4212932"/>
              <a:ext cx="124178" cy="157562"/>
            </p14:xfrm>
          </p:contentPart>
        </mc:Choice>
        <mc:Fallback xmlns="">
          <p:pic>
            <p:nvPicPr>
              <p:cNvPr id="17" name="墨迹 16"/>
            </p:nvPicPr>
            <p:blipFill>
              <a:blip r:embed="rId30"/>
            </p:blipFill>
            <p:spPr>
              <a:xfrm>
                <a:off x="4272844" y="4212932"/>
                <a:ext cx="124178" cy="15756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4367036" y="4201652"/>
              <a:ext cx="151341" cy="33839"/>
            </p14:xfrm>
          </p:contentPart>
        </mc:Choice>
        <mc:Fallback xmlns="">
          <p:pic>
            <p:nvPicPr>
              <p:cNvPr id="18" name="墨迹 17"/>
            </p:nvPicPr>
            <p:blipFill>
              <a:blip r:embed="rId32"/>
            </p:blipFill>
            <p:spPr>
              <a:xfrm>
                <a:off x="4367036" y="4201652"/>
                <a:ext cx="151341" cy="3383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4419600" y="4119170"/>
              <a:ext cx="39511" cy="200918"/>
            </p14:xfrm>
          </p:contentPart>
        </mc:Choice>
        <mc:Fallback xmlns="">
          <p:pic>
            <p:nvPicPr>
              <p:cNvPr id="19" name="墨迹 18"/>
            </p:nvPicPr>
            <p:blipFill>
              <a:blip r:embed="rId34"/>
            </p:blipFill>
            <p:spPr>
              <a:xfrm>
                <a:off x="4419600" y="4119170"/>
                <a:ext cx="39511" cy="20091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4534429" y="4098021"/>
              <a:ext cx="125059" cy="152451"/>
            </p14:xfrm>
          </p:contentPart>
        </mc:Choice>
        <mc:Fallback xmlns="">
          <p:pic>
            <p:nvPicPr>
              <p:cNvPr id="20" name="墨迹 19"/>
            </p:nvPicPr>
            <p:blipFill>
              <a:blip r:embed="rId36"/>
            </p:blipFill>
            <p:spPr>
              <a:xfrm>
                <a:off x="4534429" y="4098021"/>
                <a:ext cx="125059" cy="15245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4566355" y="4130626"/>
              <a:ext cx="95956" cy="192282"/>
            </p14:xfrm>
          </p:contentPart>
        </mc:Choice>
        <mc:Fallback xmlns="">
          <p:pic>
            <p:nvPicPr>
              <p:cNvPr id="21" name="墨迹 20"/>
            </p:nvPicPr>
            <p:blipFill>
              <a:blip r:embed="rId38"/>
            </p:blipFill>
            <p:spPr>
              <a:xfrm>
                <a:off x="4566355" y="4130626"/>
                <a:ext cx="95956" cy="19228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4651022" y="4184733"/>
              <a:ext cx="93486" cy="101517"/>
            </p14:xfrm>
          </p:contentPart>
        </mc:Choice>
        <mc:Fallback xmlns="">
          <p:pic>
            <p:nvPicPr>
              <p:cNvPr id="22" name="墨迹 21"/>
            </p:nvPicPr>
            <p:blipFill>
              <a:blip r:embed="rId40"/>
            </p:blipFill>
            <p:spPr>
              <a:xfrm>
                <a:off x="4651022" y="4184733"/>
                <a:ext cx="93486" cy="10151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4751211" y="4032458"/>
              <a:ext cx="94544" cy="45119"/>
            </p14:xfrm>
          </p:contentPart>
        </mc:Choice>
        <mc:Fallback xmlns="">
          <p:pic>
            <p:nvPicPr>
              <p:cNvPr id="23" name="墨迹 22"/>
            </p:nvPicPr>
            <p:blipFill>
              <a:blip r:embed="rId42"/>
            </p:blipFill>
            <p:spPr>
              <a:xfrm>
                <a:off x="4751211" y="4032458"/>
                <a:ext cx="94544" cy="4511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4825294" y="4176273"/>
              <a:ext cx="127706" cy="14100"/>
            </p14:xfrm>
          </p:contentPart>
        </mc:Choice>
        <mc:Fallback xmlns="">
          <p:pic>
            <p:nvPicPr>
              <p:cNvPr id="24" name="墨迹 23"/>
            </p:nvPicPr>
            <p:blipFill>
              <a:blip r:embed="rId44"/>
            </p:blipFill>
            <p:spPr>
              <a:xfrm>
                <a:off x="4825294" y="4176273"/>
                <a:ext cx="127706" cy="1410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4871155" y="4100841"/>
              <a:ext cx="16933" cy="188228"/>
            </p14:xfrm>
          </p:contentPart>
        </mc:Choice>
        <mc:Fallback xmlns="">
          <p:pic>
            <p:nvPicPr>
              <p:cNvPr id="25" name="墨迹 24"/>
            </p:nvPicPr>
            <p:blipFill>
              <a:blip r:embed="rId46"/>
            </p:blipFill>
            <p:spPr>
              <a:xfrm>
                <a:off x="4871155" y="4100841"/>
                <a:ext cx="16933" cy="18822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4974695" y="3998620"/>
              <a:ext cx="141993" cy="214312"/>
            </p14:xfrm>
          </p:contentPart>
        </mc:Choice>
        <mc:Fallback xmlns="">
          <p:pic>
            <p:nvPicPr>
              <p:cNvPr id="26" name="墨迹 25"/>
            </p:nvPicPr>
            <p:blipFill>
              <a:blip r:embed="rId48"/>
            </p:blipFill>
            <p:spPr>
              <a:xfrm>
                <a:off x="4974695" y="3998620"/>
                <a:ext cx="141993" cy="21431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5019322" y="4088856"/>
              <a:ext cx="71966" cy="197394"/>
            </p14:xfrm>
          </p:contentPart>
        </mc:Choice>
        <mc:Fallback xmlns="">
          <p:pic>
            <p:nvPicPr>
              <p:cNvPr id="27" name="墨迹 26"/>
            </p:nvPicPr>
            <p:blipFill>
              <a:blip r:embed="rId50"/>
            </p:blipFill>
            <p:spPr>
              <a:xfrm>
                <a:off x="5019322" y="4088856"/>
                <a:ext cx="71966" cy="19739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5156200" y="4026819"/>
              <a:ext cx="19755" cy="242511"/>
            </p14:xfrm>
          </p:contentPart>
        </mc:Choice>
        <mc:Fallback xmlns="">
          <p:pic>
            <p:nvPicPr>
              <p:cNvPr id="28" name="墨迹 27"/>
            </p:nvPicPr>
            <p:blipFill>
              <a:blip r:embed="rId52"/>
            </p:blipFill>
            <p:spPr>
              <a:xfrm>
                <a:off x="5156200" y="4026819"/>
                <a:ext cx="19755" cy="242511"/>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5170311" y="4101546"/>
              <a:ext cx="95955" cy="49348"/>
            </p14:xfrm>
          </p:contentPart>
        </mc:Choice>
        <mc:Fallback xmlns="">
          <p:pic>
            <p:nvPicPr>
              <p:cNvPr id="29" name="墨迹 28"/>
            </p:nvPicPr>
            <p:blipFill>
              <a:blip r:embed="rId54"/>
            </p:blipFill>
            <p:spPr>
              <a:xfrm>
                <a:off x="5170311" y="4101546"/>
                <a:ext cx="95955" cy="49348"/>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5243688" y="3987516"/>
              <a:ext cx="25400" cy="431269"/>
            </p14:xfrm>
          </p:contentPart>
        </mc:Choice>
        <mc:Fallback xmlns="">
          <p:pic>
            <p:nvPicPr>
              <p:cNvPr id="30" name="墨迹 29"/>
            </p:nvPicPr>
            <p:blipFill>
              <a:blip r:embed="rId56"/>
            </p:blipFill>
            <p:spPr>
              <a:xfrm>
                <a:off x="5243688" y="3987516"/>
                <a:ext cx="25400" cy="43126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5277555" y="3881594"/>
              <a:ext cx="104422" cy="49348"/>
            </p14:xfrm>
          </p:contentPart>
        </mc:Choice>
        <mc:Fallback xmlns="">
          <p:pic>
            <p:nvPicPr>
              <p:cNvPr id="31" name="墨迹 30"/>
            </p:nvPicPr>
            <p:blipFill>
              <a:blip r:embed="rId58"/>
            </p:blipFill>
            <p:spPr>
              <a:xfrm>
                <a:off x="5277555" y="3881594"/>
                <a:ext cx="104422" cy="4934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5322711" y="3807395"/>
              <a:ext cx="39511" cy="179945"/>
            </p14:xfrm>
          </p:contentPart>
        </mc:Choice>
        <mc:Fallback xmlns="">
          <p:pic>
            <p:nvPicPr>
              <p:cNvPr id="32" name="墨迹 31"/>
            </p:nvPicPr>
            <p:blipFill>
              <a:blip r:embed="rId60"/>
            </p:blipFill>
            <p:spPr>
              <a:xfrm>
                <a:off x="5322711" y="3807395"/>
                <a:ext cx="39511" cy="17994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5005916" y="4466723"/>
              <a:ext cx="212373" cy="16919"/>
            </p14:xfrm>
          </p:contentPart>
        </mc:Choice>
        <mc:Fallback xmlns="">
          <p:pic>
            <p:nvPicPr>
              <p:cNvPr id="33" name="墨迹 32"/>
            </p:nvPicPr>
            <p:blipFill>
              <a:blip r:embed="rId62"/>
            </p:blipFill>
            <p:spPr>
              <a:xfrm>
                <a:off x="5005916" y="4466723"/>
                <a:ext cx="212373" cy="1691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4998861" y="4551320"/>
              <a:ext cx="219427" cy="5640"/>
            </p14:xfrm>
          </p:contentPart>
        </mc:Choice>
        <mc:Fallback xmlns="">
          <p:pic>
            <p:nvPicPr>
              <p:cNvPr id="34" name="墨迹 33"/>
            </p:nvPicPr>
            <p:blipFill>
              <a:blip r:embed="rId64"/>
            </p:blipFill>
            <p:spPr>
              <a:xfrm>
                <a:off x="4998861" y="4551320"/>
                <a:ext cx="219427" cy="564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5232400" y="4390586"/>
              <a:ext cx="324555" cy="209377"/>
            </p14:xfrm>
          </p:contentPart>
        </mc:Choice>
        <mc:Fallback xmlns="">
          <p:pic>
            <p:nvPicPr>
              <p:cNvPr id="35" name="墨迹 34"/>
            </p:nvPicPr>
            <p:blipFill>
              <a:blip r:embed="rId66"/>
            </p:blipFill>
            <p:spPr>
              <a:xfrm>
                <a:off x="5232400" y="4390586"/>
                <a:ext cx="324555" cy="209377"/>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5527851" y="4277085"/>
              <a:ext cx="316265" cy="304197"/>
            </p14:xfrm>
          </p:contentPart>
        </mc:Choice>
        <mc:Fallback xmlns="">
          <p:pic>
            <p:nvPicPr>
              <p:cNvPr id="36" name="墨迹 35"/>
            </p:nvPicPr>
            <p:blipFill>
              <a:blip r:embed="rId68"/>
            </p:blipFill>
            <p:spPr>
              <a:xfrm>
                <a:off x="5527851" y="4277085"/>
                <a:ext cx="316265" cy="304197"/>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7" name="墨迹 46"/>
              <p14:cNvContentPartPr/>
              <p14:nvPr/>
            </p14:nvContentPartPr>
            <p14:xfrm>
              <a:off x="7366000" y="2086727"/>
              <a:ext cx="39511" cy="219952"/>
            </p14:xfrm>
          </p:contentPart>
        </mc:Choice>
        <mc:Fallback xmlns="">
          <p:pic>
            <p:nvPicPr>
              <p:cNvPr id="47" name="墨迹 46"/>
            </p:nvPicPr>
            <p:blipFill>
              <a:blip r:embed="rId70"/>
            </p:blipFill>
            <p:spPr>
              <a:xfrm>
                <a:off x="7366000" y="2086727"/>
                <a:ext cx="39511" cy="219952"/>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8" name="墨迹 47"/>
              <p14:cNvContentPartPr/>
              <p14:nvPr/>
            </p14:nvContentPartPr>
            <p14:xfrm>
              <a:off x="7377288" y="2171324"/>
              <a:ext cx="110067" cy="62037"/>
            </p14:xfrm>
          </p:contentPart>
        </mc:Choice>
        <mc:Fallback xmlns="">
          <p:pic>
            <p:nvPicPr>
              <p:cNvPr id="48" name="墨迹 47"/>
            </p:nvPicPr>
            <p:blipFill>
              <a:blip r:embed="rId72"/>
            </p:blipFill>
            <p:spPr>
              <a:xfrm>
                <a:off x="7377288" y="2171324"/>
                <a:ext cx="110067" cy="62037"/>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9" name="墨迹 48"/>
              <p14:cNvContentPartPr/>
              <p14:nvPr/>
            </p14:nvContentPartPr>
            <p14:xfrm>
              <a:off x="7473244" y="2037555"/>
              <a:ext cx="28222" cy="308602"/>
            </p14:xfrm>
          </p:contentPart>
        </mc:Choice>
        <mc:Fallback xmlns="">
          <p:pic>
            <p:nvPicPr>
              <p:cNvPr id="49" name="墨迹 48"/>
            </p:nvPicPr>
            <p:blipFill>
              <a:blip r:embed="rId74"/>
            </p:blipFill>
            <p:spPr>
              <a:xfrm>
                <a:off x="7473244" y="2037555"/>
                <a:ext cx="28222" cy="30860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50" name="墨迹 49"/>
              <p14:cNvContentPartPr/>
              <p14:nvPr/>
            </p14:nvContentPartPr>
            <p14:xfrm>
              <a:off x="7518400" y="2182603"/>
              <a:ext cx="129822" cy="127424"/>
            </p14:xfrm>
          </p:contentPart>
        </mc:Choice>
        <mc:Fallback xmlns="">
          <p:pic>
            <p:nvPicPr>
              <p:cNvPr id="50" name="墨迹 49"/>
            </p:nvPicPr>
            <p:blipFill>
              <a:blip r:embed="rId76"/>
            </p:blipFill>
            <p:spPr>
              <a:xfrm>
                <a:off x="7518400" y="2182603"/>
                <a:ext cx="129822" cy="12742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51" name="墨迹 50"/>
              <p14:cNvContentPartPr/>
              <p14:nvPr/>
            </p14:nvContentPartPr>
            <p14:xfrm>
              <a:off x="7687733" y="2162864"/>
              <a:ext cx="124178" cy="25379"/>
            </p14:xfrm>
          </p:contentPart>
        </mc:Choice>
        <mc:Fallback xmlns="">
          <p:pic>
            <p:nvPicPr>
              <p:cNvPr id="51" name="墨迹 50"/>
            </p:nvPicPr>
            <p:blipFill>
              <a:blip r:embed="rId78"/>
            </p:blipFill>
            <p:spPr>
              <a:xfrm>
                <a:off x="7687733" y="2162864"/>
                <a:ext cx="124178" cy="2537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52" name="墨迹 51"/>
              <p14:cNvContentPartPr/>
              <p14:nvPr/>
            </p14:nvContentPartPr>
            <p14:xfrm>
              <a:off x="7840133" y="2064167"/>
              <a:ext cx="245534" cy="146635"/>
            </p14:xfrm>
          </p:contentPart>
        </mc:Choice>
        <mc:Fallback xmlns="">
          <p:pic>
            <p:nvPicPr>
              <p:cNvPr id="52" name="墨迹 51"/>
            </p:nvPicPr>
            <p:blipFill>
              <a:blip r:embed="rId80"/>
            </p:blipFill>
            <p:spPr>
              <a:xfrm>
                <a:off x="7840133" y="2064167"/>
                <a:ext cx="245534" cy="146635"/>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53" name="墨迹 52"/>
              <p14:cNvContentPartPr/>
              <p14:nvPr/>
            </p14:nvContentPartPr>
            <p14:xfrm>
              <a:off x="8050918" y="1975869"/>
              <a:ext cx="94015" cy="37540"/>
            </p14:xfrm>
          </p:contentPart>
        </mc:Choice>
        <mc:Fallback xmlns="">
          <p:pic>
            <p:nvPicPr>
              <p:cNvPr id="53" name="墨迹 52"/>
            </p:nvPicPr>
            <p:blipFill>
              <a:blip r:embed="rId82"/>
            </p:blipFill>
            <p:spPr>
              <a:xfrm>
                <a:off x="8050918" y="1975869"/>
                <a:ext cx="94015" cy="3754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54" name="墨迹 53"/>
              <p14:cNvContentPartPr/>
              <p14:nvPr/>
            </p14:nvContentPartPr>
            <p14:xfrm>
              <a:off x="8161866" y="2035968"/>
              <a:ext cx="169334" cy="33839"/>
            </p14:xfrm>
          </p:contentPart>
        </mc:Choice>
        <mc:Fallback xmlns="">
          <p:pic>
            <p:nvPicPr>
              <p:cNvPr id="54" name="墨迹 53"/>
            </p:nvPicPr>
            <p:blipFill>
              <a:blip r:embed="rId84"/>
            </p:blipFill>
            <p:spPr>
              <a:xfrm>
                <a:off x="8161866" y="2035968"/>
                <a:ext cx="169334" cy="3383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5" name="墨迹 54"/>
              <p14:cNvContentPartPr/>
              <p14:nvPr/>
            </p14:nvContentPartPr>
            <p14:xfrm>
              <a:off x="8154458" y="2114925"/>
              <a:ext cx="176742" cy="16920"/>
            </p14:xfrm>
          </p:contentPart>
        </mc:Choice>
        <mc:Fallback xmlns="">
          <p:pic>
            <p:nvPicPr>
              <p:cNvPr id="55" name="墨迹 54"/>
            </p:nvPicPr>
            <p:blipFill>
              <a:blip r:embed="rId86"/>
            </p:blipFill>
            <p:spPr>
              <a:xfrm>
                <a:off x="8154458" y="2114925"/>
                <a:ext cx="176742" cy="1692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6" name="墨迹 55"/>
              <p14:cNvContentPartPr/>
              <p14:nvPr/>
            </p14:nvContentPartPr>
            <p14:xfrm>
              <a:off x="8355188" y="1979570"/>
              <a:ext cx="246944" cy="201095"/>
            </p14:xfrm>
          </p:contentPart>
        </mc:Choice>
        <mc:Fallback xmlns="">
          <p:pic>
            <p:nvPicPr>
              <p:cNvPr id="56" name="墨迹 55"/>
            </p:nvPicPr>
            <p:blipFill>
              <a:blip r:embed="rId88"/>
            </p:blipFill>
            <p:spPr>
              <a:xfrm>
                <a:off x="8355188" y="1979570"/>
                <a:ext cx="246944" cy="201095"/>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7" name="墨迹 56"/>
              <p14:cNvContentPartPr/>
              <p14:nvPr/>
            </p14:nvContentPartPr>
            <p14:xfrm>
              <a:off x="8613422" y="1914713"/>
              <a:ext cx="45155" cy="247093"/>
            </p14:xfrm>
          </p:contentPart>
        </mc:Choice>
        <mc:Fallback xmlns="">
          <p:pic>
            <p:nvPicPr>
              <p:cNvPr id="57" name="墨迹 56"/>
            </p:nvPicPr>
            <p:blipFill>
              <a:blip r:embed="rId90"/>
            </p:blipFill>
            <p:spPr>
              <a:xfrm>
                <a:off x="8613422" y="1914713"/>
                <a:ext cx="45155" cy="247093"/>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8" name="墨迹 57"/>
              <p14:cNvContentPartPr/>
              <p14:nvPr/>
            </p14:nvContentPartPr>
            <p14:xfrm>
              <a:off x="8619066" y="2019049"/>
              <a:ext cx="112889" cy="56398"/>
            </p14:xfrm>
          </p:contentPart>
        </mc:Choice>
        <mc:Fallback xmlns="">
          <p:pic>
            <p:nvPicPr>
              <p:cNvPr id="58" name="墨迹 57"/>
            </p:nvPicPr>
            <p:blipFill>
              <a:blip r:embed="rId92"/>
            </p:blipFill>
            <p:spPr>
              <a:xfrm>
                <a:off x="8619066" y="2019049"/>
                <a:ext cx="112889" cy="5639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9" name="墨迹 58"/>
              <p14:cNvContentPartPr/>
              <p14:nvPr/>
            </p14:nvContentPartPr>
            <p14:xfrm>
              <a:off x="8715022" y="1854437"/>
              <a:ext cx="28222" cy="528379"/>
            </p14:xfrm>
          </p:contentPart>
        </mc:Choice>
        <mc:Fallback xmlns="">
          <p:pic>
            <p:nvPicPr>
              <p:cNvPr id="59" name="墨迹 58"/>
            </p:nvPicPr>
            <p:blipFill>
              <a:blip r:embed="rId94"/>
            </p:blipFill>
            <p:spPr>
              <a:xfrm>
                <a:off x="8715022" y="1854437"/>
                <a:ext cx="28222" cy="52837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60" name="墨迹 59"/>
              <p14:cNvContentPartPr/>
              <p14:nvPr/>
            </p14:nvContentPartPr>
            <p14:xfrm>
              <a:off x="8788400" y="1840514"/>
              <a:ext cx="163688" cy="54459"/>
            </p14:xfrm>
          </p:contentPart>
        </mc:Choice>
        <mc:Fallback xmlns="">
          <p:pic>
            <p:nvPicPr>
              <p:cNvPr id="60" name="墨迹 59"/>
            </p:nvPicPr>
            <p:blipFill>
              <a:blip r:embed="rId96"/>
            </p:blipFill>
            <p:spPr>
              <a:xfrm>
                <a:off x="8788400" y="1840514"/>
                <a:ext cx="163688" cy="5445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61" name="墨迹 60"/>
              <p14:cNvContentPartPr/>
              <p14:nvPr/>
            </p14:nvContentPartPr>
            <p14:xfrm>
              <a:off x="8835848" y="1709565"/>
              <a:ext cx="31574" cy="278465"/>
            </p14:xfrm>
          </p:contentPart>
        </mc:Choice>
        <mc:Fallback xmlns="">
          <p:pic>
            <p:nvPicPr>
              <p:cNvPr id="61" name="墨迹 60"/>
            </p:nvPicPr>
            <p:blipFill>
              <a:blip r:embed="rId98"/>
            </p:blipFill>
            <p:spPr>
              <a:xfrm>
                <a:off x="8835848" y="1709565"/>
                <a:ext cx="31574" cy="278465"/>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62" name="墨迹 61"/>
              <p14:cNvContentPartPr/>
              <p14:nvPr/>
            </p14:nvContentPartPr>
            <p14:xfrm>
              <a:off x="7778044" y="5584814"/>
              <a:ext cx="217311" cy="38068"/>
            </p14:xfrm>
          </p:contentPart>
        </mc:Choice>
        <mc:Fallback xmlns="">
          <p:pic>
            <p:nvPicPr>
              <p:cNvPr id="62" name="墨迹 61"/>
            </p:nvPicPr>
            <p:blipFill>
              <a:blip r:embed="rId100"/>
            </p:blipFill>
            <p:spPr>
              <a:xfrm>
                <a:off x="7778044" y="5584814"/>
                <a:ext cx="217311" cy="38068"/>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63" name="墨迹 62"/>
              <p14:cNvContentPartPr/>
              <p14:nvPr/>
            </p14:nvContentPartPr>
            <p14:xfrm>
              <a:off x="7800622" y="5474133"/>
              <a:ext cx="118533" cy="396901"/>
            </p14:xfrm>
          </p:contentPart>
        </mc:Choice>
        <mc:Fallback xmlns="">
          <p:pic>
            <p:nvPicPr>
              <p:cNvPr id="63" name="墨迹 62"/>
            </p:nvPicPr>
            <p:blipFill>
              <a:blip r:embed="rId102"/>
            </p:blipFill>
            <p:spPr>
              <a:xfrm>
                <a:off x="7800622" y="5474133"/>
                <a:ext cx="118533" cy="396901"/>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64" name="墨迹 63"/>
              <p14:cNvContentPartPr/>
              <p14:nvPr/>
            </p14:nvContentPartPr>
            <p14:xfrm>
              <a:off x="7889169" y="5690560"/>
              <a:ext cx="219075" cy="107156"/>
            </p14:xfrm>
          </p:contentPart>
        </mc:Choice>
        <mc:Fallback xmlns="">
          <p:pic>
            <p:nvPicPr>
              <p:cNvPr id="64" name="墨迹 63"/>
            </p:nvPicPr>
            <p:blipFill>
              <a:blip r:embed="rId104"/>
            </p:blipFill>
            <p:spPr>
              <a:xfrm>
                <a:off x="7889169" y="5690560"/>
                <a:ext cx="219075" cy="107156"/>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5" name="墨迹 64"/>
              <p14:cNvContentPartPr/>
              <p14:nvPr/>
            </p14:nvContentPartPr>
            <p14:xfrm>
              <a:off x="8184444" y="5400111"/>
              <a:ext cx="101600" cy="70497"/>
            </p14:xfrm>
          </p:contentPart>
        </mc:Choice>
        <mc:Fallback xmlns="">
          <p:pic>
            <p:nvPicPr>
              <p:cNvPr id="65" name="墨迹 64"/>
            </p:nvPicPr>
            <p:blipFill>
              <a:blip r:embed="rId106"/>
            </p:blipFill>
            <p:spPr>
              <a:xfrm>
                <a:off x="8184444" y="5400111"/>
                <a:ext cx="101600" cy="70497"/>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6" name="墨迹 65"/>
              <p14:cNvContentPartPr/>
              <p14:nvPr/>
            </p14:nvContentPartPr>
            <p14:xfrm>
              <a:off x="8079140" y="5521366"/>
              <a:ext cx="54504" cy="185585"/>
            </p14:xfrm>
          </p:contentPart>
        </mc:Choice>
        <mc:Fallback xmlns="">
          <p:pic>
            <p:nvPicPr>
              <p:cNvPr id="66" name="墨迹 65"/>
            </p:nvPicPr>
            <p:blipFill>
              <a:blip r:embed="rId108"/>
            </p:blipFill>
            <p:spPr>
              <a:xfrm>
                <a:off x="8079140" y="5521366"/>
                <a:ext cx="54504" cy="185585"/>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7" name="墨迹 66"/>
              <p14:cNvContentPartPr/>
              <p14:nvPr/>
            </p14:nvContentPartPr>
            <p14:xfrm>
              <a:off x="8116711" y="5521366"/>
              <a:ext cx="183444" cy="252381"/>
            </p14:xfrm>
          </p:contentPart>
        </mc:Choice>
        <mc:Fallback xmlns="">
          <p:pic>
            <p:nvPicPr>
              <p:cNvPr id="67" name="墨迹 66"/>
            </p:nvPicPr>
            <p:blipFill>
              <a:blip r:embed="rId110"/>
            </p:blipFill>
            <p:spPr>
              <a:xfrm>
                <a:off x="8116711" y="5521366"/>
                <a:ext cx="183444" cy="252381"/>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8" name="墨迹 67"/>
              <p14:cNvContentPartPr/>
              <p14:nvPr/>
            </p14:nvContentPartPr>
            <p14:xfrm>
              <a:off x="8556977" y="5444347"/>
              <a:ext cx="90312" cy="240573"/>
            </p14:xfrm>
          </p:contentPart>
        </mc:Choice>
        <mc:Fallback xmlns="">
          <p:pic>
            <p:nvPicPr>
              <p:cNvPr id="68" name="墨迹 67"/>
            </p:nvPicPr>
            <p:blipFill>
              <a:blip r:embed="rId112"/>
            </p:blipFill>
            <p:spPr>
              <a:xfrm>
                <a:off x="8556977" y="5444347"/>
                <a:ext cx="90312" cy="24057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9" name="墨迹 68"/>
              <p14:cNvContentPartPr/>
              <p14:nvPr/>
            </p14:nvContentPartPr>
            <p14:xfrm>
              <a:off x="8698088" y="5459328"/>
              <a:ext cx="118534" cy="167784"/>
            </p14:xfrm>
          </p:contentPart>
        </mc:Choice>
        <mc:Fallback xmlns="">
          <p:pic>
            <p:nvPicPr>
              <p:cNvPr id="69" name="墨迹 68"/>
            </p:nvPicPr>
            <p:blipFill>
              <a:blip r:embed="rId114"/>
            </p:blipFill>
            <p:spPr>
              <a:xfrm>
                <a:off x="8698088" y="5459328"/>
                <a:ext cx="118534" cy="167784"/>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70" name="墨迹 69"/>
              <p14:cNvContentPartPr/>
              <p14:nvPr/>
            </p14:nvContentPartPr>
            <p14:xfrm>
              <a:off x="8819444" y="5377552"/>
              <a:ext cx="25400" cy="369406"/>
            </p14:xfrm>
          </p:contentPart>
        </mc:Choice>
        <mc:Fallback xmlns="">
          <p:pic>
            <p:nvPicPr>
              <p:cNvPr id="70" name="墨迹 69"/>
            </p:nvPicPr>
            <p:blipFill>
              <a:blip r:embed="rId116"/>
            </p:blipFill>
            <p:spPr>
              <a:xfrm>
                <a:off x="8819444" y="5377552"/>
                <a:ext cx="25400" cy="369406"/>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71" name="墨迹 70"/>
              <p14:cNvContentPartPr/>
              <p14:nvPr/>
            </p14:nvContentPartPr>
            <p14:xfrm>
              <a:off x="8983133" y="5320272"/>
              <a:ext cx="53622" cy="581781"/>
            </p14:xfrm>
          </p:contentPart>
        </mc:Choice>
        <mc:Fallback xmlns="">
          <p:pic>
            <p:nvPicPr>
              <p:cNvPr id="71" name="墨迹 70"/>
            </p:nvPicPr>
            <p:blipFill>
              <a:blip r:embed="rId118"/>
            </p:blipFill>
            <p:spPr>
              <a:xfrm>
                <a:off x="8983133" y="5320272"/>
                <a:ext cx="53622" cy="581781"/>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72" name="墨迹 71"/>
              <p14:cNvContentPartPr/>
              <p14:nvPr/>
            </p14:nvContentPartPr>
            <p14:xfrm>
              <a:off x="8923866" y="5307054"/>
              <a:ext cx="112889" cy="121255"/>
            </p14:xfrm>
          </p:contentPart>
        </mc:Choice>
        <mc:Fallback xmlns="">
          <p:pic>
            <p:nvPicPr>
              <p:cNvPr id="72" name="墨迹 71"/>
            </p:nvPicPr>
            <p:blipFill>
              <a:blip r:embed="rId120"/>
            </p:blipFill>
            <p:spPr>
              <a:xfrm>
                <a:off x="8923866" y="5307054"/>
                <a:ext cx="112889" cy="121255"/>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73" name="墨迹 72"/>
              <p14:cNvContentPartPr/>
              <p14:nvPr/>
            </p14:nvContentPartPr>
            <p14:xfrm>
              <a:off x="9036755" y="5308993"/>
              <a:ext cx="110067" cy="71378"/>
            </p14:xfrm>
          </p:contentPart>
        </mc:Choice>
        <mc:Fallback xmlns="">
          <p:pic>
            <p:nvPicPr>
              <p:cNvPr id="73" name="墨迹 72"/>
            </p:nvPicPr>
            <p:blipFill>
              <a:blip r:embed="rId122"/>
            </p:blipFill>
            <p:spPr>
              <a:xfrm>
                <a:off x="9036755" y="5308993"/>
                <a:ext cx="110067" cy="7137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74" name="墨迹 73"/>
              <p14:cNvContentPartPr/>
              <p14:nvPr/>
            </p14:nvContentPartPr>
            <p14:xfrm>
              <a:off x="9793111" y="5402930"/>
              <a:ext cx="246239" cy="22560"/>
            </p14:xfrm>
          </p:contentPart>
        </mc:Choice>
        <mc:Fallback xmlns="">
          <p:pic>
            <p:nvPicPr>
              <p:cNvPr id="74" name="墨迹 73"/>
            </p:nvPicPr>
            <p:blipFill>
              <a:blip r:embed="rId124"/>
            </p:blipFill>
            <p:spPr>
              <a:xfrm>
                <a:off x="9793111" y="5402930"/>
                <a:ext cx="246239" cy="2256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5" name="墨迹 74"/>
              <p14:cNvContentPartPr/>
              <p14:nvPr/>
            </p14:nvContentPartPr>
            <p14:xfrm>
              <a:off x="9723966" y="5313222"/>
              <a:ext cx="255411" cy="330282"/>
            </p14:xfrm>
          </p:contentPart>
        </mc:Choice>
        <mc:Fallback xmlns="">
          <p:pic>
            <p:nvPicPr>
              <p:cNvPr id="75" name="墨迹 74"/>
            </p:nvPicPr>
            <p:blipFill>
              <a:blip r:embed="rId126"/>
            </p:blipFill>
            <p:spPr>
              <a:xfrm>
                <a:off x="9723966" y="5313222"/>
                <a:ext cx="255411" cy="330282"/>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6" name="墨迹 75"/>
              <p14:cNvContentPartPr/>
              <p14:nvPr/>
            </p14:nvContentPartPr>
            <p14:xfrm>
              <a:off x="9826977" y="5525244"/>
              <a:ext cx="169334" cy="148397"/>
            </p14:xfrm>
          </p:contentPart>
        </mc:Choice>
        <mc:Fallback xmlns="">
          <p:pic>
            <p:nvPicPr>
              <p:cNvPr id="76" name="墨迹 75"/>
            </p:nvPicPr>
            <p:blipFill>
              <a:blip r:embed="rId128"/>
            </p:blipFill>
            <p:spPr>
              <a:xfrm>
                <a:off x="9826977" y="5525244"/>
                <a:ext cx="169334" cy="14839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7" name="墨迹 76"/>
              <p14:cNvContentPartPr/>
              <p14:nvPr/>
            </p14:nvContentPartPr>
            <p14:xfrm>
              <a:off x="10205155" y="5177338"/>
              <a:ext cx="105834" cy="124076"/>
            </p14:xfrm>
          </p:contentPart>
        </mc:Choice>
        <mc:Fallback xmlns="">
          <p:pic>
            <p:nvPicPr>
              <p:cNvPr id="77" name="墨迹 76"/>
            </p:nvPicPr>
            <p:blipFill>
              <a:blip r:embed="rId130"/>
            </p:blipFill>
            <p:spPr>
              <a:xfrm>
                <a:off x="10205155" y="5177338"/>
                <a:ext cx="105834" cy="12407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8" name="墨迹 77"/>
              <p14:cNvContentPartPr/>
              <p14:nvPr/>
            </p14:nvContentPartPr>
            <p14:xfrm>
              <a:off x="10065455" y="5335429"/>
              <a:ext cx="227189" cy="324993"/>
            </p14:xfrm>
          </p:contentPart>
        </mc:Choice>
        <mc:Fallback xmlns="">
          <p:pic>
            <p:nvPicPr>
              <p:cNvPr id="78" name="墨迹 77"/>
            </p:nvPicPr>
            <p:blipFill>
              <a:blip r:embed="rId132"/>
            </p:blipFill>
            <p:spPr>
              <a:xfrm>
                <a:off x="10065455" y="5335429"/>
                <a:ext cx="227189" cy="32499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9" name="墨迹 78"/>
              <p14:cNvContentPartPr/>
              <p14:nvPr/>
            </p14:nvContentPartPr>
            <p14:xfrm>
              <a:off x="10349088" y="5274625"/>
              <a:ext cx="211667" cy="280580"/>
            </p14:xfrm>
          </p:contentPart>
        </mc:Choice>
        <mc:Fallback xmlns="">
          <p:pic>
            <p:nvPicPr>
              <p:cNvPr id="79" name="墨迹 78"/>
            </p:nvPicPr>
            <p:blipFill>
              <a:blip r:embed="rId134"/>
            </p:blipFill>
            <p:spPr>
              <a:xfrm>
                <a:off x="10349088" y="5274625"/>
                <a:ext cx="211667" cy="28058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80" name="墨迹 79"/>
              <p14:cNvContentPartPr/>
              <p14:nvPr/>
            </p14:nvContentPartPr>
            <p14:xfrm>
              <a:off x="10487377" y="5462853"/>
              <a:ext cx="94544" cy="66973"/>
            </p14:xfrm>
          </p:contentPart>
        </mc:Choice>
        <mc:Fallback xmlns="">
          <p:pic>
            <p:nvPicPr>
              <p:cNvPr id="80" name="墨迹 79"/>
            </p:nvPicPr>
            <p:blipFill>
              <a:blip r:embed="rId136"/>
            </p:blipFill>
            <p:spPr>
              <a:xfrm>
                <a:off x="10487377" y="5462853"/>
                <a:ext cx="94544" cy="6697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81" name="墨迹 80"/>
              <p14:cNvContentPartPr/>
              <p14:nvPr/>
            </p14:nvContentPartPr>
            <p14:xfrm>
              <a:off x="10613672" y="5212587"/>
              <a:ext cx="147462" cy="232642"/>
            </p14:xfrm>
          </p:contentPart>
        </mc:Choice>
        <mc:Fallback xmlns="">
          <p:pic>
            <p:nvPicPr>
              <p:cNvPr id="81" name="墨迹 80"/>
            </p:nvPicPr>
            <p:blipFill>
              <a:blip r:embed="rId138"/>
            </p:blipFill>
            <p:spPr>
              <a:xfrm>
                <a:off x="10613672" y="5212587"/>
                <a:ext cx="147462" cy="232642"/>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82" name="墨迹 81"/>
              <p14:cNvContentPartPr/>
              <p14:nvPr/>
            </p14:nvContentPartPr>
            <p14:xfrm>
              <a:off x="10571162" y="5470608"/>
              <a:ext cx="237949" cy="138175"/>
            </p14:xfrm>
          </p:contentPart>
        </mc:Choice>
        <mc:Fallback xmlns="">
          <p:pic>
            <p:nvPicPr>
              <p:cNvPr id="82" name="墨迹 81"/>
            </p:nvPicPr>
            <p:blipFill>
              <a:blip r:embed="rId140"/>
            </p:blipFill>
            <p:spPr>
              <a:xfrm>
                <a:off x="10571162" y="5470608"/>
                <a:ext cx="237949" cy="13817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83" name="墨迹 82"/>
              <p14:cNvContentPartPr/>
              <p14:nvPr/>
            </p14:nvContentPartPr>
            <p14:xfrm>
              <a:off x="10583332" y="5476248"/>
              <a:ext cx="256823" cy="200212"/>
            </p14:xfrm>
          </p:contentPart>
        </mc:Choice>
        <mc:Fallback xmlns="">
          <p:pic>
            <p:nvPicPr>
              <p:cNvPr id="83" name="墨迹 82"/>
            </p:nvPicPr>
            <p:blipFill>
              <a:blip r:embed="rId142"/>
            </p:blipFill>
            <p:spPr>
              <a:xfrm>
                <a:off x="10583332" y="5476248"/>
                <a:ext cx="256823" cy="200212"/>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84" name="墨迹 83"/>
              <p14:cNvContentPartPr/>
              <p14:nvPr/>
            </p14:nvContentPartPr>
            <p14:xfrm>
              <a:off x="11164711" y="5453689"/>
              <a:ext cx="42333" cy="11279"/>
            </p14:xfrm>
          </p:contentPart>
        </mc:Choice>
        <mc:Fallback xmlns="">
          <p:pic>
            <p:nvPicPr>
              <p:cNvPr id="84" name="墨迹 83"/>
            </p:nvPicPr>
            <p:blipFill>
              <a:blip r:embed="rId144"/>
            </p:blipFill>
            <p:spPr>
              <a:xfrm>
                <a:off x="11164711" y="5453689"/>
                <a:ext cx="42333" cy="1127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85" name="墨迹 84"/>
              <p14:cNvContentPartPr/>
              <p14:nvPr/>
            </p14:nvContentPartPr>
            <p14:xfrm>
              <a:off x="2957688" y="1316893"/>
              <a:ext cx="3231444" cy="183294"/>
            </p14:xfrm>
          </p:contentPart>
        </mc:Choice>
        <mc:Fallback xmlns="">
          <p:pic>
            <p:nvPicPr>
              <p:cNvPr id="85" name="墨迹 84"/>
            </p:nvPicPr>
            <p:blipFill>
              <a:blip r:embed="rId146"/>
            </p:blipFill>
            <p:spPr>
              <a:xfrm>
                <a:off x="2957688" y="1316893"/>
                <a:ext cx="3231444" cy="183294"/>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6" name="墨迹 85"/>
              <p14:cNvContentPartPr/>
              <p14:nvPr/>
            </p14:nvContentPartPr>
            <p14:xfrm>
              <a:off x="3685822" y="2223492"/>
              <a:ext cx="890411" cy="857955"/>
            </p14:xfrm>
          </p:contentPart>
        </mc:Choice>
        <mc:Fallback xmlns="">
          <p:pic>
            <p:nvPicPr>
              <p:cNvPr id="86" name="墨迹 85"/>
            </p:nvPicPr>
            <p:blipFill>
              <a:blip r:embed="rId148"/>
            </p:blipFill>
            <p:spPr>
              <a:xfrm>
                <a:off x="3685822" y="2223492"/>
                <a:ext cx="890411" cy="857955"/>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7" name="墨迹 86"/>
              <p14:cNvContentPartPr/>
              <p14:nvPr/>
            </p14:nvContentPartPr>
            <p14:xfrm>
              <a:off x="3922888" y="1801035"/>
              <a:ext cx="208845" cy="401836"/>
            </p14:xfrm>
          </p:contentPart>
        </mc:Choice>
        <mc:Fallback xmlns="">
          <p:pic>
            <p:nvPicPr>
              <p:cNvPr id="87" name="墨迹 86"/>
            </p:nvPicPr>
            <p:blipFill>
              <a:blip r:embed="rId150"/>
            </p:blipFill>
            <p:spPr>
              <a:xfrm>
                <a:off x="3922888" y="1801035"/>
                <a:ext cx="208845" cy="401836"/>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8" name="墨迹 87"/>
              <p14:cNvContentPartPr/>
              <p14:nvPr/>
            </p14:nvContentPartPr>
            <p14:xfrm>
              <a:off x="3998383" y="1985210"/>
              <a:ext cx="170039" cy="65739"/>
            </p14:xfrm>
          </p:contentPart>
        </mc:Choice>
        <mc:Fallback xmlns="">
          <p:pic>
            <p:nvPicPr>
              <p:cNvPr id="88" name="墨迹 87"/>
            </p:nvPicPr>
            <p:blipFill>
              <a:blip r:embed="rId152"/>
            </p:blipFill>
            <p:spPr>
              <a:xfrm>
                <a:off x="3998383" y="1985210"/>
                <a:ext cx="170039" cy="6573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9" name="墨迹 88"/>
              <p14:cNvContentPartPr/>
              <p14:nvPr/>
            </p14:nvContentPartPr>
            <p14:xfrm>
              <a:off x="4123972" y="1998604"/>
              <a:ext cx="126294" cy="150160"/>
            </p14:xfrm>
          </p:contentPart>
        </mc:Choice>
        <mc:Fallback xmlns="">
          <p:pic>
            <p:nvPicPr>
              <p:cNvPr id="89" name="墨迹 88"/>
            </p:nvPicPr>
            <p:blipFill>
              <a:blip r:embed="rId154"/>
            </p:blipFill>
            <p:spPr>
              <a:xfrm>
                <a:off x="4123972" y="1998604"/>
                <a:ext cx="126294" cy="15016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90" name="墨迹 89"/>
              <p14:cNvContentPartPr/>
              <p14:nvPr/>
            </p14:nvContentPartPr>
            <p14:xfrm>
              <a:off x="4315177" y="1821656"/>
              <a:ext cx="70556" cy="157209"/>
            </p14:xfrm>
          </p:contentPart>
        </mc:Choice>
        <mc:Fallback xmlns="">
          <p:pic>
            <p:nvPicPr>
              <p:cNvPr id="90" name="墨迹 89"/>
            </p:nvPicPr>
            <p:blipFill>
              <a:blip r:embed="rId156"/>
            </p:blipFill>
            <p:spPr>
              <a:xfrm>
                <a:off x="4315177" y="1821656"/>
                <a:ext cx="70556" cy="15720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91" name="墨迹 90"/>
              <p14:cNvContentPartPr/>
              <p14:nvPr/>
            </p14:nvContentPartPr>
            <p14:xfrm>
              <a:off x="4225925" y="1814606"/>
              <a:ext cx="229658" cy="305959"/>
            </p14:xfrm>
          </p:contentPart>
        </mc:Choice>
        <mc:Fallback xmlns="">
          <p:pic>
            <p:nvPicPr>
              <p:cNvPr id="91" name="墨迹 90"/>
            </p:nvPicPr>
            <p:blipFill>
              <a:blip r:embed="rId158"/>
            </p:blipFill>
            <p:spPr>
              <a:xfrm>
                <a:off x="4225925" y="1814606"/>
                <a:ext cx="229658" cy="30595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92" name="墨迹 91"/>
              <p14:cNvContentPartPr/>
              <p14:nvPr/>
            </p14:nvContentPartPr>
            <p14:xfrm>
              <a:off x="4391377" y="1985210"/>
              <a:ext cx="143934" cy="81777"/>
            </p14:xfrm>
          </p:contentPart>
        </mc:Choice>
        <mc:Fallback xmlns="">
          <p:pic>
            <p:nvPicPr>
              <p:cNvPr id="92" name="墨迹 91"/>
            </p:nvPicPr>
            <p:blipFill>
              <a:blip r:embed="rId160"/>
            </p:blipFill>
            <p:spPr>
              <a:xfrm>
                <a:off x="4391377" y="1985210"/>
                <a:ext cx="143934" cy="81777"/>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93" name="墨迹 92"/>
              <p14:cNvContentPartPr/>
              <p14:nvPr/>
            </p14:nvContentPartPr>
            <p14:xfrm>
              <a:off x="5542844" y="5089921"/>
              <a:ext cx="290688" cy="265600"/>
            </p14:xfrm>
          </p:contentPart>
        </mc:Choice>
        <mc:Fallback xmlns="">
          <p:pic>
            <p:nvPicPr>
              <p:cNvPr id="93" name="墨迹 92"/>
            </p:nvPicPr>
            <p:blipFill>
              <a:blip r:embed="rId162"/>
            </p:blipFill>
            <p:spPr>
              <a:xfrm>
                <a:off x="5542844" y="5089921"/>
                <a:ext cx="290688" cy="26560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4" name="墨迹 93"/>
              <p14:cNvContentPartPr/>
              <p14:nvPr/>
            </p14:nvContentPartPr>
            <p14:xfrm>
              <a:off x="4318000" y="4917907"/>
              <a:ext cx="124177" cy="129716"/>
            </p14:xfrm>
          </p:contentPart>
        </mc:Choice>
        <mc:Fallback xmlns="">
          <p:pic>
            <p:nvPicPr>
              <p:cNvPr id="94" name="墨迹 93"/>
            </p:nvPicPr>
            <p:blipFill>
              <a:blip r:embed="rId164"/>
            </p:blipFill>
            <p:spPr>
              <a:xfrm>
                <a:off x="4318000" y="4917907"/>
                <a:ext cx="124177" cy="129716"/>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5" name="墨迹 94"/>
              <p14:cNvContentPartPr/>
              <p14:nvPr/>
            </p14:nvContentPartPr>
            <p14:xfrm>
              <a:off x="1222022" y="5617243"/>
              <a:ext cx="474133" cy="404656"/>
            </p14:xfrm>
          </p:contentPart>
        </mc:Choice>
        <mc:Fallback xmlns="">
          <p:pic>
            <p:nvPicPr>
              <p:cNvPr id="95" name="墨迹 94"/>
            </p:nvPicPr>
            <p:blipFill>
              <a:blip r:embed="rId166"/>
            </p:blipFill>
            <p:spPr>
              <a:xfrm>
                <a:off x="1222022" y="5617243"/>
                <a:ext cx="474133" cy="404656"/>
              </a:xfrm>
              <a:prstGeom prst="rect"/>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0235" y="288925"/>
            <a:ext cx="9827260" cy="3131185"/>
          </a:xfrm>
          <a:prstGeom prst="rect">
            <a:avLst/>
          </a:prstGeom>
        </p:spPr>
      </p:pic>
      <p:pic>
        <p:nvPicPr>
          <p:cNvPr id="2" name="图片 1" descr="2025-10-10 15:46:19.068000"/>
          <p:cNvPicPr>
            <a:picLocks noChangeAspect="1"/>
          </p:cNvPicPr>
          <p:nvPr/>
        </p:nvPicPr>
        <p:blipFill>
          <a:blip r:embed="rId2"/>
          <a:stretch>
            <a:fillRect/>
          </a:stretch>
        </p:blipFill>
        <p:spPr>
          <a:xfrm>
            <a:off x="2781935" y="3328035"/>
            <a:ext cx="4920615" cy="3364865"/>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5187244" y="4720514"/>
              <a:ext cx="105017" cy="59958"/>
            </p14:xfrm>
          </p:contentPart>
        </mc:Choice>
        <mc:Fallback xmlns="">
          <p:pic>
            <p:nvPicPr>
              <p:cNvPr id="4" name="墨迹 3"/>
            </p:nvPicPr>
            <p:blipFill>
              <a:blip r:embed="rId4"/>
            </p:blipFill>
            <p:spPr>
              <a:xfrm>
                <a:off x="5187244" y="4720514"/>
                <a:ext cx="105017" cy="5995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5165372" y="4703595"/>
              <a:ext cx="140405" cy="22559"/>
            </p14:xfrm>
          </p:contentPart>
        </mc:Choice>
        <mc:Fallback xmlns="">
          <p:pic>
            <p:nvPicPr>
              <p:cNvPr id="5" name="墨迹 4"/>
            </p:nvPicPr>
            <p:blipFill>
              <a:blip r:embed="rId6"/>
            </p:blipFill>
            <p:spPr>
              <a:xfrm>
                <a:off x="5165372" y="4703595"/>
                <a:ext cx="140405" cy="2255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5228166" y="4633097"/>
              <a:ext cx="15522" cy="217133"/>
            </p14:xfrm>
          </p:contentPart>
        </mc:Choice>
        <mc:Fallback xmlns="">
          <p:pic>
            <p:nvPicPr>
              <p:cNvPr id="6" name="墨迹 5"/>
            </p:nvPicPr>
            <p:blipFill>
              <a:blip r:embed="rId8"/>
            </p:blipFill>
            <p:spPr>
              <a:xfrm>
                <a:off x="5228166" y="4633097"/>
                <a:ext cx="15522" cy="217133"/>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5337527" y="4590799"/>
              <a:ext cx="95779" cy="259431"/>
            </p14:xfrm>
          </p:contentPart>
        </mc:Choice>
        <mc:Fallback xmlns="">
          <p:pic>
            <p:nvPicPr>
              <p:cNvPr id="7" name="墨迹 6"/>
            </p:nvPicPr>
            <p:blipFill>
              <a:blip r:embed="rId10"/>
            </p:blipFill>
            <p:spPr>
              <a:xfrm>
                <a:off x="5337527" y="4590799"/>
                <a:ext cx="95779" cy="259431"/>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5467350" y="4530700"/>
              <a:ext cx="227894" cy="514103"/>
            </p14:xfrm>
          </p:contentPart>
        </mc:Choice>
        <mc:Fallback xmlns="">
          <p:pic>
            <p:nvPicPr>
              <p:cNvPr id="8" name="墨迹 7"/>
            </p:nvPicPr>
            <p:blipFill>
              <a:blip r:embed="rId12"/>
            </p:blipFill>
            <p:spPr>
              <a:xfrm>
                <a:off x="5467350" y="4530700"/>
                <a:ext cx="227894" cy="51410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7424737" y="4461083"/>
              <a:ext cx="175507" cy="11280"/>
            </p14:xfrm>
          </p:contentPart>
        </mc:Choice>
        <mc:Fallback xmlns="">
          <p:pic>
            <p:nvPicPr>
              <p:cNvPr id="9" name="墨迹 8"/>
            </p:nvPicPr>
            <p:blipFill>
              <a:blip r:embed="rId14"/>
            </p:blipFill>
            <p:spPr>
              <a:xfrm>
                <a:off x="7424737" y="4461083"/>
                <a:ext cx="175507" cy="1128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7503406" y="4372785"/>
              <a:ext cx="37571" cy="220834"/>
            </p14:xfrm>
          </p:contentPart>
        </mc:Choice>
        <mc:Fallback xmlns="">
          <p:pic>
            <p:nvPicPr>
              <p:cNvPr id="10" name="墨迹 9"/>
            </p:nvPicPr>
            <p:blipFill>
              <a:blip r:embed="rId16"/>
            </p:blipFill>
            <p:spPr>
              <a:xfrm>
                <a:off x="7503406" y="4372785"/>
                <a:ext cx="37571" cy="22083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7679266" y="4302640"/>
              <a:ext cx="23989" cy="451713"/>
            </p14:xfrm>
          </p:contentPart>
        </mc:Choice>
        <mc:Fallback xmlns="">
          <p:pic>
            <p:nvPicPr>
              <p:cNvPr id="11" name="墨迹 10"/>
            </p:nvPicPr>
            <p:blipFill>
              <a:blip r:embed="rId18"/>
            </p:blipFill>
            <p:spPr>
              <a:xfrm>
                <a:off x="7679266" y="4302640"/>
                <a:ext cx="23989" cy="45171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7693377" y="5166059"/>
              <a:ext cx="310445" cy="324288"/>
            </p14:xfrm>
          </p:contentPart>
        </mc:Choice>
        <mc:Fallback xmlns="">
          <p:pic>
            <p:nvPicPr>
              <p:cNvPr id="12" name="墨迹 11"/>
            </p:nvPicPr>
            <p:blipFill>
              <a:blip r:embed="rId20"/>
            </p:blipFill>
            <p:spPr>
              <a:xfrm>
                <a:off x="7693377" y="5166059"/>
                <a:ext cx="310445" cy="32428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8116711" y="5098381"/>
              <a:ext cx="121885" cy="45119"/>
            </p14:xfrm>
          </p:contentPart>
        </mc:Choice>
        <mc:Fallback xmlns="">
          <p:pic>
            <p:nvPicPr>
              <p:cNvPr id="13" name="墨迹 12"/>
            </p:nvPicPr>
            <p:blipFill>
              <a:blip r:embed="rId22"/>
            </p:blipFill>
            <p:spPr>
              <a:xfrm>
                <a:off x="8116711" y="5098381"/>
                <a:ext cx="121885" cy="4511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8077200" y="5177338"/>
              <a:ext cx="50800" cy="563981"/>
            </p14:xfrm>
          </p:contentPart>
        </mc:Choice>
        <mc:Fallback xmlns="">
          <p:pic>
            <p:nvPicPr>
              <p:cNvPr id="14" name="墨迹 13"/>
            </p:nvPicPr>
            <p:blipFill>
              <a:blip r:embed="rId24"/>
            </p:blipFill>
            <p:spPr>
              <a:xfrm>
                <a:off x="8077200" y="5177338"/>
                <a:ext cx="50800" cy="563981"/>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8084784" y="5297713"/>
              <a:ext cx="252060" cy="278641"/>
            </p14:xfrm>
          </p:contentPart>
        </mc:Choice>
        <mc:Fallback xmlns="">
          <p:pic>
            <p:nvPicPr>
              <p:cNvPr id="15" name="墨迹 14"/>
            </p:nvPicPr>
            <p:blipFill>
              <a:blip r:embed="rId26"/>
            </p:blipFill>
            <p:spPr>
              <a:xfrm>
                <a:off x="8084784" y="5297713"/>
                <a:ext cx="252060" cy="278641"/>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8353777" y="5218227"/>
              <a:ext cx="45156" cy="517452"/>
            </p14:xfrm>
          </p:contentPart>
        </mc:Choice>
        <mc:Fallback xmlns="">
          <p:pic>
            <p:nvPicPr>
              <p:cNvPr id="16" name="墨迹 15"/>
            </p:nvPicPr>
            <p:blipFill>
              <a:blip r:embed="rId28"/>
            </p:blipFill>
            <p:spPr>
              <a:xfrm>
                <a:off x="8353777" y="5218227"/>
                <a:ext cx="45156" cy="51745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8312855" y="5301414"/>
              <a:ext cx="540456" cy="329224"/>
            </p14:xfrm>
          </p:contentPart>
        </mc:Choice>
        <mc:Fallback xmlns="">
          <p:pic>
            <p:nvPicPr>
              <p:cNvPr id="17" name="墨迹 16"/>
            </p:nvPicPr>
            <p:blipFill>
              <a:blip r:embed="rId30"/>
            </p:blipFill>
            <p:spPr>
              <a:xfrm>
                <a:off x="8312855" y="5301414"/>
                <a:ext cx="540456" cy="32922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5059362" y="5634162"/>
              <a:ext cx="254882" cy="352488"/>
            </p14:xfrm>
          </p:contentPart>
        </mc:Choice>
        <mc:Fallback xmlns="">
          <p:pic>
            <p:nvPicPr>
              <p:cNvPr id="18" name="墨迹 17"/>
            </p:nvPicPr>
            <p:blipFill>
              <a:blip r:embed="rId32"/>
            </p:blipFill>
            <p:spPr>
              <a:xfrm>
                <a:off x="5059362" y="5634162"/>
                <a:ext cx="254882" cy="35248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5356577" y="5577764"/>
              <a:ext cx="152400" cy="47939"/>
            </p14:xfrm>
          </p:contentPart>
        </mc:Choice>
        <mc:Fallback xmlns="">
          <p:pic>
            <p:nvPicPr>
              <p:cNvPr id="19" name="墨迹 18"/>
            </p:nvPicPr>
            <p:blipFill>
              <a:blip r:embed="rId34"/>
            </p:blipFill>
            <p:spPr>
              <a:xfrm>
                <a:off x="5356577" y="5577764"/>
                <a:ext cx="152400" cy="4793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5380566" y="5656722"/>
              <a:ext cx="52211" cy="594999"/>
            </p14:xfrm>
          </p:contentPart>
        </mc:Choice>
        <mc:Fallback xmlns="">
          <p:pic>
            <p:nvPicPr>
              <p:cNvPr id="20" name="墨迹 19"/>
            </p:nvPicPr>
            <p:blipFill>
              <a:blip r:embed="rId36"/>
            </p:blipFill>
            <p:spPr>
              <a:xfrm>
                <a:off x="5380566" y="5656722"/>
                <a:ext cx="52211" cy="59499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5406143" y="5687564"/>
              <a:ext cx="308857" cy="363944"/>
            </p14:xfrm>
          </p:contentPart>
        </mc:Choice>
        <mc:Fallback xmlns="">
          <p:pic>
            <p:nvPicPr>
              <p:cNvPr id="21" name="墨迹 20"/>
            </p:nvPicPr>
            <p:blipFill>
              <a:blip r:embed="rId38"/>
            </p:blipFill>
            <p:spPr>
              <a:xfrm>
                <a:off x="5406143" y="5687564"/>
                <a:ext cx="308857" cy="36394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5593644" y="5775158"/>
              <a:ext cx="149578" cy="33838"/>
            </p14:xfrm>
          </p:contentPart>
        </mc:Choice>
        <mc:Fallback xmlns="">
          <p:pic>
            <p:nvPicPr>
              <p:cNvPr id="22" name="墨迹 21"/>
            </p:nvPicPr>
            <p:blipFill>
              <a:blip r:embed="rId40"/>
            </p:blipFill>
            <p:spPr>
              <a:xfrm>
                <a:off x="5593644" y="5775158"/>
                <a:ext cx="149578" cy="3383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5728405" y="5666238"/>
              <a:ext cx="361950" cy="334512"/>
            </p14:xfrm>
          </p:contentPart>
        </mc:Choice>
        <mc:Fallback xmlns="">
          <p:pic>
            <p:nvPicPr>
              <p:cNvPr id="23" name="墨迹 22"/>
            </p:nvPicPr>
            <p:blipFill>
              <a:blip r:embed="rId42"/>
            </p:blipFill>
            <p:spPr>
              <a:xfrm>
                <a:off x="5728405" y="5666238"/>
                <a:ext cx="361950" cy="33451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8991600" y="5171698"/>
              <a:ext cx="62088" cy="386856"/>
            </p14:xfrm>
          </p:contentPart>
        </mc:Choice>
        <mc:Fallback xmlns="">
          <p:pic>
            <p:nvPicPr>
              <p:cNvPr id="24" name="墨迹 23"/>
            </p:nvPicPr>
            <p:blipFill>
              <a:blip r:embed="rId44"/>
            </p:blipFill>
            <p:spPr>
              <a:xfrm>
                <a:off x="8991600" y="5171698"/>
                <a:ext cx="62088" cy="38685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9107134" y="5177338"/>
              <a:ext cx="211843" cy="383507"/>
            </p14:xfrm>
          </p:contentPart>
        </mc:Choice>
        <mc:Fallback xmlns="">
          <p:pic>
            <p:nvPicPr>
              <p:cNvPr id="25" name="墨迹 24"/>
            </p:nvPicPr>
            <p:blipFill>
              <a:blip r:embed="rId46"/>
            </p:blipFill>
            <p:spPr>
              <a:xfrm>
                <a:off x="9107134" y="5177338"/>
                <a:ext cx="211843" cy="38350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6062133" y="5584814"/>
              <a:ext cx="50800" cy="324993"/>
            </p14:xfrm>
          </p:contentPart>
        </mc:Choice>
        <mc:Fallback xmlns="">
          <p:pic>
            <p:nvPicPr>
              <p:cNvPr id="26" name="墨迹 25"/>
            </p:nvPicPr>
            <p:blipFill>
              <a:blip r:embed="rId48"/>
            </p:blipFill>
            <p:spPr>
              <a:xfrm>
                <a:off x="6062133" y="5584814"/>
                <a:ext cx="50800" cy="324993"/>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6156325" y="5538462"/>
              <a:ext cx="216252" cy="418403"/>
            </p14:xfrm>
          </p:contentPart>
        </mc:Choice>
        <mc:Fallback xmlns="">
          <p:pic>
            <p:nvPicPr>
              <p:cNvPr id="27" name="墨迹 26"/>
            </p:nvPicPr>
            <p:blipFill>
              <a:blip r:embed="rId50"/>
            </p:blipFill>
            <p:spPr>
              <a:xfrm>
                <a:off x="6156325" y="5538462"/>
                <a:ext cx="216252" cy="41840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5107516" y="4726154"/>
              <a:ext cx="256293" cy="38069"/>
            </p14:xfrm>
          </p:contentPart>
        </mc:Choice>
        <mc:Fallback xmlns="">
          <p:pic>
            <p:nvPicPr>
              <p:cNvPr id="28" name="墨迹 27"/>
            </p:nvPicPr>
            <p:blipFill>
              <a:blip r:embed="rId52"/>
            </p:blipFill>
            <p:spPr>
              <a:xfrm>
                <a:off x="5107516" y="4726154"/>
                <a:ext cx="256293" cy="3806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5226755" y="4583749"/>
              <a:ext cx="28222" cy="272121"/>
            </p14:xfrm>
          </p:contentPart>
        </mc:Choice>
        <mc:Fallback xmlns="">
          <p:pic>
            <p:nvPicPr>
              <p:cNvPr id="29" name="墨迹 28"/>
            </p:nvPicPr>
            <p:blipFill>
              <a:blip r:embed="rId54"/>
            </p:blipFill>
            <p:spPr>
              <a:xfrm>
                <a:off x="5226755" y="4583749"/>
                <a:ext cx="28222" cy="272121"/>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5318477" y="4573879"/>
              <a:ext cx="134056" cy="340151"/>
            </p14:xfrm>
          </p:contentPart>
        </mc:Choice>
        <mc:Fallback xmlns="">
          <p:pic>
            <p:nvPicPr>
              <p:cNvPr id="30" name="墨迹 29"/>
            </p:nvPicPr>
            <p:blipFill>
              <a:blip r:embed="rId56"/>
            </p:blipFill>
            <p:spPr>
              <a:xfrm>
                <a:off x="5318477" y="4573879"/>
                <a:ext cx="134056" cy="34015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6048022" y="2678906"/>
              <a:ext cx="200378" cy="318649"/>
            </p14:xfrm>
          </p:contentPart>
        </mc:Choice>
        <mc:Fallback xmlns="">
          <p:pic>
            <p:nvPicPr>
              <p:cNvPr id="31" name="墨迹 30"/>
            </p:nvPicPr>
            <p:blipFill>
              <a:blip r:embed="rId58"/>
            </p:blipFill>
            <p:spPr>
              <a:xfrm>
                <a:off x="6048022" y="2678906"/>
                <a:ext cx="200378" cy="31864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6070600" y="2722262"/>
              <a:ext cx="180622" cy="230174"/>
            </p14:xfrm>
          </p:contentPart>
        </mc:Choice>
        <mc:Fallback xmlns="">
          <p:pic>
            <p:nvPicPr>
              <p:cNvPr id="32" name="墨迹 31"/>
            </p:nvPicPr>
            <p:blipFill>
              <a:blip r:embed="rId60"/>
            </p:blipFill>
            <p:spPr>
              <a:xfrm>
                <a:off x="6070600" y="2722262"/>
                <a:ext cx="180622" cy="23017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1014236" y="2856559"/>
              <a:ext cx="354541" cy="307370"/>
            </p14:xfrm>
          </p:contentPart>
        </mc:Choice>
        <mc:Fallback xmlns="">
          <p:pic>
            <p:nvPicPr>
              <p:cNvPr id="33" name="墨迹 32"/>
            </p:nvPicPr>
            <p:blipFill>
              <a:blip r:embed="rId62"/>
            </p:blipFill>
            <p:spPr>
              <a:xfrm>
                <a:off x="1014236" y="2856559"/>
                <a:ext cx="354541" cy="30737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1783644" y="402540"/>
              <a:ext cx="355600" cy="68383"/>
            </p14:xfrm>
          </p:contentPart>
        </mc:Choice>
        <mc:Fallback xmlns="">
          <p:pic>
            <p:nvPicPr>
              <p:cNvPr id="34" name="墨迹 33"/>
            </p:nvPicPr>
            <p:blipFill>
              <a:blip r:embed="rId64"/>
            </p:blipFill>
            <p:spPr>
              <a:xfrm>
                <a:off x="1783644" y="402540"/>
                <a:ext cx="355600" cy="68383"/>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1817687" y="501942"/>
              <a:ext cx="310974" cy="22559"/>
            </p14:xfrm>
          </p:contentPart>
        </mc:Choice>
        <mc:Fallback xmlns="">
          <p:pic>
            <p:nvPicPr>
              <p:cNvPr id="35" name="墨迹 34"/>
            </p:nvPicPr>
            <p:blipFill>
              <a:blip r:embed="rId66"/>
            </p:blipFill>
            <p:spPr>
              <a:xfrm>
                <a:off x="1817687" y="501942"/>
                <a:ext cx="310974" cy="2255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1795286" y="362886"/>
              <a:ext cx="330729" cy="85478"/>
            </p14:xfrm>
          </p:contentPart>
        </mc:Choice>
        <mc:Fallback xmlns="">
          <p:pic>
            <p:nvPicPr>
              <p:cNvPr id="36" name="墨迹 35"/>
            </p:nvPicPr>
            <p:blipFill>
              <a:blip r:embed="rId68"/>
            </p:blipFill>
            <p:spPr>
              <a:xfrm>
                <a:off x="1795286" y="362886"/>
                <a:ext cx="330729" cy="8547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1880129" y="418755"/>
              <a:ext cx="270404" cy="15509"/>
            </p14:xfrm>
          </p:contentPart>
        </mc:Choice>
        <mc:Fallback xmlns="">
          <p:pic>
            <p:nvPicPr>
              <p:cNvPr id="37" name="墨迹 36"/>
            </p:nvPicPr>
            <p:blipFill>
              <a:blip r:embed="rId70"/>
            </p:blipFill>
            <p:spPr>
              <a:xfrm>
                <a:off x="1880129" y="418755"/>
                <a:ext cx="270404" cy="1550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5401733" y="1108221"/>
              <a:ext cx="166511" cy="134121"/>
            </p14:xfrm>
          </p:contentPart>
        </mc:Choice>
        <mc:Fallback xmlns="">
          <p:pic>
            <p:nvPicPr>
              <p:cNvPr id="38" name="墨迹 37"/>
            </p:nvPicPr>
            <p:blipFill>
              <a:blip r:embed="rId72"/>
            </p:blipFill>
            <p:spPr>
              <a:xfrm>
                <a:off x="5401733" y="1108221"/>
                <a:ext cx="166511" cy="134121"/>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6039555" y="1601703"/>
              <a:ext cx="135467" cy="187524"/>
            </p14:xfrm>
          </p:contentPart>
        </mc:Choice>
        <mc:Fallback xmlns="">
          <p:pic>
            <p:nvPicPr>
              <p:cNvPr id="39" name="墨迹 38"/>
            </p:nvPicPr>
            <p:blipFill>
              <a:blip r:embed="rId74"/>
            </p:blipFill>
            <p:spPr>
              <a:xfrm>
                <a:off x="6039555" y="1601703"/>
                <a:ext cx="135467" cy="18752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7833077" y="1945731"/>
              <a:ext cx="523523" cy="22560"/>
            </p14:xfrm>
          </p:contentPart>
        </mc:Choice>
        <mc:Fallback xmlns="">
          <p:pic>
            <p:nvPicPr>
              <p:cNvPr id="40" name="墨迹 39"/>
            </p:nvPicPr>
            <p:blipFill>
              <a:blip r:embed="rId76"/>
            </p:blipFill>
            <p:spPr>
              <a:xfrm>
                <a:off x="7833077" y="1945731"/>
                <a:ext cx="523523" cy="2256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7729713" y="1824476"/>
              <a:ext cx="197909" cy="228412"/>
            </p14:xfrm>
          </p:contentPart>
        </mc:Choice>
        <mc:Fallback xmlns="">
          <p:pic>
            <p:nvPicPr>
              <p:cNvPr id="41" name="墨迹 40"/>
            </p:nvPicPr>
            <p:blipFill>
              <a:blip r:embed="rId78"/>
            </p:blipFill>
            <p:spPr>
              <a:xfrm>
                <a:off x="7729713" y="1824476"/>
                <a:ext cx="197909" cy="22841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8032044" y="1631312"/>
              <a:ext cx="110596" cy="217133"/>
            </p14:xfrm>
          </p:contentPart>
        </mc:Choice>
        <mc:Fallback xmlns="">
          <p:pic>
            <p:nvPicPr>
              <p:cNvPr id="42" name="墨迹 41"/>
            </p:nvPicPr>
            <p:blipFill>
              <a:blip r:embed="rId80"/>
            </p:blipFill>
            <p:spPr>
              <a:xfrm>
                <a:off x="8032044" y="1631312"/>
                <a:ext cx="110596" cy="21713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8153400" y="1632017"/>
              <a:ext cx="208844" cy="150160"/>
            </p14:xfrm>
          </p:contentPart>
        </mc:Choice>
        <mc:Fallback xmlns="">
          <p:pic>
            <p:nvPicPr>
              <p:cNvPr id="43" name="墨迹 42"/>
            </p:nvPicPr>
            <p:blipFill>
              <a:blip r:embed="rId82"/>
            </p:blipFill>
            <p:spPr>
              <a:xfrm>
                <a:off x="8153400" y="1632017"/>
                <a:ext cx="208844" cy="15016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8274755" y="1703220"/>
              <a:ext cx="84667" cy="287630"/>
            </p14:xfrm>
          </p:contentPart>
        </mc:Choice>
        <mc:Fallback xmlns="">
          <p:pic>
            <p:nvPicPr>
              <p:cNvPr id="44" name="墨迹 43"/>
            </p:nvPicPr>
            <p:blipFill>
              <a:blip r:embed="rId84"/>
            </p:blipFill>
            <p:spPr>
              <a:xfrm>
                <a:off x="8274755" y="1703220"/>
                <a:ext cx="84667" cy="28763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8291688" y="1534026"/>
              <a:ext cx="86078" cy="186113"/>
            </p14:xfrm>
          </p:contentPart>
        </mc:Choice>
        <mc:Fallback xmlns="">
          <p:pic>
            <p:nvPicPr>
              <p:cNvPr id="45" name="墨迹 44"/>
            </p:nvPicPr>
            <p:blipFill>
              <a:blip r:embed="rId86"/>
            </p:blipFill>
            <p:spPr>
              <a:xfrm>
                <a:off x="8291688" y="1534026"/>
                <a:ext cx="86078" cy="186113"/>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8398933" y="1590424"/>
              <a:ext cx="104422" cy="11279"/>
            </p14:xfrm>
          </p:contentPart>
        </mc:Choice>
        <mc:Fallback xmlns="">
          <p:pic>
            <p:nvPicPr>
              <p:cNvPr id="46" name="墨迹 45"/>
            </p:nvPicPr>
            <p:blipFill>
              <a:blip r:embed="rId88"/>
            </p:blipFill>
            <p:spPr>
              <a:xfrm>
                <a:off x="8398933" y="1590424"/>
                <a:ext cx="104422" cy="1127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7128933" y="1274595"/>
              <a:ext cx="149931" cy="157209"/>
            </p14:xfrm>
          </p:contentPart>
        </mc:Choice>
        <mc:Fallback xmlns="">
          <p:pic>
            <p:nvPicPr>
              <p:cNvPr id="47" name="墨迹 46"/>
            </p:nvPicPr>
            <p:blipFill>
              <a:blip r:embed="rId90"/>
            </p:blipFill>
            <p:spPr>
              <a:xfrm>
                <a:off x="7128933" y="1274595"/>
                <a:ext cx="149931" cy="15720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7315200" y="1342272"/>
              <a:ext cx="84666" cy="121609"/>
            </p14:xfrm>
          </p:contentPart>
        </mc:Choice>
        <mc:Fallback xmlns="">
          <p:pic>
            <p:nvPicPr>
              <p:cNvPr id="48" name="墨迹 47"/>
            </p:nvPicPr>
            <p:blipFill>
              <a:blip r:embed="rId92"/>
            </p:blipFill>
            <p:spPr>
              <a:xfrm>
                <a:off x="7315200" y="1342272"/>
                <a:ext cx="84666" cy="12160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7399866" y="1209032"/>
              <a:ext cx="33866" cy="403951"/>
            </p14:xfrm>
          </p:contentPart>
        </mc:Choice>
        <mc:Fallback xmlns="">
          <p:pic>
            <p:nvPicPr>
              <p:cNvPr id="49" name="墨迹 48"/>
            </p:nvPicPr>
            <p:blipFill>
              <a:blip r:embed="rId94"/>
            </p:blipFill>
            <p:spPr>
              <a:xfrm>
                <a:off x="7399866" y="1209032"/>
                <a:ext cx="33866" cy="403951"/>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7351888" y="1175193"/>
              <a:ext cx="81844" cy="136061"/>
            </p14:xfrm>
          </p:contentPart>
        </mc:Choice>
        <mc:Fallback xmlns="">
          <p:pic>
            <p:nvPicPr>
              <p:cNvPr id="50" name="墨迹 49"/>
            </p:nvPicPr>
            <p:blipFill>
              <a:blip r:embed="rId96"/>
            </p:blipFill>
            <p:spPr>
              <a:xfrm>
                <a:off x="7351888" y="1175193"/>
                <a:ext cx="81844" cy="136061"/>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7428088" y="1173078"/>
              <a:ext cx="62089" cy="84597"/>
            </p14:xfrm>
          </p:contentPart>
        </mc:Choice>
        <mc:Fallback xmlns="">
          <p:pic>
            <p:nvPicPr>
              <p:cNvPr id="51" name="墨迹 50"/>
            </p:nvPicPr>
            <p:blipFill>
              <a:blip r:embed="rId98"/>
            </p:blipFill>
            <p:spPr>
              <a:xfrm>
                <a:off x="7428088" y="1173078"/>
                <a:ext cx="62089" cy="8459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7271984" y="2233361"/>
              <a:ext cx="48860" cy="274412"/>
            </p14:xfrm>
          </p:contentPart>
        </mc:Choice>
        <mc:Fallback xmlns="">
          <p:pic>
            <p:nvPicPr>
              <p:cNvPr id="52" name="墨迹 51"/>
            </p:nvPicPr>
            <p:blipFill>
              <a:blip r:embed="rId100"/>
            </p:blipFill>
            <p:spPr>
              <a:xfrm>
                <a:off x="7271984" y="2233361"/>
                <a:ext cx="48860" cy="274412"/>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7292622" y="2312319"/>
              <a:ext cx="104422" cy="45118"/>
            </p14:xfrm>
          </p:contentPart>
        </mc:Choice>
        <mc:Fallback xmlns="">
          <p:pic>
            <p:nvPicPr>
              <p:cNvPr id="53" name="墨迹 52"/>
            </p:nvPicPr>
            <p:blipFill>
              <a:blip r:embed="rId102"/>
            </p:blipFill>
            <p:spPr>
              <a:xfrm>
                <a:off x="7292622" y="2312319"/>
                <a:ext cx="104422" cy="4511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7405511" y="2199522"/>
              <a:ext cx="22578" cy="380687"/>
            </p14:xfrm>
          </p:contentPart>
        </mc:Choice>
        <mc:Fallback xmlns="">
          <p:pic>
            <p:nvPicPr>
              <p:cNvPr id="54" name="墨迹 53"/>
            </p:nvPicPr>
            <p:blipFill>
              <a:blip r:embed="rId104"/>
            </p:blipFill>
            <p:spPr>
              <a:xfrm>
                <a:off x="7405511" y="2199522"/>
                <a:ext cx="22578" cy="380687"/>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7456311" y="2222082"/>
              <a:ext cx="163689" cy="39478"/>
            </p14:xfrm>
          </p:contentPart>
        </mc:Choice>
        <mc:Fallback xmlns="">
          <p:pic>
            <p:nvPicPr>
              <p:cNvPr id="55" name="墨迹 54"/>
            </p:nvPicPr>
            <p:blipFill>
              <a:blip r:embed="rId106"/>
            </p:blipFill>
            <p:spPr>
              <a:xfrm>
                <a:off x="7456311" y="2222082"/>
                <a:ext cx="163689" cy="39478"/>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7546622" y="2116335"/>
              <a:ext cx="39511" cy="176244"/>
            </p14:xfrm>
          </p:contentPart>
        </mc:Choice>
        <mc:Fallback xmlns="">
          <p:pic>
            <p:nvPicPr>
              <p:cNvPr id="56" name="墨迹 55"/>
            </p:nvPicPr>
            <p:blipFill>
              <a:blip r:embed="rId108"/>
            </p:blipFill>
            <p:spPr>
              <a:xfrm>
                <a:off x="7546622" y="2116335"/>
                <a:ext cx="39511" cy="17624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9731022" y="1257676"/>
              <a:ext cx="110949" cy="327108"/>
            </p14:xfrm>
          </p:contentPart>
        </mc:Choice>
        <mc:Fallback xmlns="">
          <p:pic>
            <p:nvPicPr>
              <p:cNvPr id="57" name="墨迹 56"/>
            </p:nvPicPr>
            <p:blipFill>
              <a:blip r:embed="rId110"/>
            </p:blipFill>
            <p:spPr>
              <a:xfrm>
                <a:off x="9731022" y="1257676"/>
                <a:ext cx="110949" cy="32710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9835444" y="1307024"/>
              <a:ext cx="115711" cy="157385"/>
            </p14:xfrm>
          </p:contentPart>
        </mc:Choice>
        <mc:Fallback xmlns="">
          <p:pic>
            <p:nvPicPr>
              <p:cNvPr id="58" name="墨迹 57"/>
            </p:nvPicPr>
            <p:blipFill>
              <a:blip r:embed="rId112"/>
            </p:blipFill>
            <p:spPr>
              <a:xfrm>
                <a:off x="9835444" y="1307024"/>
                <a:ext cx="115711" cy="15738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9916583" y="1223837"/>
              <a:ext cx="102306" cy="283400"/>
            </p14:xfrm>
          </p:contentPart>
        </mc:Choice>
        <mc:Fallback xmlns="">
          <p:pic>
            <p:nvPicPr>
              <p:cNvPr id="59" name="墨迹 58"/>
            </p:nvPicPr>
            <p:blipFill>
              <a:blip r:embed="rId114"/>
            </p:blipFill>
            <p:spPr>
              <a:xfrm>
                <a:off x="9916583" y="1223837"/>
                <a:ext cx="102306" cy="28340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6882518" y="1573504"/>
              <a:ext cx="127882" cy="507583"/>
            </p14:xfrm>
          </p:contentPart>
        </mc:Choice>
        <mc:Fallback xmlns="">
          <p:pic>
            <p:nvPicPr>
              <p:cNvPr id="60" name="墨迹 59"/>
            </p:nvPicPr>
            <p:blipFill>
              <a:blip r:embed="rId116"/>
            </p:blipFill>
            <p:spPr>
              <a:xfrm>
                <a:off x="6882518" y="1573504"/>
                <a:ext cx="127882" cy="50758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7029626" y="1592891"/>
              <a:ext cx="223484" cy="200566"/>
            </p14:xfrm>
          </p:contentPart>
        </mc:Choice>
        <mc:Fallback xmlns="">
          <p:pic>
            <p:nvPicPr>
              <p:cNvPr id="61" name="墨迹 60"/>
            </p:nvPicPr>
            <p:blipFill>
              <a:blip r:embed="rId118"/>
            </p:blipFill>
            <p:spPr>
              <a:xfrm>
                <a:off x="7029626" y="1592891"/>
                <a:ext cx="223484" cy="200566"/>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10405532" y="1770897"/>
              <a:ext cx="36689" cy="200214"/>
            </p14:xfrm>
          </p:contentPart>
        </mc:Choice>
        <mc:Fallback xmlns="">
          <p:pic>
            <p:nvPicPr>
              <p:cNvPr id="62" name="墨迹 61"/>
            </p:nvPicPr>
            <p:blipFill>
              <a:blip r:embed="rId120"/>
            </p:blipFill>
            <p:spPr>
              <a:xfrm>
                <a:off x="10405532" y="1770897"/>
                <a:ext cx="36689" cy="20021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10419644" y="1827296"/>
              <a:ext cx="98777" cy="11279"/>
            </p14:xfrm>
          </p:contentPart>
        </mc:Choice>
        <mc:Fallback xmlns="">
          <p:pic>
            <p:nvPicPr>
              <p:cNvPr id="63" name="墨迹 62"/>
            </p:nvPicPr>
            <p:blipFill>
              <a:blip r:embed="rId122"/>
            </p:blipFill>
            <p:spPr>
              <a:xfrm>
                <a:off x="10419644" y="1827296"/>
                <a:ext cx="98777" cy="1127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10495844" y="1732829"/>
              <a:ext cx="42333" cy="308779"/>
            </p14:xfrm>
          </p:contentPart>
        </mc:Choice>
        <mc:Fallback xmlns="">
          <p:pic>
            <p:nvPicPr>
              <p:cNvPr id="64" name="墨迹 63"/>
            </p:nvPicPr>
            <p:blipFill>
              <a:blip r:embed="rId124"/>
            </p:blipFill>
            <p:spPr>
              <a:xfrm>
                <a:off x="10495844" y="1732829"/>
                <a:ext cx="42333" cy="308779"/>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10538177" y="1900613"/>
              <a:ext cx="172155" cy="114911"/>
            </p14:xfrm>
          </p:contentPart>
        </mc:Choice>
        <mc:Fallback xmlns="">
          <p:pic>
            <p:nvPicPr>
              <p:cNvPr id="65" name="墨迹 64"/>
            </p:nvPicPr>
            <p:blipFill>
              <a:blip r:embed="rId126"/>
            </p:blipFill>
            <p:spPr>
              <a:xfrm>
                <a:off x="10538177" y="1900613"/>
                <a:ext cx="172155" cy="114911"/>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10730088" y="1645412"/>
              <a:ext cx="67733" cy="452594"/>
            </p14:xfrm>
          </p:contentPart>
        </mc:Choice>
        <mc:Fallback xmlns="">
          <p:pic>
            <p:nvPicPr>
              <p:cNvPr id="66" name="墨迹 65"/>
            </p:nvPicPr>
            <p:blipFill>
              <a:blip r:embed="rId128"/>
            </p:blipFill>
            <p:spPr>
              <a:xfrm>
                <a:off x="10730088" y="1645412"/>
                <a:ext cx="67733" cy="452594"/>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10687755" y="1603642"/>
              <a:ext cx="104423" cy="116497"/>
            </p14:xfrm>
          </p:contentPart>
        </mc:Choice>
        <mc:Fallback xmlns="">
          <p:pic>
            <p:nvPicPr>
              <p:cNvPr id="67" name="墨迹 66"/>
            </p:nvPicPr>
            <p:blipFill>
              <a:blip r:embed="rId130"/>
            </p:blipFill>
            <p:spPr>
              <a:xfrm>
                <a:off x="10687755" y="1603642"/>
                <a:ext cx="104423" cy="116497"/>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10809111" y="1590424"/>
              <a:ext cx="76200" cy="78957"/>
            </p14:xfrm>
          </p:contentPart>
        </mc:Choice>
        <mc:Fallback xmlns="">
          <p:pic>
            <p:nvPicPr>
              <p:cNvPr id="68" name="墨迹 67"/>
            </p:nvPicPr>
            <p:blipFill>
              <a:blip r:embed="rId132"/>
            </p:blipFill>
            <p:spPr>
              <a:xfrm>
                <a:off x="10809111" y="1590424"/>
                <a:ext cx="76200" cy="78957"/>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10814755" y="1830115"/>
              <a:ext cx="189089" cy="31019"/>
            </p14:xfrm>
          </p:contentPart>
        </mc:Choice>
        <mc:Fallback xmlns="">
          <p:pic>
            <p:nvPicPr>
              <p:cNvPr id="69" name="墨迹 68"/>
            </p:nvPicPr>
            <p:blipFill>
              <a:blip r:embed="rId134"/>
            </p:blipFill>
            <p:spPr>
              <a:xfrm>
                <a:off x="10814755" y="1830115"/>
                <a:ext cx="189089" cy="3101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10913532" y="1758384"/>
              <a:ext cx="31045" cy="178888"/>
            </p14:xfrm>
          </p:contentPart>
        </mc:Choice>
        <mc:Fallback xmlns="">
          <p:pic>
            <p:nvPicPr>
              <p:cNvPr id="70" name="墨迹 69"/>
            </p:nvPicPr>
            <p:blipFill>
              <a:blip r:embed="rId136"/>
            </p:blipFill>
            <p:spPr>
              <a:xfrm>
                <a:off x="10913532" y="1758384"/>
                <a:ext cx="31045" cy="178888"/>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10962922" y="1742699"/>
              <a:ext cx="444500" cy="298909"/>
            </p14:xfrm>
          </p:contentPart>
        </mc:Choice>
        <mc:Fallback xmlns="">
          <p:pic>
            <p:nvPicPr>
              <p:cNvPr id="71" name="墨迹 70"/>
            </p:nvPicPr>
            <p:blipFill>
              <a:blip r:embed="rId138"/>
            </p:blipFill>
            <p:spPr>
              <a:xfrm>
                <a:off x="10962922" y="1742699"/>
                <a:ext cx="444500" cy="29890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11503377" y="1691940"/>
              <a:ext cx="107244" cy="25379"/>
            </p14:xfrm>
          </p:contentPart>
        </mc:Choice>
        <mc:Fallback xmlns="">
          <p:pic>
            <p:nvPicPr>
              <p:cNvPr id="72" name="墨迹 71"/>
            </p:nvPicPr>
            <p:blipFill>
              <a:blip r:embed="rId140"/>
            </p:blipFill>
            <p:spPr>
              <a:xfrm>
                <a:off x="11503377" y="1691940"/>
                <a:ext cx="107244" cy="2537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8880827" y="2019049"/>
              <a:ext cx="452262" cy="39478"/>
            </p14:xfrm>
          </p:contentPart>
        </mc:Choice>
        <mc:Fallback xmlns="">
          <p:pic>
            <p:nvPicPr>
              <p:cNvPr id="73" name="墨迹 72"/>
            </p:nvPicPr>
            <p:blipFill>
              <a:blip r:embed="rId142"/>
            </p:blipFill>
            <p:spPr>
              <a:xfrm>
                <a:off x="8880827" y="2019049"/>
                <a:ext cx="452262" cy="3947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9231488" y="1891625"/>
              <a:ext cx="164571" cy="212021"/>
            </p14:xfrm>
          </p:contentPart>
        </mc:Choice>
        <mc:Fallback xmlns="">
          <p:pic>
            <p:nvPicPr>
              <p:cNvPr id="74" name="墨迹 73"/>
            </p:nvPicPr>
            <p:blipFill>
              <a:blip r:embed="rId144"/>
            </p:blipFill>
            <p:spPr>
              <a:xfrm>
                <a:off x="9231488" y="1891625"/>
                <a:ext cx="164571" cy="212021"/>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8971844" y="1691059"/>
              <a:ext cx="149578" cy="150336"/>
            </p14:xfrm>
          </p:contentPart>
        </mc:Choice>
        <mc:Fallback xmlns="">
          <p:pic>
            <p:nvPicPr>
              <p:cNvPr id="75" name="墨迹 74"/>
            </p:nvPicPr>
            <p:blipFill>
              <a:blip r:embed="rId146"/>
            </p:blipFill>
            <p:spPr>
              <a:xfrm>
                <a:off x="8971844" y="1691059"/>
                <a:ext cx="149578" cy="15033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9081911" y="1661626"/>
              <a:ext cx="132644" cy="142405"/>
            </p14:xfrm>
          </p:contentPart>
        </mc:Choice>
        <mc:Fallback xmlns="">
          <p:pic>
            <p:nvPicPr>
              <p:cNvPr id="76" name="墨迹 75"/>
            </p:nvPicPr>
            <p:blipFill>
              <a:blip r:embed="rId148"/>
            </p:blipFill>
            <p:spPr>
              <a:xfrm>
                <a:off x="9081911" y="1661626"/>
                <a:ext cx="132644" cy="142405"/>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9170811" y="1691940"/>
              <a:ext cx="117122" cy="97287"/>
            </p14:xfrm>
          </p:contentPart>
        </mc:Choice>
        <mc:Fallback xmlns="">
          <p:pic>
            <p:nvPicPr>
              <p:cNvPr id="77" name="墨迹 76"/>
            </p:nvPicPr>
            <p:blipFill>
              <a:blip r:embed="rId150"/>
            </p:blipFill>
            <p:spPr>
              <a:xfrm>
                <a:off x="9170811" y="1691940"/>
                <a:ext cx="117122" cy="97287"/>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9307688" y="1658102"/>
              <a:ext cx="118534" cy="11279"/>
            </p14:xfrm>
          </p:contentPart>
        </mc:Choice>
        <mc:Fallback xmlns="">
          <p:pic>
            <p:nvPicPr>
              <p:cNvPr id="78" name="墨迹 77"/>
            </p:nvPicPr>
            <p:blipFill>
              <a:blip r:embed="rId152"/>
            </p:blipFill>
            <p:spPr>
              <a:xfrm>
                <a:off x="9307688" y="1658102"/>
                <a:ext cx="118534" cy="1127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9366955" y="1586723"/>
              <a:ext cx="36689" cy="178535"/>
            </p14:xfrm>
          </p:contentPart>
        </mc:Choice>
        <mc:Fallback xmlns="">
          <p:pic>
            <p:nvPicPr>
              <p:cNvPr id="79" name="墨迹 78"/>
            </p:nvPicPr>
            <p:blipFill>
              <a:blip r:embed="rId154"/>
            </p:blipFill>
            <p:spPr>
              <a:xfrm>
                <a:off x="9366955" y="1586723"/>
                <a:ext cx="36689" cy="178535"/>
              </a:xfrm>
              <a:prstGeom prst="rect"/>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57203" y="473858"/>
            <a:ext cx="11392818" cy="5491174"/>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7388577" y="1302794"/>
              <a:ext cx="669749" cy="727534"/>
            </p14:xfrm>
          </p:contentPart>
        </mc:Choice>
        <mc:Fallback xmlns="">
          <p:pic>
            <p:nvPicPr>
              <p:cNvPr id="2" name="墨迹 1"/>
            </p:nvPicPr>
            <p:blipFill>
              <a:blip r:embed="rId3"/>
            </p:blipFill>
            <p:spPr>
              <a:xfrm>
                <a:off x="7388577" y="1302794"/>
                <a:ext cx="669749" cy="72753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2829277" y="1389330"/>
              <a:ext cx="583495" cy="471804"/>
            </p14:xfrm>
          </p:contentPart>
        </mc:Choice>
        <mc:Fallback xmlns="">
          <p:pic>
            <p:nvPicPr>
              <p:cNvPr id="4" name="墨迹 3"/>
            </p:nvPicPr>
            <p:blipFill>
              <a:blip r:embed="rId5"/>
            </p:blipFill>
            <p:spPr>
              <a:xfrm>
                <a:off x="2829277" y="1389330"/>
                <a:ext cx="583495" cy="47180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586338" y="3524876"/>
              <a:ext cx="1591028" cy="45119"/>
            </p14:xfrm>
          </p:contentPart>
        </mc:Choice>
        <mc:Fallback xmlns="">
          <p:pic>
            <p:nvPicPr>
              <p:cNvPr id="5" name="墨迹 4"/>
            </p:nvPicPr>
            <p:blipFill>
              <a:blip r:embed="rId7"/>
            </p:blipFill>
            <p:spPr>
              <a:xfrm>
                <a:off x="3586338" y="3524876"/>
                <a:ext cx="1591028" cy="4511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3762022" y="2661986"/>
              <a:ext cx="31044" cy="160735"/>
            </p14:xfrm>
          </p:contentPart>
        </mc:Choice>
        <mc:Fallback xmlns="">
          <p:pic>
            <p:nvPicPr>
              <p:cNvPr id="6" name="墨迹 5"/>
            </p:nvPicPr>
            <p:blipFill>
              <a:blip r:embed="rId9"/>
            </p:blipFill>
            <p:spPr>
              <a:xfrm>
                <a:off x="3762022" y="2661986"/>
                <a:ext cx="31044" cy="16073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3855155" y="2633787"/>
              <a:ext cx="100189" cy="169194"/>
            </p14:xfrm>
          </p:contentPart>
        </mc:Choice>
        <mc:Fallback xmlns="">
          <p:pic>
            <p:nvPicPr>
              <p:cNvPr id="7" name="墨迹 6"/>
            </p:nvPicPr>
            <p:blipFill>
              <a:blip r:embed="rId11"/>
            </p:blipFill>
            <p:spPr>
              <a:xfrm>
                <a:off x="3855155" y="2633787"/>
                <a:ext cx="100189" cy="16919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3770488" y="2731074"/>
              <a:ext cx="156105" cy="329400"/>
            </p14:xfrm>
          </p:contentPart>
        </mc:Choice>
        <mc:Fallback xmlns="">
          <p:pic>
            <p:nvPicPr>
              <p:cNvPr id="8" name="墨迹 7"/>
            </p:nvPicPr>
            <p:blipFill>
              <a:blip r:embed="rId13"/>
            </p:blipFill>
            <p:spPr>
              <a:xfrm>
                <a:off x="3770488" y="2731074"/>
                <a:ext cx="156105" cy="3294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3706283" y="2935517"/>
              <a:ext cx="162983" cy="19739"/>
            </p14:xfrm>
          </p:contentPart>
        </mc:Choice>
        <mc:Fallback xmlns="">
          <p:pic>
            <p:nvPicPr>
              <p:cNvPr id="9" name="墨迹 8"/>
            </p:nvPicPr>
            <p:blipFill>
              <a:blip r:embed="rId15"/>
            </p:blipFill>
            <p:spPr>
              <a:xfrm>
                <a:off x="3706283" y="2935517"/>
                <a:ext cx="162983" cy="1973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4034895" y="2706047"/>
              <a:ext cx="168805" cy="208321"/>
            </p14:xfrm>
          </p:contentPart>
        </mc:Choice>
        <mc:Fallback xmlns="">
          <p:pic>
            <p:nvPicPr>
              <p:cNvPr id="10" name="墨迹 9"/>
            </p:nvPicPr>
            <p:blipFill>
              <a:blip r:embed="rId17"/>
            </p:blipFill>
            <p:spPr>
              <a:xfrm>
                <a:off x="4034895" y="2706047"/>
                <a:ext cx="168805" cy="20832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3963811" y="2649649"/>
              <a:ext cx="246944" cy="378924"/>
            </p14:xfrm>
          </p:contentPart>
        </mc:Choice>
        <mc:Fallback xmlns="">
          <p:pic>
            <p:nvPicPr>
              <p:cNvPr id="11" name="墨迹 10"/>
            </p:nvPicPr>
            <p:blipFill>
              <a:blip r:embed="rId19"/>
            </p:blipFill>
            <p:spPr>
              <a:xfrm>
                <a:off x="3963811" y="2649649"/>
                <a:ext cx="246944" cy="37892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4272844" y="2898858"/>
              <a:ext cx="16933" cy="149455"/>
            </p14:xfrm>
          </p:contentPart>
        </mc:Choice>
        <mc:Fallback xmlns="">
          <p:pic>
            <p:nvPicPr>
              <p:cNvPr id="12" name="墨迹 11"/>
            </p:nvPicPr>
            <p:blipFill>
              <a:blip r:embed="rId21"/>
            </p:blipFill>
            <p:spPr>
              <a:xfrm>
                <a:off x="4272844" y="2898858"/>
                <a:ext cx="16933" cy="14945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4419600" y="2509712"/>
              <a:ext cx="118533" cy="45118"/>
            </p14:xfrm>
          </p:contentPart>
        </mc:Choice>
        <mc:Fallback xmlns="">
          <p:pic>
            <p:nvPicPr>
              <p:cNvPr id="13" name="墨迹 12"/>
            </p:nvPicPr>
            <p:blipFill>
              <a:blip r:embed="rId23"/>
            </p:blipFill>
            <p:spPr>
              <a:xfrm>
                <a:off x="4419600" y="2509712"/>
                <a:ext cx="118533" cy="4511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309533" y="2639427"/>
              <a:ext cx="47978" cy="121256"/>
            </p14:xfrm>
          </p:contentPart>
        </mc:Choice>
        <mc:Fallback xmlns="">
          <p:pic>
            <p:nvPicPr>
              <p:cNvPr id="14" name="墨迹 13"/>
            </p:nvPicPr>
            <p:blipFill>
              <a:blip r:embed="rId25"/>
            </p:blipFill>
            <p:spPr>
              <a:xfrm>
                <a:off x="4309533" y="2639427"/>
                <a:ext cx="47978" cy="12125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368800" y="2616868"/>
              <a:ext cx="257704" cy="375928"/>
            </p14:xfrm>
          </p:contentPart>
        </mc:Choice>
        <mc:Fallback xmlns="">
          <p:pic>
            <p:nvPicPr>
              <p:cNvPr id="15" name="墨迹 14"/>
            </p:nvPicPr>
            <p:blipFill>
              <a:blip r:embed="rId27"/>
            </p:blipFill>
            <p:spPr>
              <a:xfrm>
                <a:off x="4368800" y="2616868"/>
                <a:ext cx="257704" cy="37592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4459111" y="2821839"/>
              <a:ext cx="107244" cy="152451"/>
            </p14:xfrm>
          </p:contentPart>
        </mc:Choice>
        <mc:Fallback xmlns="">
          <p:pic>
            <p:nvPicPr>
              <p:cNvPr id="16" name="墨迹 15"/>
            </p:nvPicPr>
            <p:blipFill>
              <a:blip r:embed="rId29"/>
            </p:blipFill>
            <p:spPr>
              <a:xfrm>
                <a:off x="4459111" y="2821839"/>
                <a:ext cx="107244" cy="15245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4692473" y="2586554"/>
              <a:ext cx="294922" cy="394786"/>
            </p14:xfrm>
          </p:contentPart>
        </mc:Choice>
        <mc:Fallback xmlns="">
          <p:pic>
            <p:nvPicPr>
              <p:cNvPr id="17" name="墨迹 16"/>
            </p:nvPicPr>
            <p:blipFill>
              <a:blip r:embed="rId31"/>
            </p:blipFill>
            <p:spPr>
              <a:xfrm>
                <a:off x="4692473" y="2586554"/>
                <a:ext cx="294922" cy="39478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5080000" y="2700055"/>
              <a:ext cx="11288" cy="193868"/>
            </p14:xfrm>
          </p:contentPart>
        </mc:Choice>
        <mc:Fallback xmlns="">
          <p:pic>
            <p:nvPicPr>
              <p:cNvPr id="18" name="墨迹 17"/>
            </p:nvPicPr>
            <p:blipFill>
              <a:blip r:embed="rId33"/>
            </p:blipFill>
            <p:spPr>
              <a:xfrm>
                <a:off x="5080000" y="2700055"/>
                <a:ext cx="11288" cy="19386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5086173" y="2554830"/>
              <a:ext cx="292982" cy="411706"/>
            </p14:xfrm>
          </p:contentPart>
        </mc:Choice>
        <mc:Fallback xmlns="">
          <p:pic>
            <p:nvPicPr>
              <p:cNvPr id="19" name="墨迹 18"/>
            </p:nvPicPr>
            <p:blipFill>
              <a:blip r:embed="rId35"/>
            </p:blipFill>
            <p:spPr>
              <a:xfrm>
                <a:off x="5086173" y="2554830"/>
                <a:ext cx="292982" cy="41170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5379155" y="2440624"/>
              <a:ext cx="263878" cy="415230"/>
            </p14:xfrm>
          </p:contentPart>
        </mc:Choice>
        <mc:Fallback xmlns="">
          <p:pic>
            <p:nvPicPr>
              <p:cNvPr id="20" name="墨迹 19"/>
            </p:nvPicPr>
            <p:blipFill>
              <a:blip r:embed="rId37"/>
            </p:blipFill>
            <p:spPr>
              <a:xfrm>
                <a:off x="5379155" y="2440624"/>
                <a:ext cx="263878" cy="41523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5435600" y="2719794"/>
              <a:ext cx="124177" cy="49349"/>
            </p14:xfrm>
          </p:contentPart>
        </mc:Choice>
        <mc:Fallback xmlns="">
          <p:pic>
            <p:nvPicPr>
              <p:cNvPr id="21" name="墨迹 20"/>
            </p:nvPicPr>
            <p:blipFill>
              <a:blip r:embed="rId39"/>
            </p:blipFill>
            <p:spPr>
              <a:xfrm>
                <a:off x="5435600" y="2719794"/>
                <a:ext cx="124177" cy="4934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5520266" y="2763503"/>
              <a:ext cx="211666" cy="203033"/>
            </p14:xfrm>
          </p:contentPart>
        </mc:Choice>
        <mc:Fallback xmlns="">
          <p:pic>
            <p:nvPicPr>
              <p:cNvPr id="22" name="墨迹 21"/>
            </p:nvPicPr>
            <p:blipFill>
              <a:blip r:embed="rId41"/>
            </p:blipFill>
            <p:spPr>
              <a:xfrm>
                <a:off x="5520266" y="2763503"/>
                <a:ext cx="211666" cy="2030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5720644" y="2464593"/>
              <a:ext cx="200378" cy="659857"/>
            </p14:xfrm>
          </p:contentPart>
        </mc:Choice>
        <mc:Fallback xmlns="">
          <p:pic>
            <p:nvPicPr>
              <p:cNvPr id="23" name="墨迹 22"/>
            </p:nvPicPr>
            <p:blipFill>
              <a:blip r:embed="rId43"/>
            </p:blipFill>
            <p:spPr>
              <a:xfrm>
                <a:off x="5720644" y="2464593"/>
                <a:ext cx="200378" cy="65985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5739165" y="2633787"/>
              <a:ext cx="354012" cy="335745"/>
            </p14:xfrm>
          </p:contentPart>
        </mc:Choice>
        <mc:Fallback xmlns="">
          <p:pic>
            <p:nvPicPr>
              <p:cNvPr id="24" name="墨迹 23"/>
            </p:nvPicPr>
            <p:blipFill>
              <a:blip r:embed="rId45"/>
            </p:blipFill>
            <p:spPr>
              <a:xfrm>
                <a:off x="5739165" y="2633787"/>
                <a:ext cx="354012" cy="33574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6084711" y="2808621"/>
              <a:ext cx="73378" cy="112796"/>
            </p14:xfrm>
          </p:contentPart>
        </mc:Choice>
        <mc:Fallback xmlns="">
          <p:pic>
            <p:nvPicPr>
              <p:cNvPr id="25" name="墨迹 24"/>
            </p:nvPicPr>
            <p:blipFill>
              <a:blip r:embed="rId47"/>
            </p:blipFill>
            <p:spPr>
              <a:xfrm>
                <a:off x="6084711" y="2808621"/>
                <a:ext cx="73378" cy="11279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6389511" y="2780422"/>
              <a:ext cx="39511" cy="39479"/>
            </p14:xfrm>
          </p:contentPart>
        </mc:Choice>
        <mc:Fallback xmlns="">
          <p:pic>
            <p:nvPicPr>
              <p:cNvPr id="26" name="墨迹 25"/>
            </p:nvPicPr>
            <p:blipFill>
              <a:blip r:embed="rId49"/>
            </p:blipFill>
            <p:spPr>
              <a:xfrm>
                <a:off x="6389511" y="2780422"/>
                <a:ext cx="39511" cy="3947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6372577" y="2898858"/>
              <a:ext cx="39512" cy="11280"/>
            </p14:xfrm>
          </p:contentPart>
        </mc:Choice>
        <mc:Fallback xmlns="">
          <p:pic>
            <p:nvPicPr>
              <p:cNvPr id="27" name="墨迹 26"/>
            </p:nvPicPr>
            <p:blipFill>
              <a:blip r:embed="rId51"/>
            </p:blipFill>
            <p:spPr>
              <a:xfrm>
                <a:off x="6372577" y="2898858"/>
                <a:ext cx="39512" cy="1128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5452533" y="3592554"/>
              <a:ext cx="33867" cy="45118"/>
            </p14:xfrm>
          </p:contentPart>
        </mc:Choice>
        <mc:Fallback xmlns="">
          <p:pic>
            <p:nvPicPr>
              <p:cNvPr id="28" name="墨迹 27"/>
            </p:nvPicPr>
            <p:blipFill>
              <a:blip r:embed="rId53"/>
            </p:blipFill>
            <p:spPr>
              <a:xfrm>
                <a:off x="5452533" y="3592554"/>
                <a:ext cx="33867" cy="4511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5310540" y="3555014"/>
              <a:ext cx="281693" cy="243745"/>
            </p14:xfrm>
          </p:contentPart>
        </mc:Choice>
        <mc:Fallback xmlns="">
          <p:pic>
            <p:nvPicPr>
              <p:cNvPr id="29" name="墨迹 28"/>
            </p:nvPicPr>
            <p:blipFill>
              <a:blip r:embed="rId55"/>
            </p:blipFill>
            <p:spPr>
              <a:xfrm>
                <a:off x="5310540" y="3555014"/>
                <a:ext cx="281693" cy="24374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5387622" y="3531045"/>
              <a:ext cx="121355" cy="357598"/>
            </p14:xfrm>
          </p:contentPart>
        </mc:Choice>
        <mc:Fallback xmlns="">
          <p:pic>
            <p:nvPicPr>
              <p:cNvPr id="30" name="墨迹 29"/>
            </p:nvPicPr>
            <p:blipFill>
              <a:blip r:embed="rId57"/>
            </p:blipFill>
            <p:spPr>
              <a:xfrm>
                <a:off x="5387622" y="3531045"/>
                <a:ext cx="121355" cy="35759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5638800" y="3626393"/>
              <a:ext cx="11288" cy="104336"/>
            </p14:xfrm>
          </p:contentPart>
        </mc:Choice>
        <mc:Fallback xmlns="">
          <p:pic>
            <p:nvPicPr>
              <p:cNvPr id="31" name="墨迹 30"/>
            </p:nvPicPr>
            <p:blipFill>
              <a:blip r:embed="rId59"/>
            </p:blipFill>
            <p:spPr>
              <a:xfrm>
                <a:off x="5638800" y="3626393"/>
                <a:ext cx="11288" cy="10433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5551311" y="3540562"/>
              <a:ext cx="160866" cy="355131"/>
            </p14:xfrm>
          </p:contentPart>
        </mc:Choice>
        <mc:Fallback xmlns="">
          <p:pic>
            <p:nvPicPr>
              <p:cNvPr id="32" name="墨迹 31"/>
            </p:nvPicPr>
            <p:blipFill>
              <a:blip r:embed="rId61"/>
            </p:blipFill>
            <p:spPr>
              <a:xfrm>
                <a:off x="5551311" y="3540562"/>
                <a:ext cx="160866" cy="35513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5744456" y="3557481"/>
              <a:ext cx="211667" cy="302258"/>
            </p14:xfrm>
          </p:contentPart>
        </mc:Choice>
        <mc:Fallback xmlns="">
          <p:pic>
            <p:nvPicPr>
              <p:cNvPr id="33" name="墨迹 32"/>
            </p:nvPicPr>
            <p:blipFill>
              <a:blip r:embed="rId63"/>
            </p:blipFill>
            <p:spPr>
              <a:xfrm>
                <a:off x="5744456" y="3557481"/>
                <a:ext cx="211667" cy="30225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5971998" y="3540386"/>
              <a:ext cx="163513" cy="227002"/>
            </p14:xfrm>
          </p:contentPart>
        </mc:Choice>
        <mc:Fallback xmlns="">
          <p:pic>
            <p:nvPicPr>
              <p:cNvPr id="34" name="墨迹 33"/>
            </p:nvPicPr>
            <p:blipFill>
              <a:blip r:embed="rId65"/>
            </p:blipFill>
            <p:spPr>
              <a:xfrm>
                <a:off x="5971998" y="3540386"/>
                <a:ext cx="163513" cy="22700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6042377" y="3694070"/>
              <a:ext cx="31045" cy="513222"/>
            </p14:xfrm>
          </p:contentPart>
        </mc:Choice>
        <mc:Fallback xmlns="">
          <p:pic>
            <p:nvPicPr>
              <p:cNvPr id="35" name="墨迹 34"/>
            </p:nvPicPr>
            <p:blipFill>
              <a:blip r:embed="rId67"/>
            </p:blipFill>
            <p:spPr>
              <a:xfrm>
                <a:off x="6042377" y="3694070"/>
                <a:ext cx="31045" cy="51322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310488" y="3682791"/>
              <a:ext cx="33867" cy="70497"/>
            </p14:xfrm>
          </p:contentPart>
        </mc:Choice>
        <mc:Fallback xmlns="">
          <p:pic>
            <p:nvPicPr>
              <p:cNvPr id="36" name="墨迹 35"/>
            </p:nvPicPr>
            <p:blipFill>
              <a:blip r:embed="rId69"/>
            </p:blipFill>
            <p:spPr>
              <a:xfrm>
                <a:off x="6310488" y="3682791"/>
                <a:ext cx="33867" cy="7049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6279444" y="3812506"/>
              <a:ext cx="39511" cy="59218"/>
            </p14:xfrm>
          </p:contentPart>
        </mc:Choice>
        <mc:Fallback xmlns="">
          <p:pic>
            <p:nvPicPr>
              <p:cNvPr id="37" name="墨迹 36"/>
            </p:nvPicPr>
            <p:blipFill>
              <a:blip r:embed="rId71"/>
            </p:blipFill>
            <p:spPr>
              <a:xfrm>
                <a:off x="6279444" y="3812506"/>
                <a:ext cx="39511" cy="5921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044266" y="891088"/>
              <a:ext cx="105017" cy="59958"/>
            </p14:xfrm>
          </p:contentPart>
        </mc:Choice>
        <mc:Fallback xmlns="">
          <p:pic>
            <p:nvPicPr>
              <p:cNvPr id="38" name="墨迹 37"/>
            </p:nvPicPr>
            <p:blipFill>
              <a:blip r:embed="rId73"/>
            </p:blipFill>
            <p:spPr>
              <a:xfrm>
                <a:off x="7044266" y="891088"/>
                <a:ext cx="105017" cy="5995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4218869" y="1517106"/>
              <a:ext cx="559153" cy="693696"/>
            </p14:xfrm>
          </p:contentPart>
        </mc:Choice>
        <mc:Fallback xmlns="">
          <p:pic>
            <p:nvPicPr>
              <p:cNvPr id="39" name="墨迹 38"/>
            </p:nvPicPr>
            <p:blipFill>
              <a:blip r:embed="rId75"/>
            </p:blipFill>
            <p:spPr>
              <a:xfrm>
                <a:off x="4218869" y="1517106"/>
                <a:ext cx="559153" cy="69369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2540000" y="1960536"/>
              <a:ext cx="361244" cy="464579"/>
            </p14:xfrm>
          </p:contentPart>
        </mc:Choice>
        <mc:Fallback xmlns="">
          <p:pic>
            <p:nvPicPr>
              <p:cNvPr id="40" name="墨迹 39"/>
            </p:nvPicPr>
            <p:blipFill>
              <a:blip r:embed="rId77"/>
            </p:blipFill>
            <p:spPr>
              <a:xfrm>
                <a:off x="2540000" y="1960536"/>
                <a:ext cx="361244" cy="464579"/>
              </a:xfrm>
              <a:prstGeom prst="rect"/>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21445" y="473858"/>
            <a:ext cx="11765310" cy="4876811"/>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5451827" y="1167439"/>
              <a:ext cx="610306" cy="417345"/>
            </p14:xfrm>
          </p:contentPart>
        </mc:Choice>
        <mc:Fallback xmlns="">
          <p:pic>
            <p:nvPicPr>
              <p:cNvPr id="2" name="墨迹 1"/>
            </p:nvPicPr>
            <p:blipFill>
              <a:blip r:embed="rId3"/>
            </p:blipFill>
            <p:spPr>
              <a:xfrm>
                <a:off x="5451827" y="1167439"/>
                <a:ext cx="610306" cy="417345"/>
              </a:xfrm>
              <a:prstGeom prst="rect"/>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07171" y="650074"/>
            <a:ext cx="11857134" cy="382905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07171" y="650074"/>
            <a:ext cx="11857134" cy="3829058"/>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1134533" y="2912958"/>
              <a:ext cx="536222" cy="356188"/>
            </p14:xfrm>
          </p:contentPart>
        </mc:Choice>
        <mc:Fallback xmlns="">
          <p:pic>
            <p:nvPicPr>
              <p:cNvPr id="2" name="墨迹 1"/>
            </p:nvPicPr>
            <p:blipFill>
              <a:blip r:embed="rId3"/>
            </p:blipFill>
            <p:spPr>
              <a:xfrm>
                <a:off x="1134533" y="2912958"/>
                <a:ext cx="536222" cy="35618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1168400" y="4012719"/>
              <a:ext cx="592666" cy="523445"/>
            </p14:xfrm>
          </p:contentPart>
        </mc:Choice>
        <mc:Fallback xmlns="">
          <p:pic>
            <p:nvPicPr>
              <p:cNvPr id="4" name="墨迹 3"/>
            </p:nvPicPr>
            <p:blipFill>
              <a:blip r:embed="rId5"/>
            </p:blipFill>
            <p:spPr>
              <a:xfrm>
                <a:off x="1168400" y="4012719"/>
                <a:ext cx="592666" cy="52344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780844" y="2391276"/>
              <a:ext cx="101600" cy="183293"/>
            </p14:xfrm>
          </p:contentPart>
        </mc:Choice>
        <mc:Fallback xmlns="">
          <p:pic>
            <p:nvPicPr>
              <p:cNvPr id="5" name="墨迹 4"/>
            </p:nvPicPr>
            <p:blipFill>
              <a:blip r:embed="rId7"/>
            </p:blipFill>
            <p:spPr>
              <a:xfrm>
                <a:off x="4780844" y="2391276"/>
                <a:ext cx="101600" cy="18329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4767791" y="2396916"/>
              <a:ext cx="142875" cy="194573"/>
            </p14:xfrm>
          </p:contentPart>
        </mc:Choice>
        <mc:Fallback xmlns="">
          <p:pic>
            <p:nvPicPr>
              <p:cNvPr id="6" name="墨迹 5"/>
            </p:nvPicPr>
            <p:blipFill>
              <a:blip r:embed="rId9"/>
            </p:blipFill>
            <p:spPr>
              <a:xfrm>
                <a:off x="4767791" y="2396916"/>
                <a:ext cx="142875" cy="19457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6214533" y="2980635"/>
              <a:ext cx="276578" cy="243393"/>
            </p14:xfrm>
          </p:contentPart>
        </mc:Choice>
        <mc:Fallback xmlns="">
          <p:pic>
            <p:nvPicPr>
              <p:cNvPr id="7" name="墨迹 6"/>
            </p:nvPicPr>
            <p:blipFill>
              <a:blip r:embed="rId11"/>
            </p:blipFill>
            <p:spPr>
              <a:xfrm>
                <a:off x="6214533" y="2980635"/>
                <a:ext cx="276578" cy="24339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6127044" y="3561535"/>
              <a:ext cx="93133" cy="169194"/>
            </p14:xfrm>
          </p:contentPart>
        </mc:Choice>
        <mc:Fallback xmlns="">
          <p:pic>
            <p:nvPicPr>
              <p:cNvPr id="8" name="墨迹 7"/>
            </p:nvPicPr>
            <p:blipFill>
              <a:blip r:embed="rId13"/>
            </p:blipFill>
            <p:spPr>
              <a:xfrm>
                <a:off x="6127044" y="3561535"/>
                <a:ext cx="93133" cy="16919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6121047" y="3566999"/>
              <a:ext cx="135819" cy="203209"/>
            </p14:xfrm>
          </p:contentPart>
        </mc:Choice>
        <mc:Fallback xmlns="">
          <p:pic>
            <p:nvPicPr>
              <p:cNvPr id="9" name="墨迹 8"/>
            </p:nvPicPr>
            <p:blipFill>
              <a:blip r:embed="rId15"/>
            </p:blipFill>
            <p:spPr>
              <a:xfrm>
                <a:off x="6121047" y="3566999"/>
                <a:ext cx="135819" cy="20320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5104518" y="3424770"/>
              <a:ext cx="391230" cy="280580"/>
            </p14:xfrm>
          </p:contentPart>
        </mc:Choice>
        <mc:Fallback xmlns="">
          <p:pic>
            <p:nvPicPr>
              <p:cNvPr id="10" name="墨迹 9"/>
            </p:nvPicPr>
            <p:blipFill>
              <a:blip r:embed="rId17"/>
            </p:blipFill>
            <p:spPr>
              <a:xfrm>
                <a:off x="5104518" y="3424770"/>
                <a:ext cx="391230" cy="28058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6587066" y="4449804"/>
              <a:ext cx="225778" cy="297500"/>
            </p14:xfrm>
          </p:contentPart>
        </mc:Choice>
        <mc:Fallback xmlns="">
          <p:pic>
            <p:nvPicPr>
              <p:cNvPr id="11" name="墨迹 10"/>
            </p:nvPicPr>
            <p:blipFill>
              <a:blip r:embed="rId19"/>
            </p:blipFill>
            <p:spPr>
              <a:xfrm>
                <a:off x="6587066" y="4449804"/>
                <a:ext cx="225778" cy="2975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5640740" y="2252219"/>
              <a:ext cx="161749" cy="26261"/>
            </p14:xfrm>
          </p:contentPart>
        </mc:Choice>
        <mc:Fallback xmlns="">
          <p:pic>
            <p:nvPicPr>
              <p:cNvPr id="12" name="墨迹 11"/>
            </p:nvPicPr>
            <p:blipFill>
              <a:blip r:embed="rId21"/>
            </p:blipFill>
            <p:spPr>
              <a:xfrm>
                <a:off x="5640740" y="2252219"/>
                <a:ext cx="161749" cy="2626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5723466" y="2312319"/>
              <a:ext cx="28222" cy="115615"/>
            </p14:xfrm>
          </p:contentPart>
        </mc:Choice>
        <mc:Fallback xmlns="">
          <p:pic>
            <p:nvPicPr>
              <p:cNvPr id="13" name="墨迹 12"/>
            </p:nvPicPr>
            <p:blipFill>
              <a:blip r:embed="rId23"/>
            </p:blipFill>
            <p:spPr>
              <a:xfrm>
                <a:off x="5723466" y="2312319"/>
                <a:ext cx="28222" cy="11561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5861755" y="2195998"/>
              <a:ext cx="53622" cy="499827"/>
            </p14:xfrm>
          </p:contentPart>
        </mc:Choice>
        <mc:Fallback xmlns="">
          <p:pic>
            <p:nvPicPr>
              <p:cNvPr id="14" name="墨迹 13"/>
            </p:nvPicPr>
            <p:blipFill>
              <a:blip r:embed="rId25"/>
            </p:blipFill>
            <p:spPr>
              <a:xfrm>
                <a:off x="5861755" y="2195998"/>
                <a:ext cx="53622" cy="49982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5853288" y="2170090"/>
              <a:ext cx="33867" cy="97110"/>
            </p14:xfrm>
          </p:contentPart>
        </mc:Choice>
        <mc:Fallback xmlns="">
          <p:pic>
            <p:nvPicPr>
              <p:cNvPr id="15" name="墨迹 14"/>
            </p:nvPicPr>
            <p:blipFill>
              <a:blip r:embed="rId27"/>
            </p:blipFill>
            <p:spPr>
              <a:xfrm>
                <a:off x="5853288" y="2170090"/>
                <a:ext cx="33867" cy="9711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5926666" y="2148764"/>
              <a:ext cx="76200" cy="76138"/>
            </p14:xfrm>
          </p:contentPart>
        </mc:Choice>
        <mc:Fallback xmlns="">
          <p:pic>
            <p:nvPicPr>
              <p:cNvPr id="16" name="墨迹 15"/>
            </p:nvPicPr>
            <p:blipFill>
              <a:blip r:embed="rId29"/>
            </p:blipFill>
            <p:spPr>
              <a:xfrm>
                <a:off x="5926666" y="2148764"/>
                <a:ext cx="76200" cy="7613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6414205" y="2165684"/>
              <a:ext cx="133350" cy="268595"/>
            </p14:xfrm>
          </p:contentPart>
        </mc:Choice>
        <mc:Fallback xmlns="">
          <p:pic>
            <p:nvPicPr>
              <p:cNvPr id="17" name="墨迹 16"/>
            </p:nvPicPr>
            <p:blipFill>
              <a:blip r:embed="rId31"/>
            </p:blipFill>
            <p:spPr>
              <a:xfrm>
                <a:off x="6414205" y="2165684"/>
                <a:ext cx="133350" cy="26859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6592711" y="2289759"/>
              <a:ext cx="59266" cy="78958"/>
            </p14:xfrm>
          </p:contentPart>
        </mc:Choice>
        <mc:Fallback xmlns="">
          <p:pic>
            <p:nvPicPr>
              <p:cNvPr id="18" name="墨迹 17"/>
            </p:nvPicPr>
            <p:blipFill>
              <a:blip r:embed="rId33"/>
            </p:blipFill>
            <p:spPr>
              <a:xfrm>
                <a:off x="6592711" y="2289759"/>
                <a:ext cx="59266" cy="7895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6564488" y="2346157"/>
              <a:ext cx="115712" cy="79663"/>
            </p14:xfrm>
          </p:contentPart>
        </mc:Choice>
        <mc:Fallback xmlns="">
          <p:pic>
            <p:nvPicPr>
              <p:cNvPr id="19" name="墨迹 18"/>
            </p:nvPicPr>
            <p:blipFill>
              <a:blip r:embed="rId35"/>
            </p:blipFill>
            <p:spPr>
              <a:xfrm>
                <a:off x="6564488" y="2346157"/>
                <a:ext cx="115712" cy="7966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6944077" y="2086727"/>
              <a:ext cx="114300" cy="287629"/>
            </p14:xfrm>
          </p:contentPart>
        </mc:Choice>
        <mc:Fallback xmlns="">
          <p:pic>
            <p:nvPicPr>
              <p:cNvPr id="20" name="墨迹 19"/>
            </p:nvPicPr>
            <p:blipFill>
              <a:blip r:embed="rId37"/>
            </p:blipFill>
            <p:spPr>
              <a:xfrm>
                <a:off x="6944077" y="2086727"/>
                <a:ext cx="114300" cy="28762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7029273" y="2165684"/>
              <a:ext cx="170216" cy="205853"/>
            </p14:xfrm>
          </p:contentPart>
        </mc:Choice>
        <mc:Fallback xmlns="">
          <p:pic>
            <p:nvPicPr>
              <p:cNvPr id="21" name="墨迹 20"/>
            </p:nvPicPr>
            <p:blipFill>
              <a:blip r:embed="rId39"/>
            </p:blipFill>
            <p:spPr>
              <a:xfrm>
                <a:off x="7029273" y="2165684"/>
                <a:ext cx="170216" cy="20585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7343422" y="2092366"/>
              <a:ext cx="73378" cy="19739"/>
            </p14:xfrm>
          </p:contentPart>
        </mc:Choice>
        <mc:Fallback xmlns="">
          <p:pic>
            <p:nvPicPr>
              <p:cNvPr id="22" name="墨迹 21"/>
            </p:nvPicPr>
            <p:blipFill>
              <a:blip r:embed="rId41"/>
            </p:blipFill>
            <p:spPr>
              <a:xfrm>
                <a:off x="7343422" y="2092366"/>
                <a:ext cx="73378" cy="1973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7243762" y="2152289"/>
              <a:ext cx="170215" cy="238987"/>
            </p14:xfrm>
          </p:contentPart>
        </mc:Choice>
        <mc:Fallback xmlns="">
          <p:pic>
            <p:nvPicPr>
              <p:cNvPr id="23" name="墨迹 22"/>
            </p:nvPicPr>
            <p:blipFill>
              <a:blip r:embed="rId43"/>
            </p:blipFill>
            <p:spPr>
              <a:xfrm>
                <a:off x="7243762" y="2152289"/>
                <a:ext cx="170215" cy="23898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7442905" y="2176963"/>
              <a:ext cx="242006" cy="216075"/>
            </p14:xfrm>
          </p:contentPart>
        </mc:Choice>
        <mc:Fallback xmlns="">
          <p:pic>
            <p:nvPicPr>
              <p:cNvPr id="24" name="墨迹 23"/>
            </p:nvPicPr>
            <p:blipFill>
              <a:blip r:embed="rId45"/>
            </p:blipFill>
            <p:spPr>
              <a:xfrm>
                <a:off x="7442905" y="2176963"/>
                <a:ext cx="242006" cy="21607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7772400" y="2075447"/>
              <a:ext cx="71084" cy="50758"/>
            </p14:xfrm>
          </p:contentPart>
        </mc:Choice>
        <mc:Fallback xmlns="">
          <p:pic>
            <p:nvPicPr>
              <p:cNvPr id="25" name="墨迹 24"/>
            </p:nvPicPr>
            <p:blipFill>
              <a:blip r:embed="rId47"/>
            </p:blipFill>
            <p:spPr>
              <a:xfrm>
                <a:off x="7772400" y="2075447"/>
                <a:ext cx="71084" cy="5075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7686146" y="2148764"/>
              <a:ext cx="176565" cy="59395"/>
            </p14:xfrm>
          </p:contentPart>
        </mc:Choice>
        <mc:Fallback xmlns="">
          <p:pic>
            <p:nvPicPr>
              <p:cNvPr id="26" name="墨迹 25"/>
            </p:nvPicPr>
            <p:blipFill>
              <a:blip r:embed="rId49"/>
            </p:blipFill>
            <p:spPr>
              <a:xfrm>
                <a:off x="7686146" y="2148764"/>
                <a:ext cx="176565" cy="5939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7755466" y="2109286"/>
              <a:ext cx="62089" cy="451184"/>
            </p14:xfrm>
          </p:contentPart>
        </mc:Choice>
        <mc:Fallback xmlns="">
          <p:pic>
            <p:nvPicPr>
              <p:cNvPr id="27" name="墨迹 26"/>
            </p:nvPicPr>
            <p:blipFill>
              <a:blip r:embed="rId51"/>
            </p:blipFill>
            <p:spPr>
              <a:xfrm>
                <a:off x="7755466" y="2109286"/>
                <a:ext cx="62089" cy="45118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7681383" y="2162159"/>
              <a:ext cx="302684" cy="172719"/>
            </p14:xfrm>
          </p:contentPart>
        </mc:Choice>
        <mc:Fallback xmlns="">
          <p:pic>
            <p:nvPicPr>
              <p:cNvPr id="28" name="墨迹 27"/>
            </p:nvPicPr>
            <p:blipFill>
              <a:blip r:embed="rId53"/>
            </p:blipFill>
            <p:spPr>
              <a:xfrm>
                <a:off x="7681383" y="2162159"/>
                <a:ext cx="302684" cy="17271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8082844" y="1979570"/>
              <a:ext cx="48683" cy="87417"/>
            </p14:xfrm>
          </p:contentPart>
        </mc:Choice>
        <mc:Fallback xmlns="">
          <p:pic>
            <p:nvPicPr>
              <p:cNvPr id="29" name="墨迹 28"/>
            </p:nvPicPr>
            <p:blipFill>
              <a:blip r:embed="rId55"/>
            </p:blipFill>
            <p:spPr>
              <a:xfrm>
                <a:off x="8082844" y="1979570"/>
                <a:ext cx="48683" cy="8741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7981244" y="2077562"/>
              <a:ext cx="114300" cy="288335"/>
            </p14:xfrm>
          </p:contentPart>
        </mc:Choice>
        <mc:Fallback xmlns="">
          <p:pic>
            <p:nvPicPr>
              <p:cNvPr id="30" name="墨迹 29"/>
            </p:nvPicPr>
            <p:blipFill>
              <a:blip r:embed="rId57"/>
            </p:blipFill>
            <p:spPr>
              <a:xfrm>
                <a:off x="7981244" y="2077562"/>
                <a:ext cx="114300" cy="28833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7907866" y="2105056"/>
              <a:ext cx="259644" cy="249561"/>
            </p14:xfrm>
          </p:contentPart>
        </mc:Choice>
        <mc:Fallback xmlns="">
          <p:pic>
            <p:nvPicPr>
              <p:cNvPr id="31" name="墨迹 30"/>
            </p:nvPicPr>
            <p:blipFill>
              <a:blip r:embed="rId59"/>
            </p:blipFill>
            <p:spPr>
              <a:xfrm>
                <a:off x="7907866" y="2105056"/>
                <a:ext cx="259644" cy="24956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8192911" y="2165684"/>
              <a:ext cx="155046" cy="152274"/>
            </p14:xfrm>
          </p:contentPart>
        </mc:Choice>
        <mc:Fallback xmlns="">
          <p:pic>
            <p:nvPicPr>
              <p:cNvPr id="32" name="墨迹 31"/>
            </p:nvPicPr>
            <p:blipFill>
              <a:blip r:embed="rId61"/>
            </p:blipFill>
            <p:spPr>
              <a:xfrm>
                <a:off x="8192911" y="2165684"/>
                <a:ext cx="155046" cy="15227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8286044" y="2250281"/>
              <a:ext cx="20637" cy="112796"/>
            </p14:xfrm>
          </p:contentPart>
        </mc:Choice>
        <mc:Fallback xmlns="">
          <p:pic>
            <p:nvPicPr>
              <p:cNvPr id="33" name="墨迹 32"/>
            </p:nvPicPr>
            <p:blipFill>
              <a:blip r:embed="rId63"/>
            </p:blipFill>
            <p:spPr>
              <a:xfrm>
                <a:off x="8286044" y="2250281"/>
                <a:ext cx="20637" cy="11279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8342488" y="2267200"/>
              <a:ext cx="62089" cy="45119"/>
            </p14:xfrm>
          </p:contentPart>
        </mc:Choice>
        <mc:Fallback xmlns="">
          <p:pic>
            <p:nvPicPr>
              <p:cNvPr id="34" name="墨迹 33"/>
            </p:nvPicPr>
            <p:blipFill>
              <a:blip r:embed="rId65"/>
            </p:blipFill>
            <p:spPr>
              <a:xfrm>
                <a:off x="8342488" y="2267200"/>
                <a:ext cx="62089" cy="4511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8494888" y="2143125"/>
              <a:ext cx="22578" cy="172013"/>
            </p14:xfrm>
          </p:contentPart>
        </mc:Choice>
        <mc:Fallback xmlns="">
          <p:pic>
            <p:nvPicPr>
              <p:cNvPr id="35" name="墨迹 34"/>
            </p:nvPicPr>
            <p:blipFill>
              <a:blip r:embed="rId67"/>
            </p:blipFill>
            <p:spPr>
              <a:xfrm>
                <a:off x="8494888" y="2143125"/>
                <a:ext cx="22578" cy="17201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8579555" y="2052888"/>
              <a:ext cx="163689" cy="295384"/>
            </p14:xfrm>
          </p:contentPart>
        </mc:Choice>
        <mc:Fallback xmlns="">
          <p:pic>
            <p:nvPicPr>
              <p:cNvPr id="36" name="墨迹 35"/>
            </p:nvPicPr>
            <p:blipFill>
              <a:blip r:embed="rId69"/>
            </p:blipFill>
            <p:spPr>
              <a:xfrm>
                <a:off x="8579555" y="2052888"/>
                <a:ext cx="163689" cy="29538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8612011" y="2141362"/>
              <a:ext cx="83785" cy="139938"/>
            </p14:xfrm>
          </p:contentPart>
        </mc:Choice>
        <mc:Fallback xmlns="">
          <p:pic>
            <p:nvPicPr>
              <p:cNvPr id="37" name="墨迹 36"/>
            </p:nvPicPr>
            <p:blipFill>
              <a:blip r:embed="rId71"/>
            </p:blipFill>
            <p:spPr>
              <a:xfrm>
                <a:off x="8612011" y="2141362"/>
                <a:ext cx="83785" cy="13993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004755" y="2910138"/>
              <a:ext cx="146756" cy="16919"/>
            </p14:xfrm>
          </p:contentPart>
        </mc:Choice>
        <mc:Fallback xmlns="">
          <p:pic>
            <p:nvPicPr>
              <p:cNvPr id="38" name="墨迹 37"/>
            </p:nvPicPr>
            <p:blipFill>
              <a:blip r:embed="rId73"/>
            </p:blipFill>
            <p:spPr>
              <a:xfrm>
                <a:off x="7004755" y="2910138"/>
                <a:ext cx="146756" cy="1691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7244644" y="2876299"/>
              <a:ext cx="42333" cy="389146"/>
            </p14:xfrm>
          </p:contentPart>
        </mc:Choice>
        <mc:Fallback xmlns="">
          <p:pic>
            <p:nvPicPr>
              <p:cNvPr id="39" name="墨迹 38"/>
            </p:nvPicPr>
            <p:blipFill>
              <a:blip r:embed="rId75"/>
            </p:blipFill>
            <p:spPr>
              <a:xfrm>
                <a:off x="7244644" y="2876299"/>
                <a:ext cx="42333" cy="38914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7075311" y="2938337"/>
              <a:ext cx="14111" cy="118436"/>
            </p14:xfrm>
          </p:contentPart>
        </mc:Choice>
        <mc:Fallback xmlns="">
          <p:pic>
            <p:nvPicPr>
              <p:cNvPr id="40" name="墨迹 39"/>
            </p:nvPicPr>
            <p:blipFill>
              <a:blip r:embed="rId77"/>
            </p:blipFill>
            <p:spPr>
              <a:xfrm>
                <a:off x="7075311" y="2938337"/>
                <a:ext cx="14111" cy="118436"/>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7210777" y="2872069"/>
              <a:ext cx="64912" cy="88827"/>
            </p14:xfrm>
          </p:contentPart>
        </mc:Choice>
        <mc:Fallback xmlns="">
          <p:pic>
            <p:nvPicPr>
              <p:cNvPr id="41" name="墨迹 40"/>
            </p:nvPicPr>
            <p:blipFill>
              <a:blip r:embed="rId79"/>
            </p:blipFill>
            <p:spPr>
              <a:xfrm>
                <a:off x="7210777" y="2872069"/>
                <a:ext cx="64912" cy="8882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7286977" y="2861318"/>
              <a:ext cx="84667" cy="82658"/>
            </p14:xfrm>
          </p:contentPart>
        </mc:Choice>
        <mc:Fallback xmlns="">
          <p:pic>
            <p:nvPicPr>
              <p:cNvPr id="42" name="墨迹 41"/>
            </p:nvPicPr>
            <p:blipFill>
              <a:blip r:embed="rId81"/>
            </p:blipFill>
            <p:spPr>
              <a:xfrm>
                <a:off x="7286977" y="2861318"/>
                <a:ext cx="84667" cy="8265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7651044" y="2921417"/>
              <a:ext cx="121356" cy="121961"/>
            </p14:xfrm>
          </p:contentPart>
        </mc:Choice>
        <mc:Fallback xmlns="">
          <p:pic>
            <p:nvPicPr>
              <p:cNvPr id="43" name="墨迹 42"/>
            </p:nvPicPr>
            <p:blipFill>
              <a:blip r:embed="rId83"/>
            </p:blipFill>
            <p:spPr>
              <a:xfrm>
                <a:off x="7651044" y="2921417"/>
                <a:ext cx="121356" cy="12196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7851422" y="2865019"/>
              <a:ext cx="33866" cy="164965"/>
            </p14:xfrm>
          </p:contentPart>
        </mc:Choice>
        <mc:Fallback xmlns="">
          <p:pic>
            <p:nvPicPr>
              <p:cNvPr id="44" name="墨迹 43"/>
            </p:nvPicPr>
            <p:blipFill>
              <a:blip r:embed="rId85"/>
            </p:blipFill>
            <p:spPr>
              <a:xfrm>
                <a:off x="7851422" y="2865019"/>
                <a:ext cx="33866" cy="16496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7868355" y="2949616"/>
              <a:ext cx="76200" cy="11280"/>
            </p14:xfrm>
          </p:contentPart>
        </mc:Choice>
        <mc:Fallback xmlns="">
          <p:pic>
            <p:nvPicPr>
              <p:cNvPr id="45" name="墨迹 44"/>
            </p:nvPicPr>
            <p:blipFill>
              <a:blip r:embed="rId87"/>
            </p:blipFill>
            <p:spPr>
              <a:xfrm>
                <a:off x="7868355" y="2949616"/>
                <a:ext cx="76200" cy="1128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7916333" y="2830475"/>
              <a:ext cx="64911" cy="299615"/>
            </p14:xfrm>
          </p:contentPart>
        </mc:Choice>
        <mc:Fallback xmlns="">
          <p:pic>
            <p:nvPicPr>
              <p:cNvPr id="46" name="墨迹 45"/>
            </p:nvPicPr>
            <p:blipFill>
              <a:blip r:embed="rId89"/>
            </p:blipFill>
            <p:spPr>
              <a:xfrm>
                <a:off x="7916333" y="2830475"/>
                <a:ext cx="64911" cy="29961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8032044" y="2910138"/>
              <a:ext cx="137583" cy="132535"/>
            </p14:xfrm>
          </p:contentPart>
        </mc:Choice>
        <mc:Fallback xmlns="">
          <p:pic>
            <p:nvPicPr>
              <p:cNvPr id="47" name="墨迹 46"/>
            </p:nvPicPr>
            <p:blipFill>
              <a:blip r:embed="rId91"/>
            </p:blipFill>
            <p:spPr>
              <a:xfrm>
                <a:off x="8032044" y="2910138"/>
                <a:ext cx="137583" cy="13253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8223955" y="2934107"/>
              <a:ext cx="82726" cy="100106"/>
            </p14:xfrm>
          </p:contentPart>
        </mc:Choice>
        <mc:Fallback xmlns="">
          <p:pic>
            <p:nvPicPr>
              <p:cNvPr id="48" name="墨迹 47"/>
            </p:nvPicPr>
            <p:blipFill>
              <a:blip r:embed="rId93"/>
            </p:blipFill>
            <p:spPr>
              <a:xfrm>
                <a:off x="8223955" y="2934107"/>
                <a:ext cx="82726" cy="10010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8660694" y="2876299"/>
              <a:ext cx="316794" cy="39478"/>
            </p14:xfrm>
          </p:contentPart>
        </mc:Choice>
        <mc:Fallback xmlns="">
          <p:pic>
            <p:nvPicPr>
              <p:cNvPr id="49" name="墨迹 48"/>
            </p:nvPicPr>
            <p:blipFill>
              <a:blip r:embed="rId95"/>
            </p:blipFill>
            <p:spPr>
              <a:xfrm>
                <a:off x="8660694" y="2876299"/>
                <a:ext cx="316794" cy="3947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8937977" y="2783242"/>
              <a:ext cx="159456" cy="188933"/>
            </p14:xfrm>
          </p:contentPart>
        </mc:Choice>
        <mc:Fallback xmlns="">
          <p:pic>
            <p:nvPicPr>
              <p:cNvPr id="50" name="墨迹 49"/>
            </p:nvPicPr>
            <p:blipFill>
              <a:blip r:embed="rId97"/>
            </p:blipFill>
            <p:spPr>
              <a:xfrm>
                <a:off x="8937977" y="2783242"/>
                <a:ext cx="159456" cy="188933"/>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9501540" y="2598539"/>
              <a:ext cx="150460" cy="311070"/>
            </p14:xfrm>
          </p:contentPart>
        </mc:Choice>
        <mc:Fallback xmlns="">
          <p:pic>
            <p:nvPicPr>
              <p:cNvPr id="51" name="墨迹 50"/>
            </p:nvPicPr>
            <p:blipFill>
              <a:blip r:embed="rId99"/>
            </p:blipFill>
            <p:spPr>
              <a:xfrm>
                <a:off x="9501540" y="2598539"/>
                <a:ext cx="150460" cy="31107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9714088" y="2707105"/>
              <a:ext cx="50800" cy="127776"/>
            </p14:xfrm>
          </p:contentPart>
        </mc:Choice>
        <mc:Fallback xmlns="">
          <p:pic>
            <p:nvPicPr>
              <p:cNvPr id="52" name="墨迹 51"/>
            </p:nvPicPr>
            <p:blipFill>
              <a:blip r:embed="rId101"/>
            </p:blipFill>
            <p:spPr>
              <a:xfrm>
                <a:off x="9714088" y="2707105"/>
                <a:ext cx="50800" cy="12777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9663288" y="2780422"/>
              <a:ext cx="110067" cy="118436"/>
            </p14:xfrm>
          </p:contentPart>
        </mc:Choice>
        <mc:Fallback xmlns="">
          <p:pic>
            <p:nvPicPr>
              <p:cNvPr id="53" name="墨迹 52"/>
            </p:nvPicPr>
            <p:blipFill>
              <a:blip r:embed="rId103"/>
            </p:blipFill>
            <p:spPr>
              <a:xfrm>
                <a:off x="9663288" y="2780422"/>
                <a:ext cx="110067" cy="11843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9906000" y="2690185"/>
              <a:ext cx="173037" cy="204796"/>
            </p14:xfrm>
          </p:contentPart>
        </mc:Choice>
        <mc:Fallback xmlns="">
          <p:pic>
            <p:nvPicPr>
              <p:cNvPr id="54" name="墨迹 53"/>
            </p:nvPicPr>
            <p:blipFill>
              <a:blip r:embed="rId105"/>
            </p:blipFill>
            <p:spPr>
              <a:xfrm>
                <a:off x="9906000" y="2690185"/>
                <a:ext cx="173037" cy="20479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0140244" y="2535796"/>
              <a:ext cx="175331" cy="312128"/>
            </p14:xfrm>
          </p:contentPart>
        </mc:Choice>
        <mc:Fallback xmlns="">
          <p:pic>
            <p:nvPicPr>
              <p:cNvPr id="55" name="墨迹 54"/>
            </p:nvPicPr>
            <p:blipFill>
              <a:blip r:embed="rId107"/>
            </p:blipFill>
            <p:spPr>
              <a:xfrm>
                <a:off x="10140244" y="2535796"/>
                <a:ext cx="175331" cy="31212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0408355" y="2625328"/>
              <a:ext cx="28223" cy="53578"/>
            </p14:xfrm>
          </p:contentPart>
        </mc:Choice>
        <mc:Fallback xmlns="">
          <p:pic>
            <p:nvPicPr>
              <p:cNvPr id="56" name="墨迹 55"/>
            </p:nvPicPr>
            <p:blipFill>
              <a:blip r:embed="rId109"/>
            </p:blipFill>
            <p:spPr>
              <a:xfrm>
                <a:off x="10408355" y="2625328"/>
                <a:ext cx="28223" cy="5357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0246783" y="2611228"/>
              <a:ext cx="412751" cy="273531"/>
            </p14:xfrm>
          </p:contentPart>
        </mc:Choice>
        <mc:Fallback xmlns="">
          <p:pic>
            <p:nvPicPr>
              <p:cNvPr id="57" name="墨迹 56"/>
            </p:nvPicPr>
            <p:blipFill>
              <a:blip r:embed="rId111"/>
            </p:blipFill>
            <p:spPr>
              <a:xfrm>
                <a:off x="10246783" y="2611228"/>
                <a:ext cx="412751" cy="27353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6938962" y="3531926"/>
              <a:ext cx="144815" cy="26789"/>
            </p14:xfrm>
          </p:contentPart>
        </mc:Choice>
        <mc:Fallback xmlns="">
          <p:pic>
            <p:nvPicPr>
              <p:cNvPr id="58" name="墨迹 57"/>
            </p:nvPicPr>
            <p:blipFill>
              <a:blip r:embed="rId113"/>
            </p:blipFill>
            <p:spPr>
              <a:xfrm>
                <a:off x="6938962" y="3531926"/>
                <a:ext cx="144815" cy="2678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6996288" y="3564355"/>
              <a:ext cx="25400" cy="124075"/>
            </p14:xfrm>
          </p:contentPart>
        </mc:Choice>
        <mc:Fallback xmlns="">
          <p:pic>
            <p:nvPicPr>
              <p:cNvPr id="59" name="墨迹 58"/>
            </p:nvPicPr>
            <p:blipFill>
              <a:blip r:embed="rId115"/>
            </p:blipFill>
            <p:spPr>
              <a:xfrm>
                <a:off x="6996288" y="3564355"/>
                <a:ext cx="25400" cy="124075"/>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7165622" y="3462838"/>
              <a:ext cx="53622" cy="296090"/>
            </p14:xfrm>
          </p:contentPart>
        </mc:Choice>
        <mc:Fallback xmlns="">
          <p:pic>
            <p:nvPicPr>
              <p:cNvPr id="60" name="墨迹 59"/>
            </p:nvPicPr>
            <p:blipFill>
              <a:blip r:embed="rId117"/>
            </p:blipFill>
            <p:spPr>
              <a:xfrm>
                <a:off x="7165622" y="3462838"/>
                <a:ext cx="53622" cy="29609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7123288" y="3459842"/>
              <a:ext cx="62089" cy="98873"/>
            </p14:xfrm>
          </p:contentPart>
        </mc:Choice>
        <mc:Fallback xmlns="">
          <p:pic>
            <p:nvPicPr>
              <p:cNvPr id="61" name="墨迹 60"/>
            </p:nvPicPr>
            <p:blipFill>
              <a:blip r:embed="rId119"/>
            </p:blipFill>
            <p:spPr>
              <a:xfrm>
                <a:off x="7123288" y="3459842"/>
                <a:ext cx="62089" cy="9887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7196666" y="3477643"/>
              <a:ext cx="62089" cy="58513"/>
            </p14:xfrm>
          </p:contentPart>
        </mc:Choice>
        <mc:Fallback xmlns="">
          <p:pic>
            <p:nvPicPr>
              <p:cNvPr id="62" name="墨迹 61"/>
            </p:nvPicPr>
            <p:blipFill>
              <a:blip r:embed="rId121"/>
            </p:blipFill>
            <p:spPr>
              <a:xfrm>
                <a:off x="7196666" y="3477643"/>
                <a:ext cx="62089" cy="5851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7616296" y="3527696"/>
              <a:ext cx="103187" cy="93057"/>
            </p14:xfrm>
          </p:contentPart>
        </mc:Choice>
        <mc:Fallback xmlns="">
          <p:pic>
            <p:nvPicPr>
              <p:cNvPr id="63" name="墨迹 62"/>
            </p:nvPicPr>
            <p:blipFill>
              <a:blip r:embed="rId123"/>
            </p:blipFill>
            <p:spPr>
              <a:xfrm>
                <a:off x="7616296" y="3527696"/>
                <a:ext cx="103187" cy="93057"/>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7738533" y="3488041"/>
              <a:ext cx="124178" cy="138352"/>
            </p14:xfrm>
          </p:contentPart>
        </mc:Choice>
        <mc:Fallback xmlns="">
          <p:pic>
            <p:nvPicPr>
              <p:cNvPr id="64" name="墨迹 63"/>
            </p:nvPicPr>
            <p:blipFill>
              <a:blip r:embed="rId125"/>
            </p:blipFill>
            <p:spPr>
              <a:xfrm>
                <a:off x="7738533" y="3488041"/>
                <a:ext cx="124178" cy="138352"/>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7842955" y="3457903"/>
              <a:ext cx="25400" cy="272826"/>
            </p14:xfrm>
          </p:contentPart>
        </mc:Choice>
        <mc:Fallback xmlns="">
          <p:pic>
            <p:nvPicPr>
              <p:cNvPr id="65" name="墨迹 64"/>
            </p:nvPicPr>
            <p:blipFill>
              <a:blip r:embed="rId127"/>
            </p:blipFill>
            <p:spPr>
              <a:xfrm>
                <a:off x="7842955" y="3457903"/>
                <a:ext cx="25400" cy="27282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7919155" y="3513597"/>
              <a:ext cx="95956" cy="104336"/>
            </p14:xfrm>
          </p:contentPart>
        </mc:Choice>
        <mc:Fallback xmlns="">
          <p:pic>
            <p:nvPicPr>
              <p:cNvPr id="66" name="墨迹 65"/>
            </p:nvPicPr>
            <p:blipFill>
              <a:blip r:embed="rId129"/>
            </p:blipFill>
            <p:spPr>
              <a:xfrm>
                <a:off x="7919155" y="3513597"/>
                <a:ext cx="95956" cy="104336"/>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8116711" y="3537566"/>
              <a:ext cx="77082" cy="75608"/>
            </p14:xfrm>
          </p:contentPart>
        </mc:Choice>
        <mc:Fallback xmlns="">
          <p:pic>
            <p:nvPicPr>
              <p:cNvPr id="67" name="墨迹 66"/>
            </p:nvPicPr>
            <p:blipFill>
              <a:blip r:embed="rId131"/>
            </p:blipFill>
            <p:spPr>
              <a:xfrm>
                <a:off x="8116711" y="3537566"/>
                <a:ext cx="77082" cy="7560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8619419" y="3494915"/>
              <a:ext cx="135113" cy="123018"/>
            </p14:xfrm>
          </p:contentPart>
        </mc:Choice>
        <mc:Fallback xmlns="">
          <p:pic>
            <p:nvPicPr>
              <p:cNvPr id="68" name="墨迹 67"/>
            </p:nvPicPr>
            <p:blipFill>
              <a:blip r:embed="rId133"/>
            </p:blipFill>
            <p:spPr>
              <a:xfrm>
                <a:off x="8619419" y="3494915"/>
                <a:ext cx="135113" cy="12301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8715022" y="3538095"/>
              <a:ext cx="285044" cy="14980"/>
            </p14:xfrm>
          </p:contentPart>
        </mc:Choice>
        <mc:Fallback xmlns="">
          <p:pic>
            <p:nvPicPr>
              <p:cNvPr id="69" name="墨迹 68"/>
            </p:nvPicPr>
            <p:blipFill>
              <a:blip r:embed="rId135"/>
            </p:blipFill>
            <p:spPr>
              <a:xfrm>
                <a:off x="8715022" y="3538095"/>
                <a:ext cx="285044" cy="14980"/>
              </a:xfrm>
              <a:prstGeom prst="rect"/>
            </p:spPr>
          </p:pic>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95266" y="826288"/>
            <a:ext cx="11939830" cy="3209931"/>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3019777" y="716254"/>
              <a:ext cx="842786" cy="524502"/>
            </p14:xfrm>
          </p:contentPart>
        </mc:Choice>
        <mc:Fallback xmlns="">
          <p:pic>
            <p:nvPicPr>
              <p:cNvPr id="2" name="墨迹 1"/>
            </p:nvPicPr>
            <p:blipFill>
              <a:blip r:embed="rId3"/>
            </p:blipFill>
            <p:spPr>
              <a:xfrm>
                <a:off x="3019777" y="716254"/>
                <a:ext cx="842786" cy="524502"/>
              </a:xfrm>
              <a:prstGeom prst="rect"/>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95266" y="826288"/>
            <a:ext cx="11939830" cy="3209931"/>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3019777" y="716254"/>
              <a:ext cx="842786" cy="524502"/>
            </p14:xfrm>
          </p:contentPart>
        </mc:Choice>
        <mc:Fallback xmlns="">
          <p:pic>
            <p:nvPicPr>
              <p:cNvPr id="2" name="墨迹 1"/>
            </p:nvPicPr>
            <p:blipFill>
              <a:blip r:embed="rId3"/>
            </p:blipFill>
            <p:spPr>
              <a:xfrm>
                <a:off x="3019777" y="716254"/>
                <a:ext cx="842786" cy="524502"/>
              </a:xfrm>
              <a:prstGeom prst="rect"/>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23852" y="376225"/>
            <a:ext cx="11338569" cy="576739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3358" y="504814"/>
            <a:ext cx="11527473" cy="47958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85763" y="588160"/>
            <a:ext cx="11788497" cy="4583915"/>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3420533" y="1696875"/>
              <a:ext cx="11289" cy="161439"/>
            </p14:xfrm>
          </p:contentPart>
        </mc:Choice>
        <mc:Fallback xmlns="">
          <p:pic>
            <p:nvPicPr>
              <p:cNvPr id="2" name="墨迹 1"/>
            </p:nvPicPr>
            <p:blipFill>
              <a:blip r:embed="rId3"/>
            </p:blipFill>
            <p:spPr>
              <a:xfrm>
                <a:off x="3420533" y="1696875"/>
                <a:ext cx="11289" cy="16143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3409244" y="1768078"/>
              <a:ext cx="104422" cy="14099"/>
            </p14:xfrm>
          </p:contentPart>
        </mc:Choice>
        <mc:Fallback xmlns="">
          <p:pic>
            <p:nvPicPr>
              <p:cNvPr id="4" name="墨迹 3"/>
            </p:nvPicPr>
            <p:blipFill>
              <a:blip r:embed="rId5"/>
            </p:blipFill>
            <p:spPr>
              <a:xfrm>
                <a:off x="3409244" y="1768078"/>
                <a:ext cx="104422" cy="140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519311" y="1593244"/>
              <a:ext cx="31044" cy="431445"/>
            </p14:xfrm>
          </p:contentPart>
        </mc:Choice>
        <mc:Fallback xmlns="">
          <p:pic>
            <p:nvPicPr>
              <p:cNvPr id="5" name="墨迹 4"/>
            </p:nvPicPr>
            <p:blipFill>
              <a:blip r:embed="rId7"/>
            </p:blipFill>
            <p:spPr>
              <a:xfrm>
                <a:off x="3519311" y="1593244"/>
                <a:ext cx="31044" cy="43144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3539066" y="1658102"/>
              <a:ext cx="320322" cy="198803"/>
            </p14:xfrm>
          </p:contentPart>
        </mc:Choice>
        <mc:Fallback xmlns="">
          <p:pic>
            <p:nvPicPr>
              <p:cNvPr id="6" name="墨迹 5"/>
            </p:nvPicPr>
            <p:blipFill>
              <a:blip r:embed="rId9"/>
            </p:blipFill>
            <p:spPr>
              <a:xfrm>
                <a:off x="3539066" y="1658102"/>
                <a:ext cx="320322" cy="19880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4758266" y="1474103"/>
              <a:ext cx="144639" cy="192458"/>
            </p14:xfrm>
          </p:contentPart>
        </mc:Choice>
        <mc:Fallback xmlns="">
          <p:pic>
            <p:nvPicPr>
              <p:cNvPr id="7" name="墨迹 6"/>
            </p:nvPicPr>
            <p:blipFill>
              <a:blip r:embed="rId11"/>
            </p:blipFill>
            <p:spPr>
              <a:xfrm>
                <a:off x="4758266" y="1474103"/>
                <a:ext cx="144639" cy="19245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4509911" y="1624263"/>
              <a:ext cx="186266" cy="186113"/>
            </p14:xfrm>
          </p:contentPart>
        </mc:Choice>
        <mc:Fallback xmlns="">
          <p:pic>
            <p:nvPicPr>
              <p:cNvPr id="8" name="墨迹 7"/>
            </p:nvPicPr>
            <p:blipFill>
              <a:blip r:embed="rId13"/>
            </p:blipFill>
            <p:spPr>
              <a:xfrm>
                <a:off x="4509911" y="1624263"/>
                <a:ext cx="186266" cy="18611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4295422" y="1731419"/>
              <a:ext cx="141111" cy="207968"/>
            </p14:xfrm>
          </p:contentPart>
        </mc:Choice>
        <mc:Fallback xmlns="">
          <p:pic>
            <p:nvPicPr>
              <p:cNvPr id="9" name="墨迹 8"/>
            </p:nvPicPr>
            <p:blipFill>
              <a:blip r:embed="rId15"/>
            </p:blipFill>
            <p:spPr>
              <a:xfrm>
                <a:off x="4295422" y="1731419"/>
                <a:ext cx="141111" cy="20796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4413955" y="1740936"/>
              <a:ext cx="11289" cy="306312"/>
            </p14:xfrm>
          </p:contentPart>
        </mc:Choice>
        <mc:Fallback xmlns="">
          <p:pic>
            <p:nvPicPr>
              <p:cNvPr id="10" name="墨迹 9"/>
            </p:nvPicPr>
            <p:blipFill>
              <a:blip r:embed="rId17"/>
            </p:blipFill>
            <p:spPr>
              <a:xfrm>
                <a:off x="4413955" y="1740936"/>
                <a:ext cx="11289" cy="30631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4947355" y="1682599"/>
              <a:ext cx="149578" cy="105218"/>
            </p14:xfrm>
          </p:contentPart>
        </mc:Choice>
        <mc:Fallback xmlns="">
          <p:pic>
            <p:nvPicPr>
              <p:cNvPr id="11" name="墨迹 10"/>
            </p:nvPicPr>
            <p:blipFill>
              <a:blip r:embed="rId19"/>
            </p:blipFill>
            <p:spPr>
              <a:xfrm>
                <a:off x="4947355" y="1682599"/>
                <a:ext cx="149578" cy="10521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5119511" y="1685596"/>
              <a:ext cx="11289" cy="175538"/>
            </p14:xfrm>
          </p:contentPart>
        </mc:Choice>
        <mc:Fallback xmlns="">
          <p:pic>
            <p:nvPicPr>
              <p:cNvPr id="12" name="墨迹 11"/>
            </p:nvPicPr>
            <p:blipFill>
              <a:blip r:embed="rId21"/>
            </p:blipFill>
            <p:spPr>
              <a:xfrm>
                <a:off x="5119511" y="1685596"/>
                <a:ext cx="11289" cy="17553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5142088" y="1739879"/>
              <a:ext cx="107245" cy="31018"/>
            </p14:xfrm>
          </p:contentPart>
        </mc:Choice>
        <mc:Fallback xmlns="">
          <p:pic>
            <p:nvPicPr>
              <p:cNvPr id="13" name="墨迹 12"/>
            </p:nvPicPr>
            <p:blipFill>
              <a:blip r:embed="rId23"/>
            </p:blipFill>
            <p:spPr>
              <a:xfrm>
                <a:off x="5142088" y="1739879"/>
                <a:ext cx="107245" cy="3101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5266266" y="1608048"/>
              <a:ext cx="14111" cy="501238"/>
            </p14:xfrm>
          </p:contentPart>
        </mc:Choice>
        <mc:Fallback xmlns="">
          <p:pic>
            <p:nvPicPr>
              <p:cNvPr id="14" name="墨迹 13"/>
            </p:nvPicPr>
            <p:blipFill>
              <a:blip r:embed="rId25"/>
            </p:blipFill>
            <p:spPr>
              <a:xfrm>
                <a:off x="5266266" y="1608048"/>
                <a:ext cx="14111" cy="50123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871155" y="857250"/>
              <a:ext cx="172156" cy="465283"/>
            </p14:xfrm>
          </p:contentPart>
        </mc:Choice>
        <mc:Fallback xmlns="">
          <p:pic>
            <p:nvPicPr>
              <p:cNvPr id="15" name="墨迹 14"/>
            </p:nvPicPr>
            <p:blipFill>
              <a:blip r:embed="rId27"/>
            </p:blipFill>
            <p:spPr>
              <a:xfrm>
                <a:off x="4871155" y="857250"/>
                <a:ext cx="172156" cy="46528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5034844" y="851610"/>
              <a:ext cx="82726" cy="135355"/>
            </p14:xfrm>
          </p:contentPart>
        </mc:Choice>
        <mc:Fallback xmlns="">
          <p:pic>
            <p:nvPicPr>
              <p:cNvPr id="16" name="墨迹 15"/>
            </p:nvPicPr>
            <p:blipFill>
              <a:blip r:embed="rId29"/>
            </p:blipFill>
            <p:spPr>
              <a:xfrm>
                <a:off x="5034844" y="851610"/>
                <a:ext cx="82726" cy="13535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5170311" y="733174"/>
              <a:ext cx="130527" cy="248151"/>
            </p14:xfrm>
          </p:contentPart>
        </mc:Choice>
        <mc:Fallback xmlns="">
          <p:pic>
            <p:nvPicPr>
              <p:cNvPr id="17" name="墨迹 16"/>
            </p:nvPicPr>
            <p:blipFill>
              <a:blip r:embed="rId31"/>
            </p:blipFill>
            <p:spPr>
              <a:xfrm>
                <a:off x="5170311" y="733174"/>
                <a:ext cx="130527" cy="24815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7512931" y="1639420"/>
              <a:ext cx="186091" cy="266833"/>
            </p14:xfrm>
          </p:contentPart>
        </mc:Choice>
        <mc:Fallback xmlns="">
          <p:pic>
            <p:nvPicPr>
              <p:cNvPr id="18" name="墨迹 17"/>
            </p:nvPicPr>
            <p:blipFill>
              <a:blip r:embed="rId33"/>
            </p:blipFill>
            <p:spPr>
              <a:xfrm>
                <a:off x="7512931" y="1639420"/>
                <a:ext cx="186091" cy="266833"/>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7727244" y="1699871"/>
              <a:ext cx="177094" cy="206382"/>
            </p14:xfrm>
          </p:contentPart>
        </mc:Choice>
        <mc:Fallback xmlns="">
          <p:pic>
            <p:nvPicPr>
              <p:cNvPr id="19" name="墨迹 18"/>
            </p:nvPicPr>
            <p:blipFill>
              <a:blip r:embed="rId35"/>
            </p:blipFill>
            <p:spPr>
              <a:xfrm>
                <a:off x="7727244" y="1699871"/>
                <a:ext cx="177094" cy="20638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7885288" y="1749748"/>
              <a:ext cx="259644" cy="198098"/>
            </p14:xfrm>
          </p:contentPart>
        </mc:Choice>
        <mc:Fallback xmlns="">
          <p:pic>
            <p:nvPicPr>
              <p:cNvPr id="20" name="墨迹 19"/>
            </p:nvPicPr>
            <p:blipFill>
              <a:blip r:embed="rId37"/>
            </p:blipFill>
            <p:spPr>
              <a:xfrm>
                <a:off x="7885288" y="1749748"/>
                <a:ext cx="259644" cy="19809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9945511" y="1567865"/>
              <a:ext cx="2822" cy="11279"/>
            </p14:xfrm>
          </p:contentPart>
        </mc:Choice>
        <mc:Fallback xmlns="">
          <p:pic>
            <p:nvPicPr>
              <p:cNvPr id="21" name="墨迹 20"/>
            </p:nvPicPr>
            <p:blipFill>
              <a:blip r:embed="rId39"/>
            </p:blipFill>
            <p:spPr>
              <a:xfrm>
                <a:off x="9945511" y="1567865"/>
                <a:ext cx="2822" cy="1127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078088" y="1133600"/>
              <a:ext cx="366889" cy="265071"/>
            </p14:xfrm>
          </p:contentPart>
        </mc:Choice>
        <mc:Fallback xmlns="">
          <p:pic>
            <p:nvPicPr>
              <p:cNvPr id="22" name="墨迹 21"/>
            </p:nvPicPr>
            <p:blipFill>
              <a:blip r:embed="rId41"/>
            </p:blipFill>
            <p:spPr>
              <a:xfrm>
                <a:off x="1078088" y="1133600"/>
                <a:ext cx="366889" cy="26507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448800" y="1415590"/>
              <a:ext cx="139171" cy="234052"/>
            </p14:xfrm>
          </p:contentPart>
        </mc:Choice>
        <mc:Fallback xmlns="">
          <p:pic>
            <p:nvPicPr>
              <p:cNvPr id="23" name="墨迹 22"/>
            </p:nvPicPr>
            <p:blipFill>
              <a:blip r:embed="rId43"/>
            </p:blipFill>
            <p:spPr>
              <a:xfrm>
                <a:off x="9448800" y="1415590"/>
                <a:ext cx="139171" cy="23405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208911" y="1607343"/>
              <a:ext cx="160866" cy="180474"/>
            </p14:xfrm>
          </p:contentPart>
        </mc:Choice>
        <mc:Fallback xmlns="">
          <p:pic>
            <p:nvPicPr>
              <p:cNvPr id="24" name="墨迹 23"/>
            </p:nvPicPr>
            <p:blipFill>
              <a:blip r:embed="rId45"/>
            </p:blipFill>
            <p:spPr>
              <a:xfrm>
                <a:off x="9208911" y="1607343"/>
                <a:ext cx="160866" cy="18047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601200" y="1658102"/>
              <a:ext cx="146755" cy="109976"/>
            </p14:xfrm>
          </p:contentPart>
        </mc:Choice>
        <mc:Fallback xmlns="">
          <p:pic>
            <p:nvPicPr>
              <p:cNvPr id="25" name="墨迹 24"/>
            </p:nvPicPr>
            <p:blipFill>
              <a:blip r:embed="rId47"/>
            </p:blipFill>
            <p:spPr>
              <a:xfrm>
                <a:off x="9601200" y="1658102"/>
                <a:ext cx="146755" cy="10997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900355" y="1742699"/>
              <a:ext cx="121885" cy="121960"/>
            </p14:xfrm>
          </p:contentPart>
        </mc:Choice>
        <mc:Fallback xmlns="">
          <p:pic>
            <p:nvPicPr>
              <p:cNvPr id="26" name="墨迹 25"/>
            </p:nvPicPr>
            <p:blipFill>
              <a:blip r:embed="rId49"/>
            </p:blipFill>
            <p:spPr>
              <a:xfrm>
                <a:off x="9900355" y="1742699"/>
                <a:ext cx="121885" cy="12196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9048044" y="1789227"/>
              <a:ext cx="122237" cy="122666"/>
            </p14:xfrm>
          </p:contentPart>
        </mc:Choice>
        <mc:Fallback xmlns="">
          <p:pic>
            <p:nvPicPr>
              <p:cNvPr id="27" name="墨迹 26"/>
            </p:nvPicPr>
            <p:blipFill>
              <a:blip r:embed="rId51"/>
            </p:blipFill>
            <p:spPr>
              <a:xfrm>
                <a:off x="9048044" y="1789227"/>
                <a:ext cx="122237" cy="12266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9769122" y="840330"/>
              <a:ext cx="197026" cy="380687"/>
            </p14:xfrm>
          </p:contentPart>
        </mc:Choice>
        <mc:Fallback xmlns="">
          <p:pic>
            <p:nvPicPr>
              <p:cNvPr id="28" name="墨迹 27"/>
            </p:nvPicPr>
            <p:blipFill>
              <a:blip r:embed="rId53"/>
            </p:blipFill>
            <p:spPr>
              <a:xfrm>
                <a:off x="9769122" y="840330"/>
                <a:ext cx="197026" cy="38068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9922933" y="845970"/>
              <a:ext cx="117122" cy="157914"/>
            </p14:xfrm>
          </p:contentPart>
        </mc:Choice>
        <mc:Fallback xmlns="">
          <p:pic>
            <p:nvPicPr>
              <p:cNvPr id="29" name="墨迹 28"/>
            </p:nvPicPr>
            <p:blipFill>
              <a:blip r:embed="rId55"/>
            </p:blipFill>
            <p:spPr>
              <a:xfrm>
                <a:off x="9922933" y="845970"/>
                <a:ext cx="117122" cy="15791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0086622" y="710615"/>
              <a:ext cx="124178" cy="129715"/>
            </p14:xfrm>
          </p:contentPart>
        </mc:Choice>
        <mc:Fallback xmlns="">
          <p:pic>
            <p:nvPicPr>
              <p:cNvPr id="30" name="墨迹 29"/>
            </p:nvPicPr>
            <p:blipFill>
              <a:blip r:embed="rId57"/>
            </p:blipFill>
            <p:spPr>
              <a:xfrm>
                <a:off x="10086622" y="710615"/>
                <a:ext cx="124178" cy="12971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10151180" y="672546"/>
              <a:ext cx="725664" cy="432855"/>
            </p14:xfrm>
          </p:contentPart>
        </mc:Choice>
        <mc:Fallback xmlns="">
          <p:pic>
            <p:nvPicPr>
              <p:cNvPr id="31" name="墨迹 30"/>
            </p:nvPicPr>
            <p:blipFill>
              <a:blip r:embed="rId59"/>
            </p:blipFill>
            <p:spPr>
              <a:xfrm>
                <a:off x="10151180" y="672546"/>
                <a:ext cx="725664" cy="43285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5808133" y="1519926"/>
              <a:ext cx="225778" cy="256259"/>
            </p14:xfrm>
          </p:contentPart>
        </mc:Choice>
        <mc:Fallback xmlns="">
          <p:pic>
            <p:nvPicPr>
              <p:cNvPr id="32" name="墨迹 31"/>
            </p:nvPicPr>
            <p:blipFill>
              <a:blip r:embed="rId61"/>
            </p:blipFill>
            <p:spPr>
              <a:xfrm>
                <a:off x="5808133" y="1519926"/>
                <a:ext cx="225778" cy="25625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6112933" y="1449429"/>
              <a:ext cx="94544" cy="104336"/>
            </p14:xfrm>
          </p:contentPart>
        </mc:Choice>
        <mc:Fallback xmlns="">
          <p:pic>
            <p:nvPicPr>
              <p:cNvPr id="33" name="墨迹 32"/>
            </p:nvPicPr>
            <p:blipFill>
              <a:blip r:embed="rId63"/>
            </p:blipFill>
            <p:spPr>
              <a:xfrm>
                <a:off x="6112933" y="1449429"/>
                <a:ext cx="94544" cy="10433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6039731" y="1632722"/>
              <a:ext cx="180446" cy="70498"/>
            </p14:xfrm>
          </p:contentPart>
        </mc:Choice>
        <mc:Fallback xmlns="">
          <p:pic>
            <p:nvPicPr>
              <p:cNvPr id="34" name="墨迹 33"/>
            </p:nvPicPr>
            <p:blipFill>
              <a:blip r:embed="rId65"/>
            </p:blipFill>
            <p:spPr>
              <a:xfrm>
                <a:off x="6039731" y="1632722"/>
                <a:ext cx="180446" cy="7049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6107288" y="1590424"/>
              <a:ext cx="22578" cy="138175"/>
            </p14:xfrm>
          </p:contentPart>
        </mc:Choice>
        <mc:Fallback xmlns="">
          <p:pic>
            <p:nvPicPr>
              <p:cNvPr id="35" name="墨迹 34"/>
            </p:nvPicPr>
            <p:blipFill>
              <a:blip r:embed="rId67"/>
            </p:blipFill>
            <p:spPr>
              <a:xfrm>
                <a:off x="6107288" y="1590424"/>
                <a:ext cx="22578" cy="13817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163733" y="1555175"/>
              <a:ext cx="22578" cy="537191"/>
            </p14:xfrm>
          </p:contentPart>
        </mc:Choice>
        <mc:Fallback xmlns="">
          <p:pic>
            <p:nvPicPr>
              <p:cNvPr id="36" name="墨迹 35"/>
            </p:nvPicPr>
            <p:blipFill>
              <a:blip r:embed="rId69"/>
            </p:blipFill>
            <p:spPr>
              <a:xfrm>
                <a:off x="6163733" y="1555175"/>
                <a:ext cx="22578" cy="53719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6275211" y="1469168"/>
              <a:ext cx="83961" cy="304549"/>
            </p14:xfrm>
          </p:contentPart>
        </mc:Choice>
        <mc:Fallback xmlns="">
          <p:pic>
            <p:nvPicPr>
              <p:cNvPr id="37" name="墨迹 36"/>
            </p:nvPicPr>
            <p:blipFill>
              <a:blip r:embed="rId71"/>
            </p:blipFill>
            <p:spPr>
              <a:xfrm>
                <a:off x="6275211" y="1469168"/>
                <a:ext cx="83961" cy="30454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6434666" y="1404310"/>
              <a:ext cx="2822" cy="31019"/>
            </p14:xfrm>
          </p:contentPart>
        </mc:Choice>
        <mc:Fallback xmlns="">
          <p:pic>
            <p:nvPicPr>
              <p:cNvPr id="38" name="墨迹 37"/>
            </p:nvPicPr>
            <p:blipFill>
              <a:blip r:embed="rId73"/>
            </p:blipFill>
            <p:spPr>
              <a:xfrm>
                <a:off x="6434666" y="1404310"/>
                <a:ext cx="2822" cy="3101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6519333" y="1381751"/>
              <a:ext cx="14111" cy="53578"/>
            </p14:xfrm>
          </p:contentPart>
        </mc:Choice>
        <mc:Fallback xmlns="">
          <p:pic>
            <p:nvPicPr>
              <p:cNvPr id="39" name="墨迹 38"/>
            </p:nvPicPr>
            <p:blipFill>
              <a:blip r:embed="rId75"/>
            </p:blipFill>
            <p:spPr>
              <a:xfrm>
                <a:off x="6519333" y="1381751"/>
                <a:ext cx="14111" cy="5357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5618162" y="1452954"/>
              <a:ext cx="31926" cy="44413"/>
            </p14:xfrm>
          </p:contentPart>
        </mc:Choice>
        <mc:Fallback xmlns="">
          <p:pic>
            <p:nvPicPr>
              <p:cNvPr id="40" name="墨迹 39"/>
            </p:nvPicPr>
            <p:blipFill>
              <a:blip r:embed="rId77"/>
            </p:blipFill>
            <p:spPr>
              <a:xfrm>
                <a:off x="5618162" y="1452954"/>
                <a:ext cx="31926" cy="4441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5731933" y="1432509"/>
              <a:ext cx="14111" cy="39479"/>
            </p14:xfrm>
          </p:contentPart>
        </mc:Choice>
        <mc:Fallback xmlns="">
          <p:pic>
            <p:nvPicPr>
              <p:cNvPr id="41" name="墨迹 40"/>
            </p:nvPicPr>
            <p:blipFill>
              <a:blip r:embed="rId79"/>
            </p:blipFill>
            <p:spPr>
              <a:xfrm>
                <a:off x="5731933" y="1432509"/>
                <a:ext cx="14111" cy="3947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6547555" y="447483"/>
              <a:ext cx="194734" cy="409767"/>
            </p14:xfrm>
          </p:contentPart>
        </mc:Choice>
        <mc:Fallback xmlns="">
          <p:pic>
            <p:nvPicPr>
              <p:cNvPr id="42" name="墨迹 41"/>
            </p:nvPicPr>
            <p:blipFill>
              <a:blip r:embed="rId81"/>
            </p:blipFill>
            <p:spPr>
              <a:xfrm>
                <a:off x="6547555" y="447483"/>
                <a:ext cx="194734" cy="409767"/>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6609644" y="580899"/>
              <a:ext cx="263878" cy="281990"/>
            </p14:xfrm>
          </p:contentPart>
        </mc:Choice>
        <mc:Fallback xmlns="">
          <p:pic>
            <p:nvPicPr>
              <p:cNvPr id="43" name="墨迹 42"/>
            </p:nvPicPr>
            <p:blipFill>
              <a:blip r:embed="rId83"/>
            </p:blipFill>
            <p:spPr>
              <a:xfrm>
                <a:off x="6609644" y="580899"/>
                <a:ext cx="263878" cy="28199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6677377" y="629542"/>
              <a:ext cx="36689" cy="464579"/>
            </p14:xfrm>
          </p:contentPart>
        </mc:Choice>
        <mc:Fallback xmlns="">
          <p:pic>
            <p:nvPicPr>
              <p:cNvPr id="44" name="墨迹 43"/>
            </p:nvPicPr>
            <p:blipFill>
              <a:blip r:embed="rId85"/>
            </p:blipFill>
            <p:spPr>
              <a:xfrm>
                <a:off x="6677377" y="629542"/>
                <a:ext cx="36689" cy="46457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7055555" y="475153"/>
              <a:ext cx="109009" cy="102926"/>
            </p14:xfrm>
          </p:contentPart>
        </mc:Choice>
        <mc:Fallback xmlns="">
          <p:pic>
            <p:nvPicPr>
              <p:cNvPr id="45" name="墨迹 44"/>
            </p:nvPicPr>
            <p:blipFill>
              <a:blip r:embed="rId87"/>
            </p:blipFill>
            <p:spPr>
              <a:xfrm>
                <a:off x="7055555" y="475153"/>
                <a:ext cx="109009" cy="10292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6958012" y="599934"/>
              <a:ext cx="184326" cy="175538"/>
            </p14:xfrm>
          </p:contentPart>
        </mc:Choice>
        <mc:Fallback xmlns="">
          <p:pic>
            <p:nvPicPr>
              <p:cNvPr id="46" name="墨迹 45"/>
            </p:nvPicPr>
            <p:blipFill>
              <a:blip r:embed="rId89"/>
            </p:blipFill>
            <p:spPr>
              <a:xfrm>
                <a:off x="6958012" y="599934"/>
                <a:ext cx="184326" cy="17553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7083777" y="585834"/>
              <a:ext cx="53623" cy="401131"/>
            </p14:xfrm>
          </p:contentPart>
        </mc:Choice>
        <mc:Fallback xmlns="">
          <p:pic>
            <p:nvPicPr>
              <p:cNvPr id="47" name="墨迹 46"/>
            </p:nvPicPr>
            <p:blipFill>
              <a:blip r:embed="rId91"/>
            </p:blipFill>
            <p:spPr>
              <a:xfrm>
                <a:off x="7083777" y="585834"/>
                <a:ext cx="53623" cy="40113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7213600" y="438142"/>
              <a:ext cx="105303" cy="381391"/>
            </p14:xfrm>
          </p:contentPart>
        </mc:Choice>
        <mc:Fallback xmlns="">
          <p:pic>
            <p:nvPicPr>
              <p:cNvPr id="48" name="墨迹 47"/>
            </p:nvPicPr>
            <p:blipFill>
              <a:blip r:embed="rId93"/>
            </p:blipFill>
            <p:spPr>
              <a:xfrm>
                <a:off x="7213600" y="438142"/>
                <a:ext cx="105303" cy="38139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7388577" y="394786"/>
              <a:ext cx="8467" cy="39478"/>
            </p14:xfrm>
          </p:contentPart>
        </mc:Choice>
        <mc:Fallback xmlns="">
          <p:pic>
            <p:nvPicPr>
              <p:cNvPr id="49" name="墨迹 48"/>
            </p:nvPicPr>
            <p:blipFill>
              <a:blip r:embed="rId95"/>
            </p:blipFill>
            <p:spPr>
              <a:xfrm>
                <a:off x="7388577" y="394786"/>
                <a:ext cx="8467" cy="3947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7490177" y="344027"/>
              <a:ext cx="16934" cy="90237"/>
            </p14:xfrm>
          </p:contentPart>
        </mc:Choice>
        <mc:Fallback xmlns="">
          <p:pic>
            <p:nvPicPr>
              <p:cNvPr id="50" name="墨迹 49"/>
            </p:nvPicPr>
            <p:blipFill>
              <a:blip r:embed="rId97"/>
            </p:blipFill>
            <p:spPr>
              <a:xfrm>
                <a:off x="7490177" y="344027"/>
                <a:ext cx="16934" cy="9023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6278738" y="432149"/>
              <a:ext cx="37394" cy="50054"/>
            </p14:xfrm>
          </p:contentPart>
        </mc:Choice>
        <mc:Fallback xmlns="">
          <p:pic>
            <p:nvPicPr>
              <p:cNvPr id="51" name="墨迹 50"/>
            </p:nvPicPr>
            <p:blipFill>
              <a:blip r:embed="rId99"/>
            </p:blipFill>
            <p:spPr>
              <a:xfrm>
                <a:off x="6278738" y="432149"/>
                <a:ext cx="37394" cy="5005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6422143" y="402893"/>
              <a:ext cx="37924" cy="53931"/>
            </p14:xfrm>
          </p:contentPart>
        </mc:Choice>
        <mc:Fallback xmlns="">
          <p:pic>
            <p:nvPicPr>
              <p:cNvPr id="52" name="墨迹 51"/>
            </p:nvPicPr>
            <p:blipFill>
              <a:blip r:embed="rId101"/>
            </p:blipFill>
            <p:spPr>
              <a:xfrm>
                <a:off x="6422143" y="402893"/>
                <a:ext cx="37924" cy="5393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9937044" y="1989087"/>
              <a:ext cx="115711" cy="213255"/>
            </p14:xfrm>
          </p:contentPart>
        </mc:Choice>
        <mc:Fallback xmlns="">
          <p:pic>
            <p:nvPicPr>
              <p:cNvPr id="53" name="墨迹 52"/>
            </p:nvPicPr>
            <p:blipFill>
              <a:blip r:embed="rId103"/>
            </p:blipFill>
            <p:spPr>
              <a:xfrm>
                <a:off x="9937044" y="1989087"/>
                <a:ext cx="115711" cy="21325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9874073" y="2003539"/>
              <a:ext cx="173038" cy="215723"/>
            </p14:xfrm>
          </p:contentPart>
        </mc:Choice>
        <mc:Fallback xmlns="">
          <p:pic>
            <p:nvPicPr>
              <p:cNvPr id="54" name="墨迹 53"/>
            </p:nvPicPr>
            <p:blipFill>
              <a:blip r:embed="rId105"/>
            </p:blipFill>
            <p:spPr>
              <a:xfrm>
                <a:off x="9874073" y="2003539"/>
                <a:ext cx="173038" cy="21572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7382933" y="2684545"/>
              <a:ext cx="1016000" cy="28199"/>
            </p14:xfrm>
          </p:contentPart>
        </mc:Choice>
        <mc:Fallback xmlns="">
          <p:pic>
            <p:nvPicPr>
              <p:cNvPr id="55" name="墨迹 54"/>
            </p:nvPicPr>
            <p:blipFill>
              <a:blip r:embed="rId107"/>
            </p:blipFill>
            <p:spPr>
              <a:xfrm>
                <a:off x="7382933" y="2684545"/>
                <a:ext cx="1016000" cy="2819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10775244" y="2182603"/>
              <a:ext cx="28223" cy="166374"/>
            </p14:xfrm>
          </p:contentPart>
        </mc:Choice>
        <mc:Fallback xmlns="">
          <p:pic>
            <p:nvPicPr>
              <p:cNvPr id="58" name="墨迹 57"/>
            </p:nvPicPr>
            <p:blipFill>
              <a:blip r:embed="rId109"/>
            </p:blipFill>
            <p:spPr>
              <a:xfrm>
                <a:off x="10775244" y="2182603"/>
                <a:ext cx="28223" cy="16637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10854267" y="2133960"/>
              <a:ext cx="116593" cy="153861"/>
            </p14:xfrm>
          </p:contentPart>
        </mc:Choice>
        <mc:Fallback xmlns="">
          <p:pic>
            <p:nvPicPr>
              <p:cNvPr id="59" name="墨迹 58"/>
            </p:nvPicPr>
            <p:blipFill>
              <a:blip r:embed="rId111"/>
            </p:blipFill>
            <p:spPr>
              <a:xfrm>
                <a:off x="10854267" y="2133960"/>
                <a:ext cx="116593" cy="15386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10741377" y="2212741"/>
              <a:ext cx="207433" cy="300672"/>
            </p14:xfrm>
          </p:contentPart>
        </mc:Choice>
        <mc:Fallback xmlns="">
          <p:pic>
            <p:nvPicPr>
              <p:cNvPr id="60" name="墨迹 59"/>
            </p:nvPicPr>
            <p:blipFill>
              <a:blip r:embed="rId113"/>
            </p:blipFill>
            <p:spPr>
              <a:xfrm>
                <a:off x="10741377" y="2212741"/>
                <a:ext cx="207433" cy="30067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11017955" y="2197760"/>
              <a:ext cx="173038" cy="170252"/>
            </p14:xfrm>
          </p:contentPart>
        </mc:Choice>
        <mc:Fallback xmlns="">
          <p:pic>
            <p:nvPicPr>
              <p:cNvPr id="61" name="墨迹 60"/>
            </p:nvPicPr>
            <p:blipFill>
              <a:blip r:embed="rId115"/>
            </p:blipFill>
            <p:spPr>
              <a:xfrm>
                <a:off x="11017955" y="2197760"/>
                <a:ext cx="173038" cy="170252"/>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10996612" y="2118979"/>
              <a:ext cx="221720" cy="424572"/>
            </p14:xfrm>
          </p:contentPart>
        </mc:Choice>
        <mc:Fallback xmlns="">
          <p:pic>
            <p:nvPicPr>
              <p:cNvPr id="62" name="墨迹 61"/>
            </p:nvPicPr>
            <p:blipFill>
              <a:blip r:embed="rId117"/>
            </p:blipFill>
            <p:spPr>
              <a:xfrm>
                <a:off x="10996612" y="2118979"/>
                <a:ext cx="221720" cy="424572"/>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11367911" y="2317958"/>
              <a:ext cx="42333" cy="36659"/>
            </p14:xfrm>
          </p:contentPart>
        </mc:Choice>
        <mc:Fallback xmlns="">
          <p:pic>
            <p:nvPicPr>
              <p:cNvPr id="63" name="墨迹 62"/>
            </p:nvPicPr>
            <p:blipFill>
              <a:blip r:embed="rId119"/>
            </p:blipFill>
            <p:spPr>
              <a:xfrm>
                <a:off x="11367911" y="2317958"/>
                <a:ext cx="42333" cy="3665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11345332" y="2385636"/>
              <a:ext cx="42333" cy="47938"/>
            </p14:xfrm>
          </p:contentPart>
        </mc:Choice>
        <mc:Fallback xmlns="">
          <p:pic>
            <p:nvPicPr>
              <p:cNvPr id="64" name="墨迹 63"/>
            </p:nvPicPr>
            <p:blipFill>
              <a:blip r:embed="rId121"/>
            </p:blipFill>
            <p:spPr>
              <a:xfrm>
                <a:off x="11345332" y="2385636"/>
                <a:ext cx="42333" cy="4793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3556000" y="3874544"/>
              <a:ext cx="62088" cy="129715"/>
            </p14:xfrm>
          </p:contentPart>
        </mc:Choice>
        <mc:Fallback xmlns="">
          <p:pic>
            <p:nvPicPr>
              <p:cNvPr id="65" name="墨迹 64"/>
            </p:nvPicPr>
            <p:blipFill>
              <a:blip r:embed="rId123"/>
            </p:blipFill>
            <p:spPr>
              <a:xfrm>
                <a:off x="3556000" y="3874544"/>
                <a:ext cx="62088" cy="129715"/>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3595511" y="3865555"/>
              <a:ext cx="116593" cy="148045"/>
            </p14:xfrm>
          </p:contentPart>
        </mc:Choice>
        <mc:Fallback xmlns="">
          <p:pic>
            <p:nvPicPr>
              <p:cNvPr id="66" name="墨迹 65"/>
            </p:nvPicPr>
            <p:blipFill>
              <a:blip r:embed="rId125"/>
            </p:blipFill>
            <p:spPr>
              <a:xfrm>
                <a:off x="3595511" y="3865555"/>
                <a:ext cx="116593" cy="14804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3680177" y="3835065"/>
              <a:ext cx="235127" cy="185409"/>
            </p14:xfrm>
          </p:contentPart>
        </mc:Choice>
        <mc:Fallback xmlns="">
          <p:pic>
            <p:nvPicPr>
              <p:cNvPr id="67" name="墨迹 66"/>
            </p:nvPicPr>
            <p:blipFill>
              <a:blip r:embed="rId127"/>
            </p:blipFill>
            <p:spPr>
              <a:xfrm>
                <a:off x="3680177" y="3835065"/>
                <a:ext cx="235127" cy="18540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3889022" y="3891463"/>
              <a:ext cx="103364" cy="203033"/>
            </p14:xfrm>
          </p:contentPart>
        </mc:Choice>
        <mc:Fallback xmlns="">
          <p:pic>
            <p:nvPicPr>
              <p:cNvPr id="68" name="墨迹 67"/>
            </p:nvPicPr>
            <p:blipFill>
              <a:blip r:embed="rId129"/>
            </p:blipFill>
            <p:spPr>
              <a:xfrm>
                <a:off x="3889022" y="3891463"/>
                <a:ext cx="103364" cy="20303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3939822" y="3888643"/>
              <a:ext cx="118533" cy="42299"/>
            </p14:xfrm>
          </p:contentPart>
        </mc:Choice>
        <mc:Fallback xmlns="">
          <p:pic>
            <p:nvPicPr>
              <p:cNvPr id="69" name="墨迹 68"/>
            </p:nvPicPr>
            <p:blipFill>
              <a:blip r:embed="rId131"/>
            </p:blipFill>
            <p:spPr>
              <a:xfrm>
                <a:off x="3939822" y="3888643"/>
                <a:ext cx="118533" cy="4229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7981244" y="4241131"/>
              <a:ext cx="189088" cy="174834"/>
            </p14:xfrm>
          </p:contentPart>
        </mc:Choice>
        <mc:Fallback xmlns="">
          <p:pic>
            <p:nvPicPr>
              <p:cNvPr id="70" name="墨迹 69"/>
            </p:nvPicPr>
            <p:blipFill>
              <a:blip r:embed="rId133"/>
            </p:blipFill>
            <p:spPr>
              <a:xfrm>
                <a:off x="7981244" y="4241131"/>
                <a:ext cx="189088" cy="17483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3138311" y="5171698"/>
              <a:ext cx="107244" cy="138880"/>
            </p14:xfrm>
          </p:contentPart>
        </mc:Choice>
        <mc:Fallback xmlns="">
          <p:pic>
            <p:nvPicPr>
              <p:cNvPr id="71" name="墨迹 70"/>
            </p:nvPicPr>
            <p:blipFill>
              <a:blip r:embed="rId135"/>
            </p:blipFill>
            <p:spPr>
              <a:xfrm>
                <a:off x="3138311" y="5171698"/>
                <a:ext cx="107244" cy="13888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3414888" y="4274970"/>
              <a:ext cx="166512" cy="169194"/>
            </p14:xfrm>
          </p:contentPart>
        </mc:Choice>
        <mc:Fallback xmlns="">
          <p:pic>
            <p:nvPicPr>
              <p:cNvPr id="72" name="墨迹 71"/>
            </p:nvPicPr>
            <p:blipFill>
              <a:blip r:embed="rId137"/>
            </p:blipFill>
            <p:spPr>
              <a:xfrm>
                <a:off x="3414888" y="4274970"/>
                <a:ext cx="166512" cy="16919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3" name="墨迹 72"/>
              <p14:cNvContentPartPr/>
              <p14:nvPr/>
            </p14:nvContentPartPr>
            <p14:xfrm>
              <a:off x="5488516" y="4858690"/>
              <a:ext cx="299861" cy="250971"/>
            </p14:xfrm>
          </p:contentPart>
        </mc:Choice>
        <mc:Fallback xmlns="">
          <p:pic>
            <p:nvPicPr>
              <p:cNvPr id="73" name="墨迹 72"/>
            </p:nvPicPr>
            <p:blipFill>
              <a:blip r:embed="rId139"/>
            </p:blipFill>
            <p:spPr>
              <a:xfrm>
                <a:off x="5488516" y="4858690"/>
                <a:ext cx="299861" cy="250971"/>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4" name="墨迹 73"/>
              <p14:cNvContentPartPr/>
              <p14:nvPr/>
            </p14:nvContentPartPr>
            <p14:xfrm>
              <a:off x="8169627" y="5030704"/>
              <a:ext cx="127706" cy="137117"/>
            </p14:xfrm>
          </p:contentPart>
        </mc:Choice>
        <mc:Fallback xmlns="">
          <p:pic>
            <p:nvPicPr>
              <p:cNvPr id="74" name="墨迹 73"/>
            </p:nvPicPr>
            <p:blipFill>
              <a:blip r:embed="rId141"/>
            </p:blipFill>
            <p:spPr>
              <a:xfrm>
                <a:off x="8169627" y="5030704"/>
                <a:ext cx="127706" cy="13711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5" name="墨迹 74"/>
              <p14:cNvContentPartPr/>
              <p14:nvPr/>
            </p14:nvContentPartPr>
            <p14:xfrm>
              <a:off x="8215312" y="5023477"/>
              <a:ext cx="98954" cy="128482"/>
            </p14:xfrm>
          </p:contentPart>
        </mc:Choice>
        <mc:Fallback xmlns="">
          <p:pic>
            <p:nvPicPr>
              <p:cNvPr id="75" name="墨迹 74"/>
            </p:nvPicPr>
            <p:blipFill>
              <a:blip r:embed="rId143"/>
            </p:blipFill>
            <p:spPr>
              <a:xfrm>
                <a:off x="8215312" y="5023477"/>
                <a:ext cx="98954" cy="12848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6" name="墨迹 75"/>
              <p14:cNvContentPartPr/>
              <p14:nvPr/>
            </p14:nvContentPartPr>
            <p14:xfrm>
              <a:off x="9873544" y="5521366"/>
              <a:ext cx="162278" cy="186113"/>
            </p14:xfrm>
          </p:contentPart>
        </mc:Choice>
        <mc:Fallback xmlns="">
          <p:pic>
            <p:nvPicPr>
              <p:cNvPr id="76" name="墨迹 75"/>
            </p:nvPicPr>
            <p:blipFill>
              <a:blip r:embed="rId145"/>
            </p:blipFill>
            <p:spPr>
              <a:xfrm>
                <a:off x="9873544" y="5521366"/>
                <a:ext cx="162278" cy="18611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7" name="墨迹 76"/>
              <p14:cNvContentPartPr/>
              <p14:nvPr/>
            </p14:nvContentPartPr>
            <p14:xfrm>
              <a:off x="10120488" y="5668001"/>
              <a:ext cx="378177" cy="183294"/>
            </p14:xfrm>
          </p:contentPart>
        </mc:Choice>
        <mc:Fallback xmlns="">
          <p:pic>
            <p:nvPicPr>
              <p:cNvPr id="77" name="墨迹 76"/>
            </p:nvPicPr>
            <p:blipFill>
              <a:blip r:embed="rId147"/>
            </p:blipFill>
            <p:spPr>
              <a:xfrm>
                <a:off x="10120488" y="5668001"/>
                <a:ext cx="378177" cy="18329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8" name="墨迹 77"/>
              <p14:cNvContentPartPr/>
              <p14:nvPr/>
            </p14:nvContentPartPr>
            <p14:xfrm>
              <a:off x="9403644" y="5715235"/>
              <a:ext cx="353307" cy="243216"/>
            </p14:xfrm>
          </p:contentPart>
        </mc:Choice>
        <mc:Fallback xmlns="">
          <p:pic>
            <p:nvPicPr>
              <p:cNvPr id="78" name="墨迹 77"/>
            </p:nvPicPr>
            <p:blipFill>
              <a:blip r:embed="rId149"/>
            </p:blipFill>
            <p:spPr>
              <a:xfrm>
                <a:off x="9403644" y="5715235"/>
                <a:ext cx="353307" cy="243216"/>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9" name="墨迹 78"/>
              <p14:cNvContentPartPr/>
              <p14:nvPr/>
            </p14:nvContentPartPr>
            <p14:xfrm>
              <a:off x="10112022" y="5318333"/>
              <a:ext cx="2822" cy="19740"/>
            </p14:xfrm>
          </p:contentPart>
        </mc:Choice>
        <mc:Fallback xmlns="">
          <p:pic>
            <p:nvPicPr>
              <p:cNvPr id="79" name="墨迹 78"/>
            </p:nvPicPr>
            <p:blipFill>
              <a:blip r:embed="rId151"/>
            </p:blipFill>
            <p:spPr>
              <a:xfrm>
                <a:off x="10112022" y="5318333"/>
                <a:ext cx="2822" cy="19740"/>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0" name="墨迹 79"/>
              <p14:cNvContentPartPr/>
              <p14:nvPr/>
            </p14:nvContentPartPr>
            <p14:xfrm>
              <a:off x="10199511" y="5363452"/>
              <a:ext cx="36689" cy="9341"/>
            </p14:xfrm>
          </p:contentPart>
        </mc:Choice>
        <mc:Fallback xmlns="">
          <p:pic>
            <p:nvPicPr>
              <p:cNvPr id="80" name="墨迹 79"/>
            </p:nvPicPr>
            <p:blipFill>
              <a:blip r:embed="rId153"/>
            </p:blipFill>
            <p:spPr>
              <a:xfrm>
                <a:off x="10199511" y="5363452"/>
                <a:ext cx="36689" cy="9341"/>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1" name="墨迹 80"/>
              <p14:cNvContentPartPr/>
              <p14:nvPr/>
            </p14:nvContentPartPr>
            <p14:xfrm>
              <a:off x="10064044" y="5081462"/>
              <a:ext cx="287866" cy="488724"/>
            </p14:xfrm>
          </p:contentPart>
        </mc:Choice>
        <mc:Fallback xmlns="">
          <p:pic>
            <p:nvPicPr>
              <p:cNvPr id="81" name="墨迹 80"/>
            </p:nvPicPr>
            <p:blipFill>
              <a:blip r:embed="rId155"/>
            </p:blipFill>
            <p:spPr>
              <a:xfrm>
                <a:off x="10064044" y="5081462"/>
                <a:ext cx="287866" cy="48872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2" name="墨迹 81"/>
              <p14:cNvContentPartPr/>
              <p14:nvPr/>
            </p14:nvContentPartPr>
            <p14:xfrm>
              <a:off x="9810044" y="5314985"/>
              <a:ext cx="43744" cy="79486"/>
            </p14:xfrm>
          </p:contentPart>
        </mc:Choice>
        <mc:Fallback xmlns="">
          <p:pic>
            <p:nvPicPr>
              <p:cNvPr id="82" name="墨迹 81"/>
            </p:nvPicPr>
            <p:blipFill>
              <a:blip r:embed="rId157"/>
            </p:blipFill>
            <p:spPr>
              <a:xfrm>
                <a:off x="9810044" y="5314985"/>
                <a:ext cx="43744" cy="7948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3" name="墨迹 82"/>
              <p14:cNvContentPartPr/>
              <p14:nvPr/>
            </p14:nvContentPartPr>
            <p14:xfrm>
              <a:off x="9801048" y="5397291"/>
              <a:ext cx="62619" cy="45118"/>
            </p14:xfrm>
          </p:contentPart>
        </mc:Choice>
        <mc:Fallback xmlns="">
          <p:pic>
            <p:nvPicPr>
              <p:cNvPr id="83" name="墨迹 82"/>
            </p:nvPicPr>
            <p:blipFill>
              <a:blip r:embed="rId159"/>
            </p:blipFill>
            <p:spPr>
              <a:xfrm>
                <a:off x="9801048" y="5397291"/>
                <a:ext cx="62619" cy="4511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4" name="墨迹 83"/>
              <p14:cNvContentPartPr/>
              <p14:nvPr/>
            </p14:nvContentPartPr>
            <p14:xfrm>
              <a:off x="9603493" y="5103316"/>
              <a:ext cx="398462" cy="463169"/>
            </p14:xfrm>
          </p:contentPart>
        </mc:Choice>
        <mc:Fallback xmlns="">
          <p:pic>
            <p:nvPicPr>
              <p:cNvPr id="84" name="墨迹 83"/>
            </p:nvPicPr>
            <p:blipFill>
              <a:blip r:embed="rId161"/>
            </p:blipFill>
            <p:spPr>
              <a:xfrm>
                <a:off x="9603493" y="5103316"/>
                <a:ext cx="398462" cy="46316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5" name="墨迹 84"/>
              <p14:cNvContentPartPr/>
              <p14:nvPr/>
            </p14:nvContentPartPr>
            <p14:xfrm>
              <a:off x="10566400" y="5808996"/>
              <a:ext cx="107244" cy="148221"/>
            </p14:xfrm>
          </p:contentPart>
        </mc:Choice>
        <mc:Fallback xmlns="">
          <p:pic>
            <p:nvPicPr>
              <p:cNvPr id="85" name="墨迹 84"/>
            </p:nvPicPr>
            <p:blipFill>
              <a:blip r:embed="rId163"/>
            </p:blipFill>
            <p:spPr>
              <a:xfrm>
                <a:off x="10566400" y="5808996"/>
                <a:ext cx="107244" cy="148221"/>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6" name="墨迹 85"/>
              <p14:cNvContentPartPr/>
              <p14:nvPr/>
            </p14:nvContentPartPr>
            <p14:xfrm>
              <a:off x="10688813" y="5792077"/>
              <a:ext cx="213431" cy="215899"/>
            </p14:xfrm>
          </p:contentPart>
        </mc:Choice>
        <mc:Fallback xmlns="">
          <p:pic>
            <p:nvPicPr>
              <p:cNvPr id="86" name="墨迹 85"/>
            </p:nvPicPr>
            <p:blipFill>
              <a:blip r:embed="rId165"/>
            </p:blipFill>
            <p:spPr>
              <a:xfrm>
                <a:off x="10688813" y="5792077"/>
                <a:ext cx="213431" cy="21589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7" name="墨迹 86"/>
              <p14:cNvContentPartPr/>
              <p14:nvPr/>
            </p14:nvContentPartPr>
            <p14:xfrm>
              <a:off x="10826044" y="5625174"/>
              <a:ext cx="169333" cy="87945"/>
            </p14:xfrm>
          </p:contentPart>
        </mc:Choice>
        <mc:Fallback xmlns="">
          <p:pic>
            <p:nvPicPr>
              <p:cNvPr id="87" name="墨迹 86"/>
            </p:nvPicPr>
            <p:blipFill>
              <a:blip r:embed="rId167"/>
            </p:blipFill>
            <p:spPr>
              <a:xfrm>
                <a:off x="10826044" y="5625174"/>
                <a:ext cx="169333" cy="8794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8" name="墨迹 87"/>
              <p14:cNvContentPartPr/>
              <p14:nvPr/>
            </p14:nvContentPartPr>
            <p14:xfrm>
              <a:off x="10845800" y="5668001"/>
              <a:ext cx="203200" cy="71379"/>
            </p14:xfrm>
          </p:contentPart>
        </mc:Choice>
        <mc:Fallback xmlns="">
          <p:pic>
            <p:nvPicPr>
              <p:cNvPr id="88" name="墨迹 87"/>
            </p:nvPicPr>
            <p:blipFill>
              <a:blip r:embed="rId169"/>
            </p:blipFill>
            <p:spPr>
              <a:xfrm>
                <a:off x="10845800" y="5668001"/>
                <a:ext cx="203200" cy="7137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9" name="墨迹 88"/>
              <p14:cNvContentPartPr/>
              <p14:nvPr/>
            </p14:nvContentPartPr>
            <p14:xfrm>
              <a:off x="11091332" y="5529121"/>
              <a:ext cx="128412" cy="164964"/>
            </p14:xfrm>
          </p:contentPart>
        </mc:Choice>
        <mc:Fallback xmlns="">
          <p:pic>
            <p:nvPicPr>
              <p:cNvPr id="89" name="墨迹 88"/>
            </p:nvPicPr>
            <p:blipFill>
              <a:blip r:embed="rId171"/>
            </p:blipFill>
            <p:spPr>
              <a:xfrm>
                <a:off x="11091332" y="5529121"/>
                <a:ext cx="128412" cy="16496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0" name="墨迹 89"/>
              <p14:cNvContentPartPr/>
              <p14:nvPr/>
            </p14:nvContentPartPr>
            <p14:xfrm>
              <a:off x="10910711" y="5983830"/>
              <a:ext cx="121356" cy="73318"/>
            </p14:xfrm>
          </p:contentPart>
        </mc:Choice>
        <mc:Fallback xmlns="">
          <p:pic>
            <p:nvPicPr>
              <p:cNvPr id="90" name="墨迹 89"/>
            </p:nvPicPr>
            <p:blipFill>
              <a:blip r:embed="rId173"/>
            </p:blipFill>
            <p:spPr>
              <a:xfrm>
                <a:off x="10910711" y="5983830"/>
                <a:ext cx="121356" cy="73318"/>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1" name="墨迹 90"/>
              <p14:cNvContentPartPr/>
              <p14:nvPr/>
            </p14:nvContentPartPr>
            <p14:xfrm>
              <a:off x="10868025" y="6028949"/>
              <a:ext cx="121707" cy="93056"/>
            </p14:xfrm>
          </p:contentPart>
        </mc:Choice>
        <mc:Fallback xmlns="">
          <p:pic>
            <p:nvPicPr>
              <p:cNvPr id="91" name="墨迹 90"/>
            </p:nvPicPr>
            <p:blipFill>
              <a:blip r:embed="rId175"/>
            </p:blipFill>
            <p:spPr>
              <a:xfrm>
                <a:off x="10868025" y="6028949"/>
                <a:ext cx="121707" cy="93056"/>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2" name="墨迹 91"/>
              <p14:cNvContentPartPr/>
              <p14:nvPr/>
            </p14:nvContentPartPr>
            <p14:xfrm>
              <a:off x="11139311" y="6035998"/>
              <a:ext cx="110067" cy="109448"/>
            </p14:xfrm>
          </p:contentPart>
        </mc:Choice>
        <mc:Fallback xmlns="">
          <p:pic>
            <p:nvPicPr>
              <p:cNvPr id="92" name="墨迹 91"/>
            </p:nvPicPr>
            <p:blipFill>
              <a:blip r:embed="rId177"/>
            </p:blipFill>
            <p:spPr>
              <a:xfrm>
                <a:off x="11139311" y="6035998"/>
                <a:ext cx="110067" cy="109448"/>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3" name="墨迹 92"/>
              <p14:cNvContentPartPr/>
              <p14:nvPr/>
            </p14:nvContentPartPr>
            <p14:xfrm>
              <a:off x="9181747" y="5831555"/>
              <a:ext cx="63853" cy="204443"/>
            </p14:xfrm>
          </p:contentPart>
        </mc:Choice>
        <mc:Fallback xmlns="">
          <p:pic>
            <p:nvPicPr>
              <p:cNvPr id="93" name="墨迹 92"/>
            </p:nvPicPr>
            <p:blipFill>
              <a:blip r:embed="rId179"/>
            </p:blipFill>
            <p:spPr>
              <a:xfrm>
                <a:off x="9181747" y="5831555"/>
                <a:ext cx="63853" cy="204443"/>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4" name="墨迹 93"/>
              <p14:cNvContentPartPr/>
              <p14:nvPr/>
            </p14:nvContentPartPr>
            <p14:xfrm>
              <a:off x="9256888" y="5814636"/>
              <a:ext cx="189089" cy="225592"/>
            </p14:xfrm>
          </p:contentPart>
        </mc:Choice>
        <mc:Fallback xmlns="">
          <p:pic>
            <p:nvPicPr>
              <p:cNvPr id="94" name="墨迹 93"/>
            </p:nvPicPr>
            <p:blipFill>
              <a:blip r:embed="rId181"/>
            </p:blipFill>
            <p:spPr>
              <a:xfrm>
                <a:off x="9256888" y="5814636"/>
                <a:ext cx="189089" cy="225592"/>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5" name="墨迹 94"/>
              <p14:cNvContentPartPr/>
              <p14:nvPr/>
            </p14:nvContentPartPr>
            <p14:xfrm>
              <a:off x="9050337" y="5698139"/>
              <a:ext cx="79551" cy="48819"/>
            </p14:xfrm>
          </p:contentPart>
        </mc:Choice>
        <mc:Fallback xmlns="">
          <p:pic>
            <p:nvPicPr>
              <p:cNvPr id="95" name="墨迹 94"/>
            </p:nvPicPr>
            <p:blipFill>
              <a:blip r:embed="rId183"/>
            </p:blipFill>
            <p:spPr>
              <a:xfrm>
                <a:off x="9050337" y="5698139"/>
                <a:ext cx="79551" cy="4881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6" name="墨迹 95"/>
              <p14:cNvContentPartPr/>
              <p14:nvPr/>
            </p14:nvContentPartPr>
            <p14:xfrm>
              <a:off x="9034991" y="5749778"/>
              <a:ext cx="86431" cy="73318"/>
            </p14:xfrm>
          </p:contentPart>
        </mc:Choice>
        <mc:Fallback xmlns="">
          <p:pic>
            <p:nvPicPr>
              <p:cNvPr id="96" name="墨迹 95"/>
            </p:nvPicPr>
            <p:blipFill>
              <a:blip r:embed="rId185"/>
            </p:blipFill>
            <p:spPr>
              <a:xfrm>
                <a:off x="9034991" y="5749778"/>
                <a:ext cx="86431" cy="73318"/>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7" name="墨迹 96"/>
              <p14:cNvContentPartPr/>
              <p14:nvPr/>
            </p14:nvContentPartPr>
            <p14:xfrm>
              <a:off x="8829851" y="5625350"/>
              <a:ext cx="170568" cy="127248"/>
            </p14:xfrm>
          </p:contentPart>
        </mc:Choice>
        <mc:Fallback xmlns="">
          <p:pic>
            <p:nvPicPr>
              <p:cNvPr id="97" name="墨迹 96"/>
            </p:nvPicPr>
            <p:blipFill>
              <a:blip r:embed="rId187"/>
            </p:blipFill>
            <p:spPr>
              <a:xfrm>
                <a:off x="8829851" y="5625350"/>
                <a:ext cx="170568" cy="127248"/>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8" name="墨迹 97"/>
              <p14:cNvContentPartPr/>
              <p14:nvPr/>
            </p14:nvContentPartPr>
            <p14:xfrm>
              <a:off x="9144000" y="6085347"/>
              <a:ext cx="67733" cy="180473"/>
            </p14:xfrm>
          </p:contentPart>
        </mc:Choice>
        <mc:Fallback xmlns="">
          <p:pic>
            <p:nvPicPr>
              <p:cNvPr id="98" name="墨迹 97"/>
            </p:nvPicPr>
            <p:blipFill>
              <a:blip r:embed="rId189"/>
            </p:blipFill>
            <p:spPr>
              <a:xfrm>
                <a:off x="9144000" y="6085347"/>
                <a:ext cx="67733" cy="18047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9" name="墨迹 98"/>
              <p14:cNvContentPartPr/>
              <p14:nvPr/>
            </p14:nvContentPartPr>
            <p14:xfrm>
              <a:off x="9242777" y="6113546"/>
              <a:ext cx="42334" cy="174834"/>
            </p14:xfrm>
          </p:contentPart>
        </mc:Choice>
        <mc:Fallback xmlns="">
          <p:pic>
            <p:nvPicPr>
              <p:cNvPr id="99" name="墨迹 98"/>
            </p:nvPicPr>
            <p:blipFill>
              <a:blip r:embed="rId191"/>
            </p:blipFill>
            <p:spPr>
              <a:xfrm>
                <a:off x="9242777" y="6113546"/>
                <a:ext cx="42334" cy="174834"/>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0" name="墨迹 99"/>
              <p14:cNvContentPartPr/>
              <p14:nvPr/>
            </p14:nvContentPartPr>
            <p14:xfrm>
              <a:off x="9070622" y="6361697"/>
              <a:ext cx="129822" cy="149455"/>
            </p14:xfrm>
          </p:contentPart>
        </mc:Choice>
        <mc:Fallback xmlns="">
          <p:pic>
            <p:nvPicPr>
              <p:cNvPr id="100" name="墨迹 99"/>
            </p:nvPicPr>
            <p:blipFill>
              <a:blip r:embed="rId193"/>
            </p:blipFill>
            <p:spPr>
              <a:xfrm>
                <a:off x="9070622" y="6361697"/>
                <a:ext cx="129822" cy="149455"/>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1" name="墨迹 100"/>
              <p14:cNvContentPartPr/>
              <p14:nvPr/>
            </p14:nvContentPartPr>
            <p14:xfrm>
              <a:off x="6091061" y="5431130"/>
              <a:ext cx="206199" cy="213960"/>
            </p14:xfrm>
          </p:contentPart>
        </mc:Choice>
        <mc:Fallback xmlns="">
          <p:pic>
            <p:nvPicPr>
              <p:cNvPr id="101" name="墨迹 100"/>
            </p:nvPicPr>
            <p:blipFill>
              <a:blip r:embed="rId195"/>
            </p:blipFill>
            <p:spPr>
              <a:xfrm>
                <a:off x="6091061" y="5431130"/>
                <a:ext cx="206199" cy="21396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2" name="墨迹 101"/>
              <p14:cNvContentPartPr/>
              <p14:nvPr/>
            </p14:nvContentPartPr>
            <p14:xfrm>
              <a:off x="6075362" y="5555205"/>
              <a:ext cx="37571" cy="160735"/>
            </p14:xfrm>
          </p:contentPart>
        </mc:Choice>
        <mc:Fallback xmlns="">
          <p:pic>
            <p:nvPicPr>
              <p:cNvPr id="102" name="墨迹 101"/>
            </p:nvPicPr>
            <p:blipFill>
              <a:blip r:embed="rId197"/>
            </p:blipFill>
            <p:spPr>
              <a:xfrm>
                <a:off x="6075362" y="5555205"/>
                <a:ext cx="37571" cy="160735"/>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3" name="墨迹 102"/>
              <p14:cNvContentPartPr/>
              <p14:nvPr/>
            </p14:nvContentPartPr>
            <p14:xfrm>
              <a:off x="5956828" y="5721580"/>
              <a:ext cx="311327" cy="14099"/>
            </p14:xfrm>
          </p:contentPart>
        </mc:Choice>
        <mc:Fallback xmlns="">
          <p:pic>
            <p:nvPicPr>
              <p:cNvPr id="103" name="墨迹 102"/>
            </p:nvPicPr>
            <p:blipFill>
              <a:blip r:embed="rId199"/>
            </p:blipFill>
            <p:spPr>
              <a:xfrm>
                <a:off x="5956828" y="5721580"/>
                <a:ext cx="311327" cy="1409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4" name="墨迹 103"/>
              <p14:cNvContentPartPr/>
              <p14:nvPr/>
            </p14:nvContentPartPr>
            <p14:xfrm>
              <a:off x="6380691" y="5305291"/>
              <a:ext cx="171097" cy="336626"/>
            </p14:xfrm>
          </p:contentPart>
        </mc:Choice>
        <mc:Fallback xmlns="">
          <p:pic>
            <p:nvPicPr>
              <p:cNvPr id="104" name="墨迹 103"/>
            </p:nvPicPr>
            <p:blipFill>
              <a:blip r:embed="rId201"/>
            </p:blipFill>
            <p:spPr>
              <a:xfrm>
                <a:off x="6380691" y="5305291"/>
                <a:ext cx="171097" cy="336626"/>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5" name="墨迹 104"/>
              <p14:cNvContentPartPr/>
              <p14:nvPr/>
            </p14:nvContentPartPr>
            <p14:xfrm>
              <a:off x="6335888" y="5504447"/>
              <a:ext cx="149578" cy="214312"/>
            </p14:xfrm>
          </p:contentPart>
        </mc:Choice>
        <mc:Fallback xmlns="">
          <p:pic>
            <p:nvPicPr>
              <p:cNvPr id="105" name="墨迹 104"/>
            </p:nvPicPr>
            <p:blipFill>
              <a:blip r:embed="rId203"/>
            </p:blipFill>
            <p:spPr>
              <a:xfrm>
                <a:off x="6335888" y="5504447"/>
                <a:ext cx="149578" cy="214312"/>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6" name="墨迹 105"/>
              <p14:cNvContentPartPr/>
              <p14:nvPr/>
            </p14:nvContentPartPr>
            <p14:xfrm>
              <a:off x="6406444" y="5648262"/>
              <a:ext cx="194733" cy="129715"/>
            </p14:xfrm>
          </p:contentPart>
        </mc:Choice>
        <mc:Fallback xmlns="">
          <p:pic>
            <p:nvPicPr>
              <p:cNvPr id="106" name="墨迹 105"/>
            </p:nvPicPr>
            <p:blipFill>
              <a:blip r:embed="rId205"/>
            </p:blipFill>
            <p:spPr>
              <a:xfrm>
                <a:off x="6406444" y="5648262"/>
                <a:ext cx="194733" cy="129715"/>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7" name="墨迹 106"/>
              <p14:cNvContentPartPr/>
              <p14:nvPr/>
            </p14:nvContentPartPr>
            <p14:xfrm>
              <a:off x="6635044" y="5479068"/>
              <a:ext cx="42333" cy="236872"/>
            </p14:xfrm>
          </p:contentPart>
        </mc:Choice>
        <mc:Fallback xmlns="">
          <p:pic>
            <p:nvPicPr>
              <p:cNvPr id="107" name="墨迹 106"/>
            </p:nvPicPr>
            <p:blipFill>
              <a:blip r:embed="rId207"/>
            </p:blipFill>
            <p:spPr>
              <a:xfrm>
                <a:off x="6635044" y="5479068"/>
                <a:ext cx="42333" cy="236872"/>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8" name="墨迹 107"/>
              <p14:cNvContentPartPr/>
              <p14:nvPr/>
            </p14:nvContentPartPr>
            <p14:xfrm>
              <a:off x="6699955" y="5481888"/>
              <a:ext cx="197556" cy="186818"/>
            </p14:xfrm>
          </p:contentPart>
        </mc:Choice>
        <mc:Fallback xmlns="">
          <p:pic>
            <p:nvPicPr>
              <p:cNvPr id="108" name="墨迹 107"/>
            </p:nvPicPr>
            <p:blipFill>
              <a:blip r:embed="rId209"/>
            </p:blipFill>
            <p:spPr>
              <a:xfrm>
                <a:off x="6699955" y="5481888"/>
                <a:ext cx="197556" cy="186818"/>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9" name="墨迹 108"/>
              <p14:cNvContentPartPr/>
              <p14:nvPr/>
            </p14:nvContentPartPr>
            <p14:xfrm>
              <a:off x="6745111" y="5384777"/>
              <a:ext cx="98778" cy="317063"/>
            </p14:xfrm>
          </p:contentPart>
        </mc:Choice>
        <mc:Fallback xmlns="">
          <p:pic>
            <p:nvPicPr>
              <p:cNvPr id="109" name="墨迹 108"/>
            </p:nvPicPr>
            <p:blipFill>
              <a:blip r:embed="rId211"/>
            </p:blipFill>
            <p:spPr>
              <a:xfrm>
                <a:off x="6745111" y="5384777"/>
                <a:ext cx="98778" cy="31706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0" name="墨迹 109"/>
              <p14:cNvContentPartPr/>
              <p14:nvPr/>
            </p14:nvContentPartPr>
            <p14:xfrm>
              <a:off x="6925733" y="5376670"/>
              <a:ext cx="279929" cy="43180"/>
            </p14:xfrm>
          </p:contentPart>
        </mc:Choice>
        <mc:Fallback xmlns="">
          <p:pic>
            <p:nvPicPr>
              <p:cNvPr id="110" name="墨迹 109"/>
            </p:nvPicPr>
            <p:blipFill>
              <a:blip r:embed="rId213"/>
            </p:blipFill>
            <p:spPr>
              <a:xfrm>
                <a:off x="6925733" y="5376670"/>
                <a:ext cx="279929" cy="43180"/>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1" name="墨迹 110"/>
              <p14:cNvContentPartPr/>
              <p14:nvPr/>
            </p14:nvContentPartPr>
            <p14:xfrm>
              <a:off x="7016044" y="5307759"/>
              <a:ext cx="28222" cy="194749"/>
            </p14:xfrm>
          </p:contentPart>
        </mc:Choice>
        <mc:Fallback xmlns="">
          <p:pic>
            <p:nvPicPr>
              <p:cNvPr id="111" name="墨迹 110"/>
            </p:nvPicPr>
            <p:blipFill>
              <a:blip r:embed="rId215"/>
            </p:blipFill>
            <p:spPr>
              <a:xfrm>
                <a:off x="7016044" y="5307759"/>
                <a:ext cx="28222" cy="19474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2" name="墨迹 111"/>
              <p14:cNvContentPartPr/>
              <p14:nvPr/>
            </p14:nvContentPartPr>
            <p14:xfrm>
              <a:off x="6953955" y="5312870"/>
              <a:ext cx="227189" cy="366235"/>
            </p14:xfrm>
          </p:contentPart>
        </mc:Choice>
        <mc:Fallback xmlns="">
          <p:pic>
            <p:nvPicPr>
              <p:cNvPr id="112" name="墨迹 111"/>
            </p:nvPicPr>
            <p:blipFill>
              <a:blip r:embed="rId217"/>
            </p:blipFill>
            <p:spPr>
              <a:xfrm>
                <a:off x="6953955" y="5312870"/>
                <a:ext cx="227189" cy="366235"/>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3" name="墨迹 112"/>
              <p14:cNvContentPartPr/>
              <p14:nvPr/>
            </p14:nvContentPartPr>
            <p14:xfrm>
              <a:off x="7032977" y="5448049"/>
              <a:ext cx="262467" cy="78957"/>
            </p14:xfrm>
          </p:contentPart>
        </mc:Choice>
        <mc:Fallback xmlns="">
          <p:pic>
            <p:nvPicPr>
              <p:cNvPr id="113" name="墨迹 112"/>
            </p:nvPicPr>
            <p:blipFill>
              <a:blip r:embed="rId219"/>
            </p:blipFill>
            <p:spPr>
              <a:xfrm>
                <a:off x="7032977" y="5448049"/>
                <a:ext cx="262467" cy="7895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4" name="墨迹 113"/>
              <p14:cNvContentPartPr/>
              <p14:nvPr/>
            </p14:nvContentPartPr>
            <p14:xfrm>
              <a:off x="7168444" y="5476248"/>
              <a:ext cx="45156" cy="437084"/>
            </p14:xfrm>
          </p:contentPart>
        </mc:Choice>
        <mc:Fallback xmlns="">
          <p:pic>
            <p:nvPicPr>
              <p:cNvPr id="114" name="墨迹 113"/>
            </p:nvPicPr>
            <p:blipFill>
              <a:blip r:embed="rId221"/>
            </p:blipFill>
            <p:spPr>
              <a:xfrm>
                <a:off x="7168444" y="5476248"/>
                <a:ext cx="45156" cy="437084"/>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5" name="墨迹 114"/>
              <p14:cNvContentPartPr/>
              <p14:nvPr/>
            </p14:nvContentPartPr>
            <p14:xfrm>
              <a:off x="7052203" y="5549565"/>
              <a:ext cx="97367" cy="124076"/>
            </p14:xfrm>
          </p:contentPart>
        </mc:Choice>
        <mc:Fallback xmlns="">
          <p:pic>
            <p:nvPicPr>
              <p:cNvPr id="115" name="墨迹 114"/>
            </p:nvPicPr>
            <p:blipFill>
              <a:blip r:embed="rId223"/>
            </p:blipFill>
            <p:spPr>
              <a:xfrm>
                <a:off x="7052203" y="5549565"/>
                <a:ext cx="97367" cy="124076"/>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6" name="墨迹 115"/>
              <p14:cNvContentPartPr/>
              <p14:nvPr/>
            </p14:nvContentPartPr>
            <p14:xfrm>
              <a:off x="6009569" y="5974666"/>
              <a:ext cx="250119" cy="265952"/>
            </p14:xfrm>
          </p:contentPart>
        </mc:Choice>
        <mc:Fallback xmlns="">
          <p:pic>
            <p:nvPicPr>
              <p:cNvPr id="116" name="墨迹 115"/>
            </p:nvPicPr>
            <p:blipFill>
              <a:blip r:embed="rId225"/>
            </p:blipFill>
            <p:spPr>
              <a:xfrm>
                <a:off x="6009569" y="5974666"/>
                <a:ext cx="250119" cy="265952"/>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7" name="墨迹 116"/>
              <p14:cNvContentPartPr/>
              <p14:nvPr/>
            </p14:nvContentPartPr>
            <p14:xfrm>
              <a:off x="6158088" y="6085347"/>
              <a:ext cx="22578" cy="400425"/>
            </p14:xfrm>
          </p:contentPart>
        </mc:Choice>
        <mc:Fallback xmlns="">
          <p:pic>
            <p:nvPicPr>
              <p:cNvPr id="117" name="墨迹 116"/>
            </p:nvPicPr>
            <p:blipFill>
              <a:blip r:embed="rId227"/>
            </p:blipFill>
            <p:spPr>
              <a:xfrm>
                <a:off x="6158088" y="6085347"/>
                <a:ext cx="22578" cy="400425"/>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8" name="墨迹 117"/>
              <p14:cNvContentPartPr/>
              <p14:nvPr/>
            </p14:nvContentPartPr>
            <p14:xfrm>
              <a:off x="6208888" y="6064726"/>
              <a:ext cx="138289" cy="77018"/>
            </p14:xfrm>
          </p:contentPart>
        </mc:Choice>
        <mc:Fallback xmlns="">
          <p:pic>
            <p:nvPicPr>
              <p:cNvPr id="118" name="墨迹 117"/>
            </p:nvPicPr>
            <p:blipFill>
              <a:blip r:embed="rId229"/>
            </p:blipFill>
            <p:spPr>
              <a:xfrm>
                <a:off x="6208888" y="6064726"/>
                <a:ext cx="138289" cy="77018"/>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9" name="墨迹 118"/>
              <p14:cNvContentPartPr/>
              <p14:nvPr/>
            </p14:nvContentPartPr>
            <p14:xfrm>
              <a:off x="6485466" y="5882314"/>
              <a:ext cx="110066" cy="101516"/>
            </p14:xfrm>
          </p:contentPart>
        </mc:Choice>
        <mc:Fallback xmlns="">
          <p:pic>
            <p:nvPicPr>
              <p:cNvPr id="119" name="墨迹 118"/>
            </p:nvPicPr>
            <p:blipFill>
              <a:blip r:embed="rId231"/>
            </p:blipFill>
            <p:spPr>
              <a:xfrm>
                <a:off x="6485466" y="5882314"/>
                <a:ext cx="110066" cy="101516"/>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0" name="墨迹 119"/>
              <p14:cNvContentPartPr/>
              <p14:nvPr/>
            </p14:nvContentPartPr>
            <p14:xfrm>
              <a:off x="6322483" y="5981010"/>
              <a:ext cx="343429" cy="335568"/>
            </p14:xfrm>
          </p:contentPart>
        </mc:Choice>
        <mc:Fallback xmlns="">
          <p:pic>
            <p:nvPicPr>
              <p:cNvPr id="120" name="墨迹 119"/>
            </p:nvPicPr>
            <p:blipFill>
              <a:blip r:embed="rId233"/>
            </p:blipFill>
            <p:spPr>
              <a:xfrm>
                <a:off x="6322483" y="5981010"/>
                <a:ext cx="343429" cy="335568"/>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1" name="墨迹 120"/>
              <p14:cNvContentPartPr/>
              <p14:nvPr/>
            </p14:nvContentPartPr>
            <p14:xfrm>
              <a:off x="6719534" y="5861693"/>
              <a:ext cx="183621" cy="290450"/>
            </p14:xfrm>
          </p:contentPart>
        </mc:Choice>
        <mc:Fallback xmlns="">
          <p:pic>
            <p:nvPicPr>
              <p:cNvPr id="121" name="墨迹 120"/>
            </p:nvPicPr>
            <p:blipFill>
              <a:blip r:embed="rId235"/>
            </p:blipFill>
            <p:spPr>
              <a:xfrm>
                <a:off x="6719534" y="5861693"/>
                <a:ext cx="183621" cy="290450"/>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2" name="墨迹 121"/>
              <p14:cNvContentPartPr/>
              <p14:nvPr/>
            </p14:nvContentPartPr>
            <p14:xfrm>
              <a:off x="6880577" y="5912452"/>
              <a:ext cx="203200" cy="136236"/>
            </p14:xfrm>
          </p:contentPart>
        </mc:Choice>
        <mc:Fallback xmlns="">
          <p:pic>
            <p:nvPicPr>
              <p:cNvPr id="122" name="墨迹 121"/>
            </p:nvPicPr>
            <p:blipFill>
              <a:blip r:embed="rId237"/>
            </p:blipFill>
            <p:spPr>
              <a:xfrm>
                <a:off x="6880577" y="5912452"/>
                <a:ext cx="203200" cy="136236"/>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3" name="墨迹 122"/>
              <p14:cNvContentPartPr/>
              <p14:nvPr/>
            </p14:nvContentPartPr>
            <p14:xfrm>
              <a:off x="6873169" y="6045868"/>
              <a:ext cx="148519" cy="5640"/>
            </p14:xfrm>
          </p:contentPart>
        </mc:Choice>
        <mc:Fallback xmlns="">
          <p:pic>
            <p:nvPicPr>
              <p:cNvPr id="123" name="墨迹 122"/>
            </p:nvPicPr>
            <p:blipFill>
              <a:blip r:embed="rId239"/>
            </p:blipFill>
            <p:spPr>
              <a:xfrm>
                <a:off x="6873169" y="6045868"/>
                <a:ext cx="148519" cy="5640"/>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4" name="墨迹 123"/>
              <p14:cNvContentPartPr/>
              <p14:nvPr/>
            </p14:nvContentPartPr>
            <p14:xfrm>
              <a:off x="6846711" y="6104733"/>
              <a:ext cx="22578" cy="149808"/>
            </p14:xfrm>
          </p:contentPart>
        </mc:Choice>
        <mc:Fallback xmlns="">
          <p:pic>
            <p:nvPicPr>
              <p:cNvPr id="124" name="墨迹 123"/>
            </p:nvPicPr>
            <p:blipFill>
              <a:blip r:embed="rId241"/>
            </p:blipFill>
            <p:spPr>
              <a:xfrm>
                <a:off x="6846711" y="6104733"/>
                <a:ext cx="22578" cy="149808"/>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5" name="墨迹 124"/>
              <p14:cNvContentPartPr/>
              <p14:nvPr/>
            </p14:nvContentPartPr>
            <p14:xfrm>
              <a:off x="6863644" y="6147384"/>
              <a:ext cx="141111" cy="142758"/>
            </p14:xfrm>
          </p:contentPart>
        </mc:Choice>
        <mc:Fallback xmlns="">
          <p:pic>
            <p:nvPicPr>
              <p:cNvPr id="125" name="墨迹 124"/>
            </p:nvPicPr>
            <p:blipFill>
              <a:blip r:embed="rId243"/>
            </p:blipFill>
            <p:spPr>
              <a:xfrm>
                <a:off x="6863644" y="6147384"/>
                <a:ext cx="141111" cy="14275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6" name="墨迹 125"/>
              <p14:cNvContentPartPr/>
              <p14:nvPr/>
            </p14:nvContentPartPr>
            <p14:xfrm>
              <a:off x="7298266" y="6133285"/>
              <a:ext cx="11289" cy="19739"/>
            </p14:xfrm>
          </p:contentPart>
        </mc:Choice>
        <mc:Fallback xmlns="">
          <p:pic>
            <p:nvPicPr>
              <p:cNvPr id="126" name="墨迹 125"/>
            </p:nvPicPr>
            <p:blipFill>
              <a:blip r:embed="rId245"/>
            </p:blipFill>
            <p:spPr>
              <a:xfrm>
                <a:off x="7298266" y="6133285"/>
                <a:ext cx="11289" cy="19739"/>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7" name="墨迹 126"/>
              <p14:cNvContentPartPr/>
              <p14:nvPr/>
            </p14:nvContentPartPr>
            <p14:xfrm>
              <a:off x="2020711" y="5913333"/>
              <a:ext cx="579084" cy="267890"/>
            </p14:xfrm>
          </p:contentPart>
        </mc:Choice>
        <mc:Fallback xmlns="">
          <p:pic>
            <p:nvPicPr>
              <p:cNvPr id="127" name="墨迹 126"/>
            </p:nvPicPr>
            <p:blipFill>
              <a:blip r:embed="rId247"/>
            </p:blipFill>
            <p:spPr>
              <a:xfrm>
                <a:off x="2020711" y="5913333"/>
                <a:ext cx="579084" cy="267890"/>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8" name="墨迹 127"/>
              <p14:cNvContentPartPr/>
              <p14:nvPr/>
            </p14:nvContentPartPr>
            <p14:xfrm>
              <a:off x="2673879" y="6096626"/>
              <a:ext cx="244298" cy="203034"/>
            </p14:xfrm>
          </p:contentPart>
        </mc:Choice>
        <mc:Fallback xmlns="">
          <p:pic>
            <p:nvPicPr>
              <p:cNvPr id="128" name="墨迹 127"/>
            </p:nvPicPr>
            <p:blipFill>
              <a:blip r:embed="rId249"/>
            </p:blipFill>
            <p:spPr>
              <a:xfrm>
                <a:off x="2673879" y="6096626"/>
                <a:ext cx="244298" cy="203034"/>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9" name="墨迹 128"/>
              <p14:cNvContentPartPr/>
              <p14:nvPr/>
            </p14:nvContentPartPr>
            <p14:xfrm>
              <a:off x="2923822" y="6124120"/>
              <a:ext cx="33866" cy="181178"/>
            </p14:xfrm>
          </p:contentPart>
        </mc:Choice>
        <mc:Fallback xmlns="">
          <p:pic>
            <p:nvPicPr>
              <p:cNvPr id="129" name="墨迹 128"/>
            </p:nvPicPr>
            <p:blipFill>
              <a:blip r:embed="rId251"/>
            </p:blipFill>
            <p:spPr>
              <a:xfrm>
                <a:off x="2923822" y="6124120"/>
                <a:ext cx="33866" cy="181178"/>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0" name="墨迹 129"/>
              <p14:cNvContentPartPr/>
              <p14:nvPr/>
            </p14:nvContentPartPr>
            <p14:xfrm>
              <a:off x="2918177" y="6215062"/>
              <a:ext cx="98778" cy="50758"/>
            </p14:xfrm>
          </p:contentPart>
        </mc:Choice>
        <mc:Fallback xmlns="">
          <p:pic>
            <p:nvPicPr>
              <p:cNvPr id="130" name="墨迹 129"/>
            </p:nvPicPr>
            <p:blipFill>
              <a:blip r:embed="rId253"/>
            </p:blipFill>
            <p:spPr>
              <a:xfrm>
                <a:off x="2918177" y="6215062"/>
                <a:ext cx="98778" cy="50758"/>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1" name="墨迹 130"/>
              <p14:cNvContentPartPr/>
              <p14:nvPr/>
            </p14:nvContentPartPr>
            <p14:xfrm>
              <a:off x="3028244" y="6073362"/>
              <a:ext cx="31044" cy="299615"/>
            </p14:xfrm>
          </p:contentPart>
        </mc:Choice>
        <mc:Fallback xmlns="">
          <p:pic>
            <p:nvPicPr>
              <p:cNvPr id="131" name="墨迹 130"/>
            </p:nvPicPr>
            <p:blipFill>
              <a:blip r:embed="rId255"/>
            </p:blipFill>
            <p:spPr>
              <a:xfrm>
                <a:off x="3028244" y="6073362"/>
                <a:ext cx="31044" cy="299615"/>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2" name="墨迹 131"/>
              <p14:cNvContentPartPr/>
              <p14:nvPr/>
            </p14:nvContentPartPr>
            <p14:xfrm>
              <a:off x="3119966" y="6053446"/>
              <a:ext cx="521406" cy="195455"/>
            </p14:xfrm>
          </p:contentPart>
        </mc:Choice>
        <mc:Fallback xmlns="">
          <p:pic>
            <p:nvPicPr>
              <p:cNvPr id="132" name="墨迹 131"/>
            </p:nvPicPr>
            <p:blipFill>
              <a:blip r:embed="rId257"/>
            </p:blipFill>
            <p:spPr>
              <a:xfrm>
                <a:off x="3119966" y="6053446"/>
                <a:ext cx="521406" cy="195455"/>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3" name="墨迹 132"/>
              <p14:cNvContentPartPr/>
              <p14:nvPr/>
            </p14:nvContentPartPr>
            <p14:xfrm>
              <a:off x="3414888" y="5886191"/>
              <a:ext cx="28223" cy="145577"/>
            </p14:xfrm>
          </p:contentPart>
        </mc:Choice>
        <mc:Fallback xmlns="">
          <p:pic>
            <p:nvPicPr>
              <p:cNvPr id="133" name="墨迹 132"/>
            </p:nvPicPr>
            <p:blipFill>
              <a:blip r:embed="rId259"/>
            </p:blipFill>
            <p:spPr>
              <a:xfrm>
                <a:off x="3414888" y="5886191"/>
                <a:ext cx="28223" cy="14557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4" name="墨迹 133"/>
              <p14:cNvContentPartPr/>
              <p14:nvPr/>
            </p14:nvContentPartPr>
            <p14:xfrm>
              <a:off x="3479800" y="5878083"/>
              <a:ext cx="14111" cy="164965"/>
            </p14:xfrm>
          </p:contentPart>
        </mc:Choice>
        <mc:Fallback xmlns="">
          <p:pic>
            <p:nvPicPr>
              <p:cNvPr id="134" name="墨迹 133"/>
            </p:nvPicPr>
            <p:blipFill>
              <a:blip r:embed="rId261"/>
            </p:blipFill>
            <p:spPr>
              <a:xfrm>
                <a:off x="3479800" y="5878083"/>
                <a:ext cx="14111" cy="164965"/>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5" name="墨迹 134"/>
              <p14:cNvContentPartPr/>
              <p14:nvPr/>
            </p14:nvContentPartPr>
            <p14:xfrm>
              <a:off x="3443111" y="5648086"/>
              <a:ext cx="118533" cy="153332"/>
            </p14:xfrm>
          </p:contentPart>
        </mc:Choice>
        <mc:Fallback xmlns="">
          <p:pic>
            <p:nvPicPr>
              <p:cNvPr id="135" name="墨迹 134"/>
            </p:nvPicPr>
            <p:blipFill>
              <a:blip r:embed="rId263"/>
            </p:blipFill>
            <p:spPr>
              <a:xfrm>
                <a:off x="3443111" y="5648086"/>
                <a:ext cx="118533" cy="153332"/>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6" name="墨迹 135"/>
              <p14:cNvContentPartPr/>
              <p14:nvPr/>
            </p14:nvContentPartPr>
            <p14:xfrm>
              <a:off x="3706636" y="6036527"/>
              <a:ext cx="370064" cy="172896"/>
            </p14:xfrm>
          </p:contentPart>
        </mc:Choice>
        <mc:Fallback xmlns="">
          <p:pic>
            <p:nvPicPr>
              <p:cNvPr id="136" name="墨迹 135"/>
            </p:nvPicPr>
            <p:blipFill>
              <a:blip r:embed="rId265"/>
            </p:blipFill>
            <p:spPr>
              <a:xfrm>
                <a:off x="3706636" y="6036527"/>
                <a:ext cx="370064" cy="172896"/>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7" name="墨迹 136"/>
              <p14:cNvContentPartPr/>
              <p14:nvPr/>
            </p14:nvContentPartPr>
            <p14:xfrm>
              <a:off x="3835400" y="6265820"/>
              <a:ext cx="19755" cy="8460"/>
            </p14:xfrm>
          </p:contentPart>
        </mc:Choice>
        <mc:Fallback xmlns="">
          <p:pic>
            <p:nvPicPr>
              <p:cNvPr id="137" name="墨迹 136"/>
            </p:nvPicPr>
            <p:blipFill>
              <a:blip r:embed="rId267"/>
            </p:blipFill>
            <p:spPr>
              <a:xfrm>
                <a:off x="3835400" y="6265820"/>
                <a:ext cx="19755" cy="8460"/>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8" name="墨迹 137"/>
              <p14:cNvContentPartPr/>
              <p14:nvPr/>
            </p14:nvContentPartPr>
            <p14:xfrm>
              <a:off x="3717925" y="6133285"/>
              <a:ext cx="354541" cy="183293"/>
            </p14:xfrm>
          </p:contentPart>
        </mc:Choice>
        <mc:Fallback xmlns="">
          <p:pic>
            <p:nvPicPr>
              <p:cNvPr id="138" name="墨迹 137"/>
            </p:nvPicPr>
            <p:blipFill>
              <a:blip r:embed="rId269"/>
            </p:blipFill>
            <p:spPr>
              <a:xfrm>
                <a:off x="3717925" y="6133285"/>
                <a:ext cx="354541" cy="183293"/>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9" name="墨迹 138"/>
              <p14:cNvContentPartPr/>
              <p14:nvPr/>
            </p14:nvContentPartPr>
            <p14:xfrm>
              <a:off x="1864077" y="6071247"/>
              <a:ext cx="47978" cy="151041"/>
            </p14:xfrm>
          </p:contentPart>
        </mc:Choice>
        <mc:Fallback xmlns="">
          <p:pic>
            <p:nvPicPr>
              <p:cNvPr id="139" name="墨迹 138"/>
            </p:nvPicPr>
            <p:blipFill>
              <a:blip r:embed="rId271"/>
            </p:blipFill>
            <p:spPr>
              <a:xfrm>
                <a:off x="1864077" y="6071247"/>
                <a:ext cx="47978" cy="151041"/>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0" name="墨迹 139"/>
              <p14:cNvContentPartPr/>
              <p14:nvPr/>
            </p14:nvContentPartPr>
            <p14:xfrm>
              <a:off x="1913466" y="6023309"/>
              <a:ext cx="146756" cy="193339"/>
            </p14:xfrm>
          </p:contentPart>
        </mc:Choice>
        <mc:Fallback xmlns="">
          <p:pic>
            <p:nvPicPr>
              <p:cNvPr id="140" name="墨迹 139"/>
            </p:nvPicPr>
            <p:blipFill>
              <a:blip r:embed="rId273"/>
            </p:blipFill>
            <p:spPr>
              <a:xfrm>
                <a:off x="1913466" y="6023309"/>
                <a:ext cx="146756" cy="193339"/>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1" name="墨迹 140"/>
              <p14:cNvContentPartPr/>
              <p14:nvPr/>
            </p14:nvContentPartPr>
            <p14:xfrm>
              <a:off x="1603022" y="6078473"/>
              <a:ext cx="16933" cy="216956"/>
            </p14:xfrm>
          </p:contentPart>
        </mc:Choice>
        <mc:Fallback xmlns="">
          <p:pic>
            <p:nvPicPr>
              <p:cNvPr id="141" name="墨迹 140"/>
            </p:nvPicPr>
            <p:blipFill>
              <a:blip r:embed="rId275"/>
            </p:blipFill>
            <p:spPr>
              <a:xfrm>
                <a:off x="1603022" y="6078473"/>
                <a:ext cx="16933" cy="216956"/>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2" name="墨迹 141"/>
              <p14:cNvContentPartPr/>
              <p14:nvPr/>
            </p14:nvContentPartPr>
            <p14:xfrm>
              <a:off x="1614311" y="6154434"/>
              <a:ext cx="98777" cy="54989"/>
            </p14:xfrm>
          </p:contentPart>
        </mc:Choice>
        <mc:Fallback xmlns="">
          <p:pic>
            <p:nvPicPr>
              <p:cNvPr id="142" name="墨迹 141"/>
            </p:nvPicPr>
            <p:blipFill>
              <a:blip r:embed="rId277"/>
            </p:blipFill>
            <p:spPr>
              <a:xfrm>
                <a:off x="1614311" y="6154434"/>
                <a:ext cx="98777" cy="5498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3" name="墨迹 142"/>
              <p14:cNvContentPartPr/>
              <p14:nvPr/>
            </p14:nvContentPartPr>
            <p14:xfrm>
              <a:off x="1735666" y="5997049"/>
              <a:ext cx="19756" cy="327990"/>
            </p14:xfrm>
          </p:contentPart>
        </mc:Choice>
        <mc:Fallback xmlns="">
          <p:pic>
            <p:nvPicPr>
              <p:cNvPr id="143" name="墨迹 142"/>
            </p:nvPicPr>
            <p:blipFill>
              <a:blip r:embed="rId279"/>
            </p:blipFill>
            <p:spPr>
              <a:xfrm>
                <a:off x="1735666" y="5997049"/>
                <a:ext cx="19756" cy="327990"/>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4" name="墨迹 143"/>
              <p14:cNvContentPartPr/>
              <p14:nvPr/>
            </p14:nvContentPartPr>
            <p14:xfrm>
              <a:off x="1375656" y="5978190"/>
              <a:ext cx="199144" cy="234052"/>
            </p14:xfrm>
          </p:contentPart>
        </mc:Choice>
        <mc:Fallback xmlns="">
          <p:pic>
            <p:nvPicPr>
              <p:cNvPr id="144" name="墨迹 143"/>
            </p:nvPicPr>
            <p:blipFill>
              <a:blip r:embed="rId281"/>
            </p:blipFill>
            <p:spPr>
              <a:xfrm>
                <a:off x="1375656" y="5978190"/>
                <a:ext cx="199144" cy="234052"/>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5" name="墨迹 144"/>
              <p14:cNvContentPartPr/>
              <p14:nvPr/>
            </p14:nvContentPartPr>
            <p14:xfrm>
              <a:off x="1138413" y="5957746"/>
              <a:ext cx="225425" cy="170781"/>
            </p14:xfrm>
          </p:contentPart>
        </mc:Choice>
        <mc:Fallback xmlns="">
          <p:pic>
            <p:nvPicPr>
              <p:cNvPr id="145" name="墨迹 144"/>
            </p:nvPicPr>
            <p:blipFill>
              <a:blip r:embed="rId283"/>
            </p:blipFill>
            <p:spPr>
              <a:xfrm>
                <a:off x="1138413" y="5957746"/>
                <a:ext cx="225425" cy="170781"/>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6" name="墨迹 145"/>
              <p14:cNvContentPartPr/>
              <p14:nvPr/>
            </p14:nvContentPartPr>
            <p14:xfrm>
              <a:off x="1309511" y="5741495"/>
              <a:ext cx="22577" cy="216956"/>
            </p14:xfrm>
          </p:contentPart>
        </mc:Choice>
        <mc:Fallback xmlns="">
          <p:pic>
            <p:nvPicPr>
              <p:cNvPr id="146" name="墨迹 145"/>
            </p:nvPicPr>
            <p:blipFill>
              <a:blip r:embed="rId285"/>
            </p:blipFill>
            <p:spPr>
              <a:xfrm>
                <a:off x="1309511" y="5741495"/>
                <a:ext cx="22577" cy="216956"/>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7" name="墨迹 146"/>
              <p14:cNvContentPartPr/>
              <p14:nvPr/>
            </p14:nvContentPartPr>
            <p14:xfrm>
              <a:off x="1388533" y="5754713"/>
              <a:ext cx="11289" cy="206558"/>
            </p14:xfrm>
          </p:contentPart>
        </mc:Choice>
        <mc:Fallback xmlns="">
          <p:pic>
            <p:nvPicPr>
              <p:cNvPr id="147" name="墨迹 146"/>
            </p:nvPicPr>
            <p:blipFill>
              <a:blip r:embed="rId287"/>
            </p:blipFill>
            <p:spPr>
              <a:xfrm>
                <a:off x="1388533" y="5754713"/>
                <a:ext cx="11289" cy="206558"/>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8" name="墨迹 147"/>
              <p14:cNvContentPartPr/>
              <p14:nvPr/>
            </p14:nvContentPartPr>
            <p14:xfrm>
              <a:off x="1320800" y="5529121"/>
              <a:ext cx="111477" cy="159501"/>
            </p14:xfrm>
          </p:contentPart>
        </mc:Choice>
        <mc:Fallback xmlns="">
          <p:pic>
            <p:nvPicPr>
              <p:cNvPr id="148" name="墨迹 147"/>
            </p:nvPicPr>
            <p:blipFill>
              <a:blip r:embed="rId289"/>
            </p:blipFill>
            <p:spPr>
              <a:xfrm>
                <a:off x="1320800" y="5529121"/>
                <a:ext cx="111477" cy="159501"/>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9" name="墨迹 148"/>
              <p14:cNvContentPartPr/>
              <p14:nvPr/>
            </p14:nvContentPartPr>
            <p14:xfrm>
              <a:off x="814916" y="6042167"/>
              <a:ext cx="350661" cy="116497"/>
            </p14:xfrm>
          </p:contentPart>
        </mc:Choice>
        <mc:Fallback xmlns="">
          <p:pic>
            <p:nvPicPr>
              <p:cNvPr id="149" name="墨迹 148"/>
            </p:nvPicPr>
            <p:blipFill>
              <a:blip r:embed="rId291"/>
            </p:blipFill>
            <p:spPr>
              <a:xfrm>
                <a:off x="814916" y="6042167"/>
                <a:ext cx="350661" cy="116497"/>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0" name="墨迹 149"/>
              <p14:cNvContentPartPr/>
              <p14:nvPr/>
            </p14:nvContentPartPr>
            <p14:xfrm>
              <a:off x="754591" y="6090986"/>
              <a:ext cx="306564" cy="93057"/>
            </p14:xfrm>
          </p:contentPart>
        </mc:Choice>
        <mc:Fallback xmlns="">
          <p:pic>
            <p:nvPicPr>
              <p:cNvPr id="150" name="墨迹 149"/>
            </p:nvPicPr>
            <p:blipFill>
              <a:blip r:embed="rId293"/>
            </p:blipFill>
            <p:spPr>
              <a:xfrm>
                <a:off x="754591" y="6090986"/>
                <a:ext cx="306564" cy="93057"/>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1" name="墨迹 150"/>
              <p14:cNvContentPartPr/>
              <p14:nvPr/>
            </p14:nvContentPartPr>
            <p14:xfrm>
              <a:off x="993422" y="6154963"/>
              <a:ext cx="129822" cy="31900"/>
            </p14:xfrm>
          </p:contentPart>
        </mc:Choice>
        <mc:Fallback xmlns="">
          <p:pic>
            <p:nvPicPr>
              <p:cNvPr id="151" name="墨迹 150"/>
            </p:nvPicPr>
            <p:blipFill>
              <a:blip r:embed="rId295"/>
            </p:blipFill>
            <p:spPr>
              <a:xfrm>
                <a:off x="993422" y="6154963"/>
                <a:ext cx="129822" cy="31900"/>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2" name="墨迹 151"/>
              <p14:cNvContentPartPr/>
              <p14:nvPr/>
            </p14:nvContentPartPr>
            <p14:xfrm>
              <a:off x="784577" y="6003569"/>
              <a:ext cx="90311" cy="36659"/>
            </p14:xfrm>
          </p:contentPart>
        </mc:Choice>
        <mc:Fallback xmlns="">
          <p:pic>
            <p:nvPicPr>
              <p:cNvPr id="152" name="墨迹 151"/>
            </p:nvPicPr>
            <p:blipFill>
              <a:blip r:embed="rId297"/>
            </p:blipFill>
            <p:spPr>
              <a:xfrm>
                <a:off x="784577" y="6003569"/>
                <a:ext cx="90311" cy="36659"/>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3" name="墨迹 152"/>
              <p14:cNvContentPartPr/>
              <p14:nvPr/>
            </p14:nvContentPartPr>
            <p14:xfrm>
              <a:off x="740833" y="6074067"/>
              <a:ext cx="60678" cy="14100"/>
            </p14:xfrm>
          </p:contentPart>
        </mc:Choice>
        <mc:Fallback xmlns="">
          <p:pic>
            <p:nvPicPr>
              <p:cNvPr id="153" name="墨迹 152"/>
            </p:nvPicPr>
            <p:blipFill>
              <a:blip r:embed="rId299"/>
            </p:blipFill>
            <p:spPr>
              <a:xfrm>
                <a:off x="740833" y="6074067"/>
                <a:ext cx="60678" cy="14100"/>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4" name="墨迹 153"/>
              <p14:cNvContentPartPr/>
              <p14:nvPr/>
            </p14:nvContentPartPr>
            <p14:xfrm>
              <a:off x="3904720" y="5247836"/>
              <a:ext cx="181857" cy="67854"/>
            </p14:xfrm>
          </p:contentPart>
        </mc:Choice>
        <mc:Fallback xmlns="">
          <p:pic>
            <p:nvPicPr>
              <p:cNvPr id="154" name="墨迹 153"/>
            </p:nvPicPr>
            <p:blipFill>
              <a:blip r:embed="rId301"/>
            </p:blipFill>
            <p:spPr>
              <a:xfrm>
                <a:off x="3904720" y="5247836"/>
                <a:ext cx="181857" cy="67854"/>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5" name="墨迹 154"/>
              <p14:cNvContentPartPr/>
              <p14:nvPr/>
            </p14:nvContentPartPr>
            <p14:xfrm>
              <a:off x="4013200" y="5134159"/>
              <a:ext cx="33866" cy="429506"/>
            </p14:xfrm>
          </p:contentPart>
        </mc:Choice>
        <mc:Fallback xmlns="">
          <p:pic>
            <p:nvPicPr>
              <p:cNvPr id="155" name="墨迹 154"/>
            </p:nvPicPr>
            <p:blipFill>
              <a:blip r:embed="rId303"/>
            </p:blipFill>
            <p:spPr>
              <a:xfrm>
                <a:off x="4013200" y="5134159"/>
                <a:ext cx="33866" cy="429506"/>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6" name="墨迹 155"/>
              <p14:cNvContentPartPr/>
              <p14:nvPr/>
            </p14:nvContentPartPr>
            <p14:xfrm>
              <a:off x="3922888" y="5307054"/>
              <a:ext cx="280812" cy="181178"/>
            </p14:xfrm>
          </p:contentPart>
        </mc:Choice>
        <mc:Fallback xmlns="">
          <p:pic>
            <p:nvPicPr>
              <p:cNvPr id="156" name="墨迹 155"/>
            </p:nvPicPr>
            <p:blipFill>
              <a:blip r:embed="rId305"/>
            </p:blipFill>
            <p:spPr>
              <a:xfrm>
                <a:off x="3922888" y="5307054"/>
                <a:ext cx="280812" cy="181178"/>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7" name="墨迹 156"/>
              <p14:cNvContentPartPr/>
              <p14:nvPr/>
            </p14:nvContentPartPr>
            <p14:xfrm>
              <a:off x="4052711" y="5425490"/>
              <a:ext cx="191911" cy="53578"/>
            </p14:xfrm>
          </p:contentPart>
        </mc:Choice>
        <mc:Fallback xmlns="">
          <p:pic>
            <p:nvPicPr>
              <p:cNvPr id="157" name="墨迹 156"/>
            </p:nvPicPr>
            <p:blipFill>
              <a:blip r:embed="rId307"/>
            </p:blipFill>
            <p:spPr>
              <a:xfrm>
                <a:off x="4052711" y="5425490"/>
                <a:ext cx="191911" cy="53578"/>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8" name="墨迹 157"/>
              <p14:cNvContentPartPr/>
              <p14:nvPr/>
            </p14:nvContentPartPr>
            <p14:xfrm>
              <a:off x="4267200" y="5350057"/>
              <a:ext cx="8466" cy="73494"/>
            </p14:xfrm>
          </p:contentPart>
        </mc:Choice>
        <mc:Fallback xmlns="">
          <p:pic>
            <p:nvPicPr>
              <p:cNvPr id="158" name="墨迹 157"/>
            </p:nvPicPr>
            <p:blipFill>
              <a:blip r:embed="rId309"/>
            </p:blipFill>
            <p:spPr>
              <a:xfrm>
                <a:off x="4267200" y="5350057"/>
                <a:ext cx="8466" cy="73494"/>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9" name="墨迹 158"/>
              <p14:cNvContentPartPr/>
              <p14:nvPr/>
            </p14:nvContentPartPr>
            <p14:xfrm>
              <a:off x="4334933" y="5181216"/>
              <a:ext cx="14111" cy="483965"/>
            </p14:xfrm>
          </p:contentPart>
        </mc:Choice>
        <mc:Fallback xmlns="">
          <p:pic>
            <p:nvPicPr>
              <p:cNvPr id="159" name="墨迹 158"/>
            </p:nvPicPr>
            <p:blipFill>
              <a:blip r:embed="rId311"/>
            </p:blipFill>
            <p:spPr>
              <a:xfrm>
                <a:off x="4334933" y="5181216"/>
                <a:ext cx="14111" cy="483965"/>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0" name="墨迹 159"/>
              <p14:cNvContentPartPr/>
              <p14:nvPr/>
            </p14:nvContentPartPr>
            <p14:xfrm>
              <a:off x="4279900" y="5332433"/>
              <a:ext cx="80433" cy="50759"/>
            </p14:xfrm>
          </p:contentPart>
        </mc:Choice>
        <mc:Fallback xmlns="">
          <p:pic>
            <p:nvPicPr>
              <p:cNvPr id="160" name="墨迹 159"/>
            </p:nvPicPr>
            <p:blipFill>
              <a:blip r:embed="rId313"/>
            </p:blipFill>
            <p:spPr>
              <a:xfrm>
                <a:off x="4279900" y="5332433"/>
                <a:ext cx="80433" cy="50759"/>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1" name="墨迹 160"/>
              <p14:cNvContentPartPr/>
              <p14:nvPr/>
            </p14:nvContentPartPr>
            <p14:xfrm>
              <a:off x="4402666" y="5222457"/>
              <a:ext cx="242711" cy="251852"/>
            </p14:xfrm>
          </p:contentPart>
        </mc:Choice>
        <mc:Fallback xmlns="">
          <p:pic>
            <p:nvPicPr>
              <p:cNvPr id="161" name="墨迹 160"/>
            </p:nvPicPr>
            <p:blipFill>
              <a:blip r:embed="rId315"/>
            </p:blipFill>
            <p:spPr>
              <a:xfrm>
                <a:off x="4402666" y="5222457"/>
                <a:ext cx="242711" cy="251852"/>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2" name="墨迹 161"/>
              <p14:cNvContentPartPr/>
              <p14:nvPr/>
            </p14:nvContentPartPr>
            <p14:xfrm>
              <a:off x="4662311" y="5166059"/>
              <a:ext cx="237066" cy="194573"/>
            </p14:xfrm>
          </p:contentPart>
        </mc:Choice>
        <mc:Fallback xmlns="">
          <p:pic>
            <p:nvPicPr>
              <p:cNvPr id="162" name="墨迹 161"/>
            </p:nvPicPr>
            <p:blipFill>
              <a:blip r:embed="rId317"/>
            </p:blipFill>
            <p:spPr>
              <a:xfrm>
                <a:off x="4662311" y="5166059"/>
                <a:ext cx="237066" cy="194573"/>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3" name="墨迹 162"/>
              <p14:cNvContentPartPr/>
              <p14:nvPr/>
            </p14:nvContentPartPr>
            <p14:xfrm>
              <a:off x="4631266" y="5335253"/>
              <a:ext cx="136349" cy="143991"/>
            </p14:xfrm>
          </p:contentPart>
        </mc:Choice>
        <mc:Fallback xmlns="">
          <p:pic>
            <p:nvPicPr>
              <p:cNvPr id="163" name="墨迹 162"/>
            </p:nvPicPr>
            <p:blipFill>
              <a:blip r:embed="rId319"/>
            </p:blipFill>
            <p:spPr>
              <a:xfrm>
                <a:off x="4631266" y="5335253"/>
                <a:ext cx="136349" cy="143991"/>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4" name="墨迹 163"/>
              <p14:cNvContentPartPr/>
              <p14:nvPr/>
            </p14:nvContentPartPr>
            <p14:xfrm>
              <a:off x="4851223" y="5267575"/>
              <a:ext cx="206199" cy="234933"/>
            </p14:xfrm>
          </p:contentPart>
        </mc:Choice>
        <mc:Fallback xmlns="">
          <p:pic>
            <p:nvPicPr>
              <p:cNvPr id="164" name="墨迹 163"/>
            </p:nvPicPr>
            <p:blipFill>
              <a:blip r:embed="rId321"/>
            </p:blipFill>
            <p:spPr>
              <a:xfrm>
                <a:off x="4851223" y="5267575"/>
                <a:ext cx="206199" cy="234933"/>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5" name="墨迹 164"/>
              <p14:cNvContentPartPr/>
              <p14:nvPr/>
            </p14:nvContentPartPr>
            <p14:xfrm>
              <a:off x="5889977" y="3488217"/>
              <a:ext cx="53623" cy="36659"/>
            </p14:xfrm>
          </p:contentPart>
        </mc:Choice>
        <mc:Fallback xmlns="">
          <p:pic>
            <p:nvPicPr>
              <p:cNvPr id="165" name="墨迹 164"/>
            </p:nvPicPr>
            <p:blipFill>
              <a:blip r:embed="rId323"/>
            </p:blipFill>
            <p:spPr>
              <a:xfrm>
                <a:off x="5889977" y="3488217"/>
                <a:ext cx="53623" cy="36659"/>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6" name="墨迹 165"/>
              <p14:cNvContentPartPr/>
              <p14:nvPr/>
            </p14:nvContentPartPr>
            <p14:xfrm>
              <a:off x="2348088" y="5814636"/>
              <a:ext cx="98778" cy="163554"/>
            </p14:xfrm>
          </p:contentPart>
        </mc:Choice>
        <mc:Fallback xmlns="">
          <p:pic>
            <p:nvPicPr>
              <p:cNvPr id="166" name="墨迹 165"/>
            </p:nvPicPr>
            <p:blipFill>
              <a:blip r:embed="rId325"/>
            </p:blipFill>
            <p:spPr>
              <a:xfrm>
                <a:off x="2348088" y="5814636"/>
                <a:ext cx="98778" cy="163554"/>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7" name="墨迹 166"/>
              <p14:cNvContentPartPr/>
              <p14:nvPr/>
            </p14:nvContentPartPr>
            <p14:xfrm>
              <a:off x="2487436" y="5605963"/>
              <a:ext cx="137230" cy="148750"/>
            </p14:xfrm>
          </p:contentPart>
        </mc:Choice>
        <mc:Fallback xmlns="">
          <p:pic>
            <p:nvPicPr>
              <p:cNvPr id="167" name="墨迹 166"/>
            </p:nvPicPr>
            <p:blipFill>
              <a:blip r:embed="rId327"/>
            </p:blipFill>
            <p:spPr>
              <a:xfrm>
                <a:off x="2487436" y="5605963"/>
                <a:ext cx="137230" cy="148750"/>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68" name="墨迹 167"/>
              <p14:cNvContentPartPr/>
              <p14:nvPr/>
            </p14:nvContentPartPr>
            <p14:xfrm>
              <a:off x="2229555" y="5535466"/>
              <a:ext cx="124178" cy="166374"/>
            </p14:xfrm>
          </p:contentPart>
        </mc:Choice>
        <mc:Fallback xmlns="">
          <p:pic>
            <p:nvPicPr>
              <p:cNvPr id="168" name="墨迹 167"/>
            </p:nvPicPr>
            <p:blipFill>
              <a:blip r:embed="rId329"/>
            </p:blipFill>
            <p:spPr>
              <a:xfrm>
                <a:off x="2229555" y="5535466"/>
                <a:ext cx="124178" cy="166374"/>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69" name="墨迹 168"/>
              <p14:cNvContentPartPr/>
              <p14:nvPr/>
            </p14:nvContentPartPr>
            <p14:xfrm>
              <a:off x="2085093" y="5397291"/>
              <a:ext cx="14640" cy="121255"/>
            </p14:xfrm>
          </p:contentPart>
        </mc:Choice>
        <mc:Fallback xmlns="">
          <p:pic>
            <p:nvPicPr>
              <p:cNvPr id="169" name="墨迹 168"/>
            </p:nvPicPr>
            <p:blipFill>
              <a:blip r:embed="rId331"/>
            </p:blipFill>
            <p:spPr>
              <a:xfrm>
                <a:off x="2085093" y="5397291"/>
                <a:ext cx="14640" cy="121255"/>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70" name="墨迹 169"/>
              <p14:cNvContentPartPr/>
              <p14:nvPr/>
            </p14:nvContentPartPr>
            <p14:xfrm>
              <a:off x="2105377" y="5459328"/>
              <a:ext cx="67734" cy="22560"/>
            </p14:xfrm>
          </p:contentPart>
        </mc:Choice>
        <mc:Fallback xmlns="">
          <p:pic>
            <p:nvPicPr>
              <p:cNvPr id="170" name="墨迹 169"/>
            </p:nvPicPr>
            <p:blipFill>
              <a:blip r:embed="rId333"/>
            </p:blipFill>
            <p:spPr>
              <a:xfrm>
                <a:off x="2105377" y="5459328"/>
                <a:ext cx="67734" cy="22560"/>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71" name="墨迹 170"/>
              <p14:cNvContentPartPr/>
              <p14:nvPr/>
            </p14:nvContentPartPr>
            <p14:xfrm>
              <a:off x="2190044" y="5402930"/>
              <a:ext cx="5644" cy="174834"/>
            </p14:xfrm>
          </p:contentPart>
        </mc:Choice>
        <mc:Fallback xmlns="">
          <p:pic>
            <p:nvPicPr>
              <p:cNvPr id="171" name="墨迹 170"/>
            </p:nvPicPr>
            <p:blipFill>
              <a:blip r:embed="rId335"/>
            </p:blipFill>
            <p:spPr>
              <a:xfrm>
                <a:off x="2190044" y="5402930"/>
                <a:ext cx="5644" cy="174834"/>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72" name="墨迹 171"/>
              <p14:cNvContentPartPr/>
              <p14:nvPr/>
            </p14:nvContentPartPr>
            <p14:xfrm>
              <a:off x="2681111" y="5459328"/>
              <a:ext cx="11289" cy="163554"/>
            </p14:xfrm>
          </p:contentPart>
        </mc:Choice>
        <mc:Fallback xmlns="">
          <p:pic>
            <p:nvPicPr>
              <p:cNvPr id="172" name="墨迹 171"/>
            </p:nvPicPr>
            <p:blipFill>
              <a:blip r:embed="rId337"/>
            </p:blipFill>
            <p:spPr>
              <a:xfrm>
                <a:off x="2681111" y="5459328"/>
                <a:ext cx="11289" cy="163554"/>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73" name="墨迹 172"/>
              <p14:cNvContentPartPr/>
              <p14:nvPr/>
            </p14:nvContentPartPr>
            <p14:xfrm>
              <a:off x="2703688" y="5495987"/>
              <a:ext cx="70556" cy="36659"/>
            </p14:xfrm>
          </p:contentPart>
        </mc:Choice>
        <mc:Fallback xmlns="">
          <p:pic>
            <p:nvPicPr>
              <p:cNvPr id="173" name="墨迹 172"/>
            </p:nvPicPr>
            <p:blipFill>
              <a:blip r:embed="rId339"/>
            </p:blipFill>
            <p:spPr>
              <a:xfrm>
                <a:off x="2703688" y="5495987"/>
                <a:ext cx="70556" cy="36659"/>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74" name="墨迹 173"/>
              <p14:cNvContentPartPr/>
              <p14:nvPr/>
            </p14:nvContentPartPr>
            <p14:xfrm>
              <a:off x="2788355" y="5384249"/>
              <a:ext cx="22578" cy="249914"/>
            </p14:xfrm>
          </p:contentPart>
        </mc:Choice>
        <mc:Fallback xmlns="">
          <p:pic>
            <p:nvPicPr>
              <p:cNvPr id="174" name="墨迹 173"/>
            </p:nvPicPr>
            <p:blipFill>
              <a:blip r:embed="rId341"/>
            </p:blipFill>
            <p:spPr>
              <a:xfrm>
                <a:off x="2788355" y="5384249"/>
                <a:ext cx="22578" cy="249914"/>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75" name="墨迹 174"/>
              <p14:cNvContentPartPr/>
              <p14:nvPr/>
            </p14:nvContentPartPr>
            <p14:xfrm>
              <a:off x="5054600" y="4590799"/>
              <a:ext cx="53622" cy="172014"/>
            </p14:xfrm>
          </p:contentPart>
        </mc:Choice>
        <mc:Fallback xmlns="">
          <p:pic>
            <p:nvPicPr>
              <p:cNvPr id="175" name="墨迹 174"/>
            </p:nvPicPr>
            <p:blipFill>
              <a:blip r:embed="rId343"/>
            </p:blipFill>
            <p:spPr>
              <a:xfrm>
                <a:off x="5054600" y="4590799"/>
                <a:ext cx="53622" cy="172014"/>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76" name="墨迹 175"/>
              <p14:cNvContentPartPr/>
              <p14:nvPr/>
            </p14:nvContentPartPr>
            <p14:xfrm>
              <a:off x="10114844" y="6392716"/>
              <a:ext cx="214488" cy="246036"/>
            </p14:xfrm>
          </p:contentPart>
        </mc:Choice>
        <mc:Fallback xmlns="">
          <p:pic>
            <p:nvPicPr>
              <p:cNvPr id="176" name="墨迹 175"/>
            </p:nvPicPr>
            <p:blipFill>
              <a:blip r:embed="rId345"/>
            </p:blipFill>
            <p:spPr>
              <a:xfrm>
                <a:off x="10114844" y="6392716"/>
                <a:ext cx="214488" cy="246036"/>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77" name="墨迹 176"/>
              <p14:cNvContentPartPr/>
              <p14:nvPr/>
            </p14:nvContentPartPr>
            <p14:xfrm>
              <a:off x="10470444" y="6369628"/>
              <a:ext cx="70908" cy="116145"/>
            </p14:xfrm>
          </p:contentPart>
        </mc:Choice>
        <mc:Fallback xmlns="">
          <p:pic>
            <p:nvPicPr>
              <p:cNvPr id="177" name="墨迹 176"/>
            </p:nvPicPr>
            <p:blipFill>
              <a:blip r:embed="rId347"/>
            </p:blipFill>
            <p:spPr>
              <a:xfrm>
                <a:off x="10470444" y="6369628"/>
                <a:ext cx="70908" cy="116145"/>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78" name="墨迹 177"/>
              <p14:cNvContentPartPr/>
              <p14:nvPr/>
            </p14:nvContentPartPr>
            <p14:xfrm>
              <a:off x="10300405" y="6559090"/>
              <a:ext cx="251177" cy="33839"/>
            </p14:xfrm>
          </p:contentPart>
        </mc:Choice>
        <mc:Fallback xmlns="">
          <p:pic>
            <p:nvPicPr>
              <p:cNvPr id="178" name="墨迹 177"/>
            </p:nvPicPr>
            <p:blipFill>
              <a:blip r:embed="rId349"/>
            </p:blipFill>
            <p:spPr>
              <a:xfrm>
                <a:off x="10300405" y="6559090"/>
                <a:ext cx="251177" cy="33839"/>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79" name="墨迹 178"/>
              <p14:cNvContentPartPr/>
              <p14:nvPr/>
            </p14:nvContentPartPr>
            <p14:xfrm>
              <a:off x="10411177" y="6488064"/>
              <a:ext cx="42333" cy="127424"/>
            </p14:xfrm>
          </p:contentPart>
        </mc:Choice>
        <mc:Fallback xmlns="">
          <p:pic>
            <p:nvPicPr>
              <p:cNvPr id="179" name="墨迹 178"/>
            </p:nvPicPr>
            <p:blipFill>
              <a:blip r:embed="rId351"/>
            </p:blipFill>
            <p:spPr>
              <a:xfrm>
                <a:off x="10411177" y="6488064"/>
                <a:ext cx="42333" cy="127424"/>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80" name="墨迹 179"/>
              <p14:cNvContentPartPr/>
              <p14:nvPr/>
            </p14:nvContentPartPr>
            <p14:xfrm>
              <a:off x="10470444" y="6475022"/>
              <a:ext cx="11288" cy="450655"/>
            </p14:xfrm>
          </p:contentPart>
        </mc:Choice>
        <mc:Fallback xmlns="">
          <p:pic>
            <p:nvPicPr>
              <p:cNvPr id="180" name="墨迹 179"/>
            </p:nvPicPr>
            <p:blipFill>
              <a:blip r:embed="rId353"/>
            </p:blipFill>
            <p:spPr>
              <a:xfrm>
                <a:off x="10470444" y="6475022"/>
                <a:ext cx="11288" cy="450655"/>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81" name="墨迹 180"/>
              <p14:cNvContentPartPr/>
              <p14:nvPr/>
            </p14:nvContentPartPr>
            <p14:xfrm>
              <a:off x="10574867" y="6363812"/>
              <a:ext cx="130351" cy="370112"/>
            </p14:xfrm>
          </p:contentPart>
        </mc:Choice>
        <mc:Fallback xmlns="">
          <p:pic>
            <p:nvPicPr>
              <p:cNvPr id="181" name="墨迹 180"/>
            </p:nvPicPr>
            <p:blipFill>
              <a:blip r:embed="rId355"/>
            </p:blipFill>
            <p:spPr>
              <a:xfrm>
                <a:off x="10574867" y="6363812"/>
                <a:ext cx="130351" cy="370112"/>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82" name="墨迹 181"/>
              <p14:cNvContentPartPr/>
              <p14:nvPr/>
            </p14:nvContentPartPr>
            <p14:xfrm>
              <a:off x="9877777" y="6331735"/>
              <a:ext cx="25400" cy="44061"/>
            </p14:xfrm>
          </p:contentPart>
        </mc:Choice>
        <mc:Fallback xmlns="">
          <p:pic>
            <p:nvPicPr>
              <p:cNvPr id="182" name="墨迹 181"/>
            </p:nvPicPr>
            <p:blipFill>
              <a:blip r:embed="rId357"/>
            </p:blipFill>
            <p:spPr>
              <a:xfrm>
                <a:off x="9877777" y="6331735"/>
                <a:ext cx="25400" cy="44061"/>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83" name="墨迹 182"/>
              <p14:cNvContentPartPr/>
              <p14:nvPr/>
            </p14:nvContentPartPr>
            <p14:xfrm>
              <a:off x="10007600" y="6335437"/>
              <a:ext cx="16933" cy="79838"/>
            </p14:xfrm>
          </p:contentPart>
        </mc:Choice>
        <mc:Fallback xmlns="">
          <p:pic>
            <p:nvPicPr>
              <p:cNvPr id="183" name="墨迹 182"/>
            </p:nvPicPr>
            <p:blipFill>
              <a:blip r:embed="rId359"/>
            </p:blipFill>
            <p:spPr>
              <a:xfrm>
                <a:off x="10007600" y="6335437"/>
                <a:ext cx="16933" cy="79838"/>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84" name="墨迹 183"/>
              <p14:cNvContentPartPr/>
              <p14:nvPr/>
            </p14:nvContentPartPr>
            <p14:xfrm>
              <a:off x="10831688" y="6363107"/>
              <a:ext cx="2823" cy="32429"/>
            </p14:xfrm>
          </p:contentPart>
        </mc:Choice>
        <mc:Fallback xmlns="">
          <p:pic>
            <p:nvPicPr>
              <p:cNvPr id="184" name="墨迹 183"/>
            </p:nvPicPr>
            <p:blipFill>
              <a:blip r:embed="rId361"/>
            </p:blipFill>
            <p:spPr>
              <a:xfrm>
                <a:off x="10831688" y="6363107"/>
                <a:ext cx="2823" cy="32429"/>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85" name="墨迹 184"/>
              <p14:cNvContentPartPr/>
              <p14:nvPr/>
            </p14:nvContentPartPr>
            <p14:xfrm>
              <a:off x="10938932" y="6365750"/>
              <a:ext cx="5645" cy="66444"/>
            </p14:xfrm>
          </p:contentPart>
        </mc:Choice>
        <mc:Fallback xmlns="">
          <p:pic>
            <p:nvPicPr>
              <p:cNvPr id="185" name="墨迹 184"/>
            </p:nvPicPr>
            <p:blipFill>
              <a:blip r:embed="rId363"/>
            </p:blipFill>
            <p:spPr>
              <a:xfrm>
                <a:off x="10938932" y="6365750"/>
                <a:ext cx="5645" cy="66444"/>
              </a:xfrm>
              <a:prstGeom prst="rect"/>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3358" y="504814"/>
            <a:ext cx="11527473" cy="4795847"/>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9843911" y="2323598"/>
              <a:ext cx="95956" cy="95877"/>
            </p14:xfrm>
          </p:contentPart>
        </mc:Choice>
        <mc:Fallback xmlns="">
          <p:pic>
            <p:nvPicPr>
              <p:cNvPr id="4" name="墨迹 3"/>
            </p:nvPicPr>
            <p:blipFill>
              <a:blip r:embed="rId3"/>
            </p:blipFill>
            <p:spPr>
              <a:xfrm>
                <a:off x="9843911" y="2323598"/>
                <a:ext cx="95956" cy="9587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9832622" y="2325537"/>
              <a:ext cx="131586" cy="98168"/>
            </p14:xfrm>
          </p:contentPart>
        </mc:Choice>
        <mc:Fallback xmlns="">
          <p:pic>
            <p:nvPicPr>
              <p:cNvPr id="5" name="墨迹 4"/>
            </p:nvPicPr>
            <p:blipFill>
              <a:blip r:embed="rId5"/>
            </p:blipFill>
            <p:spPr>
              <a:xfrm>
                <a:off x="9832622" y="2325537"/>
                <a:ext cx="131586" cy="9816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9956800" y="1339100"/>
              <a:ext cx="101600" cy="115969"/>
            </p14:xfrm>
          </p:contentPart>
        </mc:Choice>
        <mc:Fallback xmlns="">
          <p:pic>
            <p:nvPicPr>
              <p:cNvPr id="6" name="墨迹 5"/>
            </p:nvPicPr>
            <p:blipFill>
              <a:blip r:embed="rId7"/>
            </p:blipFill>
            <p:spPr>
              <a:xfrm>
                <a:off x="9956800" y="1339100"/>
                <a:ext cx="101600" cy="11596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10297936" y="1658102"/>
              <a:ext cx="108479" cy="112796"/>
            </p14:xfrm>
          </p:contentPart>
        </mc:Choice>
        <mc:Fallback xmlns="">
          <p:pic>
            <p:nvPicPr>
              <p:cNvPr id="7" name="墨迹 6"/>
            </p:nvPicPr>
            <p:blipFill>
              <a:blip r:embed="rId9"/>
            </p:blipFill>
            <p:spPr>
              <a:xfrm>
                <a:off x="10297936" y="1658102"/>
                <a:ext cx="108479" cy="11279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10820400" y="1370472"/>
              <a:ext cx="79022" cy="78957"/>
            </p14:xfrm>
          </p:contentPart>
        </mc:Choice>
        <mc:Fallback xmlns="">
          <p:pic>
            <p:nvPicPr>
              <p:cNvPr id="8" name="墨迹 7"/>
            </p:nvPicPr>
            <p:blipFill>
              <a:blip r:embed="rId11"/>
            </p:blipFill>
            <p:spPr>
              <a:xfrm>
                <a:off x="10820400" y="1370472"/>
                <a:ext cx="79022" cy="7895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10826044" y="2836820"/>
              <a:ext cx="95956" cy="98697"/>
            </p14:xfrm>
          </p:contentPart>
        </mc:Choice>
        <mc:Fallback xmlns="">
          <p:pic>
            <p:nvPicPr>
              <p:cNvPr id="9" name="墨迹 8"/>
            </p:nvPicPr>
            <p:blipFill>
              <a:blip r:embed="rId13"/>
            </p:blipFill>
            <p:spPr>
              <a:xfrm>
                <a:off x="10826044" y="2836820"/>
                <a:ext cx="95956" cy="9869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10272888" y="3158289"/>
              <a:ext cx="111478" cy="110857"/>
            </p14:xfrm>
          </p:contentPart>
        </mc:Choice>
        <mc:Fallback xmlns="">
          <p:pic>
            <p:nvPicPr>
              <p:cNvPr id="10" name="墨迹 9"/>
            </p:nvPicPr>
            <p:blipFill>
              <a:blip r:embed="rId15"/>
            </p:blipFill>
            <p:spPr>
              <a:xfrm>
                <a:off x="10272888" y="3158289"/>
                <a:ext cx="111478" cy="11085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9403644" y="3173446"/>
              <a:ext cx="90311" cy="113148"/>
            </p14:xfrm>
          </p:contentPart>
        </mc:Choice>
        <mc:Fallback xmlns="">
          <p:pic>
            <p:nvPicPr>
              <p:cNvPr id="11" name="墨迹 10"/>
            </p:nvPicPr>
            <p:blipFill>
              <a:blip r:embed="rId17"/>
            </p:blipFill>
            <p:spPr>
              <a:xfrm>
                <a:off x="9403644" y="3173446"/>
                <a:ext cx="90311" cy="11314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9849555" y="2836820"/>
              <a:ext cx="56445" cy="75080"/>
            </p14:xfrm>
          </p:contentPart>
        </mc:Choice>
        <mc:Fallback xmlns="">
          <p:pic>
            <p:nvPicPr>
              <p:cNvPr id="12" name="墨迹 11"/>
            </p:nvPicPr>
            <p:blipFill>
              <a:blip r:embed="rId19"/>
            </p:blipFill>
            <p:spPr>
              <a:xfrm>
                <a:off x="9849555" y="2836820"/>
                <a:ext cx="56445" cy="7508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9386711" y="1603642"/>
              <a:ext cx="107244" cy="144696"/>
            </p14:xfrm>
          </p:contentPart>
        </mc:Choice>
        <mc:Fallback xmlns="">
          <p:pic>
            <p:nvPicPr>
              <p:cNvPr id="13" name="墨迹 12"/>
            </p:nvPicPr>
            <p:blipFill>
              <a:blip r:embed="rId21"/>
            </p:blipFill>
            <p:spPr>
              <a:xfrm>
                <a:off x="9386711" y="1603642"/>
                <a:ext cx="107244" cy="14469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6" name="墨迹 15"/>
              <p14:cNvContentPartPr/>
              <p14:nvPr/>
            </p14:nvContentPartPr>
            <p14:xfrm>
              <a:off x="9811455" y="3450149"/>
              <a:ext cx="77612" cy="222772"/>
            </p14:xfrm>
          </p:contentPart>
        </mc:Choice>
        <mc:Fallback xmlns="">
          <p:pic>
            <p:nvPicPr>
              <p:cNvPr id="16" name="墨迹 15"/>
            </p:nvPicPr>
            <p:blipFill>
              <a:blip r:embed="rId23"/>
            </p:blipFill>
            <p:spPr>
              <a:xfrm>
                <a:off x="9811455" y="3450149"/>
                <a:ext cx="77612" cy="22277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7" name="墨迹 16"/>
              <p14:cNvContentPartPr/>
              <p14:nvPr/>
            </p14:nvContentPartPr>
            <p14:xfrm>
              <a:off x="9834033" y="3423360"/>
              <a:ext cx="165806" cy="260488"/>
            </p14:xfrm>
          </p:contentPart>
        </mc:Choice>
        <mc:Fallback xmlns="">
          <p:pic>
            <p:nvPicPr>
              <p:cNvPr id="17" name="墨迹 16"/>
            </p:nvPicPr>
            <p:blipFill>
              <a:blip r:embed="rId25"/>
            </p:blipFill>
            <p:spPr>
              <a:xfrm>
                <a:off x="9834033" y="3423360"/>
                <a:ext cx="165806" cy="26048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8" name="墨迹 17"/>
              <p14:cNvContentPartPr/>
              <p14:nvPr/>
            </p14:nvContentPartPr>
            <p14:xfrm>
              <a:off x="10030177" y="3448739"/>
              <a:ext cx="118534" cy="222772"/>
            </p14:xfrm>
          </p:contentPart>
        </mc:Choice>
        <mc:Fallback xmlns="">
          <p:pic>
            <p:nvPicPr>
              <p:cNvPr id="18" name="墨迹 17"/>
            </p:nvPicPr>
            <p:blipFill>
              <a:blip r:embed="rId27"/>
            </p:blipFill>
            <p:spPr>
              <a:xfrm>
                <a:off x="10030177" y="3448739"/>
                <a:ext cx="118534" cy="22277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9" name="墨迹 18"/>
              <p14:cNvContentPartPr/>
              <p14:nvPr/>
            </p14:nvContentPartPr>
            <p14:xfrm>
              <a:off x="10103555" y="3400801"/>
              <a:ext cx="231422" cy="305254"/>
            </p14:xfrm>
          </p:contentPart>
        </mc:Choice>
        <mc:Fallback xmlns="">
          <p:pic>
            <p:nvPicPr>
              <p:cNvPr id="19" name="墨迹 18"/>
            </p:nvPicPr>
            <p:blipFill>
              <a:blip r:embed="rId29"/>
            </p:blipFill>
            <p:spPr>
              <a:xfrm>
                <a:off x="10103555" y="3400801"/>
                <a:ext cx="231422" cy="30525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0" name="墨迹 19"/>
              <p14:cNvContentPartPr/>
              <p14:nvPr/>
            </p14:nvContentPartPr>
            <p14:xfrm>
              <a:off x="10603088" y="3355682"/>
              <a:ext cx="2823" cy="160734"/>
            </p14:xfrm>
          </p:contentPart>
        </mc:Choice>
        <mc:Fallback xmlns="">
          <p:pic>
            <p:nvPicPr>
              <p:cNvPr id="20" name="墨迹 19"/>
            </p:nvPicPr>
            <p:blipFill>
              <a:blip r:embed="rId31"/>
            </p:blipFill>
            <p:spPr>
              <a:xfrm>
                <a:off x="10603088" y="3355682"/>
                <a:ext cx="2823" cy="16073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1" name="墨迹 20"/>
              <p14:cNvContentPartPr/>
              <p14:nvPr/>
            </p14:nvContentPartPr>
            <p14:xfrm>
              <a:off x="10611555" y="3316204"/>
              <a:ext cx="94545" cy="135355"/>
            </p14:xfrm>
          </p:contentPart>
        </mc:Choice>
        <mc:Fallback xmlns="">
          <p:pic>
            <p:nvPicPr>
              <p:cNvPr id="21" name="墨迹 20"/>
            </p:nvPicPr>
            <p:blipFill>
              <a:blip r:embed="rId33"/>
            </p:blipFill>
            <p:spPr>
              <a:xfrm>
                <a:off x="10611555" y="3316204"/>
                <a:ext cx="94545" cy="13535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2" name="墨迹 21"/>
              <p14:cNvContentPartPr/>
              <p14:nvPr/>
            </p14:nvContentPartPr>
            <p14:xfrm>
              <a:off x="9318977" y="3395161"/>
              <a:ext cx="84667" cy="98696"/>
            </p14:xfrm>
          </p:contentPart>
        </mc:Choice>
        <mc:Fallback xmlns="">
          <p:pic>
            <p:nvPicPr>
              <p:cNvPr id="22" name="墨迹 21"/>
            </p:nvPicPr>
            <p:blipFill>
              <a:blip r:embed="rId35"/>
            </p:blipFill>
            <p:spPr>
              <a:xfrm>
                <a:off x="9318977" y="3395161"/>
                <a:ext cx="84667" cy="9869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3" name="墨迹 22"/>
              <p14:cNvContentPartPr/>
              <p14:nvPr/>
            </p14:nvContentPartPr>
            <p14:xfrm>
              <a:off x="9191977" y="3554485"/>
              <a:ext cx="235832" cy="173424"/>
            </p14:xfrm>
          </p:contentPart>
        </mc:Choice>
        <mc:Fallback xmlns="">
          <p:pic>
            <p:nvPicPr>
              <p:cNvPr id="23" name="墨迹 22"/>
            </p:nvPicPr>
            <p:blipFill>
              <a:blip r:embed="rId37"/>
            </p:blipFill>
            <p:spPr>
              <a:xfrm>
                <a:off x="9191977" y="3554485"/>
                <a:ext cx="235832" cy="17342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4" name="墨迹 23"/>
              <p14:cNvContentPartPr/>
              <p14:nvPr/>
            </p14:nvContentPartPr>
            <p14:xfrm>
              <a:off x="9381066" y="3620753"/>
              <a:ext cx="62089" cy="133240"/>
            </p14:xfrm>
          </p:contentPart>
        </mc:Choice>
        <mc:Fallback xmlns="">
          <p:pic>
            <p:nvPicPr>
              <p:cNvPr id="24" name="墨迹 23"/>
            </p:nvPicPr>
            <p:blipFill>
              <a:blip r:embed="rId39"/>
            </p:blipFill>
            <p:spPr>
              <a:xfrm>
                <a:off x="9381066" y="3620753"/>
                <a:ext cx="62089" cy="13324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5" name="墨迹 24"/>
              <p14:cNvContentPartPr/>
              <p14:nvPr/>
            </p14:nvContentPartPr>
            <p14:xfrm>
              <a:off x="9539111" y="3369077"/>
              <a:ext cx="53622" cy="96581"/>
            </p14:xfrm>
          </p:contentPart>
        </mc:Choice>
        <mc:Fallback xmlns="">
          <p:pic>
            <p:nvPicPr>
              <p:cNvPr id="25" name="墨迹 24"/>
            </p:nvPicPr>
            <p:blipFill>
              <a:blip r:embed="rId41"/>
            </p:blipFill>
            <p:spPr>
              <a:xfrm>
                <a:off x="9539111" y="3369077"/>
                <a:ext cx="53622" cy="9658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6" name="墨迹 25"/>
              <p14:cNvContentPartPr/>
              <p14:nvPr/>
            </p14:nvContentPartPr>
            <p14:xfrm>
              <a:off x="9439980" y="3519236"/>
              <a:ext cx="172509" cy="190344"/>
            </p14:xfrm>
          </p:contentPart>
        </mc:Choice>
        <mc:Fallback xmlns="">
          <p:pic>
            <p:nvPicPr>
              <p:cNvPr id="26" name="墨迹 25"/>
            </p:nvPicPr>
            <p:blipFill>
              <a:blip r:embed="rId43"/>
            </p:blipFill>
            <p:spPr>
              <a:xfrm>
                <a:off x="9439980" y="3519236"/>
                <a:ext cx="172509" cy="19034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7" name="墨迹 26"/>
              <p14:cNvContentPartPr/>
              <p14:nvPr/>
            </p14:nvContentPartPr>
            <p14:xfrm>
              <a:off x="9525000" y="3598194"/>
              <a:ext cx="131233" cy="225592"/>
            </p14:xfrm>
          </p:contentPart>
        </mc:Choice>
        <mc:Fallback xmlns="">
          <p:pic>
            <p:nvPicPr>
              <p:cNvPr id="27" name="墨迹 26"/>
            </p:nvPicPr>
            <p:blipFill>
              <a:blip r:embed="rId45"/>
            </p:blipFill>
            <p:spPr>
              <a:xfrm>
                <a:off x="9525000" y="3598194"/>
                <a:ext cx="131233" cy="22559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8" name="墨迹 27"/>
              <p14:cNvContentPartPr/>
              <p14:nvPr/>
            </p14:nvContentPartPr>
            <p14:xfrm>
              <a:off x="10454922" y="3537566"/>
              <a:ext cx="286456" cy="119141"/>
            </p14:xfrm>
          </p:contentPart>
        </mc:Choice>
        <mc:Fallback xmlns="">
          <p:pic>
            <p:nvPicPr>
              <p:cNvPr id="28" name="墨迹 27"/>
            </p:nvPicPr>
            <p:blipFill>
              <a:blip r:embed="rId47"/>
            </p:blipFill>
            <p:spPr>
              <a:xfrm>
                <a:off x="10454922" y="3537566"/>
                <a:ext cx="286456" cy="11914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9" name="墨迹 28"/>
              <p14:cNvContentPartPr/>
              <p14:nvPr/>
            </p14:nvContentPartPr>
            <p14:xfrm>
              <a:off x="10786532" y="3451559"/>
              <a:ext cx="88900" cy="177653"/>
            </p14:xfrm>
          </p:contentPart>
        </mc:Choice>
        <mc:Fallback xmlns="">
          <p:pic>
            <p:nvPicPr>
              <p:cNvPr id="29" name="墨迹 28"/>
            </p:nvPicPr>
            <p:blipFill>
              <a:blip r:embed="rId49"/>
            </p:blipFill>
            <p:spPr>
              <a:xfrm>
                <a:off x="10786532" y="3451559"/>
                <a:ext cx="88900" cy="17765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0" name="墨迹 29"/>
              <p14:cNvContentPartPr/>
              <p14:nvPr/>
            </p14:nvContentPartPr>
            <p14:xfrm>
              <a:off x="10903302" y="3335062"/>
              <a:ext cx="106186" cy="301201"/>
            </p14:xfrm>
          </p:contentPart>
        </mc:Choice>
        <mc:Fallback xmlns="">
          <p:pic>
            <p:nvPicPr>
              <p:cNvPr id="30" name="墨迹 29"/>
            </p:nvPicPr>
            <p:blipFill>
              <a:blip r:embed="rId51"/>
            </p:blipFill>
            <p:spPr>
              <a:xfrm>
                <a:off x="10903302" y="3335062"/>
                <a:ext cx="106186" cy="30120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1" name="墨迹 30"/>
              <p14:cNvContentPartPr/>
              <p14:nvPr/>
            </p14:nvContentPartPr>
            <p14:xfrm>
              <a:off x="11029244" y="3276020"/>
              <a:ext cx="420511" cy="378572"/>
            </p14:xfrm>
          </p:contentPart>
        </mc:Choice>
        <mc:Fallback xmlns="">
          <p:pic>
            <p:nvPicPr>
              <p:cNvPr id="31" name="墨迹 30"/>
            </p:nvPicPr>
            <p:blipFill>
              <a:blip r:embed="rId53"/>
            </p:blipFill>
            <p:spPr>
              <a:xfrm>
                <a:off x="11029244" y="3276020"/>
                <a:ext cx="420511" cy="37857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2" name="墨迹 31"/>
              <p14:cNvContentPartPr/>
              <p14:nvPr/>
            </p14:nvContentPartPr>
            <p14:xfrm>
              <a:off x="9996311" y="1900613"/>
              <a:ext cx="45156" cy="54459"/>
            </p14:xfrm>
          </p:contentPart>
        </mc:Choice>
        <mc:Fallback xmlns="">
          <p:pic>
            <p:nvPicPr>
              <p:cNvPr id="32" name="墨迹 31"/>
            </p:nvPicPr>
            <p:blipFill>
              <a:blip r:embed="rId55"/>
            </p:blipFill>
            <p:spPr>
              <a:xfrm>
                <a:off x="9996311" y="1900613"/>
                <a:ext cx="45156" cy="5445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3" name="墨迹 32"/>
              <p14:cNvContentPartPr/>
              <p14:nvPr/>
            </p14:nvContentPartPr>
            <p14:xfrm>
              <a:off x="10308872" y="2200932"/>
              <a:ext cx="43038" cy="69617"/>
            </p14:xfrm>
          </p:contentPart>
        </mc:Choice>
        <mc:Fallback xmlns="">
          <p:pic>
            <p:nvPicPr>
              <p:cNvPr id="33" name="墨迹 32"/>
            </p:nvPicPr>
            <p:blipFill>
              <a:blip r:embed="rId57"/>
            </p:blipFill>
            <p:spPr>
              <a:xfrm>
                <a:off x="10308872" y="2200932"/>
                <a:ext cx="43038" cy="6961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4" name="墨迹 33"/>
              <p14:cNvContentPartPr/>
              <p14:nvPr/>
            </p14:nvContentPartPr>
            <p14:xfrm>
              <a:off x="10845800" y="1909073"/>
              <a:ext cx="53622" cy="80367"/>
            </p14:xfrm>
          </p:contentPart>
        </mc:Choice>
        <mc:Fallback xmlns="">
          <p:pic>
            <p:nvPicPr>
              <p:cNvPr id="34" name="墨迹 33"/>
            </p:nvPicPr>
            <p:blipFill>
              <a:blip r:embed="rId59"/>
            </p:blipFill>
            <p:spPr>
              <a:xfrm>
                <a:off x="10845800" y="1909073"/>
                <a:ext cx="53622" cy="8036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5" name="墨迹 34"/>
              <p14:cNvContentPartPr/>
              <p14:nvPr/>
            </p14:nvContentPartPr>
            <p14:xfrm>
              <a:off x="9439451" y="2223492"/>
              <a:ext cx="75671" cy="66267"/>
            </p14:xfrm>
          </p:contentPart>
        </mc:Choice>
        <mc:Fallback xmlns="">
          <p:pic>
            <p:nvPicPr>
              <p:cNvPr id="35" name="墨迹 34"/>
            </p:nvPicPr>
            <p:blipFill>
              <a:blip r:embed="rId61"/>
            </p:blipFill>
            <p:spPr>
              <a:xfrm>
                <a:off x="9439451" y="2223492"/>
                <a:ext cx="75671" cy="66267"/>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6" name="墨迹 35"/>
              <p14:cNvContentPartPr/>
              <p14:nvPr/>
            </p14:nvContentPartPr>
            <p14:xfrm>
              <a:off x="10013244" y="2817081"/>
              <a:ext cx="50800" cy="76137"/>
            </p14:xfrm>
          </p:contentPart>
        </mc:Choice>
        <mc:Fallback xmlns="">
          <p:pic>
            <p:nvPicPr>
              <p:cNvPr id="36" name="墨迹 35"/>
            </p:nvPicPr>
            <p:blipFill>
              <a:blip r:embed="rId63"/>
            </p:blipFill>
            <p:spPr>
              <a:xfrm>
                <a:off x="10013244" y="2817081"/>
                <a:ext cx="50800" cy="7613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7" name="墨迹 36"/>
              <p14:cNvContentPartPr/>
              <p14:nvPr/>
            </p14:nvContentPartPr>
            <p14:xfrm>
              <a:off x="9714088" y="225592"/>
              <a:ext cx="11289" cy="249561"/>
            </p14:xfrm>
          </p:contentPart>
        </mc:Choice>
        <mc:Fallback xmlns="">
          <p:pic>
            <p:nvPicPr>
              <p:cNvPr id="37" name="墨迹 36"/>
            </p:nvPicPr>
            <p:blipFill>
              <a:blip r:embed="rId65"/>
            </p:blipFill>
            <p:spPr>
              <a:xfrm>
                <a:off x="9714088" y="225592"/>
                <a:ext cx="11289" cy="24956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8" name="墨迹 37"/>
              <p14:cNvContentPartPr/>
              <p14:nvPr/>
            </p14:nvContentPartPr>
            <p14:xfrm>
              <a:off x="9742311" y="169194"/>
              <a:ext cx="169333" cy="351253"/>
            </p14:xfrm>
          </p:contentPart>
        </mc:Choice>
        <mc:Fallback xmlns="">
          <p:pic>
            <p:nvPicPr>
              <p:cNvPr id="38" name="墨迹 37"/>
            </p:nvPicPr>
            <p:blipFill>
              <a:blip r:embed="rId67"/>
            </p:blipFill>
            <p:spPr>
              <a:xfrm>
                <a:off x="9742311" y="169194"/>
                <a:ext cx="169333" cy="35125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9" name="墨迹 38"/>
              <p14:cNvContentPartPr/>
              <p14:nvPr/>
            </p14:nvContentPartPr>
            <p14:xfrm>
              <a:off x="10086622" y="315828"/>
              <a:ext cx="39511" cy="45119"/>
            </p14:xfrm>
          </p:contentPart>
        </mc:Choice>
        <mc:Fallback xmlns="">
          <p:pic>
            <p:nvPicPr>
              <p:cNvPr id="39" name="墨迹 38"/>
            </p:nvPicPr>
            <p:blipFill>
              <a:blip r:embed="rId69"/>
            </p:blipFill>
            <p:spPr>
              <a:xfrm>
                <a:off x="10086622" y="315828"/>
                <a:ext cx="39511" cy="4511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0" name="墨迹 39"/>
              <p14:cNvContentPartPr/>
              <p14:nvPr/>
            </p14:nvContentPartPr>
            <p14:xfrm>
              <a:off x="10064750" y="428625"/>
              <a:ext cx="50094" cy="42298"/>
            </p14:xfrm>
          </p:contentPart>
        </mc:Choice>
        <mc:Fallback xmlns="">
          <p:pic>
            <p:nvPicPr>
              <p:cNvPr id="40" name="墨迹 39"/>
            </p:nvPicPr>
            <p:blipFill>
              <a:blip r:embed="rId71"/>
            </p:blipFill>
            <p:spPr>
              <a:xfrm>
                <a:off x="10064750" y="428625"/>
                <a:ext cx="50094" cy="4229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1" name="墨迹 40"/>
              <p14:cNvContentPartPr/>
              <p14:nvPr/>
            </p14:nvContentPartPr>
            <p14:xfrm>
              <a:off x="10493022" y="211492"/>
              <a:ext cx="16933" cy="281990"/>
            </p14:xfrm>
          </p:contentPart>
        </mc:Choice>
        <mc:Fallback xmlns="">
          <p:pic>
            <p:nvPicPr>
              <p:cNvPr id="41" name="墨迹 40"/>
            </p:nvPicPr>
            <p:blipFill>
              <a:blip r:embed="rId73"/>
            </p:blipFill>
            <p:spPr>
              <a:xfrm>
                <a:off x="10493022" y="211492"/>
                <a:ext cx="16933" cy="28199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2" name="墨迹 41"/>
              <p14:cNvContentPartPr/>
              <p14:nvPr/>
            </p14:nvContentPartPr>
            <p14:xfrm>
              <a:off x="10594622" y="290449"/>
              <a:ext cx="158045" cy="8460"/>
            </p14:xfrm>
          </p:contentPart>
        </mc:Choice>
        <mc:Fallback xmlns="">
          <p:pic>
            <p:nvPicPr>
              <p:cNvPr id="42" name="墨迹 41"/>
            </p:nvPicPr>
            <p:blipFill>
              <a:blip r:embed="rId75"/>
            </p:blipFill>
            <p:spPr>
              <a:xfrm>
                <a:off x="10594622" y="290449"/>
                <a:ext cx="158045" cy="846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3" name="墨迹 42"/>
              <p14:cNvContentPartPr/>
              <p14:nvPr/>
            </p14:nvContentPartPr>
            <p14:xfrm>
              <a:off x="10651067" y="178711"/>
              <a:ext cx="25400" cy="323231"/>
            </p14:xfrm>
          </p:contentPart>
        </mc:Choice>
        <mc:Fallback xmlns="">
          <p:pic>
            <p:nvPicPr>
              <p:cNvPr id="43" name="墨迹 42"/>
            </p:nvPicPr>
            <p:blipFill>
              <a:blip r:embed="rId77"/>
            </p:blipFill>
            <p:spPr>
              <a:xfrm>
                <a:off x="10651067" y="178711"/>
                <a:ext cx="25400" cy="32323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4" name="墨迹 43"/>
              <p14:cNvContentPartPr/>
              <p14:nvPr/>
            </p14:nvContentPartPr>
            <p14:xfrm>
              <a:off x="10890779" y="124075"/>
              <a:ext cx="169510" cy="327109"/>
            </p14:xfrm>
          </p:contentPart>
        </mc:Choice>
        <mc:Fallback xmlns="">
          <p:pic>
            <p:nvPicPr>
              <p:cNvPr id="44" name="墨迹 43"/>
            </p:nvPicPr>
            <p:blipFill>
              <a:blip r:embed="rId79"/>
            </p:blipFill>
            <p:spPr>
              <a:xfrm>
                <a:off x="10890779" y="124075"/>
                <a:ext cx="169510" cy="32710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5" name="墨迹 44"/>
              <p14:cNvContentPartPr/>
              <p14:nvPr/>
            </p14:nvContentPartPr>
            <p14:xfrm>
              <a:off x="11054644" y="135355"/>
              <a:ext cx="177800" cy="305959"/>
            </p14:xfrm>
          </p:contentPart>
        </mc:Choice>
        <mc:Fallback xmlns="">
          <p:pic>
            <p:nvPicPr>
              <p:cNvPr id="45" name="墨迹 44"/>
            </p:nvPicPr>
            <p:blipFill>
              <a:blip r:embed="rId81"/>
            </p:blipFill>
            <p:spPr>
              <a:xfrm>
                <a:off x="11054644" y="135355"/>
                <a:ext cx="177800" cy="30595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6" name="墨迹 45"/>
              <p14:cNvContentPartPr/>
              <p14:nvPr/>
            </p14:nvContentPartPr>
            <p14:xfrm>
              <a:off x="11065932" y="185056"/>
              <a:ext cx="183445" cy="254848"/>
            </p14:xfrm>
          </p:contentPart>
        </mc:Choice>
        <mc:Fallback xmlns="">
          <p:pic>
            <p:nvPicPr>
              <p:cNvPr id="46" name="墨迹 45"/>
            </p:nvPicPr>
            <p:blipFill>
              <a:blip r:embed="rId83"/>
            </p:blipFill>
            <p:spPr>
              <a:xfrm>
                <a:off x="11065932" y="185056"/>
                <a:ext cx="183445" cy="25484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7" name="墨迹 46"/>
              <p14:cNvContentPartPr/>
              <p14:nvPr/>
            </p14:nvContentPartPr>
            <p14:xfrm>
              <a:off x="11221155" y="219952"/>
              <a:ext cx="304800" cy="33839"/>
            </p14:xfrm>
          </p:contentPart>
        </mc:Choice>
        <mc:Fallback xmlns="">
          <p:pic>
            <p:nvPicPr>
              <p:cNvPr id="47" name="墨迹 46"/>
            </p:nvPicPr>
            <p:blipFill>
              <a:blip r:embed="rId85"/>
            </p:blipFill>
            <p:spPr>
              <a:xfrm>
                <a:off x="11221155" y="219952"/>
                <a:ext cx="304800" cy="3383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8" name="墨迹 47"/>
              <p14:cNvContentPartPr/>
              <p14:nvPr/>
            </p14:nvContentPartPr>
            <p14:xfrm>
              <a:off x="11304235" y="248151"/>
              <a:ext cx="168099" cy="276350"/>
            </p14:xfrm>
          </p:contentPart>
        </mc:Choice>
        <mc:Fallback xmlns="">
          <p:pic>
            <p:nvPicPr>
              <p:cNvPr id="48" name="墨迹 47"/>
            </p:nvPicPr>
            <p:blipFill>
              <a:blip r:embed="rId87"/>
            </p:blipFill>
            <p:spPr>
              <a:xfrm>
                <a:off x="11304235" y="248151"/>
                <a:ext cx="168099" cy="27635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9" name="墨迹 48"/>
              <p14:cNvContentPartPr/>
              <p14:nvPr/>
            </p14:nvContentPartPr>
            <p14:xfrm>
              <a:off x="11430000" y="-8635"/>
              <a:ext cx="28222" cy="225767"/>
            </p14:xfrm>
          </p:contentPart>
        </mc:Choice>
        <mc:Fallback xmlns="">
          <p:pic>
            <p:nvPicPr>
              <p:cNvPr id="49" name="墨迹 48"/>
            </p:nvPicPr>
            <p:blipFill>
              <a:blip r:embed="rId89"/>
            </p:blipFill>
            <p:spPr>
              <a:xfrm>
                <a:off x="11430000" y="-8635"/>
                <a:ext cx="28222" cy="225767"/>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0" name="墨迹 49"/>
              <p14:cNvContentPartPr/>
              <p14:nvPr/>
            </p14:nvContentPartPr>
            <p14:xfrm>
              <a:off x="11610622" y="208672"/>
              <a:ext cx="131939" cy="47939"/>
            </p14:xfrm>
          </p:contentPart>
        </mc:Choice>
        <mc:Fallback xmlns="">
          <p:pic>
            <p:nvPicPr>
              <p:cNvPr id="50" name="墨迹 49"/>
            </p:nvPicPr>
            <p:blipFill>
              <a:blip r:embed="rId91"/>
            </p:blipFill>
            <p:spPr>
              <a:xfrm>
                <a:off x="11610622" y="208672"/>
                <a:ext cx="131939" cy="4793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1" name="墨迹 50"/>
              <p14:cNvContentPartPr/>
              <p14:nvPr/>
            </p14:nvContentPartPr>
            <p14:xfrm>
              <a:off x="11603743" y="290449"/>
              <a:ext cx="142345" cy="14100"/>
            </p14:xfrm>
          </p:contentPart>
        </mc:Choice>
        <mc:Fallback xmlns="">
          <p:pic>
            <p:nvPicPr>
              <p:cNvPr id="51" name="墨迹 50"/>
            </p:nvPicPr>
            <p:blipFill>
              <a:blip r:embed="rId93"/>
            </p:blipFill>
            <p:spPr>
              <a:xfrm>
                <a:off x="11603743" y="290449"/>
                <a:ext cx="142345" cy="1410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2" name="墨迹 51"/>
              <p14:cNvContentPartPr/>
              <p14:nvPr/>
            </p14:nvContentPartPr>
            <p14:xfrm>
              <a:off x="11750145" y="131654"/>
              <a:ext cx="170920" cy="246212"/>
            </p14:xfrm>
          </p:contentPart>
        </mc:Choice>
        <mc:Fallback xmlns="">
          <p:pic>
            <p:nvPicPr>
              <p:cNvPr id="52" name="墨迹 51"/>
            </p:nvPicPr>
            <p:blipFill>
              <a:blip r:embed="rId95"/>
            </p:blipFill>
            <p:spPr>
              <a:xfrm>
                <a:off x="11750145" y="131654"/>
                <a:ext cx="170920" cy="24621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3" name="墨迹 52"/>
              <p14:cNvContentPartPr/>
              <p14:nvPr/>
            </p14:nvContentPartPr>
            <p14:xfrm>
              <a:off x="11882967" y="98696"/>
              <a:ext cx="159985" cy="209378"/>
            </p14:xfrm>
          </p:contentPart>
        </mc:Choice>
        <mc:Fallback xmlns="">
          <p:pic>
            <p:nvPicPr>
              <p:cNvPr id="53" name="墨迹 52"/>
            </p:nvPicPr>
            <p:blipFill>
              <a:blip r:embed="rId97"/>
            </p:blipFill>
            <p:spPr>
              <a:xfrm>
                <a:off x="11882967" y="98696"/>
                <a:ext cx="159985" cy="20937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4" name="墨迹 53"/>
              <p14:cNvContentPartPr/>
              <p14:nvPr/>
            </p14:nvContentPartPr>
            <p14:xfrm>
              <a:off x="12000088" y="163554"/>
              <a:ext cx="155223" cy="64858"/>
            </p14:xfrm>
          </p:contentPart>
        </mc:Choice>
        <mc:Fallback xmlns="">
          <p:pic>
            <p:nvPicPr>
              <p:cNvPr id="54" name="墨迹 53"/>
            </p:nvPicPr>
            <p:blipFill>
              <a:blip r:embed="rId99"/>
            </p:blipFill>
            <p:spPr>
              <a:xfrm>
                <a:off x="12000088" y="163554"/>
                <a:ext cx="155223" cy="6485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5" name="墨迹 54"/>
              <p14:cNvContentPartPr/>
              <p14:nvPr/>
            </p14:nvContentPartPr>
            <p14:xfrm>
              <a:off x="12019844" y="210787"/>
              <a:ext cx="25400" cy="640823"/>
            </p14:xfrm>
          </p:contentPart>
        </mc:Choice>
        <mc:Fallback xmlns="">
          <p:pic>
            <p:nvPicPr>
              <p:cNvPr id="55" name="墨迹 54"/>
            </p:nvPicPr>
            <p:blipFill>
              <a:blip r:embed="rId101"/>
            </p:blipFill>
            <p:spPr>
              <a:xfrm>
                <a:off x="12019844" y="210787"/>
                <a:ext cx="25400" cy="64082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6" name="墨迹 55"/>
              <p14:cNvContentPartPr/>
              <p14:nvPr/>
            </p14:nvContentPartPr>
            <p14:xfrm>
              <a:off x="10303933" y="941847"/>
              <a:ext cx="172155" cy="160029"/>
            </p14:xfrm>
          </p:contentPart>
        </mc:Choice>
        <mc:Fallback xmlns="">
          <p:pic>
            <p:nvPicPr>
              <p:cNvPr id="56" name="墨迹 55"/>
            </p:nvPicPr>
            <p:blipFill>
              <a:blip r:embed="rId103"/>
            </p:blipFill>
            <p:spPr>
              <a:xfrm>
                <a:off x="10303933" y="941847"/>
                <a:ext cx="172155" cy="16002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7" name="墨迹 56"/>
              <p14:cNvContentPartPr/>
              <p14:nvPr/>
            </p14:nvContentPartPr>
            <p14:xfrm>
              <a:off x="10521244" y="849495"/>
              <a:ext cx="97719" cy="145930"/>
            </p14:xfrm>
          </p:contentPart>
        </mc:Choice>
        <mc:Fallback xmlns="">
          <p:pic>
            <p:nvPicPr>
              <p:cNvPr id="57" name="墨迹 56"/>
            </p:nvPicPr>
            <p:blipFill>
              <a:blip r:embed="rId105"/>
            </p:blipFill>
            <p:spPr>
              <a:xfrm>
                <a:off x="10521244" y="849495"/>
                <a:ext cx="97719" cy="14593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8" name="墨迹 57"/>
              <p14:cNvContentPartPr/>
              <p14:nvPr/>
            </p14:nvContentPartPr>
            <p14:xfrm>
              <a:off x="10628488" y="857250"/>
              <a:ext cx="101600" cy="78957"/>
            </p14:xfrm>
          </p:contentPart>
        </mc:Choice>
        <mc:Fallback xmlns="">
          <p:pic>
            <p:nvPicPr>
              <p:cNvPr id="58" name="墨迹 57"/>
            </p:nvPicPr>
            <p:blipFill>
              <a:blip r:embed="rId107"/>
            </p:blipFill>
            <p:spPr>
              <a:xfrm>
                <a:off x="10628488" y="857250"/>
                <a:ext cx="101600" cy="7895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9" name="墨迹 58"/>
              <p14:cNvContentPartPr/>
              <p14:nvPr/>
            </p14:nvContentPartPr>
            <p14:xfrm>
              <a:off x="10605911" y="906245"/>
              <a:ext cx="11289" cy="413468"/>
            </p14:xfrm>
          </p:contentPart>
        </mc:Choice>
        <mc:Fallback xmlns="">
          <p:pic>
            <p:nvPicPr>
              <p:cNvPr id="59" name="墨迹 58"/>
            </p:nvPicPr>
            <p:blipFill>
              <a:blip r:embed="rId109"/>
            </p:blipFill>
            <p:spPr>
              <a:xfrm>
                <a:off x="10605911" y="906245"/>
                <a:ext cx="11289" cy="41346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0" name="墨迹 59"/>
              <p14:cNvContentPartPr/>
              <p14:nvPr/>
            </p14:nvContentPartPr>
            <p14:xfrm>
              <a:off x="10865555" y="823411"/>
              <a:ext cx="141112" cy="11279"/>
            </p14:xfrm>
          </p:contentPart>
        </mc:Choice>
        <mc:Fallback xmlns="">
          <p:pic>
            <p:nvPicPr>
              <p:cNvPr id="60" name="墨迹 59"/>
            </p:nvPicPr>
            <p:blipFill>
              <a:blip r:embed="rId111"/>
            </p:blipFill>
            <p:spPr>
              <a:xfrm>
                <a:off x="10865555" y="823411"/>
                <a:ext cx="141112" cy="1127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1" name="墨迹 60"/>
              <p14:cNvContentPartPr/>
              <p14:nvPr/>
            </p14:nvContentPartPr>
            <p14:xfrm>
              <a:off x="10820400" y="896728"/>
              <a:ext cx="39511" cy="219952"/>
            </p14:xfrm>
          </p:contentPart>
        </mc:Choice>
        <mc:Fallback xmlns="">
          <p:pic>
            <p:nvPicPr>
              <p:cNvPr id="61" name="墨迹 60"/>
            </p:nvPicPr>
            <p:blipFill>
              <a:blip r:embed="rId113"/>
            </p:blipFill>
            <p:spPr>
              <a:xfrm>
                <a:off x="10820400" y="896728"/>
                <a:ext cx="39511" cy="21995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2" name="墨迹 61"/>
              <p14:cNvContentPartPr/>
              <p14:nvPr/>
            </p14:nvContentPartPr>
            <p14:xfrm>
              <a:off x="10837332" y="867648"/>
              <a:ext cx="214489" cy="232113"/>
            </p14:xfrm>
          </p:contentPart>
        </mc:Choice>
        <mc:Fallback xmlns="">
          <p:pic>
            <p:nvPicPr>
              <p:cNvPr id="62" name="墨迹 61"/>
            </p:nvPicPr>
            <p:blipFill>
              <a:blip r:embed="rId115"/>
            </p:blipFill>
            <p:spPr>
              <a:xfrm>
                <a:off x="10837332" y="867648"/>
                <a:ext cx="214489" cy="23211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3" name="墨迹 62"/>
              <p14:cNvContentPartPr/>
              <p14:nvPr/>
            </p14:nvContentPartPr>
            <p14:xfrm>
              <a:off x="11107561" y="795212"/>
              <a:ext cx="189794" cy="321468"/>
            </p14:xfrm>
          </p:contentPart>
        </mc:Choice>
        <mc:Fallback xmlns="">
          <p:pic>
            <p:nvPicPr>
              <p:cNvPr id="63" name="墨迹 62"/>
            </p:nvPicPr>
            <p:blipFill>
              <a:blip r:embed="rId117"/>
            </p:blipFill>
            <p:spPr>
              <a:xfrm>
                <a:off x="11107561" y="795212"/>
                <a:ext cx="189794" cy="32146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4" name="墨迹 63"/>
              <p14:cNvContentPartPr/>
              <p14:nvPr/>
            </p14:nvContentPartPr>
            <p14:xfrm>
              <a:off x="11308292" y="738814"/>
              <a:ext cx="144286" cy="414525"/>
            </p14:xfrm>
          </p:contentPart>
        </mc:Choice>
        <mc:Fallback xmlns="">
          <p:pic>
            <p:nvPicPr>
              <p:cNvPr id="64" name="墨迹 63"/>
            </p:nvPicPr>
            <p:blipFill>
              <a:blip r:embed="rId119"/>
            </p:blipFill>
            <p:spPr>
              <a:xfrm>
                <a:off x="11308292" y="738814"/>
                <a:ext cx="144286" cy="41452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5" name="墨迹 64"/>
              <p14:cNvContentPartPr/>
              <p14:nvPr/>
            </p14:nvContentPartPr>
            <p14:xfrm>
              <a:off x="11436173" y="755733"/>
              <a:ext cx="239361" cy="329224"/>
            </p14:xfrm>
          </p:contentPart>
        </mc:Choice>
        <mc:Fallback xmlns="">
          <p:pic>
            <p:nvPicPr>
              <p:cNvPr id="65" name="墨迹 64"/>
            </p:nvPicPr>
            <p:blipFill>
              <a:blip r:embed="rId121"/>
            </p:blipFill>
            <p:spPr>
              <a:xfrm>
                <a:off x="11436173" y="755733"/>
                <a:ext cx="239361" cy="32922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6" name="墨迹 65"/>
              <p14:cNvContentPartPr/>
              <p14:nvPr/>
            </p14:nvContentPartPr>
            <p14:xfrm>
              <a:off x="11655777" y="645757"/>
              <a:ext cx="426155" cy="493483"/>
            </p14:xfrm>
          </p:contentPart>
        </mc:Choice>
        <mc:Fallback xmlns="">
          <p:pic>
            <p:nvPicPr>
              <p:cNvPr id="66" name="墨迹 65"/>
            </p:nvPicPr>
            <p:blipFill>
              <a:blip r:embed="rId123"/>
            </p:blipFill>
            <p:spPr>
              <a:xfrm>
                <a:off x="11655777" y="645757"/>
                <a:ext cx="426155" cy="493483"/>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7" name="墨迹 66"/>
              <p14:cNvContentPartPr/>
              <p14:nvPr/>
            </p14:nvContentPartPr>
            <p14:xfrm>
              <a:off x="11858272" y="733174"/>
              <a:ext cx="151165" cy="180474"/>
            </p14:xfrm>
          </p:contentPart>
        </mc:Choice>
        <mc:Fallback xmlns="">
          <p:pic>
            <p:nvPicPr>
              <p:cNvPr id="67" name="墨迹 66"/>
            </p:nvPicPr>
            <p:blipFill>
              <a:blip r:embed="rId125"/>
            </p:blipFill>
            <p:spPr>
              <a:xfrm>
                <a:off x="11858272" y="733174"/>
                <a:ext cx="151165" cy="18047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8" name="墨迹 67"/>
              <p14:cNvContentPartPr/>
              <p14:nvPr/>
            </p14:nvContentPartPr>
            <p14:xfrm>
              <a:off x="11892844" y="650868"/>
              <a:ext cx="248356" cy="403775"/>
            </p14:xfrm>
          </p:contentPart>
        </mc:Choice>
        <mc:Fallback xmlns="">
          <p:pic>
            <p:nvPicPr>
              <p:cNvPr id="68" name="墨迹 67"/>
            </p:nvPicPr>
            <p:blipFill>
              <a:blip r:embed="rId127"/>
            </p:blipFill>
            <p:spPr>
              <a:xfrm>
                <a:off x="11892844" y="650868"/>
                <a:ext cx="248356" cy="403775"/>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4" name="墨迹 73"/>
              <p14:cNvContentPartPr/>
              <p14:nvPr/>
            </p14:nvContentPartPr>
            <p14:xfrm>
              <a:off x="7473244" y="1415590"/>
              <a:ext cx="67733" cy="84597"/>
            </p14:xfrm>
          </p:contentPart>
        </mc:Choice>
        <mc:Fallback xmlns="">
          <p:pic>
            <p:nvPicPr>
              <p:cNvPr id="74" name="墨迹 73"/>
            </p:nvPicPr>
            <p:blipFill>
              <a:blip r:embed="rId129"/>
            </p:blipFill>
            <p:spPr>
              <a:xfrm>
                <a:off x="7473244" y="1415590"/>
                <a:ext cx="67733" cy="8459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5" name="墨迹 74"/>
              <p14:cNvContentPartPr/>
              <p14:nvPr/>
            </p14:nvContentPartPr>
            <p14:xfrm>
              <a:off x="8856133" y="2797342"/>
              <a:ext cx="55034" cy="84597"/>
            </p14:xfrm>
          </p:contentPart>
        </mc:Choice>
        <mc:Fallback xmlns="">
          <p:pic>
            <p:nvPicPr>
              <p:cNvPr id="75" name="墨迹 74"/>
            </p:nvPicPr>
            <p:blipFill>
              <a:blip r:embed="rId131"/>
            </p:blipFill>
            <p:spPr>
              <a:xfrm>
                <a:off x="8856133" y="2797342"/>
                <a:ext cx="55034" cy="8459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6" name="墨迹 75"/>
              <p14:cNvContentPartPr/>
              <p14:nvPr/>
            </p14:nvContentPartPr>
            <p14:xfrm>
              <a:off x="6874933" y="3115109"/>
              <a:ext cx="84667" cy="114382"/>
            </p14:xfrm>
          </p:contentPart>
        </mc:Choice>
        <mc:Fallback xmlns="">
          <p:pic>
            <p:nvPicPr>
              <p:cNvPr id="76" name="墨迹 75"/>
            </p:nvPicPr>
            <p:blipFill>
              <a:blip r:embed="rId133"/>
            </p:blipFill>
            <p:spPr>
              <a:xfrm>
                <a:off x="6874933" y="3115109"/>
                <a:ext cx="84667" cy="11438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7" name="墨迹 76"/>
              <p14:cNvContentPartPr/>
              <p14:nvPr/>
            </p14:nvContentPartPr>
            <p14:xfrm>
              <a:off x="7198959" y="768951"/>
              <a:ext cx="20285" cy="20621"/>
            </p14:xfrm>
          </p:contentPart>
        </mc:Choice>
        <mc:Fallback xmlns="">
          <p:pic>
            <p:nvPicPr>
              <p:cNvPr id="77" name="墨迹 76"/>
            </p:nvPicPr>
            <p:blipFill>
              <a:blip r:embed="rId135"/>
            </p:blipFill>
            <p:spPr>
              <a:xfrm>
                <a:off x="7198959" y="768951"/>
                <a:ext cx="20285" cy="20621"/>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8" name="墨迹 77"/>
              <p14:cNvContentPartPr/>
              <p14:nvPr/>
            </p14:nvContentPartPr>
            <p14:xfrm>
              <a:off x="7147806" y="2284120"/>
              <a:ext cx="110949" cy="84597"/>
            </p14:xfrm>
          </p:contentPart>
        </mc:Choice>
        <mc:Fallback xmlns="">
          <p:pic>
            <p:nvPicPr>
              <p:cNvPr id="78" name="墨迹 77"/>
            </p:nvPicPr>
            <p:blipFill>
              <a:blip r:embed="rId137"/>
            </p:blipFill>
            <p:spPr>
              <a:xfrm>
                <a:off x="7147806" y="2284120"/>
                <a:ext cx="110949" cy="84597"/>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9" name="墨迹 78"/>
              <p14:cNvContentPartPr/>
              <p14:nvPr/>
            </p14:nvContentPartPr>
            <p14:xfrm>
              <a:off x="8133644" y="2120565"/>
              <a:ext cx="118533" cy="124076"/>
            </p14:xfrm>
          </p:contentPart>
        </mc:Choice>
        <mc:Fallback xmlns="">
          <p:pic>
            <p:nvPicPr>
              <p:cNvPr id="79" name="墨迹 78"/>
            </p:nvPicPr>
            <p:blipFill>
              <a:blip r:embed="rId139"/>
            </p:blipFill>
            <p:spPr>
              <a:xfrm>
                <a:off x="8133644" y="2120565"/>
                <a:ext cx="118533" cy="12407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0" name="墨迹 79"/>
              <p14:cNvContentPartPr/>
              <p14:nvPr/>
            </p14:nvContentPartPr>
            <p14:xfrm>
              <a:off x="7847718" y="2949616"/>
              <a:ext cx="99659" cy="112796"/>
            </p14:xfrm>
          </p:contentPart>
        </mc:Choice>
        <mc:Fallback xmlns="">
          <p:pic>
            <p:nvPicPr>
              <p:cNvPr id="80" name="墨迹 79"/>
            </p:nvPicPr>
            <p:blipFill>
              <a:blip r:embed="rId141"/>
            </p:blipFill>
            <p:spPr>
              <a:xfrm>
                <a:off x="7847718" y="2949616"/>
                <a:ext cx="99659" cy="11279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3" name="墨迹 82"/>
              <p14:cNvContentPartPr/>
              <p14:nvPr/>
            </p14:nvContentPartPr>
            <p14:xfrm>
              <a:off x="6742288" y="275997"/>
              <a:ext cx="138289" cy="284458"/>
            </p14:xfrm>
          </p:contentPart>
        </mc:Choice>
        <mc:Fallback xmlns="">
          <p:pic>
            <p:nvPicPr>
              <p:cNvPr id="83" name="墨迹 82"/>
            </p:nvPicPr>
            <p:blipFill>
              <a:blip r:embed="rId143"/>
            </p:blipFill>
            <p:spPr>
              <a:xfrm>
                <a:off x="6742288" y="275997"/>
                <a:ext cx="138289" cy="28445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4" name="墨迹 83"/>
              <p14:cNvContentPartPr/>
              <p14:nvPr/>
            </p14:nvContentPartPr>
            <p14:xfrm>
              <a:off x="6903155" y="400425"/>
              <a:ext cx="62089" cy="109977"/>
            </p14:xfrm>
          </p:contentPart>
        </mc:Choice>
        <mc:Fallback xmlns="">
          <p:pic>
            <p:nvPicPr>
              <p:cNvPr id="84" name="墨迹 83"/>
            </p:nvPicPr>
            <p:blipFill>
              <a:blip r:embed="rId145"/>
            </p:blipFill>
            <p:spPr>
              <a:xfrm>
                <a:off x="6903155" y="400425"/>
                <a:ext cx="62089" cy="109977"/>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5" name="墨迹 84"/>
              <p14:cNvContentPartPr/>
              <p14:nvPr/>
            </p14:nvContentPartPr>
            <p14:xfrm>
              <a:off x="7010400" y="253791"/>
              <a:ext cx="48859" cy="50758"/>
            </p14:xfrm>
          </p:contentPart>
        </mc:Choice>
        <mc:Fallback xmlns="">
          <p:pic>
            <p:nvPicPr>
              <p:cNvPr id="85" name="墨迹 84"/>
            </p:nvPicPr>
            <p:blipFill>
              <a:blip r:embed="rId147"/>
            </p:blipFill>
            <p:spPr>
              <a:xfrm>
                <a:off x="7010400" y="253791"/>
                <a:ext cx="48859" cy="50758"/>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6" name="墨迹 85"/>
              <p14:cNvContentPartPr/>
              <p14:nvPr/>
            </p14:nvContentPartPr>
            <p14:xfrm>
              <a:off x="7032977" y="327108"/>
              <a:ext cx="169334" cy="208673"/>
            </p14:xfrm>
          </p:contentPart>
        </mc:Choice>
        <mc:Fallback xmlns="">
          <p:pic>
            <p:nvPicPr>
              <p:cNvPr id="86" name="墨迹 85"/>
            </p:nvPicPr>
            <p:blipFill>
              <a:blip r:embed="rId149"/>
            </p:blipFill>
            <p:spPr>
              <a:xfrm>
                <a:off x="7032977" y="327108"/>
                <a:ext cx="169334" cy="20867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7" name="墨迹 86"/>
              <p14:cNvContentPartPr/>
              <p14:nvPr/>
            </p14:nvContentPartPr>
            <p14:xfrm>
              <a:off x="7049911" y="383506"/>
              <a:ext cx="87489" cy="152275"/>
            </p14:xfrm>
          </p:contentPart>
        </mc:Choice>
        <mc:Fallback xmlns="">
          <p:pic>
            <p:nvPicPr>
              <p:cNvPr id="87" name="墨迹 86"/>
            </p:nvPicPr>
            <p:blipFill>
              <a:blip r:embed="rId151"/>
            </p:blipFill>
            <p:spPr>
              <a:xfrm>
                <a:off x="7049911" y="383506"/>
                <a:ext cx="87489" cy="15227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8" name="墨迹 87"/>
              <p14:cNvContentPartPr/>
              <p14:nvPr/>
            </p14:nvContentPartPr>
            <p14:xfrm>
              <a:off x="7165622" y="242511"/>
              <a:ext cx="135643" cy="389146"/>
            </p14:xfrm>
          </p:contentPart>
        </mc:Choice>
        <mc:Fallback xmlns="">
          <p:pic>
            <p:nvPicPr>
              <p:cNvPr id="88" name="墨迹 87"/>
            </p:nvPicPr>
            <p:blipFill>
              <a:blip r:embed="rId153"/>
            </p:blipFill>
            <p:spPr>
              <a:xfrm>
                <a:off x="7165622" y="242511"/>
                <a:ext cx="135643" cy="389146"/>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9" name="墨迹 88"/>
              <p14:cNvContentPartPr/>
              <p14:nvPr/>
            </p14:nvContentPartPr>
            <p14:xfrm>
              <a:off x="7337777" y="344027"/>
              <a:ext cx="98778" cy="14100"/>
            </p14:xfrm>
          </p:contentPart>
        </mc:Choice>
        <mc:Fallback xmlns="">
          <p:pic>
            <p:nvPicPr>
              <p:cNvPr id="89" name="墨迹 88"/>
            </p:nvPicPr>
            <p:blipFill>
              <a:blip r:embed="rId155"/>
            </p:blipFill>
            <p:spPr>
              <a:xfrm>
                <a:off x="7337777" y="344027"/>
                <a:ext cx="98778" cy="14100"/>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0" name="墨迹 89"/>
              <p14:cNvContentPartPr/>
              <p14:nvPr/>
            </p14:nvContentPartPr>
            <p14:xfrm>
              <a:off x="7330369" y="445544"/>
              <a:ext cx="131586" cy="16919"/>
            </p14:xfrm>
          </p:contentPart>
        </mc:Choice>
        <mc:Fallback xmlns="">
          <p:pic>
            <p:nvPicPr>
              <p:cNvPr id="90" name="墨迹 89"/>
            </p:nvPicPr>
            <p:blipFill>
              <a:blip r:embed="rId157"/>
            </p:blipFill>
            <p:spPr>
              <a:xfrm>
                <a:off x="7330369" y="445544"/>
                <a:ext cx="131586" cy="1691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1" name="墨迹 90"/>
              <p14:cNvContentPartPr/>
              <p14:nvPr/>
            </p14:nvContentPartPr>
            <p14:xfrm>
              <a:off x="7521222" y="270710"/>
              <a:ext cx="36688" cy="214313"/>
            </p14:xfrm>
          </p:contentPart>
        </mc:Choice>
        <mc:Fallback xmlns="">
          <p:pic>
            <p:nvPicPr>
              <p:cNvPr id="91" name="墨迹 90"/>
            </p:nvPicPr>
            <p:blipFill>
              <a:blip r:embed="rId159"/>
            </p:blipFill>
            <p:spPr>
              <a:xfrm>
                <a:off x="7521222" y="270710"/>
                <a:ext cx="36688" cy="21431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2" name="墨迹 91"/>
              <p14:cNvContentPartPr/>
              <p14:nvPr/>
            </p14:nvContentPartPr>
            <p14:xfrm>
              <a:off x="7593718" y="273530"/>
              <a:ext cx="167393" cy="205853"/>
            </p14:xfrm>
          </p:contentPart>
        </mc:Choice>
        <mc:Fallback xmlns="">
          <p:pic>
            <p:nvPicPr>
              <p:cNvPr id="92" name="墨迹 91"/>
            </p:nvPicPr>
            <p:blipFill>
              <a:blip r:embed="rId161"/>
            </p:blipFill>
            <p:spPr>
              <a:xfrm>
                <a:off x="7593718" y="273530"/>
                <a:ext cx="167393" cy="205853"/>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3" name="墨迹 92"/>
              <p14:cNvContentPartPr/>
              <p14:nvPr/>
            </p14:nvContentPartPr>
            <p14:xfrm>
              <a:off x="7847718" y="163554"/>
              <a:ext cx="58737" cy="56398"/>
            </p14:xfrm>
          </p:contentPart>
        </mc:Choice>
        <mc:Fallback xmlns="">
          <p:pic>
            <p:nvPicPr>
              <p:cNvPr id="93" name="墨迹 92"/>
            </p:nvPicPr>
            <p:blipFill>
              <a:blip r:embed="rId163"/>
            </p:blipFill>
            <p:spPr>
              <a:xfrm>
                <a:off x="7847718" y="163554"/>
                <a:ext cx="58737" cy="5639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4" name="墨迹 93"/>
              <p14:cNvContentPartPr/>
              <p14:nvPr/>
            </p14:nvContentPartPr>
            <p14:xfrm>
              <a:off x="8444088" y="289039"/>
              <a:ext cx="105834" cy="169194"/>
            </p14:xfrm>
          </p:contentPart>
        </mc:Choice>
        <mc:Fallback xmlns="">
          <p:pic>
            <p:nvPicPr>
              <p:cNvPr id="94" name="墨迹 93"/>
            </p:nvPicPr>
            <p:blipFill>
              <a:blip r:embed="rId165"/>
            </p:blipFill>
            <p:spPr>
              <a:xfrm>
                <a:off x="8444088" y="289039"/>
                <a:ext cx="105834" cy="16919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5" name="墨迹 94"/>
              <p14:cNvContentPartPr/>
              <p14:nvPr/>
            </p14:nvContentPartPr>
            <p14:xfrm>
              <a:off x="8579555" y="366587"/>
              <a:ext cx="42334" cy="78957"/>
            </p14:xfrm>
          </p:contentPart>
        </mc:Choice>
        <mc:Fallback xmlns="">
          <p:pic>
            <p:nvPicPr>
              <p:cNvPr id="95" name="墨迹 94"/>
            </p:nvPicPr>
            <p:blipFill>
              <a:blip r:embed="rId167"/>
            </p:blipFill>
            <p:spPr>
              <a:xfrm>
                <a:off x="8579555" y="366587"/>
                <a:ext cx="42334" cy="78957"/>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6" name="墨迹 95"/>
              <p14:cNvContentPartPr/>
              <p14:nvPr/>
            </p14:nvContentPartPr>
            <p14:xfrm>
              <a:off x="8582377" y="219952"/>
              <a:ext cx="141817" cy="327108"/>
            </p14:xfrm>
          </p:contentPart>
        </mc:Choice>
        <mc:Fallback xmlns="">
          <p:pic>
            <p:nvPicPr>
              <p:cNvPr id="96" name="墨迹 95"/>
            </p:nvPicPr>
            <p:blipFill>
              <a:blip r:embed="rId169"/>
            </p:blipFill>
            <p:spPr>
              <a:xfrm>
                <a:off x="8582377" y="219952"/>
                <a:ext cx="141817" cy="32710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7" name="墨迹 96"/>
              <p14:cNvContentPartPr/>
              <p14:nvPr/>
            </p14:nvContentPartPr>
            <p14:xfrm>
              <a:off x="8731955" y="236871"/>
              <a:ext cx="73378" cy="16920"/>
            </p14:xfrm>
          </p:contentPart>
        </mc:Choice>
        <mc:Fallback xmlns="">
          <p:pic>
            <p:nvPicPr>
              <p:cNvPr id="97" name="墨迹 96"/>
            </p:nvPicPr>
            <p:blipFill>
              <a:blip r:embed="rId171"/>
            </p:blipFill>
            <p:spPr>
              <a:xfrm>
                <a:off x="8731955" y="236871"/>
                <a:ext cx="73378" cy="16920"/>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8" name="墨迹 97"/>
              <p14:cNvContentPartPr/>
              <p14:nvPr/>
            </p14:nvContentPartPr>
            <p14:xfrm>
              <a:off x="8779933" y="163554"/>
              <a:ext cx="132644" cy="211492"/>
            </p14:xfrm>
          </p:contentPart>
        </mc:Choice>
        <mc:Fallback xmlns="">
          <p:pic>
            <p:nvPicPr>
              <p:cNvPr id="98" name="墨迹 97"/>
            </p:nvPicPr>
            <p:blipFill>
              <a:blip r:embed="rId173"/>
            </p:blipFill>
            <p:spPr>
              <a:xfrm>
                <a:off x="8779933" y="163554"/>
                <a:ext cx="132644" cy="211492"/>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9" name="墨迹 98"/>
              <p14:cNvContentPartPr/>
              <p14:nvPr/>
            </p14:nvContentPartPr>
            <p14:xfrm>
              <a:off x="8873066" y="225592"/>
              <a:ext cx="107244" cy="81777"/>
            </p14:xfrm>
          </p:contentPart>
        </mc:Choice>
        <mc:Fallback xmlns="">
          <p:pic>
            <p:nvPicPr>
              <p:cNvPr id="99" name="墨迹 98"/>
            </p:nvPicPr>
            <p:blipFill>
              <a:blip r:embed="rId175"/>
            </p:blipFill>
            <p:spPr>
              <a:xfrm>
                <a:off x="8873066" y="225592"/>
                <a:ext cx="107244" cy="81777"/>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00" name="墨迹 99"/>
              <p14:cNvContentPartPr/>
              <p14:nvPr/>
            </p14:nvContentPartPr>
            <p14:xfrm>
              <a:off x="8839200" y="281990"/>
              <a:ext cx="62088" cy="389146"/>
            </p14:xfrm>
          </p:contentPart>
        </mc:Choice>
        <mc:Fallback xmlns="">
          <p:pic>
            <p:nvPicPr>
              <p:cNvPr id="100" name="墨迹 99"/>
            </p:nvPicPr>
            <p:blipFill>
              <a:blip r:embed="rId177"/>
            </p:blipFill>
            <p:spPr>
              <a:xfrm>
                <a:off x="8839200" y="281990"/>
                <a:ext cx="62088" cy="389146"/>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01" name="墨迹 100"/>
              <p14:cNvContentPartPr/>
              <p14:nvPr/>
            </p14:nvContentPartPr>
            <p14:xfrm>
              <a:off x="9000066" y="261898"/>
              <a:ext cx="211666" cy="206205"/>
            </p14:xfrm>
          </p:contentPart>
        </mc:Choice>
        <mc:Fallback xmlns="">
          <p:pic>
            <p:nvPicPr>
              <p:cNvPr id="101" name="墨迹 100"/>
            </p:nvPicPr>
            <p:blipFill>
              <a:blip r:embed="rId179"/>
            </p:blipFill>
            <p:spPr>
              <a:xfrm>
                <a:off x="9000066" y="261898"/>
                <a:ext cx="211666" cy="20620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02" name="墨迹 101"/>
              <p14:cNvContentPartPr/>
              <p14:nvPr/>
            </p14:nvContentPartPr>
            <p14:xfrm>
              <a:off x="7368822" y="1112451"/>
              <a:ext cx="19755" cy="15509"/>
            </p14:xfrm>
          </p:contentPart>
        </mc:Choice>
        <mc:Fallback xmlns="">
          <p:pic>
            <p:nvPicPr>
              <p:cNvPr id="102" name="墨迹 101"/>
            </p:nvPicPr>
            <p:blipFill>
              <a:blip r:embed="rId181"/>
            </p:blipFill>
            <p:spPr>
              <a:xfrm>
                <a:off x="7368822" y="1112451"/>
                <a:ext cx="19755" cy="1550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3" name="墨迹 102"/>
              <p14:cNvContentPartPr/>
              <p14:nvPr/>
            </p14:nvContentPartPr>
            <p14:xfrm>
              <a:off x="6423377" y="287629"/>
              <a:ext cx="203200" cy="566801"/>
            </p14:xfrm>
          </p:contentPart>
        </mc:Choice>
        <mc:Fallback xmlns="">
          <p:pic>
            <p:nvPicPr>
              <p:cNvPr id="103" name="墨迹 102"/>
            </p:nvPicPr>
            <p:blipFill>
              <a:blip r:embed="rId183"/>
            </p:blipFill>
            <p:spPr>
              <a:xfrm>
                <a:off x="6423377" y="287629"/>
                <a:ext cx="203200" cy="566801"/>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4" name="墨迹 103"/>
              <p14:cNvContentPartPr/>
              <p14:nvPr/>
            </p14:nvContentPartPr>
            <p14:xfrm>
              <a:off x="6479822" y="812131"/>
              <a:ext cx="32455" cy="428625"/>
            </p14:xfrm>
          </p:contentPart>
        </mc:Choice>
        <mc:Fallback xmlns="">
          <p:pic>
            <p:nvPicPr>
              <p:cNvPr id="104" name="墨迹 103"/>
            </p:nvPicPr>
            <p:blipFill>
              <a:blip r:embed="rId185"/>
            </p:blipFill>
            <p:spPr>
              <a:xfrm>
                <a:off x="6479822" y="812131"/>
                <a:ext cx="32455" cy="428625"/>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5" name="墨迹 104"/>
              <p14:cNvContentPartPr/>
              <p14:nvPr/>
            </p14:nvContentPartPr>
            <p14:xfrm>
              <a:off x="8370711" y="1336633"/>
              <a:ext cx="16933" cy="22559"/>
            </p14:xfrm>
          </p:contentPart>
        </mc:Choice>
        <mc:Fallback xmlns="">
          <p:pic>
            <p:nvPicPr>
              <p:cNvPr id="105" name="墨迹 104"/>
            </p:nvPicPr>
            <p:blipFill>
              <a:blip r:embed="rId187"/>
            </p:blipFill>
            <p:spPr>
              <a:xfrm>
                <a:off x="8370711" y="1336633"/>
                <a:ext cx="16933" cy="2255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6" name="墨迹 105"/>
              <p14:cNvContentPartPr/>
              <p14:nvPr/>
            </p14:nvContentPartPr>
            <p14:xfrm>
              <a:off x="6784622" y="979563"/>
              <a:ext cx="112888" cy="262956"/>
            </p14:xfrm>
          </p:contentPart>
        </mc:Choice>
        <mc:Fallback xmlns="">
          <p:pic>
            <p:nvPicPr>
              <p:cNvPr id="106" name="墨迹 105"/>
            </p:nvPicPr>
            <p:blipFill>
              <a:blip r:embed="rId189"/>
            </p:blipFill>
            <p:spPr>
              <a:xfrm>
                <a:off x="6784622" y="979563"/>
                <a:ext cx="112888" cy="262956"/>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7" name="墨迹 106"/>
              <p14:cNvContentPartPr/>
              <p14:nvPr/>
            </p14:nvContentPartPr>
            <p14:xfrm>
              <a:off x="7032977" y="964406"/>
              <a:ext cx="124178" cy="200918"/>
            </p14:xfrm>
          </p:contentPart>
        </mc:Choice>
        <mc:Fallback xmlns="">
          <p:pic>
            <p:nvPicPr>
              <p:cNvPr id="107" name="墨迹 106"/>
            </p:nvPicPr>
            <p:blipFill>
              <a:blip r:embed="rId191"/>
            </p:blipFill>
            <p:spPr>
              <a:xfrm>
                <a:off x="7032977" y="964406"/>
                <a:ext cx="124178" cy="20091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8" name="墨迹 107"/>
              <p14:cNvContentPartPr/>
              <p14:nvPr/>
            </p14:nvContentPartPr>
            <p14:xfrm>
              <a:off x="7018690" y="1019218"/>
              <a:ext cx="155399" cy="159500"/>
            </p14:xfrm>
          </p:contentPart>
        </mc:Choice>
        <mc:Fallback xmlns="">
          <p:pic>
            <p:nvPicPr>
              <p:cNvPr id="108" name="墨迹 107"/>
            </p:nvPicPr>
            <p:blipFill>
              <a:blip r:embed="rId193"/>
            </p:blipFill>
            <p:spPr>
              <a:xfrm>
                <a:off x="7018690" y="1019218"/>
                <a:ext cx="155399" cy="15950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9" name="墨迹 108"/>
              <p14:cNvContentPartPr/>
              <p14:nvPr/>
            </p14:nvContentPartPr>
            <p14:xfrm>
              <a:off x="7185377" y="1049003"/>
              <a:ext cx="275167" cy="16919"/>
            </p14:xfrm>
          </p:contentPart>
        </mc:Choice>
        <mc:Fallback xmlns="">
          <p:pic>
            <p:nvPicPr>
              <p:cNvPr id="109" name="墨迹 108"/>
            </p:nvPicPr>
            <p:blipFill>
              <a:blip r:embed="rId195"/>
            </p:blipFill>
            <p:spPr>
              <a:xfrm>
                <a:off x="7185377" y="1049003"/>
                <a:ext cx="275167" cy="1691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10" name="墨迹 109"/>
              <p14:cNvContentPartPr/>
              <p14:nvPr/>
            </p14:nvContentPartPr>
            <p14:xfrm>
              <a:off x="7263694" y="1133600"/>
              <a:ext cx="150283" cy="117026"/>
            </p14:xfrm>
          </p:contentPart>
        </mc:Choice>
        <mc:Fallback xmlns="">
          <p:pic>
            <p:nvPicPr>
              <p:cNvPr id="110" name="墨迹 109"/>
            </p:nvPicPr>
            <p:blipFill>
              <a:blip r:embed="rId197"/>
            </p:blipFill>
            <p:spPr>
              <a:xfrm>
                <a:off x="7263694" y="1133600"/>
                <a:ext cx="150283" cy="117026"/>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1" name="墨迹 110"/>
              <p14:cNvContentPartPr/>
              <p14:nvPr/>
            </p14:nvContentPartPr>
            <p14:xfrm>
              <a:off x="7340600" y="848790"/>
              <a:ext cx="14111" cy="225592"/>
            </p14:xfrm>
          </p:contentPart>
        </mc:Choice>
        <mc:Fallback xmlns="">
          <p:pic>
            <p:nvPicPr>
              <p:cNvPr id="111" name="墨迹 110"/>
            </p:nvPicPr>
            <p:blipFill>
              <a:blip r:embed="rId199"/>
            </p:blipFill>
            <p:spPr>
              <a:xfrm>
                <a:off x="7340600" y="848790"/>
                <a:ext cx="14111" cy="225592"/>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12" name="墨迹 111"/>
              <p14:cNvContentPartPr/>
              <p14:nvPr/>
            </p14:nvContentPartPr>
            <p14:xfrm>
              <a:off x="7586133" y="981325"/>
              <a:ext cx="122767" cy="28199"/>
            </p14:xfrm>
          </p:contentPart>
        </mc:Choice>
        <mc:Fallback xmlns="">
          <p:pic>
            <p:nvPicPr>
              <p:cNvPr id="112" name="墨迹 111"/>
            </p:nvPicPr>
            <p:blipFill>
              <a:blip r:embed="rId201"/>
            </p:blipFill>
            <p:spPr>
              <a:xfrm>
                <a:off x="7586133" y="981325"/>
                <a:ext cx="122767" cy="2819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3" name="墨迹 112"/>
              <p14:cNvContentPartPr/>
              <p14:nvPr/>
            </p14:nvContentPartPr>
            <p14:xfrm>
              <a:off x="7585427" y="1088481"/>
              <a:ext cx="119239" cy="36659"/>
            </p14:xfrm>
          </p:contentPart>
        </mc:Choice>
        <mc:Fallback xmlns="">
          <p:pic>
            <p:nvPicPr>
              <p:cNvPr id="113" name="墨迹 112"/>
            </p:nvPicPr>
            <p:blipFill>
              <a:blip r:embed="rId203"/>
            </p:blipFill>
            <p:spPr>
              <a:xfrm>
                <a:off x="7585427" y="1088481"/>
                <a:ext cx="119239" cy="36659"/>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4" name="墨迹 113"/>
              <p14:cNvContentPartPr/>
              <p14:nvPr/>
            </p14:nvContentPartPr>
            <p14:xfrm>
              <a:off x="7797800" y="896728"/>
              <a:ext cx="47977" cy="239692"/>
            </p14:xfrm>
          </p:contentPart>
        </mc:Choice>
        <mc:Fallback xmlns="">
          <p:pic>
            <p:nvPicPr>
              <p:cNvPr id="114" name="墨迹 113"/>
            </p:nvPicPr>
            <p:blipFill>
              <a:blip r:embed="rId205"/>
            </p:blipFill>
            <p:spPr>
              <a:xfrm>
                <a:off x="7797800" y="896728"/>
                <a:ext cx="47977" cy="239692"/>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5" name="墨迹 114"/>
              <p14:cNvContentPartPr/>
              <p14:nvPr/>
            </p14:nvContentPartPr>
            <p14:xfrm>
              <a:off x="7874000" y="1049003"/>
              <a:ext cx="33866" cy="39478"/>
            </p14:xfrm>
          </p:contentPart>
        </mc:Choice>
        <mc:Fallback xmlns="">
          <p:pic>
            <p:nvPicPr>
              <p:cNvPr id="115" name="墨迹 114"/>
            </p:nvPicPr>
            <p:blipFill>
              <a:blip r:embed="rId207"/>
            </p:blipFill>
            <p:spPr>
              <a:xfrm>
                <a:off x="7874000" y="1049003"/>
                <a:ext cx="33866" cy="3947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6" name="墨迹 115"/>
              <p14:cNvContentPartPr/>
              <p14:nvPr/>
            </p14:nvContentPartPr>
            <p14:xfrm>
              <a:off x="7910688" y="900958"/>
              <a:ext cx="115712" cy="332220"/>
            </p14:xfrm>
          </p:contentPart>
        </mc:Choice>
        <mc:Fallback xmlns="">
          <p:pic>
            <p:nvPicPr>
              <p:cNvPr id="116" name="墨迹 115"/>
            </p:nvPicPr>
            <p:blipFill>
              <a:blip r:embed="rId209"/>
            </p:blipFill>
            <p:spPr>
              <a:xfrm>
                <a:off x="7910688" y="900958"/>
                <a:ext cx="115712" cy="33222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7" name="墨迹 116"/>
              <p14:cNvContentPartPr/>
              <p14:nvPr/>
            </p14:nvContentPartPr>
            <p14:xfrm>
              <a:off x="8015111" y="893908"/>
              <a:ext cx="180622" cy="53578"/>
            </p14:xfrm>
          </p:contentPart>
        </mc:Choice>
        <mc:Fallback xmlns="">
          <p:pic>
            <p:nvPicPr>
              <p:cNvPr id="117" name="墨迹 116"/>
            </p:nvPicPr>
            <p:blipFill>
              <a:blip r:embed="rId211"/>
            </p:blipFill>
            <p:spPr>
              <a:xfrm>
                <a:off x="8015111" y="893908"/>
                <a:ext cx="180622" cy="5357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8" name="墨迹 117"/>
              <p14:cNvContentPartPr/>
              <p14:nvPr/>
            </p14:nvContentPartPr>
            <p14:xfrm>
              <a:off x="3203222" y="2343338"/>
              <a:ext cx="25400" cy="2819"/>
            </p14:xfrm>
          </p:contentPart>
        </mc:Choice>
        <mc:Fallback xmlns="">
          <p:pic>
            <p:nvPicPr>
              <p:cNvPr id="118" name="墨迹 117"/>
            </p:nvPicPr>
            <p:blipFill>
              <a:blip r:embed="rId213"/>
            </p:blipFill>
            <p:spPr>
              <a:xfrm>
                <a:off x="3203222" y="2343338"/>
                <a:ext cx="25400" cy="281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9" name="墨迹 118"/>
              <p14:cNvContentPartPr/>
              <p14:nvPr/>
            </p14:nvContentPartPr>
            <p14:xfrm>
              <a:off x="3153127" y="1879464"/>
              <a:ext cx="185561" cy="201623"/>
            </p14:xfrm>
          </p:contentPart>
        </mc:Choice>
        <mc:Fallback xmlns="">
          <p:pic>
            <p:nvPicPr>
              <p:cNvPr id="119" name="墨迹 118"/>
            </p:nvPicPr>
            <p:blipFill>
              <a:blip r:embed="rId215"/>
            </p:blipFill>
            <p:spPr>
              <a:xfrm>
                <a:off x="3153127" y="1879464"/>
                <a:ext cx="185561" cy="20162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0" name="墨迹 119"/>
              <p14:cNvContentPartPr/>
              <p14:nvPr/>
            </p14:nvContentPartPr>
            <p14:xfrm>
              <a:off x="3327400" y="1808614"/>
              <a:ext cx="96837" cy="204795"/>
            </p14:xfrm>
          </p:contentPart>
        </mc:Choice>
        <mc:Fallback xmlns="">
          <p:pic>
            <p:nvPicPr>
              <p:cNvPr id="120" name="墨迹 119"/>
            </p:nvPicPr>
            <p:blipFill>
              <a:blip r:embed="rId217"/>
            </p:blipFill>
            <p:spPr>
              <a:xfrm>
                <a:off x="3327400" y="1808614"/>
                <a:ext cx="96837" cy="204795"/>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1" name="墨迹 120"/>
              <p14:cNvContentPartPr/>
              <p14:nvPr/>
            </p14:nvContentPartPr>
            <p14:xfrm>
              <a:off x="3381022" y="1872414"/>
              <a:ext cx="121355" cy="84597"/>
            </p14:xfrm>
          </p:contentPart>
        </mc:Choice>
        <mc:Fallback xmlns="">
          <p:pic>
            <p:nvPicPr>
              <p:cNvPr id="121" name="墨迹 120"/>
            </p:nvPicPr>
            <p:blipFill>
              <a:blip r:embed="rId219"/>
            </p:blipFill>
            <p:spPr>
              <a:xfrm>
                <a:off x="3381022" y="1872414"/>
                <a:ext cx="121355" cy="8459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2" name="墨迹 121"/>
              <p14:cNvContentPartPr/>
              <p14:nvPr/>
            </p14:nvContentPartPr>
            <p14:xfrm>
              <a:off x="3392311" y="1953839"/>
              <a:ext cx="33866" cy="496655"/>
            </p14:xfrm>
          </p:contentPart>
        </mc:Choice>
        <mc:Fallback xmlns="">
          <p:pic>
            <p:nvPicPr>
              <p:cNvPr id="122" name="墨迹 121"/>
            </p:nvPicPr>
            <p:blipFill>
              <a:blip r:embed="rId221"/>
            </p:blipFill>
            <p:spPr>
              <a:xfrm>
                <a:off x="3392311" y="1953839"/>
                <a:ext cx="33866" cy="496655"/>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3" name="墨迹 122"/>
              <p14:cNvContentPartPr/>
              <p14:nvPr/>
            </p14:nvContentPartPr>
            <p14:xfrm>
              <a:off x="3550355" y="1827296"/>
              <a:ext cx="262467" cy="235461"/>
            </p14:xfrm>
          </p:contentPart>
        </mc:Choice>
        <mc:Fallback xmlns="">
          <p:pic>
            <p:nvPicPr>
              <p:cNvPr id="123" name="墨迹 122"/>
            </p:nvPicPr>
            <p:blipFill>
              <a:blip r:embed="rId223"/>
            </p:blipFill>
            <p:spPr>
              <a:xfrm>
                <a:off x="3550355" y="1827296"/>
                <a:ext cx="262467" cy="235461"/>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4" name="墨迹 123"/>
              <p14:cNvContentPartPr/>
              <p14:nvPr/>
            </p14:nvContentPartPr>
            <p14:xfrm>
              <a:off x="7077251" y="1201277"/>
              <a:ext cx="57326" cy="50759"/>
            </p14:xfrm>
          </p:contentPart>
        </mc:Choice>
        <mc:Fallback xmlns="">
          <p:pic>
            <p:nvPicPr>
              <p:cNvPr id="124" name="墨迹 123"/>
            </p:nvPicPr>
            <p:blipFill>
              <a:blip r:embed="rId225"/>
            </p:blipFill>
            <p:spPr>
              <a:xfrm>
                <a:off x="7077251" y="1201277"/>
                <a:ext cx="57326" cy="50759"/>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5" name="墨迹 124"/>
              <p14:cNvContentPartPr/>
              <p14:nvPr/>
            </p14:nvContentPartPr>
            <p14:xfrm>
              <a:off x="3383844" y="1759618"/>
              <a:ext cx="19756" cy="14099"/>
            </p14:xfrm>
          </p:contentPart>
        </mc:Choice>
        <mc:Fallback xmlns="">
          <p:pic>
            <p:nvPicPr>
              <p:cNvPr id="125" name="墨迹 124"/>
            </p:nvPicPr>
            <p:blipFill>
              <a:blip r:embed="rId227"/>
            </p:blipFill>
            <p:spPr>
              <a:xfrm>
                <a:off x="3383844" y="1759618"/>
                <a:ext cx="19756" cy="1409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6" name="墨迹 125"/>
              <p14:cNvContentPartPr/>
              <p14:nvPr/>
            </p14:nvContentPartPr>
            <p14:xfrm>
              <a:off x="3130902" y="1849855"/>
              <a:ext cx="207786" cy="224182"/>
            </p14:xfrm>
          </p:contentPart>
        </mc:Choice>
        <mc:Fallback xmlns="">
          <p:pic>
            <p:nvPicPr>
              <p:cNvPr id="126" name="墨迹 125"/>
            </p:nvPicPr>
            <p:blipFill>
              <a:blip r:embed="rId229"/>
            </p:blipFill>
            <p:spPr>
              <a:xfrm>
                <a:off x="3130902" y="1849855"/>
                <a:ext cx="207786" cy="224182"/>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7" name="墨迹 126"/>
              <p14:cNvContentPartPr/>
              <p14:nvPr/>
            </p14:nvContentPartPr>
            <p14:xfrm>
              <a:off x="3341511" y="1786055"/>
              <a:ext cx="109361" cy="207615"/>
            </p14:xfrm>
          </p:contentPart>
        </mc:Choice>
        <mc:Fallback xmlns="">
          <p:pic>
            <p:nvPicPr>
              <p:cNvPr id="127" name="墨迹 126"/>
            </p:nvPicPr>
            <p:blipFill>
              <a:blip r:embed="rId231"/>
            </p:blipFill>
            <p:spPr>
              <a:xfrm>
                <a:off x="3341511" y="1786055"/>
                <a:ext cx="109361" cy="20761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8" name="墨迹 127"/>
              <p14:cNvContentPartPr/>
              <p14:nvPr/>
            </p14:nvContentPartPr>
            <p14:xfrm>
              <a:off x="3409244" y="1816016"/>
              <a:ext cx="135467" cy="121256"/>
            </p14:xfrm>
          </p:contentPart>
        </mc:Choice>
        <mc:Fallback xmlns="">
          <p:pic>
            <p:nvPicPr>
              <p:cNvPr id="128" name="墨迹 127"/>
            </p:nvPicPr>
            <p:blipFill>
              <a:blip r:embed="rId233"/>
            </p:blipFill>
            <p:spPr>
              <a:xfrm>
                <a:off x="3409244" y="1816016"/>
                <a:ext cx="135467" cy="121256"/>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9" name="墨迹 128"/>
              <p14:cNvContentPartPr/>
              <p14:nvPr/>
            </p14:nvContentPartPr>
            <p14:xfrm>
              <a:off x="3414888" y="1934452"/>
              <a:ext cx="11289" cy="496302"/>
            </p14:xfrm>
          </p:contentPart>
        </mc:Choice>
        <mc:Fallback xmlns="">
          <p:pic>
            <p:nvPicPr>
              <p:cNvPr id="129" name="墨迹 128"/>
            </p:nvPicPr>
            <p:blipFill>
              <a:blip r:embed="rId235"/>
            </p:blipFill>
            <p:spPr>
              <a:xfrm>
                <a:off x="3414888" y="1934452"/>
                <a:ext cx="11289" cy="496302"/>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0" name="墨迹 129"/>
              <p14:cNvContentPartPr/>
              <p14:nvPr/>
            </p14:nvContentPartPr>
            <p14:xfrm>
              <a:off x="3608740" y="1795395"/>
              <a:ext cx="235126" cy="232995"/>
            </p14:xfrm>
          </p:contentPart>
        </mc:Choice>
        <mc:Fallback xmlns="">
          <p:pic>
            <p:nvPicPr>
              <p:cNvPr id="130" name="墨迹 129"/>
            </p:nvPicPr>
            <p:blipFill>
              <a:blip r:embed="rId237"/>
            </p:blipFill>
            <p:spPr>
              <a:xfrm>
                <a:off x="3608740" y="1795395"/>
                <a:ext cx="235126" cy="232995"/>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1" name="墨迹 130"/>
              <p14:cNvContentPartPr/>
              <p14:nvPr/>
            </p14:nvContentPartPr>
            <p14:xfrm>
              <a:off x="2865261" y="204971"/>
              <a:ext cx="199672" cy="216075"/>
            </p14:xfrm>
          </p:contentPart>
        </mc:Choice>
        <mc:Fallback xmlns="">
          <p:pic>
            <p:nvPicPr>
              <p:cNvPr id="131" name="墨迹 130"/>
            </p:nvPicPr>
            <p:blipFill>
              <a:blip r:embed="rId239"/>
            </p:blipFill>
            <p:spPr>
              <a:xfrm>
                <a:off x="2865261" y="204971"/>
                <a:ext cx="199672" cy="216075"/>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2" name="墨迹 131"/>
              <p14:cNvContentPartPr/>
              <p14:nvPr/>
            </p14:nvContentPartPr>
            <p14:xfrm>
              <a:off x="3135488" y="156857"/>
              <a:ext cx="98778" cy="147692"/>
            </p14:xfrm>
          </p:contentPart>
        </mc:Choice>
        <mc:Fallback xmlns="">
          <p:pic>
            <p:nvPicPr>
              <p:cNvPr id="132" name="墨迹 131"/>
            </p:nvPicPr>
            <p:blipFill>
              <a:blip r:embed="rId241"/>
            </p:blipFill>
            <p:spPr>
              <a:xfrm>
                <a:off x="3135488" y="156857"/>
                <a:ext cx="98778" cy="147692"/>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3" name="墨迹 132"/>
              <p14:cNvContentPartPr/>
              <p14:nvPr/>
            </p14:nvContentPartPr>
            <p14:xfrm>
              <a:off x="3234266" y="169194"/>
              <a:ext cx="84667" cy="73317"/>
            </p14:xfrm>
          </p:contentPart>
        </mc:Choice>
        <mc:Fallback xmlns="">
          <p:pic>
            <p:nvPicPr>
              <p:cNvPr id="133" name="墨迹 132"/>
            </p:nvPicPr>
            <p:blipFill>
              <a:blip r:embed="rId243"/>
            </p:blipFill>
            <p:spPr>
              <a:xfrm>
                <a:off x="3234266" y="169194"/>
                <a:ext cx="84667" cy="73317"/>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4" name="墨迹 133"/>
              <p14:cNvContentPartPr/>
              <p14:nvPr/>
            </p14:nvContentPartPr>
            <p14:xfrm>
              <a:off x="3222977" y="231231"/>
              <a:ext cx="22578" cy="391967"/>
            </p14:xfrm>
          </p:contentPart>
        </mc:Choice>
        <mc:Fallback xmlns="">
          <p:pic>
            <p:nvPicPr>
              <p:cNvPr id="134" name="墨迹 133"/>
            </p:nvPicPr>
            <p:blipFill>
              <a:blip r:embed="rId245"/>
            </p:blipFill>
            <p:spPr>
              <a:xfrm>
                <a:off x="3222977" y="231231"/>
                <a:ext cx="22578" cy="391967"/>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5" name="墨迹 134"/>
              <p14:cNvContentPartPr/>
              <p14:nvPr/>
            </p14:nvContentPartPr>
            <p14:xfrm>
              <a:off x="3360561" y="186113"/>
              <a:ext cx="189794" cy="219952"/>
            </p14:xfrm>
          </p:contentPart>
        </mc:Choice>
        <mc:Fallback xmlns="">
          <p:pic>
            <p:nvPicPr>
              <p:cNvPr id="135" name="墨迹 134"/>
            </p:nvPicPr>
            <p:blipFill>
              <a:blip r:embed="rId247"/>
            </p:blipFill>
            <p:spPr>
              <a:xfrm>
                <a:off x="3360561" y="186113"/>
                <a:ext cx="189794" cy="219952"/>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6" name="墨迹 135"/>
              <p14:cNvContentPartPr/>
              <p14:nvPr/>
            </p14:nvContentPartPr>
            <p14:xfrm>
              <a:off x="2643011" y="566800"/>
              <a:ext cx="1274233" cy="42298"/>
            </p14:xfrm>
          </p:contentPart>
        </mc:Choice>
        <mc:Fallback xmlns="">
          <p:pic>
            <p:nvPicPr>
              <p:cNvPr id="136" name="墨迹 135"/>
            </p:nvPicPr>
            <p:blipFill>
              <a:blip r:embed="rId249"/>
            </p:blipFill>
            <p:spPr>
              <a:xfrm>
                <a:off x="2643011" y="566800"/>
                <a:ext cx="1274233" cy="42298"/>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7" name="墨迹 136"/>
              <p14:cNvContentPartPr/>
              <p14:nvPr/>
            </p14:nvContentPartPr>
            <p14:xfrm>
              <a:off x="3081866" y="767013"/>
              <a:ext cx="246416" cy="315829"/>
            </p14:xfrm>
          </p:contentPart>
        </mc:Choice>
        <mc:Fallback xmlns="">
          <p:pic>
            <p:nvPicPr>
              <p:cNvPr id="137" name="墨迹 136"/>
            </p:nvPicPr>
            <p:blipFill>
              <a:blip r:embed="rId251"/>
            </p:blipFill>
            <p:spPr>
              <a:xfrm>
                <a:off x="3081866" y="767013"/>
                <a:ext cx="246416" cy="31582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8" name="墨迹 137"/>
              <p14:cNvContentPartPr/>
              <p14:nvPr/>
            </p14:nvContentPartPr>
            <p14:xfrm>
              <a:off x="3994679" y="473743"/>
              <a:ext cx="182209" cy="25379"/>
            </p14:xfrm>
          </p:contentPart>
        </mc:Choice>
        <mc:Fallback xmlns="">
          <p:pic>
            <p:nvPicPr>
              <p:cNvPr id="138" name="墨迹 137"/>
            </p:nvPicPr>
            <p:blipFill>
              <a:blip r:embed="rId253"/>
            </p:blipFill>
            <p:spPr>
              <a:xfrm>
                <a:off x="3994679" y="473743"/>
                <a:ext cx="182209" cy="2537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9" name="墨迹 138"/>
              <p14:cNvContentPartPr/>
              <p14:nvPr/>
            </p14:nvContentPartPr>
            <p14:xfrm>
              <a:off x="3960636" y="614738"/>
              <a:ext cx="216252" cy="8460"/>
            </p14:xfrm>
          </p:contentPart>
        </mc:Choice>
        <mc:Fallback xmlns="">
          <p:pic>
            <p:nvPicPr>
              <p:cNvPr id="139" name="墨迹 138"/>
            </p:nvPicPr>
            <p:blipFill>
              <a:blip r:embed="rId255"/>
            </p:blipFill>
            <p:spPr>
              <a:xfrm>
                <a:off x="3960636" y="614738"/>
                <a:ext cx="216252" cy="846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42" name="墨迹 141"/>
              <p14:cNvContentPartPr/>
              <p14:nvPr/>
            </p14:nvContentPartPr>
            <p14:xfrm>
              <a:off x="7202311" y="2427935"/>
              <a:ext cx="50800" cy="53578"/>
            </p14:xfrm>
          </p:contentPart>
        </mc:Choice>
        <mc:Fallback xmlns="">
          <p:pic>
            <p:nvPicPr>
              <p:cNvPr id="142" name="墨迹 141"/>
            </p:nvPicPr>
            <p:blipFill>
              <a:blip r:embed="rId257"/>
            </p:blipFill>
            <p:spPr>
              <a:xfrm>
                <a:off x="7202311" y="2427935"/>
                <a:ext cx="50800" cy="53578"/>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43" name="墨迹 142"/>
              <p14:cNvContentPartPr/>
              <p14:nvPr/>
            </p14:nvContentPartPr>
            <p14:xfrm>
              <a:off x="223661" y="902368"/>
              <a:ext cx="160161" cy="377867"/>
            </p14:xfrm>
          </p:contentPart>
        </mc:Choice>
        <mc:Fallback xmlns="">
          <p:pic>
            <p:nvPicPr>
              <p:cNvPr id="143" name="墨迹 142"/>
            </p:nvPicPr>
            <p:blipFill>
              <a:blip r:embed="rId259"/>
            </p:blipFill>
            <p:spPr>
              <a:xfrm>
                <a:off x="223661" y="902368"/>
                <a:ext cx="160161" cy="37786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44" name="墨迹 143"/>
              <p14:cNvContentPartPr/>
              <p14:nvPr/>
            </p14:nvContentPartPr>
            <p14:xfrm>
              <a:off x="372533" y="1039133"/>
              <a:ext cx="115711" cy="29609"/>
            </p14:xfrm>
          </p:contentPart>
        </mc:Choice>
        <mc:Fallback xmlns="">
          <p:pic>
            <p:nvPicPr>
              <p:cNvPr id="144" name="墨迹 143"/>
            </p:nvPicPr>
            <p:blipFill>
              <a:blip r:embed="rId261"/>
            </p:blipFill>
            <p:spPr>
              <a:xfrm>
                <a:off x="372533" y="1039133"/>
                <a:ext cx="115711" cy="2960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5" name="墨迹 144"/>
              <p14:cNvContentPartPr/>
              <p14:nvPr/>
            </p14:nvContentPartPr>
            <p14:xfrm>
              <a:off x="361950" y="1139240"/>
              <a:ext cx="157338" cy="14099"/>
            </p14:xfrm>
          </p:contentPart>
        </mc:Choice>
        <mc:Fallback xmlns="">
          <p:pic>
            <p:nvPicPr>
              <p:cNvPr id="145" name="墨迹 144"/>
            </p:nvPicPr>
            <p:blipFill>
              <a:blip r:embed="rId263"/>
            </p:blipFill>
            <p:spPr>
              <a:xfrm>
                <a:off x="361950" y="1139240"/>
                <a:ext cx="157338" cy="14099"/>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6" name="墨迹 145"/>
              <p14:cNvContentPartPr/>
              <p14:nvPr/>
            </p14:nvContentPartPr>
            <p14:xfrm>
              <a:off x="540279" y="1060282"/>
              <a:ext cx="224543" cy="11280"/>
            </p14:xfrm>
          </p:contentPart>
        </mc:Choice>
        <mc:Fallback xmlns="">
          <p:pic>
            <p:nvPicPr>
              <p:cNvPr id="146" name="墨迹 145"/>
            </p:nvPicPr>
            <p:blipFill>
              <a:blip r:embed="rId265"/>
            </p:blipFill>
            <p:spPr>
              <a:xfrm>
                <a:off x="540279" y="1060282"/>
                <a:ext cx="224543" cy="11280"/>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7" name="墨迹 146"/>
              <p14:cNvContentPartPr/>
              <p14:nvPr/>
            </p14:nvContentPartPr>
            <p14:xfrm>
              <a:off x="543806" y="1088481"/>
              <a:ext cx="170216" cy="107157"/>
            </p14:xfrm>
          </p:contentPart>
        </mc:Choice>
        <mc:Fallback xmlns="">
          <p:pic>
            <p:nvPicPr>
              <p:cNvPr id="147" name="墨迹 146"/>
            </p:nvPicPr>
            <p:blipFill>
              <a:blip r:embed="rId267"/>
            </p:blipFill>
            <p:spPr>
              <a:xfrm>
                <a:off x="543806" y="1088481"/>
                <a:ext cx="170216" cy="107157"/>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8" name="墨迹 147"/>
              <p14:cNvContentPartPr/>
              <p14:nvPr/>
            </p14:nvContentPartPr>
            <p14:xfrm>
              <a:off x="654755" y="1101876"/>
              <a:ext cx="22578" cy="310894"/>
            </p14:xfrm>
          </p:contentPart>
        </mc:Choice>
        <mc:Fallback xmlns="">
          <p:pic>
            <p:nvPicPr>
              <p:cNvPr id="148" name="墨迹 147"/>
            </p:nvPicPr>
            <p:blipFill>
              <a:blip r:embed="rId269"/>
            </p:blipFill>
            <p:spPr>
              <a:xfrm>
                <a:off x="654755" y="1101876"/>
                <a:ext cx="22578" cy="310894"/>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9" name="墨迹 148"/>
              <p14:cNvContentPartPr/>
              <p14:nvPr/>
            </p14:nvContentPartPr>
            <p14:xfrm>
              <a:off x="513644" y="733174"/>
              <a:ext cx="313267" cy="298909"/>
            </p14:xfrm>
          </p:contentPart>
        </mc:Choice>
        <mc:Fallback xmlns="">
          <p:pic>
            <p:nvPicPr>
              <p:cNvPr id="149" name="墨迹 148"/>
            </p:nvPicPr>
            <p:blipFill>
              <a:blip r:embed="rId271"/>
            </p:blipFill>
            <p:spPr>
              <a:xfrm>
                <a:off x="513644" y="733174"/>
                <a:ext cx="313267" cy="298909"/>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50" name="墨迹 149"/>
              <p14:cNvContentPartPr/>
              <p14:nvPr/>
            </p14:nvContentPartPr>
            <p14:xfrm>
              <a:off x="643466" y="806491"/>
              <a:ext cx="134056" cy="276351"/>
            </p14:xfrm>
          </p:contentPart>
        </mc:Choice>
        <mc:Fallback xmlns="">
          <p:pic>
            <p:nvPicPr>
              <p:cNvPr id="150" name="墨迹 149"/>
            </p:nvPicPr>
            <p:blipFill>
              <a:blip r:embed="rId273"/>
            </p:blipFill>
            <p:spPr>
              <a:xfrm>
                <a:off x="643466" y="806491"/>
                <a:ext cx="134056" cy="276351"/>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51" name="墨迹 150"/>
              <p14:cNvContentPartPr/>
              <p14:nvPr/>
            </p14:nvContentPartPr>
            <p14:xfrm>
              <a:off x="730602" y="1054643"/>
              <a:ext cx="124531" cy="16919"/>
            </p14:xfrm>
          </p:contentPart>
        </mc:Choice>
        <mc:Fallback xmlns="">
          <p:pic>
            <p:nvPicPr>
              <p:cNvPr id="151" name="墨迹 150"/>
            </p:nvPicPr>
            <p:blipFill>
              <a:blip r:embed="rId275"/>
            </p:blipFill>
            <p:spPr>
              <a:xfrm>
                <a:off x="730602" y="1054643"/>
                <a:ext cx="124531" cy="1691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52" name="墨迹 151"/>
              <p14:cNvContentPartPr/>
              <p14:nvPr/>
            </p14:nvContentPartPr>
            <p14:xfrm>
              <a:off x="925688" y="885448"/>
              <a:ext cx="56445" cy="219953"/>
            </p14:xfrm>
          </p:contentPart>
        </mc:Choice>
        <mc:Fallback xmlns="">
          <p:pic>
            <p:nvPicPr>
              <p:cNvPr id="152" name="墨迹 151"/>
            </p:nvPicPr>
            <p:blipFill>
              <a:blip r:embed="rId277"/>
            </p:blipFill>
            <p:spPr>
              <a:xfrm>
                <a:off x="925688" y="885448"/>
                <a:ext cx="56445" cy="219953"/>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53" name="墨迹 152"/>
              <p14:cNvContentPartPr/>
              <p14:nvPr/>
            </p14:nvContentPartPr>
            <p14:xfrm>
              <a:off x="976488" y="857250"/>
              <a:ext cx="334434" cy="255377"/>
            </p14:xfrm>
          </p:contentPart>
        </mc:Choice>
        <mc:Fallback xmlns="">
          <p:pic>
            <p:nvPicPr>
              <p:cNvPr id="153" name="墨迹 152"/>
            </p:nvPicPr>
            <p:blipFill>
              <a:blip r:embed="rId279"/>
            </p:blipFill>
            <p:spPr>
              <a:xfrm>
                <a:off x="976488" y="857250"/>
                <a:ext cx="334434" cy="255377"/>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54" name="墨迹 153"/>
              <p14:cNvContentPartPr/>
              <p14:nvPr/>
            </p14:nvContentPartPr>
            <p14:xfrm>
              <a:off x="1122538" y="941847"/>
              <a:ext cx="119239" cy="152274"/>
            </p14:xfrm>
          </p:contentPart>
        </mc:Choice>
        <mc:Fallback xmlns="">
          <p:pic>
            <p:nvPicPr>
              <p:cNvPr id="154" name="墨迹 153"/>
            </p:nvPicPr>
            <p:blipFill>
              <a:blip r:embed="rId281"/>
            </p:blipFill>
            <p:spPr>
              <a:xfrm>
                <a:off x="1122538" y="941847"/>
                <a:ext cx="119239" cy="152274"/>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5" name="墨迹 154"/>
              <p14:cNvContentPartPr/>
              <p14:nvPr/>
            </p14:nvContentPartPr>
            <p14:xfrm>
              <a:off x="1281288" y="919287"/>
              <a:ext cx="132645" cy="171309"/>
            </p14:xfrm>
          </p:contentPart>
        </mc:Choice>
        <mc:Fallback xmlns="">
          <p:pic>
            <p:nvPicPr>
              <p:cNvPr id="155" name="墨迹 154"/>
            </p:nvPicPr>
            <p:blipFill>
              <a:blip r:embed="rId283"/>
            </p:blipFill>
            <p:spPr>
              <a:xfrm>
                <a:off x="1281288" y="919287"/>
                <a:ext cx="132645" cy="171309"/>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6" name="墨迹 155"/>
              <p14:cNvContentPartPr/>
              <p14:nvPr/>
            </p14:nvContentPartPr>
            <p14:xfrm>
              <a:off x="1388533" y="783932"/>
              <a:ext cx="138994" cy="363767"/>
            </p14:xfrm>
          </p:contentPart>
        </mc:Choice>
        <mc:Fallback xmlns="">
          <p:pic>
            <p:nvPicPr>
              <p:cNvPr id="156" name="墨迹 155"/>
            </p:nvPicPr>
            <p:blipFill>
              <a:blip r:embed="rId285"/>
            </p:blipFill>
            <p:spPr>
              <a:xfrm>
                <a:off x="1388533" y="783932"/>
                <a:ext cx="138994" cy="363767"/>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7" name="墨迹 156"/>
              <p14:cNvContentPartPr/>
              <p14:nvPr/>
            </p14:nvContentPartPr>
            <p14:xfrm>
              <a:off x="1501422" y="575259"/>
              <a:ext cx="138289" cy="140995"/>
            </p14:xfrm>
          </p:contentPart>
        </mc:Choice>
        <mc:Fallback xmlns="">
          <p:pic>
            <p:nvPicPr>
              <p:cNvPr id="157" name="墨迹 156"/>
            </p:nvPicPr>
            <p:blipFill>
              <a:blip r:embed="rId287"/>
            </p:blipFill>
            <p:spPr>
              <a:xfrm>
                <a:off x="1501422" y="575259"/>
                <a:ext cx="138289" cy="140995"/>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8" name="墨迹 157"/>
              <p14:cNvContentPartPr/>
              <p14:nvPr/>
            </p14:nvContentPartPr>
            <p14:xfrm>
              <a:off x="936977" y="857250"/>
              <a:ext cx="50800" cy="267890"/>
            </p14:xfrm>
          </p:contentPart>
        </mc:Choice>
        <mc:Fallback xmlns="">
          <p:pic>
            <p:nvPicPr>
              <p:cNvPr id="158" name="墨迹 157"/>
            </p:nvPicPr>
            <p:blipFill>
              <a:blip r:embed="rId289"/>
            </p:blipFill>
            <p:spPr>
              <a:xfrm>
                <a:off x="936977" y="857250"/>
                <a:ext cx="50800" cy="267890"/>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9" name="墨迹 158"/>
              <p14:cNvContentPartPr/>
              <p14:nvPr/>
            </p14:nvContentPartPr>
            <p14:xfrm>
              <a:off x="4778022" y="211492"/>
              <a:ext cx="105017" cy="59958"/>
            </p14:xfrm>
          </p:contentPart>
        </mc:Choice>
        <mc:Fallback xmlns="">
          <p:pic>
            <p:nvPicPr>
              <p:cNvPr id="159" name="墨迹 158"/>
            </p:nvPicPr>
            <p:blipFill>
              <a:blip r:embed="rId291"/>
            </p:blipFill>
            <p:spPr>
              <a:xfrm>
                <a:off x="4778022" y="211492"/>
                <a:ext cx="105017" cy="59958"/>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60" name="墨迹 159"/>
              <p14:cNvContentPartPr/>
              <p14:nvPr/>
            </p14:nvContentPartPr>
            <p14:xfrm>
              <a:off x="4816651" y="30137"/>
              <a:ext cx="195615" cy="237753"/>
            </p14:xfrm>
          </p:contentPart>
        </mc:Choice>
        <mc:Fallback xmlns="">
          <p:pic>
            <p:nvPicPr>
              <p:cNvPr id="160" name="墨迹 159"/>
            </p:nvPicPr>
            <p:blipFill>
              <a:blip r:embed="rId293"/>
            </p:blipFill>
            <p:spPr>
              <a:xfrm>
                <a:off x="4816651" y="30137"/>
                <a:ext cx="195615" cy="237753"/>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61" name="墨迹 160"/>
              <p14:cNvContentPartPr/>
              <p14:nvPr/>
            </p14:nvContentPartPr>
            <p14:xfrm>
              <a:off x="4424538" y="279170"/>
              <a:ext cx="1123950" cy="149455"/>
            </p14:xfrm>
          </p:contentPart>
        </mc:Choice>
        <mc:Fallback xmlns="">
          <p:pic>
            <p:nvPicPr>
              <p:cNvPr id="161" name="墨迹 160"/>
            </p:nvPicPr>
            <p:blipFill>
              <a:blip r:embed="rId295"/>
            </p:blipFill>
            <p:spPr>
              <a:xfrm>
                <a:off x="4424538" y="279170"/>
                <a:ext cx="1123950" cy="149455"/>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62" name="墨迹 161"/>
              <p14:cNvContentPartPr/>
              <p14:nvPr/>
            </p14:nvContentPartPr>
            <p14:xfrm>
              <a:off x="4545188" y="659856"/>
              <a:ext cx="83256" cy="274941"/>
            </p14:xfrm>
          </p:contentPart>
        </mc:Choice>
        <mc:Fallback xmlns="">
          <p:pic>
            <p:nvPicPr>
              <p:cNvPr id="162" name="墨迹 161"/>
            </p:nvPicPr>
            <p:blipFill>
              <a:blip r:embed="rId297"/>
            </p:blipFill>
            <p:spPr>
              <a:xfrm>
                <a:off x="4545188" y="659856"/>
                <a:ext cx="83256" cy="274941"/>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63" name="墨迹 162"/>
              <p14:cNvContentPartPr/>
              <p14:nvPr/>
            </p14:nvContentPartPr>
            <p14:xfrm>
              <a:off x="4673600" y="752913"/>
              <a:ext cx="327377" cy="42299"/>
            </p14:xfrm>
          </p:contentPart>
        </mc:Choice>
        <mc:Fallback xmlns="">
          <p:pic>
            <p:nvPicPr>
              <p:cNvPr id="163" name="墨迹 162"/>
            </p:nvPicPr>
            <p:blipFill>
              <a:blip r:embed="rId299"/>
            </p:blipFill>
            <p:spPr>
              <a:xfrm>
                <a:off x="4673600" y="752913"/>
                <a:ext cx="327377" cy="42299"/>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64" name="墨迹 163"/>
              <p14:cNvContentPartPr/>
              <p14:nvPr/>
            </p14:nvContentPartPr>
            <p14:xfrm>
              <a:off x="4717697" y="817771"/>
              <a:ext cx="235303" cy="129715"/>
            </p14:xfrm>
          </p:contentPart>
        </mc:Choice>
        <mc:Fallback xmlns="">
          <p:pic>
            <p:nvPicPr>
              <p:cNvPr id="164" name="墨迹 163"/>
            </p:nvPicPr>
            <p:blipFill>
              <a:blip r:embed="rId301"/>
            </p:blipFill>
            <p:spPr>
              <a:xfrm>
                <a:off x="4717697" y="817771"/>
                <a:ext cx="235303" cy="129715"/>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5" name="墨迹 164"/>
              <p14:cNvContentPartPr/>
              <p14:nvPr/>
            </p14:nvContentPartPr>
            <p14:xfrm>
              <a:off x="4840111" y="829051"/>
              <a:ext cx="47977" cy="389146"/>
            </p14:xfrm>
          </p:contentPart>
        </mc:Choice>
        <mc:Fallback xmlns="">
          <p:pic>
            <p:nvPicPr>
              <p:cNvPr id="165" name="墨迹 164"/>
            </p:nvPicPr>
            <p:blipFill>
              <a:blip r:embed="rId303"/>
            </p:blipFill>
            <p:spPr>
              <a:xfrm>
                <a:off x="4840111" y="829051"/>
                <a:ext cx="47977" cy="389146"/>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6" name="墨迹 165"/>
              <p14:cNvContentPartPr/>
              <p14:nvPr/>
            </p14:nvContentPartPr>
            <p14:xfrm>
              <a:off x="4713111" y="456824"/>
              <a:ext cx="316089" cy="236695"/>
            </p14:xfrm>
          </p:contentPart>
        </mc:Choice>
        <mc:Fallback xmlns="">
          <p:pic>
            <p:nvPicPr>
              <p:cNvPr id="166" name="墨迹 165"/>
            </p:nvPicPr>
            <p:blipFill>
              <a:blip r:embed="rId305"/>
            </p:blipFill>
            <p:spPr>
              <a:xfrm>
                <a:off x="4713111" y="456824"/>
                <a:ext cx="316089" cy="236695"/>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7" name="墨迹 166"/>
              <p14:cNvContentPartPr/>
              <p14:nvPr/>
            </p14:nvContentPartPr>
            <p14:xfrm>
              <a:off x="4857044" y="530141"/>
              <a:ext cx="113418" cy="234052"/>
            </p14:xfrm>
          </p:contentPart>
        </mc:Choice>
        <mc:Fallback xmlns="">
          <p:pic>
            <p:nvPicPr>
              <p:cNvPr id="167" name="墨迹 166"/>
            </p:nvPicPr>
            <p:blipFill>
              <a:blip r:embed="rId307"/>
            </p:blipFill>
            <p:spPr>
              <a:xfrm>
                <a:off x="4857044" y="530141"/>
                <a:ext cx="113418" cy="234052"/>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8" name="墨迹 167"/>
              <p14:cNvContentPartPr/>
              <p14:nvPr/>
            </p14:nvContentPartPr>
            <p14:xfrm>
              <a:off x="5127272" y="587949"/>
              <a:ext cx="287866" cy="252205"/>
            </p14:xfrm>
          </p:contentPart>
        </mc:Choice>
        <mc:Fallback xmlns="">
          <p:pic>
            <p:nvPicPr>
              <p:cNvPr id="168" name="墨迹 167"/>
            </p:nvPicPr>
            <p:blipFill>
              <a:blip r:embed="rId309"/>
            </p:blipFill>
            <p:spPr>
              <a:xfrm>
                <a:off x="5127272" y="587949"/>
                <a:ext cx="287866" cy="252205"/>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9" name="墨迹 168"/>
              <p14:cNvContentPartPr/>
              <p14:nvPr/>
            </p14:nvContentPartPr>
            <p14:xfrm>
              <a:off x="5271911" y="682416"/>
              <a:ext cx="163689" cy="135355"/>
            </p14:xfrm>
          </p:contentPart>
        </mc:Choice>
        <mc:Fallback xmlns="">
          <p:pic>
            <p:nvPicPr>
              <p:cNvPr id="169" name="墨迹 168"/>
            </p:nvPicPr>
            <p:blipFill>
              <a:blip r:embed="rId311"/>
            </p:blipFill>
            <p:spPr>
              <a:xfrm>
                <a:off x="5271911" y="682416"/>
                <a:ext cx="163689" cy="135355"/>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70" name="墨迹 169"/>
              <p14:cNvContentPartPr/>
              <p14:nvPr/>
            </p14:nvContentPartPr>
            <p14:xfrm>
              <a:off x="5475111" y="603458"/>
              <a:ext cx="118533" cy="172543"/>
            </p14:xfrm>
          </p:contentPart>
        </mc:Choice>
        <mc:Fallback xmlns="">
          <p:pic>
            <p:nvPicPr>
              <p:cNvPr id="170" name="墨迹 169"/>
            </p:nvPicPr>
            <p:blipFill>
              <a:blip r:embed="rId313"/>
            </p:blipFill>
            <p:spPr>
              <a:xfrm>
                <a:off x="5475111" y="603458"/>
                <a:ext cx="118533" cy="172543"/>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71" name="墨迹 170"/>
              <p14:cNvContentPartPr/>
              <p14:nvPr/>
            </p14:nvContentPartPr>
            <p14:xfrm>
              <a:off x="5588000" y="530141"/>
              <a:ext cx="150283" cy="321469"/>
            </p14:xfrm>
          </p:contentPart>
        </mc:Choice>
        <mc:Fallback xmlns="">
          <p:pic>
            <p:nvPicPr>
              <p:cNvPr id="171" name="墨迹 170"/>
            </p:nvPicPr>
            <p:blipFill>
              <a:blip r:embed="rId315"/>
            </p:blipFill>
            <p:spPr>
              <a:xfrm>
                <a:off x="5588000" y="530141"/>
                <a:ext cx="150283" cy="321469"/>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72" name="墨迹 171"/>
              <p14:cNvContentPartPr/>
              <p14:nvPr/>
            </p14:nvContentPartPr>
            <p14:xfrm>
              <a:off x="5070122" y="547060"/>
              <a:ext cx="156633" cy="327109"/>
            </p14:xfrm>
          </p:contentPart>
        </mc:Choice>
        <mc:Fallback xmlns="">
          <p:pic>
            <p:nvPicPr>
              <p:cNvPr id="172" name="墨迹 171"/>
            </p:nvPicPr>
            <p:blipFill>
              <a:blip r:embed="rId317"/>
            </p:blipFill>
            <p:spPr>
              <a:xfrm>
                <a:off x="5070122" y="547060"/>
                <a:ext cx="156633" cy="327109"/>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73" name="墨迹 172"/>
              <p14:cNvContentPartPr/>
              <p14:nvPr/>
            </p14:nvContentPartPr>
            <p14:xfrm>
              <a:off x="5751688" y="445544"/>
              <a:ext cx="146756" cy="112796"/>
            </p14:xfrm>
          </p:contentPart>
        </mc:Choice>
        <mc:Fallback xmlns="">
          <p:pic>
            <p:nvPicPr>
              <p:cNvPr id="173" name="墨迹 172"/>
            </p:nvPicPr>
            <p:blipFill>
              <a:blip r:embed="rId319"/>
            </p:blipFill>
            <p:spPr>
              <a:xfrm>
                <a:off x="5751688" y="445544"/>
                <a:ext cx="146756" cy="112796"/>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74" name="墨迹 173"/>
              <p14:cNvContentPartPr/>
              <p14:nvPr/>
            </p14:nvContentPartPr>
            <p14:xfrm>
              <a:off x="5452533" y="211492"/>
              <a:ext cx="287867" cy="42299"/>
            </p14:xfrm>
          </p:contentPart>
        </mc:Choice>
        <mc:Fallback xmlns="">
          <p:pic>
            <p:nvPicPr>
              <p:cNvPr id="174" name="墨迹 173"/>
            </p:nvPicPr>
            <p:blipFill>
              <a:blip r:embed="rId321"/>
            </p:blipFill>
            <p:spPr>
              <a:xfrm>
                <a:off x="5452533" y="211492"/>
                <a:ext cx="287867" cy="42299"/>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75" name="墨迹 174"/>
              <p14:cNvContentPartPr/>
              <p14:nvPr/>
            </p14:nvContentPartPr>
            <p14:xfrm>
              <a:off x="4555066" y="1562225"/>
              <a:ext cx="180622" cy="16919"/>
            </p14:xfrm>
          </p:contentPart>
        </mc:Choice>
        <mc:Fallback xmlns="">
          <p:pic>
            <p:nvPicPr>
              <p:cNvPr id="175" name="墨迹 174"/>
            </p:nvPicPr>
            <p:blipFill>
              <a:blip r:embed="rId323"/>
            </p:blipFill>
            <p:spPr>
              <a:xfrm>
                <a:off x="4555066" y="1562225"/>
                <a:ext cx="180622" cy="16919"/>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76" name="墨迹 175"/>
              <p14:cNvContentPartPr/>
              <p14:nvPr/>
            </p14:nvContentPartPr>
            <p14:xfrm>
              <a:off x="4543777" y="1691940"/>
              <a:ext cx="155223" cy="5640"/>
            </p14:xfrm>
          </p:contentPart>
        </mc:Choice>
        <mc:Fallback xmlns="">
          <p:pic>
            <p:nvPicPr>
              <p:cNvPr id="176" name="墨迹 175"/>
            </p:nvPicPr>
            <p:blipFill>
              <a:blip r:embed="rId325"/>
            </p:blipFill>
            <p:spPr>
              <a:xfrm>
                <a:off x="4543777" y="1691940"/>
                <a:ext cx="155223" cy="5640"/>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77" name="墨迹 176"/>
              <p14:cNvContentPartPr/>
              <p14:nvPr/>
            </p14:nvContentPartPr>
            <p14:xfrm>
              <a:off x="4905022" y="1550945"/>
              <a:ext cx="753533" cy="22560"/>
            </p14:xfrm>
          </p:contentPart>
        </mc:Choice>
        <mc:Fallback xmlns="">
          <p:pic>
            <p:nvPicPr>
              <p:cNvPr id="177" name="墨迹 176"/>
            </p:nvPicPr>
            <p:blipFill>
              <a:blip r:embed="rId327"/>
            </p:blipFill>
            <p:spPr>
              <a:xfrm>
                <a:off x="4905022" y="1550945"/>
                <a:ext cx="753533" cy="22560"/>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78" name="墨迹 177"/>
              <p14:cNvContentPartPr/>
              <p14:nvPr/>
            </p14:nvContentPartPr>
            <p14:xfrm>
              <a:off x="5040488" y="1663741"/>
              <a:ext cx="186267" cy="234228"/>
            </p14:xfrm>
          </p:contentPart>
        </mc:Choice>
        <mc:Fallback xmlns="">
          <p:pic>
            <p:nvPicPr>
              <p:cNvPr id="178" name="墨迹 177"/>
            </p:nvPicPr>
            <p:blipFill>
              <a:blip r:embed="rId329"/>
            </p:blipFill>
            <p:spPr>
              <a:xfrm>
                <a:off x="5040488" y="1663741"/>
                <a:ext cx="186267" cy="234228"/>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79" name="墨迹 178"/>
              <p14:cNvContentPartPr/>
              <p14:nvPr/>
            </p14:nvContentPartPr>
            <p14:xfrm>
              <a:off x="5016500" y="1201277"/>
              <a:ext cx="190500" cy="183294"/>
            </p14:xfrm>
          </p:contentPart>
        </mc:Choice>
        <mc:Fallback xmlns="">
          <p:pic>
            <p:nvPicPr>
              <p:cNvPr id="179" name="墨迹 178"/>
            </p:nvPicPr>
            <p:blipFill>
              <a:blip r:embed="rId331"/>
            </p:blipFill>
            <p:spPr>
              <a:xfrm>
                <a:off x="5016500" y="1201277"/>
                <a:ext cx="190500" cy="183294"/>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80" name="墨迹 179"/>
              <p14:cNvContentPartPr/>
              <p14:nvPr/>
            </p14:nvContentPartPr>
            <p14:xfrm>
              <a:off x="5091288" y="1252036"/>
              <a:ext cx="101600" cy="234052"/>
            </p14:xfrm>
          </p:contentPart>
        </mc:Choice>
        <mc:Fallback xmlns="">
          <p:pic>
            <p:nvPicPr>
              <p:cNvPr id="180" name="墨迹 179"/>
            </p:nvPicPr>
            <p:blipFill>
              <a:blip r:embed="rId333"/>
            </p:blipFill>
            <p:spPr>
              <a:xfrm>
                <a:off x="5091288" y="1252036"/>
                <a:ext cx="101600" cy="234052"/>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81" name="墨迹 180"/>
              <p14:cNvContentPartPr/>
              <p14:nvPr/>
            </p14:nvContentPartPr>
            <p14:xfrm>
              <a:off x="5249333" y="1151929"/>
              <a:ext cx="381000" cy="313890"/>
            </p14:xfrm>
          </p:contentPart>
        </mc:Choice>
        <mc:Fallback xmlns="">
          <p:pic>
            <p:nvPicPr>
              <p:cNvPr id="181" name="墨迹 180"/>
            </p:nvPicPr>
            <p:blipFill>
              <a:blip r:embed="rId335"/>
            </p:blipFill>
            <p:spPr>
              <a:xfrm>
                <a:off x="5249333" y="1151929"/>
                <a:ext cx="381000" cy="313890"/>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82" name="墨迹 181"/>
              <p14:cNvContentPartPr/>
              <p14:nvPr/>
            </p14:nvContentPartPr>
            <p14:xfrm>
              <a:off x="5450416" y="1235116"/>
              <a:ext cx="124354" cy="218014"/>
            </p14:xfrm>
          </p:contentPart>
        </mc:Choice>
        <mc:Fallback xmlns="">
          <p:pic>
            <p:nvPicPr>
              <p:cNvPr id="182" name="墨迹 181"/>
            </p:nvPicPr>
            <p:blipFill>
              <a:blip r:embed="rId337"/>
            </p:blipFill>
            <p:spPr>
              <a:xfrm>
                <a:off x="5450416" y="1235116"/>
                <a:ext cx="124354" cy="218014"/>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83" name="墨迹 182"/>
              <p14:cNvContentPartPr/>
              <p14:nvPr/>
            </p14:nvContentPartPr>
            <p14:xfrm>
              <a:off x="5294488" y="1691940"/>
              <a:ext cx="146756" cy="163555"/>
            </p14:xfrm>
          </p:contentPart>
        </mc:Choice>
        <mc:Fallback xmlns="">
          <p:pic>
            <p:nvPicPr>
              <p:cNvPr id="183" name="墨迹 182"/>
            </p:nvPicPr>
            <p:blipFill>
              <a:blip r:embed="rId339"/>
            </p:blipFill>
            <p:spPr>
              <a:xfrm>
                <a:off x="5294488" y="1691940"/>
                <a:ext cx="146756" cy="163555"/>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84" name="墨迹 183"/>
              <p14:cNvContentPartPr/>
              <p14:nvPr/>
            </p14:nvContentPartPr>
            <p14:xfrm>
              <a:off x="5507566" y="1659511"/>
              <a:ext cx="131234" cy="122666"/>
            </p14:xfrm>
          </p:contentPart>
        </mc:Choice>
        <mc:Fallback xmlns="">
          <p:pic>
            <p:nvPicPr>
              <p:cNvPr id="184" name="墨迹 183"/>
            </p:nvPicPr>
            <p:blipFill>
              <a:blip r:embed="rId341"/>
            </p:blipFill>
            <p:spPr>
              <a:xfrm>
                <a:off x="5507566" y="1659511"/>
                <a:ext cx="131234" cy="122666"/>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85" name="墨迹 184"/>
              <p14:cNvContentPartPr/>
              <p14:nvPr/>
            </p14:nvContentPartPr>
            <p14:xfrm>
              <a:off x="5565422" y="1528386"/>
              <a:ext cx="355600" cy="11280"/>
            </p14:xfrm>
          </p:contentPart>
        </mc:Choice>
        <mc:Fallback xmlns="">
          <p:pic>
            <p:nvPicPr>
              <p:cNvPr id="185" name="墨迹 184"/>
            </p:nvPicPr>
            <p:blipFill>
              <a:blip r:embed="rId343"/>
            </p:blipFill>
            <p:spPr>
              <a:xfrm>
                <a:off x="5565422" y="1528386"/>
                <a:ext cx="355600" cy="11280"/>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86" name="墨迹 185"/>
              <p14:cNvContentPartPr/>
              <p14:nvPr/>
            </p14:nvContentPartPr>
            <p14:xfrm>
              <a:off x="5367866" y="1522746"/>
              <a:ext cx="530578" cy="62038"/>
            </p14:xfrm>
          </p:contentPart>
        </mc:Choice>
        <mc:Fallback xmlns="">
          <p:pic>
            <p:nvPicPr>
              <p:cNvPr id="186" name="墨迹 185"/>
            </p:nvPicPr>
            <p:blipFill>
              <a:blip r:embed="rId345"/>
            </p:blipFill>
            <p:spPr>
              <a:xfrm>
                <a:off x="5367866" y="1522746"/>
                <a:ext cx="530578" cy="62038"/>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87" name="墨迹 186"/>
              <p14:cNvContentPartPr/>
              <p14:nvPr/>
            </p14:nvContentPartPr>
            <p14:xfrm>
              <a:off x="5300133" y="1686300"/>
              <a:ext cx="169334" cy="174834"/>
            </p14:xfrm>
          </p:contentPart>
        </mc:Choice>
        <mc:Fallback xmlns="">
          <p:pic>
            <p:nvPicPr>
              <p:cNvPr id="187" name="墨迹 186"/>
            </p:nvPicPr>
            <p:blipFill>
              <a:blip r:embed="rId347"/>
            </p:blipFill>
            <p:spPr>
              <a:xfrm>
                <a:off x="5300133" y="1686300"/>
                <a:ext cx="169334" cy="174834"/>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88" name="墨迹 187"/>
              <p14:cNvContentPartPr/>
              <p14:nvPr/>
            </p14:nvContentPartPr>
            <p14:xfrm>
              <a:off x="5520266" y="1669381"/>
              <a:ext cx="62089" cy="101516"/>
            </p14:xfrm>
          </p:contentPart>
        </mc:Choice>
        <mc:Fallback xmlns="">
          <p:pic>
            <p:nvPicPr>
              <p:cNvPr id="188" name="墨迹 187"/>
            </p:nvPicPr>
            <p:blipFill>
              <a:blip r:embed="rId349"/>
            </p:blipFill>
            <p:spPr>
              <a:xfrm>
                <a:off x="5520266" y="1669381"/>
                <a:ext cx="62089" cy="101516"/>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89" name="墨迹 188"/>
              <p14:cNvContentPartPr/>
              <p14:nvPr/>
            </p14:nvContentPartPr>
            <p14:xfrm>
              <a:off x="5108222" y="1652462"/>
              <a:ext cx="129822" cy="273530"/>
            </p14:xfrm>
          </p:contentPart>
        </mc:Choice>
        <mc:Fallback xmlns="">
          <p:pic>
            <p:nvPicPr>
              <p:cNvPr id="189" name="墨迹 188"/>
            </p:nvPicPr>
            <p:blipFill>
              <a:blip r:embed="rId351"/>
            </p:blipFill>
            <p:spPr>
              <a:xfrm>
                <a:off x="5108222" y="1652462"/>
                <a:ext cx="129822" cy="273530"/>
              </a:xfrm>
              <a:prstGeom prst="rect"/>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5-10-10 14:15:51.966000"/>
          <p:cNvPicPr>
            <a:picLocks noChangeAspect="1"/>
          </p:cNvPicPr>
          <p:nvPr/>
        </p:nvPicPr>
        <p:blipFill>
          <a:blip r:embed="rId1"/>
          <a:stretch>
            <a:fillRect/>
          </a:stretch>
        </p:blipFill>
        <p:spPr>
          <a:xfrm>
            <a:off x="128270" y="702310"/>
            <a:ext cx="10662285" cy="5332095"/>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7896577" y="2013409"/>
              <a:ext cx="283987" cy="186113"/>
            </p14:xfrm>
          </p:contentPart>
        </mc:Choice>
        <mc:Fallback xmlns="">
          <p:pic>
            <p:nvPicPr>
              <p:cNvPr id="4" name="墨迹 3"/>
            </p:nvPicPr>
            <p:blipFill>
              <a:blip r:embed="rId3"/>
            </p:blipFill>
            <p:spPr>
              <a:xfrm>
                <a:off x="7896577" y="2013409"/>
                <a:ext cx="283987" cy="18611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7625644" y="1804736"/>
              <a:ext cx="16933" cy="216428"/>
            </p14:xfrm>
          </p:contentPart>
        </mc:Choice>
        <mc:Fallback xmlns="">
          <p:pic>
            <p:nvPicPr>
              <p:cNvPr id="5" name="墨迹 4"/>
            </p:nvPicPr>
            <p:blipFill>
              <a:blip r:embed="rId5"/>
            </p:blipFill>
            <p:spPr>
              <a:xfrm>
                <a:off x="7625644" y="1804736"/>
                <a:ext cx="16933" cy="21642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617177" y="1748338"/>
              <a:ext cx="226660" cy="293975"/>
            </p14:xfrm>
          </p:contentPart>
        </mc:Choice>
        <mc:Fallback xmlns="">
          <p:pic>
            <p:nvPicPr>
              <p:cNvPr id="6" name="墨迹 5"/>
            </p:nvPicPr>
            <p:blipFill>
              <a:blip r:embed="rId7"/>
            </p:blipFill>
            <p:spPr>
              <a:xfrm>
                <a:off x="7617177" y="1748338"/>
                <a:ext cx="226660" cy="29397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8511822" y="2036673"/>
              <a:ext cx="5644" cy="211140"/>
            </p14:xfrm>
          </p:contentPart>
        </mc:Choice>
        <mc:Fallback xmlns="">
          <p:pic>
            <p:nvPicPr>
              <p:cNvPr id="7" name="墨迹 6"/>
            </p:nvPicPr>
            <p:blipFill>
              <a:blip r:embed="rId9"/>
            </p:blipFill>
            <p:spPr>
              <a:xfrm>
                <a:off x="8511822" y="2036673"/>
                <a:ext cx="5644" cy="21114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8506177" y="1975869"/>
              <a:ext cx="239184" cy="339269"/>
            </p14:xfrm>
          </p:contentPart>
        </mc:Choice>
        <mc:Fallback xmlns="">
          <p:pic>
            <p:nvPicPr>
              <p:cNvPr id="8" name="墨迹 7"/>
            </p:nvPicPr>
            <p:blipFill>
              <a:blip r:embed="rId11"/>
            </p:blipFill>
            <p:spPr>
              <a:xfrm>
                <a:off x="8506177" y="1975869"/>
                <a:ext cx="239184" cy="33926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8839200" y="3056773"/>
              <a:ext cx="50800" cy="348962"/>
            </p14:xfrm>
          </p:contentPart>
        </mc:Choice>
        <mc:Fallback xmlns="">
          <p:pic>
            <p:nvPicPr>
              <p:cNvPr id="9" name="墨迹 8"/>
            </p:nvPicPr>
            <p:blipFill>
              <a:blip r:embed="rId13"/>
            </p:blipFill>
            <p:spPr>
              <a:xfrm>
                <a:off x="8839200" y="3056773"/>
                <a:ext cx="50800" cy="34896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8847666" y="3073692"/>
              <a:ext cx="215371" cy="330633"/>
            </p14:xfrm>
          </p:contentPart>
        </mc:Choice>
        <mc:Fallback xmlns="">
          <p:pic>
            <p:nvPicPr>
              <p:cNvPr id="10" name="墨迹 9"/>
            </p:nvPicPr>
            <p:blipFill>
              <a:blip r:embed="rId15"/>
            </p:blipFill>
            <p:spPr>
              <a:xfrm>
                <a:off x="8847666" y="3073692"/>
                <a:ext cx="215371" cy="33063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7148688" y="3276725"/>
              <a:ext cx="19756" cy="261546"/>
            </p14:xfrm>
          </p:contentPart>
        </mc:Choice>
        <mc:Fallback xmlns="">
          <p:pic>
            <p:nvPicPr>
              <p:cNvPr id="11" name="墨迹 10"/>
            </p:nvPicPr>
            <p:blipFill>
              <a:blip r:embed="rId17"/>
            </p:blipFill>
            <p:spPr>
              <a:xfrm>
                <a:off x="7148688" y="3276725"/>
                <a:ext cx="19756" cy="26154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7147806" y="3238656"/>
              <a:ext cx="216253" cy="359538"/>
            </p14:xfrm>
          </p:contentPart>
        </mc:Choice>
        <mc:Fallback xmlns="">
          <p:pic>
            <p:nvPicPr>
              <p:cNvPr id="12" name="墨迹 11"/>
            </p:nvPicPr>
            <p:blipFill>
              <a:blip r:embed="rId19"/>
            </p:blipFill>
            <p:spPr>
              <a:xfrm>
                <a:off x="7147806" y="3238656"/>
                <a:ext cx="216253" cy="35953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7870296" y="2022574"/>
              <a:ext cx="31926" cy="117026"/>
            </p14:xfrm>
          </p:contentPart>
        </mc:Choice>
        <mc:Fallback xmlns="">
          <p:pic>
            <p:nvPicPr>
              <p:cNvPr id="13" name="墨迹 12"/>
            </p:nvPicPr>
            <p:blipFill>
              <a:blip r:embed="rId21"/>
            </p:blipFill>
            <p:spPr>
              <a:xfrm>
                <a:off x="7870296" y="2022574"/>
                <a:ext cx="31926" cy="11702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7896577" y="2007769"/>
              <a:ext cx="115712" cy="360"/>
            </p14:xfrm>
          </p:contentPart>
        </mc:Choice>
        <mc:Fallback xmlns="">
          <p:pic>
            <p:nvPicPr>
              <p:cNvPr id="14" name="墨迹 13"/>
            </p:nvPicPr>
            <p:blipFill>
              <a:blip r:embed="rId23"/>
            </p:blipFill>
            <p:spPr>
              <a:xfrm>
                <a:off x="7896577" y="2007769"/>
                <a:ext cx="115712" cy="36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6372577" y="432502"/>
              <a:ext cx="22578" cy="331691"/>
            </p14:xfrm>
          </p:contentPart>
        </mc:Choice>
        <mc:Fallback xmlns="">
          <p:pic>
            <p:nvPicPr>
              <p:cNvPr id="15" name="墨迹 14"/>
            </p:nvPicPr>
            <p:blipFill>
              <a:blip r:embed="rId25"/>
            </p:blipFill>
            <p:spPr>
              <a:xfrm>
                <a:off x="6372577" y="432502"/>
                <a:ext cx="22578" cy="33169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6460066" y="327108"/>
              <a:ext cx="121356" cy="234052"/>
            </p14:xfrm>
          </p:contentPart>
        </mc:Choice>
        <mc:Fallback xmlns="">
          <p:pic>
            <p:nvPicPr>
              <p:cNvPr id="16" name="墨迹 15"/>
            </p:nvPicPr>
            <p:blipFill>
              <a:blip r:embed="rId27"/>
            </p:blipFill>
            <p:spPr>
              <a:xfrm>
                <a:off x="6460066" y="327108"/>
                <a:ext cx="121356" cy="23405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6575777" y="360947"/>
              <a:ext cx="146756" cy="107156"/>
            </p14:xfrm>
          </p:contentPart>
        </mc:Choice>
        <mc:Fallback xmlns="">
          <p:pic>
            <p:nvPicPr>
              <p:cNvPr id="17" name="墨迹 16"/>
            </p:nvPicPr>
            <p:blipFill>
              <a:blip r:embed="rId29"/>
            </p:blipFill>
            <p:spPr>
              <a:xfrm>
                <a:off x="6575777" y="360947"/>
                <a:ext cx="146756" cy="10715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6575777" y="461935"/>
              <a:ext cx="56445" cy="482731"/>
            </p14:xfrm>
          </p:contentPart>
        </mc:Choice>
        <mc:Fallback xmlns="">
          <p:pic>
            <p:nvPicPr>
              <p:cNvPr id="18" name="墨迹 17"/>
            </p:nvPicPr>
            <p:blipFill>
              <a:blip r:embed="rId31"/>
            </p:blipFill>
            <p:spPr>
              <a:xfrm>
                <a:off x="6575777" y="461935"/>
                <a:ext cx="56445" cy="48273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6948311" y="338388"/>
              <a:ext cx="22578" cy="205852"/>
            </p14:xfrm>
          </p:contentPart>
        </mc:Choice>
        <mc:Fallback xmlns="">
          <p:pic>
            <p:nvPicPr>
              <p:cNvPr id="19" name="墨迹 18"/>
            </p:nvPicPr>
            <p:blipFill>
              <a:blip r:embed="rId33"/>
            </p:blipFill>
            <p:spPr>
              <a:xfrm>
                <a:off x="6948311" y="338388"/>
                <a:ext cx="22578" cy="20585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6939138" y="293269"/>
              <a:ext cx="150284" cy="346848"/>
            </p14:xfrm>
          </p:contentPart>
        </mc:Choice>
        <mc:Fallback xmlns="">
          <p:pic>
            <p:nvPicPr>
              <p:cNvPr id="20" name="墨迹 19"/>
            </p:nvPicPr>
            <p:blipFill>
              <a:blip r:embed="rId35"/>
            </p:blipFill>
            <p:spPr>
              <a:xfrm>
                <a:off x="6939138" y="293269"/>
                <a:ext cx="150284" cy="34684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7069666" y="377866"/>
              <a:ext cx="76200" cy="227002"/>
            </p14:xfrm>
          </p:contentPart>
        </mc:Choice>
        <mc:Fallback xmlns="">
          <p:pic>
            <p:nvPicPr>
              <p:cNvPr id="21" name="墨迹 20"/>
            </p:nvPicPr>
            <p:blipFill>
              <a:blip r:embed="rId37"/>
            </p:blipFill>
            <p:spPr>
              <a:xfrm>
                <a:off x="7069666" y="377866"/>
                <a:ext cx="76200" cy="22700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7134577" y="293269"/>
              <a:ext cx="174978" cy="281990"/>
            </p14:xfrm>
          </p:contentPart>
        </mc:Choice>
        <mc:Fallback xmlns="">
          <p:pic>
            <p:nvPicPr>
              <p:cNvPr id="22" name="墨迹 21"/>
            </p:nvPicPr>
            <p:blipFill>
              <a:blip r:embed="rId39"/>
            </p:blipFill>
            <p:spPr>
              <a:xfrm>
                <a:off x="7134577" y="293269"/>
                <a:ext cx="174978" cy="28199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7509933" y="242511"/>
              <a:ext cx="8467" cy="138175"/>
            </p14:xfrm>
          </p:contentPart>
        </mc:Choice>
        <mc:Fallback xmlns="">
          <p:pic>
            <p:nvPicPr>
              <p:cNvPr id="23" name="墨迹 22"/>
            </p:nvPicPr>
            <p:blipFill>
              <a:blip r:embed="rId41"/>
            </p:blipFill>
            <p:spPr>
              <a:xfrm>
                <a:off x="7509933" y="242511"/>
                <a:ext cx="8467" cy="13817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7481711" y="191753"/>
              <a:ext cx="124883" cy="194573"/>
            </p14:xfrm>
          </p:contentPart>
        </mc:Choice>
        <mc:Fallback xmlns="">
          <p:pic>
            <p:nvPicPr>
              <p:cNvPr id="24" name="墨迹 23"/>
            </p:nvPicPr>
            <p:blipFill>
              <a:blip r:embed="rId43"/>
            </p:blipFill>
            <p:spPr>
              <a:xfrm>
                <a:off x="7481711" y="191753"/>
                <a:ext cx="124883" cy="19457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7388577" y="391085"/>
              <a:ext cx="270934" cy="221186"/>
            </p14:xfrm>
          </p:contentPart>
        </mc:Choice>
        <mc:Fallback xmlns="">
          <p:pic>
            <p:nvPicPr>
              <p:cNvPr id="25" name="墨迹 24"/>
            </p:nvPicPr>
            <p:blipFill>
              <a:blip r:embed="rId45"/>
            </p:blipFill>
            <p:spPr>
              <a:xfrm>
                <a:off x="7388577" y="391085"/>
                <a:ext cx="270934" cy="22118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7732888" y="293269"/>
              <a:ext cx="101600" cy="269301"/>
            </p14:xfrm>
          </p:contentPart>
        </mc:Choice>
        <mc:Fallback xmlns="">
          <p:pic>
            <p:nvPicPr>
              <p:cNvPr id="26" name="墨迹 25"/>
            </p:nvPicPr>
            <p:blipFill>
              <a:blip r:embed="rId47"/>
            </p:blipFill>
            <p:spPr>
              <a:xfrm>
                <a:off x="7732888" y="293269"/>
                <a:ext cx="101600" cy="26930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7828844" y="145929"/>
              <a:ext cx="426861" cy="442372"/>
            </p14:xfrm>
          </p:contentPart>
        </mc:Choice>
        <mc:Fallback xmlns="">
          <p:pic>
            <p:nvPicPr>
              <p:cNvPr id="27" name="墨迹 26"/>
            </p:nvPicPr>
            <p:blipFill>
              <a:blip r:embed="rId49"/>
            </p:blipFill>
            <p:spPr>
              <a:xfrm>
                <a:off x="7828844" y="145929"/>
                <a:ext cx="426861" cy="44237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8105422" y="365353"/>
              <a:ext cx="256822" cy="219247"/>
            </p14:xfrm>
          </p:contentPart>
        </mc:Choice>
        <mc:Fallback xmlns="">
          <p:pic>
            <p:nvPicPr>
              <p:cNvPr id="28" name="墨迹 27"/>
            </p:nvPicPr>
            <p:blipFill>
              <a:blip r:embed="rId51"/>
            </p:blipFill>
            <p:spPr>
              <a:xfrm>
                <a:off x="8105422" y="365353"/>
                <a:ext cx="256822" cy="21924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8596488" y="244450"/>
              <a:ext cx="210256" cy="212374"/>
            </p14:xfrm>
          </p:contentPart>
        </mc:Choice>
        <mc:Fallback xmlns="">
          <p:pic>
            <p:nvPicPr>
              <p:cNvPr id="29" name="墨迹 28"/>
            </p:nvPicPr>
            <p:blipFill>
              <a:blip r:embed="rId53"/>
            </p:blipFill>
            <p:spPr>
              <a:xfrm>
                <a:off x="8596488" y="244450"/>
                <a:ext cx="210256" cy="21237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8711318" y="297499"/>
              <a:ext cx="9349" cy="390556"/>
            </p14:xfrm>
          </p:contentPart>
        </mc:Choice>
        <mc:Fallback xmlns="">
          <p:pic>
            <p:nvPicPr>
              <p:cNvPr id="30" name="墨迹 29"/>
            </p:nvPicPr>
            <p:blipFill>
              <a:blip r:embed="rId55"/>
            </p:blipFill>
            <p:spPr>
              <a:xfrm>
                <a:off x="8711318" y="297499"/>
                <a:ext cx="9349" cy="39055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8856133" y="208672"/>
              <a:ext cx="112889" cy="225592"/>
            </p14:xfrm>
          </p:contentPart>
        </mc:Choice>
        <mc:Fallback xmlns="">
          <p:pic>
            <p:nvPicPr>
              <p:cNvPr id="31" name="墨迹 30"/>
            </p:nvPicPr>
            <p:blipFill>
              <a:blip r:embed="rId57"/>
            </p:blipFill>
            <p:spPr>
              <a:xfrm>
                <a:off x="8856133" y="208672"/>
                <a:ext cx="112889" cy="22559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8980311" y="219952"/>
              <a:ext cx="138289" cy="90237"/>
            </p14:xfrm>
          </p:contentPart>
        </mc:Choice>
        <mc:Fallback xmlns="">
          <p:pic>
            <p:nvPicPr>
              <p:cNvPr id="32" name="墨迹 31"/>
            </p:nvPicPr>
            <p:blipFill>
              <a:blip r:embed="rId59"/>
            </p:blipFill>
            <p:spPr>
              <a:xfrm>
                <a:off x="8980311" y="219952"/>
                <a:ext cx="138289" cy="9023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8985955" y="304549"/>
              <a:ext cx="22578" cy="544241"/>
            </p14:xfrm>
          </p:contentPart>
        </mc:Choice>
        <mc:Fallback xmlns="">
          <p:pic>
            <p:nvPicPr>
              <p:cNvPr id="33" name="墨迹 32"/>
            </p:nvPicPr>
            <p:blipFill>
              <a:blip r:embed="rId61"/>
            </p:blipFill>
            <p:spPr>
              <a:xfrm>
                <a:off x="8985955" y="304549"/>
                <a:ext cx="22578" cy="54424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9403644" y="293269"/>
              <a:ext cx="28222" cy="256611"/>
            </p14:xfrm>
          </p:contentPart>
        </mc:Choice>
        <mc:Fallback xmlns="">
          <p:pic>
            <p:nvPicPr>
              <p:cNvPr id="34" name="墨迹 33"/>
            </p:nvPicPr>
            <p:blipFill>
              <a:blip r:embed="rId63"/>
            </p:blipFill>
            <p:spPr>
              <a:xfrm>
                <a:off x="9403644" y="293269"/>
                <a:ext cx="28222" cy="256611"/>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9445977" y="176243"/>
              <a:ext cx="177800" cy="396196"/>
            </p14:xfrm>
          </p:contentPart>
        </mc:Choice>
        <mc:Fallback xmlns="">
          <p:pic>
            <p:nvPicPr>
              <p:cNvPr id="35" name="墨迹 34"/>
            </p:nvPicPr>
            <p:blipFill>
              <a:blip r:embed="rId65"/>
            </p:blipFill>
            <p:spPr>
              <a:xfrm>
                <a:off x="9445977" y="176243"/>
                <a:ext cx="177800" cy="39619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10025944" y="186113"/>
              <a:ext cx="246944" cy="251852"/>
            </p14:xfrm>
          </p:contentPart>
        </mc:Choice>
        <mc:Fallback xmlns="">
          <p:pic>
            <p:nvPicPr>
              <p:cNvPr id="36" name="墨迹 35"/>
            </p:nvPicPr>
            <p:blipFill>
              <a:blip r:embed="rId67"/>
            </p:blipFill>
            <p:spPr>
              <a:xfrm>
                <a:off x="10025944" y="186113"/>
                <a:ext cx="246944" cy="25185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10168466" y="270886"/>
              <a:ext cx="31044" cy="295914"/>
            </p14:xfrm>
          </p:contentPart>
        </mc:Choice>
        <mc:Fallback xmlns="">
          <p:pic>
            <p:nvPicPr>
              <p:cNvPr id="37" name="墨迹 36"/>
            </p:nvPicPr>
            <p:blipFill>
              <a:blip r:embed="rId69"/>
            </p:blipFill>
            <p:spPr>
              <a:xfrm>
                <a:off x="10168466" y="270886"/>
                <a:ext cx="31044" cy="29591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10278533" y="174833"/>
              <a:ext cx="141111" cy="265071"/>
            </p14:xfrm>
          </p:contentPart>
        </mc:Choice>
        <mc:Fallback xmlns="">
          <p:pic>
            <p:nvPicPr>
              <p:cNvPr id="38" name="墨迹 37"/>
            </p:nvPicPr>
            <p:blipFill>
              <a:blip r:embed="rId71"/>
            </p:blipFill>
            <p:spPr>
              <a:xfrm>
                <a:off x="10278533" y="174833"/>
                <a:ext cx="141111" cy="26507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10425288" y="214312"/>
              <a:ext cx="135467" cy="73317"/>
            </p14:xfrm>
          </p:contentPart>
        </mc:Choice>
        <mc:Fallback xmlns="">
          <p:pic>
            <p:nvPicPr>
              <p:cNvPr id="39" name="墨迹 38"/>
            </p:nvPicPr>
            <p:blipFill>
              <a:blip r:embed="rId73"/>
            </p:blipFill>
            <p:spPr>
              <a:xfrm>
                <a:off x="10425288" y="214312"/>
                <a:ext cx="135467" cy="7331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10374488" y="287629"/>
              <a:ext cx="56444" cy="566801"/>
            </p14:xfrm>
          </p:contentPart>
        </mc:Choice>
        <mc:Fallback xmlns="">
          <p:pic>
            <p:nvPicPr>
              <p:cNvPr id="40" name="墨迹 39"/>
            </p:nvPicPr>
            <p:blipFill>
              <a:blip r:embed="rId75"/>
            </p:blipFill>
            <p:spPr>
              <a:xfrm>
                <a:off x="10374488" y="287629"/>
                <a:ext cx="56444" cy="56680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10769600" y="203032"/>
              <a:ext cx="155222" cy="22560"/>
            </p14:xfrm>
          </p:contentPart>
        </mc:Choice>
        <mc:Fallback xmlns="">
          <p:pic>
            <p:nvPicPr>
              <p:cNvPr id="41" name="墨迹 40"/>
            </p:nvPicPr>
            <p:blipFill>
              <a:blip r:embed="rId77"/>
            </p:blipFill>
            <p:spPr>
              <a:xfrm>
                <a:off x="10769600" y="203032"/>
                <a:ext cx="155222" cy="2256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10687755" y="298909"/>
              <a:ext cx="53623" cy="234052"/>
            </p14:xfrm>
          </p:contentPart>
        </mc:Choice>
        <mc:Fallback xmlns="">
          <p:pic>
            <p:nvPicPr>
              <p:cNvPr id="42" name="墨迹 41"/>
            </p:nvPicPr>
            <p:blipFill>
              <a:blip r:embed="rId79"/>
            </p:blipFill>
            <p:spPr>
              <a:xfrm>
                <a:off x="10687755" y="298909"/>
                <a:ext cx="53623" cy="23405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10713155" y="274587"/>
              <a:ext cx="255764" cy="264366"/>
            </p14:xfrm>
          </p:contentPart>
        </mc:Choice>
        <mc:Fallback xmlns="">
          <p:pic>
            <p:nvPicPr>
              <p:cNvPr id="43" name="墨迹 42"/>
            </p:nvPicPr>
            <p:blipFill>
              <a:blip r:embed="rId81"/>
            </p:blipFill>
            <p:spPr>
              <a:xfrm>
                <a:off x="10713155" y="274587"/>
                <a:ext cx="255764" cy="26436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10972800" y="187523"/>
              <a:ext cx="231422" cy="348258"/>
            </p14:xfrm>
          </p:contentPart>
        </mc:Choice>
        <mc:Fallback xmlns="">
          <p:pic>
            <p:nvPicPr>
              <p:cNvPr id="44" name="墨迹 43"/>
            </p:nvPicPr>
            <p:blipFill>
              <a:blip r:embed="rId83"/>
            </p:blipFill>
            <p:spPr>
              <a:xfrm>
                <a:off x="10972800" y="187523"/>
                <a:ext cx="231422" cy="34825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11174764" y="146634"/>
              <a:ext cx="126118" cy="462464"/>
            </p14:xfrm>
          </p:contentPart>
        </mc:Choice>
        <mc:Fallback xmlns="">
          <p:pic>
            <p:nvPicPr>
              <p:cNvPr id="45" name="墨迹 44"/>
            </p:nvPicPr>
            <p:blipFill>
              <a:blip r:embed="rId85"/>
            </p:blipFill>
            <p:spPr>
              <a:xfrm>
                <a:off x="11174764" y="146634"/>
                <a:ext cx="126118" cy="46246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11288888" y="153684"/>
              <a:ext cx="237067" cy="376457"/>
            </p14:xfrm>
          </p:contentPart>
        </mc:Choice>
        <mc:Fallback xmlns="">
          <p:pic>
            <p:nvPicPr>
              <p:cNvPr id="46" name="墨迹 45"/>
            </p:nvPicPr>
            <p:blipFill>
              <a:blip r:embed="rId87"/>
            </p:blipFill>
            <p:spPr>
              <a:xfrm>
                <a:off x="11288888" y="153684"/>
                <a:ext cx="237067" cy="37645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11473038" y="119845"/>
              <a:ext cx="439562" cy="545651"/>
            </p14:xfrm>
          </p:contentPart>
        </mc:Choice>
        <mc:Fallback xmlns="">
          <p:pic>
            <p:nvPicPr>
              <p:cNvPr id="47" name="墨迹 46"/>
            </p:nvPicPr>
            <p:blipFill>
              <a:blip r:embed="rId89"/>
            </p:blipFill>
            <p:spPr>
              <a:xfrm>
                <a:off x="11473038" y="119845"/>
                <a:ext cx="439562" cy="54565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11695994" y="105393"/>
              <a:ext cx="304094" cy="439024"/>
            </p14:xfrm>
          </p:contentPart>
        </mc:Choice>
        <mc:Fallback xmlns="">
          <p:pic>
            <p:nvPicPr>
              <p:cNvPr id="48" name="墨迹 47"/>
            </p:nvPicPr>
            <p:blipFill>
              <a:blip r:embed="rId91"/>
            </p:blipFill>
            <p:spPr>
              <a:xfrm>
                <a:off x="11695994" y="105393"/>
                <a:ext cx="304094" cy="439024"/>
              </a:xfrm>
              <a:prstGeom prst="rect"/>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025-10-10 14:17:12.747000"/>
          <p:cNvPicPr>
            <a:picLocks noChangeAspect="1"/>
          </p:cNvPicPr>
          <p:nvPr/>
        </p:nvPicPr>
        <p:blipFill>
          <a:blip r:embed="rId1"/>
          <a:srcRect l="-334" t="15539" r="10147" b="16917"/>
          <a:stretch>
            <a:fillRect/>
          </a:stretch>
        </p:blipFill>
        <p:spPr>
          <a:xfrm>
            <a:off x="721360" y="575310"/>
            <a:ext cx="4632960" cy="4632960"/>
          </a:xfrm>
          <a:prstGeom prst="rect">
            <a:avLst/>
          </a:prstGeom>
        </p:spPr>
      </p:pic>
      <p:pic>
        <p:nvPicPr>
          <p:cNvPr id="4" name="图片 3" descr="2025-10-10 14:18:21.415000"/>
          <p:cNvPicPr>
            <a:picLocks noChangeAspect="1"/>
          </p:cNvPicPr>
          <p:nvPr/>
        </p:nvPicPr>
        <p:blipFill>
          <a:blip r:embed="rId1"/>
          <a:srcRect l="-167" t="16416" r="7692" b="15414"/>
          <a:stretch>
            <a:fillRect/>
          </a:stretch>
        </p:blipFill>
        <p:spPr>
          <a:xfrm>
            <a:off x="6599555" y="738505"/>
            <a:ext cx="4753610" cy="4676140"/>
          </a:xfrm>
          <a:prstGeom prst="rect">
            <a:avLst/>
          </a:prstGeom>
        </p:spPr>
      </p:pic>
      <mc:AlternateContent xmlns:mc="http://schemas.openxmlformats.org/markup-compatibility/2006" xmlns:p14="http://schemas.microsoft.com/office/powerpoint/2010/main">
        <mc:Choice Requires="p14">
          <p:contentPart r:id="rId2" p14:bwMode="auto">
            <p14:nvContentPartPr>
              <p14:cNvPr id="5" name="墨迹 4"/>
              <p14:cNvContentPartPr/>
              <p14:nvPr/>
            </p14:nvContentPartPr>
            <p14:xfrm>
              <a:off x="7022923" y="410295"/>
              <a:ext cx="26988" cy="12690"/>
            </p14:xfrm>
          </p:contentPart>
        </mc:Choice>
        <mc:Fallback xmlns="">
          <p:pic>
            <p:nvPicPr>
              <p:cNvPr id="5" name="墨迹 4"/>
            </p:nvPicPr>
            <p:blipFill>
              <a:blip r:embed="rId3"/>
            </p:blipFill>
            <p:spPr>
              <a:xfrm>
                <a:off x="7022923" y="410295"/>
                <a:ext cx="26988" cy="1269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1213555" y="992605"/>
              <a:ext cx="5645" cy="11279"/>
            </p14:xfrm>
          </p:contentPart>
        </mc:Choice>
        <mc:Fallback xmlns="">
          <p:pic>
            <p:nvPicPr>
              <p:cNvPr id="6" name="墨迹 5"/>
            </p:nvPicPr>
            <p:blipFill>
              <a:blip r:embed="rId5"/>
            </p:blipFill>
            <p:spPr>
              <a:xfrm>
                <a:off x="1213555" y="992605"/>
                <a:ext cx="5645" cy="1127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1210733" y="891088"/>
              <a:ext cx="462844" cy="124076"/>
            </p14:xfrm>
          </p:contentPart>
        </mc:Choice>
        <mc:Fallback xmlns="">
          <p:pic>
            <p:nvPicPr>
              <p:cNvPr id="9" name="墨迹 8"/>
            </p:nvPicPr>
            <p:blipFill>
              <a:blip r:embed="rId7"/>
            </p:blipFill>
            <p:spPr>
              <a:xfrm>
                <a:off x="1210733" y="891088"/>
                <a:ext cx="462844" cy="12407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墨迹 9"/>
              <p14:cNvContentPartPr/>
              <p14:nvPr/>
            </p14:nvContentPartPr>
            <p14:xfrm>
              <a:off x="1698977" y="998245"/>
              <a:ext cx="1614311" cy="273530"/>
            </p14:xfrm>
          </p:contentPart>
        </mc:Choice>
        <mc:Fallback xmlns="">
          <p:pic>
            <p:nvPicPr>
              <p:cNvPr id="10" name="墨迹 9"/>
            </p:nvPicPr>
            <p:blipFill>
              <a:blip r:embed="rId9"/>
            </p:blipFill>
            <p:spPr>
              <a:xfrm>
                <a:off x="1698977" y="998245"/>
                <a:ext cx="1614311" cy="27353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墨迹 11"/>
              <p14:cNvContentPartPr/>
              <p14:nvPr/>
            </p14:nvContentPartPr>
            <p14:xfrm>
              <a:off x="3601155" y="4556960"/>
              <a:ext cx="50800" cy="87417"/>
            </p14:xfrm>
          </p:contentPart>
        </mc:Choice>
        <mc:Fallback xmlns="">
          <p:pic>
            <p:nvPicPr>
              <p:cNvPr id="12" name="墨迹 11"/>
            </p:nvPicPr>
            <p:blipFill>
              <a:blip r:embed="rId11"/>
            </p:blipFill>
            <p:spPr>
              <a:xfrm>
                <a:off x="3601155" y="4556960"/>
                <a:ext cx="50800" cy="8741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墨迹 14"/>
              <p14:cNvContentPartPr/>
              <p14:nvPr/>
            </p14:nvContentPartPr>
            <p14:xfrm>
              <a:off x="5559777" y="3660231"/>
              <a:ext cx="105018" cy="59958"/>
            </p14:xfrm>
          </p:contentPart>
        </mc:Choice>
        <mc:Fallback xmlns="">
          <p:pic>
            <p:nvPicPr>
              <p:cNvPr id="15" name="墨迹 14"/>
            </p:nvPicPr>
            <p:blipFill>
              <a:blip r:embed="rId13"/>
            </p:blipFill>
            <p:spPr>
              <a:xfrm>
                <a:off x="5559777" y="3660231"/>
                <a:ext cx="105018" cy="5995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7" name="墨迹 26"/>
              <p14:cNvContentPartPr/>
              <p14:nvPr/>
            </p14:nvContentPartPr>
            <p14:xfrm>
              <a:off x="7106355" y="352487"/>
              <a:ext cx="7409" cy="14100"/>
            </p14:xfrm>
          </p:contentPart>
        </mc:Choice>
        <mc:Fallback xmlns="">
          <p:pic>
            <p:nvPicPr>
              <p:cNvPr id="27" name="墨迹 26"/>
            </p:nvPicPr>
            <p:blipFill>
              <a:blip r:embed="rId15"/>
            </p:blipFill>
            <p:spPr>
              <a:xfrm>
                <a:off x="7106355" y="352487"/>
                <a:ext cx="7409" cy="141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37" name="墨迹 36"/>
              <p14:cNvContentPartPr/>
              <p14:nvPr/>
            </p14:nvContentPartPr>
            <p14:xfrm>
              <a:off x="7617177" y="140290"/>
              <a:ext cx="70556" cy="23264"/>
            </p14:xfrm>
          </p:contentPart>
        </mc:Choice>
        <mc:Fallback xmlns="">
          <p:pic>
            <p:nvPicPr>
              <p:cNvPr id="37" name="墨迹 36"/>
            </p:nvPicPr>
            <p:blipFill>
              <a:blip r:embed="rId17"/>
            </p:blipFill>
            <p:spPr>
              <a:xfrm>
                <a:off x="7617177" y="140290"/>
                <a:ext cx="70556" cy="2326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41" name="墨迹 40"/>
              <p14:cNvContentPartPr/>
              <p14:nvPr/>
            </p14:nvContentPartPr>
            <p14:xfrm>
              <a:off x="5524500" y="3499497"/>
              <a:ext cx="12700" cy="47938"/>
            </p14:xfrm>
          </p:contentPart>
        </mc:Choice>
        <mc:Fallback xmlns="">
          <p:pic>
            <p:nvPicPr>
              <p:cNvPr id="41" name="墨迹 40"/>
            </p:nvPicPr>
            <p:blipFill>
              <a:blip r:embed="rId19"/>
            </p:blipFill>
            <p:spPr>
              <a:xfrm>
                <a:off x="5524500" y="3499497"/>
                <a:ext cx="12700" cy="4793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2" name="墨迹 41"/>
              <p14:cNvContentPartPr/>
              <p14:nvPr/>
            </p14:nvContentPartPr>
            <p14:xfrm>
              <a:off x="1038577" y="857250"/>
              <a:ext cx="53623" cy="152274"/>
            </p14:xfrm>
          </p:contentPart>
        </mc:Choice>
        <mc:Fallback xmlns="">
          <p:pic>
            <p:nvPicPr>
              <p:cNvPr id="42" name="墨迹 41"/>
            </p:nvPicPr>
            <p:blipFill>
              <a:blip r:embed="rId21"/>
            </p:blipFill>
            <p:spPr>
              <a:xfrm>
                <a:off x="1038577" y="857250"/>
                <a:ext cx="53623" cy="15227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3" name="墨迹 42"/>
              <p14:cNvContentPartPr/>
              <p14:nvPr/>
            </p14:nvContentPartPr>
            <p14:xfrm>
              <a:off x="3270955" y="4872789"/>
              <a:ext cx="222956" cy="212197"/>
            </p14:xfrm>
          </p:contentPart>
        </mc:Choice>
        <mc:Fallback xmlns="">
          <p:pic>
            <p:nvPicPr>
              <p:cNvPr id="43" name="墨迹 42"/>
            </p:nvPicPr>
            <p:blipFill>
              <a:blip r:embed="rId23"/>
            </p:blipFill>
            <p:spPr>
              <a:xfrm>
                <a:off x="3270955" y="4872789"/>
                <a:ext cx="222956" cy="21219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4" name="墨迹 43"/>
              <p14:cNvContentPartPr/>
              <p14:nvPr/>
            </p14:nvContentPartPr>
            <p14:xfrm>
              <a:off x="4995333" y="1280235"/>
              <a:ext cx="174978" cy="335568"/>
            </p14:xfrm>
          </p:contentPart>
        </mc:Choice>
        <mc:Fallback xmlns="">
          <p:pic>
            <p:nvPicPr>
              <p:cNvPr id="44" name="墨迹 43"/>
            </p:nvPicPr>
            <p:blipFill>
              <a:blip r:embed="rId25"/>
            </p:blipFill>
            <p:spPr>
              <a:xfrm>
                <a:off x="4995333" y="1280235"/>
                <a:ext cx="174978" cy="33556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5" name="墨迹 44"/>
              <p14:cNvContentPartPr/>
              <p14:nvPr/>
            </p14:nvContentPartPr>
            <p14:xfrm>
              <a:off x="7580488" y="516041"/>
              <a:ext cx="28222" cy="14100"/>
            </p14:xfrm>
          </p:contentPart>
        </mc:Choice>
        <mc:Fallback xmlns="">
          <p:pic>
            <p:nvPicPr>
              <p:cNvPr id="45" name="墨迹 44"/>
            </p:nvPicPr>
            <p:blipFill>
              <a:blip r:embed="rId27"/>
            </p:blipFill>
            <p:spPr>
              <a:xfrm>
                <a:off x="7580488" y="516041"/>
                <a:ext cx="28222" cy="141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6" name="墨迹 45"/>
              <p14:cNvContentPartPr/>
              <p14:nvPr/>
            </p14:nvContentPartPr>
            <p14:xfrm>
              <a:off x="2015066" y="2814261"/>
              <a:ext cx="261761" cy="259078"/>
            </p14:xfrm>
          </p:contentPart>
        </mc:Choice>
        <mc:Fallback xmlns="">
          <p:pic>
            <p:nvPicPr>
              <p:cNvPr id="46" name="墨迹 45"/>
            </p:nvPicPr>
            <p:blipFill>
              <a:blip r:embed="rId29"/>
            </p:blipFill>
            <p:spPr>
              <a:xfrm>
                <a:off x="2015066" y="2814261"/>
                <a:ext cx="261761" cy="25907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7" name="墨迹 46"/>
              <p14:cNvContentPartPr/>
              <p14:nvPr/>
            </p14:nvContentPartPr>
            <p14:xfrm>
              <a:off x="2150533" y="2812146"/>
              <a:ext cx="45155" cy="354603"/>
            </p14:xfrm>
          </p:contentPart>
        </mc:Choice>
        <mc:Fallback xmlns="">
          <p:pic>
            <p:nvPicPr>
              <p:cNvPr id="47" name="墨迹 46"/>
            </p:nvPicPr>
            <p:blipFill>
              <a:blip r:embed="rId31"/>
            </p:blipFill>
            <p:spPr>
              <a:xfrm>
                <a:off x="2150533" y="2812146"/>
                <a:ext cx="45155" cy="35460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8" name="墨迹 47"/>
              <p14:cNvContentPartPr/>
              <p14:nvPr/>
            </p14:nvContentPartPr>
            <p14:xfrm>
              <a:off x="4270022" y="2808621"/>
              <a:ext cx="175330" cy="336450"/>
            </p14:xfrm>
          </p:contentPart>
        </mc:Choice>
        <mc:Fallback xmlns="">
          <p:pic>
            <p:nvPicPr>
              <p:cNvPr id="48" name="墨迹 47"/>
            </p:nvPicPr>
            <p:blipFill>
              <a:blip r:embed="rId33"/>
            </p:blipFill>
            <p:spPr>
              <a:xfrm>
                <a:off x="4270022" y="2808621"/>
                <a:ext cx="175330" cy="33645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9" name="墨迹 48"/>
              <p14:cNvContentPartPr/>
              <p14:nvPr/>
            </p14:nvContentPartPr>
            <p14:xfrm>
              <a:off x="4318000" y="2802981"/>
              <a:ext cx="143933" cy="45119"/>
            </p14:xfrm>
          </p:contentPart>
        </mc:Choice>
        <mc:Fallback xmlns="">
          <p:pic>
            <p:nvPicPr>
              <p:cNvPr id="49" name="墨迹 48"/>
            </p:nvPicPr>
            <p:blipFill>
              <a:blip r:embed="rId35"/>
            </p:blipFill>
            <p:spPr>
              <a:xfrm>
                <a:off x="4318000" y="2802981"/>
                <a:ext cx="143933" cy="4511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50" name="墨迹 49"/>
              <p14:cNvContentPartPr/>
              <p14:nvPr/>
            </p14:nvContentPartPr>
            <p14:xfrm>
              <a:off x="3254022" y="938322"/>
              <a:ext cx="175859" cy="381391"/>
            </p14:xfrm>
          </p:contentPart>
        </mc:Choice>
        <mc:Fallback xmlns="">
          <p:pic>
            <p:nvPicPr>
              <p:cNvPr id="50" name="墨迹 49"/>
            </p:nvPicPr>
            <p:blipFill>
              <a:blip r:embed="rId37"/>
            </p:blipFill>
            <p:spPr>
              <a:xfrm>
                <a:off x="3254022" y="938322"/>
                <a:ext cx="175859" cy="38139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51" name="墨迹 50"/>
              <p14:cNvContentPartPr/>
              <p14:nvPr/>
            </p14:nvContentPartPr>
            <p14:xfrm>
              <a:off x="1636183" y="5701135"/>
              <a:ext cx="232128" cy="224182"/>
            </p14:xfrm>
          </p:contentPart>
        </mc:Choice>
        <mc:Fallback xmlns="">
          <p:pic>
            <p:nvPicPr>
              <p:cNvPr id="51" name="墨迹 50"/>
            </p:nvPicPr>
            <p:blipFill>
              <a:blip r:embed="rId39"/>
            </p:blipFill>
            <p:spPr>
              <a:xfrm>
                <a:off x="1636183" y="5701135"/>
                <a:ext cx="232128" cy="22418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52" name="墨迹 51"/>
              <p14:cNvContentPartPr/>
              <p14:nvPr/>
            </p14:nvContentPartPr>
            <p14:xfrm>
              <a:off x="1783644" y="5737794"/>
              <a:ext cx="39511" cy="319353"/>
            </p14:xfrm>
          </p:contentPart>
        </mc:Choice>
        <mc:Fallback xmlns="">
          <p:pic>
            <p:nvPicPr>
              <p:cNvPr id="52" name="墨迹 51"/>
            </p:nvPicPr>
            <p:blipFill>
              <a:blip r:embed="rId41"/>
            </p:blipFill>
            <p:spPr>
              <a:xfrm>
                <a:off x="1783644" y="5737794"/>
                <a:ext cx="39511" cy="31935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3" name="墨迹 52"/>
              <p14:cNvContentPartPr/>
              <p14:nvPr/>
            </p14:nvContentPartPr>
            <p14:xfrm>
              <a:off x="2046111" y="5955631"/>
              <a:ext cx="40922" cy="90237"/>
            </p14:xfrm>
          </p:contentPart>
        </mc:Choice>
        <mc:Fallback xmlns="">
          <p:pic>
            <p:nvPicPr>
              <p:cNvPr id="53" name="墨迹 52"/>
            </p:nvPicPr>
            <p:blipFill>
              <a:blip r:embed="rId43"/>
            </p:blipFill>
            <p:spPr>
              <a:xfrm>
                <a:off x="2046111" y="5955631"/>
                <a:ext cx="40922" cy="9023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4" name="墨迹 53"/>
              <p14:cNvContentPartPr/>
              <p14:nvPr/>
            </p14:nvContentPartPr>
            <p14:xfrm>
              <a:off x="2243666" y="5739204"/>
              <a:ext cx="112889" cy="278465"/>
            </p14:xfrm>
          </p:contentPart>
        </mc:Choice>
        <mc:Fallback xmlns="">
          <p:pic>
            <p:nvPicPr>
              <p:cNvPr id="54" name="墨迹 53"/>
            </p:nvPicPr>
            <p:blipFill>
              <a:blip r:embed="rId45"/>
            </p:blipFill>
            <p:spPr>
              <a:xfrm>
                <a:off x="2243666" y="5739204"/>
                <a:ext cx="112889" cy="27846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5" name="墨迹 54"/>
              <p14:cNvContentPartPr/>
              <p14:nvPr/>
            </p14:nvContentPartPr>
            <p14:xfrm>
              <a:off x="2302933" y="5752598"/>
              <a:ext cx="95955" cy="22560"/>
            </p14:xfrm>
          </p:contentPart>
        </mc:Choice>
        <mc:Fallback xmlns="">
          <p:pic>
            <p:nvPicPr>
              <p:cNvPr id="55" name="墨迹 54"/>
            </p:nvPicPr>
            <p:blipFill>
              <a:blip r:embed="rId47"/>
            </p:blipFill>
            <p:spPr>
              <a:xfrm>
                <a:off x="2302933" y="5752598"/>
                <a:ext cx="95955" cy="2256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6" name="墨迹 55"/>
              <p14:cNvContentPartPr/>
              <p14:nvPr/>
            </p14:nvContentPartPr>
            <p14:xfrm>
              <a:off x="2568222" y="5949991"/>
              <a:ext cx="19755" cy="11279"/>
            </p14:xfrm>
          </p:contentPart>
        </mc:Choice>
        <mc:Fallback xmlns="">
          <p:pic>
            <p:nvPicPr>
              <p:cNvPr id="56" name="墨迹 55"/>
            </p:nvPicPr>
            <p:blipFill>
              <a:blip r:embed="rId49"/>
            </p:blipFill>
            <p:spPr>
              <a:xfrm>
                <a:off x="2568222" y="5949991"/>
                <a:ext cx="19755" cy="1127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7" name="墨迹 56"/>
              <p14:cNvContentPartPr/>
              <p14:nvPr/>
            </p14:nvContentPartPr>
            <p14:xfrm>
              <a:off x="2829806" y="5666238"/>
              <a:ext cx="156105" cy="345791"/>
            </p14:xfrm>
          </p:contentPart>
        </mc:Choice>
        <mc:Fallback xmlns="">
          <p:pic>
            <p:nvPicPr>
              <p:cNvPr id="57" name="墨迹 56"/>
            </p:nvPicPr>
            <p:blipFill>
              <a:blip r:embed="rId51"/>
            </p:blipFill>
            <p:spPr>
              <a:xfrm>
                <a:off x="2829806" y="5666238"/>
                <a:ext cx="156105" cy="34579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8" name="墨迹 57"/>
              <p14:cNvContentPartPr/>
              <p14:nvPr/>
            </p14:nvContentPartPr>
            <p14:xfrm>
              <a:off x="3972983" y="5589044"/>
              <a:ext cx="110067" cy="28199"/>
            </p14:xfrm>
          </p:contentPart>
        </mc:Choice>
        <mc:Fallback xmlns="">
          <p:pic>
            <p:nvPicPr>
              <p:cNvPr id="58" name="墨迹 57"/>
            </p:nvPicPr>
            <p:blipFill>
              <a:blip r:embed="rId53"/>
            </p:blipFill>
            <p:spPr>
              <a:xfrm>
                <a:off x="3972983" y="5589044"/>
                <a:ext cx="110067" cy="2819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9" name="墨迹 58"/>
              <p14:cNvContentPartPr/>
              <p14:nvPr/>
            </p14:nvContentPartPr>
            <p14:xfrm>
              <a:off x="3853391" y="5653902"/>
              <a:ext cx="374297" cy="42299"/>
            </p14:xfrm>
          </p:contentPart>
        </mc:Choice>
        <mc:Fallback xmlns="">
          <p:pic>
            <p:nvPicPr>
              <p:cNvPr id="59" name="墨迹 58"/>
            </p:nvPicPr>
            <p:blipFill>
              <a:blip r:embed="rId55"/>
            </p:blipFill>
            <p:spPr>
              <a:xfrm>
                <a:off x="3853391" y="5653902"/>
                <a:ext cx="374297" cy="4229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0" name="墨迹 59"/>
              <p14:cNvContentPartPr/>
              <p14:nvPr/>
            </p14:nvContentPartPr>
            <p14:xfrm>
              <a:off x="4010377" y="5425490"/>
              <a:ext cx="59267" cy="222772"/>
            </p14:xfrm>
          </p:contentPart>
        </mc:Choice>
        <mc:Fallback xmlns="">
          <p:pic>
            <p:nvPicPr>
              <p:cNvPr id="60" name="墨迹 59"/>
            </p:nvPicPr>
            <p:blipFill>
              <a:blip r:embed="rId57"/>
            </p:blipFill>
            <p:spPr>
              <a:xfrm>
                <a:off x="4010377" y="5425490"/>
                <a:ext cx="59267" cy="22277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1" name="墨迹 60"/>
              <p14:cNvContentPartPr/>
              <p14:nvPr/>
            </p14:nvContentPartPr>
            <p14:xfrm>
              <a:off x="3907895" y="5639802"/>
              <a:ext cx="110949" cy="384917"/>
            </p14:xfrm>
          </p:contentPart>
        </mc:Choice>
        <mc:Fallback xmlns="">
          <p:pic>
            <p:nvPicPr>
              <p:cNvPr id="61" name="墨迹 60"/>
            </p:nvPicPr>
            <p:blipFill>
              <a:blip r:embed="rId59"/>
            </p:blipFill>
            <p:spPr>
              <a:xfrm>
                <a:off x="3907895" y="5639802"/>
                <a:ext cx="110949" cy="38491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2" name="墨迹 61"/>
              <p14:cNvContentPartPr/>
              <p14:nvPr/>
            </p14:nvContentPartPr>
            <p14:xfrm>
              <a:off x="3968750" y="5686330"/>
              <a:ext cx="174272" cy="252381"/>
            </p14:xfrm>
          </p:contentPart>
        </mc:Choice>
        <mc:Fallback xmlns="">
          <p:pic>
            <p:nvPicPr>
              <p:cNvPr id="62" name="墨迹 61"/>
            </p:nvPicPr>
            <p:blipFill>
              <a:blip r:embed="rId61"/>
            </p:blipFill>
            <p:spPr>
              <a:xfrm>
                <a:off x="3968750" y="5686330"/>
                <a:ext cx="174272" cy="25238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3" name="墨迹 62"/>
              <p14:cNvContentPartPr/>
              <p14:nvPr/>
            </p14:nvContentPartPr>
            <p14:xfrm>
              <a:off x="4097866" y="5537581"/>
              <a:ext cx="138289" cy="497008"/>
            </p14:xfrm>
          </p:contentPart>
        </mc:Choice>
        <mc:Fallback xmlns="">
          <p:pic>
            <p:nvPicPr>
              <p:cNvPr id="63" name="墨迹 62"/>
            </p:nvPicPr>
            <p:blipFill>
              <a:blip r:embed="rId63"/>
            </p:blipFill>
            <p:spPr>
              <a:xfrm>
                <a:off x="4097866" y="5537581"/>
                <a:ext cx="138289" cy="49700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4" name="墨迹 63"/>
              <p14:cNvContentPartPr/>
              <p14:nvPr/>
            </p14:nvContentPartPr>
            <p14:xfrm>
              <a:off x="4075288" y="5738499"/>
              <a:ext cx="180623" cy="240925"/>
            </p14:xfrm>
          </p:contentPart>
        </mc:Choice>
        <mc:Fallback xmlns="">
          <p:pic>
            <p:nvPicPr>
              <p:cNvPr id="64" name="墨迹 63"/>
            </p:nvPicPr>
            <p:blipFill>
              <a:blip r:embed="rId65"/>
            </p:blipFill>
            <p:spPr>
              <a:xfrm>
                <a:off x="4075288" y="5738499"/>
                <a:ext cx="180623" cy="24092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5" name="墨迹 64"/>
              <p14:cNvContentPartPr/>
              <p14:nvPr/>
            </p14:nvContentPartPr>
            <p14:xfrm>
              <a:off x="4171244" y="5562960"/>
              <a:ext cx="62089" cy="79662"/>
            </p14:xfrm>
          </p:contentPart>
        </mc:Choice>
        <mc:Fallback xmlns="">
          <p:pic>
            <p:nvPicPr>
              <p:cNvPr id="65" name="墨迹 64"/>
            </p:nvPicPr>
            <p:blipFill>
              <a:blip r:embed="rId67"/>
            </p:blipFill>
            <p:spPr>
              <a:xfrm>
                <a:off x="4171244" y="5562960"/>
                <a:ext cx="62089" cy="7966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66" name="墨迹 65"/>
              <p14:cNvContentPartPr/>
              <p14:nvPr/>
            </p14:nvContentPartPr>
            <p14:xfrm>
              <a:off x="4321527" y="5543925"/>
              <a:ext cx="157692" cy="324994"/>
            </p14:xfrm>
          </p:contentPart>
        </mc:Choice>
        <mc:Fallback xmlns="">
          <p:pic>
            <p:nvPicPr>
              <p:cNvPr id="66" name="墨迹 65"/>
            </p:nvPicPr>
            <p:blipFill>
              <a:blip r:embed="rId69"/>
            </p:blipFill>
            <p:spPr>
              <a:xfrm>
                <a:off x="4321527" y="5543925"/>
                <a:ext cx="157692" cy="32499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67" name="墨迹 66"/>
              <p14:cNvContentPartPr/>
              <p14:nvPr/>
            </p14:nvContentPartPr>
            <p14:xfrm>
              <a:off x="4351866" y="5703250"/>
              <a:ext cx="231422" cy="164964"/>
            </p14:xfrm>
          </p:contentPart>
        </mc:Choice>
        <mc:Fallback xmlns="">
          <p:pic>
            <p:nvPicPr>
              <p:cNvPr id="67" name="墨迹 66"/>
            </p:nvPicPr>
            <p:blipFill>
              <a:blip r:embed="rId71"/>
            </p:blipFill>
            <p:spPr>
              <a:xfrm>
                <a:off x="4351866" y="5703250"/>
                <a:ext cx="231422" cy="16496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68" name="墨迹 67"/>
              <p14:cNvContentPartPr/>
              <p14:nvPr/>
            </p14:nvContentPartPr>
            <p14:xfrm>
              <a:off x="4871331" y="5600324"/>
              <a:ext cx="101424" cy="272472"/>
            </p14:xfrm>
          </p:contentPart>
        </mc:Choice>
        <mc:Fallback xmlns="">
          <p:pic>
            <p:nvPicPr>
              <p:cNvPr id="68" name="墨迹 67"/>
            </p:nvPicPr>
            <p:blipFill>
              <a:blip r:embed="rId73"/>
            </p:blipFill>
            <p:spPr>
              <a:xfrm>
                <a:off x="4871331" y="5600324"/>
                <a:ext cx="101424" cy="27247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69" name="墨迹 68"/>
              <p14:cNvContentPartPr/>
              <p14:nvPr/>
            </p14:nvContentPartPr>
            <p14:xfrm>
              <a:off x="5074355" y="5636982"/>
              <a:ext cx="146756" cy="191753"/>
            </p14:xfrm>
          </p:contentPart>
        </mc:Choice>
        <mc:Fallback xmlns="">
          <p:pic>
            <p:nvPicPr>
              <p:cNvPr id="69" name="墨迹 68"/>
            </p:nvPicPr>
            <p:blipFill>
              <a:blip r:embed="rId75"/>
            </p:blipFill>
            <p:spPr>
              <a:xfrm>
                <a:off x="5074355" y="5636982"/>
                <a:ext cx="146756" cy="191753"/>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0" name="墨迹 69"/>
              <p14:cNvContentPartPr/>
              <p14:nvPr/>
            </p14:nvContentPartPr>
            <p14:xfrm>
              <a:off x="5079294" y="5680691"/>
              <a:ext cx="113594" cy="181883"/>
            </p14:xfrm>
          </p:contentPart>
        </mc:Choice>
        <mc:Fallback xmlns="">
          <p:pic>
            <p:nvPicPr>
              <p:cNvPr id="70" name="墨迹 69"/>
            </p:nvPicPr>
            <p:blipFill>
              <a:blip r:embed="rId77"/>
            </p:blipFill>
            <p:spPr>
              <a:xfrm>
                <a:off x="5079294" y="5680691"/>
                <a:ext cx="113594" cy="18188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71" name="墨迹 70"/>
              <p14:cNvContentPartPr/>
              <p14:nvPr/>
            </p14:nvContentPartPr>
            <p14:xfrm>
              <a:off x="5254977" y="5684921"/>
              <a:ext cx="287867" cy="33838"/>
            </p14:xfrm>
          </p:contentPart>
        </mc:Choice>
        <mc:Fallback xmlns="">
          <p:pic>
            <p:nvPicPr>
              <p:cNvPr id="71" name="墨迹 70"/>
            </p:nvPicPr>
            <p:blipFill>
              <a:blip r:embed="rId79"/>
            </p:blipFill>
            <p:spPr>
              <a:xfrm>
                <a:off x="5254977" y="5684921"/>
                <a:ext cx="287867" cy="3383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72" name="墨迹 71"/>
              <p14:cNvContentPartPr/>
              <p14:nvPr/>
            </p14:nvContentPartPr>
            <p14:xfrm>
              <a:off x="5328355" y="5775158"/>
              <a:ext cx="155222" cy="135355"/>
            </p14:xfrm>
          </p:contentPart>
        </mc:Choice>
        <mc:Fallback xmlns="">
          <p:pic>
            <p:nvPicPr>
              <p:cNvPr id="72" name="墨迹 71"/>
            </p:nvPicPr>
            <p:blipFill>
              <a:blip r:embed="rId81"/>
            </p:blipFill>
            <p:spPr>
              <a:xfrm>
                <a:off x="5328355" y="5775158"/>
                <a:ext cx="155222" cy="13535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73" name="墨迹 72"/>
              <p14:cNvContentPartPr/>
              <p14:nvPr/>
            </p14:nvContentPartPr>
            <p14:xfrm>
              <a:off x="5404555" y="5421965"/>
              <a:ext cx="25400" cy="268596"/>
            </p14:xfrm>
          </p:contentPart>
        </mc:Choice>
        <mc:Fallback xmlns="">
          <p:pic>
            <p:nvPicPr>
              <p:cNvPr id="73" name="墨迹 72"/>
            </p:nvPicPr>
            <p:blipFill>
              <a:blip r:embed="rId83"/>
            </p:blipFill>
            <p:spPr>
              <a:xfrm>
                <a:off x="5404555" y="5421965"/>
                <a:ext cx="25400" cy="26859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74" name="墨迹 73"/>
              <p14:cNvContentPartPr/>
              <p14:nvPr/>
            </p14:nvContentPartPr>
            <p14:xfrm>
              <a:off x="5585883" y="5639802"/>
              <a:ext cx="123472" cy="31019"/>
            </p14:xfrm>
          </p:contentPart>
        </mc:Choice>
        <mc:Fallback xmlns="">
          <p:pic>
            <p:nvPicPr>
              <p:cNvPr id="74" name="墨迹 73"/>
            </p:nvPicPr>
            <p:blipFill>
              <a:blip r:embed="rId85"/>
            </p:blipFill>
            <p:spPr>
              <a:xfrm>
                <a:off x="5585883" y="5639802"/>
                <a:ext cx="123472" cy="3101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75" name="墨迹 74"/>
              <p14:cNvContentPartPr/>
              <p14:nvPr/>
            </p14:nvContentPartPr>
            <p14:xfrm>
              <a:off x="5576005" y="5746958"/>
              <a:ext cx="122062" cy="19740"/>
            </p14:xfrm>
          </p:contentPart>
        </mc:Choice>
        <mc:Fallback xmlns="">
          <p:pic>
            <p:nvPicPr>
              <p:cNvPr id="75" name="墨迹 74"/>
            </p:nvPicPr>
            <p:blipFill>
              <a:blip r:embed="rId87"/>
            </p:blipFill>
            <p:spPr>
              <a:xfrm>
                <a:off x="5576005" y="5746958"/>
                <a:ext cx="122062" cy="1974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76" name="墨迹 75"/>
              <p14:cNvContentPartPr/>
              <p14:nvPr/>
            </p14:nvContentPartPr>
            <p14:xfrm>
              <a:off x="5734755" y="5524186"/>
              <a:ext cx="84667" cy="324289"/>
            </p14:xfrm>
          </p:contentPart>
        </mc:Choice>
        <mc:Fallback xmlns="">
          <p:pic>
            <p:nvPicPr>
              <p:cNvPr id="76" name="墨迹 75"/>
            </p:nvPicPr>
            <p:blipFill>
              <a:blip r:embed="rId89"/>
            </p:blipFill>
            <p:spPr>
              <a:xfrm>
                <a:off x="5734755" y="5524186"/>
                <a:ext cx="84667" cy="32428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77" name="墨迹 76"/>
              <p14:cNvContentPartPr/>
              <p14:nvPr/>
            </p14:nvContentPartPr>
            <p14:xfrm>
              <a:off x="5825066" y="5735679"/>
              <a:ext cx="39511" cy="45118"/>
            </p14:xfrm>
          </p:contentPart>
        </mc:Choice>
        <mc:Fallback xmlns="">
          <p:pic>
            <p:nvPicPr>
              <p:cNvPr id="77" name="墨迹 76"/>
            </p:nvPicPr>
            <p:blipFill>
              <a:blip r:embed="rId91"/>
            </p:blipFill>
            <p:spPr>
              <a:xfrm>
                <a:off x="5825066" y="5735679"/>
                <a:ext cx="39511" cy="4511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78" name="墨迹 77"/>
              <p14:cNvContentPartPr/>
              <p14:nvPr/>
            </p14:nvContentPartPr>
            <p14:xfrm>
              <a:off x="5875866" y="5544102"/>
              <a:ext cx="144639" cy="388970"/>
            </p14:xfrm>
          </p:contentPart>
        </mc:Choice>
        <mc:Fallback xmlns="">
          <p:pic>
            <p:nvPicPr>
              <p:cNvPr id="78" name="墨迹 77"/>
            </p:nvPicPr>
            <p:blipFill>
              <a:blip r:embed="rId93"/>
            </p:blipFill>
            <p:spPr>
              <a:xfrm>
                <a:off x="5875866" y="5544102"/>
                <a:ext cx="144639" cy="38897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79" name="墨迹 78"/>
              <p14:cNvContentPartPr/>
              <p14:nvPr/>
            </p14:nvContentPartPr>
            <p14:xfrm>
              <a:off x="5994400" y="5583404"/>
              <a:ext cx="76200" cy="22559"/>
            </p14:xfrm>
          </p:contentPart>
        </mc:Choice>
        <mc:Fallback xmlns="">
          <p:pic>
            <p:nvPicPr>
              <p:cNvPr id="79" name="墨迹 78"/>
            </p:nvPicPr>
            <p:blipFill>
              <a:blip r:embed="rId95"/>
            </p:blipFill>
            <p:spPr>
              <a:xfrm>
                <a:off x="5994400" y="5583404"/>
                <a:ext cx="76200" cy="2255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80" name="墨迹 79"/>
              <p14:cNvContentPartPr/>
              <p14:nvPr/>
            </p14:nvContentPartPr>
            <p14:xfrm>
              <a:off x="6118577" y="5543925"/>
              <a:ext cx="101600" cy="155095"/>
            </p14:xfrm>
          </p:contentPart>
        </mc:Choice>
        <mc:Fallback xmlns="">
          <p:pic>
            <p:nvPicPr>
              <p:cNvPr id="80" name="墨迹 79"/>
            </p:nvPicPr>
            <p:blipFill>
              <a:blip r:embed="rId97"/>
            </p:blipFill>
            <p:spPr>
              <a:xfrm>
                <a:off x="6118577" y="5543925"/>
                <a:ext cx="101600" cy="15509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81" name="墨迹 80"/>
              <p14:cNvContentPartPr/>
              <p14:nvPr/>
            </p14:nvContentPartPr>
            <p14:xfrm>
              <a:off x="6214533" y="5566485"/>
              <a:ext cx="118534" cy="95876"/>
            </p14:xfrm>
          </p:contentPart>
        </mc:Choice>
        <mc:Fallback xmlns="">
          <p:pic>
            <p:nvPicPr>
              <p:cNvPr id="81" name="墨迹 80"/>
            </p:nvPicPr>
            <p:blipFill>
              <a:blip r:embed="rId99"/>
            </p:blipFill>
            <p:spPr>
              <a:xfrm>
                <a:off x="6214533" y="5566485"/>
                <a:ext cx="118534" cy="9587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82" name="墨迹 81"/>
              <p14:cNvContentPartPr/>
              <p14:nvPr/>
            </p14:nvContentPartPr>
            <p14:xfrm>
              <a:off x="6191955" y="5653197"/>
              <a:ext cx="50800" cy="381392"/>
            </p14:xfrm>
          </p:contentPart>
        </mc:Choice>
        <mc:Fallback xmlns="">
          <p:pic>
            <p:nvPicPr>
              <p:cNvPr id="82" name="墨迹 81"/>
            </p:nvPicPr>
            <p:blipFill>
              <a:blip r:embed="rId101"/>
            </p:blipFill>
            <p:spPr>
              <a:xfrm>
                <a:off x="6191955" y="5653197"/>
                <a:ext cx="50800" cy="38139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83" name="墨迹 82"/>
              <p14:cNvContentPartPr/>
              <p14:nvPr/>
            </p14:nvContentPartPr>
            <p14:xfrm>
              <a:off x="6391451" y="5577764"/>
              <a:ext cx="252059" cy="289745"/>
            </p14:xfrm>
          </p:contentPart>
        </mc:Choice>
        <mc:Fallback xmlns="">
          <p:pic>
            <p:nvPicPr>
              <p:cNvPr id="83" name="墨迹 82"/>
            </p:nvPicPr>
            <p:blipFill>
              <a:blip r:embed="rId103"/>
            </p:blipFill>
            <p:spPr>
              <a:xfrm>
                <a:off x="6391451" y="5577764"/>
                <a:ext cx="252059" cy="28974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84" name="墨迹 83"/>
              <p14:cNvContentPartPr/>
              <p14:nvPr/>
            </p14:nvContentPartPr>
            <p14:xfrm>
              <a:off x="1302102" y="5743434"/>
              <a:ext cx="182386" cy="1024329"/>
            </p14:xfrm>
          </p:contentPart>
        </mc:Choice>
        <mc:Fallback xmlns="">
          <p:pic>
            <p:nvPicPr>
              <p:cNvPr id="84" name="墨迹 83"/>
            </p:nvPicPr>
            <p:blipFill>
              <a:blip r:embed="rId105"/>
            </p:blipFill>
            <p:spPr>
              <a:xfrm>
                <a:off x="1302102" y="5743434"/>
                <a:ext cx="182386" cy="102432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87" name="墨迹 86"/>
              <p14:cNvContentPartPr/>
              <p14:nvPr/>
            </p14:nvContentPartPr>
            <p14:xfrm>
              <a:off x="1738488" y="6405758"/>
              <a:ext cx="22578" cy="235109"/>
            </p14:xfrm>
          </p:contentPart>
        </mc:Choice>
        <mc:Fallback xmlns="">
          <p:pic>
            <p:nvPicPr>
              <p:cNvPr id="87" name="墨迹 86"/>
            </p:nvPicPr>
            <p:blipFill>
              <a:blip r:embed="rId107"/>
            </p:blipFill>
            <p:spPr>
              <a:xfrm>
                <a:off x="1738488" y="6405758"/>
                <a:ext cx="22578" cy="23510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88" name="墨迹 87"/>
              <p14:cNvContentPartPr/>
              <p14:nvPr/>
            </p14:nvContentPartPr>
            <p14:xfrm>
              <a:off x="1955800" y="6581649"/>
              <a:ext cx="64911" cy="129716"/>
            </p14:xfrm>
          </p:contentPart>
        </mc:Choice>
        <mc:Fallback xmlns="">
          <p:pic>
            <p:nvPicPr>
              <p:cNvPr id="88" name="墨迹 87"/>
            </p:nvPicPr>
            <p:blipFill>
              <a:blip r:embed="rId109"/>
            </p:blipFill>
            <p:spPr>
              <a:xfrm>
                <a:off x="1955800" y="6581649"/>
                <a:ext cx="64911" cy="12971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89" name="墨迹 88"/>
              <p14:cNvContentPartPr/>
              <p14:nvPr/>
            </p14:nvContentPartPr>
            <p14:xfrm>
              <a:off x="2228673" y="6442593"/>
              <a:ext cx="181504" cy="181355"/>
            </p14:xfrm>
          </p:contentPart>
        </mc:Choice>
        <mc:Fallback xmlns="">
          <p:pic>
            <p:nvPicPr>
              <p:cNvPr id="89" name="墨迹 88"/>
            </p:nvPicPr>
            <p:blipFill>
              <a:blip r:embed="rId111"/>
            </p:blipFill>
            <p:spPr>
              <a:xfrm>
                <a:off x="2228673" y="6442593"/>
                <a:ext cx="181504" cy="18135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90" name="墨迹 89"/>
              <p14:cNvContentPartPr/>
              <p14:nvPr/>
            </p14:nvContentPartPr>
            <p14:xfrm>
              <a:off x="2599266" y="6581649"/>
              <a:ext cx="46037" cy="112796"/>
            </p14:xfrm>
          </p:contentPart>
        </mc:Choice>
        <mc:Fallback xmlns="">
          <p:pic>
            <p:nvPicPr>
              <p:cNvPr id="90" name="墨迹 89"/>
            </p:nvPicPr>
            <p:blipFill>
              <a:blip r:embed="rId113"/>
            </p:blipFill>
            <p:spPr>
              <a:xfrm>
                <a:off x="2599266" y="6581649"/>
                <a:ext cx="46037" cy="11279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91" name="墨迹 90"/>
              <p14:cNvContentPartPr/>
              <p14:nvPr/>
            </p14:nvContentPartPr>
            <p14:xfrm>
              <a:off x="2762955" y="6384256"/>
              <a:ext cx="118886" cy="389146"/>
            </p14:xfrm>
          </p:contentPart>
        </mc:Choice>
        <mc:Fallback xmlns="">
          <p:pic>
            <p:nvPicPr>
              <p:cNvPr id="91" name="墨迹 90"/>
            </p:nvPicPr>
            <p:blipFill>
              <a:blip r:embed="rId115"/>
            </p:blipFill>
            <p:spPr>
              <a:xfrm>
                <a:off x="2762955" y="6384256"/>
                <a:ext cx="118886" cy="38914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92" name="墨迹 91"/>
              <p14:cNvContentPartPr/>
              <p14:nvPr/>
            </p14:nvContentPartPr>
            <p14:xfrm>
              <a:off x="3843866" y="6356057"/>
              <a:ext cx="124178" cy="11279"/>
            </p14:xfrm>
          </p:contentPart>
        </mc:Choice>
        <mc:Fallback xmlns="">
          <p:pic>
            <p:nvPicPr>
              <p:cNvPr id="92" name="墨迹 91"/>
            </p:nvPicPr>
            <p:blipFill>
              <a:blip r:embed="rId117"/>
            </p:blipFill>
            <p:spPr>
              <a:xfrm>
                <a:off x="3843866" y="6356057"/>
                <a:ext cx="124178" cy="1127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93" name="墨迹 92"/>
              <p14:cNvContentPartPr/>
              <p14:nvPr/>
            </p14:nvContentPartPr>
            <p14:xfrm>
              <a:off x="3740679" y="6418095"/>
              <a:ext cx="283809" cy="26789"/>
            </p14:xfrm>
          </p:contentPart>
        </mc:Choice>
        <mc:Fallback xmlns="">
          <p:pic>
            <p:nvPicPr>
              <p:cNvPr id="93" name="墨迹 92"/>
            </p:nvPicPr>
            <p:blipFill>
              <a:blip r:embed="rId119"/>
            </p:blipFill>
            <p:spPr>
              <a:xfrm>
                <a:off x="3740679" y="6418095"/>
                <a:ext cx="283809" cy="2678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94" name="墨迹 93"/>
              <p14:cNvContentPartPr/>
              <p14:nvPr/>
            </p14:nvContentPartPr>
            <p14:xfrm>
              <a:off x="3897488" y="6211361"/>
              <a:ext cx="36689" cy="167256"/>
            </p14:xfrm>
          </p:contentPart>
        </mc:Choice>
        <mc:Fallback xmlns="">
          <p:pic>
            <p:nvPicPr>
              <p:cNvPr id="94" name="墨迹 93"/>
            </p:nvPicPr>
            <p:blipFill>
              <a:blip r:embed="rId121"/>
            </p:blipFill>
            <p:spPr>
              <a:xfrm>
                <a:off x="3897488" y="6211361"/>
                <a:ext cx="36689" cy="16725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95" name="墨迹 94"/>
              <p14:cNvContentPartPr/>
              <p14:nvPr/>
            </p14:nvContentPartPr>
            <p14:xfrm>
              <a:off x="3802591" y="6358877"/>
              <a:ext cx="162631" cy="363063"/>
            </p14:xfrm>
          </p:contentPart>
        </mc:Choice>
        <mc:Fallback xmlns="">
          <p:pic>
            <p:nvPicPr>
              <p:cNvPr id="95" name="墨迹 94"/>
            </p:nvPicPr>
            <p:blipFill>
              <a:blip r:embed="rId123"/>
            </p:blipFill>
            <p:spPr>
              <a:xfrm>
                <a:off x="3802591" y="6358877"/>
                <a:ext cx="162631" cy="363063"/>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96" name="墨迹 95"/>
              <p14:cNvContentPartPr/>
              <p14:nvPr/>
            </p14:nvContentPartPr>
            <p14:xfrm>
              <a:off x="3984977" y="6351475"/>
              <a:ext cx="93134" cy="481146"/>
            </p14:xfrm>
          </p:contentPart>
        </mc:Choice>
        <mc:Fallback xmlns="">
          <p:pic>
            <p:nvPicPr>
              <p:cNvPr id="96" name="墨迹 95"/>
            </p:nvPicPr>
            <p:blipFill>
              <a:blip r:embed="rId125"/>
            </p:blipFill>
            <p:spPr>
              <a:xfrm>
                <a:off x="3984977" y="6351475"/>
                <a:ext cx="93134" cy="48114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97" name="墨迹 96"/>
              <p14:cNvContentPartPr/>
              <p14:nvPr/>
            </p14:nvContentPartPr>
            <p14:xfrm>
              <a:off x="3953933" y="6516439"/>
              <a:ext cx="160867" cy="187347"/>
            </p14:xfrm>
          </p:contentPart>
        </mc:Choice>
        <mc:Fallback xmlns="">
          <p:pic>
            <p:nvPicPr>
              <p:cNvPr id="97" name="墨迹 96"/>
            </p:nvPicPr>
            <p:blipFill>
              <a:blip r:embed="rId127"/>
            </p:blipFill>
            <p:spPr>
              <a:xfrm>
                <a:off x="3953933" y="6516439"/>
                <a:ext cx="160867" cy="18734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98" name="墨迹 97"/>
              <p14:cNvContentPartPr/>
              <p14:nvPr/>
            </p14:nvContentPartPr>
            <p14:xfrm>
              <a:off x="4041422" y="6375796"/>
              <a:ext cx="50800" cy="42299"/>
            </p14:xfrm>
          </p:contentPart>
        </mc:Choice>
        <mc:Fallback xmlns="">
          <p:pic>
            <p:nvPicPr>
              <p:cNvPr id="98" name="墨迹 97"/>
            </p:nvPicPr>
            <p:blipFill>
              <a:blip r:embed="rId129"/>
            </p:blipFill>
            <p:spPr>
              <a:xfrm>
                <a:off x="4041422" y="6375796"/>
                <a:ext cx="50800" cy="4229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99" name="墨迹 98"/>
              <p14:cNvContentPartPr/>
              <p14:nvPr/>
            </p14:nvContentPartPr>
            <p14:xfrm>
              <a:off x="4212695" y="6333498"/>
              <a:ext cx="148520" cy="342617"/>
            </p14:xfrm>
          </p:contentPart>
        </mc:Choice>
        <mc:Fallback xmlns="">
          <p:pic>
            <p:nvPicPr>
              <p:cNvPr id="99" name="墨迹 98"/>
            </p:nvPicPr>
            <p:blipFill>
              <a:blip r:embed="rId131"/>
            </p:blipFill>
            <p:spPr>
              <a:xfrm>
                <a:off x="4212695" y="6333498"/>
                <a:ext cx="148520" cy="34261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00" name="墨迹 99"/>
              <p14:cNvContentPartPr/>
              <p14:nvPr/>
            </p14:nvContentPartPr>
            <p14:xfrm>
              <a:off x="4284133" y="6457574"/>
              <a:ext cx="180622" cy="220657"/>
            </p14:xfrm>
          </p:contentPart>
        </mc:Choice>
        <mc:Fallback xmlns="">
          <p:pic>
            <p:nvPicPr>
              <p:cNvPr id="100" name="墨迹 99"/>
            </p:nvPicPr>
            <p:blipFill>
              <a:blip r:embed="rId133"/>
            </p:blipFill>
            <p:spPr>
              <a:xfrm>
                <a:off x="4284133" y="6457574"/>
                <a:ext cx="180622" cy="22065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01" name="墨迹 100"/>
              <p14:cNvContentPartPr/>
              <p14:nvPr/>
            </p14:nvContentPartPr>
            <p14:xfrm>
              <a:off x="4916311" y="6341077"/>
              <a:ext cx="208844" cy="277760"/>
            </p14:xfrm>
          </p:contentPart>
        </mc:Choice>
        <mc:Fallback xmlns="">
          <p:pic>
            <p:nvPicPr>
              <p:cNvPr id="101" name="墨迹 100"/>
            </p:nvPicPr>
            <p:blipFill>
              <a:blip r:embed="rId135"/>
            </p:blipFill>
            <p:spPr>
              <a:xfrm>
                <a:off x="4916311" y="6341077"/>
                <a:ext cx="208844" cy="27776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02" name="墨迹 101"/>
              <p14:cNvContentPartPr/>
              <p14:nvPr/>
            </p14:nvContentPartPr>
            <p14:xfrm>
              <a:off x="5175955" y="6296134"/>
              <a:ext cx="45156" cy="54283"/>
            </p14:xfrm>
          </p:contentPart>
        </mc:Choice>
        <mc:Fallback xmlns="">
          <p:pic>
            <p:nvPicPr>
              <p:cNvPr id="102" name="墨迹 101"/>
            </p:nvPicPr>
            <p:blipFill>
              <a:blip r:embed="rId137"/>
            </p:blipFill>
            <p:spPr>
              <a:xfrm>
                <a:off x="5175955" y="6296134"/>
                <a:ext cx="45156" cy="5428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03" name="墨迹 102"/>
              <p14:cNvContentPartPr/>
              <p14:nvPr/>
            </p14:nvContentPartPr>
            <p14:xfrm>
              <a:off x="5328355" y="6429375"/>
              <a:ext cx="124178" cy="155094"/>
            </p14:xfrm>
          </p:contentPart>
        </mc:Choice>
        <mc:Fallback xmlns="">
          <p:pic>
            <p:nvPicPr>
              <p:cNvPr id="103" name="墨迹 102"/>
            </p:nvPicPr>
            <p:blipFill>
              <a:blip r:embed="rId139"/>
            </p:blipFill>
            <p:spPr>
              <a:xfrm>
                <a:off x="5328355" y="6429375"/>
                <a:ext cx="124178" cy="15509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04" name="墨迹 103"/>
              <p14:cNvContentPartPr/>
              <p14:nvPr/>
            </p14:nvContentPartPr>
            <p14:xfrm>
              <a:off x="5320594" y="6433428"/>
              <a:ext cx="95250" cy="173600"/>
            </p14:xfrm>
          </p:contentPart>
        </mc:Choice>
        <mc:Fallback xmlns="">
          <p:pic>
            <p:nvPicPr>
              <p:cNvPr id="104" name="墨迹 103"/>
            </p:nvPicPr>
            <p:blipFill>
              <a:blip r:embed="rId141"/>
            </p:blipFill>
            <p:spPr>
              <a:xfrm>
                <a:off x="5320594" y="6433428"/>
                <a:ext cx="95250" cy="17360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05" name="墨迹 104"/>
              <p14:cNvContentPartPr/>
              <p14:nvPr/>
            </p14:nvContentPartPr>
            <p14:xfrm>
              <a:off x="5534377" y="6339138"/>
              <a:ext cx="87489" cy="377866"/>
            </p14:xfrm>
          </p:contentPart>
        </mc:Choice>
        <mc:Fallback xmlns="">
          <p:pic>
            <p:nvPicPr>
              <p:cNvPr id="105" name="墨迹 104"/>
            </p:nvPicPr>
            <p:blipFill>
              <a:blip r:embed="rId143"/>
            </p:blipFill>
            <p:spPr>
              <a:xfrm>
                <a:off x="5534377" y="6339138"/>
                <a:ext cx="87489" cy="37786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06" name="墨迹 105"/>
              <p14:cNvContentPartPr/>
              <p14:nvPr/>
            </p14:nvContentPartPr>
            <p14:xfrm>
              <a:off x="5757333" y="6440654"/>
              <a:ext cx="98778" cy="16919"/>
            </p14:xfrm>
          </p:contentPart>
        </mc:Choice>
        <mc:Fallback xmlns="">
          <p:pic>
            <p:nvPicPr>
              <p:cNvPr id="106" name="墨迹 105"/>
            </p:nvPicPr>
            <p:blipFill>
              <a:blip r:embed="rId145"/>
            </p:blipFill>
            <p:spPr>
              <a:xfrm>
                <a:off x="5757333" y="6440654"/>
                <a:ext cx="98778" cy="1691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07" name="墨迹 106"/>
              <p14:cNvContentPartPr/>
              <p14:nvPr/>
            </p14:nvContentPartPr>
            <p14:xfrm>
              <a:off x="5710943" y="6559090"/>
              <a:ext cx="210079" cy="5640"/>
            </p14:xfrm>
          </p:contentPart>
        </mc:Choice>
        <mc:Fallback xmlns="">
          <p:pic>
            <p:nvPicPr>
              <p:cNvPr id="107" name="墨迹 106"/>
            </p:nvPicPr>
            <p:blipFill>
              <a:blip r:embed="rId147"/>
            </p:blipFill>
            <p:spPr>
              <a:xfrm>
                <a:off x="5710943" y="6559090"/>
                <a:ext cx="210079" cy="564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08" name="墨迹 107"/>
              <p14:cNvContentPartPr/>
              <p14:nvPr/>
            </p14:nvContentPartPr>
            <p14:xfrm>
              <a:off x="5966177" y="6386900"/>
              <a:ext cx="50800" cy="194749"/>
            </p14:xfrm>
          </p:contentPart>
        </mc:Choice>
        <mc:Fallback xmlns="">
          <p:pic>
            <p:nvPicPr>
              <p:cNvPr id="108" name="墨迹 107"/>
            </p:nvPicPr>
            <p:blipFill>
              <a:blip r:embed="rId149"/>
            </p:blipFill>
            <p:spPr>
              <a:xfrm>
                <a:off x="5966177" y="6386900"/>
                <a:ext cx="50800" cy="19474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09" name="墨迹 108"/>
              <p14:cNvContentPartPr/>
              <p14:nvPr/>
            </p14:nvContentPartPr>
            <p14:xfrm>
              <a:off x="5994400" y="6386195"/>
              <a:ext cx="265288" cy="246212"/>
            </p14:xfrm>
          </p:contentPart>
        </mc:Choice>
        <mc:Fallback xmlns="">
          <p:pic>
            <p:nvPicPr>
              <p:cNvPr id="109" name="墨迹 108"/>
            </p:nvPicPr>
            <p:blipFill>
              <a:blip r:embed="rId151"/>
            </p:blipFill>
            <p:spPr>
              <a:xfrm>
                <a:off x="5994400" y="6386195"/>
                <a:ext cx="265288" cy="246212"/>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10" name="墨迹 109"/>
              <p14:cNvContentPartPr/>
              <p14:nvPr/>
            </p14:nvContentPartPr>
            <p14:xfrm>
              <a:off x="6344355" y="6295429"/>
              <a:ext cx="50800" cy="63448"/>
            </p14:xfrm>
          </p:contentPart>
        </mc:Choice>
        <mc:Fallback xmlns="">
          <p:pic>
            <p:nvPicPr>
              <p:cNvPr id="110" name="墨迹 109"/>
            </p:nvPicPr>
            <p:blipFill>
              <a:blip r:embed="rId153"/>
            </p:blipFill>
            <p:spPr>
              <a:xfrm>
                <a:off x="6344355" y="6295429"/>
                <a:ext cx="50800" cy="6344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11" name="墨迹 110"/>
              <p14:cNvContentPartPr/>
              <p14:nvPr/>
            </p14:nvContentPartPr>
            <p14:xfrm>
              <a:off x="7275688" y="6271460"/>
              <a:ext cx="406400" cy="372227"/>
            </p14:xfrm>
          </p:contentPart>
        </mc:Choice>
        <mc:Fallback xmlns="">
          <p:pic>
            <p:nvPicPr>
              <p:cNvPr id="111" name="墨迹 110"/>
            </p:nvPicPr>
            <p:blipFill>
              <a:blip r:embed="rId155"/>
            </p:blipFill>
            <p:spPr>
              <a:xfrm>
                <a:off x="7275688" y="6271460"/>
                <a:ext cx="406400" cy="372227"/>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12" name="墨迹 111"/>
              <p14:cNvContentPartPr/>
              <p14:nvPr/>
            </p14:nvContentPartPr>
            <p14:xfrm>
              <a:off x="7004755" y="6420915"/>
              <a:ext cx="1128889" cy="64857"/>
            </p14:xfrm>
          </p:contentPart>
        </mc:Choice>
        <mc:Fallback xmlns="">
          <p:pic>
            <p:nvPicPr>
              <p:cNvPr id="112" name="墨迹 111"/>
            </p:nvPicPr>
            <p:blipFill>
              <a:blip r:embed="rId157"/>
            </p:blipFill>
            <p:spPr>
              <a:xfrm>
                <a:off x="7004755" y="6420915"/>
                <a:ext cx="1128889" cy="64857"/>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13" name="墨迹 112"/>
              <p14:cNvContentPartPr/>
              <p14:nvPr/>
            </p14:nvContentPartPr>
            <p14:xfrm>
              <a:off x="7476066" y="6361697"/>
              <a:ext cx="14111" cy="28199"/>
            </p14:xfrm>
          </p:contentPart>
        </mc:Choice>
        <mc:Fallback xmlns="">
          <p:pic>
            <p:nvPicPr>
              <p:cNvPr id="113" name="墨迹 112"/>
            </p:nvPicPr>
            <p:blipFill>
              <a:blip r:embed="rId159"/>
            </p:blipFill>
            <p:spPr>
              <a:xfrm>
                <a:off x="7476066" y="6361697"/>
                <a:ext cx="14111" cy="2819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14" name="墨迹 113"/>
              <p14:cNvContentPartPr/>
              <p14:nvPr/>
            </p14:nvContentPartPr>
            <p14:xfrm>
              <a:off x="7406922" y="6288380"/>
              <a:ext cx="38100" cy="97991"/>
            </p14:xfrm>
          </p:contentPart>
        </mc:Choice>
        <mc:Fallback xmlns="">
          <p:pic>
            <p:nvPicPr>
              <p:cNvPr id="114" name="墨迹 113"/>
            </p:nvPicPr>
            <p:blipFill>
              <a:blip r:embed="rId161"/>
            </p:blipFill>
            <p:spPr>
              <a:xfrm>
                <a:off x="7406922" y="6288380"/>
                <a:ext cx="38100" cy="97991"/>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15" name="墨迹 114"/>
              <p14:cNvContentPartPr/>
              <p14:nvPr/>
            </p14:nvContentPartPr>
            <p14:xfrm>
              <a:off x="7461955" y="6327858"/>
              <a:ext cx="5645" cy="33839"/>
            </p14:xfrm>
          </p:contentPart>
        </mc:Choice>
        <mc:Fallback xmlns="">
          <p:pic>
            <p:nvPicPr>
              <p:cNvPr id="115" name="墨迹 114"/>
            </p:nvPicPr>
            <p:blipFill>
              <a:blip r:embed="rId163"/>
            </p:blipFill>
            <p:spPr>
              <a:xfrm>
                <a:off x="7461955" y="6327858"/>
                <a:ext cx="5645" cy="33839"/>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16" name="墨迹 115"/>
              <p14:cNvContentPartPr/>
              <p14:nvPr/>
            </p14:nvContentPartPr>
            <p14:xfrm>
              <a:off x="7461955" y="6314992"/>
              <a:ext cx="16934" cy="91823"/>
            </p14:xfrm>
          </p:contentPart>
        </mc:Choice>
        <mc:Fallback xmlns="">
          <p:pic>
            <p:nvPicPr>
              <p:cNvPr id="116" name="墨迹 115"/>
            </p:nvPicPr>
            <p:blipFill>
              <a:blip r:embed="rId165"/>
            </p:blipFill>
            <p:spPr>
              <a:xfrm>
                <a:off x="7461955" y="6314992"/>
                <a:ext cx="16934" cy="91823"/>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17" name="墨迹 116"/>
              <p14:cNvContentPartPr/>
              <p14:nvPr/>
            </p14:nvContentPartPr>
            <p14:xfrm>
              <a:off x="7501466" y="6324157"/>
              <a:ext cx="28222" cy="91646"/>
            </p14:xfrm>
          </p:contentPart>
        </mc:Choice>
        <mc:Fallback xmlns="">
          <p:pic>
            <p:nvPicPr>
              <p:cNvPr id="117" name="墨迹 116"/>
            </p:nvPicPr>
            <p:blipFill>
              <a:blip r:embed="rId167"/>
            </p:blipFill>
            <p:spPr>
              <a:xfrm>
                <a:off x="7501466" y="6324157"/>
                <a:ext cx="28222" cy="91646"/>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18" name="墨迹 117"/>
              <p14:cNvContentPartPr/>
              <p14:nvPr/>
            </p14:nvContentPartPr>
            <p14:xfrm>
              <a:off x="7557911" y="6339138"/>
              <a:ext cx="11289" cy="78957"/>
            </p14:xfrm>
          </p:contentPart>
        </mc:Choice>
        <mc:Fallback xmlns="">
          <p:pic>
            <p:nvPicPr>
              <p:cNvPr id="118" name="墨迹 117"/>
            </p:nvPicPr>
            <p:blipFill>
              <a:blip r:embed="rId169"/>
            </p:blipFill>
            <p:spPr>
              <a:xfrm>
                <a:off x="7557911" y="6339138"/>
                <a:ext cx="11289" cy="78957"/>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19" name="墨迹 118"/>
              <p14:cNvContentPartPr/>
              <p14:nvPr/>
            </p14:nvContentPartPr>
            <p14:xfrm>
              <a:off x="7594600" y="6350417"/>
              <a:ext cx="14111" cy="56398"/>
            </p14:xfrm>
          </p:contentPart>
        </mc:Choice>
        <mc:Fallback xmlns="">
          <p:pic>
            <p:nvPicPr>
              <p:cNvPr id="119" name="墨迹 118"/>
            </p:nvPicPr>
            <p:blipFill>
              <a:blip r:embed="rId171"/>
            </p:blipFill>
            <p:spPr>
              <a:xfrm>
                <a:off x="7594600" y="6350417"/>
                <a:ext cx="14111" cy="5639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20" name="墨迹 119"/>
              <p14:cNvContentPartPr/>
              <p14:nvPr/>
            </p14:nvContentPartPr>
            <p14:xfrm>
              <a:off x="7628466" y="6356057"/>
              <a:ext cx="8466" cy="64857"/>
            </p14:xfrm>
          </p:contentPart>
        </mc:Choice>
        <mc:Fallback xmlns="">
          <p:pic>
            <p:nvPicPr>
              <p:cNvPr id="120" name="墨迹 119"/>
            </p:nvPicPr>
            <p:blipFill>
              <a:blip r:embed="rId173"/>
            </p:blipFill>
            <p:spPr>
              <a:xfrm>
                <a:off x="7628466" y="6356057"/>
                <a:ext cx="8466" cy="6485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21" name="墨迹 120"/>
              <p14:cNvContentPartPr/>
              <p14:nvPr/>
            </p14:nvContentPartPr>
            <p14:xfrm>
              <a:off x="7371644" y="6327858"/>
              <a:ext cx="45156" cy="149455"/>
            </p14:xfrm>
          </p:contentPart>
        </mc:Choice>
        <mc:Fallback xmlns="">
          <p:pic>
            <p:nvPicPr>
              <p:cNvPr id="121" name="墨迹 120"/>
            </p:nvPicPr>
            <p:blipFill>
              <a:blip r:embed="rId175"/>
            </p:blipFill>
            <p:spPr>
              <a:xfrm>
                <a:off x="7371644" y="6327858"/>
                <a:ext cx="45156" cy="14945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22" name="墨迹 121"/>
              <p14:cNvContentPartPr/>
              <p14:nvPr/>
            </p14:nvContentPartPr>
            <p14:xfrm>
              <a:off x="7351888" y="6345483"/>
              <a:ext cx="14112" cy="72612"/>
            </p14:xfrm>
          </p:contentPart>
        </mc:Choice>
        <mc:Fallback xmlns="">
          <p:pic>
            <p:nvPicPr>
              <p:cNvPr id="122" name="墨迹 121"/>
            </p:nvPicPr>
            <p:blipFill>
              <a:blip r:embed="rId177"/>
            </p:blipFill>
            <p:spPr>
              <a:xfrm>
                <a:off x="7351888" y="6345483"/>
                <a:ext cx="14112" cy="72612"/>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23" name="墨迹 122"/>
              <p14:cNvContentPartPr/>
              <p14:nvPr/>
            </p14:nvContentPartPr>
            <p14:xfrm>
              <a:off x="7309555" y="6333498"/>
              <a:ext cx="22578" cy="76137"/>
            </p14:xfrm>
          </p:contentPart>
        </mc:Choice>
        <mc:Fallback xmlns="">
          <p:pic>
            <p:nvPicPr>
              <p:cNvPr id="123" name="墨迹 122"/>
            </p:nvPicPr>
            <p:blipFill>
              <a:blip r:embed="rId179"/>
            </p:blipFill>
            <p:spPr>
              <a:xfrm>
                <a:off x="7309555" y="6333498"/>
                <a:ext cx="22578" cy="76137"/>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24" name="墨迹 123"/>
              <p14:cNvContentPartPr/>
              <p14:nvPr/>
            </p14:nvContentPartPr>
            <p14:xfrm>
              <a:off x="7315200" y="6365750"/>
              <a:ext cx="22577" cy="98873"/>
            </p14:xfrm>
          </p:contentPart>
        </mc:Choice>
        <mc:Fallback xmlns="">
          <p:pic>
            <p:nvPicPr>
              <p:cNvPr id="124" name="墨迹 123"/>
            </p:nvPicPr>
            <p:blipFill>
              <a:blip r:embed="rId181"/>
            </p:blipFill>
            <p:spPr>
              <a:xfrm>
                <a:off x="7315200" y="6365750"/>
                <a:ext cx="22577" cy="98873"/>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25" name="墨迹 124"/>
              <p14:cNvContentPartPr/>
              <p14:nvPr/>
            </p14:nvContentPartPr>
            <p14:xfrm>
              <a:off x="7431969" y="6301774"/>
              <a:ext cx="140934" cy="123371"/>
            </p14:xfrm>
          </p:contentPart>
        </mc:Choice>
        <mc:Fallback xmlns="">
          <p:pic>
            <p:nvPicPr>
              <p:cNvPr id="125" name="墨迹 124"/>
            </p:nvPicPr>
            <p:blipFill>
              <a:blip r:embed="rId183"/>
            </p:blipFill>
            <p:spPr>
              <a:xfrm>
                <a:off x="7431969" y="6301774"/>
                <a:ext cx="140934" cy="123371"/>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26" name="墨迹 125"/>
              <p14:cNvContentPartPr/>
              <p14:nvPr/>
            </p14:nvContentPartPr>
            <p14:xfrm>
              <a:off x="7620000" y="6350417"/>
              <a:ext cx="5644" cy="56398"/>
            </p14:xfrm>
          </p:contentPart>
        </mc:Choice>
        <mc:Fallback xmlns="">
          <p:pic>
            <p:nvPicPr>
              <p:cNvPr id="126" name="墨迹 125"/>
            </p:nvPicPr>
            <p:blipFill>
              <a:blip r:embed="rId185"/>
            </p:blipFill>
            <p:spPr>
              <a:xfrm>
                <a:off x="7620000" y="6350417"/>
                <a:ext cx="5644" cy="56398"/>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27" name="墨迹 126"/>
              <p14:cNvContentPartPr/>
              <p14:nvPr/>
            </p14:nvContentPartPr>
            <p14:xfrm>
              <a:off x="7631288" y="6361697"/>
              <a:ext cx="11289" cy="36659"/>
            </p14:xfrm>
          </p:contentPart>
        </mc:Choice>
        <mc:Fallback xmlns="">
          <p:pic>
            <p:nvPicPr>
              <p:cNvPr id="127" name="墨迹 126"/>
            </p:nvPicPr>
            <p:blipFill>
              <a:blip r:embed="rId187"/>
            </p:blipFill>
            <p:spPr>
              <a:xfrm>
                <a:off x="7631288" y="6361697"/>
                <a:ext cx="11289" cy="3665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28" name="墨迹 127"/>
              <p14:cNvContentPartPr/>
              <p14:nvPr/>
            </p14:nvContentPartPr>
            <p14:xfrm>
              <a:off x="6741759" y="6149323"/>
              <a:ext cx="92251" cy="148221"/>
            </p14:xfrm>
          </p:contentPart>
        </mc:Choice>
        <mc:Fallback xmlns="">
          <p:pic>
            <p:nvPicPr>
              <p:cNvPr id="128" name="墨迹 127"/>
            </p:nvPicPr>
            <p:blipFill>
              <a:blip r:embed="rId189"/>
            </p:blipFill>
            <p:spPr>
              <a:xfrm>
                <a:off x="6741759" y="6149323"/>
                <a:ext cx="92251" cy="148221"/>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29" name="墨迹 128"/>
              <p14:cNvContentPartPr/>
              <p14:nvPr/>
            </p14:nvContentPartPr>
            <p14:xfrm>
              <a:off x="6852355" y="6220702"/>
              <a:ext cx="39512" cy="67678"/>
            </p14:xfrm>
          </p:contentPart>
        </mc:Choice>
        <mc:Fallback xmlns="">
          <p:pic>
            <p:nvPicPr>
              <p:cNvPr id="129" name="墨迹 128"/>
            </p:nvPicPr>
            <p:blipFill>
              <a:blip r:embed="rId191"/>
            </p:blipFill>
            <p:spPr>
              <a:xfrm>
                <a:off x="6852355" y="6220702"/>
                <a:ext cx="39512" cy="6767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30" name="墨迹 129"/>
              <p14:cNvContentPartPr/>
              <p14:nvPr/>
            </p14:nvContentPartPr>
            <p14:xfrm>
              <a:off x="6863644" y="6087462"/>
              <a:ext cx="129822" cy="267185"/>
            </p14:xfrm>
          </p:contentPart>
        </mc:Choice>
        <mc:Fallback xmlns="">
          <p:pic>
            <p:nvPicPr>
              <p:cNvPr id="130" name="墨迹 129"/>
            </p:nvPicPr>
            <p:blipFill>
              <a:blip r:embed="rId193"/>
            </p:blipFill>
            <p:spPr>
              <a:xfrm>
                <a:off x="6863644" y="6087462"/>
                <a:ext cx="129822" cy="267185"/>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31" name="墨迹 130"/>
              <p14:cNvContentPartPr/>
              <p14:nvPr/>
            </p14:nvContentPartPr>
            <p14:xfrm>
              <a:off x="6970888" y="6096626"/>
              <a:ext cx="70556" cy="33839"/>
            </p14:xfrm>
          </p:contentPart>
        </mc:Choice>
        <mc:Fallback xmlns="">
          <p:pic>
            <p:nvPicPr>
              <p:cNvPr id="131" name="墨迹 130"/>
            </p:nvPicPr>
            <p:blipFill>
              <a:blip r:embed="rId195"/>
            </p:blipFill>
            <p:spPr>
              <a:xfrm>
                <a:off x="6970888" y="6096626"/>
                <a:ext cx="70556" cy="3383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32" name="墨迹 131"/>
              <p14:cNvContentPartPr/>
              <p14:nvPr/>
            </p14:nvContentPartPr>
            <p14:xfrm>
              <a:off x="7049911" y="6028949"/>
              <a:ext cx="90311" cy="146634"/>
            </p14:xfrm>
          </p:contentPart>
        </mc:Choice>
        <mc:Fallback xmlns="">
          <p:pic>
            <p:nvPicPr>
              <p:cNvPr id="132" name="墨迹 131"/>
            </p:nvPicPr>
            <p:blipFill>
              <a:blip r:embed="rId197"/>
            </p:blipFill>
            <p:spPr>
              <a:xfrm>
                <a:off x="7049911" y="6028949"/>
                <a:ext cx="90311" cy="146634"/>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33" name="墨迹 132"/>
              <p14:cNvContentPartPr/>
              <p14:nvPr/>
            </p14:nvContentPartPr>
            <p14:xfrm>
              <a:off x="7151511" y="6042167"/>
              <a:ext cx="107244" cy="77018"/>
            </p14:xfrm>
          </p:contentPart>
        </mc:Choice>
        <mc:Fallback xmlns="">
          <p:pic>
            <p:nvPicPr>
              <p:cNvPr id="133" name="墨迹 132"/>
            </p:nvPicPr>
            <p:blipFill>
              <a:blip r:embed="rId199"/>
            </p:blipFill>
            <p:spPr>
              <a:xfrm>
                <a:off x="7151511" y="6042167"/>
                <a:ext cx="107244" cy="7701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34" name="墨迹 133"/>
              <p14:cNvContentPartPr/>
              <p14:nvPr/>
            </p14:nvContentPartPr>
            <p14:xfrm>
              <a:off x="7103533" y="6093630"/>
              <a:ext cx="53622" cy="332925"/>
            </p14:xfrm>
          </p:contentPart>
        </mc:Choice>
        <mc:Fallback xmlns="">
          <p:pic>
            <p:nvPicPr>
              <p:cNvPr id="134" name="墨迹 133"/>
            </p:nvPicPr>
            <p:blipFill>
              <a:blip r:embed="rId201"/>
            </p:blipFill>
            <p:spPr>
              <a:xfrm>
                <a:off x="7103533" y="6093630"/>
                <a:ext cx="53622" cy="332925"/>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35" name="墨迹 134"/>
              <p14:cNvContentPartPr/>
              <p14:nvPr/>
            </p14:nvContentPartPr>
            <p14:xfrm>
              <a:off x="7264400" y="6004274"/>
              <a:ext cx="234244" cy="223830"/>
            </p14:xfrm>
          </p:contentPart>
        </mc:Choice>
        <mc:Fallback xmlns="">
          <p:pic>
            <p:nvPicPr>
              <p:cNvPr id="135" name="墨迹 134"/>
            </p:nvPicPr>
            <p:blipFill>
              <a:blip r:embed="rId203"/>
            </p:blipFill>
            <p:spPr>
              <a:xfrm>
                <a:off x="7264400" y="6004274"/>
                <a:ext cx="234244" cy="223830"/>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36" name="墨迹 135"/>
              <p14:cNvContentPartPr/>
              <p14:nvPr/>
            </p14:nvContentPartPr>
            <p14:xfrm>
              <a:off x="7871177" y="5566485"/>
              <a:ext cx="352778" cy="642937"/>
            </p14:xfrm>
          </p:contentPart>
        </mc:Choice>
        <mc:Fallback xmlns="">
          <p:pic>
            <p:nvPicPr>
              <p:cNvPr id="136" name="墨迹 135"/>
            </p:nvPicPr>
            <p:blipFill>
              <a:blip r:embed="rId205"/>
            </p:blipFill>
            <p:spPr>
              <a:xfrm>
                <a:off x="7871177" y="5566485"/>
                <a:ext cx="352778" cy="642937"/>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37" name="墨迹 136"/>
              <p14:cNvContentPartPr/>
              <p14:nvPr/>
            </p14:nvContentPartPr>
            <p14:xfrm>
              <a:off x="8562622" y="5825916"/>
              <a:ext cx="216253" cy="45118"/>
            </p14:xfrm>
          </p:contentPart>
        </mc:Choice>
        <mc:Fallback xmlns="">
          <p:pic>
            <p:nvPicPr>
              <p:cNvPr id="137" name="墨迹 136"/>
            </p:nvPicPr>
            <p:blipFill>
              <a:blip r:embed="rId207"/>
            </p:blipFill>
            <p:spPr>
              <a:xfrm>
                <a:off x="8562622" y="5825916"/>
                <a:ext cx="216253" cy="4511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38" name="墨迹 137"/>
              <p14:cNvContentPartPr/>
              <p14:nvPr/>
            </p14:nvContentPartPr>
            <p14:xfrm>
              <a:off x="8441090" y="5961271"/>
              <a:ext cx="352954" cy="28199"/>
            </p14:xfrm>
          </p:contentPart>
        </mc:Choice>
        <mc:Fallback xmlns="">
          <p:pic>
            <p:nvPicPr>
              <p:cNvPr id="138" name="墨迹 137"/>
            </p:nvPicPr>
            <p:blipFill>
              <a:blip r:embed="rId209"/>
            </p:blipFill>
            <p:spPr>
              <a:xfrm>
                <a:off x="8441090" y="5961271"/>
                <a:ext cx="352954" cy="2819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39" name="墨迹 138"/>
              <p14:cNvContentPartPr/>
              <p14:nvPr/>
            </p14:nvContentPartPr>
            <p14:xfrm>
              <a:off x="8554155" y="5728629"/>
              <a:ext cx="42334" cy="280580"/>
            </p14:xfrm>
          </p:contentPart>
        </mc:Choice>
        <mc:Fallback xmlns="">
          <p:pic>
            <p:nvPicPr>
              <p:cNvPr id="139" name="墨迹 138"/>
            </p:nvPicPr>
            <p:blipFill>
              <a:blip r:embed="rId211"/>
            </p:blipFill>
            <p:spPr>
              <a:xfrm>
                <a:off x="8554155" y="5728629"/>
                <a:ext cx="42334" cy="280580"/>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40" name="墨迹 139"/>
              <p14:cNvContentPartPr/>
              <p14:nvPr/>
            </p14:nvContentPartPr>
            <p14:xfrm>
              <a:off x="8393288" y="5738499"/>
              <a:ext cx="293512" cy="428625"/>
            </p14:xfrm>
          </p:contentPart>
        </mc:Choice>
        <mc:Fallback xmlns="">
          <p:pic>
            <p:nvPicPr>
              <p:cNvPr id="140" name="墨迹 139"/>
            </p:nvPicPr>
            <p:blipFill>
              <a:blip r:embed="rId213"/>
            </p:blipFill>
            <p:spPr>
              <a:xfrm>
                <a:off x="8393288" y="5738499"/>
                <a:ext cx="293512" cy="42862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41" name="墨迹 140"/>
              <p14:cNvContentPartPr/>
              <p14:nvPr/>
            </p14:nvContentPartPr>
            <p14:xfrm>
              <a:off x="8641644" y="6051508"/>
              <a:ext cx="115711" cy="129715"/>
            </p14:xfrm>
          </p:contentPart>
        </mc:Choice>
        <mc:Fallback xmlns="">
          <p:pic>
            <p:nvPicPr>
              <p:cNvPr id="141" name="墨迹 140"/>
            </p:nvPicPr>
            <p:blipFill>
              <a:blip r:embed="rId215"/>
            </p:blipFill>
            <p:spPr>
              <a:xfrm>
                <a:off x="8641644" y="6051508"/>
                <a:ext cx="115711" cy="129715"/>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42" name="墨迹 141"/>
              <p14:cNvContentPartPr/>
              <p14:nvPr/>
            </p14:nvContentPartPr>
            <p14:xfrm>
              <a:off x="8844844" y="5734092"/>
              <a:ext cx="407106" cy="819358"/>
            </p14:xfrm>
          </p:contentPart>
        </mc:Choice>
        <mc:Fallback xmlns="">
          <p:pic>
            <p:nvPicPr>
              <p:cNvPr id="142" name="墨迹 141"/>
            </p:nvPicPr>
            <p:blipFill>
              <a:blip r:embed="rId217"/>
            </p:blipFill>
            <p:spPr>
              <a:xfrm>
                <a:off x="8844844" y="5734092"/>
                <a:ext cx="407106" cy="819358"/>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43" name="墨迹 142"/>
              <p14:cNvContentPartPr/>
              <p14:nvPr/>
            </p14:nvContentPartPr>
            <p14:xfrm>
              <a:off x="9297458" y="5859755"/>
              <a:ext cx="230364" cy="206734"/>
            </p14:xfrm>
          </p:contentPart>
        </mc:Choice>
        <mc:Fallback xmlns="">
          <p:pic>
            <p:nvPicPr>
              <p:cNvPr id="143" name="墨迹 142"/>
            </p:nvPicPr>
            <p:blipFill>
              <a:blip r:embed="rId219"/>
            </p:blipFill>
            <p:spPr>
              <a:xfrm>
                <a:off x="9297458" y="5859755"/>
                <a:ext cx="230364" cy="206734"/>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44" name="墨迹 143"/>
              <p14:cNvContentPartPr/>
              <p14:nvPr/>
            </p14:nvContentPartPr>
            <p14:xfrm>
              <a:off x="9530644" y="5816751"/>
              <a:ext cx="198437" cy="212197"/>
            </p14:xfrm>
          </p:contentPart>
        </mc:Choice>
        <mc:Fallback xmlns="">
          <p:pic>
            <p:nvPicPr>
              <p:cNvPr id="144" name="墨迹 143"/>
            </p:nvPicPr>
            <p:blipFill>
              <a:blip r:embed="rId221"/>
            </p:blipFill>
            <p:spPr>
              <a:xfrm>
                <a:off x="9530644" y="5816751"/>
                <a:ext cx="198437" cy="212197"/>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45" name="墨迹 144"/>
              <p14:cNvContentPartPr/>
              <p14:nvPr/>
            </p14:nvContentPartPr>
            <p14:xfrm>
              <a:off x="9702800" y="5919677"/>
              <a:ext cx="127000" cy="86712"/>
            </p14:xfrm>
          </p:contentPart>
        </mc:Choice>
        <mc:Fallback xmlns="">
          <p:pic>
            <p:nvPicPr>
              <p:cNvPr id="145" name="墨迹 144"/>
            </p:nvPicPr>
            <p:blipFill>
              <a:blip r:embed="rId223"/>
            </p:blipFill>
            <p:spPr>
              <a:xfrm>
                <a:off x="9702800" y="5919677"/>
                <a:ext cx="127000" cy="86712"/>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46" name="墨迹 145"/>
              <p14:cNvContentPartPr/>
              <p14:nvPr/>
            </p14:nvContentPartPr>
            <p14:xfrm>
              <a:off x="9615311" y="5952811"/>
              <a:ext cx="104422" cy="377867"/>
            </p14:xfrm>
          </p:contentPart>
        </mc:Choice>
        <mc:Fallback xmlns="">
          <p:pic>
            <p:nvPicPr>
              <p:cNvPr id="146" name="墨迹 145"/>
            </p:nvPicPr>
            <p:blipFill>
              <a:blip r:embed="rId225"/>
            </p:blipFill>
            <p:spPr>
              <a:xfrm>
                <a:off x="9615311" y="5952811"/>
                <a:ext cx="104422" cy="377867"/>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47" name="墨迹 146"/>
              <p14:cNvContentPartPr/>
              <p14:nvPr/>
            </p14:nvContentPartPr>
            <p14:xfrm>
              <a:off x="9863666" y="5918091"/>
              <a:ext cx="448734" cy="249561"/>
            </p14:xfrm>
          </p:contentPart>
        </mc:Choice>
        <mc:Fallback xmlns="">
          <p:pic>
            <p:nvPicPr>
              <p:cNvPr id="147" name="墨迹 146"/>
            </p:nvPicPr>
            <p:blipFill>
              <a:blip r:embed="rId227"/>
            </p:blipFill>
            <p:spPr>
              <a:xfrm>
                <a:off x="9863666" y="5918091"/>
                <a:ext cx="448734" cy="249561"/>
              </a:xfrm>
              <a:prstGeom prst="rect"/>
            </p:spPr>
          </p:pic>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5-10-10 14:12:11.886000"/>
          <p:cNvPicPr>
            <a:picLocks noChangeAspect="1"/>
          </p:cNvPicPr>
          <p:nvPr/>
        </p:nvPicPr>
        <p:blipFill>
          <a:blip r:embed="rId1"/>
          <a:stretch>
            <a:fillRect/>
          </a:stretch>
        </p:blipFill>
        <p:spPr>
          <a:xfrm>
            <a:off x="1776095" y="0"/>
            <a:ext cx="8639175" cy="685800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9110133" y="1706040"/>
              <a:ext cx="50800" cy="25379"/>
            </p14:xfrm>
          </p:contentPart>
        </mc:Choice>
        <mc:Fallback xmlns="">
          <p:pic>
            <p:nvPicPr>
              <p:cNvPr id="3" name="墨迹 2"/>
            </p:nvPicPr>
            <p:blipFill>
              <a:blip r:embed="rId3"/>
            </p:blipFill>
            <p:spPr>
              <a:xfrm>
                <a:off x="9110133" y="1706040"/>
                <a:ext cx="50800" cy="2537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1306688" y="354250"/>
              <a:ext cx="25400" cy="226473"/>
            </p14:xfrm>
          </p:contentPart>
        </mc:Choice>
        <mc:Fallback xmlns="">
          <p:pic>
            <p:nvPicPr>
              <p:cNvPr id="4" name="墨迹 3"/>
            </p:nvPicPr>
            <p:blipFill>
              <a:blip r:embed="rId5"/>
            </p:blipFill>
            <p:spPr>
              <a:xfrm>
                <a:off x="1306688" y="354250"/>
                <a:ext cx="25400" cy="22647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315155" y="304549"/>
              <a:ext cx="158045" cy="289745"/>
            </p14:xfrm>
          </p:contentPart>
        </mc:Choice>
        <mc:Fallback xmlns="">
          <p:pic>
            <p:nvPicPr>
              <p:cNvPr id="5" name="墨迹 4"/>
            </p:nvPicPr>
            <p:blipFill>
              <a:blip r:embed="rId7"/>
            </p:blipFill>
            <p:spPr>
              <a:xfrm>
                <a:off x="1315155" y="304549"/>
                <a:ext cx="158045" cy="28974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1517650" y="279170"/>
              <a:ext cx="192616" cy="95876"/>
            </p14:xfrm>
          </p:contentPart>
        </mc:Choice>
        <mc:Fallback xmlns="">
          <p:pic>
            <p:nvPicPr>
              <p:cNvPr id="6" name="墨迹 5"/>
            </p:nvPicPr>
            <p:blipFill>
              <a:blip r:embed="rId9"/>
            </p:blipFill>
            <p:spPr>
              <a:xfrm>
                <a:off x="1517650" y="279170"/>
                <a:ext cx="192616" cy="9587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1761066" y="180473"/>
              <a:ext cx="11289" cy="126896"/>
            </p14:xfrm>
          </p:contentPart>
        </mc:Choice>
        <mc:Fallback xmlns="">
          <p:pic>
            <p:nvPicPr>
              <p:cNvPr id="7" name="墨迹 6"/>
            </p:nvPicPr>
            <p:blipFill>
              <a:blip r:embed="rId11"/>
            </p:blipFill>
            <p:spPr>
              <a:xfrm>
                <a:off x="1761066" y="180473"/>
                <a:ext cx="11289" cy="12689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1794933" y="208672"/>
              <a:ext cx="84667" cy="28199"/>
            </p14:xfrm>
          </p:contentPart>
        </mc:Choice>
        <mc:Fallback xmlns="">
          <p:pic>
            <p:nvPicPr>
              <p:cNvPr id="8" name="墨迹 7"/>
            </p:nvPicPr>
            <p:blipFill>
              <a:blip r:embed="rId13"/>
            </p:blipFill>
            <p:spPr>
              <a:xfrm>
                <a:off x="1794933" y="208672"/>
                <a:ext cx="84667" cy="2819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1892300" y="116673"/>
              <a:ext cx="29633" cy="204795"/>
            </p14:xfrm>
          </p:contentPart>
        </mc:Choice>
        <mc:Fallback xmlns="">
          <p:pic>
            <p:nvPicPr>
              <p:cNvPr id="9" name="墨迹 8"/>
            </p:nvPicPr>
            <p:blipFill>
              <a:blip r:embed="rId15"/>
            </p:blipFill>
            <p:spPr>
              <a:xfrm>
                <a:off x="1892300" y="116673"/>
                <a:ext cx="29633" cy="20479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1529644" y="513222"/>
              <a:ext cx="163689" cy="101516"/>
            </p14:xfrm>
          </p:contentPart>
        </mc:Choice>
        <mc:Fallback xmlns="">
          <p:pic>
            <p:nvPicPr>
              <p:cNvPr id="10" name="墨迹 9"/>
            </p:nvPicPr>
            <p:blipFill>
              <a:blip r:embed="rId17"/>
            </p:blipFill>
            <p:spPr>
              <a:xfrm>
                <a:off x="1529644" y="513222"/>
                <a:ext cx="163689" cy="10151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1823155" y="501942"/>
              <a:ext cx="11289" cy="157914"/>
            </p14:xfrm>
          </p:contentPart>
        </mc:Choice>
        <mc:Fallback xmlns="">
          <p:pic>
            <p:nvPicPr>
              <p:cNvPr id="11" name="墨迹 10"/>
            </p:nvPicPr>
            <p:blipFill>
              <a:blip r:embed="rId19"/>
            </p:blipFill>
            <p:spPr>
              <a:xfrm>
                <a:off x="1823155" y="501942"/>
                <a:ext cx="11289" cy="15791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834444" y="569620"/>
              <a:ext cx="95956" cy="22559"/>
            </p14:xfrm>
          </p:contentPart>
        </mc:Choice>
        <mc:Fallback xmlns="">
          <p:pic>
            <p:nvPicPr>
              <p:cNvPr id="12" name="墨迹 11"/>
            </p:nvPicPr>
            <p:blipFill>
              <a:blip r:embed="rId21"/>
            </p:blipFill>
            <p:spPr>
              <a:xfrm>
                <a:off x="1834444" y="569620"/>
                <a:ext cx="95956" cy="2255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947333" y="501942"/>
              <a:ext cx="5644" cy="307369"/>
            </p14:xfrm>
          </p:contentPart>
        </mc:Choice>
        <mc:Fallback xmlns="">
          <p:pic>
            <p:nvPicPr>
              <p:cNvPr id="13" name="墨迹 12"/>
            </p:nvPicPr>
            <p:blipFill>
              <a:blip r:embed="rId23"/>
            </p:blipFill>
            <p:spPr>
              <a:xfrm>
                <a:off x="1947333" y="501942"/>
                <a:ext cx="5644" cy="30736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2082800" y="265070"/>
              <a:ext cx="237066" cy="62038"/>
            </p14:xfrm>
          </p:contentPart>
        </mc:Choice>
        <mc:Fallback xmlns="">
          <p:pic>
            <p:nvPicPr>
              <p:cNvPr id="14" name="墨迹 13"/>
            </p:nvPicPr>
            <p:blipFill>
              <a:blip r:embed="rId25"/>
            </p:blipFill>
            <p:spPr>
              <a:xfrm>
                <a:off x="2082800" y="265070"/>
                <a:ext cx="237066" cy="6203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2090384" y="386326"/>
              <a:ext cx="221016" cy="172014"/>
            </p14:xfrm>
          </p:contentPart>
        </mc:Choice>
        <mc:Fallback xmlns="">
          <p:pic>
            <p:nvPicPr>
              <p:cNvPr id="15" name="墨迹 14"/>
            </p:nvPicPr>
            <p:blipFill>
              <a:blip r:embed="rId27"/>
            </p:blipFill>
            <p:spPr>
              <a:xfrm>
                <a:off x="2090384" y="386326"/>
                <a:ext cx="221016" cy="17201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2387600" y="265070"/>
              <a:ext cx="33866" cy="227002"/>
            </p14:xfrm>
          </p:contentPart>
        </mc:Choice>
        <mc:Fallback xmlns="">
          <p:pic>
            <p:nvPicPr>
              <p:cNvPr id="16" name="墨迹 15"/>
            </p:nvPicPr>
            <p:blipFill>
              <a:blip r:embed="rId29"/>
            </p:blipFill>
            <p:spPr>
              <a:xfrm>
                <a:off x="2387600" y="265070"/>
                <a:ext cx="33866" cy="22700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2415822" y="248151"/>
              <a:ext cx="118533" cy="289745"/>
            </p14:xfrm>
          </p:contentPart>
        </mc:Choice>
        <mc:Fallback xmlns="">
          <p:pic>
            <p:nvPicPr>
              <p:cNvPr id="17" name="墨迹 16"/>
            </p:nvPicPr>
            <p:blipFill>
              <a:blip r:embed="rId31"/>
            </p:blipFill>
            <p:spPr>
              <a:xfrm>
                <a:off x="2415822" y="248151"/>
                <a:ext cx="118533" cy="28974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2598737" y="219952"/>
              <a:ext cx="223485" cy="101516"/>
            </p14:xfrm>
          </p:contentPart>
        </mc:Choice>
        <mc:Fallback xmlns="">
          <p:pic>
            <p:nvPicPr>
              <p:cNvPr id="18" name="墨迹 17"/>
            </p:nvPicPr>
            <p:blipFill>
              <a:blip r:embed="rId33"/>
            </p:blipFill>
            <p:spPr>
              <a:xfrm>
                <a:off x="2598737" y="219952"/>
                <a:ext cx="223485" cy="10151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2839155" y="125485"/>
              <a:ext cx="5645" cy="119846"/>
            </p14:xfrm>
          </p:contentPart>
        </mc:Choice>
        <mc:Fallback xmlns="">
          <p:pic>
            <p:nvPicPr>
              <p:cNvPr id="19" name="墨迹 18"/>
            </p:nvPicPr>
            <p:blipFill>
              <a:blip r:embed="rId35"/>
            </p:blipFill>
            <p:spPr>
              <a:xfrm>
                <a:off x="2839155" y="125485"/>
                <a:ext cx="5645" cy="11984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2873022" y="177653"/>
              <a:ext cx="79022" cy="31019"/>
            </p14:xfrm>
          </p:contentPart>
        </mc:Choice>
        <mc:Fallback xmlns="">
          <p:pic>
            <p:nvPicPr>
              <p:cNvPr id="20" name="墨迹 19"/>
            </p:nvPicPr>
            <p:blipFill>
              <a:blip r:embed="rId37"/>
            </p:blipFill>
            <p:spPr>
              <a:xfrm>
                <a:off x="2873022" y="177653"/>
                <a:ext cx="79022" cy="3101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2980266" y="44413"/>
              <a:ext cx="36689" cy="260136"/>
            </p14:xfrm>
          </p:contentPart>
        </mc:Choice>
        <mc:Fallback xmlns="">
          <p:pic>
            <p:nvPicPr>
              <p:cNvPr id="21" name="墨迹 20"/>
            </p:nvPicPr>
            <p:blipFill>
              <a:blip r:embed="rId39"/>
            </p:blipFill>
            <p:spPr>
              <a:xfrm>
                <a:off x="2980266" y="44413"/>
                <a:ext cx="36689" cy="26013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2579511" y="486961"/>
              <a:ext cx="231422" cy="127777"/>
            </p14:xfrm>
          </p:contentPart>
        </mc:Choice>
        <mc:Fallback xmlns="">
          <p:pic>
            <p:nvPicPr>
              <p:cNvPr id="22" name="墨迹 21"/>
            </p:nvPicPr>
            <p:blipFill>
              <a:blip r:embed="rId41"/>
            </p:blipFill>
            <p:spPr>
              <a:xfrm>
                <a:off x="2579511" y="486961"/>
                <a:ext cx="231422" cy="12777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2940755" y="513222"/>
              <a:ext cx="11289" cy="146634"/>
            </p14:xfrm>
          </p:contentPart>
        </mc:Choice>
        <mc:Fallback xmlns="">
          <p:pic>
            <p:nvPicPr>
              <p:cNvPr id="23" name="墨迹 22"/>
            </p:nvPicPr>
            <p:blipFill>
              <a:blip r:embed="rId43"/>
            </p:blipFill>
            <p:spPr>
              <a:xfrm>
                <a:off x="2940755" y="513222"/>
                <a:ext cx="11289" cy="14663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2985911" y="541421"/>
              <a:ext cx="124177" cy="28199"/>
            </p14:xfrm>
          </p:contentPart>
        </mc:Choice>
        <mc:Fallback xmlns="">
          <p:pic>
            <p:nvPicPr>
              <p:cNvPr id="24" name="墨迹 23"/>
            </p:nvPicPr>
            <p:blipFill>
              <a:blip r:embed="rId45"/>
            </p:blipFill>
            <p:spPr>
              <a:xfrm>
                <a:off x="2985911" y="541421"/>
                <a:ext cx="124177" cy="2819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3160888" y="444839"/>
              <a:ext cx="67734" cy="367292"/>
            </p14:xfrm>
          </p:contentPart>
        </mc:Choice>
        <mc:Fallback xmlns="">
          <p:pic>
            <p:nvPicPr>
              <p:cNvPr id="25" name="墨迹 24"/>
            </p:nvPicPr>
            <p:blipFill>
              <a:blip r:embed="rId47"/>
            </p:blipFill>
            <p:spPr>
              <a:xfrm>
                <a:off x="3160888" y="444839"/>
                <a:ext cx="67734" cy="36729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87777" y="238281"/>
              <a:ext cx="208845" cy="66268"/>
            </p14:xfrm>
          </p:contentPart>
        </mc:Choice>
        <mc:Fallback xmlns="">
          <p:pic>
            <p:nvPicPr>
              <p:cNvPr id="26" name="墨迹 25"/>
            </p:nvPicPr>
            <p:blipFill>
              <a:blip r:embed="rId49"/>
            </p:blipFill>
            <p:spPr>
              <a:xfrm>
                <a:off x="987777" y="238281"/>
                <a:ext cx="208845" cy="6626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756355" y="88474"/>
              <a:ext cx="28222" cy="176596"/>
            </p14:xfrm>
          </p:contentPart>
        </mc:Choice>
        <mc:Fallback xmlns="">
          <p:pic>
            <p:nvPicPr>
              <p:cNvPr id="27" name="墨迹 26"/>
            </p:nvPicPr>
            <p:blipFill>
              <a:blip r:embed="rId51"/>
            </p:blipFill>
            <p:spPr>
              <a:xfrm>
                <a:off x="756355" y="88474"/>
                <a:ext cx="28222" cy="17659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767644" y="200212"/>
              <a:ext cx="112889" cy="31019"/>
            </p14:xfrm>
          </p:contentPart>
        </mc:Choice>
        <mc:Fallback xmlns="">
          <p:pic>
            <p:nvPicPr>
              <p:cNvPr id="28" name="墨迹 27"/>
            </p:nvPicPr>
            <p:blipFill>
              <a:blip r:embed="rId53"/>
            </p:blipFill>
            <p:spPr>
              <a:xfrm>
                <a:off x="767644" y="200212"/>
                <a:ext cx="112889" cy="3101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889000" y="84597"/>
              <a:ext cx="42333" cy="262250"/>
            </p14:xfrm>
          </p:contentPart>
        </mc:Choice>
        <mc:Fallback xmlns="">
          <p:pic>
            <p:nvPicPr>
              <p:cNvPr id="29" name="墨迹 28"/>
            </p:nvPicPr>
            <p:blipFill>
              <a:blip r:embed="rId55"/>
            </p:blipFill>
            <p:spPr>
              <a:xfrm>
                <a:off x="889000" y="84597"/>
                <a:ext cx="42333" cy="26225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157111" y="586539"/>
              <a:ext cx="141111" cy="166374"/>
            </p14:xfrm>
          </p:contentPart>
        </mc:Choice>
        <mc:Fallback xmlns="">
          <p:pic>
            <p:nvPicPr>
              <p:cNvPr id="30" name="墨迹 29"/>
            </p:nvPicPr>
            <p:blipFill>
              <a:blip r:embed="rId57"/>
            </p:blipFill>
            <p:spPr>
              <a:xfrm>
                <a:off x="1157111" y="586539"/>
                <a:ext cx="141111" cy="16637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753533" y="671136"/>
              <a:ext cx="19755" cy="225592"/>
            </p14:xfrm>
          </p:contentPart>
        </mc:Choice>
        <mc:Fallback xmlns="">
          <p:pic>
            <p:nvPicPr>
              <p:cNvPr id="31" name="墨迹 30"/>
            </p:nvPicPr>
            <p:blipFill>
              <a:blip r:embed="rId59"/>
            </p:blipFill>
            <p:spPr>
              <a:xfrm>
                <a:off x="753533" y="671136"/>
                <a:ext cx="19755" cy="22559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778933" y="778292"/>
              <a:ext cx="146755" cy="33839"/>
            </p14:xfrm>
          </p:contentPart>
        </mc:Choice>
        <mc:Fallback xmlns="">
          <p:pic>
            <p:nvPicPr>
              <p:cNvPr id="32" name="墨迹 31"/>
            </p:nvPicPr>
            <p:blipFill>
              <a:blip r:embed="rId61"/>
            </p:blipFill>
            <p:spPr>
              <a:xfrm>
                <a:off x="778933" y="778292"/>
                <a:ext cx="146755" cy="3383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931333" y="614914"/>
              <a:ext cx="5644" cy="555345"/>
            </p14:xfrm>
          </p:contentPart>
        </mc:Choice>
        <mc:Fallback xmlns="">
          <p:pic>
            <p:nvPicPr>
              <p:cNvPr id="33" name="墨迹 32"/>
            </p:nvPicPr>
            <p:blipFill>
              <a:blip r:embed="rId63"/>
            </p:blipFill>
            <p:spPr>
              <a:xfrm>
                <a:off x="931333" y="614914"/>
                <a:ext cx="5644" cy="55534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7399866" y="3496677"/>
              <a:ext cx="33866" cy="235462"/>
            </p14:xfrm>
          </p:contentPart>
        </mc:Choice>
        <mc:Fallback xmlns="">
          <p:pic>
            <p:nvPicPr>
              <p:cNvPr id="34" name="墨迹 33"/>
            </p:nvPicPr>
            <p:blipFill>
              <a:blip r:embed="rId65"/>
            </p:blipFill>
            <p:spPr>
              <a:xfrm>
                <a:off x="7399866" y="3496677"/>
                <a:ext cx="33866" cy="23546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7368116" y="3462838"/>
              <a:ext cx="216076" cy="339799"/>
            </p14:xfrm>
          </p:contentPart>
        </mc:Choice>
        <mc:Fallback xmlns="">
          <p:pic>
            <p:nvPicPr>
              <p:cNvPr id="35" name="墨迹 34"/>
            </p:nvPicPr>
            <p:blipFill>
              <a:blip r:embed="rId67"/>
            </p:blipFill>
            <p:spPr>
              <a:xfrm>
                <a:off x="7368116" y="3462838"/>
                <a:ext cx="216076" cy="33979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8201377" y="3474118"/>
              <a:ext cx="22578" cy="192458"/>
            </p14:xfrm>
          </p:contentPart>
        </mc:Choice>
        <mc:Fallback xmlns="">
          <p:pic>
            <p:nvPicPr>
              <p:cNvPr id="36" name="墨迹 35"/>
            </p:nvPicPr>
            <p:blipFill>
              <a:blip r:embed="rId69"/>
            </p:blipFill>
            <p:spPr>
              <a:xfrm>
                <a:off x="8201377" y="3474118"/>
                <a:ext cx="22578" cy="19245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8192911" y="3406440"/>
              <a:ext cx="198966" cy="312304"/>
            </p14:xfrm>
          </p:contentPart>
        </mc:Choice>
        <mc:Fallback xmlns="">
          <p:pic>
            <p:nvPicPr>
              <p:cNvPr id="37" name="墨迹 36"/>
            </p:nvPicPr>
            <p:blipFill>
              <a:blip r:embed="rId71"/>
            </p:blipFill>
            <p:spPr>
              <a:xfrm>
                <a:off x="8192911" y="3406440"/>
                <a:ext cx="198966" cy="31230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168444" y="3355682"/>
              <a:ext cx="56444" cy="42299"/>
            </p14:xfrm>
          </p:contentPart>
        </mc:Choice>
        <mc:Fallback xmlns="">
          <p:pic>
            <p:nvPicPr>
              <p:cNvPr id="38" name="墨迹 37"/>
            </p:nvPicPr>
            <p:blipFill>
              <a:blip r:embed="rId73"/>
            </p:blipFill>
            <p:spPr>
              <a:xfrm>
                <a:off x="7168444" y="3355682"/>
                <a:ext cx="56444" cy="4229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7128933" y="3460018"/>
              <a:ext cx="31044" cy="23265"/>
            </p14:xfrm>
          </p:contentPart>
        </mc:Choice>
        <mc:Fallback xmlns="">
          <p:pic>
            <p:nvPicPr>
              <p:cNvPr id="39" name="墨迹 38"/>
            </p:nvPicPr>
            <p:blipFill>
              <a:blip r:embed="rId75"/>
            </p:blipFill>
            <p:spPr>
              <a:xfrm>
                <a:off x="7128933" y="3460018"/>
                <a:ext cx="31044" cy="2326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7112000" y="3451559"/>
              <a:ext cx="36688" cy="39478"/>
            </p14:xfrm>
          </p:contentPart>
        </mc:Choice>
        <mc:Fallback xmlns="">
          <p:pic>
            <p:nvPicPr>
              <p:cNvPr id="40" name="墨迹 39"/>
            </p:nvPicPr>
            <p:blipFill>
              <a:blip r:embed="rId77"/>
            </p:blipFill>
            <p:spPr>
              <a:xfrm>
                <a:off x="7112000" y="3451559"/>
                <a:ext cx="36688" cy="3947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6854296" y="3167454"/>
              <a:ext cx="43215" cy="231936"/>
            </p14:xfrm>
          </p:contentPart>
        </mc:Choice>
        <mc:Fallback xmlns="">
          <p:pic>
            <p:nvPicPr>
              <p:cNvPr id="41" name="墨迹 40"/>
            </p:nvPicPr>
            <p:blipFill>
              <a:blip r:embed="rId79"/>
            </p:blipFill>
            <p:spPr>
              <a:xfrm>
                <a:off x="6854296" y="3167454"/>
                <a:ext cx="43215" cy="23193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6880577" y="3299284"/>
              <a:ext cx="121356" cy="16919"/>
            </p14:xfrm>
          </p:contentPart>
        </mc:Choice>
        <mc:Fallback xmlns="">
          <p:pic>
            <p:nvPicPr>
              <p:cNvPr id="42" name="墨迹 41"/>
            </p:nvPicPr>
            <p:blipFill>
              <a:blip r:embed="rId81"/>
            </p:blipFill>
            <p:spPr>
              <a:xfrm>
                <a:off x="6880577" y="3299284"/>
                <a:ext cx="121356" cy="1691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7004755" y="3116695"/>
              <a:ext cx="45156" cy="450480"/>
            </p14:xfrm>
          </p:contentPart>
        </mc:Choice>
        <mc:Fallback xmlns="">
          <p:pic>
            <p:nvPicPr>
              <p:cNvPr id="43" name="墨迹 42"/>
            </p:nvPicPr>
            <p:blipFill>
              <a:blip r:embed="rId83"/>
            </p:blipFill>
            <p:spPr>
              <a:xfrm>
                <a:off x="7004755" y="3116695"/>
                <a:ext cx="45156" cy="45048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6324600" y="3691250"/>
              <a:ext cx="18344" cy="234757"/>
            </p14:xfrm>
          </p:contentPart>
        </mc:Choice>
        <mc:Fallback xmlns="">
          <p:pic>
            <p:nvPicPr>
              <p:cNvPr id="44" name="墨迹 43"/>
            </p:nvPicPr>
            <p:blipFill>
              <a:blip r:embed="rId85"/>
            </p:blipFill>
            <p:spPr>
              <a:xfrm>
                <a:off x="6324600" y="3691250"/>
                <a:ext cx="18344" cy="23475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6321777" y="3798407"/>
              <a:ext cx="135467" cy="36659"/>
            </p14:xfrm>
          </p:contentPart>
        </mc:Choice>
        <mc:Fallback xmlns="">
          <p:pic>
            <p:nvPicPr>
              <p:cNvPr id="45" name="墨迹 44"/>
            </p:nvPicPr>
            <p:blipFill>
              <a:blip r:embed="rId87"/>
            </p:blipFill>
            <p:spPr>
              <a:xfrm>
                <a:off x="6321777" y="3798407"/>
                <a:ext cx="135467" cy="3665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6457244" y="3641902"/>
              <a:ext cx="5644" cy="506172"/>
            </p14:xfrm>
          </p:contentPart>
        </mc:Choice>
        <mc:Fallback xmlns="">
          <p:pic>
            <p:nvPicPr>
              <p:cNvPr id="46" name="墨迹 45"/>
            </p:nvPicPr>
            <p:blipFill>
              <a:blip r:embed="rId89"/>
            </p:blipFill>
            <p:spPr>
              <a:xfrm>
                <a:off x="6457244" y="3641902"/>
                <a:ext cx="5644" cy="50617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6711244" y="3727909"/>
              <a:ext cx="56444" cy="19739"/>
            </p14:xfrm>
          </p:contentPart>
        </mc:Choice>
        <mc:Fallback xmlns="">
          <p:pic>
            <p:nvPicPr>
              <p:cNvPr id="47" name="墨迹 46"/>
            </p:nvPicPr>
            <p:blipFill>
              <a:blip r:embed="rId91"/>
            </p:blipFill>
            <p:spPr>
              <a:xfrm>
                <a:off x="6711244" y="3727909"/>
                <a:ext cx="56444" cy="1973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6711244" y="3840705"/>
              <a:ext cx="56444" cy="22559"/>
            </p14:xfrm>
          </p:contentPart>
        </mc:Choice>
        <mc:Fallback xmlns="">
          <p:pic>
            <p:nvPicPr>
              <p:cNvPr id="48" name="墨迹 47"/>
            </p:nvPicPr>
            <p:blipFill>
              <a:blip r:embed="rId93"/>
            </p:blipFill>
            <p:spPr>
              <a:xfrm>
                <a:off x="6711244" y="3840705"/>
                <a:ext cx="56444" cy="2255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9031111" y="3395161"/>
              <a:ext cx="40216" cy="14980"/>
            </p14:xfrm>
          </p:contentPart>
        </mc:Choice>
        <mc:Fallback xmlns="">
          <p:pic>
            <p:nvPicPr>
              <p:cNvPr id="49" name="墨迹 48"/>
            </p:nvPicPr>
            <p:blipFill>
              <a:blip r:embed="rId95"/>
            </p:blipFill>
            <p:spPr>
              <a:xfrm>
                <a:off x="9031111" y="3395161"/>
                <a:ext cx="40216" cy="1498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9075561" y="3530516"/>
              <a:ext cx="57150" cy="11280"/>
            </p14:xfrm>
          </p:contentPart>
        </mc:Choice>
        <mc:Fallback xmlns="">
          <p:pic>
            <p:nvPicPr>
              <p:cNvPr id="50" name="墨迹 49"/>
            </p:nvPicPr>
            <p:blipFill>
              <a:blip r:embed="rId97"/>
            </p:blipFill>
            <p:spPr>
              <a:xfrm>
                <a:off x="9075561" y="3530516"/>
                <a:ext cx="57150" cy="1128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9321800" y="3282365"/>
              <a:ext cx="8466" cy="194573"/>
            </p14:xfrm>
          </p:contentPart>
        </mc:Choice>
        <mc:Fallback xmlns="">
          <p:pic>
            <p:nvPicPr>
              <p:cNvPr id="51" name="墨迹 50"/>
            </p:nvPicPr>
            <p:blipFill>
              <a:blip r:embed="rId99"/>
            </p:blipFill>
            <p:spPr>
              <a:xfrm>
                <a:off x="9321800" y="3282365"/>
                <a:ext cx="8466" cy="19457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9341555" y="3366962"/>
              <a:ext cx="79022" cy="11279"/>
            </p14:xfrm>
          </p:contentPart>
        </mc:Choice>
        <mc:Fallback xmlns="">
          <p:pic>
            <p:nvPicPr>
              <p:cNvPr id="52" name="墨迹 51"/>
            </p:nvPicPr>
            <p:blipFill>
              <a:blip r:embed="rId101"/>
            </p:blipFill>
            <p:spPr>
              <a:xfrm>
                <a:off x="9341555" y="3366962"/>
                <a:ext cx="79022" cy="1127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9448800" y="3224909"/>
              <a:ext cx="5644" cy="381744"/>
            </p14:xfrm>
          </p:contentPart>
        </mc:Choice>
        <mc:Fallback xmlns="">
          <p:pic>
            <p:nvPicPr>
              <p:cNvPr id="53" name="墨迹 52"/>
            </p:nvPicPr>
            <p:blipFill>
              <a:blip r:embed="rId103"/>
            </p:blipFill>
            <p:spPr>
              <a:xfrm>
                <a:off x="9448800" y="3224909"/>
                <a:ext cx="5644" cy="38174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9070622" y="3378241"/>
              <a:ext cx="35278" cy="22560"/>
            </p14:xfrm>
          </p:contentPart>
        </mc:Choice>
        <mc:Fallback xmlns="">
          <p:pic>
            <p:nvPicPr>
              <p:cNvPr id="54" name="墨迹 53"/>
            </p:nvPicPr>
            <p:blipFill>
              <a:blip r:embed="rId105"/>
            </p:blipFill>
            <p:spPr>
              <a:xfrm>
                <a:off x="9070622" y="3378241"/>
                <a:ext cx="35278" cy="2256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9076266" y="3527696"/>
              <a:ext cx="28222" cy="31019"/>
            </p14:xfrm>
          </p:contentPart>
        </mc:Choice>
        <mc:Fallback xmlns="">
          <p:pic>
            <p:nvPicPr>
              <p:cNvPr id="55" name="墨迹 54"/>
            </p:nvPicPr>
            <p:blipFill>
              <a:blip r:embed="rId107"/>
            </p:blipFill>
            <p:spPr>
              <a:xfrm>
                <a:off x="9076266" y="3527696"/>
                <a:ext cx="28222" cy="3101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9059333" y="3389521"/>
              <a:ext cx="22578" cy="5640"/>
            </p14:xfrm>
          </p:contentPart>
        </mc:Choice>
        <mc:Fallback xmlns="">
          <p:pic>
            <p:nvPicPr>
              <p:cNvPr id="56" name="墨迹 55"/>
            </p:nvPicPr>
            <p:blipFill>
              <a:blip r:embed="rId109"/>
            </p:blipFill>
            <p:spPr>
              <a:xfrm>
                <a:off x="9059333" y="3389521"/>
                <a:ext cx="22578" cy="564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8602133" y="3733549"/>
              <a:ext cx="50624" cy="42298"/>
            </p14:xfrm>
          </p:contentPart>
        </mc:Choice>
        <mc:Fallback xmlns="">
          <p:pic>
            <p:nvPicPr>
              <p:cNvPr id="57" name="墨迹 56"/>
            </p:nvPicPr>
            <p:blipFill>
              <a:blip r:embed="rId111"/>
            </p:blipFill>
            <p:spPr>
              <a:xfrm>
                <a:off x="8602133" y="3733549"/>
                <a:ext cx="50624" cy="4229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8587140" y="3859563"/>
              <a:ext cx="48860" cy="17801"/>
            </p14:xfrm>
          </p:contentPart>
        </mc:Choice>
        <mc:Fallback xmlns="">
          <p:pic>
            <p:nvPicPr>
              <p:cNvPr id="58" name="墨迹 57"/>
            </p:nvPicPr>
            <p:blipFill>
              <a:blip r:embed="rId113"/>
            </p:blipFill>
            <p:spPr>
              <a:xfrm>
                <a:off x="8587140" y="3859563"/>
                <a:ext cx="48860" cy="1780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8746066" y="3773027"/>
              <a:ext cx="42334" cy="208673"/>
            </p14:xfrm>
          </p:contentPart>
        </mc:Choice>
        <mc:Fallback xmlns="">
          <p:pic>
            <p:nvPicPr>
              <p:cNvPr id="59" name="墨迹 58"/>
            </p:nvPicPr>
            <p:blipFill>
              <a:blip r:embed="rId115"/>
            </p:blipFill>
            <p:spPr>
              <a:xfrm>
                <a:off x="8746066" y="3773027"/>
                <a:ext cx="42334" cy="20867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8765822" y="3868904"/>
              <a:ext cx="84666" cy="22559"/>
            </p14:xfrm>
          </p:contentPart>
        </mc:Choice>
        <mc:Fallback xmlns="">
          <p:pic>
            <p:nvPicPr>
              <p:cNvPr id="60" name="墨迹 59"/>
            </p:nvPicPr>
            <p:blipFill>
              <a:blip r:embed="rId117"/>
            </p:blipFill>
            <p:spPr>
              <a:xfrm>
                <a:off x="8765822" y="3868904"/>
                <a:ext cx="84666" cy="2255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8836377" y="3732139"/>
              <a:ext cx="53623" cy="463874"/>
            </p14:xfrm>
          </p:contentPart>
        </mc:Choice>
        <mc:Fallback xmlns="">
          <p:pic>
            <p:nvPicPr>
              <p:cNvPr id="61" name="墨迹 60"/>
            </p:nvPicPr>
            <p:blipFill>
              <a:blip r:embed="rId119"/>
            </p:blipFill>
            <p:spPr>
              <a:xfrm>
                <a:off x="8836377" y="3732139"/>
                <a:ext cx="53623" cy="463874"/>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8583612" y="3863264"/>
              <a:ext cx="46743" cy="22559"/>
            </p14:xfrm>
          </p:contentPart>
        </mc:Choice>
        <mc:Fallback xmlns="">
          <p:pic>
            <p:nvPicPr>
              <p:cNvPr id="62" name="墨迹 61"/>
            </p:nvPicPr>
            <p:blipFill>
              <a:blip r:embed="rId121"/>
            </p:blipFill>
            <p:spPr>
              <a:xfrm>
                <a:off x="8583612" y="3863264"/>
                <a:ext cx="46743" cy="2255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8740422" y="3789947"/>
              <a:ext cx="19755" cy="155094"/>
            </p14:xfrm>
          </p:contentPart>
        </mc:Choice>
        <mc:Fallback xmlns="">
          <p:pic>
            <p:nvPicPr>
              <p:cNvPr id="63" name="墨迹 62"/>
            </p:nvPicPr>
            <p:blipFill>
              <a:blip r:embed="rId123"/>
            </p:blipFill>
            <p:spPr>
              <a:xfrm>
                <a:off x="8740422" y="3789947"/>
                <a:ext cx="19755" cy="15509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7823200" y="3006014"/>
              <a:ext cx="36688" cy="16919"/>
            </p14:xfrm>
          </p:contentPart>
        </mc:Choice>
        <mc:Fallback xmlns="">
          <p:pic>
            <p:nvPicPr>
              <p:cNvPr id="64" name="墨迹 63"/>
            </p:nvPicPr>
            <p:blipFill>
              <a:blip r:embed="rId125"/>
            </p:blipFill>
            <p:spPr>
              <a:xfrm>
                <a:off x="7823200" y="3006014"/>
                <a:ext cx="36688" cy="1691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7814733" y="2886874"/>
              <a:ext cx="25400" cy="212197"/>
            </p14:xfrm>
          </p:contentPart>
        </mc:Choice>
        <mc:Fallback xmlns="">
          <p:pic>
            <p:nvPicPr>
              <p:cNvPr id="65" name="墨迹 64"/>
            </p:nvPicPr>
            <p:blipFill>
              <a:blip r:embed="rId127"/>
            </p:blipFill>
            <p:spPr>
              <a:xfrm>
                <a:off x="7814733" y="2886874"/>
                <a:ext cx="25400" cy="21219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7806266" y="3008834"/>
              <a:ext cx="180622" cy="70498"/>
            </p14:xfrm>
          </p:contentPart>
        </mc:Choice>
        <mc:Fallback xmlns="">
          <p:pic>
            <p:nvPicPr>
              <p:cNvPr id="66" name="墨迹 65"/>
            </p:nvPicPr>
            <p:blipFill>
              <a:blip r:embed="rId129"/>
            </p:blipFill>
            <p:spPr>
              <a:xfrm>
                <a:off x="7806266" y="3008834"/>
                <a:ext cx="180622" cy="7049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7950200" y="2801395"/>
              <a:ext cx="42333" cy="449951"/>
            </p14:xfrm>
          </p:contentPart>
        </mc:Choice>
        <mc:Fallback xmlns="">
          <p:pic>
            <p:nvPicPr>
              <p:cNvPr id="67" name="墨迹 66"/>
            </p:nvPicPr>
            <p:blipFill>
              <a:blip r:embed="rId131"/>
            </p:blipFill>
            <p:spPr>
              <a:xfrm>
                <a:off x="7950200" y="2801395"/>
                <a:ext cx="42333" cy="449951"/>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7794977" y="4102427"/>
              <a:ext cx="48860" cy="305078"/>
            </p14:xfrm>
          </p:contentPart>
        </mc:Choice>
        <mc:Fallback xmlns="">
          <p:pic>
            <p:nvPicPr>
              <p:cNvPr id="68" name="墨迹 67"/>
            </p:nvPicPr>
            <p:blipFill>
              <a:blip r:embed="rId133"/>
            </p:blipFill>
            <p:spPr>
              <a:xfrm>
                <a:off x="7794977" y="4102427"/>
                <a:ext cx="48860" cy="30507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7851422" y="4215752"/>
              <a:ext cx="127000" cy="19739"/>
            </p14:xfrm>
          </p:contentPart>
        </mc:Choice>
        <mc:Fallback xmlns="">
          <p:pic>
            <p:nvPicPr>
              <p:cNvPr id="69" name="墨迹 68"/>
            </p:nvPicPr>
            <p:blipFill>
              <a:blip r:embed="rId135"/>
            </p:blipFill>
            <p:spPr>
              <a:xfrm>
                <a:off x="7851422" y="4215752"/>
                <a:ext cx="127000" cy="1973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7992533" y="4057309"/>
              <a:ext cx="11289" cy="516570"/>
            </p14:xfrm>
          </p:contentPart>
        </mc:Choice>
        <mc:Fallback xmlns="">
          <p:pic>
            <p:nvPicPr>
              <p:cNvPr id="70" name="墨迹 69"/>
            </p:nvPicPr>
            <p:blipFill>
              <a:blip r:embed="rId137"/>
            </p:blipFill>
            <p:spPr>
              <a:xfrm>
                <a:off x="7992533" y="4057309"/>
                <a:ext cx="11289" cy="51657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7196666" y="3331537"/>
              <a:ext cx="42862" cy="57984"/>
            </p14:xfrm>
          </p:contentPart>
        </mc:Choice>
        <mc:Fallback xmlns="">
          <p:pic>
            <p:nvPicPr>
              <p:cNvPr id="71" name="墨迹 70"/>
            </p:nvPicPr>
            <p:blipFill>
              <a:blip r:embed="rId139"/>
            </p:blipFill>
            <p:spPr>
              <a:xfrm>
                <a:off x="7196666" y="3331537"/>
                <a:ext cx="42862" cy="5798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6737350" y="3716629"/>
              <a:ext cx="61912" cy="43004"/>
            </p14:xfrm>
          </p:contentPart>
        </mc:Choice>
        <mc:Fallback xmlns="">
          <p:pic>
            <p:nvPicPr>
              <p:cNvPr id="72" name="墨迹 71"/>
            </p:nvPicPr>
            <p:blipFill>
              <a:blip r:embed="rId141"/>
            </p:blipFill>
            <p:spPr>
              <a:xfrm>
                <a:off x="6737350" y="3716629"/>
                <a:ext cx="61912" cy="43004"/>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7768872" y="3171683"/>
              <a:ext cx="48683" cy="48644"/>
            </p14:xfrm>
          </p:contentPart>
        </mc:Choice>
        <mc:Fallback xmlns="">
          <p:pic>
            <p:nvPicPr>
              <p:cNvPr id="73" name="墨迹 72"/>
            </p:nvPicPr>
            <p:blipFill>
              <a:blip r:embed="rId143"/>
            </p:blipFill>
            <p:spPr>
              <a:xfrm>
                <a:off x="7768872" y="3171683"/>
                <a:ext cx="48683" cy="48644"/>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7919155" y="3171860"/>
              <a:ext cx="67734" cy="57632"/>
            </p14:xfrm>
          </p:contentPart>
        </mc:Choice>
        <mc:Fallback xmlns="">
          <p:pic>
            <p:nvPicPr>
              <p:cNvPr id="74" name="墨迹 73"/>
            </p:nvPicPr>
            <p:blipFill>
              <a:blip r:embed="rId145"/>
            </p:blipFill>
            <p:spPr>
              <a:xfrm>
                <a:off x="7919155" y="3171860"/>
                <a:ext cx="67734" cy="57632"/>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9059333" y="3336648"/>
              <a:ext cx="38100" cy="41593"/>
            </p14:xfrm>
          </p:contentPart>
        </mc:Choice>
        <mc:Fallback xmlns="">
          <p:pic>
            <p:nvPicPr>
              <p:cNvPr id="75" name="墨迹 74"/>
            </p:nvPicPr>
            <p:blipFill>
              <a:blip r:embed="rId147"/>
            </p:blipFill>
            <p:spPr>
              <a:xfrm>
                <a:off x="9059333" y="3336648"/>
                <a:ext cx="38100" cy="4159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9008533" y="3299284"/>
              <a:ext cx="95956" cy="155095"/>
            </p14:xfrm>
          </p:contentPart>
        </mc:Choice>
        <mc:Fallback xmlns="">
          <p:pic>
            <p:nvPicPr>
              <p:cNvPr id="76" name="墨迹 75"/>
            </p:nvPicPr>
            <p:blipFill>
              <a:blip r:embed="rId149"/>
            </p:blipFill>
            <p:spPr>
              <a:xfrm>
                <a:off x="9008533" y="3299284"/>
                <a:ext cx="95956" cy="15509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9025466" y="3316204"/>
              <a:ext cx="76200" cy="121255"/>
            </p14:xfrm>
          </p:contentPart>
        </mc:Choice>
        <mc:Fallback xmlns="">
          <p:pic>
            <p:nvPicPr>
              <p:cNvPr id="77" name="墨迹 76"/>
            </p:nvPicPr>
            <p:blipFill>
              <a:blip r:embed="rId151"/>
            </p:blipFill>
            <p:spPr>
              <a:xfrm>
                <a:off x="9025466" y="3316204"/>
                <a:ext cx="76200" cy="12125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8652933" y="3677151"/>
              <a:ext cx="105018" cy="59958"/>
            </p14:xfrm>
          </p:contentPart>
        </mc:Choice>
        <mc:Fallback xmlns="">
          <p:pic>
            <p:nvPicPr>
              <p:cNvPr id="78" name="墨迹 77"/>
            </p:nvPicPr>
            <p:blipFill>
              <a:blip r:embed="rId153"/>
            </p:blipFill>
            <p:spPr>
              <a:xfrm>
                <a:off x="8652933" y="3677151"/>
                <a:ext cx="105018" cy="5995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8571088" y="3643312"/>
              <a:ext cx="104422" cy="155095"/>
            </p14:xfrm>
          </p:contentPart>
        </mc:Choice>
        <mc:Fallback xmlns="">
          <p:pic>
            <p:nvPicPr>
              <p:cNvPr id="79" name="墨迹 78"/>
            </p:nvPicPr>
            <p:blipFill>
              <a:blip r:embed="rId155"/>
            </p:blipFill>
            <p:spPr>
              <a:xfrm>
                <a:off x="8571088" y="3643312"/>
                <a:ext cx="104422" cy="155095"/>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8573205" y="3654592"/>
              <a:ext cx="113595" cy="146634"/>
            </p14:xfrm>
          </p:contentPart>
        </mc:Choice>
        <mc:Fallback xmlns="">
          <p:pic>
            <p:nvPicPr>
              <p:cNvPr id="80" name="墨迹 79"/>
            </p:nvPicPr>
            <p:blipFill>
              <a:blip r:embed="rId157"/>
            </p:blipFill>
            <p:spPr>
              <a:xfrm>
                <a:off x="8573205" y="3654592"/>
                <a:ext cx="113595" cy="146634"/>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7992533" y="3991217"/>
              <a:ext cx="76200" cy="125838"/>
            </p14:xfrm>
          </p:contentPart>
        </mc:Choice>
        <mc:Fallback xmlns="">
          <p:pic>
            <p:nvPicPr>
              <p:cNvPr id="81" name="墨迹 80"/>
            </p:nvPicPr>
            <p:blipFill>
              <a:blip r:embed="rId159"/>
            </p:blipFill>
            <p:spPr>
              <a:xfrm>
                <a:off x="7992533" y="3991217"/>
                <a:ext cx="76200" cy="12583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7964311" y="4009899"/>
              <a:ext cx="124178" cy="124076"/>
            </p14:xfrm>
          </p:contentPart>
        </mc:Choice>
        <mc:Fallback xmlns="">
          <p:pic>
            <p:nvPicPr>
              <p:cNvPr id="82" name="墨迹 81"/>
            </p:nvPicPr>
            <p:blipFill>
              <a:blip r:embed="rId161"/>
            </p:blipFill>
            <p:spPr>
              <a:xfrm>
                <a:off x="7964311" y="4009899"/>
                <a:ext cx="124178" cy="12407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7809088" y="4083217"/>
              <a:ext cx="56444" cy="67677"/>
            </p14:xfrm>
          </p:contentPart>
        </mc:Choice>
        <mc:Fallback xmlns="">
          <p:pic>
            <p:nvPicPr>
              <p:cNvPr id="83" name="墨迹 82"/>
            </p:nvPicPr>
            <p:blipFill>
              <a:blip r:embed="rId163"/>
            </p:blipFill>
            <p:spPr>
              <a:xfrm>
                <a:off x="7809088" y="4083217"/>
                <a:ext cx="56444" cy="67677"/>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9496777" y="2602768"/>
              <a:ext cx="105018" cy="59959"/>
            </p14:xfrm>
          </p:contentPart>
        </mc:Choice>
        <mc:Fallback xmlns="">
          <p:pic>
            <p:nvPicPr>
              <p:cNvPr id="84" name="墨迹 83"/>
            </p:nvPicPr>
            <p:blipFill>
              <a:blip r:embed="rId165"/>
            </p:blipFill>
            <p:spPr>
              <a:xfrm>
                <a:off x="9496777" y="2602768"/>
                <a:ext cx="105018" cy="5995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7292622" y="2235300"/>
              <a:ext cx="1820333" cy="99578"/>
            </p14:xfrm>
          </p:contentPart>
        </mc:Choice>
        <mc:Fallback xmlns="">
          <p:pic>
            <p:nvPicPr>
              <p:cNvPr id="85" name="墨迹 84"/>
            </p:nvPicPr>
            <p:blipFill>
              <a:blip r:embed="rId167"/>
            </p:blipFill>
            <p:spPr>
              <a:xfrm>
                <a:off x="7292622" y="2235300"/>
                <a:ext cx="1820333" cy="9957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9502422" y="1373291"/>
              <a:ext cx="42333" cy="19740"/>
            </p14:xfrm>
          </p:contentPart>
        </mc:Choice>
        <mc:Fallback xmlns="">
          <p:pic>
            <p:nvPicPr>
              <p:cNvPr id="86" name="墨迹 85"/>
            </p:nvPicPr>
            <p:blipFill>
              <a:blip r:embed="rId169"/>
            </p:blipFill>
            <p:spPr>
              <a:xfrm>
                <a:off x="9502422" y="1373291"/>
                <a:ext cx="42333" cy="19740"/>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7761111" y="265070"/>
              <a:ext cx="28222" cy="11280"/>
            </p14:xfrm>
          </p:contentPart>
        </mc:Choice>
        <mc:Fallback xmlns="">
          <p:pic>
            <p:nvPicPr>
              <p:cNvPr id="87" name="墨迹 86"/>
            </p:nvPicPr>
            <p:blipFill>
              <a:blip r:embed="rId171"/>
            </p:blipFill>
            <p:spPr>
              <a:xfrm>
                <a:off x="7761111" y="265070"/>
                <a:ext cx="28222" cy="11280"/>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1428044" y="601343"/>
              <a:ext cx="228600" cy="1113157"/>
            </p14:xfrm>
          </p:contentPart>
        </mc:Choice>
        <mc:Fallback xmlns="">
          <p:pic>
            <p:nvPicPr>
              <p:cNvPr id="88" name="墨迹 87"/>
            </p:nvPicPr>
            <p:blipFill>
              <a:blip r:embed="rId173"/>
            </p:blipFill>
            <p:spPr>
              <a:xfrm>
                <a:off x="1428044" y="601343"/>
                <a:ext cx="228600" cy="111315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1605844" y="1889333"/>
              <a:ext cx="242711" cy="738814"/>
            </p14:xfrm>
          </p:contentPart>
        </mc:Choice>
        <mc:Fallback xmlns="">
          <p:pic>
            <p:nvPicPr>
              <p:cNvPr id="89" name="墨迹 88"/>
            </p:nvPicPr>
            <p:blipFill>
              <a:blip r:embed="rId175"/>
            </p:blipFill>
            <p:spPr>
              <a:xfrm>
                <a:off x="1605844" y="1889333"/>
                <a:ext cx="242711" cy="73881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1778000" y="1997900"/>
              <a:ext cx="118533" cy="237576"/>
            </p14:xfrm>
          </p:contentPart>
        </mc:Choice>
        <mc:Fallback xmlns="">
          <p:pic>
            <p:nvPicPr>
              <p:cNvPr id="90" name="墨迹 89"/>
            </p:nvPicPr>
            <p:blipFill>
              <a:blip r:embed="rId177"/>
            </p:blipFill>
            <p:spPr>
              <a:xfrm>
                <a:off x="1778000" y="1997900"/>
                <a:ext cx="118533" cy="237576"/>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1913466" y="1842100"/>
              <a:ext cx="105834" cy="250266"/>
            </p14:xfrm>
          </p:contentPart>
        </mc:Choice>
        <mc:Fallback xmlns="">
          <p:pic>
            <p:nvPicPr>
              <p:cNvPr id="91" name="墨迹 90"/>
            </p:nvPicPr>
            <p:blipFill>
              <a:blip r:embed="rId179"/>
            </p:blipFill>
            <p:spPr>
              <a:xfrm>
                <a:off x="1913466" y="1842100"/>
                <a:ext cx="105834" cy="250266"/>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2030588" y="1725779"/>
              <a:ext cx="1203678" cy="597819"/>
            </p14:xfrm>
          </p:contentPart>
        </mc:Choice>
        <mc:Fallback xmlns="">
          <p:pic>
            <p:nvPicPr>
              <p:cNvPr id="92" name="墨迹 91"/>
            </p:nvPicPr>
            <p:blipFill>
              <a:blip r:embed="rId181"/>
            </p:blipFill>
            <p:spPr>
              <a:xfrm>
                <a:off x="2030588" y="1725779"/>
                <a:ext cx="1203678" cy="59781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7885288" y="723833"/>
              <a:ext cx="40746" cy="3701"/>
            </p14:xfrm>
          </p:contentPart>
        </mc:Choice>
        <mc:Fallback xmlns="">
          <p:pic>
            <p:nvPicPr>
              <p:cNvPr id="93" name="墨迹 92"/>
            </p:nvPicPr>
            <p:blipFill>
              <a:blip r:embed="rId183"/>
            </p:blipFill>
            <p:spPr>
              <a:xfrm>
                <a:off x="7885288" y="723833"/>
                <a:ext cx="40746" cy="3701"/>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4021666" y="1056758"/>
              <a:ext cx="999067" cy="86712"/>
            </p14:xfrm>
          </p:contentPart>
        </mc:Choice>
        <mc:Fallback xmlns="">
          <p:pic>
            <p:nvPicPr>
              <p:cNvPr id="94" name="墨迹 93"/>
            </p:nvPicPr>
            <p:blipFill>
              <a:blip r:embed="rId185"/>
            </p:blipFill>
            <p:spPr>
              <a:xfrm>
                <a:off x="4021666" y="1056758"/>
                <a:ext cx="999067" cy="86712"/>
              </a:xfrm>
              <a:prstGeom prst="rect"/>
            </p:spPr>
          </p:pic>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90523" y="566731"/>
            <a:ext cx="7206232" cy="3212313"/>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2874962" y="1816016"/>
              <a:ext cx="1471260" cy="178535"/>
            </p14:xfrm>
          </p:contentPart>
        </mc:Choice>
        <mc:Fallback xmlns="">
          <p:pic>
            <p:nvPicPr>
              <p:cNvPr id="2" name="墨迹 1"/>
            </p:nvPicPr>
            <p:blipFill>
              <a:blip r:embed="rId3"/>
            </p:blipFill>
            <p:spPr>
              <a:xfrm>
                <a:off x="2874962" y="1816016"/>
                <a:ext cx="1471260" cy="17853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758295" y="2363077"/>
              <a:ext cx="2808993" cy="39478"/>
            </p14:xfrm>
          </p:contentPart>
        </mc:Choice>
        <mc:Fallback xmlns="">
          <p:pic>
            <p:nvPicPr>
              <p:cNvPr id="4" name="墨迹 3"/>
            </p:nvPicPr>
            <p:blipFill>
              <a:blip r:embed="rId5"/>
            </p:blipFill>
            <p:spPr>
              <a:xfrm>
                <a:off x="758295" y="2363077"/>
                <a:ext cx="2808993" cy="3947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821288" y="2354617"/>
              <a:ext cx="392289" cy="8460"/>
            </p14:xfrm>
          </p:contentPart>
        </mc:Choice>
        <mc:Fallback xmlns="">
          <p:pic>
            <p:nvPicPr>
              <p:cNvPr id="5" name="墨迹 4"/>
            </p:nvPicPr>
            <p:blipFill>
              <a:blip r:embed="rId7"/>
            </p:blipFill>
            <p:spPr>
              <a:xfrm>
                <a:off x="3821288" y="2354617"/>
                <a:ext cx="392289" cy="84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970844" y="2774782"/>
              <a:ext cx="1464733" cy="101517"/>
            </p14:xfrm>
          </p:contentPart>
        </mc:Choice>
        <mc:Fallback xmlns="">
          <p:pic>
            <p:nvPicPr>
              <p:cNvPr id="6" name="墨迹 5"/>
            </p:nvPicPr>
            <p:blipFill>
              <a:blip r:embed="rId9"/>
            </p:blipFill>
            <p:spPr>
              <a:xfrm>
                <a:off x="970844" y="2774782"/>
                <a:ext cx="1464733" cy="10151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2654829" y="2973585"/>
              <a:ext cx="147637" cy="269301"/>
            </p14:xfrm>
          </p:contentPart>
        </mc:Choice>
        <mc:Fallback xmlns="">
          <p:pic>
            <p:nvPicPr>
              <p:cNvPr id="7" name="墨迹 6"/>
            </p:nvPicPr>
            <p:blipFill>
              <a:blip r:embed="rId11"/>
            </p:blipFill>
            <p:spPr>
              <a:xfrm>
                <a:off x="2654829" y="2973585"/>
                <a:ext cx="147637" cy="26930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3448755" y="3513597"/>
              <a:ext cx="71261" cy="71378"/>
            </p14:xfrm>
          </p:contentPart>
        </mc:Choice>
        <mc:Fallback xmlns="">
          <p:pic>
            <p:nvPicPr>
              <p:cNvPr id="8" name="墨迹 7"/>
            </p:nvPicPr>
            <p:blipFill>
              <a:blip r:embed="rId13"/>
            </p:blipFill>
            <p:spPr>
              <a:xfrm>
                <a:off x="3448755" y="3513597"/>
                <a:ext cx="71261" cy="7137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3443111" y="3350219"/>
              <a:ext cx="135466" cy="332572"/>
            </p14:xfrm>
          </p:contentPart>
        </mc:Choice>
        <mc:Fallback xmlns="">
          <p:pic>
            <p:nvPicPr>
              <p:cNvPr id="9" name="墨迹 8"/>
            </p:nvPicPr>
            <p:blipFill>
              <a:blip r:embed="rId15"/>
            </p:blipFill>
            <p:spPr>
              <a:xfrm>
                <a:off x="3443111" y="3350219"/>
                <a:ext cx="135466" cy="33257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3579988" y="3502317"/>
              <a:ext cx="118887" cy="169194"/>
            </p14:xfrm>
          </p:contentPart>
        </mc:Choice>
        <mc:Fallback xmlns="">
          <p:pic>
            <p:nvPicPr>
              <p:cNvPr id="10" name="墨迹 9"/>
            </p:nvPicPr>
            <p:blipFill>
              <a:blip r:embed="rId17"/>
            </p:blipFill>
            <p:spPr>
              <a:xfrm>
                <a:off x="3579988" y="3502317"/>
                <a:ext cx="118887" cy="16919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3759200" y="3372601"/>
              <a:ext cx="73377" cy="128306"/>
            </p14:xfrm>
          </p:contentPart>
        </mc:Choice>
        <mc:Fallback xmlns="">
          <p:pic>
            <p:nvPicPr>
              <p:cNvPr id="11" name="墨迹 10"/>
            </p:nvPicPr>
            <p:blipFill>
              <a:blip r:embed="rId19"/>
            </p:blipFill>
            <p:spPr>
              <a:xfrm>
                <a:off x="3759200" y="3372601"/>
                <a:ext cx="73377" cy="12830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3939822" y="3451559"/>
              <a:ext cx="107244" cy="191753"/>
            </p14:xfrm>
          </p:contentPart>
        </mc:Choice>
        <mc:Fallback xmlns="">
          <p:pic>
            <p:nvPicPr>
              <p:cNvPr id="12" name="墨迹 11"/>
            </p:nvPicPr>
            <p:blipFill>
              <a:blip r:embed="rId21"/>
            </p:blipFill>
            <p:spPr>
              <a:xfrm>
                <a:off x="3939822" y="3451559"/>
                <a:ext cx="107244" cy="19175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4103511" y="3489275"/>
              <a:ext cx="16933" cy="469866"/>
            </p14:xfrm>
          </p:contentPart>
        </mc:Choice>
        <mc:Fallback xmlns="">
          <p:pic>
            <p:nvPicPr>
              <p:cNvPr id="13" name="墨迹 12"/>
            </p:nvPicPr>
            <p:blipFill>
              <a:blip r:embed="rId23"/>
            </p:blipFill>
            <p:spPr>
              <a:xfrm>
                <a:off x="4103511" y="3489275"/>
                <a:ext cx="16933" cy="46986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097866" y="3496677"/>
              <a:ext cx="116241" cy="149455"/>
            </p14:xfrm>
          </p:contentPart>
        </mc:Choice>
        <mc:Fallback xmlns="">
          <p:pic>
            <p:nvPicPr>
              <p:cNvPr id="14" name="墨迹 13"/>
            </p:nvPicPr>
            <p:blipFill>
              <a:blip r:embed="rId25"/>
            </p:blipFill>
            <p:spPr>
              <a:xfrm>
                <a:off x="4097866" y="3496677"/>
                <a:ext cx="116241" cy="14945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250795" y="3368900"/>
              <a:ext cx="129293" cy="136237"/>
            </p14:xfrm>
          </p:contentPart>
        </mc:Choice>
        <mc:Fallback xmlns="">
          <p:pic>
            <p:nvPicPr>
              <p:cNvPr id="15" name="墨迹 14"/>
            </p:nvPicPr>
            <p:blipFill>
              <a:blip r:embed="rId27"/>
            </p:blipFill>
            <p:spPr>
              <a:xfrm>
                <a:off x="4250795" y="3368900"/>
                <a:ext cx="129293" cy="13623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9874955" y="1060282"/>
              <a:ext cx="36689" cy="209378"/>
            </p14:xfrm>
          </p:contentPart>
        </mc:Choice>
        <mc:Fallback xmlns="">
          <p:pic>
            <p:nvPicPr>
              <p:cNvPr id="16" name="墨迹 15"/>
            </p:nvPicPr>
            <p:blipFill>
              <a:blip r:embed="rId29"/>
            </p:blipFill>
            <p:spPr>
              <a:xfrm>
                <a:off x="9874955" y="1060282"/>
                <a:ext cx="36689" cy="20937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9900355" y="961057"/>
              <a:ext cx="191912" cy="358656"/>
            </p14:xfrm>
          </p:contentPart>
        </mc:Choice>
        <mc:Fallback xmlns="">
          <p:pic>
            <p:nvPicPr>
              <p:cNvPr id="17" name="墨迹 16"/>
            </p:nvPicPr>
            <p:blipFill>
              <a:blip r:embed="rId31"/>
            </p:blipFill>
            <p:spPr>
              <a:xfrm>
                <a:off x="9900355" y="961057"/>
                <a:ext cx="191912" cy="35865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9860844" y="1743403"/>
              <a:ext cx="143228" cy="341208"/>
            </p14:xfrm>
          </p:contentPart>
        </mc:Choice>
        <mc:Fallback xmlns="">
          <p:pic>
            <p:nvPicPr>
              <p:cNvPr id="18" name="墨迹 17"/>
            </p:nvPicPr>
            <p:blipFill>
              <a:blip r:embed="rId33"/>
            </p:blipFill>
            <p:spPr>
              <a:xfrm>
                <a:off x="9860844" y="1743403"/>
                <a:ext cx="143228" cy="34120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9896827" y="1762262"/>
              <a:ext cx="192617" cy="304725"/>
            </p14:xfrm>
          </p:contentPart>
        </mc:Choice>
        <mc:Fallback xmlns="">
          <p:pic>
            <p:nvPicPr>
              <p:cNvPr id="19" name="墨迹 18"/>
            </p:nvPicPr>
            <p:blipFill>
              <a:blip r:embed="rId35"/>
            </p:blipFill>
            <p:spPr>
              <a:xfrm>
                <a:off x="9896827" y="1762262"/>
                <a:ext cx="192617" cy="30472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0126133" y="1730009"/>
              <a:ext cx="200378" cy="341913"/>
            </p14:xfrm>
          </p:contentPart>
        </mc:Choice>
        <mc:Fallback xmlns="">
          <p:pic>
            <p:nvPicPr>
              <p:cNvPr id="20" name="墨迹 19"/>
            </p:nvPicPr>
            <p:blipFill>
              <a:blip r:embed="rId37"/>
            </p:blipFill>
            <p:spPr>
              <a:xfrm>
                <a:off x="10126133" y="1730009"/>
                <a:ext cx="200378" cy="34191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9770533" y="2472348"/>
              <a:ext cx="280811" cy="443429"/>
            </p14:xfrm>
          </p:contentPart>
        </mc:Choice>
        <mc:Fallback xmlns="">
          <p:pic>
            <p:nvPicPr>
              <p:cNvPr id="21" name="墨迹 20"/>
            </p:nvPicPr>
            <p:blipFill>
              <a:blip r:embed="rId39"/>
            </p:blipFill>
            <p:spPr>
              <a:xfrm>
                <a:off x="9770533" y="2472348"/>
                <a:ext cx="280811" cy="44342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0103555" y="2701465"/>
              <a:ext cx="197556" cy="242511"/>
            </p14:xfrm>
          </p:contentPart>
        </mc:Choice>
        <mc:Fallback xmlns="">
          <p:pic>
            <p:nvPicPr>
              <p:cNvPr id="22" name="墨迹 21"/>
            </p:nvPicPr>
            <p:blipFill>
              <a:blip r:embed="rId41"/>
            </p:blipFill>
            <p:spPr>
              <a:xfrm>
                <a:off x="10103555" y="2701465"/>
                <a:ext cx="197556" cy="24251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820275" y="3316204"/>
              <a:ext cx="334080" cy="400426"/>
            </p14:xfrm>
          </p:contentPart>
        </mc:Choice>
        <mc:Fallback xmlns="">
          <p:pic>
            <p:nvPicPr>
              <p:cNvPr id="23" name="墨迹 22"/>
            </p:nvPicPr>
            <p:blipFill>
              <a:blip r:embed="rId43"/>
            </p:blipFill>
            <p:spPr>
              <a:xfrm>
                <a:off x="9820275" y="3316204"/>
                <a:ext cx="334080" cy="40042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10172700" y="3529106"/>
              <a:ext cx="150988" cy="246741"/>
            </p14:xfrm>
          </p:contentPart>
        </mc:Choice>
        <mc:Fallback xmlns="">
          <p:pic>
            <p:nvPicPr>
              <p:cNvPr id="24" name="墨迹 23"/>
            </p:nvPicPr>
            <p:blipFill>
              <a:blip r:embed="rId45"/>
            </p:blipFill>
            <p:spPr>
              <a:xfrm>
                <a:off x="10172700" y="3529106"/>
                <a:ext cx="150988" cy="24674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763477" y="4162174"/>
              <a:ext cx="297745" cy="22559"/>
            </p14:xfrm>
          </p:contentPart>
        </mc:Choice>
        <mc:Fallback xmlns="">
          <p:pic>
            <p:nvPicPr>
              <p:cNvPr id="25" name="墨迹 24"/>
            </p:nvPicPr>
            <p:blipFill>
              <a:blip r:embed="rId47"/>
            </p:blipFill>
            <p:spPr>
              <a:xfrm>
                <a:off x="9763477" y="4162174"/>
                <a:ext cx="297745" cy="2255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883422" y="4190373"/>
              <a:ext cx="84666" cy="513222"/>
            </p14:xfrm>
          </p:contentPart>
        </mc:Choice>
        <mc:Fallback xmlns="">
          <p:pic>
            <p:nvPicPr>
              <p:cNvPr id="26" name="墨迹 25"/>
            </p:nvPicPr>
            <p:blipFill>
              <a:blip r:embed="rId49"/>
            </p:blipFill>
            <p:spPr>
              <a:xfrm>
                <a:off x="9883422" y="4190373"/>
                <a:ext cx="84666" cy="51322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10078155" y="4353927"/>
              <a:ext cx="31045" cy="228412"/>
            </p14:xfrm>
          </p:contentPart>
        </mc:Choice>
        <mc:Fallback xmlns="">
          <p:pic>
            <p:nvPicPr>
              <p:cNvPr id="27" name="墨迹 26"/>
            </p:nvPicPr>
            <p:blipFill>
              <a:blip r:embed="rId51"/>
            </p:blipFill>
            <p:spPr>
              <a:xfrm>
                <a:off x="10078155" y="4353927"/>
                <a:ext cx="31045" cy="22841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10165644" y="4310748"/>
              <a:ext cx="16933" cy="119317"/>
            </p14:xfrm>
          </p:contentPart>
        </mc:Choice>
        <mc:Fallback xmlns="">
          <p:pic>
            <p:nvPicPr>
              <p:cNvPr id="28" name="墨迹 27"/>
            </p:nvPicPr>
            <p:blipFill>
              <a:blip r:embed="rId53"/>
            </p:blipFill>
            <p:spPr>
              <a:xfrm>
                <a:off x="10165644" y="4310748"/>
                <a:ext cx="16933" cy="11931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075333" y="4243598"/>
              <a:ext cx="88194" cy="375400"/>
            </p14:xfrm>
          </p:contentPart>
        </mc:Choice>
        <mc:Fallback xmlns="">
          <p:pic>
            <p:nvPicPr>
              <p:cNvPr id="29" name="墨迹 28"/>
            </p:nvPicPr>
            <p:blipFill>
              <a:blip r:embed="rId55"/>
            </p:blipFill>
            <p:spPr>
              <a:xfrm>
                <a:off x="10075333" y="4243598"/>
                <a:ext cx="88194" cy="37540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608784" y="372226"/>
              <a:ext cx="136349" cy="169900"/>
            </p14:xfrm>
          </p:contentPart>
        </mc:Choice>
        <mc:Fallback xmlns="">
          <p:pic>
            <p:nvPicPr>
              <p:cNvPr id="30" name="墨迹 29"/>
            </p:nvPicPr>
            <p:blipFill>
              <a:blip r:embed="rId57"/>
            </p:blipFill>
            <p:spPr>
              <a:xfrm>
                <a:off x="9608784" y="372226"/>
                <a:ext cx="136349" cy="16990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629422" y="376104"/>
              <a:ext cx="160866" cy="226649"/>
            </p14:xfrm>
          </p:contentPart>
        </mc:Choice>
        <mc:Fallback xmlns="">
          <p:pic>
            <p:nvPicPr>
              <p:cNvPr id="31" name="墨迹 30"/>
            </p:nvPicPr>
            <p:blipFill>
              <a:blip r:embed="rId59"/>
            </p:blipFill>
            <p:spPr>
              <a:xfrm>
                <a:off x="9629422" y="376104"/>
                <a:ext cx="160866" cy="22664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857140" y="360947"/>
              <a:ext cx="150460" cy="195278"/>
            </p14:xfrm>
          </p:contentPart>
        </mc:Choice>
        <mc:Fallback xmlns="">
          <p:pic>
            <p:nvPicPr>
              <p:cNvPr id="32" name="墨迹 31"/>
            </p:nvPicPr>
            <p:blipFill>
              <a:blip r:embed="rId61"/>
            </p:blipFill>
            <p:spPr>
              <a:xfrm>
                <a:off x="9857140" y="360947"/>
                <a:ext cx="150460" cy="19527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10067925" y="236871"/>
              <a:ext cx="114652" cy="129716"/>
            </p14:xfrm>
          </p:contentPart>
        </mc:Choice>
        <mc:Fallback xmlns="">
          <p:pic>
            <p:nvPicPr>
              <p:cNvPr id="33" name="墨迹 32"/>
            </p:nvPicPr>
            <p:blipFill>
              <a:blip r:embed="rId63"/>
            </p:blipFill>
            <p:spPr>
              <a:xfrm>
                <a:off x="10067925" y="236871"/>
                <a:ext cx="114652" cy="12971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10225969" y="360947"/>
              <a:ext cx="193675" cy="171309"/>
            </p14:xfrm>
          </p:contentPart>
        </mc:Choice>
        <mc:Fallback xmlns="">
          <p:pic>
            <p:nvPicPr>
              <p:cNvPr id="34" name="墨迹 33"/>
            </p:nvPicPr>
            <p:blipFill>
              <a:blip r:embed="rId65"/>
            </p:blipFill>
            <p:spPr>
              <a:xfrm>
                <a:off x="10225969" y="360947"/>
                <a:ext cx="193675" cy="17130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10428111" y="327108"/>
              <a:ext cx="42333" cy="563980"/>
            </p14:xfrm>
          </p:contentPart>
        </mc:Choice>
        <mc:Fallback xmlns="">
          <p:pic>
            <p:nvPicPr>
              <p:cNvPr id="35" name="墨迹 34"/>
            </p:nvPicPr>
            <p:blipFill>
              <a:blip r:embed="rId67"/>
            </p:blipFill>
            <p:spPr>
              <a:xfrm>
                <a:off x="10428111" y="327108"/>
                <a:ext cx="42333" cy="56398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10453511" y="281990"/>
              <a:ext cx="122767" cy="186113"/>
            </p14:xfrm>
          </p:contentPart>
        </mc:Choice>
        <mc:Fallback xmlns="">
          <p:pic>
            <p:nvPicPr>
              <p:cNvPr id="36" name="墨迹 35"/>
            </p:nvPicPr>
            <p:blipFill>
              <a:blip r:embed="rId69"/>
            </p:blipFill>
            <p:spPr>
              <a:xfrm>
                <a:off x="10453511" y="281990"/>
                <a:ext cx="122767" cy="18611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10741377" y="161791"/>
              <a:ext cx="16933" cy="111739"/>
            </p14:xfrm>
          </p:contentPart>
        </mc:Choice>
        <mc:Fallback xmlns="">
          <p:pic>
            <p:nvPicPr>
              <p:cNvPr id="37" name="墨迹 36"/>
            </p:nvPicPr>
            <p:blipFill>
              <a:blip r:embed="rId71"/>
            </p:blipFill>
            <p:spPr>
              <a:xfrm>
                <a:off x="10741377" y="161791"/>
                <a:ext cx="16933" cy="11173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919155" y="1415590"/>
              <a:ext cx="64912" cy="13395"/>
            </p14:xfrm>
          </p:contentPart>
        </mc:Choice>
        <mc:Fallback xmlns="">
          <p:pic>
            <p:nvPicPr>
              <p:cNvPr id="38" name="墨迹 37"/>
            </p:nvPicPr>
            <p:blipFill>
              <a:blip r:embed="rId73"/>
            </p:blipFill>
            <p:spPr>
              <a:xfrm>
                <a:off x="7919155" y="1415590"/>
                <a:ext cx="64912" cy="1339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3706636" y="1398671"/>
              <a:ext cx="758119" cy="107156"/>
            </p14:xfrm>
          </p:contentPart>
        </mc:Choice>
        <mc:Fallback xmlns="">
          <p:pic>
            <p:nvPicPr>
              <p:cNvPr id="39" name="墨迹 38"/>
            </p:nvPicPr>
            <p:blipFill>
              <a:blip r:embed="rId75"/>
            </p:blipFill>
            <p:spPr>
              <a:xfrm>
                <a:off x="3706636" y="1398671"/>
                <a:ext cx="758119" cy="10715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603955" y="1787817"/>
              <a:ext cx="1574800" cy="206734"/>
            </p14:xfrm>
          </p:contentPart>
        </mc:Choice>
        <mc:Fallback xmlns="">
          <p:pic>
            <p:nvPicPr>
              <p:cNvPr id="40" name="墨迹 39"/>
            </p:nvPicPr>
            <p:blipFill>
              <a:blip r:embed="rId77"/>
            </p:blipFill>
            <p:spPr>
              <a:xfrm>
                <a:off x="603955" y="1787817"/>
                <a:ext cx="1574800" cy="20673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8009466" y="1041777"/>
              <a:ext cx="73378" cy="52344"/>
            </p14:xfrm>
          </p:contentPart>
        </mc:Choice>
        <mc:Fallback xmlns="">
          <p:pic>
            <p:nvPicPr>
              <p:cNvPr id="41" name="墨迹 40"/>
            </p:nvPicPr>
            <p:blipFill>
              <a:blip r:embed="rId79"/>
            </p:blipFill>
            <p:spPr>
              <a:xfrm>
                <a:off x="8009466" y="1041777"/>
                <a:ext cx="73378" cy="5234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6711244" y="1161799"/>
              <a:ext cx="220133" cy="16919"/>
            </p14:xfrm>
          </p:contentPart>
        </mc:Choice>
        <mc:Fallback xmlns="">
          <p:pic>
            <p:nvPicPr>
              <p:cNvPr id="42" name="墨迹 41"/>
            </p:nvPicPr>
            <p:blipFill>
              <a:blip r:embed="rId81"/>
            </p:blipFill>
            <p:spPr>
              <a:xfrm>
                <a:off x="6711244" y="1161799"/>
                <a:ext cx="220133" cy="1691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7224888" y="391085"/>
              <a:ext cx="141112" cy="285691"/>
            </p14:xfrm>
          </p:contentPart>
        </mc:Choice>
        <mc:Fallback xmlns="">
          <p:pic>
            <p:nvPicPr>
              <p:cNvPr id="43" name="墨迹 42"/>
            </p:nvPicPr>
            <p:blipFill>
              <a:blip r:embed="rId83"/>
            </p:blipFill>
            <p:spPr>
              <a:xfrm>
                <a:off x="7224888" y="391085"/>
                <a:ext cx="141112" cy="28569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7403394" y="231231"/>
              <a:ext cx="219781" cy="393377"/>
            </p14:xfrm>
          </p:contentPart>
        </mc:Choice>
        <mc:Fallback xmlns="">
          <p:pic>
            <p:nvPicPr>
              <p:cNvPr id="44" name="墨迹 43"/>
            </p:nvPicPr>
            <p:blipFill>
              <a:blip r:embed="rId85"/>
            </p:blipFill>
            <p:spPr>
              <a:xfrm>
                <a:off x="7403394" y="231231"/>
                <a:ext cx="219781" cy="39337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7474655" y="401130"/>
              <a:ext cx="224367" cy="382802"/>
            </p14:xfrm>
          </p:contentPart>
        </mc:Choice>
        <mc:Fallback xmlns="">
          <p:pic>
            <p:nvPicPr>
              <p:cNvPr id="45" name="墨迹 44"/>
            </p:nvPicPr>
            <p:blipFill>
              <a:blip r:embed="rId87"/>
            </p:blipFill>
            <p:spPr>
              <a:xfrm>
                <a:off x="7474655" y="401130"/>
                <a:ext cx="224367" cy="382802"/>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7873294" y="250971"/>
              <a:ext cx="124883" cy="287630"/>
            </p14:xfrm>
          </p:contentPart>
        </mc:Choice>
        <mc:Fallback xmlns="">
          <p:pic>
            <p:nvPicPr>
              <p:cNvPr id="46" name="墨迹 45"/>
            </p:nvPicPr>
            <p:blipFill>
              <a:blip r:embed="rId89"/>
            </p:blipFill>
            <p:spPr>
              <a:xfrm>
                <a:off x="7873294" y="250971"/>
                <a:ext cx="124883" cy="28763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8065911" y="231231"/>
              <a:ext cx="218016" cy="346848"/>
            </p14:xfrm>
          </p:contentPart>
        </mc:Choice>
        <mc:Fallback xmlns="">
          <p:pic>
            <p:nvPicPr>
              <p:cNvPr id="47" name="墨迹 46"/>
            </p:nvPicPr>
            <p:blipFill>
              <a:blip r:embed="rId91"/>
            </p:blipFill>
            <p:spPr>
              <a:xfrm>
                <a:off x="8065911" y="231231"/>
                <a:ext cx="218016" cy="34684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8099777" y="367997"/>
              <a:ext cx="254000" cy="219247"/>
            </p14:xfrm>
          </p:contentPart>
        </mc:Choice>
        <mc:Fallback xmlns="">
          <p:pic>
            <p:nvPicPr>
              <p:cNvPr id="48" name="墨迹 47"/>
            </p:nvPicPr>
            <p:blipFill>
              <a:blip r:embed="rId93"/>
            </p:blipFill>
            <p:spPr>
              <a:xfrm>
                <a:off x="8099777" y="367997"/>
                <a:ext cx="254000" cy="219247"/>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8633177" y="408885"/>
              <a:ext cx="105018" cy="59958"/>
            </p14:xfrm>
          </p:contentPart>
        </mc:Choice>
        <mc:Fallback xmlns="">
          <p:pic>
            <p:nvPicPr>
              <p:cNvPr id="49" name="墨迹 48"/>
            </p:nvPicPr>
            <p:blipFill>
              <a:blip r:embed="rId95"/>
            </p:blipFill>
            <p:spPr>
              <a:xfrm>
                <a:off x="8633177" y="408885"/>
                <a:ext cx="105018" cy="5995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7526690" y="829051"/>
              <a:ext cx="107421" cy="349315"/>
            </p14:xfrm>
          </p:contentPart>
        </mc:Choice>
        <mc:Fallback xmlns="">
          <p:pic>
            <p:nvPicPr>
              <p:cNvPr id="50" name="墨迹 49"/>
            </p:nvPicPr>
            <p:blipFill>
              <a:blip r:embed="rId97"/>
            </p:blipFill>
            <p:spPr>
              <a:xfrm>
                <a:off x="7526690" y="829051"/>
                <a:ext cx="107421" cy="34931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7631288" y="757672"/>
              <a:ext cx="237067" cy="663558"/>
            </p14:xfrm>
          </p:contentPart>
        </mc:Choice>
        <mc:Fallback xmlns="">
          <p:pic>
            <p:nvPicPr>
              <p:cNvPr id="51" name="墨迹 50"/>
            </p:nvPicPr>
            <p:blipFill>
              <a:blip r:embed="rId99"/>
            </p:blipFill>
            <p:spPr>
              <a:xfrm>
                <a:off x="7631288" y="757672"/>
                <a:ext cx="237067" cy="66355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7665155" y="894613"/>
              <a:ext cx="135467" cy="224182"/>
            </p14:xfrm>
          </p:contentPart>
        </mc:Choice>
        <mc:Fallback xmlns="">
          <p:pic>
            <p:nvPicPr>
              <p:cNvPr id="52" name="墨迹 51"/>
            </p:nvPicPr>
            <p:blipFill>
              <a:blip r:embed="rId101"/>
            </p:blipFill>
            <p:spPr>
              <a:xfrm>
                <a:off x="7665155" y="894613"/>
                <a:ext cx="135467" cy="22418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7845777" y="902368"/>
              <a:ext cx="90312" cy="84597"/>
            </p14:xfrm>
          </p:contentPart>
        </mc:Choice>
        <mc:Fallback xmlns="">
          <p:pic>
            <p:nvPicPr>
              <p:cNvPr id="53" name="墨迹 52"/>
            </p:nvPicPr>
            <p:blipFill>
              <a:blip r:embed="rId103"/>
            </p:blipFill>
            <p:spPr>
              <a:xfrm>
                <a:off x="7845777" y="902368"/>
                <a:ext cx="90312" cy="8459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7703608" y="1065922"/>
              <a:ext cx="249414" cy="37540"/>
            </p14:xfrm>
          </p:contentPart>
        </mc:Choice>
        <mc:Fallback xmlns="">
          <p:pic>
            <p:nvPicPr>
              <p:cNvPr id="54" name="墨迹 53"/>
            </p:nvPicPr>
            <p:blipFill>
              <a:blip r:embed="rId105"/>
            </p:blipFill>
            <p:spPr>
              <a:xfrm>
                <a:off x="7703608" y="1065922"/>
                <a:ext cx="249414" cy="3754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7986888" y="919287"/>
              <a:ext cx="39512" cy="183294"/>
            </p14:xfrm>
          </p:contentPart>
        </mc:Choice>
        <mc:Fallback xmlns="">
          <p:pic>
            <p:nvPicPr>
              <p:cNvPr id="55" name="墨迹 54"/>
            </p:nvPicPr>
            <p:blipFill>
              <a:blip r:embed="rId107"/>
            </p:blipFill>
            <p:spPr>
              <a:xfrm>
                <a:off x="7986888" y="919287"/>
                <a:ext cx="39512" cy="18329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8009466" y="902368"/>
              <a:ext cx="203200" cy="281990"/>
            </p14:xfrm>
          </p:contentPart>
        </mc:Choice>
        <mc:Fallback xmlns="">
          <p:pic>
            <p:nvPicPr>
              <p:cNvPr id="56" name="墨迹 55"/>
            </p:nvPicPr>
            <p:blipFill>
              <a:blip r:embed="rId109"/>
            </p:blipFill>
            <p:spPr>
              <a:xfrm>
                <a:off x="8009466" y="902368"/>
                <a:ext cx="203200" cy="28199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8012288" y="774591"/>
              <a:ext cx="135819" cy="311599"/>
            </p14:xfrm>
          </p:contentPart>
        </mc:Choice>
        <mc:Fallback xmlns="">
          <p:pic>
            <p:nvPicPr>
              <p:cNvPr id="57" name="墨迹 56"/>
            </p:nvPicPr>
            <p:blipFill>
              <a:blip r:embed="rId111"/>
            </p:blipFill>
            <p:spPr>
              <a:xfrm>
                <a:off x="8012288" y="774591"/>
                <a:ext cx="135819" cy="31159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8088488" y="964406"/>
              <a:ext cx="110067" cy="104336"/>
            </p14:xfrm>
          </p:contentPart>
        </mc:Choice>
        <mc:Fallback xmlns="">
          <p:pic>
            <p:nvPicPr>
              <p:cNvPr id="58" name="墨迹 57"/>
            </p:nvPicPr>
            <p:blipFill>
              <a:blip r:embed="rId113"/>
            </p:blipFill>
            <p:spPr>
              <a:xfrm>
                <a:off x="8088488" y="964406"/>
                <a:ext cx="110067" cy="10433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8317794" y="817771"/>
              <a:ext cx="157338" cy="208673"/>
            </p14:xfrm>
          </p:contentPart>
        </mc:Choice>
        <mc:Fallback xmlns="">
          <p:pic>
            <p:nvPicPr>
              <p:cNvPr id="59" name="墨迹 58"/>
            </p:nvPicPr>
            <p:blipFill>
              <a:blip r:embed="rId115"/>
            </p:blipFill>
            <p:spPr>
              <a:xfrm>
                <a:off x="8317794" y="817771"/>
                <a:ext cx="157338" cy="20867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8387644" y="845970"/>
              <a:ext cx="73378" cy="360947"/>
            </p14:xfrm>
          </p:contentPart>
        </mc:Choice>
        <mc:Fallback xmlns="">
          <p:pic>
            <p:nvPicPr>
              <p:cNvPr id="60" name="墨迹 59"/>
            </p:nvPicPr>
            <p:blipFill>
              <a:blip r:embed="rId117"/>
            </p:blipFill>
            <p:spPr>
              <a:xfrm>
                <a:off x="8387644" y="845970"/>
                <a:ext cx="73378" cy="36094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8534400" y="760315"/>
              <a:ext cx="92427" cy="189991"/>
            </p14:xfrm>
          </p:contentPart>
        </mc:Choice>
        <mc:Fallback xmlns="">
          <p:pic>
            <p:nvPicPr>
              <p:cNvPr id="61" name="墨迹 60"/>
            </p:nvPicPr>
            <p:blipFill>
              <a:blip r:embed="rId119"/>
            </p:blipFill>
            <p:spPr>
              <a:xfrm>
                <a:off x="8534400" y="760315"/>
                <a:ext cx="92427" cy="18999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8602133" y="806491"/>
              <a:ext cx="166511" cy="95877"/>
            </p14:xfrm>
          </p:contentPart>
        </mc:Choice>
        <mc:Fallback xmlns="">
          <p:pic>
            <p:nvPicPr>
              <p:cNvPr id="62" name="墨迹 61"/>
            </p:nvPicPr>
            <p:blipFill>
              <a:blip r:embed="rId121"/>
            </p:blipFill>
            <p:spPr>
              <a:xfrm>
                <a:off x="8602133" y="806491"/>
                <a:ext cx="166511" cy="9587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8619066" y="874169"/>
              <a:ext cx="45156" cy="735994"/>
            </p14:xfrm>
          </p:contentPart>
        </mc:Choice>
        <mc:Fallback xmlns="">
          <p:pic>
            <p:nvPicPr>
              <p:cNvPr id="63" name="墨迹 62"/>
            </p:nvPicPr>
            <p:blipFill>
              <a:blip r:embed="rId123"/>
            </p:blipFill>
            <p:spPr>
              <a:xfrm>
                <a:off x="8619066" y="874169"/>
                <a:ext cx="45156" cy="73599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6312781" y="4079868"/>
              <a:ext cx="161396" cy="272120"/>
            </p14:xfrm>
          </p:contentPart>
        </mc:Choice>
        <mc:Fallback xmlns="">
          <p:pic>
            <p:nvPicPr>
              <p:cNvPr id="64" name="墨迹 63"/>
            </p:nvPicPr>
            <p:blipFill>
              <a:blip r:embed="rId125"/>
            </p:blipFill>
            <p:spPr>
              <a:xfrm>
                <a:off x="6312781" y="4079868"/>
                <a:ext cx="161396" cy="272120"/>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6532033" y="3933057"/>
              <a:ext cx="148872" cy="420165"/>
            </p14:xfrm>
          </p:contentPart>
        </mc:Choice>
        <mc:Fallback xmlns="">
          <p:pic>
            <p:nvPicPr>
              <p:cNvPr id="65" name="墨迹 64"/>
            </p:nvPicPr>
            <p:blipFill>
              <a:blip r:embed="rId127"/>
            </p:blipFill>
            <p:spPr>
              <a:xfrm>
                <a:off x="6532033" y="3933057"/>
                <a:ext cx="148872" cy="420165"/>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6598355" y="3908912"/>
              <a:ext cx="469195" cy="913119"/>
            </p14:xfrm>
          </p:contentPart>
        </mc:Choice>
        <mc:Fallback xmlns="">
          <p:pic>
            <p:nvPicPr>
              <p:cNvPr id="66" name="墨迹 65"/>
            </p:nvPicPr>
            <p:blipFill>
              <a:blip r:embed="rId129"/>
            </p:blipFill>
            <p:spPr>
              <a:xfrm>
                <a:off x="6598355" y="3908912"/>
                <a:ext cx="469195" cy="91311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6900333" y="4138557"/>
              <a:ext cx="183444" cy="262603"/>
            </p14:xfrm>
          </p:contentPart>
        </mc:Choice>
        <mc:Fallback xmlns="">
          <p:pic>
            <p:nvPicPr>
              <p:cNvPr id="67" name="墨迹 66"/>
            </p:nvPicPr>
            <p:blipFill>
              <a:blip r:embed="rId131"/>
            </p:blipFill>
            <p:spPr>
              <a:xfrm>
                <a:off x="6900333" y="4138557"/>
                <a:ext cx="183444" cy="26260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7072488" y="4184733"/>
              <a:ext cx="121885" cy="59218"/>
            </p14:xfrm>
          </p:contentPart>
        </mc:Choice>
        <mc:Fallback xmlns="">
          <p:pic>
            <p:nvPicPr>
              <p:cNvPr id="68" name="墨迹 67"/>
            </p:nvPicPr>
            <p:blipFill>
              <a:blip r:embed="rId133"/>
            </p:blipFill>
            <p:spPr>
              <a:xfrm>
                <a:off x="7072488" y="4184733"/>
                <a:ext cx="121885" cy="5921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6918677" y="4294709"/>
              <a:ext cx="269523" cy="68207"/>
            </p14:xfrm>
          </p:contentPart>
        </mc:Choice>
        <mc:Fallback xmlns="">
          <p:pic>
            <p:nvPicPr>
              <p:cNvPr id="69" name="墨迹 68"/>
            </p:nvPicPr>
            <p:blipFill>
              <a:blip r:embed="rId135"/>
            </p:blipFill>
            <p:spPr>
              <a:xfrm>
                <a:off x="6918677" y="4294709"/>
                <a:ext cx="269523" cy="6820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7366000" y="3919662"/>
              <a:ext cx="105303" cy="112796"/>
            </p14:xfrm>
          </p:contentPart>
        </mc:Choice>
        <mc:Fallback xmlns="">
          <p:pic>
            <p:nvPicPr>
              <p:cNvPr id="70" name="墨迹 69"/>
            </p:nvPicPr>
            <p:blipFill>
              <a:blip r:embed="rId137"/>
            </p:blipFill>
            <p:spPr>
              <a:xfrm>
                <a:off x="7366000" y="3919662"/>
                <a:ext cx="105303" cy="112796"/>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7242351" y="3972536"/>
              <a:ext cx="482071" cy="694400"/>
            </p14:xfrm>
          </p:contentPart>
        </mc:Choice>
        <mc:Fallback xmlns="">
          <p:pic>
            <p:nvPicPr>
              <p:cNvPr id="71" name="墨迹 70"/>
            </p:nvPicPr>
            <p:blipFill>
              <a:blip r:embed="rId139"/>
            </p:blipFill>
            <p:spPr>
              <a:xfrm>
                <a:off x="7242351" y="3972536"/>
                <a:ext cx="482071" cy="694400"/>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7737122" y="3938873"/>
              <a:ext cx="112183" cy="234228"/>
            </p14:xfrm>
          </p:contentPart>
        </mc:Choice>
        <mc:Fallback xmlns="">
          <p:pic>
            <p:nvPicPr>
              <p:cNvPr id="72" name="墨迹 71"/>
            </p:nvPicPr>
            <p:blipFill>
              <a:blip r:embed="rId141"/>
            </p:blipFill>
            <p:spPr>
              <a:xfrm>
                <a:off x="7737122" y="3938873"/>
                <a:ext cx="112183" cy="23422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7930444" y="4021179"/>
              <a:ext cx="73378" cy="107156"/>
            </p14:xfrm>
          </p:contentPart>
        </mc:Choice>
        <mc:Fallback xmlns="">
          <p:pic>
            <p:nvPicPr>
              <p:cNvPr id="73" name="墨迹 72"/>
            </p:nvPicPr>
            <p:blipFill>
              <a:blip r:embed="rId143"/>
            </p:blipFill>
            <p:spPr>
              <a:xfrm>
                <a:off x="7930444" y="4021179"/>
                <a:ext cx="73378" cy="10715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7732888" y="4162174"/>
              <a:ext cx="178329" cy="270711"/>
            </p14:xfrm>
          </p:contentPart>
        </mc:Choice>
        <mc:Fallback xmlns="">
          <p:pic>
            <p:nvPicPr>
              <p:cNvPr id="74" name="墨迹 73"/>
            </p:nvPicPr>
            <p:blipFill>
              <a:blip r:embed="rId145"/>
            </p:blipFill>
            <p:spPr>
              <a:xfrm>
                <a:off x="7732888" y="4162174"/>
                <a:ext cx="178329" cy="27071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7975600" y="4337008"/>
              <a:ext cx="55033" cy="76137"/>
            </p14:xfrm>
          </p:contentPart>
        </mc:Choice>
        <mc:Fallback xmlns="">
          <p:pic>
            <p:nvPicPr>
              <p:cNvPr id="75" name="墨迹 74"/>
            </p:nvPicPr>
            <p:blipFill>
              <a:blip r:embed="rId147"/>
            </p:blipFill>
            <p:spPr>
              <a:xfrm>
                <a:off x="7975600" y="4337008"/>
                <a:ext cx="55033" cy="76137"/>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8" name="墨迹 77"/>
              <p14:cNvContentPartPr/>
              <p14:nvPr/>
            </p14:nvContentPartPr>
            <p14:xfrm>
              <a:off x="6519333" y="4998803"/>
              <a:ext cx="33867" cy="206734"/>
            </p14:xfrm>
          </p:contentPart>
        </mc:Choice>
        <mc:Fallback xmlns="">
          <p:pic>
            <p:nvPicPr>
              <p:cNvPr id="78" name="墨迹 77"/>
            </p:nvPicPr>
            <p:blipFill>
              <a:blip r:embed="rId149"/>
            </p:blipFill>
            <p:spPr>
              <a:xfrm>
                <a:off x="6519333" y="4998803"/>
                <a:ext cx="33867" cy="206734"/>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9" name="墨迹 78"/>
              <p14:cNvContentPartPr/>
              <p14:nvPr/>
            </p14:nvContentPartPr>
            <p14:xfrm>
              <a:off x="6612466" y="4996865"/>
              <a:ext cx="163689" cy="208672"/>
            </p14:xfrm>
          </p:contentPart>
        </mc:Choice>
        <mc:Fallback xmlns="">
          <p:pic>
            <p:nvPicPr>
              <p:cNvPr id="79" name="墨迹 78"/>
            </p:nvPicPr>
            <p:blipFill>
              <a:blip r:embed="rId151"/>
            </p:blipFill>
            <p:spPr>
              <a:xfrm>
                <a:off x="6612466" y="4996865"/>
                <a:ext cx="163689" cy="208672"/>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0" name="墨迹 79"/>
              <p14:cNvContentPartPr/>
              <p14:nvPr/>
            </p14:nvContentPartPr>
            <p14:xfrm>
              <a:off x="6804377" y="4992635"/>
              <a:ext cx="160867" cy="237224"/>
            </p14:xfrm>
          </p:contentPart>
        </mc:Choice>
        <mc:Fallback xmlns="">
          <p:pic>
            <p:nvPicPr>
              <p:cNvPr id="80" name="墨迹 79"/>
            </p:nvPicPr>
            <p:blipFill>
              <a:blip r:embed="rId153"/>
            </p:blipFill>
            <p:spPr>
              <a:xfrm>
                <a:off x="6804377" y="4992635"/>
                <a:ext cx="160867" cy="23722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1" name="墨迹 80"/>
              <p14:cNvContentPartPr/>
              <p14:nvPr/>
            </p14:nvContentPartPr>
            <p14:xfrm>
              <a:off x="6801555" y="5062427"/>
              <a:ext cx="121356" cy="134651"/>
            </p14:xfrm>
          </p:contentPart>
        </mc:Choice>
        <mc:Fallback xmlns="">
          <p:pic>
            <p:nvPicPr>
              <p:cNvPr id="81" name="墨迹 80"/>
            </p:nvPicPr>
            <p:blipFill>
              <a:blip r:embed="rId155"/>
            </p:blipFill>
            <p:spPr>
              <a:xfrm>
                <a:off x="6801555" y="5062427"/>
                <a:ext cx="121356" cy="13465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2" name="墨迹 81"/>
              <p14:cNvContentPartPr/>
              <p14:nvPr/>
            </p14:nvContentPartPr>
            <p14:xfrm>
              <a:off x="6993466" y="5058902"/>
              <a:ext cx="296334" cy="22560"/>
            </p14:xfrm>
          </p:contentPart>
        </mc:Choice>
        <mc:Fallback xmlns="">
          <p:pic>
            <p:nvPicPr>
              <p:cNvPr id="82" name="墨迹 81"/>
            </p:nvPicPr>
            <p:blipFill>
              <a:blip r:embed="rId157"/>
            </p:blipFill>
            <p:spPr>
              <a:xfrm>
                <a:off x="6993466" y="5058902"/>
                <a:ext cx="296334" cy="2256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3" name="墨迹 82"/>
              <p14:cNvContentPartPr/>
              <p14:nvPr/>
            </p14:nvContentPartPr>
            <p14:xfrm>
              <a:off x="7028215" y="5092741"/>
              <a:ext cx="185385" cy="174834"/>
            </p14:xfrm>
          </p:contentPart>
        </mc:Choice>
        <mc:Fallback xmlns="">
          <p:pic>
            <p:nvPicPr>
              <p:cNvPr id="83" name="墨迹 82"/>
            </p:nvPicPr>
            <p:blipFill>
              <a:blip r:embed="rId159"/>
            </p:blipFill>
            <p:spPr>
              <a:xfrm>
                <a:off x="7028215" y="5092741"/>
                <a:ext cx="185385" cy="17483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4" name="墨迹 83"/>
              <p14:cNvContentPartPr/>
              <p14:nvPr/>
            </p14:nvContentPartPr>
            <p14:xfrm>
              <a:off x="7143044" y="5136450"/>
              <a:ext cx="47978" cy="404656"/>
            </p14:xfrm>
          </p:contentPart>
        </mc:Choice>
        <mc:Fallback xmlns="">
          <p:pic>
            <p:nvPicPr>
              <p:cNvPr id="84" name="墨迹 83"/>
            </p:nvPicPr>
            <p:blipFill>
              <a:blip r:embed="rId161"/>
            </p:blipFill>
            <p:spPr>
              <a:xfrm>
                <a:off x="7143044" y="5136450"/>
                <a:ext cx="47978" cy="40465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5" name="墨迹 84"/>
              <p14:cNvContentPartPr/>
              <p14:nvPr/>
            </p14:nvContentPartPr>
            <p14:xfrm>
              <a:off x="7185377" y="4802997"/>
              <a:ext cx="28223" cy="213607"/>
            </p14:xfrm>
          </p:contentPart>
        </mc:Choice>
        <mc:Fallback xmlns="">
          <p:pic>
            <p:nvPicPr>
              <p:cNvPr id="85" name="墨迹 84"/>
            </p:nvPicPr>
            <p:blipFill>
              <a:blip r:embed="rId163"/>
            </p:blipFill>
            <p:spPr>
              <a:xfrm>
                <a:off x="7185377" y="4802997"/>
                <a:ext cx="28223" cy="213607"/>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6" name="墨迹 85"/>
              <p14:cNvContentPartPr/>
              <p14:nvPr/>
            </p14:nvContentPartPr>
            <p14:xfrm>
              <a:off x="7413096" y="5098381"/>
              <a:ext cx="201259" cy="5640"/>
            </p14:xfrm>
          </p:contentPart>
        </mc:Choice>
        <mc:Fallback xmlns="">
          <p:pic>
            <p:nvPicPr>
              <p:cNvPr id="86" name="墨迹 85"/>
            </p:nvPicPr>
            <p:blipFill>
              <a:blip r:embed="rId165"/>
            </p:blipFill>
            <p:spPr>
              <a:xfrm>
                <a:off x="7413096" y="5098381"/>
                <a:ext cx="201259" cy="564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7" name="墨迹 86"/>
              <p14:cNvContentPartPr/>
              <p14:nvPr/>
            </p14:nvContentPartPr>
            <p14:xfrm>
              <a:off x="7512755" y="4984175"/>
              <a:ext cx="50800" cy="274940"/>
            </p14:xfrm>
          </p:contentPart>
        </mc:Choice>
        <mc:Fallback xmlns="">
          <p:pic>
            <p:nvPicPr>
              <p:cNvPr id="87" name="墨迹 86"/>
            </p:nvPicPr>
            <p:blipFill>
              <a:blip r:embed="rId167"/>
            </p:blipFill>
            <p:spPr>
              <a:xfrm>
                <a:off x="7512755" y="4984175"/>
                <a:ext cx="50800" cy="27494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8" name="墨迹 87"/>
              <p14:cNvContentPartPr/>
              <p14:nvPr/>
            </p14:nvContentPartPr>
            <p14:xfrm>
              <a:off x="7758288" y="4970076"/>
              <a:ext cx="31044" cy="311599"/>
            </p14:xfrm>
          </p:contentPart>
        </mc:Choice>
        <mc:Fallback xmlns="">
          <p:pic>
            <p:nvPicPr>
              <p:cNvPr id="88" name="墨迹 87"/>
            </p:nvPicPr>
            <p:blipFill>
              <a:blip r:embed="rId169"/>
            </p:blipFill>
            <p:spPr>
              <a:xfrm>
                <a:off x="7758288" y="4970076"/>
                <a:ext cx="31044" cy="31159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9" name="墨迹 88"/>
              <p14:cNvContentPartPr/>
              <p14:nvPr/>
            </p14:nvContentPartPr>
            <p14:xfrm>
              <a:off x="7974718" y="5047623"/>
              <a:ext cx="181504" cy="22559"/>
            </p14:xfrm>
          </p:contentPart>
        </mc:Choice>
        <mc:Fallback xmlns="">
          <p:pic>
            <p:nvPicPr>
              <p:cNvPr id="89" name="墨迹 88"/>
            </p:nvPicPr>
            <p:blipFill>
              <a:blip r:embed="rId171"/>
            </p:blipFill>
            <p:spPr>
              <a:xfrm>
                <a:off x="7974718" y="5047623"/>
                <a:ext cx="181504" cy="2255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0" name="墨迹 89"/>
              <p14:cNvContentPartPr/>
              <p14:nvPr/>
            </p14:nvContentPartPr>
            <p14:xfrm>
              <a:off x="7979833" y="5154779"/>
              <a:ext cx="218722" cy="14100"/>
            </p14:xfrm>
          </p:contentPart>
        </mc:Choice>
        <mc:Fallback xmlns="">
          <p:pic>
            <p:nvPicPr>
              <p:cNvPr id="90" name="墨迹 89"/>
            </p:nvPicPr>
            <p:blipFill>
              <a:blip r:embed="rId173"/>
            </p:blipFill>
            <p:spPr>
              <a:xfrm>
                <a:off x="7979833" y="5154779"/>
                <a:ext cx="218722" cy="1410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1" name="墨迹 90"/>
              <p14:cNvContentPartPr/>
              <p14:nvPr/>
            </p14:nvContentPartPr>
            <p14:xfrm>
              <a:off x="8301566" y="4875256"/>
              <a:ext cx="170744" cy="234405"/>
            </p14:xfrm>
          </p:contentPart>
        </mc:Choice>
        <mc:Fallback xmlns="">
          <p:pic>
            <p:nvPicPr>
              <p:cNvPr id="91" name="墨迹 90"/>
            </p:nvPicPr>
            <p:blipFill>
              <a:blip r:embed="rId175"/>
            </p:blipFill>
            <p:spPr>
              <a:xfrm>
                <a:off x="8301566" y="4875256"/>
                <a:ext cx="170744" cy="23440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2" name="墨迹 91"/>
              <p14:cNvContentPartPr/>
              <p14:nvPr/>
            </p14:nvContentPartPr>
            <p14:xfrm>
              <a:off x="8393288" y="4946106"/>
              <a:ext cx="56444" cy="363767"/>
            </p14:xfrm>
          </p:contentPart>
        </mc:Choice>
        <mc:Fallback xmlns="">
          <p:pic>
            <p:nvPicPr>
              <p:cNvPr id="92" name="墨迹 91"/>
            </p:nvPicPr>
            <p:blipFill>
              <a:blip r:embed="rId177"/>
            </p:blipFill>
            <p:spPr>
              <a:xfrm>
                <a:off x="8393288" y="4946106"/>
                <a:ext cx="56444" cy="363767"/>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3" name="墨迹 92"/>
              <p14:cNvContentPartPr/>
              <p14:nvPr/>
            </p14:nvContentPartPr>
            <p14:xfrm>
              <a:off x="8554155" y="4872789"/>
              <a:ext cx="121356" cy="157914"/>
            </p14:xfrm>
          </p:contentPart>
        </mc:Choice>
        <mc:Fallback xmlns="">
          <p:pic>
            <p:nvPicPr>
              <p:cNvPr id="93" name="墨迹 92"/>
            </p:nvPicPr>
            <p:blipFill>
              <a:blip r:embed="rId179"/>
            </p:blipFill>
            <p:spPr>
              <a:xfrm>
                <a:off x="8554155" y="4872789"/>
                <a:ext cx="121356" cy="15791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4" name="墨迹 93"/>
              <p14:cNvContentPartPr/>
              <p14:nvPr/>
            </p14:nvContentPartPr>
            <p14:xfrm>
              <a:off x="8664222" y="4912268"/>
              <a:ext cx="139700" cy="87417"/>
            </p14:xfrm>
          </p:contentPart>
        </mc:Choice>
        <mc:Fallback xmlns="">
          <p:pic>
            <p:nvPicPr>
              <p:cNvPr id="94" name="墨迹 93"/>
            </p:nvPicPr>
            <p:blipFill>
              <a:blip r:embed="rId181"/>
            </p:blipFill>
            <p:spPr>
              <a:xfrm>
                <a:off x="8664222" y="4912268"/>
                <a:ext cx="139700" cy="8741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5" name="墨迹 94"/>
              <p14:cNvContentPartPr/>
              <p14:nvPr/>
            </p14:nvContentPartPr>
            <p14:xfrm>
              <a:off x="8650111" y="4982765"/>
              <a:ext cx="42333" cy="600639"/>
            </p14:xfrm>
          </p:contentPart>
        </mc:Choice>
        <mc:Fallback xmlns="">
          <p:pic>
            <p:nvPicPr>
              <p:cNvPr id="95" name="墨迹 94"/>
            </p:nvPicPr>
            <p:blipFill>
              <a:blip r:embed="rId183"/>
            </p:blipFill>
            <p:spPr>
              <a:xfrm>
                <a:off x="8650111" y="4982765"/>
                <a:ext cx="42333" cy="600639"/>
              </a:xfrm>
              <a:prstGeom prst="rect"/>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5-10-10 14:12:40.512000"/>
          <p:cNvPicPr>
            <a:picLocks noChangeAspect="1"/>
          </p:cNvPicPr>
          <p:nvPr/>
        </p:nvPicPr>
        <p:blipFill>
          <a:blip r:embed="rId1"/>
          <a:stretch>
            <a:fillRect/>
          </a:stretch>
        </p:blipFill>
        <p:spPr>
          <a:xfrm>
            <a:off x="153670" y="34290"/>
            <a:ext cx="4472940" cy="3953510"/>
          </a:xfrm>
          <a:prstGeom prst="rect">
            <a:avLst/>
          </a:prstGeom>
        </p:spPr>
      </p:pic>
      <p:pic>
        <p:nvPicPr>
          <p:cNvPr id="4" name="图片 3" descr="2025-10-10 14:13:16.166000"/>
          <p:cNvPicPr>
            <a:picLocks noChangeAspect="1"/>
          </p:cNvPicPr>
          <p:nvPr/>
        </p:nvPicPr>
        <p:blipFill>
          <a:blip r:embed="rId2"/>
          <a:stretch>
            <a:fillRect/>
          </a:stretch>
        </p:blipFill>
        <p:spPr>
          <a:xfrm>
            <a:off x="5189220" y="-137795"/>
            <a:ext cx="700405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5-10-10 14:14:42.896000"/>
          <p:cNvPicPr>
            <a:picLocks noChangeAspect="1"/>
          </p:cNvPicPr>
          <p:nvPr/>
        </p:nvPicPr>
        <p:blipFill>
          <a:blip r:embed="rId1"/>
          <a:stretch>
            <a:fillRect/>
          </a:stretch>
        </p:blipFill>
        <p:spPr>
          <a:xfrm>
            <a:off x="-1905" y="952500"/>
            <a:ext cx="11778615" cy="495236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83421" y="361937"/>
            <a:ext cx="9721098" cy="533163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64369" y="661979"/>
            <a:ext cx="5750731" cy="4145242"/>
          </a:xfrm>
          <a:prstGeom prst="rect">
            <a:avLst/>
          </a:prstGeom>
        </p:spPr>
      </p:pic>
      <p:pic>
        <p:nvPicPr>
          <p:cNvPr id="5" name="图片 4"/>
          <p:cNvPicPr>
            <a:picLocks noChangeAspect="1"/>
          </p:cNvPicPr>
          <p:nvPr/>
        </p:nvPicPr>
        <p:blipFill>
          <a:blip r:embed="rId2"/>
          <a:stretch>
            <a:fillRect/>
          </a:stretch>
        </p:blipFill>
        <p:spPr>
          <a:xfrm>
            <a:off x="190484" y="3429000"/>
            <a:ext cx="748386" cy="538164"/>
          </a:xfrm>
          <a:prstGeom prst="rect">
            <a:avLst/>
          </a:prstGeom>
        </p:spPr>
      </p:pic>
      <p:pic>
        <p:nvPicPr>
          <p:cNvPr id="7" name="图片 6"/>
          <p:cNvPicPr>
            <a:picLocks noChangeAspect="1"/>
          </p:cNvPicPr>
          <p:nvPr/>
        </p:nvPicPr>
        <p:blipFill>
          <a:blip r:embed="rId3"/>
          <a:stretch>
            <a:fillRect/>
          </a:stretch>
        </p:blipFill>
        <p:spPr>
          <a:xfrm>
            <a:off x="5981689" y="711990"/>
            <a:ext cx="5255237" cy="1895479"/>
          </a:xfrm>
          <a:prstGeom prst="rect">
            <a:avLst/>
          </a:prstGeom>
        </p:spPr>
      </p:pic>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7837311" y="614738"/>
              <a:ext cx="87489" cy="33839"/>
            </p14:xfrm>
          </p:contentPart>
        </mc:Choice>
        <mc:Fallback xmlns="">
          <p:pic>
            <p:nvPicPr>
              <p:cNvPr id="2" name="墨迹 1"/>
            </p:nvPicPr>
            <p:blipFill>
              <a:blip r:embed="rId5"/>
            </p:blipFill>
            <p:spPr>
              <a:xfrm>
                <a:off x="7837311" y="614738"/>
                <a:ext cx="87489" cy="3383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4" name="墨迹 3"/>
              <p14:cNvContentPartPr/>
              <p14:nvPr/>
            </p14:nvContentPartPr>
            <p14:xfrm>
              <a:off x="7800622" y="719074"/>
              <a:ext cx="105017" cy="59959"/>
            </p14:xfrm>
          </p:contentPart>
        </mc:Choice>
        <mc:Fallback xmlns="">
          <p:pic>
            <p:nvPicPr>
              <p:cNvPr id="4" name="墨迹 3"/>
            </p:nvPicPr>
            <p:blipFill>
              <a:blip r:embed="rId7"/>
            </p:blipFill>
            <p:spPr>
              <a:xfrm>
                <a:off x="7800622" y="719074"/>
                <a:ext cx="105017" cy="599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225777" y="152274"/>
              <a:ext cx="313267" cy="389147"/>
            </p14:xfrm>
          </p:contentPart>
        </mc:Choice>
        <mc:Fallback xmlns="">
          <p:pic>
            <p:nvPicPr>
              <p:cNvPr id="6" name="墨迹 5"/>
            </p:nvPicPr>
            <p:blipFill>
              <a:blip r:embed="rId9"/>
            </p:blipFill>
            <p:spPr>
              <a:xfrm>
                <a:off x="225777" y="152274"/>
                <a:ext cx="313267" cy="38914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566737" y="346847"/>
              <a:ext cx="279929" cy="31019"/>
            </p14:xfrm>
          </p:contentPart>
        </mc:Choice>
        <mc:Fallback xmlns="">
          <p:pic>
            <p:nvPicPr>
              <p:cNvPr id="8" name="墨迹 7"/>
            </p:nvPicPr>
            <p:blipFill>
              <a:blip r:embed="rId11"/>
            </p:blipFill>
            <p:spPr>
              <a:xfrm>
                <a:off x="566737" y="346847"/>
                <a:ext cx="279929" cy="3101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959555" y="145401"/>
              <a:ext cx="110067" cy="407299"/>
            </p14:xfrm>
          </p:contentPart>
        </mc:Choice>
        <mc:Fallback xmlns="">
          <p:pic>
            <p:nvPicPr>
              <p:cNvPr id="9" name="墨迹 8"/>
            </p:nvPicPr>
            <p:blipFill>
              <a:blip r:embed="rId13"/>
            </p:blipFill>
            <p:spPr>
              <a:xfrm>
                <a:off x="959555" y="145401"/>
                <a:ext cx="110067" cy="40729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844550" y="219952"/>
              <a:ext cx="270227" cy="33839"/>
            </p14:xfrm>
          </p:contentPart>
        </mc:Choice>
        <mc:Fallback xmlns="">
          <p:pic>
            <p:nvPicPr>
              <p:cNvPr id="10" name="墨迹 9"/>
            </p:nvPicPr>
            <p:blipFill>
              <a:blip r:embed="rId15"/>
            </p:blipFill>
            <p:spPr>
              <a:xfrm>
                <a:off x="844550" y="219952"/>
                <a:ext cx="270227" cy="3383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1198033" y="194220"/>
              <a:ext cx="55033" cy="287983"/>
            </p14:xfrm>
          </p:contentPart>
        </mc:Choice>
        <mc:Fallback xmlns="">
          <p:pic>
            <p:nvPicPr>
              <p:cNvPr id="11" name="墨迹 10"/>
            </p:nvPicPr>
            <p:blipFill>
              <a:blip r:embed="rId17"/>
            </p:blipFill>
            <p:spPr>
              <a:xfrm>
                <a:off x="1198033" y="194220"/>
                <a:ext cx="55033" cy="28798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1255888" y="28199"/>
              <a:ext cx="294041" cy="482731"/>
            </p14:xfrm>
          </p:contentPart>
        </mc:Choice>
        <mc:Fallback xmlns="">
          <p:pic>
            <p:nvPicPr>
              <p:cNvPr id="12" name="墨迹 11"/>
            </p:nvPicPr>
            <p:blipFill>
              <a:blip r:embed="rId19"/>
            </p:blipFill>
            <p:spPr>
              <a:xfrm>
                <a:off x="1255888" y="28199"/>
                <a:ext cx="294041" cy="48273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1361016" y="286043"/>
              <a:ext cx="123472" cy="66444"/>
            </p14:xfrm>
          </p:contentPart>
        </mc:Choice>
        <mc:Fallback xmlns="">
          <p:pic>
            <p:nvPicPr>
              <p:cNvPr id="13" name="墨迹 12"/>
            </p:nvPicPr>
            <p:blipFill>
              <a:blip r:embed="rId21"/>
            </p:blipFill>
            <p:spPr>
              <a:xfrm>
                <a:off x="1361016" y="286043"/>
                <a:ext cx="123472" cy="6644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1593850" y="4810751"/>
              <a:ext cx="137054" cy="22559"/>
            </p14:xfrm>
          </p:contentPart>
        </mc:Choice>
        <mc:Fallback xmlns="">
          <p:pic>
            <p:nvPicPr>
              <p:cNvPr id="14" name="墨迹 13"/>
            </p:nvPicPr>
            <p:blipFill>
              <a:blip r:embed="rId23"/>
            </p:blipFill>
            <p:spPr>
              <a:xfrm>
                <a:off x="1593850" y="4810751"/>
                <a:ext cx="137054" cy="2255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1631244" y="4878429"/>
              <a:ext cx="16933" cy="219952"/>
            </p14:xfrm>
          </p:contentPart>
        </mc:Choice>
        <mc:Fallback xmlns="">
          <p:pic>
            <p:nvPicPr>
              <p:cNvPr id="15" name="墨迹 14"/>
            </p:nvPicPr>
            <p:blipFill>
              <a:blip r:embed="rId25"/>
            </p:blipFill>
            <p:spPr>
              <a:xfrm>
                <a:off x="1631244" y="4878429"/>
                <a:ext cx="16933" cy="21995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1823155" y="4735671"/>
              <a:ext cx="28222" cy="368350"/>
            </p14:xfrm>
          </p:contentPart>
        </mc:Choice>
        <mc:Fallback xmlns="">
          <p:pic>
            <p:nvPicPr>
              <p:cNvPr id="16" name="墨迹 15"/>
            </p:nvPicPr>
            <p:blipFill>
              <a:blip r:embed="rId27"/>
            </p:blipFill>
            <p:spPr>
              <a:xfrm>
                <a:off x="1823155" y="4735671"/>
                <a:ext cx="28222" cy="36835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1769533" y="4700775"/>
              <a:ext cx="64911" cy="121256"/>
            </p14:xfrm>
          </p:contentPart>
        </mc:Choice>
        <mc:Fallback xmlns="">
          <p:pic>
            <p:nvPicPr>
              <p:cNvPr id="17" name="墨迹 16"/>
            </p:nvPicPr>
            <p:blipFill>
              <a:blip r:embed="rId29"/>
            </p:blipFill>
            <p:spPr>
              <a:xfrm>
                <a:off x="1769533" y="4700775"/>
                <a:ext cx="64911" cy="12125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1857022" y="4709235"/>
              <a:ext cx="73378" cy="84597"/>
            </p14:xfrm>
          </p:contentPart>
        </mc:Choice>
        <mc:Fallback xmlns="">
          <p:pic>
            <p:nvPicPr>
              <p:cNvPr id="18" name="墨迹 17"/>
            </p:nvPicPr>
            <p:blipFill>
              <a:blip r:embed="rId31"/>
            </p:blipFill>
            <p:spPr>
              <a:xfrm>
                <a:off x="1857022" y="4709235"/>
                <a:ext cx="73378" cy="8459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1545166" y="4799472"/>
              <a:ext cx="105834" cy="19739"/>
            </p14:xfrm>
          </p:contentPart>
        </mc:Choice>
        <mc:Fallback xmlns="">
          <p:pic>
            <p:nvPicPr>
              <p:cNvPr id="19" name="墨迹 18"/>
            </p:nvPicPr>
            <p:blipFill>
              <a:blip r:embed="rId33"/>
            </p:blipFill>
            <p:spPr>
              <a:xfrm>
                <a:off x="1545166" y="4799472"/>
                <a:ext cx="105834" cy="1973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1586088" y="5291544"/>
              <a:ext cx="118534" cy="294680"/>
            </p14:xfrm>
          </p:contentPart>
        </mc:Choice>
        <mc:Fallback xmlns="">
          <p:pic>
            <p:nvPicPr>
              <p:cNvPr id="20" name="墨迹 19"/>
            </p:nvPicPr>
            <p:blipFill>
              <a:blip r:embed="rId35"/>
            </p:blipFill>
            <p:spPr>
              <a:xfrm>
                <a:off x="1586088" y="5291544"/>
                <a:ext cx="118534" cy="29468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1761066" y="5335253"/>
              <a:ext cx="45156" cy="425805"/>
            </p14:xfrm>
          </p:contentPart>
        </mc:Choice>
        <mc:Fallback xmlns="">
          <p:pic>
            <p:nvPicPr>
              <p:cNvPr id="21" name="墨迹 20"/>
            </p:nvPicPr>
            <p:blipFill>
              <a:blip r:embed="rId37"/>
            </p:blipFill>
            <p:spPr>
              <a:xfrm>
                <a:off x="1761066" y="5335253"/>
                <a:ext cx="45156" cy="42580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1732844" y="5271805"/>
              <a:ext cx="84667" cy="176244"/>
            </p14:xfrm>
          </p:contentPart>
        </mc:Choice>
        <mc:Fallback xmlns="">
          <p:pic>
            <p:nvPicPr>
              <p:cNvPr id="22" name="墨迹 21"/>
            </p:nvPicPr>
            <p:blipFill>
              <a:blip r:embed="rId39"/>
            </p:blipFill>
            <p:spPr>
              <a:xfrm>
                <a:off x="1732844" y="5271805"/>
                <a:ext cx="84667" cy="17624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1834444" y="5318333"/>
              <a:ext cx="101600" cy="78958"/>
            </p14:xfrm>
          </p:contentPart>
        </mc:Choice>
        <mc:Fallback xmlns="">
          <p:pic>
            <p:nvPicPr>
              <p:cNvPr id="23" name="墨迹 22"/>
            </p:nvPicPr>
            <p:blipFill>
              <a:blip r:embed="rId41"/>
            </p:blipFill>
            <p:spPr>
              <a:xfrm>
                <a:off x="1834444" y="5318333"/>
                <a:ext cx="101600" cy="7895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2762073" y="4751004"/>
              <a:ext cx="60149" cy="475154"/>
            </p14:xfrm>
          </p:contentPart>
        </mc:Choice>
        <mc:Fallback xmlns="">
          <p:pic>
            <p:nvPicPr>
              <p:cNvPr id="24" name="墨迹 23"/>
            </p:nvPicPr>
            <p:blipFill>
              <a:blip r:embed="rId43"/>
            </p:blipFill>
            <p:spPr>
              <a:xfrm>
                <a:off x="2762073" y="4751004"/>
                <a:ext cx="60149" cy="47515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2850444" y="4750652"/>
              <a:ext cx="129822" cy="131478"/>
            </p14:xfrm>
          </p:contentPart>
        </mc:Choice>
        <mc:Fallback xmlns="">
          <p:pic>
            <p:nvPicPr>
              <p:cNvPr id="25" name="墨迹 24"/>
            </p:nvPicPr>
            <p:blipFill>
              <a:blip r:embed="rId45"/>
            </p:blipFill>
            <p:spPr>
              <a:xfrm>
                <a:off x="2850444" y="4750652"/>
                <a:ext cx="129822" cy="13147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2908300" y="4742369"/>
              <a:ext cx="4233" cy="111562"/>
            </p14:xfrm>
          </p:contentPart>
        </mc:Choice>
        <mc:Fallback xmlns="">
          <p:pic>
            <p:nvPicPr>
              <p:cNvPr id="26" name="墨迹 25"/>
            </p:nvPicPr>
            <p:blipFill>
              <a:blip r:embed="rId47"/>
            </p:blipFill>
            <p:spPr>
              <a:xfrm>
                <a:off x="2908300" y="4742369"/>
                <a:ext cx="4233" cy="11156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2835627" y="4822031"/>
              <a:ext cx="93839" cy="226297"/>
            </p14:xfrm>
          </p:contentPart>
        </mc:Choice>
        <mc:Fallback xmlns="">
          <p:pic>
            <p:nvPicPr>
              <p:cNvPr id="27" name="墨迹 26"/>
            </p:nvPicPr>
            <p:blipFill>
              <a:blip r:embed="rId49"/>
            </p:blipFill>
            <p:spPr>
              <a:xfrm>
                <a:off x="2835627" y="4822031"/>
                <a:ext cx="93839" cy="22629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2892072" y="4862919"/>
              <a:ext cx="184855" cy="205324"/>
            </p14:xfrm>
          </p:contentPart>
        </mc:Choice>
        <mc:Fallback xmlns="">
          <p:pic>
            <p:nvPicPr>
              <p:cNvPr id="28" name="墨迹 27"/>
            </p:nvPicPr>
            <p:blipFill>
              <a:blip r:embed="rId51"/>
            </p:blipFill>
            <p:spPr>
              <a:xfrm>
                <a:off x="2892072" y="4862919"/>
                <a:ext cx="184855" cy="20532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2583391" y="4277790"/>
              <a:ext cx="391231" cy="380687"/>
            </p14:xfrm>
          </p:contentPart>
        </mc:Choice>
        <mc:Fallback xmlns="">
          <p:pic>
            <p:nvPicPr>
              <p:cNvPr id="29" name="墨迹 28"/>
            </p:nvPicPr>
            <p:blipFill>
              <a:blip r:embed="rId53"/>
            </p:blipFill>
            <p:spPr>
              <a:xfrm>
                <a:off x="2583391" y="4277790"/>
                <a:ext cx="391231" cy="38068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2641600" y="5368387"/>
              <a:ext cx="118533" cy="190520"/>
            </p14:xfrm>
          </p:contentPart>
        </mc:Choice>
        <mc:Fallback xmlns="">
          <p:pic>
            <p:nvPicPr>
              <p:cNvPr id="30" name="墨迹 29"/>
            </p:nvPicPr>
            <p:blipFill>
              <a:blip r:embed="rId55"/>
            </p:blipFill>
            <p:spPr>
              <a:xfrm>
                <a:off x="2641600" y="5368387"/>
                <a:ext cx="118533" cy="19052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2729794" y="5281499"/>
              <a:ext cx="205317" cy="521857"/>
            </p14:xfrm>
          </p:contentPart>
        </mc:Choice>
        <mc:Fallback xmlns="">
          <p:pic>
            <p:nvPicPr>
              <p:cNvPr id="31" name="墨迹 30"/>
            </p:nvPicPr>
            <p:blipFill>
              <a:blip r:embed="rId57"/>
            </p:blipFill>
            <p:spPr>
              <a:xfrm>
                <a:off x="2729794" y="5281499"/>
                <a:ext cx="205317" cy="52185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2771422" y="5427428"/>
              <a:ext cx="124178" cy="196688"/>
            </p14:xfrm>
          </p:contentPart>
        </mc:Choice>
        <mc:Fallback xmlns="">
          <p:pic>
            <p:nvPicPr>
              <p:cNvPr id="32" name="墨迹 31"/>
            </p:nvPicPr>
            <p:blipFill>
              <a:blip r:embed="rId59"/>
            </p:blipFill>
            <p:spPr>
              <a:xfrm>
                <a:off x="2771422" y="5427428"/>
                <a:ext cx="124178" cy="19668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2760133" y="5194258"/>
              <a:ext cx="84667" cy="90236"/>
            </p14:xfrm>
          </p:contentPart>
        </mc:Choice>
        <mc:Fallback xmlns="">
          <p:pic>
            <p:nvPicPr>
              <p:cNvPr id="33" name="墨迹 32"/>
            </p:nvPicPr>
            <p:blipFill>
              <a:blip r:embed="rId61"/>
            </p:blipFill>
            <p:spPr>
              <a:xfrm>
                <a:off x="2760133" y="5194258"/>
                <a:ext cx="84667" cy="9023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3053644" y="5292955"/>
              <a:ext cx="182386" cy="47938"/>
            </p14:xfrm>
          </p:contentPart>
        </mc:Choice>
        <mc:Fallback xmlns="">
          <p:pic>
            <p:nvPicPr>
              <p:cNvPr id="34" name="墨迹 33"/>
            </p:nvPicPr>
            <p:blipFill>
              <a:blip r:embed="rId63"/>
            </p:blipFill>
            <p:spPr>
              <a:xfrm>
                <a:off x="3053644" y="5292955"/>
                <a:ext cx="182386" cy="4793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3127022" y="5207476"/>
              <a:ext cx="22578" cy="409767"/>
            </p14:xfrm>
          </p:contentPart>
        </mc:Choice>
        <mc:Fallback xmlns="">
          <p:pic>
            <p:nvPicPr>
              <p:cNvPr id="35" name="墨迹 34"/>
            </p:nvPicPr>
            <p:blipFill>
              <a:blip r:embed="rId65"/>
            </p:blipFill>
            <p:spPr>
              <a:xfrm>
                <a:off x="3127022" y="5207476"/>
                <a:ext cx="22578" cy="40976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3166533" y="5414210"/>
              <a:ext cx="135467" cy="101516"/>
            </p14:xfrm>
          </p:contentPart>
        </mc:Choice>
        <mc:Fallback xmlns="">
          <p:pic>
            <p:nvPicPr>
              <p:cNvPr id="36" name="墨迹 35"/>
            </p:nvPicPr>
            <p:blipFill>
              <a:blip r:embed="rId67"/>
            </p:blipFill>
            <p:spPr>
              <a:xfrm>
                <a:off x="3166533" y="5414210"/>
                <a:ext cx="135467" cy="10151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3375377" y="5336663"/>
              <a:ext cx="124178" cy="9870"/>
            </p14:xfrm>
          </p:contentPart>
        </mc:Choice>
        <mc:Fallback xmlns="">
          <p:pic>
            <p:nvPicPr>
              <p:cNvPr id="37" name="墨迹 36"/>
            </p:nvPicPr>
            <p:blipFill>
              <a:blip r:embed="rId69"/>
            </p:blipFill>
            <p:spPr>
              <a:xfrm>
                <a:off x="3375377" y="5336663"/>
                <a:ext cx="124178" cy="987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3364088" y="5408570"/>
              <a:ext cx="158045" cy="11280"/>
            </p14:xfrm>
          </p:contentPart>
        </mc:Choice>
        <mc:Fallback xmlns="">
          <p:pic>
            <p:nvPicPr>
              <p:cNvPr id="38" name="墨迹 37"/>
            </p:nvPicPr>
            <p:blipFill>
              <a:blip r:embed="rId71"/>
            </p:blipFill>
            <p:spPr>
              <a:xfrm>
                <a:off x="3364088" y="5408570"/>
                <a:ext cx="158045" cy="1128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3522133" y="5245016"/>
              <a:ext cx="141111" cy="33838"/>
            </p14:xfrm>
          </p:contentPart>
        </mc:Choice>
        <mc:Fallback xmlns="">
          <p:pic>
            <p:nvPicPr>
              <p:cNvPr id="39" name="墨迹 38"/>
            </p:nvPicPr>
            <p:blipFill>
              <a:blip r:embed="rId73"/>
            </p:blipFill>
            <p:spPr>
              <a:xfrm>
                <a:off x="3522133" y="5245016"/>
                <a:ext cx="141111" cy="3383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3530600" y="5149139"/>
              <a:ext cx="127000" cy="259431"/>
            </p14:xfrm>
          </p:contentPart>
        </mc:Choice>
        <mc:Fallback xmlns="">
          <p:pic>
            <p:nvPicPr>
              <p:cNvPr id="40" name="墨迹 39"/>
            </p:nvPicPr>
            <p:blipFill>
              <a:blip r:embed="rId75"/>
            </p:blipFill>
            <p:spPr>
              <a:xfrm>
                <a:off x="3530600" y="5149139"/>
                <a:ext cx="127000" cy="25943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3578577" y="5346533"/>
              <a:ext cx="129823" cy="121961"/>
            </p14:xfrm>
          </p:contentPart>
        </mc:Choice>
        <mc:Fallback xmlns="">
          <p:pic>
            <p:nvPicPr>
              <p:cNvPr id="41" name="墨迹 40"/>
            </p:nvPicPr>
            <p:blipFill>
              <a:blip r:embed="rId77"/>
            </p:blipFill>
            <p:spPr>
              <a:xfrm>
                <a:off x="3578577" y="5346533"/>
                <a:ext cx="129823" cy="12196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2878666" y="5775158"/>
              <a:ext cx="94016" cy="324641"/>
            </p14:xfrm>
          </p:contentPart>
        </mc:Choice>
        <mc:Fallback xmlns="">
          <p:pic>
            <p:nvPicPr>
              <p:cNvPr id="42" name="墨迹 41"/>
            </p:nvPicPr>
            <p:blipFill>
              <a:blip r:embed="rId79"/>
            </p:blipFill>
            <p:spPr>
              <a:xfrm>
                <a:off x="2878666" y="5775158"/>
                <a:ext cx="94016" cy="32464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3076222" y="5763878"/>
              <a:ext cx="33866" cy="563980"/>
            </p14:xfrm>
          </p:contentPart>
        </mc:Choice>
        <mc:Fallback xmlns="">
          <p:pic>
            <p:nvPicPr>
              <p:cNvPr id="43" name="墨迹 42"/>
            </p:nvPicPr>
            <p:blipFill>
              <a:blip r:embed="rId81"/>
            </p:blipFill>
            <p:spPr>
              <a:xfrm>
                <a:off x="3076222" y="5763878"/>
                <a:ext cx="33866" cy="56398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3025422" y="5763878"/>
              <a:ext cx="56444" cy="166374"/>
            </p14:xfrm>
          </p:contentPart>
        </mc:Choice>
        <mc:Fallback xmlns="">
          <p:pic>
            <p:nvPicPr>
              <p:cNvPr id="44" name="墨迹 43"/>
            </p:nvPicPr>
            <p:blipFill>
              <a:blip r:embed="rId83"/>
            </p:blipFill>
            <p:spPr>
              <a:xfrm>
                <a:off x="3025422" y="5763878"/>
                <a:ext cx="56444" cy="16637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3149600" y="5769518"/>
              <a:ext cx="104422" cy="42299"/>
            </p14:xfrm>
          </p:contentPart>
        </mc:Choice>
        <mc:Fallback xmlns="">
          <p:pic>
            <p:nvPicPr>
              <p:cNvPr id="45" name="墨迹 44"/>
            </p:nvPicPr>
            <p:blipFill>
              <a:blip r:embed="rId85"/>
            </p:blipFill>
            <p:spPr>
              <a:xfrm>
                <a:off x="3149600" y="5769518"/>
                <a:ext cx="104422" cy="4229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2918177" y="6034588"/>
              <a:ext cx="5645" cy="146635"/>
            </p14:xfrm>
          </p:contentPart>
        </mc:Choice>
        <mc:Fallback xmlns="">
          <p:pic>
            <p:nvPicPr>
              <p:cNvPr id="46" name="墨迹 45"/>
            </p:nvPicPr>
            <p:blipFill>
              <a:blip r:embed="rId87"/>
            </p:blipFill>
            <p:spPr>
              <a:xfrm>
                <a:off x="2918177" y="6034588"/>
                <a:ext cx="5645" cy="14663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7357533" y="3127270"/>
              <a:ext cx="81844" cy="64858"/>
            </p14:xfrm>
          </p:contentPart>
        </mc:Choice>
        <mc:Fallback xmlns="">
          <p:pic>
            <p:nvPicPr>
              <p:cNvPr id="47" name="墨迹 46"/>
            </p:nvPicPr>
            <p:blipFill>
              <a:blip r:embed="rId89"/>
            </p:blipFill>
            <p:spPr>
              <a:xfrm>
                <a:off x="7357533" y="3127270"/>
                <a:ext cx="81844" cy="6485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3347331" y="4633097"/>
              <a:ext cx="222780" cy="14100"/>
            </p14:xfrm>
          </p:contentPart>
        </mc:Choice>
        <mc:Fallback xmlns="">
          <p:pic>
            <p:nvPicPr>
              <p:cNvPr id="48" name="墨迹 47"/>
            </p:nvPicPr>
            <p:blipFill>
              <a:blip r:embed="rId91"/>
            </p:blipFill>
            <p:spPr>
              <a:xfrm>
                <a:off x="3347331" y="4633097"/>
                <a:ext cx="222780" cy="1410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3482622" y="4658476"/>
              <a:ext cx="22578" cy="129716"/>
            </p14:xfrm>
          </p:contentPart>
        </mc:Choice>
        <mc:Fallback xmlns="">
          <p:pic>
            <p:nvPicPr>
              <p:cNvPr id="49" name="墨迹 48"/>
            </p:nvPicPr>
            <p:blipFill>
              <a:blip r:embed="rId93"/>
            </p:blipFill>
            <p:spPr>
              <a:xfrm>
                <a:off x="3482622" y="4658476"/>
                <a:ext cx="22578" cy="12971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3629377" y="4508493"/>
              <a:ext cx="33867" cy="321997"/>
            </p14:xfrm>
          </p:contentPart>
        </mc:Choice>
        <mc:Fallback xmlns="">
          <p:pic>
            <p:nvPicPr>
              <p:cNvPr id="50" name="墨迹 49"/>
            </p:nvPicPr>
            <p:blipFill>
              <a:blip r:embed="rId95"/>
            </p:blipFill>
            <p:spPr>
              <a:xfrm>
                <a:off x="3629377" y="4508493"/>
                <a:ext cx="33867" cy="32199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3591806" y="4697955"/>
              <a:ext cx="158927" cy="136766"/>
            </p14:xfrm>
          </p:contentPart>
        </mc:Choice>
        <mc:Fallback xmlns="">
          <p:pic>
            <p:nvPicPr>
              <p:cNvPr id="51" name="墨迹 50"/>
            </p:nvPicPr>
            <p:blipFill>
              <a:blip r:embed="rId97"/>
            </p:blipFill>
            <p:spPr>
              <a:xfrm>
                <a:off x="3591806" y="4697955"/>
                <a:ext cx="158927" cy="13676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3466218" y="4878429"/>
              <a:ext cx="93133" cy="200213"/>
            </p14:xfrm>
          </p:contentPart>
        </mc:Choice>
        <mc:Fallback xmlns="">
          <p:pic>
            <p:nvPicPr>
              <p:cNvPr id="52" name="墨迹 51"/>
            </p:nvPicPr>
            <p:blipFill>
              <a:blip r:embed="rId99"/>
            </p:blipFill>
            <p:spPr>
              <a:xfrm>
                <a:off x="3466218" y="4878429"/>
                <a:ext cx="93133" cy="20021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3725333" y="4807050"/>
              <a:ext cx="28222" cy="274412"/>
            </p14:xfrm>
          </p:contentPart>
        </mc:Choice>
        <mc:Fallback xmlns="">
          <p:pic>
            <p:nvPicPr>
              <p:cNvPr id="53" name="墨迹 52"/>
            </p:nvPicPr>
            <p:blipFill>
              <a:blip r:embed="rId101"/>
            </p:blipFill>
            <p:spPr>
              <a:xfrm>
                <a:off x="3725333" y="4807050"/>
                <a:ext cx="28222" cy="27441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3691466" y="4881249"/>
              <a:ext cx="186267" cy="218542"/>
            </p14:xfrm>
          </p:contentPart>
        </mc:Choice>
        <mc:Fallback xmlns="">
          <p:pic>
            <p:nvPicPr>
              <p:cNvPr id="54" name="墨迹 53"/>
            </p:nvPicPr>
            <p:blipFill>
              <a:blip r:embed="rId103"/>
            </p:blipFill>
            <p:spPr>
              <a:xfrm>
                <a:off x="3691466" y="4881249"/>
                <a:ext cx="186267" cy="218542"/>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6453716" y="3307568"/>
              <a:ext cx="28928" cy="53754"/>
            </p14:xfrm>
          </p:contentPart>
        </mc:Choice>
        <mc:Fallback xmlns="">
          <p:pic>
            <p:nvPicPr>
              <p:cNvPr id="55" name="墨迹 54"/>
            </p:nvPicPr>
            <p:blipFill>
              <a:blip r:embed="rId105"/>
            </p:blipFill>
            <p:spPr>
              <a:xfrm>
                <a:off x="6453716" y="3307568"/>
                <a:ext cx="28928" cy="5375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4478866" y="2690185"/>
              <a:ext cx="601134" cy="344028"/>
            </p14:xfrm>
          </p:contentPart>
        </mc:Choice>
        <mc:Fallback xmlns="">
          <p:pic>
            <p:nvPicPr>
              <p:cNvPr id="56" name="墨迹 55"/>
            </p:nvPicPr>
            <p:blipFill>
              <a:blip r:embed="rId107"/>
            </p:blipFill>
            <p:spPr>
              <a:xfrm>
                <a:off x="4478866" y="2690185"/>
                <a:ext cx="601134" cy="34402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4449762" y="3034213"/>
              <a:ext cx="630238" cy="417346"/>
            </p14:xfrm>
          </p:contentPart>
        </mc:Choice>
        <mc:Fallback xmlns="">
          <p:pic>
            <p:nvPicPr>
              <p:cNvPr id="57" name="墨迹 56"/>
            </p:nvPicPr>
            <p:blipFill>
              <a:blip r:embed="rId109"/>
            </p:blipFill>
            <p:spPr>
              <a:xfrm>
                <a:off x="4449762" y="3034213"/>
                <a:ext cx="630238" cy="41734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8" name="墨迹 57"/>
              <p14:cNvContentPartPr/>
              <p14:nvPr/>
            </p14:nvContentPartPr>
            <p14:xfrm>
              <a:off x="4684888" y="2638722"/>
              <a:ext cx="180623" cy="244626"/>
            </p14:xfrm>
          </p:contentPart>
        </mc:Choice>
        <mc:Fallback xmlns="">
          <p:pic>
            <p:nvPicPr>
              <p:cNvPr id="58" name="墨迹 57"/>
            </p:nvPicPr>
            <p:blipFill>
              <a:blip r:embed="rId111"/>
            </p:blipFill>
            <p:spPr>
              <a:xfrm>
                <a:off x="4684888" y="2638722"/>
                <a:ext cx="180623" cy="24462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9" name="墨迹 58"/>
              <p14:cNvContentPartPr/>
              <p14:nvPr/>
            </p14:nvContentPartPr>
            <p14:xfrm>
              <a:off x="4854222" y="2729664"/>
              <a:ext cx="101600" cy="122137"/>
            </p14:xfrm>
          </p:contentPart>
        </mc:Choice>
        <mc:Fallback xmlns="">
          <p:pic>
            <p:nvPicPr>
              <p:cNvPr id="59" name="墨迹 58"/>
            </p:nvPicPr>
            <p:blipFill>
              <a:blip r:embed="rId113"/>
            </p:blipFill>
            <p:spPr>
              <a:xfrm>
                <a:off x="4854222" y="2729664"/>
                <a:ext cx="101600" cy="12213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0" name="墨迹 59"/>
              <p14:cNvContentPartPr/>
              <p14:nvPr/>
            </p14:nvContentPartPr>
            <p14:xfrm>
              <a:off x="4845755" y="2831180"/>
              <a:ext cx="121356" cy="90237"/>
            </p14:xfrm>
          </p:contentPart>
        </mc:Choice>
        <mc:Fallback xmlns="">
          <p:pic>
            <p:nvPicPr>
              <p:cNvPr id="60" name="墨迹 59"/>
            </p:nvPicPr>
            <p:blipFill>
              <a:blip r:embed="rId115"/>
            </p:blipFill>
            <p:spPr>
              <a:xfrm>
                <a:off x="4845755" y="2831180"/>
                <a:ext cx="121356" cy="90237"/>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1" name="墨迹 60"/>
              <p14:cNvContentPartPr/>
              <p14:nvPr/>
            </p14:nvContentPartPr>
            <p14:xfrm>
              <a:off x="4682066" y="3132910"/>
              <a:ext cx="169334" cy="231232"/>
            </p14:xfrm>
          </p:contentPart>
        </mc:Choice>
        <mc:Fallback xmlns="">
          <p:pic>
            <p:nvPicPr>
              <p:cNvPr id="61" name="墨迹 60"/>
            </p:nvPicPr>
            <p:blipFill>
              <a:blip r:embed="rId117"/>
            </p:blipFill>
            <p:spPr>
              <a:xfrm>
                <a:off x="4682066" y="3132910"/>
                <a:ext cx="169334" cy="231232"/>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2" name="墨迹 61"/>
              <p14:cNvContentPartPr/>
              <p14:nvPr/>
            </p14:nvContentPartPr>
            <p14:xfrm>
              <a:off x="4811888" y="3084972"/>
              <a:ext cx="259645" cy="231231"/>
            </p14:xfrm>
          </p:contentPart>
        </mc:Choice>
        <mc:Fallback xmlns="">
          <p:pic>
            <p:nvPicPr>
              <p:cNvPr id="62" name="墨迹 61"/>
            </p:nvPicPr>
            <p:blipFill>
              <a:blip r:embed="rId119"/>
            </p:blipFill>
            <p:spPr>
              <a:xfrm>
                <a:off x="4811888" y="3084972"/>
                <a:ext cx="259645" cy="23123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3" name="墨迹 62"/>
              <p14:cNvContentPartPr/>
              <p14:nvPr/>
            </p14:nvContentPartPr>
            <p14:xfrm>
              <a:off x="4408311" y="4831548"/>
              <a:ext cx="14111" cy="89179"/>
            </p14:xfrm>
          </p:contentPart>
        </mc:Choice>
        <mc:Fallback xmlns="">
          <p:pic>
            <p:nvPicPr>
              <p:cNvPr id="63" name="墨迹 62"/>
            </p:nvPicPr>
            <p:blipFill>
              <a:blip r:embed="rId121"/>
            </p:blipFill>
            <p:spPr>
              <a:xfrm>
                <a:off x="4408311" y="4831548"/>
                <a:ext cx="14111" cy="8917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4" name="墨迹 63"/>
              <p14:cNvContentPartPr/>
              <p14:nvPr/>
            </p14:nvContentPartPr>
            <p14:xfrm>
              <a:off x="4476044" y="4666055"/>
              <a:ext cx="42333" cy="553582"/>
            </p14:xfrm>
          </p:contentPart>
        </mc:Choice>
        <mc:Fallback xmlns="">
          <p:pic>
            <p:nvPicPr>
              <p:cNvPr id="64" name="墨迹 63"/>
            </p:nvPicPr>
            <p:blipFill>
              <a:blip r:embed="rId123"/>
            </p:blipFill>
            <p:spPr>
              <a:xfrm>
                <a:off x="4476044" y="4666055"/>
                <a:ext cx="42333" cy="55358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5" name="墨迹 64"/>
              <p14:cNvContentPartPr/>
              <p14:nvPr/>
            </p14:nvContentPartPr>
            <p14:xfrm>
              <a:off x="4452761" y="4823441"/>
              <a:ext cx="102305" cy="29609"/>
            </p14:xfrm>
          </p:contentPart>
        </mc:Choice>
        <mc:Fallback xmlns="">
          <p:pic>
            <p:nvPicPr>
              <p:cNvPr id="65" name="墨迹 64"/>
            </p:nvPicPr>
            <p:blipFill>
              <a:blip r:embed="rId125"/>
            </p:blipFill>
            <p:spPr>
              <a:xfrm>
                <a:off x="4452761" y="4823441"/>
                <a:ext cx="102305" cy="2960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6" name="墨迹 65"/>
              <p14:cNvContentPartPr/>
              <p14:nvPr/>
            </p14:nvContentPartPr>
            <p14:xfrm>
              <a:off x="4594577" y="4703595"/>
              <a:ext cx="112889" cy="33839"/>
            </p14:xfrm>
          </p:contentPart>
        </mc:Choice>
        <mc:Fallback xmlns="">
          <p:pic>
            <p:nvPicPr>
              <p:cNvPr id="66" name="墨迹 65"/>
            </p:nvPicPr>
            <p:blipFill>
              <a:blip r:embed="rId127"/>
            </p:blipFill>
            <p:spPr>
              <a:xfrm>
                <a:off x="4594577" y="4703595"/>
                <a:ext cx="112889" cy="3383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7" name="墨迹 66"/>
              <p14:cNvContentPartPr/>
              <p14:nvPr/>
            </p14:nvContentPartPr>
            <p14:xfrm>
              <a:off x="4549422" y="4765633"/>
              <a:ext cx="259644" cy="197393"/>
            </p14:xfrm>
          </p:contentPart>
        </mc:Choice>
        <mc:Fallback xmlns="">
          <p:pic>
            <p:nvPicPr>
              <p:cNvPr id="67" name="墨迹 66"/>
            </p:nvPicPr>
            <p:blipFill>
              <a:blip r:embed="rId129"/>
            </p:blipFill>
            <p:spPr>
              <a:xfrm>
                <a:off x="4549422" y="4765633"/>
                <a:ext cx="259644" cy="19739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8" name="墨迹 67"/>
              <p14:cNvContentPartPr/>
              <p14:nvPr/>
            </p14:nvContentPartPr>
            <p14:xfrm>
              <a:off x="4780844" y="4624638"/>
              <a:ext cx="62089" cy="121255"/>
            </p14:xfrm>
          </p:contentPart>
        </mc:Choice>
        <mc:Fallback xmlns="">
          <p:pic>
            <p:nvPicPr>
              <p:cNvPr id="68" name="墨迹 67"/>
            </p:nvPicPr>
            <p:blipFill>
              <a:blip r:embed="rId131"/>
            </p:blipFill>
            <p:spPr>
              <a:xfrm>
                <a:off x="4780844" y="4624638"/>
                <a:ext cx="62089" cy="121255"/>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9" name="墨迹 68"/>
              <p14:cNvContentPartPr/>
              <p14:nvPr/>
            </p14:nvContentPartPr>
            <p14:xfrm>
              <a:off x="4641673" y="4743778"/>
              <a:ext cx="205493" cy="249562"/>
            </p14:xfrm>
          </p:contentPart>
        </mc:Choice>
        <mc:Fallback xmlns="">
          <p:pic>
            <p:nvPicPr>
              <p:cNvPr id="69" name="墨迹 68"/>
            </p:nvPicPr>
            <p:blipFill>
              <a:blip r:embed="rId133"/>
            </p:blipFill>
            <p:spPr>
              <a:xfrm>
                <a:off x="4641673" y="4743778"/>
                <a:ext cx="205493" cy="24956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0" name="墨迹 69"/>
              <p14:cNvContentPartPr/>
              <p14:nvPr/>
            </p14:nvContentPartPr>
            <p14:xfrm>
              <a:off x="4809066" y="4805111"/>
              <a:ext cx="88900" cy="62038"/>
            </p14:xfrm>
          </p:contentPart>
        </mc:Choice>
        <mc:Fallback xmlns="">
          <p:pic>
            <p:nvPicPr>
              <p:cNvPr id="70" name="墨迹 69"/>
            </p:nvPicPr>
            <p:blipFill>
              <a:blip r:embed="rId135"/>
            </p:blipFill>
            <p:spPr>
              <a:xfrm>
                <a:off x="4809066" y="4805111"/>
                <a:ext cx="88900" cy="6203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1" name="墨迹 70"/>
              <p14:cNvContentPartPr/>
              <p14:nvPr/>
            </p14:nvContentPartPr>
            <p14:xfrm>
              <a:off x="4805362" y="4795947"/>
              <a:ext cx="144815" cy="238458"/>
            </p14:xfrm>
          </p:contentPart>
        </mc:Choice>
        <mc:Fallback xmlns="">
          <p:pic>
            <p:nvPicPr>
              <p:cNvPr id="71" name="墨迹 70"/>
            </p:nvPicPr>
            <p:blipFill>
              <a:blip r:embed="rId137"/>
            </p:blipFill>
            <p:spPr>
              <a:xfrm>
                <a:off x="4805362" y="4795947"/>
                <a:ext cx="144815" cy="23845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2" name="墨迹 71"/>
              <p14:cNvContentPartPr/>
              <p14:nvPr/>
            </p14:nvContentPartPr>
            <p14:xfrm>
              <a:off x="4944533" y="4718399"/>
              <a:ext cx="285044" cy="137470"/>
            </p14:xfrm>
          </p:contentPart>
        </mc:Choice>
        <mc:Fallback xmlns="">
          <p:pic>
            <p:nvPicPr>
              <p:cNvPr id="72" name="墨迹 71"/>
            </p:nvPicPr>
            <p:blipFill>
              <a:blip r:embed="rId139"/>
            </p:blipFill>
            <p:spPr>
              <a:xfrm>
                <a:off x="4944533" y="4718399"/>
                <a:ext cx="285044" cy="137470"/>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3" name="墨迹 72"/>
              <p14:cNvContentPartPr/>
              <p14:nvPr/>
            </p14:nvContentPartPr>
            <p14:xfrm>
              <a:off x="4955822" y="4855870"/>
              <a:ext cx="124178" cy="159676"/>
            </p14:xfrm>
          </p:contentPart>
        </mc:Choice>
        <mc:Fallback xmlns="">
          <p:pic>
            <p:nvPicPr>
              <p:cNvPr id="73" name="墨迹 72"/>
            </p:nvPicPr>
            <p:blipFill>
              <a:blip r:embed="rId141"/>
            </p:blipFill>
            <p:spPr>
              <a:xfrm>
                <a:off x="4955822" y="4855870"/>
                <a:ext cx="124178" cy="15967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4" name="墨迹 73"/>
              <p14:cNvContentPartPr/>
              <p14:nvPr/>
            </p14:nvContentPartPr>
            <p14:xfrm>
              <a:off x="5130800" y="4637856"/>
              <a:ext cx="293511" cy="373637"/>
            </p14:xfrm>
          </p:contentPart>
        </mc:Choice>
        <mc:Fallback xmlns="">
          <p:pic>
            <p:nvPicPr>
              <p:cNvPr id="74" name="墨迹 73"/>
            </p:nvPicPr>
            <p:blipFill>
              <a:blip r:embed="rId143"/>
            </p:blipFill>
            <p:spPr>
              <a:xfrm>
                <a:off x="5130800" y="4637856"/>
                <a:ext cx="293511" cy="37363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5" name="墨迹 74"/>
              <p14:cNvContentPartPr/>
              <p14:nvPr/>
            </p14:nvContentPartPr>
            <p14:xfrm>
              <a:off x="4944533" y="5230740"/>
              <a:ext cx="197555" cy="293446"/>
            </p14:xfrm>
          </p:contentPart>
        </mc:Choice>
        <mc:Fallback xmlns="">
          <p:pic>
            <p:nvPicPr>
              <p:cNvPr id="75" name="墨迹 74"/>
            </p:nvPicPr>
            <p:blipFill>
              <a:blip r:embed="rId145"/>
            </p:blipFill>
            <p:spPr>
              <a:xfrm>
                <a:off x="4944533" y="5230740"/>
                <a:ext cx="197555" cy="29344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6" name="墨迹 75"/>
              <p14:cNvContentPartPr/>
              <p14:nvPr/>
            </p14:nvContentPartPr>
            <p14:xfrm>
              <a:off x="5097109" y="5237966"/>
              <a:ext cx="144110" cy="249033"/>
            </p14:xfrm>
          </p:contentPart>
        </mc:Choice>
        <mc:Fallback xmlns="">
          <p:pic>
            <p:nvPicPr>
              <p:cNvPr id="76" name="墨迹 75"/>
            </p:nvPicPr>
            <p:blipFill>
              <a:blip r:embed="rId147"/>
            </p:blipFill>
            <p:spPr>
              <a:xfrm>
                <a:off x="5097109" y="5237966"/>
                <a:ext cx="144110" cy="24903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7" name="墨迹 76"/>
              <p14:cNvContentPartPr/>
              <p14:nvPr/>
            </p14:nvContentPartPr>
            <p14:xfrm>
              <a:off x="5142088" y="5151078"/>
              <a:ext cx="310445" cy="621259"/>
            </p14:xfrm>
          </p:contentPart>
        </mc:Choice>
        <mc:Fallback xmlns="">
          <p:pic>
            <p:nvPicPr>
              <p:cNvPr id="77" name="墨迹 76"/>
            </p:nvPicPr>
            <p:blipFill>
              <a:blip r:embed="rId149"/>
            </p:blipFill>
            <p:spPr>
              <a:xfrm>
                <a:off x="5142088" y="5151078"/>
                <a:ext cx="310445" cy="62125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8" name="墨迹 77"/>
              <p14:cNvContentPartPr/>
              <p14:nvPr/>
            </p14:nvContentPartPr>
            <p14:xfrm>
              <a:off x="5232400" y="5326793"/>
              <a:ext cx="118533" cy="169899"/>
            </p14:xfrm>
          </p:contentPart>
        </mc:Choice>
        <mc:Fallback xmlns="">
          <p:pic>
            <p:nvPicPr>
              <p:cNvPr id="78" name="墨迹 77"/>
            </p:nvPicPr>
            <p:blipFill>
              <a:blip r:embed="rId151"/>
            </p:blipFill>
            <p:spPr>
              <a:xfrm>
                <a:off x="5232400" y="5326793"/>
                <a:ext cx="118533" cy="16989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9" name="墨迹 78"/>
              <p14:cNvContentPartPr/>
              <p14:nvPr/>
            </p14:nvContentPartPr>
            <p14:xfrm>
              <a:off x="5271911" y="5179277"/>
              <a:ext cx="423333" cy="356189"/>
            </p14:xfrm>
          </p:contentPart>
        </mc:Choice>
        <mc:Fallback xmlns="">
          <p:pic>
            <p:nvPicPr>
              <p:cNvPr id="79" name="墨迹 78"/>
            </p:nvPicPr>
            <p:blipFill>
              <a:blip r:embed="rId153"/>
            </p:blipFill>
            <p:spPr>
              <a:xfrm>
                <a:off x="5271911" y="5179277"/>
                <a:ext cx="423333" cy="35618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0" name="墨迹 79"/>
              <p14:cNvContentPartPr/>
              <p14:nvPr/>
            </p14:nvContentPartPr>
            <p14:xfrm>
              <a:off x="5548488" y="5380371"/>
              <a:ext cx="94015" cy="172014"/>
            </p14:xfrm>
          </p:contentPart>
        </mc:Choice>
        <mc:Fallback xmlns="">
          <p:pic>
            <p:nvPicPr>
              <p:cNvPr id="80" name="墨迹 79"/>
            </p:nvPicPr>
            <p:blipFill>
              <a:blip r:embed="rId155"/>
            </p:blipFill>
            <p:spPr>
              <a:xfrm>
                <a:off x="5548488" y="5380371"/>
                <a:ext cx="94015" cy="17201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1" name="墨迹 80"/>
              <p14:cNvContentPartPr/>
              <p14:nvPr/>
            </p14:nvContentPartPr>
            <p14:xfrm>
              <a:off x="5010855" y="3011654"/>
              <a:ext cx="537634" cy="22559"/>
            </p14:xfrm>
          </p:contentPart>
        </mc:Choice>
        <mc:Fallback xmlns="">
          <p:pic>
            <p:nvPicPr>
              <p:cNvPr id="81" name="墨迹 80"/>
            </p:nvPicPr>
            <p:blipFill>
              <a:blip r:embed="rId157"/>
            </p:blipFill>
            <p:spPr>
              <a:xfrm>
                <a:off x="5010855" y="3011654"/>
                <a:ext cx="537634" cy="2255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5" name="墨迹 84"/>
              <p14:cNvContentPartPr/>
              <p14:nvPr/>
            </p14:nvContentPartPr>
            <p14:xfrm>
              <a:off x="9167636" y="2910138"/>
              <a:ext cx="66675" cy="84597"/>
            </p14:xfrm>
          </p:contentPart>
        </mc:Choice>
        <mc:Fallback xmlns="">
          <p:pic>
            <p:nvPicPr>
              <p:cNvPr id="85" name="墨迹 84"/>
            </p:nvPicPr>
            <p:blipFill>
              <a:blip r:embed="rId159"/>
            </p:blipFill>
            <p:spPr>
              <a:xfrm>
                <a:off x="9167636" y="2910138"/>
                <a:ext cx="66675" cy="84597"/>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6" name="墨迹 85"/>
              <p14:cNvContentPartPr/>
              <p14:nvPr/>
            </p14:nvContentPartPr>
            <p14:xfrm>
              <a:off x="5544255" y="2358847"/>
              <a:ext cx="546100" cy="336978"/>
            </p14:xfrm>
          </p:contentPart>
        </mc:Choice>
        <mc:Fallback xmlns="">
          <p:pic>
            <p:nvPicPr>
              <p:cNvPr id="86" name="墨迹 85"/>
            </p:nvPicPr>
            <p:blipFill>
              <a:blip r:embed="rId161"/>
            </p:blipFill>
            <p:spPr>
              <a:xfrm>
                <a:off x="5544255" y="2358847"/>
                <a:ext cx="546100" cy="336978"/>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7" name="墨迹 86"/>
              <p14:cNvContentPartPr/>
              <p14:nvPr/>
            </p14:nvContentPartPr>
            <p14:xfrm>
              <a:off x="5542844" y="3333123"/>
              <a:ext cx="16933" cy="53578"/>
            </p14:xfrm>
          </p:contentPart>
        </mc:Choice>
        <mc:Fallback xmlns="">
          <p:pic>
            <p:nvPicPr>
              <p:cNvPr id="87" name="墨迹 86"/>
            </p:nvPicPr>
            <p:blipFill>
              <a:blip r:embed="rId163"/>
            </p:blipFill>
            <p:spPr>
              <a:xfrm>
                <a:off x="5542844" y="3333123"/>
                <a:ext cx="16933" cy="5357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8" name="墨迹 87"/>
              <p14:cNvContentPartPr/>
              <p14:nvPr/>
            </p14:nvContentPartPr>
            <p14:xfrm>
              <a:off x="5514622" y="2884759"/>
              <a:ext cx="558800" cy="549880"/>
            </p14:xfrm>
          </p:contentPart>
        </mc:Choice>
        <mc:Fallback xmlns="">
          <p:pic>
            <p:nvPicPr>
              <p:cNvPr id="88" name="墨迹 87"/>
            </p:nvPicPr>
            <p:blipFill>
              <a:blip r:embed="rId165"/>
            </p:blipFill>
            <p:spPr>
              <a:xfrm>
                <a:off x="5514622" y="2884759"/>
                <a:ext cx="558800" cy="54988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9" name="墨迹 88"/>
              <p14:cNvContentPartPr/>
              <p14:nvPr/>
            </p14:nvContentPartPr>
            <p14:xfrm>
              <a:off x="5544784" y="2363077"/>
              <a:ext cx="782638" cy="504762"/>
            </p14:xfrm>
          </p:contentPart>
        </mc:Choice>
        <mc:Fallback xmlns="">
          <p:pic>
            <p:nvPicPr>
              <p:cNvPr id="89" name="墨迹 88"/>
            </p:nvPicPr>
            <p:blipFill>
              <a:blip r:embed="rId167"/>
            </p:blipFill>
            <p:spPr>
              <a:xfrm>
                <a:off x="5544784" y="2363077"/>
                <a:ext cx="782638" cy="50476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0" name="墨迹 89"/>
              <p14:cNvContentPartPr/>
              <p14:nvPr/>
            </p14:nvContentPartPr>
            <p14:xfrm>
              <a:off x="5983111" y="2825541"/>
              <a:ext cx="270933" cy="90236"/>
            </p14:xfrm>
          </p:contentPart>
        </mc:Choice>
        <mc:Fallback xmlns="">
          <p:pic>
            <p:nvPicPr>
              <p:cNvPr id="90" name="墨迹 89"/>
            </p:nvPicPr>
            <p:blipFill>
              <a:blip r:embed="rId169"/>
            </p:blipFill>
            <p:spPr>
              <a:xfrm>
                <a:off x="5983111" y="2825541"/>
                <a:ext cx="270933" cy="9023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1" name="墨迹 90"/>
              <p14:cNvContentPartPr/>
              <p14:nvPr/>
            </p14:nvContentPartPr>
            <p14:xfrm>
              <a:off x="5519561" y="2363077"/>
              <a:ext cx="141816" cy="121256"/>
            </p14:xfrm>
          </p:contentPart>
        </mc:Choice>
        <mc:Fallback xmlns="">
          <p:pic>
            <p:nvPicPr>
              <p:cNvPr id="91" name="墨迹 90"/>
            </p:nvPicPr>
            <p:blipFill>
              <a:blip r:embed="rId171"/>
            </p:blipFill>
            <p:spPr>
              <a:xfrm>
                <a:off x="5519561" y="2363077"/>
                <a:ext cx="141816" cy="12125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2" name="墨迹 91"/>
              <p14:cNvContentPartPr/>
              <p14:nvPr/>
            </p14:nvContentPartPr>
            <p14:xfrm>
              <a:off x="5606344" y="2132021"/>
              <a:ext cx="182915" cy="275822"/>
            </p14:xfrm>
          </p:contentPart>
        </mc:Choice>
        <mc:Fallback xmlns="">
          <p:pic>
            <p:nvPicPr>
              <p:cNvPr id="92" name="墨迹 91"/>
            </p:nvPicPr>
            <p:blipFill>
              <a:blip r:embed="rId173"/>
            </p:blipFill>
            <p:spPr>
              <a:xfrm>
                <a:off x="5606344" y="2132021"/>
                <a:ext cx="182915" cy="275822"/>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3" name="墨迹 92"/>
              <p14:cNvContentPartPr/>
              <p14:nvPr/>
            </p14:nvContentPartPr>
            <p14:xfrm>
              <a:off x="5802488" y="2255921"/>
              <a:ext cx="122238" cy="116497"/>
            </p14:xfrm>
          </p:contentPart>
        </mc:Choice>
        <mc:Fallback xmlns="">
          <p:pic>
            <p:nvPicPr>
              <p:cNvPr id="93" name="墨迹 92"/>
            </p:nvPicPr>
            <p:blipFill>
              <a:blip r:embed="rId175"/>
            </p:blipFill>
            <p:spPr>
              <a:xfrm>
                <a:off x="5802488" y="2255921"/>
                <a:ext cx="122238" cy="116497"/>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4" name="墨迹 93"/>
              <p14:cNvContentPartPr/>
              <p14:nvPr/>
            </p14:nvContentPartPr>
            <p14:xfrm>
              <a:off x="5796844" y="2323598"/>
              <a:ext cx="256822" cy="93409"/>
            </p14:xfrm>
          </p:contentPart>
        </mc:Choice>
        <mc:Fallback xmlns="">
          <p:pic>
            <p:nvPicPr>
              <p:cNvPr id="94" name="墨迹 93"/>
            </p:nvPicPr>
            <p:blipFill>
              <a:blip r:embed="rId177"/>
            </p:blipFill>
            <p:spPr>
              <a:xfrm>
                <a:off x="5796844" y="2323598"/>
                <a:ext cx="256822" cy="9340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5" name="墨迹 94"/>
              <p14:cNvContentPartPr/>
              <p14:nvPr/>
            </p14:nvContentPartPr>
            <p14:xfrm>
              <a:off x="5697361" y="3180848"/>
              <a:ext cx="164394" cy="226121"/>
            </p14:xfrm>
          </p:contentPart>
        </mc:Choice>
        <mc:Fallback xmlns="">
          <p:pic>
            <p:nvPicPr>
              <p:cNvPr id="95" name="墨迹 94"/>
            </p:nvPicPr>
            <p:blipFill>
              <a:blip r:embed="rId179"/>
            </p:blipFill>
            <p:spPr>
              <a:xfrm>
                <a:off x="5697361" y="3180848"/>
                <a:ext cx="164394" cy="226121"/>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6" name="墨迹 95"/>
              <p14:cNvContentPartPr/>
              <p14:nvPr/>
            </p14:nvContentPartPr>
            <p14:xfrm>
              <a:off x="5877806" y="3135730"/>
              <a:ext cx="401638" cy="321468"/>
            </p14:xfrm>
          </p:contentPart>
        </mc:Choice>
        <mc:Fallback xmlns="">
          <p:pic>
            <p:nvPicPr>
              <p:cNvPr id="96" name="墨迹 95"/>
            </p:nvPicPr>
            <p:blipFill>
              <a:blip r:embed="rId181"/>
            </p:blipFill>
            <p:spPr>
              <a:xfrm>
                <a:off x="5877806" y="3135730"/>
                <a:ext cx="401638" cy="32146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7" name="墨迹 96"/>
              <p14:cNvContentPartPr/>
              <p14:nvPr/>
            </p14:nvContentPartPr>
            <p14:xfrm>
              <a:off x="6541911" y="4412440"/>
              <a:ext cx="33866" cy="198098"/>
            </p14:xfrm>
          </p:contentPart>
        </mc:Choice>
        <mc:Fallback xmlns="">
          <p:pic>
            <p:nvPicPr>
              <p:cNvPr id="97" name="墨迹 96"/>
            </p:nvPicPr>
            <p:blipFill>
              <a:blip r:embed="rId183"/>
            </p:blipFill>
            <p:spPr>
              <a:xfrm>
                <a:off x="6541911" y="4412440"/>
                <a:ext cx="33866" cy="198098"/>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8" name="墨迹 97"/>
              <p14:cNvContentPartPr/>
              <p14:nvPr/>
            </p14:nvContentPartPr>
            <p14:xfrm>
              <a:off x="6620933" y="4181208"/>
              <a:ext cx="47978" cy="886154"/>
            </p14:xfrm>
          </p:contentPart>
        </mc:Choice>
        <mc:Fallback xmlns="">
          <p:pic>
            <p:nvPicPr>
              <p:cNvPr id="98" name="墨迹 97"/>
            </p:nvPicPr>
            <p:blipFill>
              <a:blip r:embed="rId185"/>
            </p:blipFill>
            <p:spPr>
              <a:xfrm>
                <a:off x="6620933" y="4181208"/>
                <a:ext cx="47978" cy="886154"/>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9" name="墨迹 98"/>
              <p14:cNvContentPartPr/>
              <p14:nvPr/>
            </p14:nvContentPartPr>
            <p14:xfrm>
              <a:off x="6561666" y="4511842"/>
              <a:ext cx="124178" cy="45118"/>
            </p14:xfrm>
          </p:contentPart>
        </mc:Choice>
        <mc:Fallback xmlns="">
          <p:pic>
            <p:nvPicPr>
              <p:cNvPr id="99" name="墨迹 98"/>
            </p:nvPicPr>
            <p:blipFill>
              <a:blip r:embed="rId187"/>
            </p:blipFill>
            <p:spPr>
              <a:xfrm>
                <a:off x="6561666" y="4511842"/>
                <a:ext cx="124178" cy="45118"/>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0" name="墨迹 99"/>
              <p14:cNvContentPartPr/>
              <p14:nvPr/>
            </p14:nvContentPartPr>
            <p14:xfrm>
              <a:off x="6801555" y="4297529"/>
              <a:ext cx="60678" cy="87417"/>
            </p14:xfrm>
          </p:contentPart>
        </mc:Choice>
        <mc:Fallback xmlns="">
          <p:pic>
            <p:nvPicPr>
              <p:cNvPr id="100" name="墨迹 99"/>
            </p:nvPicPr>
            <p:blipFill>
              <a:blip r:embed="rId189"/>
            </p:blipFill>
            <p:spPr>
              <a:xfrm>
                <a:off x="6801555" y="4297529"/>
                <a:ext cx="60678" cy="87417"/>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1" name="墨迹 100"/>
              <p14:cNvContentPartPr/>
              <p14:nvPr/>
            </p14:nvContentPartPr>
            <p14:xfrm>
              <a:off x="6702777" y="4414203"/>
              <a:ext cx="293512" cy="266833"/>
            </p14:xfrm>
          </p:contentPart>
        </mc:Choice>
        <mc:Fallback xmlns="">
          <p:pic>
            <p:nvPicPr>
              <p:cNvPr id="101" name="墨迹 100"/>
            </p:nvPicPr>
            <p:blipFill>
              <a:blip r:embed="rId191"/>
            </p:blipFill>
            <p:spPr>
              <a:xfrm>
                <a:off x="6702777" y="4414203"/>
                <a:ext cx="293512" cy="266833"/>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2" name="墨迹 101"/>
              <p14:cNvContentPartPr/>
              <p14:nvPr/>
            </p14:nvContentPartPr>
            <p14:xfrm>
              <a:off x="6874933" y="4280610"/>
              <a:ext cx="259644" cy="524501"/>
            </p14:xfrm>
          </p:contentPart>
        </mc:Choice>
        <mc:Fallback xmlns="">
          <p:pic>
            <p:nvPicPr>
              <p:cNvPr id="102" name="墨迹 101"/>
            </p:nvPicPr>
            <p:blipFill>
              <a:blip r:embed="rId193"/>
            </p:blipFill>
            <p:spPr>
              <a:xfrm>
                <a:off x="6874933" y="4280610"/>
                <a:ext cx="259644" cy="524501"/>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3" name="墨迹 102"/>
              <p14:cNvContentPartPr/>
              <p14:nvPr/>
            </p14:nvContentPartPr>
            <p14:xfrm>
              <a:off x="6976533" y="4462493"/>
              <a:ext cx="182210" cy="66268"/>
            </p14:xfrm>
          </p:contentPart>
        </mc:Choice>
        <mc:Fallback xmlns="">
          <p:pic>
            <p:nvPicPr>
              <p:cNvPr id="103" name="墨迹 102"/>
            </p:nvPicPr>
            <p:blipFill>
              <a:blip r:embed="rId195"/>
            </p:blipFill>
            <p:spPr>
              <a:xfrm>
                <a:off x="6976533" y="4462493"/>
                <a:ext cx="182210" cy="66268"/>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4" name="墨迹 103"/>
              <p14:cNvContentPartPr/>
              <p14:nvPr/>
            </p14:nvContentPartPr>
            <p14:xfrm>
              <a:off x="7055555" y="4431651"/>
              <a:ext cx="214489" cy="274764"/>
            </p14:xfrm>
          </p:contentPart>
        </mc:Choice>
        <mc:Fallback xmlns="">
          <p:pic>
            <p:nvPicPr>
              <p:cNvPr id="104" name="墨迹 103"/>
            </p:nvPicPr>
            <p:blipFill>
              <a:blip r:embed="rId197"/>
            </p:blipFill>
            <p:spPr>
              <a:xfrm>
                <a:off x="7055555" y="4431651"/>
                <a:ext cx="214489" cy="274764"/>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5" name="墨迹 104"/>
              <p14:cNvContentPartPr/>
              <p14:nvPr/>
            </p14:nvContentPartPr>
            <p14:xfrm>
              <a:off x="7121525" y="4534401"/>
              <a:ext cx="106186" cy="73317"/>
            </p14:xfrm>
          </p:contentPart>
        </mc:Choice>
        <mc:Fallback xmlns="">
          <p:pic>
            <p:nvPicPr>
              <p:cNvPr id="105" name="墨迹 104"/>
            </p:nvPicPr>
            <p:blipFill>
              <a:blip r:embed="rId199"/>
            </p:blipFill>
            <p:spPr>
              <a:xfrm>
                <a:off x="7121525" y="4534401"/>
                <a:ext cx="106186" cy="73317"/>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6" name="墨迹 105"/>
              <p14:cNvContentPartPr/>
              <p14:nvPr/>
            </p14:nvContentPartPr>
            <p14:xfrm>
              <a:off x="7286977" y="4304226"/>
              <a:ext cx="195616" cy="371170"/>
            </p14:xfrm>
          </p:contentPart>
        </mc:Choice>
        <mc:Fallback xmlns="">
          <p:pic>
            <p:nvPicPr>
              <p:cNvPr id="106" name="墨迹 105"/>
            </p:nvPicPr>
            <p:blipFill>
              <a:blip r:embed="rId201"/>
            </p:blipFill>
            <p:spPr>
              <a:xfrm>
                <a:off x="7286977" y="4304226"/>
                <a:ext cx="195616" cy="371170"/>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7" name="墨迹 106"/>
              <p14:cNvContentPartPr/>
              <p14:nvPr/>
            </p14:nvContentPartPr>
            <p14:xfrm>
              <a:off x="7484533" y="4506202"/>
              <a:ext cx="127882" cy="114206"/>
            </p14:xfrm>
          </p:contentPart>
        </mc:Choice>
        <mc:Fallback xmlns="">
          <p:pic>
            <p:nvPicPr>
              <p:cNvPr id="107" name="墨迹 106"/>
            </p:nvPicPr>
            <p:blipFill>
              <a:blip r:embed="rId203"/>
            </p:blipFill>
            <p:spPr>
              <a:xfrm>
                <a:off x="7484533" y="4506202"/>
                <a:ext cx="127882" cy="11420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8" name="墨迹 107"/>
              <p14:cNvContentPartPr/>
              <p14:nvPr/>
            </p14:nvContentPartPr>
            <p14:xfrm>
              <a:off x="7670800" y="4291889"/>
              <a:ext cx="138641" cy="42299"/>
            </p14:xfrm>
          </p:contentPart>
        </mc:Choice>
        <mc:Fallback xmlns="">
          <p:pic>
            <p:nvPicPr>
              <p:cNvPr id="108" name="墨迹 107"/>
            </p:nvPicPr>
            <p:blipFill>
              <a:blip r:embed="rId205"/>
            </p:blipFill>
            <p:spPr>
              <a:xfrm>
                <a:off x="7670800" y="4291889"/>
                <a:ext cx="138641" cy="4229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9" name="墨迹 108"/>
              <p14:cNvContentPartPr/>
              <p14:nvPr/>
            </p14:nvContentPartPr>
            <p14:xfrm>
              <a:off x="7645400" y="4353927"/>
              <a:ext cx="87488" cy="476563"/>
            </p14:xfrm>
          </p:contentPart>
        </mc:Choice>
        <mc:Fallback xmlns="">
          <p:pic>
            <p:nvPicPr>
              <p:cNvPr id="109" name="墨迹 108"/>
            </p:nvPicPr>
            <p:blipFill>
              <a:blip r:embed="rId207"/>
            </p:blipFill>
            <p:spPr>
              <a:xfrm>
                <a:off x="7645400" y="4353927"/>
                <a:ext cx="87488" cy="476563"/>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0" name="墨迹 109"/>
              <p14:cNvContentPartPr/>
              <p14:nvPr/>
            </p14:nvContentPartPr>
            <p14:xfrm>
              <a:off x="7676444" y="4466723"/>
              <a:ext cx="158044" cy="132536"/>
            </p14:xfrm>
          </p:contentPart>
        </mc:Choice>
        <mc:Fallback xmlns="">
          <p:pic>
            <p:nvPicPr>
              <p:cNvPr id="110" name="墨迹 109"/>
            </p:nvPicPr>
            <p:blipFill>
              <a:blip r:embed="rId209"/>
            </p:blipFill>
            <p:spPr>
              <a:xfrm>
                <a:off x="7676444" y="4466723"/>
                <a:ext cx="158044" cy="132536"/>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1" name="墨迹 110"/>
              <p14:cNvContentPartPr/>
              <p14:nvPr/>
            </p14:nvContentPartPr>
            <p14:xfrm>
              <a:off x="7741355" y="4142434"/>
              <a:ext cx="301978" cy="641176"/>
            </p14:xfrm>
          </p:contentPart>
        </mc:Choice>
        <mc:Fallback xmlns="">
          <p:pic>
            <p:nvPicPr>
              <p:cNvPr id="111" name="墨迹 110"/>
            </p:nvPicPr>
            <p:blipFill>
              <a:blip r:embed="rId211"/>
            </p:blipFill>
            <p:spPr>
              <a:xfrm>
                <a:off x="7741355" y="4142434"/>
                <a:ext cx="301978" cy="641176"/>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2" name="墨迹 111"/>
              <p14:cNvContentPartPr/>
              <p14:nvPr/>
            </p14:nvContentPartPr>
            <p14:xfrm>
              <a:off x="7822494" y="4440463"/>
              <a:ext cx="294216" cy="223653"/>
            </p14:xfrm>
          </p:contentPart>
        </mc:Choice>
        <mc:Fallback xmlns="">
          <p:pic>
            <p:nvPicPr>
              <p:cNvPr id="112" name="墨迹 111"/>
            </p:nvPicPr>
            <p:blipFill>
              <a:blip r:embed="rId213"/>
            </p:blipFill>
            <p:spPr>
              <a:xfrm>
                <a:off x="7822494" y="4440463"/>
                <a:ext cx="294216" cy="223653"/>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3" name="墨迹 112"/>
              <p14:cNvContentPartPr/>
              <p14:nvPr/>
            </p14:nvContentPartPr>
            <p14:xfrm>
              <a:off x="8090781" y="4273913"/>
              <a:ext cx="390878" cy="405184"/>
            </p14:xfrm>
          </p:contentPart>
        </mc:Choice>
        <mc:Fallback xmlns="">
          <p:pic>
            <p:nvPicPr>
              <p:cNvPr id="113" name="墨迹 112"/>
            </p:nvPicPr>
            <p:blipFill>
              <a:blip r:embed="rId215"/>
            </p:blipFill>
            <p:spPr>
              <a:xfrm>
                <a:off x="8090781" y="4273913"/>
                <a:ext cx="390878" cy="405184"/>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4" name="墨迹 113"/>
              <p14:cNvContentPartPr/>
              <p14:nvPr/>
            </p14:nvContentPartPr>
            <p14:xfrm>
              <a:off x="8269111" y="4440992"/>
              <a:ext cx="79022" cy="118788"/>
            </p14:xfrm>
          </p:contentPart>
        </mc:Choice>
        <mc:Fallback xmlns="">
          <p:pic>
            <p:nvPicPr>
              <p:cNvPr id="114" name="墨迹 113"/>
            </p:nvPicPr>
            <p:blipFill>
              <a:blip r:embed="rId217"/>
            </p:blipFill>
            <p:spPr>
              <a:xfrm>
                <a:off x="8269111" y="4440992"/>
                <a:ext cx="79022" cy="118788"/>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5" name="墨迹 114"/>
              <p14:cNvContentPartPr/>
              <p14:nvPr/>
            </p14:nvContentPartPr>
            <p14:xfrm>
              <a:off x="8263466" y="4455444"/>
              <a:ext cx="169334" cy="276350"/>
            </p14:xfrm>
          </p:contentPart>
        </mc:Choice>
        <mc:Fallback xmlns="">
          <p:pic>
            <p:nvPicPr>
              <p:cNvPr id="115" name="墨迹 114"/>
            </p:nvPicPr>
            <p:blipFill>
              <a:blip r:embed="rId219"/>
            </p:blipFill>
            <p:spPr>
              <a:xfrm>
                <a:off x="8263466" y="4455444"/>
                <a:ext cx="169334" cy="27635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6" name="墨迹 115"/>
              <p14:cNvContentPartPr/>
              <p14:nvPr/>
            </p14:nvContentPartPr>
            <p14:xfrm>
              <a:off x="8729133" y="4706415"/>
              <a:ext cx="105018" cy="59958"/>
            </p14:xfrm>
          </p:contentPart>
        </mc:Choice>
        <mc:Fallback xmlns="">
          <p:pic>
            <p:nvPicPr>
              <p:cNvPr id="116" name="墨迹 115"/>
            </p:nvPicPr>
            <p:blipFill>
              <a:blip r:embed="rId221"/>
            </p:blipFill>
            <p:spPr>
              <a:xfrm>
                <a:off x="8729133" y="4706415"/>
                <a:ext cx="105018" cy="59958"/>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7" name="墨迹 116"/>
              <p14:cNvContentPartPr/>
              <p14:nvPr/>
            </p14:nvContentPartPr>
            <p14:xfrm>
              <a:off x="7610122" y="5388126"/>
              <a:ext cx="258233" cy="362357"/>
            </p14:xfrm>
          </p:contentPart>
        </mc:Choice>
        <mc:Fallback xmlns="">
          <p:pic>
            <p:nvPicPr>
              <p:cNvPr id="117" name="墨迹 116"/>
            </p:nvPicPr>
            <p:blipFill>
              <a:blip r:embed="rId223"/>
            </p:blipFill>
            <p:spPr>
              <a:xfrm>
                <a:off x="7610122" y="5388126"/>
                <a:ext cx="258233" cy="362357"/>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8" name="墨迹 117"/>
              <p14:cNvContentPartPr/>
              <p14:nvPr/>
            </p14:nvContentPartPr>
            <p14:xfrm>
              <a:off x="7865533" y="5487527"/>
              <a:ext cx="158044" cy="19740"/>
            </p14:xfrm>
          </p:contentPart>
        </mc:Choice>
        <mc:Fallback xmlns="">
          <p:pic>
            <p:nvPicPr>
              <p:cNvPr id="118" name="墨迹 117"/>
            </p:nvPicPr>
            <p:blipFill>
              <a:blip r:embed="rId225"/>
            </p:blipFill>
            <p:spPr>
              <a:xfrm>
                <a:off x="7865533" y="5487527"/>
                <a:ext cx="158044" cy="19740"/>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9" name="墨迹 118"/>
              <p14:cNvContentPartPr/>
              <p14:nvPr/>
            </p14:nvContentPartPr>
            <p14:xfrm>
              <a:off x="7814733" y="5594684"/>
              <a:ext cx="265289" cy="33838"/>
            </p14:xfrm>
          </p:contentPart>
        </mc:Choice>
        <mc:Fallback xmlns="">
          <p:pic>
            <p:nvPicPr>
              <p:cNvPr id="119" name="墨迹 118"/>
            </p:nvPicPr>
            <p:blipFill>
              <a:blip r:embed="rId227"/>
            </p:blipFill>
            <p:spPr>
              <a:xfrm>
                <a:off x="7814733" y="5594684"/>
                <a:ext cx="265289" cy="33838"/>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0" name="墨迹 119"/>
              <p14:cNvContentPartPr/>
              <p14:nvPr/>
            </p14:nvContentPartPr>
            <p14:xfrm>
              <a:off x="8190088" y="5513611"/>
              <a:ext cx="603956" cy="34016"/>
            </p14:xfrm>
          </p:contentPart>
        </mc:Choice>
        <mc:Fallback xmlns="">
          <p:pic>
            <p:nvPicPr>
              <p:cNvPr id="120" name="墨迹 119"/>
            </p:nvPicPr>
            <p:blipFill>
              <a:blip r:embed="rId229"/>
            </p:blipFill>
            <p:spPr>
              <a:xfrm>
                <a:off x="8190088" y="5513611"/>
                <a:ext cx="603956" cy="34016"/>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1" name="墨迹 120"/>
              <p14:cNvContentPartPr/>
              <p14:nvPr/>
            </p14:nvContentPartPr>
            <p14:xfrm>
              <a:off x="8342488" y="5159185"/>
              <a:ext cx="206022" cy="325522"/>
            </p14:xfrm>
          </p:contentPart>
        </mc:Choice>
        <mc:Fallback xmlns="">
          <p:pic>
            <p:nvPicPr>
              <p:cNvPr id="121" name="墨迹 120"/>
            </p:nvPicPr>
            <p:blipFill>
              <a:blip r:embed="rId231"/>
            </p:blipFill>
            <p:spPr>
              <a:xfrm>
                <a:off x="8342488" y="5159185"/>
                <a:ext cx="206022" cy="325522"/>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2" name="墨迹 121"/>
              <p14:cNvContentPartPr/>
              <p14:nvPr/>
            </p14:nvContentPartPr>
            <p14:xfrm>
              <a:off x="8362244" y="5558025"/>
              <a:ext cx="313266" cy="382273"/>
            </p14:xfrm>
          </p:contentPart>
        </mc:Choice>
        <mc:Fallback xmlns="">
          <p:pic>
            <p:nvPicPr>
              <p:cNvPr id="122" name="墨迹 121"/>
            </p:nvPicPr>
            <p:blipFill>
              <a:blip r:embed="rId233"/>
            </p:blipFill>
            <p:spPr>
              <a:xfrm>
                <a:off x="8362244" y="5558025"/>
                <a:ext cx="313266" cy="382273"/>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3" name="墨迹 122"/>
              <p14:cNvContentPartPr/>
              <p14:nvPr/>
            </p14:nvContentPartPr>
            <p14:xfrm>
              <a:off x="9256888" y="5586224"/>
              <a:ext cx="25400" cy="42299"/>
            </p14:xfrm>
          </p:contentPart>
        </mc:Choice>
        <mc:Fallback xmlns="">
          <p:pic>
            <p:nvPicPr>
              <p:cNvPr id="123" name="墨迹 122"/>
            </p:nvPicPr>
            <p:blipFill>
              <a:blip r:embed="rId235"/>
            </p:blipFill>
            <p:spPr>
              <a:xfrm>
                <a:off x="9256888" y="5586224"/>
                <a:ext cx="25400" cy="4229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4" name="墨迹 123"/>
              <p14:cNvContentPartPr/>
              <p14:nvPr/>
            </p14:nvContentPartPr>
            <p14:xfrm>
              <a:off x="8589433" y="5213116"/>
              <a:ext cx="252589" cy="223653"/>
            </p14:xfrm>
          </p:contentPart>
        </mc:Choice>
        <mc:Fallback xmlns="">
          <p:pic>
            <p:nvPicPr>
              <p:cNvPr id="124" name="墨迹 123"/>
            </p:nvPicPr>
            <p:blipFill>
              <a:blip r:embed="rId237"/>
            </p:blipFill>
            <p:spPr>
              <a:xfrm>
                <a:off x="8589433" y="5213116"/>
                <a:ext cx="252589" cy="223653"/>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5" name="墨迹 124"/>
              <p14:cNvContentPartPr/>
              <p14:nvPr/>
            </p14:nvContentPartPr>
            <p14:xfrm>
              <a:off x="8720666" y="5616714"/>
              <a:ext cx="56444" cy="491897"/>
            </p14:xfrm>
          </p:contentPart>
        </mc:Choice>
        <mc:Fallback xmlns="">
          <p:pic>
            <p:nvPicPr>
              <p:cNvPr id="125" name="墨迹 124"/>
            </p:nvPicPr>
            <p:blipFill>
              <a:blip r:embed="rId239"/>
            </p:blipFill>
            <p:spPr>
              <a:xfrm>
                <a:off x="8720666" y="5616714"/>
                <a:ext cx="56444" cy="491897"/>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6" name="墨迹 125"/>
              <p14:cNvContentPartPr/>
              <p14:nvPr/>
            </p14:nvContentPartPr>
            <p14:xfrm>
              <a:off x="8693855" y="5599266"/>
              <a:ext cx="88900" cy="162497"/>
            </p14:xfrm>
          </p:contentPart>
        </mc:Choice>
        <mc:Fallback xmlns="">
          <p:pic>
            <p:nvPicPr>
              <p:cNvPr id="126" name="墨迹 125"/>
            </p:nvPicPr>
            <p:blipFill>
              <a:blip r:embed="rId241"/>
            </p:blipFill>
            <p:spPr>
              <a:xfrm>
                <a:off x="8693855" y="5599266"/>
                <a:ext cx="88900" cy="162497"/>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7" name="墨迹 126"/>
              <p14:cNvContentPartPr/>
              <p14:nvPr/>
            </p14:nvContentPartPr>
            <p14:xfrm>
              <a:off x="8810977" y="5617243"/>
              <a:ext cx="81845" cy="96581"/>
            </p14:xfrm>
          </p:contentPart>
        </mc:Choice>
        <mc:Fallback xmlns="">
          <p:pic>
            <p:nvPicPr>
              <p:cNvPr id="127" name="墨迹 126"/>
            </p:nvPicPr>
            <p:blipFill>
              <a:blip r:embed="rId243"/>
            </p:blipFill>
            <p:spPr>
              <a:xfrm>
                <a:off x="8810977" y="5617243"/>
                <a:ext cx="81845" cy="96581"/>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8" name="墨迹 127"/>
              <p14:cNvContentPartPr/>
              <p14:nvPr/>
            </p14:nvContentPartPr>
            <p14:xfrm>
              <a:off x="9533466" y="1184358"/>
              <a:ext cx="1667228" cy="101517"/>
            </p14:xfrm>
          </p:contentPart>
        </mc:Choice>
        <mc:Fallback xmlns="">
          <p:pic>
            <p:nvPicPr>
              <p:cNvPr id="128" name="墨迹 127"/>
            </p:nvPicPr>
            <p:blipFill>
              <a:blip r:embed="rId245"/>
            </p:blipFill>
            <p:spPr>
              <a:xfrm>
                <a:off x="9533466" y="1184358"/>
                <a:ext cx="1667228" cy="101517"/>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9" name="墨迹 128"/>
              <p14:cNvContentPartPr/>
              <p14:nvPr/>
            </p14:nvContentPartPr>
            <p14:xfrm>
              <a:off x="9409288" y="749212"/>
              <a:ext cx="107244" cy="490839"/>
            </p14:xfrm>
          </p:contentPart>
        </mc:Choice>
        <mc:Fallback xmlns="">
          <p:pic>
            <p:nvPicPr>
              <p:cNvPr id="129" name="墨迹 128"/>
            </p:nvPicPr>
            <p:blipFill>
              <a:blip r:embed="rId247"/>
            </p:blipFill>
            <p:spPr>
              <a:xfrm>
                <a:off x="9409288" y="749212"/>
                <a:ext cx="107244" cy="490839"/>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0" name="墨迹 129"/>
              <p14:cNvContentPartPr/>
              <p14:nvPr/>
            </p14:nvContentPartPr>
            <p14:xfrm>
              <a:off x="9623777" y="631657"/>
              <a:ext cx="1636890" cy="761374"/>
            </p14:xfrm>
          </p:contentPart>
        </mc:Choice>
        <mc:Fallback xmlns="">
          <p:pic>
            <p:nvPicPr>
              <p:cNvPr id="130" name="墨迹 129"/>
            </p:nvPicPr>
            <p:blipFill>
              <a:blip r:embed="rId249"/>
            </p:blipFill>
            <p:spPr>
              <a:xfrm>
                <a:off x="9623777" y="631657"/>
                <a:ext cx="1636890" cy="761374"/>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1" name="墨迹 130"/>
              <p14:cNvContentPartPr/>
              <p14:nvPr/>
            </p14:nvContentPartPr>
            <p14:xfrm>
              <a:off x="5531555" y="4342648"/>
              <a:ext cx="93134" cy="239691"/>
            </p14:xfrm>
          </p:contentPart>
        </mc:Choice>
        <mc:Fallback xmlns="">
          <p:pic>
            <p:nvPicPr>
              <p:cNvPr id="131" name="墨迹 130"/>
            </p:nvPicPr>
            <p:blipFill>
              <a:blip r:embed="rId251"/>
            </p:blipFill>
            <p:spPr>
              <a:xfrm>
                <a:off x="5531555" y="4342648"/>
                <a:ext cx="93134" cy="239691"/>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2" name="墨迹 131"/>
              <p14:cNvContentPartPr/>
              <p14:nvPr/>
            </p14:nvContentPartPr>
            <p14:xfrm>
              <a:off x="5480050" y="4444164"/>
              <a:ext cx="136172" cy="28199"/>
            </p14:xfrm>
          </p:contentPart>
        </mc:Choice>
        <mc:Fallback xmlns="">
          <p:pic>
            <p:nvPicPr>
              <p:cNvPr id="132" name="墨迹 131"/>
            </p:nvPicPr>
            <p:blipFill>
              <a:blip r:embed="rId253"/>
            </p:blipFill>
            <p:spPr>
              <a:xfrm>
                <a:off x="5480050" y="4444164"/>
                <a:ext cx="136172" cy="2819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3" name="墨迹 132"/>
              <p14:cNvContentPartPr/>
              <p14:nvPr/>
            </p14:nvContentPartPr>
            <p14:xfrm>
              <a:off x="5640740" y="4439934"/>
              <a:ext cx="71437" cy="183294"/>
            </p14:xfrm>
          </p:contentPart>
        </mc:Choice>
        <mc:Fallback xmlns="">
          <p:pic>
            <p:nvPicPr>
              <p:cNvPr id="133" name="墨迹 132"/>
            </p:nvPicPr>
            <p:blipFill>
              <a:blip r:embed="rId255"/>
            </p:blipFill>
            <p:spPr>
              <a:xfrm>
                <a:off x="5640740" y="4439934"/>
                <a:ext cx="71437" cy="183294"/>
              </a:xfrm>
              <a:prstGeom prst="rect"/>
            </p:spPr>
          </p:pic>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12595" y="426233"/>
            <a:ext cx="10566809" cy="45815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47703" y="576260"/>
            <a:ext cx="9036281" cy="1123953"/>
          </a:xfrm>
          <a:prstGeom prst="rect">
            <a:avLst/>
          </a:prstGeom>
        </p:spPr>
      </p:pic>
      <p:pic>
        <p:nvPicPr>
          <p:cNvPr id="5" name="图片 4"/>
          <p:cNvPicPr>
            <a:picLocks noChangeAspect="1"/>
          </p:cNvPicPr>
          <p:nvPr/>
        </p:nvPicPr>
        <p:blipFill>
          <a:blip r:embed="rId2"/>
          <a:stretch>
            <a:fillRect/>
          </a:stretch>
        </p:blipFill>
        <p:spPr>
          <a:xfrm>
            <a:off x="784409" y="1614488"/>
            <a:ext cx="10751767" cy="2216949"/>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1044222" y="2898858"/>
              <a:ext cx="50800" cy="22559"/>
            </p14:xfrm>
          </p:contentPart>
        </mc:Choice>
        <mc:Fallback xmlns="">
          <p:pic>
            <p:nvPicPr>
              <p:cNvPr id="2" name="墨迹 1"/>
            </p:nvPicPr>
            <p:blipFill>
              <a:blip r:embed="rId4"/>
            </p:blipFill>
            <p:spPr>
              <a:xfrm>
                <a:off x="1044222" y="2898858"/>
                <a:ext cx="50800" cy="2255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993422" y="2735304"/>
              <a:ext cx="279400" cy="272297"/>
            </p14:xfrm>
          </p:contentPart>
        </mc:Choice>
        <mc:Fallback xmlns="">
          <p:pic>
            <p:nvPicPr>
              <p:cNvPr id="4" name="墨迹 3"/>
            </p:nvPicPr>
            <p:blipFill>
              <a:blip r:embed="rId6"/>
            </p:blipFill>
            <p:spPr>
              <a:xfrm>
                <a:off x="993422" y="2735304"/>
                <a:ext cx="279400" cy="272297"/>
              </a:xfrm>
              <a:prstGeom prst="rect"/>
            </p:spPr>
          </p:pic>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0028" y="380989"/>
            <a:ext cx="11647140" cy="46624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66754" y="573870"/>
            <a:ext cx="10141763" cy="544997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11971" y="228585"/>
            <a:ext cx="7189017" cy="4516477"/>
          </a:xfrm>
          <a:prstGeom prst="rect">
            <a:avLst/>
          </a:prstGeom>
        </p:spPr>
      </p:pic>
      <p:pic>
        <p:nvPicPr>
          <p:cNvPr id="5" name="图片 4"/>
          <p:cNvPicPr>
            <a:picLocks noChangeAspect="1"/>
          </p:cNvPicPr>
          <p:nvPr/>
        </p:nvPicPr>
        <p:blipFill>
          <a:blip r:embed="rId2"/>
          <a:stretch>
            <a:fillRect/>
          </a:stretch>
        </p:blipFill>
        <p:spPr>
          <a:xfrm>
            <a:off x="1092973" y="4833939"/>
            <a:ext cx="5676942" cy="179547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64358" y="366703"/>
            <a:ext cx="10582191" cy="447676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11909" y="128564"/>
            <a:ext cx="6953272" cy="3705804"/>
          </a:xfrm>
          <a:prstGeom prst="rect">
            <a:avLst/>
          </a:prstGeom>
        </p:spPr>
      </p:pic>
      <p:pic>
        <p:nvPicPr>
          <p:cNvPr id="5" name="图片 4"/>
          <p:cNvPicPr>
            <a:picLocks noChangeAspect="1"/>
          </p:cNvPicPr>
          <p:nvPr/>
        </p:nvPicPr>
        <p:blipFill>
          <a:blip r:embed="rId2"/>
          <a:stretch>
            <a:fillRect/>
          </a:stretch>
        </p:blipFill>
        <p:spPr>
          <a:xfrm>
            <a:off x="6478833" y="3429000"/>
            <a:ext cx="5713167" cy="313135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21483" y="4374352"/>
            <a:ext cx="8835500" cy="1619255"/>
          </a:xfrm>
          <a:prstGeom prst="rect">
            <a:avLst/>
          </a:prstGeom>
        </p:spPr>
      </p:pic>
      <p:pic>
        <p:nvPicPr>
          <p:cNvPr id="4" name="图片 3"/>
          <p:cNvPicPr>
            <a:picLocks noChangeAspect="1"/>
          </p:cNvPicPr>
          <p:nvPr/>
        </p:nvPicPr>
        <p:blipFill>
          <a:blip r:embed="rId2"/>
          <a:stretch>
            <a:fillRect/>
          </a:stretch>
        </p:blipFill>
        <p:spPr>
          <a:xfrm>
            <a:off x="556436" y="118330"/>
            <a:ext cx="6950042" cy="370668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47703" y="576260"/>
            <a:ext cx="9036281" cy="1123953"/>
          </a:xfrm>
          <a:prstGeom prst="rect">
            <a:avLst/>
          </a:prstGeom>
        </p:spPr>
      </p:pic>
      <p:pic>
        <p:nvPicPr>
          <p:cNvPr id="5" name="图片 4"/>
          <p:cNvPicPr>
            <a:picLocks noChangeAspect="1"/>
          </p:cNvPicPr>
          <p:nvPr/>
        </p:nvPicPr>
        <p:blipFill>
          <a:blip r:embed="rId2"/>
          <a:stretch>
            <a:fillRect/>
          </a:stretch>
        </p:blipFill>
        <p:spPr>
          <a:xfrm>
            <a:off x="784409" y="1614488"/>
            <a:ext cx="10751767" cy="2216949"/>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1044222" y="2898858"/>
              <a:ext cx="50800" cy="22559"/>
            </p14:xfrm>
          </p:contentPart>
        </mc:Choice>
        <mc:Fallback xmlns="">
          <p:pic>
            <p:nvPicPr>
              <p:cNvPr id="2" name="墨迹 1"/>
            </p:nvPicPr>
            <p:blipFill>
              <a:blip r:embed="rId4"/>
            </p:blipFill>
            <p:spPr>
              <a:xfrm>
                <a:off x="1044222" y="2898858"/>
                <a:ext cx="50800" cy="22559"/>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993422" y="2735304"/>
              <a:ext cx="279400" cy="272297"/>
            </p14:xfrm>
          </p:contentPart>
        </mc:Choice>
        <mc:Fallback xmlns="">
          <p:pic>
            <p:nvPicPr>
              <p:cNvPr id="4" name="墨迹 3"/>
            </p:nvPicPr>
            <p:blipFill>
              <a:blip r:embed="rId6"/>
            </p:blipFill>
            <p:spPr>
              <a:xfrm>
                <a:off x="993422" y="2735304"/>
                <a:ext cx="279400" cy="272297"/>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8314796" y="1173078"/>
              <a:ext cx="38981" cy="90237"/>
            </p14:xfrm>
          </p:contentPart>
        </mc:Choice>
        <mc:Fallback xmlns="">
          <p:pic>
            <p:nvPicPr>
              <p:cNvPr id="6" name="墨迹 5"/>
            </p:nvPicPr>
            <p:blipFill>
              <a:blip r:embed="rId8"/>
            </p:blipFill>
            <p:spPr>
              <a:xfrm>
                <a:off x="8314796" y="1173078"/>
                <a:ext cx="38981" cy="9023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8308622" y="848790"/>
              <a:ext cx="1128889" cy="53578"/>
            </p14:xfrm>
          </p:contentPart>
        </mc:Choice>
        <mc:Fallback xmlns="">
          <p:pic>
            <p:nvPicPr>
              <p:cNvPr id="7" name="墨迹 6"/>
            </p:nvPicPr>
            <p:blipFill>
              <a:blip r:embed="rId10"/>
            </p:blipFill>
            <p:spPr>
              <a:xfrm>
                <a:off x="8308622" y="848790"/>
                <a:ext cx="1128889" cy="5357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621844" y="817771"/>
              <a:ext cx="1834444" cy="140995"/>
            </p14:xfrm>
          </p:contentPart>
        </mc:Choice>
        <mc:Fallback xmlns="">
          <p:pic>
            <p:nvPicPr>
              <p:cNvPr id="8" name="墨迹 7"/>
            </p:nvPicPr>
            <p:blipFill>
              <a:blip r:embed="rId12"/>
            </p:blipFill>
            <p:spPr>
              <a:xfrm>
                <a:off x="2621844" y="817771"/>
                <a:ext cx="1834444" cy="14099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8088488" y="2802981"/>
              <a:ext cx="22578" cy="22560"/>
            </p14:xfrm>
          </p:contentPart>
        </mc:Choice>
        <mc:Fallback xmlns="">
          <p:pic>
            <p:nvPicPr>
              <p:cNvPr id="9" name="墨迹 8"/>
            </p:nvPicPr>
            <p:blipFill>
              <a:blip r:embed="rId14"/>
            </p:blipFill>
            <p:spPr>
              <a:xfrm>
                <a:off x="8088488" y="2802981"/>
                <a:ext cx="22578" cy="2256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8376355" y="2573688"/>
              <a:ext cx="45156" cy="35602"/>
            </p14:xfrm>
          </p:contentPart>
        </mc:Choice>
        <mc:Fallback xmlns="">
          <p:pic>
            <p:nvPicPr>
              <p:cNvPr id="10" name="墨迹 9"/>
            </p:nvPicPr>
            <p:blipFill>
              <a:blip r:embed="rId16"/>
            </p:blipFill>
            <p:spPr>
              <a:xfrm>
                <a:off x="8376355" y="2573688"/>
                <a:ext cx="45156" cy="3560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8410222" y="2633787"/>
              <a:ext cx="121355" cy="256611"/>
            </p14:xfrm>
          </p:contentPart>
        </mc:Choice>
        <mc:Fallback xmlns="">
          <p:pic>
            <p:nvPicPr>
              <p:cNvPr id="11" name="墨迹 10"/>
            </p:nvPicPr>
            <p:blipFill>
              <a:blip r:embed="rId18"/>
            </p:blipFill>
            <p:spPr>
              <a:xfrm>
                <a:off x="8410222" y="2633787"/>
                <a:ext cx="121355" cy="25661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8156222" y="2623918"/>
              <a:ext cx="222955" cy="54988"/>
            </p14:xfrm>
          </p:contentPart>
        </mc:Choice>
        <mc:Fallback xmlns="">
          <p:pic>
            <p:nvPicPr>
              <p:cNvPr id="12" name="墨迹 11"/>
            </p:nvPicPr>
            <p:blipFill>
              <a:blip r:embed="rId20"/>
            </p:blipFill>
            <p:spPr>
              <a:xfrm>
                <a:off x="8156222" y="2623918"/>
                <a:ext cx="222955" cy="5498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8240888" y="2554830"/>
              <a:ext cx="124178" cy="70498"/>
            </p14:xfrm>
          </p:contentPart>
        </mc:Choice>
        <mc:Fallback xmlns="">
          <p:pic>
            <p:nvPicPr>
              <p:cNvPr id="13" name="墨迹 12"/>
            </p:nvPicPr>
            <p:blipFill>
              <a:blip r:embed="rId22"/>
            </p:blipFill>
            <p:spPr>
              <a:xfrm>
                <a:off x="8240888" y="2554830"/>
                <a:ext cx="124178" cy="7049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8184444" y="4779027"/>
              <a:ext cx="64911" cy="69264"/>
            </p14:xfrm>
          </p:contentPart>
        </mc:Choice>
        <mc:Fallback xmlns="">
          <p:pic>
            <p:nvPicPr>
              <p:cNvPr id="14" name="墨迹 13"/>
            </p:nvPicPr>
            <p:blipFill>
              <a:blip r:embed="rId24"/>
            </p:blipFill>
            <p:spPr>
              <a:xfrm>
                <a:off x="8184444" y="4779027"/>
                <a:ext cx="64911" cy="6926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7883172" y="4641557"/>
              <a:ext cx="284338" cy="169194"/>
            </p14:xfrm>
          </p:contentPart>
        </mc:Choice>
        <mc:Fallback xmlns="">
          <p:pic>
            <p:nvPicPr>
              <p:cNvPr id="15" name="墨迹 14"/>
            </p:nvPicPr>
            <p:blipFill>
              <a:blip r:embed="rId26"/>
            </p:blipFill>
            <p:spPr>
              <a:xfrm>
                <a:off x="7883172" y="4641557"/>
                <a:ext cx="284338" cy="16919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7936088" y="4838950"/>
              <a:ext cx="248356" cy="225592"/>
            </p14:xfrm>
          </p:contentPart>
        </mc:Choice>
        <mc:Fallback xmlns="">
          <p:pic>
            <p:nvPicPr>
              <p:cNvPr id="16" name="墨迹 15"/>
            </p:nvPicPr>
            <p:blipFill>
              <a:blip r:embed="rId28"/>
            </p:blipFill>
            <p:spPr>
              <a:xfrm>
                <a:off x="7936088" y="4838950"/>
                <a:ext cx="248356" cy="225592"/>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8246533" y="4822031"/>
              <a:ext cx="325438" cy="386327"/>
            </p14:xfrm>
          </p:contentPart>
        </mc:Choice>
        <mc:Fallback xmlns="">
          <p:pic>
            <p:nvPicPr>
              <p:cNvPr id="17" name="墨迹 16"/>
            </p:nvPicPr>
            <p:blipFill>
              <a:blip r:embed="rId30"/>
            </p:blipFill>
            <p:spPr>
              <a:xfrm>
                <a:off x="8246533" y="4822031"/>
                <a:ext cx="325438" cy="38632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8201377" y="4776912"/>
              <a:ext cx="59973" cy="54460"/>
            </p14:xfrm>
          </p:contentPart>
        </mc:Choice>
        <mc:Fallback xmlns="">
          <p:pic>
            <p:nvPicPr>
              <p:cNvPr id="18" name="墨迹 17"/>
            </p:nvPicPr>
            <p:blipFill>
              <a:blip r:embed="rId32"/>
            </p:blipFill>
            <p:spPr>
              <a:xfrm>
                <a:off x="8201377" y="4776912"/>
                <a:ext cx="59973" cy="5446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9172222" y="3959141"/>
              <a:ext cx="116416" cy="400426"/>
            </p14:xfrm>
          </p:contentPart>
        </mc:Choice>
        <mc:Fallback xmlns="">
          <p:pic>
            <p:nvPicPr>
              <p:cNvPr id="19" name="墨迹 18"/>
            </p:nvPicPr>
            <p:blipFill>
              <a:blip r:embed="rId34"/>
            </p:blipFill>
            <p:spPr>
              <a:xfrm>
                <a:off x="9172222" y="3959141"/>
                <a:ext cx="116416" cy="400426"/>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5" name="墨迹 24"/>
              <p14:cNvContentPartPr/>
              <p14:nvPr/>
            </p14:nvContentPartPr>
            <p14:xfrm>
              <a:off x="9821333" y="3908383"/>
              <a:ext cx="79022" cy="231231"/>
            </p14:xfrm>
          </p:contentPart>
        </mc:Choice>
        <mc:Fallback xmlns="">
          <p:pic>
            <p:nvPicPr>
              <p:cNvPr id="25" name="墨迹 24"/>
            </p:nvPicPr>
            <p:blipFill>
              <a:blip r:embed="rId36"/>
            </p:blipFill>
            <p:spPr>
              <a:xfrm>
                <a:off x="9821333" y="3908383"/>
                <a:ext cx="79022" cy="23123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6" name="墨迹 25"/>
              <p14:cNvContentPartPr/>
              <p14:nvPr/>
            </p14:nvContentPartPr>
            <p14:xfrm>
              <a:off x="9962444" y="3854805"/>
              <a:ext cx="132644" cy="163906"/>
            </p14:xfrm>
          </p:contentPart>
        </mc:Choice>
        <mc:Fallback xmlns="">
          <p:pic>
            <p:nvPicPr>
              <p:cNvPr id="26" name="墨迹 25"/>
            </p:nvPicPr>
            <p:blipFill>
              <a:blip r:embed="rId38"/>
            </p:blipFill>
            <p:spPr>
              <a:xfrm>
                <a:off x="9962444" y="3854805"/>
                <a:ext cx="132644" cy="163906"/>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7" name="墨迹 26"/>
              <p14:cNvContentPartPr/>
              <p14:nvPr/>
            </p14:nvContentPartPr>
            <p14:xfrm>
              <a:off x="10069688" y="3902743"/>
              <a:ext cx="129822" cy="56398"/>
            </p14:xfrm>
          </p:contentPart>
        </mc:Choice>
        <mc:Fallback xmlns="">
          <p:pic>
            <p:nvPicPr>
              <p:cNvPr id="27" name="墨迹 26"/>
            </p:nvPicPr>
            <p:blipFill>
              <a:blip r:embed="rId40"/>
            </p:blipFill>
            <p:spPr>
              <a:xfrm>
                <a:off x="10069688" y="3902743"/>
                <a:ext cx="129822" cy="5639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8" name="墨迹 27"/>
              <p14:cNvContentPartPr/>
              <p14:nvPr/>
            </p14:nvContentPartPr>
            <p14:xfrm>
              <a:off x="10064044" y="3942222"/>
              <a:ext cx="45156" cy="524501"/>
            </p14:xfrm>
          </p:contentPart>
        </mc:Choice>
        <mc:Fallback xmlns="">
          <p:pic>
            <p:nvPicPr>
              <p:cNvPr id="28" name="墨迹 27"/>
            </p:nvPicPr>
            <p:blipFill>
              <a:blip r:embed="rId42"/>
            </p:blipFill>
            <p:spPr>
              <a:xfrm>
                <a:off x="10064044" y="3942222"/>
                <a:ext cx="45156" cy="52450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9" name="墨迹 28"/>
              <p14:cNvContentPartPr/>
              <p14:nvPr/>
            </p14:nvContentPartPr>
            <p14:xfrm>
              <a:off x="10391422" y="3846345"/>
              <a:ext cx="186266" cy="276350"/>
            </p14:xfrm>
          </p:contentPart>
        </mc:Choice>
        <mc:Fallback xmlns="">
          <p:pic>
            <p:nvPicPr>
              <p:cNvPr id="29" name="墨迹 28"/>
            </p:nvPicPr>
            <p:blipFill>
              <a:blip r:embed="rId44"/>
            </p:blipFill>
            <p:spPr>
              <a:xfrm>
                <a:off x="10391422" y="3846345"/>
                <a:ext cx="186266" cy="27635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0" name="墨迹 29"/>
              <p14:cNvContentPartPr/>
              <p14:nvPr/>
            </p14:nvContentPartPr>
            <p14:xfrm>
              <a:off x="10653182" y="3731786"/>
              <a:ext cx="480483" cy="467047"/>
            </p14:xfrm>
          </p:contentPart>
        </mc:Choice>
        <mc:Fallback xmlns="">
          <p:pic>
            <p:nvPicPr>
              <p:cNvPr id="30" name="墨迹 29"/>
            </p:nvPicPr>
            <p:blipFill>
              <a:blip r:embed="rId46"/>
            </p:blipFill>
            <p:spPr>
              <a:xfrm>
                <a:off x="10653182" y="3731786"/>
                <a:ext cx="480483" cy="46704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1" name="墨迹 30"/>
              <p14:cNvContentPartPr/>
              <p14:nvPr/>
            </p14:nvContentPartPr>
            <p14:xfrm>
              <a:off x="10942461" y="3780077"/>
              <a:ext cx="203376" cy="162145"/>
            </p14:xfrm>
          </p:contentPart>
        </mc:Choice>
        <mc:Fallback xmlns="">
          <p:pic>
            <p:nvPicPr>
              <p:cNvPr id="31" name="墨迹 30"/>
            </p:nvPicPr>
            <p:blipFill>
              <a:blip r:embed="rId48"/>
            </p:blipFill>
            <p:spPr>
              <a:xfrm>
                <a:off x="10942461" y="3780077"/>
                <a:ext cx="203376" cy="16214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2" name="墨迹 31"/>
              <p14:cNvContentPartPr/>
              <p14:nvPr/>
            </p14:nvContentPartPr>
            <p14:xfrm>
              <a:off x="11012311" y="3699710"/>
              <a:ext cx="132644" cy="411001"/>
            </p14:xfrm>
          </p:contentPart>
        </mc:Choice>
        <mc:Fallback xmlns="">
          <p:pic>
            <p:nvPicPr>
              <p:cNvPr id="32" name="墨迹 31"/>
            </p:nvPicPr>
            <p:blipFill>
              <a:blip r:embed="rId50"/>
            </p:blipFill>
            <p:spPr>
              <a:xfrm>
                <a:off x="11012311" y="3699710"/>
                <a:ext cx="132644" cy="41100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3" name="墨迹 32"/>
              <p14:cNvContentPartPr/>
              <p14:nvPr/>
            </p14:nvContentPartPr>
            <p14:xfrm>
              <a:off x="8345311" y="4500562"/>
              <a:ext cx="14111" cy="47938"/>
            </p14:xfrm>
          </p:contentPart>
        </mc:Choice>
        <mc:Fallback xmlns="">
          <p:pic>
            <p:nvPicPr>
              <p:cNvPr id="33" name="墨迹 32"/>
            </p:nvPicPr>
            <p:blipFill>
              <a:blip r:embed="rId52"/>
            </p:blipFill>
            <p:spPr>
              <a:xfrm>
                <a:off x="8345311" y="4500562"/>
                <a:ext cx="14111" cy="47938"/>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4" name="墨迹 33"/>
              <p14:cNvContentPartPr/>
              <p14:nvPr/>
            </p14:nvContentPartPr>
            <p14:xfrm>
              <a:off x="8427155" y="4506202"/>
              <a:ext cx="5645" cy="67677"/>
            </p14:xfrm>
          </p:contentPart>
        </mc:Choice>
        <mc:Fallback xmlns="">
          <p:pic>
            <p:nvPicPr>
              <p:cNvPr id="34" name="墨迹 33"/>
            </p:nvPicPr>
            <p:blipFill>
              <a:blip r:embed="rId54"/>
            </p:blipFill>
            <p:spPr>
              <a:xfrm>
                <a:off x="8427155" y="4506202"/>
                <a:ext cx="5645" cy="6767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5" name="墨迹 34"/>
              <p14:cNvContentPartPr/>
              <p14:nvPr/>
            </p14:nvContentPartPr>
            <p14:xfrm>
              <a:off x="8252177" y="4284663"/>
              <a:ext cx="417689" cy="507759"/>
            </p14:xfrm>
          </p:contentPart>
        </mc:Choice>
        <mc:Fallback xmlns="">
          <p:pic>
            <p:nvPicPr>
              <p:cNvPr id="35" name="墨迹 34"/>
            </p:nvPicPr>
            <p:blipFill>
              <a:blip r:embed="rId56"/>
            </p:blipFill>
            <p:spPr>
              <a:xfrm>
                <a:off x="8252177" y="4284663"/>
                <a:ext cx="417689" cy="50775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6" name="墨迹 35"/>
              <p14:cNvContentPartPr/>
              <p14:nvPr/>
            </p14:nvContentPartPr>
            <p14:xfrm>
              <a:off x="9834033" y="4793832"/>
              <a:ext cx="9878" cy="211492"/>
            </p14:xfrm>
          </p:contentPart>
        </mc:Choice>
        <mc:Fallback xmlns="">
          <p:pic>
            <p:nvPicPr>
              <p:cNvPr id="36" name="墨迹 35"/>
            </p:nvPicPr>
            <p:blipFill>
              <a:blip r:embed="rId58"/>
            </p:blipFill>
            <p:spPr>
              <a:xfrm>
                <a:off x="9834033" y="4793832"/>
                <a:ext cx="9878" cy="211492"/>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7" name="墨迹 36"/>
              <p14:cNvContentPartPr/>
              <p14:nvPr/>
            </p14:nvContentPartPr>
            <p14:xfrm>
              <a:off x="9990666" y="4726154"/>
              <a:ext cx="79022" cy="149455"/>
            </p14:xfrm>
          </p:contentPart>
        </mc:Choice>
        <mc:Fallback xmlns="">
          <p:pic>
            <p:nvPicPr>
              <p:cNvPr id="37" name="墨迹 36"/>
            </p:nvPicPr>
            <p:blipFill>
              <a:blip r:embed="rId60"/>
            </p:blipFill>
            <p:spPr>
              <a:xfrm>
                <a:off x="9990666" y="4726154"/>
                <a:ext cx="79022" cy="14945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8" name="墨迹 37"/>
              <p14:cNvContentPartPr/>
              <p14:nvPr/>
            </p14:nvContentPartPr>
            <p14:xfrm>
              <a:off x="9948333" y="4797709"/>
              <a:ext cx="135467" cy="126543"/>
            </p14:xfrm>
          </p:contentPart>
        </mc:Choice>
        <mc:Fallback xmlns="">
          <p:pic>
            <p:nvPicPr>
              <p:cNvPr id="38" name="墨迹 37"/>
            </p:nvPicPr>
            <p:blipFill>
              <a:blip r:embed="rId62"/>
            </p:blipFill>
            <p:spPr>
              <a:xfrm>
                <a:off x="9948333" y="4797709"/>
                <a:ext cx="135467" cy="126543"/>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9" name="墨迹 38"/>
              <p14:cNvContentPartPr/>
              <p14:nvPr/>
            </p14:nvContentPartPr>
            <p14:xfrm>
              <a:off x="10065984" y="4666055"/>
              <a:ext cx="178682" cy="367997"/>
            </p14:xfrm>
          </p:contentPart>
        </mc:Choice>
        <mc:Fallback xmlns="">
          <p:pic>
            <p:nvPicPr>
              <p:cNvPr id="39" name="墨迹 38"/>
            </p:nvPicPr>
            <p:blipFill>
              <a:blip r:embed="rId64"/>
            </p:blipFill>
            <p:spPr>
              <a:xfrm>
                <a:off x="10065984" y="4666055"/>
                <a:ext cx="178682" cy="36799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0" name="墨迹 39"/>
              <p14:cNvContentPartPr/>
              <p14:nvPr/>
            </p14:nvContentPartPr>
            <p14:xfrm>
              <a:off x="10308872" y="4693725"/>
              <a:ext cx="446616" cy="469514"/>
            </p14:xfrm>
          </p:contentPart>
        </mc:Choice>
        <mc:Fallback xmlns="">
          <p:pic>
            <p:nvPicPr>
              <p:cNvPr id="40" name="墨迹 39"/>
            </p:nvPicPr>
            <p:blipFill>
              <a:blip r:embed="rId66"/>
            </p:blipFill>
            <p:spPr>
              <a:xfrm>
                <a:off x="10308872" y="4693725"/>
                <a:ext cx="446616" cy="46951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1" name="墨迹 40"/>
              <p14:cNvContentPartPr/>
              <p14:nvPr/>
            </p14:nvContentPartPr>
            <p14:xfrm>
              <a:off x="10811404" y="4635036"/>
              <a:ext cx="243417" cy="344557"/>
            </p14:xfrm>
          </p:contentPart>
        </mc:Choice>
        <mc:Fallback xmlns="">
          <p:pic>
            <p:nvPicPr>
              <p:cNvPr id="41" name="墨迹 40"/>
            </p:nvPicPr>
            <p:blipFill>
              <a:blip r:embed="rId68"/>
            </p:blipFill>
            <p:spPr>
              <a:xfrm>
                <a:off x="10811404" y="4635036"/>
                <a:ext cx="243417" cy="344557"/>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2" name="墨迹 41"/>
              <p14:cNvContentPartPr/>
              <p14:nvPr/>
            </p14:nvContentPartPr>
            <p14:xfrm>
              <a:off x="11085688" y="4728445"/>
              <a:ext cx="191912" cy="178183"/>
            </p14:xfrm>
          </p:contentPart>
        </mc:Choice>
        <mc:Fallback xmlns="">
          <p:pic>
            <p:nvPicPr>
              <p:cNvPr id="42" name="墨迹 41"/>
            </p:nvPicPr>
            <p:blipFill>
              <a:blip r:embed="rId70"/>
            </p:blipFill>
            <p:spPr>
              <a:xfrm>
                <a:off x="11085688" y="4728445"/>
                <a:ext cx="191912" cy="178183"/>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3" name="墨迹 42"/>
              <p14:cNvContentPartPr/>
              <p14:nvPr/>
            </p14:nvContentPartPr>
            <p14:xfrm>
              <a:off x="11298061" y="4544975"/>
              <a:ext cx="408517" cy="443782"/>
            </p14:xfrm>
          </p:contentPart>
        </mc:Choice>
        <mc:Fallback xmlns="">
          <p:pic>
            <p:nvPicPr>
              <p:cNvPr id="43" name="墨迹 42"/>
            </p:nvPicPr>
            <p:blipFill>
              <a:blip r:embed="rId72"/>
            </p:blipFill>
            <p:spPr>
              <a:xfrm>
                <a:off x="11298061" y="4544975"/>
                <a:ext cx="408517" cy="44378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4" name="墨迹 43"/>
              <p14:cNvContentPartPr/>
              <p14:nvPr/>
            </p14:nvContentPartPr>
            <p14:xfrm>
              <a:off x="5449711" y="795212"/>
              <a:ext cx="522111" cy="490663"/>
            </p14:xfrm>
          </p:contentPart>
        </mc:Choice>
        <mc:Fallback xmlns="">
          <p:pic>
            <p:nvPicPr>
              <p:cNvPr id="44" name="墨迹 43"/>
            </p:nvPicPr>
            <p:blipFill>
              <a:blip r:embed="rId74"/>
            </p:blipFill>
            <p:spPr>
              <a:xfrm>
                <a:off x="5449711" y="795212"/>
                <a:ext cx="522111" cy="49066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5" name="墨迹 44"/>
              <p14:cNvContentPartPr/>
              <p14:nvPr/>
            </p14:nvContentPartPr>
            <p14:xfrm>
              <a:off x="9740547" y="5684921"/>
              <a:ext cx="442030" cy="638884"/>
            </p14:xfrm>
          </p:contentPart>
        </mc:Choice>
        <mc:Fallback xmlns="">
          <p:pic>
            <p:nvPicPr>
              <p:cNvPr id="45" name="墨迹 44"/>
            </p:nvPicPr>
            <p:blipFill>
              <a:blip r:embed="rId76"/>
            </p:blipFill>
            <p:spPr>
              <a:xfrm>
                <a:off x="9740547" y="5684921"/>
                <a:ext cx="442030" cy="63888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6" name="墨迹 45"/>
              <p14:cNvContentPartPr/>
              <p14:nvPr/>
            </p14:nvContentPartPr>
            <p14:xfrm>
              <a:off x="10140068" y="5636982"/>
              <a:ext cx="299685" cy="332044"/>
            </p14:xfrm>
          </p:contentPart>
        </mc:Choice>
        <mc:Fallback xmlns="">
          <p:pic>
            <p:nvPicPr>
              <p:cNvPr id="46" name="墨迹 45"/>
            </p:nvPicPr>
            <p:blipFill>
              <a:blip r:embed="rId78"/>
            </p:blipFill>
            <p:spPr>
              <a:xfrm>
                <a:off x="10140068" y="5636982"/>
                <a:ext cx="299685" cy="332044"/>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7" name="墨迹 46"/>
              <p14:cNvContentPartPr/>
              <p14:nvPr/>
            </p14:nvContentPartPr>
            <p14:xfrm>
              <a:off x="10323688" y="5684921"/>
              <a:ext cx="62089" cy="606278"/>
            </p14:xfrm>
          </p:contentPart>
        </mc:Choice>
        <mc:Fallback xmlns="">
          <p:pic>
            <p:nvPicPr>
              <p:cNvPr id="47" name="墨迹 46"/>
            </p:nvPicPr>
            <p:blipFill>
              <a:blip r:embed="rId80"/>
            </p:blipFill>
            <p:spPr>
              <a:xfrm>
                <a:off x="10323688" y="5684921"/>
                <a:ext cx="62089" cy="60627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8" name="墨迹 47"/>
              <p14:cNvContentPartPr/>
              <p14:nvPr/>
            </p14:nvContentPartPr>
            <p14:xfrm>
              <a:off x="10507132" y="5620063"/>
              <a:ext cx="239889" cy="355307"/>
            </p14:xfrm>
          </p:contentPart>
        </mc:Choice>
        <mc:Fallback xmlns="">
          <p:pic>
            <p:nvPicPr>
              <p:cNvPr id="48" name="墨迹 47"/>
            </p:nvPicPr>
            <p:blipFill>
              <a:blip r:embed="rId82"/>
            </p:blipFill>
            <p:spPr>
              <a:xfrm>
                <a:off x="10507132" y="5620063"/>
                <a:ext cx="239889" cy="35530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9" name="墨迹 48"/>
              <p14:cNvContentPartPr/>
              <p14:nvPr/>
            </p14:nvContentPartPr>
            <p14:xfrm>
              <a:off x="10816695" y="5648262"/>
              <a:ext cx="112536" cy="325698"/>
            </p14:xfrm>
          </p:contentPart>
        </mc:Choice>
        <mc:Fallback xmlns="">
          <p:pic>
            <p:nvPicPr>
              <p:cNvPr id="49" name="墨迹 48"/>
            </p:nvPicPr>
            <p:blipFill>
              <a:blip r:embed="rId84"/>
            </p:blipFill>
            <p:spPr>
              <a:xfrm>
                <a:off x="10816695" y="5648262"/>
                <a:ext cx="112536" cy="32569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0" name="墨迹 49"/>
              <p14:cNvContentPartPr/>
              <p14:nvPr/>
            </p14:nvContentPartPr>
            <p14:xfrm>
              <a:off x="10910711" y="5598561"/>
              <a:ext cx="178682" cy="390909"/>
            </p14:xfrm>
          </p:contentPart>
        </mc:Choice>
        <mc:Fallback xmlns="">
          <p:pic>
            <p:nvPicPr>
              <p:cNvPr id="50" name="墨迹 49"/>
            </p:nvPicPr>
            <p:blipFill>
              <a:blip r:embed="rId86"/>
            </p:blipFill>
            <p:spPr>
              <a:xfrm>
                <a:off x="10910711" y="5598561"/>
                <a:ext cx="178682" cy="39090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1" name="墨迹 50"/>
              <p14:cNvContentPartPr/>
              <p14:nvPr/>
            </p14:nvContentPartPr>
            <p14:xfrm>
              <a:off x="11091332" y="5620063"/>
              <a:ext cx="269523" cy="561160"/>
            </p14:xfrm>
          </p:contentPart>
        </mc:Choice>
        <mc:Fallback xmlns="">
          <p:pic>
            <p:nvPicPr>
              <p:cNvPr id="51" name="墨迹 50"/>
            </p:nvPicPr>
            <p:blipFill>
              <a:blip r:embed="rId88"/>
            </p:blipFill>
            <p:spPr>
              <a:xfrm>
                <a:off x="11091332" y="5620063"/>
                <a:ext cx="269523" cy="561160"/>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2" name="墨迹 51"/>
              <p14:cNvContentPartPr/>
              <p14:nvPr/>
            </p14:nvContentPartPr>
            <p14:xfrm>
              <a:off x="11115498" y="5707480"/>
              <a:ext cx="430742" cy="352840"/>
            </p14:xfrm>
          </p:contentPart>
        </mc:Choice>
        <mc:Fallback xmlns="">
          <p:pic>
            <p:nvPicPr>
              <p:cNvPr id="52" name="墨迹 51"/>
            </p:nvPicPr>
            <p:blipFill>
              <a:blip r:embed="rId90"/>
            </p:blipFill>
            <p:spPr>
              <a:xfrm>
                <a:off x="11115498" y="5707480"/>
                <a:ext cx="430742" cy="35284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3" name="墨迹 52"/>
              <p14:cNvContentPartPr/>
              <p14:nvPr/>
            </p14:nvContentPartPr>
            <p14:xfrm>
              <a:off x="8374238" y="6042343"/>
              <a:ext cx="239184" cy="646462"/>
            </p14:xfrm>
          </p:contentPart>
        </mc:Choice>
        <mc:Fallback xmlns="">
          <p:pic>
            <p:nvPicPr>
              <p:cNvPr id="53" name="墨迹 52"/>
            </p:nvPicPr>
            <p:blipFill>
              <a:blip r:embed="rId92"/>
            </p:blipFill>
            <p:spPr>
              <a:xfrm>
                <a:off x="8374238" y="6042343"/>
                <a:ext cx="239184" cy="64646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4" name="墨迹 53"/>
              <p14:cNvContentPartPr/>
              <p14:nvPr/>
            </p14:nvContentPartPr>
            <p14:xfrm>
              <a:off x="8590844" y="6051508"/>
              <a:ext cx="122237" cy="208672"/>
            </p14:xfrm>
          </p:contentPart>
        </mc:Choice>
        <mc:Fallback xmlns="">
          <p:pic>
            <p:nvPicPr>
              <p:cNvPr id="54" name="墨迹 53"/>
            </p:nvPicPr>
            <p:blipFill>
              <a:blip r:embed="rId94"/>
            </p:blipFill>
            <p:spPr>
              <a:xfrm>
                <a:off x="8590844" y="6051508"/>
                <a:ext cx="122237" cy="208672"/>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5" name="墨迹 54"/>
              <p14:cNvContentPartPr/>
              <p14:nvPr/>
            </p14:nvContentPartPr>
            <p14:xfrm>
              <a:off x="8779933" y="5978190"/>
              <a:ext cx="85372" cy="188934"/>
            </p14:xfrm>
          </p:contentPart>
        </mc:Choice>
        <mc:Fallback xmlns="">
          <p:pic>
            <p:nvPicPr>
              <p:cNvPr id="55" name="墨迹 54"/>
            </p:nvPicPr>
            <p:blipFill>
              <a:blip r:embed="rId96"/>
            </p:blipFill>
            <p:spPr>
              <a:xfrm>
                <a:off x="8779933" y="5978190"/>
                <a:ext cx="85372" cy="18893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6" name="墨迹 55"/>
              <p14:cNvContentPartPr/>
              <p14:nvPr/>
            </p14:nvContentPartPr>
            <p14:xfrm>
              <a:off x="8855603" y="5884429"/>
              <a:ext cx="291748" cy="499827"/>
            </p14:xfrm>
          </p:contentPart>
        </mc:Choice>
        <mc:Fallback xmlns="">
          <p:pic>
            <p:nvPicPr>
              <p:cNvPr id="56" name="墨迹 55"/>
            </p:nvPicPr>
            <p:blipFill>
              <a:blip r:embed="rId98"/>
            </p:blipFill>
            <p:spPr>
              <a:xfrm>
                <a:off x="8855603" y="5884429"/>
                <a:ext cx="291748" cy="499827"/>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7" name="墨迹 56"/>
              <p14:cNvContentPartPr/>
              <p14:nvPr/>
            </p14:nvContentPartPr>
            <p14:xfrm>
              <a:off x="9129888" y="6062787"/>
              <a:ext cx="587022" cy="313185"/>
            </p14:xfrm>
          </p:contentPart>
        </mc:Choice>
        <mc:Fallback xmlns="">
          <p:pic>
            <p:nvPicPr>
              <p:cNvPr id="57" name="墨迹 56"/>
            </p:nvPicPr>
            <p:blipFill>
              <a:blip r:embed="rId100"/>
            </p:blipFill>
            <p:spPr>
              <a:xfrm>
                <a:off x="9129888" y="6062787"/>
                <a:ext cx="587022" cy="313185"/>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8" name="墨迹 57"/>
              <p14:cNvContentPartPr/>
              <p14:nvPr/>
            </p14:nvContentPartPr>
            <p14:xfrm>
              <a:off x="9787466" y="5157599"/>
              <a:ext cx="180622" cy="181884"/>
            </p14:xfrm>
          </p:contentPart>
        </mc:Choice>
        <mc:Fallback xmlns="">
          <p:pic>
            <p:nvPicPr>
              <p:cNvPr id="58" name="墨迹 57"/>
            </p:nvPicPr>
            <p:blipFill>
              <a:blip r:embed="rId102"/>
            </p:blipFill>
            <p:spPr>
              <a:xfrm>
                <a:off x="9787466" y="5157599"/>
                <a:ext cx="180622" cy="181884"/>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9" name="墨迹 58"/>
              <p14:cNvContentPartPr/>
              <p14:nvPr/>
            </p14:nvContentPartPr>
            <p14:xfrm>
              <a:off x="10003896" y="5123055"/>
              <a:ext cx="146579" cy="179769"/>
            </p14:xfrm>
          </p:contentPart>
        </mc:Choice>
        <mc:Fallback xmlns="">
          <p:pic>
            <p:nvPicPr>
              <p:cNvPr id="59" name="墨迹 58"/>
            </p:nvPicPr>
            <p:blipFill>
              <a:blip r:embed="rId104"/>
            </p:blipFill>
            <p:spPr>
              <a:xfrm>
                <a:off x="10003896" y="5123055"/>
                <a:ext cx="146579" cy="17976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0" name="墨迹 59"/>
              <p14:cNvContentPartPr/>
              <p14:nvPr/>
            </p14:nvContentPartPr>
            <p14:xfrm>
              <a:off x="10075333" y="5139270"/>
              <a:ext cx="169334" cy="91646"/>
            </p14:xfrm>
          </p:contentPart>
        </mc:Choice>
        <mc:Fallback xmlns="">
          <p:pic>
            <p:nvPicPr>
              <p:cNvPr id="60" name="墨迹 59"/>
            </p:nvPicPr>
            <p:blipFill>
              <a:blip r:embed="rId106"/>
            </p:blipFill>
            <p:spPr>
              <a:xfrm>
                <a:off x="10075333" y="5139270"/>
                <a:ext cx="169334" cy="91646"/>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1" name="墨迹 60"/>
              <p14:cNvContentPartPr/>
              <p14:nvPr/>
            </p14:nvContentPartPr>
            <p14:xfrm>
              <a:off x="10117666" y="5180158"/>
              <a:ext cx="47978" cy="383507"/>
            </p14:xfrm>
          </p:contentPart>
        </mc:Choice>
        <mc:Fallback xmlns="">
          <p:pic>
            <p:nvPicPr>
              <p:cNvPr id="61" name="墨迹 60"/>
            </p:nvPicPr>
            <p:blipFill>
              <a:blip r:embed="rId108"/>
            </p:blipFill>
            <p:spPr>
              <a:xfrm>
                <a:off x="10117666" y="5180158"/>
                <a:ext cx="47978" cy="38350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2" name="墨迹 61"/>
              <p14:cNvContentPartPr/>
              <p14:nvPr/>
            </p14:nvContentPartPr>
            <p14:xfrm>
              <a:off x="10338858" y="5098381"/>
              <a:ext cx="148520" cy="293270"/>
            </p14:xfrm>
          </p:contentPart>
        </mc:Choice>
        <mc:Fallback xmlns="">
          <p:pic>
            <p:nvPicPr>
              <p:cNvPr id="62" name="墨迹 61"/>
            </p:nvPicPr>
            <p:blipFill>
              <a:blip r:embed="rId110"/>
            </p:blipFill>
            <p:spPr>
              <a:xfrm>
                <a:off x="10338858" y="5098381"/>
                <a:ext cx="148520" cy="29327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3" name="墨迹 62"/>
              <p14:cNvContentPartPr/>
              <p14:nvPr/>
            </p14:nvContentPartPr>
            <p14:xfrm>
              <a:off x="10574867" y="5188618"/>
              <a:ext cx="31044" cy="197393"/>
            </p14:xfrm>
          </p:contentPart>
        </mc:Choice>
        <mc:Fallback xmlns="">
          <p:pic>
            <p:nvPicPr>
              <p:cNvPr id="63" name="墨迹 62"/>
            </p:nvPicPr>
            <p:blipFill>
              <a:blip r:embed="rId112"/>
            </p:blipFill>
            <p:spPr>
              <a:xfrm>
                <a:off x="10574867" y="5188618"/>
                <a:ext cx="31044" cy="19739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4" name="墨迹 63"/>
              <p14:cNvContentPartPr/>
              <p14:nvPr/>
            </p14:nvContentPartPr>
            <p14:xfrm>
              <a:off x="10604500" y="5188618"/>
              <a:ext cx="165100" cy="201094"/>
            </p14:xfrm>
          </p:contentPart>
        </mc:Choice>
        <mc:Fallback xmlns="">
          <p:pic>
            <p:nvPicPr>
              <p:cNvPr id="64" name="墨迹 63"/>
            </p:nvPicPr>
            <p:blipFill>
              <a:blip r:embed="rId114"/>
            </p:blipFill>
            <p:spPr>
              <a:xfrm>
                <a:off x="10604500" y="5188618"/>
                <a:ext cx="165100" cy="201094"/>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5" name="墨迹 64"/>
              <p14:cNvContentPartPr/>
              <p14:nvPr/>
            </p14:nvContentPartPr>
            <p14:xfrm>
              <a:off x="10653888" y="5113186"/>
              <a:ext cx="31044" cy="261545"/>
            </p14:xfrm>
          </p:contentPart>
        </mc:Choice>
        <mc:Fallback xmlns="">
          <p:pic>
            <p:nvPicPr>
              <p:cNvPr id="65" name="墨迹 64"/>
            </p:nvPicPr>
            <p:blipFill>
              <a:blip r:embed="rId116"/>
            </p:blipFill>
            <p:spPr>
              <a:xfrm>
                <a:off x="10653888" y="5113186"/>
                <a:ext cx="31044" cy="261545"/>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6" name="墨迹 65"/>
              <p14:cNvContentPartPr/>
              <p14:nvPr/>
            </p14:nvContentPartPr>
            <p14:xfrm>
              <a:off x="10854267" y="5143500"/>
              <a:ext cx="191911" cy="224887"/>
            </p14:xfrm>
          </p:contentPart>
        </mc:Choice>
        <mc:Fallback xmlns="">
          <p:pic>
            <p:nvPicPr>
              <p:cNvPr id="66" name="墨迹 65"/>
            </p:nvPicPr>
            <p:blipFill>
              <a:blip r:embed="rId118"/>
            </p:blipFill>
            <p:spPr>
              <a:xfrm>
                <a:off x="10854267" y="5143500"/>
                <a:ext cx="191911" cy="224887"/>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7" name="墨迹 66"/>
              <p14:cNvContentPartPr/>
              <p14:nvPr/>
            </p14:nvContentPartPr>
            <p14:xfrm>
              <a:off x="10952338" y="5051853"/>
              <a:ext cx="424039" cy="317238"/>
            </p14:xfrm>
          </p:contentPart>
        </mc:Choice>
        <mc:Fallback xmlns="">
          <p:pic>
            <p:nvPicPr>
              <p:cNvPr id="67" name="墨迹 66"/>
            </p:nvPicPr>
            <p:blipFill>
              <a:blip r:embed="rId120"/>
            </p:blipFill>
            <p:spPr>
              <a:xfrm>
                <a:off x="10952338" y="5051853"/>
                <a:ext cx="424039" cy="31723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8" name="墨迹 67"/>
              <p14:cNvContentPartPr/>
              <p14:nvPr/>
            </p14:nvContentPartPr>
            <p14:xfrm>
              <a:off x="7682088" y="1753978"/>
              <a:ext cx="135467" cy="313009"/>
            </p14:xfrm>
          </p:contentPart>
        </mc:Choice>
        <mc:Fallback xmlns="">
          <p:pic>
            <p:nvPicPr>
              <p:cNvPr id="68" name="墨迹 67"/>
            </p:nvPicPr>
            <p:blipFill>
              <a:blip r:embed="rId122"/>
            </p:blipFill>
            <p:spPr>
              <a:xfrm>
                <a:off x="7682088" y="1753978"/>
                <a:ext cx="135467" cy="31300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9" name="墨迹 68"/>
              <p14:cNvContentPartPr/>
              <p14:nvPr/>
            </p14:nvContentPartPr>
            <p14:xfrm>
              <a:off x="7678561" y="1836460"/>
              <a:ext cx="175683" cy="222067"/>
            </p14:xfrm>
          </p:contentPart>
        </mc:Choice>
        <mc:Fallback xmlns="">
          <p:pic>
            <p:nvPicPr>
              <p:cNvPr id="69" name="墨迹 68"/>
            </p:nvPicPr>
            <p:blipFill>
              <a:blip r:embed="rId124"/>
            </p:blipFill>
            <p:spPr>
              <a:xfrm>
                <a:off x="7678561" y="1836460"/>
                <a:ext cx="175683" cy="22206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0" name="墨迹 69"/>
              <p14:cNvContentPartPr/>
              <p14:nvPr/>
            </p14:nvContentPartPr>
            <p14:xfrm>
              <a:off x="5244394" y="1658102"/>
              <a:ext cx="202494" cy="184174"/>
            </p14:xfrm>
          </p:contentPart>
        </mc:Choice>
        <mc:Fallback xmlns="">
          <p:pic>
            <p:nvPicPr>
              <p:cNvPr id="70" name="墨迹 69"/>
            </p:nvPicPr>
            <p:blipFill>
              <a:blip r:embed="rId126"/>
            </p:blipFill>
            <p:spPr>
              <a:xfrm>
                <a:off x="5244394" y="1658102"/>
                <a:ext cx="202494" cy="184174"/>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1" name="墨迹 70"/>
              <p14:cNvContentPartPr/>
              <p14:nvPr/>
            </p14:nvContentPartPr>
            <p14:xfrm>
              <a:off x="5466644" y="1573681"/>
              <a:ext cx="96661" cy="188757"/>
            </p14:xfrm>
          </p:contentPart>
        </mc:Choice>
        <mc:Fallback xmlns="">
          <p:pic>
            <p:nvPicPr>
              <p:cNvPr id="71" name="墨迹 70"/>
            </p:nvPicPr>
            <p:blipFill>
              <a:blip r:embed="rId128"/>
            </p:blipFill>
            <p:spPr>
              <a:xfrm>
                <a:off x="5466644" y="1573681"/>
                <a:ext cx="96661" cy="18875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2" name="墨迹 71"/>
              <p14:cNvContentPartPr/>
              <p14:nvPr/>
            </p14:nvContentPartPr>
            <p14:xfrm>
              <a:off x="5531555" y="1624263"/>
              <a:ext cx="141112" cy="50758"/>
            </p14:xfrm>
          </p:contentPart>
        </mc:Choice>
        <mc:Fallback xmlns="">
          <p:pic>
            <p:nvPicPr>
              <p:cNvPr id="72" name="墨迹 71"/>
            </p:nvPicPr>
            <p:blipFill>
              <a:blip r:embed="rId130"/>
            </p:blipFill>
            <p:spPr>
              <a:xfrm>
                <a:off x="5531555" y="1624263"/>
                <a:ext cx="141112" cy="50758"/>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3" name="墨迹 72"/>
              <p14:cNvContentPartPr/>
              <p14:nvPr/>
            </p14:nvContentPartPr>
            <p14:xfrm>
              <a:off x="5548488" y="1677136"/>
              <a:ext cx="22578" cy="409590"/>
            </p14:xfrm>
          </p:contentPart>
        </mc:Choice>
        <mc:Fallback xmlns="">
          <p:pic>
            <p:nvPicPr>
              <p:cNvPr id="73" name="墨迹 72"/>
            </p:nvPicPr>
            <p:blipFill>
              <a:blip r:embed="rId132"/>
            </p:blipFill>
            <p:spPr>
              <a:xfrm>
                <a:off x="5548488" y="1677136"/>
                <a:ext cx="22578" cy="40959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4" name="墨迹 73"/>
              <p14:cNvContentPartPr/>
              <p14:nvPr/>
            </p14:nvContentPartPr>
            <p14:xfrm>
              <a:off x="5743222" y="1524685"/>
              <a:ext cx="115711" cy="333629"/>
            </p14:xfrm>
          </p:contentPart>
        </mc:Choice>
        <mc:Fallback xmlns="">
          <p:pic>
            <p:nvPicPr>
              <p:cNvPr id="74" name="墨迹 73"/>
            </p:nvPicPr>
            <p:blipFill>
              <a:blip r:embed="rId134"/>
            </p:blipFill>
            <p:spPr>
              <a:xfrm>
                <a:off x="5743222" y="1524685"/>
                <a:ext cx="115711" cy="33362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5" name="墨迹 74"/>
              <p14:cNvContentPartPr/>
              <p14:nvPr/>
            </p14:nvContentPartPr>
            <p14:xfrm>
              <a:off x="5795433" y="1618623"/>
              <a:ext cx="119944" cy="256963"/>
            </p14:xfrm>
          </p:contentPart>
        </mc:Choice>
        <mc:Fallback xmlns="">
          <p:pic>
            <p:nvPicPr>
              <p:cNvPr id="75" name="墨迹 74"/>
            </p:nvPicPr>
            <p:blipFill>
              <a:blip r:embed="rId136"/>
            </p:blipFill>
            <p:spPr>
              <a:xfrm>
                <a:off x="5795433" y="1618623"/>
                <a:ext cx="119944" cy="25696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6" name="墨迹 75"/>
              <p14:cNvContentPartPr/>
              <p14:nvPr/>
            </p14:nvContentPartPr>
            <p14:xfrm>
              <a:off x="6014155" y="1666561"/>
              <a:ext cx="8467" cy="163554"/>
            </p14:xfrm>
          </p:contentPart>
        </mc:Choice>
        <mc:Fallback xmlns="">
          <p:pic>
            <p:nvPicPr>
              <p:cNvPr id="76" name="墨迹 75"/>
            </p:nvPicPr>
            <p:blipFill>
              <a:blip r:embed="rId138"/>
            </p:blipFill>
            <p:spPr>
              <a:xfrm>
                <a:off x="6014155" y="1666561"/>
                <a:ext cx="8467" cy="16355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7" name="墨迹 76"/>
              <p14:cNvContentPartPr/>
              <p14:nvPr/>
            </p14:nvContentPartPr>
            <p14:xfrm>
              <a:off x="6033911" y="1669381"/>
              <a:ext cx="173037" cy="169194"/>
            </p14:xfrm>
          </p:contentPart>
        </mc:Choice>
        <mc:Fallback xmlns="">
          <p:pic>
            <p:nvPicPr>
              <p:cNvPr id="77" name="墨迹 76"/>
            </p:nvPicPr>
            <p:blipFill>
              <a:blip r:embed="rId140"/>
            </p:blipFill>
            <p:spPr>
              <a:xfrm>
                <a:off x="6033911" y="1669381"/>
                <a:ext cx="173037" cy="169194"/>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8" name="墨迹 77"/>
              <p14:cNvContentPartPr/>
              <p14:nvPr/>
            </p14:nvContentPartPr>
            <p14:xfrm>
              <a:off x="6087533" y="1577734"/>
              <a:ext cx="19756" cy="311599"/>
            </p14:xfrm>
          </p:contentPart>
        </mc:Choice>
        <mc:Fallback xmlns="">
          <p:pic>
            <p:nvPicPr>
              <p:cNvPr id="78" name="墨迹 77"/>
            </p:nvPicPr>
            <p:blipFill>
              <a:blip r:embed="rId142"/>
            </p:blipFill>
            <p:spPr>
              <a:xfrm>
                <a:off x="6087533" y="1577734"/>
                <a:ext cx="19756" cy="311599"/>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9" name="墨迹 78"/>
              <p14:cNvContentPartPr/>
              <p14:nvPr/>
            </p14:nvContentPartPr>
            <p14:xfrm>
              <a:off x="6301140" y="1609282"/>
              <a:ext cx="13582" cy="164435"/>
            </p14:xfrm>
          </p:contentPart>
        </mc:Choice>
        <mc:Fallback xmlns="">
          <p:pic>
            <p:nvPicPr>
              <p:cNvPr id="79" name="墨迹 78"/>
            </p:nvPicPr>
            <p:blipFill>
              <a:blip r:embed="rId144"/>
            </p:blipFill>
            <p:spPr>
              <a:xfrm>
                <a:off x="6301140" y="1609282"/>
                <a:ext cx="13582" cy="16443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80" name="墨迹 79"/>
              <p14:cNvContentPartPr/>
              <p14:nvPr/>
            </p14:nvContentPartPr>
            <p14:xfrm>
              <a:off x="6329891" y="1592891"/>
              <a:ext cx="103364" cy="162497"/>
            </p14:xfrm>
          </p:contentPart>
        </mc:Choice>
        <mc:Fallback xmlns="">
          <p:pic>
            <p:nvPicPr>
              <p:cNvPr id="80" name="墨迹 79"/>
            </p:nvPicPr>
            <p:blipFill>
              <a:blip r:embed="rId146"/>
            </p:blipFill>
            <p:spPr>
              <a:xfrm>
                <a:off x="6329891" y="1592891"/>
                <a:ext cx="103364" cy="16249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1" name="墨迹 80"/>
              <p14:cNvContentPartPr/>
              <p14:nvPr/>
            </p14:nvContentPartPr>
            <p14:xfrm>
              <a:off x="6333066" y="1542486"/>
              <a:ext cx="53622" cy="310541"/>
            </p14:xfrm>
          </p:contentPart>
        </mc:Choice>
        <mc:Fallback xmlns="">
          <p:pic>
            <p:nvPicPr>
              <p:cNvPr id="81" name="墨迹 80"/>
            </p:nvPicPr>
            <p:blipFill>
              <a:blip r:embed="rId148"/>
            </p:blipFill>
            <p:spPr>
              <a:xfrm>
                <a:off x="6333066" y="1542486"/>
                <a:ext cx="53622" cy="310541"/>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2" name="墨迹 81"/>
              <p14:cNvContentPartPr/>
              <p14:nvPr/>
            </p14:nvContentPartPr>
            <p14:xfrm>
              <a:off x="6476647" y="1565045"/>
              <a:ext cx="158397" cy="239691"/>
            </p14:xfrm>
          </p:contentPart>
        </mc:Choice>
        <mc:Fallback xmlns="">
          <p:pic>
            <p:nvPicPr>
              <p:cNvPr id="82" name="墨迹 81"/>
            </p:nvPicPr>
            <p:blipFill>
              <a:blip r:embed="rId150"/>
            </p:blipFill>
            <p:spPr>
              <a:xfrm>
                <a:off x="6476647" y="1565045"/>
                <a:ext cx="158397" cy="23969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4" name="墨迹 83"/>
              <p14:cNvContentPartPr/>
              <p14:nvPr/>
            </p14:nvContentPartPr>
            <p14:xfrm>
              <a:off x="7682088" y="2359376"/>
              <a:ext cx="143934" cy="206734"/>
            </p14:xfrm>
          </p:contentPart>
        </mc:Choice>
        <mc:Fallback xmlns="">
          <p:pic>
            <p:nvPicPr>
              <p:cNvPr id="84" name="墨迹 83"/>
            </p:nvPicPr>
            <p:blipFill>
              <a:blip r:embed="rId152"/>
            </p:blipFill>
            <p:spPr>
              <a:xfrm>
                <a:off x="7682088" y="2359376"/>
                <a:ext cx="143934" cy="206734"/>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5" name="墨迹 84"/>
              <p14:cNvContentPartPr/>
              <p14:nvPr/>
            </p14:nvContentPartPr>
            <p14:xfrm>
              <a:off x="7670800" y="2340518"/>
              <a:ext cx="180622" cy="205852"/>
            </p14:xfrm>
          </p:contentPart>
        </mc:Choice>
        <mc:Fallback xmlns="">
          <p:pic>
            <p:nvPicPr>
              <p:cNvPr id="85" name="墨迹 84"/>
            </p:nvPicPr>
            <p:blipFill>
              <a:blip r:embed="rId154"/>
            </p:blipFill>
            <p:spPr>
              <a:xfrm>
                <a:off x="7670800" y="2340518"/>
                <a:ext cx="180622" cy="205852"/>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6" name="墨迹 85"/>
              <p14:cNvContentPartPr/>
              <p14:nvPr/>
            </p14:nvContentPartPr>
            <p14:xfrm>
              <a:off x="5806546" y="2126205"/>
              <a:ext cx="107421" cy="310189"/>
            </p14:xfrm>
          </p:contentPart>
        </mc:Choice>
        <mc:Fallback xmlns="">
          <p:pic>
            <p:nvPicPr>
              <p:cNvPr id="86" name="墨迹 85"/>
            </p:nvPicPr>
            <p:blipFill>
              <a:blip r:embed="rId156"/>
            </p:blipFill>
            <p:spPr>
              <a:xfrm>
                <a:off x="5806546" y="2126205"/>
                <a:ext cx="107421" cy="31018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7" name="墨迹 86"/>
              <p14:cNvContentPartPr/>
              <p14:nvPr/>
            </p14:nvContentPartPr>
            <p14:xfrm>
              <a:off x="5936191" y="2250281"/>
              <a:ext cx="204964" cy="11279"/>
            </p14:xfrm>
          </p:contentPart>
        </mc:Choice>
        <mc:Fallback xmlns="">
          <p:pic>
            <p:nvPicPr>
              <p:cNvPr id="87" name="墨迹 86"/>
            </p:nvPicPr>
            <p:blipFill>
              <a:blip r:embed="rId158"/>
            </p:blipFill>
            <p:spPr>
              <a:xfrm>
                <a:off x="5936191" y="2250281"/>
                <a:ext cx="204964" cy="1127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8" name="墨迹 87"/>
              <p14:cNvContentPartPr/>
              <p14:nvPr/>
            </p14:nvContentPartPr>
            <p14:xfrm>
              <a:off x="6203244" y="2109286"/>
              <a:ext cx="118533" cy="465283"/>
            </p14:xfrm>
          </p:contentPart>
        </mc:Choice>
        <mc:Fallback xmlns="">
          <p:pic>
            <p:nvPicPr>
              <p:cNvPr id="88" name="墨迹 87"/>
            </p:nvPicPr>
            <p:blipFill>
              <a:blip r:embed="rId160"/>
            </p:blipFill>
            <p:spPr>
              <a:xfrm>
                <a:off x="6203244" y="2109286"/>
                <a:ext cx="118533" cy="465283"/>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9" name="墨迹 88"/>
              <p14:cNvContentPartPr/>
              <p14:nvPr/>
            </p14:nvContentPartPr>
            <p14:xfrm>
              <a:off x="7237588" y="2120565"/>
              <a:ext cx="182034" cy="152275"/>
            </p14:xfrm>
          </p:contentPart>
        </mc:Choice>
        <mc:Fallback xmlns="">
          <p:pic>
            <p:nvPicPr>
              <p:cNvPr id="89" name="墨迹 88"/>
            </p:nvPicPr>
            <p:blipFill>
              <a:blip r:embed="rId162"/>
            </p:blipFill>
            <p:spPr>
              <a:xfrm>
                <a:off x="7237588" y="2120565"/>
                <a:ext cx="182034" cy="152275"/>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0" name="墨迹 89"/>
              <p14:cNvContentPartPr/>
              <p14:nvPr/>
            </p14:nvContentPartPr>
            <p14:xfrm>
              <a:off x="7428088" y="2193883"/>
              <a:ext cx="194734" cy="14099"/>
            </p14:xfrm>
          </p:contentPart>
        </mc:Choice>
        <mc:Fallback xmlns="">
          <p:pic>
            <p:nvPicPr>
              <p:cNvPr id="90" name="墨迹 89"/>
            </p:nvPicPr>
            <p:blipFill>
              <a:blip r:embed="rId164"/>
            </p:blipFill>
            <p:spPr>
              <a:xfrm>
                <a:off x="7428088" y="2193883"/>
                <a:ext cx="194734" cy="1409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1" name="墨迹 90"/>
              <p14:cNvContentPartPr/>
              <p14:nvPr/>
            </p14:nvContentPartPr>
            <p14:xfrm>
              <a:off x="7684028" y="2120565"/>
              <a:ext cx="223838" cy="174834"/>
            </p14:xfrm>
          </p:contentPart>
        </mc:Choice>
        <mc:Fallback xmlns="">
          <p:pic>
            <p:nvPicPr>
              <p:cNvPr id="91" name="墨迹 90"/>
            </p:nvPicPr>
            <p:blipFill>
              <a:blip r:embed="rId166"/>
            </p:blipFill>
            <p:spPr>
              <a:xfrm>
                <a:off x="7684028" y="2120565"/>
                <a:ext cx="223838" cy="174834"/>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2" name="墨迹 91"/>
              <p14:cNvContentPartPr/>
              <p14:nvPr/>
            </p14:nvContentPartPr>
            <p14:xfrm>
              <a:off x="6742288" y="2103646"/>
              <a:ext cx="242712" cy="242511"/>
            </p14:xfrm>
          </p:contentPart>
        </mc:Choice>
        <mc:Fallback xmlns="">
          <p:pic>
            <p:nvPicPr>
              <p:cNvPr id="92" name="墨迹 91"/>
            </p:nvPicPr>
            <p:blipFill>
              <a:blip r:embed="rId168"/>
            </p:blipFill>
            <p:spPr>
              <a:xfrm>
                <a:off x="6742288" y="2103646"/>
                <a:ext cx="242712" cy="242511"/>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3" name="墨迹 92"/>
              <p14:cNvContentPartPr/>
              <p14:nvPr/>
            </p14:nvContentPartPr>
            <p14:xfrm>
              <a:off x="4955822" y="3400801"/>
              <a:ext cx="773289" cy="56398"/>
            </p14:xfrm>
          </p:contentPart>
        </mc:Choice>
        <mc:Fallback xmlns="">
          <p:pic>
            <p:nvPicPr>
              <p:cNvPr id="93" name="墨迹 92"/>
            </p:nvPicPr>
            <p:blipFill>
              <a:blip r:embed="rId170"/>
            </p:blipFill>
            <p:spPr>
              <a:xfrm>
                <a:off x="4955822" y="3400801"/>
                <a:ext cx="773289" cy="56398"/>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4" name="墨迹 93"/>
              <p14:cNvContentPartPr/>
              <p14:nvPr/>
            </p14:nvContentPartPr>
            <p14:xfrm>
              <a:off x="5709355" y="3361322"/>
              <a:ext cx="206022" cy="253791"/>
            </p14:xfrm>
          </p:contentPart>
        </mc:Choice>
        <mc:Fallback xmlns="">
          <p:pic>
            <p:nvPicPr>
              <p:cNvPr id="94" name="墨迹 93"/>
            </p:nvPicPr>
            <p:blipFill>
              <a:blip r:embed="rId172"/>
            </p:blipFill>
            <p:spPr>
              <a:xfrm>
                <a:off x="5709355" y="3361322"/>
                <a:ext cx="206022" cy="253791"/>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5" name="墨迹 94"/>
              <p14:cNvContentPartPr/>
              <p14:nvPr/>
            </p14:nvContentPartPr>
            <p14:xfrm>
              <a:off x="5740400" y="3397099"/>
              <a:ext cx="220133" cy="260313"/>
            </p14:xfrm>
          </p:contentPart>
        </mc:Choice>
        <mc:Fallback xmlns="">
          <p:pic>
            <p:nvPicPr>
              <p:cNvPr id="95" name="墨迹 94"/>
            </p:nvPicPr>
            <p:blipFill>
              <a:blip r:embed="rId174"/>
            </p:blipFill>
            <p:spPr>
              <a:xfrm>
                <a:off x="5740400" y="3397099"/>
                <a:ext cx="220133" cy="260313"/>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6" name="墨迹 95"/>
              <p14:cNvContentPartPr/>
              <p14:nvPr/>
            </p14:nvContentPartPr>
            <p14:xfrm>
              <a:off x="4442177" y="3756108"/>
              <a:ext cx="149578" cy="11280"/>
            </p14:xfrm>
          </p:contentPart>
        </mc:Choice>
        <mc:Fallback xmlns="">
          <p:pic>
            <p:nvPicPr>
              <p:cNvPr id="96" name="墨迹 95"/>
            </p:nvPicPr>
            <p:blipFill>
              <a:blip r:embed="rId176"/>
            </p:blipFill>
            <p:spPr>
              <a:xfrm>
                <a:off x="4442177" y="3756108"/>
                <a:ext cx="149578" cy="1128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7" name="墨迹 96"/>
              <p14:cNvContentPartPr/>
              <p14:nvPr/>
            </p14:nvContentPartPr>
            <p14:xfrm>
              <a:off x="4419600" y="3868904"/>
              <a:ext cx="33866" cy="267891"/>
            </p14:xfrm>
          </p:contentPart>
        </mc:Choice>
        <mc:Fallback xmlns="">
          <p:pic>
            <p:nvPicPr>
              <p:cNvPr id="97" name="墨迹 96"/>
            </p:nvPicPr>
            <p:blipFill>
              <a:blip r:embed="rId178"/>
            </p:blipFill>
            <p:spPr>
              <a:xfrm>
                <a:off x="4419600" y="3868904"/>
                <a:ext cx="33866" cy="267891"/>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8" name="墨迹 97"/>
              <p14:cNvContentPartPr/>
              <p14:nvPr/>
            </p14:nvContentPartPr>
            <p14:xfrm>
              <a:off x="4487333" y="3865908"/>
              <a:ext cx="158044" cy="240749"/>
            </p14:xfrm>
          </p:contentPart>
        </mc:Choice>
        <mc:Fallback xmlns="">
          <p:pic>
            <p:nvPicPr>
              <p:cNvPr id="98" name="墨迹 97"/>
            </p:nvPicPr>
            <p:blipFill>
              <a:blip r:embed="rId180"/>
            </p:blipFill>
            <p:spPr>
              <a:xfrm>
                <a:off x="4487333" y="3865908"/>
                <a:ext cx="158044" cy="24074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9" name="墨迹 98"/>
              <p14:cNvContentPartPr/>
              <p14:nvPr/>
            </p14:nvContentPartPr>
            <p14:xfrm>
              <a:off x="4687711" y="3818146"/>
              <a:ext cx="129822" cy="293270"/>
            </p14:xfrm>
          </p:contentPart>
        </mc:Choice>
        <mc:Fallback xmlns="">
          <p:pic>
            <p:nvPicPr>
              <p:cNvPr id="99" name="墨迹 98"/>
            </p:nvPicPr>
            <p:blipFill>
              <a:blip r:embed="rId182"/>
            </p:blipFill>
            <p:spPr>
              <a:xfrm>
                <a:off x="4687711" y="3818146"/>
                <a:ext cx="129822" cy="293270"/>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00" name="墨迹 99"/>
              <p14:cNvContentPartPr/>
              <p14:nvPr/>
            </p14:nvContentPartPr>
            <p14:xfrm>
              <a:off x="4847166" y="3759633"/>
              <a:ext cx="67028" cy="546356"/>
            </p14:xfrm>
          </p:contentPart>
        </mc:Choice>
        <mc:Fallback xmlns="">
          <p:pic>
            <p:nvPicPr>
              <p:cNvPr id="100" name="墨迹 99"/>
            </p:nvPicPr>
            <p:blipFill>
              <a:blip r:embed="rId184"/>
            </p:blipFill>
            <p:spPr>
              <a:xfrm>
                <a:off x="4847166" y="3759633"/>
                <a:ext cx="67028" cy="546356"/>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01" name="墨迹 100"/>
              <p14:cNvContentPartPr/>
              <p14:nvPr/>
            </p14:nvContentPartPr>
            <p14:xfrm>
              <a:off x="4948413" y="3716629"/>
              <a:ext cx="216253" cy="381392"/>
            </p14:xfrm>
          </p:contentPart>
        </mc:Choice>
        <mc:Fallback xmlns="">
          <p:pic>
            <p:nvPicPr>
              <p:cNvPr id="101" name="墨迹 100"/>
            </p:nvPicPr>
            <p:blipFill>
              <a:blip r:embed="rId186"/>
            </p:blipFill>
            <p:spPr>
              <a:xfrm>
                <a:off x="4948413" y="3716629"/>
                <a:ext cx="216253" cy="381392"/>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2" name="墨迹 101"/>
              <p14:cNvContentPartPr/>
              <p14:nvPr/>
            </p14:nvContentPartPr>
            <p14:xfrm>
              <a:off x="5163784" y="3675917"/>
              <a:ext cx="466549" cy="511636"/>
            </p14:xfrm>
          </p:contentPart>
        </mc:Choice>
        <mc:Fallback xmlns="">
          <p:pic>
            <p:nvPicPr>
              <p:cNvPr id="102" name="墨迹 101"/>
            </p:nvPicPr>
            <p:blipFill>
              <a:blip r:embed="rId188"/>
            </p:blipFill>
            <p:spPr>
              <a:xfrm>
                <a:off x="5163784" y="3675917"/>
                <a:ext cx="466549" cy="511636"/>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3" name="墨迹 102"/>
              <p14:cNvContentPartPr/>
              <p14:nvPr/>
            </p14:nvContentPartPr>
            <p14:xfrm>
              <a:off x="5425016" y="3707289"/>
              <a:ext cx="261761" cy="227178"/>
            </p14:xfrm>
          </p:contentPart>
        </mc:Choice>
        <mc:Fallback xmlns="">
          <p:pic>
            <p:nvPicPr>
              <p:cNvPr id="103" name="墨迹 102"/>
            </p:nvPicPr>
            <p:blipFill>
              <a:blip r:embed="rId190"/>
            </p:blipFill>
            <p:spPr>
              <a:xfrm>
                <a:off x="5425016" y="3707289"/>
                <a:ext cx="261761" cy="227178"/>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4" name="墨迹 103"/>
              <p14:cNvContentPartPr/>
              <p14:nvPr/>
            </p14:nvContentPartPr>
            <p14:xfrm>
              <a:off x="5505450" y="3591849"/>
              <a:ext cx="288572" cy="525206"/>
            </p14:xfrm>
          </p:contentPart>
        </mc:Choice>
        <mc:Fallback xmlns="">
          <p:pic>
            <p:nvPicPr>
              <p:cNvPr id="104" name="墨迹 103"/>
            </p:nvPicPr>
            <p:blipFill>
              <a:blip r:embed="rId192"/>
            </p:blipFill>
            <p:spPr>
              <a:xfrm>
                <a:off x="5505450" y="3591849"/>
                <a:ext cx="288572" cy="525206"/>
              </a:xfrm>
              <a:prstGeom prst="rect"/>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61793" y="720719"/>
            <a:ext cx="11068026" cy="285988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61793" y="720719"/>
            <a:ext cx="11068026" cy="2859888"/>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7072488" y="1521336"/>
              <a:ext cx="95956" cy="164964"/>
            </p14:xfrm>
          </p:contentPart>
        </mc:Choice>
        <mc:Fallback xmlns="">
          <p:pic>
            <p:nvPicPr>
              <p:cNvPr id="2" name="墨迹 1"/>
            </p:nvPicPr>
            <p:blipFill>
              <a:blip r:embed="rId3"/>
            </p:blipFill>
            <p:spPr>
              <a:xfrm>
                <a:off x="7072488" y="1521336"/>
                <a:ext cx="95956" cy="16496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7066844" y="1539666"/>
              <a:ext cx="73378" cy="101516"/>
            </p14:xfrm>
          </p:contentPart>
        </mc:Choice>
        <mc:Fallback xmlns="">
          <p:pic>
            <p:nvPicPr>
              <p:cNvPr id="4" name="墨迹 3"/>
            </p:nvPicPr>
            <p:blipFill>
              <a:blip r:embed="rId5"/>
            </p:blipFill>
            <p:spPr>
              <a:xfrm>
                <a:off x="7066844" y="1539666"/>
                <a:ext cx="73378" cy="10151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6996288" y="1598002"/>
              <a:ext cx="163689" cy="26261"/>
            </p14:xfrm>
          </p:contentPart>
        </mc:Choice>
        <mc:Fallback xmlns="">
          <p:pic>
            <p:nvPicPr>
              <p:cNvPr id="5" name="墨迹 4"/>
            </p:nvPicPr>
            <p:blipFill>
              <a:blip r:embed="rId7"/>
            </p:blipFill>
            <p:spPr>
              <a:xfrm>
                <a:off x="6996288" y="1598002"/>
                <a:ext cx="163689" cy="2626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7295444" y="1686300"/>
              <a:ext cx="81844" cy="140996"/>
            </p14:xfrm>
          </p:contentPart>
        </mc:Choice>
        <mc:Fallback xmlns="">
          <p:pic>
            <p:nvPicPr>
              <p:cNvPr id="6" name="墨迹 5"/>
            </p:nvPicPr>
            <p:blipFill>
              <a:blip r:embed="rId9"/>
            </p:blipFill>
            <p:spPr>
              <a:xfrm>
                <a:off x="7295444" y="1686300"/>
                <a:ext cx="81844" cy="14099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7303911" y="1691940"/>
              <a:ext cx="56444" cy="73318"/>
            </p14:xfrm>
          </p:contentPart>
        </mc:Choice>
        <mc:Fallback xmlns="">
          <p:pic>
            <p:nvPicPr>
              <p:cNvPr id="7" name="墨迹 6"/>
            </p:nvPicPr>
            <p:blipFill>
              <a:blip r:embed="rId11"/>
            </p:blipFill>
            <p:spPr>
              <a:xfrm>
                <a:off x="7303911" y="1691940"/>
                <a:ext cx="56444" cy="7331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7269338" y="1738997"/>
              <a:ext cx="110772" cy="34720"/>
            </p14:xfrm>
          </p:contentPart>
        </mc:Choice>
        <mc:Fallback xmlns="">
          <p:pic>
            <p:nvPicPr>
              <p:cNvPr id="8" name="墨迹 7"/>
            </p:nvPicPr>
            <p:blipFill>
              <a:blip r:embed="rId13"/>
            </p:blipFill>
            <p:spPr>
              <a:xfrm>
                <a:off x="7269338" y="1738997"/>
                <a:ext cx="110772" cy="3472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309555" y="1965471"/>
              <a:ext cx="67734" cy="101516"/>
            </p14:xfrm>
          </p:contentPart>
        </mc:Choice>
        <mc:Fallback xmlns="">
          <p:pic>
            <p:nvPicPr>
              <p:cNvPr id="9" name="墨迹 8"/>
            </p:nvPicPr>
            <p:blipFill>
              <a:blip r:embed="rId15"/>
            </p:blipFill>
            <p:spPr>
              <a:xfrm>
                <a:off x="7309555" y="1965471"/>
                <a:ext cx="67734" cy="10151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7285213" y="1964590"/>
              <a:ext cx="83609" cy="88298"/>
            </p14:xfrm>
          </p:contentPart>
        </mc:Choice>
        <mc:Fallback xmlns="">
          <p:pic>
            <p:nvPicPr>
              <p:cNvPr id="10" name="墨迹 9"/>
            </p:nvPicPr>
            <p:blipFill>
              <a:blip r:embed="rId17"/>
            </p:blipFill>
            <p:spPr>
              <a:xfrm>
                <a:off x="7285213" y="1964590"/>
                <a:ext cx="83609" cy="8829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7264400" y="2013409"/>
              <a:ext cx="121355" cy="28199"/>
            </p14:xfrm>
          </p:contentPart>
        </mc:Choice>
        <mc:Fallback xmlns="">
          <p:pic>
            <p:nvPicPr>
              <p:cNvPr id="11" name="墨迹 10"/>
            </p:nvPicPr>
            <p:blipFill>
              <a:blip r:embed="rId19"/>
            </p:blipFill>
            <p:spPr>
              <a:xfrm>
                <a:off x="7264400" y="2013409"/>
                <a:ext cx="121355" cy="2819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6843888" y="1938682"/>
              <a:ext cx="81844" cy="122665"/>
            </p14:xfrm>
          </p:contentPart>
        </mc:Choice>
        <mc:Fallback xmlns="">
          <p:pic>
            <p:nvPicPr>
              <p:cNvPr id="12" name="墨迹 11"/>
            </p:nvPicPr>
            <p:blipFill>
              <a:blip r:embed="rId21"/>
            </p:blipFill>
            <p:spPr>
              <a:xfrm>
                <a:off x="6843888" y="1938682"/>
                <a:ext cx="81844" cy="12266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6815313" y="1959302"/>
              <a:ext cx="101953" cy="90766"/>
            </p14:xfrm>
          </p:contentPart>
        </mc:Choice>
        <mc:Fallback xmlns="">
          <p:pic>
            <p:nvPicPr>
              <p:cNvPr id="13" name="墨迹 12"/>
            </p:nvPicPr>
            <p:blipFill>
              <a:blip r:embed="rId23"/>
            </p:blipFill>
            <p:spPr>
              <a:xfrm>
                <a:off x="6815313" y="1959302"/>
                <a:ext cx="101953" cy="9076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6764337" y="2019049"/>
              <a:ext cx="183974" cy="16919"/>
            </p14:xfrm>
          </p:contentPart>
        </mc:Choice>
        <mc:Fallback xmlns="">
          <p:pic>
            <p:nvPicPr>
              <p:cNvPr id="14" name="墨迹 13"/>
            </p:nvPicPr>
            <p:blipFill>
              <a:blip r:embed="rId25"/>
            </p:blipFill>
            <p:spPr>
              <a:xfrm>
                <a:off x="6764337" y="2019049"/>
                <a:ext cx="183974" cy="1691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7574844" y="1534026"/>
              <a:ext cx="62088" cy="140995"/>
            </p14:xfrm>
          </p:contentPart>
        </mc:Choice>
        <mc:Fallback xmlns="">
          <p:pic>
            <p:nvPicPr>
              <p:cNvPr id="15" name="墨迹 14"/>
            </p:nvPicPr>
            <p:blipFill>
              <a:blip r:embed="rId27"/>
            </p:blipFill>
            <p:spPr>
              <a:xfrm>
                <a:off x="7574844" y="1534026"/>
                <a:ext cx="62088" cy="14099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7554383" y="1547244"/>
              <a:ext cx="74084" cy="96758"/>
            </p14:xfrm>
          </p:contentPart>
        </mc:Choice>
        <mc:Fallback xmlns="">
          <p:pic>
            <p:nvPicPr>
              <p:cNvPr id="16" name="墨迹 15"/>
            </p:nvPicPr>
            <p:blipFill>
              <a:blip r:embed="rId29"/>
            </p:blipFill>
            <p:spPr>
              <a:xfrm>
                <a:off x="7554383" y="1547244"/>
                <a:ext cx="74084" cy="9675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7486650" y="1598884"/>
              <a:ext cx="178505" cy="19739"/>
            </p14:xfrm>
          </p:contentPart>
        </mc:Choice>
        <mc:Fallback xmlns="">
          <p:pic>
            <p:nvPicPr>
              <p:cNvPr id="17" name="墨迹 16"/>
            </p:nvPicPr>
            <p:blipFill>
              <a:blip r:embed="rId31"/>
            </p:blipFill>
            <p:spPr>
              <a:xfrm>
                <a:off x="7486650" y="1598884"/>
                <a:ext cx="178505" cy="1973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7761111" y="1942911"/>
              <a:ext cx="79022" cy="132536"/>
            </p14:xfrm>
          </p:contentPart>
        </mc:Choice>
        <mc:Fallback xmlns="">
          <p:pic>
            <p:nvPicPr>
              <p:cNvPr id="18" name="墨迹 17"/>
            </p:nvPicPr>
            <p:blipFill>
              <a:blip r:embed="rId33"/>
            </p:blipFill>
            <p:spPr>
              <a:xfrm>
                <a:off x="7761111" y="1942911"/>
                <a:ext cx="79022" cy="13253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7749822" y="1973225"/>
              <a:ext cx="81844" cy="68383"/>
            </p14:xfrm>
          </p:contentPart>
        </mc:Choice>
        <mc:Fallback xmlns="">
          <p:pic>
            <p:nvPicPr>
              <p:cNvPr id="19" name="墨迹 18"/>
            </p:nvPicPr>
            <p:blipFill>
              <a:blip r:embed="rId35"/>
            </p:blipFill>
            <p:spPr>
              <a:xfrm>
                <a:off x="7749822" y="1973225"/>
                <a:ext cx="81844" cy="6838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7689144" y="1987149"/>
              <a:ext cx="179211" cy="54459"/>
            </p14:xfrm>
          </p:contentPart>
        </mc:Choice>
        <mc:Fallback xmlns="">
          <p:pic>
            <p:nvPicPr>
              <p:cNvPr id="20" name="墨迹 19"/>
            </p:nvPicPr>
            <p:blipFill>
              <a:blip r:embed="rId37"/>
            </p:blipFill>
            <p:spPr>
              <a:xfrm>
                <a:off x="7689144" y="1987149"/>
                <a:ext cx="179211" cy="5445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5909733" y="1118972"/>
              <a:ext cx="146756" cy="373284"/>
            </p14:xfrm>
          </p:contentPart>
        </mc:Choice>
        <mc:Fallback xmlns="">
          <p:pic>
            <p:nvPicPr>
              <p:cNvPr id="21" name="墨迹 20"/>
            </p:nvPicPr>
            <p:blipFill>
              <a:blip r:embed="rId39"/>
            </p:blipFill>
            <p:spPr>
              <a:xfrm>
                <a:off x="5909733" y="1118972"/>
                <a:ext cx="146756" cy="37328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6175022" y="2583029"/>
              <a:ext cx="220133" cy="153685"/>
            </p14:xfrm>
          </p:contentPart>
        </mc:Choice>
        <mc:Fallback xmlns="">
          <p:pic>
            <p:nvPicPr>
              <p:cNvPr id="22" name="墨迹 21"/>
            </p:nvPicPr>
            <p:blipFill>
              <a:blip r:embed="rId41"/>
            </p:blipFill>
            <p:spPr>
              <a:xfrm>
                <a:off x="6175022" y="2583029"/>
                <a:ext cx="220133" cy="15368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1228372" y="1314074"/>
              <a:ext cx="326672" cy="274411"/>
            </p14:xfrm>
          </p:contentPart>
        </mc:Choice>
        <mc:Fallback xmlns="">
          <p:pic>
            <p:nvPicPr>
              <p:cNvPr id="23" name="墨迹 22"/>
            </p:nvPicPr>
            <p:blipFill>
              <a:blip r:embed="rId43"/>
            </p:blipFill>
            <p:spPr>
              <a:xfrm>
                <a:off x="1228372" y="1314074"/>
                <a:ext cx="326672" cy="27441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5599288" y="2991915"/>
              <a:ext cx="124178" cy="138175"/>
            </p14:xfrm>
          </p:contentPart>
        </mc:Choice>
        <mc:Fallback xmlns="">
          <p:pic>
            <p:nvPicPr>
              <p:cNvPr id="24" name="墨迹 23"/>
            </p:nvPicPr>
            <p:blipFill>
              <a:blip r:embed="rId45"/>
            </p:blipFill>
            <p:spPr>
              <a:xfrm>
                <a:off x="5599288" y="2991915"/>
                <a:ext cx="124178" cy="13817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6350000" y="3561535"/>
              <a:ext cx="158044" cy="166022"/>
            </p14:xfrm>
          </p:contentPart>
        </mc:Choice>
        <mc:Fallback xmlns="">
          <p:pic>
            <p:nvPicPr>
              <p:cNvPr id="25" name="墨迹 24"/>
            </p:nvPicPr>
            <p:blipFill>
              <a:blip r:embed="rId47"/>
            </p:blipFill>
            <p:spPr>
              <a:xfrm>
                <a:off x="6350000" y="3561535"/>
                <a:ext cx="158044" cy="166022"/>
              </a:xfrm>
              <a:prstGeom prst="rect"/>
            </p:spPr>
          </p:pic>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50036" y="688175"/>
            <a:ext cx="11599122" cy="330518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50036" y="688175"/>
            <a:ext cx="11599122" cy="3305181"/>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1557866" y="3688430"/>
              <a:ext cx="426156" cy="470924"/>
            </p14:xfrm>
          </p:contentPart>
        </mc:Choice>
        <mc:Fallback xmlns="">
          <p:pic>
            <p:nvPicPr>
              <p:cNvPr id="2" name="墨迹 1"/>
            </p:nvPicPr>
            <p:blipFill>
              <a:blip r:embed="rId3"/>
            </p:blipFill>
            <p:spPr>
              <a:xfrm>
                <a:off x="1557866" y="3688430"/>
                <a:ext cx="426156" cy="47092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7337777" y="3908383"/>
              <a:ext cx="203200" cy="253791"/>
            </p14:xfrm>
          </p:contentPart>
        </mc:Choice>
        <mc:Fallback xmlns="">
          <p:pic>
            <p:nvPicPr>
              <p:cNvPr id="4" name="墨迹 3"/>
            </p:nvPicPr>
            <p:blipFill>
              <a:blip r:embed="rId5"/>
            </p:blipFill>
            <p:spPr>
              <a:xfrm>
                <a:off x="7337777" y="3908383"/>
                <a:ext cx="203200" cy="25379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7351006" y="3913318"/>
              <a:ext cx="175860" cy="271415"/>
            </p14:xfrm>
          </p:contentPart>
        </mc:Choice>
        <mc:Fallback xmlns="">
          <p:pic>
            <p:nvPicPr>
              <p:cNvPr id="5" name="墨迹 4"/>
            </p:nvPicPr>
            <p:blipFill>
              <a:blip r:embed="rId7"/>
            </p:blipFill>
            <p:spPr>
              <a:xfrm>
                <a:off x="7351006" y="3913318"/>
                <a:ext cx="175860" cy="27141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6494638" y="4401337"/>
              <a:ext cx="566562" cy="606807"/>
            </p14:xfrm>
          </p:contentPart>
        </mc:Choice>
        <mc:Fallback xmlns="">
          <p:pic>
            <p:nvPicPr>
              <p:cNvPr id="6" name="墨迹 5"/>
            </p:nvPicPr>
            <p:blipFill>
              <a:blip r:embed="rId9"/>
            </p:blipFill>
            <p:spPr>
              <a:xfrm>
                <a:off x="6494638" y="4401337"/>
                <a:ext cx="566562" cy="60680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7126111" y="4551320"/>
              <a:ext cx="34749" cy="217133"/>
            </p14:xfrm>
          </p:contentPart>
        </mc:Choice>
        <mc:Fallback xmlns="">
          <p:pic>
            <p:nvPicPr>
              <p:cNvPr id="7" name="墨迹 6"/>
            </p:nvPicPr>
            <p:blipFill>
              <a:blip r:embed="rId11"/>
            </p:blipFill>
            <p:spPr>
              <a:xfrm>
                <a:off x="7126111" y="4551320"/>
                <a:ext cx="34749" cy="21713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7159272" y="4566125"/>
              <a:ext cx="153811" cy="236166"/>
            </p14:xfrm>
          </p:contentPart>
        </mc:Choice>
        <mc:Fallback xmlns="">
          <p:pic>
            <p:nvPicPr>
              <p:cNvPr id="8" name="墨迹 7"/>
            </p:nvPicPr>
            <p:blipFill>
              <a:blip r:embed="rId13"/>
            </p:blipFill>
            <p:spPr>
              <a:xfrm>
                <a:off x="7159272" y="4566125"/>
                <a:ext cx="153811" cy="23616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202311" y="4466371"/>
              <a:ext cx="50800" cy="385268"/>
            </p14:xfrm>
          </p:contentPart>
        </mc:Choice>
        <mc:Fallback xmlns="">
          <p:pic>
            <p:nvPicPr>
              <p:cNvPr id="9" name="墨迹 8"/>
            </p:nvPicPr>
            <p:blipFill>
              <a:blip r:embed="rId15"/>
            </p:blipFill>
            <p:spPr>
              <a:xfrm>
                <a:off x="7202311" y="4466371"/>
                <a:ext cx="50800" cy="38526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7346244" y="4596439"/>
              <a:ext cx="115711" cy="201094"/>
            </p14:xfrm>
          </p:contentPart>
        </mc:Choice>
        <mc:Fallback xmlns="">
          <p:pic>
            <p:nvPicPr>
              <p:cNvPr id="10" name="墨迹 9"/>
            </p:nvPicPr>
            <p:blipFill>
              <a:blip r:embed="rId17"/>
            </p:blipFill>
            <p:spPr>
              <a:xfrm>
                <a:off x="7346244" y="4596439"/>
                <a:ext cx="115711" cy="20109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7473244" y="4442578"/>
              <a:ext cx="364772" cy="391614"/>
            </p14:xfrm>
          </p:contentPart>
        </mc:Choice>
        <mc:Fallback xmlns="">
          <p:pic>
            <p:nvPicPr>
              <p:cNvPr id="11" name="墨迹 10"/>
            </p:nvPicPr>
            <p:blipFill>
              <a:blip r:embed="rId19"/>
            </p:blipFill>
            <p:spPr>
              <a:xfrm>
                <a:off x="7473244" y="4442578"/>
                <a:ext cx="364772" cy="39161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8048977" y="4474302"/>
              <a:ext cx="240419" cy="48819"/>
            </p14:xfrm>
          </p:contentPart>
        </mc:Choice>
        <mc:Fallback xmlns="">
          <p:pic>
            <p:nvPicPr>
              <p:cNvPr id="12" name="墨迹 11"/>
            </p:nvPicPr>
            <p:blipFill>
              <a:blip r:embed="rId21"/>
            </p:blipFill>
            <p:spPr>
              <a:xfrm>
                <a:off x="8048977" y="4474302"/>
                <a:ext cx="240419" cy="4881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993944" y="4408915"/>
              <a:ext cx="201788" cy="337683"/>
            </p14:xfrm>
          </p:contentPart>
        </mc:Choice>
        <mc:Fallback xmlns="">
          <p:pic>
            <p:nvPicPr>
              <p:cNvPr id="13" name="墨迹 12"/>
            </p:nvPicPr>
            <p:blipFill>
              <a:blip r:embed="rId23"/>
            </p:blipFill>
            <p:spPr>
              <a:xfrm>
                <a:off x="7993944" y="4408915"/>
                <a:ext cx="201788" cy="33768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8082844" y="4621289"/>
              <a:ext cx="26811" cy="158443"/>
            </p14:xfrm>
          </p:contentPart>
        </mc:Choice>
        <mc:Fallback xmlns="">
          <p:pic>
            <p:nvPicPr>
              <p:cNvPr id="14" name="墨迹 13"/>
            </p:nvPicPr>
            <p:blipFill>
              <a:blip r:embed="rId25"/>
            </p:blipFill>
            <p:spPr>
              <a:xfrm>
                <a:off x="8082844" y="4621289"/>
                <a:ext cx="26811" cy="15844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099777" y="4654247"/>
              <a:ext cx="184150" cy="54988"/>
            </p14:xfrm>
          </p:contentPart>
        </mc:Choice>
        <mc:Fallback xmlns="">
          <p:pic>
            <p:nvPicPr>
              <p:cNvPr id="15" name="墨迹 14"/>
            </p:nvPicPr>
            <p:blipFill>
              <a:blip r:embed="rId27"/>
            </p:blipFill>
            <p:spPr>
              <a:xfrm>
                <a:off x="8099777" y="4654247"/>
                <a:ext cx="184150" cy="5498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203494" y="4568416"/>
              <a:ext cx="122061" cy="247975"/>
            </p14:xfrm>
          </p:contentPart>
        </mc:Choice>
        <mc:Fallback xmlns="">
          <p:pic>
            <p:nvPicPr>
              <p:cNvPr id="16" name="墨迹 15"/>
            </p:nvPicPr>
            <p:blipFill>
              <a:blip r:embed="rId29"/>
            </p:blipFill>
            <p:spPr>
              <a:xfrm>
                <a:off x="8203494" y="4568416"/>
                <a:ext cx="122061" cy="24797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370711" y="4271974"/>
              <a:ext cx="370593" cy="514279"/>
            </p14:xfrm>
          </p:contentPart>
        </mc:Choice>
        <mc:Fallback xmlns="">
          <p:pic>
            <p:nvPicPr>
              <p:cNvPr id="17" name="墨迹 16"/>
            </p:nvPicPr>
            <p:blipFill>
              <a:blip r:embed="rId31"/>
            </p:blipFill>
            <p:spPr>
              <a:xfrm>
                <a:off x="8370711" y="4271974"/>
                <a:ext cx="370593" cy="51427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771466" y="4338946"/>
              <a:ext cx="282222" cy="568387"/>
            </p14:xfrm>
          </p:contentPart>
        </mc:Choice>
        <mc:Fallback xmlns="">
          <p:pic>
            <p:nvPicPr>
              <p:cNvPr id="18" name="墨迹 17"/>
            </p:nvPicPr>
            <p:blipFill>
              <a:blip r:embed="rId33"/>
            </p:blipFill>
            <p:spPr>
              <a:xfrm>
                <a:off x="8771466" y="4338946"/>
                <a:ext cx="282222" cy="56838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890000" y="4520301"/>
              <a:ext cx="197555" cy="303845"/>
            </p14:xfrm>
          </p:contentPart>
        </mc:Choice>
        <mc:Fallback xmlns="">
          <p:pic>
            <p:nvPicPr>
              <p:cNvPr id="19" name="墨迹 18"/>
            </p:nvPicPr>
            <p:blipFill>
              <a:blip r:embed="rId35"/>
            </p:blipFill>
            <p:spPr>
              <a:xfrm>
                <a:off x="8890000" y="4520301"/>
                <a:ext cx="197555" cy="30384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9002888" y="4286250"/>
              <a:ext cx="95956" cy="115615"/>
            </p14:xfrm>
          </p:contentPart>
        </mc:Choice>
        <mc:Fallback xmlns="">
          <p:pic>
            <p:nvPicPr>
              <p:cNvPr id="20" name="墨迹 19"/>
            </p:nvPicPr>
            <p:blipFill>
              <a:blip r:embed="rId37"/>
            </p:blipFill>
            <p:spPr>
              <a:xfrm>
                <a:off x="9002888" y="4286250"/>
                <a:ext cx="95956" cy="11561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664222" y="4414555"/>
              <a:ext cx="200378" cy="324465"/>
            </p14:xfrm>
          </p:contentPart>
        </mc:Choice>
        <mc:Fallback xmlns="">
          <p:pic>
            <p:nvPicPr>
              <p:cNvPr id="21" name="墨迹 20"/>
            </p:nvPicPr>
            <p:blipFill>
              <a:blip r:embed="rId39"/>
            </p:blipFill>
            <p:spPr>
              <a:xfrm>
                <a:off x="8664222" y="4414555"/>
                <a:ext cx="200378" cy="32446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9349140" y="4417904"/>
              <a:ext cx="258410" cy="48819"/>
            </p14:xfrm>
          </p:contentPart>
        </mc:Choice>
        <mc:Fallback xmlns="">
          <p:pic>
            <p:nvPicPr>
              <p:cNvPr id="22" name="墨迹 21"/>
            </p:nvPicPr>
            <p:blipFill>
              <a:blip r:embed="rId41"/>
            </p:blipFill>
            <p:spPr>
              <a:xfrm>
                <a:off x="9349140" y="4417904"/>
                <a:ext cx="258410" cy="4881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332206" y="4324318"/>
              <a:ext cx="173038" cy="363767"/>
            </p14:xfrm>
          </p:contentPart>
        </mc:Choice>
        <mc:Fallback xmlns="">
          <p:pic>
            <p:nvPicPr>
              <p:cNvPr id="23" name="墨迹 22"/>
            </p:nvPicPr>
            <p:blipFill>
              <a:blip r:embed="rId43"/>
            </p:blipFill>
            <p:spPr>
              <a:xfrm>
                <a:off x="9332206" y="4324318"/>
                <a:ext cx="173038" cy="36376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477022" y="4545680"/>
              <a:ext cx="152400" cy="146635"/>
            </p14:xfrm>
          </p:contentPart>
        </mc:Choice>
        <mc:Fallback xmlns="">
          <p:pic>
            <p:nvPicPr>
              <p:cNvPr id="24" name="墨迹 23"/>
            </p:nvPicPr>
            <p:blipFill>
              <a:blip r:embed="rId45"/>
            </p:blipFill>
            <p:spPr>
              <a:xfrm>
                <a:off x="9477022" y="4545680"/>
                <a:ext cx="152400" cy="14663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768769" y="4316563"/>
              <a:ext cx="303741" cy="310189"/>
            </p14:xfrm>
          </p:contentPart>
        </mc:Choice>
        <mc:Fallback xmlns="">
          <p:pic>
            <p:nvPicPr>
              <p:cNvPr id="25" name="墨迹 24"/>
            </p:nvPicPr>
            <p:blipFill>
              <a:blip r:embed="rId47"/>
            </p:blipFill>
            <p:spPr>
              <a:xfrm>
                <a:off x="9768769" y="4316563"/>
                <a:ext cx="303741" cy="31018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10075333" y="4177331"/>
              <a:ext cx="519289" cy="531904"/>
            </p14:xfrm>
          </p:contentPart>
        </mc:Choice>
        <mc:Fallback xmlns="">
          <p:pic>
            <p:nvPicPr>
              <p:cNvPr id="26" name="墨迹 25"/>
            </p:nvPicPr>
            <p:blipFill>
              <a:blip r:embed="rId49"/>
            </p:blipFill>
            <p:spPr>
              <a:xfrm>
                <a:off x="10075333" y="4177331"/>
                <a:ext cx="519289" cy="53190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10400594" y="4128335"/>
              <a:ext cx="226483" cy="400426"/>
            </p14:xfrm>
          </p:contentPart>
        </mc:Choice>
        <mc:Fallback xmlns="">
          <p:pic>
            <p:nvPicPr>
              <p:cNvPr id="27" name="墨迹 26"/>
            </p:nvPicPr>
            <p:blipFill>
              <a:blip r:embed="rId51"/>
            </p:blipFill>
            <p:spPr>
              <a:xfrm>
                <a:off x="10400594" y="4128335"/>
                <a:ext cx="226483" cy="40042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10752667" y="4260342"/>
              <a:ext cx="144814" cy="234580"/>
            </p14:xfrm>
          </p:contentPart>
        </mc:Choice>
        <mc:Fallback xmlns="">
          <p:pic>
            <p:nvPicPr>
              <p:cNvPr id="28" name="墨迹 27"/>
            </p:nvPicPr>
            <p:blipFill>
              <a:blip r:embed="rId53"/>
            </p:blipFill>
            <p:spPr>
              <a:xfrm>
                <a:off x="10752667" y="4260342"/>
                <a:ext cx="144814" cy="23458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626725" y="4545680"/>
              <a:ext cx="315030" cy="28199"/>
            </p14:xfrm>
          </p:contentPart>
        </mc:Choice>
        <mc:Fallback xmlns="">
          <p:pic>
            <p:nvPicPr>
              <p:cNvPr id="29" name="墨迹 28"/>
            </p:nvPicPr>
            <p:blipFill>
              <a:blip r:embed="rId55"/>
            </p:blipFill>
            <p:spPr>
              <a:xfrm>
                <a:off x="10626725" y="4545680"/>
                <a:ext cx="315030" cy="2819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1074400" y="4511842"/>
              <a:ext cx="105018" cy="59958"/>
            </p14:xfrm>
          </p:contentPart>
        </mc:Choice>
        <mc:Fallback xmlns="">
          <p:pic>
            <p:nvPicPr>
              <p:cNvPr id="30" name="墨迹 29"/>
            </p:nvPicPr>
            <p:blipFill>
              <a:blip r:embed="rId57"/>
            </p:blipFill>
            <p:spPr>
              <a:xfrm>
                <a:off x="11074400" y="4511842"/>
                <a:ext cx="105018" cy="5995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6971594" y="2908023"/>
              <a:ext cx="357716" cy="1245867"/>
            </p14:xfrm>
          </p:contentPart>
        </mc:Choice>
        <mc:Fallback xmlns="">
          <p:pic>
            <p:nvPicPr>
              <p:cNvPr id="31" name="墨迹 30"/>
            </p:nvPicPr>
            <p:blipFill>
              <a:blip r:embed="rId59"/>
            </p:blipFill>
            <p:spPr>
              <a:xfrm>
                <a:off x="6971594" y="2908023"/>
                <a:ext cx="357716" cy="124586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7114116" y="3110351"/>
              <a:ext cx="61736" cy="70497"/>
            </p14:xfrm>
          </p:contentPart>
        </mc:Choice>
        <mc:Fallback xmlns="">
          <p:pic>
            <p:nvPicPr>
              <p:cNvPr id="32" name="墨迹 31"/>
            </p:nvPicPr>
            <p:blipFill>
              <a:blip r:embed="rId61"/>
            </p:blipFill>
            <p:spPr>
              <a:xfrm>
                <a:off x="7114116" y="3110351"/>
                <a:ext cx="61736" cy="70497"/>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7117644" y="3274962"/>
              <a:ext cx="48859" cy="69440"/>
            </p14:xfrm>
          </p:contentPart>
        </mc:Choice>
        <mc:Fallback xmlns="">
          <p:pic>
            <p:nvPicPr>
              <p:cNvPr id="33" name="墨迹 32"/>
            </p:nvPicPr>
            <p:blipFill>
              <a:blip r:embed="rId63"/>
            </p:blipFill>
            <p:spPr>
              <a:xfrm>
                <a:off x="7117644" y="3274962"/>
                <a:ext cx="48859" cy="6944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6101644" y="2478693"/>
              <a:ext cx="183444" cy="198274"/>
            </p14:xfrm>
          </p:contentPart>
        </mc:Choice>
        <mc:Fallback xmlns="">
          <p:pic>
            <p:nvPicPr>
              <p:cNvPr id="34" name="墨迹 33"/>
            </p:nvPicPr>
            <p:blipFill>
              <a:blip r:embed="rId65"/>
            </p:blipFill>
            <p:spPr>
              <a:xfrm>
                <a:off x="6101644" y="2478693"/>
                <a:ext cx="183444" cy="19827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5159022" y="2323598"/>
              <a:ext cx="5644" cy="11280"/>
            </p14:xfrm>
          </p:contentPart>
        </mc:Choice>
        <mc:Fallback xmlns="">
          <p:pic>
            <p:nvPicPr>
              <p:cNvPr id="35" name="墨迹 34"/>
            </p:nvPicPr>
            <p:blipFill>
              <a:blip r:embed="rId67"/>
            </p:blipFill>
            <p:spPr>
              <a:xfrm>
                <a:off x="5159022" y="2323598"/>
                <a:ext cx="5644" cy="1128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5138384" y="2185423"/>
              <a:ext cx="108126" cy="188933"/>
            </p14:xfrm>
          </p:contentPart>
        </mc:Choice>
        <mc:Fallback xmlns="">
          <p:pic>
            <p:nvPicPr>
              <p:cNvPr id="36" name="墨迹 35"/>
            </p:nvPicPr>
            <p:blipFill>
              <a:blip r:embed="rId69"/>
            </p:blipFill>
            <p:spPr>
              <a:xfrm>
                <a:off x="5138384" y="2185423"/>
                <a:ext cx="108126" cy="18893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5091288" y="1813196"/>
              <a:ext cx="172156" cy="156857"/>
            </p14:xfrm>
          </p:contentPart>
        </mc:Choice>
        <mc:Fallback xmlns="">
          <p:pic>
            <p:nvPicPr>
              <p:cNvPr id="37" name="墨迹 36"/>
            </p:nvPicPr>
            <p:blipFill>
              <a:blip r:embed="rId71"/>
            </p:blipFill>
            <p:spPr>
              <a:xfrm>
                <a:off x="5091288" y="1813196"/>
                <a:ext cx="172156" cy="156857"/>
              </a:xfrm>
              <a:prstGeom prst="rect"/>
            </p:spPr>
          </p:pic>
        </mc:Fallback>
      </mc:AlternateContent>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WPS 演示</Application>
  <PresentationFormat>宽屏</PresentationFormat>
  <Paragraphs>0</Paragraphs>
  <Slides>46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46</vt:i4>
      </vt:variant>
    </vt:vector>
  </HeadingPairs>
  <TitlesOfParts>
    <vt:vector size="55" baseType="lpstr">
      <vt:lpstr>Arial</vt:lpstr>
      <vt:lpstr>宋体</vt:lpstr>
      <vt:lpstr>Wingdings</vt:lpstr>
      <vt:lpstr>微软雅黑</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珂 朱</dc:creator>
  <cp:lastModifiedBy>caicai</cp:lastModifiedBy>
  <cp:revision>5</cp:revision>
  <dcterms:created xsi:type="dcterms:W3CDTF">1900-01-01T00:00:00Z</dcterms:created>
  <dcterms:modified xsi:type="dcterms:W3CDTF">2025-10-11T01:13:06Z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D1BF7470FFB14D68B7F61F62DB661824_13</vt:lpwstr>
  </property>
  <property fmtid="{D5CDD505-2E9C-101B-9397-08002B2CF9AE}" pid="3" name="KSOProductBuildVer">
    <vt:lpwstr>2052-12.1.0.23125</vt:lpwstr>
  </property>
</Properties>
</file>