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ink/ink3.xml" ContentType="application/inkml+xml"/>
  <Override PartName="/ppt/ink/ink4.xml" ContentType="application/inkml+xml"/>
  <Override PartName="/ppt/tags/tag2.xml" ContentType="application/vnd.openxmlformats-officedocument.presentationml.tags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3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4" r:id="rId2"/>
    <p:sldId id="271" r:id="rId3"/>
    <p:sldId id="278" r:id="rId4"/>
    <p:sldId id="277" r:id="rId5"/>
    <p:sldId id="276" r:id="rId6"/>
    <p:sldId id="298" r:id="rId7"/>
    <p:sldId id="275" r:id="rId8"/>
    <p:sldId id="279" r:id="rId9"/>
    <p:sldId id="280" r:id="rId10"/>
    <p:sldId id="291" r:id="rId11"/>
    <p:sldId id="284" r:id="rId12"/>
    <p:sldId id="300" r:id="rId13"/>
    <p:sldId id="296" r:id="rId14"/>
    <p:sldId id="301" r:id="rId15"/>
    <p:sldId id="307" r:id="rId16"/>
    <p:sldId id="306" r:id="rId17"/>
    <p:sldId id="304" r:id="rId18"/>
    <p:sldId id="303" r:id="rId19"/>
    <p:sldId id="302" r:id="rId20"/>
    <p:sldId id="287" r:id="rId21"/>
    <p:sldId id="311" r:id="rId22"/>
    <p:sldId id="310" r:id="rId23"/>
    <p:sldId id="309" r:id="rId24"/>
    <p:sldId id="312" r:id="rId25"/>
    <p:sldId id="320" r:id="rId26"/>
    <p:sldId id="259" r:id="rId27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37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0:52:30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20852 5874 0,'0'0'0,"0"0"16,0 0-16,0-20 0,0 20 0,0-20 15,0 20-15,-1-24 16,0 11-16,0-1 0,-2-3 16,0 1-16,-1 1 0,-3-2 15,-3-1-15,-3-4 0,-1 1 0,-6-1 16,-4-1-16,-3 3 0,-1 1 15,-12-3-15,-6 3 0,2 1 16,0 1-16,-13 1 0,-4 2 16,2 2-16,1 2 0,-12-3 15,-3 4-15,6 0 0,4 1 0,-12 1 16,-1 1-16,5 4 16,5 0-16,-34 4 0,5 3 15,8 3-15,6 1 0,-2-2 16,1-2-16,9 2 0,7 3 0,-4 7 15,-4 3-15,6-1 0,4-2 16,-4 5-16,-1 4 0,5-3 16,4 0-16,-2 3 0,-5 0 15,12 4-15,8-1 0,-5 1 16,-3 1-16,2-1 0,2-2 0,3 4 16,2 4-16,3 0 0,1 0 15,1 3-15,2 2 16,1-4-16,0-6 0,3 8 0,2 5 15,5-2-15,5 0 0,-2 2 16,-2 0-16,5-3 0,2-3 16,5 2-16,2 2 0,3 0 15,2-1-15,3 1 0,0 2 16,2-3-16,1-1 0,2 3 16,2 0-16,0-1 0,0-2 0,3 0 15,1 0-15,1-2 0,1-2 16,4 4-16,4 4 15,2-5-15,2-2 0,3 1 0,2 1 16,-4-5-16,-2-3 0,5 4 16,5 1-16,-8-11 0,2 3 0,13 13 15,1-3-15,-10-18 16,4 1-16,14 11 0,-1 0 16,1-7-16,0-5 0,2 6 0,4 4 15,-4-4-15,0-3 0,4 2 16,6-1-16,-7-5 0,-2-3 15,7 0-15,4-2 16,-1 0-16,-2-2 0,7-6 0,4-1 16,-10-3-16,-6 1 0,8-2 15,5 1-15,-6-3 0,-2 0 0,4-4 16,3-3-16,-5-1 16,-2 1-16,7-5 0,4 0 15,-6-1-15,-6 0 0,0-2 0,1-3 16,1-1-16,0-1 0,5-6 15,4-3-15,-13 4 0,-8 3 16,7-6-16,3-5 0,-6 6 16,-2 3-16,2-7 0,4-4 15,-4-1-15,-4 1 0,-3-4 16,-2-2-16,-1 2 0,0 3 0,-3-3 16,0 0-16,-3-1 0,-1-2 15,-2 0-15,2-3 16,-8 6-16,-7 3 0,2-9 0,0-4 15,-2 5-15,2 4 0,-1-5 16,-2-3-16,-1 6 0,-2 4 16,-3-4-16,-1-5 15,-4 5-15,0 0 0,-1 1 0,-1-1 16,-1 1-16,0 1 0,-4-3 16,0-1-16,0 6 0,0 4 0,-4 0 15,-1-3-15,-2 1 0,-2 1 16,-5 0-16,-2-2 15,-2 5-15,-1 4 0,-2-4 0,-2-3 16,12 20-16,-1 1 0,-9-8 16,-6-3-16,1 2 0,2 1 15,-10 1-15,-7 1 0,4 1 16,4 0-16,-12 0 0,-6 0 16,3 4-16,1 3 0,-30-3 15,3 6-15,23 4 0,-1-2 0,-31 6 16,-2 5-16,3 5 0,3 3 15,-2 4-15,0 4 0,27-5 16,17-5-16,13-3 0</inkml:trace>
  <inkml:trace contextRef="#ctx0" brushRef="#br0" timeOffset="1333.013">12264 7460 0,'0'0'0,"0"0"0,0 0 0,0 0 16,0 0-16,0 0 0,0 0 0,33-6 15,-33 6-15,32-2 0,-32 2 16,43-1-16,-18 0 0,5 1 16,4-2-16,11 1 0,3 0 15,2 0-15,3 0 0,10 0 16,-2 1-16,12-2 0,-2 0 15,1 1-15,-2-1 0,12 0 16,-3 1-16,-1 1 0,-3 1 0,9-2 16,-1-1-16,-4 2 0,0 3 15,32 1-15,-8-3 0,-13-7 16,-9-5-16,1 4 0,3 5 16,-6 0-16,-2-2 0,-4 1 15,0 3-15,-3-2 0,-4 0 16,1-1-16,0 2 0,-8-1 15,-6-3-15,-5-1 0,-2-2 16,-4 4-16,-3 1 0,-4 2 0,-3 1 16,-8-3-16,-6-1 0,-6 2 15,-4 4-15,-1-1 0,-2 0 16,-5-1-16,-4 4 0,-1-2 16,0-2-16,-9 4 0,-5-1 15,5 0-15,4 0 0,3-1 16</inkml:trace>
  <inkml:trace contextRef="#ctx0" brushRef="#br0" timeOffset="1816.7284">12515 7765 0,'0'0'15,"0"0"-15,0 0 0,0 0 16,0 0-16,34-5 0,-34 5 15,38-4-15,-16 3 0,6-2 16,7-1-16,0-1 0,1 1 16,22-2-16,8 0 0,10 0 0,-6 2 15,13-2-15,-2 3 0,8-2 16,-4 0-16,4 0 0,-7 1 16,-6 0-16,-4 1 0,0-1 15,-1-3-15,24-3 0,-13-1 16,-12 1-16,-9 4 0,-8-1 15,-6 1-15,-7 0 0,-2 2 16,-5 1-16,-2 2 0,-8 1 16,-5-1-16,-13 2 0,0-1 0,-2 1 15,-1-1-15,-1 3 0,-1 0 16,-1 0-16,-1 0 16,2-3-16,-2 2 0,2-2 0</inkml:trace>
  <inkml:trace contextRef="#ctx0" brushRef="#br0" timeOffset="3216.6656">26122 7527 0,'0'0'0,"0"0"0,0 0 15,0 0-15,0 0 0,0 0 0,0 0 16,0 0-16,0 0 0,23-8 16,-23 8-16,23-4 0,-23 4 15,34-1-15,-8 2 0,0-2 16,2 0-16,5-2 0,5 2 16,13 1-16,1 1 0,16-1 15,5 0-15,-3 0 0,0 0 0,18 0 16,4 0-16,7 1 0,-8 2 15,16-3-15,0-1 0,29-1 16,-19 2-16,0 2 0,0-1 16,-13-1-16,-10-3 0,7 3 15,6 2-15,-8 0 0,-4 0 0,6-2 16,2-2-16,-6 3 16,-4 1-16,8-2 0,7-1 15,-11 1-15,-5 2 0,8 0 16,7-1-16,-6 2 0,-4-1 15,7-1-15,4 2 0,-12-3 0,-8 0 16,3 1-16,0 3 0,-7-1 16,-6 0-16,2-1 0,0 0 15,-6 0-15,-6-1 0,2 0 16,0 1-16,-8 0 0,-7 0 16,4-1-16,2-2 0,-9 2 15,-7 2-15,-2-3 0,0-1 16,-6-1-16,-5 0 0,-5 0 15,-2 1-15,-5-2 0,-2 0 0,-4-3 16,-1-1-16,-3 4 0,-3 4 16,-2-5-16,-3-3 0,0 5 15,1 4-15,-3-2 0,-1-5 16,0 3-16,-1 0 0,-5 1 16,-3 1-16,-3 0 0,-2 0 0,-10-2 15,-6-2-15,5 2 0,6 0 16,5 0-16</inkml:trace>
  <inkml:trace contextRef="#ctx0" brushRef="#br0" timeOffset="3983.4113">26114 7777 0,'0'0'16,"0"0"-16,0 0 0,0 0 15,0 0-15,35 4 0,-35-4 16,36-3-16,-17 1 0,9-2 15,5 0-15,1 1 0,1 1 0,20-1 16,5 2-16,10-3 0,-5-1 16,21 0-16,4-3 0,7 1 15,-8 1-15,9 1 0,7-1 16,0 3-16,-12 3 0,55-3 16,0-1-16,-21 1 0,-14 0 0,7 1 15,3-1-15,-15-2 0,-11-1 16,17 6-16,11 4 15,-13-1-15,-10-2 0,16-3 0,10 0 16,-14 1-16,-10 2 0,18-2 16,10 0-16,-15 5 0,-11 4 0,8-3 15,6 1-15,-15-5 16,-11-1-16,5 2 0,5 3 16,-14 1-16,-8 1 0,1-4 15,2-1-15,-12-2 0,-7-1 0,3 6 16,0 2-16,-12-2 0,-8-3 15,5 7-15,3 2 16,-9-10-16,-8-7 0,0 2 0,0 3 16,-13 4-16,-7 2 0,0-9 15,-1-8-15,-5 3 0,-1 5 0,-6 1 16,-4-2-16,-2 1 16,1-1-16,-2 2 0,0 1 15,-6 3-15,-3 2 0,-6 0 16,-5 0-16,7 0 0,3-2 0,3 0 15</inkml:trace>
  <inkml:trace contextRef="#ctx0" brushRef="#br0" timeOffset="6050.3274">7314 9129 0,'0'0'0,"0"0"15,0 0-15,0 0 0,24-11 0,-24 11 16,27-11-16,-9 4 0,2 1 16,3 1-16,4-1 0,0 2 15,2 0-15,13-2 0,3 2 16,1-2-16,2 0 0,14-1 16,5 1-16,5-1 0,-5 2 0,2 1 15,3 2-15,9 2 16,-3 2-16,10 2 0,-5-1 15,-4-1-15,-7-2 0,31-1 0,-8-2 16,-18-2-16,-11-2 0,4 7 16,1 5-16,-6-1 0,-4 0 15,-3-1-15,0 0 0,-11-3 16,-5 0-16,0-1 0,1 2 16,-6 1-16,-3-1 0,0 0 15,-2 0-15,-5-1 0,-3-1 0,-5 1 16,-3 0-16,-11-1 0,1 0 15,-2-1-15,-1 1 16,-1 1-16,1 0 0,-3 0 0,2 0 16,-2 0-16,0 0 0,0 0 15,-2 4-15,-2-2 0,-1 1 16,0-1-16,2 1 0,1-2 16</inkml:trace>
  <inkml:trace contextRef="#ctx0" brushRef="#br0" timeOffset="6567.2024">7453 9360 0,'0'0'15,"0"0"-15,0 0 0,0 0 0,0 0 16,26-6-16,-26 6 15,34-6-15,-16 1 0,7 0 0,7-1 16,-1 0-16,2 1 0,18-4 16,6-1-16,12-1 0,-2 1 15,20 0-15,3 1 0,-8 2 16,-6 3-16,18-3 0,14-1 16,-18 1-16,-11 1 0,35-1 15,-5 2-15,-21-2 0,-13-4 0,-5 1 16,-4 3-16,-18-2 15,-8 0-15,-9 2 0,-7 0 16,-3 2-16,-4 1 0,-1-4 0,0-1 16,-7 1-16,-5 1 0,-2 1 15,0 3-15,-2 3 0,-1 3 0,-3 0 16,-3 5-16,2-3 16,1-1-16,1-1 0</inkml:trace>
  <inkml:trace contextRef="#ctx0" brushRef="#br0" timeOffset="107741.132">21688 8386 0,'0'0'0,"0"0"0,0 0 0,0 0 15,0 0-15,0 0 0,0 0 16,0 0-16,0 0 0,29-3 0,-29 3 16,28-2-16,-28 2 0,36-1 15,-13 0-15,2 1 0,0-1 16,4-1-16,2 2 0,8-1 16,1 1-16,2-1 0,2 1 15,7 0-15,-4-1 0,3 0 16,2 1-16,-5 0 0,-3 1 0,10-1 15,-1-1-15,-7 1 16,-5 0-16,2 1 0,1 0 16,-5 0-16,-4-1 0,5 0 15,-3 1-15,-5-1 0,-2 0 0,-3 0 16,0 0-16,-7 0 0,-4 0 16,0 0-16,-3 0 15,-1 2-15,-1-1 0,-1-1 0,-2-1 16,-3 2-16,-1 0 0,-4-1 15,-5-1-15,3 1 0,0-1 0,0 1 16</inkml:trace>
  <inkml:trace contextRef="#ctx0" brushRef="#br0" timeOffset="108186.6469">21806 8546 0,'0'0'0,"0"0"15,0 0-15,0 0 0,0 0 0,0 0 16,0 0-16,0 0 15,27 5-15,-27-5 0,0 0 16,34 0-16,-34 0 0,36 2 16,-15-2-16,1 1 0,1 0 0,3 0 15,3-1-15,8 1 16,1 2-16,0-2 0,2-1 16,0 1-16,-1-1 0,10 1 0,-2 0 15,-1 0-15,-2 1 0,6-4 16,-1 0-16,-4 1 0,-2 2 15,-2-1-15,-1-1 0,-5 1 16,-3 0-16,0 1 0,0 0 16,-5-1-16,-4-1 0,-2 0 15,-1 1-15,-4 1 0,-3-1 0,-3 1 16,-2-1-16,-3-1 0,0-1 16,-2-1-16,0 2 0,-1 0 15</inkml:trace>
  <inkml:trace contextRef="#ctx0" brushRef="#br0" timeOffset="108587.0636">22788 8203 0,'0'0'0,"0"0"16,0 0-16,0 0 0,0 0 0,0 0 16,17 15-16,-17-15 15,0 0-15,19 18 0,-19-18 16,19 14-16,-8-6 0,2 2 0,2 1 16,-1 0-16,0 0 0,1 1 15,-1-1-15,0-1 0,-1-1 0,5 5 16,0 3-16,-2-1 15,-1 1-15,-1-2 0,-1 2 16,-3-2-16,-1-1 0,-2 0 16,-3 0-16,-2-2 0,-2 0 0,-5 0 15,-5 0-15,-1 1 16,-3 0-16,-4 2 0,-5 0 0,-3-1 16,0-2-16,-12 3 0,-3 0 15,2-3-15,1 2 0,7-3 16,6-3-16,5-1 0</inkml:trace>
  <inkml:trace contextRef="#ctx0" brushRef="#br0" timeOffset="108970.4294">21983 8278 0,'0'0'0,"0"0"16,0 0-16,0 0 0,0 0 0,-29 6 16,29-6-16,-24 10 0,24-10 15,-26 13-15,9-4 0,1 0 16,-1 0-16,-1 1 0,1 2 15,-4 3-15,2 0 0,1 1 16,2 2-16,2-2 0,0-2 0,3 2 16,4 0-16,1-1 0,4-2 15,1 2-15,2 2 0,1-1 16,1 0-16,6 0 0,4 1 16,3-3-16,2 0 0,2 0 15,5 0-15,-1 1 0,-4-4 0,-4-1 16</inkml:trace>
  <inkml:trace contextRef="#ctx0" brushRef="#br0" timeOffset="109736.533">24325 8055 0,'0'0'0,"0"0"0,0 0 0,0 0 16,0 0-16,0 0 0,-17-19 16,17 19-16,0 0 0,-20-2 15,9 1-15,-2 3 0,0 1 0,-2 1 16,1 1-16,0 3 0,0 1 15,-1 2-15,0 2 0,-1 1 16,1 2-16,-4 7 0,1 0 16,3 1-16,2 1 0,1 0 15,1 2-15,1 2 0,2 2 0,-1 11 16,3 1-16,0-4 0,2-3 16,0 3-16,3 1 15,0 7-15,0-1 0,-1 0 16,-1 0-16,-1-3 0,0-3 0,-1-1 15,1 0-15,-4 6 0,-1-1 16,-2-1-16,-1-3 0,-3-5 16,-2-4-16,0-2 0,-2-1 15,2-3-15,2-2 0,-3-4 16,0-2-16,-2-2 0,-1-1 0,1-6 16,-2-1-16,1-2 0,1-4 15,-4-2-15,-4-1 16,2-2-16,-1 0 0,2-5 0,2-3 15,4 2-15,5 4 0,3 0 16</inkml:trace>
  <inkml:trace contextRef="#ctx0" brushRef="#br0" timeOffset="109954.1834">23717 8536 0,'0'0'0,"0"0"0,0 0 15,32-4-15,-19 1 0,7 3 16,5 0-16,4 0 0,0 0 0,4 2 16,3 0-16,-1-1 0,-2-1 15,0 1-15,-7-1 16,-4 0-16</inkml:trace>
  <inkml:trace contextRef="#ctx0" brushRef="#br0" timeOffset="110304.1277">24571 8220 0,'0'0'0,"0"0"16,0 0-16,0 0 0,0 0 0,0 0 15,-23 15-15,23-15 16,-20 19-16,20-19 0,-28 28 16,15-13-16,0 3 0,-1 1 0,1 3 15,0 0-15,1 0 0,-2 9 16,3 1-16,3-2 0,1-1 15,3 6-15,3-1 0,-1-3 16,2-2-16,4 0 0,3-1 16,2-3-16,1-5 0,0-1 15,1-2-15,1-4 0,1-1 0,-1-3 16,-4-1-16,-1-3 0</inkml:trace>
  <inkml:trace contextRef="#ctx0" brushRef="#br0" timeOffset="110669.9791">24680 8403 0,'0'0'0,"0"0"16,0 0-16,0 0 0,27 9 0,-27-9 16,26 9-16,-26-9 0,28 14 15,-11-4-15,0 2 16,1-1-16,-1 0 0,4 5 16,0 2-16,-3-2 0,0 1 0,-2 2 15,1 1-15,-2-2 0,0 0 16,0 4-16,-3 0 15,-3-5-15,0-1 0,0 3 0,0 0 16,-4-5-16,0-2 0,-2 1 16,-2 0-16,-1-6 0,0 0 0,-2-3 15,-3-2-15,1 0 0,1-1 16,-1 0-16</inkml:trace>
  <inkml:trace contextRef="#ctx0" brushRef="#br0" timeOffset="110953.6261">24998 8464 0,'0'0'0,"0"0"16,0 0-16,0 0 0,0 0 0,0 0 15,0 0-15,-16 22 0,16-22 16,-16 17-16,16-17 0,-23 22 15,11-11-15,-3 2 0,-3 1 16,3 1-16,0-2 0,-2 3 16,-1-2-16,2 0 0,2-1 0,1 0 15,0 0-15,1-2 16,1-2-16,2 0 0,1-2 16,3-1-16,0-2 0,2-1 0,-1 0 15,2-1-15</inkml:trace>
  <inkml:trace contextRef="#ctx0" brushRef="#br0" timeOffset="111253.3081">25298 8422 0,'0'0'0,"0"0"0,0 0 0,0 0 15,23 18-15,-23-18 0,16 20 16,-9-9-16,2 1 0,-1 3 16,-1 1-16,-2 1 0,0-1 15,-2 6-15,-3 0 0,-1 0 0,-1 0 16,-3-1-16,0 0 16,-2 1-16,-1 0 0,-1-1 0,0-3 15,-1-3-15,1 1 0,0-2 16,1-1-16,2-2 0,0-3 15,1-2-15,0-3 0,1 0 16,1 0-16,-1-1 0</inkml:trace>
  <inkml:trace contextRef="#ctx0" brushRef="#br0" timeOffset="111436.8658">25726 8584 0,'0'0'0,"8"-1"16,3 1-16,1 0 0,2 0 0,7 1 15,3 1-15,2 1 16,0 0-16,2 0 0,-1-1 16,2 2-16,-6-2 0,-4 1 0</inkml:trace>
  <inkml:trace contextRef="#ctx0" brushRef="#br0" timeOffset="111953.7875">26788 8245 0,'0'0'0,"0"0"0,0 0 0,0 0 0,0 0 16,0 0-16,-18-14 15,18 14-15,0 0 0,-21-9 0,21 9 16,-21-4-16,10 4 0,-2 1 16,-2 1-16,1 1 0,1 1 15,0 2-15,1 0 16,-1 3-16,2 0 0,0 3 0,0 1 15,1 0-15,1 1 0,-3 7 16,3 3-16,0 1 0,1 2 0,1-1 16,2 1-16,0 1 15,2 0-15,0 8 0,1 2 0,1-2 16,-1-1-16,1 2 16,0 1-16,0-2 0,-1-2 0,-2 9 15,-2 0-15,1-5 0,-2-3 0,-2 0 16,-2 1-16,0-3 15,-1-5-15,-1 1 0,-2 0 16,-1-3-16,-3-3 0,-2-2 16,-1 0-16,1-4 0,0-1 0,-2-4 15,-1-2-15,-2-2 0,0-2 16,-3-3-16,-2-4 16,1-4-16,-1 0 0,6 0 0,7 1 15,2 1-15</inkml:trace>
  <inkml:trace contextRef="#ctx0" brushRef="#br0" timeOffset="112137.8337">26210 8659 0,'0'0'15,"0"0"-15,0 0 0,23-9 0,-23 9 0,33-4 16,-10 3-16,3-1 15,0 2-15,10 0 0,3 0 16,-1-1-16,-2 1 0,0-1 0,-6 0 16,-6 1-16</inkml:trace>
  <inkml:trace contextRef="#ctx0" brushRef="#br0" timeOffset="112459.4282">27043 8376 0,'0'0'0,"0"0"16,0 0-16,0 0 0,0 0 0,0 0 15,-21 27-15,21-27 0,-18 22 0,18-22 16,-23 30-16,12-14 15,1-1-15,1 3 0,0 1 16,1 0-16,2 0 0,-1 6 16,1 1-16,2-2 0,1-2 0,3 0 15,1 2-15,1-5 0,0-2 16,4-1-16,2-1 16,-1-3-16,1-2 0,2-3 0,2-4 15,-2-1-15,-1 0 0,-2 0 16</inkml:trace>
  <inkml:trace contextRef="#ctx0" brushRef="#br0" timeOffset="112655.8833">27145 8555 0,'0'0'0,"0"0"16,0 0-16,22-5 0,-22 5 0,27 0 15,-7 0-15,0 1 0,0 0 16,1 1-16,1 2 0,5 1 0,0 0 16,-2-3-16,0-2 15,-4 0-15,-4 0 0,-3 0 0</inkml:trace>
  <inkml:trace contextRef="#ctx0" brushRef="#br0" timeOffset="112936.8941">27719 8468 0,'0'0'0,"0"0"0,0 0 0,16 15 15,-16-15-15,16 15 0,-4-5 16,0 0-16,-1 0 0,2 2 15,-1 2-15,-1 1 0,0 0 0,1 3 16,0-2-16,0-1 16,0 1-16,-1-1 0,0 0 15,-2-1-15,-2-1 0,-2-3 0,0-1 16,-2-1-16,0-3 0,1 1 16</inkml:trace>
  <inkml:trace contextRef="#ctx0" brushRef="#br0" timeOffset="113236.9029">27982 8457 0,'0'0'0,"0"0"15,0 0-15,0 0 0,0 0 0,0 0 16,-21 20-16,21-20 15,-19 18-15,19-18 0,-25 19 16,10-8-16,0 1 0,-3 2 16,-2 3-16,0-2 0,2-1 0,-7 6 15,1-1-15,2-1 0,1-1 16,0 0-16,1-1 0,2-1 16,0-1-16,4-2 0,0-1 15,3-2-15,3 0 0,-1-2 16,1-2-16,1-2 0,2-4 0,-1 1 15,2-2-15,1 2 0</inkml:trace>
  <inkml:trace contextRef="#ctx0" brushRef="#br0" timeOffset="113570.3766">28189 8410 0,'0'0'0,"0"0"16,0 0-16,24 10 0,-24-10 0,22 15 15,-10-3-15,-1 0 0,-1 1 16,-1 3-16,0 2 0,0 5 16,-2-1-16,-1 2 0,-3 2 15,-1-2-15,0 1 0,-4 2 16,-1 2-16,-2-2 0,-3-3 15,-4 5-15,-1-3 0,-1-2 0,1-1 16,1-3-16,0-1 16,1-3-16,2-3 0,1-1 15,1-2-15,0-2 0,1-2 16,1-3-16,-2-2 0,1-1 0,-1-2 16,2-1-16,0 1 0,1 1 15</inkml:trace>
  <inkml:trace contextRef="#ctx0" brushRef="#br0" timeOffset="113775.7852">28608 8540 0,'0'0'0,"0"0"0,0 0 15,26-4-15,-13 4 0,5 0 16,3 0-16,5 0 0,1 2 15,1 0-15,0 2 0,-2 1 16,-4-1-16,1 0 0,-3 0 16,-9-1-16,-5 0 0,0 0 15,-1-1-15,0 0 0</inkml:trace>
  <inkml:trace contextRef="#ctx0" brushRef="#br0" timeOffset="113953.6092">28504 8773 0,'0'0'0,"0"0"0,0 0 0,0 0 16,0 0-16,35-3 0,-35 3 15,39-3-15,-16 1 0,4 2 16,2 2-16,2-3 0,0 0 0,10-1 16,1 0-16,-7 1 0,-5-1 15,-5 1-15</inkml:trace>
  <inkml:trace contextRef="#ctx0" brushRef="#br0" timeOffset="114453.8575">29504 8536 0,'0'0'0,"0"0"15,0 0-15,0 0 0,0 0 0,0 0 16,0 0-16,0 0 16,-29 8-16,29-8 0,-25 10 15,25-10-15,-30 15 0,15-5 0,-1 1 16,1 0-16,0 1 0,-1 1 16,1 3-16,0-1 0,1 0 15,-3 5-15,3 2 0,3-3 16,3-2-16,3 0 0,2-3 15,0 1-15,3 1 0,4-3 16,2 1-16,2-4 0,1-1 16,2-2-16,3 0 0,1 0 15,0-1-15,4-3 0,3-2 16,-2 0-16,-2-1 0,3-1 0,1-1 16,0-3-16,0-1 0,4-2 15,-2-3-15,-3-1 0,-3 0 16,-1 0-16,0-2 0,-3 1 15,-2 0-15,-1-1 0,-1-2 16,-2 1-16,-3 2 0,-1-1 16,-3 0-16,-2 1 0,-3-1 0,-2 2 15,-3-2-15,-4 2 0,-4 1 16,-8-2-16,-4 0 16,1 2-16,-1 2 0,6 0 0,4 2 15,4 2-15</inkml:trace>
  <inkml:trace contextRef="#ctx0" brushRef="#br0" timeOffset="120920.6408">19633 11890 0,'0'0'0,"0"0"15,0 0-15,0 0 0,0 0 0,0 0 16,0 0-16,27 5 15,-27-5-15,23 2 0,-23-2 16,31-2-16,-12 2 0,5 0 16,5 0-16,0 1 0,-1 0 0,11 0 15,0-1-15,3 1 0,1 0 16,14 0-16,1-1 16,-3-1-16,-3 1 0,9 0 15,-3 3-15,-5-2 0,-5-1 0,9 1 16,-1 1-16,-10-3 15,-7-2-15,-3 1 0,-1 1 16,-1 2-16,-4 2 0,-2 0 16,-3-2-1,-7 1-15,-3-1 0,-5-2 0,-4-2 0,-2 1 16,1 1-16,-2 0 16</inkml:trace>
  <inkml:trace contextRef="#ctx0" brushRef="#br0" timeOffset="121303.653">19704 12048 0,'0'0'0,"0"0"0,0 0 0,0 0 16,0 0-16,0 0 0,31 0 16,-31 0-16,28 1 0,-28-1 0,40 2 15,-14-1-15,1-1 0,3-1 16,3 0-16,11 0 0,0 1 16,4 1-16,3 0 0,6 0 15,-4 0-15,12 0 0,1-1 16,-8 2-16,-5 2 0,7 0 15,-4 0-15,-5-1 16,-4-1-16,-2 1 0,0 0 16,-11-3-16,-8 0 0,-5 0 0,-4-2 15,-4 0-15,-1-1 0,-5-3 16,-3-2-16,-1 2 0,1 0 16,-2 2-16</inkml:trace>
  <inkml:trace contextRef="#ctx0" brushRef="#br0" timeOffset="121636.8576">20711 11718 0,'0'0'0,"0"0"0,0 0 15,0 0-15,0 0 0,0 0 0,26 15 16,-26-15-16,27 10 0,-12-4 15,2 2-15,-1 0 0,2 2 16,1 2-16,2 3 0,4 2 16,-1 2-16,-2 1 0,-2-2 15,-3 1-15,-4 0 0,-2 0 16,-1 1-16,-4-1 0,-1 0 0,-4 1 16,-3-1-16,-7 1 0,-5 0 15,-11 6-15,-4-1 16,-6-2-16,-1-2 0,-7-2 0,-4-2 15,-11-2-15,2-4 0,12-3 16,10-2 0,7 0-16</inkml:trace>
  <inkml:trace contextRef="#ctx0" brushRef="#br0" timeOffset="121920.9354">19917 11772 0,'0'0'0,"0"0"0,0 0 15,0 0-15,-22 1 0,22-1 0,-25 9 16,25-9-16,-29 16 16,12-3-16,0 2 0,0 0 0,1-2 15,-4 6-15,1 1 0,3 1 16,1 0-16,3 0 0,2 1 15,5 0-15,4 0 0,6 2 16,7 2-16,4-1 16,2 1-16,11 4 0,4-5 0,-5-3 15,-6-5-15,-5-3 16</inkml:trace>
  <inkml:trace contextRef="#ctx0" brushRef="#br0" timeOffset="122520.5719">22059 11464 0,'0'0'0,"0"0"15,0 0-15,0 0 0,0 0 0,-21-10 16,21 10-16,-20 2 16,8 0-16,-2 4 0,-2 2 15,2 2-15,1 2 0,-4 5 0,2 5 16,1 0-16,0 2 0,2 4 16,1 2-16,1 4 0,3 1 15,-1 12-15,1 2 0,3 0 16,1 1-16,0 12 0,2 0 15,-1-2-15,0-3 0,-2 9 16,1-3-16,-1-1 0,-1-1 0,0 6 16,-1-2-16,-2-8 0,-2-4 15,0 1-15,0 1 0,-2-4 16,-2-6-16,-4 15 0,0-9 16,6-24-16,-1-6 0,-6 1 15,-5 1-15,1-4 0,2-4 16,-1-6-16,-2-5 0,-1-4 15,-3-3-15,2-8 0,-3-5 16,1-2-16,-1-1 0,3-13 16,1-10-16,8 10 0,3 9 0,4 5 15</inkml:trace>
  <inkml:trace contextRef="#ctx0" brushRef="#br0" timeOffset="122720.8899">21620 11956 0,'0'0'0,"9"-2"15,6 1-15,0-1 0,3 4 0,10-2 16,8-2-16,2 4 0,3-1 16,10 2-16,-1 0 0,-3-1 15,-5-2-15,-3 1 0,-8-1 16,-7 0-16</inkml:trace>
  <inkml:trace contextRef="#ctx0" brushRef="#br0" timeOffset="123021.1348">22585 11709 0,'0'0'0,"0"0"16,0 0-16,0 0 0,-25 13 0,25-13 16,-25 21-16,11-8 0,-1 2 15,-2 3-15,1 1 0,0 1 16,2 0-16,-2 8 16,3 3-16,2 0 0,2-1 0,2 8 15,2 0-15,5-3 0,3-3 16,6 1-16,5-1 0,1-2 15,1-3-15,3 0 0,2-1 16,-2-5-16,-1-3 0,-1-2 16,-4-3-16,-3-2 0</inkml:trace>
  <inkml:trace contextRef="#ctx0" brushRef="#br0" timeOffset="124037.6951">22813 11773 0,'0'0'0,"0"0"0,0 0 0,0 0 15,0 0-15,0 0 0,0 0 16,0 0-16,0 0 0,0 0 15,0 0-15,0 0 0,31 6 0,-31-6 16,25 15 0,-10-5-16,-1 1 0,2 3 0,0 1 15,2 1-15,0 0 0,6 7 16,-2 1-16,-1-1 0,-3 0 0,-2 1 16,-2 1-1,-3 3-15,-2 2 0,-1-4 16,-3-3-16,1 3 0,-3 0 15,-1-6-15,-1-4 0,-1-3 16,0-2-16,0-1 0,-1-3 0,0-4 16,-1-4-16,1-3 0,1-3 15,0 1-15,0 1 0,0 1 16</inkml:trace>
  <inkml:trace contextRef="#ctx0" brushRef="#br0" timeOffset="124320.3052">23194 11745 0,'0'0'0,"0"0"0,0 0 16,0 0-16,0 0 0,-17 24 0,17-24 15,-14 21-15,14-21 0,-23 29 16,6-11-16,0 0 0,1 1 15,-6 6-15,0-1 0,0-1 0,1 0 16,0-1-16,1 0 16,2-2-16,3 1 0,-2 0 0,3-2 15,2-3-15,3-3 16,1-2-16,3-4 0,2-2 0,0-4 16,1 1-16,0-1 0,2-1 15</inkml:trace>
  <inkml:trace contextRef="#ctx0" brushRef="#br0" timeOffset="124670.714">23547 11723 0,'0'0'15,"0"0"-15,0 0 0,0 0 16,18 17-16,-18-17 0,14 18 16,-14-18-16,14 25 0,-8-10 15,0 2-15,-1 1 0,0-1 0,-1 3 16,-1 0-16,1 7 0,-2 0 16,-1 0-16,-2-1 0,0-1 15,-1-2-15,-2 2 0,0 2 16,-2-4-16,-1-1 0,-4 3 15,-1-2-15,-1-2 0,1 0 16,0-3-16,0-4 0,3-3 16,1-2-16,0 1 0,0 0 0,1-3 15,2-2-15,0 0 0,1-1 16,1-1-16</inkml:trace>
  <inkml:trace contextRef="#ctx0" brushRef="#br0" timeOffset="124903.9177">23970 11995 0,'0'0'0,"0"0"0,0 0 15,37-2-15,-37 2 0,37 1 0,-14 0 16,1 1-16,1 0 0,8 2 15,2 1-15,-3-1 0,-2-1 0,6 1 16,-3-1-16,-6-1 0,-4-1 16,-4 0-16,-3 0 15,-4 0-15</inkml:trace>
  <inkml:trace contextRef="#ctx0" brushRef="#br0" timeOffset="125122.8885">24255 11846 0,'0'0'0,"0"0"15,0 0-15,0 0 0,0 0 0,0 0 16,-5 28-16,5-28 0,-2 22 16,2-22-16,-4 32 0,2-14 15,1 0-15,0 4 0,0 2 16,0-1-16,1 0 0,0 8 15,0 0-15,2-3 0,0-3 0,0-5 16,0-3-16,0-2 0</inkml:trace>
  <inkml:trace contextRef="#ctx0" brushRef="#br0" timeOffset="125620.2874">25311 11721 0,'0'0'0,"0"0"16,0 0-16,0 0 0,-2-26 0,-1 18 15,0-1-15,-2 1 0,1 0 16,-2 1-16,0 0 0,-2 2 15,0 0-15,-3 2 0,-2 3 16,0 0-16,-1 1 0,1 6 16,0 3-16,1 1 0,2 1 0,-1 6 15,2 5-15,1 1 0,2 3 16,0 3-16,3 5 0,0 8 16,2-1-16,2 5 0,1 2 15,1 8-15,2-2 0,-1 1 16,2 1-16,-2 5 0,-1-3 15,-1-1-15,-2 2 0,-2-8 16,-1-4-16,-3 5 0,-1 0 16,-1-7-16,0-3 0,-1-3 15,1-2-15,-6-5 0,0-5 16,-4-3-16,-1-4 0,0-6 0,2-6 16,1-6-16,-2-5 0,-4-1 15,-4-1-15,-4-8 0,-3-5 16,1-4-16,1-4 0,1-9 15,2-10-15,7 12 16,5 7-16,4 7 0</inkml:trace>
  <inkml:trace contextRef="#ctx0" brushRef="#br0" timeOffset="125804.1966">24970 11992 0,'0'0'0,"0"0"0,26-3 16,-7 3-16,2 0 0,4 1 0,4 0 16,10 2-16,3 0 0,8 3 15,-3 2-15,-1-5 0,-3-2 0,-8 0 16,-6 1-16,-6-2 16</inkml:trace>
  <inkml:trace contextRef="#ctx0" brushRef="#br0" timeOffset="126087.873">25681 11772 0,'0'0'0,"0"0"15,0 0-15,0 0 0,0 0 0,-28 22 16,28-22-16,-20 27 0,10-11 0,-1 4 15,-2 1 1,0 2-16,1 3 0,-1 5 0,2-1 16,4 0-16,3 0 0,1 7 15,4-3-15,3-2 0,1-3 16,2-2-16,1-4 16,1 0-16,4-3 15,0-4-15,1-4 0,-3-2 0,-2-1 16,-1-3-16</inkml:trace>
  <inkml:trace contextRef="#ctx0" brushRef="#br0" timeOffset="126304.668">25759 12018 0,'0'0'0,"0"0"16,0 0-16,32-2 0,-32 2 0,37 3 15,-11-1-15,-1 1 16,1 1-16,8 3 0,2 1 16,-2-1-16,-1-1 0,4 1 15,-4-1-15,-2-2 0,-3-2 0,-5 1 16,-4-1-16,-3-1 0</inkml:trace>
  <inkml:trace contextRef="#ctx0" brushRef="#br0" timeOffset="126570.4433">26407 11919 0,'0'0'0,"0"0"0,0 0 15,17 14-15,-17-14 0,22 20 16,-8-8-16,0 2 0,0 0 15,1 3-15,2 1 0,4 5 16,-2-1-16,1 1 0,-1 0 16,-2-3-16,-2-4 0,2 3 15,-3-2-15,-3-3 0,-2-4 16,-4-4-16,0-4 0,-2 0 16,-1-2-16,0 0 0,1 0 0,-3 0 15</inkml:trace>
  <inkml:trace contextRef="#ctx0" brushRef="#br0" timeOffset="126862.8287">26704 11867 0,'0'0'0,"0"0"16,0 0-16,0 0 0,0 0 15,0 0-15,-16 21 0,16-21 16,-19 20-16,19-20 0,-28 28 15,14-13-15,-2 1 0,0 2 16,-2 1-16,-1 1 0,-1 2 0,-5 4 16,1 0-1,2-2-15,1-2 0,-3 4 0,2-2 16,2-4-16,1-2 0,4-4 16,1-1-16,3-3 0,1 0 0,2-6 15,-1-2-15,2-4 0,0-2 16,2-1-1,1 2-15,0 0 16</inkml:trace>
  <inkml:trace contextRef="#ctx0" brushRef="#br0" timeOffset="127154.7322">26795 11776 0,'0'0'0,"0"0"16,0 0-16,18 15 0,-18-15 0,19 20 16,-8-3-16,0 1 0,0 1 15,2 10-15,-1 4 16,-1 0-16,-1-1 0,-2 11 0,-4 1 16,-2-5-16,0-3 0,-7 7 15,-3-1-15,1-6 0,-1-3 16,-2-2-16,0 0 0,0-4 15,0-3-15,-1-1 0,-1-2 16,1-4-16,1-4 0,-1-4 16,0-3-16,2-7 0,2-5 0,2 3 15,1 0-15,0 0 0</inkml:trace>
  <inkml:trace contextRef="#ctx0" brushRef="#br0" timeOffset="127337.7071">27200 11959 0,'0'0'0,"0"0"0,23 0 16,-7 0-16,0 0 0,9 2 0,3 1 16,-2 1-16,0 0 0,-3 2 15,-1 2-15,0-1 0,-4-1 16,-4-1-16</inkml:trace>
  <inkml:trace contextRef="#ctx0" brushRef="#br0" timeOffset="127503.7385">27207 12225 0,'0'0'0,"0"0"0,0 0 15,25 5-15,-25-5 0,33 5 16,-10-3-16,4 0 0,1 1 15,3 0-15,2 0 0,8 0 0,-2-1 16,0 0-16,-7-1 16,-6 0-16</inkml:trace>
  <inkml:trace contextRef="#ctx0" brushRef="#br0" timeOffset="127937.7251">27955 12011 0,'0'0'0,"0"0"16,0 0-16,-18 14 0,18-14 0,-17 17 16,7-6-16,1 2 0,0 2 15,0 1-15,1 0 0,0 1 16,2-1-16,1 5 0,3 0 15,1-2-15,1-3 0,2 0 16,2-1-16,2-3 0,1-2 0,6-1 16,3-2-16,1-2 0,0-1 15,3-2-15,1-2 16,0-1-16,0-1 0,0-2 0,1-1 16,-2-3-16,-3 0 0,1-3 15,0-1-15,0-3 0,-2 2 16,-3-1-16,-1-2 0,-3 0 15,-2-1-15,-5 2 0,-3 1 16,-3 2-16,0 1 0,-7-6 16,-3 0-16,-4 2 0,-2 3 0,-4 3 15,-2 0-15,-3 2 0,-1-1 16,-1 4-16,-1-1 0,6 2 16,5 0-16,3 0 0</inkml:trace>
  <inkml:trace contextRef="#ctx0" brushRef="#br0" timeOffset="129171.1784">29354 11600 0,'0'0'0,"0"0"0,0 0 0,-14 26 16,8-14-16,-1 8 0,-2 5 16,-3 9-16,0 2 0,-2 12 15,3 2-15,2-2 0,2-2 16,1 14-16,3 5 0,4-7 15,3-6-15,4 12 0,3 2 16,-1-8-16,0-7 0,10 9 16,6-2-16,1-9 0,-1-7 0,-7-11 15,-6-9-15,-3-6 0</inkml:trace>
  <inkml:trace contextRef="#ctx0" brushRef="#br0" timeOffset="129603.9625">31686 11774 0,'0'0'0,"0"0"0,10 19 0,-5-5 16,1 3-16,2 10 0,0 7 15,0 0-15,0 3 0,-1 12 16,1 3-16,-3 0 0,-3-1 0,-4 11 16,-4-3-16,1-3 15,-2-3-15,-8 7 0,-6-3 0,-4-7 16,-1-7-16,-7 8 16,0 0-16,-3-9 0,0-4 0,-6-3 15,-4-1-15,2-5 0,2-3 16,8-5-16,11-7 0,7-4 0</inkml:trace>
  <inkml:trace contextRef="#ctx0" brushRef="#br0" timeOffset="129987.9286">29636 11789 0,'0'0'0,"0"0"0,0 0 0,0 0 15,0 0-15,0 0 0,0 0 16,0 0-16,0 0 0,20-4 16,-20 4-16,37-1 0,-37 1 0,44-2 15,-15 2-15,2 0 0,0 0 16,10 1-16,1 0 0,-4 0 16,-2-1-16,3 0 0,-1 1 15,-6 0-15,-6 1 0,-7-4 16,-6-2-16,-2 0 0,-2 1 0,-2 1 15</inkml:trace>
  <inkml:trace contextRef="#ctx0" brushRef="#br0" timeOffset="130520.4232">29903 11552 0,'0'0'0,"0"0"0,0 0 0,-3 19 0,3-19 16,-1 22-16,1-22 15,0 35-15,0-13 0,1 4 16,0 3-16,0 10 0,1-1 0,-1 2 16,-1 4-16,-1 5 0,0-3 15,-1 3-15,-1-1 0,-3 4 16,1-5-16,-1-1 0,1-1 15,0-2-15,1-5 0,-1 4 16,0-3-16,-1-6 0,0-4 0,0-7 16,2-2-16,1-6 0,-1-4 15,1-2-15,0-2 0,-2-3 16,0-3-16,-3-4 16,-2-4-16,1-3 0,0-2 15,-2-4-15,-1-4 0,1 1 0,1 1 16,1-4-16,2-4 0,-1 2 15,-1 2-15,0-1 0,-1 0 16,3 2-16,0 2 0,2 1 16,0 2-16,1 1 0,0 0 0,2 2 15,0 0 1,1 1-16,1 1 0,5-1 0,5 0 16,5-1-16,1 2 0,4 2 0,2 0 15,4 1-15,2-2 0,3 2 16,1 2-16,0 0 0,0 2 15,1-3-15,2 0 0,-5 0 16,-5-2-16,0 0 16,-7 3-16,-3 2 15</inkml:trace>
  <inkml:trace contextRef="#ctx0" brushRef="#br0" timeOffset="130754.277">30180 11737 0,'0'0'15,"0"0"-15,0 0 0,26-2 0,-26 2 16,28-2-16,-28 2 0,38-4 16,-17 3-16,1-1 0,2 1 15,-2-1-15,0 1 0,5 0 16,0-2-16,-4 1 0,-3-2 0,-4 0 15,-1-1-15,-5-2 16,-3 0-16,0 1 0,-2 1 16,0 2-16</inkml:trace>
  <inkml:trace contextRef="#ctx0" brushRef="#br0" timeOffset="131021.9344">30289 11575 0,'0'0'0,"0"0"0,0 0 16,0 0-16,-13 25 0,13-25 0,-13 25 16,6-9-16,-1 1 0,2 0 15,-1-1-15,1 1 0,3 0 16,2 5-16,2 2 0,2-3 16,2 0-16,0-2 0,3-2 15,1-2-15,2-2 0,4-1 16,5 0-16,0-2 0,0-2 0,0 0 15,0-2-15,-2-1 16,-1-3-16,2-1 0,-2-3 16,-5 1-16,-2 0 0,-1 0 0</inkml:trace>
  <inkml:trace contextRef="#ctx0" brushRef="#br0" timeOffset="131289.8596">30193 12086 0,'0'0'0,"0"0"0,0 0 15,-9 26-15,7-12 0,-1 3 0,-1 2 16,-1 8-16,-2-1 0,2 2 16,-1 1-16,2-2 0,0 0 15,-1 5-15,2 0 0,-1-3 16,1-4-16,1-4 0,1-2 15,0-2-15,1-4 0,0-3 16,0-3-16,1-4 0,-1-3 0,5-5 16,2-6-1,0-5-15,-1-2 0,0 3 16,-2 2-16,-1 2 0</inkml:trace>
  <inkml:trace contextRef="#ctx0" brushRef="#br0" timeOffset="131853.9365">30290 12065 0,'0'0'0,"0"0"16,0 0-16,0 0 0,0 0 0,0 0 16,0 0-16,0 0 0,0 0 15,0 0-15,0 0 0,0 0 16,0 0-16,27 11 16,-27-11-16,11 27 0,-6-8 15,0 0-15,-2 1 0,-1 2 16,0 1-16,-1 0 0,-1-1 0,1 7 15,2 1-15,-1-3 16,0-2-16,-2 6 0,-2-3 16,0-3-16,-1-5 0,1-1 15,0-4-15,1-4 0,0-1 0,0-3 16,0-2 0,-3-3-16,0-1 0,-4-4 15,-2-5-15,-1-3 0,-1-3 16,1 0-16,0 2 0,-1-1 15,-1-1-15,1 0 0,1-1 16,1 1-16,0-1 0,1 2 16,1 1-16,0 0 0,2 2 15,0 0-15,3 1 0,2-2 0,1 0 16,4 2-16,3 0 16,3 0-16,3 1 0,-1 1 0,0 1 15,4 3-15,1 0 0,1 2 16,1 1-16,-2 0 15,0 1-15,-3 2 0,-3-1 0,-2 3 16,-2 2-16,-4 1 0,-3 2 0,-4 0 16,-4 0-16,-2 2 15,-1 0-15,0-1 0,0 1 0,1-2 16,1-1-16,0 1 0,1 0 16,1-2-16,1 0 0,4-4 15,2-4-15,2-1 0,2-2 16,-1-1-16,0 1 0,0 0 15</inkml:trace>
  <inkml:trace contextRef="#ctx0" brushRef="#br0" timeOffset="132170.7545">30729 12066 0,'0'0'0,"0"0"16,0 0-16,0 0 0,0 0 15,0 0-15,0 0 0,0 0 16,24 5-16,-24-5 16,0 0-16,28 25 0,-28-25 0,17 26 15,-11-10-15,-3-1 0,-2-1 16,-3 2-16,-2 2 16,-2 0-16,0 0 0,-4 6 15,0-3-15,0-2 0,1-2 0,-1-4 16,1-2-16,1-2 0,1 0 15,-1-3-15,0-1 0,0-3 16,-1 1-16,1-6 0,1-4 16,3 1-16,2-3 0,1-6 15,1-3-15,3 1 0,1 2 0,1 2 16,-2 2-16,0 2 0</inkml:trace>
  <inkml:trace contextRef="#ctx0" brushRef="#br0" timeOffset="132329.151">30743 12181 0,'0'0'16,"0"0"-16,0 0 0,0 0 15,0 0-15,0 0 16,0 0-16,0 0 0,10 20 16,-10-20-16,0 0 0,10 18 15,-10-18-15,0 0 0,17 19 0,-17-19 16,11 8-16,-6-6 0,1 1 16,-1-3-16,1-3 15,-1 2-15,0 0 0,-1 0 0</inkml:trace>
  <inkml:trace contextRef="#ctx0" brushRef="#br0" timeOffset="132538.0396">30943 12103 0,'0'0'0,"0"0"0,0 0 0,0 0 16,0 0-16,0 0 0,30-7 16,-30 7-16,30-7 0,-30 7 15,41-5-15,-19 3 0,0 1 0,-1 0 16,0-1-16,6 0 0,-2 1 15,-2 0-15,-1 0 0,-3-1 16,-1 0-16,-4-1 0,-2 1 16,-2-2-16,-3-2 0,-2 2 15,0 0-15,-1 1 0</inkml:trace>
  <inkml:trace contextRef="#ctx0" brushRef="#br0" timeOffset="132871.1514">31167 11841 0,'0'0'0,"0"0"15,0 0-15,0 0 0,0 0 0,0 0 16,0 29-16,0-29 0,0 26 0,0-26 16,-3 41-1,3-16-15,1 2 0,2 2 16,-1 1-16,0 11 0,0-1 0,1 0 15,-1-1-15,-1 11 0,-1-1 16,-2-1-16,-2-2 0,1 6 16,1-5-16,-3-4 0,0 0 15,-1-4-15,1-2 0,-1-1 16,1-1-16,-2-5 0,1-4 16,0-3-16,1-2 15,-1-4-15,2-5 0,-1-3 0,0-2 16,-4-3-16,-1-4 0,-2-6 0,-4-5 15,4 1-15,2 3 0,3 0 16</inkml:trace>
  <inkml:trace contextRef="#ctx0" brushRef="#br0" timeOffset="133010.025">30987 12320 0,'0'0'0,"0"0"0,0 0 0,0 0 15,30 0-15,-30 0 0,37 12 16,-15-3-16,0 0 0,-2-1 16,-3 0-16,-2-2 0</inkml:trace>
  <inkml:trace contextRef="#ctx0" brushRef="#br0" timeOffset="134988.2363">19716 13777 0,'0'0'0,"0"0"15,0 0-15,0 0 0,0 0 0,0 0 16,35-6-16,-35 6 0,34-4 16,-11 1-16,3-2 0,3 1 0,2 0 15,13-1-15,3 0 16,1 1-16,-1 1 0,15 1 15,3 2-15,-2 0 16,-3 1-16,8 0 0,-5 1 0,2-1 16,-8 3-16,-4 0 0,-4 1 15,-6-3-15,-5 1 0,-6-3 16,-5 0-16,-3 0 0,-5 2 0,-3-1 16,-3 0-16,-4-1 15,-2 0-15,-3-1 0,-2 0 16,-2 1-16,-5-3 0,1 2 0,1 0 15,1 0-15</inkml:trace>
  <inkml:trace contextRef="#ctx0" brushRef="#br0" timeOffset="135320.9814">19753 13812 0,'0'0'0,"0"0"16,0 0-16,0 0 0,0 0 0,0 0 16,0 0-16,0 0 0,0 0 15,0 0-15,0 0 0,11 22 16,-11-22-16,23 7 0,-23-7 16,42 5-16,-16-4 0,5-1 15,3-1-15,13-1 0,1 0 16,4-1-16,3 0 0,11 0 15,-2 0-15,9 0 0,-5 1 0,-3 0 16,-3 1-16,4 1 0,-6 0 16,-6 0-16,-5 0 0,-7-1 15,-4 1-15,-4 1 0,-2 2 0,-3-3 16,-3-3-16,-7 0 16,-7-1-16,-2 1 0,-4 0 0,0 2 15</inkml:trace>
  <inkml:trace contextRef="#ctx0" brushRef="#br0" timeOffset="135587.5871">20891 13588 0,'0'0'0,"0"0"16,0 0-16,0 0 0,15 17 0,-15-17 15,25 16-15,-10-7 16,-1 3-16,-1 2 0,-1 2 16,0 0-16,-1-1 0,1 7 15,-5 3-15,-3 3 16,-4 1-16,-4-2 0,-2-3 16,-10 2-16,-8 2 0,-8 3 15,-2-3-15,6-5 0,5-3 16,4-5-16</inkml:trace>
  <inkml:trace contextRef="#ctx0" brushRef="#br0" timeOffset="135871.4119">20098 13537 0,'0'0'0,"0"0"16,0 0-16,-28 9 0,13-3 0,-8 4 16,-4 1-16,0 2 0,-2-1 0,-5 9 15,2 3-15,4 0 16,5 0-16,2 0 0,2-1 16,6 1-16,4 1 0,5 0 15,3 1-15,3-3 0,4-3 0,9 4 16,8 3-16,8 3 15,1-1-15,-7-6 0,-5-5 16,-4-4-16</inkml:trace>
  <inkml:trace contextRef="#ctx0" brushRef="#br0" timeOffset="136456.6087">22329 13414 0,'0'0'16,"-2"-6"-16,-2-1 0,-3-3 0,-1 1 16,-3 0-16,-2-3 0,-5-1 15,1 1-15,-5 2 16,-5 1-16,2 2 0,1 2 0,0 3 16,2 3-16,-5 3 0,-2 2 0,3 4 15,0 5 1,3 4-16,2 4 0,3 1 0,1 3 15,4 2-15,3 1 0,0 12 16,3 3-16,3 1 0,1 1 16,2 3-16,1 4 0,1 0 15,1 1-15,1 11 0,0 0 16,2-3-16,-1-3 0,-3 11 0,-2 1 16,-1-8-16,-1-3 0,-4 23 15,1-7-15,-2-12 0,0-7 16,-4-6-16,-2-4 0,-6-7 15,-4-7-15,-2-1 0,0-1 16,3-4-16,3-3 0,-2-7 16,-3-7-16,4-7 0,-4 0 0,4-3 15,0-3-15,-5-3 0,-3-2 16,-1-7-16,-1-7 0,9-2 16,3-5-16,-1-12 15,-1-8-15,5 12 0,4 8 0,3 8 16</inkml:trace>
  <inkml:trace contextRef="#ctx0" brushRef="#br0" timeOffset="136670.8052">21598 13870 0,'0'0'0,"0"0"0,22-2 16,-7 2-16,0-1 0,6 1 15,4 0-15,11 2 0,2 0 0,2 2 16,2 0-16,11 0 0,1 2 16,-1-2-16,0 2 0,-3-1 15,-11-1-15,-8 0 16</inkml:trace>
  <inkml:trace contextRef="#ctx0" brushRef="#br0" timeOffset="136937.6994">22582 13527 0,'0'0'15,"0"0"-15,0 0 0,-27 17 16,18-9-16,-3 6 0,-3 2 0,-2 2 15,1 4-15,-4 7 0,2 1 16,2 1-16,1 3 0,2 9 16,2 1-16,5-1 0,1 0 0,7 9 15,6-1 1,3-4-16,2-5 0,3-3 0,3-3 16,-3-4-16,-4-8 0,-2-6 0</inkml:trace>
  <inkml:trace contextRef="#ctx0" brushRef="#br0" timeOffset="137321.4863">22819 13872 0,'0'0'15,"0"0"-15,0 0 0,5-24 0,-3 15 16,2-2-16,0-1 15,1 1-15,0-3 0,2 0 16,0 1-16,1 1 16,0 3-16,1 2 0,1 2 0,1 5 15,1 5-15,-2-1 0,-2 1 0,1 5 16,0 5 0,0 2-16,-1 3 0,-1 1 15,1 1-15,1 3 0,0 1 16,3 8-16,1 0 0,-1-1 0,0-1 15,2-1-15,0 0 0,0-4 16,-1-1-16,0-1 0,-1 0 16,0-3-16,1-1 0,1-4 15,2-3-15,-3-3 0,-1-1 16,0-4-16,0-5 0,-2-4 16,-1-4-16,-1 2 0,-3 1 15,0-1-15</inkml:trace>
  <inkml:trace contextRef="#ctx0" brushRef="#br0" timeOffset="137654.0875">23282 13684 0,'0'0'0,"0"0"15,0 0-15,0 0 0,0 0 0,0 0 16,0 0-16,0 0 0,-12 28 15,12-28-15,-18 22 0,18-22 0,-23 31 16,10-14-16,-2 3 0,0 1 16,-3-1-16,-5 9 0,0 1 15,1 0-15,1-1 0,-1 1 16,-2 1-16,-4 4 16,4-5-16,1-3 0,2-2 0,2-3 15,4-4-15,1-2 0,3-2 16,1-2-16,3-3 0,0-1 15,1-2-15,2-4 0,0-4 0,1-5 16,2-3-16,2-5 0,2-2 16,-2 3-16,0 3 0,0 0 15</inkml:trace>
  <inkml:trace contextRef="#ctx0" brushRef="#br0" timeOffset="137937.7958">23493 13664 0,'0'0'0,"0"0"15,0 0-15,21 19 0,-21-19 0,22 24 16,-8-9-16,-2 3 0,0 2 16,2 8-16,-1 1 0,-1 2 15,-4 1-15,0 9 0,-4 2 16,-1-2-16,-2-1 0,-2-1 15,-2-1-15,-1-5 0,-1-2 0,-5 9 16,-1-1-16,-2-6 0,0-5 16,0-4-16,1-2 0,0-4 15,0-2-15,1-4 0,1-4 16,2-5-16,0-3 0,3-1 16,0 0-16,1 1 0</inkml:trace>
  <inkml:trace contextRef="#ctx0" brushRef="#br0" timeOffset="138120.6961">23830 13907 0,'0'0'0,"0"0"16,0 0-16,26-13 0,-26 13 0,31-8 16,-11 4-16,1 1 15,1 1-15,8 0 0,-1 1 16,0 0-16,-1 1 0,0 3 15,2 1-15,-5 1 0,-3 1 0,1 0 16,-5 0-16,-3-2 0</inkml:trace>
  <inkml:trace contextRef="#ctx0" brushRef="#br0" timeOffset="138304.1478">23927 14179 0,'0'0'0,"0"0"16,0 0-16,0 0 0,0 0 0,0 0 16,35 4-16,-35-4 0,36 3 15,-11-3-15,2 2 0,2 0 16,0-1-16,2 1 0,-4 0 16,-5-1-16</inkml:trace>
  <inkml:trace contextRef="#ctx0" brushRef="#br0" timeOffset="138537.4734">24630 14055 0,'0'0'0,"0"0"0,0 0 15,39-1-15,-39 1 0,42 3 16,-12-3-16,2 1 0,1 1 0,13 1 16,1 0-16,10 3 0,-1-3 0,-11 1 15,-9-1-15,-6-1 16</inkml:trace>
  <inkml:trace contextRef="#ctx0" brushRef="#br0" timeOffset="139056.5856">26096 13636 0,'0'0'0,"0"0"0,0 0 15,-2-22-15,1 12 0,-1-2 16,-1-2-16,-2-3 0,1 0 0,-3 1 15,-1 0-15,0 1 0,-2 0 16,-4 1-16,-1 0 16,-2 2-16,0 2 0,-2 4 15,-2 3-15,2 3 0,3 1 0,-2 4 16,-1 2-16,2 3 0,-1 1 16,1 6-16,1 6 15,5-2-15,2 3 0,0 10 16,3 4-16,1 0 0,2 1 0,1 9 15,1 1-15,3 4 0,1 4 16,3 0-16,0 0 0,1 5 16,-1-5-16,0 4 0,1 4 15,-1 5-15,0-1 0,-1-4 16,2-1-16,-3-6 0,-1-4 16,-1 23-16,-2-9 0,-1-12 15,-1-7-15,-6-4 0,-3-1 16,0-9-16,-1-9 0,0-2 0,-2-3 15,8-11-15,-1 0 0,-3-2 16,-2 0-16,-6-4 0,-3-3 16,-1-6-16,-3-3 0,-1-5 15,-3-5-15,-3-4 0,-3-3 16,2-7-16,2-4 0,8 9 16,5 7-16,5 5 0</inkml:trace>
  <inkml:trace contextRef="#ctx0" brushRef="#br0" timeOffset="139270.8161">25527 14083 0,'0'0'16,"0"0"-16,0 0 0,36-4 0,-19 4 15,4 0-15,4 1 0,9 1 16,2 0-16,2 0 0,-1 2 15,11 0-15,0 2 16,-2-3-16,0-1 0,-9-3 0,-5-3 16,-1 0-16,-7 1 0,-5 0 15</inkml:trace>
  <inkml:trace contextRef="#ctx0" brushRef="#br0" timeOffset="139570.7441">26343 13786 0,'0'0'0,"0"0"16,0 0-16,0 0 0,-17 20 0,17-20 16,-20 25-1,20-25-15,-22 33 0,12-14 0,0 2 0,0 0 16,0 2-16,-1 8 15,2 3-15,3-1 0,1 0 0,3 6 16,3-2-16,2 1 0,2-2 16,0-2-16,4-3 0,3-1 15,4-2-15,1 1 0,1-5 16,-3-3-16,1-2 0,-3-9 16,-1-4-16,-2-1 0,-1-2 0,-2 0 15</inkml:trace>
  <inkml:trace contextRef="#ctx0" brushRef="#br0" timeOffset="139787.4017">26441 14062 0,'0'0'16,"0"0"-16,0 0 0,0 0 15,0 0-15,20-12 16,-20 12-16,30-2 0,-8 3 15,-1 0-15,-1 0 0,4 2 16,3 1-16,0 0 16,1 0-16,6 3 0,-2-2 0,-2 0 15,-3 0-15,2 0 0,-6-2 16,-4 1-16</inkml:trace>
  <inkml:trace contextRef="#ctx0" brushRef="#br0" timeOffset="140087.8029">27060 13954 0,'0'0'16,"0"0"-16,0 0 0,0 0 0,9 25 15,-9-25-15,13 26 0,-4-10 16,1 0-16,0 2 0,1 2 15,-1 1-15,-1 1 0,5 8 16,-2 0-16,1-1 0,0-1 0,1-1 16,-1-2-16,1 4 15,-1-1-15,1-3 0,-2-2 0,-2-3 16,-2-3-16,0-2 0,0-1 16,-3-3-16,0-2 0,-2-7 15,-1-3-15,0 0 0,-2 1 16,3-1-16</inkml:trace>
  <inkml:trace contextRef="#ctx0" brushRef="#br0" timeOffset="140354.4411">27310 14034 0,'0'0'0,"0"0"16,0 0-16,0 0 0,0 0 0,0 0 15,-13 22-15,13-22 0,0 0 16,-25 23-16,25-23 0,-20 22 16,10-10-16,-3 2 0,-3 1 15,1 0-15,-2-1 0,2 1 16,-1 1-16,-2 4 0,1-1 16,2-2-16,-1 1 0,3-4 15,2-1-15,1-3 0,1-2 16,1-3-16,2-3 0,0 0 15,1 0-15,0-1 0</inkml:trace>
  <inkml:trace contextRef="#ctx0" brushRef="#br0" timeOffset="140621.0494">27476 13835 0,'0'0'0,"0"0"16,0 0-16,17 11 0,-17-11 0,18 17 16,-18-17-16,26 29 15,-12-9-15,0 5 0,0 2 16,2 7-16,-3-2 0,-2 3 0,-2 2 16,-2 9-16,-2 1 0,-5 1 15,-5 0-15,-6 8 0,-5-3 16,-4-2-16,-2 0 0,-5-5 15,-2-5-15,2-5 0,7-9 0,6-6 16</inkml:trace>
  <inkml:trace contextRef="#ctx0" brushRef="#br0" timeOffset="142504.2375">29183 13626 0,'0'0'0,"0"0"16,0 0-16,0 0 0,-22-1 0,22 1 15,-25 8-15,8 0 0,0 4 16,-3 4-16,-1 4 16,-7 7-16,1 1 0,-6 11 15,1 5-15,4 3 0,4 2 16,-1 11-16,2 2 0,8-3 16,5-1-16,5 9 0,5-3 0,2-5 15,2-2-15,8 5 0,6-1 16,5-8-16,4-4 0,5-3 15,3 0-15,-10-14 0,-7-8 0,-5-7 16</inkml:trace>
  <inkml:trace contextRef="#ctx0" brushRef="#br0" timeOffset="142904.7857">32395 14393 0,'0'0'0,"9"9"0,0 1 16,2 3-16,2 1 0,2 9 0,0 6 15,-1 2-15,-2 2 0,-1 10 16,-2 1-16,-4-1 0,-3-1 0,-7 13 15,-7 3-15,-6-4 16,-5-3-16,-12 8 0,-7-2 16,11-14-16,8-10 0,5-9 0</inkml:trace>
  <inkml:trace contextRef="#ctx0" brushRef="#br0" timeOffset="145954.8286">29189 13896 0,'0'0'0,"0"0"0,0 0 16,0 0-16,0 0 0,27 4 15,-27-4-15,29 4 0,-29-4 0,37 4 16,-11-2-16,-1 0 0,2 0 16,9 0-16,3 1 0,-3-1 15,-2 0-15,0 1 0,1 1 16,3-2-16,-4-1 0,-5 0 16,-4-1-16,-4-1 0,-4-2 15,-4 0-15,-2 2 0,-2 0 0</inkml:trace>
  <inkml:trace contextRef="#ctx0" brushRef="#br0" timeOffset="146387.8769">29543 13470 0,'0'0'0,"0"0"0,0 0 16,0 0-16,0 0 0,2 28 15,-2-28-15,4 28 0,-4-28 0,8 36 16,-4-11 0,1 1-16,-1 0 0,2 15 15,-1 6-15,-1 1 0,-2 0 0,-1 13 16,-1 2-16,-2 6 0,-2-3 15,-2 10-15,-3-2 0,0-2 16,0-3-16,0 9 0,1-3 16,-1-7-16,0-7 0,1 23 15,4-12-15,-1-7 0,3-6 16,-1-6-16,1-3 0,3-12 0,2-8 16,-1-4-16,-1-3 15,3-8-15,0-5 0,-3-7 0,-1-1 16,0-2-16,4 1 0,-2-8 15,0-5 1,-3-8-16,-2-9 0,0 6 0,1 6 16,1 3-16</inkml:trace>
  <inkml:trace contextRef="#ctx0" brushRef="#br0" timeOffset="147021.8653">29298 14168 0,'0'0'0,"0"0"15,0 0-15,0 0 0,0 0 0,0 0 16,0 0-16,0 0 0,0 0 16,0 0-16,15 20 0,-15-20 15,0 0-15,8 26 16,-8-26-16,-3 27 0,3-27 0,-12 30 15,2-13-15,-5-1 0,-1-1 0,-1 0 16,1 1-16,-5 2 0,2-2 16,1-2-16,2-2 0,3-3 15,2-1-15,4-2 0,5-3 16,5-2-16,4-2 0,9-3 16,7-1-16,4-2 0,2-1 15,4-2-15,4 0 0,12-3 16,2 0-16,0-2 0,-1-2 15,6 1-15,-3 3 0,-7 2 16,-3 3-16,-3 0 0,-9 3 0,-8 0 16,-7 1-16,-5 2 0,-3 1 15,-3-1-15,-5 2 0,-3-1 16,-3 2-16,-4 2 0,-3 2 16,-4-2-16,-3 0 0,-3 1 15,-2 2-15,-1 1 0,1 2 16,0-1-16,-1 0 0,2 0 15,2 0-15,3 1 0,3 0 16,3 0-16,3-1 0,3 2 16,4 0-16,4 1 0,3 1 0,5 0 15,3 1-15,0-3 0,4 1 16,5 4-16,2 1 0,0-3 16,0-1-16,1-1 15,2-1-15,-2-1 0,-1 1 0,-2-2 16,-1-3-16,-1 1 0,-2-1 15,1-3-15,0-2 0,-5-5 16,-3-2-16,-3 1 16,0 1-16,-1 1 15</inkml:trace>
  <inkml:trace contextRef="#ctx0" brushRef="#br0" timeOffset="147222.8731">29897 13668 0,'0'0'0,"0"0"0,0 0 16,0 0-16,0 0 0,0 0 16,0 0-16,23 21 0,-23-21 0,17 18 15,-17-18-15,21 22 16,-9-14-16,-1 0 0,-2-1 15,-1-1-15</inkml:trace>
  <inkml:trace contextRef="#ctx0" brushRef="#br0" timeOffset="148304.9096">30292 13970 0,'0'0'0,"0"0"15,0 0-15,0 0 0,-23 18 0,23-18 16,-23 16-16,10-6 0,-2-1 16,1 1-16,1 0 0,1 1 15,2 0-15,-1 4 0,2-1 16,2 0-16,3-1 0,3 3 16,3 1-16,3 0 0,0-2 0,2 2 15,0 2-15,1 1 0,0 0 16,-2 2-16,0-1 15,-2 1-15,0-1 0,-3 0 16,-2 1-16,1 0 0,0-1 0,-1 2 16,-1-5-16,1-3 0,0-2 15,1-2-15,0-3 0,0-3 16,1 0-16,3-3 16,0-1-16,2-5 0,0-4 0,2-3 15,1-3-15,-2-2 0,1 0 16,1-5-16,1-2 0,1-2 15,0-2-15,3-7 0,1-2 16,-1 2-16,1 0 0,1 0 0,-1-2 16,0 1-16,-2 1 0,2-4 15,1 3-15,-1 3 0,1 3 16,-1 1-16,0 2 0,-1 4 16,-4 3-16,-2 3 0,1 3 15,-1 3-15,0 1 0,-2 5 16,1 2-16,-1 3 0,1 2 0,1 4 15,0 3-15,-2 1 0,0 2 16,0 5-16,1 3 0,1 8 16,-1 3-16,0 3 0,0 1 15,-2 1-15,1 1 0,-2 8 16,0 7-16,-1 7 0,-3-1 16,-2 7-16,0-2 0,1-3 15,1-2-15,0 3 0,0 2 16,0 4-16,1-5 0,0-5 15,-1-4-15,3-4 0,0-4 0,-4 14 16,-3-11-16,2-23 0,0 0 16,-1-2-16,-1-2 0,1-4 15,0-2-15,1-8 16,1-5-16,-1-1 0,1 0 0,-3-6 16,-3-6-16,1-2 0,-1-4 15,-1-8-15,0-5 16,-2-3-16,-1 1 0,-2-4 0,1-1 15,-1-2-15,-1-1 0,-1-2 16,1-2-16,0-5 0,2 5 16,2-3-16,3-1 0,0 4 15,2 4-15,2 0 0,2 1 16,1 3-16,1 3 0,4 2 0,4 2 16,3 2-16,2 2 0,5 1 15,2 0-15,-2 4 0,-1 3 16,0 4-16,3 3 0,3 1 15,3 2-15,-5 2 0,0 1 16,0 2-16,-1 1 0,0 3 16,1 3-16,-3 1 0,-4 1 0,-4 0 15,-3 2-15,-6-1 0,-4 2 16,-7-2-16,-4 2 0,-3-1 16,0 2-16,-5-2 0,-2 0 15,0-1-15,0 0 0,3 0 16,3 0-16,3-2 0,1 0 15,3-1-15,1-1 0,2 0 16,3 0-16,2 0 0,2-1 16,3-1-16,4-2 0,5-1 15,4-1-15,3-2 0,1-2 0,-4 1 16,-1 1-16,-3 0 0</inkml:trace>
  <inkml:trace contextRef="#ctx0" brushRef="#br0" timeOffset="148504.9169">31002 14208 0,'0'0'0,"0"0"0,0 0 16,25-7-16,-25 7 0,27-3 0,-8 0 16,0 2-16,-1-1 0,1 0 15,-1-1-15,-1 0 0,1 1 0,4-3 16,-1-1-16,-1-1 0,-3-2 15,-2-1-15,-4 0 16,-2 1-16,-2 1 0,0 2 0</inkml:trace>
  <inkml:trace contextRef="#ctx0" brushRef="#br0" timeOffset="148790.5999">31221 13959 0,'0'0'15,"0"0"-15,0 0 0,1 26 0,-1-26 16,-4 34-16,2-12 0,-1 1 16,0 3-16,-2 2 0,0 4 15,-1 10-15,2 2 0,-3 10 16,1-1-16,0-1 0,2 0 16,-2 7-16,2-4 0,-1-1 15,1 0-15,-1 4 0,2-4 16,2-5-16,1-6 0,-1-5 15,0-5-15,1-4 0,0-1 0,0-7 16,1-3-16,-1-7 0,0-4 16,-3-6-16,-3-3 0,-1-4 15,0-4-15,2 5 0,1 0 16,1 1-16</inkml:trace>
  <inkml:trace contextRef="#ctx0" brushRef="#br0" timeOffset="149307.2016">31099 14412 0,'0'0'0,"0"0"16,0 0-16,0 0 0,0 0 0,0 0 16,3 28-16,-3-28 0,0 0 15,-3 28-15,3-28 0,-5 25 16,2-14-16,-2 1 0,0 1 15,-1-1-15,1-1 0,-1 0 16,2-1-16,-1-1 0,2-2 16,0-1-16,0-1 0,2-1 15,0-2-15,1-2 0,5-2 16,-1 0-16,0-1 0,1 0 16,-1 0-16,1 0 0,0-1 0,1 0 15,0 0-15,2 1 0,0 0 16,1 0-16,0 0 0,1 1 15,0 0-15,0-1 0,-1 2 16,0 0-16,0-1 0,-2 1 16,1 0-16,-1 0 0,-1 0 0,1 1 15,0-1 1,-2 1-16,1-2 0,-1 1 16,1 1-16,-2-1 0,-1 0 15,1 0-15,-2 1 0,0 0 16,0 0-16,0 0 0,1 0 0,-1 0 15,0 0-15,-2 0 16,2 0-16,-2 0 0,3 1 16,-3-1-16,3 0 0,-1 0 15,1 1-15,-3-1 0,8 1 0,-4-1 16,2-2-16,-2 1 0,1 0 16,-2-1-16</inkml:trace>
  <inkml:trace contextRef="#ctx0" brushRef="#br0" timeOffset="149905.1049">31635 14214 0,'0'0'0,"0"0"0,0 0 0,0 0 16,0 0-16,0 0 0,-16 19 15,16-19-15,0 0 0,-26 21 16,26-21-16,-25 17 0,9-6 0,1-3 16,-2 2-16,3-2 15,1 0-15,1 0 0,1 0 16,1-3-16,2 1 0,0-1 16,2 1-16,0-1 0,3 1 0,1-1 15,1 0-15,1 1 0,1 0 16,1 2-16,1 1 0,2 1 15,-1 1-15,1 2 0,0 1 16,-1 0-16,0-1 0,-1 2 16,0 0-16,0 0 0,-2 1 15,0 3-15,-1 0 0,0-1 16,0 0-16,0-3 0,0 0 16,-1-4-16,-2-1 0,0-2 15,-1-1-15,0-3 0,0 0 16,0-4-16,-1-2 0,2-2 0,0-1 15,0 0-15,1-1 0,1-2 16,0 0-16,1-1 0,2 1 16,0 0-16,1 0 0,1 0 15,2 0-15,1 0 0,3-1 0,2 2 16,2-1-16,0 2 16,0-2-16,7 0 0,2 1 15,0 2-15,1-1 0,-3 2 16,-2-1-16,-1 2 0,-1 0 0,-2 1 15,0-1-15,-1 1 0,-3-1 16,-3-3-16,-1-2 0,-4 1 16,-1 0-16,-1 2 0,0 0 15,0 1-15</inkml:trace>
  <inkml:trace contextRef="#ctx0" brushRef="#br0" timeOffset="150105.0711">31626 14571 0,'0'0'16,"0"0"-16,0 0 0,0 0 0,-2 28 15,2-28-15,-4 27 0,0-13 16,1 1-16,0 1 16,-1 2-16,1 1 0,1 2 0,0 4 15,1-2-15,0 0 0,-1-2 16,2-2-16,0-2 0,0-3 16,2 1-16,-1-5 0,1-1 15,2-6-15,2-3 0,0-4 16,3-1-16,-3 1 0,-1 2 0,0-1 15</inkml:trace>
  <inkml:trace contextRef="#ctx0" brushRef="#br0" timeOffset="150304.921">31799 14431 0,'0'0'16,"0"0"-16,0 0 0,22-4 15,-22 4-15,25-1 0,-11 0 0,3 1 16,1 0-16,1 1 0,0 0 16,-2 1-16,-1 1 0,2 2 15,-3-1-15,-3-2 0,-2-3 16,-3 0-16,-2 1 0,0 0 16</inkml:trace>
  <inkml:trace contextRef="#ctx0" brushRef="#br0" timeOffset="150604.6041">31776 14581 0,'0'0'0,"0"0"0,0 0 0,27 10 16,-27-10-16,26 12 0,-11-3 16,-2-1-16,-1 1 0,-1 1 15,-1 0-15,-1-1 0,-2-1 0,-1 2 16,-3 0-16,-2-1 0,-2 0 15,-1-1-15,-1 1 16,-1 0-16,1 0 0,-1 0 0,-1-1 16,1-2-16,0 0 0,1-1 15,-1-2-15,0 1 0,3-1 16,1-3-16,0 0 0,4 0 16,-1-3-16,0-3 0,-1-2 15,1-3-15,0-1 0,-1 1 16,0 1-16,1 2 0</inkml:trace>
  <inkml:trace contextRef="#ctx0" brushRef="#br0" timeOffset="150988.3936">31815 13948 0,'0'0'0,"0"0"15,0 0-15,0 0 0,0 0 0,0 0 16,15 23-16,-15-23 0,15 27 0,-9-8 16,1 1-16,-1 3 15,1 3-15,0 3 0,-1 3 0,2 11 16,0 1-16,-1 4 0,0-1 16,2 15-16,0 1 0,2 10 15,1-3-15,1-4 0,1-4 16,2 14-16,-1 0 0,1-5 15,-1-4-15,7 8 0,4-3 16,-2-7-16,-1-4 0,9 21 16,-7-8-16,-2-11 0,-3-6 0,1-8 15,1-4-15,-4-10 0,-4-5 16,-2-5-16,-2-3 0,-3-8 16,-3-7-16,-5-14 0,-1-5 15,-2-5-15,-2-4 0,-2-4 16,-2-4-16,3 7 0,1 5 15,2 5-15</inkml:trace>
  <inkml:trace contextRef="#ctx0" brushRef="#br0" timeOffset="151207.9891">32172 14168 0,'0'0'15,"0"0"-15,0 0 0,0 0 0,0 0 16,20 23-16,-20-23 0,14 28 16,-7-11-16,-3 3 0,-2 0 15,1-1-15,-1-2 0,-1-4 16</inkml:trace>
  <inkml:trace contextRef="#ctx0" brushRef="#br0" timeOffset="157359.4056">30484 7613 0,'0'0'0,"0"0"0,0 0 0,0 0 0</inkml:trace>
  <inkml:trace contextRef="#ctx0" brushRef="#br0" timeOffset="157509.6026">30515 7600 0,'0'0'0,"0"0"0,0 0 16,0 0-16,0 0 0,0 0 16,0 0-16,0 0 0</inkml:trace>
  <inkml:trace contextRef="#ctx0" brushRef="#br0" timeOffset="162722.4864">21952 9756 0,'0'0'0,"0"0"0,0 0 15,0 0-15,0 0 0,0 0 16,0 0-16,0 0 0,0 0 0,0 0 15,0 0-15,32-2 16,-32 2-16,21-3 0,-21 3 16,33-2-16,-14 2 0,2-1 15,1 0-15,1 0 0,2-1 0,7 2 16,1 0-16,1 0 0,0-1 16,2 0-16,2-1 0,-1 1 15,2-2-15,7 0 0,0 0 16,-3 1-16,-1 0 0,7 0 15,-3 1-15,-4 0 0,-4-2 0,-1 2 16,-2 0-16,-6 0 0,-4-1 16,-4 2-16,-3 0 15,-4 1-15,-3 0 0,-3 0 0,-3-1 16,-1 0-16,-2 0 0,-7 1 16,-3 1-16,-3 0 0,-5 0 15,-3-1-15,-4 0 0,4 1 16,3-2-16,3 1 0</inkml:trace>
  <inkml:trace contextRef="#ctx0" brushRef="#br0" timeOffset="163038.1917">22008 9913 0,'0'0'0,"0"0"15,0 0-15,0 0 0,0 0 0,0 0 16,0 0-16,0 0 15,0 0-15,30-10 0,-30 10 16,31-4-16,-31 4 0,39-4 16,-14 2-16,0-1 0,2 2 0,11-1 15,5 0-15,-2 0 0,-1 1 16,13-3-16,2 1 16,-2 0-16,-2 0 0,6 1 0,-3 0 15,-4 1-15,-5 1 0,-2 0 16,-1 0-16,-8 1 0,-6-1 15,-3 0-15,-3 1 0,-4-2 16,-1 0-16,-4-1 0,-2 0 16,-2-1-16,-1 2 0,-4-5 0,-2-1 15,1 1-15,-2 0 0,0 2 16</inkml:trace>
  <inkml:trace contextRef="#ctx0" brushRef="#br0" timeOffset="163338.949">22964 9553 0,'0'0'0,"0"0"16,0 0-16,0 0 15,26 15-15,-26-15 0,24 13 0,-24-13 16,30 16-16,-16-7 0,-1 0 0,-1 2 15,0 3-15,-2 0 0,0-2 16,0 6-16,-2 1 16,-3-3-16,0 0 0,-5 1 15,-2 1-15,-3-1 0,-1-1 0,-8 1 16,-4-1-16,-1-2 0,1 0 16,-13 0-16,-7 0 0,1-5 15,4 0-15,6-2 0,5-2 16,4-1-16</inkml:trace>
  <inkml:trace contextRef="#ctx0" brushRef="#br0" timeOffset="163624.0674">22266 9653 0,'0'0'15,"0"0"-15,0 0 0,-30 7 16,17-1-16,-4 2 0,-6 2 16,-5 2-16,3 0 0,-1 4 0,0 1 15,1-1-15,0 1 0,0 2 16,4-1-16,4 0 0,4-1 16,8-2-16,5 0 0,4-2 15,5-2-15,7 1 0,8 1 16,1-2-16,3 0 0,8-1 15,7 1-15,-1 0 0,-1 0 0,-3-1 16,-7-2-16,-8-1 0</inkml:trace>
  <inkml:trace contextRef="#ctx0" brushRef="#br0" timeOffset="164089.2303">24231 9676 0,'0'0'15,"0"0"-15,0 0 0,-4 23 0,4-23 0,-7 25 16,4-7-16,-2 1 16,1 1-16,-3 9 0,1 5 15,-1-1-15,1-2 0,0 10 16,0-3-16,2 0 0,0-2 0,0-2 15,2 0-15,0-5 16,1-4-16,1 5 0,1-2 16,0-5-16,1-2 0,0-5 0,2-2 15,-2-7-15,-1 0 0,2-6 16,3-2-16,-1-4 0,2-2 16,-5-7-16,-2-6 0,0 7 15,0 2-15,0 2 0</inkml:trace>
  <inkml:trace contextRef="#ctx0" brushRef="#br0" timeOffset="164572.0717">24288 9494 0,'0'0'0,"0"0"0,0 0 15,0 0-15,14-16 0,-14 16 16,26-12-16,-11 6 0,1-2 0,3 2 15,3 0-15,0 1 0,-1-1 16,7 1-16,1 0 16,-1 2-16,-2 1 0,2 3 0,0 2 15,-1 0-15,-3-1 0,6 3 16,-1 1-16,0 0 0,-1 1 16,-2 3-16,1 0 0,-5 1 15,-2 1-15,-2 2 0,1 4 16,-2-2-16,-3 0 0,0 1 15,1 2-15,-4-1 0,-4 1 0,0 3 16,-2 3-16,-1 0 0,-3-3 16,1 4-16,0 5 15,-1-3-15,-1-2 0,-1 9 0,-1 4 16,-1-4-16,-1-1 0,1 1 16,0-1-16,-1-1 0,1-4 15,0 1-15,1 2 16,-2-5-16,2-2 0,0 1 0,0-1 15,1-3-15,0-1 0,-2-2 16,1-1-16,1-4 0,1-4 0,-1-2 16,0-2-16,0-2 0,1-4 15,-5 0-15,1-4 0,-3 0 16,0-2-16,-3-6 0,-4-8 16,3 3-16,3 4 0,0 1 15</inkml:trace>
  <inkml:trace contextRef="#ctx0" brushRef="#br0" timeOffset="165022.6981">24599 9697 0,'0'0'0,"0"0"0,0 0 0,0 0 16,0 0-16,0 0 0,0 0 15,-11 22-15,11-22 0,0 0 16,-23 27-16,23-27 0,-19 21 0,10-11 16,1 1-16,0-1 0,1 0 15,3-1-15,1 0 16,1 1-16,2-2 0,4 2 0,2-2 16,2 0-16,1 0 0,2-1 15,1 1-15,-1-1 0,0 0 0,2 2 16,0 0-16,-4 0 15,0 0-15,-2 1 0,-3 2 16,-2-1-16,-2 2 0,-2-2 16,-2 0-16,-2 1 0,1 0 0,-3-1 15,-3 2-15,0-3 0,1 0 16,-1 1-16,0-1 0,1 1 16,1-1-16,2 0 0,1-1 15,2 0-15,0-1 0,7-1 16,4 0-16,3-3 0,2 0 0,7-5 15,4-3-15,2-1 16,1-1-16,3-3 0,3-3 16,6-6-16,0-1 0,-7 3 0,-7 3 15,-4 2-15</inkml:trace>
  <inkml:trace contextRef="#ctx0" brushRef="#br0" timeOffset="165723.1414">25596 9351 0,'0'0'0,"0"0"0,0 0 16,0 0-16,0 0 0,0 0 16,0 0-16,0 0 0,0 24 0,0-24 15,0 0-15,-6 24 16,6-24-16,0 0 0,-13 27 15,13-27-15,-8 18 0,5-9 16,1 0-16,2 1 0,1-1 0,2 2 16,2-1-16,0 0 0,2 0 15,3 0-15,2 0 16,-1-1-16,0 0 0,-1 0 0,0 0 16,-3 1-16,-1 1 0,-4 2 15,-4 1-15,-1-4 0,-2 1 0,-5 2 16,-3 1-16,-2-2 15,-2 2-15,-4-3 0,-4-2 16,1 1-16,2 0 0,-6 1 16,-1-1-16,2-1 0,1-2 0,3-1 15,2 1-15,5-1 0,3-3 16,3 2-16,3 0 0,1-2 16,2 1-16,4-4 0,4 2 15,3 0-15,3-1 0,3 0 16,3 1-16,-2-2 0,0 1 0,4-1 15,2 1-15,0 1 0,-2-1 16,1 2-16,0 0 16,-3 0-16,-1 1 0,-2 0 0,-1 1 15,-1 1-15,-2-2 0,-1 3 16,-3 0-16,-1 1 0,-2 1 16,-4-1-16,-4 3 0,-2-1 15,-2-1-15,-5 3 0,-5 1 16,-1 0-16,0 1 0,-10 3 15,-3-1-15,3-1 0,3-2 0,-4 1 16,-4 0-16,3-1 0,2-1 16,-3 3-16,1-1 15,3-2-15,4-2 0,2 0 0,2-1 16,4-2-16,3-1 0,2 0 16,4-1-16,3-2 0,3-1 0,5-3 15,5-1-15,0-3 16,2-1-16,-3 1 0,-1 2 15,-1 1-15</inkml:trace>
  <inkml:trace contextRef="#ctx0" brushRef="#br0" timeOffset="165988.9576">25498 10078 0,'0'0'0,"0"0"15,0 0-15,21 10 0,-21-10 0,16 15 16,-7-6-16,0 1 15,-1 2-15,-2 0 0,1 3 16,-2-1-16,1 1 0,-1 8 0,-1 2 16,-2-2-16,-1-3 0,-1 0 15,-1-1-15,0-2 0,0 0 16,-2-2-16,1 0 0,0-2 16,-1 0-16,-1-2 0,0-2 15,-2 0-15,0-4 0,-4-2 16,-2-1-16,0-2 0,0-2 0,2 1 15,1 0-15,1 0 0</inkml:trace>
  <inkml:trace contextRef="#ctx0" brushRef="#br0" timeOffset="166472.1256">25335 10231 0,'0'0'0,"0"0"0,0 0 16,0 0-16,0 0 0,-22 13 15,22-13-15,-19 13 0,19-13 0,-22 17 16,10-8-16,-2 2 0,1 1 16,1-2-16,0 0 15,2-3-15,1 0 0,1-1 0,2-1 16,0 0-16,2-1 0,4-1 16,4-1-16,3 0 0,3-2 0,4-3 15,5-3-15,0 0 16,0-1-16,10-3 0,3-1 15,0 1-15,0 0 0,7-2 16,-1-1-16,-1 2 0,-1 1 0,5-1 16,-4 1-16,-11 3 0,-4 1 15,1 1-15,-3-1 0,-6 5 16,-1 3-16,-1 2 16,-2 0-16,-1 0 0,-1 0 0,-2 3 15,0 4-15,-2 0 0,1 0 0,0-1 16,2 2-16,-2 0 15,0 1-15,-1 1 0,2 2 16,0-1-16,1 0 0,0 1 16,-2 3-16,2-2 0,-1 0 0,0 5 15,-3-2-15,-1-5 0,-1-3 16,-4 7-16,-5 2 0,-3-5 16,-3-1-16,-13 4 0,-9-1 15,1-4-15,1-1 0,5-5 16,6 1-16,4-4 0</inkml:trace>
  <inkml:trace contextRef="#ctx0" brushRef="#br0" timeOffset="168920.054">28629 7692 0,'0'0'0,"0"0"0,0 0 0,0 0 16,0 0-16,0 0 0</inkml:trace>
  <inkml:trace contextRef="#ctx0" brushRef="#br0" timeOffset="169073.3367">28647 7670 0,'0'0'0,"0"0"16,0 0-16,0 0 0,0 0 0,0 0 15,0 0-15,0 0 0</inkml:trace>
  <inkml:trace contextRef="#ctx0" brushRef="#br0" timeOffset="169226.4479">28621 7649 0,'0'0'0,"0"0"0,0 0 16,0 0-16,-29 8 0,29-8 0,0 0 15,-20 7-15</inkml:trace>
  <inkml:trace contextRef="#ctx0" brushRef="#br0" timeOffset="171372.2312">10899 3711 0,'0'0'0,"0"0"15,0 0-15,20-4 0,-20 4 16,25-3-16,-7 0 0,2 1 15,2-2-15,4 1 0,5-2 16,9-1-16,-1 0 0,5 2 16,5 0-16,9-1 0,-1-2 0,15 2 15,4 2-15,-4 0 0,-2 0 16,13-1-16,2 3 0,-4-3 16,-5 0-16,13-1 0,0-3 15,30 0-15,-12 4 0,-1-6 16,1-2-16,-14 6 0,-8 4 15,9-2-15,10 1 0,-8-4 0,-6 0 16,11 1-16,6 1 16,-9 4-16,-6 3 0,10-4 0,6-1 15,-8-3-15,-4-1 0,10 3 16,6 1-16,-9-1 0,-8 2 16,13 1-16,8 0 0,-11-1 15,-4 1-15,8-2 0,7 2 16,-11-1-16,-5 0 0,9-2 15,8 1-15,-12 1 0,-5 1 16,7 1-16,4 1 0,-10-1 0,-6 0 16,7-2-16,5-2 15,-8 2-15,-5-1 0,4 3 0,2 3 16,-14-4-16,-10-5 0,11 2 16,7-2-16,-10 7 0,-7 4 15,-2-2-15,0 0 0,-7-4 16,-4-1-16,2 9 0,3 4 15,-13-2-15,-9-2 0,-15-2 16,-10-1-16,-6-2 0</inkml:trace>
  <inkml:trace contextRef="#ctx0" brushRef="#br0" timeOffset="172774.393">11970 1378 0,'0'0'0,"0"0"16,0 0-16,19 21 0,-19-21 0,22 21 15,-4-7-15,-2 2 0,1 1 16,9 8-16,4 6 16,-2-2-16,-2 0 0,7 9 0,1 1 15,-2-2-15,-1 1 0,10 7 16,1 4-16,-2-3 0,-4-1 16,9 6-16,2 0 0,-2-4 15,-1-2-15,14 9 0,5 0 16,-11-9-16,-8-7 0,23 18 15,-4-3-15,-6-3 0,-4-6 0,5-2 16,2-3-16,-9-8 0,-6-7 16,8 7-16,5 2 0,-2-6 15,-1-4-15,3-1 0,2-2 16,-6-2-16,-3-2 0,7-3 16,7-2-16,-4-1 0,-3-1 15,4-2-15,2 0 0,-7-6 16,-4-3-16,7-4 0,5-2 15,-5 2-15,-1 0 0,4-4 16,3-3-16,-7-3 0,-5-1 16,9-5-16,5-5 0,-4 4 0,-2 2 15,2-7-15,0-5 0,-4 1 16,-4 2-16,8-4 0,5 0 16,-3-4-16,-2-2 0,2-3 15,4 2-15,-11 1 0,-6 2 16,2-3-16,3-3 0,-2 3 15,0 2-15,-1-4 0,0-3 16,-6 5-16,-3 5 0,1-3 16,0-1-16,-4 5 0,-3 4 0,-2 3 15,1 5-15,-4-3 0,-3 0 16,-2 0-16,-3-3 0,-3 7 16,-4 5-16,0-3 0,-1 0 15,-2 4-15,-2 4 0,-4-1 16,-2 2-16,-4 3 0,-1 4 0,-4 4 15,3-3-15,0 3 0,1 3 16,-2 0-16,-1 2 16,-2 1-16,-2 1 0,0 0 0,1-3 15,1 0-15</inkml:trace>
  <inkml:trace contextRef="#ctx0" brushRef="#br0" timeOffset="173405.9736">14455 818 0,'0'0'0,"0"0"0,0 0 0,0 22 15,0-22-15,-3 26 0,1-2 16,0-1-16,0 2 0,-3 15 16,1 5-16,-1-1 0,2-1 15,-3 17-15,0 15 0,0-6 16,1-6-16,-3 18 0,0 3 15,-2-9-15,-1-9 0,-1 16 16,0 12-16,-1-1 0,3-19 0,3-23 16,3-16-16,-3 37 0,1 24 15,6 2-15,5 1 16,3-27-16,1-18 0,2 5 0,2 3 16,-3-9-16,-3-5 0,-3 5 15,-1 1-15,-2-2 0,-2-1 0,-3 11 16,-3 6-16,1-5 15,-1-2-15,-4 5 0,-4 3 16,4-8-16,2-5 0,5 13 16,4 10-16,-1-10 0,-1-7 0,1-19 15,0-14-15,1-10 0</inkml:trace>
  <inkml:trace contextRef="#ctx0" brushRef="#br0" timeOffset="174055.4448">15729 2351 0,'0'0'0,"0"0"16,0 0-16,0 0 0,0 0 0,-6 31 15,6-31-15,-1 38 0,0-19 0,-1 6 16,0 4-16,-1 2 0,1 2 15,-2 15-15,-2 3 16,0 8-16,0-3 0,-2 11 16,1-2-16,-2-4 0,-1-5 0,3 12 15,4 1-15,1-6 0,1-6 16,0-10-16,0-12 16,1-9-16</inkml:trace>
  <inkml:trace contextRef="#ctx0" brushRef="#br0" timeOffset="174472.4766">15495 4010 0,'0'0'0,"0"0"0,0 0 15,0 0-15,0 0 0,32 3 0,-32-3 16,28 5-16,-13-3 0,0 3 16,1 4-16,-2-2 0,-2 1 15,-2 3-15,-1 3 0,-3-1 16,-3 2-16,-5 4 0,-6 3 15,-3 0-15,-4 1 0,-8 1 16,-4 0-16,-1 0 0,1 0 0,-7 3 16,-2 1-16,5-3 15,3-4-15,-1 1 0,4-2 16,6-7-16,4-4 0,2-3 0,5-2 16,3-3-16,2-1 0,10-7 15,6-6-15,-2 3 0,-2 1 0,-3 2 16</inkml:trace>
  <inkml:trace contextRef="#ctx0" brushRef="#br0" timeOffset="174738.9427">15916 3912 0,'0'0'0,"0"0"16,0 0-16,0 0 0,0 0 0,-32 22 15,13-8-15,0 0 0,0 2 16,-2 3-16,0 3 16,-4 6-16,0-1 0,-1 6 0,3 2 15,4-6-15,4-1 0,4-2 16,4 2-16,5-5 0,3-2 16,3-1-16,4 0 0,1-3 15,0-3-15,1-2 0,1-4 16,-1 0-16,-2-2 0,-1-2 15,-2 1-15,0-2 0</inkml:trace>
  <inkml:trace contextRef="#ctx0" brushRef="#br0" timeOffset="175239.6559">12795 2587 0,'0'0'0,"0"9"16,-1 6-16,0 2 0,0 1 0,0 9 16,0 4-16,0 2 0,1 2 15,1 7-15,0 1 0,0-5 16,0-3-16,0-9 0,0-5 15,-1-5-15</inkml:trace>
  <inkml:trace contextRef="#ctx0" brushRef="#br0" timeOffset="175327.0043">12797 3471 0,'0'0'16,"0"0"-16,0 0 0,0 27 16,0-12-16,-1 3 0,0 2 0,0-2 15,0-2-15,0-2 0</inkml:trace>
  <inkml:trace contextRef="#ctx0" brushRef="#br0" timeOffset="175705.8041">12224 4377 0,'0'0'0,"0"0"15,0 0-15,0 0 0,24 4 16,-24-4-16,25 2 0,-25-2 16,35 0-16,-13 0 0,2 1 15,-1-1-15,0-1 0,8 0 16,1 0-16,-2 2 0,-1 1 0,-4-1 16,-1-2-16,-4 0 0,-3 1 15,-3-1-15</inkml:trace>
  <inkml:trace contextRef="#ctx0" brushRef="#br0" timeOffset="176022.4083">12764 4286 0,'0'0'0,"0"0"16,0 0-16,0 0 0,0 0 0,25 0 15,-25 0-15,22 7 0,-22-7 0,22 12 16,-11-3-16,-1 1 16,-2 0-16,-1 3 0,-3 3 15,-1 1-15,-3-2 0,-6 8 16,-5 1-16,-1 0 0,0-2 0,-6 1 16,-3 2-16,1-2 0,1-2 15,-5 2-15,2-3 16,2-3-16,3-1 0,0-2 0,3-2 15,3-2-15,3-4 0,3-3 16,1-4-16,4-3 0,4-1 0,-1 0 16,-1 1-16,0 1 0</inkml:trace>
  <inkml:trace contextRef="#ctx0" brushRef="#br0" timeOffset="176256.0366">13124 4179 0,'0'0'0,"0"0"16,0 0-16,-20 14 0,20-14 0,-27 21 15,11-6-15,-1-1 0,1 3 16,-6 5-16,1 1 16,1 0-16,1 1 0,3-1 0,0 1 15,5-1-15,3-3 0,5 4 16,4-3-16,4-2 0,1-2 15,4-4-15,5-2 0,0-6 16,3-5-16,-4 0 0,-2 0 0,-3 0 16</inkml:trace>
  <inkml:trace contextRef="#ctx0" brushRef="#br0" timeOffset="177322.7488">12687 2353 0,'0'0'0,"0"0"0,0 0 15,0 0-15,0 0 0,0 0 16,0 0-16,0 0 0,29-2 15,-29 2-15,0 0 0,30-1 16,-30 1-16,27-2 0,-9 0 16,0 2-16,2 0 0,1-1 15,1 1-15,1-1 0,2 1 0,8-1 16,0 2-16,0-1 0,1-1 16,1 0-16,3-1 15,7 0-15,0-1 0,3 1 0,0 1 16,1 0-16,-2 1 0,9-1 15,-1-2-15,-3 0 0,-2 1 16,12-1-16,2-1 0,-7 1 16,-4 0-16,3 0 0,1 2 15,-2 0-15,-2-1 0,9-1 0,0-1 16,-6 2-16,-3 0 0,2 0 16,4 2-16,-9-1 0,-5 1 15,25-4-15,-4 0 0,-30 1 16,0 2-16,20 0 0,-3 0 15,-23 1-15,-1 0 0,8 1 16,1 0-16,-9-1 0,-2 1 16,1 0-16,3 1 0,-1-2 15,0 0-15,-3 0 0,1 1 16,-6-2-16,0-1 0,2 1 0,1 2 16,-4-1-16,-2-1 0,-2 2 15,-2 2-15,-3-3 0,0-1 16,0-2-16,-1 1 0,-1 1 15,-1 1-15,-3 1 0,-1 1 16,2-1-16,1 1 0,-1-1 16,1 1-16,-2 0 0,-1 1 0,3 1 15,1-1-15,-1 0 16,1-2-16,0 2 0,0 0 0,-1-2 16,-2 0-16,0-1 0,-1 2 15,0-2-15</inkml:trace>
  <inkml:trace contextRef="#ctx0" brushRef="#br0" timeOffset="177838.6933">15703 2184 0,'0'0'0,"0"0"0,0 0 16,0 0-16,0 0 0,0 0 16,0 0-16,-24-11 0,24 11 0,-22-4 15,22 4-15,-25 4 0,13-1 16,-3 1-16,-1 2 16,0 0-16,1 0 0,-2 4 0,0 1 15,0 0-15,2 0 0,-4 3 16,2 1-16,2-2 0,1 2 0,2-1 15,2 1-15,3-2 16,2-1-16,1 0 0,3 0 16,1-1-16,1-1 0,1 1 15,3 1-15,-1-3 0,2-3 16,3-1-16,3 0 0,1-2 0,1 0 16,2-2-16,-1-2 15,1-1-15,-2-1 0,4-2 0,1-2 16,1-1-16,0-1 0,-2 0 15,-2-1-15,-1 0 0,-3 0 0,-1-4 16,-1 0-16,-2 1 0,-1-2 16,-1 0-16,-2 0 15,-2-1-15,-1 3 0,-3-1 16,-2 1-16,-4 2 0,-3 0 0,-8 4 16,-6 1-16,-3 1 0,-1 1 15,-1 0-15,6 1 0,4 0 16</inkml:trace>
  <inkml:trace contextRef="#ctx0" brushRef="#br0" timeOffset="178405.6542">13002 2100 0,'0'0'0,"0"0"0,0 0 0,0 0 16,0 0-16,-25-4 0,16 6 16,-2 0-16,-1 1 0,-2 4 15,-3 2-15,2 0 0,0 1 16,-3 5-16,-1 5 0,0-1 0,2 1 16,0 0-16,0 3 15,4-2-15,2-1 0,1 4 0,4-3 16,1-1-16,4-3 0,4-4 15,3-1-15,1-3 0,0-2 0,2-3 16,2-3-16,1-2 16,3-1-16,3-5 0,4-2 15,-2-1-15,0 0 0,5-4 16,1-1-16,-2 0 0,-1 1 0,-1-3 16,-1-1-16,-3 2 0,-4 0 0,-2 2 15,-2-2-15,-2 3 16,-3-1-16,-3 3 0,-4 3 15,-2 0-15,-1 1 0,-10 5 16,-6 2-16,-1 3 0,-1 5 0,-8 5 16,-6 5-16,6-2 0,7-4 15,4-2-15</inkml:trace>
  <inkml:trace contextRef="#ctx0" brushRef="#br0" timeOffset="179455.5964">16446 1759 0,'0'0'0,"0"0"0,0 0 0,0 0 16,0 0-16,0 0 0,0 0 15,3 24-15,-3-24 0,-3 26 16,3-7-16,-1 3 0,-1 1 15,-1 5-15,-2 5 0,0 0 16,-1 1-16,-2 16 0,-2 2 16,-2 12-16,-1-4 0,-1 12 15,0-2-15,1-3 0,2-4 0,-2 11 16,3-2-16,2-7 0,1-4 16,-1 8-16,1 0 0,-1-8 15,0-7-15,-5 25 0,0-7 16,2-13-16,1-8 0,2-2 15,0-5-15,1-6 0,0-6 0,-1-3 16,-1-3-16,3-1 16,1-2-16,4-11 0,0 3 15,-1-3-15,-1 0 0,-1-2 16,1-2-16,1 0 0,1 0 0,-5-8 16,-1-6-16,2 3 0,2 0 15,0 2-15</inkml:trace>
  <inkml:trace contextRef="#ctx0" brushRef="#br0" timeOffset="180222.5176">12241 1942 0,'0'0'0,"0"0"15,0 0-15,0 0 0,0 0 16,1 22-16,-1-22 0,4 24 15,-4-24-15,7 31 0,-4-11 16,0 4-16,1 0 0,0 10 16,0 4-16,1 0 0,-1-1 0,1 16 15,-1 6-15,-1-4 0,0-3 16,-2 12-16,-1 2 16,0-8-16,0-8 0,-1 14 0,0 3 15,1-10-15,0-8 0,1 9 16,0 0-16,0-11 0,-1-8 0,1 5 15,2 1-15,-1-7 16,0-4-16,-1-1 0,0 0 16,0-6-16,1-6 0,-1 0 15,0-3-15,0-2 0,0-4 0,2-2 16,-1-3-16,1-2 16,2-1-16,1-11 0,4-6 0,1 0 15,1 0-15,-2 2 0,-2 2 16,-3 2-16</inkml:trace>
  <inkml:trace contextRef="#ctx0" brushRef="#br0" timeOffset="180922.3001">12298 1784 0,'0'0'0,"0"0"0,0 0 0,0 0 16,0 0-16,0 0 0,0 0 15,31-10-15,-31 10 0,30-1 16,-30 1-16,40-3 0,-18 1 16,5-1-16,2-2 0,2 2 0,4-1 15,10 0-15,2 3 0,1 1 16,-1 1-16,16-1 0,3-2 15,7 1-15,-7 1 0,3-1 16,3-2-16,6-1 0,-5-1 16,13 1-16,1 2 0,-7 1 15,-5-1-15,38-3 0,-3-1 16,-12 3-16,-8 2 0,3-1 0,5-3 16,-13 2-16,-5 2 0,6-1 15,5-2-15,-9 3 0,-7 0 16,8-1-16,5-2 0,-9 1 0,-7 0 15,9-1-15,8 1 16,-9 2-16,-5 3 0,8-6 16,4-4-16,-9 1 0,-7 2 0,3 1 15,1 3-15,-8 1 0,-4 1 16,-2 0-16,0 0 16,-10-2-16,-8-1 0,-3 2 0,0 1 15,-7 3-15,-5-1 0,-6 0 16,-2 1-16,-3-2 0,-1 0 0,-3-1 15,-2-1-15,-2 3 16,0 1-16,-3-1 0,-1 1 16,-6-1-16,-2 2 0,-5 2 15,-6 1-15,4-2 0,3-2 0,1 0 16</inkml:trace>
  <inkml:trace contextRef="#ctx0" brushRef="#br0" timeOffset="181906.1247">11848 1474 0,'0'0'0,"0"0"0,0 0 0,0 0 0,0 0 16,0 0-16,0 0 15,-10 25-15,10-25 0,-4 27 16,2-6-16,-1 2 0,2 0 0,-1 5 16,0 3-16,-1 9 0,-1-1 15,1 10-15,0 5 0,-1 10 16,0-5-16,-1 16 0,1 5 15,0-10-15,0-4 0,-2 13 16,-4 13-16,3-14 0,2-10 0,-4 31 16,1-7-16,0-13 0,1-9 15,0 1-15,2 2 16,2-10-16,3-7 0,2 0 16,0 1-16,0-10 0,0-6 0,7-2 15,4-2-15,1-2 0,1-3 16,5-2-16,3-1 0,-1-7 15,-1-5-15,15-7 0,12-6 16,-10-5-16,-5-2 0,-10 1 16,-7 1-16,-5 0 0</inkml:trace>
  <inkml:trace contextRef="#ctx0" brushRef="#br0" timeOffset="182439.3119">16949 1545 0,'0'0'16,"0"0"-16,-2 25 0,1-12 15,-1 2-15,-2 7 0,-1 4 16,-3 11-16,-1 0 0,-4 17 0,-2 5 16,-2 0-16,1-2 0,-9 11 15,-1 0-15,-2 3 0,3-9 16,-1 12-16,0 0 0,5-9 15,5-4-15,-4 6 0,-1-3 16,-3 11-16,3-11 0,2-9 16,0-5-16,3-7 0,-1-4 0,-4-5 15,-3-4-15,0-6 0,-1-5 16,-2-1-16,-3-1 0,19-12 16,3-2-16,3 0 0</inkml:trace>
  <inkml:trace contextRef="#ctx0" brushRef="#br0" timeOffset="183172.5369">12076 1419 0,'0'0'0,"0"0"15,23-2-15,-7 1 0,3-2 0,12-1 16,5-1-16,2 1 0,2 0 16,16 1-16,6 1 15,-3-1-15,-2 0 0,20 1 16,18 0-16,-10-1 0,-7 1 0,20 2 16,7 0-16,-11 0 0,-7-1 15,48 1-15,-2 2 0,-21 1 16,-14-2-16,15-1 0,10 0 15,-13 0-15,-8 1 0,11 1 16,9 2-16,-11-3 0,-6 1 0,14-6 16,10-2-16,-17 3 0,-10 6 15,11-2-15,10 1 16,-14-2-16,-10-1 0,11 2 16,8 2-16,-20-2 0,-12 0 0,5-1 15,3-1-15,-15 2 0,-12 3 16,2-2-16,3-1 0,-12 2 15,-10 0-15,-1 0 0,-2 0 16,-9 5-16,-7 2 0,-6-3 16,-2-3-16,-5 1 0,-5 3 0,-9-1 15,-5 2-15,1-4 0,0 0 16,0-2-16</inkml:trace>
  <inkml:trace contextRef="#ctx0" brushRef="#br0" timeOffset="183822.7692">13303 2756 0,'0'0'0,"0"0"15,0 0-15,0 0 0,31-4 16,-31 4-16,30-4 0,-10 1 15,2 2-15,5-2 0,5-1 16,3 1-16,1 0 0,15 0 16,4 1-16,8 0 0,-5-2 0,14 1 15,-1 1-15,-3 2 16,-4 0-16,12-1 0,-1 1 16,-8-5-16,-6 0 0,13-2 0,4 2 15,-7 1-15,-2 1 0,30-2 16,-8 1-16,-17-2 0,-12-1 0,-4 2 15,-2 0-15,-8 1 16,-4 0-16,-6 1 0,-4 3 16,-8-1-16,-4-2 0,-1 0 15,0 2-15,-15 1 0,-4 1 0,-1 3 16,-1-1-16,0 1 0,0 1 16,0-1-16,0-2 0,0-2 15</inkml:trace>
  <inkml:trace contextRef="#ctx0" brushRef="#br0" timeOffset="190789.0886">14257 4399 0,'0'0'0,"0"0"0,0 0 16,0 0-16,0 0 0,0 0 0,0 0 16,0 0-16,-20 10 0,20-10 15,0 0-15,0 0 0,0 0 0,0 0 16</inkml:trace>
  <inkml:trace contextRef="#ctx0" brushRef="#br0" timeOffset="190989.0937">14120 4462 0,'0'0'0,"0"0"0,0 0 0,0 0 15,0 0-15,0 0 0,0 0 16,0 0-16</inkml:trace>
  <inkml:trace contextRef="#ctx0" brushRef="#br0" timeOffset="191175.8737">14084 4574 0,'0'0'0,"0"0"16,0 0-16,0 0 0,0 0 0,0 0 15,0 0-15,0 0 0,0 0 16,0 0-16,0 0 0,-8-24 16</inkml:trace>
  <inkml:trace contextRef="#ctx0" brushRef="#br0" timeOffset="191333.8006">14084 4651 0,'0'0'0,"0"0"0,0 0 15,0 0-15,0 0 0,0 0 0,0 0 16,0 0-16</inkml:trace>
  <inkml:trace contextRef="#ctx0" brushRef="#br0" timeOffset="191508.7981">14063 4631 0,'0'0'0,"0"0"0,0 0 0,0 0 16,0 0-16,0 0 0,0 0 15,0 0-15,0 0 0,0 0 16,9 21-16,-9-21 0,0 0 0,0 0 16</inkml:trace>
  <inkml:trace contextRef="#ctx0" brushRef="#br0" timeOffset="191681.9951">14081 4746 0,'0'0'0,"0"0"16,0 0-16,0 0 0,0 0 0,0 0 16,0 0-16,0 0 0</inkml:trace>
  <inkml:trace contextRef="#ctx0" brushRef="#br0" timeOffset="191854.5031">14040 4774 0,'0'0'0,"0"0"0,0 0 16,0 0-16,0 0 0,0 0 15,0 0-15,0 0 0</inkml:trace>
  <inkml:trace contextRef="#ctx0" brushRef="#br0" timeOffset="196690.0917">28125 9531 0,'0'0'0,"0"0"16,0 0-16,0 0 0,0 0 0,0 31 16,0-31-16,-2 25 0,2-25 15,-5 30-15,2-14 0,0 1 16,-1-1-16,1 0 0,0-2 15,-1 1-15,2-1 0,1 2 16,1-3-16,0-3 0,-1-2 0,2-1 16,2-2-16,3-1 0,2-2 15,0-2-15,2-1 16,1-2-16,2 0 0,1-1 0,2-4 16,3-2-16,-1 0 0,-2-4 15,0-1-15,-3 0 0,-1 0 16,-1-2-16,0 0 0,-1 1 15,0 0-15,-1 0 0,-3 0 16,1 2-16,-1 1 0,-1 0 0,0 1 16,-1 1-16,-1 2 0,1 4 15,-1 0-15,-2 1 0,-1 2 16,0 2-16,-1 4 0,0 1 16,1 1-16,-1 4 0,-2 3 15,2 1-15,0 0 0,-1 12 16,0 3-16,0 2 0,-2 1 0,1 3 15,0 2-15,-2 10 16,2-1-16,-1 1 0,-1 1 16,0 5-16,-2-5 0,-1 4 15,1-2-15,-1-2 0,0-5 0,-3 4 16,-1-5-16,1-4 0,0-6 16,0-3-16,1-1 0,1-8 15,3-4-15,-1-4 0,0-4 16,3-2-16,0-1 0,-5-5 15,-3-2-15,-2-2 0,-2-2 16,-4-4-16,-2-3 0,1 0 16,0-1-16,-1-2 0,0-4 0,1 1 15,2-2-15,-3-4 0,2 0 16,4 0-16,3 0 16,3 0-16,3-2 0,3 5 0,1 2 15,7-1-15,2-3 0,5 1 16,4 0-16,6 0 0,6 1 15,4 0-15,2 2 0,5-1 16,2 1-16,2 2 0,1 3 0,10-2 16,2 3-16,-5 2 15,-4 4-15,2-2 0,1 2 0,-7 0 16,-7-2-16,-5 3 0,-9 1 16,-5 2-16</inkml:trace>
  <inkml:trace contextRef="#ctx0" brushRef="#br0" timeOffset="196889.8732">28790 9656 0,'0'0'0,"0"0"16,0 0-16,33-11 0,-16 10 0,7-1 15,3 0-15,8 0 16,1-1-16,6 0 0,-2 0 15,-3 1-15,-3 1 0,-4-1 16,-5-3-16,-6 0 0,-6-3 0,-3 1 16,-1 2-16,-3 1 0</inkml:trace>
  <inkml:trace contextRef="#ctx0" brushRef="#br0" timeOffset="197406.4182">28987 9458 0,'0'0'16,"0"0"-16,0 0 0,0 0 0,0 0 16,-4 27-16,4-27 15,-6 29-15,6-29 0,-10 35 0,2-13 16,2 1-16,-1 1 0,-2 6 16,2 0-16,1-4 0,2-1 0,2-2 15,0-2-15,2-2 16,3-1-16,0-2 0,1-1 15,1-2-15,-1-2 0,3-2 16,2-2-16,2-2 0,0 1 0,2-6 16,1-3-16,-1-1 0,1 1 15,-2-5-15,0-1 0,-2-2 16,-2 0-16,-3 0 0,0-1 16,-2-1-16,0 0 0,-2 1 15,-1 1-15,0 1 0,0 2 0,0 0 16,0 2-16,0 0 15,0 2-15,0 4 0,0 0 16,0 0-16,-2 3 0,1 4 16,-1 1-16,0 2 0,-2 1 0,1 3 15,0 4-15,-2 6 0,2-4 16,-2 7-16,0 6 16,-1-1-16,0-1 0,-1 9 15,2-1-15,0-4 0,1-4 0,-1 6 16,2 0-16,1-9 0,1-1 0,-1-1 15,-2-4-15,0-3 0,0-2 16,-6-5-16,-4-3 16,1-5-16,-2-3 0,3 2 0,2-2 15,2 0-15</inkml:trace>
  <inkml:trace contextRef="#ctx0" brushRef="#br0" timeOffset="197573.476">28693 10140 0,'0'0'0,"0"0"0,0 0 16,28-12-16,-12 6 0,7 0 16,6 0-16,9-1 0,2 0 0,4 0 15,4-1-15,10-2 0,-4 1 16,5-2-16,-4 0 16,-5-2-16,-4 0 0,-10 2 0,-9 3 15,-5 2-15</inkml:trace>
  <inkml:trace contextRef="#ctx0" brushRef="#br0" timeOffset="197823.4014">29454 9874 0,'0'0'0,"0"0"16,0 0-16,0 0 0,5 22 0,-5-22 15,2 25-15,-2-25 0,2 32 0,-1-13 16,-1 2-16,0 0 15,0 0-15,1 4 0,1 0 16,-1-3-16,0-2 0,0-2 16,0-3-16,0-3 0,0-2 15,0-2-15,0-1 0,1-3 0,-2-4 16,2 0-16,-1-4 16,0 0-16,0 1 0,0-1 0</inkml:trace>
  <inkml:trace contextRef="#ctx0" brushRef="#br0" timeOffset="198140.9511">29536 9933 0,'0'0'0,"0"0"0,0 0 16,21-12-16,-21 12 0,22-10 0,-8 5 15,2-1-15,-1 1 0,5 0 16,2 0-16,3 2 0,3 2 16,8-2-16,2 3 0,-2 0 15,-2 3-15,8 1 0,-1 4 16,-7 0-16,-5 2 0,-3 2 15,-2 2-15,-5 1 0,-3 0 0,-4 2 16,-4 2-16,-3-1 16,-1-2-16,-3 2 0,-2 1 15,-3-3-15,1 1 0,-3 0 0,-1-1 16,-1 0-16,-1-3 0,-2-1 16,-1-2-16,1-1 0,1-3 15,0-2-15,-1 0 0,2-3 16,0-2-16,-3-3 0,-3-5 15,-3-2-15,0-2 0,-2-3 16,0-5-16,0 0 0,3 6 0,4 1 16</inkml:trace>
  <inkml:trace contextRef="#ctx0" brushRef="#br0" timeOffset="198656.3969">29841 9700 0,'0'0'0,"0"0"15,0 0-15,0 0 0,0 0 0,0 0 16,3 24-16,-3-24 16,-4 24-16,4-24 0,-4 34 15,1-15-15,-2 4 0,1 1 0,-2 2 16,1 0-16,-1 0 0,-3 9 16,0-1-16,-1-2 0,0-2 15,-1 5-15,1-5 0,0-3 16,0-5-16,1-2 0,1 0 15,2-3-15,-1-4 0,3-3 16,-1-1-16,1-5 0,-1-1 0,-2-3 16,-2-2-16,-2-2 15,-1 0-15,1-3 0,0-1 16,0-1-16,0 0 0,2-1 0,2 0 16,3 0-16,2 0 0,2 0 15,2 0-15,1 2 0,3 1 0,2-2 16,3 0-16,4 2 15,1 2-15,4 3 0,3 0 16,-1 2-16,0 2 0,2 2 0,0 0 16,-2 3-16,-2 0 0,1 3 15,-4 2-15,-5-1 0,-3 1 16,-4 1-16,-5 0 16,-4-2-16,-1-2 0,-4 2 0,-2 0 15,0 0-15,0 0 0,-1-2 16,-1 1-16,2 0 0,1-2 0,2 0 15,2-1-15,1-3 16,2 1-16,5-1 0,4 1 16,7 1-16,5 0 0,-2-1 0,-3 0 15,-2 0-15</inkml:trace>
  <inkml:trace contextRef="#ctx0" brushRef="#br0" timeOffset="198791.9131">30597 10333 0,'0'0'0,"0"0"16,0 0-16,0 0 0,0 0 0,0 0 15,0 0-15,0 0 0,0 0 16,0 0-16</inkml:trace>
  <inkml:trace contextRef="#ctx0" brushRef="#br0" timeOffset="201357.1517">9997 12954 0,'0'0'0,"0"0"15,0 0-15,0 0 0,0 0 16,0 0-16,0 0 0,0 0 0,33-3 15,-33 3-15,33-1 16,-11-1-16,3 1 0,3 0 0,4-2 16,5 1-16,2 0 0,20 0 15,5 1-15,16-3 0,2 0 16,20 1-16,4 2 0,13 1 16,-5-1-16,15 0 0,-3-3 15,48 3-15,-18 3 0,-5 2 16,-4 0-16,-12 2 0,-7 2 0,3-3 15,4-1-15,-5-1 0,-3 1 16,8-2-16,6 0 16,-3 2-16,-2 1 0,5 0 0,5 0 15,-6 1-15,-5 2 0,11 2 16,6 0-16,-9-1 0,-5 1 16,6 3-16,5 0 15,-9 3-15,-6-1 0,5 6 0,3 2 16,-12-2-16,-8-1 0,-3-2 15,-1-2-15,-10 3 0,-7 0 16,-3-1-16,-2 1 0,-9-4 16,-7-3-16,-10-4 0,-7-1 0,-8-2 15,-6 0-15,-9 0 16,-6 0-16,-7-4 0,-5-1 0,-5-4 16,-4-3-16,-7 6 0,-5 3 15,-12-7-15,-8-6 16,6 4-16,4 1 0,3 3 0</inkml:trace>
  <inkml:trace contextRef="#ctx0" brushRef="#br0" timeOffset="202056.5018">12560 9543 0,'0'0'0,"1"27"0,2 4 16,-1 4-16,0 4 0,1 26 15,3 27-15,-2 16 0,-2-2 0,1 61 16,-2 21-16,1-22 16,1-14-16,-2 7 0,-1 5 15,-3-8-15,-2-4 0,-2 16 16,-1 11-16,2-14 0,1-9 0,2 19 16,0 13-16,4-18 0,4-10 15,0 16-15,-2 14 16,-2-10-16,-2-7 0,-5 11 15,-2 7-15,-2-11 0,-1-7 0,-1 16 16,-1 11-16,0-13 16,0-8-16,1 2 0,1 0 15,1-15-15,1-9 0,4-50 16,0-32-16,3-24 16</inkml:trace>
  <inkml:trace contextRef="#ctx0" brushRef="#br0" timeOffset="203322.9236">12611 9518 0,'0'0'0,"0"0"16,0 0-16,-21 17 0,21-17 0,-27 18 15,7-3-15,-1-1 16,-1 2-16,-7 5 0,-1 2 16,3-3-16,1 0 0,-6 4 15,-1-1-15,5-1 0,3-2 0,6-5 16,2-2-16,4-2 0</inkml:trace>
  <inkml:trace contextRef="#ctx0" brushRef="#br0" timeOffset="203439.9703">12677 9821 0,'0'0'0,"0"0"0,0 0 15,17 27-15,-17-27 0,20 33 0,-7-9 16,1 2-16,2-1 0,0 4 16,-3-6-16,-2-2 0</inkml:trace>
  <inkml:trace contextRef="#ctx0" brushRef="#br0" timeOffset="203920.5491">14380 12876 0,'0'0'16,"0"0"-16,0 0 0,5 20 0,-5-20 16,4 28-16,-2-9 0,1 4 15,-1 3-15,0 2 0,0-5 16,-1-4-16</inkml:trace>
  <inkml:trace contextRef="#ctx0" brushRef="#br0" timeOffset="204293.5596">14156 13437 0,'0'0'0,"0"0"16,0 0-16,30 5 0,-30-5 0,29 9 16,-8-1-16,0 2 15,0 0-15,3 8 0,-3 2 16,-3 1-16,-3-2 0,-2 8 16,-4 2-16,-3-1 0,-4 0 15,-8 0-15,-5-2 0,-3 0 0,-5-2 16,-2 0-16,-1-2 15,-2-1-15,-2-2 0,-5 2 16,2-3-16,6-5 0,3-3 16,2-3-16,3-2 0,5-5 0,5-4 15,1 1-15,2 1 0,0 0 16</inkml:trace>
  <inkml:trace contextRef="#ctx0" brushRef="#br0" timeOffset="204540.1871">14761 13512 0,'0'0'0,"0"0"0,0 0 0,0 0 15,0 0-15,-21 18 0,21-18 16,-39 19-16,15-7 0,-4 2 16,-2 2-16,-1 2 0,1 3 15,-6 5-15,1 0 0,-1 8 0,5 1 16,8 0-16,6 0 15,10 1-15,5 0 0,8 7 16,7 0-16,5-4 0,4-4 0,5 0 16,1-1-16,4-3 0,-1-6 15,-8-6-15,-5-5 0,-5-4 16</inkml:trace>
  <inkml:trace contextRef="#ctx0" brushRef="#br0" timeOffset="205023.0384">10901 12854 0,'0'0'0,"0"0"0,0 0 15,0 0-15,-7 24 0,7-24 0,-7 29 16,3-11-16,1 1 0,0 5 15,-2 4-15,1 1 0,0 2 16,-2 10-16,-1 0 0,2-6 16,1-5-16,0-5 0</inkml:trace>
  <inkml:trace contextRef="#ctx0" brushRef="#br0" timeOffset="205657.8475">8737 12482 0,'0'0'0,"0"0"15,0 0-15,0 0 0,0 0 16,0 0-16,39-14 15,-16 7-15,3-1 0,5 1 16,4 0-16,4 1 0,2 1 0,10-1 16,0 0-16,3-1 0,-7 1 15,-10-1-15,-6 2 0,-6 2 0</inkml:trace>
  <inkml:trace contextRef="#ctx0" brushRef="#br0" timeOffset="205973.4351">9354 12214 0,'0'0'0,"0"0"0,0 0 16,21-6-16,-21 6 0,29-5 16,-9 2-16,2 3 0,1 0 0,2 3 15,3 2 1,4 2-16,-3 3 0,-5 1 0,-3 3 15,-5 1-15,-4 3 0,-3 4 0,-4 2 16,-10-1-16,-6 1 0,-5 0 16,-5 1-16,-5-1 0,-1 0 15,-2-2-15,-1 1 0,0 2 16,3-2-16,1-3 0,0-5 16,6-4-16,5-2 0,9-9 15,9-5-15,3-6 0,5-3 0,-2 3 16,-1 2-16,-3 2 0</inkml:trace>
  <inkml:trace contextRef="#ctx0" brushRef="#br0" timeOffset="206190.0549">9994 12093 0,'0'0'0,"0"0"0,0 0 15,0 0-15,-33 5 0,33-5 16,-42 16-16,19-5 0,-2 2 15,1 2-15,0 0 0,-6 7 0,3 2 16,2 1-16,4 2 0,4 5 16,6 1-16,7 0 0,9 1 15,5-2-15,4-1 0,10-1 16,7 1-16,-1-3 0,-7-6 0,-5-4 16</inkml:trace>
  <inkml:trace contextRef="#ctx0" brushRef="#br0" timeOffset="206973.8073">14463 10851 0,'0'0'16,"0"0"-16,0 0 0,0 0 0,0 0 16,0 0-16,0 0 0,-19 16 15,19-16-15,0 0 0,0 0 16,-16 24-16,16-24 0,0 0 16,-1 23-16,4-16 0,3 0 0,1-1 15,3 0-15,1 0 0,0-2 16,0-1-16,1-1 0,-1 1 15,0-2-15,-1-1 0,0 0 16,0-1-16,-1-2 0,-1-1 16,-1 0-16,-1-3 0,-2 0 15,0 1-15,-3 0 0,-1 0 16,-2 0-16,-3 1 0,0 0 16,-3 2-16,-2 0 0,-2 2 15,-2 0-15,-1 2 0,1 0 0,1 2 16,1 2-16,-2 1 0,2 1 15,2 0-15,3 1 0,0-1 16,3 1-16,1-2 0,1-1 16,1 0-16,1 0 0,1-1 15,1-1-15,1 1 0,0-1 0,1 0 16,1 0-16,0-2 0,1 0 16,-2-1-16,1-1 15,-1 0-15,-1-1 0,-2 0 16,-1-1-16,0 1 0,0 0 0,0 2 15</inkml:trace>
  <inkml:trace contextRef="#ctx0" brushRef="#br0" timeOffset="208090.4341">10731 14984 0,'0'0'0,"0"0"16,0 0-16,0 0 0,0 0 0,0 0 16,0 0-16,-13 20 0,13-20 15,0 0-15,-2 22 0,2-22 16,5 19-16,-5-19 0,16 20 16,-16-20-16,20 19 0,-9-10 15,1-1-15,0-1 0,1-2 16,0 0-16,2-1 0,-2-1 15,0-2-15,0-1 0,0-1 16,-2-4-16,-2 0 0,0-2 16,-1-2-16,-2 0 0,-3 0 0,-3-2 15,-3 1-15,-3 1 0,-2-1 16,-2 1-16,-2-1 0,0 1 16,-1 2-16,-3 2 0,-1 2 15,0 2-15,3-1 0,2 3 16,2 1-16,2 1 0,2-2 15,1 2-15,3 1 0,2-1 16,2 0-16,4 0 0,3 1 16,-1 0-16,1-1 0,1 0 0,0-1 15,-1 1-15,0-2 0,-2 1 16,1-1-16,-2-1 16,-1 2-16,0-3 0,-2-1 15,0-1-15,0 2 0,0-1 0</inkml:trace>
  <inkml:trace contextRef="#ctx0" brushRef="#br0" timeOffset="210232.3979">14021 11614 0,'0'0'0,"0"0"0,0 0 16,0 0-16,0 0 0,0 0 15,0 0-15,0 0 0,0 0 0,0 0 16,0 0-16,7 22 0,-7-22 15,0 0-15</inkml:trace>
  <inkml:trace contextRef="#ctx0" brushRef="#br0" timeOffset="210419.6001">13787 11904 0,'0'0'0,"0"0"0,0 0 16,0 0-16,0 0 0,0 0 16,0 0-16,0 0 0,0 0 15,0 0-15,0 0 0,0 0 0,3 24 16,-3-24-16</inkml:trace>
  <inkml:trace contextRef="#ctx0" brushRef="#br0" timeOffset="211423.4241">11715 13579 0,'0'0'0,"0"0"0,0 0 16,0 0-16,0 0 0,0 0 0,0 0 16,0 0-16,0 0 0,0 0 15,0 0-15,0 0 0,0 0 0,-6 23 16,6-23-16,0 0 0</inkml:trace>
  <inkml:trace contextRef="#ctx0" brushRef="#br0" timeOffset="212764.7394">13341 12355 0,'0'0'0,"0"0"16,0 0-16,0 0 0,0 0 0,0 0 15,0 0-15,0 0 0,0 0 0,0 0 16,0 0-16,-17 21 16,17-21-16,0 0 0</inkml:trace>
  <inkml:trace contextRef="#ctx0" brushRef="#br0" timeOffset="213302.3029">11358 13879 0,'0'0'0,"0"0"15,0 0-15,0 0 0,0 0 0,0 0 16,0 0-16,0 0 0,0 0 16,0 0-16,0 0 0,0 0 15,0 0-15,0 0 0,15 21 16,-15-21-16,0 0 0,0 0 16</inkml:trace>
  <inkml:trace contextRef="#ctx0" brushRef="#br0" timeOffset="213736.5565">12153 13269 0,'0'0'0,"0"0"15,0 0-15,0 0 0,0 0 0,0 0 16,0 0-16,0 0 0,0 0 15,0 0-15,0 0 0,0 0 16</inkml:trace>
  <inkml:trace contextRef="#ctx0" brushRef="#br0" timeOffset="215673.6352">15089 9725 0,'0'0'16,"0"0"-16,0 0 0,0 0 15,0 0-15,0 0 0,0 0 16,0 0-16,-5 27 0,5-27 16,-5 21-16,5-21 0,-4 27 0,4-27 15,-8 37-15,4-18 0,-2 1 16,0 3-16,-2 4 16,-1 5-16,2-3 0,-6 4 15,-2 2-15,1-1 0,-1-2 0,-2 10 16,-2 2-16,1-4 0,2-1 0,-7 7 15,-2 0-15,3-3 16,1-4-16,-2 9 0,0 1 16,2-6-16,1-4 0,-5 4 15,-4 3-15,4-6 0,3-2 0,-8 7 16,-2 3-16,0-6 16,0-4-16,-4 4 0,-3 3 15,3-8-15,2-5 0,3 2 16,2 1-16,-3-1 0,-2-1 0,-2 7 15,1 1-15,7-8 0,1 1 16,0 1-16,-1 3 0,2-2 16,-1-1-16,0 4 0,2 1 15,1-6-15,-2-2 0,-3 4 16,-1-1-16,3-1 0,0-3 0,-1 2 16,-3 0-16,2 0 15,3-2-15,-3 2 0,0 1 0,1-3 16,-1-3-16,1 2 0,1 1 15,-1-1-15,1 0 0,-3 0 16,-2 2-16,3-4 0,4-3 16,-3 0-16,0-1 0,-1-2 15,0 0-15,4 2 0,2 1 16,0-2-16,1-3 0,-3-1 16,-2 0-16,5-3 0,1 2 0,1 1 15,1 1-15,-1-1 0,-1 1 16,-1-3-16,0 0 0,0 2 15,0-1-15,0 2 16,-1 2-16,1-5 0,-1 0 16,-5 1-16,2 0 0,4 1 0,2 2 15,-1-6-15,-2 0 0,0-1 16,0 1-16,2-2 0,1 1 16,1 0-16,0 0 0,-1 1 15,-2 2-15,0-2 0,0 1 16,-1 0-16,-2 2 15,-4-2-15,-3 0 0,3 0 16,4-1-16,0 1 0,-1 3 16,0-2-16,-1 0 0,0 2 15,-1 1-15,4-2 0,3-2 0,-1 4 16,-1 2-16,0 0 0,1 0 16,-6 2-16,1-1 15,6-2-15,3-1 0,-8 7 0,-3 1 16,5-7-16,0-2 0,-1 8 15,1 3-15,2-3 0,2-1 0,-5-1 16,-4 1-16,4 1 16,3 0-16,0 4 0,-2 2 15,3-4-15,2-3 0,-5 7 16,-2 3-16,3-6 0,3-5 0,-2 5 16,0 4-16,-1-3 0,0 0 15,-6 5-15,0-2 16,8-3-16,4-1 0,-9 5 0,-2 0 15,3-2-15,3-1 0,1 5 16,0 1-16,3-6 0,1-4 0,-3 5 16,-1 5-16,3-3 0,1-1 15,-2 2-15,-1 4 16,5-5-16,3-3 0,0 7 16,-1 3-16,-1-4 0,1-2 0,-3 3 15,-4 2-15,2-6 0,3-4 16,-1 7-16,0 5 0,2-7 15,3-3-15,-3 6 0,-1 4 16,-1-6-16,2-5 0,-2 3 16,0 2-16,1-2 0,0-2 0,2 0 15,0 1-15,3-3 16,1-1-16,1 1 0,-1 1 16,2-4-16,0-4 0,-1 3 15,0 2-15,1-7 0,1-2 0,1 3 16,1 1-16,-2-1 0,-1-2 15,0-3-15,-2-1 0,2-3 16,3-1-16,1-1 0,-1 3 16,2-2-16,0-2 0,1 0 15,2 0-15,-1-4 0,0-1 0,0-2 16</inkml:trace>
  <inkml:trace contextRef="#ctx0" brushRef="#br0" timeOffset="225157.2785">23607 3542 0,'0'0'0,"0"0"15,0 0-15,-17 27 0,10-16 0,-2 4 16,-1 2-16,0 2 16,0 4-16,-2 12 0,0 9 15,1-4-15,0-1 0,-2 8 16,-1 1-16,-1 8 0,0-1 0,1-2 15,4-1-15,0-3 16,1-1-16,0 8 0,1 0 16,-1-3-16,0-2 0,1-1 0,-1 1 15,0-5-15,1-3 0,-4 6 16,-1-1-16,-3-7 0,0-2 16,-2-3-16,1-1 0,-1-2 15,0 0-15,0-4 0,-1-1 16,-2-2-16,-2-3 0,-2-4 15,1-2-15,3-5 0,0-2 0,-3-2 16,-2-3-16,-3-4 0,-1-2 16,8 0-16,6-1 0,2 2 15</inkml:trace>
  <inkml:trace contextRef="#ctx0" brushRef="#br0" timeOffset="225407.7796">22952 4117 0,'0'0'0,"8"-5"16,3-3-16,3 1 0,4 1 0,11-3 16,6 1-16,3 0 0,4-1 15,13 0-15,4 2 0,-2 1 16,-1 2-16,8 0 0,-3 1 15,4 0-15,-5 2 0,-8 1 16,-4 0-16,-5 3 0,-5 1 0,-9-1 16,-7-1-16,-5 0 15</inkml:trace>
  <inkml:trace contextRef="#ctx0" brushRef="#br0" timeOffset="225791.2546">24274 3540 0,'0'0'0,"0"0"0,0 0 16,0 0-16,-28 15 0,28-15 15,-26 19-15,12-5 0,-1 3 0,-1 3 16,-3 3-16,-4 7 0,1 3 16,0 1-16,1 3 0,-3 8 15,3-1-15,2 0 0,1 0 16,2 3-16,4-4 0,3-1 15,3-2-15,3-4 0,2-1 16,3-2-16,4 1 16,-1-3-16,1-1 0,3-1 0,5 1 15,-4-6-15,-3-6 0,-1-3 16</inkml:trace>
  <inkml:trace contextRef="#ctx0" brushRef="#br0" timeOffset="227357.1732">13615 4344 0,'0'0'0,"0"0"16,0 0-16,0 0 15,5-21-15,-5 21 0,0 0 0,0 0 16,0 0-16,21-15 0,-12 15 0,2 3 16,1 4-16,1 1 15,0 0-15,1 2 0,2 3 16,-1 3-16,1 0 0,6 9 16,0 3-16,-2 1 0,-3-1 15,3 10-15,-1 3 0,-3-3 0,-2-3 0,0 6 16,-1 2-16,-3-5 15,-2-4-15,-3 2 0,0 1 16,-2-3-16,0-1 0,-4-2 16,-3 0-16,1-5 0,-1-4 0,2 0 15,0 0-15,-1-5 16,-2-4-16,2-4 0,0-4 16,-1-3-16,1-3 0,0-1 0,0-1 15,2-4-15,2-3 0,1 3 16,-1 1-16,0 1 0</inkml:trace>
  <inkml:trace contextRef="#ctx0" brushRef="#br0" timeOffset="227657.0551">14158 4253 0,'0'0'0,"0"0"0,0 0 15,0 0-15,0 0 0,0 0 0,0 0 16,-13 23-16,13-23 0,-16 27 16,5-7-16,-2 2 0,-3 1 0,-1 5 15,-3 4-15,-5 8 16,-1 0-16,-8 9 0,-3 0 16,5-3-16,4-5 0,-6 7 15,1-4-15,3-7 0,4-5 0,0 2 16,5-2-16,6-10 0,0-4 0,3-2 15,2-3-15,3-2 16,1-4-16,5-1 0,3-3 16,4-4-16,2-4 0,-2 1 0,0 2 15,-2 0-15</inkml:trace>
  <inkml:trace contextRef="#ctx0" brushRef="#br0" timeOffset="227857.8378">14060 4613 0,'0'0'0,"0"0"0,0 0 0,0 0 16,21-15-16,-21 15 0,33-14 15,-13 7-15,0 1 0,4-1 16,1 0-16,7 0 0,-1 2 0,-3 1 16,0 0-16,-3 2 0,-1 1 15,1 1-15,-2 1 0,-8-1 16,-1 1-16,-3-1 0</inkml:trace>
  <inkml:trace contextRef="#ctx0" brushRef="#br0" timeOffset="228007.6458">14085 4872 0,'0'0'0,"0"0"0,0 0 15,0 0-15,0 0 0,28 7 0,-28-7 16,36 2-16,-36-2 0,45-1 15,-16-1-15,-5 1 0,-2-2 0,-3 2 16</inkml:trace>
  <inkml:trace contextRef="#ctx0" brushRef="#br0" timeOffset="228774.2163">14742 4795 0,'0'0'0,"0"0"0,0 0 16,2-19-16,-2 19 0,2-18 15,0 6-15,-2-2 0,0 1 0,0-4 16,0-1-16,-2 1 16,1-1-16,-1-5 0,-1 3 15,0-1-15,-2 1 0,0 1 0,-1-1 16,0 3-16,-2 3 0,-1 0 15,-1 3-15,1 1 0,0 3 16,-2 2-16,-1 1 0,0 3 16,0 1-16,-1 7 0,0 5 15,-2 0-15,1 2 0,-3 5 0,0 2 16,1 3-16,2 1 0,-1 9 16,0 1-16,3-1 15,2-2-15,1 3 0,2 3 0,-1 0 16,2-6-16,2-1 0,2-1 15,0-4-15,0-2 0,2-4 16,2-2-16,-1-3 0,0-2 0,0-4 16,0-2-16,1-1 0,0-1 15,5-7-15,3-2 16,-1-2-16,0 0 0,3-6 0,2-2 16,-1-1-16,0 0 0,4-7 15,0 0-15,-3-1 0,-1-2 16,0-1-16,2 0 0,-1 0 15,0 3-15,1-2 0,-2-1 16,-1 3-16,-1 1 0,-1 0 16,-1-2-16,-2 5 0,0 2 0,-1 2 15,-1 3-15,0 2 16,-2 3-16,-1 0 0,-1 1 0,0 3 16,0 1-16,-1 2 0,0 3 15,-1 1-15,0 1 0,-1 6 16,-1 6-16,-2-2 0,0 2 15,-3 2-15,-1 4 0,1-4 16,3 2-16,-1 1 0,1 2 16,-1 4-16,2-3 0,0 0 15,0-1-15,2-4 0,2-3 0,0-1 16,2-2-16,3-1 16,0-4-16,2-1 0,1 1 15,-2-3-15,1-3 0,0 1 16,2-2-16,3-2 0,3-4 0,2 2 15,5 1-15,-2-4 0,0 0 16,0-2-16,1 1 0,-3 0 16,-3 1-16,-3 1 0</inkml:trace>
  <inkml:trace contextRef="#ctx0" brushRef="#br0" timeOffset="230591.308">15076 4421 0,'0'0'0,"0"0"16,0 0-16,0 0 0,0 0 0,0 0 15,0 0-15,0 0 16,-8 23-16,8-23 0,0 0 15,2 28-15,-2-28 0,0 0 16,8 27-16,-1-17 0,2 1 0,2 0 16,2-1-16,2-1 0,2 1 15,3 0-15,3-2 16,1 0-16,2 0 0,8-2 0,2-1 16,-1-1-16,1-2 0,7-2 15,0-2-15,-3-3 0,-1-1 16,-3-1-16,0 0 0,-3-1 15,-2-2-15,4-6 0,-1-2 16,-4-1-16,-4 2 0,-1-5 16,-2-2-16,-1 2 0,0 0 0,-2-1 15,-2 0-15,-2 0 0,-3 0 16,-1-2-16,-1-1 16,-2-1-16,-1 1 0,-3-1 0,-1 0 15,-3 1-15,-1 1 0,-2-2 16,-2-1-16,-4 5 0,-3 2 0,-3-1 15,-2 0-15,-2 1 0,0 1 16,-2-1-16,-2 2 16,-3 2-16,-1 2 0,-3 3 15,-2 0-15,0 2 0,-1 2 0,-2 3 16,-1 2-16,0 2 0,-1 2 16,-1 2-16,-2 4 0,2 3 15,0 2-15,0 6 0,-1 2 16,-1 5-16,3 2 0,1 1 15,1 2-15,5 1 0,5 2 0,3 0 16,2-1-16,5 2 0,3-2 16,3 0-16,3-2 15,1 0-15,2-3 0,2 1 0,1 1 16,4 1-16,1-1 16,8 5-16,3 7 15,0-6-15,-1-4 0,-4-6 0,-3-8 16,-2-4-16</inkml:trace>
  <inkml:trace contextRef="#ctx0" brushRef="#br0" timeOffset="233959.4105">15722 5131 0,'0'0'0,"0"0"0,0 0 15,0 0-15,8-26 0,-8 26 0,10-20 16,-5 9-16,1-1 0,0-1 16,1-1-16,0-1 15,0-1-15,0 0 0,-1-1 16,-2 3-16,0-1 0,1 0 0,-2 1 15,-2 3-15,-2-2 0,-2-2 16,-2 1-16,1 4 0,0 3 16,-3 0-16,-1 2 0,0 1 15,1 4-15,-3 3 0,-1 0 16,-1 3-16,0 3 0,-7 3 16,-1 2-16,1 3 0,2 1 0,1 2 15,2 1-15,1 3 0,-1 0 16,0 6-16,2-1 0,1-1 15,2-2-15,1-3 0,2 0 16,1-5-16,3-1 0,1-2 16,1-3-16,1-1 0,0-2 15,0-3-15,2-3 0,0-1 16,2 1-16,3-4 0,2-4 16,1-1-16,2-4 0,3-1 15,1-1-15,0 0 0,-2 1 0,1-5 16,-1-2-16,1 0 0,-2 1 15,4-4-15,-2 3 0,-2 0 16,0 1-16,-3 0 0,-1 2 16,-2 2-16,0 1 0,-3 4 15,-1 1-15,-1 3 0,1 0 16,-2 3-16,-2 1 0,0 0 0,0 0 16,-2 5-16,-2 2 15,1-1-15,1 2 0,0 1 0,-2 1 16,1 1-16,0 1 0,-1 5 15,2 0-15,0 1 0,1-1 16,0-3-16,1 1 0,0-2 16,0-2-16,0-1 0,0 0 15,1-1-15,0-1 0,1-1 16,1-1-16,0-1 0,-2-2 0,1-1 16,0 0-16,3-2 0,0-2 15,1 2-15,-2-1 0,0 1 16</inkml:trace>
  <inkml:trace contextRef="#ctx0" brushRef="#br0" timeOffset="234163.7101">15985 5032 0,'0'0'16,"0"0"-16,0 0 0,19-8 0,-19 8 16,27-7-16,-8 4 15,0 0-15,3 3 0,3-1 16,1 1-16,7-1 0,-2-2 0,-1 3 15,-3 0-15,0 1 0,-3-1 16,-2 1-16,-1 0 0,-2-1 16,-3 0-16,-2-2 0,-4 1 15,-2-1-15,0 1 0,-2 0 16</inkml:trace>
  <inkml:trace contextRef="#ctx0" brushRef="#br0" timeOffset="234425.9525">16293 4861 0,'0'0'0,"0"0"0,0 0 16,0 0-16,0 0 0,-15 20 0,15-20 16,-11 22-16,11-22 0,-12 29 15,5-13-15,0 2 0,1 1 16,0 0-16,1 2 0,-1 3 15,1-1-15,0 0 0,1-1 16,0-1-16,-1-2 0,2-1 16,1-2-16,1 0 0,-1-3 0,2-1 15,2-2-15,0-4 0,1-2 16,-1-1-16,0-1 0,1 1 16</inkml:trace>
  <inkml:trace contextRef="#ctx0" brushRef="#br0" timeOffset="234757.9626">16641 4851 0,'0'0'0,"0"0"0,0 0 16,0 0-16,0 0 0,19 5 15,-19-5-15,0 0 0,25 18 0,-25-18 16,17 24-16,-7-12 15,0 0-15,-1 5 0,-1 2 16,-1 2-16,1 2 0,-1 3 0,-2 0 16,0-3-16,-2 0 0,1 1 15,1 2-15,-2-5 0,-2-3 16,-1-1-16,-2-3 0,0 0 16,0-3-16,0-1 0,1-2 15,-1-1-15,0 0 0,-1-5 16,0-2-16,0-1 0,-1-2 0,0-2 15,1-4-15,1 3 0,0 0 16,-1 1-16</inkml:trace>
  <inkml:trace contextRef="#ctx0" brushRef="#br0" timeOffset="235023.9788">16872 4865 0,'0'0'0,"0"0"15,0 0-15,0 0 0,0 0 0,0 0 16,-28 18-16,28-18 0,-25 20 16,10-9-16,-3 2 15,-1 1-15,-1 2 0,0 1 0,-4 2 16,-3 4-16,0-1 0,1-1 16,-1-2-16,3-1 0,2-1 15,-5 2-15,-1-1 0,4-2 16,3-3-16,2-1 0,4-1 15,1 0-15,2-3 0,0 0 16,0 0-16,1-3 0,0-2 0,2 0 16,1-1-16,2 0 0</inkml:trace>
  <inkml:trace contextRef="#ctx0" brushRef="#br0" timeOffset="235447.7251">12570 4978 0,'0'0'15,"0"0"-15,0 0 0,0 0 0,0 0 16,0 0-16,0 0 0,0 0 16,0 0-16,28 7 0,-28-7 15,0 0-15</inkml:trace>
  <inkml:trace contextRef="#ctx0" brushRef="#br0" timeOffset="235626.7826">12647 5028 0,'0'0'0,"0"0"16,0 0-16,0 0 0,0 0 0,0 0 15,0 0-15,0 0 0,10 22 16,-10-22-16,0 0 0,0 0 0</inkml:trace>
  <inkml:trace contextRef="#ctx0" brushRef="#br0" timeOffset="235778.6557">12648 5111 0,'0'0'0,"0"0"0,0 0 0,0 0 16,0 0-16,0 0 0,0 0 16,7 21-16,-7-21 0,0 0 0,0 0 15,0 0-15</inkml:trace>
  <inkml:trace contextRef="#ctx0" brushRef="#br0" timeOffset="235926.7917">12690 5161 0,'0'0'0,"0"0"16,0 0-16,0 0 0,0 0 0,0 0 15,0 0-15,0 0 0,0 0 16,0 0-16,0 0 0,0 0 16</inkml:trace>
  <inkml:trace contextRef="#ctx0" brushRef="#br0" timeOffset="236059.1844">12669 5187 0,'0'0'0,"0"0"15,0 0-15,0 0 0,0 0 0,0 0 16,0 0-16,0 0 0,0 0 16,0 0-16</inkml:trace>
  <inkml:trace contextRef="#ctx0" brushRef="#br0" timeOffset="236214.4139">12618 5217 0,'0'0'0,"0"0"0,0 0 15,0 0-15,0 0 0,0 0 16,0 0-16,0 0 0</inkml:trace>
  <inkml:trace contextRef="#ctx0" brushRef="#br0" timeOffset="236375.0426">12620 5203 0,'0'0'0,"0"0"0,0 0 16,0 0-16,0 0 0,0 0 15,0 0-15,0 0 0,0 0 0,0 0 16,0 0-16,-6 24 0</inkml:trace>
  <inkml:trace contextRef="#ctx0" brushRef="#br0" timeOffset="237609.7537">11848 4393 0,'0'0'0,"0"0"0,0 0 16,0-20-16,0 20 0,0 0 15,3-31-15,0 20 0,-1-1 16,-1 0-16,-1-3 0,0 2 15,-1 1-15,0-2 0,-1 1 16,-1-2-16,1 2 0,-1 1 16,-1 1-16,0 0 0,0 3 0,-3 0 15,-1 2-15,1 1 0,-2 3 0,-2 1 16,-2 1-16,-1 2 16,1 2-16,-5 4 0,1 4 15,-2 2-15,0 0 0,-2 2 16,-1 2-16,4 4 0,1 2 0,-2 7 15,2-1-15,1 0 16,2 0-16,2 1 0,1-2 16,0-1-16,1-1 0,1 3 15,2-1-15,4-7 0,1 0 0,1-1 16,1-1-16,1-5 0,0-2 16,2-3-16,2-3 0,-1-1 15,2-1-15,1-2 0,3-1 16,0-4-16,1 1 0,4-5 15,1-2-15,-1-2 0,1 0 0,-1-1 16,2-3-16,-1 1 16,2-1-16,5-3 0,0-1 15,-3-1-15,-3-2 0,-1-1 0,2-1 16,-2 2-16,0 1 0,-4 0 16,-1-2-16,-1 2 0,0 1 15,-1 1-15,0 3 0,-2 0 16,1 2-16,-1 0 0,-1 3 15,-1 0-15,-3 3 0,0 1 16,0 0-16,-1 3 0,0 1 0,-1 2 16,0 0-16,0 0 0,0 3 15,-1 0-15,-1 3 16,0 0-16,0 1 0,0 3 0,-1 1 16,0 1-16,0 1 0,-3 6 15,0 3-15,0 1 0,2 0 16,-2-2-16,1-1 0,0-1 15,2 0-15,0 1 0,0 1 16,1-2-16,2 2 0,0-2 16,0 0-16,1-4 0,0 0 0,2-2 15,0-1-15,0-2 0,1-2 16,1-1-16,1 0 16,0-3-16,2-1 0,2 0 0,3-1 15,0-2-15,0-1 0,3 1 16,0 0-16,1 0 0,1 0 0,-4-1 15,-2 1-15,-2 0 0</inkml:trace>
  <inkml:trace contextRef="#ctx0" brushRef="#br0" timeOffset="339114.3861">24286 9936 0,'0'0'0,"0"0"0,0 0 15,0 0-15,0 0 0,0 0 0</inkml:trace>
  <inkml:trace contextRef="#ctx0" brushRef="#br0" timeOffset="339284.9904">24400 10187 0,'0'0'0,"0"0"16,0 0-16,0 0 0,0 0 0,0 0 15,0 0-15,0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31:16.5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2835 4940 0,'0'0'0,"0"0"0,0 0 15,0 0-15,0 0 0,0 0 16,30-2-16,-30 2 0,0 0 0,31-6 16,-31 6-16,28-7 0,-12 6 15,1-1-15,4 1 0,-3-2 16,2-3-16,5 3 0,0 1 15,7 1-15,0-2 0,2 2 16,1-1-16,-1 0 0,2-1 16,11-1-16,1 2 0,-4-2 15,-4 1-15,2 1 0,5 0 16,1-3-16,-2-2 0,3 2 16,4 3-16,-6-1 0,-2 1 0,2-2 15,0 0-15,8 3 0,4 1 16,-5-3-16,-2-3 0,0 2 15,-2 2-15,1-2 0,0 0 16,0-1-16,2 1 0,10 1 16,-2 3-16,-2-1 0,0-1 0,-1-2 15,1-1-15,-1 2 16,-1 3-16,28-1 0,-5 0 16,-11-1-16,-3-1 0,-2-2 15,0-2-15,-1 2 0,-2 2 0,0 1 16,2 0-16,-2-1 0,-2 1 15,2-1-15,3-3 0,1 5 16,-2 1-16,1-2 0,2-3 16,-6 2-16,1 0 0,1-1 15,-3 1-15,2 2 0,-1 1 0,1-7 16,2-2-16,-3 6 0,-4 4 16,6 3-16,3 1 15,-5-4-15,1-3 0,0 0 0,0-3 16,-1 3-16,-2-1 0,4 2 15,0-1-15,0 0 0,-3 0 16,3-5-16,1-2 0,-3 5 16,0 4-16,-2-1 0,1-3 15,-1 2-15,-1 1 0,6 0 16,3 2-16,-2 0 0,0 1 0,-5-4 16,-3-2-16,0 3 0,1 1 15,6-3-15,5-1 0,-4 1 16,-4 1-16,1 1 0,-1 0 15,-2 0-15,-2 0 0,5 0 16,4 0-16,-7 2 0,-4 1 16,3-3-16,2-2 0,-1 1 15,2 5-15,-2-3 0,2-1 16,-7-1-16,0 0 0,3 4 16,2 2-16,1-1 0,-1 0 0,-1-5 15,-1-3-15,-3 4 0,-3 3 16,8-2-16,4 0 0,-5-1 15,-4-2-15,-1 5 0,1 0 16,3-2-16,1-1 0,-1 2 16,-1 1-16,-4 2 0,-3 0 15,3-1-15,2 1 0,-4-3 16,-4-2-16,2 1 0,3 1 16,-1 1-16,2 1 0,-5 3 0,-3 3 15,-1-7-15,-1-3 0,0 0 16,1-1-16,-4 2 0,-1-1 15,-1 7-15,0 3 0,-1-4 16,-1-3-16,-13-1 0,3 1 16,-1-1-16,0-1 0,1 1 15,-1 1-15,1 0 0,0-4 0,-4-1 16,0 1-16,-3 3 0,0 5 16,-3-4-16,0 0 15,-4-2-15,-2 0 0,1 0 0,0-1 16,-2 1-16,-2 1 0,-2-1 15,0 1-15,-1-1 0,0 0 16,0 0-16,-2 0 0,2 0 16,-2 0-16,3 0 0,-3 0 15,2 2-15,0-2 0,0 1 16,0 0-16,-2-1 0,4 5 0,-3-3 16,0 2-16,-1 1 0,-2 1 15,0 1-15,-2 2 0,1-2 16,1 0-16,0-1 0</inkml:trace>
  <inkml:trace contextRef="#ctx0" brushRef="#br0" timeOffset="2583.1014">21376 4824 0,'0'0'0,"0"0"0,0 0 16,0 0-16,0 0 0,0 0 15,25 8-15,-25-8 0,0 0 0,34 3 16,-34-3-16,31 2 0,-16-3 16,4-1-16,4 0 0,0 2 15,1 2-15,2 0 0,3 1 16,7 0-16,-1-2 0,5 1 16,2-1-16,8 2 0,-3-2 15,4 1-15,3-2 0,-2-1 16,-3 0-16,12 0 0,-1-2 15,0 3-15,0 2 0,10-1 16,2-1-16,-9-3 0,-7-1 0,12-1 16,3 1-16,-4 4 0,-2 3 15,1 2-15,3-1 16,0 0-16,-6-3 0,22-6 0,-4-5 16,-7 6-16,-7 3 0,4 3 15,3 1-15,-9-1 0,-6 0 16,8 1-16,4-2 0,-7 2 15,-4 2-15,7-3 0,6-1 16,-6-2-16,-3 0 0,5 1 16,6 2-16,-11-2 0,-6 1 15,4 0-15,5 0 0,-6 3 16,-1 1-16,6-1 0,5-3 16,-6-2-16,-5-2 0,6 1 0,5 0 15,-7 1-15,-3 1 0,5 2 16,4 2-16,-3-1 0,-1-2 15,3 0-15,4 3 0,-8-3 0,-6-1 16,4 2-16,2 0 16,-3-1-16,-1-2 0,4 5 0,4 3 15,-5-5-15,-2-2 0,3-2 16,3 0-16,-7 2 0,-6 1 16,3 2-16,3 1 15,-4-1-15,0 0 0,1-2 0,1 0 16,-6-2-16,-3 0 0,5 2 15,5 4-15,-5-4 0,-2 0 0,0-1 16,0 1-16,-2-1 16,0 0-16,2 0 0,1 2 0,-2-1 15,-3 0-15,4 0 0,4-1 16,-9 1-16,-5 2 0,6 1 16,2-1-16,-6-1 0,-6 0 15,4 0-15,2 1 0,-7-2 16,-5 0-16,3 0 0,2 0 15,-6-1-15,-4-1 0,3 1 16,1 1-16,-12 1 0,1 0 0,-2-2 16,0 0-16,0 0 0,2 0 15,0-1-15,0-2 0,-4 2 16,-2 0-16,-2 0 0,0 0 16,-3 0-16,-2-1 0,-1 2 15,-2 0-15,1 0 0,-1-1 16,1 0-16,0 1 0,-2-2 15,0 1-15,0 1 0,-2 1 16,-2-1-16,3 0 0,-1 2 16,1-1-16,-2 2 0,0 0 0,0-1 15,0 2-15,0-1 0,-1 0 0,0 0 16</inkml:trace>
  <inkml:trace contextRef="#ctx0" brushRef="#br0" timeOffset="30167.3176">23533 2812 0,'0'0'0,"0"0"16,0 0-16,-5 18 0,5-18 0,-7 22 16,1-4-16,1 2 15,-1 2-15,-1 2 0,-2 2 16,-3 6-16,0-1 0,-2 4 16,0 1-16,-2 4 0,0-5 0,2 3 15,1-1-15,2-3 0,1-1 16,-1 4-16,2-1 0,1-6 15,3-3-15,1-3 0,2-2 16,1-2-16,1-4 0,1-3 16,0-3-16,4-1 0,0-2 0,4-2 15,1-1-15,3-2 16,4 0-16,1-4 0,2-2 16,1 0-16,0 0 0,4-3 15,5-4-15,-2 0 0,-3 1 0,2-2 16,-1-4-16,-1 3 0,1 1 15,-4-4-15,-2-1 0,-4 2 16,-2 1-16,-2 3 0,-4 1 16,0 3-16</inkml:trace>
  <inkml:trace contextRef="#ctx0" brushRef="#br0" timeOffset="30400.4987">23203 3095 0,'0'0'15,"0"0"-15,0 0 0,0 0 0,27-14 16,-27 14-16,39-9 0,-15 5 16,2 0-16,16 1 0,6-1 15,-1 3-15,0 1 0,16 1 16,6 1-16,3 0 0,-7 3 0,-7-2 15,-15-1-15,-10 0 16</inkml:trace>
  <inkml:trace contextRef="#ctx0" brushRef="#br0" timeOffset="32700.1793">14029 4991 0,'0'0'0,"0"0"0,0 0 15,22 0-15,-22 0 0,22 0 16,-4-1-16,1 0 0,2 0 15,5 1-15,3 0 0,9 0 16,-2 0-16,9 0 16,10 0-16,7-1 0,-1 0 0,8 3 15,0 2-15,-3 1 0,-2-2 16,10 0-16,-3-1 0,2 2 16,0 0-16,12-1 0,0-2 0,-3 0 15,1-1-15,36 0 16,-9 2-16,-9-1 0,-6-1 0,0 3 15,2-2-15,-1 1 0,-2 0 16,0 4-16,0 3 0,-2-4 16,1-1-16,0 2 0,2 2 15,0-3-15,0-3 0,2 3 16,2 1-16,-4 0 0,-4 1 16,8-4-16,3 0 0,-3 0 15,-2 2-15,-1-3 0,0 0 16,-4 0-16,-3 2 0,2-2 15,1-1-15,-5 3 0,-2 1 0,1 0 16,2-1-16,-3-1 0,-2-1 16,-3-1-16,0 0 0,-7-2 15,-3-2-15,-1 3 0,1 2 16,-6 1-16,-4 3 0,-6-6 16,-3-3-16,-3 3 0,-3 3 0,-4-3 15,-3 0-15,-4 1 16,-3 0-16,-3 0 0,-3 1 0,-5-3 15,-5-1-15,4 5 0,1 4 16,0-1-16,-1 0 0,-3 1 16,-2 1-16,-8-2 0,-2 2 15,0-1-15,-2-3 0,0 0 16</inkml:trace>
  <inkml:trace contextRef="#ctx0" brushRef="#br0" timeOffset="43790.0372">22532 4572 0,'0'0'0,"0"0"15,0 0-15,0 0 16,0 0-16,27 6 0,-27-6 0,0 0 16,29 14-16,-18-8 15,-1-2-15,1 1 0,0 2 16,0-1-16,-1-3 0,2 2 16,2 1-16,0-1 0,0 0 0,1-1 15,-1-2-15,0-1 0,0 1 16,0-2-16,1-1 0,1 0 15,-1 0-15,6 0 0,1 0 16,-3-3-16,-1-1 0,-2 0 16,1-1-16,-2 0 0,-1 0 0,2 1 15,-1-1-15,1 3 0,0-1 16,2 0-16,1-1 16,-2 1-16,0 1 0,0 2 0,2 0 15,0-1-15,-1 4 16,2 0-1,4 1-15,0 3 0,1 1 16,-2-2-16,-1 1 0,0-2 0,1 0 16,-4 1-16,0 0 0,0-1 15,0-2-15,-1 0 0,2-2 0,0 1 16,1 1-16,-1-2 16,-1-2-16,0 0 0,1-1 15,0-1-15,0 0 0,1-1 0,1 1 16,-1-1-16,-1-1 0,-2-1 15,1 2-15,-1 0 0,-2 1 16,1 0-16,-1 2 0,0 1 16,-1 0-16,0 0 0,-1 1 15,-1 1-15,-1 2 0,-1 1 16,-1 0-16,0 4 0,0 1 16,0 0-16,0-2 0,-1 1 0,1 0 15,-1-1-15,0 1 0,0-1 16,-1-1-16,0 0 0,-2-2 15,2-2-15,0 1 0,-3-2 16,2 0-16,0-1 0,0-2 16,1-1-16,0-1 0,-1 1 15,1-2-15,0-2 0,1 0 16,-1-1-16,1 1 0,-1-1 16,0 1-16,1 0 0,0 1 0,0-1 15,0 0-15,1 0 0,0 1 16,0 1-16,0 0 0,1 3 15,0 2-15,0-1 0,1-1 16,-2-1-16,-1 2 0,-2-1 16</inkml:trace>
  <inkml:trace contextRef="#ctx0" brushRef="#br0" timeOffset="44883.7779">26781 4661 0,'0'0'0,"0"0"15,0 0-15,0 0 0,25 7 0,-25-7 16,18 6-16,-8-1 0,1 0 0,0 0 16,1-2-16,1 1 15,1-1-15,0 0 0,0 0 16,1-3-16,-1 0 0,0-2 16,2 0-16,0-1 0,1 0 0,4-3 15,-2-2-15,1 1 0,0 1 16,-2-2-16,-1 0 0,1-2 15,0 1-15,-1-1 0,1 0 16,0 0-16,-2 1 16,2-1-16,1 0 0,-1 1 15,0 1-15,-2 3 0,0-1 0,-1 1 16,2 1-16,-2 2 0,1 1 16,0 1-16,1 1 0,-2 2 15,0 3-15,-1 0 0,1 1 0,0 1 16,-1 0-16,1 1 15,2 1-15,0 0 0,-1-1 16,-2 1-16,0-1 0,-1-1 0,-1-1 16,1 0-16,3-2 0,-1 2 15,2 0-15,0 0 0,3-2 16,0-2-16,0 0 0,1-2 16,1-1-16,0 1 0,0-1 15,0-1-15,0-1 0,1 0 16,1 0-16,0 0 0,-1-1 0,4 1 15,-1-2-15,-4 2 0,-4-1 16,0 3-16,-1 0 16,-5 0-16,-1 0 0,-1 0 0,0 2 15,0 0-15,-2-1 0,1 3 16,-1-1-16,-2 1 0,1 2 16,1-1-16,0 0 0,-2 0 15,0 0-15,-2-2 0,0 1 16,1-1-16,-1 0 0,2-2 15,2 0-15,0 1 0,3-1 0,2-1 16,0-1-16,1-1 0,2 0 16,-1-1-16,0 1 0,1-3 15,-2-1-15,5-3 0,0 1 16,-2-1-16,1 0 0,-2 0 16,0 0-16,-2 1 0,-1 1 15,-2-1-15,-2 0 0,-2 1 16,-2 2-16,1 0 0</inkml:trace>
  <inkml:trace contextRef="#ctx0" brushRef="#br0" timeOffset="55568.844">27108 7167 0,'0'0'0,"0"0"16,0 0-16,0 0 0,0 0 0,0 0 15,0 0-15,0 0 0,0 0 16,0 0-16,0 0 16,0 0-16,0 0 0,0 0 0,21-3 15,-21 3-15,0 0 0,0 0 16,0 0-16,20-8 0,-20 8 16,0 0-16,0 0 0,0 0 15,0 0-15,21-6 0,-21 6 0,0 0 16,0 0-16,0 0 0,0 0 15,0 0-15,18-12 0,-18 12 16,5-2-16,-2 2 0,-1 0 16,0 0-16,0 0 0,0 0 15,1 0-15,-3 0 0,2 6 16,-1-4-16,1 0 0,0 1 16,0 0-16,1-2 0,-1 0 15,0 0-15,0 0 0,0-1 16,-2 0-16,4 3 0,-2-1 0,-1 0 15,0 0-15,-1-2 0,2 1 16,-2-1-16,3 2 0,-3-2 16,2 3-16,-2-3 0,0 0 15,0 0-15,0 0 0,0 0 16,0 0-16,0 0 0,0 0 16,0 0-16,3 4 0,-3-4 15,0 0-15,0 0 0,0 0 0,0 0 16,0 0-16,0 0 0,0 0 15,0 0-15,0 0 0,0 0 16,0 0-16,0 0 0,0 0 16,0 0-16,0 0 0,0 0 15,0 0-15,-6 2 0,6-2 0,0 0 16,0 0-16,-5-4 0,5 4 16,0 0-16,-4 4 0,4-4 15,0 0-15,-5 3 0,5-3 16,0 0-16,0 0 0,-5 3 15,5-3-15,0 0 0,0 0 16,0 0-16,0 0 0,0 0 16,-6 2-16,6-2 0,0 0 15,0 0-15,0 0 0,0 0 0,0 0 16,0 0-16,0 0 0,0 0 16,0 0-16,0 0 0,0 0 15,-1-6-15,1 6 0,0 0 16,0 0-16,0 0 0,3-5 15,-3 5-15,0 0 0,6-4 16,-6 4-16,0 0 0,9 0 16,-9 0-16,6 0 0,-6 0 0,0 0 15,5-4-15,-5 4 0,0 0 16</inkml:trace>
  <inkml:trace contextRef="#ctx0" brushRef="#br0" timeOffset="67934.1886">12772 5915 0,'0'0'0,"0"0"0,0 0 16,0 0-16,0 0 0,0 0 0,0 0 15,0 0-15,0 0 16,0 0-16,0 0 0,0 0 0,0 0 16,0 0-16,24-11 0,-24 11 15,0 0-15,34-1 0,-34 1 16,32-3-16,-16 1 0,3 1 15,1 1-15,3-1 0,-1 1 0,1-1 16,0-2-16,6 0 16,-1 1-16,2 0 0,1 1 15,-4-1-15,-2 1 0,-1-1 0,1 0 16,0 0-16,-1 2 0,-1-1 16,-1-1-16,-3 1 0,-3 0 15,0 0-15,-2 0 16,-2 1-16,0-1 0,-1 0 0,0-1 15,-2 1-15,-2 1 0,-4 0 16,-3 0-16,0 4 0,-2-3 0,0 0 16,2-1-16,-3 2 0</inkml:trace>
  <inkml:trace contextRef="#ctx0" brushRef="#br0" timeOffset="68234.7622">12762 6097 0,'0'0'0,"0"0"0,0 0 15,0 0-15,0 0 0,0 0 0,25-5 16,-25 5-16,28-5 0,-28 5 16,40-1-16,-18 0 0,0 0 15,3-2-15,4 2 0,1 0 16,0 0-16,10 0 0,1-3 15,-3 2-15,-1 0 0,6 0 16,-1 2-16,-6-1 0,-3 1 16,-4-2-16,-4 1 0,-3 1 15,-3 0-15,-4-1 0,-1 0 16,-3-1-16,-1 0 0,-3-2 16,0-3-16,-3 3 0,1 1 0,-2 0 15</inkml:trace>
  <inkml:trace contextRef="#ctx0" brushRef="#br0" timeOffset="68534.4568">13373 5767 0,'0'0'16,"0"0"-16,0 0 0,23 1 0,-23-1 15,20 5-15,-7 0 0,4 2 16,1 0-16,0 2 0,0 1 16,-2 0-16,1 1 0,1 3 15,0 0-15,-3 1 0,0-1 0,-4 1 16,-2 2-16,-5-1 0,-2 1 16,-4-1-16,-3 0 15,-6 1-15,-5 1 0,-5-3 0,-4 0 16,-6 0-16,-4-1 0,-12 5 15,-1 0-15,8-5 0,8 0 16,6-5-16</inkml:trace>
  <inkml:trace contextRef="#ctx0" brushRef="#br0" timeOffset="68850.9052">13041 5776 0,'0'0'15,"0"0"-15,0 0 0,0 0 0,0 0 16,-31 2-16,31-2 0,-25 14 16,7-6-16,-1 2 0,0 0 15,-1 1-15,1 0 0,-1 3 16,0-1-16,-4 5 0,2 0 0,4 1 15,3 0-15,3-1 0,2 0 16,5 0-16,5 1 0,5-2 16,3-1-16,3-1 0,3 1 15,5 0-15,4-1 0,7 4 16,-1-1-16,2-2 0,1-2 0,-5-1 16,-6-4-16,-4 0 0</inkml:trace>
  <inkml:trace contextRef="#ctx0" brushRef="#br0" timeOffset="69484.3828">15114 5619 0,'0'0'0,"0"0"0,0 0 0,0 0 16,0 0-16,-17-18 0,17 18 16,0 0-16,-20-12 0,11 11 15,-2-1-15,-1 1 0,-1 1 0,0 3 16,-2 0-16,2 2 0,0 1 16,1 2-16,0 3 15,1 0-15,0 0 0,-3 9 0,2 2 16,2-1-16,3 1 0,0 3 15,2 4-15,-1-1 0,2 1 0,-1 10 16,2 4-16,1-4 16,1-3-16,-3 11 0,0 2 15,0-5-15,0-4 0,0 1 0,-2 2 16,1-3-16,-1-2 0,-3 9 16,-2 0-16,0-7 0,0-5 15,-1 3-15,0 1 0,0-8 16,1-4-16,-3-1 0,-3 0 15,-1-4-15,1-2 0,-2-3 16,0-1-16,2-3 0,0 0 16,-6-5-16,-3-1 0,2-4 0,1-2 15,-2-2-15,-3-2 16,0-1-16,-1 0 0,1-10 0,2-6 16,5 4-16,4 4 0,4 2 15</inkml:trace>
  <inkml:trace contextRef="#ctx0" brushRef="#br0" timeOffset="69701.4685">14556 6058 0,'0'0'0,"0"0"15,0 0-15,20-8 0,-20 8 0,30-7 16,-9 5-16,3 0 0,0-1 15,10 2-15,3 1 0,1 0 16,1 1-16,7 2 0,-1-1 16,-2 2-16,-3 1 0,-1-3 15,0-1-15,3-2 0,-5-1 0,-7 1 16,-7-1-16,-5 1 0</inkml:trace>
  <inkml:trace contextRef="#ctx0" brushRef="#br0" timeOffset="70018.4963">15727 5725 0,'0'0'0,"0"0"16,0 0-16,0 0 0,-14 19 0,14-19 15,-21 23-15,21-23 16,-27 29-16,13-11 0,-1 4 0,1 1 16,1 0-16,-4 9 15,1-1-15,0 1 0,3-2 0,-1 9 16,1 1-16,6-2 0,2-5 16,4 2-16,3-2 0,3-2 15,0-2-15,4 4 0,2-2 16,5-8-16,2-4 0,-3-5 15,-4-3-15,-2-3 0</inkml:trace>
  <inkml:trace contextRef="#ctx0" brushRef="#br0" timeOffset="70651.4921">16143 6028 0,'0'0'15,"0"0"1,0 0-16,1-22 0,1 15 0,-2-4 0,0 0 16,0 0-16,0 0 0,-2-2 15,-1 0-15,1 4 0,0 2 0,-4 2 16,-2 1-16,0 2 0,-2 0 16,0 3-16,0 1 0,1 2 15,-1 0-15,-3 7 0,-1 4 16,0 0-16,3 0 0,0 2 15,0 2-15,0 0 0,1 0 16,2 0-16,0 1 0,1-1 0,3-1 16,0-1-16,2-1 0,1-1 15,1 1-15,1-3 0,3 0 16,-1-3-16,0-3 0,2 0 16,0-3-16,3-3 0,1-2 15,1-1-15,1 0 0,0-4 16,1 1-16,2-4 0,1 0 15,0-1-15,-1-3 0,0 0 16,1-1-16,-3-1 0,-1 2 0,-1-1 16,-1 0-16,-2-1 0,0 1 15,-1 0-15,-1 1 0,-1 1 16,1 1-16,-2 3 0,-1-1 16,1 3-16,-1 0 0,-1 3 15,0 1-15,-1 2 0,0 0 16,1 3-16,-1 3 15,0 1-15,0-1 0,1 3 0,0 1 16,0 1-16,1-1 0,0 3 16,0 1-16,0 1 0,1 0 0,2 2 15,0-1-15,1-2 0,-2 0 16,2-1-16,0 2 16,0-3-16,-1-2 0,-1 0 0,-2-2 15,1-3-15,2 0 0,-1-4 16,0-1-16,0-1 0,-1-2 0,0 1 15,0 0-15,-1 1 0</inkml:trace>
  <inkml:trace contextRef="#ctx0" brushRef="#br0" timeOffset="70855.6495">16466 6015 0,'0'0'0,"0"0"0,0 0 16,21-5-16,-21 5 0,28-4 15,-6 1-15,0 1 0,0 1 16,3 2-16,4 2 0,5-1 0,-1-1 16,-1-1-16,-1 2 15,-3-2 1,-3 1-16,1 1 0,-2 0 0,-5 0 0,-2 2 0,-5-7 16,-1-1-16,-1 0 0,-1 0 15,-2 1-15</inkml:trace>
  <inkml:trace contextRef="#ctx0" brushRef="#br0" timeOffset="71134.3396">16775 5870 0,'0'0'0,"0"0"0,0 0 16,0 0-16,0 0 0,-4 23 15,4-23-15,-6 23 0,6-23 16,-8 27-16,4-9 0,-2-2 16,1 0-16,-1 2 0,1 2 15,1-1-15,0 0 0,1 3 0,0-2 16,0-2-16,1 0 0,0-4 16,1-1-16,0-2 0,0-1 15,0 0-15,-1 0 0,2-5 16,0-3-16,0-2 0,0 3 0,0-3 15</inkml:trace>
  <inkml:trace contextRef="#ctx0" brushRef="#br0" timeOffset="71467.9136">17068 5897 0,'0'0'0,"0"0"0,0 0 0,25-5 0,-25 5 15,24-1-15,-9 0 16,3 2-16,1 0 0,5 4 16,-1 0-16,-2 2 0,-2 1 0,-3 1 15,0 2-15,-4 1 0,-1 0 16,-5 2-16,-2 2 0,-3-2 16,-2 2-16,-7-1 0,-4 2 15,-2 0-15,-2-1 0,0 1 16,-3-1-16,-4 1 0,0-3 15,-1 2-15,0 0 0,3-3 0,1-4 16,4-1-16,3 0 16,3-2-16,2-1 0,2-2 15,2-1-15,4-2 0,0-3 0,4-3 16,4-1-16,-1-1 0,-2 2 16,0 2-16</inkml:trace>
  <inkml:trace contextRef="#ctx0" brushRef="#br0" timeOffset="71768.1118">17491 5904 0,'0'0'0,"0"0"0,0 0 0,0 0 16,0 0-16,0 0 0,-30 17 15,30-17-15,-23 18 0,23-18 16,-25 26-16,14-13 0,0 2 0,2 1 15,2 0-15,0 1 16,2 0-16,0 5 0,3-1 16,2-1-16,2 0 0,3-2 15,1-1-15,2-1 0,2-3 0,1 1 16,2-2-16,0-3 0,-1-1 16,1-3-16,0 1 0,-1-4 15,-1 0-15,0-2 0,1-2 16,-1-3-16,-2-1 0,-1 0 0,-2 0 15,0 2-15</inkml:trace>
  <inkml:trace contextRef="#ctx0" brushRef="#br0" timeOffset="72085.0413">17823 5851 0,'0'0'0,"0"0"0,0 0 16,19 18-16,-19-18 0,18 18 15,-8-6-15,0 3 0,0 2 0,-2 1 16,1 1-16,-2 0 0,-2 1 16,0 7-16,-3 1 0,-3-2 15,-4-1-15,-1 0 0,-3-2 16,-1 0-16,-1-1 0,-2 3 15,1-2-15,1-2 0,0-2 16,1-2-16,1-3 0,1-3 16,1-4-16,-1-1 0,-1-1 15,1-2-15,3-3 0,-1 0 0,2 0 16,1 0-16</inkml:trace>
  <inkml:trace contextRef="#ctx0" brushRef="#br0" timeOffset="72251.3208">18300 5977 0,'0'0'0,"0"0"0,22-4 16,-7 2-16,4 2 0,1 0 0,2 0 16,5 2-16,1 0 0,-4 2 15,-3 2-15,-3-2 0,-3 0 16,-2-1-16</inkml:trace>
  <inkml:trace contextRef="#ctx0" brushRef="#br0" timeOffset="72418.0416">18214 6209 0,'0'0'0,"0"0"0,0 0 15,21 4-15,-21-4 0,29 5 16,-7-3-16,3-2 0,0 0 15,5 0-15,4 1 0,4-1 16,-8 1-16,-3-1 0</inkml:trace>
  <inkml:trace contextRef="#ctx0" brushRef="#br0" timeOffset="72951.546">19617 5717 0,'0'0'0,"0"0"16,0 0-16,0 0 0,0 0 15,-2-21-15,2 21 0,0 0 16,-8-21-16,2 14 0,-3 0 15,-2 2-15,-1-1 0,-3 2 16,0 1-16,1 1 0,-1 2 0,0 1 16,-2 2-16,2 0 0,0 2 15,-3 5-15,-2 3 0,2-1 16,3 0-16,1 3 0,0 2 16,3 0-16,1 1 0,3 3 15,1 1-15,1 0 0,1 0 16,1 11-16,1 1 0,1-1 0,0-2 15,2 2-15,1 2 16,0-1-16,0 0 0,0 8 0,0 1 16,-1-4-16,-1-2 0,-4-1 15,-1-2-15,-2-1 0,1-2 16,-2 2-16,0 0 0,-1-3 16,-1-3-16,-3 1 0,-3 1 15,-2-7-15,0-2 0,1-1 16,-1 0-16,-1-2 0,2-3 0,-5-2 15,-4-1-15,2-2 16,1-2-16,0-3 0,0-3 16,-3-1-16,0-2 0,-2-4 15,-2-1-15,2-1 0,1 1 0,6 1 16,5 2-16,3 0 0</inkml:trace>
  <inkml:trace contextRef="#ctx0" brushRef="#br0" timeOffset="73154.1594">19111 6089 0,'0'0'0,"9"0"16,4 1-16,3-1 0,0 0 0,10 1 15,2 1-15,1 1 16,0 0-16,-1 0 0,1-1 15,3 1-15,-4 1 0,-3-1 16,-7 0-16,-2-1 0</inkml:trace>
  <inkml:trace contextRef="#ctx0" brushRef="#br0" timeOffset="73501.0823">19957 5800 0,'0'0'0,"0"0"16,0 0-16,0 0 0,0 0 0,-19 20 16,19-20-16,-17 18 0,17-18 0,-22 22 15,8-9-15,0 3 16,1 2-16,-1 1 0,2 1 15,1 1-15,1-1 0,-1 7 16,2 1-16,3-1 0,1-3 0,4 1 16,2-2-16,3 0 0,1-2 15,5 4-15,2-2 0,1-3 16,2-1-16,-1-5 0,2 0 16,-2-5-16,0-2 0,2-4 15,-1-2-15,-3-1 0,-2 0 0,-2 0 16</inkml:trace>
  <inkml:trace contextRef="#ctx0" brushRef="#br0" timeOffset="74135.2836">20325 5696 0,'0'0'0,"0"0"0,0 0 16,0 0-16,0 0 0,0 24 0,0-24 15,-2 21-15,2-21 0,-6 27 16,3-11-16,0 1 0,-2 0 16,0 5-16,-2 2 0,0 0 15,1 1-15,-2 5 0,2 1 16,-2-2-16,0-1 15,0 1-15,1 0 0,0-5 0,2-1 16,-2 1-16,1-2 0,2-1 16,0-3-16,-1-4 0,2-2 15,1-5-15,1-1 0,-1-3 16,2 0-16,0-3 0,0-5 0,2 0 16,0 0-16,-1-1 0,0-1 15,1-2-15,3 0 0,-1-1 16,0 0-16,3-2 0,0-1 15,1 1-15,1-2 0,1 2 16,1-1-16,0 1 0,0 2 0,2 0 16,1 2-16,-1-1 15,-1 1-15,-1 0 0,0 2 16,0 3-16,0 2 0,0 1 0,-1 2 16,0 1-16,-1 0 0,0 3 15,0 1-15,-3 0 0,0 0 16,-2 1-16,-1 0 0,0 3 15,-3 0-15,-2 3 0,-1-2 16,-1 1-16,-2 2 0,0-3 16,-2-1-16,-2-1 0,-1-1 0,0-1 15,-1 0-15,-1-1 0,-2-1 16,1 0-16,0 0 0,0-5 16,2-2-16,1-2 0,1 0 15,3-1-15,0-2 0,4-1 16,3 2-16,0-1 0,0 3 0,0-1 15</inkml:trace>
  <inkml:trace contextRef="#ctx0" brushRef="#br0" timeOffset="74284.6721">20508 6106 0,'0'0'0,"0"0"15,0 0-15,25-6 0,-13 3 0,4 2 16,4 0-16,0-1 0,1 1 16,7 0-16,3 1 0,0 0 15,0 0-15,-3 1 0,0 2 16,0-2-16,-2 0 0,3 0 15,-4-2-15,-4 0 0,-4 0 0,-4 1 16</inkml:trace>
  <inkml:trace contextRef="#ctx0" brushRef="#br0" timeOffset="74600.9655">21226 5963 0,'0'0'0,"0"0"0,0 0 16,0 0-16,0 0 0,25 16 0,-25-16 15,20 13-15,-20-13 0,20 17 16,-10-8-16,0 2 0,-2 1 16,1 1-16,-1 4 0,0-1 15,-1-1-15,0 1 0,0-2 16,0 4-16,0 1 0,0-1 15,-1 0-15,0-2 0,-2-3 0,0 0 16,0-1-16,-1-3 16,-1 1-16,0-3 0,0-1 0,-1-3 15,0-1-15,-1-2 0,-5 2 16,3-4-16,0-3 0,0 2 16,0-2-16,0 1 0</inkml:trace>
  <inkml:trace contextRef="#ctx0" brushRef="#br0" timeOffset="74884.5655">21530 5974 0,'0'0'0,"0"0"16,0 0-16,0 0 0,0 0 0,0 0 16,0 0-16,-30 19 15,30-19-15,-23 13 0,23-13 16,-30 19-16,15-9 0,-4 2 15,-2 3-15,0-2 0,0 0 0,-5 5 16,-1 0-16,3-1 0,1 0 16,0-1-16,0-3 15,2 2-15,3-1 0,-2 1 0,4-5 16,4-4-16,2 0 0,1 0 16,2-2-16,2 0 0,-1-3 15,2-1-15,-1-4 0,2 0 16,1-2-16,0 2 0,1 0 15,-1 2-15</inkml:trace>
  <inkml:trace contextRef="#ctx0" brushRef="#br0" timeOffset="75260.0643">21744 5871 0,'0'0'0,"0"0"0,0 0 16,23 9-16,-23-9 0,22 11 16,-11-3-16,-1 3 0,0 4 0,0 1 15,0 0-15,2 6 0,-1 1 16,-2 0-16,-2 1 0,-1-1 16,-3 0-16,-3 1 0,-2 0 15,-1 0-15,-2 1 0,-3 3 16,-5-2-16,0 0 0,0-2 0,-4-1 15,-1-2-15,1-4 0,2-4 16,-1 2-16,1-1 16,2-2-16,0-2 0,2 0 0,1-2 15,2-2-15,0-1 0,1 0 16,2-1-16,2-2 0,-1 1 16,2-1-16,0-1 0,0 2 15,2-3-15,-3 2 0,3-2 16,0 0-16,0 0 0,0 0 15,0 0-15,0 0 0</inkml:trace>
  <inkml:trace contextRef="#ctx0" brushRef="#br0" timeOffset="79085.1586">8354 6197 0,'0'0'0,"0"0"0,0 0 0,0 0 16,0 0-16,7-22 0,-7 22 16,0 0-16,14-23 0,-14 23 15,14-21-15,-8 11 0,1 1 16,4-2-16,-1-1 0,2 1 0,1 1 15,3-2-15,-2-1 16,1 1-16,0-1 0,2-1 0,1 1 16,-2 0-16,1 2 0,1 1 15,1 2-15,-1 0 0,-2 1 16,-2 0-16,0 0 0,-2 3 16,-1 1-16,-1-1 0,0 3 15,-1 0-15,0 0 0,0 2 16,1 2-16,-3 0 0,1 0 0,-1 3 15,1 4-15,-1 1 16,-1 1-16,0 4 0,2 1 16,-3 1-16,1-1 0,-2 3 0,1 1 15,-1 0-15,1 0 0,-1-2 16,0-2-16,1 2 0,0 1 16,2-1-16,1 4 0,-2-3 15,1-2-15,1-1 0,0-2 16,1-1-16,0-2 0,2 0 15,2-1-15,1-1 0,0-1 0,-1-1 16,0-3-16,-1-2 16,-1-1-16,-2 0 0,0-2 15,-1-2-15,-2 0 0,0 1 0,-2-1 16,0 0-16</inkml:trace>
  <inkml:trace contextRef="#ctx0" brushRef="#br0" timeOffset="79437.8286">9199 5944 0,'0'0'0,"0"0"16,0 0-16,0 0 0,0 0 16,0 0-16,0 0 0,0 0 15,0 0-15,0 0 0,0 0 16,-25 15-16,25-15 0,-21 22 15,7-7-15,-1 1 0,-2 0 16,-2 2-16,-4 2 0,4-2 0,0 0 16,-6 5-16,-1 0 15,2-1-15,1-1 0,-6 3 0,2 2 16,2-4-16,4-3 0,3-1 16,1-1-16,2-3 0,0 1 0,1-2 15,0-1-15,0-4 16,3-1-16,4-1 0,2-1 15,1-2-15,2 1 0,-2-1 16,1-1-16,3-2 0,2 0 0,5-2 16,3-2-16,-4 0 0,1 2 15,0 0-15</inkml:trace>
  <inkml:trace contextRef="#ctx0" brushRef="#br0" timeOffset="79635.0336">9310 6075 0,'0'0'0,"0"0"0,19-3 15,-7 2-15,1 0 0,5 0 0,3 0 16,5 0-16,0 1 0,0 0 16,2 0-16,-1 1 0,1-1 15,2 3-15,-5 3 0,-6-2 16,-6 2-16,-2-1 0,-2-1 15,-3-2-15</inkml:trace>
  <inkml:trace contextRef="#ctx0" brushRef="#br0" timeOffset="79807.6723">9321 6273 0,'0'0'0,"0"0"15,0 0-15,0 0 0,0 0 0,0 0 16,0 0-16,32-2 15,-32 2-15,30 0 0,-30 0 16,42 2-16,-21-2 0,4 1 16,3 2-16,-4-2 0,-3 0 0,-2 1 15</inkml:trace>
  <inkml:trace contextRef="#ctx0" brushRef="#br0" timeOffset="80301.2589">9939 6209 0,'0'0'0,"0"0"0,0 0 16,0 0-16,0 0 0,18-16 16,-18 16-16,0 0 0,30-9 0,-30 9 15,28-6-15,-12 4 0,2 0 16,2 0-16,1 1 0,2-1 16,2 0-16,8-1 0,1 0 15,1 1-15,-1 0 0,2 0 16,3 0-16,7-1 0,-2 1 0,-1 0 15,1-1-15,-3 2 16,-2 0-16,8 1 0,0 0 16,-4-2-16,-4-1 0,3 1 15,2-1-15,-4 1 0,-4 1 0,2 0 16,0 1 0,-4 0-16,-3 0 0,2 0 0,-3 0 0,-6-1 15,1 0-15,-5 1 0,0 0 16,-3 1-16,-3 0 0,-2 1 15,-1 3-15,-2-3 0,-1-1 16,-6 0-16,-2 2 0,-2 2 0,-3 2 16,1-3-16,1 0 15,1 0-15</inkml:trace>
  <inkml:trace contextRef="#ctx0" brushRef="#br0" timeOffset="80751.8939">10380 6367 0,'0'0'16,"0"0"-16,0 0 0,0 0 0,0 0 16,0 0-16,0 0 0,25 0 15,-25 0-15,25 3 0,-25-3 16,31 6-16,-14-4 0,1 4 15,3-1-15,-2 1 0,-1 1 0,-2-1 16,-1 2-16,-2 0 16,-2 1-16,-2 2 0,-5 2 15,-5-3-15,-3 0 0,-6 2 0,-3 0 16,-2 0-16,-1 0 0,-3-1 16,-3 1-16,1-1 0,0 0 15,-2 1-15,2-1 0,2-1 16,1-2-16,4-1 0,1 0 15,4-3-15,2 0 0,2 1 16,1 0-16,1-1 0,3 1 0,4-1 16,2 0-16,6-1 15,5 0-15,3-2 0,3 0 16,1-1-16,0 2 0,4-2 0,2 1 16,-4-1-16,-2-1 0,3 1 15,-3-2-15,-5 1 0,-4-2 0,-3 0 16,-2 2-16,-2-1 0</inkml:trace>
  <inkml:trace contextRef="#ctx0" brushRef="#br0" timeOffset="81518.4032">10352 5851 0,'0'0'0,"0"0"16,0 0-16,2-26 0,-1 17 0,0-3 15,1-1-15,-1-2 0,0 0 16,1-4-16,0-2 0,-1 4 15,0 0-15,0-1 0,1 1 16,-2 0-16,0 2 0,-2-1 16,1 2-16,0 2 0,-1 1 0,-1 3 15,-2 1-15,-1 1 0,-2 2 16,-3 4-16,-2 2 0,0 2 16,-1 1-16,0 2 0,0 1 15,-1 5-15,2 2 0,-2 5 16,-2 1-16,1 0 0,0-3 15,-3 6-15,3 2 0,2-2 16,1-1-16,3 0 0,3-1 16,0-1-16,3-3 0,0 0 15,2-1-15,1-1 0,1-2 0,1-3 16,1-2-16,1-2 0,-1-1 16,1 0-16,2-1 15,0 0-15,1-3 0,2-3 0,3-1 16,2-3-16,-1 1 0,0-2 15,0-1-15,0 1 0,-1-1 16,2-2-16,2-3 0,-2 1 0,-1 0 16,0 0-16,0-1 15,-1 1-15,0 2 0,-1-1 0,-1 0 16,-1 0-16,0 1 0,-2 1 16,1 1-16,-2 1 0,0 1 15,-1 2-15,-1 1 0,1 2 16,-2 2-16,0 0 0,0 3 15,0 1-15,0 0 0,-1 3 16,0 2-16,0-1 0,0 1 0,-1 1 16,0 2-16,0-1 0,0 0 15,0 5-15,0-1 0,0-2 16,0-1-16,1 0 0,0-3 16,0 0-16,0-2 0,3-1 15,1-2-15,1-2 0,0-1 16,2-1-16,1-2 0,-1 0 15,-2 0-15,0 0 0</inkml:trace>
  <inkml:trace contextRef="#ctx0" brushRef="#br0" timeOffset="81734.7142">10643 5779 0,'0'0'15,"0"0"-15,0 0 0,22-5 0,-22 5 16,23-2-16,-3 1 16,-1 1-16,0 1 0,0-1 15,2 1-15,6 0 0,-2 2 0,0 1 16,-2-2-16,-5-1 0,-2-1 16,-3-1-16,-2 1 0,-1-1 15</inkml:trace>
  <inkml:trace contextRef="#ctx0" brushRef="#br0" timeOffset="82001.821">10782 5661 0,'0'0'0,"0"0"0,0 0 0,0 0 16,0 0-16,0 0 0,0 0 15,-14 24-15,14-24 0,-7 21 16,7-21-16,-7 30 0,4-13 0,-1 0 16,-1 1-16,1-1 0,0 1 15,0-1-15,1-1 0,0-1 16,0-1-16,1 2 0,0-1 16,2-4-16,1-1 0,1-4 15,2-2-15,-2-1 0,0 0 0,0-1 16</inkml:trace>
  <inkml:trace contextRef="#ctx0" brushRef="#br0" timeOffset="82684.7148">11269 5439 0,'0'0'16,"0"0"-16,0 0 0,0 0 0,0 0 15,-2 26-15,2-26 16,-5 26-16,5-26 0,-7 33 0,4-13 16,-1 0-16,0 1 0,-2 2 15,1 1-15,-2 5 0,1 1 0,-1-3 16,0 1-16,2-2 15,-1-3-15,1-1 0,-1-3 16,1-2-16,-1-2 0,2-2 16,1 2-16,-1-4 0,1-1 0,1-3 15,0-3-15,1 1 0,1 1 16,0-3-16,0-3 0,0-4 16,0 1-16,1-1 0,0 0 15,1-1-15,0 0 0,0-2 16,2-2-16,-1 0 0,0-1 15,3-1-15,0 1 0,2 0 16,1-1-16,1 0 0,1 0 16,3-1-16,-1 2 0,2 0 0,-2 1 15,0 3-15,-1 1 0,1 1 16,-1 1-16,0 0 0,0 1 16,0 2-16,0 1 15,-1 1-15,-1 3 0,-1 1 0,0 2 16,-4-1-16,0 2 0,-1 3 15,-1 1-15,-2 0 0,-1 2 0,0-1 16,-1 0-16,-2 0 16,-2-1-16,-3 1 0,-3-2 15,1 0-15,0-2 0,0 1 0,0 0 16,1-3-16,0 0 0,0-1 16,-1-3-16,0 1 0,1-2 15,-1-2-15,-1-1 0,0 0 16,1 0-16,0-2 0,-1-1 15,3 1-15,1-3 0,0 2 16,0-3-16,1 0 0,0-1 0,2 1 16,-1 1-16,2 0 0</inkml:trace>
  <inkml:trace contextRef="#ctx0" brushRef="#br0" timeOffset="88402.1743">25804 8710 0,'0'0'0,"0"0"0,0 0 16,0 0-16,-22 7 0,22-7 16,-20 6-16,20-6 0,-25 9 0,11-2 15,-1 3-15,1-1 0,1 0 16,-1 3-16,1 1 0,0 1 16,0-1-16,-5 8 0,1 0 15,-1 0-15,1-1 0,2 3 16,1 0-16,1 0 0,4 0 0,-1 7 15,2 2-15,3-5 16,3-1-16,3 0 0,4-1 16,1-1-16,3 0 0,3 0 15,3-2-15,-1-1 0,0-3 0,6 2 16,6-1-16,-2-2 0,-1-1 16,9 2-16,2-1 15,-1-3-15,-2-5 0,2 0 16,2-3-16,0-1 0,-2-2 0,1-2 15,1-1-15,-3-2 0,-2 0 0,1-4 16,2 0-16,-5-3 0,-2 1 16,0-2-16,3-2 15,-3-1-15,0 2 0,-2-4 16,0-2-16,-3 2 0,-2 2 0,0-5 16,-1-4-16,-2 3 0,-3 0 15,-1-3-15,-1-3 0,-2 2 16,-1 1-16,-4-2 0,-3-3 15,-2 3-15,-1 3 0,-6-3 16,-3-3-16,0 2 0,0 2 0,-5-2 16,-4 0-16,-1 3 0,0 1 15,-6 0-15,-3-1 16,0 3-16,0 1 0,-7-3 0,-3 1 16,7 7-16,0 2 0,-11 0 15,-4 2-15,3 0 0,3 2 0,-3 3 16,-2 2-16,10 0 15,11 1-15,6 0 0</inkml:trace>
  <inkml:trace contextRef="#ctx0" brushRef="#br0" timeOffset="90902.116">22519 9418 0,'0'0'0,"0"0"0,0 0 0,0 0 0,0 0 16,33 10-16,-33-10 16,30 4-16,-16-1 0,3 0 0,2 1 15,1-2-15,1 0 0,6 0 16,-1-1-16,-1-1 16,0 0-16,1 0 0,3 0 15,-3-2-15,0-1 0,1-1 0,3-1 16,4-1-16,-2 2 0,0-2 15,-1-1-15,-2 1 0,-3 1 0,3 0 16,2-2-16,-5 2 16,-2 3-16,4 1 0,2 1 15,-4 1-15,-2 0 0,2 2 0,-1-1 16,-2 0-16,-2 1 0,2 1 16,2 3-16,-2 0 0,-1 0 0,0 1 15,-1-1-15,-1-1 16,0-1-16,2 1 0,3 2 15,-2-2-15,-1-1 0,0-3 16,0-4-16,-1 1 0,-1 0 0,2 0 16,1-1-16,-1-1 0,-2-2 15,-1-2-15,-2 1 0,-1-2 16,-3 1-16,1 1 0,2 0 16,-3 0-16,-1 1 0,3 0 15,-1 1-15,-1 1 0,0 0 0,-2 3 16,2 0-16,0 2 15,1-1-15,3 2 0,2 1 16,0 2-16,0-1 0,1 1 16,0 0-16,-2-1 0,0-1 0,6 0 15,2-1-15,-4 1 16,-2-2-16,-2 0 0,0 0 16,-3-1-16,-1-1 0,-1 1 0,1-1 15,-3 0-15,1 0 0,4 1 16,2 0-16,0-1 0,-1 0 0,-3 0 15,-2 0-15,-2 0 16</inkml:trace>
  <inkml:trace contextRef="#ctx0" brushRef="#br0" timeOffset="91951.6241">27202 9394 0,'0'0'0,"0"0"0,0 0 0,0 0 0,0 0 16,23 21-16,-23-21 0,21 14 15,-9-5-15,2 0 0,-1 2 16,0 0-16,1 2 15,1-3-15,-1 0 0,1-1 0,2-1 16,5 2-16,0-2 0,0-1 16,-1-1-16,1-2 0,2-1 15,1-1-15,-1-1 0,0 0 0,-1 0 16,2-2-16,0-3 16,-1-3-16,-1 0 0,-1 0 15,-1 1-15,4-5 0,-3 1 16,-1 1-16,0 1 0,-2 0 0,1 0 15,-4 3-15,-1-2 0,1 0 16,-1 1-16,-1 1 0,0 1 16,0 0-16,0 1 0,1 3 15,-1 2-15,1 0 0,1 2 16,-2-1-16,-1 0 0,1 2 16,-1 2-16,0 1 0,0 4 0,0-3 15,2 1-15,0-2 0,2 1 16,1-1-16,2 2 0,0-1 15,1 3-15,3-4 0,4 0 16,-2-1-16,1 0 0,7-1 16,1-1-16,-1-1 0,0-1 15,-4-1-15,-1-2 0,0 0 16,-1 0-16,0-3 0,0-2 16,-3-1-16,-2-3 0,-3 2 15,-2 0-15,-3 0 0,-2 2 0,0-1 16,0 3-16,-2 1 15,-3-1-15,0 3 0,1 1 16,-1 1-16,-1 1 0,1 1 0,0 2 16,1 0-16,-1 3 0,-1-3 15,-1 1-15,0-2 0,1 0 16,-1-1-16,1 1 0,0-1 16,-1 1-16,1-2 0,1 0 0,0 1 15,3-2-15,2 0 0,0 0 16,1 0-16,0-1 0,0-1 15,-1-1-15,3-1 0,0-1 16,-2 0-16,1-2 0,-4-1 16,-3-2-16,-3-2 0,-4-4 15,-2 0-15,-3-2 0,1 4 16,1 1-16,0 1 0</inkml:trace>
  <inkml:trace contextRef="#ctx0" brushRef="#br0" timeOffset="100868.3529">27296 6703 0,'0'0'0,"0"0"0,0 0 0,20-3 16,-20 3-16,26-3 0,-4 1 15,2 1-15,3-1 0,5 0 16,5 2-16,14-1 0,1 1 0,16 0 16,4-1-16,-4-1 0,0 2 15,16-1-15,5 0 0,7 1 16,-8 2-16,18 0 0,0 0 15,-6 1-15,-5-1 0,47-1 16,-7 0-16,-16 1 0,-11-1 16,8-5-16,4-3 0,-10 3 0,-9 3 15,12 0-15,11 0 16,-10 1-16,-9 1 0,7-2 0,2-2 16,-10 0-16,-7-1 0,9 2 15,7-1-15,-9 2 0,-7 0 16,7 2-16,4 1 15,-15 1-15,-9-1 0,4-3 0,4 0 16,-17 1-16,-10 1 0,1 1 16,0 1-16,-8 1 0,-8 0 15,-6-4-15,-5-3 0,-7 3 16,-6 2-16,-1-1 0,-4 0 16,-7 0-16,-5-1 0,-6 1 0,-5 1 15,2-2-15,-2 4 0,2-4 16</inkml:trace>
  <inkml:trace contextRef="#ctx0" brushRef="#br0" timeOffset="101485.3341">29567 6629 0,'0'0'0,"0"0"0,0 0 15,0 0-15,0 0 0,-21 20 16,21-20-16,0 0 0,-13 21 0,13-21 16,-7 18-16,7-18 0,-4 16 15,3-8-15,1 1 16,1-2-16,1 0 0,2-1 0,3-1 16,0 0-16,-1-3 0,3 1 15,1-3-15,-1-2 0,0 0 16,-1 0-16,2-2 0,0 0 15,0 1-15,-1-2 0,-1-1 16,-2-1-16,0 1 0,-1 1 16,1-2-16,-3 1 0,-1 1 0,-2-1 15,-1 4-15,-2-1 0,-1 0 16,-2 1-16,-2 0 16,1 0-16,-1 2 0,0 0 0,0 0 15,3 1-15,0 0 0,1-1 16,0 0-16,0 0 0,1 0 15,0-1-15,1 0 0,-1-1 16,2-1-16,0 1 0,1 2 16,-2-4-16,2 1 0,0 1 15,0 2-15,2-3 0,-2 3 0,0-4 16,0 4-16,2-2 0,2 1 16,-1 1-16,-1-1 0,0 1 15</inkml:trace>
  <inkml:trace contextRef="#ctx0" brushRef="#br0" timeOffset="102316.7566">31119 5781 0,'0'0'16,"0"0"-16,0 0 0,0 0 0,0 0 15,0 0-15,0 0 0,0 0 16,0 0-16,0 0 0,0 0 16,0 0-16,-25 5 0,25-5 15,0 0-15,0 0 0,0 0 16,0 0-16,0 0 0,-18 15 15,18-15-15,0 0 0,0 0 16,0 0-16,0 0 0,0 0 16,0 0-16,0 0 0,0 0 0,23-7 15,-23 7-15,0 0 0,17-15 16,-17 15-16,0 0 0,19-18 16,-19 18-16,0 0 0,0 0 15,14-19-15,-14 19 0,0 0 16,0 0-16,0 0 0,0 0 0,0 0 15,-20-9-15,20 9 0,0 0 16,0 0-16,-21 11 0,21-11 16,0 0-16,0 0 0,0 0 15,-15 17-15,15-17 0,0 0 16,0 0-16,0 0 0,0 0 16,0 0-16,0 0 0,0 0 15,0 0-15,0 0 0,0 0 16,3 18-16,-3-18 0,0 0 15,0 0-15,0 0 0,0 0 0,0 0 16,0 0-16,0 0 0,0 0 16,0 0-16,0 0 0,0 0 15,0 0-15,0 0 0</inkml:trace>
  <inkml:trace contextRef="#ctx0" brushRef="#br0" timeOffset="103204.6766">28297 7498 0,'0'0'0,"0"0"0,0 0 15,0 0-15,0 0 0,0 0 16,0 0-16,0 0 0,0 0 0,0 0 16,0 0-16,0 0 0,0 0 15,0 0-15,0 0 0,0 0 16,0 0-16,0 0 0,0 0 15,0 0-15,0 0 0,1 24 16,-1-24-16,0 0 0,0 0 16,0 0-16,-6 25 0,6-25 15,0 0-15,0 0 0,0 0 16,0 23-16,0-23 0,0 0 16,0 0-16,0 0 0,0 0 0,0 0 15,0 0-15,0 0 0,0 0 16,21 4-16,-21-4 0,0 0 15,0 0-15,0 0 0,11-20 16,-11 20-16,0 0 0,0 0 16,0 0-16,4-18 0,-4 18 15,0 0-15,0 0 0,0 0 16,0 0-16,0 0 0,0 0 16,0 0-16,-22 6 0,22-6 0,0 0 15,0 0-15,0 0 0,-14 17 16,14-17-16,0 0 0,0 0 15,0 0-15,0 0 0,0 0 16,0 0-16,0 0 0,0 0 16,0 0-16,0 0 0,0 0 15,0 0-15,0 0 0,0 0 0,0 0 16,0 0-16,0 0 0</inkml:trace>
  <inkml:trace contextRef="#ctx0" brushRef="#br0" timeOffset="105285.1115">31247 5499 0,'0'0'0,"0"0"0,0 0 16,0 0-16,0 0 0,0 0 0,0 0 16,0 0-16,0 0 0,0 0 15,0 0-15,0 0 0,0 0 16,0 0-16,0 0 0,0 0 15,0 0-15,-3 29 0,3-29 16,0 0-16,-10 26 0,10-26 16,-10 21-16,4-10 0,1 1 15,-2 2-15,0 2 0,-1-1 16,0 0-16,-1 2 0,0 0 16,1-1-16,-1 0 0,-3 6 0,0 2 15,-1-3-15,2-1 0,-2 0 16,0 2-16,0-1 0,0 0 15,-2 0-15,2 1 0,0-2 16,1 0-16,-4 2 0,1 0 16,0-3-16,1-1 0,0 0 15,-2 0-15,1-2 0,-1 0 0,1 0 16,-2 1-16,3 0 0,1 0 16,0-2-16,1-2 15,-1-1-15,2 0 0,-1-1 0,-2 1 16,2-2-16,0-1 0,-2-1 15,0 3-15,1-1 0,1-1 16,0 1-16,-2 1 0,2-2 16,0-1-16,-1 0 0,-1-1 15,-1 0-15,0-1 0,-1 1 16,1 1-16,1-1 0,0-1 0,0 1 16,0 0-16,-1-2 15,1 0-15,-2 0 0,-1-1 16,0 0-16,1 2 0,0-2 0,1 0 15,0 0-15,-1 0 0,1 1 16,-2 1-16,1-1 0,-1 0 0,-1-1 16,0 0-16,0 0 15,2-2-15,-2 2 0,-1 2 16,0-2-16,1-2 0,-2 3 16,-1 2-16,2 1 0,2 0 0,-2-3 15,-1 0-15,0-1 0,1 2 16,-2 0-16,0-1 0,2 2 15,1 0-15,-1-1 0,-1-1 16,1 0-16,-1 2 0,-6 2 16,0-1-16,6-1 0,1 2 0,-5 2 15,-1-2-15,0-1 16,3 0-16,-1-1 0,0 2 16,2-2-16,1 2 0,-2-1 0,-1 0 15,1 0-15,1 0 0,0 1 16,0 1-16,0-2 0,0 2 0,-2 0 15,-1-2-15,1 2 16,2 0-16,-1-1 0,0 2 16,0 0-16,1 0 0,-2 0 15,-2 2-15,1-1 0,1 0 0,0-1 16,0 0-16,1 0 0,0 1 16,-2 0-16,1 2 15,2-3-15,1-2 0,-1 3 0,1 1 16,-1 0-16,2-1 0,-3 0 15,-2 0-15,3 3 0,3-1 16,0 1-16,1 1 0,-2-1 16,0 1-16,-1 0 0,0 0 15,3 1-15,0 0 0,0 0 16,-1 1-16,0-2 0,2-2 0,-4 3 16,-3 1-16,2-1 0,2-1 15,2 2-15,-1 1 0,2 0 16,1-2-16,-2 2 0,0 1 15,-1 0-15,1 0 0,-2 1 16,0-1-16,3 1 0,0-2 16,-3 8-16,1-1 0,-1-2 15,0-4-15,0 2 0,1 0 16,0 0-16,3-2 0,-1 2 16,2 1-16,2-1 0,1-2 0,-3 1 15,0 1-15,1-1 16,1-3-16,-1 1 0,-1 1 0,3-6 15,0 0-15,1 1 0,1 2 16,2 1-16,-1-3 0,0 1 16,1-2-16,0-1 0,2-1 15,-2 0-15,0 0 0,2-1 0,0-2 16,1-3-16,1 0 16,0-2-16,1 2 0,-1-1 0,0 2 15,0-2-15,2 0 0,0-1 16,0-1-16,1-3 0,-2 1 15,2-1-15,0 0 0,0 0 16,1 3-16,-1-3 0</inkml:trace>
  <inkml:trace contextRef="#ctx0" brushRef="#br0" timeOffset="118071.7642">8303 7490 0,'0'0'0,"0"0"0,0 0 16,0 0-16,0 0 0,0 0 0,0 0 15,0 0-15,30 3 0,-30-3 16,32 0-16,-32 0 0,45 0 0,-17 0 15,6 0-15,2 0 16,-3-2-16,19 1 0,6 1 16,14-1-16,-3 1 0,17 0 15,2 0-15,-4 3 0,-5 1 0,18-2 16,16-1-16,-13 2 0,-8-1 16,47 4-16,-4-1 15,-23 0-15,-15-3 0,4 1 0,5-1 16,-15-1-16,-8 0 0,3 2 15,4 0-15,-12-1 0,-10-2 16,9 2-16,6 2 0,-12 2 16,-7 3-16,6-4 0,3-3 15,-12-1-15,-7 1 0,8 2 0,3 2 16,-13-3-16,-10-2 0,-2-2 16,-2-2-16,-6 3 0,-3 3 15,-9-3-15,-6-2 16,-5 2-16,-4-1 0,-1-3 0,-3-3 15,-1 7-15,-2 1 0,-7 2 32,-5 0-32,-4 0 0,-4-2 0,7 0 0,5 1 0,3-1 15</inkml:trace>
  <inkml:trace contextRef="#ctx0" brushRef="#br0" timeOffset="118597.2011">8023 7929 0,'0'0'0,"0"0"16,0 0-1,33-4-15,-33 4 0,42-4 0,-12 2 0,6 0 16,1-2-16,19 0 0,8 1 15,13-2-15,-2 1 0,22-1 0,4 1 16,8 0-16,-9 1 0,19 1 16,2 2-16,30 3 0,-22 4 0,-4-5 15,-1-2-15,-13 1 16,-8 0-16,6 5 0,6 1 0,-14-2 16,-11 2-16,1-6 0,0-5 15,-10 4-15,-8 0 0,0 3 16,0-1-16,-15-1 0,-9 0 15,-3-2-15,-1 0 0,-9 2 16,-7 2-16,-3-2 0,-4 1 16,-3-1-16,-4 0 0,-2 1 15,-1 0-15,-2 0 0,-2-1 16,-2-4-16,-2-2 0,-4 5 0,0 0 16,-2 1-16,2-1 0,0 0 0</inkml:trace>
  <inkml:trace contextRef="#ctx0" brushRef="#br0" timeOffset="119836.536">13643 7552 0,'0'0'15,"0"0"-15,0 0 0,0 0 0,30-3 16,-30 3-16,29-2 16,-29 2-16,37-2 0,-13 0 0,6 0 15,2-1-15,1 0 0,15 0 16,6 2-16,9-2 0,-2 1 15,18-2-15,6-1 0,-7 1 16,-4-1-16,21-1 0,4 0 16,3 2-16,-11 4 0,48-3 15,-5-1-15,-23 0 0,-15 2 0,9-3 16,7-2-16,-12 3 0,-7 4 16,17-3-16,14 0 15,-16 2-15,-11 1 0,11 2 0,9 3 16,-14-4-16,-9-4 0,15 4 15,12 1-15,-14-1 0,-9 1 0,17-4 16,11-2-16,-17 1 16,-11 2-16,13 4 0,10 6 15,-16-4-15,-9-1 0,11-2 0,7 0 16,-11 1-16,-7-3 0,15 3 16,10 2-16,-17 0 0,-13 1 15,10-1-15,7-1 0,-15-3 16,-10 2-16,9 2 0,9 2 15,-16 0-15,-10-1 0,8-3 16,7-2-16,-15 1 0,-10-1 0,9 3 16,6-1-16,-11-2 15,-6 0-15,2-1 0,3 0 16,-15 2-16,-9-1 0,0-1 0,-1-1 16,-8 0-16,-5 0 0,0-2 15,-1 0-15,-7-3 0,-3 1 16,-3 2-16,-3 0 0,-4-1 15,-3 1-15,-3-3 0,0 0 16,-1 3-16,0 1 0,0 1 16,2 0-16,-4 1 0,1 2 0,3-4 15,3-3-15,-3 2 0,-1 1 16,0 0-16</inkml:trace>
  <inkml:trace contextRef="#ctx0" brushRef="#br0" timeOffset="120354.5537">22049 7446 0,'0'0'0,"0"0"0,0 0 15,30-6-15,-30 6 0,34-4 16,-8 3-16,0 0 0,3 2 0,15-1 16,5 0-16,2 0 15,1-1-15,16 1 0,15 1 16,-10 2-16,-7-1 0,14 0 16,3 1-16,-9-2 0,-8 0 0,10 2 15,-1-1-15,-12-1 0,-9-1 0,22 0 16,-8-2-16,-14 2 15,-10 1-15,1-1 0,-1-1 16,-12 0-16,-8-1 0,-3 3 16,-2 0-16,-12-1 0,1-3 0,0 3 15,1 0-15,-6-1 0,-3 1 16,-2 0-16,-5 4 16,-1-4-16,-2-3 0,3 1 0,1 0 15,2 1-15</inkml:trace>
  <inkml:trace contextRef="#ctx0" brushRef="#br0" timeOffset="152583.866">22831 12266 0,'0'0'16,"0"0"-16,0 0 0,0 0 15,0 0-15,0 0 0,0 0 0,0 0 16,0 0-16,0 0 0</inkml:trace>
  <inkml:trace contextRef="#ctx0" brushRef="#br0" timeOffset="456561.8681">2700 13391 0,'0'0'0,"0"0"15,0 0-15,0 0 0,0 0 0,25-12 16,-25 12-16,0 0 0,29-11 16,-17 7-16,0-1 0,-2 0 15,1 1-15,1-1 0,0 1 16,0-1-16,2-1 0,-1 1 15,1 2-15,1-1 0,-1 1 16,1-1-16,-1 2 0,1 0 16,2 0-16,-2 0 0,4 0 15,-4 1-15,2-1 0,5 0 0,0 0 16,0 1-16,-3 0 0,3 1 16,0 1-16,0 0 0,-2 1 15,2 0-15,0 0 0,0 1 16,0-1-16,1 0 0,1-1 15,-1 1-15,-1-1 0,0 2 16,3-1-16,-3-2 0,1 0 16,6 2-16,-1 0 0,-1-1 0,-2-1 15,1 0-15,2 1 16,-3 0-16,1-1 0,-1-1 0,2 0 16,-2 1-16,0-1 0,2 1 15,1 0-15,-1 0 0,-2 0 16,3 0-16,0 0 0,-1 0 15,-1 1-15,3-1 0,0 0 16,-3 0-16,2 0 0,0 0 16,3 2-16,-2-1 0,-3 0 0,7 0 15,3 0-15,-10 0 0,2-1 16,6 2-16,2 1 0,-3-1 16,-1 0-16,0-1 0,-1 0 15,1 0-15,-3 2 0,5-2 16,-1 2-16,-1 0 0,-2-2 0,2 1 15,2 1-15,-2-2 16,0 0-16,-1-1 0,2 0 0,-1 0 16,-1 3-16,1-2 0,1 2 15,-2-2-15,-1-1 0,1 1 16,1 0-16,-1-1 0,1-2 16,-1 2-16,2-1 0,-2 0 15,-1-1-15,0 1 0,1-1 16,0 1-16,1 0 0,1-2 15,2 0-15,-3 1 0,-4 0 0,2 1 16,0-1-16,1 1 16,-3-2-16,3 2 0,1-1 15,-3 0-15,-1 0 0,1 1 0,2-1 16,-2 1-16,-1 0 0,0-1 16,2 1-16,-2-1 0,1 1 15,0 1-15,-1-1 0,0 0 16,-1 0-16,2 0 0,-1 1 15,0 0-15,1-2 0,0 2 16,-1-1-16,1 0 0,-1 1 0,0-2 16,2 1-16,-1-1 15,-1 0-15,1 0 0,1 1 0,-2 0 16,-1-1-16,0-1 0,2-1 16,0 3-16,-2 0 0,2 0 15,-3 0-15,1-1 0,-1 0 16,1-1-16,0 1 0,-1 1 15,-2 0-15,1-1 0,1 0 16,-1-1-16,-1 0 0,1 1 16,-1 0-16,-4 1 0,-2-1 15,3 0-15,1 1 0,-1 0 0,0 0 16,0-1-16,1 1 0,-1 0 16,0-1-16,-1 1 0,2 1 15,-1-1-15,0 0 0,0 1 16,0 0-16,-1 0 0,-2-1 15,2 1-15,1 0 0,-1 0 16,-2 0-16,-1-1 0,1-1 16,-1 2-16,-1-1 0,-1 1 0,2 1 15,-3-2-15,-2 0 0,2 0 16,0 1-16,-1-1 0,1 1 16,-1 0-16,0 1 0,0-1 15,-1 0-15,0 1 0,1 0 16,-1-1-16,0 1 0,0-1 15,0 2-15,0-2 0,-1 0 0,0 0 16,-1 0-16,0 0 16,-1-2-16,-2 2 0,-1 0 15,1 0-15,0 0 0,-2 0 16,0 0-16,1 0 0,-2 2 0,2-2 16,-3-2-16,0 2 0,1-1 15,-2 1-15,0 0 0,-2 0 16,2 0-16,-2 0 0,0 0 15,0 4-15,0-4 0,-3 1 16,0-1-16,-2 1 0,1 0 0,0-1 16,0 0-16,1 0 0</inkml:trace>
  <inkml:trace contextRef="#ctx0" brushRef="#br0" timeOffset="458195.1925">2387 15077 0,'0'0'0,"0"0"16,0 0-16,23-7 0,-11 5 0,3-4 15,1 2-15,0-1 0,3 0 0,0 1 16,1 0-16,5-3 0,0 2 15,3 1-15,-1 2 16,0-2-16,-2-1 0,3 1 16,-2 1-16,2 1 0,-2 0 0,8-2 15,-1 0-15,-3 1 0,1 2 16,-1 1-16,2-1 0,-1 1 16,0 1-16,1 0 0,-1 0 15,1 1-15,0-1 0,0 1 16,0 1-16,2-1 0,-2 1 0,8 0 15,-2 1-15,-1 0 16,0 1-16,0-2 0,2-2 16,-2 2-16,-1 2 0,0-1 15,0 0-15,1-1 0,-1 1 0,2-1 16,1 1-16,-3-1 0,-1 0 16,2 0-16,4 1 0,-3-2 15,0 1-15,6 1 0,0 1 16,-2-2-16,-2 0 0,2 0 15,-1 0-15,-3 0 0,1 0 0,1 1 16,0 0-16,-1 1 0,-2 2 16,3-1-16,0 0 15,-2 0-15,1-2 0,1 1 0,0-1 16,-1-1-16,-1 0 0,0 1 16,2 1-16,-2-2 0,0 0 15,2 0-15,0-2 0,0 1 16,-4-1-16,2-1 0,-1 0 15,1 0-15,-3 0 0,3 0 16,-1-2-16,-2 2 0,1 0 0,-1 0 16,-1-2-16,0 2 0,-3 0 15,1 0-15,0-2 16,-2 1-16,-3 0 0,1 0 0,1 0 16,-3 0-16,0 1 0,-2 1 15,-1-1-15,-5 1 0,-1-1 16,1 0-16,1 0 0,-1 1 15,-2 1-15,0 0 0,-2-2 16,-3 1-16,-2-1 0,1 1 16,-2-1-16,0 0 0,-2 2 0,-2-1 15,-1-1-15,0 1 0,1-1 16,-1 1-16,0 0 16,0 0-16,0 1 0,-2 0 0,1 0 15,0 2-15,-1-2 0,1 2 16,-1-1-16,0 1 0,0-2 15,-1 1-15,0 0 0,0 0 0,-1 1 16,0-1-16,-2-1 16,1 1-16,0-1 0,0-1 0,0 0 15,2-1-15</inkml:trace>
  <inkml:trace contextRef="#ctx0" brushRef="#br0" timeOffset="460646.1925">15917 13330 0,'0'0'0,"14"-2"16,4-3-16,3 1 0,2-1 0,12-3 15,12-2-15,0 1 0,2 0 16,8-2-16,1 2 0,-3-1 15,-1 1-15,7-1 0,0 0 16,-4 2-16,-3 1 0,2 1 16,0 2-16,-2 1 0,-2 2 0,8-2 15,2 1-15,-5 1 0,-2 1 16,2 3-16,0 1 16,-3-2-16,-2-2 0,25-2 15,-4 1-15,-30 1 0,1 1 0,27-1 16,-1 0-16,-7 3 0,-6 0 0,3-1 15,2-1-15,-4-3 16,-4 1-16,3 1 0,2 0 16,-5 0-16,-3 0 0,6 0 15,1 0-15,-4 0 0,-1 1 0,4 4 16,5 0-16,-7-1 0,-3-1 16,3 2-16,4 2 0,-2 0 15,-2-1-15,2 1 0,3-2 16,-5-1-16,-3-1 0,3 0 15,3 0-15,-4 0 0,-2-2 16,2 3-16,1 2 0,-1-2 0,-1 0 16,2-1-16,3 0 15,-4-1-15,-2 0 0,3 4 16,2 1-16,-5 1 0,-3-1 0,2-2 16,1-1-16,-1 2 0,-2 0 15,2-3-15,0-1 0,-3-1 16,0 0-16,1 0 0,3 2 15,-5-1-15,-4 2 0,4-1 16,1-1-16,-2 1 0,-3-1 0,3 0 16,1 1-16,-3-1 15,-2 0-15,3 0 0,3-1 16,-6 0-16,-4-1 0,4 1 0,2 1 16,-3-1-16,-2-1 0,3 0 15,2 1-15,-21-1 0,2 0 16,6 0-16,4 2 0,-1-1 15,0 1-15,1-1 0,2 0 16,-1-1-16,-3 0 0,2 0 16,1 2-16,-1-2 0,-4 1 0,3-1 15,0 0-15,-5 0 0,2 0 16,0 0-16,1 0 16,0 0-16,0 3 0,1-3 0,1-2 15,-3 1-15,-1 1 0,2 0 16,2-1-16,-2 1 0,-2 0 15,1-3-15,1 0 0,-2 2 0,-3 2 16,2-2-16,-1-1 16,-3 0-16,0 0 0,0 0 15,1 0-15,-2-2 0,0 0 0,2 1 16,0-1-16,-1 0 0,0 0 16,0 0-16,0-2 0,-1 2 15,-1-1-15,1 1 0,0 0 16,-1 0-16,-2 0 0,1-1 15,2 1-15,-7 0 0,0 2 16,0-1-16,2-1 0,-2 0 16,-1 2-16,0-1 0,-1 0 15,-1 0-15,-2-1 0,-1 1 16,-1 1-16,-1-1 0,-1 0 0,-3 1 16,0-1-16,-2 0 0,0 2 15,0-1-15,-3 2 0,0 0 16,-3 0-16,3 0 0,-2 2 15,2-2-15</inkml:trace>
  <inkml:trace contextRef="#ctx0" brushRef="#br0" timeOffset="462112.2439">16352 15120 0,'0'0'0,"0"0"0,0 0 16,0 0-16,-21-12 0,21 12 0,-15-8 15,8 3-15,-1 0 0,1 1 16,2 1-16,0-1 0,1 1 0,2 0 16,1 0-16,1 1 0,1-3 15,1 2-15,1 0 0,2 0 16,-1 1-16,3 0 0,0 0 15,2 1-15,0 0 0,1 0 16,2 0-16,1 0 0,2 1 16,1 1-16,2 0 0,0 1 15,0-1-15,8 2 0,0 1 16,2 0-16,-1-1 0,4 1 16,2-1-16,0 1 0,0-1 0,9 2 15,2 0-15,-1-1 0,-1-1 16,3 2-16,2 1 0,7 0 15,-2-2-15,-1 1 0,3 1 16,-3-1-16,-2-1 0,11 3 16,2 2-16,-4-2 0,-1-1 15,3 1-15,3 0 0,3 2 16,-4-1-16,4 0 0,5 0 16,-5-1-16,-2-1 0,33 2 15,-6-1-15,-12 0 0,-10-1 0,5 1 16,3 0-16,-7-2 0,-5 1 15,6-1-15,5 1 0,-6-1 16,-5-2-16,5 4 0,5 2 16,-7-1-16,-6-1 0,8 1 15,5-2-15,-6-2 0,-1-3 0,3 4 16,4 1-16,-5 1 0,-5 1 16,6-2-16,4-1 15,-2-3-15,-2 0 0,1 1 0,3 1 16,-5 0-16,-4 0 0,3 1 15,5 0-15,-4 0 0,-3-2 0,4 2 16,2 0-16,-5-1 16,-6-2-16,5 2 0,0 2 15,-5 1-15,-4 0 0,3-1 16,2-1-16,-2-3 0,0 0 0,1-2 16,0 0-16,-5 1 0,-5 0 15,3-4-15,2-2 0,-4 0 16,-2 3-16,-1-2 0,0 1 15,0-4-15,-2-2 0,-2 1 16,0 1-16,-5 2 0,-1 1 0,1-1 16,1 0-16,-2-1 0,-3 2 15,-1-1-15,1-1 0,-3 2 16,0 1-16,0-3 0,2 1 16,-2 1-16,-1 1 0,-13 2 15,4 1-15,1-2 0,1 1 16,2-1-16,4 0 0,-2 0 15,0 1-15,-2 0 0,2 1 16,-4 1-16,0 0 0,1 0 16,-1 0-16,-1 0 0,1 0 0,0 1 15,2-2-15,-3 1 0,-1-1 16,-4 0-16,0 0 0,0 1 16,0 0-16,0 0 0,-1-1 15,0 1-15,-1-1 0,-2 0 16,1 0-16,-4-1 0,0 1 0,1 0 15,0 0-15,0 1 0,-1 1 16,1-1-16,-2 0 16,0 0-16,0-1 0,-1-1 0,-1 1 15,-2-1-15,-2-1 0,0 0 16,-2-2-16,0 0 0,-3-3 16,0 2-16,0 0 0,0 2 15</inkml:trace>
  <inkml:trace contextRef="#ctx0" brushRef="#br0" timeOffset="498079.4593">14732 12116 0,'0'0'0,"0"0"0,0 0 16,-1-19-16,1 19 0,-8-25 0,0 7 15,-5-1-15,-2-2 0,-8-8 16,-4-2-16,-2-2 0,-5-1 16,-12-7-16,-3-2 0,-10-3 15,3 5-15,-5 0 0,-4 1 16,-9-3-16,3 5 0,-16-5 16,-3 1-16,2 6 0,2 4 0,-43-11 15,8 4-15,7 8 0,6 6 16,-2 1-16,-1 0 0,4 3 15,3 2-15,-19 7 16,-15 4-16,24 3 0,18 2 0,5 3 16,2 4-16,-7-1 0,-6 0 15,-5 2-15,-5 3 0,7 1 16,6 3-16,0 5 0,-1 4 16,3 0-16,3 1 0,-2 3 15,-1 3-15,4 0 0,3 1 0,-1 2 16,2 2-16,14 4 0,10 5 15,-2 4-15,-2 1 16,8-1-16,3-1 0,3 7 16,3 4-16,6-2 0,4 0 0,-1-2 15,0-1-15,5 0 0,3-3 16,1 6-16,0 3 0,4-2 16,5-1-16,5 0 0,5 3 15,1-2-15,2-2 0,1 0 16,1 1-16,5 1 0,2 1 0,3 3 15,3 2-15,3-8 0,3-5 16,2 3-16,3 4 16,0-2-16,1-1 0,8-4 0,6-3 15,3-1-15,1-1 0,2 1 16,2-1-16,1 0 0,4-2 16,2 1-16,2 2 0,2-4 15,4 0-15,9-4 0,5-2 16,3 0-16,2 1 0,6-3 15,4-2-15,-2-3 0,-2-4 0,7 8 16,4 2-16,-7-7 16,-3-4-16,2-6 15,3-3-15,1 4 0,-1 0 0,6-2 0,1-3 16,-2-2-16,-1 0 0,5-5 16,4-4-16,-5-2 0,-3-1 15,3 0-15,1-2 0,-1 0 16,-2-2-16,5-1 0,2-3 15,-10 0-15,-6-1 0,3-2 16,3-2-16,-2 2 0,-2 0 0,1-2 16,1-2-16,-4-2 0,-1 1 15,-1-5-15,1-1 0,-3 1 16,-1 0-16,1-8 0,2-6 16,-18 5-16,-10 4 0,3-4 15,3-2-15,0-1 0,0-1 0,-6-1 16,-5 0-16,4-1 0,0 1 15,-4-4-15,-2-1 16,-2 4-16,-2 3 0,-5-2 16,-2-2-16,-3-3 0,-2 0 0,0-2 15,-1 0-15,-6 2 0,-5 3 16,-1-5-16,-2-5 0,-2 9 16,0 4-16,-3-7 0,-1-4 15,-1 7-15,1 4 0,-5-7 16,-2-4-16,-2 5 0,-3 6 0,-1 1 15,1-2-15,-4 0 16,-1 0-16,-2-2 0,-2-2 16,0 2-16,-2 2 0,-4-1 15,-4 1-15,0 2 0,0 0 0,0-4 16,0-2-16,2 16 0,-6 2 16,-14-14-16,0-1 0,0-1 15,1-1-15,-2 4 0,-1 2 16,-4 2-16,0 2 0,-3 2 15,-2 6-15,3 1 0,3 2 0,-15-3 16,-9-2-16,-7 0 0,-4 0 16,26 7-16,18 6 15,13 2-15</inkml:trace>
  <inkml:trace contextRef="#ctx0" brushRef="#br0" timeOffset="500762.7169">2593 12134 0,'0'0'0,"0"0"0,0 0 16,0 0-16,0 0 0,0 0 15,0 0-15,0 0 0,0 0 16,0 0-16,0 0 0,0 0 0,0 0 15,-6 31-15,6-31 0,-4 33 16,2-13-16,1 5 0,-3 3 16,1 8-16,-2 1 0,-2 3 15,-2 1-15,1 9 0,1-1 16,2 5-16,-1 2 0,-1 8 0,2-3 16,-2-2-16,1-1 15,2 7-15,-2-2 0,1-5 0,2-1 16,-2-6-16,2-3 0,0 3 15,0-1-15,1-6 16,1-3-16,1-5 0,0-5 0,0-3 16,1-4-16,-1-1 0,-1 0 15,1-8-15,-2-3 0,2-4 16,0-1-16,0-4 0,2-1 0,1-6 16,3-3-16,-2 2 0,0 1 15,-2 0 1</inkml:trace>
  <inkml:trace contextRef="#ctx0" brushRef="#br0" timeOffset="502383.0329">2668 12025 0,'0'0'0,"0"0"16,0 0-16,22-12 0,-11 7 0,7-2 16,5 0-16,1-1 15,1 1-15,16-4 0,3 1 16,5 0-16,4 1 0,16-4 15,4-2-15,8 0 0,-4 0 0,15-1 16,3 2-16,10 4 0,-5 2 16,7-4-16,1-3 0,29-2 15,-25 3-15,8 2 0,7 2 16,-13 3-16,-6 0 0,5 1 16,4 0-16,-10 2 0,-9 1 15,9-2-15,7-2 0,-6 3 0,-7 3 16,13-2-16,8 0 15,-7 0-15,-8 1 0,8 3 0,7 2 16,-12 1-16,-5 0 0,6-1 16,6-1-16,-12 4 0,-8 0 15,7 1-15,8 0 0,-14-2 16,-7 1-16,4 4 0,2 1 16,-9-4-16,-8-3 0,5 4 15,3 2-15,-9-1 0,-7 1 0,3-4 16,1-2-16,-9 1 0,-5 2 15,-3 1-15,1 0 0,-6-2 16,-3-3-16,3 2 0,2 1 16,-9 2-16,-6 1 0,5-1 15,6 0-15,-14 1 0,-7 1 16,1-3-16,0-2 0,-2 2 0,1-1 16,-5 2-16,-4 2 15,0-2-15,0 0 0,-2 1 0,-1 1 16,-1 1-16,-1 3 0,-5-1 15,-2 1-15,-6-5 0,2 3 16,-1 5-16,1 4 0,-1-2 16,1 3-16,-1 2 0,1 0 15,-3 2-15,-1 0 0,0 4 16,0 1-16,-1-1 0,0-3 0,-2 5 16,0 2-16,-2 0 0,0 0 15,2-1-15,-2-1 0,-1 0 16,1 0-16,0 1 0,-1 3 15,1-1-15,0-3 0,-1 0 16,2 0-16,0-2 0,1-1 16,-1 1-16,0 0 0,0-1 15,1-2-15,0-2 0,0-2 16,0-3-16,0 1 0,-1-3 16,0-2-16,-1 0 0,1-2 0,0 0 15,0-1 1,-1-1-16,1-3 0,-1 1 0,-3-2 15,0-1-15,-2 0 0,-3 2 16,-3-1-16,-3-2 0,1-2 0,-6 0 16,-3-3-16,-4 1 0,-4 1 15,-6 0-15,-3 1 0,-1-2 16,2-1-16,-13 2 0,-4 1 16,-2-1-16,-1-1 0,-23 1 15,-7 0 1,-10 3-16,-7-1 0,4 3 0,17 1 0,-47 2 15,4-1-15,17-2 16,16-1-16,-10 2 0,-6-1 16,12-1-16,10-1 0,-21 5 15,-11 2-15,15-3 0,12 0 0,-7-2 16,-3-1-16,11 1 0,10-1 16,-17 3-16,-9 3 15,16-8-15,11-3 0,-8 2 0,-6 4 16,13 0-16,9 2 0,-9-2 15,-3-1-15,14-2 0,11-1 16,-6 2-16,-8 1 0,14-1 16,10 0-16,-6-3 0,-1 0 15,11 3-15,6 3 0,0-4 16,0-2-16,6-2 0,3 0 0,0 1 16,-1 1-16,6-3 0,6-2 15,-3 3-15,-2 1 16,3-1-16,2 0 0,1-1 0,0 0 15,1 1-15,2 1 0,-2-2 16,-1-1-16,8 0 0,-2 1 0,-1-1 16,-6 0-16,3 2 15,0 1-15,-2-3 0,-7-2 16,5 1-16,4-1 0,-2 3 16,0 1-16,0-1 0,0 0 0,-6-1 15,-1 1-15,6-1 0,1 1 16,-5 0-16,-4 0 0,1-1 15,1-1-15,-6 2 0,-5 0 16,5 0-16,1 0 0,-11 0 16,-6-1-16,5 1 0,5 0 15,-6 0-15,-4-1 0,6 2 16,2 0-16,-8-1 0,-1-1 16,5 1-16,3 1 0,-4 0 15,-1 2-15,4-2 0,4-2 0,-1 1 16,-2 1-16,6-1 0,3 0 15,-3 1-15,-1 0 16,9 0-16,6 0 0,0 0 0,4 0 16,2-1-16,2 0 0,1 0 15,2 2-15,1-1 0,0 0 0,5 0 16,0 1-16,2-1 0,0 0 16,0 4-16,2 3 15,0-2-15,2 1 0,-2-1 0,3-1 16,-2-1-16</inkml:trace>
  <inkml:trace contextRef="#ctx0" brushRef="#br0" timeOffset="513445.1402">4375 13257 0,'0'0'0,"0"0"16,0 0-16,0 0 0,0 0 0,0 0 15,0 0-15,0 0 0,0 0 16,0 0-16,0 0 0,0 0 15,0 0-15,0 0 0,0 0 16,0 0-16,0 0 0,0 0 16,0 0-16,0 0 0,0 0 15,0 0-15,0 0 16,0 0-16,0 0 0,0 0 0,0 0 16,0 0-16,0 0 0,0 0 15,0 0-15,0 0 0,0 0 16,0 0-16,0 0 0,0 0 0,0 0 15,0 0-15,0 0 0,0 0 16,0 0-16,0 0 0,0 0 16,0 0-16,0 0 0,0 0 15,0 0-15,0 0 0,0 0 16,0 0-16,0 0 0,0 0 16,0 0-16,0 0 0,0 0 15,0 0-15,0 0 0,0 0 0,0 0 16,0 0-16,0 0 0,0 0 15,0 0-15,0 0 0,0 0 16,0 0-16,0 0 0,0 0 16,0 0-16,0 0 0,0 0 15,0 0-15,0 0 0,0 0 16,0 0-16,0 0 0,0 0 16,0 0-16,0 0 0,0 0 15,0 0-15,0 0 0,0 0 16,0 0-16,0 0 0,0 0 15,0 0-15,0 0 0,0 0 0,0 0 16,8-20-16,-8 20 0,0 0 16,0 0-16</inkml:trace>
  <inkml:trace contextRef="#ctx0" brushRef="#br0" timeOffset="518346.9777">4666 12633 0,'0'0'0,"0"0"0,0 0 15,0 0-15,0 0 0,-2-19 0,2 19 16,0 0-16,0 0 0,-8-22 16,4 17-16,1-1 0,-2 1 15,-2 1-15,0 0 0,-3 0 16,2 0-16,-5 1 0,3 0 15,-4 0-15,0 2 0,-2-1 16,0 2-16,-2 0 0,2 0 0,-3 0 16,2 0-16,0 2 15,0 1-15,-7 2 0,1-1 16,1 0-16,0 1 0,0 1 16,1 2-16,0-1 0,0 1 0,-1 0 15,0 2-15,2 1 16,-1 1-16,3 1 0,3-1 15,1 1-15,0-1 0,1 2 0,0 2 16,1-2-16,1 0 0,0 1 16,1 2-16,-1 0 0,3 0 15,-2 2-15,1 3 16,-2 0-16,4-1 0,-3 3 0,-1-4 16,4 1-16,3-1 0,1 4 15,2 0 1,1 1-16,4-2 0,-3-2 15,1-4-15,1 2 0,0 2 0,3-2 16,1-2-16,0-1 0,2 0 16,0-1-16,-5 0 0,5 0 15,1-2-15,-1 0 0,0-1 0,1 0 16,2-1-16,-1 0 0,3-2 16,-1 0-16,4-1 0,-2-1 15,1-1-15,-1 1 0,1 1 16,1-1-16,4 1 15,-1-2-15,2-2 0,-1 0 16,-4-1-16,4 0 0,0-1 0,-1 0 16,3-3-16,-7 0 0,3-1 15,0-1-15,-1-3 0,1 2 16,0 0-16,-3-1 0,3-1 16,0-1-16,1-1 0,-2 0 15,0 0-15,-1-1 16,-1-1-16,1-1 15,0-3-15,0 1 0,-2 1 0,4-3 16,0 1-16,-7 0 0,1 1 0,2-3 16,-2 0-16,0 2 15,-3 2-15,-1-4 0,-2-2 16,-1 3-16,-2 1 0,1-4 0,-2 0 16,0 4-16,-2 1 0,2-3 15,0-2-15,-3 4 0,1 1 0,-1-1 16,0-1-16,-1 1 15,-1 1-15,1-1 0,-3 0 16,1-1-16,0 1 0,-4-1 16,2-1-16,-2 2 0,-1 0 0,0-2 15,-1-1-15,-1 2 0,1 2 16,-2 0-16,0 0 16,1 1-16,1 0 0,-1 0 15,-4 0-15,3 1 0,-1 0 0,-4 1 16,0 0-16,0 0 0,1 1 15,-1 0-15,2-2 16,-1 2-16,-1 4 0,-3 0 16,-3 0-16,-1 1 0,2 2 0,-10-1 15,-2 0-15,9 2 16,4 0-16,5 0 0</inkml:trace>
  <inkml:trace contextRef="#ctx0" brushRef="#br0" timeOffset="521890.0833">11279 13422 0,'0'0'16,"0"0"-16,0 0 0,0 0 15,0 0-15,0 0 0,0 0 16,28-3-16,-28 3 0,0 0 16,26 1-16,-26-1 0,20-4 0,-20 4 15,25-3-15,-10 1 16,-1-1-16,2 0 0,1 0 15,0 1-15,-1-2 0,3 0 16,2 0-16,-1 0 0,-1-1 0,4-2 16,0-2-16,0 0 0,0 1 15,0-2-15,0-1 0,-3 1 16,-1 0-16,-2-1 0,-3-1 16,-1 1-16,-1 0 0,1-2 15,1-4 1,-2-2-16,-1-2 0,-1 0 0,-2 0 15,-1-4-15,0 3 16,-3 0-16,0 2 0,-4-2 0,-2-2 16,-1 3-16,0 1 0,0 0 15,-1-1-15,1 1 0,-1 2 0,-1-3 16,0-1-16,0 3 0,1 2 16,-2-1-16,0-1 15,-1 3-15,0 1 0,-3 0 16,-2-1-16,-1 1 0,-1 2 0,-2 1 15,0-1-15,0 3 0,2 2 16,-2 0-16,-3 1 0,0 1 16,0 2-16,-1 1 0,0 1 15,1 2-15,1 2 0,-1 0 16,-2 2-16,2 1 0,0 0 0,-1 2 16,-1 2-16,3 1 0,2-1 15,-1 2-15,0 1 16,0 1-16,2-1 0,-1 2 0,0 3 15,-1-2-15,2 0 0,-1 1 16,2 2-16,1 1 0,2 0 16,0 3-16,0 1 0,1-2 15,0-2-15,0 1 0,-1 1 16,1-2-16,1 0 0,1 0 0,3 1 16,1-1-16,0-2 0,1 2 15,1 0-15,1-1 0,1-3 16,2 1-16,2 0 0,2-2 15,-1 1-15,2-1 0,2 1 16,-2-1-16,1-1 0,2 0 16,2 0-16,0-2 0,0-4 0,2 2 15,0 2-15,-3-3 16,0 0-16,2 1 0,1 0 16,-5-4-16,0 1 0,1 0 0,1 1 15,0 0-15,1 0 0,-2-2 16,-1 0-16,-1-1 0</inkml:trace>
  <inkml:trace contextRef="#ctx0" brushRef="#br0" timeOffset="523147.2452">13561 13522 0,'0'0'15,"0"0"-15,0 0 0,0 0 0,0 0 16,22 3-16,-22-3 0,0 0 15,29 5-15,-29-5 0,25 3 16,-11-2-16,-1 1 0,1-3 16,1-1-16,-1 0 0,0 1 0,3-1 15,1 0-15,1-2 16,0 0-16,1-2 16,1 1-16,0-1 0,0 1 0,6-4 15,1 0-15,-3 0 0,-1-2 16,2-2-16,1-3 15,1-1-15,1-2 16,-4 1-16,-3 1 0,2-4 0,-2 0 16,-1 0-16,0-1 0,-1 2 15,0 0-15,-3 0 0,-1 0 0,-1-1 16,0-1 0,-2 1-16,-1-1 0,-1 1 0,-1 0 15,-3 0-15,-3 0 0,-2-1 16,-1 1-16,-2-2 0,-1 0 0,-4 0 15,-1-1-15,-3 1 0,-2 0 16,-4-3 0,-1-1-16,-4 0 15,-2 0-15,-1 5 0,2 1 0,-4-1 16,1 2-16,0 4 0,1 2 0,-1 3 16,-2 1-16,1 2 0,-2 4 15,2 0-15,-1 2 0,3 1 16,2 0-16,-2 0 0,-3 0 15,4 3-15,2 3 0,5 0 16,0 1-16,0 1 0,-1 1 16,-1 2-16,0 1 0,0 3 15,2-1-15,0 1 0,2-1 16,1 3-16,0 1 0,0 5 16,-1 1-1,0 2-15,-2 1 0,2-3 0,2-3 16,1 1-16,0 1 0,1-2 15,1-2-15,1-1 0,1-1 16,2 1-16,1 3 0,0-2 16,1 2-16,1-1 0,0 0 0,0-1 15,2-1-15,2-1 0,-1-3 16,2 2-16,2 2 16,1-2-16,-1-1 0,3 0 0,2 0 15,0-1-15,0-1 0,0 0 16,0 2-16,-2-5 0,-1-1 15,3 3-15,1-1 0,0-1 16,0 1-16,1-1 0,2 0 16,-1 1-16,-1-2 0,1 0 15,0 1-15,0-2 0,-2-2 0,-3 1 16,1 0-16,-1-2 0,-1 0 16,-2 1-16,1 0 15,-3-1-15,-1 0 0,-2-4 0,0 3 16,0-3-16,-2 1 0,2-1 15</inkml:trace>
  <inkml:trace contextRef="#ctx0" brushRef="#br0" timeOffset="523726.4854">5781 13476 0,'0'0'0,"0"0"0,0 0 0,0 0 0,0 0 15,0 0-15,-13-18 16,13 18-16,0 0 0,0 0 16,0 0-16,4-18 0</inkml:trace>
  <inkml:trace contextRef="#ctx0" brushRef="#br0" timeOffset="523919.9267">5538 13190 0,'0'0'0,"0"0"15,0 0-15,0 0 0,0 0 0,0 0 16,-7-19-16,7 19 0,0 0 15,0 0-15,0 0 16,0 0-16,0 0 0,0 0 0</inkml:trace>
  <inkml:trace contextRef="#ctx0" brushRef="#br0" timeOffset="540897.5142">17907 10072 0,'0'0'0,"0"0"0,0 0 0,0 0 16,0 0-16,0 0 0,0 0 15,-26 16-15,26-16 0,-16 17 16,16-17-16,-17 28 0,9-12 0,-1 4 16,0 6-16,1 1 0,0 1 15,-2 12-15,0 6 16,2-4-16,3-1 0,0 14 0,2 4 16,0 6-16,1-6 0,-2 13 15,0 2-15,-1-10 0,0-7 16,-4 11-16,-1 0 0,1-5 15,0-5-15,-5 22 0,0-10 16,5-33-16,1-4 0,-12 20 16,-4-3-16,0-11 0,-1-7 0,-4-4 15,-2-3-15,1-5 0,2-5 16,-12-5-16,-7-4 16,19-5-16,-1-2 0,-9-6 15,-9-4-15,4-1 0,4-1 0,-8-3 16,15 5-16,10 4 0</inkml:trace>
  <inkml:trace contextRef="#ctx0" brushRef="#br0" timeOffset="541113.9967">17246 10573 0,'0'0'0,"0"0"15,26-5-15,-10 3 0,1 0 0,15-2 16,8 1-16,2 1 16,1 1-16,16 3 0,6 4 15,-5-1-15,-4-1 0,10-1 16,7-1-16,-19 0 0,-13-1 0,-10 0 16</inkml:trace>
  <inkml:trace contextRef="#ctx0" brushRef="#br0" timeOffset="541397.5091">18465 10153 0,'0'0'0,"0"0"0,0 0 16,-4 21-16,4-21 0,-8 28 16,1-8-16,0 2 0,-1 3 15,-1 10-15,0 5 0,3-1 16,1 0-16,2 13 0,2 2 0,2-3 16,1-1-16,4 13 15,1 0-15,1-5 0,1-4 0,-1-6 16,-2-12-16,-1-8 0</inkml:trace>
  <inkml:trace contextRef="#ctx0" brushRef="#br0" timeOffset="542031.3329">19238 10498 0,'0'0'16,"0"0"-16,0 0 0,-7-22 0,7 22 15,-11-15-15,2 8 0,1 1 16,-2 0-16,0 4 0,-1 2 15,0 1-15,-1 2 0,-2 3 16,-1 2-16,-4 5 0,0 1 16,2 5-16,-1 4 0,3 0 0,2 0 15,0 3-15,3 0 16,-1 7-16,4-2 0,1-1 0,2 0 16,2-4-16,1-2 0,2-2 15,2 0-15,2-3 0,2-3 16,3-4-16,4-4 0,1-3 15,0-3-15,1-4 0,-1-3 16,0-2-16,0-2 0,2-3 16,3-3-16,-2-2 0,-2 0 15,0-1-15,-3 0 0,-1 0 16,-1 0-16,-2-2 0,0 1 0,-3 1 16,0 1-16,-1 2 0,1 0 15,-2 2-15,0 2 0,-1 1 16,0 5-16,0 1 0,-1 2 0,0 3 15,0 4-15,0 0 16,1 2-16,0 2 0,0 3 16,0 1-16,1 0 0,-1 3 15,1 2-15,0 0 0,-2 0 0,0-2 16,2 1-16,-1 0 0,1-1 16,0-1-16,-1-2 15,0-2-15,0-1 0,2-3 0,0-2 16,1-5-16,-1-4 0,0 1 15,-1 1-15,0 0 0</inkml:trace>
  <inkml:trace contextRef="#ctx0" brushRef="#br0" timeOffset="542231.1643">19614 10547 0,'0'0'0,"0"0"0,0 0 16,36-7-16,-18 5 0,6 0 0,7 1 15,1 0-15,1 1 0,10 1 16,1 0-16,6 0 0,-5 0 0,-3 1 16,-2 0-16,-5 0 15,-4 1-15,-2-3 0,-4-3 16,-10-1-16,-3-1 0,-2 0 0,-2 2 16,-1 0-16</inkml:trace>
  <inkml:trace contextRef="#ctx0" brushRef="#br0" timeOffset="542481.0131">19941 10321 0,'0'0'0,"0"0"16,0 0-16,0 0 0,0 0 0,-5 23 16,5-23-16,-5 24 0,5-24 0,-3 32 15,0-12-15,-1 1 16,0 1-16,0 2 0,-1 3 15,0 6-15,-1-2 0,1-1 16,-1-1-16,2-3 0,-1-2 16,1 1-16,1-4 0,2-6 15,-1-3-15,4-4 0,1-1 16,2-5-16,2-3 0,-2 0 0,0 0 16,-1 0-16</inkml:trace>
  <inkml:trace contextRef="#ctx0" brushRef="#br0" timeOffset="542752.2043">20360 10362 0,'0'0'0,"0"0"0,0 0 16,17 14-16,-17-14 0,21 20 0,-6-5 15,2 3-15,0 1 0,5 11 16,-1 3-16,-1-2 0,-1-1 0,2 8 15,-1 1-15,-3-3 16,-1-2-16,-3-2 0,-1 2 16,-1 2-16,-1-4 0,-2-3 15,-3-4-15,-1-6 0,-3-4 0,0-6 16,0-5-16,-1-4 0,0 0 16,-1-7-16,-2-8 15,0 3-15,1 3 0,1 1 0</inkml:trace>
  <inkml:trace contextRef="#ctx0" brushRef="#br0" timeOffset="542999.4829">20674 10468 0,'0'0'0,"0"0"15,0 0-15,0 0 0,-17 25 16,17-25-16,-20 22 0,20-22 0,-23 30 15,8-11-15,-2 0 0,-1 1 16,-1 0-16,-4 7 0,1-1 16,1 0-16,0-2 0,-3 4 15,2-3-15,2-3 0,1-4 0,3-2 16,2-4-16,3-4 16,2-1-16,3-6 0,3-4 0,1 0 15,1 1-15,1 2 0</inkml:trace>
  <inkml:trace contextRef="#ctx0" brushRef="#br0" timeOffset="543297.4157">21026 10293 0,'0'0'0,"0"0"0,0 0 0,0 0 16,18 27-16,-18-27 0,23 31 15,-10-10-15,0-1 0,-1 6 16,1 3-16,0 9 0,-3-1 0,-3 11 16,-3 1-16,-4-5 15,-2-5-15,-6 13 0,-5 4 16,1-10-16,0-8 0,1-2 0,0-4 16,2-2-16,1-4 15,-1 1-15,1-5 0,3-10 0,1-5 16,0-3-16,0-2 0,0-6 15,2-3-15,1 2 0,0 2 16,0 1-16</inkml:trace>
  <inkml:trace contextRef="#ctx0" brushRef="#br0" timeOffset="543464.1969">21508 10555 0,'0'0'0,"11"-1"0,5-2 15,3 2-15,2 0 0,12 1 16,6 0-16,6 1 0,-3 0 16,0 3-16,1 3 0,0-1 0,-8 0 15,-7-2-15,-6-2 0,-6 1 16</inkml:trace>
  <inkml:trace contextRef="#ctx0" brushRef="#br0" timeOffset="543630.7182">21496 10850 0,'0'0'0,"0"0"0,0 0 15,31 1-15,-31-1 0,44 2 16,-13-2-16,2 0 0,2-1 0,15 0 16,2 0-16,1 0 0,-10-1 0,-7 2 15</inkml:trace>
  <inkml:trace contextRef="#ctx0" brushRef="#br0" timeOffset="544199.018">23294 10206 0,'0'0'0,"0"0"0,0 0 16,0 0-16,4-24 0,-4 24 0,0 0 15,-2-26-15,2 26 0,-5-15 16,-1 8-16,-2-1 0,-3 3 0,-2 0 16,-1 1-16,-2 3 15,0 1-15,-3 2 0,-2 3 16,-4 3-16,0 2 0,2 4 0,0 3 16,1 1-16,2 3 0,-3 8 15,2 4-15,2 0 0,4 1 16,2 5-16,1 2 0,2 1 15,2 0-15,0 12 0,2 1 16,1-3-16,2-2 0,1 14 16,1 2-16,1-5 0,0-5 15,-1 8-15,-2-2 0,0-5 0,0-4 16,-4-1-16,-1 0 0,1-7 16,-1-5-16,-4 16 0,1-8 15,2-21-15,-2 0 0,-3-3 16,-3-1-16,-1-6 0,1-4 15,0-3-15,2 0 0,-1-1 16,-1-2-16,-12-7 0,-7-7 16,2-2-16,2-2 0,7 4 15,8 1-15,3 2 0</inkml:trace>
  <inkml:trace contextRef="#ctx0" brushRef="#br0" timeOffset="544430.8969">22566 10694 0,'0'0'0,"0"0"0,27-3 16,-6 2-16,3-1 0,15 1 0,6 1 15,-1 0-15,-1 2 0,13 0 16,2-1-16,4 3 0,-8 0 15,-3-1-15,-3-2 0,-10 0 16,-9 1-16,-6-1 0</inkml:trace>
  <inkml:trace contextRef="#ctx0" brushRef="#br0" timeOffset="544797.352">23779 10392 0,'0'0'0,"0"0"15,0 0-15,0 0 0,0 0 0,0 0 16,-26 5-16,26-5 0,-28 11 15,28-11-15,-35 23 0,15-9 16,0 1-16,0 4 0,0 2 16,-4 8-16,3-1 0,1 4 15,3 2-15,-2 7 0,3-1 0,5 1 16,5 2-16,2-3 0,3-3 16,2 5-16,3-1 15,1-4-15,2-4 0,3-2 0,4-2 16,1-6-16,0-4 0,1-6 15,1-5-15,-4-2 0,-3-1 0,-2-2 16</inkml:trace>
  <inkml:trace contextRef="#ctx0" brushRef="#br0" timeOffset="544980.3925">23776 10761 0,'0'0'0,"0"0"16,0 0-16,29-6 0,-11 5 0,5 1 16,6 0-16,2 1 15,2 1-15,13 2 0,4 1 0,5 4 16,-6 0-16,-9-1 16,-7-2-16,-6 0 0</inkml:trace>
  <inkml:trace contextRef="#ctx0" brushRef="#br0" timeOffset="545648.0903">24781 10668 0,'0'0'0,"0"0"0,0 0 0,-2-22 16,2 22-16,-1-20 0,0 9 16,-2 0-16,1 2 0,-2-1 0,-2 0 15,-1 1-15,-2 1 0,-2 4 16,-1 0-16,-2 3 0,1 1 16,-7 4-16,-1 1 0,0 4 15,1 1-15,-1 5 0,0 1 16,2 2-16,2-1 0,0 7 15,2 2-15,3 0 0,2-1 0,3 0 16,1 0-16,3-2 16,1-1-16,2-1 0,2-1 15,1 0-15,2-2 0,1-4 16,3-2-16,2-5 0,1-3 0,2-1 16,3-3-16,-2-1 0,0-2 0,1-2 15,2-4-15,0 0 16,-2 0-16,1-3 0,-1-2 15,0 0-15,-2-1 0,-1-2 16,-1-1-16,-1 0 0,-1 2 16,-1-2-16,0 0 0,-1 2 0,-1 0 15,-1 0-15,-1 0 0,0 1 16,-1 2-16,1 1 16,-2 1-16,-1 4 0,-1 1 0,0 2 15,0 1-15,-1 3 0,0 0 16,-1 5-16,0 4 0,-1 0 15,0-2-15,0 3 0,-1 2 16,1 2-16,0 3 0,1 1 16,1 2-16,0-1 0,0-1 0,1 2 15,1-1-15,0 0 0,1-1 16,1-1-16,1 2 16,0-3-16,-1-1 0,2-3 0,-1-2 15,0-1-15,-1-3 0,1-1 16,-2 0-16,0-1 0</inkml:trace>
  <inkml:trace contextRef="#ctx0" brushRef="#br0" timeOffset="545832.7761">25185 10773 0,'0'0'0,"8"-1"16,5 1-16,4 2 0,4 0 0,9 2 15,1 1-15,1-1 0,1 1 16,5 0-16,-1 0 0,-5-2 16,-4 1-16,0-4 0,-2-3 15,-5 2-15,-3-1 0,-4 1 16</inkml:trace>
  <inkml:trace contextRef="#ctx0" brushRef="#br0" timeOffset="546116.8093">25877 10619 0,'0'0'0,"0"0"0,0 0 16,0 0-16,18 24 0,-18-24 16,16 24-16,-6-10 0,1 1 0,0 2 15,1 3-15,0 1 0,-1 3 16,3 7-16,-1 1 0,-2-2 15,0-2-15,1 4 0,0-2 16,-1-3-16,-1-4 0,-1 0 16,0-1-16,0-4 0,-2-3 0,0-3 15,-2-4-15,0-3 0,-1-1 16,-2-5-16,0-4 0,-1-5 16,1-2-16,0 1 0,-1 3 15,0 0-15</inkml:trace>
  <inkml:trace contextRef="#ctx0" brushRef="#br0" timeOffset="546381.2411">26171 10664 0,'0'0'16,"0"0"-16,0 0 0,0 0 0,0 0 16,0 0-16,0 0 0,0 0 15,-24 24-15,24-24 0,-19 22 16,19-22-16,-22 25 0,7-11 15,-4 2-15,0 0 0,1 1 0,-6 6 16,2 2-16,1-2 0,2-1 16,-1-2-16,-1 0 15,2-1-15,3-2 0,-2 3 16,4-3-16,4-6 0,1-3 0,1-2 16,3-1-16,-1-4 0,1-3 15,0 1-15,2-1 0,0 1 16</inkml:trace>
  <inkml:trace contextRef="#ctx0" brushRef="#br0" timeOffset="546647.3903">26578 10494 0,'0'0'0,"0"0"15,20 17-15,-7-4 0,2 0 0,3 10 16,2 5-16,0 2 16,-1 3-16,1 10 0,-3 3 15,-5 0-15,-4-2 0,-6 8 16,-5-1-16,-4-4 0,-1-3 0,-12 7 16,-7-2-16,-3-5 0,0-6 15,-9-2-15,-5-3 0,2-3 16,0-4-16,7-4 0,9-6 15,9-4-15</inkml:trace>
  <inkml:trace contextRef="#ctx0" brushRef="#br0" timeOffset="547517.0132">27560 11637 0,'0'0'0,"0"0"15,0 0-15,0 0 0,0 0 0,-24 13 16,24-13-16,-31 8 0,10-6 0,-6-1 16,-6-2-16,-3 1 0,-1 1 15,-19-2-15,-6 0 16,-13-3-16,2-1 0,-22-1 16,-5 1-16,-10-2 0,6 1 0,-17-2 15,0-2-15,-37-4 0,21 1 16,-3 1-16,-1 1 0,11-1 15,7 0-15,-12 1 0,-7 2 16,15-1-16,10 0 0,-18-1 16,-14 0-16,13 1 0,9 1 0,-11 2 15,-10 2-15,9 1 16,8-1-16,-14-1 0,-8 0 0,11 0 16,7 1-16,-10 0 0,-8 0 15,6 2-15,5 0 0,-16-3 16,-9 0-16,15 1 0,15 2 15,-19 0-15,-11 1 0,16 3 0,12 4 16,-12-5-16,-9-3 16,11 0-16,9 0 0,-11 6 15,-6 2-15,6 2 0,4 0 0,-12-2 16,-8-1-16,22-2 0,15 1 16,-11 6-16,-8 2 0,10-2 15,5-1-15,-3 0 0,-6 0 16,18 0-16,9-1 0,-12 0 15,-6-1-15,5 2 16,5 3-16,-15 6 0,-8 2 16,31-4-16,22-4 0,7 0 0,4-1 15,-7 0-15,-6 1 0,-5 1 16,-4-2 0,-9 0-16,-6 1 0,32-4 0,22 0 15,0 0-15,1-1 0,13 1 16,9 2-16,-6-4 0,-1-4 15,9-2-15,7-3 0,-3 1 16,-1 2-16,6-1 0,4 1 0,4-1 16,2 0-16,3 1 15,4 2-15,-3-4 0,-1-2 16,5 2-16,3 2 0,3 0 0,4 1 16,1 0-16,3 0 0,4 0 15,6-1-15,-5-4 0,2 0 0,-3 1 16,0 1-16,-2 1 15</inkml:trace>
  <inkml:trace contextRef="#ctx0" brushRef="#br0" timeOffset="553297.7693">11401 9681 0,'0'0'0,"0"0"0,0 0 16,0 0-16,0 0 0,-5 30 15,5-30-15,-8 28 0,4-14 0,-2 4 16,0 3-16,-1 0 0,1 1 0,-3 7 16,0 1-1,1-1-15,1-2 0,0-1 0,1 1 16,2-4-16,1-1 0,0 1 15,3-1-15,0-3 0,2-2 16,1-3-16,2-4 0,1-5 16,-1-1-16,4-3 0,3-3 15,2-2-15,0 0 0,2-3 0,2-2 16,-1-1-16,-2-1 0,6-6 16,2-3-16,-2 0 0,-1 1 15,0-2-15,0-4 0,-3 3 16,-1 2-16,-2-3 0,-2 0 15,-2 0-15,-1 4 0,-1 0 16,-1 1-16,0 3 0,-1 2 0,-2 1 16,-1 0-16,-1 4 15,0 0-15,-1 5 0,-1 3 16,0 0-16,0 0 0,1 2 0,-1 2 16,-1 4-16,0 1 0,-2 5 15,1 5-15,0 2 0,1 0 0,-1 6 16,-1 3-16,0 2 15,-1 1-15,-4 11 0,-3 2 16,-1-1-16,-1-2 0,-7 10 16,-2 2-16,2-6 0,2-3 0,-7 7 15,-5-3-15,3-5 0,0-3 16,-3 1-16,2-4 16,0-7-16,2-7 0,-3-3 0,-1-5 15,6-4-15,4-3 0,-4-5 16,-5-3-16,6-4 0,1-3 15,2-8-15,1-7 0,5 5 16,4 4-16,2 3 0</inkml:trace>
  <inkml:trace contextRef="#ctx0" brushRef="#br0" timeOffset="553481.4992">11818 9980 0,'0'0'0,"12"-2"0,6 0 16,1 2-16,1 3 0,13-1 16,15 3-16,-3 1 0,-2 2 0,6 4 15,-3 4-15,-10-4 0,-9-1 16,-6-2-16,-4-2 16,-4-2-16</inkml:trace>
  <inkml:trace contextRef="#ctx0" brushRef="#br0" timeOffset="553631.1012">11792 10247 0,'0'0'0,"0"0"15,0 0-15,0 0 0,25 9 0,-25-9 16,44 6-16,-14-3 0,4-1 16,6-1-16,4-1 0,3 0 15,-6 0-15,-7 0 0</inkml:trace>
  <inkml:trace contextRef="#ctx0" brushRef="#br0" timeOffset="554064.7919">13128 9735 0,'0'0'0,"0"0"16,0 0-16,0 0 0,0 0 0,-5-21 15,5 21-15,0 0 16,-17-14-16,6 10 0,-3 3 16,-2 0-16,1 0 0,-3 3 0,-1 3 15,0 2-15,-1 2 0,-5 6 16,1 1-16,2 2 0,3 2 16,-3 8-16,1 5 0,4-1 15,1 1-15,3 6 0,2 4 16,0-1-16,1-2 0,-1 11 15,1 4-15,2-4 0,3-3 16,-4 8-16,-1 1 0,1-7 16,2-4-16,-4 8 0,-3 0 15,3-11-15,1-5 0,-4-1 0,-3 3 16,-4-8-16,-3-7 0,-1-3 16,0-3-16,2-3 15,3-2-15,-7-7 0,-6-6 0,2-2 16,4-3-16,-7-3 0,-5-3 15,0-4-15,1-3 0,-2-8 16,-1-6-16,10 8 0,8 6 0,6 4 16</inkml:trace>
  <inkml:trace contextRef="#ctx0" brushRef="#br0" timeOffset="554232.8284">12483 10124 0,'0'0'0,"0"0"0,29 0 0,-9 1 0,2 1 16,12 2-16,4 1 15,4 1-15,2 1 0,8 0 0,-1 0 16,-5-1-16,-3-1 0,-2-1 16,-10-1-16,-7 0 0</inkml:trace>
  <inkml:trace contextRef="#ctx0" brushRef="#br0" timeOffset="554499.087">13239 10021 0,'0'0'0,"0"0"15,0 0-15,-18 18 0,18-18 0,-22 17 16,7-3-16,0 1 15,-1 0-15,-6 7 0,0 2 16,4-1-16,1 1 0,-2 7 16,2 1-16,2-5 0,4-1 0,2 0 15,3 0-15,1-3 0,2-2 16,2-3-16,2-2 16,2-3-16,3-1 0,-2-3 0,0-1 15,-1-2-15</inkml:trace>
  <inkml:trace contextRef="#ctx0" brushRef="#br0" timeOffset="554814.1548">13334 10074 0,'0'0'0,"0"0"0,0 0 0,0 0 15,19-10-15,-19 10 0,0 0 16,25 0-16,-16 1 0,1 3 15,0 3-15,0 0 0,0 2 0,0 2 16,-1 2-16,-2 2 16,1-1-16,0 3 0,-1 2 15,1 6-15,-1 0 0,-1 1 0,1-1 16,0 0-16,-1-2 0,2 0 16,1-1-16,0 0 0,-1-1 15,3 3-15,0-4 0,0-2 16,1-5-16,0-2 0,1-1 15,-2-4-15,0-1 0,2-5 16,1-1-16,-1-2 0,-3 2 0,-2 0 16</inkml:trace>
  <inkml:trace contextRef="#ctx0" brushRef="#br0" timeOffset="555098.6518">13830 10085 0,'0'0'0,"0"0"16,0 0-16,0 0 0,0 0 0,-20 22 15,20-22-15,-17 21 0,17-21 16,-27 25-16,8-11 16,-1 1-16,1-1 0,-9 7 0,-1 1 15,1-2-15,2-1 0,-1 0 16,2 1-16,-3 0 0,4-2 0,1-5 15,1-1-15,3 1 16,4-2-16,1-1 0,3-3 16,4-4-16,0-1 0,0-4 15,2-3-15,-1 1 0,2 1 0,1-1 16</inkml:trace>
  <inkml:trace contextRef="#ctx0" brushRef="#br0" timeOffset="555414.1529">14072 10109 0,'0'0'15,"0"0"-15,0 0 0,0 0 0,23 16 16,-23-16-16,24 26 16,-12-9-16,0 1 0,-1 3 0,-2 3 15,0 5-15,-2-1 0,-5 0 16,-3 2-16,-4-2 0,-2-2 15,-5 4-15,-3-2 0,0-3 0,-2-2 16,-1-1-16,-3-1 16,0-2-16,1-2 0,0-2 15,1-2-15,2-1 0,0-2 0,2-3 16,0 0-16,3-1 0,2 2 16,1-3-16,2-2 0,1 0 15,2-2-15,0-1 0,1 1 16,0-2-16,0 0 0,-1 0 15,0 0-15,2 1 0,-1-1 0,1 1 16</inkml:trace>
  <inkml:trace contextRef="#ctx0" brushRef="#br0" timeOffset="559731.077">20240 9351 0,'0'0'0,"0"0"0,0 0 15,0 0-15,0 0 0,0 0 0,-5 23 16,5-23-16,0 0 0,-14 31 15,14-31-15,-17 31 0,8-14 0,-2 3 16,-2 1-16,-1 2 16,2-2-16,-5 10 0,-3 2 15,1-2-15,0-3 0,-3 10 16,1 0-16,5-5 0,3-3 0,4-2 16,3 0-16,3-2 0,2-2 15,3 3-15,3-3 0,0-7 16,-1-2-16,4-3 0,3 2 15,0-4-15,1-3 0,5-3 16,4-1-16,0-2 0,0-1 0,1-3 16,0-2-16,-4-1 0,0 1 15,-2-6-15,-2-5 16,-4 1-16,-5-1 0,1 3 0,-2 1 16,-1 3-16</inkml:trace>
  <inkml:trace contextRef="#ctx0" brushRef="#br0" timeOffset="559914.8153">19907 9561 0,'0'0'0,"0"0"0,0 0 16,37 4-16,-37-4 0,46 5 0,-14-1 15,10 1-15,1 2 0,4 0 16,5 0-16,11 4 0,-2 2 0,-2-2 15,-14-2-15,-10-2 0</inkml:trace>
  <inkml:trace contextRef="#ctx0" brushRef="#br0" timeOffset="560514.7559">24400 9872 0,'0'0'16,"0"0"-16,0 0 0,0 0 16,20-5-16,-20 5 0,35 1 15,-12 1-15,1 0 0,5 1 16,3 1-16,9 1 0,-1 1 0,11 3 16,0 0-16,-6-2 0,-4 0 15,-1-1-15,-1 1 0,-1-1 16,-9-1-16,-5-1 0</inkml:trace>
  <inkml:trace contextRef="#ctx0" brushRef="#br0" timeOffset="560931.3619">25704 9594 0,'0'0'15,"0"0"-15,0 0 0,0 0 0,0 0 16,0 0-16,0 0 0,-18 21 16,18-21-16,-19 20 0,19-20 15,-25 31-15,11-14 0,-4 1 16,-3 3-16,1-2 0,2 0 15,-7 8-15,3 1 0,2-1 0,3 0 16,-3 5-16,3 0 16,3-1-16,1-1 0,3-2 0,3-2 15,3-3-15,2-2 0,2-2 16,3 2-16,3-4 0,0 0 16,3-2-16,2-2 0,2-1 15,2-1-15,0-3 0,0 0 16,1-4-16,-1-1 0,-1-3 15,-2-3-15,-2-2 0,-3-3 0,-1 3 16,-2 0-16,0 1 0</inkml:trace>
  <inkml:trace contextRef="#ctx0" brushRef="#br0" timeOffset="561131.0997">25262 9733 0,'0'0'0,"0"0"0,0 0 0,0 0 0,0 0 16,21-15-16,-21 15 16,32-3-16,-12 2 0,5 1 0,5 1 15,2 1-15,1 0 0,13 4 16,4 2-16,8 3 0,-2 2 16,1 0-16,-1 0 0,3 3 15,-6-2-15,-11-2 0,-9-4 16,-7-1-16</inkml:trace>
  <inkml:trace contextRef="#ctx0" brushRef="#br0" timeOffset="566140.2945">4542 13275 0,'0'0'0,"0"0"16,0 0-16,0 0 0,0 0 15,0 0-15,0 0 0,0 0 16,0 0-16,-24-10 0</inkml:trace>
  <inkml:trace contextRef="#ctx0" brushRef="#br0" timeOffset="566290.0473">4523 13273 0,'0'0'0,"0"0"15,0 0-15,0 0 0,0 0 16,0 0-16,0 0 0,0 0 15,0 0-15,0 0 0,0 0 16,0 0-16</inkml:trace>
  <inkml:trace contextRef="#ctx0" brushRef="#br0" timeOffset="566450.6502">4965 13364 0,'0'0'0,"0"0"0,0 0 15,0 0-15,0 0 0,0 0 16,0 0-16,0 0 0,24-3 16,-24 3-16,21-4 0,-21 4 0,19-4 15,-10 2-15</inkml:trace>
  <inkml:trace contextRef="#ctx0" brushRef="#br0" timeOffset="567257.7395">10621 13749 0,'0'0'0,"0"0"16,0 0-16,0 0 0,0 0 15,0 0-15,-13-24 16,13 24-16</inkml:trace>
  <inkml:trace contextRef="#ctx0" brushRef="#br0" timeOffset="567416.749">10587 13694 0,'0'0'0,"0"0"0,0 0 0,0 0 15,0 0-15,7-24 16,-7 24-16,0 0 0</inkml:trace>
  <inkml:trace contextRef="#ctx0" brushRef="#br0" timeOffset="567566.84">10621 13676 0,'0'0'0,"0"0"0,0 0 0,0 0 16,0 0-16,0 0 0,0 0 16,0 0-16,0 0 0,-10-21 15</inkml:trace>
  <inkml:trace contextRef="#ctx0" brushRef="#br0" timeOffset="567721.8739">10648 13640 0,'0'0'15,"0"0"-15,0 0 0,0 0 16,0 0-16,0 0 0,0 0 0,0 0 16</inkml:trace>
  <inkml:trace contextRef="#ctx0" brushRef="#br0" timeOffset="567876.8227">10752 13568 0,'0'0'0,"0"0"16,0 0-16,0 0 0,0 0 15,0 0-15,0 0 0,0 0 0</inkml:trace>
  <inkml:trace contextRef="#ctx0" brushRef="#br0" timeOffset="568044.0946">10914 13508 0,'0'0'0,"0"0"15,0 0-15,0 0 0,0 0 0,0 0 16,0 0-16,0 0 0</inkml:trace>
  <inkml:trace contextRef="#ctx0" brushRef="#br0" timeOffset="568188.3507">10795 13523 0,'0'0'0,"0"0"0,0 0 16,0 0-16,0 0 0,0 0 0</inkml:trace>
  <inkml:trace contextRef="#ctx0" brushRef="#br0" timeOffset="1.64476E6">32418 18669 0,'0'0'0,"0"0"0,0 0 16,0 0-16,0 0 0,0 0 15,0 0-15,0 0 0,0 0 0,0 0 16,0 0-16,0 0 0,0 0 16,0 0-16,0 0 0,0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58:38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32424 18289 0,'0'0'16,"0"0"-16,0 0 0,0 0 0,0 0 15,0 0-15,0 0 16,8 20-16,-8-20 0,0 0 0,0 0 16,0 0-16,0 0 0,0 0 15,1 21-15,-1-21 0,0 0 0,0 0 16,0 0-16,0 0 0,0 0 16,0 0-16,0 0 15,0 0-15,0 0 0,0 0 0,0 0 16,0 0-16,0 0 0,0 0 15,0 0-15,0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58:35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32377 18453 0,'0'0'0,"0"0"0,0 0 15,0 0-15,0 0 0,0 0 0,0 0 16,0 0-16,0 0 0,0 0 16,-3 18-16,3-18 0,0 0 0,0 0 15,0 0-15,0 0 16,0 0-16,0 0 0,0 0 0,0 0 15,0 0-15,0 0 0,0 0 16,0 0-16,0 0 0,0 0 16,0 0-16,0 0 0,0 0 15,0 0-15,0 0 0,0 0 16,0 0-16,0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50:28.43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2928 12429 0,'0'0'0,"0"0"0,0 0 0,0 0 15,-19-12-15,19 12 16,-25-9-16,12 5 0,-4-3 0,0 1 16,-2 0-1,-3 0-15,-4 0 0,-3-1 0,3 1 0,-2-1 16,-3 0-16,2 0 0,-2 0 15,-4 0-15,1 0 16,4 1-16,0 4 0,4-3 16,-3-2-16,4 3 0,3 2 0,-4-3 15,1 1-15,1 0 0,1 0 16,-2 1-16,-1-1 0,4 1 16,0 2-16,-2-1 0,-3 0 15,2-1-15,0 1 0,2 2 16,1 2-16,0-2 0,1-2 0,-2 1 15,-2-2-15,-1 3 0,4 0 16,-2-1-16,2-2 16,-1 3-16,1 3 0,-2-2 15,0-1-15,2 2 0,1-1 0,-1-2 16,-1 0-16,1 0 0,0 2 0,0 0 16,-3 1-16,5 2 15,1 2-15,-3-2 0,-3-1 16,3-2-16,3 1 0,-3-1 15,0 2-15,0-2 0,3 2 0,-1 0 16,-2 1-16,0-1 0,0 2 16,0 0-16,0 1 0,3 0 15,0 1-15,0-1 0,-6 1 16,6-1-16,0 1 0,-3-1 16,0 2-16,3-2 0,2-1 0,-4 4 15,2 2-15,-3 0 16,1-3-16,1 3 0,-2 2 15,3-2-15,2 2 0,-3 0 16,-4 3-16,3-1 0,2 0 16,-3 2-1,-1 2-15,1 2 16,0 1-16,4-2 0,-1-2 0,2-1 0,-1-2 16,2 4-16,0 3 0,0 1 15,1 1-15,2-2 16,-1-2-16,-3 4 0,0 1 0,2 1 15,1 4-15,-3-5 0,-2-3 16,3 1-16,-1 1 0,3 1 16,3 1-1,-1-2-15,-1 3 0,3-3 0,1-1 0,-5 6 16,0 1 0,2-3-16,2-3 0,-1 2 0,-3 2 15,1-1-15,2 0 0,2 1 16,-4 2-16,5-4 0,-2-3 0,0 4 15,1 1-15,2-3 0,2-1 16,0 2-16,0 3 16,-2-1-16,4 1 0,-3-1 15,0 0-15,-1-1 0,-2-1 0,5 0 16,1 2-16,-3-1 0,1-1 0,-2 3 16,0 4-16,-1 0 15,1-1-15,0 1 0,1 0 16,-1-4-16,2-1 0,0 3 15,1 3-15,0-2 0,3-3 0,-1 4 16,1 0-16,1-2 0,-3-3 16,1 1-16,0 0 15,2 2-15,2-1 0,0 10 0,-2-1 16,3-11-16,0-6 0,1 6 16,2 3-16,-2-1 0,-2-1 0,4 6 15,7-1-15,-6-4 0,2 2 16,1 2-16,2-4 15,-3-3-15,1 1 0,0 5 16,0 0-16,-1-7 0,0 1 0,5 5 16,3 2-16,-1-3 15,-2-3-15,4 2 0,0 2 0,-1-1 16,0-1-16,1-1 0,3-2 16,-1 1-16,1 1 0,2-1 15,3 2-15,-4-4 0,0 1 0,2-2 16,-1-1-16,5 0 0,1-2 15,0-1-15,-1 0 0,0-1 16,0-2-16,4 3 0,0 1 16,0 1-16,2 0 15,3-2-15,0-1 0,-1 0 16,-4-2-16,3 0 0,3-2 0,-1-2 16,-1-1-16,4 2 0,2 2 15,-1-3-15,-3-2 0,2-1 16,5-2-16,-4-1 0,0 0 15,10 2-15,0 1 0,-2 1 16,3 0-16,-2-1 0,0-2 16,1 1-16,0 1 0,0-1 0,-2 0 15,0-2-15,-3 1 0,6-4 16,4 0-16,-5 1 0,-4 1 16,2 1-16,2-1 0,3 0 15,-2 0-15,23 2 0,-8-2 16,-5 1-16,-1 0 0,-2-3 15,0 0-15,-6 2 0,-6 0 0,6-1 16,4-1-16,-1-3 0,-1-1 16,-5 3-16,1 2 15,1 2-15,0-1 0,-2-1 16,-2-1-16,-3-2 0,0-1 0,15 0 16,9-1-1,-11 1-15,-9-1 0,-3 0 0,2 2 16,6 0-16,4 0 0,7-1 15,5-1-15,-4-1 16,-2-1-16,-17 2 0,-6 0 0,19 0 16,16-2-1,-12 0-15,-8-1 0,-8 2 0,-1 0 16,4 0-16,5 2 0,14-2 16,12 1-16,-6 0 15,-2 0-15,-20-2 0,-13-2 0,10 0 16,10 1-16,-7-1 0,-3 1 15,12 1-15,6 2 16,-9-2-16,-5 0 0,7-3 16,7 0-16,-5 2 0,-4 1 0,3-2 15,1-1-15,-9-2 0,-5-1 0,9 1 16,10 0-16,-14 0 16,-7 2-16,9-2 0,6 0 15,-5 0-15,-1 1 0,6-4 16,2-5-16,-10 9 0,-7 5 0,6-6 15,5-4-15,0 4 0,-2 2 16,6 1-16,3 0 16,-13-1-16,-9 1 0,9-1 0,5 0 15,-7 1-15,-5 1 0,2-1 16,-1 0-16,-2-1 0,-2 0 0,5-1 16,3 1-16,-7-3 15,-3 0-15,1 2 0,1-1 16,-6 3-16,-4 1 0,3-4 0,6-2 15,-6 3-15,-2 4 0,7 0 16,7 2-16,-4-4 0,-3 0 16,1 2-16,0 1 15,-3 3-15,0 1 0,2 0 0,1 1 16,-16-1-16,3 1 0,17 4 16,0 0-16,-18-1 0,3 1 0,22 3 15,-2-1-15,-21-7 0,1-1 16,21 4-16,-3 0 15,-20-3-15,1-1 0,4 1 0,2 1 16,0 0-16,-3 1 0,10 1 16,8 1-16,-6-1 0,-4 0 15,-2-1-15,1-1 16,-2 0-16,1 2 0,2-2 0,2-1 16,-2 0-16,-2-1 0,2-1 15,1 0-15,-1 2 0,-2-1 16,3 1-16,1-1 0,-3 0 15,-2-1-15,1-1 0,3-1 16,-4 1-16,-3 0 0,3-1 0,3 0 16,-2 0-16,-2 1 0,5 1 15,2-1-15,-3 0 0,-2 1 0,3-1 16,2 1-16,-2-1 16,-2 1-16,6 0 0,1 0 15,-3 0-15,-2 0 0,4-1 16,3 1-16,-6 0 0,-2 1 0,0 0 15,2-1-15,-3 1 0,-1 3 16,4-3-16,2 0 0,-4-2 16,-3 0-16,8 1 0,4 0 15,-8 3-15,-5 1 0,8 0 16,4 0-16,-7 0 0,-4 2 0,7 3 16,6 3-16,-9-3 15,-6-1-15,26 4 0,-1-1 16,-28-6-16,-2-1 0,26 7 15,0 0-15,-27-7 0,-2-2 0,26 8 16,3 2-16,-25-7 0,1 0 16,24 6-16,-1 0 15,-25-6-15,1-1 0,24 3 0,-1-3 16,-24-2-16,1-1 0,27 2 16,0 0-16,-5 1 0,-3 0 15,1-1-15,1 0 0,-5-1 0,-3 1 16,6-2-16,2-1 15,-9-2-15,-8-1 0,11 0 16,6 0-16,-9 5 0,-6 1 0,9 1 16,4 2-16,-9-3 0,-5-3 15,7 1-15,7 2 16,-3 2-16,-1-1 0,0-2 0,-3-2 16,-19 0-16,1 0 0,22 2 15,5-1-15,-13-1 0,3-2 16,-1 4-16,2 3 0,1-3 15,1-4-15,5 4 0,-2 1 16,-6-3-16,-4-3 0,18 3 0,2 1 16,-6 0-16,-6-2 0,6 1 15,4 0-15,-24-2 0,1 0 0,23 0 16,1 0-16,-5 0 16,-4 1-16,3-2 0,0-1 15,1 0-15,0 3 0,0 0 16,1 0-16,-4-1 0,-3 0 0,7 1 15,6 1-15,-12-1 16,-6-1-16,6-1 0,5 0 0,-1 0 16,1 0-16,3 2 0,1 2 15,-4-1-15,-3 0 0,4-2 16,3 0-16,-8-2 0,-3-2 16,6 6-16,7 3 0,-4-2 15,-3-1-15,4 1 0,4 2 16,-2-2-16,-2 0 0,5-2 15,4 0-15,-11-3 0,-7-2 0,5 3 16,3 3-16,0-2 0,-1 0 16,3 1-16,0-1 15,-3 1-15,-1-1 0,6 1 0,5-1 16,-4 1-16,-4 1 0,-2-4 16,-1 0-16,1 3 0,1 2 0,8-1 15,5 0-15,-14-2 16,-8-2-16,7 2 0,5 3 15,0-2-15,1 0 0,0-2 16,3 0-16,-7-1 0,-4 1 0,8 1 16,7 1-16,-8-2 0,-3-1 0,4-1 15,1 0-15,-4 2 16,-3-1-16,8 2 0,5 2 16,-9-4-16,-6 1 0,2-2 15,2 0-15,-2 3 0,-2 2 0,5 0 16,5 1-16,-7-1 15,-5-1-15,9 0 0,6 2 16,-7-1-16,-4-1 0,0 3 0,0-1 16,2 1-16,1 1 0,6-2 15,2 0-15,-11-4 0,-7-4 16,8 4-16,7 3 0,-1-1 16,0 2-16,0-5 0,3-2 15,-8 0-15,-3 0 0,7 3 16,5 0-16,-4 1 0,-3 1 0,2-4 15,2-2-15,-6 1 0,-2 1 0,11-1 16,7 2 0,-5-2-16,-4-1 0,-3 4 0,-2 0 15,-4 0-15,-3 0 0,9-1 16,5 0-16,-11 1 0,-9 2 16,8-3-16,4-1 0,0-2 15,1 1-15,0 3 0,-1 2 16,-4-2-16,-3-2 0,8-3 0,4-2 15,-8 1-15,-5 2 0,5-2 16,4 0-16,1 4 0,3 2 16,1-1-16,-1-1 0,-7-2 15,-4-3-15,8 1 0,8 1 16,-5 1-16,-1 0 0,5-1 16,4-2-16,-10 0 0,-6-1 15,7 0-15,5 1 0,3-2 16,0 0-16,4-4 0,3-4 15,-13 0-15,-6 2 0,7-1 0,7 0 16,-6 1-16,-2 2 0,5-5 16,5-1-16,5-7 15,4-2-15,0 0 0,-1 1 16,-14 5-16,-8 3 0,2-6 0,4-5 16,-3 4-16,-2 2 0,6-7 15,4-8-15,0 4 0,1 1 16,-4-2-16,-2 0 0,-6 1 15,-4 1-15,4-7 0,0-6 16,-1 1-16,1-1 0,-2 0 16,1-2-16,-6 1 0,-5 0 0,1-6 15,-1-3-15,-1 3 16,0 1-16,-1-5 0,0-6 0,-7 3 16,-5 4-16,-1-4 15,1-2-15,-3 0 0,-1 0 0,-5 1 16,-4 1-16,-1-1 0,-2-1 15,2-2-15,0-4 0,-8 6 16,-4 1-16,-2-4 0,0-3 16,-5 5-16,-4 4 0,0-3 15,-1-1-15,-4-2 0,-3 1 0,-1-4 16,-2 0-16,3 3 0,2 5 16,-5-1-16,-2 0 0,-3 5 15,-1 5-15,-4-4 0,-1-3 16,0 4-16,2 1 0,-3-2 15,1 0-15,-3 7 0,0 2 16,-3-1-16,-3-2 0,-2 2 16,0 1-16,-3 0 0,-1 1 15,-3-1-15,-1 2 0,-6 5 16,-2 5-16,4 0 0,4-2 0,-4 2 16,-2 1-16,3 4 0,1 2 15,1 0-15,0 0 0,-2 2 16,-1 3-16,0 1 0,-2 1 15,0 0-15,0 2 0,-5 1 16,-4 3-16,4 1 0,2 0 0,-7 3 16,-4 3-16,-2 1 0,-2 3 15,-11-2 1,-8-3-16,3 2 0,2 2 0,5 5 16,4 6-16,3-2 0,1 0 0,-4 1 15,-3 1-15,-2 2 16,0 1-16,-3 2 0,-1-2 15,2 2-15,-2 2 0,-1-2 0,-1 0 16,3 3-16,3 2 0,-6-4 16,-3-1-16,2-1 0,1 0 15,4 3-15,3 2 16,7-3-16,6-4 0,-5 3 0,-3 1 16,-4-2-16,-1 2 0,-1 1 15,0-1-15,4 1 0,2-1 0,-1-3 16,0-3-1,-14 0-15,-9 1 0,18-4 0,14-1 16,-10-3-16,-7-1 0,12 4 16,7 1-16,-16 0 0,-9-1 15,15 5-15,10 1 0,-17 1 16,-13-1-16,17-2 0,12-3 16,-13 5-16,-8 3 0,14-5 15,8-3-15,-17 5 0,-10 4 16,16-6-16,10-1 0,-9 2 15,-5 1-15,7-2 0,6-3 0,-4-1 16,0-1-16,6 1 0,4 0 16,-7-1-16,-5 0 0,10-3 15,5 0-15,-6-1 0,-5 0 16,2-1-16,2-1 0,-7 1 16,-5 3-16,10-4 0,6 0 0,-9 2 15,-5-1-15,13 2 0,9 3 16,-10-1-16,-6-1 15,4-3-15,3-1 0,-5 0 0,-5-3 16,13 2-16,7-1 0,-8-1 16,-6 1-16,4-2 0,3 0 0,-12 3 15,-7 2-15,11 1 16,9 1-16,-13 2 0,-8 1 16,9-2-16,8 1 0,-12-1 15,-6-1-15,9 3 0,7 2 0,-4-6 16,-4-3-16,11-3 0,5 2 15,-10 2-15,-7 4 16,9-1-16,7 0 0,-12-1 0,-7-2 16,3 4-16,3 2 0,-5-1 15,-2-1-15,8 0 0,7-1 0,-11 2 16,-5 3-16,12-3 16,10-1-16,-12-1 0,-6-2 15,4 0-15,4-1 0,-9 0 16,-6 0-16,9 0 0,6 2 0,-11 0 15,-9 1-15,11 0 0,7 1 16,-12 1-16,-9 1 0,12 1 16,8 3-16,-10-1 0,-7 0 15,11-2-15,9 0 0,-14-1 16,-10-2-16,12-1 0,11 0 0,-12-1 16,-8-2-16,10 4 15,8 4-15,-16-2 0,-10-1 16,13 1-16,8 0 0,-12 0 15,-10 0-15,12 2 0,10 0 0,-13-3 16,-10-3-16,13 1 0,8 1 16,-15-1-16,-12-3 0,15 3 15,10 1-15,-11 0 0,-8 0 16,8 0-16,5-1 0,-6 0 16,-6 0-16,10 2 0,5 2 0,-11-1 15,-9 2-15,14-4 0,10-2 16,-15 5-16,-8 4 15,14-2-15,10 0 0,-13-3 0,-9-2 16,13 0-16,10 0 0,-13 1 16,-9 2-16,11 0 0,7 0 15,-10 4-15,-7 1 16,10 0-16,7 1 0,-10 2 0,-7 3 16,10-6-16,6-4 0,-10 2 15,-5 2-15,9-1 0,6-2 0,-12 3 16,-9-1-16,14 1 0,10-2 15,-12 0-15,-6 1 16,11 0-16,9-1 0,-12 9 0,-11 4 16,12-3-16,9-2 0,-9-1 15,-6 0-15,12-3 0,10 1 16,-15-4-16,-8 0 0,9 3 16,8 1-16,-9-3 0,-6 0 15,10-3-15,8-1 0,-10 6 16,-5 4-16,13-1 0,6-2 0,-13 3 15,-9 0-15,14-1 16,9-3-16,-10-1 0,-5-2 16,10 1-16,8 0 0,-9 2 0,-5 2 15,9-6-15,3-2 0,-7 3 16,-3 0-16,6-1 0,5-3 0,-2 3 16,-3 0-16,10 0 15,6 3-15,-9-1 0,-6 1 16,9 2-16,6 1 0,-7 0 0,-7 1 15,11 0-15,6 0 0,-6 0 16,-8-1-16,7-7 0,5-2 16,-5 2-16,-7 2 15,6 0-15,1-2 0,3-3 0,-1-3 16,3 5-16,1 1 0,1 2 16,4-1-16,-3-1 0,2-2 15,1-2-15,2 0 0,4-3 16,4-2-16,-5 3 0,-5 2 15,3-3-15,3-3 0,2 0 16,-2-1-16,2 4 0,0 1 0,0-1 16,0 1-16,0-1 0,2 1 15,0-4-15,1-1 0,3 3 16,2 0-16,9 4 0,-3-1 16,-1-2-16,2 2 0,-2-1 15,-2 1-15,2 0 0,-2-1 0,5 1 16,1 1-16,-4 0 15,1-1-15,0 2 0,3 2 16,0-3-16,3-1 0,3 2 16,0 3-16,4 0 0,-1-2 0,4 0 15,-1-1-15,4 0 0,3 2 16,0-1-16,0-1 0,3 0 16</inkml:trace>
  <inkml:trace contextRef="#ctx0" brushRef="#br0" timeOffset="1943.8434">27349 11751 0,'0'0'0,"0"0"0,0 0 15,0 0-15,0 0 0,0 0 16,0 0-16,0 0 0,0 0 0,10 23 16,-10-23-1,7 23-15,-7-23 0,11 26 0,-5-16 16,3 0-16,1-2 15,-2 0-15,1-3 0,-1 1 0,-1-2 16,-2 0-16</inkml:trace>
  <inkml:trace contextRef="#ctx0" brushRef="#br0" timeOffset="2533.5008">27882 11657 0,'0'0'16,"0"0"-16,0 0 0,0 0 15,0 0-15,0 0 0,0 0 16,0 0-16,-11 29 0,11-29 0,-21 29 16,6-12-16,-4 1 0,-4 4 15,-3 0-15,-2 1 0,-1-1 16,-10 8-16,-2-1 0,-7 4 16,4-3-16,-3 3 0,4-3 15,8-4-15,6-4 0,5-5 16,3-2-16,5-4 0,4-3 0,5-2 15,3-1-15,4-5 16,6-2-16,7-5 0,7-3 16,2-1-16,1-2 0,7 1 0,5-4 15,1 1-15,2 0 0,7-3 16,1 0-16,-3 5 0,-2 1 0,0 1 16,-6 1-16,-5 3 15,-5 2-15,-7 3 0,-4 3 16,-3 1-16,-2 1 0,-9 4 15,-6 5-15,-6 4 0,-6 4 16,-13 7-16,-10 5 0,-5 3 16,1-2-16,-7 6 0,1-3 0,4-1 15,2-2-15,2 0 0,7-6 16,11-8-16,7-8 0,7-3 16,6-3-16,5-5 0,3-2 15,6-6-15,4-3 0,3 0 16,2-1-16,4-1 0,4 0 15,-1-1-15,2-1 0,6 0 16,4-1-16,-1 0 0,0 1 16,-4 1-16,-4 2 0,-3 1 15,-4 2-15,-6-1 0,-3 1 16,-3 1-16,-2 0 0,-5-2 16,-4 0-16,0 3 0,1 2 0,0-1 15</inkml:trace>
  <inkml:trace contextRef="#ctx0" brushRef="#br0" timeOffset="2800.2367">27501 11590 0,'0'0'0,"0"0"0,0 0 16,0 0-16,0 0 0,2 30 0,-2-30 15,5 35-15,-2-11 0,1 8 16,2 7 0,0 7-16,2 6 0,0 10 0,-2-5 15,-2 15-15,-4 11 16,2-10-16,1-9 0,-3 10 0,-3 0 16,0-13-16,-1-7 0,0 4 15,-1-3-15,2-7 0,0-7 0,1-12 16,-1-7-16,2-7 0</inkml:trace>
  <inkml:trace contextRef="#ctx0" brushRef="#br0" timeOffset="3166.6349">28285 11621 0,'0'0'0,"0"0"0,0 0 16,2 23-16,-2-23 0,2 34 15,0-9-15,1 0 0,0 2 16,0 4-16,0 2 0,0 9 15,-2-3-15,0 15 0,-1 3 16,-1-5-16,0-4 0,-4 7 16,-1-3-16,-1-8 0,0-6 0,-1-1 15,-2-2-15,0-6 0,1-3 16,2-7-16,2-7 16,-2-5-16,1-6 0,-3-12 15,-1-9-15,3 6 0,3 3 0,-1 2 16</inkml:trace>
  <inkml:trace contextRef="#ctx0" brushRef="#br0" timeOffset="3699.919">28334 11405 0,'0'0'0,"0"0"16,0 0-16,0 0 0,19-22 0,-19 22 15,27-14-15,-12 6 0,2 1 0,3-2 16,5 0-16,-1-1 0,0 2 16,6-2-16,0 2 0,-2 0 15,1 1-15,-2 1 0,-2 1 16,4 0-16,-5 1 16,-4 2-16,0 1 0,-3 1 15,0 0-15,-2 1 0,-1 0 0,1 2 16,-1 1-16,-1 1 0,-1 1 15,0-1-15,-3 1 0,0 0 16,-1 2-16,0 0 0,-2 3 16,0 2-16,-1 1 0,-1 2 15,-2 2-15,0 3 0,0 1 16,0 3-16,0 2 0,-1 3 16,0 4-16,1-1 0,-1 1 15,1 12-15,0 1 0,1 8 0,-1-3 16,-1 0-16,0 0 15,0-1-15,1 0 0,0 6 0,-2-1 16,0-5-16,0-3 0,0 4 16,0-3-16,-2-3 0,1-1 15,1-4-15,0-3 0,-1-3 16,-1-3-16,-1-3 0,-2-1 16,3-8-16,1-2 0,-1-3 0,-3-3 15,3-3-15,1-1 0,-3-1 16,-2 0-16,-2-4 0,-2-3 15,-1-2-15,-2-2 16,4 1-16,3 1 0,0 0 0</inkml:trace>
  <inkml:trace contextRef="#ctx0" brushRef="#br0" timeOffset="5366.9276">28461 11726 0,'0'0'0,"0"0"16,0 0-16,0 0 0,0 0 0,0 0 16,0 0-16,24-16 0,-24 16 15,30-14-15,-10 6 16,3-2-16,3 1 0,1-1 0,2-1 16,7-4-16,-1 1 0,-2 2 15,-1-1-15,5-2 0,-5 1 16,-5 3-16,-3 1 15,-2 1-15,-3 0 0,-2 0 0,-4 0 16,-1 1-16,-1 2 0,-5 1 16,-3-1-16,-1 0 15,1-2-15,-2 3 0,0-1 0,0 2 16</inkml:trace>
  <inkml:trace contextRef="#ctx0" brushRef="#br0" timeOffset="6316.8616">28806 11429 0,'0'0'0,"0"0"15,0 0-15,0 0 0,0 0 0,-22 0 16,22 0-16,0 0 0,-26 13 16,17-5-16,0 2 15,0 1-15,0 2 0,1 1 0,0 3 16,1 0-16,1-2 0,0 1 16,1 0-16,-2 6 0,2-1 15,0-2-15,2-2 0,-1-2 16,1 1-16,1-2 0,1-2 15,0-1-15,1-1 0,0-2 16,0-1 0,1-4-16,0 0 0,-1-3 0,2 1 0,-2-1 15,2 0-15,-2 0 16,1-5-16,-1 1 0,-1-1 0,0 1 16,0 2-16,-2 1 0,-3 3 15,0-1-15,-1 2 0,-1-1 16,0 1-16,-1-1 0,0 1 15,-1 0-15,0 1 0,0-2 16,1 2-16,2 1 0,-1 0 16,1-1-16,1 1 0,-1 0 15,0 1-15,2 0 0,1-1 16,-1 1-16,2-2 0,1 1 16,1 1-16,1-4 0,1 1 0,-1-3 15,3 3-15,1-2 0,4-1 16,1 0-16,1-1 0,2-1 15,1-2-15,0 0 0,0 1 0,-1-1 16,1-1-16,-1 1 16,0-1-16,1 2 0,1-2 15,-2 1-15,-1 0 0,-1-1 16,0-1-16,-2 2 0,0 1 0,-1-1 16,-2 0-16,0 1 0,-1-1 15,-1 1-15,0-2 0,-2 3 16,0-1-16,-2 0 0,-2 1 15,0 0-15,-1 1 0,-1 1 16,0 0-16,-2 2 0,-1 1 0,1 1 16,-1-1-16,0 2 0,1 0 15,-2 2 1,-2 1-16,1 0 0,0 3 0,0 0 16,0-2-16,1 1 0,0 0 15,3 1-15,0 1 16,2-1-16,1-1 0,-1 0 15,2-2-15,2 0 0,1 0 16,0-1-16,0-1 0,2 0 16,1-1-16,-1-1 0,1 0 0,-1-2 15,1-2-15,1 0 16,-1 0-16,1 0 0,-1 0 16,0-2-16,0 0 0,-1-2 0,0 0 15,1 0-15,-2 0 0,0 0 16,-1-1-16,0-2 0,-1 1 15,0 0-15,-1 0 0,-1 2 16,0 0-16,-4 1 0,-1-1 16,-1 2-16,0 1 0,-2 1 15,-2 2-15,0 2 0,0 0 0,0 2 16,0 0-16,-1 0 0,2 0 16,3 1-16,0 0 15,2 1-15,2-2 0,3 0 0,3-1 16,1-1-16,3-2 0,-2-1 15,1 2-15,-2-2 0</inkml:trace>
  <inkml:trace contextRef="#ctx0" brushRef="#br0" timeOffset="7483.5834">28635 12029 0,'0'0'0,"0"0"15,0 0-15,0 0 0,0 0 16,0 0-16,0 0 0,-20 13 15,20-13-15,0 0 0,-15 18 16,15-18-16,0 0 0,-12 22 16,9-10-16,0-1 0,1 1 0,1 0 15,2 0-15,1 0 0,2-1 16,1-3-16,2-1 16,-1-2-16,1-1 0,1-2 0,0-2 15,0-2-15,2-1 16,1-2-16,3-3 0,-3 1 0,0-3 15,2-1-15,0 0 0,-1 0 16,-1 0-16,-1-2 0,-1 0 16,-1-1-16,-2-2 0,0 4 15,-2 0-15,-1 0 0,0 0 16,-3 2-16,-1 0 0,-3 2 0,-1 2 16,-4 1-16,-3 0 15,0 4-15,-2 2 0,-7 3 16,-2 2-16,0 1 0,1 2 0,0-1 15,1 2-15,4-1 16,1 0-16,4-2 16,3 0-16,1-3 0,2 0 15,0 0-15</inkml:trace>
  <inkml:trace contextRef="#ctx0" brushRef="#br0" timeOffset="7933.4154">29220 11607 0,'0'0'0,"0"0"16,0 0-16,0 0 0,0 0 15,24-4-15,-24 4 0,29-7 16,-29 7-16,39-9 0,-13 4 15,1 1-15,2-2 0,3-1 16,2 0-16,8 0 0,-4 0 16,8 0-16,-4 0 0,-5-1 0,-4 0 15,-3 2-15,-3 1 16,-1 0-16,-4 2 0,-3 1 16,-4-1-16,-3 2 0,-2-1 0,-4 1 15,-6 1-15,0 0 0,-7-4 16,3 3-16,0 0 0,1 0 15</inkml:trace>
  <inkml:trace contextRef="#ctx0" brushRef="#br0" timeOffset="8236.4589">29465 11303 0,'0'0'0,"0"0"0,0 0 15,0 0-15,0 0 0,0 0 16,0 0-16,-1 30 0,1-30 16,1 22-16,-1-22 0,7 32 0,-1-14 15,-2 3-15,2 3 0,-1-1 16,1 0-16,0 3 16,1 3-16,-1 5 0,0-2 0,-2-2 15,0-1-15,-1 5 0,0-1 16,-2-3-16,-1 0 15,-1-4-15,-1-4 0,-1-3 16,-1-3-16,2-3 0,1 0 0,0-3 16,1-4-16,-1-4 0,1-2 15,0 0-15,0 0 16,0 0-16</inkml:trace>
  <inkml:trace contextRef="#ctx0" brushRef="#br0" timeOffset="8602.2481">29642 11317 0,'0'0'0,"0"0"16,0 0-16,0 0 0,0 0 0,0 0 15,9 25-15,-9-25 0,3 25 16,-3-25-16,4 31 0,0-12 15,-1 3-15,0 1 16,1 2-16,-1 0 0,0 2 0,1 8 16,-2 1-16,0-2 0,0-2 15,-1 9 1,0 0-16,-1-5 0,0-4 16,0-7-16,0-4 0,0-3 0,1-1 15,1-3-15,-1-2 0,0-4 16,-1-2-16,-2-3 0,-2 1 0,-1-4 15,-3-3-15,1-2 16,2-2-16,-1-4 16,1-5-16,-1 2 0,0-1 0,0 3 15,2 1-15,1 2 0</inkml:trace>
  <inkml:trace contextRef="#ctx0" brushRef="#br0" timeOffset="8808.4026">29582 11757 0,'0'0'0,"0"0"15,0 0-15,0 0 0,0 0 16,0 0-16,0 0 0,0 0 15,0 0-15,0 0 0,11-22 16,-11 22-16,0 0 0,0 0 16,0 0-16,28-16 0,-28 16 0,0 0 15,20-3-15,-20 3 16,0 0-16,0 0 0,20 1 16,-19 2-16,-2 2 0,-3 2 15,-1 0-15,-3 1 0,-1-1 0,-4-4 16,-4-3-1,3-1-15,1 1 0,2 0 0</inkml:trace>
  <inkml:trace contextRef="#ctx0" brushRef="#br0" timeOffset="9116.8559">29303 11979 0,'0'0'0,"0"0"0,0 0 0,0 0 16,0 0-16,28-19 0,-28 19 15,28-12-15,-13 7 0,2-4 16,0 0-16,1 0 0,1 3 0,0-3 16,2 1-16,4-2 0,-3 0 15,0 3-15,0 1 0,0 0 16,0 0-16,-1 1 16,-1-1-16,-2 2 15,-1 1-15,-3 1 0,-1 0 0,-2 0 16,-2 0-16,-1 1 0,-2-1 15,-1 1-15,-1 0 0,-1 1 0,-1 0 16,-2 0-16,-2 4 16,-2 0-16,0 0 0,-5 0 15,-3 0-15,2 0 0,1-2 0,2 1 16</inkml:trace>
  <inkml:trace contextRef="#ctx0" brushRef="#br0" timeOffset="9736.0788">29234 12119 0,'0'0'15,"0"0"-15,0 0 0,24-8 16,-15 5-16,3-1 0,5 0 0,6-4 16,1-1-16,4 0 0,1-1 15,0 1-15,-1 1 0,6 0 16,-1-2-16,0 1 0,0 0 0,-1-1 16,0 1-16,-3 1 15,-4 1-15,-1 1 0,-1-1 16,-2 2-16,-2 1 0,0-1 15,0 2-15,-3 2 16,-2 1-16,-3 0 0,-2 0 0,-6 1 16,-8 2-16,0-2 15,-2-2-15,1-1 0,2 1 16,1 0-16</inkml:trace>
  <inkml:trace contextRef="#ctx0" brushRef="#br0" timeOffset="9967.3657">29482 12154 0,'0'0'0,"0"0"0,0 0 15,0 0-15,0 0 0,0 0 0,-14 23 16,8-14-16,1 3 0,-1 1 16,1 1-1,-1 0-15,1 0 0,0 0 0,2 1 16,1-1-16,-1-3 0,2 0 15,0-3-15,2 1 0,2-4 0,0-3 16,0-4-16,1-1 0,-2 2 16,0 0-16</inkml:trace>
  <inkml:trace contextRef="#ctx0" brushRef="#br0" timeOffset="10133.5122">29617 12187 0,'0'0'0,"0"0"16,0 0-16,0 0 0,0 0 0,0 0 15,0 0-15,0 0 0,0 0 16,17 23-16,-17-23 16,0 0-16,20 18 0,-20-18 15,14 15-15,-6-7 0,0-2 0,-2-2 16,0-3-16,-1 0 0,0-1 16,-1 1-16</inkml:trace>
  <inkml:trace contextRef="#ctx0" brushRef="#br0" timeOffset="10499.7468">29967 11688 0,'0'0'0,"0"0"0,0 0 16,0 0-16,0 0 0,0 0 16,0 0-16,0 0 0,0 28 15,0-28-15,2 29 0,-2-29 0,1 33 16,-1-13-16,0 3 16,0 2-16,0 0 0,-1 2 15,0 0-15,0 5 0,0-1 0,0 6 16,0-2-16,-1-3 0,-1-2 15,1-2-15,1-4 0,0-3 16,0-5-16,0-1 0,0-2 16,1-2-16,0-3 0,0-4 15,0-4-15,-4 1 0,2-4 0,0 1 16,2 2-16,-2-4 0</inkml:trace>
  <inkml:trace contextRef="#ctx0" brushRef="#br0" timeOffset="11284.3899">29892 11430 0,'0'0'0,"0"0"0,0 0 0,0 0 16,0 0-16,0 0 0,0 0 16,22-18-16,-22 18 0,0 0 15,27-12-15,-27 12 0,25-7 0,-10 3 16,2 1-16,0-1 0,-2 2 16,0-2-16,2 1 15,-1 1-15,0 0 0,0 1 0,1-2 16,-2 0-16,0 0 0,-2 2 15,0 1-15,-2-1 0,-1-1 16,-1 1-16,0-1 0,-2 2 16,0 0-16,-1 1 0,-2-1 15,0 1-15,0 0 0,-1 1 16,-1-1-16,0 2 0,1 0 0,-2 1 16,-1 0-16,0 2 0,0-1 15,0 2-15,0 2 0,-1 0 16,0-2-16,-1 1 0,2 1 15,-1 1-15,-1 1 0,0 2 16,0 1-16,1 2 0,0 0 0,-1 0 16,2 0-16,0 2 15,0-2-15,0 8 0,0 2 16,0-3-16,0 1 0,0 0 16,2 2-16,-1 3 15,0 1-15,0 3 0,1 3 16,0-4-16,0-5 0,1 7 0,-1-1 15,-1 0-15,0-1 0,0 1 16,-1 0-16,1-3 0,0-1 0,0 1 16,1 0-16,-1 5 0,-1-3 15,1 1-15,0-1 16,0-1-16,1-1 0,-1-1 0,0-2 16,1-3-16,-1-2 0,-1 0 15,1-3-15,-1-2 0,1-1 16,-1-4-16,1 1 0,-1-1 15,0 0-15,0-2 0,0-1 16,0-1-16,0-2 0,0-2 16,-1-1-16,1-1 15,0 0-15,0-2 0,-2 2 0,-1-6 16,1-4-16,-1 1 0,-2-1 16,0-3-16,-2-5 0,1-1 15,0 3-15,1 3 0</inkml:trace>
  <inkml:trace contextRef="#ctx0" brushRef="#br0" timeOffset="11750.4478">29959 11867 0,'0'0'0,"0"0"0,0 0 0,0 0 16,0 0-16,0 0 0,0 0 16,0 0-16,0 0 0,0 0 15,0 0-15,11-21 0,-11 21 0,0 0 16,27-12-16,-27 12 0,25-8 16,-12 5-16,1 1 0,-2-1 15,1 2-15,-1-2 16,-1 0-16,-1 1 0,0 0 0,0 3 15,-1 1-15,-1 1 0,-2-1 16,0 2-16,-3 2 0,-1 1 16,-2 2-16,-3 1 0,-3 1 15,0 0-15,-2 1 0,-2 0 16,-3 1-16,1 0 0,1-1 0,-3 1 16,1-1-16,2-1 15,2-4-15,2 1 0,0-2 0,2-1 16,1 0-16,2-3 0,2-2 15,-1 3-15,1-3 0,7 0 16,1-2-16,2-2 0,1 0 0,3-2 16,0 0-16,2 0 15,3 0-15,3-5 0,0-1 16,-3 1-16,-4 1 0,-1 2 0</inkml:trace>
  <inkml:trace contextRef="#ctx0" brushRef="#br0" timeOffset="12849.9049">30708 11603 0,'0'0'0,"0"0"15,0 0-15,0 0 0,0 0 0,0 0 16,1 28-16,-1-28 16,3 25-16,-3-25 0,8 31 15,-4-15-15,1-2 0,-1 2 16,2 1-16,-2-2 0,1 0 0,1 2 16,2-1-16,0-3 0,-2 0 15,2-2-15,1-1 0,2-2 16,2-4-16,1-1 0,3-3 15,0-2-15,-2-1 0,3-2 16,1-2-16,-2-2 0,-4-1 0,-2 2 16,-1 1-16,-1 1 0</inkml:trace>
  <inkml:trace contextRef="#ctx0" brushRef="#br0" timeOffset="13133.7845">30906 11519 0,'0'0'0,"0"0"0,0 0 15,0 0-15,0 0 0,0 0 0,0 0 16,5 31-16,-5-31 0,2 33 16,-1-9-16,0 0 0,0 0 15,0 8-15,1 4 0,-2 12 16,0-2-16,0 13 0,-2 2 15,2-5-15,0-5 0,-1 8 16,0-3-16,0-9 0,0-7 0,1 1 16,0-5-16,1-8 15,0-7-15,0-5 0,2-7 16,-2-3-16,0-4 0,-1-2 16,1 2-16,-1-2 0</inkml:trace>
  <inkml:trace contextRef="#ctx0" brushRef="#br0" timeOffset="13433.5519">31184 11647 0,'0'0'0,"0"0"16,0 0-16,0 0 0,0 0 0,0 0 15,27-3-15,-27 3 16,28 2-16,-28-2 0,41 1 16,-19-1-16,0-1 0,1 1 15,2 0-15,-3 1 0,-2 0 0,3-1 16,-1 2-16,-4-2 16,-1 0-16,-3 1 0,-2 2 15,-2-3-15,-1-2 0,-2-2 0,-3 0 16,0 0-16,-1 1 0,-1 1 15</inkml:trace>
  <inkml:trace contextRef="#ctx0" brushRef="#br0" timeOffset="14117.0439">31371 11518 0,'0'0'0,"0"0"0,0 0 0,0 0 0,0 0 15,0 0-15,0 0 0,0 0 16,0 0-16,0 0 15,0 29-15,0-29 0,0 24 0,0-24 16,3 33-16,-1-16 0,1 1 16,1 1-16,-1 1 0,0-1 15,-1 1-15,1 6 0,-1-2 16,-1-2-16,0-2 0,-1 0 16,0-3-16,-1 0 0,0-1 15,-1-4-15,-3-1 0,-1-2 16,-3-1-16,-2 0 0,-2-1 15,-1-2-15,0-1 0,0 0 16,-1 2-16,2-4 0,0 0 0,-3-3 16,0 0-16,1-1 0,0 0 15,2 0 1,0 0-16,1 0 0,1 0 16,1 0-16,2 1 0,1 0 15,2 0-15,1 0 0,1 0 0,3 1 16,0 0-16,2-1 0,3-1 15,1 1-15,4 0 0,1-1 16,1 0-16,3 0 0,0 0 16,0 1-16,-1 1 0,5 0 15,-2 1-15,0 1 0,-3 0 0,-1-1 16,-2 1-16,-1-1 0,-1 0 16,-1 3-16,-3 4 15,-2-1-15,-5 1 0,-2 2 16,-5 4-16,-1-2 0,-2 1 0,-4 5 15,-3 2-15,2-3 0,2 0 0,-3 1 16,2 0-16,1-4 16,4-1-16,3-3 0,1-2 15,4-2-15,0 0 0,6 0 16,3-2-16,3 0 0,1 0 0,4-1 16,5-3-16,0 0 0,1 0 15,2-1-15,0-2 16,0 1-16,-1 0 0,5 1 0,1-1 15,-3 1-15,-2-1 0,-2-2 16,-1-2-16,-4 0 0,-2-2 0,-3-1 16,-3-1-16,-3 2 15,0 2-15,-1 1 0</inkml:trace>
  <inkml:trace contextRef="#ctx0" brushRef="#br0" timeOffset="14333.2445">31082 11524 0,'0'0'16,"0"0"-16,0 0 0,0 0 0,0 0 15,0 0-15,0 0 0,0 0 16,4 29-16,-4-29 0,2 32 15,-2-32-15,-1 40 0,0-22 16,0-1-16,0-4 0</inkml:trace>
  <inkml:trace contextRef="#ctx0" brushRef="#br0" timeOffset="30453.6318">5992 13825 0,'0'0'0,"0"0"15,0 0-15,0 0 0,25-12 16,-25 12-16,18-10 0,-9 5 15,1 0-15,-1 0 0,3 1 16,-4-1-16,3 1 0,0 0 16,0 1-16,0 1 0,-1 1 0,1 1 15,0 1-15,0 0 0,2 1 16,-1 0-16,0 2 0,1 0 16,0 0-16,0 0 0,2 0 15,-1-1-15,0 0 0,1 0 16,-1-2-16,2 0 0,-3 0 15,2 0-15,1 0 0,-3-1 16,2-1-16,2-1 0,-1 0 16,0 0-16,-2 0 0,1-1 15,-1 0-15,-4 0 0,-1 2 0,1-1 16,-3 0-16,2 0 0,0 1 16,0 1-16,1 0 0,-4 0 15,2 0-15,1 1 0,0 1 16,-2 1-16,1 1 0,0 0 15,-1 0-15,1 0 0,1-2 16,-1 0-16,-1 0 0,0-1 0</inkml:trace>
  <inkml:trace contextRef="#ctx0" brushRef="#br0" timeOffset="48571.8221">2697 5142 0,'0'0'0,"0"0"16,0 0-16,0 0 0,0 0 0,0 0 15,-19-21-15,19 21 16,0 0-16,-16-21 0,16 21 16,-13-16-16,7 8 0,-2 0 15,0 0-15,-2 1 0,-1 0 0,0 2 16,-3-2-16,-1 1 16,3 1-16,-3-1 0,2 2 15,-3-1-15,1 1 0,-2 0 0,-1 2 16,-1-1-16,0-1 0,-6 0 15,-1 1-15,1-1 0,0 2 16,-3-1-16,2-2 0,-2 2 0,3 2 16,-2 0-16,0 1 15,-2-1-15,0-2 0,-3 2 16,-1 0-16,1 2 0,0 0 0,0-1 16,0 0-16,2 2 0,-1-1 15,-2 1-15,-2-1 0,3 0 16,5 1-16,-7 1 0,-2-1 15,7 0-15,-2 0 0,-1 0 16,0 1-16,1-1 0,0 0 16,1 3-1,2 1-15,0 0 0,3-1 0,-3 0 0,2-1 0,-2 2 16,2 1-16,0-1 0,1-1 16,0 1-16,-3 0 0,1 4 15,-3 0-15,4-1 0,4-3 16,-2 3-16,-2 1 0,0-2 15,1 0-15,1 2 0,1 1 16,0 3-16,3 0 0,-6 0 16,-3-2-16,6-2 0,1-1 0,1 2 15,5 2-15,4-2 16,2 0-16,-2 0 0,0 2 0,0-2 16,0 0-16,0 0 0,0 1 15,2 0-15,0 1 0,0-1 16,2-1-16,-1 2 0,1-2 15,-1 2-15,0 4 0,2-4 16,1-3-16,-1 1 0,2 0 16,1 1-16,-2 0 0,-1 1 15,-2 1-15,3-1 0,0-2 0,-1 3 16,-2-2-16,2 2 0,2-1 16,-2 2-16,-1 0 0,0 0 15,1 1-15,2-1 0,-2-1 16,0 0-16,1-3 0,-1 3 15,-1 3-15,4-4 0,-2 0 0,3-1 16,-1 0-16,-2 0 16,3-1-16,0 0 0,-1 0 15,-1-1-15,-1 0 0,2 0 0,-2-2 16,2 2-16,1 0 0,-3 0 16,3 1-16,-4 1 0,2-4 15,1 2-15,1 1 0,0-5 16,-1 1-16,1 1 0,1 0 15,-1-1-15,-1-1 0,1-1 16,0 0-16,-1 0 0,2-1 0,-1 1 16,0 1-16,-1-1 0,3 1 15,-1 0-15,-1 1 0,0-3 16,2 1-16,-2 1 0,0 1 16,-1 0-16,1-2 0,1 3 15,-1 1-15,-3-2 0,2 0 16,0 0-16,2 2 0,-1-1 0,0 1 15,-1-1-15,2 2 16,1-3-16,-2 1 0,-1 1 16,2 2-16,-1 0 0,0 0 0,-1 0 15,3-1-15,-3 1 0,0 2 16,3-1-16,-2 0 16,1 0-16,1 2 0,-2-3 0,2 0 15,-1 0-15,-1 1 0,1 1 16,1-1-16,-3 1 0,2 1 0,1-1 15,-2 2-15,3-3 16,0-1-16,0 2 0,0 3 16,-3 0-16,3-1 0,-1 5 0,-1 0 15,2 0-15,2-1 0,-2-1 16,0-2-16,0 0 16,0-1-16,1 1 0,2 2 15,-2-3-15,2 0 0,-1 0 0,2 1 16,-3-2-16,3-2 0,-3 2 15,2 2-15,0 1 0,-2-1 16,1 1-16,1 2 0,-3-3 0,1-2 16,2 1-16,-2 1 15,1 1-15,-2 0 0,2 0 0,-1 1 16,1-1-16,0 0 0,0 1 16,-1 1-16,1-1 0,-1 0 15,1-1-15,-2 0 0,0-1 16,1 2-16,2 1 0,-2 2 15,1-1-15,-2-2 0,-2 3 16,2 1-16,-1-1 0,1-3 0,-3 3 16,2 1-16,1 0 0,-2 0 15,1 6-15,1 0 16,-2-3-16,1-1 0,1 1 0,-2 2 16,0-2-16,0-1 0,1-1 15,1 0-15,0-1 0,0 2 0,0-1 16,0 2-16,0-2 15,0 0-15,0 1 0,0 1 16,0-1-16,0 2 0,1 0 16,1-2-16,0 2 0,-2-1 0,0 0 15,2 0-15,1 1 0,-3 1 16,1 0-16,1 0 16,-2-2-16,1 0 0,5 7 0,-1 0 15,-1-6-15,-3 2 0,2 6 16,3 2-16,-3-3 0,3-1 15,-5 0-15,1 1 0,-1-4 0,1-3 16,1 3-16,2 1 16,0 1-16,1 0 0,-2-3 0,-2-1 15,3-1-15,0 0 0,2-1 16,-4 1-16,3 0 0,0-1 16,-1 3-16,0 1 0,1 0 15,-2 0-15,2-2 0,0 0 16,0-3-16,-3 0 0,4 0 15,-3 3-15,5-2 0,0-3 0,1 2 16,2-1-16,-4 2 16,-1-2-16,3-1 0,6-2 15,-3 0-15,-1-1 0,-1 3 16,1 1-16,-2 0 0,1-1 0,0-2 16,4 1-16,1-2 0,0-1 15,-1 6-15,2 1 0,-2-4 16,0-4-16,0 2 0,0 0 15,1-2-15,0-2 0,5 0 16,-1 2-16,-2-5 0,-2-1 16,3 1-16,-3 0 0,2 0 0,-1-1 15,2-1-15,3 0 0,0 0 16,1 0-16,-1 0 0,2 2 16,-1-2-16,2-1 0,1 0 15,1 1-15,-1-3 0,-1 1 0,6 1 16,1 0-16,-7-2 15,1-3-15,4 3 0,2 1 16,0-1-16,-1 0 0,1-1 16,0-2-16,0 0 0,0 0 0,2-1 15,0 0-15,-2-2 16,0 0-16,4 0 0,3 0 0,-3 0 16,-5 0-16,5-2 0,4 0 15,-4 2-15,-2 2 0,5 1 16,4-2-16,-6 1 0,0-1 15,9-1-15,1-1 0,-3 0 16,-6 1-16,4-2 0,3-1 16,-2 3-16,-2 3 0,3-2 15,3 1-15,-5-1 0,-1 1 0,3-2 16,1-1-16,-1 3 0,0 2 16,6-3-16,-1 0 0,-6-2 15,-3 0-15,9 0 0,2 0 16,-2 0-16,-1 0 0,0 0 15,3 0-15,-2 0 0,-1 2 0,3-2 16,0-1-16,-3 3 0,-3 0 16,5-1-16,2-2 15,-2 1-15,-6 2 0,10 1 0,0-1 16,-6-1-16,-1 0 0,23 0 16,-8-1-16,-18 1 0,1 2 15,18 1-15,-3-1 0,-8-1 16,-6-4-16,8 2 0,6 0 15,-8-1-15,-6 1 0,2 0 16,3 0-16,-5 0 0,-2-1 0,1 0 16,3-1-16,-2-1 0,-2 0 15,4 3-15,-3 1 16,-1-2-16,-1 0 0,2 0 0,-1 1 16,-2-2-16,-2-1 0,-1 2 15,-1 1-15,-14 1 0,2 2 16,7-3-16,4 0 0,0 0 15,-2 1-15,3-1 0,0-1 16,0 1-16,-5 0 0,3 1 16,2 0-16,0 0 0,1 1 15,-1 0-15,2-1 0,-5 0 0,1 1 16,2-2-16,4 0 0,-3 1 16,-2 1-16,3-1 0,3 1 15,-6-1-15,2 1 0,2-1 16,2-2-16,-1 2 0,-2 0 15,3-1-15,1 0 0,-1 2 16,0-1-16,4 0 0,0-1 16,-1 2-16,1-2 0,0 1 0,3-1 15,-3 1-15,-1-1 0,5 3 16,3 3-16,-5-4 0,-3 0 16,5 1-16,4 2 15,-6-2-15,-2-2 0,28 2 0,-3 0 16,-5 0-16,-3-2 0,1 4 15,2 3-15,-10-3 0,-6-1 16,6-3-16,4-1 0,-1 1 16,0 1-16,4 0 0,4-1 15,-9-1-15,-7 0 0,5 2 0,5 0 16,0 0-16,1-1 0,2 0 16,4-2-16,-10 0 0,-4 0 15,3 0-15,1 2 0,2 0 16,1 0-16,3-1 0,3-1 15,-10 0-15,-6 0 0,7 2 16,4 1-16,2 0 0,1 0 0,4-1 16,5-2-16,-10 0 0,-4-1 15,6 0-15,5 1 0,-8 0 16,-5 0-16,5 1 0,5-1 16,-2 1-16,-2 1 0,2-1 15,3 0-15,-12 0 0,-5-1 16,8-1-16,4 2 0,-1 2 15,-2-1-15,6 0 0,2-1 16,-9 0-16,-8 1 0,9-1 16,5 1-16,-3 2 0,-3 1 0,6 0 15,2-1-15,-9-2 0,-7-1 16,5 0-16,6 3 16,-2 3-16,-3 2 0,4 2 0,2 1 15,-5 0-15,-4-1 0,2-1 16,2-3-16,-4-1 0,-2-2 15,8 4-15,4 4 0,-8-3 0,-4-2 16,6 1-16,3 0 16,-3-3-16,-1 0 0,5-1 0,3 0 15,-11 1-15,-6 0 0,6 3 16,5 4-16,-2-3 0,1-1 16,0 0-16,3 0 0,-11 2 15,-7 0-15,7 1 0,5 0 16,-3-3-16,-1-2 0,2 0 15,3-2-15,-4 2 0,-1 0 0,4 0 16,5-3-16,-8 0 16,-5 2-16,5-3 0,3 0 0,-6 1 15,-1 1-15,0 2 0,-1 0 16,0-3-16,-2-2 0,6 0 16,3 0-16,-7 2 0,-5 1 15,3-1-15,5 1 0,-8-2 16,-3-1-16,4-2 0,3-1 15,-5 2-15,-4 1 0,9 2 16,4 3-16,-4-4 0,-2-3 0,5 0 16,2-1-16,-3 2 15,-4-1-15,-2-1 0,-2-1 0,0 3 16,1 1-16,4 0 0,3 1 16,-3 1-16,-2-1 0,0-1 15,-2-2-15,0-1 0,0 0 0,6-3 16,5-1-16,-9 3 15,-7 3-15,7-1 0,5 0 16,-21 0-16,0 0 0,23-3 16,2-1-16,-25 5 0,0 0 0,29 1 15,0 2-15,-24-3 0,0-2 16,26-2-16,-3-1 16,-22 3-16,0-1 0,22 0 0,-3 0 15,-21 3-15,1 1 0,23-5 16,-3 0-16,-22 3 0,1 1 15,4 0-15,1-1 0,-4 0 16,2-1-16,3 1 0,2 0 16,-2 0-16,1-1 0,1 2 15,1 0-15,-2-1 0,2 0 0,-1 1 16,-1 2-16,-2-2 0,1 1 16,1-1-16,0 1 15,1 0-15,0 0 0,0-3 0,0-1 16,-3 3-16,0 2 0,5 0 15,3-1-15,-1-1 0,0-1 16,3 3-16,1 3 0,-3-1 16,-4-1-16,3 1 0,3 0 15,-4 0-15,-3-1 0,5 0 0,5 2 16,-6 1-16,-4 2 0,7-1 16,3-1-16,-2-2 0,-3 0 15,3 1-15,1 1 0,0 2 16,-2 0-16,26 4 0,-4-2 15,-25-6-15,0 0 0,26-2 16,0-2-16,-10 3 0,-8 2 0,3 2 16,3 0-16,0-3 0,2-4 15,1 4-15,-1 3 0,-8-3 16,-5-1-16,7-2 0,5-1 16,0 3-16,-1 2 0,0-2 15,-1-1-15,-5 1 0,-3 2 16,5 0-16,4 1 0,-6-4 15,-5-1-15,5 2 0,2 0 16,-3 3-16,-5-1 0,2-3 0,0-2 16,-1 2-16,-3 2 0,1 1 15,2 2-15,-1-6 16,-1-3-16,2 2 0,0 1 0,-4 2 16,-2 2-16,6 1 0,3 1 15,-5-3-15,-6 1 0,9 0 16,4 1-16,-7 0 0,-5 2 15,6-3-15,4-1 0,-5 2 16,-3 1-16,6 0 0,3 0 16,-4-3-16,0 0 0,-2 0 0,0-2 15,2 2-15,0 0 0,-1 1 16,1 2-16,-3-3 0,-2 1 16,4 2-16,5 0 15,-7-3-15,-4-2 0,6 1 0,3 2 16,-6-1-16,-3 0 0,7-1 15,3 1-15,-5 0 0,-5 2 0,4-1 16,2 1-16,-17-4 16,2 2-16,20 1 0,-2 1 15,-19-3-15,2 1 0,23 4 16,-2 1-16,-22-5 0,4 0 0,24 4 16,1 4-16,-27-8 0,3-1 0,22 4 15,-2-3-15,-24 1 16,3-1-16,25 4 0,3-3 15,-25-2-15,-2 1 0,23 3 16,0 0-16,-6 2 0,-5-1 0,4 0 16,2-3-16,-1 2 0,-1-1 15,0 1-15,-1 2 0,-4-2 16,-1 0-16,6-3 0,4-3 16,-6 3-16,-5 0 0,8 3 15,4 1-15,1-3 0,-1-2 0,1-1 16,-1 0-16,-7 1 15,-5 0-15,9-1 0,8 0 16,-10 1-16,-4 1 0,5-1 16,3 0-16,1-3 0,1-1 0,-1-3 15,0 0-15,-9 0 0,-3-1 16,8 1-16,7 0 0,-4 1 16,-1 0-16,-2-3 0,0-3 15,-3 1-15,0 2 0,5-5 16,5-1-16,-10 0 0,-7 3 15,8-1-15,5 0 0,-9 0 16,-5 3-16,6-1 0,4 0 16,-1-1-16,0 2 0,4-2 15,3 1-15,-4 0 0,-2-1 0,8 2 16,4 0-16,-9 1 0,-6-1 16,5 2-16,3 2 0,1-3 15,-2 0-15,5-3 0,3-2 16,-9 2-16,-5 0 0,6-1 15,5-3-15,-4 3 0,-1 1 0,4 2 16,5 1-16,-8-4 0,-9-1 16,10 2-16,5 0 15,0 1-15,-1 1 0,2-1 0,2-1 16,-8 1-16,-5 1 0,6-3 16,3-1-16,-4-2 0,-1-2 15,2 0-15,4 1 0,-10 2 16,-4 1-16,8-2 0,6-2 15,-2-1-15,-4-2 0,3-2 16,1-3-16,-6 7 0,-4 3 0,6-3 16,6-4-16,-6 0 15,-6 1-15,2-5 0,3-5 16,-1 6-16,-1 3 0,3-6 0,2-3 16,-6 1-16,-4 1 0,4-6 15,3-4-15,-4 6 0,-4 2 16,7-7-16,3-5 0,-4 4 0,-2 3 15,1-6-15,1-4 16,-6 4-16,-5 1 0,7-10 16,5-4-16,-7 5 0,-3 4 0,-1-7 15,1-4-15,-5 3 0,-6 2 16,4-7-16,2-6 16,-6 6-16,-3 5 0,1-8 0,1-6 15,-4 5-15,-3 1 0,-1-9 16,-2-5-16,1 7 0,3 7 0,-4-9 15,-3-5-15,-5 7 16,-5 5-16,-1-10 0,0-6 16,-2 8-16,2 3 0,-5-5 15,-3-4-15,-1 6 0,-1 6 0,-7-8 16,-3-6-16,1 5 0,0 4 16,-5-8-16,-2-4 15,-2 8-15,0 4 0,-8-5 0,-5-5 16,4 7-16,3 7 0,-10-5 15,-3-1-15,1 5 0,1 5 0,-3-5 16,-4-2-16,1 7 16,1 8-16,-8-7 0,-6-1 0,4 4 15,5 5-15,-9-2 16,-4 3-16,-4 3 0,-1 5 0,-3-4 16,-1 0-16,-1 3 0,1 2 15,-9 0-15,-7-2 0,5 12 16,2 6-16,-15-4 0,-11-5 15,10 7-15,4 2 0,-4 6 16,-4 2-16,5 2 0,4 1 0,-7 1 16,-6 2-16,8-1 0,2 0 15,-5-1-15,-7 0 16,11 3-16,6 4 0,-9 2 0,-6 1 16,5-3-16,4-2 0,-11 0 15,-9 1-15,7-1 0,7 0 0,-10 2 16,-7 1-16,12 0 15,7-1-15,-13 3 0,-8 4 16,12 0-16,7-1 0,-13 1 16,-6 0-16,9-5 0,6-2 0,-7 3 15,-5 3-15,7 2 0,7 4 16,-15-7-16,-9-4 0,8 3 16,8 0-16,-9 4 0,-4 4 15,8-1-15,5 1 0,-7-2 16,-5-1-16,10-3 0,6-2 15,-9 6-15,-8 4 0,10-4 16,6 1-16,-11-2 0,-7 0 16,11 2-16,6 4 0,-11-3 0,-9 0 15,11 1-15,6 1 0,-10 0 16,-7 3-16,9-3 0,7 0 16,-5 4-16,-4 1 0,7-2 15,7 0-15,-8-2 0,-3 0 16,5-2-16,6-1 0,-10 2 15,-6 0-15,13-1 0,8-2 16,-12 4-16,-10 3 0,11-3 0,8-2 16,-6 3-16,-5 2 15,8 0-15,6 0 0,-9-2 0,-5 0 16,9-2-16,7 2 0,-8-2 16,-5 1-16,10 0 0,6 2 15,-8-3-15,-5-2 0,7 0 16,5 0-16,-7 5 0,-6 1 15,12-1-15,8-2 0,-13 1 16,-6-1-16,8-1 0,7-3 0,-2 4 16,-1 3-16,5-3 0,3-2 15,-12 2-15,-6-1 16,12-1-16,9-1 0,-7-3 0,-5-2 16,6 4-16,6 1 0,-7 0 15,-3-3-15,6 0 0,5 0 16,-5 2-16,0 2 0,7-4 15,2-1-15,-6 1 0,-6-1 16,6 1-16,5-1 0,-8-2 16,-2-1-16,7 0 0,6-1 0,-10 3 15,-8 1-15,10-1 0,7-2 0,-2-2 16,-3-3 0,8 4-16,6 3 0,-9-1 0,-3-2 15,6-1-15,4 2 0,-5 1 16,-3 1-16,3 0 0,2-3 15,-5 6-15,-3 0 0,4-2 16,3-4-16,-5 3 0,-3 1 16,3 3-16,4-1 0,-3 1 15,-2 1-15,8-1 0,6-3 0,-9-1 16,-7-1-16,10 0 0,6-1 16,-6 1-16,-7 0 0,12-1 15,8 1-15,-8-1 0,-6 1 16,4 0-16,0 1 0,-3-2 15,-1-2-15,1 2 0,1 2 0,-4-1 16,-2-1-16,7 2 16,6 1-16,-7 3 0,-3 0 15,8-3-15,5-1 0,-7 0 0,-5 0 16,5 1-16,4 1 0,-6 0 16,-3 2-16,5-3 0,3-1 15,-6 1-15,-3 0 0,5 1 16,5 1-16,-2 0 0,-1 1 15,3-4-15,3-1 0,-7 2 16,-5 3-16,1 0 0,1 1 0,-4-1 16,-2 0-16,5 1 15,6-2-15,-5 0 0,0-1 16,3 1-16,5 1 0,-6 0 0,-5 3 16,9 0-16,5-1 0,-7-6 15,-5-4-15,1 4 0,2 2 16,-4 0-16,-2 0 0,11-1 15,7-1-15,-8 0 0,-6 0 16,6 2-16,5 1 0,-7 3 16,-3 0-16,0-4 0,2-3 0,-4 2 15,-2 0-15,5 0 0,5-1 16,-4 0-16,-4 0 0,10 0 16,6 0-16,-6 2 0,-2 1 15,-1-3-15,-1-2 0,-5-3 16,-2 1-16,9 1 0,6 2 15,-5 0-15,-2-2 0,4 3 16,4 3-16,-7-1 0,-5 1 16,2-7-16,1-1 0,0 0 15,0 2-15,7-1 0,6 3 0,-4-4 16,-7-1-16,3 2 0,3 2 16,-5-5-16,-5-3 0,13 1 15,9 1-15,-8 3 0,-6 1 16,0 3-16,2 3 0,-3-4 15,-1 0-15,7 1 0,5 0 0,-6-2 16,-6-4-16,5 4 16,-1 1-16,-3-2 0,0-1 15,1 6-15,5 6 0,-7-6 16,-4-3-16,4-2 0,4-2 0,2 2 16,1-1-16,1 3 0,1 2 15,-9-2-15,-7-1 0,10 1 16,6 2-16,-3-2 0,-2 0 15,3-2-15,1-1 0,-6 1 16,-2 1-16,5 2 0,6 2 0,-5-4 16,-5 1-16,3-2 15,1 0-15,-5-2 0,-2-2 0,10 2 16,8 2-16,-7 0 0,-4 1 16,4-4-16,1-2 0,-2 1 15,-1 0-15,2 2 0,3 1 0,-6-1 16,1-1-16,5 3 15,7 1-15,-7 0 0,-5-1 16,7 3-16,2 3 0,-3-1 16,0 0-16,2-2 0,1 1 0,-3 0 15,-2 0-15,5 0 0,1 1 16,-3 1-16,0-1 0,3 1 16,6 1-16,-10 0 0,-4 1 15,9 0-15,4 2 0,-9 0 16,-1 0-16,1-1 0,6 1 15,-1 0-15,-3 0 0,5-4 16,7-3-16,-7 2 0,-2 1 16,4 1-16,2 1 0,0-1 15,-2-1-15,4 3 0,3-1 0,-4 0 16,-2 0-16,20-2 0,1 1 16,-6 0-16,-4 1 0,1-1 15,2-2-15,1 2 0,3 3 16,3 1-16,0 3 0,-2 0 15,2-2-15,2-1 0,5-2 0,2-1 16</inkml:trace>
  <inkml:trace contextRef="#ctx0" brushRef="#br0" timeOffset="53417.4583">13896 6343 0,'0'0'0,"0"0"0,0 0 16,27-5-16,-14 3 0,6 1 15,5-2-15,9 2 0,1 0 0,7-1 16,6 0-16,7-1 0,-4 0 16,16 1-16,5-2 15,-4 3-15,-2 1 0,18 1 0,4-1 16,-8 3-16,-7-1 0,18 0 16,5 1-16,22 2 0,-20-2 0,3 4 15,4 4-15,-15-2 16,-9-2-16,9-3 0,8 0 15,-11-1-15,-9 2 0,9 0 16,7 0-16,-9-3 0,-7-1 0,8 2 16,4 1-16,-7-1 0,-6 0 15,5 4-15,5 2 16,-9-2-16,-5-3 0,10 0 0,6 0 16,-12 1-16,-9 1 0,4-1 15,3-2-15,-16-1 0,-11-2 0,9 3 16,3 1-16,-8-2 15,-6-2-15,-1 3 0,-1 2 16,-5-2-16,-3-2 0,-4 2 16,-1 0-16,-10-2 0,-5-1 0,-5-1 15,-4-1-15,-1 1 0,-2 1 16,1 0-16,3 0 16,-4 3-16,1 3 0,3 0 0,6 1 15,-1-4-15,1-1 0,-3 0 16,-2-1-16,-3-1 0</inkml:trace>
  <inkml:trace contextRef="#ctx0" brushRef="#br0" timeOffset="54470.0673">28240 6224 0,'0'0'0,"7"-2"0,5 1 0,1-2 16,0 2-16,12-2 0,7 0 16,0 2-16,0 1 0,13 0 15,5 1-15,-1 1 0,1 0 0,12 1 16,2 2-16,-6-3 15,-3-2-15,14 2 0,1 3 16,-8-2-16,-6 0 0,-986-2 16,2003-2-16,-1012 2 0,-8 4 0,29 2 15,-5-1-15,-12-4 0,-8-4 16,3 5-16,3 1 0,-11 0 16,-6-1-16,1 1 0,0 1 15,-5-3-15,-3 0 0,-2-3 16,2-1-16,-10 2 0,-8 2 0,3-3 15,3-3-15,-13 4 16,-2 0-16,3-3 0,3-1 16,-4 1-16,-2 1 0,3-1 0,1-3 15,-4 3-15,-2 2 0,-3 1 16,-2 0-16,0-1 0,-1 0 16,0 0-16,-1-2 0,-1 3 15,-2 0-15,0 0 0,0 0 16,0 0-16,0 0 0,-2-2 15,-1-3-15,-3 4 0,-3 5 0,-5-2 16,-5-1-16,0-3 0,0-6 16,2 3-16,3 0 0,2 1 15</inkml:trace>
  <inkml:trace contextRef="#ctx0" brushRef="#br0" timeOffset="57834.6828">11999 9931 0,'0'0'0,"0"0"15,0 0-15,0 0 0,0 0 0,0 0 16,0 0-16,0 0 0,0 0 16,24-6-16,-24 6 0,0 0 15,36-2-15,-36 2 0,33-2 16,-13 2-16,1 0 0,2 1 15,2-1-15,2 1 0,0-1 0,12 1 16,1-1-16,1 2 0,-1 0 16,12 3-16,1-1 15,-3-1-15,-2 0 0,10 1 16,1 2-16,-8-2 0,-4 0 0,7-1 16,-1 0-16,-7-2 0,-4 1 15,-1 0-15,-1 0 0,-3 0 16,-5 1-16,-1-2 0,-3-1 15,-3 1-15,-4 0 0,-2-1 16,0-1-16,-5 1 0,0 1 0,-3-1 16,-2 0-16,-3 0 0,1 0 15,-4 0-15,-1 0 16,1 0-16,-1 0 0,-2 0 0,2 0 16,-2 0-16,0 0 0,0 0 15,-2 0-15,2 0 0,0 0 0,0 0 16,-2 2-16,-1-1 15,1 0-15,-3 2 0,-3-1 16,1 0-16,2 0 0,0 0 16</inkml:trace>
  <inkml:trace contextRef="#ctx0" brushRef="#br0" timeOffset="59283.9764">24771 9824 0,'0'0'0,"8"-2"15,2 2-15,3-1 0,2 1 0,10-3 16,3 0-16,3 2 15,1 0-15,1 2 0,3 0 16,8 0-16,1 0 0,2 1 16,2 1-16,4 0 0,-5-1 0,4 1 15,3 0-15,-6 1 0,-6-1 16,9 2-16,0 0 0,-6-1 16,-8-1-16,3 0 0,2 1 15,-6-2-15,-3 0 0,-1-2 16,0 0-16,-2 1 0,-3 1 15,0-2-15,-3 0 0,-4 1 16,-3 2-16,-3-3 0,1-1 16,-2 0-16,-2 0 0,-2 0 15,-2-1-15,-3 1 0,0 1 0,-3 0 16,-2 0-16,-3 3 0,-4-2 16,-2-1-16,-3 1 0,1-1 15,2 0-15,1 0 0</inkml:trace>
  <inkml:trace contextRef="#ctx0" brushRef="#br0" timeOffset="60800.6151">15223 10999 0,'0'0'0,"0"0"16,0 0-16,-34 4 0,17-3 0,-3 0 16,-3 3-16,-8 1 0,0-1 15,-2 2-15,-2 0 16,-9 2-16,0 1 0,-3 1 0,-1 0 16,4 0-16,3 0 0,-3 3 15,5 0-15,5-3 0,6-2 0,3 2 16,5-1-16,5-1 0,4-2 15,8 4-15,5 2 16,3 0-16,3-1 0,5 0 16,6 1-16,3-1 0,3 0 15,5 0-15,4 0 0,2 0 0,1 0 16,9 4-16,2 2 0,-5-1 16,-2-1-16,5 4 0,-2 0 15,-4-2-15,-4-2 0,-4-2 16,-2 0-16,-7-2 0,-4-1 0,-5-2 15,-3-1-15,-4-4 16,-2 0-16,0-4 0,-1-3 16,-2-3-16,-2 0 0,-1-5 0,-2-3 15,0-2-15,-2-1 0,-3-4 16,-3-3-16,-1-1 0,-2 0 16,-4-3-16,-2-1 0,3-1 15,0 0-15,-4-6 0,0 0 16,3 4-16,1 3 0,-1-2 15,1 0-15,3 3 0,1 4 16,2 3-16,0 2 0,3 2 16,0 3-16,2 3 0,2 1 15,-1 3-15,2 3 0,0 2 16,0 4-16,-2 3 0,1 1 0,-2 6 16,0 2-16,0 0 0,1 4 15,-2 9-15,-1 2 0,1 2 16,-1 1-16,1 5 0,2 3 15,0-1-15,1 0 0,-2 6 16,1-3-16,2-5 0,0-3 0,0-3 16,0-2-16,1-6 0,-1-4 15,3-4-15,1-2 0,2-3 16,-1-2 0,6-5-16,4-3 0,0-3 15,0-2-15,3-3 0,2-5 0,3 0 0,2-3 16,1-1-16,1-2 0,0-3 15,1-2-15,1 0 16,3-1-16,3-8 0,-2 2 0,-4-1 16,-3 0-16,0 2 0,0 2 15,-4 0-15,-2 1 0,-4 3 16,-2 3-16,-3 0 0,-3 1 16,-4 4-16,-3 3 0,-8-1 15,-5-2-15,-5 0 0,-3-2 0,5 4 16,5 4-16,2 2 0</inkml:trace>
  <inkml:trace contextRef="#ctx0" brushRef="#br0" timeOffset="61030.8656">13070 10006 0,'0'0'0,"0"0"0,0 0 0,0 0 16</inkml:trace>
  <inkml:trace contextRef="#ctx0" brushRef="#br0" timeOffset="64468.1912">10246 8220 0,'0'0'0,"0"0"0,0 0 0,32-3 16,-16 1-16,7 1 0,7 1 15,11-1-15,5-3 0,7 2 16,7 1-16,15-1 0,-1 2 0,20 0 16,2 1-16,9 1 0,-5 0 15,15 3-15,2-1 0,35 4 16,-18-2-16,-3-1 0,-1 0 16,-16 0-16,-11 3 0,11 0 15,6 1-15,-13 0 0,-9-2 16,1 0-16,2 1 0,-11 0 15,-6-1-15,0 0 0,-1 1 16,-8-2-16,-5-1 0,-1-2 16,0 1-16,-15-3 0,-9 1 15,1 0-15,2-1 0,-12-1 0,-6-1 16,-3-3-16,0-1 16,-6 4-16,-3 1 0,-3 1 0,-3 2 15,-4-3-15,-5 0 0,-1 0 16,-2 0-16,0 2 0,0 2 0,-2 2 15,-1 2-15,-1-3 0,0 0 16,1-2-16,0 0 16,3-3-16</inkml:trace>
  <inkml:trace contextRef="#ctx0" brushRef="#br0" timeOffset="76151.3496">5914 18210 0,'0'0'0,"0"0"0,0 0 0,18 16 16,-18-16-16,20 15 0,-8-4 15,4 0-15,2 0 0,6 6 16,3 1-16,-1-1 0,0-2 0,4 0 16,3 1-16,6 0 15,1 0-15,1-1 0,1 1 16,0-2-16,0-1 0,7 1 15,2-1-15,-3-3 0,-1-3 0,-1-3 16,0-2-16,5-2 0,-3-2 16,-2-7-16,-1-5 0,-1-1 15,0 1-15,-3-2 0,-2 0 16,-2-5-16,-1-4 0,1-4 16,0-3-16,-4 2 0,-3 1 0,7-7 15,0-2-15,-6 0 16,-2-1-16,-7-1 0,-4-3 15,2-6-15,0-4 0,-3 3 16,-2 1-16,-2 4 0,-2 3 0,-1-26 16,-4 2-16,-4 7 0,-2 6 15,-3-1-15,-2-3 0,-3 5 16,0 2-16,-6 4 0,-2 4 16,0-1-16,2-1 0,0-2 15,-1-1-15,-4 6 0,-3 7 16,-6-4-16,-1-2 0,6 2 0,4 0 15,-8 4-15,-4 2 16,-4 3-16,-2 3 0,-3-1 0,-3 0 16,4 5-16,0 5 0,-4-2 15,-4 0-15,5 3 0,0 3 0,-1 3 16,-2 2-16,2 3 16,2 1-16,-6 4 0,-5 3 15,23 1-15,1 1 0,-25 8 16,-3 4-16,25-7 0,1 0 0,-13 2 15,-3 1-15,8 2 0,4 4 16,-22 10-16,2 2 16,25-13-16,1 2 0,-18 22 0,3 4 15,18-15-15,2-2 0,-8 16 16,3-2-16,12-14 0,-3 1 0,-6 22 16,0 2-16,7-8 0,3-7 15,5 7-15,4 4 16,1-6-16,2-5 0,2 7 15,-1 2-15,2-6 0,2-5 0,1 0 16,2 0-16,-2-12 0,0 3 16,6 12-16,3-3 0,-3-18 15,-1 1-15,2 1 0,1 0 16,2-1-16,2-2 0,-1-2 16,1-1-16,-3-3 0,-3 0 0,2 0 15,2-1-15,2-5 0,1-4 16,-3 2-16,2 1 15,-4 2-15,0-1 0,0-1 0,-1 0 16,-3-4-16,1-2 0,-1 0 16,-2-1-16,1 1 15,-2 0-15,-1 1 0,1-1 16,-2 0-16,-2 1 0,0 0 0,-2-3 16,-3 1-16,-1 0 0,-1 0 15,2 0-15,0 1 0</inkml:trace>
  <inkml:trace contextRef="#ctx0" brushRef="#br0" timeOffset="78951.6186">8982 18655 0,'0'0'0,"0"0"0,0 0 0,0 0 15,0 0-15,0 0 0,0 0 16,0 0-16,0 0 0,0 0 16,0 0-16,0 0 0,0 0 0,0 0 15,0 0-15,0 0 16,0 0-16,0 0 0,-23-9 15,23 9-15,0 0 0,0 0 16,0 0-16,-25-4 0,25 4 0,0 0 16,0 0-16,-24 1 0,24-1 15,0 0-15,-22 1 0,22-1 16,-15 1-16,7 1 0,-3-1 16,1 2-16,0 0 0,0-2 15,0 0-15,1 1 0,0-1 0,1 0 16,-1 1-16,0-1 0,-1-1 15,0 1-15,0 0 16,-1 0-16,-1-1 0,1 1 16,2 0-16,-2 0 0,1 1 0,0 0 15,0-1-15,2 0 0,0-1 16,0-1-16,1 1 0,-1 0 16,1 0-16,-1 0 0,1 0 15,-1-1-15,1 0 0,1 1 16,-1 0-16,2 0 0,-1-1 0,2 0 15,-1 1-15,1 0 0,1 0 16,-1 0-16,2 1 16,1-1-16,-2 0 0,0 0 0,1 0 15,2 0-15,-2 0 0,2 0 16,0 0-16,0 0 0,0 0 0,0 0 16,0 0-16,0 0 15,0 0-15,0 0 0,2-4 16,-2 4-16,0 0 0,0 0 15,0 0-15,0 0 0,0 0 0,0 0 16,0-7-16,0 7 0</inkml:trace>
  <inkml:trace contextRef="#ctx0" brushRef="#br0" timeOffset="81523.7771">6262 18040 0,'0'0'0,"0"0"0,0 0 0,0 0 16,0 0-16,0 0 0,0 0 15,0 0-15</inkml:trace>
  <inkml:trace contextRef="#ctx0" brushRef="#br0" timeOffset="81719.7721">6328 18042 0,'0'0'0,"0"0"15,0 0-15,0 0 0,0 0 0,0 0 16,0 0-16,0 0 0,0 0 16,0 0-16,0 0 0,0 0 15</inkml:trace>
  <inkml:trace contextRef="#ctx0" brushRef="#br0" timeOffset="81905.213">6334 17999 0,'0'0'0,"0"0"0,0 0 16,0 0-16,0 0 0,0 0 0,0 0 16,0 0-16,0 0 0,0 0 15,0 0-15,0 0 0</inkml:trace>
  <inkml:trace contextRef="#ctx0" brushRef="#br0" timeOffset="82051.0514">6325 18022 0,'0'0'0,"0"0"0,0 0 0,0 0 16,0 0-16,0 0 0,0 0 15,-24-5-15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52:53.591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6156 2530 0,'0'0'15,"0"0"-15,0 0 0,0 0 0,0 0 16,0 0-16,7 24 0,-7-24 16,4 27-16,-2-7 0,-2 5 15,1 0-15,-1 0 0,-1 7 16,1 6-16,-3 10 0,-1-1 0,-1 10 16,1 0-16,-1-3 0,1-3 15,1 2-15,-1-6 16,2-7-16,1-5 0,1 0 0,1-4 15,0-11-15,0-3 16,3-4-16,-1-1 0,0-6 16,1-1-16,0-8 0,3-4 0,4-1 15,0-4-15,4-5 0,4-2 16,0-4-16,0-3 0,2-2 16,0-3-16,2-1 0,3-1 0,2-8 15,0-1-15,-3 1 0,1 1 16,0-6-16,-2 0 0,0 5 15,-2 3-15,-1 5 16,-5 4-16,-3-1 0,-2-1 0,-1 3 16,-3 3-16,0 3 0,-2 3 15,-2 3-15,-2 3 0,-1 4 16,0 2-16,-4 4 0,-3 2 16,3 0-16,0 0 0,0 1 15</inkml:trace>
  <inkml:trace contextRef="#ctx0" brushRef="#br0" timeOffset="200.2664">5812 2999 0,'0'0'0,"0"0"0,0 0 15,0 0-15,25-14 0,-5 7 0,8-1 16,2 0-16,4-2 0,19-3 15,3 0-15,1 2 0,1 2 16,12-1-16,13 0 0,-10 4 16,-8 3-16,-8-1 0,-14 2 15,-10 0-15</inkml:trace>
  <inkml:trace contextRef="#ctx0" brushRef="#br0" timeOffset="586.8918">7005 2969 0,'0'0'16,"0"0"-16,20-13 0,-7 5 0,1-3 16,10-5-16,3 0 15,1-1-15,0 0 0,9-5 0,1-2 16,-4 4-16,-2 3 0,4-1 15,-3 2-15,-6 3 0,-2 0 16,-3 8-16,1 3 0,-7 4 16,-1 0-16,-3 5 0,-2 3 15,-1 3-15,-2 3 0,-1 6 16,-5 6-16,1 0 0,0 0 0,0 3 16,0 2-16,0-3 15,0 0-15,1 4 0,1 0 0,-1-5 16,1-3-16,1-2 0,-1 1 15,1-4-15,-1-1 0,0-6 16,1-1-16,-2-5 0,0-2 16,1-1-16,1-4 0,1-3 0,1-6 15,0 2-15,-1 2 16,-2 1-16</inkml:trace>
  <inkml:trace contextRef="#ctx0" brushRef="#br0" timeOffset="850.0334">7838 2671 0,'0'0'15,"0"0"-15,0 0 0,0 0 0,0 0 16,-30 26-16,13-10 0,-2 2 16,-1 1-16,-5 6 0,-6 4 15,-4 8-15,-1 0 0,-10 6 16,0-1-16,4-5 0,5-2 15,-4 5-15,5-3 0,1-4 16,7-4-16,-2-1 0,3-6 16,10-7-16,2-4 0,6-2 15,2-4-15,4 0 0,4-3 0,-1-2 16,2 3-16,-2-3 0</inkml:trace>
  <inkml:trace contextRef="#ctx0" brushRef="#br0" timeOffset="1783.4285">8717 2769 0,'0'0'0,"0"0"16,0 0-16,-36 4 0,36-4 0,-38 8 15,8 0-15,-9 3 0,-2 2 16,-4 3-16,-2 3 0,-8 6 16,4 0-16,-7 4 0,4 0 15,10-2-15,3-3 0,4 4 16,7-1-16,10-5 0,8-3 0,11 1 15,9 1 1,3-6-16,3-1 0,9-2 0,9-2 16,0-1-16,0-2 0,8-2 15,6-2-15,-3-1 0,-1 0 16,8-2-16,0 0 0,-7-1 16,-4 0-16,-2-1 0,-1-1 0,-7 2 15,-4 0-15,-7-3 0,-2-2 16,-6 0-16,-5-1 0,-1 2 15,-2 1-15,0 2 0</inkml:trace>
  <inkml:trace contextRef="#ctx0" brushRef="#br0" timeOffset="1966.4495">8284 3071 0,'0'0'0,"0"0"0,24-2 0,-7 0 16,1 1-16,8-2 0,6 2 16,10-1-16,2-1 0,10-9 15,-1-9-15,-10 4 0,-8 4 0,-6 2 16</inkml:trace>
  <inkml:trace contextRef="#ctx0" brushRef="#br0" timeOffset="2417.1458">9404 2641 0,'0'0'0,"0"0"0,0 0 0,32-6 16,-18 5-16,4-2 0,4 1 15,8 2-15,1 0 0,1 0 16,2 0-16,-2 1 0,-3 0 0,7 2 16,-3-1-1,-7 1-15,-4-1 0,-3-1 16,-4 2-16,-2-2 0,-5 1 0,-1-1 16,-3 1-16,-1-1 0,-3-1 0,1 4 15,-3-1-15,-3 2 0,0 2 16,-3 1-16,-3 0 0,1 1 15,0 1-15,-2 3 0,0 1 16,0 1-16,1 1 0,-3 2 16,0 2-16,-1 2 0,-1 1 0,-4 8 15,1-1-15,1 0 16,1 1-16,3-1 0,2 2 16,1-2-16,1-2 0,0 6 15,2-2-15,1-5 0,-1-3 0,0 0 16,-1-2-16,2-5 0,-2-3 15,1-3-15,1-2 0,3-1 0</inkml:trace>
  <inkml:trace contextRef="#ctx0" brushRef="#br0" timeOffset="2583.4189">9234 3320 0,'0'0'15,"0"0"-15,0 0 0,32-8 0,-15 4 0,6 2 0,7 2 16,-3-1-16,3-1 0,12 1 16,3 1-16,7-1 0,-5 0 15,-8 0-15,-8 0 0,-6-1 0</inkml:trace>
  <inkml:trace contextRef="#ctx0" brushRef="#br0" timeOffset="3533.2434">12302 2588 0,'0'0'0,"12"-1"16,8-2-16,1 1 0,0-1 0,12 1 15,5 1-15,8 1 0,1 2 0,-1 0 16,-2 1-16,4 3 16,-3 0-16,-4 2 0,-3 2 15,-6-2-15,-5 0 0,-5 1 0,-4 1 16,-5 0-16,-2 1 0,-3 4 16,-4 1-16,-1 1 0,-2 1 15,-5 3-15,-2 3 0,-3 1 16,-2 2-16,0 3 0,0 2 15,-2 5-15,-1 1 0,2-4 16,1-3-16,1-1 0,3-2 16,0-2-16,1 0 0,2-5 0,1 0 15,1-4-15,-1-1 16,2-4-16,0-4 0,0-1 0,1-1 16,0-1-16,0 0 0,0-5 15,-3 1-15,-3-2 0,-3-1 16,2-1-16,1 2 0,1 0 15</inkml:trace>
  <inkml:trace contextRef="#ctx0" brushRef="#br0" timeOffset="3699.9186">12437 2974 0,'0'0'0,"8"-3"0,4 1 15,3-1-15,4 1 0,7 0 0,3 0 16,2 2-16,0 3 0,3 3 16,-4 0-16,-6-1 0,-4-1 15,-4 0-15</inkml:trace>
  <inkml:trace contextRef="#ctx0" brushRef="#br0" timeOffset="3883.9611">12262 3291 0,'0'0'0,"0"0"16,0 0-16,0 0 0,35-6 16,-14 4-16,5 0 0,6-1 15,5-2-15,4 0 0,7-1 16,14-1-16,0 1 0,12-4 16,-3-1-16,-4 0 0,-15 4 0,-11 0 15</inkml:trace>
  <inkml:trace contextRef="#ctx0" brushRef="#br0" timeOffset="4169.2011">14099 2629 0,'0'0'16,"12"-1"-16,8 1 0,2 1 0,3-1 15,14 2-15,9 2 0,10 1 16,1 2-16,11-1 16,1-1-16,-8 1 0,-6 0 0,2 1 15,-6-2-15,-11-2 0,-9-1 16,-6-1-16,-6 2 0,-5-3 15,-1 1-15,-4-1 0,-3 2 16,-1-2-16</inkml:trace>
  <inkml:trace contextRef="#ctx0" brushRef="#br0" timeOffset="4350.1828">14541 2887 0,'0'0'0,"0"0"0,0 0 15,-9 23-15,9-23 0,-13 31 16,5-10-16,-1 0 0,0 3 0,-2 11 16,1 5-16,1-1 0,0 2 15,-1 10-15,0 2 16,3-10-16,0-7 0,3-7 0</inkml:trace>
  <inkml:trace contextRef="#ctx0" brushRef="#br0" timeOffset="4999.7878">12655 4378 0,'0'0'0,"8"-8"0,3-5 15,1 1-15,0-1 0,2-3 0,0 2 16,-3-1-16,-1 1 0,-2-1 16,-2 3-16,-4 4 0,-3 0 15,-6 5-15,-4 0 0,-2 3 16,-3 1-16,-3 3 0,-2 1 16,-2 4-16,-3 3 0,-4 6 15,0 2-15,2 1 0,2-1 0,2 2 16,1 3-16,4 0 0,1 1 15,1 8-15,3 2 0,3 0 16,1 2-16,2 0 0,3 3 16,2 0-16,0 0 0,2 3 15,0 3-15,1 3 0,1-4 0,-2 3 16,-1-1-16,-2-1 0,-2-1 16,-2-2-16,-2-1 15,-4-1-15,-3 0 0,-11 5 0,-4-4 16,1-5-16,0-5 0,-7-3 15,-6-2-15,-1-5 0,1-2 16,-4-2-16,-3-2 0,2-2 16,-1-5-16,4-5 0,3-5 15,-1-4-15,-1-2 0,7-5 16,1-5-16,9-1 0,4-1 0,6 4 16,5 6-16,4 1 0</inkml:trace>
  <inkml:trace contextRef="#ctx0" brushRef="#br0" timeOffset="5133.5287">11881 5031 0,'0'0'0,"15"-7"0,2 0 0,11-1 15,4 2-15,15-4 0,7 1 16,3 0-16,2 1 0,15-1 16,2 3-16,6-4 0,-5 0 0,-13 2 15,-18 2-15,-13 1 0</inkml:trace>
  <inkml:trace contextRef="#ctx0" brushRef="#br0" timeOffset="5349.9323">13300 4581 0,'0'0'0,"0"0"0,0 0 0,0 0 16,0 0-16,-22 23 0,22-23 15,-21 27-15,9-9 0,-1 4 16,-1 4-16,2 2 0,2 2 0,-2 9 16,2 1-16,0 8 15,3-2-15,2-5 0,3-5 16,1-6-16,0-6 0,0-5 0</inkml:trace>
  <inkml:trace contextRef="#ctx0" brushRef="#br0" timeOffset="5667.3559">13447 4782 0,'0'0'15,"0"0"-15,8-15 0,0 6 16,2-2-16,3 0 0,4-1 0,4-1 16,1 1-16,2 2 0,3 2 15,-3 2-15,0 2 0,-3 3 16,-1 4-16,-2 3 0,-2 3 15,1 4-15,-3 4 0,-3 1 16,-2 2-16,-1 0 0,-2 1 16,1 2-16,-1-1 0,2-1 15,0 2-15,0-2 0,-1-1 0,2 0 16,1 1-16,1-2 0,-1-2 16,1-1-16,0-4 0,0 0 15,0-3-15,4-3 0,4-3 16,-1-2-16,-1-3 0,-2 1 15,-4 0-15,-2 1 0</inkml:trace>
  <inkml:trace contextRef="#ctx0" brushRef="#br0" timeOffset="5900.5382">14035 4710 0,'0'0'0,"0"0"16,0 0-16,0 0 0,0 0 15,-33 6-15,33-6 0,-31 21 0,12-8 16,-3 3-16,-2 3 16,-1 1-16,-3 2 0,-7 6 15,0 0-15,-4 3 0,5 0 0,2-1 16,2-1-16,3-6 0,3-4 16,3-2-16,2-3 0,5-3 15,3-3-15,1-1 0,2-1 16,1-2-16</inkml:trace>
  <inkml:trace contextRef="#ctx0" brushRef="#br0" timeOffset="6067.2768">14211 4853 0,'0'0'0,"12"-1"0,4-1 0,5 0 16,2-2-16,14 2 0,5 1 15,8-1-15,-1 1 0,7 1 16,-2 0-16,-8-1 0,-6 0 15,-6-1-15,-3-1 0,-8-1 16,-5-1-16,-5 1 0,-3 2 16,-2 0-16</inkml:trace>
  <inkml:trace contextRef="#ctx0" brushRef="#br0" timeOffset="6283.3227">14634 4679 0,'0'0'0,"0"0"15,0 0-15,0 0 0,0 0 16,-10 30-16,10-30 0,-9 28 0,5-10 16,-1 2-16,1 3 15,-1 1-15,-2 0 0,0 2 0,1 2 16,-3 6-16,1-1 0,2-3 16,0-2-16,3-5 0,1-3 15,0 0-15,2-3 0,3-6 16,0-2-16,0-1 0,1-1 15,-2-2-15</inkml:trace>
  <inkml:trace contextRef="#ctx0" brushRef="#br0" timeOffset="6486.2161">15168 4659 0,'0'0'0,"8"-3"0,7-1 16,4 1-16,4 0 0,13 1 15,5 0-15,8 1 0,1 1 0,2 1 16,1 0-16,3 2 16,-6 2-16,-5-3 0,-3 1 15,-7-3-15,-6-1 0,-6-1 16,-6 0-16,-3-3 0,-5-1 0,-3 1 16,0 2-16,-2 1 0</inkml:trace>
  <inkml:trace contextRef="#ctx0" brushRef="#br0" timeOffset="6699.977">15491 4817 0,'0'0'0,"0"0"15,0 0-15,-10 25 0,4-13 0,1 5 16,-2 2-16,0 2 0,1 0 16,-2 7-16,0-1 0,2-3 15,0 0-15,1-2 0,0-1 16,1-3-16,0 0 0,0-3 15,1-2-15,1-2 0,0-2 0,-1-3 16,1-3-16,2-3 0,1-3 16,0-1-16,0 2 0,-1 2 15</inkml:trace>
  <inkml:trace contextRef="#ctx0" brushRef="#br0" timeOffset="6969.0053">16029 4570 0,'0'0'16,"0"0"-16,0 0 0,6 28 0,-6-28 16,4 32-16,-3-9 0,-1 3 15,-1 3-15,-5 12 0,-2 3 16,-2-2-16,-2 1 0,-3 7 15,-1-2-15,-1 0 16,0-8-16,0-2 0,-2-2 16,2-10-16,2-5 0,-1-6 0,1-2 15,0-7-15,0-2 0,5-2 16,3 0-16,0-1 0</inkml:trace>
  <inkml:trace contextRef="#ctx0" brushRef="#br0" timeOffset="7133.8524">16337 4782 0,'0'0'0,"12"-2"0,5-1 0,7 0 15,4-1-15,4 4 0,5 4 16,5 2-16,-4 1 0,0 1 16,-4 1-16,-10 1 0,-10 1 0,-3-2 15,-2-2-15,-3-2 0</inkml:trace>
  <inkml:trace contextRef="#ctx0" brushRef="#br0" timeOffset="7269.3106">16267 5075 0,'0'0'0,"0"0"0,23 0 16,-3-1-16,4 0 0,6 0 15,5 0-15,11-3 0,2-1 0,-1 0 16,-8 2-16,-7-1 0</inkml:trace>
  <inkml:trace contextRef="#ctx0" brushRef="#br0" timeOffset="7700.3759">17898 4370 0,'0'0'0,"0"0"0,0 0 15,4-13-15,-5 9 0,-3-2 0,-1 2 16,-2-1-16,-2 0 0,-2 2 16,-2 0-16,-3 2 0,-3 2 0,-1 3 15,-1 0-15,-7 4 16,1 2-16,-1 4 0,1 5 16,0 2-16,3 4 0,-2 7 15,4 1-15,1 2 0,2 1 0,3 3 16,4 4-16,0 8 0,2-2 15,1 3-15,2 1 0,-1 2 16,1 0-16,0 7 0,-1-3 16,-3-3-16,-3-2 0,-3 5 15,1-2-15,1-3 0,2-3 0,-2-4 16,-3-2-16,-3-5 0,-2-4 16,-3-1-16,-1-3 0,-1-5 15,1-3-15,-5-6 0,-2-4 16,-3-5-16,1-5 0,-3-5 15,-2-3-15,6-6 0,4-3 16,3-10-16,0-8 0,8 10 16,6 5-16,3 5 0</inkml:trace>
  <inkml:trace contextRef="#ctx0" brushRef="#br0" timeOffset="7850.5825">17346 4968 0,'0'0'0,"18"-6"16,2 0-16,10-1 0,5 0 16,10 1-16,1 2 0,8-1 15,0 0-15,-4 0 0,-4-3 16,-10 2-16,-7 3 0,-7-1 0</inkml:trace>
  <inkml:trace contextRef="#ctx0" brushRef="#br0" timeOffset="8067.3586">18037 4684 0,'0'0'15,"0"0"-15,0 0 0,0 0 0,0 0 16,-20 29-16,20-29 16,-14 34-16,5-13 0,1 4 0,-2 2 15,1 2-15,1 0 0,-3 10 16,0 0-16,1-3 0,2-1 15,4 5-15,3-3 0,1-6 16,1-3-16,-1-5 0,0-6 16,0-1-16</inkml:trace>
  <inkml:trace contextRef="#ctx0" brushRef="#br0" timeOffset="8368.939">18358 4859 0,'0'0'0,"8"-5"15,3 1-15,1-2 0,0 0 16,1 1-16,2 0 0,5-1 16,-1 0-16,0 1 0,-1 1 15,-2 4-15,-1 2 0,-3 3 16,-1 1-16,-3 1 0,-3 3 0,-2 3 16,-3 1-16,-1 3 0,-2 1 15,-1 1-15,-1 2 0,2 0 16,-1 1-16,2 0 0,1 2 15,2 3-15,1-1 0,3-4 16,2 0-16,0-2 0,3-2 16,2-2-16,4-2 0,1-3 15,4-1-15,0-4 0,0-3 16,-2-3-16,-1-4 0,-2-5 16,0-5-16,-4 3 0,-2 1 0,-2 3 15</inkml:trace>
  <inkml:trace contextRef="#ctx0" brushRef="#br0" timeOffset="8600.2791">18827 4823 0,'0'0'0,"0"0"0,0 0 16,0 0-16,-15 19 0,15-19 0,-19 22 15,3-6-15,-4 0 0,-2 4 16,-2-1-16,-3 3 0,-1-1 15,-9 5-15,2-1 0,-8 5 16,1-5-16,4-2 0,2-2 16,2-5-16,2-2 0,-1-5 15,-1-3-15,-1 0 0,4-3 0,7 0 16,5-1-16,5 0 0</inkml:trace>
  <inkml:trace contextRef="#ctx0" brushRef="#br0" timeOffset="8816.3924">19408 4927 0,'0'0'0,"9"4"0,0 4 16,2 3-16,0 2 0,2 12 0,-1 5 15,-6 2-15,-3 0 0,-9 3 16,-5 5-16,-7-2 0,-5-2 15,-15 9-15,-8 0 0,-2-6 16,-3-6-16,6-2 0,11-8 16,8-6-16</inkml:trace>
  <inkml:trace contextRef="#ctx0" brushRef="#br0" timeOffset="10167.1948">6176 7042 0,'0'0'0,"0"0"16,0 0-16,0 0 0,0-21 0,-2 17 15,-2-1-15,0 2 0,-4 0 16,-3 1-16,-4 5 0,-2 0 15,0 2-15,-10 6 0,-1 3 16,-1 0-16,1 2 0,0 4 16,2 5-16,-5 9 0,4 1 0,0 1 15,3 3-15,0 5 16,3-3-16,4 6 0,2 5 16,3-2-16,4-3 0,3 10 0,-2 1 15,5-5-15,1-4 0,1 10 16,3 2-16,-2-7 0,1-4 15,-1 5-15,2 5 0,-6-5 16,0-5-16,-6 25 0,-2-7 16,0-24-16,-2-2 0,-18 18 15,-5-1-15,-1-13 0,2-6 0,-10-3 16,-8-1-16,6-8 0,5-3 16,-2-7-16,-4-1 15,6-8-15,5-5 0,-7-6 0,-4-5 16,7-4-16,10-4 0,6 5 15,10 4-15,4 2 0</inkml:trace>
  <inkml:trace contextRef="#ctx0" brushRef="#br0" timeOffset="10333.9406">5370 7799 0,'0'0'0,"17"-4"0,7 1 0,-4 0 16,4 1-16,13 2 0,10 3 16,11 3-16,-1 2 0,-3-2 15,-11 0-15,-9-2 0</inkml:trace>
  <inkml:trace contextRef="#ctx0" brushRef="#br0" timeOffset="10650.1681">6767 7420 0,'0'0'0,"0"0"15,0 0-15,0 0 0,0 0 0,-32 11 16,32-11-16,-35 15 0,17-5 15,-4 4-15,-1 5 0,-3 1 16,3 2-16,-4 10 0,0 0 16,6 1-16,4 1 0,1 8 15,6 3-15,6-5 0,3-2 0,8 3 16,5-1-16,3-6 0,4-4 16,4-5-16,3-4 0,0-5 15,-1-4-15,4-4 0,0-5 16,-4 0-16,-7 0 0,-2-2 15</inkml:trace>
  <inkml:trace contextRef="#ctx0" brushRef="#br0" timeOffset="10984.1649">7278 7440 0,'0'0'0,"0"0"16,0 0-16,0 0 0,0 0 0,-14 34 16,7-12-16,0 2 15,-2 1-15,-1 7 0,-2 5 16,-1 12-16,-2 2 0,-2 15 0,-2 4 16,3-5-16,0-1 0,-4 12 15,-3 9-15,6-11 0,3-7 16,0 2-16,2-6 0,2-8 15,1-3-15,2-10 0,4-4 16,0-9-16,3-8 0,1-5 16,1-4-16,-1-5 0,1-3 0,-2-4 15,-3-7-15,3-7 0,3-7 16,1 4-16,-3 4 0,0 2 16</inkml:trace>
  <inkml:trace contextRef="#ctx0" brushRef="#br0" timeOffset="11268.5522">7126 7509 0,'0'0'16,"0"0"-16,0 0 0,0 0 0,25-13 16,-11 9-16,2 3 0,3 0 15,1 1-15,8 5 0,2 1 16,-1 3-16,-2 3 0,-3 3 15,-2 4-15,-2 1 0,-4 0 16,-1 8-16,-7 0 0,-1-2 0,-5-2 16,-3 1-16,-2 0 15,-5-3-15,-3 0 0,-4-1 16,-4-2-16,1-1 0,2-2 0,-1-3 16,1-1-16,-1-3 0,2 0 15,1-7-15,3-3 0,4 0 16,-2-1-16,3 2 0</inkml:trace>
  <inkml:trace contextRef="#ctx0" brushRef="#br0" timeOffset="11549.8462">7665 7560 0,'0'0'0,"0"0"0,0 0 16,28 14-16,-15-6 0,3 4 15,1 5-15,2 0 0,1 4 16,2 8-16,0 4 0,-2 1 16,-3-1-16,2 9 0,-2-1 15,-3-5-15,0-2 0,0 4 16,-5-3-16,0-7 0,0-3 0,-4-5 16,0-3-16,-2-4 0,0-2 15,-3-6-15,0-5 0,-3-5 16,2-1-16,0-6 0,0-3 15,0 5-15,0 1 0,0 3 16</inkml:trace>
  <inkml:trace contextRef="#ctx0" brushRef="#br0" timeOffset="11784.6613">8089 7589 0,'0'0'0,"0"0"0,0 0 0,0 0 15,0 0-15,-19 28 0,19-28 16,-24 30-16,9-12 0,-1 4 16,-6 2-16,0 1 0,0-1 0,-6 8 15,2-2-15,-4 4 0,2-4 16,3-2-16,1-1 16,3-4-16,2-4 0,5-2 0,3-2 15,2-4-15,3-2 0,4-6 16,7-5-16,-2 1 0,-1 1 0,0-1 15</inkml:trace>
  <inkml:trace contextRef="#ctx0" brushRef="#br0" timeOffset="12016.697">8537 7814 0,'0'0'16,"10"1"-16,6 0 0,3 1 0,4 1 16,13 3-16,7 3 15,7 2-15,-3 0 0,9-1 0,-2 0 16,-7-4-16,-8-1 0,-3-2 16,-6 0-16,-4-2 0,-4-1 15,-5 1-15,-3-1 0,-4 0 16</inkml:trace>
  <inkml:trace contextRef="#ctx0" brushRef="#br0" timeOffset="12233.1827">8942 7677 0,'0'0'0,"0"0"15,0 0-15,0 0 0,0 0 16,-1 25-16,1-25 0,-5 30 15,3-12-15,-1 3 0,0 3 16,-1 1-16,1 0 0,-2 8 16,-2-1-16,1-2 0,1-1 0,-1 0 15,1 1-15,-2 3 0,2-4 16,0-6-16,2-4 0,1-3 16</inkml:trace>
  <inkml:trace contextRef="#ctx0" brushRef="#br0" timeOffset="12486.825">9613 7910 0,'0'0'0,"11"-2"0,7 0 0,5 2 15,4 0-15,16 0 0,7 1 16,11 2-16,-3 2 0,15 3 15,2 1-15,7 0 0,-8 0 16,8 2-16,-1 2 0,-12-2 16,-7-1-16,-7 2 0,-5 2 15,-11-2-15,-7-1 0,6 3 16,-9-4-16,-21-5 0,-4-3 0,-2 0 16,-2-2-16,2 4 0</inkml:trace>
  <inkml:trace contextRef="#ctx0" brushRef="#br0" timeOffset="12816.68">9891 8197 0,'0'0'0,"0"0"16,0 0-16,31-2 0,-14 3 0,6 0 15,5 2-15,1 0 0,0 2 16,9 2-16,3 3 0,-4-2 15,-3 1-15,0 5 0,-5 2 16,-8 2-16,-6 0 0,-8 1 16,-9 1-16,-5 0 0,-6-1 0,-5 1 15,-4-1-15,-2-1 16,-2 2-16,-2 0 0,1 0 16,5-3-16,4-3 0,4-2 0,3-1 15,3-1-15,3-2 0,6-3 16,4 0-16,6-1 0,5-2 0,4-3 15,4-3-15,4-3 16,0-3-16,-5 2 0,-4 1 16,-3 3-16</inkml:trace>
  <inkml:trace contextRef="#ctx0" brushRef="#br0" timeOffset="13167.2273">10224 7022 0,'0'0'0,"0"0"0,0 0 16,0 0-16,1 24 0,-1-24 0,-3 31 15,0-9-15,-2 3 0,-1 3 16,-3 4-16,-1 2 0,-1-1 0,-3 12 16,0 1-16,-1 6 15,2-4-15,2-4 0,1-2 16,0 2-16,2-5 0,3-7 16,1-3-16,2-5 0,1-3 0,1-6 15,1-4-15,-1-4 0,1-1 16,-1-6-16,-2-3 0,0-5 15,0-7-15,0 6 0,1 1 16,0 1-16</inkml:trace>
  <inkml:trace contextRef="#ctx0" brushRef="#br0" timeOffset="13433.6315">10157 7006 0,'0'0'0,"0"0"0,0 0 15,0 0-15,32 1 0,-17 2 16,4 1-16,0 3 0,0 2 0,6 4 16,0 4-16,1 1 0,-2 1 15,-4 2-15,-3 1 0,-1 6 16,-5-1-16,-7-2 0,-5 0 16,-4-2-16,-4-2 0,-3 0 15,-4 1-15,-5-1 0,-4-2 16,-2-3-16,-1 0 0,-2 0 15,0 0-15,-1 0 0,4-1 16,6-4-16,4-4 0,4 0 16</inkml:trace>
  <inkml:trace contextRef="#ctx0" brushRef="#br0" timeOffset="13717.1863">11031 7474 0,'0'0'0,"10"6"0,4 3 16,2 4-16,-1 1 0,10 11 15,1 5-15,3 9 0,-3 1 0,1 12 16,-5 4-16,-7-1 16,-4 0-16,-10 9 0,-10 1 0,-4-7 15,-3-5-15,-6 7 0,-3-3 16,-1-11-16,-3-6 0,-2-4 15,0 0-15,4-5 0,3-3 16,-4-4-16,-1-2 0,5-5 0,3-4 16,5-5-16,1-3 15,8-8-15,3-3 0,2 4 0,1-2 16,1 4-16</inkml:trace>
  <inkml:trace contextRef="#ctx0" brushRef="#br0" timeOffset="13933.2937">11815 7870 0,'0'0'0,"17"0"0,7 1 15,1 1-15,2 3 0,7 0 16,9 3-16,3 1 0,-4-1 0,-9 1 15,-6-2-15,-7-1 0,-3-2 16,-4 0-16</inkml:trace>
  <inkml:trace contextRef="#ctx0" brushRef="#br0" timeOffset="14083.8171">11720 8193 0,'0'0'16,"0"0"-16,0 0 0,43 0 0,-17 0 15,3-1-15,7 1 0,11 0 16,3 0-16,14 3 0,1-1 16,0-3-16,0-5 0,-4 1 15,-12 1-15,-10 1 0</inkml:trace>
  <inkml:trace contextRef="#ctx0" brushRef="#br0" timeOffset="15117.3578">14027 7510 0,'0'0'0,"0"0"0,0 0 16,-2-12-16,1 7 0,-3-1 16,-3 0-16,-1 2 0,-2-1 0,-5 2 15,-2-1-15,-3 2 0,-2 2 16,-9 4-16,-1 1 0,1 4 16,1 0-16,2 5 0,-1 3 15,-2 5-15,5 1 0,4 5 16,3 3-16,3 1 0,3-1 0,2 13 15,5 5-15,3-3 16,4-2-16,3 3 0,1 4 16,1-2-16,0 1 0,3 12 0,0 1 15,-1-3-15,-3-5 0,0 13 16,-3 1-16,-4-9 0,-4-5 16,-3 4-16,-2-2 0,-6 6 15,-1-10-15,-8-3 0,-8-3 16,4-8-16,0-7 0,-4-4 15,-3-3-15,1-5 0,1-3 0,-3-9 16,0-3-16,8-7 0,-3-2 16,-27-9-16,-4-5 15,31 7-15,0-2 0,-20-23 0,6-9 16,28 27-16,6 5 0,3 4 16</inkml:trace>
  <inkml:trace contextRef="#ctx0" brushRef="#br0" timeOffset="15283.9462">13156 8015 0,'0'0'16,"15"-4"-16,3 1 0,4 1 0,3 0 16,16 1-16,6 2 0,11 0 15,-3 2-15,13 4 16,2 1-16,-5 1 0,-3-2 0,-5 1 15,-15-2-15,-12-3 0</inkml:trace>
  <inkml:trace contextRef="#ctx0" brushRef="#br0" timeOffset="15600.2459">14361 7763 0,'0'0'0,"0"0"0,0 0 16,-25 11-16,25-11 0,-23 18 0,10-3 16,-1 3-16,-2 2 15,1 4-15,-1 4 0,1 7 0,3-1 16,1 8-16,3 1 0,6-2 15,3-3-15,4-1 0,5-3 16,4 4-16,-1-5 0,4-6 16,6-3-16,0-5 0,1-1 0,1-7 15,3-6-15,-7 0 0,-5-1 16,-2-1-16</inkml:trace>
  <inkml:trace contextRef="#ctx0" brushRef="#br0" timeOffset="15934.2432">14766 7797 0,'0'0'0,"0"0"15,0 0-15,-2 24 0,2-24 0,-3 26 16,1-2-16,-2 0 15,0 3-15,-3 14 0,0 4 16,-2 1-16,0-1 0,-5 17 16,-4 6-16,-2 7 0,2-7 0,-1 9 15,1-2-15,5-9 0,2-7 16,-1 6-16,1-3 16,1-12-16,1-8 0,0 9 0,4-7 15,2-24-15,2-7 0,0-1 16,-1-3-16,2-5 0,0-4 0,0-8 15,-3-5-15,0-5 16,1-7-16,0 10 0,1 2 16,0 3-16</inkml:trace>
  <inkml:trace contextRef="#ctx0" brushRef="#br0" timeOffset="16234.2809">14840 7835 0,'0'0'0,"0"0"0,22-6 16,-7 4-16,0 0 0,7 4 0,1 3 15,-1 1-15,-1 3 0,-1 2 16,-2 4-16,-4 4 0,-3 3 0,-3 7 16,-5 2-16,-3-3 15,-2-2-15,-6 0 0,-4-1 16,-3-1-16,-3-1 0,-1-3 15,-2-2-15,-2-2 0,-2-3 0,-7 3 16,0-3-16,4-2 0,5-2 16,1-4-16,1 1 0,1-4 15,2-3-15,5-4 0,5-2 16,1 2-16,1 0 0,2 1 16</inkml:trace>
  <inkml:trace contextRef="#ctx0" brushRef="#br0" timeOffset="16483.6329">15341 7891 0,'0'0'0,"7"1"0,3 3 15,2 1-15,3 2 0,1 3 16,3 1-16,4 6 0,-1 1 16,-2 5-16,-1 3 0,-3 1 15,0 5-15,-1 4 0,0 0 16,-5 0-16,-4-2 0,0-2 15,-2-1-15,-1 2 0,0-5 0,-3-3 16,-2 0-16,1-6 0,0-4 16,0-6-16,1-2 0,0-7 15,-2-1-15,0-5 0,0-4 16,-1 4-16,2 0 0,0 1 16</inkml:trace>
  <inkml:trace contextRef="#ctx0" brushRef="#br0" timeOffset="16733.4958">15718 7963 0,'0'0'0,"0"0"15,0 0-15,0 0 0,0 0 0,0 0 16,-19 18-16,19-18 0,-28 21 0,12-8 16,-3 1-16,-2 3 15,-2 2-15,-2 0 0,-2 1 16,-6 6-16,1-2 0,1 1 15,0-3-15,-2 3 0,5-3 0,3-3 16,6-2-16,2-4 0,4-2 16,2-3-16,3-2 0,2-2 15,0 0-15,2-7 0,0-3 16,5-5-16,4-3 0,-2 2 16,0 2-16,0 2 0</inkml:trace>
  <inkml:trace contextRef="#ctx0" brushRef="#br0" timeOffset="17017.3686">16139 7789 0,'0'0'0,"7"4"0,1 3 16,2 3-16,1 2 0,5 10 15,0 4-15,-1 3 0,-2 1 0,-1 10 16,-3 4-16,-5-2 0,-2 0 15,-5 0-15,-5-2 16,-4 5-16,-1-3 0,-4-4 16,0-2-16,-2-5 0,-1-5 0,-1-1 15,0-3-15,3-2 0,0-3 16,1-3-16,1-1 0,-1-1 16,1-3-16,0-3 0,3-5 15,2 0-15,3 0 0,2-1 16</inkml:trace>
  <inkml:trace contextRef="#ctx0" brushRef="#br0" timeOffset="17182.8669">16731 8544 0,'0'0'0,"0"0"0,0 0 0,0 0 0,0 0 15,0 0-15,0 0 0,-27 9 16,27-9-16,-28 7 0,28-7 0,-22 4 16</inkml:trace>
  <inkml:trace contextRef="#ctx0" brushRef="#br0" timeOffset="18549.9709">6894 10079 0,'0'0'0,"0"0"0,0 0 16,0 0-16,-25-12 0,25 12 15,-25-3-15,11 4 0,-3 2 16,-2 1-16,-2 4 0,1 1 16,-1 0-16,-8 9 0,-2 3 15,3 2-15,3 0 0,-4 13 16,3 4-16,3-1 0,2-1 0,0 13 16,4 6-16,4-2 0,2-1 15,3 11-15,3 3 16,3-4-16,2-3 0,1 14 0,1 3 15,-2-9-15,-1-6 0,-1 35 16,0-5-16,-1-18 0,1-12 0,-2 2 16,-5 5-16,1-15 15,0-8-15,-8-2 0,-7 0 16,5-7-16,5-5 0,-1-1 16,0 1-16,0-9 0,0-6 0,-13-5 15,-7-6-15,3-4 0,2-5 16,-12-6-16,-10-6 0,24 0 15,1-4-15,-8-5 0,11 8 16,6 4-16</inkml:trace>
  <inkml:trace contextRef="#ctx0" brushRef="#br0" timeOffset="18750.2129">5946 10836 0,'0'0'15,"0"0"-15,20-14 0,-9 8 16,4 1-16,8 1 0,9 1 16,10 0-16,0 2 0,16 1 15,4 3-15,-4 1 0,-3 3 0,13 1 16,-2 2-16,1-2 16,-6-1-16,-16-1 0,-11-3 0,-7 1 15</inkml:trace>
  <inkml:trace contextRef="#ctx0" brushRef="#br0" timeOffset="19051.5572">7437 10376 0,'0'0'0,"0"0"0,0 0 16,0 0-16,-30 9 0,30-9 0,-29 21 16,10-7-16,-2 2 0,-1 3 15,-1 5-15,-4 6 0,4 1 0,0 9 16,4 3-16,5-3 16,3-3-16,6 12 0,8 1 15,3-6-15,4-4 0,6-2 0,5-2 16,-3-5-16,0-1 0,7-1 15,4-3-15,-3-8 0,0-4 0,-6-4 16,-6-2-16,-3-2 16</inkml:trace>
  <inkml:trace contextRef="#ctx0" brushRef="#br0" timeOffset="19401.6711">7887 10479 0,'0'0'0,"0"0"0,0 0 16,0 0-16,5 21 0,-5-21 0,3 35 16,-3-13-16,0 4 0,-5 5 15,-1 4-15,-4 12 16,0 4-16,-3 13 0,-2 4 15,2-4-15,1-3 0,-4 13 0,1 1 16,-3 2-16,2-10 0,0 9 16,4-3-16,5-13 0,4-10 15,0-7-15,-1-5 0,3-5 16,1-5-16,0-7 0,-2-5 16,2-6-16,0-4 0,0-6 0,-3-8 15,-1-9-15,-4-5 0,5 8 16,-2 2-16,2 3 0</inkml:trace>
  <inkml:trace contextRef="#ctx0" brushRef="#br0" timeOffset="19700.2137">7808 10521 0,'0'0'0,"0"0"0,0 0 0,30-6 15,-15 5-15,5 2 0,5 2 16,0 1-16,1 1 0,9 6 16,1 5-16,-3 0 0,-2 2 0,0 6 15,-3 0-15,-7 0 16,-5-2-16,-5 8 0,-7 1 16,-7-8-16,-2-2 0,-10 5 15,-3 1-15,-7-1 0,0-2 0,-5-3 16,-2 0-16,6-6 0,3-2 15,0-3-15,-1-2 0,5-3 16,0-1-16,6-3 0,3-2 16,6-6-16,6-3 0,-1 3 15,0 2-15,-1 0 0</inkml:trace>
  <inkml:trace contextRef="#ctx0" brushRef="#br0" timeOffset="19983.6257">8541 10656 0,'0'0'0,"7"1"0,4 1 0,3 1 16,1 0-16,9 3 0,4 2 15,-1 0-15,3 2 0,3 3 16,2 1-16,-8 0 0,-4 1 0,-5 0 16,-6 2-16,-5-2 0,-5 0 15,-9 2-15,-6 1 16,-4-1-16,0-1 0,-9 2 0,-6 0 15,0-2-15,2-1 0,-11 3 16,-1 1-16,6-5 0,5-1 16,4-3-16,6-2 0,6-2 15,4-1-15,6-6 0,5-4 16,6 0-16,4-3 0,-1 2 16,-3 2-16,0 0 0</inkml:trace>
  <inkml:trace contextRef="#ctx0" brushRef="#br0" timeOffset="20250.934">9072 10705 0,'0'0'15,"0"0"-15,0 0 0,0 0 0,-23 5 16,23-5-16,-32 12 0,12-2 16,-1 1-16,-2 3 0,-2 4 15,2 0-15,0 2 0,-2 7 16,3 2-16,4-2 0,1-2 15,4 6-15,5 0 0,3-4 16,4-3-16,7-2 0,5-2 16,4-4-16,3-3 0,1-1 15,1-3-15,0-4 0,1-3 0,3-5 16,1-5-16,-3-2 0,-3-5 16,-4 4-16,-3 1 0,-2 3 15</inkml:trace>
  <inkml:trace contextRef="#ctx0" brushRef="#br0" timeOffset="20534.0108">9409 10557 0,'0'0'0,"0"0"0,23 11 15,-10-2-15,1 1 0,7 10 16,1 3-16,-1 2 0,-1 0 0,2 12 15,-2 6-15,-5-2 16,-3-1-16,-6 6 0,-7-2 16,-3-4-16,-2-3 0,-3-1 15,-2-2-15,-2-5 0,-1-4 0,-5 3 16,-5-1-16,7-7 0,0-2 16,-1-1-16,0-5 0,7-5 15,2-1-15,4-3 16,2-2-16,6-2 0,2-2 0,0 0 15,-2 1-15,-1 1 0</inkml:trace>
  <inkml:trace contextRef="#ctx0" brushRef="#br0" timeOffset="20901.4063">10696 10553 0,'0'0'0,"0"0"0,0 0 15,6 27-15,-3-10 0,-2 5 0,-1 6 16,0 8-16,-1 2 0,-1 6 15,-1 4-15,-1 10 0,0-3 16,-3 11-16,-1-2 0,2-6 0,0-4 16,3 0-16,1-4 15,1-10-15,1-9 0,0-5 16,1-3-16,0-6 0,1-5 16,-1-3-16,0-3 0,-1-9 0,0-6 15,1-11-15,0-10 0,0 10 16,1 5-16,-2 1 0</inkml:trace>
  <inkml:trace contextRef="#ctx0" brushRef="#br0" timeOffset="21417.5125">10847 10162 0,'0'0'0,"10"-1"15,4-3-15,3 2 0,2 0 16,11 0-16,7 1 0,-2 0 16,0 1-16,10 0 0,0 0 15,-5-2-15,-3 2 0,6 2 0,-1-1 16,-5 3-16,-4 0 0,-3 0 16,-2-1-16,-5 1 0,-4 0 15,-2 2-15,1 2 0,-3 1 16,-2-2-16,-4 1 0,0 2 15,-2 2-15,-2 2 0,-3 4 16,-3 6-16,-1 1 0,0-3 16,-2 6-16,-2 4 0,1-2 15,-1 1-15,-1 10 0,2 6 16,-1 0-16,2-2 0,1 5 16,0 6-16,1-1 0,0 1 0,1 11 15,1 1-15,1-6 0,1-4 16,2 10-16,-1 1 0,1-10 15,2-7-15,8 23 0,5-9 16,-5-9-16,-4-8 0,2-10 16,1-7-16,-2-9 0,1-4 15,-5-6-15,0-3 0,-4-6 16,-1-2-16,-2-2 0,0 0 16,-6-8-16,-2-1 0,-7-7 15,-6-8-15,2-5 0,1-4 0,4 8 16,3 4-16,2 5 15</inkml:trace>
  <inkml:trace contextRef="#ctx0" brushRef="#br0" timeOffset="21633.3082">10993 10540 0,'0'0'0,"0"0"15,0 0-15,26-7 0,-13 6 0,5-1 16,3-1-16,6 1 16,1 1-16,1-2 0,2 0 15,-4 2-15,-3-1 0,5-2 0,-3-2 16,-2 0-16,-5 1 0,-4-2 16,-5-2-16,-3 2 0,0 1 15,-1 2-15</inkml:trace>
  <inkml:trace contextRef="#ctx0" brushRef="#br0" timeOffset="22167.5488">11295 10430 0,'0'0'0,"0"0"15,0 0-15,0 0 0,0 0 0,0 0 16,-12 27-16,12-27 0,-13 24 16,5-8-16,-2 1 0,0 1 15,0 3-15,0-2 0,0 2 16,0-3-16,-1 0 0,-1 4 15,1-2-15,1-1 0,2-2 16,3-4-16,1-1 0,4-1 16,2-1-16,1-3 0,2-1 15,2-2-15,0-1 0,0-2 0,3-2 16,0 0-16,0 1 0,1 0 16,-1 0-16,-3 0 0,-2-1 15,0 2-15,-3 2 0,-2 1 16,-1 1-16,-4 3 0,-2 0 15,-2 1-15,0 1 0,-4 5 16,-4 1-16,-5 7 0,0-2 16,1 0-16,2-1 0,4-2 15,2-1-15,-1 4 0,3-1 16,4-4-16,1-5 0,4-3 16,2-1-16,3-2 0,3 0 0,5-4 15,4-2-15,2-1 0,0-2 16,2-1-16,0-1 0,0-2 15,-2 0-15,1-1 0,0-1 16,-3-1-16,-2 0 0,-1-2 16,-3-1-16,-3 4 0,-3 0 0,-4-1 15,-4-1-15,-2 3 0,-3 0 16,-1 1-16,0 2 0,-1 1 16,0 1-16,-3 0 0,0 1 15,0 0-15,2 1 0,2 1 16,2 0-16,2 1 0,0-1 15,2 1-15</inkml:trace>
  <inkml:trace contextRef="#ctx0" brushRef="#br0" timeOffset="22417.758">11819 10573 0,'0'0'0,"11"-1"16,6 0-16,3 0 0,2 1 0,12-2 15,5 0-15,-2 0 0,1-2 16,8 1-16,0 1 16,-6-2-16,-5 2 0,5-3 0,-4 1 15,-5 0-15,-4-2 0,-8 1 16,-4-4-16,-5-1 0,-4 0 15,-1 1-15,-2 3 0,0 1 16</inkml:trace>
  <inkml:trace contextRef="#ctx0" brushRef="#br0" timeOffset="22667.1938">12114 10340 0,'0'0'0,"0"0"0,0 0 0,0 0 15,-2 31-15,2-31 0,-3 32 16,1-12-16,0 2 0,-1 5 16,-2 4-16,0 7 0,-2-1 0,1 0 15,-2 2-15,-1 3 16,1-5-16,2-3 0,0-3 0,2-4 16,-1-3-16,2-5 0,1-2 15,1-5-15,0-2 0,1-5 16,2-5-16,0-4 0,1-3 15,1 0-15,-2 2 0,0-1 16</inkml:trace>
  <inkml:trace contextRef="#ctx0" brushRef="#br0" timeOffset="22916.7365">12241 10417 0,'0'0'0,"0"0"15,0 0-15,0 0 0,0 0 16,0 0-16,0 0 0,0 0 15,4 24-15,-4-24 0,-1 29 16,1-29-16,-2 38 0,-2-16 16,-1 3-16,-1 2 0,0-2 15,-2 8-15,-1 2 0,0-2 0,2-4 16,-3 5-16,0 0 0,0-4 16,-1-2-16,-5-4 0,-1-3 15,-1-4-15,2-3 0,-2-4 16,0-1-16,4-3 0,2-1 15,2 1-15</inkml:trace>
  <inkml:trace contextRef="#ctx0" brushRef="#br0" timeOffset="23416.8338">11672 10976 0,'0'0'16,"0"0"-16,0 0 0,0 0 16,0 0-16,18-17 0,-18 17 0,27-13 15,-27 13-15,36-15 0,-11 7 16,-1 0-16,1 1 0,3 1 15,1-2-15,9-1 0,-1 2 0,-1-1 16,-2 2-16,6 2 16,-4 1-16,-3 0 0,-2 0 15,-6 2-15,-3 1 0,-5 3 16,-4 2-16,-3 1 0,-2 0 0,-6 2 16,-4 3-16,-5 2 0,-4 0 15,-4 2-15,-3 1 0,-4 0 16,-2 2-16,-8 6 0,-1-3 15,-2 1-15,0 0 0,-7 2 16,2-2-16,3 0 0,4-1 16,-1-1-16,0 0 0,4-3 0,3-2 15,7-2-15,2-1 16,5-4-16,3-2 0,2-1 16,3-1-16,3-2 0,2-2 0,10 2 15,6-4-15,1-1 0,4-1 16,3-1-16,1 1 0,2-2 15,3 2-15,2-1 0,1 2 16,1 4-16,2 3 0,3 0 16,-1-1-16,-3 2 0,-1 2 0,-1-1 15,-1 1-15,-5-1 0,-4 0 16,-3-1-16,-1 0 16,-2 0-16,0-3 0,-4 1 0,1 0 15,0-3-15,-2-3 0,0-5 16,-1-5-16,-2-3 0,-2-4 15,-1 5-15,-1 2 0,0 2 16</inkml:trace>
  <inkml:trace contextRef="#ctx0" brushRef="#br0" timeOffset="23683.4751">12609 10696 0,'0'0'0,"0"0"15,0 0-15,0 0 0,0 0 16,9 28-16,-9-28 0,3 34 16,-3-14-16,0 3 0,-1 4 15,-1 0-15,-2 1 0,-1 8 16,-1-2-16,0-2 0,-1-3 0,2-1 16,0-3-16,0 2 0,0-4 15,1-4-15,1-3 0,0-6 16,2-2-16,0-6 0,1-2 15,-1-5-15,3-3 0,-1 2 16,0 0-16,1 1 0</inkml:trace>
  <inkml:trace contextRef="#ctx0" brushRef="#br0" timeOffset="24138.6536">12781 10354 0,'0'0'0,"0"0"15,0 0-15,0 0 0,12-25 16,-12 25-16,9-15 0,-4 9 16,3 1-16,0 2 0,-1 0 15,2 2-15,0 1 0,1 3 16,0 3-16,0 1 0,0 3 0,0 1 16,-2 3-16,1 2 0,-1 1 15,3 8-15,0 0 0,-1 3 16,0 3-16,0 2 0,0 3 15,-1 8-15,-3-2 0,2 5 16,1 2-16,-3 1 0,1 2 16,-2 10-16,1-1 0,-2 0 0,1 0 15,-2 12-15,-1-1 16,1-3-16,-2-2 0,0 10 16,0 0-16,0-7 0,0-2 0,-2 32 15,-2-8-15,0-16 0,0-11 16,-2-4-16,-1-1 0,1-5 15,-1-3-15,3-4 0,2-1 16,-3-9-16,0-6 0,0-7 16,0-4-16,3-5 0,1-1 0,0-5 15,0-4-15,0-6 0,0-3 16,-3-5-16,-2-2 0,-2-7 16,-3-5-16,-6-12 15,-2-10-15,5 16 0,4 6 0,1 4 16</inkml:trace>
  <inkml:trace contextRef="#ctx0" brushRef="#br0" timeOffset="24434.1174">12668 11024 0,'0'0'0,"7"-6"15,3-1-15,2 0 0,1 0 16,7 0-16,3 0 0,1 2 15,1 1-15,-1 0 0,-1 3 16,-3 3-16,-2 3 0,-4 2 16,-3 2-16,-4 0 0,-4 2 15,-9 1-15,-5 2 0,-4 0 16,-5 1-16,-9 2 0,-3-1 16,3-1-16,0 0 0,5 0 0,2-1 15,3-1-15,2 0 0,6-2 16,4 0-16,3 1 0,5 0 15,9 1-15,8 2 0,3 0 16,1 0-16,-3-3 0,-4-1 16,-3-4-16</inkml:trace>
  <inkml:trace contextRef="#ctx0" brushRef="#br0" timeOffset="25369.2571">7906 12708 0,'0'0'0,"-1"-8"16,-2-3-16,0-2 0,-1-1 0,-5-4 16,-3 0-16,-2 0 0,1 0 15,-5-3-15,-3 1 0,-3 4 16,0 2-16,-2 5 0,-2 3 15,2 3-15,-1 3 0,-1 5 16,-4 5-16,3 3 0,4 1 16,-5 11-16,1 5 0,4 1 15,2-1-15,1 11 0,0 6 16,3 4-16,4 4 0,0 17 16,5 8-16,2-7 0,3-7 0,0 15 15,3 1-15,6 33 0,3-10 16,-1 1-16,-3-2 0,-1-11 15,-1-9-15,-2 6 0,0 6 16,-3-13-16,-3-7 0,-3-3 16,-2-3-16,-3-7 0,-3-5 15,-10-2-15,-6-2 0,2-11 0,3-10 16,-7-5-16,-2-4 16,-1-9-16,3-2 0,-5-6 0,-3-1 15,1-6-15,0-2 0,-11-12 16,-8-6-16,0-5 0,-3-3 15,-4-17-15,-4-12 16,15 2-16,6 1 0,2-5 0,2-4 16,9 3-16,8 4 0,7-3 15,3-2-15,5-2 0,-1-2 16,6 20-16,3 15 0,18-22 16,10-15-16,5 6 0,4 7 15,-1 11-15,-5 11 0,10-1 16,7 1-16,0 3 0,2 1 0,13 6 15,11 5-15,3 3 0,5 0 16,5 0-16,9 1 0,-1 5 16,2 2-16,8 5 15,6 1-15,-8 1 0,-6 1 0,-6 3 16,-6 3-16,-8-2 0,-8-2 16,-18-1-16,-13 0 15,-10-2-15</inkml:trace>
  <inkml:trace contextRef="#ctx0" brushRef="#br0" timeOffset="25617.4255">8176 13112 0,'0'0'0,"0"0"0,0 0 0,-28 11 16,28-11-16,-20 15 0,4-4 0,-2 3 15,-1 3-15,1 1 0,0 3 16,-4 8-16,1 2 0,1 4 16,0 1-16,1 10 0,3 0 15,6 1-15,6 2 0,4 4 16,3-3-16,5-3 0,4-2 16,-2-10-16,-2-8 0,-3-6 15</inkml:trace>
  <inkml:trace contextRef="#ctx0" brushRef="#br0" timeOffset="25966.845">8379 13380 0,'0'0'0,"5"-7"0,2-2 15,0-2-15,1-1 0,7-3 0,2-2 16,2 2-16,2 0 0,3-2 15,-2 3-15,1 2 0,2 2 16,-1 3-16,0 4 0,-1 5 16,-1 3-16,-1 6 0,-1 5 15,-1-1-15,1 1 0,-3 10 16,3 8-16,-2 2 16,-1 1-16,0 6 0,0-1 0,-3-1 15,-1-1-15,0 0 0,1-1 16,2 1-16,2-3 0,-3-8 15,-1-4-15,0-4 0,-2-3 16,-6-7-16,0-3 0,-3-4 16,-1-3-16,0-10 0,-2-8 15,0 6-15,0 2 0,0 2 0</inkml:trace>
  <inkml:trace contextRef="#ctx0" brushRef="#br0" timeOffset="26217.0648">9059 13210 0,'0'0'0,"0"0"0,0 0 16,-8 26-16,8-26 0,-15 28 0,3-8 16,-4 3-16,-1 0 0,-13 9 15,-4 2-15,-1-1 0,0 0 0,-9 6 16,1-2-16,-4 3 15,3-4-15,2-3 0,1-1 0,4-9 16,4-3-16,3-2 0,4-6 16,9-6-16,2-2 0,6-12 15,6-9-15,0 2 0,1 5 16,-1 2-16</inkml:trace>
  <inkml:trace contextRef="#ctx0" brushRef="#br0" timeOffset="26416.9985">9570 13365 0,'0'0'0,"0"0"0,16 20 0,-5-4 16,2 1-16,3 11 0,-3 4 16,-4 4-16,-4 2 0,-5 11 15,-7 2-15,-2-2 0,-5-1 16,-1 9-16,-2-1 0,2-7 15,2-6-15,1-4 0,3-10 0,2-6 16</inkml:trace>
  <inkml:trace contextRef="#ctx0" brushRef="#br0" timeOffset="26767.6786">10969 13460 0,'0'0'16,"0"0"-16,0 0 0,16 23 0,-12-10 15,2 7-15,-1 8 16,1 2-16,-2 1 0,0 14 15,-2 4-15,-2 11 0,-1 2 0,0 3 16,-2-4-16,1-7 0,0-5 16,0 2-16,1-7 0,0-7 15,-1-7-15,2-8 0,0-4 16,2-5-16,-2-4 0,0-9 16,3-2-16,0-1 0,2 2 0,-2 0 15,-1 1-15,0-1 0</inkml:trace>
  <inkml:trace contextRef="#ctx0" brushRef="#br0" timeOffset="27234.7166">11360 12841 0,'0'0'16,"10"-3"-16,6-3 0,1 2 0,-1-1 15,13 0-15,5-1 16,1 0-16,1 1 0,7 2 0,-1 2 16,-7 0-16,-4 2 0,2 0 15,-2 4-15,-3 1 0,0 3 16,-4 2-16,-1 2 0,-7-1 16,-3 0-16,-1 4 0,0 3 15,-3 3-15,-2 1 0,-1 4 0,0 5 16,-1 0-16,1 2 0,-2 12 15,-1 4-15,0 1 0,-2 0 16,0 12-16,0 2 0,-2-4 16,-1-3-16,-1 19 0,1 3 15,-1-7-15,0-7 0,-1 37 16,2-3-16,2-15 0,1-11 0,3 3 16,-1 0-16,1-13 0,1-8 15,-1-3-15,-1 0 16,1-6-16,-1-5 0,0-5 0,1-3 15,-1-14-15,-1-7 0,0-2 16,1-1-16,-3-4 16,-2-3-16,-3-7 0,-3-5 0,-3-7 15,-3-4-15,-6-14 0,-6-12 16,6 12-16,5 7 0,4 8 16</inkml:trace>
  <inkml:trace contextRef="#ctx0" brushRef="#br0" timeOffset="27784.1561">11249 13554 0,'0'0'15,"0"0"-15,0 0 0,17-18 16,-17 18-16,22-15 0,-5 6 16,4 1-16,3-2 0,11-2 0,4 0 15,-3 0-15,-2 1 0,6-3 16,-3 1-16,-1 1 0,-3 1 15,-5 1-15,-1 2 0,-6 2 16,-4 1-16,-3-1 0,-4 0 16,-5 0-16,-4 1 0,-6 3 15,-5 3-15,0 1 0,-2 1 16,-3 4-16,0 2 0,-4 3 16,-2 2-16,-2 2 0,0 0 15,-2 4-15,3-1 0,1 1 16,0 1-16,1 1 0,1 0 0,5 0 15,3 0-15,4 0 0,5 0 16,4 0-16,5 1 16,2-5-16,0-2 0,7 0 0,4-1 15,2-2-15,3-3 0,-1-2 16,1-3-16,-1 1 0,0 0 16,-4-1-16,-2 0 0,-5-1 0,-3 0 15,-6 0-15,-3 2 0,-5 2 16,-6 0-16,-3 3 0,-4 2 15,-3 0-15,-3 2 0,-1 0 16,0 2-16,1 1 0,2 1 16,1-1-16,1 0 0,5-1 15,2-1-15,4-3 16,3-1-16,8 0 0,4-2 16,8 0-16,5 0 0,4-4 0,4-5 15,8-4-15,3-4 16,-7 2-16,-5 0 0,-6 1 0</inkml:trace>
  <inkml:trace contextRef="#ctx0" brushRef="#br0" timeOffset="28000.8828">12256 13447 0,'0'0'0,"11"-1"0,6-1 0,4 1 15,3 1-15,14 0 0,8 0 16,12 0-16,2 1 0,10-2 16,0-1-16,-9-2 15,-6 0-15,-1-2 0,-7 0 0,-12-4 16,-6-1-16,-9-4 16,-6-2-16,-3 4 15,-3 4-15,-3 2 0</inkml:trace>
  <inkml:trace contextRef="#ctx0" brushRef="#br0" timeOffset="28252.9814">12596 13237 0,'0'0'16,"0"0"-16,0 0 0,-2 23 0,2-23 0,0 29 16,0-6-16,0 2 15,-1 2-15,0 12 16,-1 5-16,0 1 0,-1 2 0,-2 8 15,0-5-15,-1 4 0,2-7 0,0-6 16,1-6-16,1-8 0,0-5 16,2-6-16,1-3 0,0-3 15,0-3-15,2-9 16,2-9-16,1-13 16,3-11-16,-1 6 0,-3 7 0,0 2 15</inkml:trace>
  <inkml:trace contextRef="#ctx0" brushRef="#br0" timeOffset="29234.1729">12787 13305 0,'0'0'0,"0"0"16,0 0-16,0 0 0,0 0 15,0 0-15,0 0 0,0 0 16,21 3-16,-21-3 0,6 22 16,-6-22-16,4 34 0,-3-12 15,-1 4-15,-1-1 0,-1 3 16,-1 10-16,-1 3 0,1-2 0,0-2 15,0 7-15,-1 0 0,1-5 16,0 0-16,-4 0 0,0-6 16,-5-4-16,-3-3 0,-3-4 15,-3-3-15,0-5 0,0-5 16,-7-5-16,-7-5 0,1-2 16,0-2-16,-6-1 15,-3 0-15,5 0 0,4 0 0,1 1 16,3 0-16,3 1 0,4 0 0,6-1 15,4 0-15,5 0 0,2-1 16,9-2-16,7-3 0,3 0 16,2 1-16,8-1 0,7 1 15,1 0-15,1 1 0,12-2 16,4 1-16,-1 2 0,-3 2 0,0 2 16,0 1-16,-3 3 15,-3 2-15,3 0 0,-5 3 16,-7-1-16,-5-1 0,-8 2 0,-6 2 15,-6 0-15,-3 3 0,-11 1 16,-7 3-16,-4 0 0,-4 2 16,-6 1-16,-7 2 0,-2 1 15,-2 1-15,-4 2 16,-3 1-16,-1-1 0,1-3 16,0 5-16,6 1 0,-1-1 0,4-5 15,8-2-15,6-3 0,10-6 16,7-2-16,5-1 0,4 1 15,7 0-15,6 1 0,2-5 16,4 0-16,6-2 0,5-1 0,3-2 16,4-3-16,2-3 0,4-2 15,-2 3-15,-1 0 16,-2 2-16,1 1 0,2 0 0,-5 0 16,-6 3-16,-5 1 0,-3 4 15,-2 1-15,-7 2 0,-2 2 16,-2 1-16,-1 1 0,-2 0 0,0 2 15,-3 1-15,-1 1 16,0-2-16,-1 0 0,0 1 16,1 0-16,0-3 0,0-2 0,1-2 15,-1-1-15,2-3 0,2-1 16,1-8-16,3-4 16,0-3-16,0-2 0,6-12 15,2-8-15,3-4 16,1-3-16,2-4 0,-5 5 0,6-9 15,-2 0-15,-1 6 0,-1 6 16,3 2-16,0 7 0,-4 4 16,-3 3-16,-4 6 0,-2 5 15,-4 3-15,-2 1 0,1 4 16,-2 3-16,0 5 0,0 3 0,-2 5 16,-1 5-16,0 1 0,0 2 15,-2 5-15,-2 5 16,-1 0-16,1-1 0,-2 9 15,-1 2-15,2-5 0,0-2 0,1-4 16,0-3-16,1-5 0,-1-6 0,1-3 16,1-3-16,0-3 15,0 0-15,1-7 0,-2-7 16,1-5-16,-2-5 0,2 3 16,0 3-16,0 2 0</inkml:trace>
  <inkml:trace contextRef="#ctx0" brushRef="#br0" timeOffset="29718.0291">13514 13036 0,'0'0'0,"7"-4"0,1 0 16,1-1-16,0-1 0,4 0 15,2 0-15,0-1 0,2 0 0,-1 1 16,1 3-16,-2 2 0,-1 1 15,1 3-15,-2 3 0,-2 1 16,-1 1-16,-1 5 0,0 3 16,-3 3-16,0 1 0,-2 8 15,0 5-15,1 1 0,-1 1 16,0 13-16,-2 4 0,-1 11 16,-1 0-16,-1 5 0,0 2 15,-3 12-15,1-2 0,-4 16 16,0 0-16,-1-8 0,0-4 0,-7 40 15,-3-7-15,4-11 0,2-9 16,3 2-16,2 2 0,3-5 16,1-4-16,0-2 0,1 0 15,1-7-15,1-2 0,2-5 16,2-1-16,1-11 0,3-7 16,-3-5-16,0-4 0,3-9 15,3-8-15,0-9 0,0-8 16,-5-5-16,-3-1 0,-1-3 15,-2-5-15,0-10 0,1-7 0,-5-17 16,-2-11-16,-4 6 0,-4-11 16,-4-18-16,-2-13 0,1-12 15,5 1-15,-1-2 0,4 30 16,3 19-16</inkml:trace>
  <inkml:trace contextRef="#ctx0" brushRef="#br0" timeOffset="30035.476">13363 13780 0,'0'0'0,"0"0"16,16-13-16,-8 6 0,1-1 15,2 0-15,3 1 0,3-1 16,2 1-16,4 0 0,-1 4 16,-1 4-16,-1 2 0,-2 4 15,-1 3-15,-4 1 0,-2-1 0,-4 2 16,-5 2-16,-3 2 0,-4 2 15,-8 1-15,-7-1 0,-1-1 16,-1-1-16,-6 4 0,-2-2 16,0 0-16,0 0 0,5-1 15,3-3-15,4-2 0,4-3 16,3-2-16,3-2 0,4 0 16,3 0-16,14-1 15,12 1-15,12-2 16,9-2-16,-5-1 0,-5 1 0,-2-1 15,-6 0-15,-7 0 0</inkml:trace>
  <inkml:trace contextRef="#ctx0" brushRef="#br0" timeOffset="30193.0214">14076 14002 0,'0'0'0,"0"0"15,0 0-15,0 0 0,0 0 0,0 0 16,0 0-16,0 0 0,0 0 15,0 0-15,0 0 0,0 0 16,-25-4-16,25 4 16,0 0-16,-23-3 0</inkml:trace>
  <inkml:trace contextRef="#ctx0" brushRef="#br0" timeOffset="35017.0191">4732 6406 0,'0'0'0,"0"0"16,0 0-16,-3 23 0,3-23 0,3 27 15,-2-6-15,1 4 0,0 3 0,6 16 16,4 6-16,-3 0 16,1 3-16,2 16 0,1 3 15,0 13-15,0-2 0,-1 15 16,-2 0-16,-2 5 0,-1-7 0,0 40 16,-6-10-16,-1-15 0,-1-12 15,1 2-15,-4 3 16,2-12-16,1-8 0,-2 2 15,-3 2-15,1-11 0,0-6 0,-1 3 16,-2 4-16,4-14 0,-2-11 16,2-4-16,0-5 0,0-5 15,-1-5-15,3-1 0,2 0 16,0-9-16,0-5 0,4-4 16,2-2-16,2-4 0,2-1 0,-4-7 15,1-3-15,0-3 0,0-1 16,0 4-16,0 0 15,-4-2-15,0-3 0,2 0 0,0 0 16,1 1-16,-3 0 0,2 0 16,0-1-16,-2 2 0,1-1 0,-1 1 15,0 0-15,-1-1 16,1 1-16,1 1 0,1 0 16,0 1-16,4 1 0,-2-1 15,2 0-15,1 0 0,1 0 0,-1 1 16,3 0-16,2-1 0,-1 1 15,5 2-15,2 0 0,1 0 16,0-2-16,4-1 0,3 1 16,0 1-16,-1 1 0,13-3 15,3-2-15,-1 2 0,-2 2 16,3-1-16,3 1 0,7-1 16,0 0-16,0-2 0,6-2 15,-3 3-15,0 1 0,15 0 0,4 2 16,-3 0-16,-7-1 0,14-4 15,-3-1-15,-8 3 0,-6 4 16,34 1-16,-5 1 0,-7 1 16,-6 0-16,7 1 0,4 0 15,-9-2-15,-6-2 0,7 0 16,7 1-16,-7 4 0,-3 3 0,8-5 16,5-1-16,-6-1 15,-4 0-15,8 6 0,7 2 16,-6-3-16,-5-1 0,9 1 15,4 1-15,-8-5 0,-6-4 0,6 7 16,2 4-16,-5 0 0,-4-2 16,8-1-16,6-1 0,-8 1 15,-4 0-15,5 1 0,2-1 16,-6 0-16,-4-3 0,12 1 16,7 4-16,-8-4 0,-8 2 0,6-3 15,2-1-15,-5 1 16,-4-2-16,6 3 0,5 1 0,-10-1 15,-7 1-15,10-1 0,5-3 16,-8-1-16,-7-1 0,7 3 16,6 2-16,-10-2 0,-8 2 0,9-4 15,8-1-15,-8 2 16,-5 2-16,10-2 0,8-2 16,-10 1-16,-6-1 0,10 2 15,5 1-15,-9-2 0,-6-1 0,6 1 16,6 1-16,-7 2 0,-2 2 15,4-2-15,3-1 0,-6 0 16,-2 1-16,7 4 0,7 1 16,-10-4-16,-6-3 0,9 3 15,7 2-15,-12 1 0,-9-1 16,5-3-16,5-1 0,-5 1 16,-1-1-16,7 0 0,6 1 15,-8 0-15,-7 0 0,8 0 0,6 2 16,-11-2-16,-6 2 0,3-4 15,2-1-15,-7 3 0,-5 1 16,8-1-16,6 1 0,-11-4 16,-5-2-16,6 2 0,4 2 15,-4 2-15,-3 1 0,4-2 16,1 1-16,-6-2 0,-7-2 0,6-1 16,5 0-16,-7 2 15,-6 0-15,1 2 0,-1 1 16,-13-3-16,-8-4 0,0 1 0,1 1 15,-6-1-15,-4-1 0,-1-3 16,-2-3-16,-2 4 0,-1 2 16,-1 5-16,-1 4 0,-4-5 15,-5-1-15,-2-6 0,0-4 16,-5 4-16,-2 1 0,0-2 16,0 1-16,-1 2 0,-1 3 0,-6-5 15,-6-3-15,2 3 0,2 0 16,2 1-16</inkml:trace>
  <inkml:trace contextRef="#ctx0" brushRef="#br0" timeOffset="36350.6811">6392 6598 0,'0'0'0,"15"-2"0,10-1 0,9-1 16,4 1-16,25-4 0,8-2 16,17-1-16,0 1 0,20-3 15,18-5-15,-7 4 0,-2 1 0,60-3 16,-6 1-16,-22 3 16,-15 0-16,11-2 0,9-3 15,-9-1-15,-8 2 0,9 4 16,7 5-16,-7-1 0,-5-1 0,18 1 15,8-1-15,-10-5 16,-9-3-16,18 3 0,14 5 16,-12-1-16,-7 2 0,17-5 0,9-4 15,-12 6-15,-9 4 0,19 1 16,13 2-16,-13-2 0,-10 0 16,15 0-16,8-1 0,-15 4 15,-11 4-15,17-2 0,10 0 16,-14-1-16,-10-1 0,15 2 0,13 3 15,-20 1-15,-14 0 0,12-4 16,7-2-16,-11 2 0,-9 4 16,0-2-16,-2 2 0,-12-3 15,-11 0-15,8 0 0,7 1 16,-23 1-16,-14 1 0,7 1 16,6-2-16,-16-2 0,-11-2 0,5 0 15,4 0-15,-13 3 16,-7 2-16,-2 1 0,-1 1 0,-15-2 15,-10 2-15,0 0 0,-2 2 16,-8-1-16,-6 1 0,-2 2 16,-2 1-16,-9 0 15,-8-2-15,-6 2 0,-3 1 0,-2 1 16,-1 0-16,-5 3 0,-3 0 16,-2 1-16,-4 1 0,-1 7 15,-3 4-15,-4-4 0,-1-1 0,-1 8 16,-2 7-16,-1-3 0,-2-2 15,0 7-15,0 5 0,3-1 16,-1 2-16,0 7 0,2 6 16,-1 0-16,2 0 0,0 9 15,1 8-15,2-7 0,-1-4 0,2 11 16,2 7-16,-1-8 16,0-7-16,-1 11 0,-1 6 15,0-6-15,1-4 0,0 7 16,-1 9-16,1-10 0,0-5 0,-1 8 15,0 5-15,-1-9 0,-2-8 16,-1 5-16,-1 2 0,0-7 16,2-6-16,-3 3 15,-1 1-15,2-14 0,1-10 0,1-1 16,-1 2-16,3-7 0,0-3 0,5 2 16,3-1-16,1-7 0,0-5 15,0-3-15,-2 0 16,-1-2-16,-1 0 0,-1-6 0,-1-4 15,0-3-15,1-1 0,-1 3 16,0 2-16,0-5 0,0-2 16,-2 2-16,-1 1 0,-2-2 0,-4 1 15,2-2-15,3-1 16,1-1-16</inkml:trace>
  <inkml:trace contextRef="#ctx0" brushRef="#br0" timeOffset="73568.4029">15335 14337 0,'0'0'0,"0"0"0,0 0 15,0 0-15,0 0 0,38-10 16,-13 7-16,4 0 0,4 1 0,9-1 15,7 1-15,17 0 16,3-2-16,29 3 0,28 2 16,-5 2-16,-4-2 0,14 6 15,10 6-15,42 7 0,-20 2 0,-15-6 16,-11-2-16,-17 3 0,-11 3 16,-4 3-16,-4-1 0,-13 3 15,-8 0-15,-9-6 0,-5-2 16,-8-5-16,-6-1 0,-14-3 15,-8-3-15,-15-2 0,-8-1 16,-9-4-16,-8-4 0,3 3 0,3 1 16,1 0-16</inkml:trace>
  <inkml:trace contextRef="#ctx0" brushRef="#br0" timeOffset="73968.7955">16408 14707 0,'0'0'0,"0"0"16,25 5-16,-25-5 0,28 11 16,-8-2-16,4 3 0,6 2 15,-1 1-15,3-2 0,1-2 0,4 8 16,-5 4-16,-6 2 0,-5 2 15,-10-2-15,-7-3 0,-11 0 16,-7-2-16,-6 0 0,-4-3 16,-6 2-16,-6 0 0,-7 4 15,-1-1-15,4 0 0,2 0 16,7 1-16,6-1 0,2 3 16,5-2-16,8-3 0,6-5 0,11-4 15,10 0-15,7-4 16,6-1-16,9-2 0,7-2 15,-2-3-15,-1-2 0,10-9 0,0-6 16,-4-4-16,-1-3 0,-4-12 16,-2-8-1,-10 11-15,-9 9 0,-5 6 16</inkml:trace>
  <inkml:trace contextRef="#ctx0" brushRef="#br0" timeOffset="74320.5652">16768 13294 0,'0'0'0,"0"0"16,0 0-16,0 0 0,-6 29 0,6-29 15,-10 35-15,3-11 16,0 3-16,-1 7 0,-1 4 16,-2 9-16,1-2 0,-2 12 15,0-1-15,1-3 0,2-3 0,-1 8 16,0-2-16,1 1 0,3-5 16,0-7-16,2-5 0,-2-4 15,0-4-15,0-8 0,1-6 16,0-6-16,3-4 0,0-8 0,0-3 15,-1-7-15,1-6 0,0-4 16,0-4-16,0-5 0,0-4 16,1 2-16,0 6 0,0 6 15</inkml:trace>
  <inkml:trace contextRef="#ctx0" brushRef="#br0" timeOffset="74601.7668">16669 13084 0,'0'0'0,"0"0"0,0 0 0,24 2 16,-10 1-16,0 1 0,3 0 15,-1 3-15,2 0 0,5 5 16,1 2 0,-3 3-16,-1 4 0,-4 0 15,-1-2-15,-6 2 0,-5-1 16,-2-1-16,-1-1 0,-7 6 0,-6 2 15,-3-3-15,0 0 0,-7-3 16,-7-3-16,3-1 0,1-1 0,-11 3 16,-5-1-16,6-1 15,3-1-15,5 1 0,4 0 16,6-2-16,2-4 0,4-2 0</inkml:trace>
  <inkml:trace contextRef="#ctx0" brushRef="#br1" timeOffset="76585.1073">15540 11448 0,'0'0'0,"9"-3"0,4 0 0,4-1 16,2-1-16,14-2 0,9-1 16,-1 2-16,0 1 0,19-1 15,5 2-15,6-1 0,-4 0 0,13 1 16,2 2-16,-7-1 0,-6-3 16,14 4-16,2 3 15,-13 3-15,-7 1 0,34 2 16,-7 2-16,-20-3 0,-14 1 0,-10 0 15,-6 0-15,-12-1 0,-5-3 0,-9 4 16,-4 3-16,-5-3 16,-4-2-16,-3-5 0,0 0 15,1 3-15</inkml:trace>
  <inkml:trace contextRef="#ctx0" brushRef="#br1" timeOffset="77035.149">16030 11635 0,'0'0'16,"0"0"-16,27 0 0,-10 0 0,2 0 16,5 0-16,6 1 15,8 2-15,0 0 0,10 4 0,1 3 16,-6-1-16,-6 2 0,5 4 15,-3 3-15,-8-1 0,-6-2 16,-12-1-16,-7 2 0,-9 0 16,-4 1-16,-12 1 0,-9 2 15,3-4-15,-4 1 0,-15 4 16,-8 0-16,1 2 0,-2 2 16,3 2-16,3 2 15,4-2-15,10-6 0,7-3 0,6 0 16,8-3-16,7 0 0,6-2 15,7 0-15,5-5 0,6-1 0,4-3 16,8-1-16,-1 0 16,2-2-16,3-2 0,1-1 0,-1-2 15,-1-1-15,5-1 0,-1-1 16,-5-3-16,-4-1 0,-4-3 16,-4-1-16,-7-4 15,-1-5-15,-5 1 0,-4 0 16,0 5-16,-1 4 0,-1 3 15</inkml:trace>
  <inkml:trace contextRef="#ctx0" brushRef="#br1" timeOffset="77301.2445">16408 10683 0,'0'0'0,"0"0"0,0 0 16,0 0-16,0 0 0,-5 24 16,5-24-16,-7 22 0,7-22 0,-9 31 15,5-12-15,-1 3 0,1 2 0,-1 2 16,1 3-16,-3 9 15,0-1-15,0-5 0,1-5 16,2-5-16</inkml:trace>
  <inkml:trace contextRef="#ctx0" brushRef="#br1" timeOffset="79035.3261">20199 10418 0,'0'0'0,"0"0"0,0 0 16,-2-21-16,2 21 0,-3-19 0,-1 8 16,0 0-16,0 0 0,-2 0 15,1 0-15,-1 2 0,-1 1 16,-2 1-16,-2 2 0,1 3 15,-1 0-15,-5 4 0,-4 1 16,-4 5-16,0 0 0,1 4 16,-1 3-16,2 2 0,0 0 0,-4 10 15,1 2-15,3 0 0,3-3 16,3 8-16,3 4 16,2 1-16,1 0 0,1 12 15,3 2-15,1 2 0,2-2 16,1 13-16,2 3 0,0-6 0,0-5 15,-2 13-15,-2 1 0,1-5 16,0-5-16,-7 31 0,-3-7 16,-4-12-16,-2-7 0,-6 1 15,-4 0-15,6-14 0,4-7 0,1-2 16,-2 0-16,-3-11 16,-3-6-16,-1-2 0,-3-2 0,6-2 15,3-3-15,-5-10 0,-2-8 16,-3-2-16,-1-4 0,10 2 15,6 1-15,5 1 0</inkml:trace>
  <inkml:trace contextRef="#ctx0" brushRef="#br1" timeOffset="79251.8827">19575 10994 0,'0'0'0,"20"-5"0,3 1 16,3-1-16,1 2 0,16 1 15,8 2-15,0 0 0,-1 1 0,10 3 16,-3 2-16,-1 1 0,-8 3 16,-12-5-16,-9 1 0,-7-3 15</inkml:trace>
  <inkml:trace contextRef="#ctx0" brushRef="#br1" timeOffset="80918.1183">5804 11886 0,'0'0'16,"0"0"-16,0 0 0,0 0 0,0 0 15,33-13-15,-33 13 16,32-3-16,-13 3 0,0 0 0,3 0 16,3 1-16,1 3 0,7-1 15,3-2-15,-1 2 0,3 2 16,2-4-16,1-1 0,8-1 15,-4 0-15,0-5 0,3-1 16,6-3-16,-2-1 0,5 0 16,5 0-16,-8 2 0,-7 1 15,8 1-15,1 3 0,-3 2 0,-2 0 16,10 6 0,0 1-16,-8 1 0,0 1 0,7 3 15,-3 1-15,-4-3 0,-3 1 0,4-2 16,3 2-16,1-2 0,-1-2 15,18-4-15,-5-3 16,-3-3-16,-3 0 0,6-4 16,3-2-16,6 9 15,5 6-15,-21 0 0,-15 0 0,6 5 16,5 4-16,-10 2 0,-8 0 0,6 7 16,3 4-1,-7-6-15,-3-3 0,2-1 0,-2-1 16,-1-1-16,-2-1 0,3-5 15,4-7-15,0-1 0,0-3 0,3-9 16,1-5-16,-5-3 0,-3-2 16,3 0-16,1 2 15,-3 4-15,-3 5 0,4-4 16,1-2-16,-5 3 0,-5 4 0,0 1 16,-1 1-16,-2 1 0,-3 2 15,4 1-15,2 2 0,-15 3 16,1 2-16,7 18 0,6 12 15,-9-10-15,-6-6 0,-6-4 16</inkml:trace>
  <inkml:trace contextRef="#ctx0" brushRef="#br1" timeOffset="83068.7616">8792 10422 0,'0'0'0,"0"0"0,0 0 16,0 0-16,-26 1 0,26-1 16,-21 6-16,6-2 0,2-1 0,-1 3 15,-2 2-15,1 0 0,-1 3 16,-6 2-16,-1 1 0,2 0 16,3 3-16,-2 2 0,-1 4 15,2-2-15,1 0 0,-3 8 16,2 2-16,-1-1 0,2-2 15,3 1-15,1 1 0,3-2 0,2 0 16,0 3-16,1 1 16,1-2-16,-1-3 0,0 8 0,2-1 15,1 0-15,2-1 16,1-3-16,4-1 0,-1-3 0,1-3 16,0 1-16,-1 0 0,4-1 15,2-1-15,2 1 0,1-2 16,0-2-16,1-3 0,0 0 15,1 0-15,-2-4 0,-1 0 0,3-3 16,2 0-16,4 1 16,2 1-16,0-2 0,-1-1 0,2-2 15,0 1-15,3-2 16,1-3-16,-2 1 0,-2-1 0,0-2 16,0-2-16,-1-2 0,-2-2 15,7-2-15,2 1 16,0-3-16,-2 1 0,0-3 15,2-1-15,-3 0 0,3 1 0,-2-2 16,-1-1-16,-3 1 0,-2 0 16,2-3-16,1-2 0,1-2 15,1-2-15,1-4 0,-4 2 16,-2 0-16,0 0 0,1-2 16,0 0-16,-4 0 0,-2 1 15,0 1-15,0 1 0,-1-1 16,1 1-16,-4 0 0,-3 1 15,0-1-15,-2 0 0,-1 0 16,-2 0-16,0 0 0,-1 3 0,-2 0 16,-2 2-16,0 2 0,-1-1 15,1 0-15,-1 0 0,-3-2 16,-2 1-16,0-1 0,2 2 16,-2 0-16,-1 2 0,0 0 15,0 0-15,1 0 0,-2 1 0,0 2 16,-1 2-16,-3-1 15,-3-2-15,0 3 0,0 2 16,0 1-16,2 3 0,1-1 16,0 1-16,-4-1 0,-2 2 0,-1 0 15,-1 1-15,2 2 0,1 1 16,-1 1-16,0 1 0,-1 2 16,0 0-16,0 1 0,-2 2 15,2 1-15,1 1 0,-3 2 16,0 0-16,-1 3 0,1-1 15,2 0-15,2 2 0,1 2 0,1 2 16,1 2-16,-1 0 0,4-4 16,2-3-16,2-2 0</inkml:trace>
  <inkml:trace contextRef="#ctx0" brushRef="#br1" timeOffset="84651.2348">21277 10161 0,'0'0'0,"0"0"0,0 0 0,0 0 16,0 0-16,-22-11 0,22 11 16,0 0-16,-30-4 0,12 3 15,-3 0-15,-1 1 0,-1 0 0,-4 0 16,-2 1-16,-7 0 0,3 0 16,0 1-16,0-4 15,3 2-15,3 0 0,-4-1 0,3-1 16,4 1-16,3-1 0,2 0 15,2 0-15,1 0 0,3 0 16,4 1-16,2 0 0,0 2 16,0 1-16,3 3 0,2 1 15,1 2-15,1 1 0,2 3 16,1 1-16,1 3 0,1 1 0,-1 5 16,2 3-16,-2 2 0,0 2 15,0 12-15,0 5 0,0-2 16,-2 2-16,-1 12 0,-2 2 15,0-5-15,0-3 0,-2 11 16,1 0-16,-1-6 0,0-6 0,-1-3 16,0-3-16,0-4 0,0-4 15,0 5-15,-1-2 16,2-8-16,1-5 0,1-1 16,0 0-16,0-7 0,-1-2 0,5 0 15,0 0-15,0-3 0,2-2 16,-1-3-16,2 0 0,-1-2 15,2 0-15,6-1 16,5-2-16,-2-1 0,2-1 0,1-1 16,1 0-16,1 0 0,1-1 0,5 0 15,4 0 1,-4 1-16,-2 1 0,0-2 0,0 1 16,1-1-16,-2 0 0,0-1 15,-1 0-15,-1-1 0,-2 0 16,-3 1-16,-4 0 0,-2 0 0</inkml:trace>
  <inkml:trace contextRef="#ctx0" brushRef="#br1" timeOffset="85085.1132">21592 10487 0,'0'0'0,"0"0"0,0 0 16,-3 22-16,3-22 0,-3 28 0,1-5 15,-1 2-15,-1 3 0,0 16 16,0 6-16,-1 0 0,1 1 15,-2 19-15,0 1 0,-2 12 16,0-5-16,-1 12 16,-1-1-16,-1 1 0,0-12 0,-2 10 15,1-2-15,0 10 0,4-14 0,0-8 16,1-3-16,0-14 0,2-9 16,0-3-16,3-1 0,0-10 15,2-8-15,-2-8 0,-1-4 16,1-8-16,2-6 0,-2-1 15,2-1-15,0-4 0,1-2 0,-1-14 16,-1-12-16,1-2 16,1-4-16,0 11 0,-1 6 15,0 6-15</inkml:trace>
  <inkml:trace contextRef="#ctx0" brushRef="#br1" timeOffset="85437.2185">21480 10640 0,'0'0'0,"0"0"15,9-12-15,-2 6 0,-1 0 0,5 0 16,4-3-16,1 3 0,3 1 16,6 2-16,2 2 0,0 0 15,0 2-15,0 3 0,2 5 16,-1 0-16,-3 2 0,5 6 15,-2 1-15,-4 0 0,-6 0 0,-4 4 16,-6 3-16,-2-3 16,-3-3-16,-4 3 0,-3 3 15,-4 0-15,-2-2 0,-6 0 0,-8 2 16,0-3-16,-1-1 0,-8 2 16,-3-3-16,2-1 0,0-2 15,0-3-15,-1 1 0,3-1 16,2 1-16,3-5 0,3-4 15,4-2-15,5-2 0,5-3 16,6-4-16,0 1 0,1 0 0,1 1 16</inkml:trace>
  <inkml:trace contextRef="#ctx0" brushRef="#br1" timeOffset="85785.883">22652 10475 0,'0'0'0,"0"0"0,0 0 0,0 0 16,0 0-16,0 0 0,-33 11 15,33-11-15,-28 18 0,10-4 16,-2 5-16,-1 0 0,-1 3 0,-3 10 16,0 2-16,4 1 15,4 0-15,-3 9 0,2 1 16,6-3-16,5-2 0,2 9 16,4-1-16,4-5 0,3-5 0,8 2 15,7 1-15,1-5 0,0-4 0,5 0 16,0-5-16,-6-7 15,-5-5-15,-5-4 0</inkml:trace>
  <inkml:trace contextRef="#ctx0" brushRef="#br1" timeOffset="86151.5947">22789 10776 0,'0'0'0,"0"0"0,0 0 16,11-22-16,-7 15 0,3-3 15,3 2-15,0-1 0,1-1 0,5-2 16,2 1-16,-1 3 0,-1 1 16,2 4-16,-2 4 15,1 1-15,-2 4 0,1 1 0,0 3 16,0 3-16,-2 0 0,0 5 15,1 1-15,-3 2 0,0 1 0,1 9 16,0 0-16,0-2 16,-1-1-16,1-1 0,0-3 15,0-1-15,-1-1 0,2-2 0,0 0 16,-2-3-16,-1-3 0,-1-1 16,0-4-16,-1-1 0,-1-3 15,-1-4-15,2-2 0,-2-5 16,-1-3-16,0 0 0,-2 3 15,1 0-15</inkml:trace>
  <inkml:trace contextRef="#ctx0" brushRef="#br1" timeOffset="86434.9645">23287 10649 0,'0'0'0,"0"0"0,0 0 0,0 0 15,0 0-15,0 0 0,-29 21 16,29-21-16,-26 23 0,11-7 16,-3 2-16,-1-1 0,1 0 0,-8 8 15,1 2-15,2-1 0,1-2 16,-7 4-16,0-2 0,2-5 16,1-1-16,4-2 0,3 0 15,2-2-15,3-4 0,3-2 16,2-2-16,3-4 0,3-3 15,5-4-15,5-5 0,-2 2 0,0 0 16,-2 2-16</inkml:trace>
  <inkml:trace contextRef="#ctx0" brushRef="#br1" timeOffset="86593.6205">23318 10837 0,'0'0'0,"0"0"0,0 0 0,0 0 15,31-5-15,-31 5 0,39-4 16,-15 3-16,1 1 0,9 1 15,2 1-15,-1 1 0,0-1 0,6 1 16,-1-1-16,-6 1 0,-3 0 16,-1-2-16,-2-2 15,-5-1-15,-4-2 0,-3 1 0,-4 1 16,-2 0-16</inkml:trace>
  <inkml:trace contextRef="#ctx0" brushRef="#br1" timeOffset="86836.3712">23702 10698 0,'0'0'16,"0"0"-16,0 0 0,0 0 0,0 0 16,-12 26-16,12-26 0,-8 27 15,4-11-15,-1 2 0,2 4 16,0 0-16,-1 2 0,0 6 15,0 0-15,2-1 0,0 0 16,0-2-16,0 0 0,1-4 0,-1-3 16,4-4-16,0-4 0,0-1 15,0-3-15,-1 0 0</inkml:trace>
  <inkml:trace contextRef="#ctx0" brushRef="#br1" timeOffset="87151.6743">24160 10893 0,'0'0'0,"0"0"0,0 0 16,34 1-16,-34-1 0,35-1 15,-9 1-15,2 0 0,0 1 16,13-1-16,3 1 0,-2-1 15,-1 0-15,10 0 0,-1 0 16,-2 2-16,-3 2 0,8-2 16,-2 0-16,-7 0 0,-6-1 0,1 2 15,0 1-15,-6 0 0,-4 1 16,-3 0-16,-4 1 16,-5-1-16,-3 2 0,-6-3 0,-3 2 15,-5-6-15,-1-6 0,0 4 16,0 0-16,1 2 0</inkml:trace>
  <inkml:trace contextRef="#ctx0" brushRef="#br1" timeOffset="87518.6116">24444 11121 0,'0'0'0,"0"0"0,0 0 15,0 0-15,27 0 0,-27 0 16,32 0-16,-32 0 0,37 1 0,-20 2 16,1 1-16,0 0 0,-2 0 0,0 1 15,-2 2-15,-3 1 0,-2 0 16,-4 6-16,-5 3 0,-4-2 16,-4 1-16,-1-1 0,-2 1 15,-1-2-15,0 0 0,-1 1 16,0-1-16,0-1 0,4-1 15,0-1-15,1-1 0,2 0 16,2-2-16,4-1 0,4 1 16,4-2-16,2-1 0,4-1 15,4-2-15,2-1 0,2-1 0,0-2 16,2-3-16,-2 0 16,-2-2-16,3-4 0,-2-2 0,-3 2 15,-4 3-15,-3 0 0</inkml:trace>
  <inkml:trace contextRef="#ctx0" brushRef="#br1" timeOffset="87801.7229">24739 10510 0,'0'0'0,"0"0"0,0 0 16,0 0-16,0 0 0,-5 29 15,5-29-15,-5 34 0,3-14 0,-1 1 16,-1 1-16,1 0 0,0 0 16,-2 5-16,1-1 0,0-2 15,-1-1-15,2 0 0,1-4 16,0-2-16,0-1 0,4-5 15,0-4-15,0-1 0,0-2 0,-1 0 16</inkml:trace>
  <inkml:trace contextRef="#ctx0" brushRef="#br1" timeOffset="88103.0968">25233 10692 0,'0'0'0,"0"0"0,0 0 0,22 15 0,-13-7 15,3 4-15,2 4 16,2 6-16,-2 1 0,-3 3 16,-2 5-16,-2-2 0,-2-1 0,-2 7 15,-3 3-15,-2-5 0,-1-2 16,-6 6-16,-4 2 0,-1-5 15,-1-3-15,1-1 0,-1 0 16,0-4-16,2-5 0,1-1 16,0-3-16,1-4 0,0-3 0,2-3 15,2-3-15,3-5 0,0-5 16,1 1-16,1 1 0,0 2 16</inkml:trace>
  <inkml:trace contextRef="#ctx0" brushRef="#br1" timeOffset="88668.247">25552 10267 0,'0'0'0,"0"0"0,0 0 15,0 0-15,0 0 0,34-3 0,-34 3 16,33 6-16,-16-4 0,-1 1 16,-1 2-16,1 1 0,-1-1 0,6 3 15,1 1-15,-3 0 16,-2 0-16,-1 1 0,1 1 16,-3-1-16,-2 1 0,0 3 0,-1 0 15,-1 2-15,-1-2 0,-1 4 16,-2 3-16,0-1 0,-2-3 0,0 6 15,-3 2-15,0 0 16,0-1-16,-1 11 0,-1 2 16,-1-3-16,-1-2 0,1 3 0,-1 5 15,1-1-15,1 1 0,-2 9 16,1 4-16,0-4 0,0-6 16,0 11-16,-2 1 0,0-5 15,1-6-15,-2 2 0,1 2 16,-1-7-16,2-2 0,-2 5 15,-1 0-15,2-9 0,-1-7 16,0-1-16,-1-1 0,0-7 16,-1-3-16,-1 0 0,-2 0 15,1-4-15,1-3 0,-2 2 0,-1 0 16,0-4-16,-3-4 0,-9 0 16,-8-3-16,-1 0 0,0-2 0,-7-3 15,-6-1-15,0-2 16,2 1-16,-2-9 0,6-3 15,9 4-15,8 4 0,5 3 16</inkml:trace>
  <inkml:trace contextRef="#ctx0" brushRef="#br1" timeOffset="88901.4535">26233 10883 0,'0'0'0,"13"-2"16,6-1-16,2 1 0,2 1 0,11 1 16,4 3-16,4-2 0,-6 1 15,-3 3-15,-3 3 0,-6-1 16,-4-2-16,-5-1 0</inkml:trace>
  <inkml:trace contextRef="#ctx0" brushRef="#br1" timeOffset="89067.9837">26312 11163 0,'0'0'0,"0"0"16,0 0-16,31 1 0,-31-1 0,41 4 15,-12-1-15,1 1 0,1-1 16,10-2-16,1-1 0,-7 0 0,-5 0 16,-6 0-16</inkml:trace>
  <inkml:trace contextRef="#ctx0" brushRef="#br1" timeOffset="89601.6464">27978 10385 0,'0'0'0,"4"-6"16,-2-2-16,-1-3 0,-1 0 0,-1-5 15,-3 0-15,1 2 0,-1 0 16,-7 1-16,-5-1 0,0 3 15,-3 1-15,-5 1 0,-5 3 16,2 1-16,-1 2 0,-10 4 16,0 3-16,3 2 0,4 0 0,3 6 15,4 5-15,3 2 16,1 4-16,-1 5 0,2 2 16,5 0-16,4 1 0,2 6 0,3 4 15,2 0-15,0 0 0,6 6 16,2 3-16,1 7 0,-1-2 15,0 6-15,-1 5 0,0-7 16,0-4-16,-2 15 0,-2 4 16,-1-7-16,0-3 0,-7 31 15,-3-4-15,-2-18 0,0-10 0,-5-3 16,-2-3-16,0-3 16,-1-2-16,1-1 0,1 0 0,0-13 15,0-9-15,-6-3 0,-5-4 16,6-1-16,2-3 0,1-3 15,2-3-15,-6-4 0,-4-3 16,6-7-16,-6-3 0,0-6 16,1-2-16,1-10 0,2-8 0,7 10 15,5 5-15,4 5 0</inkml:trace>
  <inkml:trace contextRef="#ctx0" brushRef="#br1" timeOffset="89785.214">27123 11035 0,'0'0'0,"13"-3"0,2-1 16,4 0-16,4 1 0,14 0 16,5 1-16,10 1 0,1 2 0,1 4 15,2 2-15,-4-1 0,-11-1 16,-9 0-16</inkml:trace>
  <inkml:trace contextRef="#ctx0" brushRef="#br1" timeOffset="90401.2183">28784 10549 0,'0'0'0,"0"0"0,0 0 0,0 0 16,0 0-16,-21-11 0,21 11 15,-28-9-15,28 9 0,-38-10 16,13 6-16,0 2 0,1 1 0,-6-2 15,2-1-15,0 0 0,2 0 16,1-1-16,3 0 0,4 1 16,1 2-16,3-1 0,2 1 15,2 1-15,1 0 0,1 2 16,2 0-16,0 3 0,1 1 0,0 1 16,2 2-16,0 3 0,-1 1 15,-1 10-15,-1 3 16,2 2-16,-1 0 0,0 4 0,-1 2 15,1 4-15,-2 1 0,-2 12 16,-2 2-16,2-5 0,-1-1 16,-3 7-16,2 1 0,-1-4 15,1-4-15,0 2 0,1-5 16,2-5-16,1-4 0,-1-2 16,0-1-16,2-5 0,0-2 0,2-3 15,2-1-15,1-4 16,1-2-16,1 1 15,1-1-15,1-2 0,1 0 0,1-3 16,1 0-16,0-2 0,3 0 0,6-2 16,5 1-16,0-2 15,1-1-15,1-1 0,1 0 0,3-1 16,1-1-16,1 2 0,-2-2 16,1 0-16,-1 0 0,1-5 15,-1 0-15,-5 0 16,-3 1-16,-4 2 0</inkml:trace>
  <inkml:trace contextRef="#ctx0" brushRef="#br1" timeOffset="90768.4159">29039 10861 0,'0'0'0,"0"0"0,0 0 16,0 0-16,0 0 0,0 0 0,0 0 15,-1 30-15,1-30 0,-6 35 16,2-11-16,-1 1 0,2 1 16,-1 7-16,-1 5 0,0 10 0,0 0 15,-1 13-15,-2 2 16,0-2-16,1-3 0,-1 12 15,0 0-15,0 1 0,2-7 0,-1-3 16,-1-1-16,3-9 16,1-8-16,-2 2 0,2-5 0,0-8 15,2-6-15,1-4 0,0-2 16,2-8-16,1-2 0,-2-10 16,-2-7-16,2-5 0,0-5 0,0 3 15,0 4-15,0 2 16</inkml:trace>
  <inkml:trace contextRef="#ctx0" brushRef="#br1" timeOffset="91087.732">29043 10895 0,'0'0'0,"0"0"0,0 0 0,20-5 0,-20 5 15,23-3-15,-7 5 16,0 0-16,2 1 0,1 4 0,0 2 16,0 2-16,-1 2 0,3 4 15,-1 1-15,-4 1 16,-3-1-16,-4 3 0,-3 0 16,-4-1-16,-2-2 0,-3 1 0,-5 0 15,-4 0-15,-4 0 0,-5 4 16,-1-3-16,-1 1 0,0-3 0,-1-2 15,-2-3-15,4-2 16,4-1-16,1-4 0,4 0 0,3-2 16,3-2-16,10-6 0,6-4 15,-1 3-15,-1 0 0,-2 1 16</inkml:trace>
  <inkml:trace contextRef="#ctx0" brushRef="#br1" timeOffset="91401.5092">29818 10836 0,'0'0'0,"0"0"0,0 0 15,0 0-15,-26 15 0,26-15 16,-30 22-16,14-8 0,-1 2 0,-1 3 15,0 2-15,-7 7 16,1 0-16,2 2 0,1 2 0,1 4 16,4-3-16,1 2 0,3 1 15,5-2-15,2-2 0,5 1 16,5-1-16,1-4 0,2-5 16,4 2-16,3-5 0,0-2 15,-2-3-15,2-7 0,3-4 16,-7-1-16,-2-1 0,-1 0 0</inkml:trace>
  <inkml:trace contextRef="#ctx0" brushRef="#br1" timeOffset="91685.9645">29944 11025 0,'0'0'15,"0"0"-15,0 0 0,0 0 0,0 0 16,0 0-16,18 24 0,-18-24 16,19 26-16,-5-7 0,1 3 15,-2 2-15,-1 0 0,1 2 16,-1 2-16,2 4 0,-1-3 16,2 5-16,-3-3 0,-1-2 0,-1-2 15,-1-2 1,-1-2-16,-1-3 0,-2-3 0,0-5 15,-2-3-15,-1-7 0,1-4 0,-1 1 16,-2 1-16,2-3 0</inkml:trace>
  <inkml:trace contextRef="#ctx0" brushRef="#br1" timeOffset="91951.9419">30221 11102 0,'0'0'15,"0"0"-15,0 0 0,0 0 0,0 0 16,0 0-16,0 0 0,0 0 16,0 0-16,-21 18 0,21-18 15,-21 20-15,21-20 0,-24 30 16,8-11-16,1-1 0,-1 1 0,0-1 16,-1 1-16,-2 3 15,3-2-15,0 0 0,2 0 16,0-3-16,-1-3 0,3-1 0,2-1 15,0-3-15,1-2 0,2-4 16,1-3-16,2 0 16,1 0-16,-1 0 0</inkml:trace>
  <inkml:trace contextRef="#ctx0" brushRef="#br1" timeOffset="92239.8112">30440 11058 0,'0'0'0,"0"0"15,0 0-15,18 15 0,-18-15 0,18 16 16,-8-4-16,-1 1 0,0 4 16,-2 2-16,-2 3 0,0 6 15,-3-1-15,-2 1 0,-1 0 16,-5-1-16,-3-1 0,-1 3 15,0-1-15,1-3 0,0-3 0,-1-1 16,-1 0-16,0-3 0,0-1 16,1-4-16,2 0 15,0-3-15,2-2 0,0-7 0,2-2 16,2-5-16,1-4 0,1 2 16,0 1-16,0 1 0</inkml:trace>
  <inkml:trace contextRef="#ctx0" brushRef="#br1" timeOffset="92906.7046">30776 10539 0,'0'0'0,"0"0"16,0 0-16,0 0 0,26 6 0,-26-6 15,24 4-15,-24-4 0,26 5 16,-12-2-16,-1 0 15,0-2-15,1 0 0,1 3 0,0 0 16,0 0-16,-1-2 0,-1 2 16,0 0-16,-1 0 0,-1 1 15,-1 0-15,-1 1 0,0 0 16,0-2-16,-1 3 0,-1 0 16,0 1-16,-1 0 0,0 2 15,-2 3-15,1-2 0,-2-2 0,-1 4 16,-2 2-16,0 2 0,0 0 15,-1 7-15,-1 2 16,0 0-16,0 0 0,-3 2 0,0 3 16,-1-1-16,1 0 0,-3 9 15,-1 2-15,0-2 0,0 1 0,2 0 16,0 2-16,-2 5 16,2-2-16,-2 0 0,0 3 15,1-4-15,2-1 0,-2 6 16,1-2-16,2-3 0,0-3 0,2-2 15,0-2-15,-1-3 0,0-2 16,0 1-16,-1 0 0,1-4 16,-1-3-16,-1 0 15,-2 0-15,0-3 0,1-2 0,-5-3 16,-3-2-16,1-2 0,-2 1 0,-2 0 16,-3-1-16,-7-1 15,-4-2-15,-17-4 16,-15-3-16,14 0 0,10-1 15,9-1-15</inkml:trace>
  <inkml:trace contextRef="#ctx0" brushRef="#br1" timeOffset="97585.291">4430 10658 0,'0'0'16,"-1"-8"-16,-3-6 0,-1 1 0,0-2 15,0-7-15,-1 0 0,2-2 16,-3 1-16,-2 0 0,0 0 16,-6-3-16,-1 2 0,-3 5 15,-1 4-15,-4 6 0,1 3 0,-8 6 16,-3 3-16,1 6 0,1 2 16,-5 5-16,1 2 0,-2 4 15,6 1-15,5 2 0,3 0 16,6 0-16,2-1 0,3 1 15,4 1-15,6-1 0,4-3 0,5 0 16,-1-1-16,8-2 0,3-2 16,2-1-16,2-2 0,3-5 15,-4-5-15,3-3 0,3-2 16,0-3-16,0-2 0,1-2 16,-1-3-16,-1-1 0,-1-1 15,1-1-15,0-1 0,-2-3 16,0-1-16,-2-1 0,-1-2 15,-4 2-15,-3 1 0,-2-1 16,-1 2-16,-2 1 0,-3 1 16,-2 5-16,-1 0 0,-1 1 0,0 1 15,-1 4-15,-1 3 16,-2 3-16,-2 3 0,-1 3 0,1 5 16,-4 3-16,1 2 0,-1 5 15,0 5-15,-1 10 0,0 3 16,0 6-16,1 3 0,1 4 15,2 1-15,-2 15 0,0 2 16,1 12-16,-2-1 0,-1 12 16,0-4-16,-1-5 0,-3-4 0,-11 28 15,1-13-15,0-16 0,-1-11 16,1-8-16,3-4 16,-7-15-16,-3-8 0,3-8 0,0-3 15,3-7-15,3-3 0,-5-8 16,-5-4-16,3-2 0,2-2 15,-1-11-15,0-7 0,13 3 16,2-5-16,0-6 0,-4-5 16,5 0-16,3 0 0,1-5 0,3-2 15,2-2-15,1-3 0,1 1 16,4-1-16,1 2 0,2-1 16,9 1-16,2 0 0,7 1 15,2 1-15,2-1 0,3-1 16,3 4-16,3 3 0,18-11 15,0 8-15,2 10 0,-1 5 0,5 4 16,2 2-16,-5 2 0,-3 2 16,-19 4-16,-10 4 15,-7 1-15</inkml:trace>
  <inkml:trace contextRef="#ctx0" brushRef="#br1" timeOffset="97885.0541">4788 10380 0,'0'0'0,"-8"10"0,0 1 16,1 1-16,0 3 0,-1 9 15,2 5-15,-2 3 0,4 3 0,-3 12 16,0 1-16,3 0 0,1-3 16,2 9-16,1-1 15,0-6-15,0-7 0,3-3 0,2-1 16,2-7-16,1-3 0,3-2 16,-1-8-16,1-6 0,1-4 15,-2-2-15,-2 0 0,-2-1 16</inkml:trace>
  <inkml:trace contextRef="#ctx0" brushRef="#br1" timeOffset="98153.5625">4992 10548 0,'0'0'0,"0"0"0,0 0 0,0 0 0,18 18 15,-18-18-15,18 28 0,-7-11 16,4 0-16,-1 5 16,1 2-16,3 7 0,-3 1 0,-1-1 15,-2 4-15,1 2 0,-4-3 16,1-1-16,-4-3 0,0-5 16,-3-4-16,-1-4 0,1-1 15,-1-5-15,-2-4 0,-3-5 16,-1-5-16,2 2 0,0-2 0,1 2 15</inkml:trace>
  <inkml:trace contextRef="#ctx0" brushRef="#br1" timeOffset="98385.5064">5202 10476 0,'0'0'0,"0"0"0,0 0 16,0 0-16,0 0 0,0 0 15,0 0-15,-5 28 0,5-28 0,-8 28 16,3-6-16,-4-1 0,0 1 16,-2 2-16,-5 1 0,1 0 15,2-1-15,-8 8 0,1 1 16,-1-4-16,0-2 0,-4 3 16,1-3-16,4-4 0,4-5 0,2-3 15</inkml:trace>
  <inkml:trace contextRef="#ctx0" brushRef="#br1" timeOffset="98653.5592">5430 10424 0,'0'0'16,"0"0"-16,0 0 0,13 23 15,-8-12-15,2 5 0,1 3 0,-2 3 16,0 3-16,-1 11 16,0 3-16,-2 0 0,-1-1 0,-5 10 15,-7 4-15,-1-8 0,-2-5 16,-4 5-16,-2-2 0,1-3 16,2-3-16,-2-7 0,-2-5 15,0-6-15,2-4 0,2-5 16,0-4-16,4-1 0,2-1 0,4-1 15</inkml:trace>
  <inkml:trace contextRef="#ctx0" brushRef="#br1" timeOffset="98851.5355">5642 10585 0,'0'0'0,"0"0"15,20-9-15,-4 5 0,2-1 0,13 0 16,5 1-16,-2 1 0,-3 1 16,5 0-16,-2 4 0,-9-2 15,-6-2-15,-3 2 0,-4-1 16,-2 1-16</inkml:trace>
  <inkml:trace contextRef="#ctx0" brushRef="#br1" timeOffset="98985.6772">5680 10889 0,'0'0'16,"0"0"-16,0 0 0,41-9 0,-23 7 15,9-2-15,7 0 16,8 0-16,1 0 0,-9 0 0,-4 1 16,-5 1-16</inkml:trace>
  <inkml:trace contextRef="#ctx0" brushRef="#br1" timeOffset="100818.2683">21470 13226 0,'0'0'0,"7"-8"0,3-6 0,0 0 16,1-2-16,5-10 0,8-9 15,-2 0-15,-1-1 0,2-8 16,-2 1-16,-4 2 0,0 3 15,-4 0-15,-3-2 0,-2 1 0,-3 2 16,-1-1-16,-3 1 0,-2 8 16,-2 5-16,-2 4 0,-3 4 15,-3 4-15,-4 3 0,-7 5 16,-7 3-16,-3 5 0,-3 4 0,-1 5 16,0 1-16,2 3 15,2 3-15,-7 9 0,0 5 16,6-1-16,4 2 0,2 2 15,3 3-15,3-2 0,1-4 16,7 1-16,5 0 0,5-7 0,4-4 16,4-2-16,3-2 0,1-3 15,0-2-15,3-5 16,4-3-16,-1-4 0,3-1 0,2-5 16,2-4-16,-1-2 0,0-1 15,2-6-15,1-4 16,-1-1-16,-1-2 0,-1 1 15,-1 0-15,-5 2 0,-1 2 0,-2 0 16,-1 0-16,-1 4 0,-2 2 16,0 2-16,0 2 0,-3 5 15,1 2-15,-2 4 0,1 4 16,-2 5-16,0 1 0,0 5 16,-2 5-16,-2 3 0,-2 5 0,-1 6 15,-2 4-15,1 4 0,-2 4 16,-5 14-16,-2 4 0,-3 1 15,-1 2-15,-6 15 16,1 1-16,0 7 0,2-7 0,-9 33 16,2-12-16,-2-14 0,-1-11 15,4-2-15,1-1 0,5-17 16,2-11-16,-1-5 0,-4-4 16,5-12-16,1-7 0,5-11 15,3-8-15,3-3 0,3-3 0,-5-4 16,-3-3-16,-1-6 0,-3-5 15,-5-7-15,-4-6 0,2-3 16,2-1-16,4-6 0,3-3 16,2-4-16,1 0 0,3-3 15,1-3-15,6 7 0,2 4 0,5-5 16,3-4-16,5 3 16,6 2-16,22-22 0,7 8 15,5 9-15,5 8 0,3 5 16,0 5-16,1 4 0,-1 3 0,2 2 15,3 2-15,0 4 0,2 2 16,-4 1-16,-1 1 0,-21 5 16,-13 3-16,-10 4 0</inkml:trace>
  <inkml:trace contextRef="#ctx0" brushRef="#br1" timeOffset="101134.8664">22304 12714 0,'0'0'0,"0"0"0,-23 20 0,12-8 15,-1 3-15,-4 5 0,-2 4 16,-6 9-16,0 0 0,-4 15 15,4 5-15,3 0 16,2 2-16,2 13 0,3 2 16,2-12-16,5-8 0,1 3 0,4-5 15,1-6-15,1-7 0,2 0 16,1-7-16,3-9 0,2-3 0,4-7 16,3-5-16,2-5 15,0-4-15,-4 2 0,-5 1 0,-1 0 16</inkml:trace>
  <inkml:trace contextRef="#ctx0" brushRef="#br1" timeOffset="101418.4418">22486 12944 0,'0'0'0,"0"0"0,0 0 15,10 22-15,-10-22 0,15 27 0,-4-5 16,2 2-16,2 1 0,2 7 16,0 2-16,-3 0 0,-1 0 0,1 6 15,-2-1-15,-3-2 0,-2-4 16,0-3-16,-3-1 0,0-6 16,-2-4-16,0-2 0,0-2 15,-1-5-15,1-4 0,-2-6 16,2-3-16,0-5 0,0-4 0,0 3 15,1 0 1,-2 2-16</inkml:trace>
  <inkml:trace contextRef="#ctx0" brushRef="#br1" timeOffset="101668.777">22841 12958 0,'0'0'0,"0"0"16,0 0-16,0 0 0,0 0 0,-19 24 15,19-24-15,-23 23 0,9-8 16,-3 4 0,-1 4-16,-3 4 0,-3 5 15,-3 3-15,1-4 0,-2 8 16,1 2-16,3-3 0,2-3 0,3-3 16,4-4-16,1-6 0,3-3 15,5-6-15,1-3 0,5-5 16,3-4-16,-1 0 15,0-1-15,-2 0 16</inkml:trace>
  <inkml:trace contextRef="#ctx0" brushRef="#br1" timeOffset="101852.8855">22969 13196 0,'0'0'0,"0"0"15,0 0-15,32-3 0,-16 2 0,5 1 16,4 1-16,9 0 0,-1 2 15,-1-2-15,0 2 16,3 0-16,-2 1 0,-1-3 0,0-1 16,-5 0-16,-1-2 0,-5-4 15,-3-5-15,-3 1 0,-3 3 0,-2 1 16</inkml:trace>
  <inkml:trace contextRef="#ctx0" brushRef="#br1" timeOffset="102085.6166">23244 13048 0,'0'0'0,"0"0"15,0 0-15,-9 27 0,9-27 0,-9 29 16,2-12-16,0 3 0,1 3 16,-3 8-16,1 2 0,0-1 15,2 0-15,-2 5 0,0-2 16,1-5-16,-2-1 0,1-4 15,2-1-15,1-5 0,2-3 0,1-5 16,0-2-16,5-6 0,1-2 16,-1 0-16,0-1 0,-1 0 15</inkml:trace>
  <inkml:trace contextRef="#ctx0" brushRef="#br1" timeOffset="102268.1875">23738 13084 0,'0'0'16,"10"0"-16,6 0 0,3 1 15,6 0-15,11 1 0,4 2 0,8 4 16,-1 3-16,0 0 0,0-1 16,2 1-16,-6-1 0,-7-1 15,-5-2-15,-7-1 0,-4-1 16,-4-2-16</inkml:trace>
  <inkml:trace contextRef="#ctx0" brushRef="#br1" timeOffset="102568.9003">23610 13362 0,'0'0'0,"0"0"0,0 0 15,0 0-15,28 21 0,-11-11 16,7 2-16,2 1 15,4 2-15,6 4 0,-2 1 0,-3 0 16,-3 1-16,-2 3 0,-5-2 16,-5-4-16,-5-1 0,-6 0 15,-4 1-15,-5-1 0,-5-1 16,-5 2-16,-5-2 0,3-1 16,-1-3-16,5-1 0,2-2 15,2-2-15,3 0 0,1-3 0,3 0 16,5-3-16,3 0 15,7-3-15,4-2 0,3-3 0,2-3 16,3-5-16,1-3 0,1 0 16,-6 4-16,-4 1 0</inkml:trace>
  <inkml:trace contextRef="#ctx0" brushRef="#br1" timeOffset="102835.5973">24071 12659 0,'0'0'0,"0"0"16,0 0-16,0 20 0,0-20 16,-2 26-16,0-6 0,-2 2 15,0 1-15,-4 1 16,-2 4-16,-2 4 0,1-2 0,0-2 15,0-1-15,-1 3 0,0-2 0,1-4 16,2-4-16,1-3 0,2-2 16,0-2-1,2-3-15,0-2 0</inkml:trace>
  <inkml:trace contextRef="#ctx0" brushRef="#br1" timeOffset="103104.5275">24847 13007 0,'0'0'0,"6"8"0,1 6 0,2 3 16,0 1-16,1 9 0,0 5 0,0 10 15,-1 1-15,-4 3 0,-3 3 16,-2 4-16,-2-4 0,-5-3 15,-5 0-15,-1-5 0,-1-1 0,-3 2 16,1-5-16,2-7 0,0-5 16,4-7-16,3-5 0,2-6 15,3-3-15,1-7 0,1-7 16,0 2-16,0 2 0,0 2 16</inkml:trace>
  <inkml:trace contextRef="#ctx0" brushRef="#br1" timeOffset="103285.2722">25446 13197 0,'0'0'0,"0"0"0,26 4 16,-8-2-16,2 1 0,2 2 0,3 2 16,5 0-16,-2 1 0,-6 0 15,-5 0-15,-5-2 0,-4-1 16,-1-2-16,-2 0 15,0 0-15</inkml:trace>
  <inkml:trace contextRef="#ctx0" brushRef="#br1" timeOffset="103401.8544">25593 13534 0,'0'0'16,"17"4"-16,12 2 0,15 2 15,8 1-15,22 2 0,22 1 16,-10-1-16,-23-3 0,-14-2 15</inkml:trace>
  <inkml:trace contextRef="#ctx0" brushRef="#br1" timeOffset="104185.3693">26836 13051 0,'0'0'0,"-2"-5"16,-3-2-16,1 0 0,-1 0 0,-3 0 15,-2-2-15,-1 2 0,1-1 16,-4 2-16,-2 2 0,0 3 16,-3 3-16,-1 2 0,-2 2 15,2 2-15,1 3 0,1 3 16,-1 5-16,0 1 0,0 3 16,0 6-16,1 2 15,4-1-15,3 2 0,3-5 16,2-5-16,4-1 0,3 0 15,2-4-15,1-2 0,4-4 16,3-4-16,1-3 0,0-1 16,6-5-16,4-3 0,-3-2 15,1-1-15,-1-4 0,-1-3 0,-3-1 16,-1-1-16,0-2 0,-2-1 16,-1 2-16,-2 0 0,-1 0 15,-1 0-15,-1 2 0,-2 2 16,0 3-16,0 2 0,-2 2 15,-1 3-15,-1 4 0,-3 5 16,-1 2-16,0 1 0,0 4 16,-2 4-16,1 3 0,-1 4 0,-2 4 15,0 6-15,-6 10 0,0 2 16,0 9-16,-2 7 16,-1 12-16,-1-1 0,0 13 0,3-2 15,-3 9-15,2-5 0,-9 36 16,1-10-16,0-10 0,0-9 15,-1-5-15,1-5 0,2-9 16,2-8-16,-4-5 0,-4-5 16,2-13-16,1-9 0,4-6 15,4-5-15,5-6 0,2-5 16,-9-14-16,-5-10 0,-1-10 0,-3-6 16,4-4-16,3-4 0,-2-8 15,-1-6-15,9 18 0,0-7 16,0-4-16,3-1 0,-1-30 15,5 1-15,9-1 0,7 1 16,13 5-16,9 4 0,2 4 16,1 3-16,12 0 0,8 1 15,0 0-15,0 1 0,3 6 16,3 4-16,1 3 0,1 0 16,-1 2-16,1 0 0,-8 6 0,-4 3 15,3-2-15,4 0 0,-8 1 16,-3 2-16,-3-2 0,-3-2 15,-13 10-15,-7 7 0,-6 7 16</inkml:trace>
  <inkml:trace contextRef="#ctx0" brushRef="#br1" timeOffset="104435.5429">27304 13066 0,'0'0'0,"0"0"0,0 0 15,-18 27-15,18-27 0,-17 28 16,7-8-16,-2 1 0,-1 3 0,-6 9 16,0 3-16,0 0 0,0 1 15,-2 9-15,2 1 16,3 2-16,1 2 16,4-7-16,3-6 0,0 2 0,2-6 15,2-6-15,2-5 0,2-7 16,2-5-16,2-4 0,2-3 0,7-6 15,8-7-15,-1-2 0,0-5 16,-4 3-16,-2 3 16,-3 2-16</inkml:trace>
  <inkml:trace contextRef="#ctx0" brushRef="#br1" timeOffset="104685.7378">27553 13316 0,'0'0'0,"0"0"15,0 0-15,16 18 0,-16-18 16,16 24-16,-6-5 0,1 2 0,0 2 16,3 11-1,0 3-15,1 2 0,-1 2 0,3 9 16,-2-3-16,-1-2 0,0-2 16,-1 0-16,-1-7 0,-2-5 15,-1-4-15,-2-6 0,0-4 16,-3-3-16,1-4 0,0-7 15,2-5-15,1-3 0,0-3 0,-1 2 16,-1 1 0,-2 1-16</inkml:trace>
  <inkml:trace contextRef="#ctx0" brushRef="#br1" timeOffset="104936.6975">27935 13389 0,'0'0'0,"0"0"15,0 0-15,0 0 0,0 0 0,-22 18 16,22-18-16,-23 22 0,23-22 16,-34 25-16,10-7 15,-1 0-15,1 0 0,-11 8 16,-3 4-16,2 1 0,1-1 16,-7 5-16,1-1 15,5-5-15,4-3 0,2-2 16,7-6-16,5-4 0,5-4 15,3-4-15,2-5 0,6-7 16,3-5-16,-1 2 0,0 1 0,0 2 16</inkml:trace>
  <inkml:trace contextRef="#ctx0" brushRef="#br1" timeOffset="105235.3619">28225 13307 0,'0'0'16,"0"0"-16,0 0 0,28 19 16,-15-9-16,2 5 0,3 5 15,4 7-15,0 2 0,-1 5 0,0 4 16,0 7-16,-4-1 0,-4 2 16,-3 2-16,-4 4 0,-3-4 15,-8-1-15,-5-1 0,-3-2 16,-2-4-16,-6 5 0,-3-4 15,-2-6-15,-2-5 0,-2-2 16,-2-1-16,6-6 0,6-7 16,3-2-16,0-3 15,4-2-15,3-2 0,3-5 0,4-4 16,1 2-16,2 2 0,-2-4 16</inkml:trace>
  <inkml:trace contextRef="#ctx0" brushRef="#br1" timeOffset="105396.1176">29222 14448 0,'0'0'0,"0"0"0,0 0 16,0 0-16,0 0 0,0 0 15,15 23-15,-15-23 0,-5 18 0,5-18 16,0 0-16,-9 21 0</inkml:trace>
  <inkml:trace contextRef="#ctx0" brushRef="#br1" timeOffset="106668.952">16827 10443 0,'0'0'0,"-11"-6"0,-8-1 0,-7-1 15,-2 1-15,-20 2 0,-11 1 16,-2 5-16,0 4 0,-20 7 16,-3 6-16,-7 7 0,6 4 0,-16 12 15,-3 7-15,-27 23 0,18-5 0,8 12 16,4 8 0,16-7-16,10-5 0,9 12 0,7 8 15,12-12-15,9-8 0,8 5 16,8 4-16,9-5 0,6-3 15,10 3-15,7 3 0,7-8 16,5-5-16,8 2 0,6 0 16,3-6-16,0-6 0,10-2 15,6 0-15,3-7 0,3-2 0,11-3 16,8-1-16,-2-9 0,0-7 16,5-3-16,7-2 0,-5-7 15,-3-4-15,11-7 0,6-5 16,-10-6-16,-6-3 0,5-9 15,5-7-15,-13-1 0,-7-1 0,7-15 16,2-11-16,-9 8 0,-7 5 16,-1-13-16,-1-8 15,-11-1-15,-8-1 0,-2-6 16,0-3-16,-7 4 0,-7 3 0,2-5 16,0-4-16,-6 1 0,-3 2 15,-7-5-15,-6-6 0,-4 7 16,0 4-16,-5-6 0,-3-2 15,-3 11-15,-3 9 0,-8-6 16,-4-2-16,-2 7 0,-2 4 0,-7 2 16,-3-2-16,-5 6 15,-2 6-15,-10 1 0,-7 3 16,4 1-16,4 4 0,-13-1 0,-9 0 16,-3 15-16,-3 9 0,-8 5 15,-6 3-15,5 3 0,3-1 16,-22 13-16,-14 7 0,37-5 0,27-3 15,17-4-15</inkml:trace>
  <inkml:trace contextRef="#ctx0" brushRef="#br1" timeOffset="107886.7087">8509 14452 0,'0'0'0,"0"0"0,0 0 0,0 0 15,0 0-15,0 0 0,0 0 16,0 0-16</inkml:trace>
  <inkml:trace contextRef="#ctx0" brushRef="#br1" timeOffset="108059.2083">8615 14453 0,'0'0'0,"0"0"0,0 0 15,0 0-15,0 0 0,0 0 16,0 0-16,0 0 0,0 0 0,0 0 16</inkml:trace>
  <inkml:trace contextRef="#ctx0" brushRef="#br1" timeOffset="108212.6122">8628 14419 0,'0'0'0,"0"0"0,0 0 15,0 0-15,0 0 0,0 0 16</inkml:trace>
  <inkml:trace contextRef="#ctx0" brushRef="#br1" timeOffset="109052.0169">7952 6927 0,'0'0'15,"0"0"-15,0 0 0,0 0 0,0 29 16,0-29-16,0 35 0,-1-13 16,0 3-16,-3 6 0,0 6 15,-6 13-15,-1 1 0,-7 17 16,-2 5-16,0-5 0,1-3 15,-3 12-15,-7 10 0,6-12 0,2-10 16,2 4-16,5-5 16,6-13-16,5-9 0,3-6 0,4-4 15,2-4-15,1-4 0,4-2 16,3-3-16,0-5 0,1-3 16,7-7-16,7-1 0,1-6 15,0-2-15,6-8 0,5-3 16,-4-1-16,-3 1 0,-2-2 15,-1-2-15,-8-3 0,-6-3 16,-3 7-16,-5 5 0,-1 3 0</inkml:trace>
  <inkml:trace contextRef="#ctx0" brushRef="#br1" timeOffset="109252.3072">7482 7458 0,'0'0'16,"0"0"-16,33-6 0,-9 2 0,4 1 15,20-2-15,8-1 0,13 1 16,1 1-16,17 2 0,2 0 16,6 3-16,-12 2 0,-13 1 15,-19-3-15,-15 0 0</inkml:trace>
  <inkml:trace contextRef="#ctx0" brushRef="#br1" timeOffset="110385.7203">14831 8579 0,'0'0'15,"16"-12"-15,1-2 0,8-4 16,1 0-16,15-16 0,14-16 15,-4 4-15,-5 2 0,11-13 16,10-9-16,-13 3 0,-9 3 0,21-23 16,-4 8-16,-16 14 0,-11 7 15,-4-2-15,-4 0 16,-5 11-16,-4 7 0,-4-3 0,-6-4 16,-2 8-16,-2 3 0,-4 3 15,-3 2-15,-1 5 0,-2 4 0,-3 5 16,-2 4-16,-1 2 15,0 2-15,0 10 0,-4 6 16,3-2-16,1 1 0,-2 5 16,-3 6-16,1 0 0,0 1 0,-2 10 15,-2 8-15,3-3 0,3-2 16,-1 11-16,1 6 16,0-4-16,1-3 0,-2 13 0,2 5 15,0-8-15,1-3 0,0 4 16,-1 5-16,2-9 0,0-6 0,0 24 15,5-3-15,2-12 16,4-9-16,7 2 0,5-2 16,0-9-16,0-9 0,7-1 15,5-1-15,-4-5 0,-3-5 0,-6-9 16,2-3-16,-1-1 0,0 0 16,-3-11-16,-3-7 0,-2 6 15,-1 3-15,0 3 0</inkml:trace>
  <inkml:trace contextRef="#ctx0" brushRef="#br1" timeOffset="110570.5293">14997 7918 0,'0'0'0,"6"-7"0,4-1 15,5 0-15,2 1 0,19-3 16,10 0-16,7 3 0,4 2 0,22 2 15,6 2-15,12 4 16,-5 3-16,14 4 0,9 4 16,-32-4-16,-23-2 0,-17-3 0</inkml:trace>
  <inkml:trace contextRef="#ctx0" brushRef="#br1" timeOffset="112501.587">17120 13157 0,'0'0'15,"-13"-16"-15,-4-2 0,-7-3 0,-3 1 16,-21-11-16,-10-3 16,-11-3-16,4 4 0,-17 2 0,-4 8 15,-3 3-15,9 6 0,-39 9 16,5 9-16,12 6 0,7 4 15,0 11-15,0 9 0,18 3 16,12-1-16,4 8 0,3 5 16,-3 5-16,-1 3 0,5 7 15,6 7-15,4 0 0,5 2 0,6 7 16,4 7-16,3-4 0,5-2 16,3 4-16,2 2 0,6-2 15,5-2-15,7 4 0,5 3 16,7-6-16,5-6 0,11 5 15,6 0-15,1-5 0,1-4 0,11 4 16,7 3-16,10 0 16,7-1-16,9 2 0,7 2 15,-10-17-15,-6-12 0,5 0 16,3 0-16,1-10 0,2-4 16,5-4-16,4-3 0,-8-9 15,-7-4-15,6-10 0,4-6 16,-2-8-16,-1-5 0,2-6 0,1-5 15,-4-1-15,-4-2 0,-1-4 16,-1-3-16,-6-5 0,-5-6 16,-2-4-16,-1-5 0,0 0 15,2 1-15,0-11 0,1-5 16,-14-2-16,-10 0 0,-1 0 16,0 1-16,-5-4 0,-3-3 0,-6-3 15,-4-4-15,-8 0 16,-5 0-16,-7-7 0,-4-6 0,-4 4 15,-2 5-15,-6 0 0,-4 1 16,-4 3-16,-1 2 0,-16-2 16,-10-1-16,-1 6 0,-2 2 15,-9 2-15,-6 0 0,-1 7 16,0 6-16,-12 1 0,-7 2 16,2 5-16,1 5 0,27 14 15,17 9-15,13 7 0</inkml:trace>
  <inkml:trace contextRef="#ctx0" brushRef="#br1" timeOffset="145052.3205">7983 12979 0,'0'0'0,"0"0"16,0 0-16,10-28 0,-7 17 0,2-1 16,-1-2-16,0-2 0,2 0 15,-2-7-15,2-2 0,-1 1 16,0-1-16,0-1 0,1-1 16,-2 1-16,1 0 0,-1-7 15,0 0-15,1 1 0,-2 0 16,-1 0-16,0-4 0,1 2 15,0 2-15,-3-3 0,0 1 16,1-1-16,1 2 0,-2-7 16,-2-1-16,1 3 0,1 3 0,-3-2 15,0 0-15,1 2 0,0 3 16,0-3-16,0 0 16,-2 1-16,1 4 0,-1-5 0,-1 2 15,2 7-15,1-1 0,0 3 16,-1 1-16,1 4 0,0 3 0,2 1 15,-2 2-15,2 2 0,0 3 16,-1 2-16,1 3 0,-3 1 16,3 2-16,-3-3 0,1 3 15,0 1-15,-1 1 0,0 0 16,0 0-16,0 2 0,-1-1 16,1 2-16,-1 1 0,0-2 15,1 1-15,0 0 0,1 1 16,-1 0-16,-1 3 0,0-2 15,1 2-15,0 1 0,0 0 16,-1 0-16,1 2 0,-1-1 16,0 1-16,0 0 0,-1 0 15,0 1-15,-1-1 0,0 1 0,-1 0 16,1-1-16,-1 0 0,-3 4 16,0 0-16,0-2 0,1 1 0,-3-2 15,0-1-15,0 2 16,-1-2-16,-2 0 0,0 0 15,0-2-15,0 0 0,0-1 16,-2 0-16,1 1 0,0-4 0,1 3 16,-1 1-16,2-2 0,1-1 15,1-1-15,1 0 0,1 0 16,1-2-16,1 0 0,2-1 16,-2-1-16,1-1 0,3-3 15,-2-3-15,2-1 0,1-1 0,0-3 16,3-6-16,0 5 0,0 2 15,0 1-15,0 1 16,0 2-16</inkml:trace>
  <inkml:trace contextRef="#ctx0" brushRef="#br1" timeOffset="145485.9614">7857 11661 0,'0'0'0,"0"0"0,0 0 16,0 0-16,0 0 0,29-3 15,-29 3-15,0 0 0,32-3 0,-32 3 16,27 3-16,-12-2 15,0 2-15,2 0 0,0 0 16,1 1-16,0 1 0,-1 0 0,2 1 16,-2 0-16,0 0 0,6 1 15,0 1-15,0 0 0,-3 2 16,3 0-16,-5 0 0,2 0 16,-1 0-16,0 1 0,-1 1 15,0-1-15,-2-3 0,1 2 16,-2 1-16,0 0 0,-1 0 0,-1 0 15,-1-1-15,0-1 16,-1 0-16,-4-1 0,2-1 0,-2 0 16,-1 0-16,-1-1 0,-2 1 15,0-2-15,1 1 0,-4-1 16,0-1-16,0-1 0,0-1 16,0 1-16</inkml:trace>
  <inkml:trace contextRef="#ctx0" brushRef="#br1" timeOffset="148902.5603">8196 14044 0,'0'0'0,"0"0"0,0 0 16,0 0-16,0 0 0,31-17 16,-31 17-16,22-8 0,-10 4 0,1-1 15,1 0-15,1 1 16,0 0-16,0 0 0,3 0 15,0-1-15,-1 1 0,3 0 16,2 3-16,5-4 0,-2 0 0,3 2 16,-2 2-16,1 0 15,-2 0-15,0 0 0,1-1 16,-2 1-16,-2 2 0,0-1 16,0 0-16,-1 0 0,-1-1 0,0 2 15,0 1-15,-2-1 0,1 0 16,-1-1-16,-1 0 15,0 0-15,-2 0 0,0 0 0,-1 0 16,-2 0-16,-1 0 0,0 0 16,0 0-16,-1 0 0,-1 0 15,-1 0-15,-1 0 0,0 1 16,-2-1-16,0 0 0,-2 0 16,0 0-16,1 0 0,0 0 0,1-2 15,-2 0-15,0 0 0,-1 1 16,1 1-16,-1-2 0,-2 2 0,2-1 15,-2 1-15,0 0 16,0 0-16,0 0 0,0 0 16,0 0-16,0 0 0,-2 0 0,0 0 15,-1 0-15,0-1 0,-1-1 16,-2 1-16,1 1 0,-2 0 16,0-1-16,0 1 0,-1 0 15,0-2-15,-1-1 0,2 1 16,0-1-16,0 1 0,2 0 0</inkml:trace>
  <inkml:trace contextRef="#ctx0" brushRef="#br1" timeOffset="149686.2791">7331 11394 0,'0'0'0,"0"0"16,0 0-16,18-13 0,-18 13 0,16-11 16,-4 6-16,0-1 0,1 0 15,2-1-15,2 1 16,0-1-16,1 1 0,9 0 16,0 0-16,1 1 0,-2 0 0,3 1 15,1 1-15,-1 0 0,1 0 16,7-2-16,0 2 0,-2-2 15,-2 2-15,0-1 0,0-1 16,-2 1-16,-1 1 0,1 0 16,2 0-16,-2 0 0,-1 0 15,1 1-15,-1-2 0,-1 2 16,-1 1-16,3 0 0,-3 0 16,-6 1-16,-2 0 0,0 1 15,0-1-15,-3 1 0,0-1 0,-2 3 16,1 0-16,-4 0 0,1 2 15,-2-2-15,1-1 0,-2 1 16,-2 0-16,-1-1 0</inkml:trace>
  <inkml:trace contextRef="#ctx0" brushRef="#br1" timeOffset="154585.2498">13704 12740 0,'0'0'16,"0"0"-16,0 0 0,0 0 15,0 0-15,0 0 0,0 0 16,0 0-16,0 0 0,0 0 16,0 0-16,0 0 0,0 0 0,-27-15 15,27 15-15,0 0 0</inkml:trace>
  <inkml:trace contextRef="#ctx0" brushRef="#br1" timeOffset="154772.3938">13720 12830 0,'0'0'0,"0"0"16,0 0-16,0 0 0,0 0 0,0 0 15,0 0-15,0 0 0,0 0 0,0 0 16,0 0-16,0 0 0</inkml:trace>
  <inkml:trace contextRef="#ctx0" brushRef="#br1" timeOffset="154948.6812">13698 12875 0,'0'0'0,"0"0"16,0 0-16,0 0 0,0 0 15,0 0-15,0 0 0,0 0 16,0 0-16,0 0 0,-18 11 16,18-11-16,0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0:58:14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4398 5556 0,'0'0'0,"0"0"0,0 0 15,0 0-15,0 0 0,0 0 0,0 0 16,0 0-16,0 0 0,0 0 16,0 0-16,12 28 0,-12-28 15,15 19-15,-15-19 0,17 26 16,-17-26-16,17 31 0,-10-16 15,-4 1-15,1-2 0,-1-2 0,-2-1 16,1-1-16</inkml:trace>
  <inkml:trace contextRef="#ctx0" brushRef="#br0" timeOffset="541.3487">4058 6100 0,'0'0'0,"0"0"0,0 0 16,0 0-16,35-13 0,-35 13 0,38-8 16,-16 3-16,3 0 0,1-1 15,-1 2-15,8-1 0,0 3 16,-3-1-16,1 0 0,-4 3 16,-2 3-16,-4 0 0,-6 1 15,-2 3-15,-3 2 0,-7 1 16,-4 3-16,-4 1 0,-5 3 0,-3 0 15,-6 1-15,-3 2 0,-2-1 16,-8 8-16,-1 0 16,-2 0-16,0-1 0,-2 2 0,1-3 15,9-3-15,5-2 0,4-2 16,5-2-16,3-3 0,3-5 16,4-1-16,3-1 0,7-4 15,1-1-15,10-6 0,6-2 16,4-2-16,1 0 0,3-1 15,2-2-15,1 0 0,-1 0 0,7-3 16,2 1-16,-7 0 0,-4 2 16,-1-1-16,-1 1 0,-2 1 15,-6 1-15,-3 3 0,-3 0 16,-3 3-16,-3 0 0,-2 0 16,-4 0-16,-1 1 0,1 3 0,-1 1 15,0-1-15,1 2 16,-2-1-16,1 3 0,3 2 15,-3-3-15,1-1 0,2 0 16,-1 0-16,0 1 0,0 0 0,-1 2 16,0 0-16,0 0 0,0-1 15,-1-1-15</inkml:trace>
  <inkml:trace contextRef="#ctx0" brushRef="#br0" timeOffset="775.4374">4454 6434 0,'0'0'0,"0"0"16,0 0-16,0 0 0,-24 19 0,24-19 15,-21 23-15,9-7 0,-4 2 16,-3 2-16,1 3 0,-6 8 16,2-1-16,-2 1 0,1 1 15,-6 6-15,1-1 0,2-2 16,2-1-16,3-2 0,4-1 0,-4-1 15,4-5-15,3-4 0,4-3 16,5-11-16,2-4 16,3-3-16,1-3 0,1 1 0,2 0 15,-4 2-15</inkml:trace>
  <inkml:trace contextRef="#ctx0" brushRef="#br0" timeOffset="1024.0226">4495 6597 0,'0'0'0,"0"0"0,0 0 16,0 0-16,0 0 0,0 0 0,3 28 16,-3-28-16,-3 29 0,0-11 15,2 5-15,-1-1 0,2 2 16,2 0-16,-1 2 0,3 4 16,0-1-16,3-3 0,-1-3 15,5-2-15,4-5 0,0-1 16,5-5-16,0-4 0,1-3 0,4-5 15,2-3-15,7-7 0,1-5 16,-2-3-16,-1-4 0,-6 4 16,-7 4-16,-1 4 0</inkml:trace>
  <inkml:trace contextRef="#ctx0" brushRef="#br0" timeOffset="1290.764">5054 5907 0,'0'0'16,"0"0"-16,29-9 0,-8 4 0,2 0 15,11-2-15,2-2 0,4 5 16,2 0-16,6 2 0,-3 1 15,-3 0-15,-5 0 0,2 0 0,-5 2 16,-5-1-16,-9 1 0,-8 1 16,-6 0-16,-3 1 0,0-2 15,0 0-15</inkml:trace>
  <inkml:trace contextRef="#ctx0" brushRef="#br0" timeOffset="1456.8379">4918 6264 0,'0'0'0,"0"0"0,-7 14 0,4-4 15,0 2-15,-1 0 0,2 3 16,2-1-16,0 2 0,2 3 16,3 0-16,4-3 0,0-1 15,-2-3-15,0-1 0,-2-3 16</inkml:trace>
  <inkml:trace contextRef="#ctx0" brushRef="#br0" timeOffset="1761.4775">5303 6160 0,'0'0'16,"0"0"-16,0 0 0,25-11 15,-12 7-15,6 0 0,3 0 16,0 1-16,4 0 0,6-1 15,2 1-15,-1 1 0,-2 5 0,6 1 16,0 2-16,-4 0 0,-5 1 16,-2 2-16,-4 0 0,-4 1 15,-3-1-15,-3 2 0,-3 2 16,-3 0-16,0 3 0,-6-1 16,-5 1-16,-2 0 0,-7 2 15,-1-2-15,-2-1 0,0-3 16,0 0-16,-4-3 0,2 1 15,-4-5-15,-1-1 0,2-4 16,1-2-16,4-1 0,3 1 0,2 1 16</inkml:trace>
  <inkml:trace contextRef="#ctx0" brushRef="#br0" timeOffset="2540.8136">5345 6036 0,'0'0'0,"0"0"0,0 0 16,0 0-16,0 0 0,-15 30 15,15-30-15,-10 30 0,6-14 0,-4 2 16,2 2-16,1-2 16,-1-1-16,1 1 0,2-1 15,0 2-15,0-2 0,1-4 0,2-3 16,1-3-16,3-1 0,0-6 15,3-2-15,-1-3 0,1-1 16,2-2-16,1-3 0,2-3 16,1 0-16,-1-1 0,2 0 15,1 2-15,-5 3 0,0 2 16,-2 1-16,-2 0 0,1 3 0,-4 4 16,1 1-16,-2 2 15,-2 3-15,-3 0 0,-2 3 0,-3 4 16,-1 1-16,-4 8 0,-3 1 15,1-1-15,-3-1 0,1-2 16,-1-1-16,-2 1 0,3-4 16,2-1-16,4 0 0,1-6 15,3-1-15,2-3 0,2-1 16,2-1-16,1 0 0,3 0 16,4-2-16,2-2 0,2 2 0,3 0 15,-1 2-15,0-1 0,-2 1 16,3 2-16,-2 1 15,-2 0-15,0 2 0,-2 2 0,-1 2 16,-5 0-16,0 2 0,-4 1 16,-2 2-16,-4 1 0,-1 0 0,-6 2 15,-5 0-15,1 0 16,-2-2-16,-4 3 0,0 0 16,1-3-16,0-3 0,4-1 15,1-1-15,3-4 0,2 0 0,3-3 16,2-1-16,2 3 15,4 1-15,3-2 0,1 1 0,5 0 16,-1 0-16,6 1 0,3-1 16,1 2-16,-1-1 0,4 5 15,4 0-15,0 0 0,2 2 0,4 3 16,0 0-16,1 2 16,0-1-16,-1-1 0,1 2 15,-5-1-15,-3-2 0,-1-1 16,0-1-16,-5-1 0,-3-1 0,-1-2 15,-1-2-15,-1-3 0,-2 0 16,-2-2-16,0 0 0,-5-4 16,0 3-16,-5-7 0,-1-7 15,-2 4-15,4-1 0,-3 2 16</inkml:trace>
  <inkml:trace contextRef="#ctx0" brushRef="#br0" timeOffset="3023.5994">5404 6676 0,'0'0'0,"0"0"15,0 0-15,0 0 0,0 0 16,0 0-16,0 0 0,8 28 16,-8-28-16,2 27 0,-2-27 15,-3 34-15,0-14 0,-3 1 16,-1 1-16,1-1 0,-1-2 0,-5 6 15,-5-4-15,0-1 0,-3-2 16,1-3-16,-2-1 0,0-2 16,-1-1-16,-3-5 0,-3-3 15,-6-3-15,3-4 0,-2-1 16,-5-2-16,4 0 0,5-3 16,-3-3-16,2-3 0,5-1 15,3-1-15,0 0 0,3 2 16,6 2-16,4 2 0,4 1 0,2 0 15,3 1-15,0 1 0,1 1 16,3-2-16,2 0 0,3 0 16,4 0-16,5-1 0,2 1 15,4-1-15,10 1 0,7 2 16,1 2-16,-1 0 0,14 0 16,6 0-16,0 1 0,-4 1 0,11 1 15,-2 0-15,-8 0 0,-4 0 16,9 1-16,-2 3 15,-7 0-15,-5 0 0,2 3 0,1 1 16,-6-2-16,-8 2 0,-10-1 16,-9-2-16,-5-1 0</inkml:trace>
  <inkml:trace contextRef="#ctx0" brushRef="#br0" timeOffset="15573.8456">3850 8853 0,'0'0'0,"0"0"0,0 0 15,0 0-15,25-3 0,-25 3 0,27-1 16,-10 1-16,0 0 0,3 0 15,2-2-15,2 2 0,-1-1 16,10-2-16,3 0 0,1-1 16,-4 2-16,11-1 0,2-2 15,-2 3-15,-2 1 0,4-1 16,0-1-16,7 2 0,-3 2 0,4-2 16,3-3-16,-7 2 0,-2-2 15,10 3-15,4 1 0,-5-4 16,-5-3-16,7 1 0,0 0 15,-2-1-15,-1 1 0,12 1 16,2 3-16,-8 0 0,-4 1 0,30-1 16,-4 0-16,-10-3 15,-5 1-15,1 1 0,3 2 16,-9 0-16,-5-2 0,7 0 0,3 0 16,-2 2-16,0 0 0,2-1 15,4 1-15,-3-7 0,0-4 16,5 8-16,3 5 0,-7-2 15,-6-3-15,6 3 0,4 0 16,-6-1-16,-5-1 0,8 0 16,4 1-16,-3 0 0,-3-1 15,2 1-15,3 0 0,-3-1 16,-4-2-16,7 2 0,5 2 16,-4 1-16,-1 1 0,2-2 0,1-1 15,-4-2-15,-2 1 0,8 2 16,7 1-16,-10 0 0,-5-1 15,10-7-15,3-5 0,-7 8 16,-4 5-16,6 0 0,6 0 16,-5-1-16,-5 0 0,6-2 15,4 0-15,-3-1 0,-4 0 0,6 1 16,4 2-16,-8-2 16,-4-1-16,6-2 0,3 0 15,-7 0-15,-4 0 0,8 2 0,4 1 16,-6-1-16,-5-2 0,5 2 15,5 2-15,-6-2 0,-4 1 0,5 1 16,6 5-16,-8-4 16,-7-3-16,8 3 0,5 2 15,-8-2-15,-3 1 0,6-5 0,6 0 16,-6 2-16,-7 3 0,6 1 16,2 0-16,-5 0 15,-4 0-15,8-1 0,6 0 16,-11 0-16,-6 0 0,7 1 0,4 0 15,-7-2-15,-6-1 0,5 1 16,4 0-16,-6 1 0,-4 0 0,4-1 16,4-2-16,-4 3 0,-4 3 15,5-1-15,4 2 16,-7-4-16,-7-2 0,3 0 0,4 0 16,-7 0-16,-1 2 0,6-1 15,4-1-15,-4 2 0,-5 1 16,5 3-16,4-1 0,-9-1 15,-5-1-15,5 0 0,5 1 16,-1-2-16,-1-1 0,1 1 16,2-1-16,-8-1 0,-5 0 0,4 1 15,1 1-15,-1 0 16,-3-1-16,1 1 0,0 2 0,-3 2 16,0-1-16,5 0 15,4-2-15,-10 0 0,-7 0 0,6 2 16,2-2-16,-1 0 0,-1 0 15,2-3-15,0 0 0,-3-1 16,-3 2-16,2 3 0,1 2 16,-4-4-16,-4-2 0,6 0 15,5 2-15,-9 4 0,-5 1 0,6-5 16,6-3-16,-7 0 0,-5 3 16,5-1-16,3 2 0,-5-1 15,-3 0-15,5 1 0,4 3 16,-5-3-16,-3-3 0,3 3 15,3 1-15,-1-1 0,0-1 16,0-1-16,0-2 0,-1 3 16,-1 4-16,1 1 0,0 0 15,-17-3-15,3-2 0,18 0 16,-1 2-16,-18-2 0,3 0 0,3 1 16,4 1-16,-2-1 0,-2 1 15,5-1-15,3 1 0,-2-3 16,0 0-16,2 0 0,0 2 15,-2 0-15,0 1 0,0 0 16,0-1-16,-2 2 0,0 0 0,2-1 16,2 0-16,-2-2 15,-3-1-15,2 0 0,2 0 16,-2 2-16,-1 3 0,2-1 0,2 0 16,-2-3-16,-2-2 0,0 1 15,0 1-15,-1-2 0,0 0 16,1 3-16,2 1 0,-2-1 15,-2-3-15,2 1 0,2 1 16,-4 0-16,-1-2 0,3 2 16,1 0-16,-5 0 0,0 0 15,7 1-15,2 2 0,-7-1 0,-1-1 16,8 1-16,2 1 16,-4-2-16,-2-1 0,1 1 0,2 1 15,-2 1-15,-2 0 0,4 0 16,1 0-16,-1-1 0,-1-1 15,2 1-15,2-2 0,-3 2 16,0 0-16,2 1 0,2-1 16,-2 0-16,-2-2 0,4 1 15,2 1-15,-3-1 0,-3-2 0,5 4 16,5-1-16,-7-1 0,-3-1 16,5 1-16,2 0 0,-1-1 15,-3 0-15,3 2 0,-1 2 16,0-3-16,-2-2 0,23-2 15,-2 0-15,-29 4 0,2 2 16,23-1-16,-4-4 0,-6 1 16,-6 1-16,5 1 0,2 2 15,-6 1-15,-5 1 0,6-3 16,5-2-16,-6 1 0,-6 1 0,4 1 16,4-1-16,-18 0 0,3-2 15,20 4-15,-1 1 0,-3-4 16,-2-1-16,4-1 0,1 1 15,-3 1-15,-4 1 0,6 0 16,3-1-16,-6 2 0,-4 0 16,5-1-16,4 0 0,-2-4 15,-1 1-15,3 1 0,2 1 16,-3 4-16,-2 3 0,3-4 0,3-2 16,-6 0-16,-4 0 0,8-2 15,6 0-15,-5 1 0,-3 0 16,5-5-16,3-1 0,-7 3 15,-2 2-15,6 2 0,5 2 16,-6 0-16,-1-1 0,1-2 16,2 1-16,-3-1 0,-2 0 15,8-1-15,5 0 0,-7-4 16,-6-1-16,5 5 0,2 4 0,-3 2 16,-3 3-16,10-6 15,7-3-15,-8-1 0,-5 0 0,4 1 16,4 2-16,-4 2 0,-4 1 15,7 0-15,2 1 0,-2-2 16,-2-4-16,7 1 0,3-1 16,-8 0-16,-4-1 0,5 2 15,5 1-15,-6 0 0,-4 0 0,7 2 16,4 1-16,-4-2 0,0-2 16,3-1-16,5-1 15,-8 1-15,-3 0 0,8 4 0,6 4 16,-8-7-16,-7-2 0,9 0 15,5 2-15,-7-1 0,-5 1 16,7 0-16,5 2 0,-11-3 16,-5 0-16,7 2 0,4 2 15,-4-3-15,-1-2 0,5 0 16,3 1-16,-5-2 0,-4 1 0,5-1 16,3 0-16,-9 1 0,-8 1 15,9-1-15,4 0 0,-4 1 16,-3 1-16,7 1 0,4 0 15,-8 0-15,-4 0 0,5-1 16,3 0-16,-7-2 0,-5-1 0,6 3 16,3 1-16,-6 0 15,-3 1-15,5-2 0,4 1 16,-2-2-16,-4-1 0,4 3 0,4 1 16,-10-1-16,-4 0 0,5 2 15,4 3-15,-5-7 0,-5-3 16,6 2-16,3 2 0,-7 1 15,-5 0-15,5-2 0,2-1 16,-6 3-16,-4 1 0,2 4 16,0 2-16,0-6 0,-1-6 0,3 2 15,2 1-15,-7-1 16,-4-1-16,2 2 0,-1 1 16,0 2-16,-3 2 0,1-1 0,1-2 15,-4 1-15,-2 1 0,1-1 16,-1-1-16,-3 1 0,-3-2 15,0-1-15,0 0 0,-3 1 16,-4 0-16,1 0 0,3 1 16,-15 0-16,0 2 0,1-4 15,-1-1-15,0 0 0,-1 2 0,-2-1 16,-1 0-16,0-1 0,2-1 16,-3 1-16,-1 1 15,-3 1-15,0 2 0,-2-2 0,1 0 16,-3-1-16,0-1 0,0 0 15,0 0-15,-1 1 0,-2 0 16,0 2-16,0-2 0,0 0 16,0 0-16,1 3 0,1-1 15,-2 1-15,-2-1 0,0 1 16,-2 0-16,-2 0 0,-1 1 0,0 0 16,0-1-16,2 0 0</inkml:trace>
  <inkml:trace contextRef="#ctx0" brushRef="#br0" timeOffset="30257.6496">13199 12300 0,'0'0'0,"0"0"15,-13-11-15,5 5 0,-1 2 0,-4 0 16,-4 0-16,-6-1 15,-1 2-15,-1 1 0,1 0 0,1 3 16,0 2-16,-1 2 0,-1 2 16,2 1-16,1 3 0,-1 9 15,2 6-15,5-1 0,2 1 16,4 3-16,3 3 16,1 2-16,3 1 0,1 10 0,2 1 15,1 3-15,0 1 0,2-2 16,2 1-16,-1 5 0,-1-2 0,1 3 15,-2 3-15,-2-2 0,-2 0 16,-3 3-16,1-2 0,-2-5 16,1-3-16,-2 0 0,-2 0 15,-4-5-15,-2-6 0,-5-2 16,-2-2-16,0-3 0,0-3 16,-4-1-16,-2-1 0,-3-7 0,-2-6 15,-1-5-15,-2-2 16,-2-6-16,-3-2 0,-2-6 0,0-3 15,2-7-15,2-7 0,12 8 16,7 5-16,6 3 0</inkml:trace>
  <inkml:trace contextRef="#ctx0" brushRef="#br0" timeOffset="30459.0788">12286 12822 0,'0'0'0,"0"0"0,0 0 0,32-7 16,-15 6-16,10-1 0,6 0 15,11 1-15,0 1 0,7 2 16,5 3-16,10 0 0,-3 0 16,12-1-16,-2 1 0,-10-2 15,-9-1-15,-6 1 0,-11-2 16,-10 1-16</inkml:trace>
  <inkml:trace contextRef="#ctx0" brushRef="#br0" timeOffset="30724.348">13432 12454 0,'0'0'0,"0"0"16,0 0-16,0 0 0,-13 23 0,13-23 16,-19 29-1,8-10-15,0 3 0,0 3 0,1 2 16,-1 9-16,1 1 0,4 2 0,1 0 16,3 8-16,3-3 0,6-3 15,4-1-15,-2-9 0,-2-5 16,-1-6-16</inkml:trace>
  <inkml:trace contextRef="#ctx0" brushRef="#br0" timeOffset="31108.1951">13685 12591 0,'0'0'0,"0"0"0,0 0 0,0 0 16,10-19-16,-10 19 0,0 0 16,16-14-16,-8 7 0,1 2 0,1 1 15,2 1-15,1 3 0,3 1 16,1 1-16,1 2 0,-1 3 16,1 2-16,1 4 0,3 4 15,-1 2-15,-1 3 0,0 3 16,-2 1-16,0-1 0,2 9 15,-3-1-15,-1 0 0,-3-1 16,-1-1-16,-2 0 0,0-4 16,0-4-16,0 0 15,0-1-15,-1-2 0,-2-4 16,0-3-16,-2-3 0,3-3 0,1-4 16,3-5-16,2-5 0,-1-3 15,-1-4-15,-2-6 16,-2-7-16,0 6 0,-2 3 15,-1 5-15</inkml:trace>
  <inkml:trace contextRef="#ctx0" brushRef="#br0" timeOffset="31358.7301">14257 12497 0,'0'0'0,"0"0"0,0 0 0,0 0 15,0 0-15,0 0 16,0 0-16,-19 18 0,19-18 0,-21 18 15,21-18-15,-27 24 0,12-10 16,-1 2-16,-3 2 0,0 0 16,1 2-16,-8 5 0,0 0 0,2 0 15,2 0-15,-6 2 0,2-1 16,2-6-16,5-1 0,1-3 16,1-2-16,4-4 0,3-2 15,2-3-15,3-4 0,5-4 16,3-3-16,1 2 0,-2 0 15,0 0-15</inkml:trace>
  <inkml:trace contextRef="#ctx0" brushRef="#br0" timeOffset="31612.2176">14558 12529 0,'0'0'16,"0"0"-16,0 0 0,0 0 15,18 23-15,-12-12 0,2 3 16,0 2-16,-1 0 0,1 5 16,-1 2-16,0 7 0,-1-1 0,-5 2 15,-3 2 1,-1-2-16,-2-1 0,-3 6 0,0-2 16,0-2-16,0-1 0,-1-4 15,-1-2-15,0-3 0,1-2 0,1-4 16,1-3-1,2-2-15</inkml:trace>
  <inkml:trace contextRef="#ctx0" brushRef="#br0" timeOffset="32278.1376">15345 12398 0,'0'0'0,"0"0"16,0 0-16,0 0 0,0 0 0,0 0 15,13 31-15,-13-31 0,7 27 16,-5-9-16,-1 4 0,-1 0 16,0 0-16,-4 4 0,-4 4 15,-3 6-15,-1-2 0,-6 8 16,0 0-16,0-4 0,3-3 0,-4-1 15,-3 0-15,1-1 16,1-3-16,-4 3 0,-1-3 16,6-6-16,1-3 0,-2-6 0,-1-5 15,2-3-15,3-1 0,-1-9 16,1-4-16,3-3 0,3-1 0,2 0 16,0-3-1,2 0-15,0 1 0,4-3 0,2-3 16,1 1-16,0 1 0,1 0 15,1 1-15,2-1 0,3 2 0,4-3 16,3 0-16,1 1 0,0 1 16,7 0-16,7-2 15,-1 2-15,-2 2 0,12-1 0,4 2 16,-4 1-16,-3 3 0,4 0 16,3 2-16,-4 1 0,-2 1 15,5 3-15,-2-1 0,-4 4 16,-4 3-16,-5 2 0,-1 0 15,-7 0-15,-2 0 0,-2 4 16,0 2-16,-5 0 0,-2 3 0,-3 3 16,-3 4-16,-2 0 0,-1-1 15,-2 3-15,-2 1 16,0 0-16,-1-1 0,-3 2 0,-2 1 16,0 0-16,0-3 0,-1 2 15,-1-1-15,2-2 0,1-5 0,0-2 16,1-1-16,3-3 0,0-3 15,2 0-15,-1 1 16,2-5-16,0-3 0,-2-7 16,0-4-16,0 1 0,1 3 0,1 0 15</inkml:trace>
  <inkml:trace contextRef="#ctx0" brushRef="#br0" timeOffset="32473.8368">15431 12830 0,'0'0'16,"0"0"-16,0 0 0,0 0 15,0 0-15,0 0 0,22 16 0,-22-16 16,0 0-16,21 14 0,-21-14 16,0 0-16,21 15 0,-21-15 15,10 7-15,-7-5 0,1-2 0,-2 1 16,0 0-16,0-1 0</inkml:trace>
  <inkml:trace contextRef="#ctx0" brushRef="#br0" timeOffset="32657.8814">15219 12630 0,'0'0'0,"0"0"16,0 0-16,0 0 0,0 0 0,0 0 15,0 0-15,36 7 16,-36-7-16,38 6 0,-11-5 16,0 0-16,1-1 0,-4 0 0,-2 0 15,-3 0-15</inkml:trace>
  <inkml:trace contextRef="#ctx0" brushRef="#br0" timeOffset="32908.3255">16325 12508 0,'0'0'0,"0"0"0,31-2 0,-11 1 16,1 0-16,12 0 0,6 1 15,4-1-15,-4 0 0,1-2 16,0 1-16,-4-1 0,-3 1 0,0-3 15,-5-1-15,-5-2 16,-2-2-16,-5 0 0,-2-1 16,-9 2-16,-3-1 0,-1 2 0,0 1 15,1 3-15</inkml:trace>
  <inkml:trace contextRef="#ctx0" brushRef="#br0" timeOffset="33107.9679">16589 12351 0,'0'0'0,"0"0"15,0 0-15,-11 17 0,11-17 0,-11 17 16,11-17-16,-15 26 0,8-10 16,-1 2-16,-1 1 15,-1 0-15,0 2 0,-3 6 16,0 1-16,1-4 0,1 0 0,1-2 16,1-1-16,1-2 0,3-2 15,0-2-15,2-3 16,2-6-16,1-6 0,1 3 0,-1-3 15,0 3-15</inkml:trace>
  <inkml:trace contextRef="#ctx0" brushRef="#br0" timeOffset="33274.6159">16621 12621 0,'0'0'0,"0"0"16,0 0-16,0 0 0,0 0 0,0 0 15,0 0-15,10 26 0,-10-26 16,0 0-16,12 28 15,-12-28-15,4 22 0,-5-10 0,-2 2 16,-3-2-16,-3-1 0,2-1 16,0-1-16,2-2 0</inkml:trace>
  <inkml:trace contextRef="#ctx0" brushRef="#br0" timeOffset="34024.401">16169 12882 0,'0'0'0,"0"0"0,0 0 16,0 0-16,34-9 0,-34 9 15,40-5-15,-16 3 0,2 0 0,4 1 16,1 2 0,4 1-16,4 0 0,4 2 15,-6 0-15,3 5 0,-6 3 16,-4-1-16,-4 0 0,-4 3 15,-4 3-15,-6-1 0,-3 1 0,-6 4 16,-4 2-16,-2 0 16,-3 0-16,-2-2 0,-4-3 15,0 2-15,0-1 0,-4 2 0,-3-1 16,1-3-16,2-1 0,0-4 16,1-1-16,-1 1 0,2-1 15,-2-5-15,-2-4 0,1-2 16,2-1-16,0-2 0,0-1 15,2-2-15,2 0 0,0-4 16,1-3-16,1 2 0,1-1 0,1 2 16,-1 0-16,3 1 0,0 0 15,3-3-15,2-1 0,0 1 16,2 1-16,1 0 0,2 0 16,0 0-16,2 1 0,2 1 15,2-1-15,2 2 0,1 1 0,2 1 16,0 1-16,0 0 15,-1 1-15,3 2 0,2 2 16,0-1-16,-1 0 0,0 4 16,0 1-16,-1 2 0,-3-1 0,1 3 15,1 1-15,0 2 0,-1 3 16,1-1-16,-1-1 16,-1 1-16,-2 2 0,2 5 0,1 4 15,-4 0-15,-1 0 0,-2-2 16,-3-2-16,0 3 0,-1 3 0,0 1 15,-2 1-15,-1-1 16,-2-1-16,-3 4 0,-4 4 16,-2-5-16,-1-6 0,-8 14 0,-5 6 15,-2-5-15,0-5 0,-11 4 16,-10 4-16,-5-4 0,-6-2 16,-20 3-16,-7-1 0,-18 3 15,-4-1-15,-11 0 0,-7-2 16,-40 8-16,27-10 0,-1-5 15,-1-1-15,4-8 0,5-3 0,7-11 16,4-4-16,36-1 0,27-1 16,17-1-16</inkml:trace>
  <inkml:trace contextRef="#ctx0" brushRef="#br0" timeOffset="35558.3663">25421 12426 0,'0'0'0,"0"0"15,1-23-15,-1 11 0,0 0 0,-4-5 16,-1-2-16,-2 1 0,-1 2 15,-5 0-15,-4 1 16,0 0-16,1 0 0,-9-1 16,-1 2-16,-2 3 0,1 4 0,-1 5 15,-1 4-15,3 3 0,3 2 16,-1 6-16,-1 4 0,6 3 16,2 2-16,2 10 0,5 5 15,4 0-15,3 2 0,5 8 16,4 7-16,-1-3 0,1-2 0,1 17 15,1 4-15,-1-8 16,-2-7-16,3 19 0,0 5 16,-2-10-16,0-5 0,-4 33 15,-3-6-15,-3-19 0,0-15 0,-6-3 16,-3-2-16,0-7 0,1-6 16,-7-1-16,-4-2 0,4-9 15,3-8-15,-1-7 16,-1-3-16,-1-5 0,0-3 0,-8-8 15,-4-7-15,11-2 0,-2-7 16,-6-6-16,-5-6 0,1-6 16,0-4-16,-2-2 0,-3-3 15,3 0-15,3 0 0,-7-29 16,7 2-16,10 24 0,6 16 0,5 13 16</inkml:trace>
  <inkml:trace contextRef="#ctx0" brushRef="#br0" timeOffset="35724.308">24463 12741 0,'0'0'0,"0"0"16,27-12-16,-12 8 0,3 1 0,9 0 16,6 0-16,14 2 0,4 0 15,15 2-15,4 4 16,-3 0-16,-5 1 0,11 5 0,8 4 16,-7-1-16,-6-1 0,-5-1 15,-5-4-15,-8 0 0,-15-2 16,-10-2-16</inkml:trace>
  <inkml:trace contextRef="#ctx0" brushRef="#br0" timeOffset="36007.9434">25867 12389 0,'0'0'0,"0"0"0,0 0 16,0 0-16,-22 20 0,22-20 15,-22 25-15,9-8 0,-1 1 0,0 6 16,-1 3 0,-1 1-16,2 2 0,-4 9 0,0 11 15,4-3-15,6-2 0,2 6 0,5-2 16,4-4-16,5-2 0,2-4 15,3-4-15,1-7 0,1-5 16,-4-4-16,-2-4 0,-3-4 16</inkml:trace>
  <inkml:trace contextRef="#ctx0" brushRef="#br0" timeOffset="36391.6667">26185 12690 0,'0'0'16,"0"0"-16,0 0 0,0 0 0,0 0 15,0 0-15,-29-3 0,29 3 16,-23 4-16,23-4 0,-28 13 16,14-3-16,0 0 0,0 3 15,2 3-15,2 0 0,3-2 16,2 6-16,5-1 0,2-2 15,3-2-15,1 2 0,3 1 16,1-2-16,1 0 0,5-5 16,2-1-16,1-1 0,0-4 0,0-2 15,0-1 1,0-2-16,0-1 0,3-3 0,0-1 16,-3-4-16,-3-1 0,-3-1 0,-2-3 15,-3 0-15,-2-4 0,-7-3 16,-6-3-16,-6-1 0,-6 1 0,-7-6 15,-6-5 1,5 6-16,6 6 0,4 5 16</inkml:trace>
  <inkml:trace contextRef="#ctx0" brushRef="#br0" timeOffset="36641.1685">26437 12539 0,'0'0'0,"0"0"16,17 21-16,-6-6 0,0 1 0,3 9 16,-1 3-16,-2 2 0,-1 0 15,1 7-15,-1-1 0,-3 1 16,-3 0-16,-3-3 0,-1-3 16,-2-1-16,-2-1 0,-6 4 15,-5-2-15,3-8 0,-1-3 16,-5 1-16,0-5 0,0-3 15,0-4-15,5-2 16,2-1-16,3-1 16</inkml:trace>
  <inkml:trace contextRef="#ctx0" brushRef="#br0" timeOffset="36824.5561">26961 12709 0,'0'0'0,"10"-1"0,6 1 16,3-1-16,2 1 0,12 1 16,5 2-16,5 2 0,-3 3 0,-5 1 15,-3 1-15,-4 1 16,-4 1-16,-8-2 0,-8 0 16,0-2-16,-2-1 0,-2-2 0</inkml:trace>
  <inkml:trace contextRef="#ctx0" brushRef="#br0" timeOffset="36941.9997">26920 12992 0,'0'0'0,"0"0"15,26 5-15,-6-2 0,3 0 0,16 3 16,6 1-16,3 0 16,0-2-16,1 0 0,-10-1 0,-7 0 15</inkml:trace>
  <inkml:trace contextRef="#ctx0" brushRef="#br0" timeOffset="37374.9512">28043 12754 0,'0'0'0,"0"0"16,0 0-16,-22 8 0,22-8 0,-27 10 15,8-1-15,-1 1 16,1 2-16,-3 1 0,-1 2 16,-7 7-16,2-1 0,2 1 15,4 0-15,2 0 0,3 1 0,0 6 16,6 0-16,4-2 0,2-2 16,5-2-16,6-1 15,6-1-15,4-2 0,5-1 0,5-1 16,0-3-16,3-1 0,7 0 15,3-3-15,-2-3 0,0-3 16,-1-3-16,-1-2 0,-4-4 16,-3-2-16,-1-2 0,0-1 15,-3-1-15,-2-2 0,-2-3 16,-3-3-16,-3 0 0,-3-1 0,-4-1 16,-2-2-16,-5 0 0,-3 1 15,-12-5-15,-6-4 0,-2 4 16,-1 2-16,-7 0 0,-5 1 15,-1 1-15,2 2 0,3 3 16,9 4-16,5 3 0</inkml:trace>
  <inkml:trace contextRef="#ctx0" brushRef="#br0" timeOffset="38236.0621">26446 13739 0,'0'0'0,"0"0"15,0 0-15,0 0 0,0 0 0,-33 12 16,33-12-16,-36 7 0,22-5 0,1 0 15</inkml:trace>
  <inkml:trace contextRef="#ctx0" brushRef="#br0" timeOffset="48092.5432">19108 12403 0,'0'0'16,"0"0"-16,0 0 0,0 0 0,0 0 16,0 0-16,0 0 15,0 0-15,0 0 0,0 0 16,33 4-16,-33-4 0,35 3 16,-9-1-1,6 0-15,7 0 0,8-1 16,-2 0-16,-1-1 0,19 0 0,18 1 15,-2-1-15,-5 1 0,22-2 16,17-2-16,-6 1 0,-5 2 16,61 2-1,22 3-15,-10 3 16,-6 0-16,-47-1 0,-33-3 0,-3-2 16,-2-3-16,0 3 0,0 2 0,0 2 15,1 0-15,-4 1 0,-4-2 16,-5 2-16,-4 1 0,-4-2 15,-2-3-15,-8-1 0,-5 0 16,-5-2-16,-3-1 0,-9 2 16,-5 0-16,-3-2 0,-1-2 0,-5 1 15,-5 0-15,-5 0 0,-5 2 16,-3 0-16,-2-3 0,-8-1 16,-5-1-16,-1 2 0,-6 0 15,9 2-15,3 0 0,2-1 16</inkml:trace>
  <inkml:trace contextRef="#ctx0" brushRef="#br0" timeOffset="48625.4217">18939 12689 0,'0'0'0,"0"0"0,0 0 15,0 0-15,0 0 0,0 0 16,0 0-16,0 0 0,0 0 15,0 0-15,34 8 0,-34-8 0,35 0 16,-11-1-16,6 1 16,2-4-16,2-2 0,17 1 0,8 2 15,11-2-15,-1 1 0,19-1 16,5-1-16,-3 2 0,-3 2 16,19 1-16,15 1 15,-13 2-15,-10 0 0,46 1 16,-10 2-16,-19-1 0,-14 1 0,7 3 15,6 5-15,-13-3 0,-9 0 16,7-1-16,6 1 0,-7-5 16,-5-2-16,-3-1 0,-1 2 15,-15-1-15,-11 1 0,1-1 16,1 0-16,-7-2 0,-5 0 16,-5-7-16,-5-3 0,-12 4 0,-8 1 15,-6 1-15,-2 0 0,-5-7 16,-3-6-16,-1-2 0,-1-3 15,-1 6-15,-1 5 0,-1 3 16</inkml:trace>
  <inkml:trace contextRef="#ctx0" brushRef="#br0" timeOffset="48991.8205">22056 12267 0,'0'0'0,"0"0"16,20 9-16,-10-5 0,1 1 0,3 1 16,4 2-16,0 1 15,3 2-15,8 5 0,1 3 0,-3-1 0,0 0 16,5 7-1,-1 2-15,-3-1 0,-1-1 0,-6 1 16,-5 1-16,-4 0 16,-2 1-16,-3 5 0,-4 1 0,-5-4 15,-4 0-15,-5 0 16,-5 3-16,-8 2 0,-6 1 16,-1-4-16,-1-4 0,-7 6 15,0 1-15,1-5 0,2-3 0,-7 1 16,-3 2-16,3-4 15,2-3-15,7-2 0,9-7 16,8-3-16</inkml:trace>
  <inkml:trace contextRef="#ctx0" brushRef="#br0" timeOffset="50425.3001">28925 12369 0,'0'0'0,"0"0"16,25-4-16,-9 3 0,4-1 0,13 0 15,6-1-15,2 0 0,4 0 0,13 1 16,3 2-16,-3-1 16,-2 1-16,10 1 0,-1-1 15,2 2-15,-9 1 0,-5 0 16,-3 0-16,-7 1 0,-5-1 0,-6 0 15,-4-1 1,-8 2-16,-5 0 0,-7-2 0,-5 0 16,-5 0-16,-4 1 0,-6-4 0,-4-3 15,2 1-15,4 1 0,3 1 16</inkml:trace>
  <inkml:trace contextRef="#ctx0" brushRef="#br0" timeOffset="50675.732">28926 12678 0,'0'0'0,"0"0"16,0 0-16,-5 25 0,3-14 0,-1 3 15,1 2-15,0 2 16,1 2-16,0 5 15,1 0-15,0-3 0,0-3 0,0 1 16,-1-1-16,1-3 0,1-2 16,0-3-16,0-1 0,1-4 15,0-2-15,1 1 0,-2-2 16,0 0-16</inkml:trace>
  <inkml:trace contextRef="#ctx0" brushRef="#br0" timeOffset="51258.2739">29139 12684 0,'0'0'15,"0"0"-15,0 0 0,21-4 16,-21 4-16,25-1 0,-8 1 16,0 0-16,-1 0 0,1 1 15,-1 2-15,-2-1 0,0 0 0,-2 2 16,0 0-16,-3 1 15,-3 0-15,-3 2 0,-6 1 0,-2 0 16,-4 1-16,-7 2 16,-7 2-16,-13 5 15,-6 3-15,4-3 0,3-4 0,-5 4 16,0-1-16,6-2 0,6-3 16,5 0-16,8-1 0,5-1 15,5-1-15,11-4 0,8-2 16,3-3-16,1-1 0,10-2 15,6-1-15,1 0 0,1 0 0,6 1 16,-2 0-16,-4 0 0,-5 2 16,-6-1-16,-3 2 15,-4 1-15,-5 1 0,-5 1 16,-6 1-16,-4 1 0,-4 2 0,-6 3 16,-6 3-16,-3-1 0,-3-2 15,-5 4-15,-3 2 0,2-1 16,-1 0-16,-5 4 0,2 2 15,7-3-15,5 0 0,7-3 16,6-2-16,5-2 0,3-1 0,9-2 16,7-3-16,5-4 0,2-3 15,8 0-15,5-2 0,-1-1 16,-1 0-16,5-5 0,3-3 16,-4 0-16,-3-1 0,0-7 15,-4-1-15,-6 0 0,-3 1 0,-3-3 16,-4-4-16,-5 2 0,-4 0 15,-4-8-15,-4-6 16,2 11-16,0 6 0,0 6 0</inkml:trace>
  <inkml:trace contextRef="#ctx0" brushRef="#br0" timeOffset="51641.2668">29322 11930 0,'0'0'0,"0"0"15,0 0-15,0 0 0,19 18 0,-19-18 16,21 25-16,-9-11 0,0 0 16,1 7-16,2 6 0,0 2 15,1 1-15,7 13 0,3 5 16,3 8-16,-3-1 0,11 18 15,2 6-15,-3-5 0,-4-5 0,4 18 16,3 15-16,-5-11 0,-3-9 16,8 40-16,-5-7 15,-9-18-15,-8-12 0,-2 1 0,-1 0 16,-4-14-16,-3-10 0,-2 1 16,-1 0-16,-2-10 0,-4-8 0,2-4 15,2-2-15,-2-11 16,-2-7-16,-1-7 0,-2-4 15,0-6-15,2-4 0,-3-15 0,0-9 16,0-2-16,2-3 0,3 19 16,0 2-16,1 3 0</inkml:trace>
  <inkml:trace contextRef="#ctx0" brushRef="#br0" timeOffset="51909.8628">29915 12693 0,'0'0'0,"0"0"16,0 0-16,0 0 0,0 0 0,-7 24 15,7-24-15,-11 24 16,11-24-16,-20 30 0,8-12 15,-1 0-15,1 0 0,-4-1 16,-3-1-16,-4 4 0,0-1 0,1-2 16,1-3-16,2-3 0,2-2 15,3 0-15,2-3 0,2 0 16</inkml:trace>
  <inkml:trace contextRef="#ctx0" brushRef="#br0" timeOffset="52111.4374">29880 12094 0,'0'0'0,"0"0"0,0 0 15,0 0-15,0 0 0,21 24 16,-21-24-16,11 22 0,-11-22 0,10 27 15,-6-17-15,0-1 0</inkml:trace>
  <inkml:trace contextRef="#ctx0" brushRef="#br0" timeOffset="52692.2976">31006 12340 0,'0'0'0,"0"0"16,0 0-16,-1-24 0,-2 15 0,0-4 15,-2-1-15,-3-3 16,-1 0-16,-1 1 0,-2 1 16,1 2-16,0 1 0,-1 4 0,-3 3 15,0 1-15,-2 3 0,1 3 16,-1 3-16,1 3 0,0 4 16,1 4-16,0 4 0,0 2 15,2 2-15,-2 10 0,0 2 16,3 2-16,1-1 0,3 8 15,4 4-15,1 10 0,0 1 0,3 2 16,2 2-16,3 9 0,3-3 16,1 10-16,-1-2 0,0-7 15,-1-5-15,-1 11 0,-1 0 16,-2 16-16,-3-10 0,-1-5 16,0-7-16,-4-10 0,0-9 15,-6-3-15,-3-2 0,-3-11 16,-1-8-16,2 2 0,2 1 15,-1-6-15,1-4 0,-3-6 16,1-3-16,-5-8 0,-3-3 0,3-6 16,-5-4-16,-4-3 0,-1-3 15,-4-6-15,0-4 0,2-3 16,2-1-16,8 8 0,6 6 16,6 4-16</inkml:trace>
  <inkml:trace contextRef="#ctx0" brushRef="#br0" timeOffset="52892.7062">30330 12908 0,'0'0'0,"0"0"16,22-3-16,-8 2 0,2 1 0,6-1 15,4 1-15,13 0 16,2 1-16,2 0 0,1 2 15,5 0-15,-5 0 0,6-1 16,-4 1-16,-4-1 0,-3-2 0,-10-2 16,-5 2-16,-6-1 0</inkml:trace>
  <inkml:trace contextRef="#ctx0" brushRef="#br0" timeOffset="53191.681">31223 12601 0,'0'0'0,"0"0"0,0 0 15,0 0-15,-12 21 0,12-21 16,-14 22-16,7-7 0,0 3 0,-1 3 15,1 2-15,-2 9 16,0 0-16,1 2 0,2 2 16,2-3-16,3-2 0,2 5 0,2 0 15,1-2-15,3-1 0,4-4 16,3-2-16,-3-5 0,-2-5 16,-1-2-16</inkml:trace>
  <inkml:trace contextRef="#ctx0" brushRef="#br0" timeOffset="53595.3338">31492 12798 0,'0'0'0,"0"0"0,0 0 15,0 0-15,0 0 0,0 0 0,-27 10 16,27-10-16,0 0 0,-19 21 16,12-11-16,0 1 0,2 1 15,0 2-15,3 1 16,1 0-16,0 0 0,3-2 0,4 0 16,0 1-16,3 1 0,5 2 15,3-2-15,-2-2 0,1-1 16,0-1-16,2-2 0,-1-3 0,-2 0 15,0-2-15,1-1 16,-2-2-16,-1-1 0,0-4 16,-2-3-16,-3-1 0,0 1 0,-2-3 15,-1-2-15,-2-1 0,0-2 16,-6-1-16,-2-1 0,-2-1 16,-2 1-16,-2-3 0,-2 0 15,0-2-15,0 0 0,-2-1 16,4 5-16,3 3 0</inkml:trace>
  <inkml:trace contextRef="#ctx0" brushRef="#br0" timeOffset="53892.2882">31963 12722 0,'0'0'0,"7"7"15,3 5-15,1 1 0,-1 2 0,6 7 16,1 2-16,0 4 16,-1 3-16,1 9 0,-3 2 15,-4-3-15,-3-3 0,-5 5 0,-3-2 16,-1-5-16,-3-3 0,-4-2 16,-3 0-16,-1-3 0,0-3 0,-4-2 15,-3-2-15,2-3 16,-1-1-16,0-3 0,0-3 15,3-3-15,3-2 0,-1-5 16,1-5-16,4 2 0,3 2 0,0-1 16</inkml:trace>
  <inkml:trace contextRef="#ctx0" brushRef="#br0" timeOffset="56241.6093">31039 13897 0,'0'0'15,"0"0"-15,0 0 0,29 0 16,-12 0-16,7 1 0,4 1 16,-1 1-16,2 2 0,9 1 0,-1 0 15,-4-1-15,-3-1 0,-3-1 16,-1 0-16,-3 0 0,-1 0 16,-4-1-16,-4 1 0,-3-2 15,-3-1-15,-6 0 0,-4-1 16,-1-1-16,0 0 0,0 0 15,1 1-15,-1 0 0</inkml:trace>
  <inkml:trace contextRef="#ctx0" brushRef="#br0" timeOffset="56475.1797">31223 14077 0,'0'0'0,"0"0"16,0 0-16,0 0 0,-10 21 0,5-11 15,0 3-15,-3 1 0,-1 1 16,-2 1-16,-1 4 15,-4 6-15,-2 1 0,-3 2 0,-3 2 16,0-2-16,-2-1 0,-8 7 16,-3 0-16,2-3 0,3 0 15,-4 1-15,3-2 0,2-2 16,2-3-16,5-4 16,3-4-16,6-5 0,4-3 0,3-5 15,4-2-15,4-3 0,2-3 16,0 2-16,-2 1 0,2-3 15</inkml:trace>
  <inkml:trace contextRef="#ctx0" brushRef="#br0" timeOffset="56758.8703">31157 14341 0,'0'0'0,"0"0"16,0 0-16,5 23 0,-5-23 0,10 25 16,-3-8-16,-3 1 15,-1 1-15,2 7 0,-1 2 0,0 2 16,-1 1-16,-1-1 0,-1 0 16,0-3-16,0-2 0,-1 5 15,-1-3-15,0-3 0,1-2 16,-1-5-16,-1-3 0,2-3 15,2-4-15,-1-3 0,0 0 16,0-1-16</inkml:trace>
  <inkml:trace contextRef="#ctx0" brushRef="#br0" timeOffset="56952.9364">31420 14423 0,'0'0'16,"0"0"-16,0 0 0,0 0 16,0 0-16,0 0 15,0 0-15,12 26 0,-12-26 16,0 0-16,8 18 0,-8-18 0,0 0 16,0 0-16,0 0 0,0 0 15,0 0-15,0 0 0</inkml:trace>
  <inkml:trace contextRef="#ctx0" brushRef="#br0" timeOffset="57408.7806">31813 13988 0,'0'0'0,"0"0"16,0 0-16,0 0 0,0 0 0,0 0 15,0 0-15,2 23 16,-2-23-16,-2 22 0,2-22 16,-9 26-16,9-26 0,-17 27 0,7-10 15,-2 0-15,-2-1 16,-2-1-16,0-1 0,-1-2 0,2-1 0,-4 2 16,2 0-16,0-3 15,2 0-15,-3-3 0,-1-2 16,3-3-16,1-2 0,2 0 15,0-1-15,2-2 0,2-1 0,4-2 16,1-1-16,2 0 0,2 1 16,4-1-16,4-1 15,1 0-15,1 1 0,4 0 0,3 2 16,3-2-16,2 0 0,3 1 16,3 0-16,5 3 15,4 2-15,1 1 0,0 2 16,4-2-16,-6 0 0,4 0 0,-5-1 15,-5 3-15,-6 3 0,-3-2 16,-1 1-16,-8-3 0,-3-1 0,-4-1 16,-5-2-16,0 3 0,0-4 15,0 4-15</inkml:trace>
  <inkml:trace contextRef="#ctx0" brushRef="#br0" timeOffset="57658.4118">31619 14331 0,'0'0'15,"0"0"-15,1 20 0,-1-7 0,1 0 16,-2 4-16,-2 1 0,0 9 16,0 0-16,-2 3 0,0 2 15,-1-1-15,2 0 0,-1 4 16,0 0-16,1-4 0,-1-2 15,2-3-15,1-3 0,1-3 16,1-6-16,1-3 0,1-5 0,-1 0 16,0-2-16,0 0 15</inkml:trace>
  <inkml:trace contextRef="#ctx0" brushRef="#br0" timeOffset="58041.7338">31873 14475 0,'0'0'0,"0"0"0,0 0 15,0 0-15,0 0 0,12 24 16,-12-24-16,10 21 0,-3-9 0,0 1 16,-2 4-16,-1-2 15,1 2-15,-2 1 0,-1 0 16,-1 0-16,-1-2 0,-2 4 15,-1-2-15,0-1 0,-1-3 0,0-2 16,0-3-16,-2-1 0,-1-2 16,1-4-16,-1 0 0,-1-3 15,0-1-15,-2-2 0,-1-2 16,1 0-16,1-1 0,0-4 16,3-2-16,0-1 0,3-2 0,2 0 15,1-2-15,3 3 0,4 1 16,4-1-1,4-2-15,4 0 16,3 1-16,-1 2 0,-1 1 0,4-2 16,-1 2-16,-2-3 0,-1-3 0,-4 4 15,-2 3-15,-3 2 0</inkml:trace>
  <inkml:trace contextRef="#ctx0" brushRef="#br0" timeOffset="58243.6788">32233 14409 0,'0'0'0,"0"0"0,0 0 15,32 7-15,-17-1 0,3-2 16,0-2-16,2 1 0,1 0 16,6 2-16,-2 0 0,-3-2 15,-2-3-15,-2 0 0,-3 0 16,-2-2-16,-2-2 0,-2-3 15,-3-1-15,-1 0 0,0 2 0,-2 1 16</inkml:trace>
  <inkml:trace contextRef="#ctx0" brushRef="#br0" timeOffset="58508.9914">32383 14284 0,'0'0'0,"0"0"16,0 0-16,-5 19 0,5-19 0,0 0 15,-13 30-15,6-16 0,0 1 16,-2 3-16,0 2 16,-2 2-16,-1 1 0,-4 7 0,2-1 15,-1 2-15,-1 1 0,-4 7 16,1 0-16,-1-2 0,0-1 16,1-2-16,3-1 0,1-4 15,3-3-15,-1 1 0,2-4 16,2-5-16,1-1 0,4-6 15,1-4-15,0-1 16,1-1-16,1-1 0</inkml:trace>
  <inkml:trace contextRef="#ctx0" brushRef="#br0" timeOffset="58741.5492">32217 14754 0,'0'0'16,"0"0"-16,0 0 0,0 0 0,0 0 16,-5 25-16,5-25 0,-4 23 15,4-23-15,-5 24 16,2-8-16,-1 1 16,2 0-16,1-2 0,0-2 0,1-1 15,0-1-15,-1-2 0,0-2 16,1-1-16,2-2 0,-1 0 15,0-2-15,0 1 0</inkml:trace>
  <inkml:trace contextRef="#ctx0" brushRef="#br0" timeOffset="58942.2204">32378 14770 0,'0'0'0,"0"0"15,0 0-15,0 0 0,27 0 0,-27 0 16,26 3-16,-26-3 0,28 1 0,-15 0 15,0-1-15,0 1 16,-1-1-16,1 0 0,-1 0 16,-1 0-16,-1-1 0,0 0 0,-2-1 15,-1-2-15,-3 0 0,-1-1 16,-3 0-16,0 1 0,0 0 0,0 0 16</inkml:trace>
  <inkml:trace contextRef="#ctx0" brushRef="#br0" timeOffset="59108.6317">32466 14773 0,'0'0'0,"0"0"16,0 0-16,0 0 0,0 0 0,-11 28 15,11-28-15,-3 17 16,3-17-16,-2 22 0,3-9 16,-1 0-16,0-1 0,-1 0 0,0-1 15,0 0-15,0 0 0,-1-1 16,1-2-16,0 0 0</inkml:trace>
  <inkml:trace contextRef="#ctx0" brushRef="#br0" timeOffset="59275.0663">32327 14917 0,'0'0'0,"0"0"15,0 0-15,0 0 0,0 0 16,29 9-16,-29-9 15,27 6-15,-14-4 0,1 1 0,2 1 16,-1-2-16,-1 0 0,0-1 16,-3 0-16,-1 0 0</inkml:trace>
  <inkml:trace contextRef="#ctx0" brushRef="#br0" timeOffset="60825.2516">22200 3234 0,'0'0'0,"0"0"16,0 0-16,-10 22 0,10-22 0,-11 24 16,4-6-16,-2 2 15,0 1-15,-4 13 0,-1 5 0,2-2 16,1 1-16,-2 6 0,0 0 16,1 1-16,1-1 0,-3 9 15,1-1-15,1-4 0,1-3 0,-4 6 16,-2-1-16,2-3 15,0-4-15,-1 0 0,-2 0 16,2-5-16,-1-5 0,-6 0 16,-5 1-16,2-3 0,1-2 0,-3-2 15,-1-2-15,-2-3 16,0-4-16,-4-2 0,0-2 16,-1-4-16,-2-4 0,10 0 0,7-2 15,4-1-15</inkml:trace>
  <inkml:trace contextRef="#ctx0" brushRef="#br0" timeOffset="61025.0343">21731 3748 0,'0'0'16,"11"-3"-16,5-1 0,2 2 15,1 0-15,13-2 0,6 1 16,11-2-16,-1 1 0,-3-1 16,-9 2-16,-9 0 0</inkml:trace>
  <inkml:trace contextRef="#ctx0" brushRef="#br0" timeOffset="61258.2892">22508 3468 0,'-1001'0'0,"2002"0"16,-1001 0-16,-12 22 0,12-22 16,-12 28-16,4-9 0,0 1 15,-1 1-15,1 3 0,0 0 16,-1 9-16,2-1 0,2 0 15,0 1-15,2 4 0,1-2 0,1-8 16,0-4-16,0-5 0</inkml:trace>
  <inkml:trace contextRef="#ctx0" brushRef="#br0" timeOffset="61575.666">22775 3546 0,'0'0'0,"0"0"0,11-5 16,-5 3-16,1-2 0,4 3 0,2 0 15,1 2-15,2 0 0,-1 3 16,1 3-16,1 3 0,-1 1 16,-3 2-16,-2 4 15,-1-1-15,-2 1 0,-2 1 0,1 2 16,-2-1-16,1 0 0,0-1 15,0 0-15,0-2 0,-1-1 0,1-2 16,-1-1-16,2-1 0,-1-3 16,2-1-16,2-1 15,1-2-15,2-3 0,1-4 0,-2-4 16,-1-4-16,-1-1 0,-2 2 16,0 2-16,-2-1 0</inkml:trace>
  <inkml:trace contextRef="#ctx0" brushRef="#br0" timeOffset="61776.5683">23100 3585 0,'0'0'0,"0"0"0,0 0 0,-18 8 16,18-8-16,-17 17 0,6-4 16,-3 0-16,0 0 0,-4 3 15,-1 1-15,-6 5 0,1 1 16,0 0-16,-2 0 0,1-3 15,-1-3-15,-4 3 0,2-2 16,5-3-16,3-3 0,3-5 16,0-2-16,4-1 0,2-1 0,2-1 15</inkml:trace>
  <inkml:trace contextRef="#ctx0" brushRef="#br0" timeOffset="62008.6433">23371 3545 0,'0'0'0,"0"0"15,0 0-15,0 0 0,8 24 0,-8-24 16,2 28-16,-2-10 16,-2-1-16,-3 6 0,-1 3 15,-1-2-15,1-1 0,-4 5 0,0-2 16,-2-2-16,-2-2 0,-2 2 15,-2-5-15,4-2 0,3-3 16,2-4-16</inkml:trace>
  <inkml:trace contextRef="#ctx0" brushRef="#br0" timeOffset="62158.4305">23685 3595 0,'0'0'0,"0"0"0,0 0 15,33-2-15,-18 2 0,1 3 16,3 0-16,0 2 0,-2 0 0,1 0 16,-6-2-16,-2 0 0,-1 0 15,-1-1-15</inkml:trace>
  <inkml:trace contextRef="#ctx0" brushRef="#br0" timeOffset="62325.9029">23652 3781 0,'0'0'0,"0"0"16,0 0-16,35-3 0,-15 0 15,6 1-15,3 2 0,11-2 0,0 0 16,0-3-16,0 0 0,2-1 16,-8 2-16,-6 0 0</inkml:trace>
  <inkml:trace contextRef="#ctx0" brushRef="#br0" timeOffset="62541.9082">24382 3642 0,'0'0'0,"10"-3"0,5 1 0,4 0 15,3 2-15,15-1 0,7 1 16,9 0-16,-2-2 0,13 2 15,0-1-15,-5 1 0,-5-1 0,1 1 16,-6 0-16,-10 2 16,-8 3-16,-10-1 0,-7-1 15,-8 2-15,-6 3 0,0-3 0,0-2 16,0 0-16</inkml:trace>
  <inkml:trace contextRef="#ctx0" brushRef="#br0" timeOffset="62842.7425">24349 3900 0,'0'0'16,"0"0"-16,0 0 0,23-2 0,-23 2 15,29-1-15,-29 1 0,43-1 16,-21 0-16,0 2 0,0 1 16,3 0-16,-2 1 0,-3 3 15,-3 0-15,-6 3 0,-3 1 16,-6 1-16,-4 4 0,-4-2 15,-2 2-15,-8 0 0,-7 2 16,-1 1-16,0 0 0,-10 3 16,-2 2-16,3-2 0,2-3 0,-3 4 15,0-1-15,7-5 0,3-3 16,6-5-16,5-2 16,7-2-16,6-4 0,7-2 15,7-5-15,-2 1 0,-2 2 0,-2-1 16</inkml:trace>
  <inkml:trace contextRef="#ctx0" brushRef="#br0" timeOffset="63092.0734">24724 3880 0,'0'0'0,"0"0"0,0 0 16,-19 15-16,11-6 0,0 3 15,-1 4-15,1-2 0,0 2 0,2 6 16,0 2-16,3-2 0,2-1 16,5 1-16,4-2 0,2-1 15,1-3-15,3-1 0,3-3 16,0-1-16,2-3 0,5 0 16,2-2-16,-2-5 0,-2-2 15,-3 1-15,-4-1 0,-3 1 16</inkml:trace>
  <inkml:trace contextRef="#ctx0" brushRef="#br0" timeOffset="63341.7832">24949 3088 0,'0'0'0,"0"0"0,0 0 16,-7 28-16,7-28 0,-8 32 0,3-7 16,-2 2-16,1 4 0,-3 11 15,0 2-15,1-8 0,2-4 16,0-5-16</inkml:trace>
  <inkml:trace contextRef="#ctx0" brushRef="#br0" timeOffset="64559.9895">27891 4398 0,'0'0'0,"13"0"15,9 0-15,5-2 0,4 2 0,18-1 16,21 1-16,19-2 0,4-1 16,21 2-16,4 2 0,10-1 15,-6-1-15,51 4 0,-14 0 16,-14-3-16,-12-2 0,1 5 16,0 5-16,-10 1 0,-7 0 0,3-4 15,2-3-15,-5 0 16,-4 1-16,-7 3 0,-5 2 0,-14-1 15,-9-3-15,-9 0 0,-6-1 16,-15-6-16,-11-3 0,-11-3 16,-10-4-16,-7-2 0,-5-4 15,-12 2-15,-10 0 0,-4-6 16,-4-4-16,9 8 0,5 7 16,4 3-16</inkml:trace>
  <inkml:trace contextRef="#ctx0" brushRef="#br0" timeOffset="65008.5878">29248 2648 0,'0'0'0,"0"0"0,-2 25 16,1-11-16,0 3 0,-4 15 0,-1 8 15,-1 3-15,1 2 0,-2 25 16,0 9-16,-2 9 0,0-4 0,0 22 15,1 6-15,0 1 16,1-14-16,-9 59 0,-2-1 16,0-24-16,0-16 0,1 8 15,2 5-15,4-17 0,4-15 0,-1 11 16,0 6-16,3-16 0,1-9 16,2 3-16,1 3 15,0-15-15,0-9 0,3 1 16,1-1-16,0-14 0,0-10 0,0-2 15,2-1-15,-1-14 0,-2-6 0,0-10 16,0-4-16,-1-3 16</inkml:trace>
  <inkml:trace contextRef="#ctx0" brushRef="#br0" timeOffset="65492.1851">29874 2703 0,'0'0'0,"0"0"0,0 0 15,0 0-15,0 0 0,-12 25 16,12-25-16,-12 36 0,6-15 0,-1 6 16,0 6-16,2 1 0,-1 0 15,1 16-15,0 4 0,2 10 16,2-5-16,4 11 0,5 0 15,2-9-15,1-5 0,11 6 16,7-3-16,-2-9 0,0-6 0,15 7 16,8 1-16,0-9 15,-2-6-15,35 10 0,0-7 16,-13-12-16,-6-7 0,6 3 16,5 2-16,-12-4 0,-8-2 0,-3-3 15,-2 0-15,-11 2 0,-8 2 16,-11-1-16,-8 2 0,-11-5 15,-9-3-15,4-5 0,0-3 16,2-1-16</inkml:trace>
  <inkml:trace contextRef="#ctx0" brushRef="#br0" timeOffset="65925.8981">27672 4976 0,'0'0'0,"0"0"16,27 11-16,-13-2 0,0 1 0,4 4 16,2 3-16,11 7 0,4 3 0,6 8 15,1 2-15,-1 3 16,-1 3-16,4 9 0,-3-1 16,-6 1-16,-4-1 0,-3 13 15,-4 2-15,-8-5 0,-4-4 0,-6 6 16,-6-3-16,-3-5 0,-4-3 15,-2-3-15,-1-2 0,1-9 16,1-4-16,0-8 0,2-4 16,2-4-16,1-3 0,-1-6 15,1-5-15,1-9 0,1-7 16,0 5-16,-1 1 0,1 1 0</inkml:trace>
  <inkml:trace contextRef="#ctx0" brushRef="#br0" timeOffset="66508.4992">29041 4268 0,'0'0'0,"0"0"0,0 0 0,0 0 15,0 0-15,0 0 0,-21 12 16,21-12-16,-18 18 0,18-18 0,-23 25 16,11-10-16,0 1 0,1 2 15,1 2-15,1-1 0,2 0 16,-1 3-16,3-2 0,3-1 15,2-2-15,1-2 0,3-3 16,1-3-16,2-1 0,0-5 16,3-2-16,0-1 0,1 0 0,1-3 15,3-3-15,-1 0 16,2-1-16,-1-2 0,0-3 16,-1 0-16,-2 1 0,-2 0 0,-3-1 15,0-2-15,-1-1 0,-4 1 16,-2 2-16,-4 1 0,-2-1 15,-5 4-15,-2 1 0,-1 3 16,0 0-16,-1 5 0,-2 3 16,1 0-16,-1 3 0,2 1 15,0 2-15,2 0 0,2 2 0,2-1 16,3 1-16,0-1 0,2-1 16,3-2-16,2-2 0,2 0 15,1 0-15,3-1 0,3-2 16,0 0-16,0 0 0,1-1 15,0-1-15,-1 1 0,0 0 16,-3-1-16,0 1 0,-2-1 0</inkml:trace>
  <inkml:trace contextRef="#ctx0" brushRef="#br0" timeOffset="71742.887">13074 14446 0,'0'0'0,"0"0"0,0-18 16,-1 6-16,-1 0 0,-4-6 0,-1-2 15,-1 2-15,-1 0 0,-1 2 16,-1 1-16,0 2 0,1 1 16,-1 3-16,-1 2 0,-1 3 15,-3 1-15,0 3 0,-2 3 16,2 1-16,-1 4 0,2 4 15,-1 4-15,3 4 0,0 5 0,-4 8 16,0 3-16,2 0 0,4 3 16,1 5-16,3 4 15,-3 10-15,1-2 0,3 6 0,4 5 16,1 10-16,3 1 0,3 8 16,1-2-16,2-7 0,1-3 15,0 36-15,-4-7 0,-2-12 16,1-9-16,-7-5 0,-1-3 15,-6-7-15,-3-6 0,-4-2 16,-2-3-16,-2-5 0,0-3 16,1-8-16,1-6 0,-3-3 0,-2 0 15,-6-10-15,-3-6 16,5-4-16,5-2 0,-10-10 0,-7-5 16,3-4-16,1-2 0,-6-9 15,-4-6-15,18 9 0,-2-2 0,-5-11 16,-4-8-16,3 3 15,2 0-15,-2-1 0,12 11 16,8 8-16</inkml:trace>
  <inkml:trace contextRef="#ctx0" brushRef="#br0" timeOffset="71960.081">12377 14937 0,'0'0'0,"18"0"0,4 1 0,-2 0 15,3 1-15,10 2 0,3 1 16,9 3-16,-2 2 0,2-2 16,1-1-16,4-2 0,-5-2 0,-10-1 15,-7 0-15,-6 0 0</inkml:trace>
  <inkml:trace contextRef="#ctx0" brushRef="#br0" timeOffset="72292.1781">13443 14634 0,'0'0'0,"0"0"15,0 0-15,-5 20 0,5-20 0,-11 23 16,-1-4-16,-2 2 0,0 2 16,-5 11-16,1 4 15,0 0-15,1-1 0,-2 14 16,1 3-16,4-4 0,3-3 0,2 8 15,4 0-15,4-4 0,2-6 0,5 7 16,3-4-16,2-5 16,2-5-16,5-4 0,4-4 15,-6-8-15,-4-5 0,-3-4 16</inkml:trace>
  <inkml:trace contextRef="#ctx0" brushRef="#br0" timeOffset="72775.6975">13781 14819 0,'0'0'0,"0"0"16,0 0-16,0 0 0,0 0 0,-11 18 15,11-18-15,-14 22 0,14-22 0,-20 30 16,8-12-16,1 3 16,2 1-16,-1 1 0,1 1 15,-1 6-15,2 0 0,5-1 16,3 1-16,4-1 0,3 1 0,7 3 16,5-2-1,1-4-15,1-3 0,3-5 0,2-3 16,-1-4-16,-3-4 0,-2-3 15,-3-4-15,2-2 0,0-4 0,-1-4 16,1-3-16,-1-4 16,-3-4-16,-1 1 0,-3-2 0,-3-2 15,0-2-15,-5-2 0,-2-1 16,-3 1-16,-3 0 0,-4-6 16,-1 0-16,-3 2 0,-4 2 15,1 2-15,0 4 0,-1 0 16,-2 1-16,-3 2 0,-2 1 15,3 2-15,2 1 0,2 1 16,2 2-16,3 1 0,1 1 0,2 3 16,2 1-16,2 1 0</inkml:trace>
  <inkml:trace contextRef="#ctx0" brushRef="#br0" timeOffset="73125.8688">14394 14763 0,'0'0'16,"0"0"-16,0 0 0,14 26 16,-6-13-16,1 4 0,2 5 0,0 9 15,-3 1-15,0 5 16,-1 3-16,-2 5 0,-1-5 0,-3 3 15,-2 2-15,-4 4 0,-1-2 16,-2-3-16,-1 2 0,0-6 16,0-2-16,-1-2 0,-1-1 15,-1-4-15,-1-3 0,-5 0 16,-1-2-16,2-8 0,2-3 16,0-3-16,3-3 0,1-2 0,1-2 15,0-4-15,0-2 16,2-4-16,0-1 0,1-4 0,2-5 15,0 3-15,1 3 0,1 2 16</inkml:trace>
  <inkml:trace contextRef="#ctx0" brushRef="#br0" timeOffset="73326.0128">14789 15041 0,'0'0'0,"14"0"0,8 0 0,5 0 15,6 2-15,17 2 0,5 0 16,13 0-16,0-1 0,8 4 16,-3 1-16,0 3 0,-10 2 15,-7-5-15,-5-1 0,-4 1 16,-10 1-16,-13-2 0,-8-2 16,-6-1-16,-4-1 0,0-1 0</inkml:trace>
  <inkml:trace contextRef="#ctx0" brushRef="#br0" timeOffset="73542.1036">14763 15359 0,'0'0'0,"0"0"0,26 1 15,-6-2-15,2 0 0,19 1 0,11 2 16,5 0-16,7-1 0,20 1 15,3 0-15,6 1 0,-11 0 16,11 1-16,5-3 0,-14 1 16,-11-1-16,17-5 0,-14-4 15,-24 3-15,-16 1 0,-11 2 16</inkml:trace>
  <inkml:trace contextRef="#ctx0" brushRef="#br0" timeOffset="73843.1098">15537 14768 0,'0'0'0,"0"0"0,0 0 0,1 33 15,-1-33-15,1 31 0,-2-8 16,-2 4-16,-2 0 0,-3 14 16,-4 4-16,-1 10 0,1-1 0,-3 14 15,-1 0-15,2-6 16,1-6-16,-1 13 0,2 1 16,2-6-16,3-5 0,-2 5 0,1-4 15,2-7-15,1-8 0,2-12 16,1-9-16,1-7 0</inkml:trace>
  <inkml:trace contextRef="#ctx0" brushRef="#br0" timeOffset="74359.0601">16252 15126 0,'0'0'0,"0"0"0,0 0 16,0 0-16,0 0 0,-27 6 0,27-6 0,-24 15 16,24-15-16,-30 21 0,12-3 15,3 1-15,0 1 0,-1 9 16,0 1-16,4 1 0,2 0 15,3 2-15,2 0 0,2 5 16,2-4-16,5-3 0,5-2 16,4-1-16,4-3 0,7 2 15,3-3-15,-4-9 0,1-3 16,6-4-16,0-4 0,-4-3 0,-3-2 16,0-5-16,0-3 15,-2-3-15,-1-2 0,-3-3 16,-3-2-16,-4-3 0,-3-1 0,-3-4 15,-3-1-15,-3-2 0,-5-2 16,-1 2-16,-3 1 0,-2 1 16,0 1-16,-2 1 0,-3 2 15,-2 1-15,-2 1 0,-1 2 16,0 1-16,3 2 0,4 2 16,0 2-16,2 2 0,-1 5 0,2 1 15,5 5-15,5 5 16,1-2-16,1-1 0,0 0 15</inkml:trace>
  <inkml:trace contextRef="#ctx0" brushRef="#br0" timeOffset="74825.9028">17016 15026 0,'0'0'0,"0"0"0,0 0 0,36-7 15,-36 7-15,45-5 0,-12 2 16,13-1-16,3 1 0,6 1 16,6 3-16,11-1 0,-2 0 0,17 4 15,2 2-15,9 0 0,-1006 0 16,2011 2-16,-1004 0 15,-19-1-15,-14 1 0,23 7 0,-10 2 16,-15-2-16,-11-2 0,-11-2 16,-9-1-16,-11-3 0,-7-3 15,-11 0-15,-7-2 0,-8 1 16,-5 0-16,-11-4 0,-6-2 16,12 1-16,6 0 0,4 1 0</inkml:trace>
  <inkml:trace contextRef="#ctx0" brushRef="#br0" timeOffset="75125.6951">17195 15247 0,'0'0'0,"0"0"0,23 4 0,-23-4 15,35 5-15,-9-2 0,5 0 16,12 0-16,3 1 0,17 3 16,4 1-16,3 0 0,0 0 15,18 0-15,2-2 0,0 2 16,-13-1-16,6 1 0,-5 2 16,-6-2-16,-6-1 0,12 3 0,-17-1 15,-18-4-15,-11-2 0,-11-4 16,-8-3-16,-15-1 0,-7-4 15,2 2-15,3 3 16,1 0-16</inkml:trace>
  <inkml:trace contextRef="#ctx0" brushRef="#br0" timeOffset="75409.6906">18435 14908 0,'0'0'16,"11"4"-16,1 1 0,4 2 0,2 2 15,5 4-15,2 1 0,9 4 16,3 1-16,-2 5 16,-2 6-16,-4-3 0,-4-1 0,-2 9 15,-5 1-15,-6-1 0,-5-1 16,-7 3-16,-5 2 15,-8-2-15,-8-1 16,1-4-16,1-3 0,-5 8 16,0 4-16,5-12 0,6-6 0,3-6 15</inkml:trace>
  <inkml:trace contextRef="#ctx0" brushRef="#br0" timeOffset="75946.4641">19930 14776 0,'0'0'16,"0"-8"-16,1-2 0,-1-2 0,0-2 15,-3-8-15,-1-4 0,-3 0 16,-1 0-16,-7-8 0,-5-1 15,0 4-15,3 4 0,-2 3 16,-1 2-16,1 3 0,0 1 0,-5 1 16,-1 2-16,2 7 15,2 3-15,5 9 0,1 3 16,1 3-16,-1 1 0,0 6 16,-2 6-16,4 2 0,1 2 15,0 9-15,1 4 0,2 1 16,2-1-16,5 19 15,3 14-15,3 3 16,1 4-16,2 3 0,-1-11 0,5 13 16,1-2-16,3 24 0,-4-18 15,-5 1-15,-2 0 0,-2-13 16,-1-10-16,-3 0 0,-1 1 0,-2-5 16,0-3-16,-8-1 15,-2-1-15,1-10 0,0-8 0,-5-1 16,-6-1-16,6-6 0,1-5 15,-1-8-15,0-5 16,3-6-16,3-4 0,-7-6 0,-6-3 16,3 1-16,1-1 0,8-7 15,-4-7-15,-4-5 0,-2-2 0,-1-9 16,-1-4-16,2-2 16,1-1-16,6 13 0,5 7 0,3 6 15</inkml:trace>
  <inkml:trace contextRef="#ctx0" brushRef="#br0" timeOffset="76142.5582">19146 15147 0,'0'0'0,"0"0"0,0 0 16,36-10-16,-21 6 0,7 1 0,6 0 15,2 2-15,0 0 0,13 2 16,4 0-16,8 1 0,-1-2 15,-1 1-15,-1 2 0,6-2 16,-4-1-16,-11 0 0,-10 0 16,-6 0-16</inkml:trace>
  <inkml:trace contextRef="#ctx0" brushRef="#br0" timeOffset="76394.712">20163 14855 0,'0'0'0,"0"0"0,0 0 15,0 0-15,0 0 0,-23 15 16,23-15-16,-13 21 0,5-7 0,0 1 16,0 2-16,1 3 15,-1 2-15,0 3 0,0 4 0,1 7 16,0-2-16,2 8 0,1 0 15,3 0-15,2-2 0,2 0 16,1-1-16,0-6 0,2-5 16,-2 0-16,0-7 0,-1-5 15</inkml:trace>
  <inkml:trace contextRef="#ctx0" brushRef="#br0" timeOffset="76758.7981">20294 15240 0,'0'0'0,"3"-6"0,4-3 16,0 0-16,-1 0 0,4-6 0,1-1 15,0-1-15,0 2 0,0-1 0,0 0 16,1 3-16,1 1 0,-2 4 16,-2 1-16,1 1 0,0 1 15,0 3-15,1 3 16,-1 2-16,-1 3 0,0 2 0,0 2 15,-1 3-15,0 2 0,0 4 16,-1 4-16,-1 0 0,1 2 16,2 2-16,-1 0 0,5 6 15,0-3-15,2 0 0,3-1 16,-2-1-16,1 0 0,-3-1 16,-1-1-16,1-3 0,-1-2 0,-1-4 15,0-4-15,-1-2 0,0-3 16,0-5-16,0-5 0,-2-5 15,-1-2-15,-3-5 0,0-3 16,-2 4-16,0 2 0,0 2 16</inkml:trace>
  <inkml:trace contextRef="#ctx0" brushRef="#br0" timeOffset="77025.9933">20766 15050 0,'0'0'0,"0"0"16,0 0-16,0 0 0,0 0 15,0 0-15,0 0 0,-7 22 16,7-22-16,0 0 0,-13 30 16,13-30-16,-14 26 0,2-10 15,-4 2-15,1 1 0,-2 1 16,1 1-16,-1 0 0,-6 4 16,0 0-16,0 0 0,0 0 0,2-4 15,2-2-15,0 0 0,3-2 16,2-3-16,4-3 0,3-4 15,1-3-15,1-2 0,0-2 16,2-5-16,1-3 0,1 1 16,0 2-16,-1-1 0</inkml:trace>
  <inkml:trace contextRef="#ctx0" brushRef="#br0" timeOffset="77309.318">20969 14986 0,'0'0'0,"0"0"0,15 12 16,-6-2-16,1 0 0,0 5 15,1 3-15,3 5 0,1 0 0,-3 5 16,-1 1-16,-2 1 0,-2 2 16,-2 10-1,-4 2-15,-3-6 0,-3-5 0,-1 6 16,-1 0-16,0-4 0,1-3 0,-2-1 15,-1-1-15,0-6 0,1-4 16,0-4-16,0-3 16,3-4-16,1-1 0,4-5 0,2-2 15,4-2-15,2-6 0,-3 3 16,0 0-16,-1 1 0</inkml:trace>
  <inkml:trace contextRef="#ctx0" brushRef="#br0" timeOffset="77575.8647">21615 14647 0,'0'0'0,"9"-3"0,4 1 15,2 0-15,3 1 0,11-1 0,5 2 16,2-1-16,4-1 0,9 2 15,2-1-15,-2 2 0,-3 2 16,6 0-16,-4 1 0,-2 0 16,-3-2-16,-6 3 0,-4 2 15,-4-1-15,-4-1 0,-4 0 16,-1-1-16,-7-2 0,-5 0 0,-2-1 16,-1 0-16,-1-1 0</inkml:trace>
  <inkml:trace contextRef="#ctx0" brushRef="#br0" timeOffset="77808.8929">22150 14820 0,'0'0'16,"0"0"-16,-19 12 0,7-4 0,-2 3 16,0 3-16,-1 3 0,-10 7 15,-1 0-15,-4 5 16,-2 3-16,-10 9 16,-1 1-16,6-4 0,4-4 0,-9 8 15,-2 1-15,5-5 16,5-3-16,0 2 0,5-2 0,4-7 15,3-5-15,1-4 0,1-4 16,7-5-16,4-2 0,3-4 16,3-1-16,1-3 0,0-2 0,4-3 15,3-4-15,2-4 16,2-4-16,-3 3 0,0 3 16,-2 2-16</inkml:trace>
  <inkml:trace contextRef="#ctx0" brushRef="#br0" timeOffset="78110.1891">22003 15118 0,'0'0'16,"0"0"-16,0 0 0,3 21 16,-2-10-16,0 5 0,1 2 15,-1 3-15,0 3 0,0 9 0,0 2 16,0 2-16,0 2 0,0 10 15,0 1-15,2-1 0,-1 0 16,1 7-16,0-1 0,1-2 16,0 0-16,2 1 0,0-7 15,0-5-15,-1-4 0,1-6 16,-2-4-16,1-7 0,-1-7 0,-2-5 16,-1-3-16,1-8 0,3-4 15,-3-8-15,-1-6 16,-1 6-16,0 3 0,0 2 0</inkml:trace>
  <inkml:trace contextRef="#ctx0" brushRef="#br0" timeOffset="78309.314">22032 15172 0,'0'0'0,"0"0"16,0 0-16,0 0 0,26 10 0,-26-10 15,28 14-15,-13-5 0,2 2 16,4 2-16,2 2 16,0-1-16,0-2 0,7 5 0,1-2 15,-1 0-15,1-1 0,1 0 16,-6-3-16,-5-2 0</inkml:trace>
  <inkml:trace contextRef="#ctx0" brushRef="#br0" timeOffset="78576.1904">22982 14770 0,'0'0'0,"12"1"16,6 2-16,0-1 0,2 1 0,14 2 15,16 2-15,-3-1 0,0-1 16,7 2-16,-2 2 0,-6-2 16,-3-3-16,1-4 0,-4-4 15,-13-1-15,-5 1 0,-3-4 16,-7-3-16,-7 0 0,-5-3 0,0 3 16,0 3-16,0 2 0</inkml:trace>
  <inkml:trace contextRef="#ctx0" brushRef="#br0" timeOffset="78792.3924">23267 14640 0,'0'0'0,"0"0"15,0 0-15,-5 25 0,2-13 0,-1 4 16,2 1-16,0 2 0,0 2 16,1 8-16,1 1 0,-3 1 15,0 2-15,-2 1 0,-2-2 16,0 5-16,2-4 0,-1-2 15,1-2-15,-1-5 16,1-4-16,0-2 0,1-2 0,0-4 16,0-2-16,0-4 15,-1-4-15,3 0 0,0-1 0,0 1 16</inkml:trace>
  <inkml:trace contextRef="#ctx0" brushRef="#br0" timeOffset="78959.5653">23303 14958 0,'0'0'16,"0"0"-16,0 0 0,0 0 0,0 0 16,23 11-16,-23-11 0,21 14 15,-21-14-15,22 15 16,-12-4-16,-3 1 16,-1 1-16,-5 0 0,-2 0 0,0-2 15,0-1-15,0-1 0</inkml:trace>
  <inkml:trace contextRef="#ctx0" brushRef="#br0" timeOffset="79977.4465">22798 15323 0,'0'0'0,"0"0"0,0 0 0,33 3 16,-16-2-16,6 1 0,2-2 15,12 3-15,4 0 16,3 2-16,5 0 0,1-1 0,-5-3 16,6 1-16,0 1 0,-5 0 15,-3 0-15,-4-2 0,-3-1 16,-5 3-16,-3 2 0,-4 2 16,-3 2-16,-3 0 0,-3 0 0,-3 1 15,-2 2-15,-4-1 0,-3 0 16,-3 2-16,-2 2 0,-5 1 15,-2 0-15,-1 3 0,-1 3 16,0-1-16,0-1 0,-1 2 16,0 0-16,0 2 0,1 0 15,-3-1-15,-2-1 0,1 1 16,0-1-16,1 1 16,1 1-16,1-6 15,1-4-15,1-4 16,2-3-16,0-5 0,2-2 0,0-3 15,2-3-15,-1-1 0,1-4 16,-2 1-16,1-1 0,1-2 16,0-2-16,1-2 0,-1 0 0,1 0 15,2 1-15,1 0 0,1 2 16,0 0-16,2 0 0,-1 2 16,1 0-16,3 2 0,0 2 15,2 1-15,0 2 0,2 2 16,2 0-16,1 2 0,2 2 0,0 0 15,-1 1-15,0 1 16,0 1-16,0 0 0,0 1 16,1 1-16,0 1 0,0 0 15,1 0-15,-2 0 0,1 0 0,-3 1 16,0 1-16,-1 0 0,-1-1 16,0 2-16,0-1 0,1 1 15,0 0-15,-1-1 0,0 1 16,-1 0-16,2 1 0,-1 1 15,-1-1-15,-1 2 0,0 0 0,-1 2 16,1 2 0,-2 1-16,-3 1 0,-1-1 15,-1-2-15,-4 4 0,-3 3 16,0-2-16,0-1 0,-3 4 0,-2 3 16,0 1-16,0 0 0,-5 7 15,-2 2-15,1-2 0,-1-1 16,-6 8-16,-3-1 0,4-3 15,2-2-15,-5 1 0,-5 1 16,2-3-16,2-2 0,-7 5 16,1 0-16,3-6 0,1-4 0,-2 3 15,-1 2-15,2-5 0,3-2 16,-9 2-16,0-2 16,11-6-16,4-2 0,-1 3 0,1 2 15,4-7-15,2-1 0,-2-4 16,0 0-16,1-2 0,3 0 0,1-2 15,1 0-15,3-1 16,0 0-16,3-1 0,0-1 16,2-1-16,1 0 0,0-2 15,-1 1-15,3-2 0,-2 2 0,2-2 16,-2 1-16,2-1 0,0 0 16,0 0-16,0 0 15,0 0-15,0 0 0,0 0 0,0 0 16,0-3-16,0 3 0,0-2 15</inkml:trace>
  <inkml:trace contextRef="#ctx0" brushRef="#br0" timeOffset="83009.1108">11380 12882 0,'0'0'0,"0"0"0,0 0 0,-7 32 16,7-32-16,-13 32 0,-1-12 16,-2 4-16,-3 1 0,-11 10 15,-4 2-15,-8 6 0,0-3 0,-6 2 16,-5 4-16,-8 4 0,5-2 16,-11 5-16,1 0 0,-6 0 15,5-7-15,-1 2 0,-1 2 16,-18 9-16,15-12 0,8-4 15,6-4-15,7-4 0,7-5 0,2-2 16,2-2-16,10-4 16,7-4-16,6-3 0,5-3 15,3-5-15,3-2 0,4 2 16,6 3-16,-1-5 0,1 0 0,6 2 16,4 3-16,7 6 15,5 3-15,15 6 16,11 5-16,-1 0 0,9 4 15,3 3-15,-6-2 0,23 14 16,8 5-16,24 17 0,-16-10 0,-1 3 16,0 1-16,-12-7 0,-6-4 15,-1 4-15,1 3 16,-15-9-16,-11-6 0,2 3 0,3 3 16,-7-13-16,-5-9 0,-5 4 15,-3 2-15,-9-5 0,-7-7 0,1-7 16,0-7-16,-6 5 15,-4 2-15,-15 5 0,-8 3 16,3-7-16,4-6 0,1-4 0</inkml:trace>
  <inkml:trace contextRef="#ctx0" brushRef="#br0" timeOffset="95409.9837">14540 10008 0,'0'0'0,"0"0"15,22 0-15,-22 0 0,25 0 0,-7 0 16,7 0-16,8 0 15,1 0-15,8 0 0,6 0 16,10 0-16,-3-1 0,21 0 16,8-1-16,-6 2 0,-4 2 0,25-1 15,20 2-15,-16-1 0,-11 0 16,51 2-16,-1 0 0,-21 2 16,-13 2-16,11 2 0,8 1 15,-19-4-15,-11-6 0,12 2 16,10 1-16,-11 1 0,-8 0 0,10 5 15,5 2-15,-11-1 16,-9-1-16,13-3 0,9-4 16,-17-1-16,-12-2 0,9 5 15,6 2-15,-13-2 0,-6-2 0,4 1 16,4-3-16,-12 2 0,-7 0 16,3 1-16,2 0 15,-12-2-15,-6 0 0,0-2 0,2-1 16,-8 4-16,-5 5 0,-2-1 15,-1 2-15,-7-7 0,-5-2 0,2 0 16,-1 0-16,-5 0 16,-5-1-16,-1 2 0,-2 2 15,-6-3-15,-5-1 0,-1 1 16,0 2-16,-2-2 0,-1-1 0,1-3 16,-1-3-16,-2 0 0,0-1 0,-4 2 15,-2 2-15,1 4 16,5 6-16,-3-4 0,0 0 15,-2-2-15,2 0 0,-2 0 16,0 0-16,0-2 0,0 2 0,0 0 16,0 0-16,3 1 0,-3-1 15,2 2-15,-2-2 16,0 0-16,0 0 0,0 0 0,2 3 16,-2-3-16,0 0 0,0 0 15,0 0-15,0 0 0,0 0 0,0 0 16,1 1-16,-1-1 15,0 0-15,0 0 0,-3-3 16,1 3-16,2 0 0,-5 0 16,0 0-16,-1-1 0,1 1 0,-1-1 15,2 1-15,-1-1 0</inkml:trace>
  <inkml:trace contextRef="#ctx0" brushRef="#br0" timeOffset="96910.3218">19426 9096 0,'0'0'0,"-9"-5"16,-7-3-16,-2-1 0,-1-2 0,-13-5 16,-6-3-16,-9-2 0,-2 1 15,-13-2-15,-3 0 16,3 4-16,1 3 0,-14-5 0,-1 0 16,3 3-16,3 2 0,-14 1 15,-1 3-15,7 5 0,5 3 16,-32 2-16,9 0 0,16 2 15,11 4-15,-2 8 0,-2 5 16,6-3-16,3 0 0,-1 4 16,0 6-16,11-1 0,7 1 15,-3 1-15,-4 1 0,7 0 0,7 1 16,-1 9-16,0 4 0,6-7 16,3-5-16,2 2 0,2 1 15,5 1-15,5 3 0,-1 9 16,0 7-16,8-9 0,5-7 15,2 4-15,0 1 0,4-1 16,3-1-16,2 4 0,3 3 0,0-5 16,1-3-16,3-2 0,3-2 15,4 4-15,2 2 0,5 0 16,6-3-16,-2-2 0,0 0 16,10 4-16,6 2 0,-1-6 15,1-7-15,5 2 0,3 1 16,0-2-16,-1-2 0,7-4 15,2-2-15,-5 1 0,-5-1 16,7-1-16,7 0 0,-3-3 16,-2-1-16,7-6 0,6-4 15,-8-5-15,-4-2 0,6 1 0,4 1 16,-7-2-16,-5-1 0,8-2 16,3 0-16,-3 0 0,-3-1 15,2 0-15,2-1 0,-8-3 16,-7-1-16,4-5 0,4-1 15,-2-6-15,-2-2 0,0 3 16,-1 4-16,-5-3 0,-5 0 0,0-7 16,2-3-16,-7 7 0,-5 5 15,4-9-15,3-7 0,-7 1 16,-5 0-16,-3 1 0,-1 1 16,-4-2-16,-2 0 0,-2 3 15,-2 0-15,-4-4 0,-1-2 16,-6-1-16,-4-4 0,-1 5 0,1 4 15,-4-1-15,-2-3 16,-1 0-16,-1 0 0,-9-4 16,-7-3-16,5 20 0,-3 0 15,-2-8-15,-2-4 0,1 3 0,0 3 16,-10-4-16,-7-2 0,1 5 16,-1 3-16,-23-17 0,4 3 15,17 15-15,-1 2 0,-22-10 16,-1 3-16,3 3 0,2 3 0,-7 3 15,-5 3-15,5 4 16,3 3-16,-9 5 0,-6 3 16,5 2-16,4 3 0,23-1 0,14 0 15,10 0-15</inkml:trace>
  <inkml:trace contextRef="#ctx0" brushRef="#br0" timeOffset="117243.7082">2107 15563 0,'0'0'0,"31"1"0,3 0 16,13 2-16,5 1 0,32 0 16,27 2-16,12-1 0,-8-2 15,65 9-15,-7 4 0,-22-3 0,-15 0 16,9 0-16,7 0 16,-16 1-16,-13 0 0,13 2 0,3 1 15,-12-1-15,-7 0 0,9 5 16,10 1-16,-18-1 0,-11-1 0,2 2 15,1 2-15,-9-2 16,-9-1-16,5 2 0,3 2 16,-5-1-16,-4-1 0,-3 0 15,-2 0-15,-26-7 0,-19-4 0,4 4 16,2 3-16,-5-2 0,-2 0 16,-6-5-16,-4-4 0,-11-5 15,-8-5-15,-7-3 0,-6-5 16,-7-4-16,-2-4 0,3 6 15,0 4-15,3 2 0</inkml:trace>
  <inkml:trace contextRef="#ctx0" brushRef="#br0" timeOffset="117793.5179">3942 13047 0,'0'0'0,"0"0"0,0 0 16,6-19-16,-3 12 0,0 1 16,0 0-16,-1 1 0,0 2 0,4 3 15,0 3-15,1 1 0,-3 3 16,4 3-16,-1 4 0,0 1 16,1 3-16,2 12 0,0 7 15,-1 0-15,-1 0 0,2 18 16,-3 7-16,-3-1 0,0-1 0,-4 21 15,-1 20-15,-3-8 16,1-4-16,-4 21 0,1 6 16,-5 33-16,1-22 0,3 11 15,1 8-15,3-22 0,6-15 0,-3 23 16,-3 17-16,3-16 0,3-9 16,0 15-16,0 8 15,-2-15-15,-2-12 0,-2 14 0,1 10 16,1-15-16,2-10 0,1 3 15,1 2-15,-3-11 0,0-8 16,0 1-16,0 0 0,2-13 0,2-8 16,-6-2-16,-1 1 15,3-14-15,3-9 0,-1-19 0,-1-14 16,1-8-16</inkml:trace>
  <inkml:trace contextRef="#ctx0" brushRef="#br0" timeOffset="118762.7987">6155 12868 0,'0'0'0,"0"0"0,4 21 0,-3-10 15,1 1-15,-1 4 0,0 3 0,-1 9 16,0 4-16,-1 2 0,-2 5 16,-3 7-16,-1 1 0,-5 1 15,-1 4-15,-6 6 0,0-3 16,-2 7-16,-1 6 15,-1-1-15,-2-5 0,-7 9 16,-10 6-16,6-7 0,1-4 0,-19 22 16,3-9-16,1-11 0,5-8 15,-6 2-15,0 0 0,-4-6 16,-2-6-16,5-6 0,-1-5 16,-1 1-16,-2 0 0,-8-1 15,-4-1-15,5-5 0,4-3 0,-17 3 16,-15 2-1,-4-6-15,-3-2 0,19-11 16,12-7-16,-13-3 0,-8-1 16,8-4-16,6-2 0,-12-7 0,-7-5 15,5 4-15,3-1 0,-11 1 16,-8-2-16,15-5 0,7-3 0,-11-5 16,-10-2-16,16 2 15,11 2-15,-11-4 0,-7-3 16,11 2-16,11 2 0,-7-11 15,1-6-15,13 10 0,9 5 0,-8-10 16,-2-8-16,6-4 0,6-4 16,5 6-16,3 3 15,2 3-15,3 5 0,4-12 0,2-7 16,0 9-16,6 6 0,1-6 16,1-4-16,9 5 0,3 3 15,0-2-15,2-2 0,6 5 16,1 3-16,2-1 0,1 0 15,1 5-15,4 3 0,5-7 16,3-4-16,-4 14 0,0 8 0,-3 7 16</inkml:trace>
  <inkml:trace contextRef="#ctx0" brushRef="#br0" timeOffset="119510.922">5490 14434 0,'0'0'0,"0"0"0,-9 20 0,5-9 16,-2 2-16,-3 12 0,-5 6 15,2 1-15,-2 1 0,-3 15 16,2 3-16,-1 3 0,2 2 0,-4 13 16,3 1-16,1 5 0,2-7 15,-3 10-15,4-1 16,2-10-16,3-9 0,-1 5 0,2 4 16,-3 10-16,2-17 0,0-9 15,0-5-15,2-11 0,-3-11 16,5 0-16,4-1 0,2-11 15,2-1-15,-1-4 0,-2-1 16,-1-2-16</inkml:trace>
  <inkml:trace contextRef="#ctx0" brushRef="#br0" timeOffset="119927.6658">6301 14195 0,'0'0'15,"0"0"-15,0 0 0,0 21 0,0-21 16,-3 28-16,2-6 0,0 2 16,0 3-16,-1 14 0,0 5 15,0 0-15,-1 2 0,-2 13 16,0 3-16,0 11 0,-1 1 0,-3 12 15,-1 0-15,1-7 16,-1-5-16,-4 12 0,0 0 16,-2 22-16,2-16 0,-2-2 15,-3-3-15,-4-10 0,-2-7 0,7-22 16,6-15-16,5-12 0</inkml:trace>
  <inkml:trace contextRef="#ctx0" brushRef="#br0" timeOffset="120726.8765">5170 16551 0,'0'0'0,"0"0"16,8-22-16,-4 11 0,-2 0 16,2-2-16,2-3 15,0-1-15,1-1 0,2-7 0,0-1 16,-2 2-16,2 1 0,-3-9 15,-6-5-15,-4 6 0,2 4 0,-3 1 16,-3 3-16,1 3 0,1 2 16,-3 2-16,-1 1 15,-1 2-15,0 3 0,-5 0 16,-1 3-16,-1 3 0,0 4 0,2 3 16,-3 3-16,3 1 0,-2 0 15,-2 5-15,-2 3 0,2 2 16,3 1-16,0 3 0,2 2 15,1 0-15,2-1 0,2 6 16,0 0-16,5-6 0,2-1 0,-1 4 16,4 0-16,0-4 0,4-3 15,0 4-15,4 0 16,-2-6-16,1-2 0,3-2 0,2-3 16,0-2-16,-1-1 0,1-4 15,2-1-15,-2-2 0,-2 0 0,2-3 16,0-2-16,-1 0 15,0-1-15,-2-3 0,2-4 16,-2 4-16,-3 1 0,3 0 16,-2-1-16,-1-1 0,-1 1 0,-1 0 15,-1 0-15,1 0 0,-1 1 16,-2 2-16,1 1 16,-1 1-16,0 0 0,-1 2 0,0 3 15,0 0-15,0 0 0,0 4 16,0 2-16,0 0 0,0 1 0,2 2 15,0 1-15,1 0 16,-2 1-16,1 2 0,2 1 16,-1 1-16,0-1 0,2 3 15,-2-2-15,1 0 0,1-1 0,-2-5 16,0-2-16,2-2 0,-1 0 16,5-3-16,1-1 0,0-2 15,2-1-15,0 1 0,-1-1 16,-2 1-16</inkml:trace>
  <inkml:trace contextRef="#ctx0" brushRef="#br0" timeOffset="121277.9011">5925 16297 0,'0'0'0,"0"0"16,0 0-16,0 0 0,-5 22 0,5-22 16,-6 22-16,0-8 0,-1 0 15,0 4-15,-2 3 16,-2 2-16,-2 3 16,-2 1-16,0 2 0,-3 3 0,2-3 15,-3 3-15,2-5 0,2 1 0,0-2 16,2-1-16,3-3 0,2-2 15,0-4-15,1-2 0,2-2 16,2-2-16,-1-3 0,1-2 16,3-3-16,0-2 0,0 0 15,3-2-15,1-4 0,1 0 16,3 0-16,1 0 0,0-2 16,4-1-16,-1 0 0,2-1 15,2 0-15,-1 2 0,0-1 0,2 0 16,1 0-16,-1 1 0,2 2 15,-1 1-15,-1 1 0,-1 0 16,-2-1-16,-3 4 0,0 1 16,-1 2-16,0 2 0,-1 0 15,0 3-15,-3-1 0,1 1 16,-3 2-16,-2 2 0,-1 3 16,-2 1-16,-1 0 0,-1 2 15,-2 0-15,-2-1 0,-3 0 16,-1-1-16,-1 0 0,-4 1 0,-1-3 15,-1 0-15,-6-3 0,-3-1 16,-9-2-16,-3-4 0,-3-3 16,-5-4-16,9 0 0,10 1 15,2 1-15</inkml:trace>
  <inkml:trace contextRef="#ctx0" brushRef="#br0" timeOffset="122143.9805">2848 14494 0,'0'0'0,"0"0"0,0 0 15,3 21-15,-3-21 0,3 24 0,-3-6 16,0 1-16,0 3 0,-3 9 16,-3 4-16,0 0 0,-3 2 0,-1 12 15,-2 2-15,2 2 16,0 1-16,0 4 15,-1 4-15,0 4 0,2-9 0,-1 9 16,2-3-16,-1-15 0,4-13 16,0-8-16</inkml:trace>
  <inkml:trace contextRef="#ctx0" brushRef="#br0" timeOffset="122793.4743">1774 14056 0,'0'0'0,"0"0"0,0 0 16,0 0-16,0 0 0,0 0 16,0 0-16,0 0 0,0 30 0,0-30 15,0 34-15,0-34 0,0 38 16,0-15-16,-2 4 16,0 3-16,2 2 0,-3 12 0,0 1 15,0 1-15,-3 0 0,-1 12 16,1 1-16,0 8 0,3-2 0,-4 0 15,2 0-15,-2 9 0,2-4 16,0-1-16,2-1 16,0 4-16,-3-7 0,3-2 0,0-3 15,-1-17-15,4-12 0,-2-8 16</inkml:trace>
  <inkml:trace contextRef="#ctx0" brushRef="#br0" timeOffset="129294.3043">6937 11517 0,'0'0'0,"0"0"16,0 0-16,0 0 0,0 0 0,0 0 15,0 0-15,22-7 0,-22 7 16,21-2-16,-21 2 16,33-2-16,-15 0 0,7 0 15,2 0-15,1 2 0,0 0 0,13 0 16,7 0-16,-3-2 0,-1 1 16,17-2-16,5-2 0,7 3 15,-5 3-15,16-1 0,4-1 16,-9 1-16,-5 0 0,17 2 15,2 1-15,-8-3 0,-8 0 16,43-3-16,-4 0 0,-17 4 16,-10 2-16,9-3 0,8-2 15,-13 1-15,-8 1 0,14-2 16,11 0-16,-18 0 0,-11 1 0,13 1 16,11 2-16,-10 2 0,-6 3 15,13-6-15,8-3 0,-17 2 16,-13 1-16,17 0 0,13 2 15,-14-1-15,-9-1 0,13-1 0,8 1 16,-14-1-16,-8 0 0,11 2 16,8 1-16,-13 2 0,-10-1 15,10 4-15,7 3 0,-12-4 16,-7-2-16,8 1 0,7 2 16,-14 5-16,-8 5 0,7-1 15,7-1-15,-10-7 0,-10-5 0,6-2 16,3-3-16,-14 5 0,-9 2 15,4 2-15,1 3 16,-6-6-16,-5-2 0,0-2 16,-1-1-16,-5-1 0,-4-1 15,0 2-15,-2 3 0,-10 0 16,-6 2-16,2-4 0,2-4 16,-4 0-16,-4 0 0,-3-1 15,-3 3-15,-1 1 0,-2 2 0,-2-2 16,-2 0-16,-2 0 0,0 0 15,0 0-15,0 0 0,-2 0 16,0 0-16,-4 0 0,-3-1 16,-1 2-16,-2 3 0,-7-5 0,-5-2 15,4 0-15,4 1 0,3-1 16</inkml:trace>
  <inkml:trace contextRef="#ctx0" brushRef="#br0" timeOffset="130143.548">6555 11803 0,'0'0'0,"0"0"16,0 0-16,0 0 0,24 4 0,-24-4 16,27 3-16,-9-3 0,2 0 0,5 0 15,3 0-15,13 0 16,0 0-16,7-1 0,7 1 15,10-1-15,-3 0 0,19-3 16,4-3-16,-4 3 0,-1 3 16,16-5-16,2-4 0,8 3 15,-7 4-15,49 0 0,-7 5 16,-20-2-16,-13-3 0,6-4 0,2-2 16,-9 1-16,-5 3 15,12 2-15,11 3 0,-9-1 16,-6-1-16,10 8 0,8 5 15,-10-4-15,-8-3 0,9-4 0,6-1 16,-9 1-16,-6 3 0,5-5 16,4-1-16,-11 5 0,-7 6 15,9 0-15,7 3 0,-11-6 16,-9-4-16,10 2 0,7 3 16,-14-1-16,-9-1 0,6-3 0,5-1 15,-12 8-15,-7 4 0,2-4 16,2-4-16,-4 1 0,-3-1 15,2 3-15,0 2 0,-17-2 16,-12-4-16,-2 2 0,-2 1 0,-2 1 16,-2 3-16,-1-6 0,0-4 15,-7 4-15,-6 2 0,-3-2 16,-1 0-16,-4-5 16,-3-5-16,-4-1 0,-1 0 0,-6-2 15,-1-3-15,-6 3 0,-3 1 16,-1 9-16,0 7 0,-6-6 15,-3-1-15,-5-3 0,-5 1 16,4-1-16,5 1 0,3 1 16</inkml:trace>
  <inkml:trace contextRef="#ctx0" brushRef="#br0" timeOffset="177521.9675">3142 9621 0,'0'0'0,"0"0"0,0 0 16,0 0-16,0 0 0,0 0 15,0 0-15,0 0 0,0 0 0,0 0 16,-19-20-16,19 20 16,0 0-16,0 0 0</inkml:trace>
  <inkml:trace contextRef="#ctx0" brushRef="#br0" timeOffset="177729.1157">2996 9510 0,'0'0'0,"0"0"16,0 0-16,0 0 0,0 0 0,0 0 16,0 0-16,0 0 15,0 0-15,0 0 0,0 0 16,0 0-16,0 0 0,-15-16 0</inkml:trace>
  <inkml:trace contextRef="#ctx0" brushRef="#br0" timeOffset="177913.1201">2959 9571 0,'0'0'0,"0"0"0,0 0 0,0 0 0,0 0 16,0 0-16,0 0 15,0 0-15,0 0 0,0 0 0,0 0 16,0 0-16,0 0 0,0 0 16,0 0-16,0 0 0,0 0 15,0 0-15,0 0 0,0 0 16</inkml:trace>
  <inkml:trace contextRef="#ctx0" brushRef="#br0" timeOffset="178216.4855">2934 9539 0,'0'0'0,"0"0"15,0 0-15,0 0 0,0 0 0,0 0 16,0 0-16,0 0 0,0 0 16,0 0-16,0 0 0,0 0 15,0 0-15,0 0 0,0 0 16,0 0-16,0 0 0,0 0 16,0 0-16,0 0 0,0 0 0,0 0 15,0 0-15,0 0 16,0 0-16,0 0 0,0 0 15,0 0-15,0 0 0,0 0 0,0 0 16,0 0-16,0 0 0,0 0 16,0 0-16,0 0 0,0 0 15,0 0-15,0 0 0,0 0 16,0 0-16,0 0 0,0 0 16,0 0-16,0 0 0,0 0 15,0 0-15,0 0 0,0 0 0,0 0 16</inkml:trace>
  <inkml:trace contextRef="#ctx0" brushRef="#br0" timeOffset="179564.6568">3227 11740 0,'0'0'0,"0"0"0,0 0 15,0 0-15,0 0 0,0 0 0,3-28 16,-3 28-16,-2-18 0,2 18 16,0 0-16,-3-22 0</inkml:trace>
  <inkml:trace contextRef="#ctx0" brushRef="#br0" timeOffset="179793.4549">3155 11591 0,'0'0'0,"0"0"15,0 0-15,0 0 0,0 0 0,0 0 16,0 0-16,0 0 0,0 0 16,0 0-16,0 0 0,0 0 15,0 0-15,0 0 0,0 0 16,0 0-16</inkml:trace>
  <inkml:trace contextRef="#ctx0" brushRef="#br0" timeOffset="179983.8013">3124 11565 0,'0'0'16,"0"0"-16,0 0 0,0 0 15,0 0-15,0 0 0,0 0 16,0 0-16,0 0 0,0 0 0,0 0 15,0 0-15</inkml:trace>
  <inkml:trace contextRef="#ctx0" brushRef="#br0" timeOffset="180196.9693">3123 11534 0,'0'0'0,"0"0"0,0 0 0,0 0 16,0 0-16,0 0 0,0 0 15,0 0-15,0 0 0,0 0 16,0 0-16,0 0 0,0 0 0,0 0 16,0 0-16,0 0 15</inkml:trace>
  <inkml:trace contextRef="#ctx0" brushRef="#br0" timeOffset="180373.4422">3079 11565 0,'0'0'0,"0"0"0,0 0 0,0 0 0,0 0 16,0 0-16,0 0 15,0 0-15,0 0 0,0 0 0,0 0 16,0 0-16</inkml:trace>
  <inkml:trace contextRef="#ctx0" brushRef="#br0" timeOffset="180557.6718">3088 11555 0,'0'0'0,"0"0"0,0 0 0,0 0 16,0 0-16,0 0 0,0 0 16,0 0-16,11-19 0,-11 19 15,0 0-15,0 0 0,0 0 0,0 0 16,0 0-16,0 0 16</inkml:trace>
  <inkml:trace contextRef="#ctx0" brushRef="#br0" timeOffset="180766.3402">3086 11567 0,'0'0'0,"0"0"0,0 0 16,0 0-16,0 0 0,0 0 15,0 0-15,0 0 16,0 0-16,0 0 0,0 0 15,0 0-15,0 0 16,0 0-16,0 0 0,0 0 0,0 0 0,0 0 16</inkml:trace>
  <inkml:trace contextRef="#ctx0" brushRef="#br0" timeOffset="180948.241">3088 11603 0,'0'0'0,"0"0"0,0 0 16,0 0-16,0 0 0,0 0 15,0 0-15,0 0 0,0 0 0,0 0 16,0 0-16,0 0 0,0 0 16,0 0-16,-16-17 0,16 17 15</inkml:trace>
  <inkml:trace contextRef="#ctx0" brushRef="#br0" timeOffset="181150.9467">3057 11572 0,'0'0'16,"0"0"-16,0 0 0,0 0 0,0 0 15,0 0-15,0 0 16,0 0-16,0 0 0,0 0 0,0 0 15,0 0-15,0 0 0,0 0 16,0 0-16,0 0 0,0 0 0,0 0 16,0 0-16,0 0 15</inkml:trace>
  <inkml:trace contextRef="#ctx0" brushRef="#br0" timeOffset="181350.9855">3076 11528 0,'0'0'0,"0"0"0,0 0 15,0 0-15,0 0 0,0 0 0,0 0 16,0 0-16,0 0 0,0 0 16,0 0-16,0 0 0,0 0 0,0 0 15,0 0-15,0 0 16,0 0-16,0 0 0,0 0 16,0 0-16,0 0 0,0 0 0,0 0 15,0 0-15,0 0 0,0 0 16,0 0-16,0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02:41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20744 4222 0,'0'0'0,"0"0"0,0 0 0,0 0 0,0 0 15,0 0-15,0 0 16,0 0-16,0 0 0,0 0 0,0 0 16,0 0-16,0 0 0,22-13 15,-22 13-15,0 0 0,26 1 16,-26-1-16,25 1 0,-13-1 15,0 0-15,3 0 0,3 0 16,0 0-16,-1 0 0,3-1 16,1 1-16,0-1 0,0 1 0,8 0 15,1 0-15,-1 0 0,-1 0 16,4 1-16,3-1 16,-2 0-16,-1 0 0,10-1 0,1 1 15,-5 0-15,-1 0 0,9 2 16,4 0-16,-5-1 0,-3-1 15,4 0-15,4 2 0,-6-2 16,-6 1-16,15 0 0,5 0 16,-9-1-16,-5 0 0,5 1 15,4 2-15,-6-2 0,-4-2 0,10 2 16,0 0-16,-4 2 0,-4-1 16,2-1-16,2-1 15,-3 2-15,-2 1 0,0-4 0,0-3 16,-1 1-16,0 0 0,1 2 15,0 2-15,-3-1 0,-2-1 0,-2 0 16,0-1-16,-5 3 0,-4 2 16,3-3-16,2-4 15,-7 2-15,-5 0 0,-2-1 16,0 2-16,-6-1 0,0 0 0,-4 0 16,0 2-16,-3 0 0,-3-1 15,0 0-15,0 1 0,-3 0 16,2-2-16,-2 2 0,-3-2 15,3 2-15,-3-2 0,3 2 16</inkml:trace>
  <inkml:trace contextRef="#ctx0" brushRef="#br0" timeOffset="1160.7846">23439 2580 0,'0'0'0,"0"0"16,0 0-16,4-20 0,-4 20 0,0 0 16,2-26-16,-2 15 0,0-2 15,-1-1-15,-2 2 0,-2-1 16,1 2-16,-3 0 0,-2-1 15,-3 0-15,-1 1 0,0 4 16,-2 0-16,0 3 0,-2 3 0,0 2 16,-2 2-16,0 3 15,1-1-15,-1 6 0,1 3 16,0 2-16,2-1 0,-3 3 0,0 1 16,-1 5-16,1 0 0,1 2 15,3-1-15,1-3 0,3-1 16,4 0-16,0-1 0,3-1 15,0-1-15,3-2 0,1-1 16,1-3-16,2-1 0,-1-3 16,1 0-16,0-3 0,2-2 0,3-1 15,1 0-15,2-2 0,2 0 16,-1-4-16,1-3 16,1-2-16,1-1 0,1 0 0,2-3 15,-2 0-15,1 2 0,-2-2 16,1 0-16,-3-1 0,-1 2 0,1-4 15,-1 1-15,-3 2 16,-1 1-16,-2 1 0,-2 1 16,0 1-16,0 2 0,-1 1 15,0 0-15,-2 0 0,-1 2 0,0 4 16,0 0-16,0 4 0,0-2 16,-1 3-16,0 3 0,0 1 15,0 1-15,0 2 0,0 3 16,0 0-16,0 2 0,-2 6 15,0 1-15,0 2 0,-1 0 0,0 5 16,-1 0-16,-1 0 16,-1-2-16,-1 7 0,-2-1 15,0-3-15,0-2 0,-1-2 16,0 0-16,0-1 0,0-1 0,0 0 16,-1-2-16,-1-2 0,0-4 15,-3-3-15,-4-3 0,0 0 16,1-1-16,-2-2 0,-1 0 15,-2-4-15,-1-2 0,-3-2 16,0 0-16,4-2 0,2-3 16,-3 2-16,-3 0 0,4-1 15,2-1-15,4-3 0,5-3 0,4-3 16,4-3-16,0 3 0,1 2 16,1 2-16</inkml:trace>
  <inkml:trace contextRef="#ctx0" brushRef="#br0" timeOffset="1532.7971">23780 2361 0,'0'0'0,"0"0"0,0 0 15,0 0-15,0 0 0,0 0 16,0 0-16,0 0 0,-24 17 0,24-17 16,-22 23-16,22-23 15,-23 29-15,10-11 0,0 3 16,0 1-16,0 0 0,-5 9 16,1 2-16,1-3 0,3-2 0,1 5 15,2-3-15,3 0 0,3-2 16,3 0-16,2-2 0,2-2 15,2-2-15,1-4 0,3-3 16,-2-2-16,-2-3 0,-1-2 16</inkml:trace>
  <inkml:trace contextRef="#ctx0" brushRef="#br0" timeOffset="1825.8009">23846 2520 0,'0'0'0,"0"0"15,0 0-15,0 0 0,0 0 0,0 0 16,0 0-16,31-4 0,-31 4 16,21 5-16,-21-5 15,22 12-15,-22-12 0,22 18 0,-11-6 16,-1 1-16,0-1 0,0 1 15,0 3-15,-1-2 0,-1 1 16,4 5-16,-1 0 0,-2-1 16,1-1-16,0-4 0,0-1 15,-1-1-15,0-2 0,1 0 16,0-1-16,0-2 0,0-3 0,1-1 16,1-1-16,0 1 0,0-3 15,-1-1-15,0-2 0,-3 1 16,-2 0-16,1 1 0</inkml:trace>
  <inkml:trace contextRef="#ctx0" brushRef="#br0" timeOffset="2112.7786">24122 2523 0,'0'0'0,"0"0"0,0 0 16,0 0-16,0 0 0,-19 16 15,19-16-15,-23 16 0,23-16 16,-28 18-16,13-4 0,0-1 0,-2 0 16,-2 3-16,-1 0 15,2-1-15,0 0 0,-4 2 16,0 1-16,2-2 0,2 0 0,1-3 16,0 1-16,3-3 0,1-2 15,3 0-15,2-4 0,1-1 16,1-1-16,4-3 0,3-4 15,0 2-15,-1 2 0,1-3 16</inkml:trace>
  <inkml:trace contextRef="#ctx0" brushRef="#br0" timeOffset="2425.8185">24438 2464 0,'0'0'0,"0"0"15,0 0-15,0 0 0,0 0 0,25 22 16,-25-22-16,20 19 0,-10-9 16,-2 2-16,-1 3 15,-2 0-15,-1 1 0,-3 1 0,-2 0 16,-2 0-16,-1 1 0,-3 4 16,-2 1-16,1-2 0,0-2 15,-2 0-15,-2 1 0,1-3 16,0-1-16,0-2 0,-1 0 15,1-3-15,1 0 0,1-2 16,1-1-16,0-1 0,3 0 0,-1-1 16,1-1-16,1-1 0,0 0 15,2-1-15,-1 2 16,-1-2-16,2 0 0,0-1 0</inkml:trace>
  <inkml:trace contextRef="#ctx0" brushRef="#br0" timeOffset="6191.1585">20735 6563 0,'0'0'0,"0"0"15,0 0-15,0 0 0,0 0 0,0 0 16,0 0-16,0 0 15,0 0-15,0 0 0,31 6 16,-31-6-16,0 0 0,34 1 16,-34-1-16,30 4 0,-15-3 0,3-1 15,3 1-15,-1-2 0,0 0 16,-1 1-16,2-2 16,5 0-16,-2 0 0,0-1 0,1 1 15,-3 0-15,-3 2 0,-1 0 16,-1 0-16,-3-1 0,-2 0 0,-1 0 15,-2 0-15,-1 1 16,-2 0-16,0 0 0,-2 0 16,-1 0-16,1 1 0,-2-1 15,0-1-15,0 1 0,-2 0 0,3 1 16,-3-1-16,0 0 0,0 0 16,0 0-16,0 0 0,0 0 15,0 0-15,0 0 0,0 0 16,0 0-16</inkml:trace>
  <inkml:trace contextRef="#ctx0" brushRef="#br0" timeOffset="7921.8481">22497 6364 0,'0'0'0,"0"0"0,0 0 0,0 0 16,0 0-16,4-21 0,-4 21 15,0 0-15,2-23 0,-2 23 16,-1-18-16,0 10 0,0 0 15,-2 1-15,-3 1 0,0 0 16,-2 1-16,-2 3 0,-2 2 16,-1 2-16,1 2 0,-2 1 15,0 3-15,-1 2 0,-2-1 0,-4 4 16,0 0-16,2 1 0,2 0 16,0 3-16,3 1 15,2-1-15,1-1 0,2 0 0,1 2 16,3-2-16,1-1 0,2 0 15,1-2-15,2-1 0,1-1 0,5-1 16,3 0-16,0-4 16,0 0-16,2-4 0,1-2 15,0-1-15,-1-1 0,3-4 0,0 1 16,1-2-16,0 0 0,1-3 16,-1-1-16,0-2 0,-2 0 15,0 0-15,0-2 0,-3 3 16,-1 0-16,-2 1 0,0 0 15,0 3-15,0-1 0,-3 1 16,-1 1-16,0 2 0,-2-1 0,0 0 16,0 2-16,1 0 0,-2 1 15,-1 3-15,0 0 16,-3-1-16,3 1 0,-3 4 0,1 2 16,-1 2-16,-1 1 0,0 4 15,0 3-15,-1 1 0,1 0 0,-3 10 16,0 5-16,2-2 15,1-1-15,-1 3 0,1 2 16,-3 6-16,1-2 0,-1 1 16,1 1-16,0-4 0,-1-2 0,-2 5 15,1 0-15,0-6 0,0-3 16,0-1-16,1-2 16,-1-2-16,1-2 0,0-2 0,-2-1 15,-1-3-15,0-3 0,-1-2 16,0-1-16,-2-3 0,-3-2 15,-1 1-15,-1-1 0,-2-2 16,-1-1-16,-2-2 0,-2-1 16,-1-1-16,1 1 0,-4-3 15,-2-4-15,3 1 0,0-2 0,3-1 16,2 0-16,3 0 0,3-1 16,3 3-16,3 1 0,2 0 15</inkml:trace>
  <inkml:trace contextRef="#ctx0" brushRef="#br0" timeOffset="8353.5869">22931 6257 0,'0'0'0,"0"0"0,0 0 16,0 0-16,0 0 0,0 0 15,-23 0-15,23 0 0,0 0 0,-26 18 16,26-18-16,-25 26 15,14-13-15,-2 4 0,-1 2 16,-1 1-16,1 1 0,-1 6 16,1 1-16,3 0 0,3 0 0,0 2 15,3-1-15,3-3 0,1-5 16,4-1-16,4 0 0,-1-2 16,-1-1-16,3-4 0,2 0 15,-1-2-15,-1-2 0,1-2 16,0-2-16,-2-3 0,-1-2 0,0 1 15,-2 0-15,-1-1 0</inkml:trace>
  <inkml:trace contextRef="#ctx0" brushRef="#br0" timeOffset="8569.3966">22972 6513 0,'0'0'0,"0"0"16,0 0-16,0 0 0,31-1 0,-31 1 15,32-1-15,-16 0 0,1 2 16,1-1-16,1 1 0,6 0 16,-2 1-16,-2 0 0,-1 0 15,-4 0-15,-2-1 0,-1-1 16,-4 1-16,0 0 0</inkml:trace>
  <inkml:trace contextRef="#ctx0" brushRef="#br0" timeOffset="8850.6895">23477 6404 0,'0'0'0,"0"0"15,0 0-15,0 0 0,0 0 0,19 18 16,-19-18-16,14 20 0,-14-20 16,15 22-16,-5-8 15,0 0-15,0 1 0,-1 0 0,0 2 16,0-2-16,-2 0 0,2 2 16,0-1-16,-1-1 0,-2-2 15,0-1-15,-1-1 0,0-4 16,-2 0-16,0-2 0,0-2 15,-3-3-15,2 1 0,-2-1 16,0 0-16,0 0 0</inkml:trace>
  <inkml:trace contextRef="#ctx0" brushRef="#br0" timeOffset="9152.9336">23693 6405 0,'0'0'0,"0"0"16,0 0-16,0 0 0,0 0 0,-17 17 15,17-17-15,-14 19 0,14-19 16,-20 22-16,7-10 0,0 2 16,0-1-16,-2 0 0,1 2 15,1 0-15,-1-2 0,-2 4 16,-1 0-16,2-3 0,1-1 15,0-1-15,1-1 0,1-3 16,1 1-16,2-3 0,3 0 16,-1-2-16,1 0 0,3-1 15,1-3-15,2 0 0,-1-3 0,1 3 16,0-2-16,0 2 0</inkml:trace>
  <inkml:trace contextRef="#ctx0" brushRef="#br0" timeOffset="9505.0263">23938 6334 0,'0'0'16,"0"0"-16,0 0 0,0 0 0,0 0 15,23 14-15,-23-14 0,15 17 16,-15-17-16,16 21 0,-9-7 15,0 1-15,-1-1 0,-3 4 16,-2 1-16,-1 1 0,-1 0 0,-2 6 16,-3-1-16,1-2 0,-1-1 15,-2-2-15,0 1 16,-1-2-16,0-2 0,-2-1 16,-1 0-16,1-2 0,0 2 15,0-3-15,1 0 0,1-2 16,1-3-16,2-1 0,-1-1 0,1-1 15,3 0-15,0-1 0,0-2 16,0 0-16,3-2 0,0 2 16,4-2-16,-1-1 0,-1 1 0,0-1 15</inkml:trace>
  <inkml:trace contextRef="#ctx0" brushRef="#br0" timeOffset="9670.8759">24561 6611 0,'0'0'0,"0"0"16,0 0-16,0 0 0,0 0 0,0 0 16,0 0-16,0 0 15</inkml:trace>
  <inkml:trace contextRef="#ctx0" brushRef="#br0" timeOffset="13861.1761">27578 5310 0,'0'0'0,"0"0"16,0 0-16,0 0 0,0 0 0,31 7 15,-31-7-15,23 0 16,-23 0-16,29 0 0,-12-3 15,1 1-15,0-1 0,-1-1 16,1 2-16,-2 1 0,0 0 0,3 0 16,-3 0-16,-3-2 0,-2 2 15,-3 1-15,-1 0 0,-2 0 16,0 0-16,-2-1 0,0 1 16,1-1-16,-2 1 0,0-1 15,0 1-15,0 0 0,-2 0 16,5-1-16,-2-1 0,0 1 0,1 1 15,-2-1-15</inkml:trace>
  <inkml:trace contextRef="#ctx0" brushRef="#br0" timeOffset="14669.8892">28920 4571 0,'0'0'0,"0"0"0,0 0 16,0 0-16,0 0 0,0 0 15,0 0-15,0 0 0,-21-10 0,21 10 16,0 0-16,-33 2 0,33-2 16,-33 1-16,11-1 15,0 2-15,1 0 0,-3 0 0,-2-1 16,-6 0-16,2 1 0,3-1 16,2 1-16,2-1 0,1 1 15,1-1-15,1 2 0,2-3 16,0-1-16,2 1 0,-1-1 15,2 1-15,0 1 0,2 0 16,1 1-16,2 1 0,1 2 0,0 1 16,2 3-16,0-1 0,0 2 15,2 1-15,-1 0 0,1 2 16,0 2-16,0 4 0,1 3 16,-1-1-16,2 1 0,1 6 15,-1 4-15,1-2 0,0 0 16,-1 12-16,-1 3 0,1-2 15,0 0-15,-2 9 0,2 0 16,-4-3-16,0-2 0,-1 1 16,0 1-16,-1 6 0,2-5 0,-1 0 15,2-1-15,0-4 0,-1-6 16,2-2-16,-1 0 0,2-5 16,-1-3-16,2-1 0,0-1 15,1-5-15,-1-4 0,2-2 16,0-2-16,0-2 0,0-2 15,1-3-15,0 0 0,0 0 16,0-1-16,1-1 0,0-1 16,0-1-16,1 1 0,1-2 15,0 2-15,1-2 0,2 1 0,3 0 16,3-2-16,0 2 0,0 0 16,1-2-16,3 1 0,-1-2 15,1 1-15,2-1 0,3 2 16,-1 0-16,0 0 0,0 0 15,0 0-15,-2 0 0,0-1 16,0 1-16,-1 0 0,0 1 16,-2 0-16,1-1 0,-1 2 15,0-1-15,-3-1 0,0-1 0,-1-1 16,-1 0-16,-3 0 0,0 0 16</inkml:trace>
  <inkml:trace contextRef="#ctx0" brushRef="#br0" timeOffset="15071.102">28834 4961 0,'0'0'0,"0"0"0,0 0 0,0 0 15,-23 10-15,23-10 0,-28 18 16,12-4-16,0 1 0,0 4 16,-1 3-16,-4 4 0,1 0 15,0 2-15,1 2 0,-2 7 16,3-2-16,3-1 0,0 1 15,4-5-15,2-2 0,5 0 16,3-1-16,0-4 0,1-2 0,2 0 16,1 0-16,3-3 0,-1-3 15,4-3-15,1 0 0,-1-3 16,0-1-16,-1-3 0,2-4 16,-2 0-16,-1 0 0,-2 0 15</inkml:trace>
  <inkml:trace contextRef="#ctx0" brushRef="#br0" timeOffset="15289.0945">28769 5282 0,'0'0'0,"0"0"0,0 0 15,0 0-15,0 0 0,25-8 16,-25 8-16,25-3 0,-25 3 0,34-1 15,-16 1-15,2 0 16,0-3-16,2 4 0,2 1 16,5 0-16,-2 0 0,-1-1 0,-2 0 15,-2 0-15,0-1 0,-4 1 16,-3-1-16,-2 1 0</inkml:trace>
  <inkml:trace contextRef="#ctx0" brushRef="#br0" timeOffset="15557.0624">29373 5119 0,'0'0'16,"0"0"-16,0 0 15,0 0-15,22 19 0,-22-19 0,19 21 16,-9-7-16,0 1 0,1 0 15,1 0-15,1 3 0,0 1 0,4 5 16,-2 1-16,-1-2 0,-1 0 16,-2-3-16,0-1 0,-1-2 15,-2-2-15,0-1 0,-1-2 16,-2-2-16,0-1 0,-1-2 16,0-4-16,0 0 0,-1-1 0,-1 1 15</inkml:trace>
  <inkml:trace contextRef="#ctx0" brushRef="#br0" timeOffset="15831.0696">29665 5121 0,'0'0'0,"0"0"15,0 0-15,0 0 0,0 0 0,0 0 16,-21 20-16,21-20 0,-18 21 15,18-21-15,-26 29 0,11-12 16,-1 0-16,0 1 0,-1 2 16,1-1-16,-2 0 0,-4 5 15,1-1-15,2-4 0,3-1 0,0-1 16,2-1-16,2-3 0,2-2 16,2-1-16,1-2 0,2-2 15,1 1-15,-1-3 0</inkml:trace>
  <inkml:trace contextRef="#ctx0" brushRef="#br0" timeOffset="16164.0806">29891 5103 0,'0'0'0,"0"0"0,0 0 15,0 0-15,11 21 0,-11-21 16,7 27-16,-5-11 0,0 2 0,-2 1 16,-1 5-16,-2 0 0,-2 0 0,-2 7 15,-1 2-15,-1-4 16,0-1-16,-3 6 0,-1-1 16,1-3-16,1-2 0,0-2 15,0-2-15,0-5 0,1-3 16,1-2-16,1-3 0,3-2 15,1-2-15,0-6 0,0-4 16,1-2-16,3-2 0,0 0 0,0 1 16,0 2-16</inkml:trace>
  <inkml:trace contextRef="#ctx0" brushRef="#br0" timeOffset="16538.0981">30160 4785 0,'0'0'0,"0"0"16,0 0-16,0 0 0,0 0 16,23 7-16,-23-7 0,18 10 15,-18-10-15,16 15 0,-8-6 16,-2 0-16,-2 2 0,-3 3 15,-2 0-15,-3 0 0,-3-2 0,-3 1 16,-2 2-16,1-2 0,0-1 16,-3 5-16,-1-1 0,2-3 15,2-1-15,2-2 0,1-2 16,2 0-16,0-2 0,2-1 16,2 0-16,1-1 0,1 0 15,3 1-15,4-1 0,1-2 16,4 1-16,4 0 0,4 0 15,0-1-15,-1 0 0,8 1 16,0 3-16,-1-2 0,-3-2 0,-3-1 16,-4 1-16,-1-1 0</inkml:trace>
  <inkml:trace contextRef="#ctx0" brushRef="#br0" timeOffset="16898.1346">30287 5457 0,'0'0'0,"0"0"0,0 0 15,26-4-15,-26 4 0,32-4 16,-10 2-16,3-2 0,0 2 0,2 0 16,2 0-16,8 0 0,-2 1 15,-1-1-15,-1 1 0,3 1 16,-2 4-16,-4-2 0,-1-1 16,-4 0-16,-3 0 0,-3 1 15,-2-1-15,-4 1 0,-3-4 16,-2 2-16,-2 2 0,0-2 0,-1 0 15,-3 0-15,-2 0 16,-2 0-16,-1-2 0,1 1 0,2 1 16,-2-1-16</inkml:trace>
  <inkml:trace contextRef="#ctx0" brushRef="#br0" timeOffset="17176.113">30677 5256 0,'0'0'0,"0"0"0,0 0 16,0 0-16,0 0 0,0 0 15,-12 29-15,12-29 0,-7 25 0,7-25 16,-8 35-16,3-17 15,1 1-15,-1 0 0,2 1 16,0-1-16,-1 0 0,0 4 16,1 2-16,-1-4 0,1-3 15,-1 2-15,-1-1 0,3-1 0,0 0 16,1-1-16,0-1 0,1-2 16,0-3-16,0-2 0,0 0 15,0-2-15</inkml:trace>
  <inkml:trace contextRef="#ctx0" brushRef="#br0" timeOffset="17599.1225">31244 5171 0,'0'0'0,"0"0"0,0 0 0,0 0 16,-26 15-16,26-15 0,-22 16 15,10-5-15,-1 1 0,0 2 16,-2 3-16,2 1 0,0 1 15,-2 6-15,0 2 0,2-2 0,2 0 16,2-1-16,3 2 16,1-3-16,3 1 0,2 1 0,3 0 15,2-3-15,0 2 0,2-5 16,0-3-16,2 0 16,0-2-16,4-1 0,3-3 15,-1-2-15,0-1 0,-3-2 0,1-2 16,-2 1-16,-1-1 0,-2 0 15</inkml:trace>
  <inkml:trace contextRef="#ctx0" brushRef="#br0" timeOffset="17880.1431">31331 5418 0,'0'0'0,"0"0"0,0 0 16,0 0-16,0 0 0,31-5 0,-31 5 15,25-1-15,-11 1 0,3 1 16,2 0-16,-1 2 0,0-1 16,0 0-16,0 1 0,0-1 15,-1 2-15,4 0 0,-2 0 16,-2-1-16,-4 1 0,-2-2 15,-1 0-15,-1 1 0</inkml:trace>
  <inkml:trace contextRef="#ctx0" brushRef="#br0" timeOffset="24381.1211">31888 5213 0,'0'0'0,"0"0"0,0 0 0,0 0 15,0 0-15,0 0 16,8 22-16,-8-22 0,0 0 0,16 35 15,-16-35-15,15 36 0,-7-15 16,0 1-16,1 0 0,-2 0 16,0-1-16,3 6 0,1-1 15,-1-2-15,-1-4 0,-1 1 0,0-2 16,-1-2-16,-2 0 0,1-1 16,-1-3-16,0 0 0,-1-1 15,0-2-15,2 0 0,-3-3 16,0-2-16,0 1 0,0-1 15,-2-1-15,-1-4 0,0 3 16,0-3-16,0 3 0</inkml:trace>
  <inkml:trace contextRef="#ctx0" brushRef="#br0" timeOffset="24709.0854">32126 5296 0,'0'0'0,"0"0"0,0 0 0,0 0 15,0 0-15,0 0 0,-16 29 16,16-29-16,-13 23 0,13-23 16,-21 30-16,8-15 0,-1 0 15,-3 2-15,-1 0 16,2 0-16,0-1 0,-5 3 0,-1-2 15,1-1-15,1-2 0,1-1 16,0 1-16,4-1 0,0 1 16,2-3-16,1-1 0,2-2 0,2-1 15,2 0-15,0-2 16,3-1-16,0-3 0,3-3 0,3-4 16,-1 2-16,0 0 0,0 2 15</inkml:trace>
  <inkml:trace contextRef="#ctx0" brushRef="#br0" timeOffset="25067.1368">32320 5130 0,'0'0'0,"0"0"0,0 0 15,0 0-15,14 21 0,-14-21 0,10 19 16,-10-19-16,9 26 0,-5-11 16,0 3-16,-1 0 0,-1 1 0,0 1 15,-1 1-15,-1 0 0,0 1 16,-2 5-16,-1-2 0,0-1 15,-1-2-15,0-2 0,-2 1 16,1-1-16,-2-5 0,-1 2 16,0-2-16,-1 0 0,0-2 0,0-1 15,0 0-15,1-1 0,-1-2 16,0-3-16,-1-3 0,2-2 16,2-4-16,0 2 0,2-2 15,0 2-15</inkml:trace>
  <inkml:trace contextRef="#ctx0" brushRef="#br0" timeOffset="25720.6554">32377 4555 0,'0'0'0,"0"0"0,0 0 16,0 0-16,28 1 0,-28-1 0,29 4 15,-29-4-15,31 10 0,-13-6 16,1-1-16,-1 1 0,2-1 15,-1 2-15,0 0 0,3 0 16,-2 1-16,-2 0 0,0-1 0,-1 1 16,-3-2-16,-1 2 0,0-2 15,-1 1-15,-1 0 0,1 0 16,0-1-16,-5 2 0,0 0 16,0 1-16,0 2 0,-1 1 15,-2 2-15,0 1 0,-1 1 16,-1 6-16,-1-1 0,-1 3 15,-2 1-15,-1 0 0,-2 2 0,0 2 16,-1 3-16,0 1 0,-2 1 16,-1 10-16,1 2 15,1-3-15,0-3 0,-1 12 0,1 3 16,0-5-16,0-3 0,-1 1 16,-3 1-16,1-3 15,1-3-15,-3 7 0,0 0 0,-1-7 16,1-3-16,0-1 0,0 0 15,1-5-15,2-2 0,1-1 16,2-1-16,-1-2 0,2-2 0,-1-2 16,1-2-16,-2-2 0,-1 1 15,1-4-15,-2 1 16,-1-3-16,0-2 0,-8 0 0,-5 0 16,-3-1-16,-3 1 0,-15-1 15,-11 1-15,-3 0 0,-1 2 0,-19 0 16,-6 2-16,21-6 0,16 0 15,11-4-15</inkml:trace>
  <inkml:trace contextRef="#ctx0" brushRef="#br0" timeOffset="26793.4123">21008 5573 0,'0'0'0,"0"0"0,0 0 15,0 0-15,0 0 0,0 0 16,0 0-16,0 0 16,0 0-16,24-10 0,-24 10 15,39-1-15,-39 1 0,44-1 16,-15 0-16,3 0 0,3-2 0,16 1 16,3 1-16,13 0 0,2-1 15,14-2-15,2 2 0,-1-3 16,0 1-16,14-2 0,-1 1 15,7-1-15,-8-1 0,35-2 16,-13 0-16,-10 2 0,-8 3 0,-3 0 16,-2 2-16,-6 0 0,-3 1 15,-1-5-15,-1-3 0,-1 3 16,-2 0-16,0 2 0,-3 3 16,-9-5-16,-5-4 0,-2 3 15,-2 2-15,-11 1 0,-7 2 16,-5-1-16,-4 1 0,-8 1 0,-5 1 15,-6 0-15,-5 0 16,-4 1-16,0 1 0,-3 2 0,0 0 16,-1 0-16,0 0 0,1 0 15,-2-2-15,0-2 0</inkml:trace>
  <inkml:trace contextRef="#ctx0" brushRef="#br0" timeOffset="27620.9868">27301 6330 0,'0'0'0,"0"0"16,0 0-16,0 0 0,0 0 0,27 2 16,-27-2-16,33 3 0,-10-2 15,7 2-15,4 1 0,5 0 16,2-1-16,19 1 0,4 0 16,16 1-16,2-1 0,18 1 15,2 0-15,12 3 0,-4-1 0,13 0 16,-3-2-16,44-2 0,-13-3 15,-7 8-15,-5 4 0,-8 2 16,-3-1-16,4-3 0,4-3 16,-6-1-16,-5 0 0,4 2 15,3 3-15,-9-2 0,-4-2 0,6 2 16,3-1-16,-3 2 16,1-2-16,-1 2 0,-1 2 15,-5 1-15,-3-1 0,0-1 16,1-1-16,-8 0 0,-4-2 0,-7 2 15,-4 2-15,-8-2 0,-5-3 16,-7-1-16,-5-2 0,-5 0 16,-4 0-16,-8 2 0,-5 2 15,-5-9-15,-4-5 0,-3 3 16,-5 3-16,-7-6 0,-7-2 0,-2 5 16,-3 3-16,-2 1 15,-2 1-15,-1 0 0,0 0 16,-2 2-16,1-1 0,-4 9 15,-3 6-15,-5-7 0,-2 1 0,3-4 16,1-2-16,2-1 0</inkml:trace>
  <inkml:trace contextRef="#ctx0" brushRef="#br0" timeOffset="30371.6523">26687 7457 0,'0'0'0,"0"0"15,0 0-15,0 0 0,0 0 16,0 0-16,0 0 0,28 1 16,-28-1-16,31-1 0,-31 1 15,44-3-15,-19 2 0,4-1 16,3 0-16,1 0 0,0 1 0,10 1 16,0 0-16,5 1 0,-3-1 15,-5 1-15,-1 0 0,-7 0 16,-5-1-16,-2 1 0,-4 1 15,-4-1-15,-2 1 0,-3-2 16,-2 1-16,-4-1 0,-1 0 0,-2 0 16,0 0-16,0 0 0</inkml:trace>
  <inkml:trace contextRef="#ctx0" brushRef="#br0" timeOffset="30704.4693">27814 7179 0,'0'0'0,"0"0"15,0 0-15,19 10 16,-19-10-16,24 12 0,-6-1 0,0 1 16,1 2-16,6 6 15,2 3-15,-2 0 0,0 1 0,2 8 16,0 2-16,-6-3 0,-5 1 15,-3-1-15,-3 2 0,-2-4 16,-1-2-16,-3 7 0,-3 0 16,-2-5-16,-2-5 0,-2-1 15,1-1-15,-1-5 0,0-2 0,-1-5 16,0-2-16,0-1 0,3-1 16,-1-6-16,-1-4 0,1-3 15,0-1-15,2 3 0,0 0 16,0 2-16</inkml:trace>
  <inkml:trace contextRef="#ctx0" brushRef="#br0" timeOffset="30970.998">28309 7239 0,'0'0'0,"0"0"16,0 0-16,0 0 0,-22 18 0,22-18 15,-30 21-15,13-9 16,-3 1-16,-3 2 0,-4 4 16,-7 4-16,0 1 0,-3 0 15,0 3-15,-5 3 0,3-2 0,-7 5 16,0-2-16,7-5 0,6-3 16,6-2-16,2-1 15,5-4-15,4-2 0,3-6 0,2-3 16,4-3-16,4-2 0,1 0 15,-1 0-15,3 0 0</inkml:trace>
  <inkml:trace contextRef="#ctx0" brushRef="#br0" timeOffset="31255.0198">28614 7003 0,'0'0'0,"6"-1"0,2-1 15,-1 1-15,2 0 0,3 2 16,3 1-16,2 1 0,1 2 0,-3 3 16,0 2-16,-3 1 0,-2 1 15,-6 1-15,-3 1 0,-2-1 16,-2 0-16,-5-1 0,-2 1 16,-1-1-16,1 1 0,0-1 15,0 0-15,3-1 0,0-2 16,2 2-16,1 0 0,3 0 15,3-1-15,7 0 0,7-1 16,0 1-16,3-2 0,1 0 16,2-3-16,-4 1 0,-2-2 0,-3 0 15</inkml:trace>
  <inkml:trace contextRef="#ctx0" brushRef="#br0" timeOffset="31455.3087">28721 7536 0,'0'0'0,"0"0"0,0 0 16,29 0-16,-29 0 0,40 1 0,-12-1 15,3 0-15,3 0 0,12 1 16,1 1-16,-3 0 0,-2-1 16,6 0-16,-2 0 0,-8-3 15,-5-1-15,0-5 0,-4-3 16,-10 3-16,-4 2 0,-3 1 15</inkml:trace>
  <inkml:trace contextRef="#ctx0" brushRef="#br0" timeOffset="31704.2169">29080 7490 0,'0'0'0,"0"0"15,0 0-15,-7 23 0,7-23 0,-10 20 16,3-5-16,1 1 0,0 1 16,1 0-16,-2 3 0,-1 3 15,2-1-15,0-2 0,1 1 16,0-1-16,1-3 0,1 0 0,1-3 16,-1-1-16,1-3 0,1-2 15,0-4-15,3-1 0,3-3 16,-2 0-16,0 0 0,-1 0 15</inkml:trace>
  <inkml:trace contextRef="#ctx0" brushRef="#br0" timeOffset="32003.7031">29674 7381 0,'0'0'0,"0"0"0,0 0 0,15 20 0,-15-20 16,16 23-16,-5-3 16,0 1-16,-1 0 0,3 10 15,1 2-15,-1-1 0,0-3 0,0 11 16,-1 0-16,-1-5 16,-2-3-16,-1-1 0,-3 1 0,1-4 15,0-4-15,0-4 16,-2-3-16,-1-4 0,1-2 0,-2-3 15,0-2-15,0-4 0,2-2 16,-2-4-16,0-6 0,0-1 16,2-1-16,-1 2 0,-1 2 0,0 1 15</inkml:trace>
  <inkml:trace contextRef="#ctx0" brushRef="#br0" timeOffset="32187.5878">30028 7509 0,'0'0'0,"0"0"16,0 0-16,-25 8 0,25-8 0,-33 10 16,9-4-16,-1 1 0,-3 1 15,-4 1-15,-5 1 16,-13 2-16,1-2 0,-18 6 0,-1 2 16,3 1-16,3 0 0,4-2 15,12-4-15,10-2 0</inkml:trace>
  <inkml:trace contextRef="#ctx0" brushRef="#br0" timeOffset="33275.6442">18661 3222 0,'0'0'0,"20"-2"16,3-2-16,5 1 0,-3 0 0,11-1 15,8 0-15,2-1 0,-3 3 16,-6 0-16,-1 1 0,-8-2 15,-3 1-15,-10 0 0,-3-1 16,-4-2-16,-4-2 0,0 3 16,-2 1-16,-1-1 0</inkml:trace>
  <inkml:trace contextRef="#ctx0" brushRef="#br0" timeOffset="33500.6839">18790 3173 0,'0'0'0,"0"0"15,0 0 1,-10 29-16,0-8 0,-1-1 0,0 0 16,-3 7-16,1 1 15,1-2-15,1-5 0,-3 5 0,2-2 16,2-4-16,3-1 0,0-2 15,2-3-15,1-5 0,1-1 0,2-4 16,1 0-16,0-2 16,0-2-16,0 4 0</inkml:trace>
  <inkml:trace contextRef="#ctx0" brushRef="#br0" timeOffset="33672.6854">18930 3399 0,'0'0'0,"0"0"0,0 0 15,0 0-15,0 0 0,5 20 16,-5-20-16,2 20 0,-2-20 16,-2 27-16,-2-10 0,-1 0 15,-3 0-15,2-3 0,0-2 16,1 0-16</inkml:trace>
  <inkml:trace contextRef="#ctx0" brushRef="#br0" timeOffset="34267.7241">18310 3777 0,'0'0'0,"0"0"16,0 0-16,0 0 0,25-6 0,-25 6 16,37-10-16,-12 4 0,1 0 15,5-1-15,3 3 0,9-3 16,-1 1-16,0 3 0,-1 1 15,5 2-15,-4 0 0,-3 4 16,-4 3-16,-4 1 0,-4 2 0,-4 3 16,-3 3-1,-4 1-15,-4-2 0,-7 5 0,-2 3 16,-5 0-16,-1-1 0,-6 2 16,-5 2-16,-1-4 0,-2-1 0,-6 2 15,-1 0-15,0-3 0,2-2 16,-1-4-16,0-1 0,3-6 15,2-1-15,0-4 0,2 1 16,4-5-16,1-1 0,3-4 16,0-2-16,1-1 0,2 1 0,1-3 15,3 0-15,1-2 16,1 0-16,6-1 0,3-1 16,3 1-16,3 1 0,1 1 0,2 0 15,0 1-15,-2 0 0,5 3 16,5 2-16,-2 1 0,1 1 15,0 3-15,2 4 0,-1 2 16,2 3-16,-1 3 0,1 3 16,-4 4-16,0 1 0,3 9 15,0 3-15,-5 0 0,-4-1 0,-6 5 16,-3 5-16,-6 1 0,-4 0 16,-6 2-16,-5 4 15,-4 4-15,1-1 0,-10 3 0,-8 4 16,-1-2-16,0 0 0,-17 10 15,-6 1-15,0-4 0,1-5 16,-41 35-16,-2-1 0,6-7 16,5-4-16,-5-1 0,-1-4 15,29-23-15,20-16 0,14-10 16</inkml:trace>
  <inkml:trace contextRef="#ctx0" brushRef="#br0" timeOffset="205025.8276">10857 6860 0,'0'0'0,"0"0"16,0 0-16,0 0 0,0 0 0,0 0 16,0 0-16,33-3 15,-33 3-15,42-1 0,-8 1 16,-1 0-16,1-2 0,12 2 16,1 0-16,11 1 0,1 0 0,-4 0 15,-3 0-15,5 1 0,-4-1 16,-7 2-16,-4 1 0,-5 0 15,-5-1-15,-5 0 0,-4 1 16,-4 0-16,-4 2 0,-2-3 16,-3-1-16,-3 1 0</inkml:trace>
  <inkml:trace contextRef="#ctx0" brushRef="#br0" timeOffset="205258.3555">11359 6849 0,'0'0'0,"0"0"0,0 0 16,0 0-16,0 0 0,-6 28 0,6-28 16,-7 27-16,7-27 15,-7 30-15,1-11 0,1 1 0,0-2 16,-1 0-16,-2-2 0,-1 4 15,1-2-15,2-4 0,-1-1 16,3-3-16,2-3 0,-1 0 16,1-3-16,1 0 0</inkml:trace>
  <inkml:trace contextRef="#ctx0" brushRef="#br0" timeOffset="205409.2148">11406 6978 0,'0'0'0,"0"0"0,0 0 0,0 0 16,0 0-16,0 0 0,15 17 16,-15-17-16,0 0 0,9 27 15,-9-27-15,-3 25 0,-1-15 0,-1-2 16,2-1-16,0 0 0</inkml:trace>
  <inkml:trace contextRef="#ctx0" brushRef="#br0" timeOffset="206041.9872">10814 7299 0,'0'0'0,"0"0"0,0 0 0,25-8 0,-25 8 15,36-8-15,-12 3 0,3-1 16,2 2-16,7-1 0,1 0 15,-2 1-15,-1 3 0,6 5 16,-4 3-16,-6 0 0,-4-1 0,-6 5 16,-2 3-16,-5 0 15,-3 3-15,-5 4 0,-5 1 16,-4 1-16,-1-2 0,-6 2 16,-5 1-16,1-2 0,1-1 0,-2 1 15,0 0-15,-2-5 0,0-1 0,-4-1 16,0-4-16,6-2 15,0-3-15,3-1 0,1-2 16,1-1-16,0-2 0,2-3 16,1-2-16,3-1 0,0-1 0,5 0 15,2-4-15,1 0 0,0-1 16,4 0-16,2-2 16,-2 1-16,1 0 0,2 2 0,2 0 15,0 2-15,1 1 0,1 2 16,-1 0-16,1 2 0,1 0 0,1 2 15,4 2-15,-1 0 16,-1 2-16,0 4 0,0 3 16,-2 2-16,1 4 0,2 5 15,-2 1-15,-3 0 0,-2 1 0,-4 2 16,-2 3-16,-3-3 0,-2-2 16,-3 2-16,-3 1 15,-2-2-15,-1-1 0,-3 1 0,-3 0 16,-3-1-16,-1-2 0,-3 1 15,-3-1-15,0-2 0,0-4 16,-8 2-16,-2-3 0,4-3 16,5-2-16,-4 1 0,-2 0 15,4-1-15,2-2 0,4-4 0,5-2 16,3 0-16,3 0 0,2 0 16</inkml:trace>
  <inkml:trace contextRef="#ctx0" brushRef="#br0" timeOffset="206842.5156">13174 7708 0,'0'0'0,"0"0"0,0 0 15,0 0-15,0 0 0,-23 9 0,23-9 16,-21 16-16,21-16 0,-25 25 16,12-9-16,-2 2 0,1 0 0,1 6 15,1 3-15,-3 9 16,2 5-16,0 0 0,1 1 16,-3 11-16,2-1 0,-1 3 15,0 2-15,-1 7 0,3-2 0,0 0 16,-1 1-16,-2 4 0,1-5 15,1-5-15,1-4 0,-3 4 16,2-6-16,-6-5 0,-4-4 16,1-6-16,1-1 0,0-5 15,0-1-15,-1-5 0,0-4 0,-8-5 16,-4-3-16,0-5 0,1-2 16,-3-4-16,-6-2 15,-1-4-15,-1-2 0,2-10 16,1-7-16,7 4 0,10 6 0,6 3 15</inkml:trace>
  <inkml:trace contextRef="#ctx0" brushRef="#br0" timeOffset="207008.4241">12400 8375 0,'0'0'0,"0"0"0,0 0 0,39-16 16,-14 10-16,6 0 0,6 1 15,11-1-15,3 1 16,9 1-16,9 2 0,6-1 16,-8-1-16,-3 0 0,-7 2 0,-14 0 15</inkml:trace>
  <inkml:trace contextRef="#ctx0" brushRef="#br0" timeOffset="207258.7248">13568 8210 0,'0'0'0,"0"0"16,0 0-16,0 0 0,0 0 0,0 0 16,-18 17-16,18-17 0,-18 26 15,8-9-15,0 3 0,1 2 16,0 1-16,2 1 0,2 2 15,-2 6-15,3-2 0,2-2 16,1 0-16,2-4 0,2-1 0,-1 1 16,0-5-16,1-3 0</inkml:trace>
  <inkml:trace contextRef="#ctx0" brushRef="#br0" timeOffset="207659.1564">13798 8181 0,'0'0'16,"0"0"-16,0 0 0,0 0 0,0 0 15,0 0-15,0 0 16,-7 23-16,7-23 0,-3 22 0,3-22 16,2 29-16,-2-29 0,6 32 15,1-13-15,2-1 0,1 1 16,1 1-16,1 0 0,2 6 15,-1-2-15,2 0 0,-1 0 16,0-4-16,-1 1 0,1-3 16,0 0-16,-1-3 0,0-2 0,-3-3 15,-3-3-15,-1-1 0,-1-1 16,-1 0-16</inkml:trace>
  <inkml:trace contextRef="#ctx0" brushRef="#br0" timeOffset="207958.9431">14025 8221 0,'0'0'16,"0"0"-16,0 0 0,0 0 0,0 0 16,0 0-16,0 0 0,0 0 15,5 24-15,-5-24 0,0 0 16,-5 34-16,5-34 0,-12 32 15,6-13-15,-2 1 0,-1-2 0,-1 2 16,0 0-16,0-3 16,1 0-16,-6 5 0,0-1 15,-1-2-15,1-3 0,-1-1 16,2 0-16,1-2 0,1-2 0,2-2 16,1 0-16,1-1 0,3-4 15,0-4-15,3-3 0,0-1 16,0 1-16,1 1 0</inkml:trace>
  <inkml:trace contextRef="#ctx0" brushRef="#br0" timeOffset="208275.9306">14382 8227 0,'0'0'0,"0"0"15,0 0-15,0 0 0,0 0 0,9 23 16,-9-23-16,8 25 16,-8-25-16,7 31 0,-4-11 15,-1 0-15,1 1 0,-2 1 16,-1 2-16,0 5 0,-1 0 0,-3 0 16,0 3-16,-1-3 0,0-1 15,-3 3-15,-1-2 0,-2-2 16,-1-3-16,-1-2 0,-1-1 15,0-4-15,3-3 0,1-2 16,1-1-16,0-2 0,1-1 0,-1-5 16,0-2-16,3-1 0,0 0 15,2 0-15</inkml:trace>
  <inkml:trace contextRef="#ctx0" brushRef="#br0" timeOffset="208458.7361">14767 8315 0,'0'0'15,"0"0"-15,0 0 0,32-3 0,-16 3 16,4 0-16,3 2 16,0 1-16,0 1 0,6 3 0,-3 4 15,-4-1-15,-4-1 0,-4 1 16,-2-3-16,-1-1 0</inkml:trace>
  <inkml:trace contextRef="#ctx0" brushRef="#br0" timeOffset="208611.0222">14716 8632 0,'0'0'0,"0"0"0,0 0 15,0 0-15,32-1 0,-32 1 0,45 1 16,-17 2-16,4-2 0,5 2 15,5 1-15,8 0 0,-2 0 0,0 1 16,-8-3-16,-8 0 0</inkml:trace>
  <inkml:trace contextRef="#ctx0" brushRef="#br0" timeOffset="209292.4273">15728 8375 0,'0'0'0,"0"0"0,0 0 15,34-4-15,-19 3 0,5 0 16,3 1-16,2 0 0,-1 0 15,7 1-15,-2 2 0,1 2 16,-1 1-16,4 3 0,-2 2 16,-6 2-16,-4 0 0,-4 2 15,-4 1-15,-4-1 0,-4-1 0,-5 2 16,-4 0-16,-4 1 0,-3-1 16,-3 2-16,-4 1 15,0-2-15,1-1 0,-4 1 0,-2-1 16,1-3-16,0-1 0,1 1 15,0 1-15,2-2 0,2 1 16,1-2-16,0-1 0,2-1 0,1-2 16,2 0-16,3 0 15,2-2-15,0 0 0,2-1 0,0 0 16,2-1-16,0-1 0,0 0 16,2-2-16,0 0 0,0 0 15,0 0-15,-1 3 0,1-3 16,0 0-16,0 0 0,3-1 15,-3 1-15,2-2 0,0-1 16,2 2-16,-1 0 0,0 0 0,2 0 16,-1 1-16,0-1 0,2 0 15,-2-1-15,1-3 16,-2 2-16,0 0 0,0 0 0</inkml:trace>
  <inkml:trace contextRef="#ctx0" brushRef="#br0" timeOffset="209959.6515">16504 8215 0,'0'0'0,"0"0"0,0 0 15,0 0-15,0 0 0,0 0 16,0 0-16,0 0 0,0 0 15,0 0-15,0 0 0,-24 0 0,24 0 16,-20 9-16,20-9 16,-27 16-16,27-16 0,-26 23 15,9-9-15,1 1 0,-1-1 0,-5 8 16,0 3-16,2-2 0,1 0 16,2 2-16,0 0 0,3-2 15,1 0-15,0 4 0,2 0 16,2-2-16,2-2 0,5 1 15,3 0-15,2-4 0,3-3 16,3 1-16,4 0 0,2-2 16,3-1-16,2-1 0,2-1 15,0-1-15,0-1 0,3-2 0,4 1 16,-3-3-16,0 0 0,2 0 16,2-2-16,-1 3 0,-2-1 15,2-1-15,-2-1 0,-10-3 16,-3 1-16,-2-2 0</inkml:trace>
  <inkml:trace contextRef="#ctx0" brushRef="#br0" timeOffset="212025.2079">17317 7867 0,'0'0'0,"0"0"15,0 0-15,0 0 0,0 0 0,28 1 16,-28-1-16,31 4 0,-31-4 16,32 5-16,-15-2 15,1 2-15,0 0 0,-2 1 16,1 1-16,-4 0 0,-2 1 0,-4 2 16,-7 1-16,-4 2 0,-1-1 0,-7 2 15,-6 1-15,-1-2 16,1-2-16,-4 0 0,-3 1 15,-6 3-15,2-3 0,-1 0 16,0-1-16,5 0 0,3-2 0,2-1 16,2-1-16,4 0 0,3 2 15,3-3-15,3 0 0,1-2 16,3-1-16,5 0 0,2-2 16,5 0-16,5 1 0,3-2 15,5-2-15,-2 2 0,0-1 0,9 1 16,2-1-16,-5 1 15,-2-2-15,-3 1 0,-1-1 16,-3 0-16,-2 2 0,0-4 0,-1-2 16,-4 0-16,-3-3 0,-1 2 15,-1 1-15,-2 1 0</inkml:trace>
  <inkml:trace contextRef="#ctx0" brushRef="#br0" timeOffset="212349.5988">17745 7672 0,'0'0'0,"0"0"0,0 0 0,0 0 15,0 0-15,0 0 0,-2 23 16,2-23-16,-4 25 0,0-7 15,0 5-15,-1 2 0,1 0 0,0 3 16,-1 3-16,0 5 0,-1-2 16,1 3-16,-1 1 0,0 5 15,0-4-15,1-3 0,0-1 16,1-4-16,0-2 0,1-2 16,1-4-16,0-2 0,1-2 15,1-2-15,0-1 0,1-3 16,0-2-16,0-6 0,1-4 15,-2-1-15,2 1 0,-2-1 16</inkml:trace>
  <inkml:trace contextRef="#ctx0" brushRef="#br0" timeOffset="212658.8075">17946 7903 0,'0'0'16,"0"0"-16,0 0 0,0 0 0,-27 0 16,27 0-16,-25 5 15,25-5-15,-29 9 0,13-5 0,-3 4 16,0-2-16,2 0 0,0 3 16,2 1-16,1 0 0,2 0 15,-1 3-15,1 0 0,3-2 16,1 0-16,4 0 0,2 1 15,2 0-15,3-1 0,6 1 16,5 2-16,2-3 0,0 0 0,4-1 16,3-1-16,-1-1 15,-1 1-15,1-3 0,0-1 0,-3-2 16,-3 0-16,-3-1 0</inkml:trace>
  <inkml:trace contextRef="#ctx0" brushRef="#br0" timeOffset="213159.4676">18202 8070 0,'0'0'0,"0"0"16,0 0-16,23-3 0,-23 3 0,23 0 16,-23 0-16,31-1 0,-14 0 15,2 1-15,0 0 0,-1 0 16,-2-1-16,4 2 0,0 1 15,0-1-15,-1 1 0,0-2 16,-1 1-16,-3-1 0,-1 1 0,-2-1 16,-2 1-16,-2-1 0,1-1 15,-1 0-15,-1-3 0,-3 2 16,-1 1-16,1 0 0</inkml:trace>
  <inkml:trace contextRef="#ctx0" brushRef="#br0" timeOffset="213475.3577">18776 7921 0,'0'0'0,"0"0"0,0 0 0,0 0 16,0 0-16,4 22 0,-4-22 15,0 24-15,0-24 0,-1 30 16,0-12-16,0-1 0,0 2 0,0 1 16,0-2-16,0 1 0,0-1 15,-1 3-15,1 0 16,0-3-16,0-2 0,0 1 0,1 1 16,-1-4-16,0-1 0,0-3 15,1-1-15,0-3 0,1 1 16,-1-1-16,0-1 0,-1 0 0,0-1 15,0 0-15,-1-1 0,1 0 16</inkml:trace>
  <inkml:trace contextRef="#ctx0" brushRef="#br0" timeOffset="214640.5923">19607 9150 0,'0'0'0,"0"0"16,0 0-16,0 0 0,0 0 0,0 0 15,0 0-15,0 0 16,0 0-16,0 0 0,19 17 15,-19-17-15,0 0 0,-10 19 16,10-19-16,-25 15 0,5-8 0,-8-1 16,-5-2-16,5 1 0,2-2 15,4 0-15</inkml:trace>
  <inkml:trace contextRef="#ctx0" brushRef="#br0" timeOffset="223561.6583">12991 10062 0,'0'0'0,"0"0"0,0 0 16,0 0-16,0 0 0,0 0 15,0 0-15,-5 27 0,5-27 0,-6 21 16,6-21-16,-8 27 15,3-13-15,0 2 0,-1 2 16,-1-1-16,1 0 0,-1 1 0,2 2 16,0-2-16,2-1 0,1 3 15,1 0-15,1-2 0,1-3 0,2 0 16,3-2-16,-1-2 16,2-2-16,3-3 0,3-1 15,1-1-15,2-3 0,0-2 16,2-2-16,-2 0 0,1 0 0,1-3 15,0-4-15,1 0 16,-1 0-16,-1-4 0,0-2 0,-2 2 16,-1 2-16,1-4 0,-2-2 15,-2 1-15,-2 3 0,0-1 16,-1-2-16,-3 2 0,1 3 16,-2 1-16,-1 3 0,0 0 15,-1-1-15,0 2 0,-1 1 16,0 3-16,-1 3 0,0 0 15,0 0-15,1 2 0,-2 1 0,0 3 16,0 3-16,0-1 0,0 3 16,-1 5-16,-1 2 0,1 5 15,0 1-15,-1 5 0,-1 4 16,0-1-16,-1-2 0,-1 11 16,-2 2-16,-1-2 0,-1-1 0,-4 10 15,-2 0-15,1-5 16,2-5-16,0 4 0,0 4 15,-2 0-15,2-8 0,-4 0 16,-2-1-16,0-6 0,2-4 0,2-1 16,2 1-16,-1-8 15,1-4-15,2-5 0,1 0 16,4-7-16,1-2 0,0-4 0,-1-3 16,3-5-16,2-5 0,0 4 15,1 3-15,0 1 0</inkml:trace>
  <inkml:trace contextRef="#ctx0" brushRef="#br0" timeOffset="223758.9992">13814 10384 0,'0'0'0,"12"-1"16,6-2-16,1 3 0,2 0 0,10 2 15,11 0-15,-3 1 0,-4 2 16,2 2-16,-2-2 16,-11 1-16,-6-2 0,-5-1 0,-2 0 15,-2-1-15</inkml:trace>
  <inkml:trace contextRef="#ctx0" brushRef="#br0" timeOffset="223910.3825">13693 10611 0,'0'0'0,"0"0"0,0 0 16,0 0-16,0 0 0,0 0 0,39 6 16,-16-5-16,3 0 0,6 1 15,5-1-15,3 0 0,1 0 16,3 0-16,-7 0 0,-5 1 16</inkml:trace>
  <inkml:trace contextRef="#ctx0" brushRef="#br0" timeOffset="229442.9532">15628 10006 0,'0'0'0,"0"0"15,0 0-15,0 0 0,2-22 0,-2 22 16,-3-14-16,1 7 0,0 1 16,-2 0-16,-3-1 15,-2 3-15,0 1 0,-5 1 0,-4 2 16,0 0-16,-2 2 0,-7 4 16,1 3-16,2 1 0,1 0 0,1 4 15,0 2-15,3 2 16,0 0-16,-1 8 0,2 2 15,4-1-15,3 0 0,2 5 16,1 4-16,3-1 0,1-1 0,1 11 16,3 2-16,1-2 15,3-2-15,0 3 0,1 1 0,-1 0 16,1-1-16,1 9 0,-2 1 16,-3-2-16,-2-3 0,-4 7 15,-4-2-15,-1-5 0,-1-5 0,-7 1 16,-4 1-16,0-5 15,0-6-15,-2 2 0,-2-1 0,0-5 16,2-3-16,-5-4 0,-3-2 16,3-5-16,1-3 0,-3-5 15,-3-1-15,0-3 0,1-3 16,2-4-16,2-3 0,8-5 16,3-3-16,3 3 0,5 1 15,3 3-15</inkml:trace>
  <inkml:trace contextRef="#ctx0" brushRef="#br0" timeOffset="229625.6952">14963 10612 0,'0'0'0,"0"0"15,21-5-15,-7 2 0,2 1 0,14 0 16,8 1-16,-1 1 0,2 1 15,13 2-15,2 1 16,-4 2-16,-2 2 0,-4-2 0,-9-1 16,-7-1-16</inkml:trace>
  <inkml:trace contextRef="#ctx0" brushRef="#br0" timeOffset="229925.6999">16028 10269 0,'0'0'0,"0"0"0,0 0 0,0 0 15,0 0-15,-29 21 0,29-21 16,-27 25-16,14-12 0,0 3 15,0 2-15,0 2 0,-1 1 0,-3 9 16,-1 2-16,5 1 0,2-1 16,1 8-16,3 1 15,3-5-15,2-2 0,4-3 0,2 0 16,2-6-16,-1-5 0,1-3 16,-2-4-16,-1-3 0</inkml:trace>
  <inkml:trace contextRef="#ctx0" brushRef="#br0" timeOffset="230276.2218">16228 10465 0,'0'0'0,"0"0"0,0 0 0,10-18 15,-4 13-15,2-1 0,3 2 16,2-2-16,-1 1 0,1 1 0,1 1 15,1 2-15,-1 1 0,5 2 16,-1 3-16,0 3 16,0 0-16,-4 6 0,-2 3 0,-1-2 15,-1 2-15,-1 3 0,0 3 16,0-1-16,-2 0 0,3 6 16,0 1-16,0-2 0,0-1 15,3-1-15,4 0 0,-3-1 16,-2 0-16,1-2 0,1-4 15,-2-2-15,-1-2 0,0-3 0,-1-3 16,0-1-16,0-1 0,1-8 16,1-5-16,-3 1 0,-2-1 15,0 0-15,-2 2 0,0 1 16</inkml:trace>
  <inkml:trace contextRef="#ctx0" brushRef="#br0" timeOffset="230543.1547">16703 10457 0,'0'0'15,"0"0"-15,0 0 0,0 0 0,0 0 16,-21 22-16,21-22 0,-23 19 16,9-8-16,-2 4 0,0 0 15,-2 1-15,1 1 0,-9 4 16,-1-2-16,1 1 0,3-2 0,0 0 15,1 1-15,2-2 16,3-1-16,-4 0 0,1-2 0,4-3 16,4-3-16,4-2 0,2-2 15,-1-4-15,1-2 0,0 1 16,2-1-16,0 0 0</inkml:trace>
  <inkml:trace contextRef="#ctx0" brushRef="#br0" timeOffset="230813.1756">16979 10378 0,'0'0'0,"0"0"0,0 0 0,15 12 16,-15-12-16,16 17 0,-6 1 15,1-1-15,0 1 0,0 2 16,-1 2-16,0 7 0,-5 1 0,-1-1 15,-4 2-15,-2-2 0,0 0 16,-4 4-16,-3-2 0,-1-3 16,-1-4-16,-1 2 0,-2-2 15,1-2-15,-1-4 0,2-2 16,1-5-16,2-1 0,2-2 16,3-6-16,2-5 0,1 0 15,1 3-15,-3-3 0</inkml:trace>
  <inkml:trace contextRef="#ctx0" brushRef="#br0" timeOffset="230992.8903">17539 10615 0,'0'0'0,"0"0"16,20-2-16,-7 1 0,1 0 0,5 1 15,3 2-15,6 1 16,-2 0-16,3 1 0,1 2 15,-2-1-15,0 0 0,-1 0 16,-3 0-16,-6-2 0</inkml:trace>
  <inkml:trace contextRef="#ctx0" brushRef="#br0" timeOffset="231543.1372">18988 10345 0,'0'0'0,"0"0"16,0 0-16,3-21 0,-3 14 0,0-2 15,-1-1-15,-1 1 16,-1 0-16,0 0 0,-2 0 15,-2 1-15,-1 1 0,-4 0 16,-2 1-16,-2 1 0,0 0 0,-5 3 16,1 2-16,0 3 0,0 2 15,1 2-15,-2 3 0,2 2 16,1 1-16,2 3 0,1 4 16,2 2-16,2 3 0,0 7 15,3 2-15,2-1 0,1 0 0,2 4 16,1 0-16,0 3 15,1-1-15,1 12 0,2 0 16,-1-1-16,0-2 0,-1 9 0,0-1 16,-1-5-16,0-6 0,-3 2 15,0 1-15,-2-6 0,1-5 16,-4 7-16,0-3 0,1-8 16,-2-3-16,-8 0 0,-3-3 15,2-5-15,1 0 0,-5-2 16,-1-5-16,0-4 0,1-3 15,-5-5-15,0-3 0,-1-2 0,1-2 16,-5-5-16,-4-4 16,4-2-16,3 0 0,-4-6 0,-4-3 15,10-2-15,4-2 0,8 8 16,3 5-16,3 3 0</inkml:trace>
  <inkml:trace contextRef="#ctx0" brushRef="#br0" timeOffset="231725.6041">18332 10740 0,'0'0'0,"0"0"15,25-3-15,-8 1 0,0-1 16,13 1-16,6 1 0,1 2 16,-1 1-16,9 1 0,1-1 15,-3 1-15,-4 0 0,9-2 16,-1-1-16,-6-3 0,-7-1 0,-6 0 15,-7 1-15,-5 2 0</inkml:trace>
  <inkml:trace contextRef="#ctx0" brushRef="#br0" timeOffset="232011.1763">19310 10464 0,'0'0'0,"0"0"0,0 0 16,0 0-16,0 0 0,0 0 16,-19 19-16,19-19 0,0 0 0,-22 28 15,22-28-15,-23 29 0,9-11 16,1 0-16,0 2 0,1 0 16,1 0-16,-2 7 0,2 2 15,2-2-15,1-3 0,2 2 16,3 0-16,1-2 0,1 0 0,1 3 15,1 0-15,0-5 0,0-2 16,1-5-16,2-2 16,-1-5-16,1-1 0,0-1 0,-1-1 15,0-1-15</inkml:trace>
  <inkml:trace contextRef="#ctx0" brushRef="#br0" timeOffset="232211.1821">19323 10764 0,'0'0'16,"0"0"-16,0 0 0,23-5 0,-23 5 16,25-6-16,-8 5 0,2 0 15,2 0-15,2 1 0,2 0 16,7 0-16,0 2 0,0 0 16,-1 1-16,-2 0 0,-3-1 15,7 0-15,0-2 0,-4-3 16,-3-1-16,-5 0 0,-3 1 15,-4 1-15</inkml:trace>
  <inkml:trace contextRef="#ctx0" brushRef="#br0" timeOffset="232493.1934">19995 10580 0,'0'0'16,"0"0"-16,0 0 0,0 0 15,0 0-15,21 23 0,-21-23 16,18 23-16,-18-23 0,19 28 0,-7-12 16,0 1-16,0 0 0,1 1 15,2 3-15,2 4 0,0 0 0,-3 0 16,-1 0-16,-1-3 16,-1-2-16,1-1 0,-3-1 15,0-2-15,-1-1 0,-1-1 16,-1-1-16,-1-3 0,-2-1 0,0-4 15,1-5-15,-2 0 0,0-1 16,-2 1-16,2-2 16,-2 2-16</inkml:trace>
  <inkml:trace contextRef="#ctx0" brushRef="#br0" timeOffset="232760.4321">20249 10676 0,'0'0'0,"0"0"0,0 0 16,0 0-16,0 0 0,0 0 16,0 0-16,0 0 0,-21 20 0,21-20 15,-22 13-15,22-13 0,-27 15 16,14-6-16,-1 2 16,0 1-16,-1 0 0,0 0 0,-2 0 15,2-1-15,0 1 0,-1 2 16,0-2-16,2-1 0,1-1 15,2-1-15,1-1 0,2-2 16,2 0-16,1-4 0,1-2 16,-1 0-16,2-1 0,0 0 0,1 0 15,-1 1-15</inkml:trace>
  <inkml:trace contextRef="#ctx0" brushRef="#br0" timeOffset="233093.174">20566 10537 0,'0'0'0,"0"0"15,0 0-15,22 8 0,-22-8 16,25 16-16,-11-2 0,-1 1 16,-1 1-16,3 8 0,-2 4 15,-2-1-15,-1-2 0,-2 2 16,-3 1-16,0 4 0,-2-1 0,-3 1 15,-1-1-15,-4-3 16,-1-3-16,-4 0 0,-3-1 0,0-2 16,1-3-16,-2-1 0,0-1 15,0-2-15,2-1 0,1-2 16,0-3-16,0 0 0,0-2 0,0-2 16,1-1-16,1-1 15,2-2-15,0-1 0,-1-1 16,2 0-16,0 1 0,2-1 0</inkml:trace>
  <inkml:trace contextRef="#ctx0" brushRef="#br0" timeOffset="237948.9389">23243 9227 0,'0'0'15,"0"0"-15,0 0 0,0 0 0,-9-19 16,4 13-16,-3 0 16,-2 0-16,-1 1 0,-8-1 0,-5 2 15,-2-1-15,-3 2 0,-12 3 16,-2 3-16,1 3 0,2 0 16,-9 8-16,4 3 0,5 3 15,6 1-15,0 13 0,6 4 16,6 1-16,6 1 0,2 11 15,7 5-15,3-3 0,3 0 16,4 6-16,1 4 0,-1-4 0,-1-4 16,1 14-16,-1 1 0,-3-7 15,-1-4-15,-9 28 0,-6-6 16,-4-17-16,-3-11 0,-5-6 16,-3-4-16,0-6 0,1-6 15,-4-3-15,-4-3 0,7-4 16,4-3-16,1-3 0,2 0 15,2-7-15,3-3 0,5-3 16,4-1-16,8-1 0,3 0 0,-2 0 16,2 0-16,0 0 0,0 0 15,2-3-15,2 3 0,0 1 16,2 1-16,1 1 0,3 1 16,1 2-16,2-1 0,2 5 15,0 2-15,1 4 0,-2 5 16,3 3-16,1 4 0,0 2 0,-3 1 15,0 7-15,-3 4 16,-1 11-16,-3 2 0,-2 6 0,0 5 16,-2 6-16,-2-3 0,-2 16 15,-2 5-15,-3-5 0,-3-6 16,-2 44-16,3-4 0,1-16 16,0-9-16,-2 2 0,-1 3 15,1-13-15,2-9 0,3 5 16,1 4-16,1-8 0,0-5 0,-2-2 15,1 0-15,0-7 16,1-5-16,4-10 0,3-6 16,-3-5-16,0-3 0,0-2 0,-1-2 15,0-11-15,1-9 0,-1-7 16,1-3-16,0-3 0,1-1 0,7-13 16,7-9-16,-8 2 15,0-7-15,-2 9 0,-3 6 0,-2 4 16</inkml:trace>
  <inkml:trace contextRef="#ctx0" brushRef="#br0" timeOffset="238726.7553">24307 9338 0,'0'0'0,"0"0"0,0 0 16,0 0-16,0 0 0,-5 18 16,5-18-16,-7 26 0,7-26 0,-7 33 15,2-12-15,-2 1 0,1-1 0,-3 10 16,-1 1-16,1-3 16,0-1-16,0-1 0,1 0 15,1-4-15,1 1 0,1 0 16,1-4-16,1-3 0,2-3 0,1-3 15,2-4-15,3-2 0,1-3 16,4-4-16,5-4 0,-1 0 16,1-1-16,4-3 0,2-5 15,0 1-15,-1-3 0,4-5 16,0-1-16,0 1 0,-3 2 0,2-2 16,0-1-16,-1 3 15,-1 3-15,0-5 0,-4-1 16,-4 7-16,-2 2 0,1 0 15,-2 4-15,-4 4 0,0 2 0,-2 2 16,1 1-16,-1 3 0,0 1 16,-1 4-16,-1 3 0,-1 1 15,0 4-15,-1 4 0,0 5 16,-1 1-16,0 0 0,-1 11 16,-1 5-16,0-1 0,0 0 0,-2 12 15,0 4-15,-3-3 16,-1-1-16,-5 10 0,-4 1 15,1-9-15,-1-7 0,-3 11 16,-1 3-16,2-10 0,1-6 0,-5-4 16,-2-1-16,2-6 0,0-4 15,1 6-15,3 0 0,5-14 16,1-4-16,-3-6 0,-2-4 16,4-3-16,1-2 0,0-4 15,0-5-15,1-3 0,1-3 0,3-9 16,3-6-16,3 9 0,0 4 15,0 3-15</inkml:trace>
  <inkml:trace contextRef="#ctx0" brushRef="#br0" timeOffset="238898.1028">25091 9688 0,'0'0'0,"0"0"0,23-7 15,-5 1-15,2 3 0,13-2 16,7 2-16,0 0 0,-1 0 0,9 5 16,1 2-16,1 4 0,-7 2 15,-8-3-15,-9-1 0,-5-1 16</inkml:trace>
  <inkml:trace contextRef="#ctx0" brushRef="#br0" timeOffset="239059.037">25138 9931 0,'0'0'0,"0"0"16,0 0-16,0 0 0,0 0 0,28 7 15,-28-7 1,40 5-16,-15-4 0,5 2 0,5 1 0,1 0 16,2 2-16,3 0 0,-7-1 15,-6-1-15</inkml:trace>
  <inkml:trace contextRef="#ctx0" brushRef="#br0" timeOffset="239728.0846">26440 9894 0,'0'0'0,"0"0"15,0 0-15,11-27 0,-6 16 0,-1-3 16,2-3-16,-2 0 0,0-1 16,0-4-16,-2-2 0,-1 4 15,-1 0-15,-3 2 0,-4 1 16,-1 4-16,0 3 0,-2 1 16,-1 1-16,-4 4 0,-1 0 15,-4 4-15,-3 4 0,1 0 16,1 3-16,-1 4 0,-2 5 15,-4 5-15,3-1 0,0 4 16,3 2-16,4 1 0,2 0 0,4-2 16,1 0-16,2 0 0,3-1 15,0 4-15,3-1 0,1-4 16,2-2-16,4-4 0,4-3 16,0-2-16,4-2 0,3-5 15,4-2-15,-2-2 0,0 0 0,3-4 16,3-2-16,-2-2 15,-2-1-15,0-5 0,2-1 16,-2-2-16,-1 2 0,0-3 0,2 0 16,-1 0-16,-1 1 0,-2-3 15,0 1-15,-3 1 0,-2 2 16,-1 0-16,-1 1 0,-2 1 16,0 2-16,-2 2 0,-1 2 15,-2 3-15,-2 4 0,2-1 16,-1 4-16,-1 0 0,0-1 0,-1 5 15,0 4-15,1 0 16,0 1-16,1 2 0,0 2 16,0 0-16,1-1 0,0 2 0,1 0 15,0-1-15,1 0 0,-1-1 16,0-1-16,1-1 0,0-2 16,0-1-16,1-3 0,-1-2 15,2-3-15,-1-2 0,0-2 16,0-3-16,2-1 0,-1-5 15,1-4-15,-1 3 0,-1 2 0,-1 1 16</inkml:trace>
  <inkml:trace contextRef="#ctx0" brushRef="#br0" timeOffset="240042.6052">26952 9290 0,'0'0'0,"0"0"16,0 0-16,22 13 0,-22-13 15,21 16-15,-10-3 0,0 2 16,1 1-16,3 5 0,1 1 16,-2 0-16,-2-1 0,0 1 15,0-2-15,-3 0 0,0-1 0,-1-2 16,0-1-16,-2-2 15,0-2-15,-2-2 0,0-2 16,-1 0-16,-1 1 0,-1-6 16,-1-3-16,0 0 0,-3-5 0,2 0 15,0-3-15,0 2 0,-1 0 0,1 1 16</inkml:trace>
  <inkml:trace contextRef="#ctx0" brushRef="#br0" timeOffset="240228.4273">27207 9296 0,'0'0'0,"0"0"0,0 0 0,0 0 16,0 0-16,0 0 0,0 0 15,-23 11-15,23-11 0,-24 10 16,24-10-16,-32 15 0,16-5 16,-2 1-16,-1 3 0,1-2 15,-1-1-15,-5 5 0,0 1 16,5 0-16,1-1 0,3 2 15,0 0-15,3-3 0,1-3 0,2 0 16</inkml:trace>
  <inkml:trace contextRef="#ctx0" brushRef="#br0" timeOffset="240475.9718">27488 9923 0,'0'0'0,"0"0"0,21 1 16,-6 0-16,3-1 0,10 1 15,5 1-15,0 1 0,1 2 0,10 2 16,3 2-16,-3 0 0,-2-2 15,-2 0-15,-9-1 16,-7-1-16</inkml:trace>
  <inkml:trace contextRef="#ctx0" brushRef="#br0" timeOffset="241175.8422">28657 10036 0,'0'0'0,"0"0"0,0 0 16,11-18-16,-11 18 0,9-17 0,-3 7 15,-1-2-15,1 0 0,-2-3 16,-1-1-16,0 2 0,-2-1 0,-2-3 16,-3 0-16,-1 1 15,-2 1-15,-2 2 0,-2 1 16,-2 3-16,-1 5 0,-4 1 15,-3 1-15,3 3 0,0 3 0,-4 3 16,-2 2-16,0 1 0,1 2 16,-3 5-16,2 3 0,3 1 15,2-2-15,1 5 0,1 2 16,1 1-16,3-1 0,-1 5 16,1-1-16,6-4 0,2-1 0,4-1 15,2 0-15,3-3 0,0-5 16,3 0-16,1-3 15,-1-2-15,0-2 0,3-3 16,3-2-16,0-1 0,1 0 0,4-2 16,3-3-16,-2-2 0,-2 0 15,3-4-15,2-3 0,-1 2 16,0-1-16,0-2 0,0 0 16,-3-1-16,-3-1 0,1-2 15,-1-1-15,-2 1 0,-2 0 0,0 1 16,-1 0-16,-1 1 0,-2 0 15,-1 3-15,0 1 16,-2 2-16,-1 2 0,0 1 16,-1 2-16,-1 2 0,-1 2 0,0 0 15,-2 5-15,-2 0 0,1 1 0,-1 4 16,-1 2-16,1 1 16,0 2-16,-1 2 0,2-1 15,1 1-15,-1 0 0,2 2 16,0 1-16,1-2 0,1-2 0,3 1 15,0 1-15,0-2 0,1-1 16,1-2-16,2 0 0,0-1 16,0-2-16,-1-1 0,2-2 15,0-1-15,1 0 0,0-5 16,0-5-16,1-2 0,0 0 0,-1-1 16,-3 3-16,0 0 15</inkml:trace>
  <inkml:trace contextRef="#ctx0" brushRef="#br0" timeOffset="241376.5092">29083 9777 0,'0'0'0,"0"0"16,0 0-16,0 0 0,24-3 0,-24 3 15,26-1-15,-11 0 16,2 1-16,0 2 0,2 2 15,-1-1-15,-2-1 0,7 2 16,1-1-16,-1-1 0,-4 0 0,-2 1 16,-3-1-16,-3-1 0</inkml:trace>
  <inkml:trace contextRef="#ctx0" brushRef="#br0" timeOffset="241693.5297">29783 9686 0,'0'0'0,"0"0"0,0 0 16,11 17-16,-11-17 0,11 20 16,-2-8-16,0 0 0,0 1 0,0 1 15,2 3-15,-1 0 16,0 0-16,1 4 0,0-1 15,-1-2-15,-1-2 0,0 1 16,0 0-16,-2-1 0,0-3 0,0 0 16,-2-2-16,0-2 0,-2-2 15,1-2-15,1-2 0,-2-2 16,0-1-16,-2-3 0,1-3 16,-1-1-16,0 0 0,0 0 15,0 1-15,0 1 0</inkml:trace>
  <inkml:trace contextRef="#ctx0" brushRef="#br0" timeOffset="241976.3948">30024 9725 0,'0'0'0,"0"0"16,0 0-16,0 0 0,0 0 0,-26 16 15,26-16-15,-24 11 0,8-3 16,-1 0-16,-2-2 15,0 3-15,2 1 0,-8 1 16,-1 0-16,0 0 0,2-1 0,1 0 16,1 1-16,2 0 0,3-2 15,-1-1-15,1 0 0,3-1 16,1 1-16,2-1 0,2 1 16,1-2-16,2-1 0,0 1 15,3 1-15,-1-1 0,1-1 0,2-2 16,1-3-16,0 2 0,0-2 15,0 0-15</inkml:trace>
  <inkml:trace contextRef="#ctx0" brushRef="#br0" timeOffset="247109.35">12505 12259 0,'0'0'16,"0"0"-16,0 0 0,0 0 0,0 0 16,-15 24-16,15-24 15,-11 22-15,6-8 0,-2 3 16,-4 2-16,0 3 16,1 1-16,-3 6 0,2 0 0,2-1 15,0-2-15,1-1 0,1-1 16,3 0-16,2-2 0,3 4 15,3-2-15,3-3 0,1-4 0,-1-3 16,3-1-16,-1-2 16,0-3-16,1-4 0,1-2 0,3-1 15,2 0-15,2-4 16,2-3-16,0-4 16,0-1-16,-2-1 0,-2 1 0,5-5 15,0 1-15,-3 0 0,-4-1 16,1 0-16,1-1 0,-2-2 15,-1-2-15,-2 2 0,-1 1 16,-1 2-16,-1 1 0,-2 0 16,0 1-16,-2 1 0,1 3 0,-3 4 15,0 1-15,-1 1 0,0 0 16,-1 4-16,2-2 16,-2 4-16,-2 4 0,1 2 0,0 3 15,0-1-15,0 2 0,-1 6 16,0 1-16,-2 3 0,1 1 15,-1 5-15,-2 4 0,-1 1 16,0 2-16,-4 14 16,-1 4-16,-2 5 15,0 4-15,2-5 0,2-6 0,-2 10 16,-1 6-16,0-8 0,1-8 0,-5 5 16,-2-2-16,5-14 15,0-4-15,-3 3 0,-1 0 16,4-8-16,1-5 0,-1-4 15,0-1-15,2-6 0,0-1 0,-8-3 16,-5-3-16,1-2 0,5-2 16,-7-7-16,-2-3 0,-2 0 15,-1-1-15,-1-1 16,-2-3-16,2-1 0,0-2 0,-1-5 16,0-4-16,0 3 0,1 1 0,-1-5 15,-1-4-15,8 1 16,5 1-16,5-6 0,2-8 15,4 11-15,4 7 0,0 5 16</inkml:trace>
  <inkml:trace contextRef="#ctx0" brushRef="#br0" timeOffset="247376.6892">13487 12705 0,'0'0'0,"0"0"0,0 0 16,34-2-16,-34 2 0,34-1 0,-10 2 15,0-1-15,2 1 0,8-1 16,2 1-16,-3 1 0,-2-1 0,3 0 15,-4 2-15,-6-1 0,-5 0 16,-4 1-16,-1-1 0,-4-1 16</inkml:trace>
  <inkml:trace contextRef="#ctx0" brushRef="#br0" timeOffset="247543.1574">13437 12954 0,'0'0'0,"13"0"16,7 0-16,3 1 0,2 1 0,15 2 15,5 3-15,13 1 0,0 0 16,-3 1-16,-12-3 16,-10-1-16</inkml:trace>
  <inkml:trace contextRef="#ctx0" brushRef="#br0" timeOffset="248043.5006">15060 12435 0,'0'0'0,"0"0"0,0 0 15,0 0-15,0 0 0,-32 15 16,32-15-16,-31 20 0,15-7 0,-5 4 16,-3 1-1,-1 4-15,-2 0 0,-7 10 0,0 2 16,-6 7-16,2-1 0,2 1 16,4-1-16,-5 7 0,1-4 0,4-1 15,3-2-15,4-3 0,4-2 16,1 2-16,3-4 15,6-9-15,2-4 0,2-2 16,0-4-16,4-5 0,1-4 0,0-2 16,2-3-16,6-5 0,2-4 15,-2 2-15,0 2 16,-2 0-16</inkml:trace>
  <inkml:trace contextRef="#ctx0" brushRef="#br0" timeOffset="248343.6223">14957 12378 0,'0'0'0,"0"0"0,0 0 16,0 0-16,0 0 0,11 22 15,-11-22-15,7 26 0,-4-9 16,-1 5-16,0 6 15,1 0-15,-1 2 0,0 9 0,-1 2 16,0 0-16,0 0 0,0 12 16,1 1-16,-1-3 0,0-3 15,1 6-15,0-4 0,0-5 0,-1-5 16,-1 2 0,-1-5-16,-2-9 0,-2-3 0,-3-4 15,-1-7-15,1-7 0,1-6 16,1 2-16,2-2 0,0 0 0</inkml:trace>
  <inkml:trace contextRef="#ctx0" brushRef="#br0" timeOffset="248526.29">14626 12890 0,'0'0'0,"0"0"0,0 0 0,0 0 16,0 0-16,31-15 0,-31 15 15,34-7-15,-10 5 0,4 1 16,5-2-16,1 3 0,2 0 0,10 2 16,1 0-16,2-1 0,-10 0 15,-8 0-15</inkml:trace>
  <inkml:trace contextRef="#ctx0" brushRef="#br0" timeOffset="248943.5007">15903 12763 0,'0'0'0,"0"0"15,0 0-15,0 0 0,-4-21 0,4 21 16,0 0-16,-15-26 0,6 16 16,-3 0-16,-3-1 0,-2 1 15,0 0-15,-3 1 0,-2 1 16,-8 0-16,0 2 0,3 2 15,1 2-15,3 1 0,2 1 16,4 2-16,1 2 0,5 2 16,3 1-16,5 3 0,2 2 15,4 1-15,3 2 0,5 4 0,5 3 16,2 1-16,1 0 0,4 6 16,1 0-1,-2 1-15,0-3 0,1 5 0,-3-1 16,-4-1-16,-4-1 0,-6-2 0,-2-2 15,-6-4-15,-5-2 0,-6-2 16,-6 0 0,-2-5-16,-3-2 0,0-3 0,-1-3 15,-2-1-15,0-2 16,3-2-16,2-2 0,0-2 0,0-4 16,6-2-16,6-3 0,3 4 15,1 2-15,2 1 0</inkml:trace>
  <inkml:trace contextRef="#ctx0" brushRef="#br0" timeOffset="249694.1831">16034 12864 0,'0'0'0,"0"0"0,0 0 15,0 0-15,6 22 0,-6-22 16,2 25-16,-2-11 0,0 1 0,-1 0 15,0 2-15,-2 1 16,0 0-16,0 1 0,-2 0 16,0 1-16,1-3 0,-2-2 15,0-1-15,2-1 0,1-2 0,-1-1 16,2-3-16,1-3 0,1-4 16,1 2-16,1-3 0,2-2 15,-1-3-15,3-2 16,0-1-16,2-2 0,2-1 0,3-1 15,3-1-15,-1 0 0,0-1 0,1 1 16,-1-2-16,0 4 0,-1 1 16,0 0-16,1 2 15,-2 1-15,0 2 0,1 2 16,2 0-16,-2 3 0,0 2 16,-1 2-16,-2 2 0,-1 2 0,-2 2 15,0 2-15,0 3 16,-2 0-16,0-1 0,-2 2 0,0 1 15,-1-2-15,0 1 0,-1-1 16,1 0-16,-2-2 0,0-1 0,0-2 16,0-1-16,0-2 15,0 0-15,-1-2 0,0-2 16,0-2-16,2 0 0,1-2 16,0-2-16,0-2 0,1 0 0,1-3 15,2-1-15,0 0 0,2-2 16,1 0-16,0 0 15,1-1-15,0 0 0,4-3 0,-2 1 16,0 1-16,-1 3 0,2 0 16,3 1-16,-3 2 0,-2 1 15,1 3-15,-1 4 0,0 0 16,0 0-16,-1 4 0,-1 1 16,-1 2-16,0 0 0,-2 4 15,0 2-15,-1 2 0,0 2 0,-2 1 16,0 0-16,-1 1 0,-1 0 15,-1-1-15,0 0 16,1 0-16,-1-2 0,0 0 0,-1-2 16,0-2-16,0-3 0,0-1 15,0-3-15,0-1 0,0-4 16,0 0-16,-4-8 0,0-2 16,-2-3-16,0-1 15,0 1-15,2 3 0</inkml:trace>
  <inkml:trace contextRef="#ctx0" brushRef="#br0" timeOffset="249862.9403">16513 12579 0,'0'0'0,"0"0"0,0 0 15,0 0-15,0 0 0,22 26 16,-22-26-16,16 27 0,-16-27 15,13 24-15,-7-11 0,-1-2 16,0-2-16,-2-1 0</inkml:trace>
  <inkml:trace contextRef="#ctx0" brushRef="#br0" timeOffset="250610.1718">17123 12696 0,'0'0'0,"0"0"0,0 0 0,0 0 16,0 0-16,0 0 0,0 0 15,0 0-15,0 0 0,0 0 16,-16 28-16,16-28 0,-19 28 0,19-28 15,-20 30-15,10-14 16,0 1-16,1 3 0,-1 3 16,-1 4-16,2-3 0,1 3 15,0 2-15,3 0 0,1-1 0,2 4 16,2-2-16,2-6 0,2-3 16,0-3-16,2-3 0,0-3 15,2-2-15,5-2 0,5-2 16,-3-2-16,3-3 0,5-2 15,1-3-15,-2-1 0,-1-4 0,3-1 16,1-3-16,-3-2 0,-2-1 16,-1-2-16,-1-1 15,1 1-15,-1 1 0,-1-3 0,0-2 16,-2 2-16,-1 3 0,-2-4 16,-2 3-16,-4 6 0,-1 0 15,-2 4-15,0 1 16,-1 2-16,1-1 0,-3 6 0,-6 0 15,2 1-15,-2 3 0,0 1 16,-3 4-16,0 1 0,1 3 0,0 1 16,2 3-16,0-1 0,2 1 15,1 2-15,0 3 16,2-1-16,1-2 0,4 5 0,1 1 16,2-4-16,0-3 0,3-1 15,3-2-15,-2-2 0,0-2 16,0-4-16,1-2 0,0-2 15,0-1-15,3-4 0,4-3 16,-5-1-16,1-1 0,4-6 16,-1-2-16,-2 0 0,-2 1 0,-1-7 15,-1-2-15,-2 2 0,-1 2 16,0-2-16,0-2 0,-1 2 16,-2 1-16,1 0 0,-1 0 15,-1 3-15,-2 3 0,-1 0 16,0 1-16,0 1 0,-2 0 0,0 3 15,0 2-15,0 0 16</inkml:trace>
  <inkml:trace contextRef="#ctx0" brushRef="#br0" timeOffset="251010.4506">17874 12821 0,'0'0'0,"0"0"15,0 0-15,24-3 0,-24 3 0,22-4 16,-7 2-16,1-1 0,2 0 16,1 0-16,1 1 0,4-1 15,-2-1-15,2 4 16,1 3-16,-2 0 0,-4 2 0,1 2 16,-1 0-16,-2 3 0,-2 2 15,-1 1-15,0 3 0,-2 2 16,-1 2-16,-1 1 0,-1 1 15,3 6-15,-1 1 0,-2 1 16,1 1-16,-1 0 0,-2-1 0,2 2 16,-1 2-1,0-4-15,-1-1 0,1 4 0,-1-4 16,0-3-16,-2-4 0,3-3 16,0-2-1,-2-6-15,0-4 0,-1-1 0,0-2 0,0-6 16,1-6-1,-3-2-15,-1-3 0,-1-6 0,1-2 16,-1-3-16,0 0 0,0 4 16,0 4-16,0 3 0</inkml:trace>
  <inkml:trace contextRef="#ctx0" brushRef="#br0" timeOffset="251315.7371">18493 12826 0,'0'0'0,"0"0"16,0 0-16,0 0 0,0 0 15,0 0-15,0 0 0,0 0 16,0 0-16,0 0 0,-18 23 16,18-23-16,-19 15 0,19-15 15,-29 22-15,12-9 0,2 1 0,-2 1 16,-1 1-16,-1 1 0,-2 0 16,-7 6-1,2 3-15,-2 0 0,-1 0 16,4-4-16,3-2 0,-6 1 15,1 1-15,4-4 0,3-1 0,2-2 16,4-3-16,2-1 16,2-2-16,1-3 0,1 0 15,3-3-15,0 0 0,2-1 0,0 0 16,0-1-16,3-1 0,-2 2 16,2-2-16,0 0 0,0-3 15,0 3-15,0-2 0,0 2 16</inkml:trace>
  <inkml:trace contextRef="#ctx0" brushRef="#br0" timeOffset="253012.2759">12583 13994 0,'0'0'0,"0"0"0,0 0 16,0 0-16,0 0 0,0 0 16,0 0-16,-9 24 0,9-24 0,-16 22 15,16-22-15,-21 32 16,11-14-16,-2 3 0,-1 4 15,0 0-15,1 0 0,-5 9 16,-1 3-16,3-4 16,2-2-16,2 5 0,3-2 0,6-4 15,3-4-15,4-3 0,5-4 16,0-4-16,1-3 0,4-3 16,0-3-16,3-2 0,0-3 0,3-3 15,2-6-15,0 0 0,-3-1 16,1-5-16,1-3 0,2-2 15,-1-1-15,-2-1 0,-1-3 16,-3 2-16,-1 1 0,1-4 16,0 2-16,-3 0 0,-1 1 0,-1 3 15,0 0-15,-6 8 0,0 1 16,-2 3-16,-1 2 0,0 2 16,-1 2-16,-1 5 15,-1 5-15,-1 0 0,-1 1 0,-3 4 16,0 4-16,-2 4 0,0 3 15,-3 13-15,1 3 16,-2 1-16,-2 1 0,-2 1 0,-3 4 16,-3 8-16,0 1 0,2 3 15,1 4-15,-3 4 0,1-4 0,-5 4 16,-3-2-16,4-6 16,1-4-16,3-3 0,2-6 15,4-2-15,1-2 0,-6 5 0,1-13 16,10-21-16,0-4 0,2-5 15,3-2-15,0-4 0,-1-2 16,3-13-16,1-10 16,5 0-16,2-4 0,-1 8 0,-2 4 15,0 4-15</inkml:trace>
  <inkml:trace contextRef="#ctx0" brushRef="#br0" timeOffset="253193.4609">13173 14371 0,'0'0'0,"0"0"0,26-5 16,-7 3-16,7 0 0,-991 1 15,2005 0-15,-998 2 0,2 1 16,10 3-16,0 3 0,0 0 0,-8 1 16,-9-3-16,-9-1 0,-6 0 15</inkml:trace>
  <inkml:trace contextRef="#ctx0" brushRef="#br0" timeOffset="253327.1079">13245 14685 0,'0'0'0,"0"0"16,0 0-16,32 6 0,-9-4 0,12-1 16,12 1-1,1 0-15,4 1 0,4 1 0,2-1 16,-12 0-16</inkml:trace>
  <inkml:trace contextRef="#ctx0" brushRef="#br0" timeOffset="253726.6764">15255 14025 0,'0'0'0,"0"0"0,0 0 15,0 0-15,-11 26 0,11-26 16,-17 32-16,5-11 0,-2 2 15,-2 5-15,1 3 0,-4 9 16,3-1-16,-2 14 16,1 3-16,2-2 0,2-1 0,1 7 15,4-3-15,3-5 0,2-3 16,2 6-16,2-4 0,1-5 0,2-6 16,0-3-16,2-5 15,-1-6-15,1-4 0,-1-7 0,0-4 16,0-8-16,1-4 0,-2 0 15,0 0-15,0 1 0</inkml:trace>
  <inkml:trace contextRef="#ctx0" brushRef="#br0" timeOffset="254660.3725">14772 14293 0,'0'0'0,"0"0"16,0 0-16,26 0 0,-26 0 16,38 7-16,-16-2 0,6 2 0,8 4 15,-1-2-15,0-1 0,16 3 16,15 6-16,-7-2 0,-6 0 16,9 2-16,1-3 0,-9-1 15,-6-2-15,6-2 0,-3-4 16,-9-2-16,-7-1 0,-5-3 15,-1-3-15,-4-1 0,-1-2 0,-5-2 16,0-3-16,-7 3 16,-2 0-16,-3-2 0,-3-1 15,-4-1-15,-2 1 0,-6-1 16,-3 2-16,-1 3 0,-1 0 0,-1 2 16,-3 3-16,-1 3 0,1 3 15,-4 4-15,-2 1 0,1 1 16,1 2-16,0 2 0,0 5 15,1 1-15,1 0 0,4 2 16,3 2-16,3 1 0,3-2 0,3 3 16,3 2-1,2-4-15,4-2 0,1 0 0,3-4 16,-1-5-16,0-1 0,3-4 16,4-1-16,1-2 0,4-3 15,-1-2-15,0-3 0,-1-3 16,-1-4-16,2-1 0,0 0 15,-1-2-15,0 0 0,-1-2 16,0-2-16,-3 0 16,-1 1-16,-5 2 0,-1 3 0,-1 3 15,-2 2-15,0 1 16,-2 2-16,-1 3 0,0 2 16,0 1-16,-2 3 0,-2 2 0,0 1 15,0 2-15,-1 1 0,1 3 16,0 1-16,1 1 0,0-2 0,1 1 15,0 1-15,0-2 16,0-1-16,1-1 0,2 0 16,-1-2-16,0-2 0,1-2 0,-1-1 15,2-2-15,0-2 0,5-2 16,2-2-16,-1 0 0,2-2 0,5-5 16,0-3-16,0-1 15,-3 2-15,2-2 0,0-2 16,1 1-16,0 1 0,3-4 15,-1 3-15,-6 4 0,-2 2 0,1 0 16,-2 3-16,-3 1 0,-2 1 16,1 3-16,-2 2 15,0 1-15,-1 1 0,-1 3 0,0 1 16,-1 0-16,-1 2 0,0 2 16,1 2-16,-1 1 0,0 0 15,0 1-15,0 0 0,2-1 16,-1-3-16,0 1 0,-1 0 15,1-2-15,0-3 0,0 1 16,0-3-16,0 2 0,0-1 0,2-3 16,0-3-16,1-2 0,1-2 15,-1 2-15,-1-1 0,1 1 16</inkml:trace>
  <inkml:trace contextRef="#ctx0" brushRef="#br0" timeOffset="255560.0514">16670 14470 0,'0'0'0,"0"0"0,0 0 0,0 0 0,0 0 16,-2 25-16,2-25 0,-7 19 16,7-19-16,-9 23 0,3-8 15,-1 2-15,1 0 0,-2 1 16,1 0-16,1 0 0,0 0 15,2 6-15,2-1 0,0-1 16,0-2-16,5-1 0,1-2 0,3-3 16,0 0-16,2-4 0,1-2 15,2-2-15,1-1 0,4-1 16,2-3-16,-1-1 16,1-3-16,0-4 0,0-3 0,-1-1 15,0-2-15,1-1 0,1 2 16,2-2-16,-2-2 0,-1-2 15,0-3-15,-3 1 0,-2 0 0,-2 1 16,-2 0 0,-2 6-16,-3 3 0,0 2 0,-3-1 15,-1 5-15,0 2 0,-1 2 16,0 7-16,-2 0 0,0 3 16,-2 4-16,0 1 0,-1 0 15,2-1-15,0 2 0,0 4 16,0 0-16,3 3 0,1-2 15,3-1-15,-1 0 0,0 0 0,4 8 16,1 3-16,5-5 16,5-5-16,-2-6 0,0-3 15,2-4-15,3-3 16,-1 0-16,0-3 0,2-6 0,3-5 16,-2 0-16,-2-1 0,-1-3 15,0-4-15,0-1 0,0-2 16,0-2-16,0-3 0,-3 2 15,-1 1-15,-2-5 0,-2-1 16,-2 2-16,-1 1 0,-3 1 16,0 2-16,-2 3 0,0 3 15,-2 4-15,-2 2 0,0 0 0,-1 1 16,-5 2-16,-3 0 0,2 3 16,-1 1-16,1 1 0,2 0 15,0 1-15</inkml:trace>
  <inkml:trace contextRef="#ctx0" brushRef="#br0" timeOffset="255943.288">17676 14443 0,'0'0'0,"0"0"15,0 0-15,0 0 0,28 4 0,-28-4 16,27 10-16,-27-10 0,29 18 16,-13-6-16,2 2 15,-1 1-15,0 1 0,4 8 0,-1 3 16,-4-1-16,-1 1 0,0 9 16,-1 3-16,-3-4 0,-2-1 0,-2 3 15,-3 3-15,-2-4 16,-1-3-16,-1 4 0,-1 0 15,-2-6-15,0-4 0,-2-2 16,0-4-16,-1-2 0,2-3 0,1-3 16,-1-2-16,3-3 15,1-2-15,0-3 0,0-3 16,1-4-16,0 0 0,1-5 0,0-2 16,1-4-16,1-3 0,0 3 15,-1 2-15,-1 3 0</inkml:trace>
  <inkml:trace contextRef="#ctx0" brushRef="#br0" timeOffset="256277.0527">18144 14554 0,'0'0'0,"0"0"0,0 0 0,0 0 16,0 0-16,0 0 0,0 0 15,0 0-15,0 0 0,-24 16 16,24-16-16,-25 14 0,25-14 0,-33 21 15,12-7-15,-1-1 16,-3-1-16,1 3 0,0 2 0,-9 2 16,-1 2-16,-1-2 0,2 1 15,-5 4-15,2 0 0,1-1 16,0 0-16,4-1 16,5-2-16,-1 4 0,4-5 15,4-1-15,5-2 0,4-5 0,1-2 16,1-2-16,3-1 0,1-1 15,0-2-15,1 1 0,1-1 16,-1-1-16,3-2 0,-2 1 0,2-1 16,0 0-16,0 0 15,1-3-15,-1 3 0,0-2 16</inkml:trace>
  <inkml:trace contextRef="#ctx0" brushRef="#br0" timeOffset="260327.3116">12878 15684 0,'0'0'0,"0"0"15,0 0-15,0 0 0,-9 17 0,9-17 16,-9 19-16,4-7 0,-1 2 16,1 2-16,-2 4 15,2-1-15,-1 0 0,0 2 16,1 1-16,-2 6 0,2 1 0,-2-2 16,1-2-16,0-2 0,2 1 0,1 0 15,2 1-15,1-4 16,0-2-16,3 3 0,0-3 15,0-6-15,1-3 0,1-2 16,2-2-16,1-2 0,2-4 0,4-4 16,1-4-16,-1-1 15,1 1-15,-2-4 0,0-2 16,0-1-16,1 0 0,3-9 16,2-1-16,-2 3 0,-2 1 0,0 0 15,1-2-15,-1-1 0,0 0 16,-3 0-16,-1 2 15,-2 1-15,-2 3 0,1 1 0,0 3 16,-2 3-16,0 2 0,-2 0 16,0 2-16,-2 1 0,0 5 15,-2 1-15,1 3 0,-2 2 16,-1 1-16,0 3 0,-1 3 16,0 3-16,0 2 0,-3 8 15,0 3-15,-2 2 16,-1 1-16,-2 10 0,-1 4 0,1-2 15,0 0-15,0 11 0,1 0 16,2 0-16,1-1 0,-3 8 16,0 0-16,0-3 0,1-2 0,1 0 15,0-2-15,0 1 0,-1-6 16,-2 2-16,-1 4 0,-2-11 16,0-7-16,0-2 0,1 0 15,-1-4-15,0-2 0,1-4 16,1-3-1,3-8-15,2-4 0,0-2 0,0 0 0,-11-5 16,-7-4-16,3-2 16,-2-3-16,-5-3 0,-3-3 15,1-1-15,0-1 0,-4-4 0,-4-2 16,3 1-16,2-2 0,-4-6 16,3-3-16,5 1 0,6-1 0,5 8 15,5 5-15,4 4 16</inkml:trace>
  <inkml:trace contextRef="#ctx0" brushRef="#br0" timeOffset="260559.7741">13508 16118 0,'0'0'0,"0"0"16,28 2-16,-7 0 0,3 0 0,13 1 15,2 2-15,8 0 0,-4 1 16,3 2-16,-4 3 0,-4-4 16,-2 0-16,-9-2 15,-6-1-15,-4-1 0</inkml:trace>
  <inkml:trace contextRef="#ctx0" brushRef="#br0" timeOffset="260743.501">13578 16426 0,'0'0'15,"11"1"-15,7 2 0,1 1 0,5 0 16,14 2-16,7-1 0,15 4 0,3 1 15,-4-2 1,-12-1-16,-11-2 0</inkml:trace>
  <inkml:trace contextRef="#ctx0" brushRef="#br0" timeOffset="262966.9479">14772 15466 0,'0'0'16,"0"0"-16,0 0 0,0 0 0,0 0 16,-12 31-16,12-31 15,-12 35-15,4-15 0,-2 4 16,-3 1-16,-1 3 0,0 1 0,-3 11 15,-1 3-15,-1 10 0,1 0 16,0 0-16,-2 0 0,-1 8 16,1-2-16,2-1 0,2-1 15,1 1-15,2-8 0,6-1 16,3-1-16,2-4 0,2-5 0,6-5 16,4-5-16,2-5 15,2-3-15,1-2 0,1-3 16,-1-3-16,1-3 0,4-6 0,2-4 15,-2-4-15,0-3 0,0-2 16,-1-3-16,2 0 0,0 1 16,2-5-16,2-4 0,0-3 15,-2-3-15,-2-2 0,-1-2 16,-2 2-16,-1 2 0,-2 0 16,0 0-16,-2 3 0,0 1 0,-1 2 15,-1-1-15,-2 4 0,-1 2 16,-3 0-16,0 2 0,-2 4 15,-1 5-15,-1 1 0,-1 3 16,0 0-16,0 3 0,-3 4 16,-1 1-16,-2 0 0,0 2 15,-1 2-15,1 3 0,1 2 16,-1 2-16,2 1 0,1 1 16,0 0-16,3 1 0,3 5 15,1-1-15,3 0 0,2-3 16,0-3-16,2-2 0,-1-3 0,0-2 15,1-4 1,1-2-16,1-3 0,-1-3 16,-3-1-16,-1-1 0,3-6 15,2-6-15,-2 0 0,-2-1 0,1-4 16,-1 0-16,-3 2 0,-2 1 16,-2-6-16,-3-3 15,-1 1-15,-1-1 0,-3 5 0,0 4 16,-2 1-16,-1 3 0,-1 1 15,0 0-15,0 2 0,0 2 16,0 4-16,-1 2 0,3 1 0,-1 2 16,0 1-16,1 1 15,3 4-15,0 2 0,5 2 16,5 1-16,1 0 0,3 0 0,7 0 16,6-1-16,1 0 0,0 2 15,10 1-15,3-1 0,1-1 16,-1 0-16,5-3 15,3-2-15,-5-3 0,-6-3 0,6-1 16,1-2-16,-5-4 0,-2-3 0,-3-6 16,-3-3-1,-5 0-15,-4 1 0,-2-3 0,-3-3 16,-2 0-16,-2 1 0,-4 1 16,-2 1-16,-3 1 0,-1 1 15,-3-1-15,-1 1 0,0 5 16,0 2-16,-3 1 0,-1 1 15,-3 4-15,-2 3 0,-2 4 16,0 4-16,0 2 0,2 2 0,1 3 16,0 5-16,-1 2 0,0 4 15,1 4-15,0 4 0,2 3 16,1 4-16,-1 10 0,1 2 16,2-1-16,2 3 0,1 10 15,2 0-15,-2-5 0,1-4 0,1 3 16,-1 2-16,0 3 15,-1-6-15,-1-4 0,-2-3 16,-1-6-16,0-3 0,-4-4 16,-2-4-16,-4-7 0,-1-6 0,-6-4 15,-6-4-15,2-5 16,1-3-16,-5-5 0,-4-3 0,-2-2 16,-1-1-16,-2-5 0,-1-4 15,1-5-15,1-2 0,12 5 16,8 6-1,7 3-15</inkml:trace>
  <inkml:trace contextRef="#ctx0" brushRef="#br0" timeOffset="263593.2637">15955 17018 0,'0'0'0,"0"0"0,0 0 15,-6-27-15,6 27 0,-5-23 0,0 10 16,1 1-16,1-1 0,-3 0 15,1-1-15,-2 2 0,0-1 0,-1 0 16,-1 3-16,1 3 16,-1 1-16,-3 4 0,-2 2 15,-1 1-15,1 2 0,-4 4 16,1 1-16,1 2 0,3 2 0,2 4 16,1 2-16,2 0 0,2 0 15,1 1-15,3 1 16,2-1-16,0-1 0,2 3 0,3-2 15,-1-5-15,1-1 0,1 1 16,1-1-16,-2-5 0,1-3 0,2-2 16,0-4-16,3-4 15,3-2-15,-2-4 0,-1-1 16,-1 0-16,-1 1 0,1-2 0,-1-1 16,1 0-16,0-1 0,0-3 15,0 0-15,-1 1 0,0 2 16,-3 1-16,-1 3 0,-1 1 15,1 1-15,-2 3 0,-1 1 16,-1 2-16,0 1 0,-1 2 16,3 5-16,-3 0 0,0 1 0,-2 3 15,1 0-15,-1 3 16,0 0-16,0 9 0,1 3 16,1 1-16,1 1 0,4 2 15,4 3-15,1-4 0,1-2 0,4 3 16,3-4-16,-4-4 0,-3-4 15,-2-3-15</inkml:trace>
  <inkml:trace contextRef="#ctx0" brushRef="#br0" timeOffset="264011.9886">16598 15747 0,'0'0'16,"0"0"-16,0 0 0,-27 15 15,16-7-15,-4 5 0,-4 3 16,-5 7-16,0 1 0,2 6 16,0 5-16,-3 10 0,1 0 0,3 4 15,2 2-15,1 8 0,5-3 16,5 9-16,7 1 0,6-7 15,2-4-15,5 4 0,1 2 16,3 3-16,3-6 0,7-1 16,5-1-16,-9-16 0,-6-10 15,-5-10-15</inkml:trace>
  <inkml:trace contextRef="#ctx0" brushRef="#br0" timeOffset="264710.9526">17389 15886 0,'0'0'0,"0"0"0,0 0 16,0 0-16,0 0 0,24-10 0,-24 10 16,25-4-16,-25 4 0,35-3 15,-11 2-15,4 1 0,3-1 0,4 1 16,5-1 0,10 1-16,1 1 0,14 0 0,2 1 0,12 1 15,-3 1-15,0 0 16,0 1-16,8 0 0,-5 2 0,9 0 15,-4-1-15,-6 0 0,-3 1 16,31 0-16,-9 1 0,-8-4 16,-5-2-16,-5 4 0,-2 1 15,-8 0-15,-3-1 0,-3-5 16,-2-3-16,-5 3 0,-2 1 0,5 5 16,5 0-16,-13-6 15,-9-6-15,3 3 0,3 2 16,-11 0-16,-6 2 0,1-4 15,1 0-15,-6-2 0,-3-1 0,-7 0 16,-2-2-16,-10 6 16,0 1-16,0-2 0,1-1 15,-4 3-15,-2 0 0,2-2 16,-2 2-16,0 0 0,0 0 0,0 0 16,-6 1-16,1 0 0,-2 1 15,-5 3-15,-4 1 0,2-1 16,3 0-16,3-1 15</inkml:trace>
  <inkml:trace contextRef="#ctx0" brushRef="#br0" timeOffset="265229.4234">17370 15956 0,'0'0'0,"0"0"0,0 0 16,0 0-16,0 0 0,0 0 0,0 0 15,0 0-15,3 24 0,-3-24 16,-3 29-16,1-11 0,0 2 0,0 4 16,0 3-16,-1 2 0,1 2 15,0 11-15,-1 2 16,-1 0-16,1 1 0,-1 10 0,-1 2 15,1-4-15,-1-5 0,-2 10 16,-2 0-16,-1-8 0,-1-4 16,-3 0-16,-2-5 0,3-6 15,1-4-15,1-8 0,1-5 16,2-4-16,1-3 0,3-5 16,1-5-16,-2-2 0,1-2 0,0-5 15,-2-5-15,0 1 0,1-4 16,-2-4-16,1-7 0,-2-3 15,-2-4-15,2 7 0,2 5 16,0 4-16</inkml:trace>
  <inkml:trace contextRef="#ctx0" brushRef="#br0" timeOffset="265560.7945">17767 16293 0,'0'0'0,"0"0"0,12 15 0,-4-3 15,0 1-15,6 10 0,4 4 16,-2 2-16,0 2 0,2 7 16,0 3-16,-2-3 0,-3-1 0,0 11 15,-1 4-15,-3-6 0,-2-5 16,-2 1-16,-1-2 15,-1-3-15,-3-4 0,-1 1 0,-2-2 16,1-8-16,0-3 0,-1-3 16,-2-2-16,1-6 0,-1-3 15,0-6-15,-3-4 0,2 0 16,-2-2-16,2-6 0,2-5 16,1 3-16,0 2 0,1 2 15</inkml:trace>
  <inkml:trace contextRef="#ctx0" brushRef="#br0" timeOffset="265844.294">18051 16444 0,'0'0'0,"0"0"15,0 0-15,-15 24 0,15-24 0,-13 23 16,5-9-16,-1 3 0,1 1 15,-6 2-15,-1 1 0,-6 6 16,1 0-16,0 1 0,2 2 16,0-2-16,0-1 0,-4 2 15,0-2-15,2-2 0,2 0 0,1-3 16,3-2-16,3-4 16,1-3-16,3-6 0,4-4 0,2-7 15,1-4-15,4-2 0,4-2 16,-1 2-16,-2 0 0,1 3 15</inkml:trace>
  <inkml:trace contextRef="#ctx0" brushRef="#br0" timeOffset="266177.0653">18349 16027 0,'0'0'0,"0"0"0,0 0 0,27 4 16,-27-4-16,21 7 0,-10-1 16,0 1-16,-1 1 0,0 1 15,-2 0-15,-1 1 0,-3 1 0,0 5 16,-2 1-16,-2-1 0,-2 0 16,-3 0-16,0-2 0,-3 1 15,-1-1-15,-2 1 0,-2-1 16,1 0-16,1 0 0,0-2 15,1 1-15,2-2 0,3-1 0,1 0 16,4 0-16,5-1 0,1-1 16,5-1-16,5 0 0,0-1 15,2 0-15,6 3 16,7 0-16,-5-1 16,-4-1-16,-5-1 0</inkml:trace>
  <inkml:trace contextRef="#ctx0" brushRef="#br0" timeOffset="266444.0074">18719 16719 0,'0'0'0,"8"1"15,5 1-15,3-1 0,4 1 0,9 2 16,3 2-16,3 0 0,3-1 16,9 2-16,-2 0 0,-1-1 15,-1-2-15,3 0 0,-3-1 16,-3 0-16,-2-1 0,-5-1 16,-2-2-16,-7-4 0,-5-4 0,-4 2 15,-3 1-15,-3 2 0</inkml:trace>
  <inkml:trace contextRef="#ctx0" brushRef="#br0" timeOffset="266713.1857">19120 16574 0,'0'0'16,"0"0"-16,0 0 0,0 21 15,0-21-15,0 25 0,0-9 0,-1 2 16,0 0-16,0 3 0,-2 4 16,0 5-16,0 1 0,0-2 15,-1 1-15,2-3 0,0-1 16,1 3-16,0-1 0,1-3 16,0-1-16,1-5 0,0-3 15,1-3-15,1-3 0,1-6 16,1-1-16,0-2 0,-2 1 0,0-1 15</inkml:trace>
  <inkml:trace contextRef="#ctx0" brushRef="#br0" timeOffset="266976.7731">19805 16587 0,'0'0'0,"0"0"16,0 0-16,3 22 0,-3-22 0,4 28 15,-1-11-15,-1 2 0,0 2 0,-2 2 16,-1 3-16,-1 7 16,-1 1-16,1 1 0,0 0 15,0 11-15,1 1 0,0-3 16,-1-4-16,1 0 0,0 0 0,0-3 15,0-8-15,1-6 0</inkml:trace>
  <inkml:trace contextRef="#ctx0" brushRef="#br0" timeOffset="268944.1949">21007 16596 0,'0'0'0,"0"0"0,0 0 16,0 0-16,0 0 0,0 0 15,0 0-15,0 0 0,0 0 0,0 0 16,29 4-16,-29-4 16,0 0-16,30-1 0,-30 1 0,36 1 15,-16 1-15,4 1 0,5-2 16,1 1-16,1 1 0,9-2 16,3 2-16,-1 0 0,-1-1 0,9 2 15,-1-2-15,-4 1 0,-3 1 16,-1 0-16,-1 0 15,1 0-15,-6 0 0,-6 1 16,-6-2-16,-3 1 0,-3 0 0,-6-2 16,-2-1-16,-2 1 0,-2 0 15,-1-2-15,-4 0 0,0 0 16,0-2-16,-3 1 0,0 1 16,-1-1-16,-1 0 0,1 0 15,0 0-15,2 1 0</inkml:trace>
  <inkml:trace contextRef="#ctx0" brushRef="#br0" timeOffset="269710.9599">21569 16197 0,'0'0'0,"0"0"0,0 0 16,0 0-16,0 0 0,0 0 0,0 0 15,6 22-15,-6-22 0,0 0 16,7 29-16,-7-29 0,6 25 15,-5-10-15,1 2 16,-2 0-16,0 0 0,0 5 0,-2 3 16,1 0-16,0 0 0,0 8 15,1 1-15,-1-1 0,0-2 0,0 7 16,0-1-16,0-2 16,0-2-16,-1-1 0,1-1 15,0-5-15,0-2 0,0-6 0,0-3 16,0-2-16</inkml:trace>
  <inkml:trace contextRef="#ctx0" brushRef="#br0" timeOffset="269943.9855">21195 17039 0,'0'0'0,"0"0"0,0 0 16,0 0-16,0 0 0,32 5 0,-32-5 16,37 6-16,-15-2 0,4-2 15,2 1-15,1 0 0,1 2 0,11 1 16,3 1-16,2 0 16,1 0-16,10 3 0,-2-1 15,-11-2-15,-8 0 0,-6-3 0</inkml:trace>
  <inkml:trace contextRef="#ctx0" brushRef="#br0" timeOffset="270377.2502">22459 16693 0,'0'0'0,"0"0"0,0 0 16,22-7-16,-11 4 0,5 2 16,4 0-16,1 2 0,0 1 15,9 1-15,4 2 0,-4 0 0,-1-1 16,-1 1-16,-2 1 15,-1 2-15,0 1 0,1 5 0,-3 2 16,-6 1-16,-5 1 0,-8-2 16,-6-1-16,-3 0 0,-4 0 15,-4 2-15,-4 1 0,-4-1 16,-2 0-16,-2 0 0,-2 0 16,0-2-16,-1 0 0,-5 2 15,1-1-15,4 0 0,4 1 16,3-5-16,5-4 0,5-2 15,2 1-15,4-4 0,5-3 0,3-1 16,1-4-16,-1 0 16,1 2-16,-2 0 0</inkml:trace>
  <inkml:trace contextRef="#ctx0" brushRef="#br0" timeOffset="270693.8129">23120 16647 0,'0'0'0,"0"0"15,0 0-15,0 0 0,0 0 0,0 0 16,-25 8-16,25-8 0,-18 11 0,18-11 16,-21 15-16,9-4 0,0 1 15,-3 3-15,-1 3 16,-1 1-16,2-1 0,-4 9 15,2 1-15,3-1 0,1 2 0,4 1 16,3 2-16,4 6 0,3-1 16,7-4-16,4-2 0,1-3 15,2-2-15,1-1 0,3 0 16,2-3-16,2-3 0,6 0 16,-1-6-16,0-4 0,-1-4 0,-8-2 15,-3 1-15,-4-2 0</inkml:trace>
  <inkml:trace contextRef="#ctx0" brushRef="#br0" timeOffset="271143.3675">23601 16300 0,'0'0'0,"7"3"16,3 2-16,2 1 0,2 0 0,7 7 15,3 2-15,-2 3 0,-3 3 0,9 9 16,2 4-16,-2 0 16,-1 0-16,-4 5 0,-1 4 15,-1 8-15,-2-2 0,-6 5 16,-2 4-16,-2 2 0,-4-7 0,-2 4 15,-5 3-15,-1-5 0,-1-2 16,-5 5-16,-2-2 0,-2-2 16,-2-3-16,-4 0 0,-5-1 15,5-9-15,2-7 0,-8 13 16,3-6-16,6-16 0,-1 1 16,-4 0-16,-3-1 0,6-3 0,2-2 15,1-3-15,0-2 16,1-1-16,-1 2 0,0-5 15,1-1-15,0-1 0,-1 0 0,1-2 16,0-3-16,3-1 0,1 0 16,-3-3-16,-2-2 0,4 1 15,2 0-15,3 0 0</inkml:trace>
  <inkml:trace contextRef="#ctx0" brushRef="#br0" timeOffset="272079.3579">17558 17090 0,'0'0'0,"0"0"0,0 0 0,0 0 0,0 0 16,0 0-16,0 0 15,0 0-15,0 0 0,0 0 16,0 0-16,0 0 0</inkml:trace>
  <inkml:trace contextRef="#ctx0" brushRef="#br0" timeOffset="272731.9761">22789 17517 0,'0'0'15,"0"0"-15,0 0 0,0 0 0,0 0 16,0 0-16,0 0 15,0 0-15,0 0 0,-24 10 0,24-10 16,0 0-16</inkml:trace>
  <inkml:trace contextRef="#ctx0" brushRef="#br0" timeOffset="277977.2138">11953 8046 0,'0'0'0,"0"0"15,0 0-15,-28-7 0,28 7 0,-34-4 16,10 3-16,-2 3 0,0 1 16,-10 5-16,-2 3 0,3 6 15,2 4-15,-2 9 0,5 4 16,4 2-16,4 3 0,0 15 16,5 6-16,2-1 0,4 0 0,1 16 15,4 4-15,1-3 0,3-1 16,0 13-16,0 2 0,-2 28 15,1-16-15,-6-4 16,-2-3-16,-3-12 0,-4-6 0,-4-2 16,-3-1-16,-3-5 0,0-6 15,-11-5-15,-6-5 0,1-6 16,0-3-16,-5-3 0,-2 0 16,0-4-16,-3-4 0,4-1 15,5-3-15,3-8 0,2-7 0,6-1 16,4-2-16,6-3 0,3-2 15,6 0-15,5 0 0,1-2 16,1-1-16,2-3 0,0-1 16,6 1-16,0 0 0,0 0 15,3 1-15,2 2 0,1 0 16,2 2-16,2 2 0,2 3 0,3 1 16,1 2-16,4 3 15,-1 0-15,2 2 0,3 9 0,0 2 16,-3 3-16,-1 3 0,1 4 15,0 7-15,-1 0 0,-1 0 16,2 17-16,-2 3 0,-5 3 16,-1 1-16,-3 14 0,-3 1 15,-1-3-15,-4-1 0,-3 46 16,-4-1-16,-2-13 0,-2-7 16,-3 0-16,-3 3 0,2-1 15,1-2-15,-3 9 0,-3 8 16,4-9-16,2-7 0,-2 11 15,0 8-15,-5-5 0,-2-2 0,-2 4 16,-1 4-16,3-7 0,2-2 16,0 12-16,1 7 0,-1-9 15,0-8-15,-5 7 0,-2 6 16,4-10-16,4-8 0,2 9 16,3 4-16,-1-14 0,-2-9 15,-2 9-15,-2 7 0,3-9 16,4-8-16,2 5 0,1 3 15,4-12-15,2-6 0,0 7 16,0 6-16,2-11 0,0-7 16,3 0-16,1 2 0,1-8 0,-1-7 15,3 4-15,3 1 0,0-12 16,1-9-16,-1 2 0,3 2 16,-1-8-16,0-6 0,0-7 15,1-5-15,-2-2 0,0 0 0,-3-4 16,-1-2-16,-2-10 0,-1-6 15,3-3-15,0 0 0,0-2 16,-2-1-16,-2-3 0,-1-2 16,0-3-16,1 3 0,-1-3 15,1 3-15,-1-3 0,0 0 0,0 0 16,0 0-16,0 0 16,0 0-16,0-3 0,0 3 15,-3-7-15,-1-1 0,-7-7 16,-5-4-16,3 3 0,2 3 0,2 3 15</inkml:trace>
  <inkml:trace contextRef="#ctx0" brushRef="#br0" timeOffset="282377.2184">24598 13061 0,'0'0'0,"0"0"0,0 0 0,0 0 16,0 0-16,-3 24 0,3-24 15,-5 21-15,5-21 0,-6 27 16,0-9-16,0 2 0,-1 0 0,-2 1 16,-2 3-16,1-2 0,0-1 15,-2 8-15,1 0 16,1-3-16,3-2 0,-1 4 0,1-2 15,3-8-15,2-1 0,1 1 16,2-2-16,1-5 0,1-2 0,6-3 16,3-3-16,1-1 15,2-2-15,1-2 0,2-1 16,-1-3-16,1-2 0,5-3 16,3-2-16,-3-2 0,-1 0 0,-2-3 15,-2-3-15,0 2 0,-1 0 16,-2 1-16,0-2 15,-1 0-15,-2 2 0,-3 0 16,-2 4-16,-1 0 0,-1 0 0,1 2 16,-1 1-16,-1 4 0,-2 2 0,-2 5 15,0 0-15,0 0 16,0 3-16,-1 6 0,-3 3 16,0 1-16,0 1 0,-2 6 15,1 7-15,-2 1 0,0-1 0,0 13 16,-1 5-16,1 0 0,2 0 15,-2 16-15,1 6 0,-1-7 16,1-7-16,-1 16 0,-1 5 16,-1-10-16,0-8 0,-3 9 15,-1 0-15,0-10 0,1-6 0,-9 19 16,0-8-16,5-15 0,3-9 16,-1-8-16,-3-6 15,0-8-15,-2-4 0,3-6 16,-3-1-16,0-4 0,2-1 0,-9-6 15,-7-4-15,7-4 0,2-3 16,5 4-16,6 5 0,3 1 16</inkml:trace>
  <inkml:trace contextRef="#ctx0" brushRef="#br0" timeOffset="282561.0262">25176 13504 0,'0'0'0,"12"-2"16,6 0-16,3 2 0,2 1 0,14 0 15,6 1-15,8 0 0,-4 0 16,5 4-16,-3 2 0,-12-1 16,-8-2-16,-6-1 0</inkml:trace>
  <inkml:trace contextRef="#ctx0" brushRef="#br0" timeOffset="282693.7579">25145 13810 0,'0'0'0,"0"0"0,0 0 15,0 0-15,16 19 0,-16-19 16,32 12-16,-8-6 0,3 0 0,10 0 16,7 0-16,3 0 0,-6 0 15,-7-1-15</inkml:trace>
  <inkml:trace contextRef="#ctx0" brushRef="#br0" timeOffset="283410.4346">26758 12978 0,'0'0'0,"0"0"0,0 0 0,-8-30 16,8 30-16,-12-25 0,2 10 16,-3 2-16,-4-2 0,-6-1 15,-2-1-15,-1 4 0,1 4 0,-1 2 16,-1 4-16,-2 2 15,3 1-15,5 7 0,5 5 16,3 2-16,5 0 0,4 7 16,7 4-16,3 2 0,4 2 0,3 4 15,3 4-15,-1 2 0,-1 2 16,1 12-16,-3 3 0,-4-5 16,-4-2-16,-3 4 0,-3-3 15,-7-3-15,-4-3 0,-9 1 16,-6-1-16,-1-5 0,-2-3 0,-9-2 15,-2-4-15,5-6 16,2-6-16,2-2 0,0-1 0,4-5 16,2-2-16,7-2 0,6-1 15,5-3-15,4 0 0,0-3 16,3-1-16,2 2 0,-1-3 16,3 2-16,2 2 0,2 0 0,1 1 15,1 2-15,3 1 16,2 3-16,-1 1 0,1 4 0,0 4 15,-1 3-15,0 4 0,2 7 16,1 9-16,-2 0 16,-1 0-16,2 13 0,-1 5 15,-2-1-15,-1 0 0,0 12 0,-3 1 16,0-1-16,-1-2 0,-1 11 16,-1 0-16,-2-2 0,-5-3 15,-2 28-15,-2-12 0,1-6 16,-1-5-16,0-9 0,1-7 15,-3-10-15,-2-8 0,7 3 16,4 2-16,3-11 0,1-8 0,5-6 16,4-5-16,8-12 0,8-7 15,-9-1-15,-7 1 0,-4 0 16</inkml:trace>
  <inkml:trace contextRef="#ctx0" brushRef="#br0" timeOffset="283994.2645">28673 12687 0,'0'0'0,"-5"-12"15,1-3-15,0 4 0,-2 1 0,-5-4 16,-3-1-16,-1 2 0,1 1 15,-1 0-15,-2 3 16,1 2-16,-1 0 0,-4 4 0,-1 3 16,5 3-16,2 2 0,-3 8 15,2 6-15,0 0 0,3 2 16,2 6-16,3 5 0,2 6 16,1 4-16,4 7 15,4 3-15,-2 5 0,0-5 0,3 10 16,2 0-16,-1-5 0,2-5 15,-2 5-15,1 3 0,-3 3 16,-2-6-16,0-5 0,0-6 16,-4 1-16,-2-1 0,-4-4 15,-1-5-15,-1-6 0,-1-5 0,0-2 16,-2-2-16,-3-5 0,-4-6 16,-2-5-16,-6-4 0,-2-4 15,-3-3-15,-4-4 0,-2-4 16,-6-4-16,-2-3 0,-1-8 15,0-4-15,7 4 0,12 9 0,9 5 16</inkml:trace>
  <inkml:trace contextRef="#ctx0" brushRef="#br0" timeOffset="284178.6953">27908 13033 0,'0'0'15,"14"0"-15,4 1 0,6 1 16,5-1-16,12 0 0,7 0 16,10 2-16,1 2 0,10 1 15,0 0-15,-5-1 0,-3-3 0,-6 1 16,-13-1 0,-11-1-16</inkml:trace>
  <inkml:trace contextRef="#ctx0" brushRef="#br0" timeOffset="284444.4189">28962 12887 0,'0'0'15,"0"0"-15,0 0 0,-23 16 0,11-7 16,0 2-16,0 2 15,0 2-15,1-1 0,-2 10 0,0 4 16,2-1-16,1 1 0,2 0 16,2 0-16,4-1 0,1-2 15,2 5-15,3-3 0,2-1 16,3-2-16,3-4 16,2-5-16,1-2 0,-2-3 0,-2-2 15,-2-2-15,-1 0 0</inkml:trace>
  <inkml:trace contextRef="#ctx0" brushRef="#br0" timeOffset="284711.3195">29251 12983 0,'0'0'0,"0"0"16,0 0-16,0 0 0,15 21 0,-15-21 15,16 25-15,-16-25 0,21 32 0,-6-13 16,1 2-16,1 0 16,-1 0-16,5 6 15,-1 0-15,-1-4 0,-3-3 0,4 5 16,-1-1-16,-4-3 0,-1-2 0,-3-5 16,-1-4-16,-4-6 0,0-2 15,-2 0-15,-1-1 16,1 1-16</inkml:trace>
  <inkml:trace contextRef="#ctx0" brushRef="#br0" timeOffset="284960.7898">29607 12980 0,'0'0'15,"0"0"-15,0 0 0,0 0 16,0 0-16,0 0 0,-31 20 15,31-20-15,-26 20 0,10-4 16,-5 2 0,-2 1-16,-3 1 0,3 0 0,2 0 15,-4 2-15,0 1 0,3-4 16,2-1-16,-1 0 0,2-4 16,7-3-16,2-4 0,3-4 15,3-5-15,1-2 0,0-3 0,1 2 16,0 1-16,1-1 0</inkml:trace>
  <inkml:trace contextRef="#ctx0" brushRef="#br0" timeOffset="285161.1912">30000 12974 0,'0'0'0,"0"0"0,0 0 15,17 24-15,-10-13 0,1 5 0,1 3 16,1 9-16,-2 0 0,-4 5 16,-2 1-16,-4 1 0,-3 0 0,-11 10 15,-5 1-15,3-9 0,4-6 16,3-6-16</inkml:trace>
  <inkml:trace contextRef="#ctx0" brushRef="#br0" timeOffset="285694.2386">26919 15384 0,'0'0'0,"0"0"0,0 0 0,34-1 16,-34 1-16,36 1 0,-9-1 15,3 2-15,4 0 0,10 3 0,1 0 16,0 1-16,2-3 0,-1 1 16,-9 0-16,-6-1 0</inkml:trace>
  <inkml:trace contextRef="#ctx0" brushRef="#br0" timeOffset="286277.5039">28597 14869 0,'0'0'0,"0"0"0,0 0 0,0 0 16,0 0-16,0 0 0,-20-14 15,20 14-15,0 0 0,-24-12 16,14 10-16,-1 2 0,0 2 0,-3 1 15,-1 1-15,0 1 0,-2-1 16,2 5-16,-1 4 0,2 2 16,2 2-16,-4 8 0,1 3 15,2 0-15,0 1 0,0 10 16,2 1-16,2 1 0,2 0 0,1 5 16,2 5-16,-1 8 15,2-1-15,-1 2 0,0 1 16,0 4-16,1-8 0,0 6 15,2 4-15,-3 0 0,-2-9 0,2 5 16,0 5-16,-1-7 0,0-2 16,-5 24-16,-1-9 15,2-15-15,1-11 0,0 4 0,0 5 16,1-9-16,1-7 0,-2-4 16,-3-2-16,0-8 0,-1-5 15,-1-1-15,0 1 0,2-9 16,-2 0-16,0-3 0,-2 0 15,2-4-15,0-2 0,-3-6 0,-3-5 16,-7-3-16,-4-4 0,0-6 16,-1-4-16,1-5 0,2-5 15,7 9-15,6 6 0,3 5 16</inkml:trace>
  <inkml:trace contextRef="#ctx0" brushRef="#br0" timeOffset="286510.7477">28098 15476 0,'0'0'0,"0"0"0,0 0 15,36-1-15,-18 1 0,3 1 16,3 0-16,8 1 0,1 0 0,3 0 15,3 1 1,5-2-16,-4 0 0,-6 0 16,-7 0-16,-5-1 15</inkml:trace>
  <inkml:trace contextRef="#ctx0" brushRef="#br0" timeOffset="286793.9331">28912 15225 0,'0'0'0,"0"0"15,0 0-15,0 0 0,0 0 16,-19 29-16,19-29 0,-16 23 16,16-23-16,-16 30 0,8-11 15,-1 0-15,0 0 0,-2 10 16,1 2-16,2-1 0,2-1 0,1 0 15,3-1-15,1 5 0,1 0 16,2-1-16,2-1 0,1-3 16,-1-3-16,2-2 15,0-3-15,2-2 0,1-3 16,-2-4-16,-2-1 0,0-3 0</inkml:trace>
  <inkml:trace contextRef="#ctx0" brushRef="#br0" timeOffset="287010.4923">29107 15515 0,'0'0'0,"0"0"0,0 0 16,0 0-16,26 4 0,-26-4 15,35 3-15,-14 1 0,1 1 0,2-1 16,3 1-16,7 3 0,-1-1 15,-1 0-15,0-2 0,-1 0 16,-3 1-16,4-2 0,-3-4 16,-6 1-16,-4-1 0,-4 1 15</inkml:trace>
  <inkml:trace contextRef="#ctx0" brushRef="#br0" timeOffset="287327.7997">29793 15441 0,'0'0'0,"0"0"16,0 0-16,14 17 0,-14-17 0,16 19 16,-5-4-16,0 1 0,0 2 0,0 1 15,1 2-15,1 5 16,-1 0-16,-1 0 0,0 0 15,0-1-15,0-1 0,1 4 16,0-2-16,-3 0 0,0 0 0,-1-6 16,0-1-16,-3-4 0,0-2 15,-2-3-15,-1-3 16,-1-2-16,-1-1 0,0-4 16,-3-9-16,1-1 0,1-3 15,0 2-15,-1 1 0,1 2 0</inkml:trace>
  <inkml:trace contextRef="#ctx0" brushRef="#br0" timeOffset="287599.0346">29980 15473 0,'0'0'0,"0"0"0,0 0 16,0 0-16,0 0 0,0 0 15,0 0-15,0 0 0,0 0 0,-15 16 16,15-16-16,-14 20 0,14-20 15,-18 25-15,6-10 0,-1 0 16,-1 1-16,1-1 0,0 1 16,0 1-16,-1-1 0,-2 5 15,-1 0-15,2-3 0,2-2 16,-1-2-16,0 0 16,3-3-16,1 0 0,2-4 0,3 0 15,-1-2-15,2-1 0,2-4 16,1-3-16,0 1 15,1 2-15,0-4 0</inkml:trace>
  <inkml:trace contextRef="#ctx0" brushRef="#br0" timeOffset="287927.956">30360 15372 0,'0'0'0,"6"5"16,4 3-16,-1 1 0,0 1 0,2 4 16,0 4-16,-1 2 0,0 3 15,-2 1-15,1 3 16,-2-1-16,0 1 0,-3 7 0,-3 1 16,-2-4-16,-2-3 0,-2 1 15,0 0-15,-3 0 0,-1-1 16,-1-3-16,-1-2 0,-3-2 15,-2-1-15,0-1 0,-2 1 16,4-3-16,2-1 0,1-3 16,1-1-16,1-2 0,1 0 0,1-2 15,-1-1-15,0-2 0,0-2 16,3-2-16,1 1 16,0-1-16</inkml:trace>
  <inkml:trace contextRef="#ctx0" brushRef="#br0" timeOffset="314095.038">4262 5506 0,'0'0'0,"0"0"0,0 0 16,0 0-16,0 0 0,0 0 16,21-7-16,-21 7 0,0 0 15,0 0-15,17 13 0,-17-13 0,0 0 16,5 28-16,-5-28 0,-3 26 15,3-26-15,-15 32 0,8-13 16,-3-1-16,-2 3 0,-7 2 16,-2 1-16,0-2 0,2-2 15,-2 0-15,1 0 0,2-1 16,-2-2-16,-2 1 0,1-3 16,4-1-16,2-3 0,-1-3 15,4-2-15,5-1 0,1-1 16,4-2-16,2-2 0,2 2 0,4-3 15,0-2-15,2-3 16,1-1-16,1 2 0,1-4 0,2 1 16,-1 0-16,1 0 0,3 0 15,-3 1-15,2 0 0,-1 0 16,-1 2-16,-1 2 0,0 2 16,-3 0-16,-1 2 0,0 4 15,-2 2-15,1 0 0,-4 3 16,-2 2-16,1 3 0,2 2 0,-4 4 15,0 4-15,0 1 0,0 0 16,0 1-16,0 0 16,-3 6-16,2 2 0,-2-3 0,0-1 15,-1-1-15,1-1 0,0-1 16,0-3-16,3-3 0,-2-3 16,4-3-16,0-2 0,0-2 15,1 1-15,0-3 0,1-2 16,-1-4-16,0-3 0,0 1 15,-1-2-15,0 1 0</inkml:trace>
  <inkml:trace contextRef="#ctx0" brushRef="#br0" timeOffset="314795.3683">4630 5496 0,'0'0'0,"0"0"15,0 0-15,0 0 0,0 0 0,-3 26 16,3-26-16,-6 23 0,6-23 15,-3 29-15,1-11 0,1 0 16,-2 0-16,0-1 0,2-3 16,-1-2-16,1 1 0,-1-4 15,1 0-15,1-2 0,0-1 16,0-1-16,0-1 0,0-2 16,0-2-16,3-1 0,0-5 15,2 0-15,0-3 0,1-1 16,0-2-16,1 1 0,1 0 0,-1 0 15,3-2-15,-3 2 0,2 2 16,1-6-16,2-1 0,0 4 16,1 1-16,0 1 0,1 2 15,-1 0-15,1 1 0,-2 1 16,1 1-16,0 3 0,-2 1 16,0 1-16,-1 1 0,-2 1 15,0 3-15,-2 1 0,-2 1 16,-2 0-16,-4 0 0,-2 3 15,-3 2-15,-4-1 0,0 1 0,-10 5 16,-2 1-16,1 0 0,-4-1 16,-1-1-16,-3 0 15,-3 1-15,3-2 0,2 0 0,1 0 16,4-4-16,3-2 0,5 0 16,1-4-16,3 1 0,2-2 0,3-1 15,3-2-15,5-1 0,3 0 16,5-3-16,1-2 15,4 0-15,3 0 0,5-2 0,2-1 16,0 1-16,1 0 0,4-4 16,4 0-16,-4 1 0,-4 2 15,-4 3-15,-3 0 0,-6 1 16,-4 1-16,-2-1 0,0 1 16,-2 0-16</inkml:trace>
  <inkml:trace contextRef="#ctx0" brushRef="#br0" timeOffset="315378.6362">4261 6016 0,'0'0'0,"0"0"0,0 0 15,0 0-15,0 0 0,1 31 16,-1-31-16,3 24 0,-3-24 0,6 29 15,-1-12-15,-1-2 0,0 0 16,1-2-16,1-1 16,1 0-16,0-2 0,1-4 0,-1-1 15,-1-3-15,1-3 0,0-1 16,1-2-16,-2 1 0,1 1 0,3-6 16,3-4-1,2 1-15,2 0 0,4-4 0,-5 2 16,0-1-16,-1 3 0,-2-2 15,3 0-15,-1 1 0,1 1 0,3 1 16,3 0-16,1 1 0,-1-1 16,1 0-16,4 0 0,4 0 15,1 0-15,0 2 0,-2 0 16,1 4-16,1 2 0,-1 0 16,-1-2-16,-3 1 0,-2-2 0,4 3 15,3 1-15,-5 2 16,-1 1-16,-2 1 0,-2 1 15,-2 2-15,-1 1 0,-4 2 0,1 0 16,-3 2-16,-4 3 0,-6-1 16,-4 0-16,-1 1 0,-3 0 15,-1 3-15,-2 1 0,-4 0 16,0 0-16,-4-2 0,-1-2 16,-1-1-16,1-3 0,0 1 15,1-2-15,3 0 0,1-4 0,-1-1 16,-1-3-16,-1-1 0,-1 0 15,0-6-15,3-5 16,4 0-16,0-3 0,0-1 0,3 3 16,1 2-16</inkml:trace>
  <inkml:trace contextRef="#ctx0" brushRef="#br0" timeOffset="315728.7718">4833 5905 0,'0'0'0,"0"0"16,0 0-16,-15 17 0,8-9 0,-2 5 16,-2 2-16,0 1 0,1 2 15,-3 3-15,0 1 0,1-1 16,2-3-16,-2-2 0,2-3 16,0-2-16,2-1 0,4-3 15,-3-1-15,5-1 0,1 0 0,4-3 16,4-1-16,-1-2 15,3 0-15,4-1 0,3-3 0,4 0 16,2-2-16,0 0 0,0-2 16,0 2-16,0 0 0,0-1 15,-2 1-15,-1 0 0,-3-2 16,2 0-16,-6 3 0,-2 2 16,-4-1-16,0 2 0,-2 2 15,0 0-15,-2 2 0,-4 1 16,-3 3-16,0 0 0,-2 0 0,0 1 15,2-1-15,-1-1 0</inkml:trace>
  <inkml:trace contextRef="#ctx0" brushRef="#br0" timeOffset="316745.5624">3452 6939 0,'0'0'16,"0"0"-16,0 0 0,0 0 16,0 0-16,0 0 0,0 0 0,0 0 15,3 22-15,-3-22 0,-3 22 16,3-22-16,-6 29 0,6-29 16,-6 37-16,2-16 0,1 1 0,0-1 15,-1 0-15,1-2 0,0 0 16,1 2-16,-1-1 0,2-3 15,1-2-15,0-3 0,0-1 16,0-2-16,0 1 0,2-5 16,3-4-16,1 0 0,3-1 15,1-4-15,3-3 0,2-1 16,0-3-16,3-4 0,1-1 16,2 0-16,-3-2 0,2-1 15,1 0-15,-3-3 0,-3 0 0,3-2 16,-5 3-16,0 2 0,-1 0 15,-2 0-15,-1 2 0,-2 3 16,-2 1-16,-1 3 0,0 1 16,-2 3-16,1 2 0,-3 1 15,0 3-15,4 0 0,-4 2 16,0 3-16,0 3 0,0 1 16,0 1-16,0 7 0,-2 2 15,0 2-15,0 2 0,1 2 16,-2 3-16,0 2 0,-1 2 0,-1 9 15,-1-1-15,0 1 0,-2 0 16,-1 1-16,-1 2 0,-2 4 16,0-4-16,-1-1 0,-1-3 15,0-2-15,2-1 0,-1-1 16,0-1-16,-4-1 0,-2 0 0,-2-3 16,1-6-16,2-5 15,2-2-15,1-7 16,-2-1-16,-1-4 0,1-4 0,-1-6 15,2-3-15,0 1 0,6 1 16,1 2-16</inkml:trace>
  <inkml:trace contextRef="#ctx0" brushRef="#br0" timeOffset="316928.5959">4058 7159 0,'0'0'0,"8"-4"16,6 1-16,3 0 0,-1 1 0,12 1 16,0 0-16,1 0 0,-1 0 15,1 2-15,-1 0 0,-8 1 16,-5 1-16,-1-1 0,-3 0 16,-2-1-16</inkml:trace>
  <inkml:trace contextRef="#ctx0" brushRef="#br0" timeOffset="317083.5802">3894 7371 0,'0'0'0,"0"0"0,0 0 16,0 0-16,41 0 0,-41 0 16,39 0-16,-11 0 0,1 0 15,5 0-15,0 0 0,4-1 16,-6 1-16,-4-2 0</inkml:trace>
  <inkml:trace contextRef="#ctx0" brushRef="#br0" timeOffset="317461.2597">5213 7009 0,'0'0'0,"0"0"16,0 0-16,0 0 0,-25 8 0,25-8 16,-29 6-16,13 1 0,-1 0 15,-4 3-15,-1 2 0,0 0 16,2 1-16,-7 6 0,4 0 15,1 2-15,2 0 0,4 0 16,1-2-16,4 0 0,3 0 0,5 2 16,1-1-16,5-6 0,4-2 15,4-1-15,5-3 0,3 0 16,3-1-16,12-3 0,3-2 16,2-2-16,-1-1 0,3-2 15,0-2-15,8-4 0,-3-2 0,-8 1 16,-10 3-16,-6 2 0</inkml:trace>
  <inkml:trace contextRef="#ctx0" brushRef="#br0" timeOffset="317601.3431">5775 7241 0,'0'0'15,"0"0"-15,0 0 0,0 0 16,0 0-16,0 0 0,-29 17 0,29-17 15,0 0-15,-22 7 0</inkml:trace>
  <inkml:trace contextRef="#ctx0" brushRef="#br0" timeOffset="318322.8255">2439 7090 0,'0'0'15,"0"0"-15,0 0 0,0 0 0,0 0 16,0 0-16,0 0 16,0 0-16,0 0 0,-4 31 0,4-31 15,-3 29-15,3-29 0,-4 35 16,0-14-16,4 0 0,-2-2 16,2-2-16,2 1 0,-2-1 15,0 0-15,0 1 0,0-3 16,0-2-16</inkml:trace>
  <inkml:trace contextRef="#ctx0" brushRef="#br0" timeOffset="318778.0619">2254 7555 0,'0'0'0,"0"0"16,0 0-16,0 0 0,0 0 0,35 0 15,-35 0-15,33-6 0,-16 3 16,3-2-16,2-1 16,0-3-16,3-2 0,1-2 0,2-2 15,-3-1-15,-2-2 0,1 0 16,-2-2-16,-2 0 0,1-1 0,-1-7 16,-1 0-16,-4 1 15,-2 0-15,-4 2 0,-2-2 16,-4 1-16,-2 2 0,-2-1 15,-4 2-15,-2 2 0,-1 2 0,-4 0 16,-2 1-16,0 2 0,-4 3 16,-4 1-16,-5 2 0,2 4 15,0 0-15,-6 5 0,-1 3 16,0 2-16,0-1 0,-6 7 16,1 5-16,2 1 0,2 3 15,3 3-15,4 1 0,4 1 0,4 1 16,1 4-16,6 3 15,4-2-15,6-5 0,5 3 0,6 3 16,2 0-16,3-2 0,5 3 16,5 4-16,4 1 0,0-2 0,-7-9 15,-5-6-15,-6-6 16</inkml:trace>
  <inkml:trace contextRef="#ctx0" brushRef="#br0" timeOffset="319678.4646">2398 8685 0,'0'0'16,"0"0"-16,-1-14 0,-2 6 15,2-2-15,-2-1 0,-2 0 0,0-1 16,-3 1-16,1-2 0,-3 0 16,1 4-16,-3 1 0,-1 5 15,-3 3-15,0 2 0,-5 2 0,-1 6 16,-2 3-16,-1 2 16,1 0-16,1 4 0,-3 4 15,1 4-15,4 0 0,5 3 16,2 1-16,2-2 0,6-1 0,-1 6 15,5-2-15,4-2 0,2-3 16,6 1-16,5 1 0,-2-5 16,-1-5-16,5-2 0,1-1 15,4-5-15,0-2 0,1-4 16,3-2-16,1-4 0,-1-2 0,5-5 16,4-6-16,-3 0 15,-1 0-15,1-2 0,-1-4 16,-3 2-16,-1-3 0,-3-1 15,-4-2-15,-3 1 0,0 0 0,-5-1 16,-2-3-16,-1 2 0,-5 2 16,-2-1-16,-4 2 0,-1 2 15,-3 1-15,-5 2 0,-4 2 16,-6 3-16,-2 1 0,-6 5 16,-5 4-16,-1 1 0,0 1 15,-3 3-15,3 3 0,1-1 0,2 0 16,3 0-16,7-2 15,3 1-15,1 1 0,9-3 0,4 0 16,3 0-16,-1-1 0,9 2 16,7 1-16,3 0 0,2-3 15,1-1-15,3-1 0,2 1 16,1 2-16,-1 0 0,-2 0 16,-3 1-16,-4 0 0,-1 2 15,-5 1-15,-3 2 0,-1 2 16,-5 2-16,-4 2 0,-3 1 15,-2 3-15,-7-2 0,0-1 16,0-1-16,3-1 0,1 1 0,2 0 16,1 0-16,4-1 0,4-3 15,4-2-15,6-1 0,4-3 0,-1 0 16,-2 0-16,-1-1 16</inkml:trace>
  <inkml:trace contextRef="#ctx0" brushRef="#br0" timeOffset="320263.9464">3344 8586 0,'0'0'0,"0"0"0,0 0 16,0 0-16,-3 23 0,3-23 0,-2 26 15,2-26-15,-1 34 0,-2-14 16,0 1-16,-1 1 0,2 0 16,1 3-16,-2 0 0,2-1 15,-1-3-15,5-2 0,1-1 16,2-4-16,-3-3 0,3-3 16,3 0-16,-1-4 0,1-3 15,3-4-15,-1-4 0,1-1 16,0-3-16,4-1 0,-1-1 15,2-1-15,-1-1 0,0-3 0,-1-2 16,1 1-16,-4 0 0,5-4 16,1 1-16,-3 3 0,0 2 15,-4 1-15,-4 1 0,0 4 16,-1 1-16,-1 3 0,-4 2 16,1 2-16,-2 3 0,4-1 15,-4 3-15,0 4 0,-4 2 0,1 3 16,0 3-16,-3 1 0,1 1 15,0 5-15,-1 5 16,0 1-16,1 0 0,-3 11 0,1 3 16,-1 1-16,1-1 0,-3 3 15,-4 3-15,-3 6 0,1-2 16,-5 2-16,1 3 0,-2 0 16,0-7-16,-3 0 0,-1 1 15,4-9-15,3-7 0,-3 2 16,0-3-16,6-5 0,3-4 0,0-6 15,-1-5-15,6-7 0,-1-5 16,3-6-16,0-6 0,3-3 16,2-4-16,-3 3 0,3 4 15,0 2-15</inkml:trace>
  <inkml:trace contextRef="#ctx0" brushRef="#br0" timeOffset="320462.6896">3730 8867 0,'0'0'0,"6"-5"16,6 1-16,5 0 0,2 2 0,9-3 15,8 0-15,-1 0 0,-1 0 16,8 2-16,1 2 0,-6-1 16,-4 1-16,1 4 0,-9 1 15,-10-1-15,-5 1 0,0-1 16,-4-1-16,0 0 0</inkml:trace>
  <inkml:trace contextRef="#ctx0" brushRef="#br0" timeOffset="320581.7851">3829 9032 0,'0'0'0,"0"0"0,0 0 0,0 0 16,0 0-16,0 0 0,27 3 16,-27-3-16,38 0 0,-15-1 15,5 0-15,0 0 0,-1 0 0,-3 0 16,-2 0-16,-3 1 0</inkml:trace>
  <inkml:trace contextRef="#ctx0" brushRef="#br0" timeOffset="321028.831">4717 8883 0,'0'0'0,"0"0"15,18-12-15,-8 6 0,-998 0 0,2007-6 16,-1003-2-16,1 0 0,-2 0 0,0-1 16,-1 1-16,0 2 0,-2 2 15,-1 1-15,-2 1 16,-1 3-16,0 1 0,-1 4 15,1 4-15,2 0 0,-1 2 0,1 3 16,-4 5-16,2 0 0,0 0 16,0 5-16,-2 2 0,1 2 15,1-1-15,-1 1 0,1 2 16,3 4-16,1 0 0,1-1 16,2 1-16,-2-3 0,0-4 0,1 0 15,1-1-15,-3-2 16,0-3-16,0-2 0,1 0 15,1-2-15,-1-2 0,-1-4 0,0-3 16,-2-1-16,0-3 0,-2-3 16,-2-3-16,-1-2 0,-2-1 15,-1 1-15,0 2 0,1 0 16</inkml:trace>
  <inkml:trace contextRef="#ctx0" brushRef="#br0" timeOffset="321295.1359">5250 8756 0,'0'0'0,"0"0"15,0 0-15,0 0 0,-17 20 0,17-20 16,-14 26-16,4-11 16,0 0-16,-5 4 0,-3 2 15,0 0-15,3 0 0,-7 8 16,0 2-16,-1-3 0,0-1 15,-6 4-15,0-1 0,6-4 0,1-3 16,1-2-16,1-2 16,0-3-16,5-1 0,0-3 0,2-3 15,4-4-15,2-1 0,1-1 16,2-1-16,1 0 0</inkml:trace>
  <inkml:trace contextRef="#ctx0" brushRef="#br0" timeOffset="321678.8047">5605 8528 0,'0'0'0,"0"0"16,0 0-16,24 3 0,-15-1 0,4 0 15,0 2-15,2 1 0,-2 1 16,2 2-16,-1 2 16,-3 0-16,-3-2 0,-5 3 0,-7 2 15,-1-1-15,-3 1 0,-4-1 16,-3 1-16,-4-1 0,0-1 0,-1 1 16,-1-2-16,3 0 15,2 0-15,0 0 0,2 0 16,3-4-16,4-1 0,0 0 15,1-1-15,5 2 0,1-2 0,5 0 16,5 0-16,4-3 0,0 0 16,5 0-16,3-2 0,1 0 15,2 0-15,0-4 0,1 0 16,-1-3-16,-3-2 0,1-1 16,-3 2-16,-5 2 0</inkml:trace>
  <inkml:trace contextRef="#ctx0" brushRef="#br0" timeOffset="322013.3131">6043 8265 0,'0'0'0,"0"0"0,0 0 16,0 0-16,3 24 0,-3-24 0,1 25 16,-1-25-16,2 35 0,-2-14 15,0 4-15,0-1 0,1 0 16,-1 9-16,-1 1 0,1-4 16,-2-3-16,1 2 0,1 3 15,-2 1-15,-1-2 0,2-2 16,0-4-16,0-3 0,0-2 0,0-5 15,-1-4-15,0-1 0,0-2 16,2-5-16,0-3 0,4-2 16,-1-2-16,-1 0 0,0 1 15,1 1-15</inkml:trace>
  <inkml:trace contextRef="#ctx0" brushRef="#br0" timeOffset="322278.3613">6299 8395 0,'0'0'0,"0"0"16,0 0-16,0 0 0,0 0 0,0 0 0,0 0 16,-21-12-16,21 12 0,-25 3 15,25-3-15,-31 7 0,15-2 0,-2 3 16,-3-1-16,2 1 16,2 0-16,-4 3 0,4 3 15,2-2-15,0-1 0,6-2 16,2 1-16,6 0 0,1 1 0,10-2 15,5 1-15,2-1 0,1-1 16,7 2-16,3 0 0,1-1 16,-2 1-16,10 1 0,4 1 15,-10-3-15,-5-1 0,-5-2 16</inkml:trace>
  <inkml:trace contextRef="#ctx0" brushRef="#br0" timeOffset="326228.7287">2432 10321 0,'0'0'0,"0"0"15,0 0-15,-19-10 0,12 7 0,-5 2 16,-1 0-16,-2 1 0,-1 1 16,-1 2-16,-5 4 0,-7 4 15,-1 3-15,0 4 0,2 5 16,-5 2-16,0 4 0,-5 9 15,3 3-15,1-1 0,2 0 0,0 10 16,4 1-16,8 1 16,3-1-16,6 6 0,5-2 0,6-6 15,4-4-15,8-2 0,3-3 16,5-3-16,2-4 0,6-2 16,4-5-16,-4-7 0,-2-3 15,6-3-15,5-1 0,-2-6 16,1-5-16,3-6 0,2-4 15,-2-3-15,-2-2 0,-1-6 16,2-2-16,-1-4 0,-1-2 16,0-6-16,-1-1 0,-6-1 0,-4-1 15,-3 0-15,-3-1 16,-3-1-16,-6 0 0,-7 1 0,-2 2 16,-5 1-16,-6 3 0,-6 0 15,-5-1-15,-2 6 0,-2 4 16,-9 1-16,-5 3 0,5 4 15,-1 4-15,-10 0 0,-2 4 16,4 1-16,3 1 0,3 4 16,-1 1-16,13 0 0,5-1 0,8 1 15,5 1-15,4 1 16,1 2-16,7 1 0,3 1 0,6-1 16,5-1-16,1 0 0,2 0 15,1 1-15,5 1 0,-3 3 16,1-2-16,-4 1 0,-3 0 15,-3 3-15,-2 1 0,-6-1 16,-1 0-16,-5 1 0,-2 1 16,-7 0-16,-5 2 0,-5-1 15,-3 1-15,-3-1 0,1 1 0,0 0 16,3-1-16,0 0 0,2-1 16,5-2-16,2-2 0,7-1 15,1-2-15,5 0 0,6 0 16,0-2-16,4-1 0,2-1 15,4 0-15,2-1 0,1 2 0,2 0 16,-2 2-16,-2 1 16,-2 0-16,-3 1 0,-2 0 15,-4 3-15,-2 2 0,-7 0 0,-6 0 16,-4 1-16,-3 3 0,-5 0 16,-5-2-16,-4 4 0,2-1 15,-1-1-15,1-1 0,3-4 16,5-3-16,2-2 0,3 0 15,2-2-15</inkml:trace>
  <inkml:trace contextRef="#ctx0" brushRef="#br0" timeOffset="326828.9805">3328 10424 0,'0'0'0,"0"0"16,0 0-16,0 0 0,-9 23 0,9-23 15,-9 28-15,2-11 0,-1 1 0,2 3 16,-1 3-16,3 0 16,-2-2-16,-1 5 0,2-1 15,2 1-15,2-1 0,1-1 16,0 0-16,3-5 0,-2-3 0,4-4 15,2-3-15,2-1 0,1 0 16,5-5-16,1-3 0,0-2 16,1-1-16,0-3 0,2-6 15,1 0-15,-1-1 0,3-6 16,1 0-16,-2-1 0,-2 0 0,-1-2 16,0-2-16,-3 1 15,0 1-15,-2 2 0,0 1 16,-1 4-16,-3 2 0,-1 0 15,-3 0-15,0 3 0,-2 2 0,-1 2 16,-1 1-16,-1 4 0,3 2 16,-5 1-16,0 4 0,-1 0 15,0 4-15,-3 5 0,2 5 16,-4-1-16,1 4 0,0 4 16,-1 3-16,1 0 0,3 1 0,-5 13 15,0 5-15,2-2 16,-4-2-16,0 11 0,-4 0 15,1-4-15,-2-3 0,-2 6 0,-2-2 16,4-7-16,4-7 0,-3 0 16,2-1-16,-3-6 0,3-2 15,-1-7-15,-1-2 0,6-9 16,1-5-16,-3-5 0,-1-2 16,-1-4-16,0-3 0,-2-7 15,-2-5-15,5 5 0,2 1 0,2 3 16</inkml:trace>
  <inkml:trace contextRef="#ctx0" brushRef="#br0" timeOffset="327029.0768">3810 10690 0,'0'0'15,"12"-4"-15,8-1 0,3 0 16,3 2-16,12-1 0,3 2 15,4-1-15,-2 2 0,1 1 0,-4 2 16,-11 2-16,-9 2 0,-13-1 16,-9-1-16,1-1 0,0 0 0,1-3 15</inkml:trace>
  <inkml:trace contextRef="#ctx0" brushRef="#br0" timeOffset="327145.4467">3752 10939 0,'0'0'0,"0"0"0,0 0 16,0 0-16,0 0 0,0 0 15,16 22-15,-16-22 0,29 8 0,-4-5 16,9 0-16,2-1 0,4 0 16,2 1-16,-5-2 0,-5 2 15</inkml:trace>
  <inkml:trace contextRef="#ctx0" brushRef="#br0" timeOffset="327629.0465">5238 10275 0,'0'0'16,"0"0"-16,0 0 0,-9-15 15,5 11-15,-2-2 0,-1 2 16,1-1-16,-4 0 0,-6 2 15,-1 1-15,-1 1 0,3 1 0,-7 4 16,0 4-16,0 0 0,1 1 0,1 4 16,0 4-1,1 2-15,2 2 0,-1 9 0,2 3 16,4-1-16,2-1 0,2 7 16,1 4-16,0-1 0,2 1 0,0 11 15,3 1-15,-1 0 16,0 0-16,-1 9 0,-1 0 0,0-5 15,2-3-15,-5 8 0,-2 0 16,1-8-16,-1-7 0,-6-1 16,-1-3-16,0-3 0,0-3 15,0 0-15,-2 0 0,-2-7 16,-1-6-16,-4-5 0,-3-3 16,4-4-16,1-2 0,-6-5 15,-7-4-15,10-5 0,-2-3 0,-2-3 16,-1-3-16,0-4 15,0-3-15,2-8 0,2-5 0,6 7 16,5 8-16,5 3 0</inkml:trace>
  <inkml:trace contextRef="#ctx0" brushRef="#br0" timeOffset="327779.5289">4432 10803 0,'0'0'0,"0"0"0,0 0 15,27-8-15,-27 8 0,37-6 0,-7 2 16,3 1-16,3-1 0,16 2 16,4 1-16,7 1 0,-2 1 15,-6 0-15,-11 0 0,-10 0 16</inkml:trace>
  <inkml:trace contextRef="#ctx0" brushRef="#br0" timeOffset="328078.5765">5446 10530 0,'0'0'0,"0"0"16,0 0-16,-16 20 0,16-20 0,-22 22 15,9-4-15,1 0 0,0 2 16,-3 8-16,-2 3 16,3 1-16,2-2 0,0 10 0,3 3 15,4-6-15,4-1 0,3-1 16,4-3-16,1-3 0,-1-2 16,6-1-16,0-6 0,-2-4 0,-2-4 15,-1-2-15</inkml:trace>
  <inkml:trace contextRef="#ctx0" brushRef="#br0" timeOffset="328395.035">5524 10651 0,'0'0'0,"0"0"0,0 0 15,0 0-15,7-20 0,-7 20 16,0 0-16,22-14 0,-13 10 0,2 2 15,1-1-15,0 3 0,0 2 16,1 2-16,3 3 0,-2 0 16,1 4-16,-2 0 0,2 2 15,2 5-15,-1 0 0,0 2 16,-2 1-16,-1-1 0,-2 0 0,1 3 16,1 0-16,-1 0 15,-2-3-15,5 5 0,2-1 0,-2-4 16,0-1-16,-1-5 15,0 0-15,-1-5 0,-1-2 0,-1-2 16,0-3-16,-1-2 0,1-3 16,-2 1-16,0 0 0,-3 0 15</inkml:trace>
  <inkml:trace contextRef="#ctx0" brushRef="#br0" timeOffset="328645.6034">6018 10593 0,'0'0'0,"0"0"0,0 0 0,0 0 16,0 0-16,0 0 0,-22 24 15,22-24-15,-23 20 0,23-20 16,-31 25-16,16-12 0,-1 3 16,-1 1-16,-2 1 0,-4 4 0,1-3 15,1 0-15,0 1 16,2-1-16,3 0 0,-1-1 15,2-2-15,1-3 0,2-2 0,2-2 16,2-2-16,-1-2 0,0-2 16,1-5-16,2-4 0,0-1 15,2 3-15,0 0 0</inkml:trace>
  <inkml:trace contextRef="#ctx0" brushRef="#br0" timeOffset="328894.9949">6211 10623 0,'0'0'0,"0"0"0,0 0 15,19 18-15,-19-18 0,16 20 16,-6-6-16,-1 2 0,0 1 16,-2 1-16,-2 3 0,2 5 0,-5 0 15,-1 2-15,-2 1 16,-1-3-16,-2-3 0,-5 4 15,-2-4-15,0-2 0,-1-4 0,1 0 16,0-2-16,2-5 0,0-3 16,2-6-16,3-5 0,0 2 15,2 0-15,1 0 0</inkml:trace>
  <inkml:trace contextRef="#ctx0" brushRef="#br0" timeOffset="329078.4891">6655 10771 0,'0'0'0,"0"0"0,20-1 0,-4 0 16,-2 1-16,5 1 0,2 0 15,6 0-15,1 0 0,-2 1 16,0-1-16,-3 0 0,-2 0 16,2-1-16,-3-2 0,-6 1 15,-2-2-15,-2 1 0,-1 0 16,-2 1-16</inkml:trace>
  <inkml:trace contextRef="#ctx0" brushRef="#br0" timeOffset="329278.7447">6827 10639 0,'0'0'0,"0"0"16,0 0-16,0 0 0,0 0 0,0 0 15,-5 25-15,5-25 0,0 0 16,-3 33-16,3-33 15,-1 30-15,-1-14 0,1 3 0,0 1 16,0 1-16,0 1 0,0 2 16,1 0-16,0 4 0,1-4 15,-1-2-15,0-4 0,0-3 16</inkml:trace>
  <inkml:trace contextRef="#ctx0" brushRef="#br0" timeOffset="329765.0845">7874 10458 0,'0'0'15,"0"0"-15,0 0 0,0 0 0,-8-22 16,2 16-16,0 1 15,-1 0-15,-3 0 0,-2 1 0,-3 0 16,-2 2-16,0 2 0,-7 0 16,2 3-16,0 1 0,4 1 15,-1 4-15,0 2 0,3 3 16,-3 2-16,2 2 0,2 5 16,2 0-16,2 2 0,1 11 0,2 1 15,2-1-15,3 0 0,2 5 16,1 3-16,0 5 0,1-3 15,4 3-15,1 3 0,1-5 16,1-2-16,-2 9 0,-4 0 16,3-6-16,-1-2 0,-1-2 15,0 0-15,-3-5 0,-3-2 16,-1 2-16,-1-1 0,-2-11 16,-1-4-16,-3-1 0,-1-2 15,-1-6-15,0-5 0,-1-2 16,-2-2-16,-2-5 0,-4-1 15,-7-5-15,-2-3 0,-1-4 0,3 0 16,-4-8-16,-5-3 0,3-1 16,1 0-16,4 3 0,7 5 15,6 5-15</inkml:trace>
  <inkml:trace contextRef="#ctx0" brushRef="#br0" timeOffset="329945.8507">7368 10869 0,'0'0'0,"10"0"0,7 2 16,2 0-16,4 0 0,11-2 15,2 0-15,0 3 0,1-1 16,9 2-16,-3-2 0,-3 1 16,-1-2-16,-3-1 0,-7 1 15,-7-1-15</inkml:trace>
  <inkml:trace contextRef="#ctx0" brushRef="#br0" timeOffset="330228.3853">8029 10637 0,'0'0'16,"0"0"-16,0 0 0,-13 17 0,13-17 0,-14 16 15,5-4-15,2 0 16,-2 3-16,2 1 0,1 3 16,-3-1-16,2 0 0,-1 8 15,2 1-15,3-2 0,2-1 16,2 1-16,1 0 0,2-3 16,-1-1-16,2 0 0,2-1 15,1-4-15,-1-3 0,2-2 0,2-3 16,-4-3-16,-2 0 0,1-1 15</inkml:trace>
  <inkml:trace contextRef="#ctx0" brushRef="#br0" timeOffset="330412.0874">8271 10809 0,'0'0'16,"0"0"-16,0 0 0,28-5 0,-12 2 15,4 2-15,2 2 0,2 2 16,1-1-16,7 2 0,-4-1 16,-2 0-16,-2 0 0,1-1 15,-1 1-15,-3-2 0,-2-1 0,-4 0 16,-2 0-16,-2 0 16</inkml:trace>
  <inkml:trace contextRef="#ctx0" brushRef="#br0" timeOffset="330697.3701">8756 10657 0,'0'0'0,"0"0"0,0 0 16,16 15-16,-16-15 0,20 19 15,-7-6-15,-1 2 0,2-2 0,-1 4 16,0 1-16,4 8 15,-1-1-15,2 2 0,1 2 16,-2-3-16,-1-2 0,1 1 16,0-2-16,-4-2 0,-1-2 0,-2-3 15,-2-1-15,-2-5 0,-1-2 16,-2-4-16,-1-2 0,-2-2 16,-2-4-16,0-3 0,-1-3 15,-1 1-15,2 2 0,0 1 16</inkml:trace>
  <inkml:trace contextRef="#ctx0" brushRef="#br0" timeOffset="330945.2547">9035 10742 0,'0'0'16,"0"0"-16,0 0 0,0 0 15,0 0-15,-20 17 0,20-17 16,-22 18-16,22-18 0,-25 20 15,10-9-15,-2 2 0,-1 0 0,-1 0 16,-1 2-16,1-2 0,2 2 16,-4 0-16,1 1 0,1-2 15,2-2-15,1-1 0,3-2 16,0-1-16,1-3 0,-1 0 16,1-3-16,1-3 0,0-3 0,2 1 15,3 0-15,-2 2 16</inkml:trace>
  <inkml:trace contextRef="#ctx0" brushRef="#br0" timeOffset="331194.9926">9339 10709 0,'0'0'0,"0"0"0,13 9 16,-5-3-16,0 1 0,0 4 15,3 4-15,4 5 0,-2 0 0,-2 4 16,-2 2-16,-3 1 0,-1-2 16,-5 8-16,-5 0 0,-1-2 15,-3-2-15,-8 1 0,-6 1 16,-3-2-16,-2-1 0,-10 5 16,-4 1-16,9-7 0,7-7 0,7-4 15</inkml:trace>
  <inkml:trace contextRef="#ctx0" brushRef="#br0" timeOffset="333461.8511">2146 12247 0,'0'0'0,"0"0"16,0 0-16,-12-16 0,9 11 0,-4-2 15,-1 0-15,-2 1 16,0-2-16,-1 4 0,0-1 15,0 2-15,0 2 0,-5 3 0,1 4 16,-8 4-16,-2 2 0,0 5 16,-4 4-16,4 1 0,3 1 15,-7 10-15,4 1 0,3 2 16,6 2-16,3-1 0,7 0 16,3 7-16,7-2 0,4-2 15,2-1-15,3-3 0,3-2 0,6 1 16,6 1-16,4-1 0,-3-6 15,6-2-15,2-1 0,-3-7 16,-5-4-16,6-2 16,6-2-16,-7-5 0,-2-4 0,0-5 15,-1-3-15,1-5 0,-3-3 0,-1-3 16,0-3-16,-3-3 0,-5-3 16,4-6-1,3-3-15,-5-1 0,-3-1 0,-4 2 16,-4 0-16,-3 1 0,-4 0 15,-4-2-15,-4 0 0,-5 4 16,-3 1-16,-5 1 0,-2-1 16,-3 3-16,3 2 0,-9 3 15,-1 1-15,1 5 0,-1 3 0,-5 3 16,-4 5-16,3 2 0,0 2 16,-3 1-16,0 2 0,0 1 15,4 1-15,9-1 0,5-1 16,4 0-16</inkml:trace>
  <inkml:trace contextRef="#ctx0" brushRef="#br0" timeOffset="333795.2553">2165 12336 0,'0'0'0,"0"0"0,0 0 15,0 0-15,-19 19 0,19-19 16,-17 16-16,4-8 0,-3 2 0,0 1 16,-3 1-16,0 1 0,3 2 15,-5 1 1,1-1-16,2 0 0,7 0 16,1-2-16,1-1 0,7-1 15,4-2-15,5-1 0,2-2 0,7-2 16,9-2-1,1 0-15,6 0 16,-3-1-16,-2-1 0,4 0 0,-2 0 16,-7-3-16,-3-1 0,-3 0 15,0-1-15,-7-1 16,-3-2-16,1 2 0,-4 1 16,0 0-16</inkml:trace>
  <inkml:trace contextRef="#ctx0" brushRef="#br0" timeOffset="333995.9381">2150 12362 0,'0'0'0,"0"0"0,0 0 16,0 0-16,0 0 0,6 24 16,-6-24-16,9 28 0,-2-10 0,-3 0 15,2 4-15,-1 0 16,0 4-16,0 7 0,0-1 0,-2-6 15,0-3-15,2-3 16</inkml:trace>
  <inkml:trace contextRef="#ctx0" brushRef="#br0" timeOffset="334779.4895">3667 12434 0,'0'0'0,"0"0"0,0 0 16,0 0-16,0 0 0,0 0 15,0 0-15,0 0 0,0 0 0,0 0 16,-7 23-16,7-23 0,-11 23 16,11-23-16,-16 36 15,9-14-15,-2 1 0,2 2 16,1 0-16,-1 7 0,2 0 0,0 0 15,3 2 1,1-3-16,1 0 0,1-4 16,1-3-16,2-2 0,0-4 15,2-4-15,0-1 0,6-7 16,2-3-16,-2-3 0,1 0 0,2-4 16,-1-3-16,0-2 0,0 0 15,5-8-15,2-2 16,-2 0-16,-1-1 0,-1-2 15,-2-3-15,-1 1 0,-2 2 0,0 0 16,-1-2-16,-2 3 0,-2 3 16,1 2-16,-1 1 0,-3 3 15,1 2-15,-2 2 0,0 0 16,-3 2-16,0 3 0,0 3 16,3 2-16,-3 2 0,0 2 0,-2 5 15,-1 4-15,0 0 0,-1 2 16,1 7-16,0 5 15,-1-1-15,2 1 0,-2 11 0,-1 5 16,1-4-16,-3-1 0,1 13 16,-4 4-16,1-5 0,-2-4 0,-2 11 15,0 2-15,0-7 16,1-5-16,-2 7 0,-1-1 16,2-10-16,3-7 0,-3 2 15,-2-1-15,-1-6 0,0-3 0,-6-5 16,-2-3-16,4-6 0,1-4 15,-6-4-15,-6-4 0,4-4 16,0-1-16,-4-9 0,-2-7 16,2 0-16,2-1 0,8 6 15,7 2-15,2 3 0</inkml:trace>
  <inkml:trace contextRef="#ctx0" brushRef="#br0" timeOffset="334962.3103">4164 12739 0,'0'0'0,"14"-3"0,4 1 0,3 0 16,3-1-16,15 2 0,11 1 16,1-2-16,-1 2 0,7 2 15,-6 0-15,-10 3 0,-9 3 16,-4-2-16,-6-1 0,-6-1 15</inkml:trace>
  <inkml:trace contextRef="#ctx0" brushRef="#br0" timeOffset="335115.2223">4120 13019 0,'0'0'0,"0"0"0,0 0 0,41 6 16,-17-2-16,5 0 0,6 0 15,14 0-15,2 2 0,0-2 16,-9-1-16,-8 0 0</inkml:trace>
  <inkml:trace contextRef="#ctx0" brushRef="#br0" timeOffset="336062.8645">5529 12894 0,'0'0'0,"0"0"0,0 0 15,11-26-15,-6 13 0,1-2 16,0-3-16,3-7 15,0-2-15,-2 0 0,-2-1 16,0 2-16,0 3 0,-4-3 0,-2 2 16,1 2-16,1 1 0,-4 3 15,-3 3-15,0 4 0,-2 1 0,-1 4 16,-1 2-16,-4 3 16,0 2-16,-2 2 0,-4 3 15,2 5-15,-1 2 0,0 2 0,2 0 16,-4 7-16,1 2 0,2 2 15,0 2-15,2 2 0,0 1 16,4-1-16,5 0 0,-1-1 16,4-1-16,1 4 0,4-3 15,4-2-15,1-2 0,1-6 16,1-6-16,-1-3 0,2 0 0,5-3 16,5-3-1,8-6-15,6-3 0,0-5 0,2 0 16,-1-4-16,5-2 15,0-5-15,-4 1 0,1-4 0,3-2 16,-6 1-16,-5 1 0,0-4 16,0-1-16,-6 3 0,-3 3 15,-4 1-15,-2 0 16,-4 5-16,-1 3 0,-3 1 0,-1 1 16,-2 5-16,-2 3 0,-2 3 15,-2 1-15,-2 3 16,-1 0-16,-1 4 0,1 3 15,-3 4-15,2 3 16,1-2-16,2 0 0,0 2 0,2 1 16,0 0-16,-1-1 0,4 0 15,0-1-15,0-3 0,2-2 0,0 0 16,1-1-16,-2-4 16,1-1-16,7-3 0,2-3 15,4 0-15,0-2 0,3-4 16,3-3-16,-3 2 0,4-2 0,7-1 15,0 2-15,-3-4 0,-2 0 16,2 0-16,1 1 0,0 2 16,-2 3-16,-1 0 0,-2 0 15,-3 1-15,-2 3 0,-1 2 16,1 3-16,-1 3 0,1 1 0,-4 3 16,0 2-16,-2 2 15,-3-1-15,-2 5 0,-3 2 16,-3-2-16,-2 0 0,-6 0 0,-5 2 15,1-2-15,-3 0 0,-2-1 16,-5-1-16,1-1 0,1-3 16,1-1-16,0-2 15,3-1-15,1 0 0,4-5 0,3-4 16,2-3-16,5-2 0,-1 0 16,1 2-16,0 1 0</inkml:trace>
  <inkml:trace contextRef="#ctx0" brushRef="#br0" timeOffset="336651.4558">6722 12473 0,'0'0'0,"0"0"0,0 0 16,0 0-16,0 0 0,0 0 15,-12 29-15,12-29 0,-13 23 0,13-23 16,-18 33-1,6-15-15,-2 4 0,1 1 0,-1 0 16,-3 5-16,4 0 0,-1 0 16,3 1-16,3-1 15,2-1-15,3-3 0,1-4 16,3 1-16,2-3 16,3-8-16,3 0 0,1-4 0,5-3 15,-1-2-15,3-1 0,6-7 16,2-4-16,-2 0 0,0 0 0,-1-5 15,-1-3-15,-3 0 0,0-1 16,-3 0-16,0 1 0,-2 1 16,-1 1-16,-2 1 0,-1 0 15,-3 1-15,-1 3 0,-2 0 16,-1 4-16,-2 1 0,-1 3 0,-3 3 16,-3 2-16,3 1 15,-3 3-15,-1 0 0,1 4 16,-2 2-16,2 0 0,2 4 15,0 4-15,0-1 0,2 0 0,0 5 16,3 1-16,1-5 0,2-2 16,1 4-16,3-3 0,-2-3 15,2-2-15,3-2 0,0-2 16,0-4-16,1-1 0,3-4 16,4-3-16,0-1 0,2 0 0,7-6 15,0-3-15,-1 1 16,-4-3-16,1-4 0,0-4 15,-1 0-15,-2 1 0,2-4 16,0 0-16,-9 4 0,-1 1 0,-3-4 16,-1-1-16,-3 4 0,-4 4 15,2 3-15,-1 4 0,-1 3 16</inkml:trace>
  <inkml:trace contextRef="#ctx0" brushRef="#br0" timeOffset="337095.6662">7304 12700 0,'0'0'0,"0"0"0,0 0 16,0 0-16,0 0 0,32-5 16,-32 5-16,27-8 0,-13 4 15,1-3-15,1 0 0,2-1 16,2 0-16,-2-1 0,1 1 15,0-1-15,-2-1 0,5-2 0,-2 1 16,-2 2-16,0-1 0,-1 2 16,-2 2-16,-1 2 0,1 0 15,-3 4 1,1 4-16,-2 2 0,0 4 0,-1 3 16,-1 2-16,-1 6 15,0 5-15,0-1 0,0 2 16,-1 5-16,1 1 0,1 0 0,1 0 15,0 0-15,1-1 0,0 0 16,-2-2-16,2 3 0,0-3 16,0-2-16,0-2 0,-1-6 15,0-4-15,-3-6 0,0-2 16,-1-1-16,-1-3 0,2-2 16,0-3-16,3-4 0,1-4 15,-2-1-15,0-2 0,-1-3 16,-2-2-16,0 2 15,-2 4-15,1 0 0</inkml:trace>
  <inkml:trace contextRef="#ctx0" brushRef="#br0" timeOffset="337412.8753">8056 12550 0,'0'0'16,"0"0"-16,0 0 0,0 0 15,-31 17-15,31-17 0,-22 16 0,6-5 16,-4 4-16,1 1 0,-1 0 16,-8 7-16,1 2 0,-2 0 15,-1 0-15,-5 5 0,1-1 16,4-1-16,4-3 0,-2 1 16,-1-1-16,3-3 0,2-2 0,-3 2 15,4-2-15,2 1 16,3-1-16,6-6 0,2-2 15,-1-3-15,2 0 0,2-2 16,0-1-16,2-2 0,1-2 0,1 0 16,2 0-16,-2 0 0,3-2 15,-3 1-15,3-1 0,0 0 16,0-3-16,0 3 0</inkml:trace>
  <inkml:trace contextRef="#ctx0" brushRef="#br0" timeOffset="353096.3877">1806 14529 0,'0'0'0,"0"0"16,0 0-16,0 0 0,-20 18 0,20-18 15,-22 24-15,8-7 16,0 2-16,-1 1 0,2 2 16,-3 7-16,1 2 0,2 0 15,-1 2-15,-1 6 0,2 0 0,4 0 16,2 1-16,4-2 16,6-2-16,2 1 0,3-5 0,2-2 15,5-3-15,2-3 0,4-2 16,1-4-16,0-4 0,7-3 15,3-3-15,-1-1 0,-6-2 16,4-5-16,3-3 0,2-5 16,1-2-16,4-6 15,1-3-15,0-4 0,2-3 16,-8 3-16,-5 1 0,3-9 16,-1-4-16,-6 5 0,-7 3 0,0-5 15,0-2-15,-7 1 0,-2 2 16,-7 1-16,-4 0 15,-4 3-15,-3 3 0,-4-3 0,-4-2 16,2 4-16,-2 1 0,-11 3 16,-6 1-16,5 4 0,3 1 15,-8 2-15,-3 1 0,5 2 16,1 3-16,-2 1 0,-4 3 16,7 0-16,5-1 0,-2 4 15,1 3-15,4-1 0,2 2 0,5-2 16,5 0-16,1-1 0</inkml:trace>
  <inkml:trace contextRef="#ctx0" brushRef="#br0" timeOffset="353479.9189">2030 14506 0,'0'0'0,"0"0"0,0 0 15,0 0-15,-16 20 0,16-20 0,-15 18 16,15-18-16,-20 22 0,4-6 16,-1 2-16,-1 0 0,0-2 15,-1 8-15,0 0 0,3 1 16,3 0-16,3-3 16,5 0-16,-1-1 0,5 0 0,2 0 15,5-3-15,3-6 0,1-1 16,3-1-16,2-1 0,-3 1 15,2 2-15,-1-1 0,1-2 16,-3-2-16,1 0 0,-3-1 0,-2 1 16,-1-1-16,0 0 0,-5-2 15,-1 0-15,-3-1 0,-4 0 16,-6 0-16,-9 0 16,1 0-16,-1 0 0,-1-1 0,1-1 15,-4-1-15,1-1 0,-1 1 16,6 0-1,3 0-15</inkml:trace>
  <inkml:trace contextRef="#ctx0" brushRef="#br0" timeOffset="353645.9293">1825 14670 0,'0'0'0,"0"0"15,0 0-15,18-9 0,-18 9 0,29-11 16,-10 6-16,-1 0 15,1 0-15,10 0 0,-3 1 0,0 0 16,-2 2-16,-1 2 0,1 2 16,-2 0-16,-5 0 0,-2-1 15</inkml:trace>
  <inkml:trace contextRef="#ctx0" brushRef="#br0" timeOffset="353973.9369">2349 15167 0,'0'0'0,"0"0"0,0 0 15,0 0-15,0 0 0,0 0 16,29 13-16,-29-13 0,0 0 0,16 17 15,-16-17-15,0 0 0</inkml:trace>
  <inkml:trace contextRef="#ctx0" brushRef="#br0" timeOffset="354829.5282">3154 14565 0,'0'0'0,"0"0"16,0 0-16,0 0 0,0 0 0,-5 26 16,5-26-16,-10 28 15,10-28-15,-16 32 0,6-14 16,-1 2-16,1 2 0,0 0 15,-2 2-15,-1 6 0,0-2 16,2 1-16,3-1 0,-1-3 0,4-3 16,0 3-16,5-3 0,0-5 15,0-5-15,4 1 0,4-2 16,0-3-16,1-2 0,3-4 16,1-2-16,3-2 0,-1-1 0,4-1 15,1-1-15,-1-3 16,-1-3-16,1-4 0,1-2 15,-1 1-15,-4 1 0,7-1 0,-2 1 16,1-4-16,-3-2 0,-3-1 16,-1 2-16,0 2 0,-6 1 15,2 2-15,-3 1 0,-2-1 16,0-2-16,0 6 0,-1 3 16,-3 1-16,1 1 0,-1 3 15,1 0-15,-2 3 0,0 0 0,-2 3 16,1 3-16,-1 1 0,1 2 15,-3 4-15,1 4 16,-2 1-16,0 0 0,0 3 16,-2 2-16,-2 4 0,3 2 0,-3 1 15,1 3-15,-4 7 0,2 0 16,-2 3-16,2 3 0,-4 6 16,3-4-16,-2 2 0,0 2 15,-1-3-15,2-3 0,-6 8 16,-1-1-16,-2-3 0,2-3 0,1-4 15,1-4-15,1-3 0,-3-1 16,-5 0-16,-3-2 0,5-9 16,0-4-16,4-1 0,2-3 15,1-3-15,0-3 0,0-3 16,-1-2-16,3-4 0,-1-4 0,4-2 16,1-3-16,3 1 15,1 3-15,0-1 0</inkml:trace>
  <inkml:trace contextRef="#ctx0" brushRef="#br0" timeOffset="355030.628">3624 14964 0,'0'0'0,"9"-4"16,6-1-16,0-2 0,4 2 0,8-1 15,5 0-15,-2 2 0,1 2 16,2 1-16,-2 3 0,-6 1 16,-8 2-16,-3-1 0,-1 1 15,-3-3-15</inkml:trace>
  <inkml:trace contextRef="#ctx0" brushRef="#br0" timeOffset="355196.4415">3541 15190 0,'0'0'16,"0"0"-16,0 0 0,28-2 0,-28 2 16,33-2-16,-11 1 0,3 0 15,3-1-15,10 0 0,2 1 16,0-1-16,-1 0 0,5 2 16,0 2-16,-8 0 0,-8-1 0,-3 1 15</inkml:trace>
  <inkml:trace contextRef="#ctx0" brushRef="#br0" timeOffset="362029.8881">4460 14141 0,'0'0'0,"0"0"16,0 0-16,0 0 0,-1 23 15,1-23-15,-6 23 0,6-23 16,-8 35-16,4-11 0,-4 3 16,1 1-16,1 0 0,-5 12 15,-1 2-15,-1 0 0,1 0 0,-3 11 16,1 0-16,-4 8 15,2-4-15,2 0 0,-1-1 16,3-5-16,2-4 0,0 6 16,2-6-16,4-5 0,-2-6 0,3 1 15,2 1-15,-2-6 0,3-4 0,3-2 16,1-1-16,3-6 16,0-4-16,4-2 0,2-2 15,-1-5-15,-2-4 0,3-1 0,2-2 16,1-4-16,-4-3 0,7-6 15,4-3 1,-3 2-16,1 1 0,1-7 0,-3-1 16,0 1-16,-1-2 0,-1-1 15,1 1-15,-2 1 0,-2 1 16,0 0-16,-1 2 0,-3-1 16,-2 0-16,-1 2 15,-1-2-15,-5 5 0,2 3 16,-6 0-16,0 2 0,0 0 15,-2 2-15,1 3 0,0 5 0,-3 3 16,-1 4-16,2-1 0,-1 1 16,0 1-16,1 3 0,0 2 15,2 0-15,1 0 0,-3-1 16,3 0-16,0-1 0,2 3 16,-1 0-16,1-1 0,1-2 0,0 0 15,1 0-15,1-3 16,1-1-16,3-1 0,1 0 15,3-3-15,2-2 0,0-1 0,5-1 16,-4-2-16,0-3 0,-1 0 16,0-1-16,-2 0 0,-1 0 15,0-3-15,1 0 0,-4 0 16,-1 0-16,-2 0 0,-2-1 16,-1 1-16,-1 1 0,-1 0 15,0 0-15,-5 3 0,2 1 0,-3 2 16,-1 1-16,-1-1 0,-1 2 15,0 2-15,0 2 16,1 2-16,1 0 0,5 0 0,1 2 16,3-1-16,1 2 0,5 0 15,5 1-15,0-3 0,1-1 0,4 0 16,3 1-16,3-2 16,0-1-16,3-1 0,2-2 15,-2-1-15,-1 0 0,7-2 16,-2-4-16,-4 1 0,-3 1 0,-2-1 15,-2-1-15,-4-1 0,-2-3 16,-2-3-16,-1-3 0,-3 4 16,0 2-16,-3 0 0,-3 1 15,-3-2-15,0 1 0,-3 3 16,-2 2-16,1 0 0,-2 1 0,-2 1 16,-6 2-16,3 3 15,1 2-15,-1 3 0,0 1 16,1 3-16,0 2 0,-2 4 15,1 4-15,2 2 0,0 0 0,-1 8 16,-1 4-16,5 1 0,1-1 16,1 15-16,2 5 0,0-4 15,2-3-15,1 6 0,0 5 16,2 2-16,-2-6 0,-1 10 16,-3 1-16,0-5 0,-2-2 0,-3-1 15,-2 1-15,0-7 0,-3-7 16,-14 29-16,-4 1 15,6-15-15,0-11 0,-1-5 16,-3-4-16,-3-9 0,1-7 0,3 3 16,1 2-16,12 10 0,5 7 15,4-14-15,3-10 0,3-7 16</inkml:trace>
  <inkml:trace contextRef="#ctx0" brushRef="#br0" timeOffset="362679.8587">5038 15685 0,'0'0'15,"0"0"-15,1-24 0,-1 24 16,0-25-16,0 9 0,-1-1 15,1 1-15,-2-1 0,-1-3 16,-1 2-16,0 2 0,0 4 16,-3 2-16,-1 0 0,-4 5 0,-1 4 15,1 2-15,-3 3 0,2 1 16,0 4-16,0 3 0,-1 5 16,2 2-16,-3 2 0,2 1 15,1 2-15,-5 4 0,2 1 16,2-4-16,1-1 0,5-1 15,2 0-15,4 0 0,1-1 16,0-2-16,3 0 0,2-4 16,3-2-16,-1-4 0,3-2 0,2-4 15,3-3-15,1-1 0,3-2 16,0-3-16,3-3 0,0-2 16,-5-1-16,2-3 0,-1 1 15,1-3-15,-4 0 0,1-1 16,0-2-16,-2 2 0,1 0 0,-3-1 15,-1 1-15,-2 2 16,-1 1-16,-1 2 0,-1-1 16,-3 3-16,0 1 0,0 2 15,-1 1-15,0 3 0,-2 1 0,0 2 16,0 0-16,0 5 0,-4-1 16,1 4-16,-1 2 0,-1 2 15,2 0-15,0 3 0,0 2 16,2 1-16,-2 0 0,3 0 15,0 0-15,1-1 0,1 1 0,2-1 16,-1 1-16,1-3 16,1 1-16,-1-4 0,2-1 0,0-3 15,1 0-15,-2-2 16,2-1 0,-4 0-16</inkml:trace>
  <inkml:trace contextRef="#ctx0" brushRef="#br0" timeOffset="363096.2316">5828 14112 0,'0'0'0,"0"0"0,0 0 0,0 0 16,-22 13-16,22-13 0,-27 21 15,13-6-15,-4 3 0,0 2 16,0 3-16,-1 2 0,-2 2 0,-5 14 15,0 6-15,-5 9 16,4-3-16,-3 10 0,1-3 16,5 0-16,4 0 0,-1 10 0,6 0 15,4-4-15,1-2 0,5 4 16,7-6-16,2-2 0,5-2 16,3-3-16,4-3 0,4 1 15,1-5-15,11 7 0,-2-7 16,1-9-16,1-5 0,-10-11 15,-8-6-15,-4-7 0</inkml:trace>
  <inkml:trace contextRef="#ctx0" brushRef="#br0" timeOffset="363796.0997">6151 14754 0,'0'0'0,"0"0"16,-4-17-16,4 10 0,-2 2 0,-1-3 16,-3-2-16,0 0 0,-2 1 15,-4-2-15,-1 2 16,-3 2-16,1 1 0,-1 3 15,0 3-15,-3 4 0,-3 4 16,0 3-16,0 0 0,2 3 0,2 2 16,-4 6-16,1 4 0,1 1 15,3 0-15,1 5 0,1 2 16,5 0-16,0-3 0,2 4 16,4-3-16,4-1 0,3-1 15,5-3-15,3-1 0,-1-4 0,0-4 16,2 0-16,3-2 15,0-2-15,2-4 0,3-5 0,1-3 16,-4-4-16,-2-1 0,2-3 16,0-3-16,2-1 0,0 1 0,0-4 15,-2-3-15,0 0 16,-2 2-16,0-4 0,-4-1 16,0-2-16,-4 1 0,1-3 15,-1-1-15,-1 0 0,-2 2 16,-1 3-16,-1 1 0,0 2 0,0 2 15,0 2-15,-1-1 16,0 3-16,1 3 0,-2 1 16,0 2-16,0 4 0,0-3 0,0 3 15,-3 6-15,2-1 0,-1 2 0,0 4 16,0 3-16,0 0 16,1 1-16,0 3 0,1 1 15,0 0-15,0-2 0,0 2 16,1 2-16,0-2 0,0 1 0,0-2 15,1-1-15,0-2 0,1-1 16,0 0-16,0 0 16,1-2-16,-2-3 0,2-4 15,3-4-15,-1-1 0,1-1 0,-1 0 16,-2 0-16,0 1 0</inkml:trace>
  <inkml:trace contextRef="#ctx0" brushRef="#br0" timeOffset="364613.6733">6330 14190 0,'0'0'15,"0"0"-15,0 0 0,0 0 0,0 0 16,0 0-16,8 26 0,-8-26 16,4 21-16,-4-21 15,0 32-15,-1-14 0,0 0 0,1 1 16,-3 0-16,1 0 16,1 0-16,-3 3 0,2 0 0,-1-3 15,1 1-15,-2-3 0,2-1 16,0-2-16,2-3 0,-2-3 15,1-1-15,1-2 0,-3-2 0,3-3 16,0 0-16,3-5 16,-3 1-16,1-1 0,1-2 0,-1-1 15,1 0-15,3-2 0,-1-2 16,3 0-16,-1 0 0,0-2 16,1 0-16,4-4 0,0 2 15,0 0-15,-1 1 0,0 3 16,0 0-16,-1 3 0,-1 2 15,-2-1-15,1 1 0,-1 1 16,-1 2-16,-1 3 0,0 2 0,-1 1 16,1 1-16,0 2 0,-1 1 15,-2 1-15,1 2 0,0-1 16,-2 2-16,0-2 0,0 0 16,-2 1-16,1-1 0,0 0 15,0 2-15,1-3 0,0-2 16,0-1-16,0-1 0,0-3 0,0 2 15,0-2-15,1-2 16,0-1-16,2 0 0,0-3 0,1 0 16,3-2-16,-1-1 0,1-1 15,2-1-15,0 0 0,1 0 16,0 0-16,-1 0 0,0 1 16,0 1-16,0 1 0,-1 0 15,-1 2-15,1-1 0,2 2 16,-1 2-16,1 2 0,-3-1 0,2 2 15,0 0-15,-2 3 0,0 2 16,1 2-16,-1 2 0,-2 0 16,1 2-16,-2 2 0,0 1 15,-1 0-15,0-2 0,-1 3 16,-1 1-16,1-2 0,-1-1 16,0 0-16,-1-1 0,0-1 15,1-1-15,-1-3 0,0-2 16,0-1-16,0 0 0,0-1 15,0-3-15,1 4 0,-1-4 0,0 2 16</inkml:trace>
  <inkml:trace contextRef="#ctx0" brushRef="#br0" timeOffset="364949.1707">6872 14163 0,'0'0'0,"0"0"0,0 0 0,0 0 16,0 0-16,10 19 0,-10-19 16,7 20-16,-7-20 0,10 25 15,-3-10-15,-3 2 0,2 0 16,-1 3-16,2 2 15,-3-1-15,1-4 0,0 7 0,1-2 16,-1-1-16,1 0 0,-1-3 16,3-2-16,-4 0 0,2-2 15,-2-2-15,1-1 16,-2-5-16,-3-2 0,0-2 16,0-2-16,0 0 0,0-4 15,0 0-15,0 0 0,0 1 16</inkml:trace>
  <inkml:trace contextRef="#ctx0" brushRef="#br0" timeOffset="365197.7134">7041 14190 0,'0'0'0,"0"0"15,0 0-15,0 0 0,0 0 0,0 0 16,-22 17-16,22-17 0,0 0 15,-25 22-15,25-22 0,-25 19 16,9-9-16,1 1 0,-1 2 16,2 0-16,1 0 0,0 2 15,0 1-15,-1 3 0,-1-2 16,1 1-16,1 1 16,0-2-16,0-2 0,3 0 0,3 1 15,2-2-15,0-3 0,2-2 16</inkml:trace>
  <inkml:trace contextRef="#ctx0" brushRef="#br0" timeOffset="365562.8945">6626 14879 0,'0'0'0,"0"0"16,0 0-16,0 0 0,24-2 0,-24 2 15,34-2-15,-15 2 0,1-1 16,5 0-16,6 1 15,5-1-15,1 1 0,1 0 0,2-1 16,5 1-16,-4-1 0,0 1 16,0 1-16,-6-2 0,-3 0 15,-6 0-15,-3-2 0,-3 1 16,-1 0-16,-6 0 0,-1 0 16,-5-3-16,-1 1 0,-2 0 15,-1 1-15,1 1 0</inkml:trace>
  <inkml:trace contextRef="#ctx0" brushRef="#br0" timeOffset="365863.557">7019 14750 0,'0'0'15,"0"0"-15,0 0 0,0 0 16,0 0-16,-7 29 0,7-29 15,-3 23-15,3-23 0,-2 28 0,1-10 16,0 0-16,0 2 0,0-1 16,1 2-16,-1 2 0,1-2 15,0 1-15,-1 1 0,1-2 16,0 0-16,1-3 0,0-1 16,0-2-16,1-3 0,0-2 15,-1 0-15,2-3 0,-1-1 16,3-1-16,0-1 0,-2-3 15,-1 0-15,0 0 0,-2-1 0,3 2 16</inkml:trace>
  <inkml:trace contextRef="#ctx0" brushRef="#br0" timeOffset="366196.4907">7482 14738 0,'0'0'0,"0"0"0,0 0 15,0 0-15,0 0 0,3 28 16,-3-28-16,-5 23 0,5-23 16,-4 24-16,0-8 0,1 0 15,0 2-15,0 1 0,-1 1 16,1 0-16,-2-1 0,0 7 15,-1 0-15,2-3 0,0-1 0,-1-1 16,2-1-16,0-1 0,-2-1 16,2-2-16,1-2 0,-1-2 15,2-3-15,0-1 0,0-3 16,-1-1-16,-1-2 0,-1-4 16,0-2-16,0 0 0,0 0 0,1 1 15</inkml:trace>
  <inkml:trace contextRef="#ctx0" brushRef="#br0" timeOffset="366646.7102">7692 14357 0,'0'0'0,"0"0"0,0 0 16,19 9-16,-19-9 0,16 13 0,-16-13 16,18 20-16,-7-9 0,-2 4 15,1 2-15,-2 0 0,1 1 0,2 9 16,-3 5-16,-2 0 16,0-1-16,-2 3 0,1 2 15,-1 6-15,-2-5 0,-2 6 16,-2 3-16,-2-3 0,-1-1 0,-2 6 15,-3 0-15,3-5 0,-2-6 16,-1 5-16,1 2 0,-6-5 16,0-3-16,-3 2 0,-3-6 15,2-3-15,2-4 0,-1-1 16,-1 1-16,3-5 0,-1-2 0,-1 0 16,-1-1-16,2-4 15,2-1-15,1-5 0,0-1 16,4-1-16,2-1 0,1-1 15,1-3-15,2-1 0,0-1 0,1-2 16,2-3-16,1 0 0,3 0 16,-1 3-16,-1 0 0,1 0 0</inkml:trace>
  <inkml:trace contextRef="#ctx0" brushRef="#br0" timeOffset="366913.1608">8064 14950 0,'0'0'0,"0"0"16,0 0-16,28-6 0,-14 5 0,2-2 16,4 1-16,1 1 15,0-1-15,8 1 0,3 2 16,-3 0-16,-2-1 0,8 0 15,-1 1-15,-3-1 0,-2 1 16,-3 0-16,-3 0 0,-3 0 16,-4 2-16,-2 0 0,-3 0 15,-5-1-15,0-1 0,-2 0 0,-1 0 16,1-1-16</inkml:trace>
  <inkml:trace contextRef="#ctx0" brushRef="#br0" timeOffset="367579.5286">8918 15038 0,'0'0'0,"0"0"15,0 0-15,0 0 0,0 0 0,0 0 16,33-6-16,-33 6 0,27-5 15,-27 5-15,32-2 0,-13 0 16,1 1-16,2 0 0,1 0 16,1 0-16,2 0 0,9-1 15,3 2-15,-2-1 0,-1 1 0,10 0 16,1 0-16,1 1 16,3-1-16,-1 2 0,-1-1 15,-8 0-15,-2-1 0,6 2 16,-1-1-16,-2 1 0,-3-1 0,-1 1 15,-2-1-15,-3 0 16,-1 0-16,-1 0 0,1 0 16,-5 1-16,-3 1 0,-2 0 15,-3-1-15,-4-1 0,-2 0 0,-2 1 16,-1-1-16,-5 0 0,-1 0 16,-3-1-16,-6-1 0,3 0 15,0 0-15,1 1 16</inkml:trace>
  <inkml:trace contextRef="#ctx0" brushRef="#br0" timeOffset="368265.4444">9219 15288 0,'0'0'0,"0"0"16,0 0-16,0 0 0,0 0 0,32 4 16,-32-4-16,32 5 15,-16-4-15,2 2 0,2 1 0,1-1 16,1 0-16,-1 1 15,0 1-15,2 1 0,-2 0 0,-3 0 16,0 1-16,-4-1 0,-1 1 16,-4 0-16,-2 1 0,-3 0 15,-1-1-15,-3 2 0,-3 0 16,-2 0-16,-4 1 0,-4-1 16,-4 1-16,1 0 0,-2 0 0,-3 0 15,-3 0-15,0 0 16,-2 0-16,-4 4 0,-1 2 15,0-2-15,0-2 0,0 0 0,0 0 16,5-1-16,3-1 0,2 0 16,0-2-16,3 1 0,3-1 15,2-1-15,4-1 16,2-1-16,3 0 0,6 0 0,5-1 16,2 0-16,1 1 0,6-1 15,2-1-15,2 1 0,2-1 0,8 2 16,2-1-16,1-2 0,0 1 15,1 0-15,2 0 0,-3-1 16,0 0-16,-2-1 0,-2 1 16,1-2-16,-1 0 0,5-2 15,0 0-15,-5-1 0,-4 0 16,-3-1-16,-1 1 0,-4 2 16,0 1-16,1-1 0,-1-1 15,-2-1-15,-1 0 0,1 0 16,-2-1-16,-2 2 0,-2 2 0,-2 0 15,-1 1-15,-3-2 0,1 0 16,-2 0-16,0 2 0,-2-1 16,-2 2-16,2-2 0,-2 1 15,2-1-15</inkml:trace>
  <inkml:trace contextRef="#ctx0" brushRef="#br0" timeOffset="373430.3061">9139 14400 0,'0'0'0,"0"0"15,0 0-15,0 0 0,0 0 16,-2 22-16,2-22 0,-2 21 16,2-21-16,-3 23 0,-1-9 15,1 1-15,0 1 0,-2 1 16,1 0-16,-1 2 0,1-1 0,0 0 16,-1 0-16,0 3 0,0-3 15,1 1-15,0-1 16,-1-2-16,1-1 0,0-3 15,2-2-15,0-2 0,0 1 0,1-5 16,1-2-16,0-2 0,0 4 0,0-4 16,2-5-16,0 0 15,0 0-15,2-1 0,1 0 16,2-1-16,-1-3 0,3 0 16,1-2-16,1 1 0,0-1 0,3-3 15,2-1-15,-1 2 0,-3 0 16,4 2-16,2-1 15,-1 2-15,1 0 0,-2 0 0,1 1 16,-2 2-16,0-2 0,-3 3 16,-1 0-16,-2 3 0,-2 0 15,0 2-15,0 1 0,-2 1 16,-1 2-16,0 1 0,-2 2 16,0 0-16,-1 2 0,0 0 15,-1 1-15,0 2 0,-1 1 0,0 0 16,0 2-16,0-1 0,1-1 15,-4 5-15,0-2 0,0-1 16,1-1-16,-1-4 16,2 1-16,0-1 0,1-1 0,0-1 15,0-1-15,-1 0 0,2-1 0,0-1 16,0-3 0,3 2-16,-1-2 0,0 0 0,0 0 15,2-4-15,1-1 0,2 0 0,0-2 16,1 0-16,1-2 0,0 0 15,0-1-15,-1 0 0,2 1 16,-1-1-16,0-1 0,0 1 16,2-1-16,-3 1 0,-1 1 15,1 0-15,-1 1 0,-2 1 16,1 0-16,-2 1 0,0 1 0,0 2 16,-1 0-16,-1 1 0,0 1 15,1 3-15,-2 1 16,0-1-16,0 3 0,-1 1 0,0 1 15,0 0-15,0 1 0,0 0 16,-1-1-16,1 1 0,0 0 16,0 0-16,0 1 0,0-1 15,0 1-15,0-2 0,0 0 16,1-2-16,0 1 0,0-2 16,0 0-16,0-1 0</inkml:trace>
  <inkml:trace contextRef="#ctx0" brushRef="#br0" timeOffset="373880.7376">9812 14346 0,'0'0'0,"0"0"0,0 0 16,0 0-16,0 0 0,0 0 15,16-15-15,-16 15 0,0 0 0,0 0 16,0 0-16,0 0 16,24-3-16,-24 3 0,0 0 15,0 0-15,18 20 0,-18-20 0,11 18 16,-6-8-16,-1 2 0,2 1 15,-1 3-15,1 0 16,-1 1-16,0-1 0,-1 2 0,2-1 16,0 1-16,3 4 0,1 1 15,-1-1-15,0 0 0,-1 0 16,2-1-16,-1-2 0,0-1 16,1-1-16,0-2 0,-1-1 0,-1-2 15,0-3-15,0 0 16,-2-3-16,1-1 0,-3-4 15,0-1-15,-1-3 0,-1-4 0,0 2 16,1 1-16,-2-1 16</inkml:trace>
  <inkml:trace contextRef="#ctx0" brushRef="#br0" timeOffset="374232.1276">10155 14368 0,'0'0'0,"0"0"0,0 0 16,0 0-16,0 0 0,0 0 0,0 0 15,-22 12-15,22-12 0,0 0 16,-27 18-16,27-18 0,-19 18 16,10-8-16,-2 2 0,-3 1 15,-1 2-15,-2-1 0,0 3 16,0-2-16,2 1 0,-6 4 15,0 1-15,1 0 0,0-2 16,0 1-16,0 0 0,2-3 0,1-3 16,3 0-16,1-2 0,2-1 15,1-2-15,1 1 0,1-1 16,2-3-16,0 0 0,2-1 16,-1-1-16,2 0 0,1-1 15,-1-1-15,1-1 0,2-1 16,-2 0-16,2 0 0,-2 1 15,2-1-15,0 0 0,0 0 16</inkml:trace>
  <inkml:trace contextRef="#ctx0" brushRef="#br0" timeOffset="377196.5833">2121 16427 0,'0'0'0,"0"0"15,0 0-15,0 0 0,0 0 16,-33 2-16,33-2 0,-30 9 16,11-2-16,-1 2 0,-4 3 15,0 1-15,1 1 0,-11 8 16,1 6-16,-1-2 0,3 1 16,-5 6-16,4 2 0,2 0 15,3 3-15,-3 5 0,4 1 16,4-2-16,1-3 0,10 3 15,4-1-15,5-1 0,2-2 0,3 5 16,6-1-16,1-3 16,2-3-16,8-4 0,4-2 0,5-3 15,0-2-15,6-4 16,8-1-16,-7-4 0,1-2 0,-2-4 16,2-3-16,2-3 0,2-2 15,4-7-15,6-4 16,-5-4-16,-2-2 15,-5 3-15,-2 2 0,4-8 0,-2-3 16,-5-6-16,-4-5 0,-5 7 16,-1 0-16,-4 0 0,-2 1 0,-2-11 15,-3-5-15,-4 4 0,-3 3 16,-5-6-16,1-2 16,-4 8-16,1 3 0,-7-8 0,-3-1 15,1 8-15,1 1 0,-6-5 16,-2-1-16,2 8 0,-1 3 15,-3-4-15,-6 2 0,3 3 16,-1-1-16,-2 3 0,-3-1 16,-4 7-16,0 3 0,1 2 15,0 3-15,5 3 0,1 2 0,-4 2 16,-2 2-16,2 0 0,7 1 16,4 0-16,4-1 0,5 0 15</inkml:trace>
  <inkml:trace contextRef="#ctx0" brushRef="#br0" timeOffset="377680.4292">2312 16611 0,'0'0'0,"0"0"0,0 0 16,0 0-16,0 0 0,-23 20 0,23-20 16,-26 18-16,8-8 0,-1 2 15,-2 1-15,-2 1 0,-2 3 0,-7 6 16,-1 2-16,3-1 16,1 1-16,-6 8 0,0 1 0,5-2 15,3-3-15,5-1 0,3 1 16,2 4-16,2 0 15,10-4-15,3-4 16,7-8-16,2-2 16,3-2-16,2-2 0,3-1 0,4-3 15,0-4-15,-1-5 0,4-1 16,4-2-16,-4 0 0,0-1 0,-2-4 16,-1-1-16,-3 0 0,-2 0 15,0-3-15,-1-4 0,-3 4 16,-1 1-16,-4-1 0,-2-1 15,1 1-15,-4 1 0,-4-2 16,-2-1-16,-3 1 0,0 1 0,-7 1 16,-6 2-16,0 1 15,-3 3-15,2 4 0,-2 3 16,3-1-16,1-1 0,6 1 16,1 0-16,3 0 0</inkml:trace>
  <inkml:trace contextRef="#ctx0" brushRef="#br0" timeOffset="378630.788">3726 16566 0,'0'0'0,"0"0"0,0 0 16,0 0-16,0 0 0,0 0 0,0 0 15,-9 22-15,9-22 0,-9 23 16,9-23-16,-13 31 0,8-14 15,-2 4-15,-2 3 0,2-1 16,0 0-16,-3 9 0,1 2 16,3-3-16,-2-1 0,1 5 15,3-2-15,2-1 0,1-3 0,2-1 16,1-1-16,2-5 0,2-4 16,3-1-16,1-3 15,-2-3-15,4-3 0,0-3 0,1-2 16,1-1-16,3-1 0,1-4 15,5-2-15,-5-3 0,1-1 16,-1-4-16,-1-1 0,-1-1 16,-2 1-16,0-2 0,2-2 15,-1 1-15,0 0 0,-3-1 16,-3-1-16,-2 1 0,1 2 0,-1 1 16,-3 1-16,2 2 0,-3 1 15,-1-1-15,1 0 16,-2 2-16,-1 2 0,0 3 0,3 1 15,-3 1-15,0 3 0,-5 1 16,2 4-16,2 1 0,1 0 0,-2 5 16,-2 4-16,1 0 0,0 1 15,-1 4-15,1 4 16,0 1-16,-1 1 0,1 13 16,0 2-16,1-2 0,1-2 0,-2 5 15,0 3-15,-1 7 0,-1-4 16,1 4-16,0 1 15,-1-5-15,2-5 0,-1 13 0,1 2 16,0-7-16,-4-6 0,-1 6 16,1-2-16,-3-8 0,2-5 15,-6 2-15,-5 2 0,0-9 16,4-9-16,-2-1 0,-1-1 16,1-4-16,3-2 0,-3-4 0,-5-3 15,0-3-15,0-2 0,0-5 16,-3-6-16,3 1 0,-2 0 15,2-9-15,-1-5 0,9 6 16,2 5-16,3 2 0</inkml:trace>
  <inkml:trace contextRef="#ctx0" brushRef="#br0" timeOffset="378830.6153">4486 17102 0,'0'0'0,"12"-1"0,3 1 15,4 0-15,1 0 0,11 3 16,1 1-16,3 1 0,0 2 16,-8 2-16,-7-1 0,-7-1 0,-6-3 15,-2 0-15,-1-1 0,1 0 16</inkml:trace>
  <inkml:trace contextRef="#ctx0" brushRef="#br0" timeOffset="378967.0179">4273 17315 0,'0'0'0,"0"0"15,0 0-15,0 0 0,0 0 0,0 0 16,22 10-16,-22-10 0,39 8 16,-14-4-16,6 1 15,4 1-15,0 0 0,18 1 0,5 2 16,-11-2-16,-6-1 0,-7-1 15</inkml:trace>
  <inkml:trace contextRef="#ctx0" brushRef="#br0" timeOffset="381496.4165">5966 16649 0,'0'0'0,"0"0"15,-1-17-15,-1 8 0,0 1 0,-5-3 16,0-1-16,-4-4 0,-3 1 16,-1-1-16,-3 2 15,-3-1-15,-3-1 0,-7 0 0,0 2 16,0 3-16,2 4 0,-3 5 16,-2 3-1,2 0-15,2 1 0,4 4 0,4 4 16,1 4-16,3 7 0,1-2 15,4 0-15,3 6 0,2 4 16,4 0-16,0 0 0,4 12 16,4 5-16,3-5 0,-1-3 0,6 7 15,0 5-15,3 6 0,-2-5 16,2 6-16,3 2 16,-1-7-16,1-5 0,1 14 0,-4 5 15,-5-9-15,-1-5 0,-2 23 16,-4-7-16,-5-11 0,-2-7 15,-5-2-15,-3-1 0,-3-10 16,0-8-16,-6 5 0,-2 4 16,1-10-16,3-7 0,-10 0 15,-6-1-15,15-10 0,-1 2 0,-7-2 16,-3 0-16,5-3 0,-1-1 16,-2-4-16,-2-2 15,3 0-15,1-2 0,-4-6 0,-3-7 16,9 3-16,4 1 0,-7-8 15,0-5-15,9 4 0,2 0 16,5 5-16,3 3 0,3 3 16</inkml:trace>
  <inkml:trace contextRef="#ctx0" brushRef="#br0" timeOffset="381730.5389">5168 17173 0,'0'0'0,"0"0"0,0 0 16,34-9-16,-18 7 0,5-1 15,3 2-15,10-3 0,0 1 0,5 1 16,3 2-16,4 1 0,-6 1 16,0 1-16,0 1 15,-2-1-15,0-1 0,7 2 16,-8 1-16,-2-1 0,-5 0 0,-7-1 15,-3-1-15,-7 0 0</inkml:trace>
  <inkml:trace contextRef="#ctx0" brushRef="#br0" timeOffset="383130.1475">6527 16457 0,'0'0'16,"0"0"-16,0 0 0,0 0 15,0 0-15,-23 6 0,23-6 16,-18 11-16,18-11 0,-26 14 0,9-4 16,-1 0-16,3 1 0,-5 3 15,-1 2-15,-6 5 0,2 0 16,1 3-16,0 2 0,3 2 15,2 1-15,-4 10 0,1 1 16,2 1-16,3 2 0,2 5 16,6-1-16,5-4 0,0-2 0,8 10 15,2 4-15,1-8 16,2-7-16,3 4 0,5 2 16,1-5-16,0-3 0,7 5 0,5-3 15,-5-8-15,-3-4 0,1-1 16,3-1-16,-2-7 0,-2-5 15,0 2-15,-3-1 0,-5-7 16,0-5-16,-5-2 0,-1 1 16,-2-1-16</inkml:trace>
  <inkml:trace contextRef="#ctx0" brushRef="#br0" timeOffset="383630.7448">6812 16248 0,'0'0'0,"0"0"0,0 0 0,0 0 15,-1 28-15,1-28 0,-7 32 16,3-11-16,-2 1 0,0 5 0,-3 4 16,-2 10-16,0-1 0,-5 15 15,2 3-15,1-2 0,1 0 16,-3 12-16,2 0 15,2 0-15,2-1 0,-1 12 0,1 0 16,1 4-16,2-7 0,3 9 16,0-3-16,1 5 0,-1-18 0,4 3 15,3 3-15,-3-10 0,2-5 16,-3-8-16,-1-5 16,1-3-16,3-5 0,-3-6 15,3-4-15,-2-9 0,-1-7 0,0-2 16,0-2-16,1-1 0,0 0 15,0-12-15,1-5 0,0-1 16,1-1-16,-1 2 0,-1 3 16,1 1-16</inkml:trace>
  <inkml:trace contextRef="#ctx0" brushRef="#br0" timeOffset="384047.4049">6786 16812 0,'0'0'0,"0"0"0,0 0 16,0 0-16,25-17 0,-14 13 0,4 2 15,3 0-15,-3-1 0,3 2 16,2 2-16,5 1 0,1 1 15,-2 2-15,-1 3 0,-2 1 16,-2 1-16,-2 2 0,1 1 16,-4 0-16,-1 1 0,-6 2 15,-2 1-15,-4 1 0,-2 0 16,-4 1-16,-2 2 0,-7 4 0,-2-1 16,-4 0-16,-2 0 0,-2 0 15,-1-1-15,-1-2 0,-2-2 16,3-2-16,2-2 0,-4 1 15,-1-1-15,7-3 0,4-2 16,2-3-16,2-2 0,2-2 16,3 0-16,6-2 0,4-3 15,4 2-15,7 1 0,-8 0 16,1-1-16,-1 1 0</inkml:trace>
  <inkml:trace contextRef="#ctx0" brushRef="#br0" timeOffset="384379.9412">7377 16824 0,'0'0'0,"0"0"0,0 0 16,0 0-16,0 0 0,-16-13 0,16 13 16,0 0-16,-23-9 0,23 9 15,-24-1-15,24 1 0,-32 5 16,14 0-16,-1 3 0,2-1 15,1 0-15,-2 4 0,-1 3 16,-3 4-16,1 0 0,3 3 16,0 1-16,6 0 0,2 0 15,3 2-15,1 0 0,4 6 0,2-1 16,6-1-16,2-2 16,1-2-16,1-3 0,2-1 15,3-1-15,-1-2 0,1-1 0,4-2 16,3-1-16,-2-4 0,-1-3 15,-1-2-15,2-1 0,0-2 16,-1-1-16,-4 0 0,-3 0 16,-2 0-16</inkml:trace>
  <inkml:trace contextRef="#ctx0" brushRef="#br0" timeOffset="384913.9883">7750 16260 0,'0'0'0,"0"0"0,0 0 16,0 0-16,0 0 0,0 0 0,0 0 16,0 0-16,-11 30 0,11-30 15,-11 24-15,5-10 0,-1 1 0,0 5 16,1 6-16,-1 3 16,-1 1-16,-3 14 15,0 4-15,0 1 0,1 0 0,-2 12 16,1 1-16,-2 6 0,0-3 15,0 0-15,-1-1 0,1 8 16,1-5-16,2-2 0,1-1 16,2 4-16,1-6 0,-1-3 15,0-3-15,0-2 0,3-2 0,-4 17 16,1-10-16,2-12 0,-1-6 16,1-7-16,0-3 0,3-14 15,1 1-15,0-1 0,-2-1 16,-2-1-16,2 0 0,1-5 15,1 0-15,0-4 16,-1-3-16,2-3 0,-2-2 0,2-2 16,0-2-16,1-3 0,2-4 15,-1 1-15,0 2 0,0 2 16,0 2-16,-1 0 0</inkml:trace>
  <inkml:trace contextRef="#ctx0" brushRef="#br0" timeOffset="385437.4662">8232 16751 0,'0'0'15,"6"3"-15,0 2 0,2 1 0,1 1 16,4 2-16,0 3 0,6 5 0,1 2 16,-3 3-16,0 1 15,-2 1-15,1 1 0,-2 7 0,0 3 16,-1-1-16,-5 2 0,-1 1 15,-3 1-15,-1-2 0,-3-1 16,-5 6-16,-1 0 0,-3-1 16,-2-1-16,-2-1 0,-2-2 15,-1-2-15,-2-3 0,0 0 16,-1-1-16,1 0 0,2-2 0,-2 1 16,-1-3-16,4-8 15,-2-1-15,0 0 0,2 0 16,0-3-16,0 0 0,3-3 0,2 0 15,1-3-15,2-2 0,1 0 16,2-1-16,0 0 0,1-1 16,1-2-16,0-1 0,2-1 15,-2 3-15,2-3 0,-3 1 16,3-1-16,-2 1 0,2-1 16,0 0-16,0 0 0,0 0 0,0-3 15</inkml:trace>
  <inkml:trace contextRef="#ctx0" brushRef="#br0" timeOffset="389097.2061">3015 17754 0,'0'0'0,"0"0"0,0 0 16,0 0-16,21 7 0,-21-7 0,24 2 15,-24-2-15,36 2 0,-14-1 16,3 0-16,4 2 0,4 1 15,10 0-15,4-1 16,2 2-16,1-1 0,14 1 0,3-2 16,10 0-16,1-1 0,4 0 0,-2 1 15,17 2-15,0 4 0,15-2 16,-1-1-16,35-1 0,-18-3 16,-5 5-16,-7 3 0,-6-3 15,-7-2-15,5-1 0,5 1 16,-5-3-16,-2 0 0,-1 2 15,2 1-15,-2 2 0,-1 1 16,3-4-16,2 0 0,-9 0 16,-5 0-16,0 1 0,-1-1 15,-3-1-15,-2-1 0,3 0 0,3-1 16,-4 0-16,-6-1 0,3 2 16,2 1-16,-10 4 0,-4 4 15,5-2-15,1-1 0,-8-6 16,-6-3-16,20 7 15,11 4-15,-12 1 16,-9 1-16,-22-4 0,-15-4 0,8 3 16,6-1-16,-14-2 15,-9 1-15,-7-2 0,-3 0 0,-7 1 16,-1-1-16,-6-3 0,-2-3 16,-4 2-16,-2 1 0,-9-3 15,-8 1-15,-5 2 0,-3 1 0,17 0 16,1-1-16,3 0 15</inkml:trace>
  <inkml:trace contextRef="#ctx0" brushRef="#br0" timeOffset="389829.9757">3123 18077 0,'0'0'0,"0"0"16,0 0-16,19 4 0,-19-4 0,22 2 15,-22-2-15,37-1 0,-16 1 16,6-2-16,5-2 15,9 0-15,1 3 0,5 0 0,5 0 16,10-1-16,-3 1 0,18-3 16,5-2-16,-7 2 0,-6 2 15,21 0-15,1-1 0,4 0 16,-10-1-16,45 0 0,-1 2 16,-21 4-16,-13 2 0,7-1 15,8-1-15,-13-2 0,-8-2 0,9 4 16,9 3-16,-17 1 0,-8 0 15,15 0-15,11-2 16,-15 3-16,-9 2 0,11 0 0,9-1 16,-13-2-16,-6-2 0,8-2 15,5-1-15,-10 2 0,-6 2 0,9 2 16,6 2-16,-14-2 16,-9-1-16,6 0 0,6 0 15,-11-4-15,-8 0 0,4 2 16,4 1-16,-11 0 0,-6 0 0,3 0 15,-3-1-15,-5 2 0,-4 1 16,1 0-16,2 2 0,-11-4 16,-9-1-16,-4 3 0,-4 0 15,-4-2-15,-4-4 0,-3-1 16,0-2-16,-9 1 0,-2 0 0,-8 2 16,-9 0-16,8 0 15,0 0-15,3-1 0</inkml:trace>
  <inkml:trace contextRef="#ctx0" brushRef="#br0" timeOffset="396147.646">6719 5917 0,'0'0'0,"0"0"16,0 0-16,0 0 0,0 0 0,0 0 15,0 0-15,0 0 0,0 0 16,-6 32-16,6-32 15,-10 35-15,3-17 0,2 3 0,-4 5 16,1-2-16,1 1 0,-3 9 16,1 0-16,1-3 0,1-1 15,2-5-15,1-3 0,1-1 16,0-2-16,3 2 0,1-4 16,1-6-16,1-3 0,1-2 15,1-4-15,3-1 0,1-3 0,3-4 16,4-2-16,0-2 15,1-1-15,-1-3 0,1-5 16,-1 1-16,1 1 0,5-6 0,0-1 16,-1 1-16,-1-1 0,-2 1 15,1 1-15,-6 3 0,0-1 0,-2 3 16,-3 0-16,1 3 0,-3 0 16,-1 3-16,0 3 15,-2 1-15,-2 1 0,1 2 16,-2 2-16,0 2 0,-3 3 0,-3 4 15,0 3-15,-1 1 0,1 3 16,-1 6-16,0 4 16,-1 0-16,-2 0 0,1 5 0,-2 5 15,-1 7-15,1-1 0,0 1 16,-2 3-16,1 3 0,2-3 16,-1-2-16,0 2 0,1-4 0,2-3 15,-5 4-15,1-3 16,2-9-16,0-2 0,1 2 0,-1-2 15,4-8-15,0-3 0,1-2 16,2-1-16,-1-4 0,2 0 16,2-9-16,7-7 0,-4 2 15,1 1-15,-3 1 0</inkml:trace>
  <inkml:trace contextRef="#ctx0" brushRef="#br0" timeOffset="396330.665">7126 6218 0,'0'0'15,"0"0"-15,0 0 0,20-3 16,-20 3-16,24-1 0,-7 2 16,-3 1-16,-1 2 0,-2 2 15,-2 2-15,-3 0 0,0-1 0,1-1 16</inkml:trace>
  <inkml:trace contextRef="#ctx0" brushRef="#br0" timeOffset="396464.9236">7093 6523 0,'0'0'0,"0"0"0,0 0 0,24-6 16,-24 6-16,35-10 0,-12 5 15,1-2-15,0-2 0,3 0 16,-5 2-16,-3-1 0</inkml:trace>
  <inkml:trace contextRef="#ctx0" brushRef="#br0" timeOffset="397047.4254">7931 5577 0,'0'0'0,"0"0"0,0 0 16,0 0-16,0 0 0,0 0 0,-32 8 16,32-8-16,-26 13 0,26-13 15,-29 21-15,16-6 0,-1-1 16,2 2-16,1 2 0,3 0 16,1 2-16,0 6 0,3 0 15,1-1-15,0 0 0,2 2 16,0 2-16,1-1 0,0-1 0,-3 6 15,-2-2-15,-3 1 0,-3 0 16,-4-3-16,0-1 16,-1-1-16,2-1 0,-1 0 0,-1 0 15,0-2-15,-2-1 0,-2-3 16,-1-3-16,1-2 0,2-1 16,0-4-16,1-3 0,3-2 15,2 0-15,1-4 0,3 1 16,5-2-16,3 0 0,0 0 15,0 0-15,0 0 0,0 0 0,2 1 16,1 1-16,1 1 0,-1 1 16,2 2-16,0 4 0,-1-2 15,1 3-15,0 7 0,0 1 16,-1 5-16,-1 3 0,1 3 16,-2 2-16,-1 3 0,0 0 0,-1 11 15,-2 0-15,-1 0 0,-3-1 16,1 9-16,0-1 15,1-4-15,-1-2 0,1 0 16,1-1-16,-1 4 0,1-7 0,1-3 16,0-4-16,1-4 0,-1-3 15,2-4-15,2-3 0,2-6 16,4-5-16,-2-3 0,-2-2 16,-1-2-16</inkml:trace>
  <inkml:trace contextRef="#ctx0" brushRef="#br0" timeOffset="397531.6359">8780 5439 0,'0'0'0,"0"0"16,0 0-16,0 0 0,0 0 0,0 0 16,-28-5-16,28 5 0,-24 5 15,24-5-15,-31 14 16,15-4-16,0 2 0,1 2 15,-2 2-15,2 2 0,2 2 0,-5 8 16,1 3-16,3 1 0,3-3 16,0 11-16,3 1 0,4-1 15,3-2-15,0 1 0,0 2 16,0 3-16,-1-4 0,1 1 16,1 2-16,0-4 0,0-3 0,-3-2 15,-4 3-15,-1-4 16,-2-4-16,-1-3 0,-1-2 15,-2-2-15,2-2 0,-10-1 0,-3-2 16,-1-3-16,0-2 0,-5-3 16,-3-3-16,0-3 0,1-1 15,6-1-15,7 0 0,5-1 16</inkml:trace>
  <inkml:trace contextRef="#ctx0" brushRef="#br0" timeOffset="397717.7513">8258 5841 0,'0'0'0,"0"0"0,19-3 16,-3 0-16,2 1 0,12 1 16,4 1-16,-1 1 0,-1 1 15,8-1-15,-1 2 0,-3-3 0,-1 0 16,-6-1-16,-6 1 15,-4 0-15</inkml:trace>
  <inkml:trace contextRef="#ctx0" brushRef="#br0" timeOffset="397947.018">8974 5619 0,'0'0'16,"0"0"-16,0 0 0,0 0 0,0 0 15,0 0-15,0 0 0,-15 21 16,15-21-16,-16 25 0,7-6 16,-2 0-16,0 0 0,-1 3 15,0 2-15,1 0 0,1 2 16,-1 8-16,2 2 0,4-3 16,4-4-16,2 0 0,2-5 15,0-5-15,0-3 0,-1-4 0</inkml:trace>
  <inkml:trace contextRef="#ctx0" brushRef="#br0" timeOffset="398280.6667">9118 5750 0,'0'0'0,"0"0"0,0 0 16,21-13-16,-11 8 0,1-1 15,0 0-15,0 1 0,0 0 0,0 1 16,2 2-16,-2 1 0,0-2 16,-2 6-16,0 1 0,0 2 15,-1-1-15,-4 3 0,0 2 16,-2 1-16,-1 2 0,0 5 16,-2 4-16,0-4 0,1 0 0,1 0 15,0 0-15,2 1 0,1 0 16,1-1-16,2 0 15,0-3-15,2 0 0,1-2 16,1-2-16,-1 0 0,-1-2 0,1-2 16,2-1-16,-2-1 0,2-4 15,-2 1-15,-1-1 0,-3 0 16</inkml:trace>
  <inkml:trace contextRef="#ctx0" brushRef="#br0" timeOffset="398547.1544">9422 5726 0,'0'0'0,"0"0"0,0 0 16,0 0-16,0 0 0,0 0 16,-19 22-16,19-22 0,-23 23 0,6-9 15,-2 3-15,1 0 16,-1 0-16,-2 3 0,-1-1 15,-6 4-15,3-2 0,2-1 16,2-2-16,2-1 0,3-3 0,-2 1 16,1-4-16,6-3 0,3-2 15,0-3-15,2-1 0,2 0 16,0-1-16,0 1 0</inkml:trace>
  <inkml:trace contextRef="#ctx0" brushRef="#br0" timeOffset="398765.2728">9701 5621 0,'0'0'0,"0"0"15,0 0-15,0 0 0,19 3 0,-19-3 16,18 17-16,-9-6 16,-1 3-16,-2 2 0,-1 4 15,-2 0-15,0 3 0,-3 6 16,-2 1-16,-2 1 0,-3 0 0,-6 6 15,-5 1-15,-4-3 0,-4-1 16,-6-1-16,-6 2 0,-4 0 16,3-3-16,8-8 0,6-5 15,7-3-15</inkml:trace>
  <inkml:trace contextRef="#ctx0" brushRef="#br0" timeOffset="399880.5259">8238 7071 0,'0'0'0,"0"0"16,0 0-16,3-19 0,-1 14 0,-1-2 16,0-1-16,0 0 0,2 1 0,-3-1 15,-4 1-15,2 0 0,0 1 16,-3 0-16,-1 2 15,-3 2-15,-2 2 0,-1 2 0,0 1 16,0 4-16,-1 0 0,1 4 16,-1 0-16,-3 5 0,0 0 0,2 4 15,1 2-15,0 1 16,1 0-16,2 3 0,2 3 16,-1 7-16,2-2 0,4 2 15,0 0-15,-1-1 0,4-1 0,4 11 16,-1 2-16,-1-5 15,-1-4-15,0 3 0,1 2 16,1-2-16,-1-1 0,-2 6 16,-1-2-16,-4-7 0,0-3 0,-3-1 15,-2 0-15,-1-4 0,-3-5 16,-2 1-16,-1 0 0,-2-4 16,-2-2-16,-2-2 0,-1-2 15,3-4-15,1-1 0,-7-3 16,-3-3-16,-1-1 0,2-2 0,-3-4 15,-2-3-15,2-6 0,2-3 16,1 2-16,9 3 0,4 3 16</inkml:trace>
  <inkml:trace contextRef="#ctx0" brushRef="#br0" timeOffset="400048.0493">7743 7457 0,'0'0'16,"7"-3"-16,4 2 0,3 0 0,1 0 16,10 1-16,4 0 15,2 0-15,2 0 0,8 2 16,-1 2-16,-2-3 0,-2 1 0,-6-2 16,-6 1-16,-4-1 0</inkml:trace>
  <inkml:trace contextRef="#ctx0" brushRef="#br0" timeOffset="400364.259">8606 7170 0,'0'0'0,"0"0"0,0 0 16,0 0-16,0 0 0,0 0 15,0 0-15,-21 25 0,21-25 0,-23 26 16,7-9-16,1 1 0,0 0 0,1 2 16,0 3-16,-4 6 15,2-1-15,1 0 0,3-1 16,1 0-16,2-2 0,3 2 16,2-3-16,3-2 0,1-2 15,2-4-15,3 0 0,-1-2 16,2-3-16,-2-4 0,3-4 15,-3-3-15,1-2 0,0-1 16,-3 2-16,2-1 0</inkml:trace>
  <inkml:trace contextRef="#ctx0" brushRef="#br0" timeOffset="400564.4219">8598 7411 0,'0'0'0,"0"0"0,0 0 16,33 2-16,-33-2 0,31 4 0,-12-1 16,1 0-16,-1 1 0,7 0 15,-2 1-15,-2-2 0,-2-2 16,-4 1-16,-1-1 0,-2 1 16,-2-1-16,-1 0 0,0 0 0,-5 0 15</inkml:trace>
  <inkml:trace contextRef="#ctx0" brushRef="#br0" timeOffset="400832.78">8940 7316 0,'0'0'0,"0"0"0,0 0 0,0 0 15,0 0-15,0 0 0,21 19 16,-21-19-16,17 18 0,-17-18 15,20 25-15,-11-10 0,0 0 0,-1 2 16,-1 1-16,0 0 16,0 0-16,0 4 0,0-1 0,-1-1 15,1-4-15,-2-1 0,-2-3 16,1-1-16,1 0 0,-2-3 16,-1-2-16,-1-2 0,0-1 15,-1-3-15,3-4 0,-2 1 16,0-1-16,-1 2 0</inkml:trace>
  <inkml:trace contextRef="#ctx0" brushRef="#br0" timeOffset="401097.8653">9131 7324 0,'0'0'0,"0"0"0,0 0 16,0 0-16,0 0 0,-20 20 15,20-20-15,-18 20 0,18-20 0,-25 25 16,8-10-16,1 1 0,-2-1 16,0 2-16,1 2 0,-9 3 15,4-2-15,-1-2 0,1-2 16,3-2-16,3-2 0,1-2 16,3 0-16,2-3 0,-1-2 0,3-3 15,0-3-15,2 1 16,1-1-16,0 1 0</inkml:trace>
  <inkml:trace contextRef="#ctx0" brushRef="#br0" timeOffset="401350.1313">9333 7202 0,'0'0'16,"0"0"-16,0 0 0,18 17 0,-18-17 15,15 19-15,-5-7 0,0 3 16,0 1-16,0 3 0,0 3 16,1 6-16,-2 0 15,-5 2-15,-3 3 0,-1-3 0,-2-2 0,-3 6 16,-4-2-16,-1-3 16,0-3-16,-6-3 15,-7 1-15,0-2 0,-1-3 0,-6 0 16,-4 2-16,-4 2 15,1-1-15,8-4 0,7-4 0,5-3 16</inkml:trace>
  <inkml:trace contextRef="#ctx0" brushRef="#br0" timeOffset="409481.5698">3199 11648 0,'0'0'15,"0"0"-15,0 0 0,0 0 0,16-21 16,-6 14-16,5-2 0,4 1 15,1-1-15,7 0 0,3-1 16,11-2-16,2 2 0,14-3 16,6 1-16,2 1 0,3 2 15,24-1-15,8 2 16,6-2-16,-9 2 0,14 0 0,1-1 16,38 1-16,-15 3 0,-1 1 15,-2 3-15,-7 0 0,-6 0 0,2-2 16,2 0-16,-5 1 0,-4 1 15,2 0-15,3 0 0,-2 3 16,-1 2-16,2-1 0,4 0 16,-3-1-16,-1 2 0,2 1 15,1 2-15,-7-2 0,-4-2 16,1 4-16,4 1 0,-2 0 16,0-1-16,0-3 0,0 0 15,-11 1-15,-6 1 0,-2 1 16,-1 0-16,-10 1 0,-6-2 0,-5-1 15,-2-1-15,-12 1 0,-6-1 16,1-1 0,2-3-16,-8-2 0,-5-1 0,-6 2 15,-8 1-15,-6-4 0,-3-1 16,-5 2-16,-1 0 0,-1 1 16,0 2-16,-2-1 0,-1 0 15,-6 0-15,-3 1 0,0 3 16,0 2-16,-2 0 0,-1 1 0,0-2 15,1 0-15,1-2 0</inkml:trace>
  <inkml:trace contextRef="#ctx0" brushRef="#br0" timeOffset="410664.7564">14691 11105 0,'0'0'0,"0"0"16,19 0-16,-5 0 0,4 0 0,13 1 16,5 0-16,5 2 0,2 0 15,21 2-15,8 1 0,13 1 16,-3-1-16,21 4 0,2 0 16,7 1-16,-8-3 0,49 6 15,-6-2-15,-19 0 0,-11-3 0,5 5 16,2 2-16,-10-2 15,-8 1-15,12-1 0,7 0 16,-9-5-16,-7-2 0,7 2 16,5 1-16,-11-1 0,-6 0 0,11 0 15,6 0-15,-7-2 0,-5 1 16,10 4-16,8 2 0,-13 2 16,-6 0-16,8-4 0,5-1 15,-11 4-15,-7 1 0,9 4 16,9 2-16,-14-4 0,-10-1 0,1-2 15,-1-1-15,-8-3 16,-5-3-16,6 5 0,6 1 0,-15 1 16,-11-2-16,4-1 0,3-1 15,-6 0-15,-4 0 0,2 1 16,1 0-16,-13 0 0,-8 2 16,-2-2-16,1-1 0,-3-5 15,-1-3-15,-7 1 0,-2 3 16,-8-3-16,-4-1 0,3-1 15,0-2-15,-5 1 0,-2 2 0,-4-2 16,0-2-16,-6 0 0,-1-1 16,-5 6-16,0 3 0,-3 0 15,1 0-15,-1-2 0,0 0 16,0-3-16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03:32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6413 4425 0,'0'0'0,"0"0"15,0 0-15,0 0 0,0 0 0,0 0 16,-17 24-16,17-24 0,-14 22 15,14-22-15,-16 37 0,6-14 16,-2 3-16,-2 3 16,-1 5-16,-7 10 0,1 1 0,-2 12 15,2-1-15,-1 0 0,0-2 16,-4 10-16,3-4 0,3-5 16,3-4-16,-2 7 0,1-3 15,4-3-15,2-4 0,4-3 16,-1-1-16,4-8 0,0-3 0,3-3 15,2-1-15,2-3 0,-1-1 16,6-7-16,4-5 0,3-3 16,5-5-16,1-5 0,3-3 15,1-6-15,2-5 0,4-1 16,4-1-16,-3-2 0,1-1 16,3-5-16,1-2 0,4-2 15,-5 3-15,2-4 0,1-3 16,-6 4-16,-2 4 0,-6-1 15,-4 3-15,0 2 0,0 1 0,-5 4 16,-4 2-16,-3 2 0,-4 1 16,-2 5-16,-2 5 0,0 0 15,0 0-15,-5 6 0,-2 2 16,1 2-16,-1 1 0,-2 3 16,0 2-16,0 3 0,-2 1 0,2 1 15,-2 1-15,3 0 0,-1 1 16,4-2-16,0 0 15,2-5-15,1 0 0,1-1 16,1-2-16,1-2 0,2-2 0,4-2 16,0-2-16,1-3 0,0-2 15,2-3-15,2-2 0,2-3 16,2-1-16,2-2 0,3-4 16,-1 1-16,-1-1 0,4-5 15,-1 1-15,-1 1 0,-1 1 16,-6 0-16,-3-1 0,-2 2 15,-2 2-15,-3 2 0,-1 1 0,-3 2 16,-2 0-16,-3 4 0,-2-1 16,-3 4-16,1 2 0,-3 1 15,-1 2-15,-1-2 0,-1 3 16,0 2-16,1 2 0,1 2 16,5-1-16,0 0 0,3 0 15,5-1-15,4-2 0,5-1 16,2-3-16,3-2 0,2-1 0,4-3 15,3-2-15,2 1 0,1-2 16,6-3-16,0-3 0,0-2 16,2-1-16,-4 1 0,0 2 15,-2 1-15,1 1 0,-6 0 16,-1 1-16,-4 2 0,-4 3 16,-3 0-16,-3 1 0,-2 2 15,-3 2-15,-3 0 0,-3 2 16,-3 4-16,-2 3 0,0 2 15,-2 4-15,-1 3 0,0 1 0,-4 5 16,-1 5-16,-4 6 0,-2 1 16,0 3-16,3 2 0,0 1 15,0 2-15,-4 9 0,0 0 16,0 0-16,0-2 0,-4 10 16,2 0-16,0-5 0,0-4 15,-5 4-15,-2-6 0,4-3 16,4-2-16,2-3 0,1-1 15,2-6-15,1-6 0,2-5 16,0-2-16,4-7 0,2-1 0,2-8 16,1-3-16,3-2 0,0 0 15,2-1-15</inkml:trace>
  <inkml:trace contextRef="#ctx0" brushRef="#br0" timeOffset="299.6197">7266 5606 0,'0'0'0,"0"0"0,0 0 16,0 0-16,29-2 0,-17 5 16,-1 0-16,1 4 15,0 3-15,-6 5 16,-9 4-16,-4 4 0,-4 0 0,-5 6 15,-1-3-15,-9 3 0,-2-2 16,4-3-16,4-2 0,1-4 16,4-1-16,-1-3 0,4-3 0,4-2 15,4 0-15,3-3 0,2 0 16,9-3-16,9-1 16,3-1-16,3 0 0,9-6 15,8-4-15,-5-2 0,-2-1 0,-3-1 16,-7 4-16,-4 2 0</inkml:trace>
  <inkml:trace contextRef="#ctx0" brushRef="#br0" timeOffset="649.8155">8049 4989 0,'0'0'0,"0"0"0,-19 17 16,7-3-16,0 1 0,-8 13 15,-2 4-15,0 2 0,0 1 0,-6 15 16,3 2-16,0 6 0,5-3 15,2 1-15,5 0 0,2-1 16,3-5-16,6 0 0,4-2 16,2-5-16,1-3 0,8-1 15,5-6-15,1-7 0,2-2 0,3-5 16,3-5-16,-6-3 0,-5-2 16,-5-4-16</inkml:trace>
  <inkml:trace contextRef="#ctx0" brushRef="#br0" timeOffset="1066.7004">8537 4993 0,'0'0'0,"0"0"0,0 0 16,0 0-16,24-8 0,-24 8 15,38-8-15,-15 5 0,2-1 16,14 2-16,6 0 0,3-1 16,1-1-16,13 3 15,11 2-15,9-1 0,-7 0 0,10-1 16,10 0-16,7 2 0,-9 1 0,-3 2 15,-4 0-15,24 1 0,-15-3 16,-11 0-16,-9-1 0,-10-1 16,-6-1-16,-6 1 0,-4 0 15,-9-1-15,-3 0 0,-13 0 16,-7-2-16,-6 2 0,-5 0 16,-6 1-16,-6-2 0,-4 2 15,-5 0-15,-6-2 0,-7 1 16,7 0-16,4 0 0,5 0 0</inkml:trace>
  <inkml:trace contextRef="#ctx0" brushRef="#br0" timeOffset="1383.6785">8591 5163 0,'0'0'0,"0"0"16,0 0-16,-4 30 15,4-30-15,-4 37 0,1-11 0,1 2 16,0 2-16,-2 12 0,-2 2 16,-2 1-16,0 1 0,-3 7 15,-1-2-15,-3 3 0,0-7 16,-1-5-16,1-2 0,0-4 0,2-4 15,-1-3-15,-2-4 16,2-4-16,1-5 0,1-4 0,-3-2 16,4-4-16,-1-4 0,3-6 15,2-6-15,2 2 0,1 2 16,1 2-16</inkml:trace>
  <inkml:trace contextRef="#ctx0" brushRef="#br0" timeOffset="1633.2186">8976 5461 0,'0'0'0,"0"0"0,0 0 16,17 23-16,-11-13 0,2 5 15,0 0-15,-1 5 0,1 0 0,0 9 16,0 2-16,-2-2 0,0-3 15,-1 4-15,-1-1 0,-2-4 16,0-3-16,-1-3 0,-1-1 16,0-5-16,1-1 0,-1-5 15,0-1-15,0-6 0,0 0 0,1-3 16,-1 3-16,0-4 0</inkml:trace>
  <inkml:trace contextRef="#ctx0" brushRef="#br0" timeOffset="1883.483">9213 5393 0,'0'0'0,"0"0"0,0 0 0,0 0 16,0 0-16,-23 19 0,23-19 16,-23 24-16,10-7 0,-2 1 15,0 5-15,-5 0 0,0 2 0,-6 5 16,0 0-16,3-1 0,1-2 15,-5 3-15,1-2 0,1-5 16,3-2-16,3-4 0,3-3 16,3-4-16,2-4 0,4-7 15,1-6-15,3 2 0,0 1 0,0 0 16</inkml:trace>
  <inkml:trace contextRef="#ctx0" brushRef="#br0" timeOffset="2184.1442">9404 5186 0,'0'0'0,"0"0"0,0 0 0,0 0 16,26 5-16,-26-5 0,20 10 16,-20-10-16,20 16 0,-12-6 15,-2 1-15,-3 3 0,-4 1 0,-5 2 16,-3 0-16,-1 0 0,-1 0 15,-5 4-15,-3 0 0,4-2 16,1-4-16,2 0 0,2-3 16,3-1-16,1-1 0,4-2 15,4 0-15,4-2 0,3-2 0,8-1 16,4 0-16,2-2 16,2 0-16,4-1 0,2 0 15,4-2-15,-3-3 0,-5 2 0,-6 1 16,-4-1-16</inkml:trace>
  <inkml:trace contextRef="#ctx0" brushRef="#br0" timeOffset="2366.8686">9517 5725 0,'0'0'0,"0"0"16,20-3-16,-4 1 0,1 0 15,12 1-15,4-1 0,0 2 16,1 1-16,7-2 0,-1 0 16,-5 0-16,-3-2 0,-5 2 15,-6 0-15,-4 0 0</inkml:trace>
  <inkml:trace contextRef="#ctx0" brushRef="#br0" timeOffset="2616.2958">9760 5568 0,'0'0'0,"0"0"0,0 0 16,0 0-16,-8 24 0,8-24 0,-8 29 15,3-13-15,1 0 0,-2 4 16,0 0-16,-1 1 0,0-2 15,0 4-15,-1 0 0,2-2 16,3-3-16,4-4 0,4-4 16,-2-1-16,0-1 0,1-3 15</inkml:trace>
  <inkml:trace contextRef="#ctx0" brushRef="#br0" timeOffset="2816.3686">10284 5504 0,'0'0'0,"0"0"0,0 0 15,0 0-15,-18 21 0,18-21 16,-16 28-16,6-9 0,-1 1 0,-2 4 16,1 1-16,-3 7 0,1-2 15,3 1-15,2-1 0,3-4 16,5-4-16,0 0 0,0-4 15,0-3-15</inkml:trace>
  <inkml:trace contextRef="#ctx0" brushRef="#br0" timeOffset="3183.5224">11082 5592 0,'0'0'0,"0"0"16,0 0-16,40-2 0,-22 2 0,4 0 15,4-1-15,9 1 0,2-1 0,1 2 16,-1 0-16,8 0 16,-4 1-16,-2 0 0,-4 2 0,-4-4 15,-3-3-15,-6 1 0,-3 0 16,-5 1-16</inkml:trace>
  <inkml:trace contextRef="#ctx0" brushRef="#br0" timeOffset="3499.5084">12000 5399 0,'0'0'0,"0"0"0,0 0 0,29-2 16,-15 1-16,3 2 0,2 1 15,0 2-15,2 1 0,6 1 16,-2 3-16,-3-1 0,-3 2 0,-4 2 16,-3 2-16,-3 2 15,-3 1-15,-8-1 0,-6 1 16,-3 0-16,-3 0 0,-4 1 16,-2 0-16,-6 4 0,-2 0 0,2-3 15,0-3-15,3-1 0,2-2 16,2-1-16,2 0 0,2-2 15,3-2-15,3-3 0,4 0 16,5-5-16,3 0 0,6-2 16,3-3-16,6-4 0,4-3 0,-3 2 15,-4 1-15,-2 2 0</inkml:trace>
  <inkml:trace contextRef="#ctx0" brushRef="#br0" timeOffset="3752.3198">12553 5352 0,'0'0'0,"0"0"0,0 0 0,0 0 16,0 0-16,0 0 0,0 0 16,-24 5-16,24-5 0,-21 11 15,21-11-15,-27 18 0,10-8 0,1 3 16,0 2-16,2-1 0,1 1 16,1 1-16,1 1 0,-3 3 15,3-1-15,3 1 16,0-1-16,2-1 0,2 0 0,2-2 15,2-1-15,3 0 0,3-1 16,2-3-16,6-1 0,0-2 0,3-1 16,0-1-16,3-3 15,0-1-15,0-2 0,-4 0 0,-1 0 16,-3 0-16</inkml:trace>
  <inkml:trace contextRef="#ctx0" brushRef="#br0" timeOffset="3999.8014">13108 5188 0,'0'0'0,"0"0"16,0 0-16,0 0 0,18 16 0,-18-16 15,18 22-15,-10-7 0,1 1 16,-2 6-16,-3 4 0,-1 7 15,-3-3-15,-4 4 0,-5 2 16,-2 1-16,-2 0 0,-12 12 16,-7 0-16,-8 8 0,-1-2 0,10-12 15,7-9-15,5-8 0</inkml:trace>
  <inkml:trace contextRef="#ctx0" brushRef="#br0" timeOffset="5482.9185">6083 7104 0,'0'0'0,"0"0"16,0 0-16,0 0 0,-15 17 0,15-17 15,-14 30-15,6-10 0,0 0 16,0 8-16,-2 4 0,1 3 16,0 0-16,-6 14 0,2 3 15,-3 7-15,-1-3 0,-2 10 16,2-1-16,3-5 0,1-5 0,1 7 16,2-4-16,4-10 0,1-7 15,4-5-15,1-4 16,1-4-16,2-4 0,12-6 0,4-5 15,3-5-15,0-5 0,4-5 16,3-7-16,-2 0 0,1-2 16,4-5-16,3-3 0,0-3 15,0 0-15,2-6 0,-2-1 16,-2 2-16,1 1 0,-5-2 0,1-3 16,-6 6-16,-3 1 0,-5 3 15,-3 2-15,-3 3 0,-4 2 16,-1 1-16,-3 0 0,-3 7 15,-1 2-15,-4 4 0,-1 0 16,-2 4-16,-2 1 0,-1 2 16,-2-1-16,2 2 0,2 2 15,-2-1-15,2 1 0,-1 1 16,4 3-16,0-1 0,0 2 16,0-2-16,1 2 0,4-2 15,2-1-15,1-2 0,0-2 0,2 0 16,1 0-16,2-3 0,1-2 15,1-3-15,3-2 0,0-1 16,3-1-16,0-4 0,3-2 16,-1-1-16,0 0 0,0-4 15,1-1-15,-1 1 0,0 1 0,2-4 16,-5 1-16,-1 1 0,-2 2 16,-4 1-16,0 1 15,-5 3-15,0 1 0,-1 3 0,-2-2 16,-1 4-16,-5-1 0,-1 4 15,-2 3-15,1 1 0,1 1 16,-1 2-16,0 1 0,4 1 0,-1 1 16,2 2-16,1 2 15,2-2-15,2-1 0,4 2 16,1 1-16,4-1 0,-1 0 0,6-3 16,2 0-16,2-5 0,2-2 15,0-2-15,4-3 0,-1-1 16,1 1-16,5-5 0,-1-1 15,-3-3-15,-1-1 0,-1 0 16,-1 2-16,-2-2 0,-1 0 16,-5-1-16,-3 0 0,-2 0 15,-1 1-15,-3 0 0,-3 3 16,-2-1-16,-2 3 0,-1 1 16,-2 3-16,-1 1 0,0 2 0,-2 2 15,-3 3-15,1 2 0,0 1 16,0 6-16,0 3 0,-1 2 15,0 2-15,0 4 0,0 4 16,-3 8-16,-1-2 0,1 7 16,1 4-16,1-2 0,-1 2 0,-1 11 15,1 2-15,0-1 0,-1-1 16,-5 10-16,-3 0 16,0-6-16,-2-6 0,-3 11 15,1 2-15,-2-9 0,-4-8 0,-14 17 16,0-9-16,6-12 0,3-7 15,-3-2-15,0-2 0,3-5 16,4-6-16,-1-6 0,1-7 16,11-4-16,6-2 0,5-2 0</inkml:trace>
  <inkml:trace contextRef="#ctx0" brushRef="#br0" timeOffset="5900.067">6841 8397 0,'0'0'0,"0"0"0,0 0 0,0 0 16,0 0-16,0 0 0,0 0 15,0 0-15,0 0 0,21-5 16,-21 5-16,28 4 0,-28-4 0,31 4 16,-31-4-16,35 13 15,-16-6-15,-3 0 0,-1 1 16,-2-1-16,-4 0 0,-1 3 16,-5 1-16,-5 0 0,-4 1 0,-5 1 15,-5 1-15,-2-1 0,1 0 16,-5 1-16,-4 0 0,4 1 15,3-2-15,-3 3 0,1-2 16,5 0-16,3-4 0,5 0 16,5 1-16,3-1 0,3-2 0,11-5 15,9-2-15,2 0 16,0-2-16,0 1 0,-4 0 16,-4 0-16</inkml:trace>
  <inkml:trace contextRef="#ctx0" brushRef="#br0" timeOffset="6500.2949">7969 7307 0,'0'0'0,"0"0"16,0 0-16,27-3 0,-27 3 0,35-1 16,-7 0-16,-1-1 15,3 1-15,17 1 0,4-1 16,3 1-16,3-1 0,15 0 16,4 0-16,13 1 0,-4 1 0,16-1 15,2 1-15,2 1 0,-10-1 16,45 3-16,-5 1 0,-18 1 15,-14 0-15,4-2 0,3-4 16,-13-1-16,-8-1 0,0 0 16,2-1-16,-10 3 0,-7 1 15,1 5-15,1 1 0,-10-4 0,-8-2 16,1-1-16,-1 0 16,-3 2-16,-2 3 0,-3-2 0,-3 1 15,-5 0-15,-3-2 0,-8-2 16,-5 0-16,-8-2 0,-6-1 15,-6 1-15,-2 1 0,-4 1 0,-2 5 16,-9-5-16,-7-3 16,-3-1-16,-6-1 0,-7 0 15,-9-2-15,11 3 0,8 0 0,6 1 16</inkml:trace>
  <inkml:trace contextRef="#ctx0" brushRef="#br0" timeOffset="6950.5368">8310 7467 0,'0'0'0,"0"0"16,0 0-16,-22 28 0,13-13 0,-3 6 16,-3 5-16,-4 7 15,-1 2-15,-2 14 0,2 4 16,3-3-16,0-2 0,-4 11 0,-1-2 16,1-5-16,1-3 0,-4 4 15,0-3-15,5-6 0,0-4 16,1-5-16,-2-6 0,2-8 15,3-3-15,0-7 0,3-3 16,0-2-16,2-2 0,0-3 16,-1-3-16,0-2 0,1-2 15,-1-5-15,-1-3 0,0 1 16,-1-4-16,-1-3 0,-1-1 0,2-3 16,1 0-16,-2-7 15,-1-1-15,4 2 0,2 0 0,3 0 16,0 2-16,2 6 0,2 4 15,-2 4-15</inkml:trace>
  <inkml:trace contextRef="#ctx0" brushRef="#br0" timeOffset="7416.5331">8798 7763 0,'0'0'0,"0"0"16,0 0-16,0 0 0,0 0 0,15-20 16,-15 20-16,0 0 0,6-19 15,-11 13-15,-4-1 0,-2 2 16,-2-1-16,-6 3 0,-4 1 15,0 0-15,0 2 0,-9 2 16,-1 0-16,3 1 0,5 0 16,-2 4-16,6 3 0,5-2 15,4 1-15,5 1 0,5 1 16,3-2-16,1 0 0,5 3 16,3 2-16,-2 0 0,1 2 15,1 2-15,1 4 0,0-3 16,-1 0-16,-1 3 0,-2 2 0,-3-4 15,-1-1-15,-3 0 0,-1-2 16,-4-1-16,-3 1 0,-6 0 16,-5-2-16,-2 0 0,-2-2 15,-4-2-15,-2-3 0,0-2 16,0-3-16,5-1 0,3-2 16,5-6-16,3-3 0,3 0 15,3 3-15,0 0 0</inkml:trace>
  <inkml:trace contextRef="#ctx0" brushRef="#br0" timeOffset="8116.53">8995 7822 0,'0'0'15,"0"0"-15,0 0 0,-3 22 16,3-22-16,-8 23 0,2-8 0,0 2 15,-2 1-15,-3 5 0,0 1 16,-1-1-16,-1-2 0,-3 0 16,-1 0-16,0-4 0,3-2 0,0-3 15,2-1-15,2-2 16,1 0-16,2-4 0,1-4 16,4-2-16,3-3 0,5-4 0,3-2 15,2-3-15,3 1 0,1-4 16,3-1-16,2 0 0,-1 0 15,7-5-15,2 2 0,-3 2 16,-2 2-16,-1 0 0,0 2 16,0 2-16,-1 4 0,-1 0 0,-1 3 15,-3 4-15,-1 4 0,-3-1 16,-1 3-16,-2 1 0,-3 1 16,-1 2-16,-2 3 0,-2 0 15,-1 3-15,-2 0 0,-1 2 16,-4-2-16,0 0 0,-3-1 15,2 1-15,0-2 0,1 0 16,1-2-16,0-1 0,2-3 16,0 2-16,1-5 0,0 0 15,1-3-15,2-1 0,0-5 16,2-3-16,2 1 0,3-2 0,3-6 16,1-3-16,0 0 0,0 3 15,1-1-15,1 0 0,0 1 16,2 1-16,-3 0 0,1 1 15,-1 2-15,0 1 0,-1 2 16,-1 0-16,-1 2 0,-1 2 16,0 3-16,-4 1 0,2 1 0,-1 0 15,-1 4-15,1 2 16,-3 1-16,0 2 0,-2 6 0,-2 4 16,-1-2-16,-2 0 0,0 3 15,-3 1-15,0-1 0,1 1 16,-1-3-16,0-1 0,2-1 15,-1-3-15,1-2 0,3-1 16,-2-4-16,1 0 0,0-4 16,-2-3-16,3-4 0,-2-3 0,1 1 15,2 0-15,0 1 0</inkml:trace>
  <inkml:trace contextRef="#ctx0" brushRef="#br0" timeOffset="8296.5836">9241 7489 0,'0'0'16,"0"0"-16,0 0 0,0 0 0,0 0 16,0 0-16,21 18 0,-21-18 15,0 0-15,14 24 0,-14-24 16,0 0-16</inkml:trace>
  <inkml:trace contextRef="#ctx0" brushRef="#br0" timeOffset="8583.215">9558 7596 0,'0'0'0,"0"0"16,0 0-16,0 0 0,25 0 15,-25 0-15,27 1 0,-13 1 16,0 0-16,-1 2 0,0 2 15,-1-2-15,-1 3 0,-2-1 16,-2 2-16,-3 0 0,-2-1 0,-4 0 16,-3 2-16,-4-2 15,-2 0-15,-2 2 0,-3-1 16,0 2-16,0-1 0,3-2 16,2 0-16,2 0 0,1 2 0,5 0 15,3 0-15,4 0 0,5-1 16,7 2-16,5 1 0,1-3 15,1 1-15,-3-2 0,-4-1 16,-1-2-16</inkml:trace>
  <inkml:trace contextRef="#ctx0" brushRef="#br0" timeOffset="9000.4422">9794 8032 0,'0'0'0,"0"0"0,0 0 16,26-15-16,-26 15 0,27-13 15,-5 6-15,0-3 0,0 0 0,8-5 16,1 0-16,0 0 0,0 0 16,4-3-16,-2-1 15,-4 2-15,-3 3 0,-3 1 0,-1 5 16,-3 0-16,-2-1 0,-3 3 15,-2 4-15,-3 1 0,-2 3 16,-3 2-16,-1 4 0,-3 3 16,-1 1-16,-1 3 0,-1 4 15,-1-1-15,1 1 0,-1 3 0,-1 2 16,1 3-16,-1 0 0,2 1 16,1 1-16,1-2 0,0-3 15,0 0-15,1-2 0,1-3 16,1-1-16,0-3 0,0-1 15,0-2-15,1-4 0,-1-1 16,0 0-16,1-5 0,1-1 0,1-4 16,3-4-16,-1 1 0,-2 1 15,-1 1-15</inkml:trace>
  <inkml:trace contextRef="#ctx0" brushRef="#br0" timeOffset="9236.4085">10489 7871 0,'0'0'0,"0"0"16,0 0-16,0 0 0,-24 7 0,24-7 15,-25 16-15,25-16 0,-32 21 16,12-6-16,-4 1 16,1 0-16,0 1 0,-9 7 0,-2 1 15,3-2-15,1 0 0,-3 4 16,4-3-16,3-4 0,3-4 15,3 0-15,2 2 0,6-5 16,4-3-16,6-6 0,6-5 16,0-3-16,3-3 0,-2 1 15,-1 2-15,0 0 0</inkml:trace>
  <inkml:trace contextRef="#ctx0" brushRef="#br0" timeOffset="9400.2512">10570 8006 0,'0'0'0,"0"0"0,22-4 0,-7 2 15,0 1-15,7 1 0,6 1 16,7 1-16,-1 0 0,4 0 16,1 2-16,4 1 0,-4-1 0,-5 1 15,-3 0-15,-3-1 16,-3-1-16,-5-1 0,-5-3 16,-2 0-16,-2 1 0,-2-1 0</inkml:trace>
  <inkml:trace contextRef="#ctx0" brushRef="#br0" timeOffset="9650.4806">10860 7908 0,'0'0'0,"0"0"0,0 0 0,0 0 15,0 0-15,-10 27 0,10-27 16,-10 29-16,4-13 0,-3 2 15,-1 2-15,-1 1 0,0 1 16,-2 5-16,1 0 0,1-3 16,1-5-16,2-1 0,1-1 15,2-3-15,2-3 0,4-4 16,4-5-16,0-1 0,-2 0 0,0 0 16</inkml:trace>
  <inkml:trace contextRef="#ctx0" brushRef="#br0" timeOffset="9866.5846">11375 7883 0,'0'0'0,"0"0"16,0 0-16,0 0 0,0 0 0,-8 30 15,8-30-15,-7 30 0,2-14 16,-1 3-16,-3 3 0,0 0 15,0 1-15,-2 6 0,0-1 16,1-1-16,3-3 0,1-1 16,4 0-16,0-5 0,1-4 0,-1-2 15,1-1-15,0-2 0</inkml:trace>
  <inkml:trace contextRef="#ctx0" brushRef="#br0" timeOffset="10116.7904">12147 7922 0,'0'0'0,"11"0"16,7 0-16,0 0 0,2-1 0,13 1 15,7 0-15,7 1 0,-2 1 16,2 1-16,0-2 0,5 0 15,-6-1-15,-3-1 0,-3-3 16,-7 3-16,-6 2 0,-4-4 16,-3-1-16,-5-1 0,-3 2 0,-3 1 15</inkml:trace>
  <inkml:trace contextRef="#ctx0" brushRef="#br0" timeOffset="10350.0046">12546 7697 0,'0'0'0,"0"0"15,0 0-15,0 0 0,0 0 0,-18 25 16,18-25-16,-11 28 0,6-10 16,-2 4-16,-1 3 15,1-1-15,-1 1 0,-2 8 0,-1 2 16,0-2-16,1-1 0,-2 6 15,1 0-15,0-6 0,1-5 16,2-5-16,2-4 0,0-3 16</inkml:trace>
  <inkml:trace contextRef="#ctx0" brushRef="#br0" timeOffset="10533.4318">12119 8207 0,'0'0'0,"0"0"0,0 0 0,0 0 16,0 0-16,34-8 0,-34 8 16,47-3-16,-20 0 0,5 2 15,5 0-15,1 0 0,3 1 0,12 0 16,1 0-16,6-2 0,-8-3 16,-1 2-16,-11 0 0,-9 1 15</inkml:trace>
  <inkml:trace contextRef="#ctx0" brushRef="#br0" timeOffset="10916.6842">13464 7737 0,'0'0'16,"0"0"-16,0 0 0,0 0 0,-3-23 15,3 23-15,0 0 0,-23-19 16,6 14-16,-4 1 0,-3 1 15,-2 2-15,-3 1 0,-7 1 16,0 2-16,4 1 0,4 2 0,-2 4 16,6 1-16,6 0 0,5 3 15,7 0-15,7 1 0,4 0 16,3 1-16,5 0 0,4 4 16,3-2-16,1-1 15,1 5-15,0 4 16,-3-2-16,-1-5 0,-3 2 0,-2-2 0,-2-1 15,-2 0-15,-4-1 0,-4 0 16,-6-1-16,-2-2 0,-8-1 16,-5-1-16,-3-2 0,-2 0 15,0-2-15,-1-2 0,0-1 16,-1-3-16,2-1 0,1-1 16,5-4-16,3-5 0,4 2 15,2 1-15,3 2 0</inkml:trace>
  <inkml:trace contextRef="#ctx0" brushRef="#br0" timeOffset="11650.3934">13618 7888 0,'0'0'15,"0"0"-15,0 0 0,0 0 16,-5 21-16,5-21 0,-5 26 0,5-26 15,-10 33-15,2-16 0,0 0 16,-2-1-16,0 1 0,-2 4 16,1-2-16,2-3 0,2-3 0,0-2 15,2-2-15,0-2 0,1-2 16,2-3-16,-1-2 16,3-3-16,3-3 0,2-1 0,4-1 15,1-2-15,1-2 0,3-6 16,2 0-16,-1 0 0,2 0 15,0 2-15,2 2 0,-1 0 16,-2 1-16,0 0 0,-2 3 16,-1 1-16,-1 0 0,-1 4 15,-1 1-15,0 2 0,-1 2 0,-1 2 16,-2 0-16,0 4 0,-2 1 16,-2 2-16,0 2 0,-2 2 15,0 2-15,-3 0 0,1 1 16,-1 0-16,0 0 0,-2 2 15,1 1-15,-1-2 0,0-2 0,-1 0 16,2 0-16,-1-4 0,1 0 16,1-2-16,1-2 15,-1-1-15,1-2 0,1-1 16,1-3-16,0 0 0,2 1 0,2-5 16,-1-1-16,1-4 0,2 0 15,0-2-15,2-1 0,2-2 16,1 0-16,3-7 0,1 1 15,-1 0-15,0 2 0,0 1 16,-2-1-16,-1 2 0,-1 0 0,-2 2 16,0 2-16,-1 2 0,-2 2 15,0 1-15,-1 1 16,-1 3-16,1 0 0,-2 4 0,0 2 16,-1 1-16,0 3 0,-1 2 15,0 2-15,0 2 0,-1 0 16,0 6-16,0 1 0,0-2 15,-1 3-15,0-2 0,-1 1 16,1-2-16,0-3 0,0 0 16,1-3-16,0-1 0,-1-3 0,1-1 15,1-2-15,0-1 0,0-4 16,0-4-16,1-4 0,1 0 16,-1 1-16,0 1 0</inkml:trace>
  <inkml:trace contextRef="#ctx0" brushRef="#br0" timeOffset="11809.0901">13934 7682 0,'0'0'0,"0"0"0,0 0 15,0 0-15,14 18 0,-14-18 0,10 18 16,-10-18-16,0 0 0,12 22 15</inkml:trace>
  <inkml:trace contextRef="#ctx0" brushRef="#br0" timeOffset="12199.7281">14242 7947 0,'0'0'0,"0"0"0,0 0 15,0 0-15,22-19 0,-12 12 16,3-1-16,-1-2 0,0 1 0,-1 0 16,-1 1-16,-1-1 15,-2 2-15,2-2 0,-1 1 16,-2 3-16,-2 0 0,0 2 16,0 0-16,-1 3 0,-1 0 0,-1 4 15,0 2-15,0 1 0,1 1 16,-2 3-16,0 3 0,0 1 15,1 2-15,-1 1 0,0 1 16,1 5-16,1 1 0,1 0 16,1 2-16,-1-1 0,1 0 0,2-2 15,0 0-15,4 3 0,1-1 16,0-2-16,2-4 16,-2-2-16,0-4 0,0-1 15,-1-2-15,-1-4 0,0-3 0,-2-5 16,0-4-16,0-3 0,1-1 15,-1 1-15,-2 1 0,-1 1 0</inkml:trace>
  <inkml:trace contextRef="#ctx0" brushRef="#br0" timeOffset="12436.8252">14582 7931 0,'0'0'0,"0"0"0,0 0 16,0 0-16,0 0 0,0 0 15,-22 16-15,22-16 0,-24 17 0,24-17 16,-30 25-16,14-10 0,-2-1 16,-2 2-16,-3 1 15,-5 4-15,2-3 0,1 2 0,0-2 16,1-3-16,0 0 0,-4 1 16,4-2-16,6-5 0,3-3 15,-2 1-15,4-2 0,5-3 16,3-2-16,-1-1 0,2 0 15,1 1-15</inkml:trace>
  <inkml:trace contextRef="#ctx0" brushRef="#br0" timeOffset="12767.0888">15283 7611 0,'0'0'0,"7"10"16,3 4-16,0 2 0,-1 3 0,3 13 16,0 6-16,2 11 15,-1 0-15,-1 9 0,-4 7 16,-2 5-16,-4-9 0,-6 10 0,-5-3 15,-8 1-15,-5-5 0,-6-4 16,-8-1-16,-5-3 0,-3-4 16,-28 21-16,1-6 0,1-10 0,-2-6 15,-9-5-15,-5-4 0,-2-12 16,0-10-16,27-6 0,21-4 16,11-3-16</inkml:trace>
  <inkml:trace contextRef="#ctx0" brushRef="#br0" timeOffset="13333.5321">7939 7064 0,'-9'6'0,"-10"13"16,-9 13-16,-3 7 0,1 4 0,-23 30 16,-2 6-16,11 1 0,7 0 0,7-3 15,3-5-15,5-3 16,5-2-16,3 5 0,6 1 16,3-3-16,3-2 0,4 7 15,5 6-15,7-6 0,6-3 0,2 3 16,3 3-16,-1-7 0,1-6 15,-9-20-15,-4-15 0,-4-8 16</inkml:trace>
  <inkml:trace contextRef="#ctx0" brushRef="#br0" timeOffset="18314.1471">12211 5984 0,'0'0'0,"0"0"0,0 0 16,0 0-16,0 0 0,0 0 0,0 0 15,0 0-15,0 0 0,0 0 16,0 0-16,0 0 0,0 0 0,0 0 16,0 0-16,0 0 15,0 0-15,-22-10 0,22 10 16,0 0-16,-30-8 0,30 8 0,0 0 15,-24-7-15</inkml:trace>
  <inkml:trace contextRef="#ctx0" brushRef="#br0" timeOffset="21867.3951">4915 10576 0,'0'0'0,"1"-9"0,1-4 0,-1-1 16,1 1-16,-2-8 0,0 0 16,-2-7-16,1 1 0,-2 1 15,-5 1-15,0 2 0,2 2 0,-5 2 16,-4 2-16,-2 4 15,-3 3-15,-2 3 0,-1 1 0,1 5 16,0 3-16,-3 4 16,-2 5-16,1 1 0,3 2 0,-2 6 15,3 5-15,-4 5 0,4 0 16,0 5-16,0 5 0,6 2 16,4 1-16,-2 13 0,6 4 15,-1-2-15,4-1 0,1 5 16,3 8-16,0 3 0,1-5 0,1 5 15,2 3-15,0 22 0,0-16 16,-3 5-16,0 0 0,-4-11 16,0-7-16,-7-1 0,-6-1 15,3-10-15,1-4 0,-5-5 16,-3-3-16,-3-4 0,-2-3 16,-2-3-16,-3-3 0,1-6 15,-2-5-15,-5-8 0,-4-6 16,0-3-16,3-5 0,-6-8 15,-7-4-15,-1-2 0,0-1 16,-2-16-16,4-14 0,9 8 16,10 4-16,11 11 0,5 7 0,5 5 15</inkml:trace>
  <inkml:trace contextRef="#ctx0" brushRef="#br0" timeOffset="22067.4799">4129 11090 0,'0'0'0,"21"0"0,4 0 16,-2 0-16,2 0 0,15 1 0,15 2 16,2 0-16,-3 2 0,8-2 15,1 0-15,2 0 0,-9-3 0,-13 1 16,-11-1-16,-6 0 0</inkml:trace>
  <inkml:trace contextRef="#ctx0" brushRef="#br0" timeOffset="22368.7891">5385 10538 0,'0'0'0,"0"0"0,0 0 0,0 0 16,-20 17-16,20-17 0,-27 28 15,9-12-15,2 2 0,-2 5 16,1 4-16,-5 6 0,0-1 16,-6 12-16,5 2 0,2-2 15,4-3-15,4 1 0,1-1 16,3 1-16,5-7 0,4 0 15,4 0-15,3-5 0,0-5 0,3-2 16,3-3-16,0-6 16,-2-3-16,3 2 0,-1 3 0,-1-4 15,-4-1-15,0-4 0</inkml:trace>
  <inkml:trace contextRef="#ctx0" brushRef="#br0" timeOffset="22567.7455">5341 10904 0,'0'0'0,"0"0"16,0 0-16,26 0 0,-26 0 15,38 0-15,-12 1 0,1 1 16,3 1-16,2 0 0,2 2 16,9 1-16,-3-1 0,7 1 15,-3-1-15,-1-1 0,-4 0 16,-7-1-16,-6-1 0,-3 0 0</inkml:trace>
  <inkml:trace contextRef="#ctx0" brushRef="#br0" timeOffset="22833.6139">6135 10808 0,'0'0'0,"0"0"0,0 0 15,0 0-15,16 20 0,-16-20 0,19 25 16,-5-9-16,0 2 0,1 2 16,0 3-16,3 6 0,0 0 15,1-1-15,-3 0 0,4 6 16,-2-1-16,-3-2 0,1 1 16,-3-5-16,-3-2 0,-1-5 15,-2-2-15,1-4 0,-1-3 16,-3-4-16,-1-6 0,0-2 15,-2-3-15,0 2 0,0-1 0,-1 3 16</inkml:trace>
  <inkml:trace contextRef="#ctx0" brushRef="#br0" timeOffset="23083.5936">6484 10813 0,'0'0'0,"0"0"0,0 0 15,0 0-15,0 0 0,0 0 0,0 0 16,-15 26-16,15-26 0,-14 23 16,4-7-16,-2 0 0,-1 1 15,-3 1-15,0 2 0,-2 0 16,0 0-16,-7 6 0,-1-1 16,1-3-16,3-1 0,-4 3 15,-2-1-15,3-5 0,2-1 16,2-4-16,2-5 0,1-2 15,3-2-15,2-2 0,3 0 0,1 0 16</inkml:trace>
  <inkml:trace contextRef="#ctx0" brushRef="#br0" timeOffset="23333.7808">6926 10855 0,'0'0'0,"0"0"0,0 0 16,15 24-16,-9-12 0,0 5 0,2 4 15,3 7-15,-3 1 0,-2 1 16,0 3-16,-3-2 0,-1 0 0,-4 5 16,-3-2-16,-2-4 15,0-3-15,-3-3 0,-3-2 16,-1-5-16,0-3 0,-2-6 0,2-7 15,2 0-15,3-1 0,0 1 16</inkml:trace>
  <inkml:trace contextRef="#ctx0" brushRef="#br0" timeOffset="23520.2638">7345 10974 0,'0'0'0,"0"0"16,0 0-16,37-14 0,-19 11 0,6-1 15,6 2-15,12 1 16,1 1-16,12-1 0,0 1 16,-6 2-16,-3 1 0,1 0 0,-5-2 15,-6-1-15,-7-1 0,-4-7 16,-4-5-16,-4 3 0,-5 3 0,-2 1 16</inkml:trace>
  <inkml:trace contextRef="#ctx0" brushRef="#br0" timeOffset="23717.5491">7741 10797 0,'0'0'15,"0"0"-15,0 0 0,0 0 0,0 0 16,-6 28-16,6-28 0,-8 25 16,4-11-16,-1 3 0,1 3 15,-1 1-15,1 0 0,-1 3 16,-1 0-16,-1 4 0,3-2 0,1 0 15,3-2-15,-3-3 0,3-4 16,0-2-16</inkml:trace>
  <inkml:trace contextRef="#ctx0" brushRef="#br0" timeOffset="24200.9958">8979 10604 0,'0'0'0,"4"-7"15,-1-2-15,-1-1 0,1 0 16,-2-5-16,-2-3 0,-1 2 16,1 3-16,-3 0 0,-3 0 15,-2 2-15,0 2 0,-5 1 16,-1 2-16,-3 3 0,-2 3 0,-1 3 15,-1 1-15,0 3 16,1 3-16,-5 8 0,-2 4 16,5 3-16,2 2 0,4 6 0,1 3 15,3 3-15,2-1 0,1 17 16,5 6-16,1-2 0,2 0 16,2 14-16,1 5 0,0-7 15,0-3-15,-1 11 0,-1 2 16,-1 17-16,0-16 0,-4-4 15,1-4-15,-3-10 0,1-8 0,-4-3 16,2 0-16,-5-11 0,1-7 16,-8-8-16,-2-6 0,0-7 15,3-6-15,1-4 0,2-3 16,-9-4-16,-4-6 0,4-7 16,-6-7-16,-1 0 15,1-2-15,-3-6 0,-3-4 0,5-4 16,4-3-16,9 12 15,6 9-15,2 5 0</inkml:trace>
  <inkml:trace contextRef="#ctx0" brushRef="#br0" timeOffset="24350.6762">8257 11102 0,'0'0'0,"0"0"0,22-10 15,-22 10-15,45-9 0,-11 6 0,6 1 16,17 0-16,1 2 0,16 3 15,1 1-15,9 2 0,-5 0 16,4 0-16,-8-2 0,-19 0 16,-13-1-16,-11-1 0</inkml:trace>
  <inkml:trace contextRef="#ctx0" brushRef="#br0" timeOffset="24600.5509">9469 10864 0,'0'0'0,"0"0"0,0 0 16,-13 21-16,13-21 0,-16 26 0,6-8 16,-1 2-16,-1 2 0,-4 8 15,-2 2-15,3 2 0,1 1 0,0 8 16,2-1-16,4-3 0,3-3 15,3-2-15,3-3 0,3-5 16,4-4-16,-2-4 0,0-2 16,-2-4-16</inkml:trace>
  <inkml:trace contextRef="#ctx0" brushRef="#br0" timeOffset="24900.75">9687 11047 0,'0'0'0,"0"0"16,0 0-16,9-14 0,-6 10 0,1 0 16,-1-1-16,1 1 0,2 2 15,1-1-15,-1 3 0,2 0 16,1 1-16,2 3 0,1 2 16,-1 2-16,0 4 0,0-1 15,-1 3-15,0 2 0,0 2 16,4 5-16,1 2 0,1-1 0,-1 1 15,1-4-15,-1 0 16,2-1-16,-1-3 0,1 0 16,-1-3-16,1 0 0,-1-3 0,5-1 15,1-3-15,-1-6 0,-1-2 16,-3-7-16,-2-4 0,-3 2 16,-2 2-16,-2 1 0</inkml:trace>
  <inkml:trace contextRef="#ctx0" brushRef="#br0" timeOffset="25136.9393">10147 10993 0,'0'0'15,"0"0"-15,0 0 16,0 0-16,0 0 0,-23 12 0,23-12 16,-23 17-16,23-17 0,-32 27 15,10-11-15,0 1 0,-2 1 0,-6 6 16,-2 2-16,1-1 15,0-1-15,-4 3 0,3-3 16,1-2-16,1 0 0,5-3 0,3-2 16,3-4-16,3-2 0,4-4 15,3-3-15,6-5 0,4-5 16,0 2-16,0 1 0,-1 0 16</inkml:trace>
  <inkml:trace contextRef="#ctx0" brushRef="#br0" timeOffset="25418.0521">10522 10949 0,'0'0'0,"0"0"0,0 0 16,19 20-16,-8-9 0,1 3 15,0 3-15,3 8 0,0 1 0,-3 2 16,-1 2-16,-4 1 0,-1 3 15,-3 3-15,-2-2 0,-3-2 16,-2-1-16,-4-3 0,-2-2 16,0-4-16,0-2 0,-1-1 15,0-2-15,2-2 0,2-5 16,-2-4-16,-1-5 16,2-4-16,3-5 0,0 3 0,2 0 15,0 1-15</inkml:trace>
  <inkml:trace contextRef="#ctx0" brushRef="#br0" timeOffset="25566.8567">10842 11170 0,'0'0'0,"0"0"15,0 0-15,30-9 0,-10 6 16,6 2-16,4-1 0,11 2 16,1 0-16,0 3 0,0 2 15,2 2-15,-5-1 0,-8-1 0,-7 0 16,-4-1-16,-4-1 0,-3 0 15</inkml:trace>
  <inkml:trace contextRef="#ctx0" brushRef="#br0" timeOffset="25716.8169">10851 11418 0,'0'0'0,"0"0"15,25 3-15,-25-3 0,46 2 0,-14-2 16,7-1-16,12 0 0,3-1 15,14-4-15,-1-3 0,-12 2 16,-11 2-16,-7 0 0</inkml:trace>
  <inkml:trace contextRef="#ctx0" brushRef="#br0" timeOffset="26817.2477">12418 10419 0,'0'0'0,"0"0"16,0 0-16,0 0 0,0 0 0,0 0 15,-5 26-15,5-26 0,-10 27 16,2-6-16,-1 5 15,-1 1-15,0 1 0,-6 13 16,-3 4-16,0-1 0,1 1 0,-6 13 16,0 0-16,0 6 0,3-6 15,2 1-15,2-1 16,-2 3-16,2-8 0,2-4 0,2-4 16,4-7-16,4-5 0,4-3 15,3-1-15,2-6 0,1-5 0,3-4 16,1-2-16,0-4 15,1-4-15,8-6 0,9-2 16,-2-2-16,0-2 0,1-3 0,1-2 16,2-4-16,2-1 0,-1-2 15,-2-1-15,0 1 0,-1 0 16,1-1-16,1 1 0,-4 0 16,-3 2-16,-3 1 0,-3 2 15,-1 4-15,-2 1 0,-3 2 16,-2 2-16,-2 3 0,1 2 0,-3 4 15,0 1-15,-2 4 0,0-1 16,-2 5-16,-2 3 16,0 1-16,-1 2 0,1 0 15,1 2-15,2 0 0,1 1 0,3-2 16,0-1-16,2-2 0,2 0 0,1-3 16,2-2-1,-2-5-15,0-1 0,2 0 0,0-1 16,-2-3-16,0 0 0,1-4 15,1-2-15,0-2 0,0-1 16,0-3-16,0 0 0,-2-2 16,-1 0-16,-1-3 0,-2 0 0,-1-1 15,-2 0-15,-3-1 0,-2 0 16,0 0-16,-2 0 0,0 3 16,0 2-16,-1 1 0,0 1 15,-1 1-15,1 2 0,1 1 16,2 1-16,0 1 0,2 5 15,0-3-15,0 3 0,5 0 16,2 2-16,4 0 0,3 2 0,4-1 16,2 1-16,9 0 0,3-1 15,2 0-15,2-2 0,-1 2 16,1-1-16,7-1 0,0-2 16,-3-1-16,-1-2 0,-6 0 15,-3 0-15,-4 0 0,0 0 16,-6-1-16,-5 0 0,-3 0 0,-1 1 15,-3 0-15,-3 0 16,-1 1-16,-3 0 0,-3 2 16,-3-1-16,-2 2 0,0 1 0,-3 3 15,-2 1-15,-1 4 0,-2 0 16,1 4-16,0 1 16,0 2-16,3 2 0,1 3 0,3 3 15,0 3-15,3 1 0,-1 9 16,2 3-16,2 1 0,1 1 0,1 2 15,1 4-15,-1 9 16,0 0-16,-2 1 0,-1 0 16,-1 9-16,-2-3 0,0 0 0,-3 0 15,-4 5-15,-2-4 0,-8-6 16,-6-3-16,1-4 0,1-4 16,-19 16-16,0-8 15,5-13-15,4-8 0,2-10 0,5-4 16,3-10-16,5-6 0,7-1 15,4-2-15,2 0 0</inkml:trace>
  <inkml:trace contextRef="#ctx0" brushRef="#br0" timeOffset="27316.9042">13936 11631 0,'0'0'0,"0"0"16,0 0-16,0 0 0,0 0 0,-5-20 16,5 20-16,0 0 0,0 0 15,-29 1-15,29-1 0,-33 13 16,15-3-16,1 1 0,-2 2 16,0 1-16,0 2 0,-2 5 15,3 2-15,3 0 0,4 0 16,3 2-16,3 0 0,6-6 15,5-2-15,3-4 0,3-3 0,2-4 16,3-1-16,4-4 0,3-1 16,-1-3-16,0-5 0,1-2 15,2-3-15,-3 1 0,-2-1 16,-1 1-16,-1 0 0,-1-2 16,-2 0-16,-4-1 0,-2 2 15,-3 0-15,-1 4 0,-2 2 16,1 1-16,-3 1 0,0 2 0,-2 3 15,0 2-15,-2 1 0,-3 0 16,0 4-16,-3 3 0,0 0 16,0 3-16,-1 2 0,0 2 15,0 2-15,0 1 0,2 0 16,-1-1-16,1 3 0,2-1 16,0 0-16,2 0 0,0 1 15,1-2-15,5-5 0,5-4 16,0-7-16,5-2 0,-2-2 15,-3 1-15,0-1 0</inkml:trace>
  <inkml:trace contextRef="#ctx0" brushRef="#br0" timeOffset="27684.4147">15024 10562 0,'0'0'15,"0"0"-15,0 0 0,0 0 16,-22 14-16,22-14 0,-31 25 16,12-9-16,-2 1 0,-5 7 15,-2 6-15,-9 10 0,1 1 0,-8 18 16,2 5-16,-3 8 0,5-6 15,-1 16-15,4-1 16,7 2-16,9-11 0,8 27 0,11-12 16,7-17-16,7-10 0,9-5 15,7-2-15,-3-10 0,-1-5 16,12-5-16,7-4 0,-8-11 16,-4-5-16,13-8 0,10-6 15,-6-6-15,-2-4 0,-16 5 16,-8 0-16,-7 2 0</inkml:trace>
  <inkml:trace contextRef="#ctx0" brushRef="#br0" timeOffset="27983.5921">15712 10701 0,'0'0'0,"19"-3"16,4 0-16,-1 2 0,4 2 0,19-1 15,21 0-15,0 1 0,1 0 16,23 3-16,6 2 0,7 0 16,-7 1-16,10 3 0,-6 4 15,28 7-15,-18-1 0,-9-1 16,-9-2-16,-27-4 0,-18-3 0,-11-7 15,-8-3-15,-9 0 0,-4 0 16,-19-2-16,-11-1 0,5 0 16,2 2-16,4 0 0</inkml:trace>
  <inkml:trace contextRef="#ctx0" brushRef="#br0" timeOffset="28250.9649">15630 11035 0,'0'0'0,"-7"16"16,-1 4-16,2-4 0,-1 2 0,-3 13 16,-3 12-16,-1 0 0,-1 1 0,-2 6 15,0 1-15,2-4 16,1 0-16,0 2 0,0-6 15,-1-6-15,1-6 0,2-4 16,0 0-16,0-8 0,0-2 0,-1-8 16,0-6-16,2-5 0,0-5 15,2 1-15,2 2 0,1 1 16</inkml:trace>
  <inkml:trace contextRef="#ctx0" brushRef="#br0" timeOffset="28517.523">15880 11196 0,'0'0'0,"0"0"15,0 0-15,20 16 0,-20-16 16,25 26-16,-10-9 0,0 2 16,-2 3-16,4 9 0,-1 2 15,-2 1-15,0 1 0,-3 2 16,-3 1-16,0 4 0,-2-2 0,-3-3 15,-2-1-15,-1-1 0,-2-3 16,-1-7-16,-3-5 16,2-7-16,-2-4 0,0-2 15,-3-6-15,0-4 0,0-4 16,2 1-16,2 1 0,1 2 0</inkml:trace>
  <inkml:trace contextRef="#ctx0" brushRef="#br0" timeOffset="28750.8645">16137 11259 0,'0'0'0,"0"0"0,0 0 16,0 0-16,-18 23 0,18-23 16,-23 22-16,7-9 0,-2 1 0,-3 2 15,-1 4-15,0-3 16,1 1-16,-7 5 0,0-1 15,0-2-15,1-2 0,-1 1 16,2-2-16,4-4 0,4-4 0,1-5 16,3-3-16,4-5 0,3-3 15,3 2-15,1 1 0,-1 0 16</inkml:trace>
  <inkml:trace contextRef="#ctx0" brushRef="#br0" timeOffset="29036.1698">16426 10935 0,'0'0'0,"0"0"0,15-3 15,-5 4-15,1 2 0,1 0 0,0 1 16,-1 2-16,-2 2 0,0 3 16,-4 3-16,-4 0 0,-2 2 15,-5 1-15,-4-1 0,-5 0 16,-3-1-16,-1 1 0,1-1 15,1 0-15,0-1 0,1 3 16,1-1-16,4-2 0,2 1 0,6-3 16,2-1-16,3 1 0,4 1 15,6-1-15,7 0 0,3 1 16,2-1-16,8 1 0,3-1 16,-2 0-16,-1 1 0,-6-3 15,-5-1-15,-5-2 0</inkml:trace>
  <inkml:trace contextRef="#ctx0" brushRef="#br0" timeOffset="29236.5857">16562 11554 0,'0'0'15,"0"0"-15,27 3 16,-7 1-16,2-1 0,12 2 0,5 4 15,0-2-15,0 0 0,9-1 16,3 0-16,-8-1 0,-7-2 0,3-1 16,-5-4-16,-6 1 15,-7 0-15,-5 1 0</inkml:trace>
  <inkml:trace contextRef="#ctx0" brushRef="#br0" timeOffset="29483.5903">16958 11464 0,'0'0'0,"0"0"15,0 0-15,-11 21 0,11-21 16,-11 27-16,2-7 0,0-2 16,1-1-16,-1 2 0,0 3 15,-1 5-15,1-3 0,1-3 16,2 0-16,0-2 0,2-2 0,-1-3 15,1-1-15,1-3 16,1-5-16,0-2 0,2-3 16,2-3-16,-2 3 0,0-2 0</inkml:trace>
  <inkml:trace contextRef="#ctx0" brushRef="#br0" timeOffset="29736.8638">17176 11410 0,'0'0'0,"0"0"16,0 0-16,20 13 0,-20-13 0,24 21 15,-9-4-15,-1 1 0,2 1 16,4 11-16,3 3 16,-3 0-16,0 1 0,2 8 0,-2-1 15,-3-4-15,-2-1 0,-3-3 16,-1-2-1,-2-3-15,-1-3 0,-2-4 16,0-4-16,-2-7 0,0-5 16,-2-4-16,0-2 0,0 0 0,-2 1 15,3-2-15</inkml:trace>
  <inkml:trace contextRef="#ctx0" brushRef="#br0" timeOffset="29950.5906">17537 11550 0,'0'0'0,"0"0"0,0 0 16,0 0-16,-26 17 0,26-17 15,-33 18-15,14-6 16,-2 2-16,-4 3 0,-2 3 16,-7 2-16,2 0 0,-7 5 0,2 3 15,1 0-15,3 0 0,3-2 16,3 0-16,6-5 0,4-4 15,1 0-15,4-5 0,2-3 0</inkml:trace>
  <inkml:trace contextRef="#ctx0" brushRef="#br0" timeOffset="31500.8689">17328 11393 0,'0'0'0,"0"0"16,0 0-16,0 0 16,0 0-16,10 22 0,-10-22 0,9 24 15,-9-24-15,9 37 0,-5-14 16,0 3-16,-1 0 0,0 13 15,1 1-15,-2-1 0,0 0 0,-2 9 16,-2-1-16,0-4 0,-1-2 16,0-3-16,-1-4 0,0 0 15,1-7-15,1-5 0,0-4 16,1-7-16,0-4 0,-1-4 16,2-3-16,-2-4 0,1-5 15,1-6-15,1-5 0,0-2 16,2-2-16,-1-8 0,1-6 15,1-3-15,2-2 0,3-11 16,1-2-16,-3 4 16,0 2-16,-4-4 0,-3 4 15,1 9-15,1 4 0,-4 6 0,-1 4 16,-1 4-16,-1 5 0,1 4 16,1 2-16,-1 6 0,2 2 15,-1 5-15,-2 6 0,1 0 16,0 2-16,-1 5 0,1 5 15,0 3-15,1 2 0,1 5 0,0 3 16,1 1-16,1 1 0,0 6 16,0 2-16,1-5 0,0 0 15,1-5-15,0-3 0,2-5 16,-1-4-16,0-2 0,2-3 16,-3-5-16,-1-1 0,0-5 15,-1-4-15,2-1 0,-1-4 0,0-4 16,0-4-16,2-1 0,0-4 15,0-7-15,1-3 16,0 0-16,2-1 0,-2-1 0,-1 0 16,2 2-16,0 2 0,-2 2 15,1 2-15,-2 2 0,-1 3 0,0 1 16,0 4-16,0 2 16,0 2-16,1 5 0,-2 3 15,2 0-15,-1 2 0,0 4 16,0 4-16,-1 2 0,0 2 15,1 6-15,1 5 16,2 5-16,1 6 0,1-3 0,0-3 16,6 9-16,3 0 0,1-5 15,2-3-15,0-2 0,-5-7 16,-3-4-16</inkml:trace>
  <inkml:trace contextRef="#ctx0" brushRef="#br0" timeOffset="31819.7608">18176 11330 0,'0'0'0,"0"0"16,0 0-16,36 2 0,-36-2 0,40 1 15,-10 2-15,1 0 0,2 1 16,10 3-16,1 0 0,8 3 16,-2-2-16,-5 0 0,-2 0 15,-6 0-15,-4 1 0,5 1 16,-4-1-16,-4-3 0,-5-2 15,-5-1-15,-5-1 0,-3 0 0</inkml:trace>
  <inkml:trace contextRef="#ctx0" brushRef="#br0" timeOffset="32084.0904">18560 11158 0,'0'0'0,"0"0"0,0 0 15,-10 29-15,10-29 0,-10 32 16,5-9 0,-2 2-16,0 1 0,0 11 0,0 3 0,1 0 0,1-1 0,-1 8 15,2 0-15,1-5 16,-1-5-16,3 2 0,2-4 15,1-9-15,-1-4 0,0-6 0</inkml:trace>
  <inkml:trace contextRef="#ctx0" brushRef="#br0" timeOffset="32402.3165">19306 11105 0,'0'0'0,"0"0"16,0 0-16,-23 15 0,10-6 0,-4 5 16,-2 4-16,-6 8 0,2 1 0,-1 4 15,0 3-15,-4 6 16,4-1-16,4 4 0,3 4 15,3 5-15,4-2 0,8-4 16,4 0-16,4-6 0,1-2 0,7 3 16,1-2-16,-1-7 0,1-3 15,3-3-15,4-4 0,1-8 16,-1-5-16,0-6 0,0-5 16,-8 2-16,-2-1 0,-3 1 15</inkml:trace>
  <inkml:trace contextRef="#ctx0" brushRef="#br0" timeOffset="32600.2199">19452 11494 0,'0'0'0,"0"0"0,0 0 15,32 2-15,-32-2 0,41 4 16,-12 0-16,2 0 0,2 2 15,10 1-15,0-2 0,-3 1 0,-4-2 16,2 2-16,-8-2 0,-6 0 16</inkml:trace>
  <inkml:trace contextRef="#ctx0" brushRef="#br0" timeOffset="32852.8519">20283 11357 0,'0'0'0,"0"0"16,0 0-16,17 23 0,-17-23 0,17 24 15,-5-6-15,2 3 0,-1 3 16,8 7-16,2 4 0,-1-3 16,0 0-16,2 10 0,-1 2 15,-3-5-15,-2-4 0,3 4 16,-1-3-16,-3-6 0,-1-3 0,-3-5 15,0-4-15,-2-6 16,-1-2-16,-2-10 0,0-5 0,-2 2 16,0-1-16,-2 1 0</inkml:trace>
  <inkml:trace contextRef="#ctx0" brushRef="#br0" timeOffset="33083.8261">20662 11538 0,'0'0'0,"0"0"16,0 0-16,-21 17 0,21-17 0,-22 16 15,8-5-15,-1 0 0,-3 0 0,-1 3 16,-1 0-16,-4 4 16,2 1-16,0 0 0,0-3 15,1-1-15,0-1 0,2-1 16,3 1-16,0-5 0,3-3 0,0-5 15,0-3-15,2 0 16,2 1-16,1-1 0</inkml:trace>
  <inkml:trace contextRef="#ctx0" brushRef="#br0" timeOffset="33383.741">20906 11297 0,'0'0'0,"0"0"0,19 16 16,-6-3-16,1 2 0,5 11 15,0 4-15,-1 3 0,1 2 16,0 11-16,-2 1 0,-5-2 16,-5-4-16,-4 11 0,-7 1 15,-1-8-15,-2-6 0,-6 4 16,-4-2-16,-2-3 0,-5-5 0,0-4 15,-1-3-15,2-5 0,1-2 16,1-2-16,0-2 16,1-5-16,0-7 0,9-5 0,4-4 15,2 1-15,0 2 0,2 0 16</inkml:trace>
  <inkml:trace contextRef="#ctx0" brushRef="#br0" timeOffset="33883.5808">21152 10499 0,'0'0'0,"0"0"16,0 0-16,0 0 0,23 4 15,-23-4-15,32 14 0,-13-5 16,1 0-16,-1 4 0,2 5 16,-1-1-16,0 2 0,6 7 15,2 2-15,-4 1 0,-2 1 16,3 11-16,-3 4 0,-1-2 15,-2-1-15,5 12 0,-1 2 16,-3-3-16,-3-1 0,0 12 0,-5 3 16,-2-3-16,-1-4 0,-3 13 15,-1 2-15,-5-7 0,-3-3 0,-15 34 16,-10-5-16,2-13 16,0-9-16,-9 1 0,-6 1 15,0-8-15,2-8 0,-12 3 16,-7 0-16,7-2 0,7-3 0,-6 1 15,-2 0-15,2-9 0,1-7 16,3 2-16,1 2 0,4-9 16,3-6-16,6-10 0,4-9 15,9-4-15,6-2 0,4-1 16</inkml:trace>
  <inkml:trace contextRef="#ctx0" brushRef="#br0" timeOffset="34350.8396">22264 11571 0,'0'0'0,"0"0"16,38-1-16,-16 1 0,4 0 0,18 2 15,9 1-15,16 0 16,0-1-16,14 4 0,-3 0 0,-8 0 15,-8 1-15,4-4 16,-6-3-16,-6-1 0,-11-2 0,-12 1 16,-9 0-16,-8 0 0</inkml:trace>
  <inkml:trace contextRef="#ctx0" brushRef="#br0" timeOffset="34583.9371">22885 11381 0,'0'0'0,"0"0"0,-12 24 16,4-7-16,0 3 0,-6 12 16,-4 7-16,1 2 0,-2 2 15,-3 19-15,0 4 0,-1 6 16,3-8-16,0 4 0,2-6 15,6-7-15,5-7 0,0-8 0,3-10 16,0-10-16</inkml:trace>
  <inkml:trace contextRef="#ctx0" brushRef="#br0" timeOffset="35450.7503">24010 10943 0,'0'0'0,"0"0"0,-9 22 0,2-7 16,0 2-16,-5 5 0,-4 4 15,-7 13-15,-2 5 0,-8 14 16,-2 1-16,1 3 0,1 0 0,-4 15 16,4-1-16,-2 5 0,3-6 15,6-1-15,8-8 0,7-6 16,5-4-16,11 8 0,5-14 16,4-12-16,5-7 0,-1-16 15,9-1-15,4-7 0,4-5 16,9-8-16,8-5 15,-2-2-15,-2-1 0,2-4 0,0-2 16,0-3-16,-1-3 0,12-10 16,-11 4-16,-15 1 0,-8 0 0,-11 3 15,-6 1-15,-9 12 0,-3-1 16,-5 0 0,-4-1-16,-6 2 0,-5 1 15,2 5-15,0 2 0,-3 6 16,-3 2-16,4 1 0,1 0 0,-1 4 15,-1 4-15,6-2 0,1 1 16,3 4-16,2 3 0,4-1 16,4-1-16,5 1 0,4 0 15,3 0-15,0-2 0,7-3 16,3-2-16,-1-4 0,4 0 0,10-3 16,5-2-16,-1-1 0,1-2 15,1-3-15,2-3 16,-4-1-16,-3 0 0,8-4 15,1-2-15,-13 4 0,-5 1 0,5-6 16,-2-5-16,-5 4 0,-3 2 16,-6 2-16,-2 0 15,-4 4-15,-2 1 0,-1 0 0,-2 0 16,-3 2-16,-3 3 0,-4 3 16,-7 4-16,1 0 0,-2 4 0,-2 5 15,-4 6-15,1 1 16,1 1-16,1 7 0,0 5 15,0 5-15,1-1 0,1 10 16,2 9-16,2-3 0,0 0 0,-2 14 16,1 4-16,1-7 0,2-5 15,-4 15-15,0 3 0,2-9 16,0-7-16,-11 32 0,-2-5 16,-3-20-16,-1-12 0,-5-3 15,-4-4-15,1-11 0,-1-9 0,-11 3 16,-9 1-16,6-6 0,5-5 15,14-6-15,10-3 0,9-5 16</inkml:trace>
  <inkml:trace contextRef="#ctx0" brushRef="#br0" timeOffset="35984.2339">25105 12187 0,'0'0'0,"0"0"0,0 0 16,2-20-16,-2 20 0,0-14 0,-1 4 16,-2 1-16,-2 1 0,-8 3 15,-3 2-15,-4 2 0,-1 2 0,-11 6 16,-3 4-16,1 3 15,2 3-15,0 3 0,1 3 16,-1 3-16,4-1 0,2 5 0,5-2 16,8 0-16,6-2 0,7-2 15,4-2-15,4-5 0,3-3 16,5-3-16,3-2 0,1-4 16,2-2-16,9-5 0,2-2 15,-4-2-15,1 1 0,6-5 16,1-2-16,-6 1 0,-2 0 0,0-1 15,-1-3-15,-4 4 0,-5 3 16,-4 1-16,-5 1 0,-3 2 16,0 1-16,-6 6 0,-2 3 15,-2 0-15,-1 1 0,-3 4 16,-4 3-16,0 4 0,0 1 16,0 3-16,0 3 0,0 0 0,0 0 15,0 3-15,-2 2 16,2-1-16,0-2 0,0 5 0,1-1 15,3-4-15,1-2 0,9-6 16,7-6-16,-3-4 0,-1-2 0,-2-1 16</inkml:trace>
  <inkml:trace contextRef="#ctx0" brushRef="#br0" timeOffset="36317.8399">26054 11096 0,'0'0'0,"0"0"0,-22 13 16,22-13-16,-32 21 0,9-3 0,-5 6 15,-9 8-15,2 1 0,-10 16 16,-3 6-16,8 0 16,3 0-16,0 16 0,0 10 0,10-4 15,6-4-15,8 8 0,8-3 16,6-10-16,5-7 0,14 18 16,4-11-16,7-12 0,4-9 0,4-9 15,1-7-15,5-13 0,1-8 16,-15-4-16,-9-2 0,-8-1 15</inkml:trace>
  <inkml:trace contextRef="#ctx0" brushRef="#br0" timeOffset="36600.7867">26486 11274 0,'0'0'0,"23"-2"16,8-1-16,-2 3 0,8 2 0,23 3 15,29 3-15,14 1 0,-1-1 16,20 4-16,16 5 0,-4 0 16,-16 0-16,22 6 0,-16-1 15,-22-6-15,-15-3 0,-14-3 16,-9-2-16,-17-2 0,-9-1 0,-16-7 15,-10-5-15,-9-5 0,-6-6 0,1 6 16,1 4-16,0 2 16</inkml:trace>
  <inkml:trace contextRef="#ctx0" brushRef="#br0" timeOffset="36851.0683">26694 11511 0,'0'0'0,"-8"18"0,-1 4 0,1-2 15,-3 2-15,-6 15 0,-5 15 16,0-1-16,0 0 0,-7 10 16,-1-1-16,1 2 0,3-10 0,0 5 15,2-5-15,3-8 16,3-6-16,-3-8 0,-2-4 15,3-7-15,2-4 0,1-8 0,-1-7 16,-1-6-16,-2-2 0,6 1 16,3 1-16,3 4 0</inkml:trace>
  <inkml:trace contextRef="#ctx0" brushRef="#br0" timeOffset="37117.7364">26801 11628 0,'0'0'0,"0"0"0,0 0 0,24 22 15,-24-22-15,27 34 0,-8-8 16,0 1-16,0 2 0,3 13 16,2 14-16,-4-5 0,-3-4 0,-3 11 15,-4 0-15,-4-9 16,-1-6-16,-3 2 0,-3-3 15,-2-8-15,-3-6 0,-2-7 0,-2-4 16,1-5-16,-1-3 0,0-8 16,-2-3-16,3 0 0,1-1 15,3 2-15</inkml:trace>
  <inkml:trace contextRef="#ctx0" brushRef="#br0" timeOffset="37367.9016">27169 11773 0,'0'0'0,"0"0"15,0 0-15,-14 14 0,14-14 16,-22 21-16,6-4 0,-3 2 16,-1 1-16,-11 7 0,-3 3 15,0-4-15,1-1 0,-6 5 16,0-2-16,6-1 0,4-1 15,0 1-15,2-5 0,7-4 0,5-3 16,4-6-16,2-3 16,2-7-16,2-6 0,0 1 0,1 1 15,1 2-15</inkml:trace>
  <inkml:trace contextRef="#ctx0" brushRef="#br0" timeOffset="37668.4944">27416 11493 0,'0'0'0,"0"0"0,0 0 15,23 7-15,-23-7 0,20 14 0,-10-2 16,-2 0-16,-3 1 0,-5 2 16,-4 2-16,-4 0 0,-2 1 15,-6 1-15,-3 1 0,-1-2 16,0-3-16,-1-1 0,0-1 15,-1 0-15,3-2 0,5-1 16,2-1-16,4-2 0,3 1 0,3-1 16,2-2-16,5 1 0,6-2 15,7 2-15,5 1 16,2 1-16,4 0 0,3 3 0,-3 0 16,-6-2-16,-5-2 0,-2-1 15</inkml:trace>
  <inkml:trace contextRef="#ctx0" brushRef="#br0" timeOffset="37850.846">27343 12043 0,'0'0'0,"0"0"16,23 5-16,-3 0 0,4 0 15,6 1-15,6 0 0,11 4 16,1-1-16,9 1 0,-4-1 15,-4-3-15,-2 1 0,4-6 16,-1-3 0,-11 0-16,-10 0 0,-6 1 0</inkml:trace>
  <inkml:trace contextRef="#ctx0" brushRef="#br0" timeOffset="38084.1364">27771 11984 0,'0'0'0,"0"0"0,0 0 0,-15 24 15,7-13-15,0 4 0,0 2 16,1 1-16,-1 0 0,-3 7 16,-1 1-16,1-2 0,2-2 15,1-2-15,2-2 0,0-3 16,3-1-16,1-2 0,2-4 15,2-1-15,2-2 0,0-1 0,-1 0 16,0-2-16</inkml:trace>
  <inkml:trace contextRef="#ctx0" brushRef="#br0" timeOffset="38301.2165">28308 12117 0,'0'0'0,"0"0"16,3 19-16,-1-7 0,0 2 0,-1 3 15,-1 4-15,-3 4 0,0 1 16,-4 1-16,-1 2 0,-4-1 16,-4 2-16,-5 3 15,-1-3-15,4-7 0,4-3 0,2-5 16</inkml:trace>
  <inkml:trace contextRef="#ctx0" brushRef="#br0" timeOffset="40234.3694">29064 12030 0,'0'0'0,"0"0"0,27-4 0,-6 3 15,3 0-15,14 0 0,8 1 16,-1 1-16,0 1 0,13 2 16,3 1-16,6 2 15,-3 1-15,-7-2 0,-8 0 0,-8-3 16,-7 0-16,-2-2 0,-5 1 15,-8-4-15,-3-3 0,-13-4 16,-6-3-16,1 4 0,-1 1 0,2 2 16</inkml:trace>
  <inkml:trace contextRef="#ctx0" brushRef="#br0" timeOffset="40500.4355">29384 11726 0,'0'0'0,"0"0"0,0 0 16,2 19-16,-2-19 0,2 26 15,1-8-15,-1 2 0,-1 3 16,-1 4-16,0 3 0,0 7 16,0-3-16,-1 2 0,0 4 15,0 5-15,-1-3 0,2-3 16,0-2-16,-1-3 0,-1-2 0,2 3 15,3-3-15,2-7 0,0-5 16,3-4-16,3-1 0,-1-6 16,0-5-16,-1-1 15,-3 0-15,0-1 0</inkml:trace>
  <inkml:trace contextRef="#ctx0" brushRef="#br0" timeOffset="40850.4097">30486 12008 0,'0'0'0,"11"2"16,6 1-16,2 0 0,2 2 0,7 4 16,2 2-16,2 6 0,-3 1 15,-6 2-15,-3 1 0,-7 0 16,-4-1-16,-9 1 0,-8 0 15,-6-2-15,-6-1 0,-6 0 0,-4 0 16,-10 4-16,-1-2 0,-2 0 16,-1-4-16,4-1 0,3-1 15,0 2-15,8-2 0,4-2 16,6-2-16,5-5 0,7-1 16,4-1-16,6-2 0,12-6 15,13-5-15,-1 2 0,5 0 0,14-6 16,6-1-16,-1-4 0,-1-1 15,12-5-15,2 0 0,-15 7 16,-13 3-16,-9 5 0</inkml:trace>
  <inkml:trace contextRef="#ctx0" brushRef="#br0" timeOffset="41068.3907">31091 12088 0,'0'0'0,"0"0"16,0 0-16,0 0 0,0 0 0,0 0 0,0 0 16,0 0-16,0 0 0,0 0 15,-25-6 1,25 6-16,-32 18 0,15-7 0,-1 1 15,-2 3-15,-1 1 0,-5 8 16,-1 3-16,4 1 0,3 1 16,4-3-16,3 0 0,-1 7 0,5-2 15,3 1-15,3 0 0,6-2 16,6-4-16,3-3 0,2-3 16,4-1-16,2-1 0,1-4 15,0-2-15,3-5 0,3-6 16,-2-4-16,-3-3 0,-1 0 0,-5 1 15,-3 2-15</inkml:trace>
  <inkml:trace contextRef="#ctx0" brushRef="#br0" timeOffset="41351.2714">31584 11961 0,'0'0'0,"0"0"16,0 0-16,29 16 0,-29-16 0,34 23 16,-12-4-16,0 3 0,2 3 0,6 14 15,1 6 1,2 8-16,-4-2 0,-3 15 0,-6 4 16,-8-6-16,-7-5 0,-10 11 15,-6-1-15,-8-6 0,-7-6 16,-17 9-16,-15 4 0,-14 9 0,9-10 15,-16 0-15,-13-2 16,11-12-16,6-8 0,23-15 0,17-10 16,10-7-16</inkml:trace>
  <inkml:trace contextRef="#ctx0" brushRef="#br0" timeOffset="43085.1369">10705 13466 0,'0'0'16,"0"0"-16,0 0 0,0 0 15,0 0-15,0 0 0,0 0 16,32 0-16,-32 0 0,37-9 0,-11 4 16,0 1-16,2 0 0,1 3 15,3 0-15,8 1 0,-1-1 16,-1 2-16,1 1 0,5 3 16,-3 1-16,-5 2 0,-3 2 15,-5 1-15,-6-1 0,-7 3 0,-5 2 16,-5 2-16,-5 0 0,-7 1 15,-5 1-15,2-4 0,2-3 16,2-2-16</inkml:trace>
  <inkml:trace contextRef="#ctx0" brushRef="#br0" timeOffset="43250.7202">10631 14239 0,'0'0'0,"0"0"0,0 0 15,26 4-15,-26-4 0,37-2 0,-12 1 0,5 0 16,3-1-16,16-3 16,2-2-16,13-4 0,0-1 0,-12 3 15,-10 2-15,-8 0 0</inkml:trace>
  <inkml:trace contextRef="#ctx0" brushRef="#br0" timeOffset="44418.1765">12236 12939 0,'0'0'0,"0"0"16,-17 16-16,7-4 0,1 1 0,-8 12 15,-4 7-15,-2 3 0,-1 2 16,-6 16-16,1 6 16,3-5-16,2-1 0,-6 12 15,-3 10-15,4-3 0,3 0 0,2 9 16,5-5-16,3-5 0,3-6 15,-2 27-15,0-9 0,5-13 0,3-10 16,7-4-16,5-3 16,2-10-16,1-7 0,3-7 0,2-5 15,3-9-15,3-6 0,6-6 16,6-3-16,-11-4 0,3-3 16,3-5-16,2-3 0,3-3 15,2-2-15,3-8 0,-1-5 16,0 4-16,-1 4 0,-1-4 15,0-3-15,-5-1 0,-3 2 0,-1 3 16,-2 1-16,-4 1 0,-2 2 16,-5 1-16,-2 4 0,-4 4 15,-2 3-15,-1 2 16,-2 3-16,0 2 0,1 3 16,-1 2-16,-5 5 0,-1 2 0,-4 4 15,-2 3-15,-5 6 16,2 4-16,0 4 15,4-4-15,2 0 0,3 4 0,2-1 16,2-2-16,2-3 0,6-1 16,4-1-16,0-7 0,2-1 15,5-2-15,3-4 16,-4-2-16,-1-1 0,4-3 0,3-6 16,1-1-16,1-2 0,2-3 15,-1-2-15,-1-2 0,-1-1 16,5-6-16,-2-3 0,-4 5 0,-4 2 15,-2 0-15,-4-2 16,-3 2-16,-3 0 0,-1 0 0,-3-1 16,-1 6-16,-1 3 0,-1 2 15,-3 4-15,-1 2 0,-2 2 16,-4 1-16,-4 2 0,2 2 16,0 0-16,2 5 0,3 4 15,2-3-15,3 1 0,6 1 0,6-1 16,4 0-16,5 0 0,13 0 15,6-1-15,4 0 16,2-2-16,2-3 0,3-2 0,4 0 16,-3-1-16,1-3 0,-1-3 15,3-1-15,-6-2 0,-4-4 16,-3-2-16,-9-1 0,-7-1 0,-5-3 16,-2-3-16,-5 0 15,-3 2-15,-3 1 0,-2 1 16,-1 5-16,-2 1 0,-2 1 15,0 3-15,-1 4 0,-1 3 0,-7 3 16,-7 1-16,-1 0 0,-1 2 16,2 7-16,0 7 15,0 5-15,0 4 0,-2 8 16,0 6-16,1 10 0,4-2 0,-1 15 16,3 2-16,3 4 0,2 1 15,1 14-15,1 1 0,2 0 16,-1 2-16,-1 39 0,-2-13 15,-1-11-15,-2-11 0,-10-1 16,-6-1-16,-3-11 0,-2-7 0,1-5 16,0-3-16,-2-10 0,-2-6 15,0-9-15,-1-4 0,3-7 16,2-5-16,7-14 0,4-9 16,7 0-16,4-1 0,3 0 15</inkml:trace>
  <inkml:trace contextRef="#ctx0" brushRef="#br0" timeOffset="44917.9966">13933 14839 0,'0'0'0,"0"0"0,0 0 15,0-22-15,0 22 0,0 0 0,-5-17 16,0 11-16,-3 1 0,-5 2 16,-6 1-16,2 3 0,-1 1 15,-4 3-15,-2 2 16,-6 3-16,2 2 0,2 3 0,2 4 16,-3 8-16,5 2 0,4 1 15,4-1-15,4-2 0,4-2 0,5-2 16,3 1-16,4-4 0,3-1 15,7-4-15,5-2 0,-1-4 16,1 0-16,8-3 0,2-3 16,-5-3-16,2-1 0,5-6 15,0-3-15,-2-1 0,-2-1 0,-3 0 16,-2-1-16,-4 2 16,-2 3-16,-5 0 0,-2 0 15,-2 3-15,-2 2 0,-3 1 16,-1 1-16,-1 3 0,1 2 15,-2 3-15,0 4 0,-1 1 0,0-1 16,-1 3-16,-1 0 0,-1 3 16,1 2-16,0 1 0,0 2 15,0 3-15,-1-2 0,4 0 16,3 1-16,2-3 16,3-3-16,-2-2 0,-2-4 0,0-2 15</inkml:trace>
  <inkml:trace contextRef="#ctx0" brushRef="#br0" timeOffset="45517.5784">15173 12465 0,'0'0'0,"0"0"0,0 0 0,0 0 16,0 0-16,10-21 16,-10 21-16,12-9 0,-5 6 0,7-3 15,7 1 1,8 2-16,7 1 0,20 0 0,10 3 16,5-2-16,5-1 0,27 1 15,25 2-15,18 2 0,15 1 0,59 5 16,-21-2-16,-19-2 0,-15-1 15,-1 3-15,0 4 0,-10 3 16,-5 2-16,0-2 0,-1-2 16,-6 1-16,-7 0 0,3 0 15,1-2-15,-8 0 0,-4 0 0,-1-1 16,-1 1-16,-9 0 0,-8 1 16,-2-1-16,0 0 0,-15-3 15,-9-1-15,-9 0 0,-7 2 16,-8-5-16,-4-1 0,-5-4 15,-4-2-15,-8-1 16,-5 0-16,-6 3 0,-5 3 0,4-5 16,1-1-16,4 0 0,3 3 15,-2 1-15,-1 1 0,7 1 16,5 0-16,-12 0 0,-10-1 0,-6 0 16</inkml:trace>
  <inkml:trace contextRef="#ctx0" brushRef="#br0" timeOffset="45917.8574">24876 13176 0,'8'2'0,"24"9"0,12 3 16,13 6-16,3 1 0,16 3 0,15 2 0,29 10 16,-3 0-16,-14-5 15,-12-4-15,-8-10 0,-6-7 0,-6 0 16,-4 0-16,-9-2 0,-6-1 15,-4 1-15,-3 0 16,0-4-16,-1-3 0,-3 2 16,-4 0-16,-3 2 0,-3 2 15,-7-5-15,-7-4 0,-3 0 16,-3 1-16,-5 1 0,-4 1 16,-5-8-16,-4-3 0,4 4 0,0 2 15,0-1-15</inkml:trace>
  <inkml:trace contextRef="#ctx0" brushRef="#br0" timeOffset="46601.3549">15222 13474 0,'0'0'0,"0"0"0,0 0 0,0 0 16,-10 22-16,10-22 0,-16 31 15,6-10-15,-1 6 0,-1 6 16,-1 8-16,-2 10 16,0-1-16,-4 18 0,0 5 15,-3 9-15,3-4 0,-2 14 0,0-2 16,2-7-16,3-5 0,-1 8 15,1 5-15,1 5 0,5-17 16,4-25-16,1-18 0,2-10 0</inkml:trace>
  <inkml:trace contextRef="#ctx0" brushRef="#br0" timeOffset="46817.7943">15948 14352 0,'0'0'0,"24"-6"0,7 0 15,3 2-15,4 0 0,15-1 16,6 2-16,10-1 0,-3 0 16,13 4-16,1 2 0,-13 2 15,-9 0-15,2 3 0,-7 2 16,-15-3-16,-10-1 0,-8-2 15</inkml:trace>
  <inkml:trace contextRef="#ctx0" brushRef="#br0" timeOffset="46984.638">16120 14701 0,'0'0'16,"0"0"-16,28 4 0,-5-1 0,7-1 15,29 3-15,18 1 16,14 0-16,10-1 16,2 0-16,-6 0 0,-21-1 0</inkml:trace>
  <inkml:trace contextRef="#ctx0" brushRef="#br0" timeOffset="47403.077">17730 14579 0,'0'0'0,"0"0"15,0 0-15,-29 16 0,29-16 0,-37 20 16,9-6-16,-3 2 16,-3 3-16,-8 6 0,1 3 15,-1 4-15,6-2 0,0 10 16,6 3-16,9-6 0,6-5 15,10 0-15,8 2 0,4-6 16,2-5-16,10-2 0,8-5 16,2-1-16,2-2 0,7-5 15,6-4-15,0-4 0,1-3 0,6-2 16,0-1-16,-2-4 0,-2-2 16,-3-4-16,-2-2 0,-5 0 15,-2 0-15,0-7 0,-3-3 16,-7 5-16,-2-1 0,-5-1 15,-5-1-15,-4-1 0,-3 1 16,-9-2-16,-4-1 0,-10 0 16,-6-2-16,-8 1 0,-4 1 0,-7 0 15,-3 1-15,-11 1 16,-8 1-16,-1 5 0,-2 4 16,11 3-16,11 3 0,14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11:38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6191 4797 0,'0'0'0,"0"0"0,0 0 16,0 0-16,0 0 0,0 0 0,29 16 16,-29-16-16,22 11 0,-22-11 15,28 20-15,-12-9 0,0 1 16,1 2-16,1 1 0,1 1 16,-3 1-16,5 6 0,-1 1 15,-1-1-15,-1 1 0,0-1 16,2 1-16,-1-2 0,-3-1 15,4 4-15,-1-3 0,-3-1 0,-1-1 16,-3-1-16,-1 0 0,-1-2 16,-1-2-16,-1-2 0,-2-1 15,0-3-15,1-1 0,-2-3 16,-2 1-16,0-1 0,0-1 16,0-2-16,-3-2 0,2 4 15,-2-4-15,3 2 0</inkml:trace>
  <inkml:trace contextRef="#ctx0" brushRef="#br0" timeOffset="303.9977">6782 4843 0,'0'0'0,"0"0"16,0 0-16,0 0 0,0 0 0,0 0 15,0 0-15,0 0 0,-22 9 16,22-9-16,-22 19 16,22-19-16,-25 24 0,9-10 0,-1 4 15,-1-2-15,-1 2 0,-6 7 16,0-1-16,0 0 16,2 1-16,-5 1 0,-5 1 15,-1 3-15,4-2 0,1-3 0,1-4 16,2-1-16,2-2 0,-3 4 15,3 0-15,7-8 0,2-2 0,3-2 16,2-2-16,2 0 16,3-2-16,2-1 0,6-4 15,-3-1-15,3 2 0,-3-2 0</inkml:trace>
  <inkml:trace contextRef="#ctx0" brushRef="#br0" timeOffset="724.0188">7300 4868 0,'0'0'0,"0"0"16,0 0-16,0 0 0,0 0 16,0 0-16,0 0 0,0 0 15,0 0-15,0 0 0,-22 21 16,22-21-16,-30 16 0,30-16 15,-39 17-15,17-7 0,-3 0 0,-1 0 16,1-1-16,-7 5 0,1 0 16,0 1-16,0 0 0,4-1 15,1-1-15,0 2 0,4-1 16,3-1-16,3-1 0,2-2 16,4-2-16,5 1 0,2-1 15,0 0-15,3-1 0,3 0 0,0-2 16,6 1-16,2-1 15,3 0-15,3 2 0,0-3 16,2-1-16,2 0 0,1 0 0,2 1 16,2-2-16,-3 3 0,1 0 15,4 0-15,1 0 0,0 0 16,-1 2-16,-5-1 0,-1 1 16,-5-2-16,-2-1 0,-3-1 15</inkml:trace>
  <inkml:trace contextRef="#ctx0" brushRef="#br0" timeOffset="1246.0257">7648 4925 0,'0'0'0,"0"0"0,0 0 15,0 0-15,0 0 0,0 0 16,0 0-16,0 0 0,0 0 0,0 0 16,-21 23-16,21-23 0,-17 20 15,17-20-15,-22 27 0,11-13 16,0 2-16,-1 2 0,2 2 16,1-2-16,0-1 0,2 4 15,-2 0-15,3-2 0,2-3 0,2 0 16,1-1-16,1-2 0,1-1 15,3-1-15,4-3 16,1 0-16,1-2 0,2-2 16,0-2-16,1-2 0,1 0 0,2-3 15,2-4-15,-2 1 0,3 0 16,0-4-16,0-1 0,-1 0 16,-1 2-16,-2-5 0,0-1 15,-2 0-15,0 1 0,-3-2 16,2 0-16,-4 0 0,-2-1 0,0-2 15,-1 3-15,-4 4 16,0 2-16,-2 0 0,-2 0 16,-3 1-16,1-1 0,-3 1 0,-1 3 15,1-1-15,-1 1 0,-6 4 16,0 1-16,0 2 0,-1 1 16,4 4-16,-1 1 0,2-2 15,2 1-15,1-2 0</inkml:trace>
  <inkml:trace contextRef="#ctx0" brushRef="#br0" timeOffset="1397.0854">8245 5245 0,'0'0'0,"0"0"0,0 0 15,0 0-15,0 0 0,-1 28 16,1-28-16,-3 20 0,3-20 0,0 0 16</inkml:trace>
  <inkml:trace contextRef="#ctx0" brushRef="#br0" timeOffset="2471.2737">10222 4599 0,'0'0'0,"0"0"15,0 0-15,0 0 0,0 0 0,0 0 16,-24 5-16,24-5 0,-25 5 16,11 0-16,-1 3 0,-1 1 15,1-1-15,-2 5 0,-1 2 16,-1 0-16,1 3 0,-4 5 16,0 2-16,3 0 0,3 0 0,-2 9 15,3 2-15,1-1 16,2-3-16,4 3 0,1 1 15,1 0-15,2-1 0,-2 10 0,1 2 16,1-5-16,0-1 0,1 1 16,-1 2-16,-2-2 0,-2-1 0,-3 9 15,-1 1-15,0-3 16,0-4-16,-1 0 0,-3-3 16,2-2-16,2-3 0,-9 6 15,-5-2-15,6-10 0,-1-2 16,-5 1-16,0 0 0,4-7 0,-1-3 15,-2-2-15,-1-1 16,4-4-16,-1-3 0,0-2 0,-2-1 16,1-2-16,-2-4 0,-1-3 15,1 1-15,6-3 0,2-1 16,5 1-16,2 1 0,2 1 16</inkml:trace>
  <inkml:trace contextRef="#ctx0" brushRef="#br0" timeOffset="2676.2453">9472 5237 0,'0'0'0,"0"0"0,19-8 0,-6 5 15,3-2-15,10 0 0,6 0 16,1 3-16,0 0 0,14-1 15,1 1-15,-1 2 0,0 0 0,5 4 16,-4-1-16,-4 2 0,-4-2 16,-3 0-16,-1 1 15,-9-1-15,-5-1 0,-5 0 0</inkml:trace>
  <inkml:trace contextRef="#ctx0" brushRef="#br0" timeOffset="2973.2934">10609 4886 0,'0'0'0,"0"0"15,0 0-15,0 0 0,-18 17 0,18-17 16,-16 17-16,16-17 0,-21 26 15,8-9-15,-2 4 16,1 0-16,1 1 0,-4 8 0,1 2 16,2-1-16,2-1 0,2 0 15,3 0-15,0 3 0,3-2 16,2-2-16,4 0 0,0-5 16,2-2-16,4-4 0,2-1 15,-2-3-15,-2-3 0,0-1 16</inkml:trace>
  <inkml:trace contextRef="#ctx0" brushRef="#br0" timeOffset="3342.2693">10774 5083 0,'0'0'0,"0"0"0,0 0 0,19-11 15,-11 5-15,2 1 0,2 0 16,0 1-16,0 1 0,1 1 0,2 1 16,-2 0-16,0 1 0,3 3 15,-1 4-15,-2 0 0,-1 2 16,-2 2-16,-1 3 0,-1 1 16,-2-1-16,0 3 0,-2 1 15,1 0-15,-2-1 0,0 1 16,1 0-16,-1 0 0,0 0 0,2-1 15,0 1-15,1-3 16,0 0-16,4-2 0,2-1 16,0 0-16,2-1 0,0-3 0,0-3 15,0 0-15,0-2 0,1-3 16,2-1-16,-4 0 0,-2 0 0,-1 1 16</inkml:trace>
  <inkml:trace contextRef="#ctx0" brushRef="#br0" timeOffset="3652.3054">11294 5045 0,'0'0'0,"0"0"16,0 0-16,0 0 0,0 0 0,0 0 15,-34 15-15,34-15 16,-24 18-16,8-7 0,-5 3 15,0 0-15,0 0 0,-2 3 16,-3 2-16,-6 3 0,2-2 0,0 0 16,1 0-16,-2 4 0,4-1 15,0-2-15,2-2 0,2-3 16,3-1-16,3-3 0,3-3 16,2-1-16,2-2 0,2-1 15,2-3-15,1-1 0,2-2 0,1 0 16,-1 0-16,1 1 0</inkml:trace>
  <inkml:trace contextRef="#ctx0" brushRef="#br0" timeOffset="3961.2862">11609 4918 0,'0'0'0,"0"0"16,0 0-16,21 12 0,-13-5 0,1 4 16,5 2-16,-2 3 0,0 0 15,1 8-15,-2 3 0,-1-1 16,-1 0-16,-1 7 0,-4-1 16,-2-1-16,-3-3 0,-3 1 15,-3-1-15,-1-1 0,0-2 16,-2-2-16,0-1 0,-1-4 0,1-1 15,-2-1-15,-2 0 16,0-3-16,0 0 0,-2-2 16,0-1-16,1-1 0,2-1 0,1-1 15,0-1-15,2 0 0,2-2 0,2 0 16</inkml:trace>
  <inkml:trace contextRef="#ctx0" brushRef="#br0" timeOffset="5308.6487">5692 6156 0,'0'0'15,"0"0"-15,0 0 0,0 0 0,0 0 16,0 0-16,0 0 0,0 0 15,0 0-15,0 0 0,0 0 16,0 0-16,22-11 0,-22 11 16,0 0-16,35-2 0,-35 2 0,29-1 15,-29 1-15,42-3 16,-18 2-16,3 0 0,1 0 0,3 0 16,1-2-16,12 0 0,2 2 15,-1 0-15,-1-1 0,11-2 16,2 0-16,-1 0 0,1 3 15,9-1-15,0 1 0,-4 0 16,0 1-16,10 0 0,-1-1 16,-6 0-16,-5-2 0,11-1 15,-1-2-15,2 4 0,1 2 0,2 1 16,3-1-16,28 1 0,-10-1 16,-5-3-16,-2-1 0,-5-1 15,-1-2-15,1 5 0,1 2 16,-3 0-16,-1 0 0,3 2 15,2 1-15,-5-3 0,-1-2 16,1-1-16,4 0 0,2 1 0,3 2 16,1-1-16,2 1 15,-4 0-15,-3 0 0,2 2 16,1 1-16,-1 0 0,-2 1 0,0-2 16,1-1-16,-2 2 0,-2 1 15,2-2-15,0-2 0,-6 2 16,-4 2-16,3-3 0,1-1 15,-4-1-15,-3 1 0,-3 1 16,-1 2-16,-4 0 0,-3 0 0,0-1 16,0-1-16,-7 1 0,-5 1 15,-1-3-15,0-4 16,-2 3-16,-1 1 0,-3 2 0,-2 4 16,-5-5-16,-3-2 0,0 0 15,1 1-15,-6-3 0,-4 0 16,-3 1-16,-3 1 0,-2 2 15,-3 0-15,-3 0 0,-2 1 16,-4-1-16,-1-1 0,0 0 16,1-2-16,-1 2 0,1 2 0,-4 0 15,-3 1-15,1-1 0,1 0 16,0 0-16</inkml:trace>
  <inkml:trace contextRef="#ctx0" brushRef="#br0" timeOffset="6161.2565">8309 5247 0,'0'0'0,"0"0"16,0 0-16,0 0 0,0 0 0,0 0 15,0 0-15,-3-19 0,3 19 0,0 0 16,0 0-16,0 0 0,0 0 16,0 0-16,0 0 0,0 0 15,0 0-15,0 0 0,0 0 16,0 0-16,0 0 0,0 0 15,0 0-15,-3 25 0,3-25 16,0 0-16,5 26 0,-5-26 16,2 21-16,-2-21 0,3 24 15,-3-24-15,1 28 0,-1-14 0,-1-1 16,-2 0-16,0 1 0,0-1 16,-2 2-16,2-1 0,-4-1 15,1 1-15,-2 0 0,-1 0 16,-1-1-16,-4 2 0,0-2 15,-1 0-15,1 1 0,0-2 16,0 0-16,1-1 0,1-1 0,0-2 16,0-1-16,1 0 15,0 0-15,1-2 0,1 2 0,-1-3 16,2 0-16,4-1 0,1-2 16,-1 0-16,1 0 0,0 1 15,-1 0-15,2-1 0,0 0 16,1 1-16,-2 3 0,4-1 15,3 1-15,-1 0 0,1-1 16,-1-1-16</inkml:trace>
  <inkml:trace contextRef="#ctx0" brushRef="#br0" timeOffset="9553.5703">12040 5139 0,'0'0'0,"0"0"0,0 0 0,0 0 16,0 0-16,30 3 0,-30-3 15,24 0-15,-24 0 0,28-2 16,-10 2-16,1 1 0,0-1 0,-1-1 15,2-1-15,0 0 0,0 2 16,9 0-16,2-1 16,-4 1-16,-2 1 0,2-1 0,0-1 15,-1 1-15,-2-1 0,0 1 16,0 1-16,-4-1 0,-1 1 16,-2-1-16,-2-1 0,-2 0 15,0-2-15,-2 1 0,-2 0 16,-1 2-16,-1 2 0,-4 1 15,-2 0-15,0 0 0,0-1 0,-1-2 16</inkml:trace>
  <inkml:trace contextRef="#ctx0" brushRef="#br0" timeOffset="9856.5461">12042 5371 0,'0'0'0,"0"0"0,0 0 15,0 0-15,30 0 0,-30 0 16,29 0-16,-13 0 0,1 0 0,2-1 16,4 1-16,-1-1 15,0 0-15,10 1 0,1 0 16,-2-1-16,-3 0 0,7-1 15,1 2-15,-6-1 0,-4 1 0,-2-1 16,-2 1-16,-4-2 0,-3-2 16,-2 2-16,-5 1 0,-1 1 15,-2 1-15,-1 0 0,-4-1 16,0 4-16,-5 0 0,2-1 16,1-1-16,0 1 0</inkml:trace>
  <inkml:trace contextRef="#ctx0" brushRef="#br0" timeOffset="14353.5008">12657 5156 0,'0'0'0,"0"0"0,0 0 16,0 0-16,0 0 0,0 0 15,0 0-15,0 0 0,0 0 16,0 0-16,0 0 0,0 0 15,0 0-15,0 0 0,0 0 16,0 0-16,0 0 0,0 0 0,0 0 16,0 0-16,0 0 0,0 0 15,0 0-15,0 0 0,0 0 16,0 0-16,0 0 0,0 0 16,0 0-16,26-14 0,-26 14 15,0 0-15,27 1 0,-27-1 16,0 0-16,32 2 0,-32-2 0,24 3 15,-11-2-15,0-1 0,1-2 16,2 1-16,1 1 0,1 0 16,-2 0-16,2 0 0,0 0 15,2 2-15,2 0 0,6 0 16,1 0-16,-3-3 0,0 0 16,1 0-16,4 0 0,-1 2 15,-1 1-15,0 1 0,2-3 16,6 0-16,-2 0 0,-1-2 15,0 0-15,2 0 0,0-1 0,-1 1 16,-1 2-16,2 1 0,-1 0 16,-2-2-16,-1 0 0,4 0 15,-2 0-15,2 1 0,0 0 16,-3 1-16,-3 0 0,1-1 16,1 1-16,-1-3 0,-2-1 15,-1 2-15,-3 2 0,-1 0 16,-2-1-16,0 0 0,0 0 15,-4-2-15,0 0 0,-2 0 16,-2 2-16,-2 2 0,-2 0 0,-1-1 16,-3 0-16,0 0 0,-1-1 15,-1 2-15,-2 2 0,-1-1 16,-1 1-16,-4-1 0,-4-1 16,1 0-16,2-1 0,0 1 15</inkml:trace>
  <inkml:trace contextRef="#ctx0" brushRef="#br0" timeOffset="15077.1782">12517 5393 0,'0'0'16,"0"0"-16,0 0 0,0 0 0,0 0 16,0 0-16,0 0 0,0 0 15,0 0-15,0 0 0,0 0 16,0 0-16,0 0 0,0 0 16,0 0-16,0 0 0,0 0 0,0 0 15,0 0-15,0 0 16,28-5-16,-28 5 0,0 0 15,31 2-15,-31-2 0,23 2 0,-23-2 16,31 4-16,-15-3 0,2 1 16,1 0-16,1 0 15,0-1-15,4 3 0,0-1 16,6 2-16,-2-3 0,3 1 0,2 0 16,0 0-16,0 0 0,9 1 15,2-3-15,-2 0 0,-1-1 16,2 1-16,2 0 0,-3 0 15,-2-1-15,12 2 0,2 0 16,-5-2-16,-4 0 0,4 0 16,1-1-16,-5 0 0,-3-1 0,8 0 15,2-1-15,-7-1 0,-3 2 16,1 2-16,1 0 0,-6-2 16,-6-1-16,0-1 0,0 1 15,-2 0-15,-2 1 0,-2 1 16,-2 1-16,-4-1 0,-4 0 0,1 0 15,0 0-15,-4 2 0,-4 0 16,1 0-16,0-1 0,-3 1 16,-2 2-16,0-3 0,-3 0 15,0-1-15,0 0 0,-2 1 16</inkml:trace>
  <inkml:trace contextRef="#ctx0" brushRef="#br0" timeOffset="15681.4703">12515 4060 0,'0'0'15,"0"0"-15,0 0 0,30 0 16,-30 0-16,31-1 0,-10 0 0,2 0 16,1 0-16,9 0 0,2-1 15,0 1-15,-1-2 0,4 1 16,-3 1-16,-5 0 0,-2 1 0,-2-3 16,0 0-16,-5 1 0,-4 1 15,-2 0-15,-3 2 0,-4-2 16,-3 0-16,-5 1 0,0 0 15,-4 0-15,-2-3 0,2 1 16,0 0-16,1 0 0</inkml:trace>
  <inkml:trace contextRef="#ctx0" brushRef="#br0" timeOffset="15942.4203">12827 3931 0,'0'0'0,"0"0"0,0 0 16,0 0-16,0 0 0,0 0 16,0 0-16,-5 24 0,5-24 0,0 0 15,-7 32-15,7-32 0,-7 27 16,3-11-16,-2 3 16,1 0-16,-2 0 0,0 0 15,-2-1-15,1-1 0,1-2 0,-1 4 16,-1-2-16,0-2 0,1-2 15,-1 0-15,0 0 0,0-3 16,2 0-16,2-5 0,0-1 16,1 1-16,0-1 0,1-1 15</inkml:trace>
  <inkml:trace contextRef="#ctx0" brushRef="#br0" timeOffset="16101.4245">12801 4133 0,'0'0'16,"0"0"-16,0 0 15,0 0-15,0 0 0,0 0 0,0 0 16,0 0-16,0 0 0,0 0 16,18 23-16,-18-23 0,0 0 15,15 26-15,-15-26 0,12 20 16,-12-20-16,8 20 0,-7-9 16,-4 1-16,0-1 0,-2-1 15,-2-2-15,2-1 0,0 0 0,1-2 16</inkml:trace>
  <inkml:trace contextRef="#ctx0" brushRef="#br0" timeOffset="16406.4646">12356 4375 0,'0'0'0,"0"0"16,0 0-16,0 0 0,0 0 0,29-3 15,-29 3-15,34-5 0,-11 4 16,4-1-16,3-3 0,2 2 16,2 1-16,11-2 0,2-2 15,-3 1-15,-2 2 0,5-2 0,-5 0 16,-4 2-16,0-1 0,-4 3 16,-1 1-16,-6-1 0,-2 0 15,-6 1-15,-2 0 0,-6 0 16,-3 0-16,-2 0 0,0 0 15,-2 0-15</inkml:trace>
  <inkml:trace contextRef="#ctx0" brushRef="#br0" timeOffset="17024.4877">12828 4428 0,'0'0'0,"0"0"0,0 0 16,0 0-16,0 0 0,10 20 16,-10-20-16,0 0 0,7 26 15,-7-26-15,5 22 0,-3-11 16,1 0-16,-1 1 0,0 1 16,-2 1-16,0 1 0,0-1 0,-1 0 15,0-1-15,0 0 0,-1 0 16,-2 0-16,1-2 0,-1 0 0,-2 0 15,-1-1-15,0-2 16,-2 0-16,-3 1 0,-3-1 16,0-2-16,-2-2 0,-4 1 0,1 0 15,1-3-15,1-2 0,1-1 16,0-2-16,0-4 0,1-1 16,2 1-16,0-3 0,2 3 15,1-1-15,2 0 0,2 0 16,0 0-16,2 0 0,1 0 15,3-2-15,1 1 0,2 1 0,4-1 16,4-2-16,0 2 16,1 0-16,1 1 0,2 2 15,0 0-15,2-1 0,4 1 0,2 2 16,-1 1-16,0 1 0,1 0 16,0 4-16,-1-2 15,-2 1-15,0 1 0,3 1 16,-2 2-16,-1-1 0,0 3 0,-2 0 15,0 0-15,-1 1 0,1 1 16,-2 1-16,-1 0 0,-2-1 0,-1 2 16,-1 3-16,-5-1 0,-3 0 15,-4 3-15,-2 3 16,-3-1-16,-2 0 0,-8 2 0,-8 3 16,-6 5-16,-3 1 0,-4 0 15,-6 0-15,-7 3 0,3-4 0,9-6 16,9-4-16,7-5 0</inkml:trace>
  <inkml:trace contextRef="#ctx0" brushRef="#br0" timeOffset="18030.0482">13656 3996 0,'0'0'0,"0"0"15,0 0-15,0 0 0,0 0 0,0 0 16,0 0-16,0 0 16,12 25-16,-12-25 0,0 0 0,-4 35 15,4-35-15,-11 31 0,3-12 16,-3 0-16,-1-1 0,-3 1 16,-3 0-16,-4 3 0,1-1 15,2 0-15,2-3 0,0-2 16,0-2-16,3 0 0,1-4 15,2-1-15,2-2 0,1-1 16,1 0-16,1-2 0,1-1 0,1-2 16,4-1-16,0 0 0,0 0 15,0 0-15,-1-4 16,1 4-16,0 0 0,2-2 0,1 3 16,0 0-16,0 2 0,2-1 15,-1 1-15,0 2 0,0 3 0,-1 0 16,0 4-16,0 0 15,-1 2-15,-1 1 0,0 2 16,0 1-16,0-2 0,-1 8 16,-1 0-16,-1-2 0,0-1 0,-1-1 15,0 0-15,0-1 0,0 0 16,-1-2-16,1 1 16,1-2-16,0-1 0,-1-2 0,1-1 15,1-2-15,1-1 0,-1-2 16,0 0-16,2-1 0,1-1 15,1-4-15,2-3 0,-1-2 0,2-1 16,-2 2-16,-1-2 16,1 3-16</inkml:trace>
  <inkml:trace contextRef="#ctx0" brushRef="#br0" timeOffset="19037.0748">13855 4185 0,'0'0'0,"0"0"16,0 0-16,0 0 0,0 0 0,0 0 16,0 0-16,0 0 0,-14 25 15,14-25-15,0 0 0,-6 18 16,6-18-16,0 0 0,0 0 15,0 0-15,-5 20 0,6-17 16,3 2-16,1-2 0,2 0 16,2-1-16,2 0 0,0-1 0,0 1 15,1-1-15,1 0 16,-1 1-16,0-1 0,1 2 0,-1 1 16,-2 0-16,-1 0 0,-3 3 15,-4 0-15,-1 0 0,-2 1 0,-4 1 16,-4 2-16,-3 1 15,-3 1-15,-8 5 0,-5 1 16,-2 1-16,0-1 0,-10 3 16,0 1-16,3-4 0,3-1 0,0-1 15,0-1-15,-3 1 0,6-1 16,6-4-16,5-1 0,5-4 16,3 0-16,4-1 0,2-2 15,2-2-15,1-2 0,5 0 16,5 0-16,4-2 0,4-1 15,6-3-15,4-2 0,3 1 16,1 0-16,8-2 0,0 0 16,1 0-16,-1 0 0,8-1 15,-1 1-15,-6 3 0,-1 0 0,-1 2 16,1 3-16,-3-1 0,-5 0 16,1 3-16,-1 1 15,-3 0-15,-2 2 0,-4 1 0,-3 0 16,-4 2-16,-3-2 0,-3 3 15,-3 3-15,-2-2 0,-2 1 16,-4 0-16,-5-2 0,-2 0 16,-1 1-16,-2-2 0,-2 0 15,2-1-15,-1-1 0,-1-1 0,-3-2 16,0 0-16,0 0 0,-1-2 16,0 0-16,2-3 0,2 0 15,0-3-15,1 0 0,-1-2 16,1 2-16,1-3 0,-1 0 15,5 0-15,2 1 0,0 0 16,0-2-16,3 0 0,0 2 0,1 1 16,0 0-16,2 1 0,1 1 15,-1 2-15,0-1 16,1 2-16,1 2 0,-3-2 0,3 2 16,-2 1-16,2-1 0,-2 3 15,1 3-15,0-1 0,0 2 16,0 0-16,-2 2 0,2 0 15,0-2-15,0 1 0,0 1 16,0-2-16,0-1 0,1 0 16,1-1-16,-1 0 0,0-1 0,1-1 15,1 1-15,3-3 0,0-2 16,4-1-16,2 1 16,-1-1-16,0-1 0,0-2 0,0 0 15,-2 0-15,2 1 0,-1-1 16,0 3-16,-1-2 0,-2 2 0,1 2 15,0 0-15,-2 0 16,0 2-16,-1 1 0,-1-1 0,1-1 16</inkml:trace>
  <inkml:trace contextRef="#ctx0" brushRef="#br0" timeOffset="20313.5469">12507 5850 0,'0'0'16,"0"0"-16,0 0 0,0 0 0,0 0 0,0 0 15,30 7-15,-30-7 16,22 6-16,-22-6 0,20 11 16,-10-4-16,1 1 0,-1 1 15,-1 2-15,-3 0 0,0 0 0,-4 3 16,-2 0-16,-1 0 0,-1 0 16,-5 2-16,-3 1 0,-5 3 15,-3-1-15,1-1 0,-1-2 16,0 0-16,2-1 0,-3-3 15,-3-1-15,2-3 0,1 1 0,-3-3 16,1-1-16,7-3 16,1-2-16,0-2 0,0-3 0,3-1 15,3-2-15,1-2 0,4-2 16,1-1-16,1 2 0,2 0 16,1-2-16,2 2 0,0 2 15,1-1-15,-1 3 0,1 0 16,-1 1-16,1 3 0,1-1 15,0 3-15,2 0 0,1 1 16,0 2-16,0 0 0,0 2 0,0 1 16,1 0-16,-1 2 0,-2-1 15,2 3-15,1-1 0,-1 1 16,0-1-16,0 0 0,0 1 16,-2-1-16,-3-1 0,0-2 15,-2 0-15,-1-2 0,0-1 16,1-2-16,-1 0 0,0-2 15,0 0-15,-1-4 0,-1-2 16,1 0-16,1-1 0,-1 2 16,0 1-16,-1 0 0</inkml:trace>
  <inkml:trace contextRef="#ctx0" brushRef="#br0" timeOffset="20522.5783">12602 5964 0,'0'0'16,"0"0"-16,0 0 0,0 0 16,0 0-16,10-16 0,-10 16 15,0 0-15,19-12 0,-19 12 16,25-8-16,-9 4 0,0-1 15,2 1-15,1-1 0,0 2 0,1 0 16,2 1-16,0 0 16,5 1-16,-4 0 0,-1 1 0,0 1 15,-1 0-15,-1 0 0,-3 0 16,0 0-16,-3 0 0,-2 0 16,-2 1-16,-1-2 0,-2 1 15,-1-1-15,-2 0 0,-4 0 16,0-3-16,-2 2 0,-1 0 15,1 0-15,2 1 0</inkml:trace>
  <inkml:trace contextRef="#ctx0" brushRef="#br0" timeOffset="20837.5704">12943 5746 0,'0'0'0,"0"0"0,0 0 0,0 0 16,0 0-16,0 0 0,0 25 15,0-25-15,0 0 0,2 31 16,-2-31-16,-1 32 0,0-14 0,-1 3 16,-2 4-16,1 1 15,1 0-15,-1 9 0,-1 1 16,0-1-16,-1-3 0,0 8 0,-1-1 16,2-2-16,0-3 0,-1-2 15,1-1-15,-1-2 0,1-2 16,-1-3-16,1 0 0,-1-2 15,-1-2-15,2-1 0,-1-3 16,1-3-16,-2-1 0,1-2 16,-1-3-16,1 0 0,-1-2 0,-1-2 15,-3-1-15,-4-2 0,-1-1 16,2 0-16,2 0 0,2-1 16</inkml:trace>
  <inkml:trace contextRef="#ctx0" brushRef="#br0" timeOffset="21046.5707">12687 6153 0,'0'0'0,"0"0"16,0 0-16,0 0 0,0 0 16,29 1-16,-29-1 0,27 3 15,-27-3-15,33 3 0,-14-2 16,0 2-16,-1-2 0,-1 0 15,0 0-15,-2 0 0,-2-1 0,-2 1 16</inkml:trace>
  <inkml:trace contextRef="#ctx0" brushRef="#br0" timeOffset="21250.5741">13291 5810 0,'0'0'0,"0"0"0,0 0 16,0 0-16,29-4 0,-29 4 0,31 1 15,-31-1-15,31 5 0,-16-1 16,2-1-16,-1 2 0,1 2 16,-3 1-16,-2 0 0,-3 1 15,-4-2-15,2 2 0,-1-1 16,-2-2-16</inkml:trace>
  <inkml:trace contextRef="#ctx0" brushRef="#br0" timeOffset="21460.5807">13183 6130 0,'0'0'0,"0"0"0,0 0 15,0 0-15,34-2 0,-34 2 16,35-2-16,-35 2 0,39-4 15,-19 2-15,0 0 0,-1-2 16,-3 1-16,5 0 0,-1-1 16,-2 1-16,-2-1 0,-2-1 0,-2-2 15,-3 2-15,0 0 0,-2 1 16</inkml:trace>
  <inkml:trace contextRef="#ctx0" brushRef="#br0" timeOffset="21766.5895">13442 5986 0,'0'0'0,"0"0"0,0 0 16,0 0-16,0 0 0,0 27 16,0-27-16,0 25 0,0-25 15,-1 30-15,-1-9 0,0 0 16,0 1-16,-2 2 0,1 1 15,-1 6-15,-1 0 0,1-2 16,-1 0-16,1-1 0,-1-3 0,0 5 16,-1-4-16,1-3 0,-1-2 15,2-3-15,0-4 0,1-3 16,2 2-16,-1-5 0,0-4 16,0 1-16,-2-2 0,1-3 15,-1-1-15,-2-5 0,1-4 0,0 1 16,2 2-16,0 1 0</inkml:trace>
  <inkml:trace contextRef="#ctx0" brushRef="#br0" timeOffset="22026.598">13479 6084 0,'0'0'0,"0"0"16,0 0-16,0 0 0,0 0 0,0 0 15,-18 27-15,18-27 0,-14 24 16,14-24-16,-22 24 16,11-9-16,0-1 0,1 1 0,0-1 15,0 0-15,1-2 0,1-3 16,2 0-16,0-1 0,2 0 16,0-2-16,2 0 0,3-3 15,4 0-15,5-5 0,4-1 16,3-3-16,1-1 0,10-4 15,3-1-15,0-1 0,-1-4 0,2 0 16,-6 4-16,-5 2 0</inkml:trace>
  <inkml:trace contextRef="#ctx0" brushRef="#br0" timeOffset="22433.6096">13925 5864 0,'0'0'0,"0"0"0,0 0 16,0 0-16,0 0 0,0 0 0,0 0 15,0 0-15,-9 27 0,9-27 16,0 0-16,-5 25 0,5-25 16,-2 21-16,2-21 0,-3 23 15,3-12-15,0-3 0,2-3 16,-1 2-16,1-2 0,0 1 15,1-1-15,1-1 0,0-1 16,3-2-16,1-1 0,2-1 16,1 1-16,2-2 0,0 0 15,0-2-15,-1 1 0,1-1 0,1 1 16,-1 0-16,1-1 0,0 1 16,2 0-16,-1-1 0,0 2 15,-1 0-15,-1 1 0,-1 1 16,-1-1-16,-1 2 0,-1 2 15,-1 1-15,0 0 0,-3 2 16,-2-1-16,-1 1 0,-2 1 0,-6-1 16,-3 2-16,-1 0 0,-2 0 15,-1 0-15,2-1 0,2-1 16</inkml:trace>
  <inkml:trace contextRef="#ctx0" brushRef="#br0" timeOffset="22795.6225">13979 6163 0,'0'0'0,"0"0"15,0 0-15,0 0 0,0 0 0,0 0 16,0 0-16,10 24 0,-10-24 16,0 0-16,7 29 15,-6-16-15,0 2 0,-1 2 0,-1 0 16,0 0-16,-1-1 0,-2 2 16,-1 0-16,-1-1 0,1-2 15,-3 4-15,0-2 0,-2-1 16,-2-2-16,-3-2 0,-3-1 15,0-3-15,2-1 0,0-4 16,1-3-16,1 0 0,0 0 0,2-3 16,1-3-16,3 0 0,1-2 15,2 0-15,3 1 0,1-2 16,1-1-16,1 1 0,1-2 16,2 1-16,-1 2 0,4-2 15,3 0-15,3 2 0,3-1 0,4 2 16,3 0-16,2 2 15,1 0-15,2 3 0,1 2 16,1 0-16,-1 2 0,5 3 16,-2 1-16,-4-1 0,-4-3 0,-4-1 15,-4 0-15,-3 1 0</inkml:trace>
  <inkml:trace contextRef="#ctx0" brushRef="#br0" timeOffset="29031.9312">14991 5311 0,'0'0'0,"0"0"0,0 0 16,0 0-16,23-4 0,-23 4 15,25-2-15,-25 2 0,32 0 16,-14 0-16,3 0 0,0 0 16,0 0-16,1 0 0,0 0 15,6 0-15,-1 1 0,-1 2 16,-3-1-16,-1 0 0,-1 0 0,-1 0 15,-3 1-15,0-1 0,-2 1 16,-1 0-16,-3 0 0,-3-1 16</inkml:trace>
  <inkml:trace contextRef="#ctx0" brushRef="#br0" timeOffset="29651.3275">16714 4622 0,'0'0'0,"0"0"16,0 0-16,0 0 0,5-20 0,-5 20 16,0 0-16,0 0 0,-7-18 15,7 18-15,0 0 0,-13-13 16,6 9-16,-4 4 0,-4 3 16,-1-1-16,0 2 0,0 2 15,1 3-15,-2-1 0,1 2 0,-6 4 16,-1 2-16,2 2 0,1 0 15,1 3-15,2 3 16,1-1-16,2 0 0,-3 8 0,2 3 16,1-1-16,1-1 0,3 3 15,3 2-15,1-3 0,3-2 16,-1 10-16,0 2 0,1-1 16,1 0-16,-2 3 0,0 2 15,0-3-15,-1-4 0,-3 9 16,0-1-16,0-2 0,2-1 15,-2-1-15,-2 1 0,1-4 16,0 1-16,-2 4 0,0-1 0,0-5 16,-1-4-16,-3-2 0,-1 1 15,-2-5-15,0-5 0,-3 0 16,-3-2-16,7-3 0,0-2 16,-5-2-16,-3-2 0,2-2 15,2-2-15,-2-4 0,-2-4 16,1 1-16,0 0 0,-5-3 15,-3-2-15,7 1 0,3 1 0,4-1 16,5 0-16,2 0 0</inkml:trace>
  <inkml:trace contextRef="#ctx0" brushRef="#br0" timeOffset="29891.3312">16047 5278 0,'0'0'16,"0"0"-16,0 0 0,35-7 0,-35 7 0,41-6 16,-10 2-16,1 1 15,0 1-15,12 1 0,3 0 16,6 0-16,-4 0 0,-8-1 15,-8 1-15,-6 0 0</inkml:trace>
  <inkml:trace contextRef="#ctx0" brushRef="#br0" timeOffset="30224.3399">17019 4946 0,'0'0'0,"0"0"15,0 0-15,0 0 0,-20 15 0,20-15 16,-20 17-16,20-17 0,-25 28 16,11-10-16,2 2 0,-1-1 15,0 1-15,-2 9 0,2 3 16,2-6-16,1-7 0,3 6 15,-1 3-15,2 1 0,3 0 16,1 0-16,1-5 0,1-3 0,1-2 16,2-1-16,3-1 15,1-2-15,2-4 0,0-1 0,1-3 16,1-1-16,0-2 0,-2 1 16,-1-2-16,-2 0 0</inkml:trace>
  <inkml:trace contextRef="#ctx0" brushRef="#br0" timeOffset="30431.3483">17158 5192 0,'0'0'0,"0"0"15,0 0-15,28 0 16,-28 0-16,43-4 0,-17 2 0,0 1 15,2 0-15,7-1 0,-1 1 16,1 1-16,1 1 0,3-1 16,-2-1-16,-6 0 0,-5 0 15,-5 0-15,-3 1 0,-4-1 16</inkml:trace>
  <inkml:trace contextRef="#ctx0" brushRef="#br0" timeOffset="30752.3987">17934 4990 0,'0'0'0,"0"0"0,0 0 16,0 0-16,0 0 0,23 15 15,-23-15-15,15 19 0,-15-19 0,19 25 16,-8-9-16,0 0 15,0-1-15,0 3 0,1 0 16,-1 0-16,0 1 0,1 3 16,-1-2-16,0 1 0,-1-1 0,-1-2 15,-1-4-15,0 1 0,-2-1 16,1 0-16,-2-1 0,0-3 16,-1-3-16,0-3 0,-2-3 15,0 0-15,-2-1 0,2 1 16</inkml:trace>
  <inkml:trace contextRef="#ctx0" brushRef="#br0" timeOffset="31063.366">18213 5054 0,'0'0'0,"0"0"15,0 0-15,-17 16 0,17-16 0,-18 14 16,5-2-16,-1-1 16,-3 0-16,-1 3 0,-2 3 15,-2 3-15,2-2 0,-1-1 0,-1 0 16,1 0-16,1-1 0,-2 1 16,2 0-16,3-1 0,1-2 15,3-1-15,3-3 0,3-3 16,2-3-16,-1 0 0,2-2 15,1-3-15,-1-1 0,3-3 0,1-3 16,0 2-16,0 1 0,0 1 16</inkml:trace>
  <inkml:trace contextRef="#ctx0" brushRef="#br0" timeOffset="31320.3761">18693 4975 0,'0'0'0,"0"0"16,0 0-16,23 12 0,-14-7 0,0 6 15,0 2-15,-1 2 0,-2 1 16,1 7-16,-3 1 16,-2-1-16,0 1 0,-5 1 0,-2 1 15,-3-1-15,-1 1 0,-7 7 16,-4 1-16,0-3 0,1-1 0,-4 0 15,-3-1-15,-1-3 0,2-3 16,-8 4-16,0-2 0,7-6 16,7-4-16,3-2 0</inkml:trace>
  <inkml:trace contextRef="#ctx0" brushRef="#br0" timeOffset="31919.0508">17230 5708 0,'0'0'0,"0"0"0,0 0 16,0 0-16,0 0 0,0 0 16,0 0-16,0 0 0,25-11 15,-25 11-15,29-4 0,-29 4 16,42-1-16,-16 1 0,2 0 15,2 0-15,2 0 0,12 0 0,1 2 16,-1 0-16,-2-1 0,10 0 16,0 1-16,-5 1 0,-4-1 15,7-1-15,-4-1 0,-5 1 16,-6 1-16,-4-1 0,-2 0 16,-6-1-16,-4 2 0,-4-2 15,-2 0-15,-4-2 0,-2 2 16,-2 0-16,1 3 0,-3-2 15,0 0-15,-3-1 0,3 1 16,-3-1-16,0 0 0,-4 1 16,-2 1-16,0-1 0,2 1 0,1-1 15</inkml:trace>
  <inkml:trace contextRef="#ctx0" brushRef="#br0" timeOffset="34088.3461">12857 7630 0,'0'0'0,"0"0"16,0 0-16,0 0 0,0 0 0,0 0 16,0 0-16,0 0 0,0 0 15,25 6-15,-25-6 0,26-1 16,-26 1-16,35-3 0,-9 1 16,0 0-16,-2-1 0,12 1 15,3-1-15,-3-2 0,-2 1 0,9 0 16,0 2-16,-5-2 0,-5-1 15,-1 2-15,-1-2 16,-4 3-16,-1 1 0,-6 2 0,-4 2 16,-4 1-16,-3-1 0,-1 0 15,-3-1-15,1 1 0</inkml:trace>
  <inkml:trace contextRef="#ctx0" brushRef="#br0" timeOffset="34298.3558">12814 7912 0,'0'0'16,"0"0"-16,0 0 0,41-1 0,-41 1 15,37-5-15,-12 2 0,3 0 16,1 0-16,10 0 0,3 1 15,-1-1-15,0-2 0,8-1 16,1 0-16,-4 1 0,-1 3 0,-4 1 16,-8 0-16,-7 0 0</inkml:trace>
  <inkml:trace contextRef="#ctx0" brushRef="#br0" timeOffset="34623.3963">14073 7768 0,'0'0'16,"0"0"-16,0 0 0,0 0 0,0 0 16,33-5-16,-33 5 0,37-7 15,-17 5-15,6 0 0,3 0 16,-1 0-16,-2 1 0,10-1 15,-1-1-15,-2 1 0,-2 2 16,3-2-16,-4 0 0,-5 1 16,-3-1-16,-2 2 0,-1 0 15,-3 2-15,-2 0 0,-3 1 16,-1 2-16,-2-2 0,0 1 0,-2-2 16,-1 1-16,0-1 0</inkml:trace>
  <inkml:trace contextRef="#ctx0" brushRef="#br0" timeOffset="35725.3202">15932 6890 0,'0'0'0,"0"0"0,0 0 16,0 0-16,-26-9 0,26 9 0,-24-4 15,7 2-15,-1-1 0,-1 0 16,-1 0-16,-1 1 0,-2-2 16,-6 2-16,2 1 0,1 0 15,3-1-15,0 0 0,1 0 16,0 1-16,1 0 0,2 0 16,3 0-16,0 0 0,3-1 0,1 3 15,1 2-15,0-1 0,1 2 16,0 1-16,1 2 0,2 0 15,0 3-15,0 2 0,1 3 16,0 0-16,1 1 0,-1 4 16,1 1-16,-2 2 0,1 0 0,-1 3 15,0 3-15,2 3 16,-1 3-16,0 9 0,0 3 16,0 0-16,-1-1 0,0 10 15,2 0-15,0-3 0,1-2 16,-2 10-16,1-1 0,-2-3 15,0-4-15,0-1 0,0-2 16,3-2-16,0-3 0,-2 2 0,2-4 16,-1-4-16,1-3 0,-1-5 15,3-1-15,0-7 0,1-2 16,0 0-16,1-2 0,0-2 16,0-2-16,1-2 0,0-1 15,0-3-15,0-3 0,2 1 16,2 1-16,-1-2 0,1-2 0,0-1 15,1-2-15,4 1 0,2 1 16,4-2-16,3-1 0,-1 0 16,2-1-16,8 1 0,5 1 15,0 0-15,0 1 0,5-1 16,2 3-16,3-1 0,2-2 0,-2 1 16,-10-2-16,-7 1 0</inkml:trace>
  <inkml:trace contextRef="#ctx0" brushRef="#br0" timeOffset="36780.4165">20881 6986 0,'0'0'0,"0"0"0,0 0 15,0 0-15,0 0 0,24-8 0,-24 8 16,31-5-16,-14 3 0,5 0 16,5 0-16,-1 2 0,0-2 15,7 1-15,0 0 0,0 0 16,-2 1-16,6 0 0,-1 0 15,-4 1-15,-3 0 0,1 2 16,1 1-16,-4 0 0,-2 1 16,-2 0-16,-1 2 0,-3 0 15,-3 0-15,0-1 0,-2 2 16,-1 1-16,-1 0 0,-2 2 16,-1 0-16,-3-1 0,-2 1 0,-1 0 15,0 1-15,-2 2 0,0 3 16,-1 3-1,-1 2-15,-2 0 0,0 1 0,-1 8 16,-1-1-16,1 2 0,-1-2 0,1 4 16,0 4-16,-1-1 0,1 2 15,1 0-15,-1 3 0,1 6 16,0-3-16,-1 3 0,1 2 16,0 0-16,-1-3 0,0 8 15,0-3-15,-1-1 0,1-3 0,-1-1 16,1-1-16,1-2 0,-1-2 15,0-3-15,-2-1 0,1-2 16,-1-3-16,0-1 0,-3-2 16,1-3-16,2-2 0,-1-3 15,0 0-15,0-2 0,-1-2 16,-1-1-16,0-2 0,-1-3 0,-1 0 16,-5-3-16,-3 0 0,-6-3 15,-4-3-15,-10 0 0,-6-1 16,-2-1-16,-2 0 0,-6-1 15,-5-1-15,-15 1 16,-3 0-16,20 0 0,14 0 0,11 0 16</inkml:trace>
  <inkml:trace contextRef="#ctx0" brushRef="#br0" timeOffset="40934.3407">15920 7679 0,'0'0'0,"0"0"0,0 0 16,0 0-16,0 0 0,0 0 0,31-2 16,-31 2-16,28 0 15,-28 0-15,44-3 0,-19 3 0,1 0 16,3 3-16,2-1 15,8 0-15,-3 0 0,2 0 0,-1-1 16,5 2-16,-3-2 0,-3-2 16,0-3-16,-8 1 0,-5 1 0,-4 0 15</inkml:trace>
  <inkml:trace contextRef="#ctx0" brushRef="#br0" timeOffset="41256.3511">16840 7459 0,'0'0'16,"0"0"-16,0 0 0,0 0 0,25 9 16,-25-9-16,27 11 0,-27-11 15,29 18-15,-14-6 0,3 3 16,-2-1-16,1 3 0,6 6 15,1 4-15,-3-3 0,-2 0 0,1 8 16,-4 2-16,-3-3 16,-2-3-16,-1-1 0,-1-3 15,-1 0-15,0 1 0,-3-2 16,1-1-16,-2-5 0,0-5 0,0-1 16,-2 0-16,0-4 0,0-2 15,1-3-15,-3-2 16,3-1-16,0-5 0,0 1 0,0 0 15,-1 2-15</inkml:trace>
  <inkml:trace contextRef="#ctx0" brushRef="#br0" timeOffset="41569.3631">17298 7566 0,'0'0'0,"0"0"0,0 0 16,-18 15-16,18-15 0,-22 13 16,9-2-16,-3 1 0,0 1 0,-3 2 15,-1 2-15,-6 2 0,0 0 16,0 0-16,-1 0 16,3-1-16,1 1 0,-5 1 0,2 1 15,3-4-15,2-1 16,3-3-16,3-2 0,3-1 0,1-2 15,3 0-15,2-3 0,3-1 16,1 1-16,5-1 0,6-3 16,-1-1-16,-3 1 0,1-1 0</inkml:trace>
  <inkml:trace contextRef="#ctx0" brushRef="#br0" timeOffset="41869.3974">18352 7742 0,'0'0'16,"0"0"-16,29 1 0,-8-1 0,2 0 15,9 0-15,1 0 0,10 2 16,2 0-16,-4-1 0,0 1 16,-2 0-16,-3 0 0,3 0 15,-3-1-15,-8-1 0,-6-1 0,-6 0 16,-4-1-16,-6 1 0,-4-3 16,0 2-16,1-1 0,-3 3 15</inkml:trace>
  <inkml:trace contextRef="#ctx0" brushRef="#br0" timeOffset="42137.3769">18632 7604 0,'0'0'0,"0"0"0,0 0 16,0 0-16,-2 22 0,2-22 0,-3 24 15,1-10-15,0 2 0,-2 1 16,0 3-16,0-1 0,0 0 16,1 6-16,1-1 0,0-1 0,-1-1 15,1 0-15,1-1 16,0-1-16,1-1 0,0-2 0,0 0 16,1-2-16,0-2 0,0-2 15,0-2-15,2-4 0,0-2 16,-1 1-16,0-2 0,1 0 0</inkml:trace>
  <inkml:trace contextRef="#ctx0" brushRef="#br0" timeOffset="42462.3864">19439 7650 0,'0'0'16,"0"0"-16,0 0 0,0 0 15,4 24-15,-4-24 0,2 23 0,-2-23 16,0 27-16,-1-10 0,0 2 16,-1 0-16,0 1 0,-1 1 15,1 1-15,-1 5 0,0-1 16,-2 0-16,0 1 0,0-3 15,1-1-15,-1 0 0,2 1 16,0-3-16,-1 0 0,0-2 16,0 0-16,-2-2 0,0-4 0,-5-2 15,-4-2-15,0-2 0,-1-3 16,3 0-16,2-1 0,2 0 16</inkml:trace>
  <inkml:trace contextRef="#ctx0" brushRef="#br0" timeOffset="42874.9927">17509 7352 0,'0'0'0,"0"0"0,0 0 0,19 14 16,-19-14-16,22 16 0,-9-4 15,1 0-15,-2 2 0,0 4 16,1 2-16,1 7 0,0 1 0,-3 1 15,-1 1-15,-3-1 16,-1 0-16,-4 9 0,-3 3 16,-2-4-16,-3-4 0,-6 2 15,-5 1-15,-2-1 0,-4-1 0,-7 6 16,-3 0-16,-4-4 0,-1-1 0,-12-1 16,-3 0-16,6-10 15,4-4-15,11-5 0,7-4 16,7-3-16</inkml:trace>
  <inkml:trace contextRef="#ctx0" brushRef="#br0" timeOffset="43267.5868">16046 7350 0,'0'0'0,"0"0"0,0 0 16,-23 23-16,11-13 0,-3 4 16,-3 3-16,-6 9 0,-1 1 0,-4 8 15,-1 1-15,6-2 0,4-1 16,5 1-16,4-1 0,2 6 16,2 0-16,7 0 0,4 0 15,4-4-15,2-2 0,2 2 16,1 3-16,1-1 0,-2-1 0,-1-5 15,-4-7-15,-1-6 16</inkml:trace>
  <inkml:trace contextRef="#ctx0" brushRef="#br0" timeOffset="46620.7762">6822 8861 0,'0'0'0,"0"0"0,0 0 0,0 0 15,-24 6-15,24-6 0,-33 7 16,13-2-16,-1 1 0,-5-1 16,-3 2-16,0-1 0,2 0 0,-12 0 15,-1-2-15,5 2 0,3-1 16,-6 0-16,2-1 0,5 0 16,6-3-16,3 0 0,1-2 15,5 0-15,3-2 0,2-1 16,2-1-16,4 1 0,0 2 15,3-2-15,2 0 0,2 2 16,0 0-16,1 2 0,2 1 16,1 1-16,-1 1 0,3 5 15,-1 1-15,-2-1 0,2 2 0,-1 7 16,0 2-16,0 3 0,-1 0 16,1 6-16,-3 4 0,-1 2 15,0 1-15,0 12 0,0 5 16,-1-3-16,-1 1 0,-1 11 15,-1 2-15,0-2 0,-1-3 16,0 10-16,-1 0 0,0-15 16,0-8-16,-1 7 0,2 0 15,-1-11-15,1-7 0,1-5 0,1-4 16,1-2-16,-2-3 0,1-8 16,1-3-16,0-2 0,0-2 15,-5-6-15,-3-5 0,2-6 16,0-5-16,2 5 0,1 2 15,0 2-15</inkml:trace>
  <inkml:trace contextRef="#ctx0" brushRef="#br0" timeOffset="46996.2975">6289 9303 0,'0'0'0,"0"0"0,0 0 16,23-7-16,-23 7 0,28-2 16,-6 0-16,0 1 0,0 1 0,8 1 15,2 0-15,-4 2 0,-3-1 16,-4 3-16,-2 0 16,-5 2-16,-2 0 0,-6 3 0,-6 2 15,-5 0-15,-4 0 0,-5 2 16,-5 0-16,0 1 0,-2 0 15,-8 4-15,-3-2 0,4-3 16,3 0-16,2-2 0,2 0 16,3-4-16,4-2 0,3-2 15,3 2-15,4-3 0,0-2 0,9-5 16,7-4-16,2-1 0,4-1 16,11-5-16,4-3 15,0 0-15,1 0 0,9-8 0,2-4 16,-10 7-16,-7 3 0,-6 6 15</inkml:trace>
  <inkml:trace contextRef="#ctx0" brushRef="#br0" timeOffset="47546.2182">7216 9007 0,'0'0'16,"0"0"-16,0 0 0,0 0 0,0 0 0,0 0 15,0 0-15,0 0 16,0 0-16,-26 9 0,26-9 15,-28 13-15,8-7 0,-1 1 16,-4 2-16,1-2 0,0 0 0,-10 2 16,1-1-16,3-2 15,4 0-15,1-1 0,3-1 16,3 0-16,3-2 0,3 0 0,-1-2 16,6 0-16,-2-1 0,3 0 15,3 0-15,3 1 0,1 0 16,1 2-16,2 0 0,0 3 15,2 0-15,1 4 0,1 2 16,1 1-16,-1 1 0,3 7 16,0 3-16,-1 0 0,-2 2 0,-4 5 15,-3 0-15,-1 1 16,-1-1-16,-4 9 0,-2 0 0,1-3 16,-1-4-16,-1 1 0,0-1 15,-1 0-15,2-5 0,-1-4 16,0-1-16,2-8 0,2-2 15,2-3-15,-1-3 0,4-6 16,0 0-16,5-11 0,2-5 16,0 3-16,1-3 0,-1 0 0,0 3 15,8-4-15,9-2 0,1-3 16,1 1-16,-1 1 0,-2 1 16,10-3-16,1 1 0,-1 0 15,-2 3-15,4 0 0,4 1 16,-4 0-16,-2 2 0,1 1 15,2 1-15,-4 3 0,-3 1 16,1 2-16,-7 1 0,-6 1 0,-3-1 16,-3 1-16,-2 3 0,-2-2 15</inkml:trace>
  <inkml:trace contextRef="#ctx0" brushRef="#br0" timeOffset="47797.4854">7213 9525 0,'0'0'0,"0"0"0,0 0 16,3 31-16,-3-31 0,-2 31 0,1-8 16,0 2-16,-2 1 0,0 9 15,-5 0-15,2-2 0,2-1 16,-3 7-16,0-2 0,0-4 15,2-4-15,1-4 16,-1-3-16,1-4 0,2-3 0,1-5 16,1-6-16,0 0 0,0-1 0,0-1 15</inkml:trace>
  <inkml:trace contextRef="#ctx0" brushRef="#br0" timeOffset="48063.287">7902 9213 0,'0'0'0,"13"-1"16,3 0-16,3 0 0,2-1 0,12 1 15,12 0-15,-4 0 0,-5-2 16,5 1-16,-2 0 0,-5 0 15,-2 1-15,-4 0 0,-1 1 16,-6-1-16,-6 0 0,-3-5 16,-4-1-16,-5 1 0,-2-1 0,-3-1 15,-3-1-15,0 2 0,2 2 16,0 0-16</inkml:trace>
  <inkml:trace contextRef="#ctx0" brushRef="#br0" timeOffset="48399.7888">8135 8879 0,'0'0'0,"0"0"15,0 0-15,0 0 0,0 0 0,0 0 16,4 25-16,-4-25 0,3 26 16,-3-26-16,2 41 0,-2-16 15,0 3-15,0 4 0,0 4 16,-1 13-16,0 3 0,-2 11 15,0 0-15,1-4 0,0-2 0,-1 10 16,2 0-16,-3 3 16,2-8-16,-2-2 0,1-3 15,1-4-15,0-5 0,-2 4 16,3-4-16,-2-8 0,2-5 0,0-6 16,1-3-16,-1-7 0,1-3 15,0-6-15,0-1 0,0-3 16,0-2-16,-2-4 0,-2-2 15,-5-8-15,-3-7 0,1-3 16,-5-7-16,4 7 0,2 2 0,2 4 16</inkml:trace>
  <inkml:trace contextRef="#ctx0" brushRef="#br0" timeOffset="48996.6261">7782 9507 0,'0'0'16,"0"0"-16,0 0 0,0 0 16,0 0-16,0 0 0,0 0 15,0 0-15,4 24 0,-4-24 0,0 0 16,-8 33-16,8-33 0,-17 29 16,4-12-16,0 0 0,0 0 15,-1-1-15,1-1 0,2-1 16,1-2-16,-1 2 0,1-1 15,3-4-15,1 0 0,5-5 16,2-2-16,5-1 0,3-2 0,7-2 16,5-4-16,9-4 0,4-2 15,3-1-15,6-1 16,8-1-16,-3 1 0,14-3 0,3 0 16,-5 0-16,-5 1 0,3-2 15,-4 2-15,-10 6 0,-7 3 16,-5 2-16,-4 1 0,-7 2 15,-4-1-15,-8 4 0,-6 1 16,-5 2-16,-3 0 0,-4 2 16,-8 3-16,0-2 0,0 0 0,-5-1 15,-4 4-15,4 0 0,0 0 16,-2 1-16,1-1 0,5-3 16,2 0-16,3 3 0,-1 2 15,5 3-15,4-1 0,5 3 16,4 2-16,4 0 0,2-1 15,3 2-15,3 2 0,2 0 16,3 0-16,4-1 0,1 2 16,-1-2-16,1-3 0,4 4 15,0 1-15,-2-4 0,-5-1 0,-3-2 16,-3-3-16,-4-3 16,-3-3-16,-3-1 0,-1-1 0,-1-4 15,-2-3-15,-2-8 0,-2-8 16,-2-4-16,-2-2 0,2 5 15,0 3-15,1 3 0</inkml:trace>
  <inkml:trace contextRef="#ctx0" brushRef="#br0" timeOffset="49179.8123">8632 8845 0,'0'0'0,"0"0"16,0 0-16,0 0 0,27 16 0,-27-16 16,14 24-16,-14-24 0,2 30 15,-4-15-15,1-2 0,0-2 16</inkml:trace>
  <inkml:trace contextRef="#ctx0" brushRef="#br0" timeOffset="49795.8848">5809 10527 0,'0'0'0,"0"0"0,0 0 16,0 0-16,0 0 0,0 0 15,0 0-15,0 0 0,0 0 16,20-15-16,-20 15 0,34-9 0,-15 5 16,6-2-16,7 0 15,-1 1-15,4-1 0,12-1 0,7-1 16,2 2-16,-1 1 0,21 1 16,15 1-16,-5 0 0,-3 0 15,17 1-15,2 2 0,2-1 16,-9 0-16,45 3 0,-6 3 15,-17-1-15,-13 4 0,1-2 16,2 3-16,-12-1 0,-7 3 16,5 2-16,4-1 0,-10-1 15,-5-1-15,3-1 0,1-1 16,-7-3-16,-7-2 0,-2 5 0,-2 1 16,-13-1-16,-8-4 0,-3-3 15,0-2-15,-10 0 0,-10 1 16,-4 0-16,-5-1 0,0 1 15,-2 1-15,-4-1 0,-3-2 16,-2 2-16,-2 0 0,-5-5 16,-5-4-16,-1 4 0,-1-1 15,4 2-15,1 1 0,2 1 0</inkml:trace>
  <inkml:trace contextRef="#ctx0" brushRef="#br0" timeOffset="50663.3947">5740 8533 0,'0'0'15,"0"0"-15,0 0 0,0 0 0,0 0 16,0 0-16,0 0 0,0 0 16,13 27-16,-13-27 0,12 37 15,-6-11-15,-1 4 0,0 6 16,1 4-16,0 14 0,-1-1 15,0 21-15,-1 7 0,-1 9 16,0-5-16,3 12 0,-3 0 16,1-1-16,1-12 0,1 30 15,-1-12-15,-1-18 0,0-12 0,-2-1 16,-1 1-16,-1-12 0,0-8 16,0 1-16,0 1 0,-1-8 15,0-4-15,1-7 0,0-6 16,1-9-16,1-8 0,0-7 15,-2-5-15,0 0 0,1-5 16,5-7-16,3-9 16,-4 9-16,0 2 0,-2 2 0</inkml:trace>
  <inkml:trace contextRef="#ctx0" brushRef="#br0" timeOffset="51397.422">6195 8408 0,'0'0'16,"14"0"-16,7 0 0,4-1 16,4 1-16,18-1 0,21-2 15,-1 0-15,0 2 0,22-2 0,21 0 16,-12 1-16,-7 0 0,51-1 16,19 2-16,-28-2 0,-19 1 15,0 0-15,-2-1 0,-11 3 16,-11 0-16,11 0 0,8 0 15,-21-1-15,-13-1 0,5-1 16,6 1-16,-13 0 0,-9 4 0,4-1 16,4 0-16,-8 0 0,-6 0 15,-3 1-15,-2 0 16,-5 4-16,-5 1 0,-4 3 16,-2 2-16,-6-2 0,-5 1 0,1 3 15,-1 2-15,-7 2 0,-6 0 16,1 3-16,3 4 0,-5-3 15,-1 1-15,-2 6 0,-1 4 16,-5 0-16,-2 1 0,-2 7 16,0 6-16,2-20 0,1 2 0,-3 25 15,-3 3-15,-1-19 0,1 4 16,-5 31-16,1 1 16,2-9-16,2-7 0,2 12 0,0 10 15,-3-10-15,-1-4 0,0 5 16,2 3-16,-1-9 0,1-5 0,1 8 15,-3 5-15,3-7 16,0-6-16,-1 3 0,2 4 16,0-13-16,0-7 0,2 0 15,0 1-15,0-8 0,0-5 0,0 1 16,-2 0-16,2-12 0,0-9 16,0-4-16,-2-1 0,1-5 15,1 0-15,0-5 0,0 0 16,0 0-16,-3 2 0,-14-7 15,-8-4-15,9 3 0,3 3 0,5-1 16</inkml:trace>
  <inkml:trace contextRef="#ctx0" brushRef="#br0" timeOffset="52779.8157">7727 8293 0,'0'0'0,"0"0"0,0 0 0,0 0 16,0 0-16,-4-19 0,4 19 15,0 0-15,7-25 0,-7 25 16,9-28-16,-2 10 0,1 0 16,3-3-16,3-1 0,1 0 15,3-2-15,5-5 0,1 2 16,2 1-16,0-1 0,7-7 0,1-1 16,0 5-16,-1 3 0,8-3 15,2 1-15,-3 1 0,-2 2 16,4 0-16,3-1 0,-1 2 15,-1 2-15,14-7 0,2-1 16,-1 3-16,-3 3 0,15-5 16,2 1-16,-2 5 0,-4 2 0,37-10 15,-5 3-15,-16 8 0,-12 4 16,4 6-16,2 3 16,-6 2-16,-4 1 0,7 3 0,5 0 15,-3 2-15,-2 2 0,5-2 16,4 0-16,-6 1 0,-4 1 0,7 2 15,6 2-15,-6 1 16,-4 2-16,6 2 0,5-1 16,-8 3-16,-4 0 0,1 3 15,2 3-15,-11-2 0,-6-1 0,6 3 16,5 4-16,-8 2 0,-2 0 16,4 3-16,4 3 0,-8-5 15,-3 1-15,6 5 0,4 4 16,-9-4-16,-3-5 0,3 7 15,4 4-15,-9-4 0,-7-1 0,3 6 16,2 7-16,-4-6 16,-1-3-16,-6 7 0,0 4 15,-2-4-15,-2-3 0,0 4 0,-1 2 16,-5-2-16,-3-1 16,3 2-16,5 0 0,-9-2 0,-4-1 15,-2 0-15,-1 2 0,1-4 16,1 0-16,-1-3 0,-1 0 15,-6-3-15,-3 0 0,-2 2 16,-1 1-16,1-4 0,0-2 0,1-5 16,2-1-16,-2-6 0,-2-4 15,-1 1-15,0 0 0,-3-8 16,2-2-16,-1 1 0,1 1 16,-3-5-16,-1-1 0,0 1 15,-1 0-15,-1-4 0,3 0 16,-3 0-16,-2 3 0,-1-4 15,-1-1-15,-4-8 0,-2-3 16,-1 0-16,-1 1 0,2 3 16,2 0-16,2 3 0</inkml:trace>
  <inkml:trace contextRef="#ctx0" brushRef="#br0" timeOffset="53179.6718">12443 8931 0,'0'0'0,"0"0"15,0 0-15,0 0 0,0 0 0,0 0 16,18 17-16,-18-17 0,0 0 16,27 23-16,-27-23 0,29 23 15,-14-10-15,-1 2 0,0-1 16,1 1-16,0-1 0,5 5 15,0 0-15,-2-3 0,0-2 16,-1 0-16,-3-2 0,-1 0 16,-1-2-16,-1-1 0,-1 0 15,-1-3-15,-1-1 0,1-2 0,2-2 16,0-2-16,1-1 0,-1-1 16,2-2-16,0-3 0,2-2 15,3-6-15,1-2 0,-2-2 16,-2-1-16,1 0 0,0 1 15,0 1-15,-2 0 0,1-4 16,0 1-16,-5 4 0,-3 4 16,-5-1-16,-4 1 0,1 4 15,0 3-15,0 0 0</inkml:trace>
  <inkml:trace contextRef="#ctx0" brushRef="#br0" timeOffset="54097.542">11595 9376 0,'0'0'0,"0"0"15,0 0-15,0 0 16,0 0-16,0 0 0,-8 30 16,8-30-16,-2 34 0,2-9 15,0 5-15,0 1 0,-1 3 0,1 14 16,1 5-16,1 10 0,0-4 0,-3 14 15,-3-2-15,0-7 16,2-7-16,-1 12 0,-2-1 16,0-9-16,-1-4 0,0 4 15,-1-2-15,3-11 0,1-7 0,0-1 16,0-2-16,-2-6 0,1-4 16,1-3-16,0-3 15,1-4-15,1-4 0,0-2 0,0-2 16,0-2-16,0-2 0,1-2 15,0-2-15,0 4 0,0-2 0,0-2 16,0 0-16,0 0 16,0 0-16,2-4 0,1 1 15,2 1-15,0-2 0,4 0 0,3-1 16,0 0-16,1 2 0,4-3 16,2 1-16,1 1 15,-1 1-15,7-1 0,4-1 16,0 1-16,4 0 0,12 0 0,5 1 15,-3 0-15,-1 0 0,16 0 16,5 1-16,-7 0 0,-3 1 16,17 1-16,6 0 15,-9 0-15,-8 0 0,15 1 0,5 0 16,-8 0-16,-5 0 0,34 2 16,-4 2-16,-14 0 0,-9 1 15,6 1-15,3-1 0,-14-1 0,-9-1 16,12 0-16,9-1 0,-15 3 15,-9 2-15,6-1 0,5-2 16,-8-2-16,-5-2 16,4 2-16,3-2 0,-15 1 0,-11-1 0,3-1 15,2-1-15,-10 0 0,-5 0 16,-5-5-16,-4-3 0,-7-3 16,-5-2-16,-3 4 0,-3 4 15,0 1-15</inkml:trace>
  <inkml:trace contextRef="#ctx0" brushRef="#br0" timeOffset="54847.0792">11742 9332 0,'0'0'0,"0"0"16,25-2-16,-13 1 0,1 0 0,8-1 16,7 1-16,12-1 0,2 1 15,19-2-15,7-1 16,-1 2-16,1-1 0,19 0 0,17 2 16,-9-2-16,-7 2 0,40 1 15,9 1-15,-23 0 16,-16 3-16,6 2 0,7 2 15,-18-2-15,-11-1 0,11 0 16,8 0-16,-15-2 0,-10-3 0,10 1 16,6 0-1,-13 0-15,-10 0 0,4 2 0,3-1 0,-10 1 16,-6 0-16,4 1 0,2 1 16,-13-1-16,-8-1 0,0 4 15,3 3-15,-9 1 0,-3 0 0,0 0 16,0 1-16,-9-3 0,-6-3 15,-4 7-15,-1 6 0,-6-4 16,-4-2-16,-1 8 0,-3 4 16,-1-3-16,-1-1 0,-2 7 15,-2 5-15,-1-12 0,1 2 0,-3 12 16,-2 7-16,0-1 0,2 0 16,-2 13-16,-1 8 0,-1-2 15,0-2-15,-9 37 0,-2-3 16,4-15-16,5-8 0,-1 6 15,-2 5-15,4-15 0,3-10 16,1 1-16,0 1 16,-2-10-16,-1-7 0,-3-3 0,-3-3 15,1-4-15,0-3 0,-6-8 0,-4-4 16,0-11-16,2-6 0,-11-10 16,-8-5-16,5-5 15,5 0-15,10 7 0,8 4 16,4 3-16</inkml:trace>
  <inkml:trace contextRef="#ctx0" brushRef="#br0" timeOffset="55297.1446">12267 9724 0,'0'0'0,"0"0"0,0 0 16,0 0-16,0 0 0,0 0 15,34-13-15,-34 13 0,32-7 0,-12 5 16,3 0-16,-1 2 15,0-1-15,1 3 0,3 2 16,1 3-16,-1 0 0,-8 7 16,-4 4-16,-5 1 0,-4 0 0,-8 4 15,-8 4-15,-4 3 0,0-1 16,-6 1-16,-4 0 0,1-5 16,4-4-16,-1 2 0,3-2 15,4-4-15,3-3 0,1-4 16,2-5-16,4-1 0,1-1 0,8-4 15,4-5-15,0-1 0,4-3 16,1-5-16,1-1 0,-1-4 16,-2 1-16,-2 3 0,-2 4 15,-1 1-15</inkml:trace>
  <inkml:trace contextRef="#ctx0" brushRef="#br0" timeOffset="55513.0149">12334 10088 0,'0'0'0,"0"0"16,0 0-16,-11 19 0,6-9 15,-1 6-15,0 2 0,0 2 16,2-1-16,0 8 0,3-1 16,2 0-16,3-4 0,1-1 15,4-1 1,3-2-16,4 0 0,6 0 0,3-3 16,0-4-16,0-3 0,2-4 0,4-3 0,-3-2 15,-4-2-15,0-4 0,0-2 16,0-2-16,-2 0 0,1-3 15,1 1-15,-4 2 0,-5 1 16,-2 3-16</inkml:trace>
  <inkml:trace contextRef="#ctx0" brushRef="#br0" timeOffset="56201.0797">13161 9601 0,'0'0'15,"0"0"-15,0 0 0,0 0 0,0 0 16,11 28-16,-11-28 16,2 32-16,-2-15 0,-1 2 0,0 2 15,0 0-15,-1-2 0,1 4 16,1-1-16,1-4 0,1-3 0,2-2 15,3-1-15,2-2 16,1-2-16,4-4 0,3-3 16,1-2-16,2 0 0,5-4 15,2-2-15,-2 1 0,-1-1 0,6-1 16,1 0-16,-4 2 0,-4 1 16,-3 3-16,-4 0 0,-2 2 15,-3-1-15,-8 4 0,-4 5 16,-6-1-16,-4 1 0,-8 6 15,-7 3-15,-8 2 0,0 2 0,-6 2 16,-5 4-16,-4 2 16,6-2-16,-9 2 0,1-3 15,10-4-15,9-6 0,8-1 16,5 0-16,4-3 0,6-3 0,5-2 16,6 0-16,4-1 0,2 1 15,13-4-15,10-3 0,4-1 16,4-1-16,6-4 0,2-1 15,-3 0-15,-2 1 0,5-2 16,0 1-16,-8 1 0,-3 1 0,-7-3 16,-3 0-16,-7 0 0,-6 2 15,-4-3-15,-5-3 16,-4 4-16,-3 0 0,0 3 16,1-1-16,0 3 0</inkml:trace>
  <inkml:trace contextRef="#ctx0" brushRef="#br0" timeOffset="56397.1441">13349 10082 0,'0'0'0,"0"0"16,0 0-16,0 0 0,0 0 0,-8 28 15,8-28-15,-8 28 0,3-11 16,-2 3-16,-1 2 16,-1 0-16,1-1 0,-7 6 0,-1-2 15,-1-1-15,1-3 0,0-1 16,2-4-16,2-3 0,1-2 15,1-6-15,1-6 0,2-4 16,2-5-16,1 2 0,0 2 0,1-1 16</inkml:trace>
  <inkml:trace contextRef="#ctx0" brushRef="#br0" timeOffset="56580.5555">13392 10219 0,'0'0'0,"0"0"0,0 0 16,0 0-16,0 0 0,0 0 15,9 32-15,-9-32 0,9 31 0,-2-14 16,1 2-16,0-1 16,1 0-16,3-3 0,4-1 15,-1-3-15,2-1 0,4-4 16,0-8-16,-4 2 0,-1-1 0,-3 1 16</inkml:trace>
  <inkml:trace contextRef="#ctx0" brushRef="#br0" timeOffset="56897.0875">13807 10157 0,'0'0'0,"0"0"16,0 0-16,-14 23 0,14-23 0,-10 24 15,4-5-15,2-1 0,1-1 16,0 3-16,3 1 0,2-4 15,1-4-15,6 0 0,4-3 16,1-2-16,2-2 0,1-3 16,3-3-16,1-2 0,1-3 0,1-3 15,3-4-15,1-3 0,-1 0 16,-4-1-16,-1-2 16,-4 1-16,-1-1 0,-5 0 0,-2-2 15,-5 1-15,-2 0 0,-6-1 16,-7-2-16,-6 2 0,-5 0 0,-11-3 15,-8 0-15,2 1 16,0-1-16,3 3 0,7 4 0,7 4 16</inkml:trace>
  <inkml:trace contextRef="#ctx0" brushRef="#br0" timeOffset="59816.8633">8037 4103 0,'0'0'0,"0"0"16,-18-12-16,7 5 0,-1 0 0,-10-4 16,-6 1-16,-3-1 0,-5 1 15,-12-2-15,-4 2 0,-2 0 16,-2 2-16,-14 2 0,-1 1 16,0 3-16,0 2 0,-11 5 15,-1 0-15,-5 8 0,7 2 16,2 2-16,0 2 0,-22 7 0,18-1 15,5 12-15,6 7 0,5-9 16,6-5-16,3 3 16,5 0-16,5 3 0,2 1 0,3 2 15,3 4-15,-1-1 0,0-1 16,7 2-16,4 3 0,8-2 16,4 1-16,2-3 0,3 2 15,0-6-15,4-3 0,1 1 16,4-1-16,5 4 0,4 3 0,4 0 15,3-1-15,3-3 0,-1-3 16,0-1-16,1 0 16,-1 5-16,1 1 0,3-1 0,2-2 15,-4-16-15,7 2 0,-1 2 16,1 2-16,3 2 0,3 1 16,2-3-16,-2-2 0,1 1 15,-1 0-15,6 0 0,6 1 16,-5-3-16,-1 0 0,2-3 15,3-2-15,-5-1 0,-2-1 0,7-1 16,2-1-16,0-2 0,1-1 16,1 0-16,3 1 0,-3-10 15,-2-4-15,4 0 0,3 2 16,-1-2-16,2-2 0,-3-4 16,0-1-16,1-2 0,2-1 0,-2-4 15,-1-4-15,0-2 16,-3-2-16,0 2 0,0 1 15,-1-3-15,0-3 0,16-16 0,-7-2 16,-6 9-16,-4 5 0,-4-5 16,-1-5-16,-6 5 0,-4 1 15,1-4-15,0-3 0,-4 0 16,-5 0-16,2-4 0,1-4 16,0 0-16,0 4 0,-3-2 15,-1 0-15,-5 0 0,-2 3 0,0-5 16,0 1-16,-4 0 15,-4 3-15,0-2 0,2 2 0,-3 1 16,-2 0-16,-2-2 0,-2-1 16,-3 5-16,-2 2 0,-2-1 15,-5 0-15,-2 4 0,-3 6 16,-3 1-16,-3 0 0,9 11 16,0-4-16,-4 1 0,-4 0 15,-3-1-15,0 0 0,-2 2 16,0 2-16,-5 1 0,-3 2 0,1 3 15,0 1-15,-3 3 0,1 1 16,-1 3-16,0 5 16,-1 4-16,0 4 0,1-2 0,3 0 15,10-2-15,8 0 0,6-3 16</inkml:trace>
  <inkml:trace contextRef="#ctx0" brushRef="#br0" timeOffset="61635.5409">7256 4069 0,'0'0'0,"0"0"15,0 0-15,0 0 0,0 0 0,0 0 16,0 0-16,-20-16 0,20 16 0,0 0 16,-5-24-16,5 13 15,-2 0-15,2-1 0,2-3 16,1 1-16,1 0 0,0-1 0,2-4 16,-1 1-16,-1 0 0,3-5 15,0-1-15,-2 1 0,1 0 16,0-2-16,2 0 15,1 0-15,1 3 0,4-5 0,2-3 16,2-5-16,0 3 0,1-1 16,-1 0-16,3 1 0,1-1 15,8-6-15,3 0 0,-2 1 0,-1 2 16,4 0-16,5-3 16,-4 4-16,0 2 0,9-7 0,3 1 15,-4 4-15,-3 2 0,11-6 16,0-1-16,0 4 0,0 3 15,0-5-15,2-4 0,0 7 16,0 2-16,32-17 0,0 3 16,-16 7-16,-11 4 0,8-3 15,3-3-15,-4 6 0,-3 5 0,7-2 16,5-2-16,-4 5 0,-4 3 16,3 0-16,3 0 15,-8-1-15,-7 2 0,9-5 0,7 1 16,0 3-16,-2 5 0,12-3 15,9-3-15,-8 5 0,-2 2 0,5 0 16,5-1-16,-9 1 16,-4 2-16,10-2 0,8 0 15,-11 4-15,-8 5 0,8 2 16,6 1-16,-8 1 0,-6 0 0,8-4 16,8-2-16,-10 3 0,-5 2 15,11 1-15,8 1 0,-4-1 16,-3 0-16,11 3 0,7 1 15,-9 3-15,-6 1 0,5 0 16,6 0-16,-10 1 0,-7 3 16,5 0-16,3 1 0,-7 2 15,-3 1-15,11 3 0,7 3 16,-10-3-16,-7-2 0,10 1 16,8 0-16,-9 1 0,-4 0 15,9 5-15,8 3 0,-11-2 0,-6-3 16,7 6-16,6 5 0,-9 0 15,-6 1-15,4 1 0,3 2 16,-9-6-16,-5-4 0,4 12 16,4 5-16,-8-2 0,-5-4 15,6 3-15,4 1 0,-6 0 16,-6 1-16,9 2 0,5 1 16,-9-1-16,-8-1 0,8 4 15,4 4-15,-10-5 0,-8-3 0,4 4 16,2 3-16,-3-4 0,-4-1 15,0 6-15,1 2 0,-7-2 16,-6-2-16,4 5 0,3 2 16,-8-6-16,-6-5 0,10 10 15,4 6-15,-8-10 0,-4-8 0,0 6 16,2 3-16,-9-2 16,-6 0-16,3 4 0,2 1 15,-5-5-15,-3-5 0,-4 4 0,-4 1 16,1 0-16,-2-2 0,1 1 15,2 1-15,-7-4 0,-5-3 16,2 6-16,1 2 0,2-5 16,1-3-16,1 2 0,1 2 15,-5-3-15,-4-3 0,-1-1 16,1-1-16,-3 1 0,-1-1 0,-2 5 16,1 1-16,1-7 0,0-6 15,-2 3-15,-4 1 16,1-3-16,-2-1 0,0-10 0,1 1 15,-1-3-15,0-1 0,1 3 16,-1 2-16,0-5 0,0 0 16,1-1-16,-1 0 0,-1-5 15,-1-1-15,2-1 0,-1-2 16,-1 1-16,-1 2 0,0-3 0,0-2 16,0 2-16,0-2 0,0 0 15,0 0-15,0 0 0,-3-2 16,-1 0-16,-1-1 0,-1-3 15,1-2-15,0 1 0,2 1 16,0 1-16</inkml:trace>
  <inkml:trace contextRef="#ctx0" brushRef="#br0" timeOffset="62259.56">17658 4604 0,'0'0'16,"0"0"-16,0 0 0,0 0 15,0 0-15,19 16 0,-19-16 16,17 11-16,-17-11 0,18 14 16,-18-14-16,20 18 0,-10-8 0,0 2 15,0 2-15,0 0 0,-2 1 16,2-1-16,0 2 0,0 0 15,1-3-15,4 4 0,-2-1 16,0-1-16,-1 0 0,-1-3 16,-1-1-16,0-1 0,-1-3 0,0-1 15,0-1-15,-2-1 16,1-1-16,-1-1 0,-1-1 16,1-2-16,0-2 0,2 1 15,1-3-15,1-2 0,1 2 0,1-4 16,-1 0-16,-1-2 0,-1 1 15,2-6-15,-1 0 0,-1 1 16,-2 0-16,0-1 0,0 0 16,-1 0-16,-2 2 0,1-1 15,-1 0-15,1-2 0,-1 0 0,1 0 16,-2 1-16,0 1 0,0 1 16,0 1-16,1 2 15,-1 1-15,-1 1 0,1 1 0,-1 2 16,-1 0-16,0 0 0,1 3 15,-2 0-15,1-2 0,0 1 16,-1 2-16,-1 2 0,2-5 16,-1 3-16,1-1 0,-1 1 15,-1 2-15,0 0 0,1-3 16,-1 3-16,0 0 0,0 0 0,-2 2 16,-1 1-16,0 1 0,-1 0 15,-2 3-15,1 0 16,-1-2-16,2 1 0,-1-1 0</inkml:trace>
  <inkml:trace contextRef="#ctx0" brushRef="#br0" timeOffset="63430.9387">15927 8542 0,'0'0'16,"0"0"-16,0 0 0,0 0 16,0 0-16,0 0 0,0 0 15,31-3-15,-31 3 0,21 3 0,-21-3 16,25 3-16,-25-3 0,32 0 15,-11 1-15,1 0 0,2-1 16,3 0-16,4 3 0,8-3 16,-3 1-16,5 1 0,4 0 15,10 0-15,-1-2 0,2 3 16,3-1-16,7 0 0,-4 0 16,5 2-16,7 0 0,6 0 0,-3-3 15,10 1-15,-1-1 0,-6 2 16,-5 0-16,38 0 0,-4-1 15,-11 1-15,-10 1 0,3-1 16,4 1-16,-7-1 0,-4 1 16,3 0-16,2 0 0,-5 2 15,-2-2-15,2-1 0,0 0 16,-3-1-16,-3 0 0,7 2 16,4 1-16,-8 1 0,-7-3 0,2-2 15,1-3-15,-5 1 0,-5 0 16,-1 2-16,-1 1 15,-9 1-15,-6-2 0,3 0 0,3 1 16,-13 2-16,-10 0 0,4-1 16,0-2-16,-4 1 0,-3-1 0,2 0 15,1 1-15,-3-1 16,-4 0-16,-4 1 0,-2 2 16,-5 1-16,0 0 0,-4-4 0,-2-2 15,-7-1-15,0 0 0,0 2 16,0-1-16,-2 1 0,3-2 15,-3 2-15,0 0 0,1-3 16,-2 1-16,-2 1 0,0 1 16,-1 0-16,-2 0 0,0 3 15,-2 2-15,1-2 0,2 0 0,0 0 16</inkml:trace>
  <inkml:trace contextRef="#ctx0" brushRef="#br0" timeOffset="63619.5881">19785 8848 0,'0'0'16,"0"0"-16,0 0 0,0 0 15,0 0-15,0 0 0,0 0 16,0 0-16,-11 22 0,11-22 0,0 0 15,0 0-15</inkml:trace>
  <inkml:trace contextRef="#ctx0" brushRef="#br0" timeOffset="66903.1857">6025 6550 0,'0'0'0,"0"0"0,0 0 15,0 0-15,0 0 0,21-10 16,-21 10-16,32-8 0,-32 8 15,41-10-15,-13 6 0,2 0 16,2 0-16,15-2 0,6 2 16,2-3-16,2-1 0,20 0 15,7 1-15,12-2 0,-5-1 16,22 0-16,2-3 0,7 2 0,-10 3 16,46-6-16,-10-1 15,-17-1-15,-15 0 0,7 2 0,4 2 16,-14 3-16,-5 3 15,10 2-15,8 2 0,-13 1 0,-7-1 16,12-1-16,7-2 0,-12 1 16,-7 2-16,7 2 0,3 2 15,-8 0-15,-5-1 0,-2 1 16,4-1-16,-12-1 0,-8-1 16,3 2-16,3 0 0,-12 1 0,-9-2 15,0 1-15,-1 1 16,-8-1-16,-6-1 0,-1-1 15,-1 0-15,-7 6 0,-5 2 0,1-7 16,0-5-16,-9 2 0,-6 1 0,-1 4 16,-3 1-16,-7-1 15,-2-4-15,-6-2 0,-1-3 16,-3 4-16,-1 3 0,-3 0 16,1-6-16,-1 6 0,-2-3 0,-5 4 15,-2 2-15,-3 0 0,-3-1 16,5-1-16,2 0 0,1-1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13:55.9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4653 2636 0,'0'0'0,"0"0"0,3-13 16,-3 6-16,0 1 0,0-1 0,-3 2 16,2-3-16,-4-1 0,-2 2 15,-2 3-15,-1 0 0,1 1 0,-7 3 16,0 0-1,-2 3-15,-2 1 0,-4 3 0,1 4 0,1 0 16,0 1-16,3 1 0,2 2 16,2 1-16,-2-1 0,5 4 15,-1 1-15,2-1 0,0 0 0,0 8 16,3 3-16,-1 1 0,3 0 16,-1 1-16,3 1 15,0 0-15,3 1 0,1 1 0,-2 4 16,-1 7-16,-1-2 0,1 1 15,0 3-15,-2-1 0,1 0 16,-3 1-16,0 0 0,-2 5 16,-3-5-16,-1-3 0,-5 0 15,0-4-15,-4-2 0,0 0 16,0-3-16,0-2 0,1-4 0,-5 1 16,-6-4-16,7-6 0,2-2 15,2-4-15,1-1 0,-2-5 16,0-4-16,-3-1 0,0-3 15,3-3-15,0-2 0,3-2 16,-2-2-16,3-5 0,1-3 16,3 3-16,4 4 0,4 1 15</inkml:trace>
  <inkml:trace contextRef="#ctx0" brushRef="#br0" timeOffset="198.8635">3968 3138 0,'0'0'0,"9"-2"0,4 0 15,3-2-15,2 2 0,12-1 0,6-1 16,5 0-16,0 0 0,9 3 16,1 2-16,-4-1 15,-1 1-15,-2-1 0,-10 2 16,-8-2-16</inkml:trace>
  <inkml:trace contextRef="#ctx0" brushRef="#br0" timeOffset="435.7581">4755 2889 0,'0'0'0,"-5"8"16,-3 4-16,1 2 0,-2 1 0,-4 11 15,-4 4-15,2 1 0,-2 1 16,2 12-16,1 1 0,3-6 16,3-3-16,4 5 0,0-1 15,5-6-15,5-6 0,-4-6 16,0-4-16,0-5 0</inkml:trace>
  <inkml:trace contextRef="#ctx0" brushRef="#br0" timeOffset="769.4918">4940 2932 0,'0'0'0,"0"0"0,0 0 0,0 0 0,19-13 0,-19 13 16,0 0-16,28-10 16,-18 9-16,3 2 0,-1 2 15,1 1-15,-2 3 0,1 2 16,-1 4-16,-1 1 0,-3 1 0,0 7 16,-1 3-16,-1-2 0,2 1 0,-3-1 15,4 3-15,-1-4 16,-1 1-16,2 1 0,1-3 15,-3-4-15,1 0 0,2 2 16,1-1-16,-2-7 0,1-1 0,0-3 16,2-1-16,1-4 15,1-3-15,0-3 0,0-3 0,-2 1 16,-1 2-16,-1 0 0</inkml:trace>
  <inkml:trace contextRef="#ctx0" brushRef="#br0" timeOffset="1017.3934">5308 2881 0,'0'0'0,"0"0"15,0 0-15,0 0 32,0 0-32,-26 17 0,26-17 0,-24 25 0,10-10 0,-2 3 15,-4 3-15,0 1 0,0 0 0,-6 9 16,-2 1-16,1-3 0,0-1 15,-5 5-15,0-4 0,5-4 16,1-2-16,4-3 0,0-1 16,1-4-16,4-3 0,2-4 0,4-2 15,4-5-15,2-4 0,2-1 16,1 2-16,1 0 0</inkml:trace>
  <inkml:trace contextRef="#ctx0" brushRef="#br0" timeOffset="1300.4147">5605 2823 0,'0'0'0,"0"0"16,0 0-16,0 0 0,24 19 0,-24-19 16,13 31-16,-6-13 0,-2 4 15,0 0-15,-2 1 0,2 7 16,-4-2-16,-1 2 0,-1 1 15,-6-1-15,-1-2 0,-5 5 16,-4-2-16,2-3 0,-3-2 0,2-1 16,-1-3-16,1-2 0,0-1 15,1-2-15,0-3 0,1 0 16,1-2-16,5-3 0,5 1 16,3-5-16,6-1 0,-3-2 15,-2 0-15,1 1 0</inkml:trace>
  <inkml:trace contextRef="#ctx0" brushRef="#br0" timeOffset="2900.0649">7937 2652 0,'0'0'0,"0"0"0,0 0 15,-7 24-15,7-24 0,-13 26 0,1-8 16,-2 5-16,0 4 0,-6 12 15,-1 2-15,-2 1 0,-2 1 16,-5 9-16,2 0 0,-1 4 16,3-6-16,2-3 0,1-1 15,2-7-15,2-5 0,-2-3 16,4-4-16,4-7 0,2-4 0,5-7 16,1-2-16,2-2 0,1-1 15,2-4-15,-1-3 0,2-4 16,2-4-16,3-6 0,1-4 15,2-4-15,1-4 0,0-4 16,1-3-16,-4 5 0,-1 8 16,5-14-16,4-12 0,3-8 0,2 2 15,1 8-15,0 7 16,2-6-16,-1 4 0,0 4 16,-3 4-16,1 2 0,1 2 0,0 5 15,1 3-15,-1 3 0,-1 3 16,1 3-16,2 5 0,1 6 15,1 4-15,1 6 0,-3 5 16,-4 1-16,-3 5 0,0 3 16,-1 4-16,-5 2 0,-3 1 0,-5 1 15,-4 3-15,-2-1 16,-1-1-16,-6-2 0,-2 0 0,-7-2 16,-4-3-16,-5 5 0,0-1 15,-3-6-15,-1-4 0,0-4 16,0-4-16,3-1 0,3-1 15,-1-4-15,1-1 0,3-3 16,3-3-16,7 1 0,3-3 16,1 0-16,2-1 0,3 2 15,2 2-15,2-2 0,2 1 0,3-1 16,3 1-16,3 2 0,3 0 16,-1 2-16,3 0 15,-1 2-15,1 2 0,4 0 0,1 1 16,7 3-16,-1 1 0,-1 0 15,0-1-15,1 4 0,-1-1 16,1 4-16,1 0 0,-3 0 16,-1-2-16,3 2 0,0-2 15,2 3-15,-2 0 0,3-1 16,-1-2-16,-4-2 0,-6-2 0,-2-2 16</inkml:trace>
  <inkml:trace contextRef="#ctx0" brushRef="#br0" timeOffset="3667.7224">10095 2409 0,'0'0'16,"0"0"-16,0 0 0,0 0 0,0 0 16,-22 27-16,22-27 0,-27 29 15,6-12-15,-3 4 0,-1 2 16,-2 0-16,-3-1 0,-8 7 16,2 0-16,-5 0 0,4-3 15,4-4-15,5-1 0,5-4 0,5-1 16,5-6-16,5-4 15,7 0-15,7-1 0,4-4 0,4-1 16,-1-3-16,2 1 0,3-1 16,1 1-16,-1 2 0,-2 4 15,0 2-15,-2 2 0,-2 2 16,-2 3-16,-2 5 0,-3 2 16,-1 2-16,-3 2 0,-4 4 15,-1 4-15,-2-1 0,0 2 0,-1 0 16,1 2-16,-2-1 0,1 1 15,0 1-15,1-2 0,-1-5 16,2-3-16,1-3 0,0-1 16,2-5-16,0-2 0,2-5 15,1-2-15,2-5 0,3-3 16,5-8-16,4-6 0,-3 4 0,-2 0 16,-1 2-16</inkml:trace>
  <inkml:trace contextRef="#ctx0" brushRef="#br0" timeOffset="4400.33">10560 2363 0,'0'0'0,"0"0"0,0 0 0,0 0 16,0 0-16,26 15 0,-26-15 15,13 20-15,-13-20 0,2 31 16,-7-12-16,-3 3 0,-1 2 16,-11 9-16,-5 2 0,-1-1 15,-2 0-15,-13 5 0,-5-1 16,2-3-16,2-3 0,-10 6 16,-1-2-16,-5 3 0,3-3 0,5-4 15,5-4-15,9-5 0,7-4 16,2 0-16,6-4 0,9-7 15,4-4-15,6 0 0,6 0 16,3-5-16,4-3 0,12-3 16,11-4-16,2 1 0,4-1 0,8-1 15,7-2-15,-1-1 0,0 2 16,14-1-16,2 2 16,-4 3-16,-3 2 0,7 3 15,-3 4-15,-8 2 0,-6 3 0,14 7 16,-12 4-16,-16 0 0,-9 1 15,-10 3-15,-8 1 0,-11-9 16,-3 2-16,-9 0 0,-8-1 16,1-2-16,0-1 0,-10 3 15,-6 4-15,0-1 0,0-3 0,-7-2 16,-6-3-16,7-1 16,3-3-16,1-4 0,0-2 0,5-1 15,4-2-15,5-3 0,5-1 16,3-5-16,4-2 15,11-9-15,7-8 0,0 9 16,2 2-16,3-3 0,1 2 0,-1 3 16,0 4-16,-1-1 15,-1 0-15,-1 5 0,-1 3 0,-3 2 16,0 3-16,-2 3 0,1 1 0,-3 4 16,0 5-16,-2 1 15,0 0-15,-2 3 0,-1 0 16,-1 2-16,1 0 0,0 1 15,-2 3-15,2-5 0,-2 2 0,0 3 16,-2-2-16,2 0 0,0-2 16,2-2-16,2 1 0,2-5 15,4 0-15,1-5 0,3-2 16,-1 0-16,-2-1 0,0 1 16</inkml:trace>
  <inkml:trace contextRef="#ctx0" brushRef="#br0" timeOffset="4518.2411">10972 3091 0,'0'0'0,"0"0"16,0 0-16,0 0 0,0 0 0,0 0 16,0 0-16,0 0 0,0 0 15,0 0-15,4 27 0,-4-27 16,0 0-16,0 23 0</inkml:trace>
  <inkml:trace contextRef="#ctx0" brushRef="#br0" timeOffset="10267.3134">14137 2349 0,'0'0'0,"0"0"0,0 0 15,0 0-15,0 0 0,0 0 0,0 0 16,-15-17-16,15 17 0,-26-6 16,4 3-16,-1 1 0,-1 1 15,-5 0-15,-3 1 0,-7 1 16,2-1-16,-1 2 0,1 0 15,-3 0-15,6-1 0,4-1 16,4 1-16,3 1 0,3-4 0,3 2 16,4 2-16,2 0 0,1 3 15,3-1-15,1 4 16,0 0-16,1 2 0,2 3 0,0 2 16,1 2-16,-1 2 0,1 6 15,-1 3-15,1 1 0,0 0 16,-2 11-16,-3 1 0,0-1 15,1 0-15,-5 9 0,-3 2 16,2-5-16,1-4 0,-1 2 16,0 1-16,0-4 0,1-2 0,-1 3 15,0-3-15,3-5 0,3-5 16,2-3-16,1-4 16,2-4-16,2-7 0,2-1 0,2 0 15,1-5-15,1-3 0,3 1 16,2-1-16,2 1 0,4-1 15,5-2-15,4-2 0,1-2 16,-1 0-16,5-1 0,4 0 16,-4-2-16,-3 0 0,7-3 15,-2-1-15,-8 3 0,-5 1 0,-5 2 16</inkml:trace>
  <inkml:trace contextRef="#ctx0" brushRef="#br0" timeOffset="10467.6427">13809 2858 0,'0'0'0,"0"0"16,0 0-16,27-3 0,-27 3 15,30-7-15,-8 4 0,2 0 16,1 2-16,12 0 0,3 1 15,-2 1-15,-3 3 0,0-2 16,-6 1-16,-6-2 0</inkml:trace>
  <inkml:trace contextRef="#ctx0" brushRef="#br0" timeOffset="11153.5761">14587 2837 0,'0'0'0,"0"0"16,0 0-16,16-20 0,-6 13 0,2-2 16,3-1-16,-1-1 0,-1-3 15,6-2-15,1 0 0,-3 3 16,0 2-16,1 1 0,0 1 15,-1 2-15,-2 0 0,0 4 16,-2 2-16,-2 1 0,-1 1 0,1 3 16,0 3-16,0 2 15,-1 0-15,2 4 0,2 4 16,-1-1-16,0 0 0,1 2 0,1 1 16,1 1-16,-1 0 0,6 6 15,2 1-15,-2-6 0,-1-2 0,0-4 16,0-1-1,-2-4-15,-1-2 0,1-2 0,0-1 16,2-3-16,0-3 0,0-4 16,0-2-16,-3-2 0,0 1 0,-2-4 15,-1-4-15,-2 3 0,-1-1 16,-3 0-16,-3-3 0,-2 0 16,0 0-16,-5-1 0,0 0 15,-3 1-15,-2 2 0,-5 1 16,-6 1-16,0 2 0,-2 3 0,-2 3 15,-1 4-15,-3 1 16,0 2-16,-2 5 0,-2 4 16,2 0-16,0 0 0,-3 2 0,-3 0 15,2 1-15,1 2 0,-6 3 16,-2 1-16,6-3 16,3-2-16,4-2 0,3 0 15,2-3-15,3-3 0,1 0 0,-1-2 16,2-1-16,2-2 0,2-3 15,0-1-15,1 0 0,0 0 16,1-1-16,1 0 0,1-2 0,1 0 16,0-2-16,0-2 15,4 3-15,0 3 0,3-2 16,3 0-16,-1 2 0,1-1 0,-1 1 16</inkml:trace>
  <inkml:trace contextRef="#ctx0" brushRef="#br0" timeOffset="11575.3469">15918 2924 0,'0'0'0,"0"0"0,0 0 16,0 0-16,0 0 0,0 0 16,0 0-16,0 0 0,0 0 0,0 0 15,0 0-15,0 0 16,0 0-16,-26 6 0,26-6 16,0 0-16,-23 17 0,23-17 0,-18 13 15,18-13-15,-15 13 0,8-8 16,2 0-16,0 0 0,2 0 15,1 0-15,-1-1 0,1-1 16,-1-1-16,1 1 0,2-3 16,-4 2-16,2-1 0,0 0 15,0 1-15,2-2 0,-1 3 0,1-1 16,0 0-16,0-2 0,1 4 16,-1-4-16,1 1 0,-1-1 15,0 0-15,-1 4 0,1-4 16,0 0-16,-6 3 0,6-3 15,0 0-15,0 0 0</inkml:trace>
  <inkml:trace contextRef="#ctx0" brushRef="#br0" timeOffset="12137.7439">14013 2137 0,'0'0'0,"0"0"16,0 0-16,0 0 0,0 0 0,0 0 15,-22-9-15,22 9 16,-21 6-16,7 2 0,-5 5 16,-1 1-16,-1 2 0,-4 6 15,-2 6-15,-9 8 0,3 0 0,-8 16 16,3 3-16,3-1 0,1-2 16,1 10-16,1 7 0,7-8 15,5-9-15,4 6 0,6-3 16,5-8-16,4-7 0,5-1 15,3 0-15,7-1 0,2-1 0,5 1 16,4 1-16,4-3 0,2-4 16,10 1-16,6 0 15,2-3-15,1-2 0,-13-9 0,-11-4 16,-7-5-16</inkml:trace>
  <inkml:trace contextRef="#ctx0" brushRef="#br0" timeOffset="12641.2821">16451 2668 0,'0'0'0,"0"0"0,0 0 0,0 0 16,-24 14-16,24-14 0,-19 18 0,19-18 16,-22 25-16,10-9 0,0 2 15,-1-1-15,1 2 0,-1 4 16,2-1-16,1-1 0,1-1 0,4-1 15,3 0-15,2-3 16,2-4-16,4-3 0,4-2 16,2-3-16,3-1 0,4-3 0,3-3 15,0-2-15,0-4 0,0-1 16,0-3-16,5-3 0,0 1 16,-2-2-16,-2-1 0,-2 0 15,-3-1-15,-4-2 0,-3 0 16,-4 5-16,-4 2 0,-5 2 15,-5-1-15,-7 2 0,-6 1 0,-5 3 16,-5 1-16,-1 4 0,0 0 16,-1 4-16,0 0 15,3 2-15,2 1 0,2-1 16,5 0-16,5-1 0</inkml:trace>
  <inkml:trace contextRef="#ctx0" brushRef="#br0" timeOffset="13351.2851">16906 2215 0,'0'0'0,"0"0"0,0 0 16,0 0-16,0 0 0,0 0 0,0 0 16,22 16-16,-22-16 0,17 17 15,-17-17-15,19 23 0,-19-23 0,17 30 16,-6-11-16,0 2 16,0 4-16,0 1 0,0 1 15,1 11-15,-1 0 0,0 1 16,1-1-16,-3 7 0,-2-3 0,-4 2 15,-4 1-15,-5 0 0,-5-7 16,-5 2-16,-3 2 0,-4-1 16,-3-2-16,-5-4 0,-1-2 15,0-2-15,1 2 0,-4 1 16,1-2-16,4-7 0,3-3 0,3-3 16,2-1-16,5-4 15,3-5-15,5-2 0,3-2 16,1-1-16,2 1 0,3-5 15,3 1-15,3-7 0,3-5 0,-3 2 16,0 2-16,-2 0 0</inkml:trace>
  <inkml:trace contextRef="#ctx0" brushRef="#br0" timeOffset="14051.9791">17941 2184 0,'0'0'0,"0"0"0,0 0 16,0 0-16,0 0 0,13 22 16,-13-22-16,8 28 0,-4-9 0,-1 4 15,-1 5-15,0 2 16,-1 4-16,-1 15 0,-2 5 16,-2 10-16,-2-4 0,-6 13 0,-3-2 15,-3-7-15,-1-6 0,0 6 16,-1-6-16,2-6 0,0-3 15,-1-1-15,0-2 0,1-11 16,1-7-16,2-7 0,3-3 16,4-6-16,3-1 0,-1-6 15,1-3-15,-2-4 0,-2-3 0,3-4 16,-1-7-16,3-1 0,2 0 16,-1-6-16,1-5 0,1 9 15,0 4-15,0 2 0</inkml:trace>
  <inkml:trace contextRef="#ctx0" brushRef="#br0" timeOffset="14300.5908">17681 3009 0,'0'0'0,"0"0"0,0 0 16,0 0-16,0 0 0,0 0 0,0 0 16,0 0-16,5 30 15,-5-30-15,0 0 0,1 39 16,0-20-16,0 2 0,-1-1 0,0 2 16,0 0-16,0-2 0,0 0 15,0 3-15,1-2 0,-1-2 16,0-3-16,2-3 0,2 0 15,1-4-15,4-4 0,4-2 16,4-6-16,-1 0 0,2-1 16,4-6-16,2-2 0,0-2 15,1-4-15,6-6 0,-1-2 16,0 1-16,-1 0 0,-1-2 0,1-2 16,-1 1-16,-7 6 0,-5 5 15</inkml:trace>
  <inkml:trace contextRef="#ctx0" brushRef="#br0" timeOffset="15350.7913">19877 2259 0,'0'0'0,"0"0"15,0 0-15,0 0 0,0 0 0,0 0 16,-17-11-16,17 11 0,0 0 16,-30 10-16,30-10 0,-30 19 15,14-7-15,-4 4 0,-2 1 16,-1 2-16,-2 2 0,-9 9 15,-1 6-15,-5 7 0,5 1 0,-5 10 16,5-2-16,4-4 16,5-7-16,5 3 0,4 2 15,3 3-15,4-6 0,3 0 16,4-2-16,1-5 0,1-4 0,1 3 16,2 2-16,2-6 0,3-2 15,3 0-15,2-1 0,0-1 16,0-2-16,4 1 0,1-2 15,2-3-15,2-4 0,-6-4 16,-2-3-16,-5-2 0</inkml:trace>
  <inkml:trace contextRef="#ctx0" brushRef="#br0" timeOffset="15867.3881">20333 2517 0,'0'0'0,"0"0"16,0 0-16,0 0 0,0 0 0,0 0 15,0 0-15,-26 21 16,26-21-16,-17 24 0,6-6 16,1-2-16,0 1 0,0 4 15,-1 1-15,-2 4 0,-1-2 0,4 2 16,4 1-16,0-3 0,2-3 16,4-1-16,3 0 15,3-5-15,0-1 0,3-5 16,1 0-16,2-3 0,1-3 0,4-3 15,3-3-15,0-2 0,-2-1 0,8-5 16,0-1-16,1 0 16,-2-1-16,2-3 0,-1-3 15,-3 1-15,-2 0 0,0-1 16,0-3-16,-3 2 0,-3 2 0,0-4 16,-1-2-16,-8 8 0,-1 1 15,-4-4-15,-2 0 16,-3 5-16,0-1 0,-4 2 0,-2-2 15,-1 4-15,-1 3 0,-10 3 16,-8 2-16,3 2 0,0 2 16,5-1-16,5 2 0,2-2 0</inkml:trace>
  <inkml:trace contextRef="#ctx0" brushRef="#br0" timeOffset="17353.6827">16665 2100 0,'0'0'0,"0"0"0,0 0 16,0 0-16,0 0 0,0 0 15,24-4-15,-24 4 0,0 0 16,39 0-16,-39 0 0,37 4 16,-16-2-16,3 0 0,2 0 15,-2 3-15,-1 0 0,8 1 16,0-2-16,-4-1 0,0 1 0,-3 0 16,-1-1-16,-3 2 15,-2-1-15,-2 3 0,0 0 16,-2 1-16,0-1 0,-2 1 0,-2 1 15,-2-2-15,-2 0 0,-2 7 16,-1 5-16,-2-1 0,-2 0 16,-1 4-16,-2 2 0,-3 3 15,-1 2-15,-3 10 0,0 4 16,0-1-16,1-1 0,-5 12 0,-2 2 16,1-6-16,0-6 0,2 5 15,1 1-15,1 4 0,3-5 16,-3-2-16,-3 0 0,4-7 15,2-3-15,-1 0 0,0 0 16,2-4-16,2-4 0,1-6 16,-2-3-16,2-4 0,0-3 15,1-2-15,0 0 0,0-4 0,2-1 16,-5-1-16,-2-2 16,-4 0-16,-1 1 0,-9 2 0,-6 0 15,-2-2-15,-1 1 0,-5-2 16,-6 2-16,-11 0 15,-1 2-15,-4 1 0,-1 4 0,-3 0 16,7 0-16,14-3 0,10-2 16,9-1-16</inkml:trace>
  <inkml:trace contextRef="#ctx0" brushRef="#br0" timeOffset="18350.5579">20237 2173 0,'0'0'0,"0"0"0,0 0 15,0 0-15,-10-17 0,10 17 16,-19-12-16,7 5 0,-1 1 0,-3 1 16,-1 0-16,-3 1 15,-2 0-15,-9 1 0,-3 0 16,0 1-16,-2 0 0,-7 2 0,1 0 16,4 2-16,3-1 15,-1 3-15,1 0 0,5 2 16,5-2-16,3 2 0,2 3 0,2 0 15,3-1-15,1 4 0,1 4 16,3-1-16,3 0 0,0 5 16,3 1-16,0 4 0,1 0 0,1 4 15,1 1-15,-1 4 16,-1 2-16,0 1 0,0 5 16,-3 5-16,0-1 0,-4 3 0,-1 1 15,-1 1-15,-2 3 0,-2 5 16,-1-2-16,-1-3 0,-1-5 15,-4 7-15,0-1 0,4-7 16,2-5-16,5-7 0,2-2 16,2-5-16,2-4 0,1-2 15,2 2-15,3-8 0,1-2 16,4 0-16,1 1 0,6-2 0,5-3 16,-2-2-16,3 0 0,2 0 15,1 0-15,4-2 0,5-2 16,1-1-16,1-1 0,3-1 15,4 0-15,-3 0 0,0 1 16,-7-1-16,-7 0 0,-4-1 16</inkml:trace>
  <inkml:trace contextRef="#ctx0" brushRef="#br0" timeOffset="18817.52">20776 2925 0,'0'0'16,"0"0"-16,0 0 0,0 0 0,0 0 15,0 0-15,0 0 0,23 14 16,-23-14-16,0 0 0,18 21 15,-18-21-15,11 20 0,-8-11 16,-2 3-16,-1 0 0,-2 2 16,-4-2-16,-2 1 0,-1-1 15,0 1-15,0-2 0,0 0 16,0 0-16,1-2 0,-3 2 16,0 0-16,4-4 0,0 1 0,1-1 15,0-3-15,1 2 0,0-3 16,1 1-16</inkml:trace>
  <inkml:trace contextRef="#ctx0" brushRef="#br0" timeOffset="19217.7661">21246 2837 0,'0'0'15,"0"0"-15,0 0 0,38 0 0,-38 0 16,44 1-16,-13 0 16,11 0-16,2 1 0,1 1 0,2 2 15,4 0-15,-3-3 0,1-1 16,-5-1-16,-9-2 0,-9-2 15,-5 2-15,-4 0 0,-4 0 16</inkml:trace>
  <inkml:trace contextRef="#ctx0" brushRef="#br0" timeOffset="19417.3663">21567 2703 0,'0'0'0,"0"0"15,0 0-15,0 0 0,0 0 0,-12 25 16,12-25-16,-9 26 16,4-11-16,-2 4 0,0 2 15,-1 1-15,1 3 0,-2 4 16,2 0-16,0-4 0,2 0 0,0-5 16,2-2-16,0-4 0</inkml:trace>
  <inkml:trace contextRef="#ctx0" brushRef="#br0" timeOffset="19900.9491">22069 2750 0,'0'0'0,"0"0"0,0 0 16,22 4-16,-22-4 0,28 7 15,-10 1-15,2 0 0,2 0 16,4 2-16,2 1 0,8 4 16,-1-1-16,0 0 0,0-2 15,5 1-15,-2-2 0,-3-4 16,-1-2-16,-4-2 0,-5-3 0,-2-1 16,-2-2-16,-2-2 15,-4 0-15,0-4 0,-1-2 0,-1 1 16,-1-1-16,-4 0 0,-3-2 15,-4 1-15,-2 1 0,-4 0 16,-4 0-16,1 4 0,-3 0 16,-6 2-16,-5 3 0,0 1 0,0 1 15,-9 3-15,-3 5 16,0 0-16,-1 1 0,-3 4 0,-5 4 16,3 1-16,3-1 0,-10 5 15,0 0-15,5-4 0,6-1 16,-3-1-16,5-3 0,3-4 15,2-2-15,2-3 0,0-3 16,8-1-16,2-2 0,2-2 16,1-2-16,2-1 0,1-1 15,5-4-15,2-4 0,5 2 0,4-1 16,-2 3-16,-1 2 0,1 2 16</inkml:trace>
  <inkml:trace contextRef="#ctx0" brushRef="#br0" timeOffset="20118.1006">22942 2660 0,'0'0'16,"5"6"-16,0 2 0,1 2 0,-1 0 16,1 3-16,-1 5 0,1 5 15,-2 1-15,-2 3 0,-1 4 16,-2-2-16,-2 1 0,-8 8 15,-4 0-15,-3-3 0,-2-1 16,-4 6-16,0-1 0,0-5 0,1-3 16,6-7-16,2-5 15,4-5-15</inkml:trace>
  <inkml:trace contextRef="#ctx0" brushRef="#br0" timeOffset="20617.8823">23091 4017 0,'0'0'0,"0"0"15,0 0-15,18-12 0,-18 12 16,24-16-16,-4 2 0,1 0 15,1-2-15,11-9 0,3-6 16,-2 1-16,1-2 0,9-11 16,1-3-16,-4-1 0,-4-1 0,8-13 15,1 1-15,1-6 16,-3 6-16,2-11 0,-4 2 0,-3 7 16,-3 5-16,11-23 15,-8 7-15,-8 12 0,-7 5 0,1 3 16,-2 3-16,-2 9 0,-3 5 15,-5 4-15,-7 0 0,0 7 16,-1 3-16,-1 6 0,-3 5 16,-2 7-16,-2 2 0,-6 3 15,-5 1-15,-2 3 0,-3 1 0,-5 4 16,-5 3-16,-2 2 0,-1 0 16,-3 3-16,-2 1 15,4-2-15,3-1 0,-4 0 0,1 0 16,6-2-16,3-1 0,-2-2 15,1 0-15,3 0 0,3 0 0,5-5 16,3-4-16,3 0 16,2-1-16,2 0 0</inkml:trace>
  <inkml:trace contextRef="#ctx0" brushRef="#br0" timeOffset="20767.3987">24145 2606 0,'0'0'0,"0"0"0,0 0 0,0 0 16,34 8-16,-34-8 0,30 18 16,-15-4-16,1 2 0,-1 1 15,1 3-15,1 8 0,-1 0 0,-3-5 16,-2-3-16,-2-4 0</inkml:trace>
  <inkml:trace contextRef="#ctx0" brushRef="#br0" timeOffset="22588.3206">26433 4949 0,'0'0'0,"0"0"0,0 0 16,0 0-16,0 0 0,0 0 15,0 0-15,0 0 0,22-2 0,-22 2 16,31 1-16,-8-1 0,4 0 16,6 0-16,5-1 0,14-1 15,3 0-15,19 0 0,5 0 16,1 1-16,2 0 0,22-1 16,18-2-16,-4 2 0,-4 0 0,50-1 15,9 3-15,-15-2 16,-12-1-16,-4 3 0,-3 2 15,-10-2-15,-6-1 0,7-1 0,5 0 16,-3 2-16,-5 2 0,7-1 16,3 1-16,-3 0 0,-1 0 15,4 0-15,2-2 0,-11 2 16,-7 1-16,1 1 0,1 1 16,-12 1-16,-6 2 0,-2 0 15,-2 3-15,-6-4 0,-6-1 16,-6 0-16,-5-1 0,-8 5 0,-7 3 15,-18-3-15,-15-4 16,-9-1-16</inkml:trace>
  <inkml:trace contextRef="#ctx0" brushRef="#br0" timeOffset="23570.989">28804 2120 0,'0'0'0,"0"0"0,0 0 15,0 0-15,0 0 0,0 0 0,-8 28 16,8-28-16,-2 22 0,2-22 15,-3 38-15,1-16 0,-1 2 16,1 6-16,-1 5 0,0 10 16,0 2-16,1 16 0,0 2 15,1 2-15,1 0 0,0 17 16,0 5-16,0 11 0,0-6 0,-2 19 16,-2 0-16,-2 38 0,-2-17 15,-2-1-15,-2 0 16,0-13-16,0-10 0,-5 5 15,-2 3-15,1-7 0,0-6 0,-1 14 16,-1 11-16,8-15 0,7-8 16,-1 4-16,2 6 0,-1-10 15,2-7-15,0 8 0,0 5 16,-2-14-16,1-9 0,-5 1 16,-3 3-16,2-11 0,2-8 15,2 2-15,-1 0 0,-1-14 0,-1-8 16,3-17-16,1-12 0,2-7 15</inkml:trace>
  <inkml:trace contextRef="#ctx0" brushRef="#br0" timeOffset="24986.2309">26724 2657 0,'0'0'0,"0"0"15,0 0-15,0 0 0,5 21 0,-5-21 16,0 0-16,13 30 0,-5-15 0,3 1 16,3 4-16,1 2 0,0 0 15,11 10-15,2 2 0,1 2 16,0 0-16,9 11 0,3 3 15,-1-1-15,-1-1 0,10 9 16,0 1-16,5 4 0,-3-5 16,7 9-16,-2-1 0,-8-8 15,-3-6-15,22 22 0,-5-8 16,-5-6-16,-4-7 0,-4-4 16,0-4-16,-2-6 0,-2-4 0,3-3 15,1-1-15,-2-4 0,-2-3 16,-3-3-16,-4-1 15,4-6-15,1-2 0,1-4 0,2-3 16,1-6-16,4-3 0,8-8 16,8-1-16,1-2 0,-1-1 0,3-5 15,3-3-15,-3-1 16,-2-1-16,8-3 0,7-4 16,-6-2-16,-2-3 0,3-4 15,3-4-15,-3 5 0,-1 3 0,3-2 16,0-5-16,-5 2 0,-2 0 15,1 0-15,-1-4 16,-3 2-16,-4 1 0,-1-3 0,-1-1 16,-8 4-16,-6 3 15,3 1-15,1 2 0,-7 2 0,-5 2 16,2 0-16,1 2 0,-4 3 16,-3 1-16,-1 1 0,1 1 15,-9 5-15,-4 4 0,0 2 16,0 2-16,-4 1 0,-3 1 0,-5 4 15,-3 2-15,-3 4 0,-4 0 16,-3 2-16,-7 5 0,5-3 16,0-1-16,2-1 0</inkml:trace>
  <inkml:trace contextRef="#ctx0" brushRef="#br0" timeOffset="28635.7098">4277 5188 0,'0'0'0,"0"0"0,0 0 15,7-21-15,-2 11 0,-1-4 16,1-2-16,0-1 0,-2-1 0,2-4 15,-1-2-15,1 4 0,-1 0 16,-4 1-16,0-1 0,-4 2 16,1 4-16,-2 0 0,-2 3 15,-3 2-15,1 3 0,-4 3 16,-1 2-16,-3 2 0,1 2 0,-3 3 16,-2 3-16,2 2 15,0 2-15,-1 8 0,1 3 16,0 1-16,4 0 0,1 2 0,3 2 15,4-2-15,0 0 0,0-2 16,3 2-16,3-5 0,1-3 0,0 2 16,1 1-16,1-3 15,0-3-15,2-3 0,-1-2 16,1-2-16,2-1 0,-1-5 16,5-1-16,-3-3 0,2-1 0,2-2 15,2-5-15,1 1 0,2-1 16,-3-3-16,3-3 0,-4 0 15,1 0-15,2-5 0,-1-1 16,-5 0-16,1 3 0,-1-1 16,0 2-16,-2 0 0,-3 1 15,0 3-15,0 3 0,-4 2 16,1 1-16,-1 3 0,0 1 16,0 3-16,-3 1 0,-2 4 15,0 3-15,-2 4 0,0-1 0,2 5 16,-4 6-16,-1 0 15,0 1-15,0 5 0,1 4 0,-4 8 16,2 0-16,0 5 0,1 2 16,1-4-16,0-1 0,-2 9 15,-3-1-15,2-4 0,1-6 0,-6 6 16,-2-3-16,-1-8 16,0-7-16,-1 1 0,-1 2 15,2-4-15,1-2 0,-8-2 16,-4-3-16,2-1 0,3-2 0,-3-2 15,-5-1-15,2-4 0,3-3 16,-1-3-16,1-2 0,0-1 16,-2-1-16,3-3 0,-1-5 15,10 4-15,4-1 0,4 2 16</inkml:trace>
  <inkml:trace contextRef="#ctx0" brushRef="#br0" timeOffset="28934.4472">4700 4942 0,'0'0'0,"0"0"16,0 0-16,-18 19 0,18-19 0,-20 28 15,5-4-15,2-2 0,-1 3 16,-1 8-16,1 4 0,3-1 16,-2-3-16,4 10 0,-1 1 15,5-6-15,4-5 0,2 5 16,4-5-16,-1-7 0,3-2 16,5 0-16,3-5 0,-4-6 0,1-3 15,-2-2-15,-2-1 0,-1-3 16</inkml:trace>
  <inkml:trace contextRef="#ctx0" brushRef="#br0" timeOffset="29251.5027">4707 5102 0,'0'0'15,"0"0"-15,0 0 0,18-17 0,-18 17 16,20-12-16,-5 5 0,1 1 15,-3-1-15,4 0 0,0 2 16,2 1-16,0 3 0,3 4 16,-1 3-16,-3 4 0,-2 3 15,-3 2-15,-2 1 0,-1 1 16,-1 1-16,-3 2 0,1 3 16,-4-2-16,2-1 0,-1 5 15,1-1-15,-2-2 0,0-1 0,1-3 16,-1 0-16,-1-2 15,0-1-15,3-3 0,0-2 0,0-3 16,-1-2-16,4-2 0,4-1 16,1-2-16,0-3 0,-2 1 15,-1 1-15,-1 0 0</inkml:trace>
  <inkml:trace contextRef="#ctx0" brushRef="#br0" timeOffset="29469.8182">5126 5060 0,'0'0'0,"0"0"0,0 0 15,-18 15-15,18-15 0,-22 19 16,9-4-16,0-1 0,-2 2 16,-7 8-16,-3 2 0,2-1 0,2-2 15,-3-1-15,-2 2 16,-4 2-16,5-2 0,-1-4 15,5-2-15,4-4 0,4-3 0,1-1 16,4-3-16,0-1 0</inkml:trace>
  <inkml:trace contextRef="#ctx0" brushRef="#br0" timeOffset="29702.8246">5439 5076 0,'0'0'0,"0"0"16,0 0-16,-3 22 0,3-22 0,-6 21 15,0-5-15,-1 2 16,-1 0-16,-3 2 0,-2 3 16,-2 4-16,-2-1 0,-1 1 15,-4-1-15,0 3 0,3-4 0,1 0 16,4 0-16,2-7 0,2-2 15,2-3-15</inkml:trace>
  <inkml:trace contextRef="#ctx0" brushRef="#br0" timeOffset="30234.3863">7257 4950 0,'0'0'0,"0"0"16,0 0-16,-17 17 0,17-17 0,-18 26 15,6-3-15,0 2 0,1 0 16,-8 13-16,0 7 0,0-2 16,-2 2-16,-6 12 0,2 0 15,-3 6-15,3-6 0,-4 8 16,-3-3-16,7-12 0,4-6 16,2-5-16,4-6 0,4-6 15,0-5-15,3-4 0,2-4 0,2-6 16,1-1-16,2-4 0,1-3 15,0 0-15,-1-6 0,3-9 16,2-5-16,-1 2 0,1 5 0,-2 1 16</inkml:trace>
  <inkml:trace contextRef="#ctx0" brushRef="#br0" timeOffset="30751.7758">7319 4873 0,'0'0'0,"0"0"16,0 0-16,22 1 0,-22-1 0,24 8 15,-24-8-15,30 16 16,-17-6-16,3 4 0,-1 3 16,3 5-16,-4 1 0,-5 1 15,-4 2-15,-5-1 0,-5-1 0,-4 0 16,-4 1-16,-7 3 15,-2-2-15,-4-1 0,-4-1 0,-1-5 16,-1-2-16,-5 1 0,-4-2 16,6-4-16,-1-4 0,2-1 15,0-3-15,5 1 0,6-2 0,1-1 16,2 0-16,6-2 16,1 0-16,4 0 0,3 0 15,3-2-15,3 2 0,0 0 16,3 4-16,1-2 0,1 1 0,0 2 15,2 2-15,3 0 0,-1 1 16,4 3-16,0 2 0,2 0 16,-1-1-16,0 3 0,3 3 15,-4-1-15,2 0 0,4 5 16,3-1-16,1-2 0,-1-1 0,0 0 16,-4 3-16,2-4 15,0-3-15,2 1 0,3-2 16,0-2-16,-2 0 0,-1-2 0,0-1 15,0-3-15,0 0 0,-1-3 16,-1-3-16,-5-1 0,-3-3 16,-2 2-16,-1 0 0,-2 0 15</inkml:trace>
  <inkml:trace contextRef="#ctx0" brushRef="#br0" timeOffset="31405.8703">6510 5941 0,'0'0'16,"0"0"-16,0 0 0,23 11 0,-23-11 15,34 12-15,-8-5 16,0-1-16,4 2 0,15 0 0,6-2 15,1-2-15,1 2 0,15-5 16,2-2-16,7-5 0,-8-2 16,10-8-16,-1-3 0,-8 1 15,-4 2-15,6-11 0,-4-5 16,-10 1-16,-8 4 0,21-21 16,-7 0-16,-15 2 0,-8 1 0,-6-3 15,-3-1-15,-7 3 0,-2 2 16,-12-3-16,-6-3 0,-2 6 15,-7 6-15,-6-5 16,-6-4-16,-2 4 0,-1 5 0,-4-2 16,-1-1-16,-5 2 0,-2 4 0,-7-3 15,-9 0-15,0 10 16,2 7-16,-6 1 0,-5 0 16,5 2-16,4 2 0,-10 6 15,-10 3-15,6 4 0,3 5 0,-2 5 16,-1 5-16,3 2 0,5-1 15,-9 6-15,-5 6 0,12-1 16,7 1-16,0 8 0,-2 6 16,5 0-16,4 1 0,3 9 15,0 3-15,8-3 0,7-3 16,2 3-16,2 3 0,11 0 16,2-2-16,8 1 0,6 0 15,1-6-15,1-4 0,4 5 0,3 5 16,-2-6-16,-1-6 0,7 4 15,6 2-15,0-7 0,2-6 16,4 0-16,6 1 0,-3-6 16,0-3-16,6-6 0,5-4 15,0-5-15,1-2 0,0-7 16,3-3-16,-16 1 0,-11 0 0,-7 1 16</inkml:trace>
  <inkml:trace contextRef="#ctx0" brushRef="#br0" timeOffset="35118.0188">8855 5390 0,'0'0'0,"0"0"15,0 0-15,32-6 0,-16 4 0,10-1 16,6-1-16,11 0 0,1 1 16,5-3-16,4 0 0,10 2 15,-1 1-15,13 0 0,1 0 16,-7 1-16,-5 0 0,10-2 16,-2 1-16,-9 0 0,-7 3 15,5 3-15,-5 0 0,-11-2 16,-6-2-16,-9 1 0,-3-1 0,-7 1 15,-6 0-15,-8 2 16,-5 2-16,-8-1 0,-5 2 0,4-3 16,3 0-16,0 0 0</inkml:trace>
  <inkml:trace contextRef="#ctx0" brushRef="#br0" timeOffset="35418.6344">8782 5618 0,'0'0'0,"0"0"0,0 0 16,27-5-16,-27 5 0,38-6 16,-6 2-16,2 0 0,2 0 0,19 0 15,8-1-15,9-1 0,-4 0 16,13 0-16,2 2 15,1 0-15,-10 0 0,6 0 0,-4 2 16,-15-2-16,-13 2 0,-1-2 16,-3 0-16,-9 2 0,-5 1 0,-8-3 15,-6-1-15,-4-1 16,-3 2-16,-9-1 0,-5 1 16,1 1-16,1-1 0,1 2 0</inkml:trace>
  <inkml:trace contextRef="#ctx0" brushRef="#br0" timeOffset="35668.4359">10043 5235 0,'0'0'15,"0"0"-15,0 0 0,27 10 0,-16-1 16,2 1-16,3 2 15,0 4-15,-1-1 0,-1 3 0,-3 3 16,-2 0-16,-3 0 0,-5 1 16,-3 4-16,-5-1 0,-2 1 15,-8 7-15,-4-2 0,1-2 16,0 0-16,2-2 0,0 1 16,0-1-16,5-8 0,2-3 0</inkml:trace>
  <inkml:trace contextRef="#ctx0" brushRef="#br0" timeOffset="36401.8392">11279 5493 0,'0'0'15,"5"-7"-15,0-2 0,1-1 0,-1-3 16,4-4-16,0-1 0,-1-1 15,-1 0-15,-1-2 16,-2-3-16,-2 4 0,-2 3 0,-1-1 16,-2 1-16,-3 2 0,-1 2 0,-5 2 15,-4 0-15,0 4 16,-2 0-16,-6 4 0,-1 5 16,1 1-16,-1 3 0,0 3 0,-1 4 15,3 2-15,2 1 0,0 4 16,1 3-16,3 0 0,1 1 15,4 0-15,1 3 16,3-4-16,4-2 0,3 4 0,3-1 16,1-5-16,2-4 0,1-1 15,3-3-15,2 0 0,1-1 0,4-3 16,1-3-16,2-1 16,0-3-16,0-4 0,0-2 15,1-1-15,0 0 0,1-2 16,1-2-16,-2 0 0,-2-1 0,-3-1 15,-1-2-15,-3 0 0,-2 3 16,-1-1-16,-1 0 0,-2 1 16,0 1-16,-2 1 0,0 0 15,-1 4-15,-1 0 0,-1 3 16,0 3-16,0 0 0,-3 1 0,-1 3 16,-2 1-16,1 3 0,-1 0 15,0 3-15,-2 3 16,0 2-16,0 2 0,1 3 15,-1 5-15,1-2 0,2 2 0,-2 3 16,1 4-16,-1 6 0,1 0 16,0 2-16,-1 1 0,1-1 15,-2-1-15,-3 7 0,-2 0 16,-3-4-16,-1-3 0,-3-1 16,-2 0-16,-5 2 0,1-4 15,-3-5-15,-3 0 0,1-4 0,0 0 16,-6-7-16,-6-5 0,3-6 15,3-4-15,-7-1 0,-5 1 16,7-4-16,5-3 0,-8-2 16,-2-3-16,14-1 0,6-3 15,3-5-15,7-5 0,6 8 0,2 2 16,2 3-16</inkml:trace>
  <inkml:trace contextRef="#ctx0" brushRef="#br0" timeOffset="36734.6762">11795 5169 0,'0'0'0,"0"0"15,0 0-15,0 0 0,0 0 16,-17 16-16,17-16 16,-24 21-16,24-21 0,-26 28 0,11-9 15,-1 1-15,1 0 0,-7 9 16,-2 2-16,3 0 0,4-1 0,-3 9 16,3 0-16,2-2 15,2 1-15,2 2 0,4-4 0,3-4 16,0-4-16,7-6 15,3-2-15,3-4 0,2-3 0,7-5 16,6-4-16,-5 0 0,-4-1 16,-2-1-16</inkml:trace>
  <inkml:trace contextRef="#ctx0" brushRef="#br0" timeOffset="37135.3863">12210 5311 0,'0'0'0,"0"0"0,0 0 0,0 0 16,0 0-16,-25 25 0,25-25 16,-20 28-16,7-13 0,0 2 15,0 0-15,1 0 0,1 0 0,-2 5 16,2 2-16,1-3 0,2-3 15,2-1-15,3-2 0,1 0 16,2-1-16,3-3 0,4-2 16,2-2-16,1 0 15,5-6-15,6-5 16,4-1-16,4-4 16,-5 0-16,-3 0 0,2-4 0,-3-1 15,-3 0-15,-4 1 0,-1-1 16,-2 1-16,-2 0 0,-3 1 0,-3-3 15,-3 0-15,-1 5 0,-2-1 16,-6 1-16,-6 2 0,-1 0 16,-2 3-16,-4-2 0,1-1 15,4 0-15,4 2 0,2 2 0</inkml:trace>
  <inkml:trace contextRef="#ctx0" brushRef="#br0" timeOffset="37401.5356">12621 5304 0,'0'0'0,"0"0"0,0 0 16,0 0-16,11 23 0,-8-11 16,2 5-16,-2 2 0,-1 1 0,-1 5 15,-2 1-15,-1 1 0,0 0 16,-4 1-16,0-2 15,-5 5-15,-3-2 0,0-1 0,-1 0 16,0-4-16,2-3 0,0-5 16,0-4-16,2-2 0,2 0 15,0-5-15,0-1 0,1-3 16,2-2-16,1 1 0,1-1 16,1 1-16</inkml:trace>
  <inkml:trace contextRef="#ctx0" brushRef="#br0" timeOffset="37569.2599">12921 5429 0,'0'0'0,"9"-4"0,4-1 0,3 1 15,3-1-15,12 0 0,4 1 16,2 0-16,-1 1 0,7 0 16,0 3-16,-4 0 0,-5 1 15,2 2-15,-5 2 0,-7 1 0,-5 1 16,-5 0-16,-3-3 0,-2 0 15</inkml:trace>
  <inkml:trace contextRef="#ctx0" brushRef="#br0" timeOffset="37734.5403">13006 5616 0,'0'0'0,"0"0"15,0 0-15,32 0 0,-32 0 0,39 0 16,-10 0-16,2 1 0,1 0 15,13-1-15,4-2 16,8 0-16,-2 2 0,-11-1 0,-8 1 16,-6 0-16</inkml:trace>
  <inkml:trace contextRef="#ctx0" brushRef="#br0" timeOffset="38184.5768">14027 5310 0,'0'0'0,"0"0"16,0 0-16,0 0 0,0 0 0,0 0 15,-32 2-15,32-2 16,-26 6-16,26-6 0,-37 17 16,16-6-16,1 2 0,-2 1 15,-1 2-15,-6 2 0,3 0 0,1 0 16,2 3-16,2-1 0,4 1 15,-1 2-15,4-1 0,3-4 16,3-2-16,5 0 0,3 0 16,3-4-16,2-2 0,9 0 15,6 0-15,-3-5 0,2 0 0,11-3 16,6-2-16,-1-2 0,0-2 16,1-3-16,2-3 15,3-2-15,-5 4 0,-1-9 16,0-5-16,-6 1 0,-4 2 0,-4 0 15,-3 4-15,-4-3 0,-2 0 16,-4-2-16,-3 0 0,-3 1 16,-5 1-16,-4 0 0,-6 1 15,-2 1-15,-4 2 0,-4 1 16,-2 0-16,-4 4 0,-1 3 0,-2 4 16,-1 1-16,8 0 0,5 1 15,5-2-15</inkml:trace>
  <inkml:trace contextRef="#ctx0" brushRef="#br0" timeOffset="41302.3783">10165 7220 0,'0'0'0,"0"0"16,0 0-16,0 0 0,0 0 0,-32-2 16,32 2-16,-25 9 15,25-9-15,-29 15 0,9-3 16,0 2-16,0 0 0,-6 8 16,-1 5-16,1 0 0,-1 1 0,-5 10 15,0 2-15,5-2 0,4-4 16,-3 11-16,3 1 0,5-4 15,5-3-15,6 3 0,4-2 16,4-10-16,3-3 16,6 1-16,4 0 0,-1-3 0,0-4 15,5 0-15,3-2 0,0-2 16,-1-4-16,1-1 0,2-3 16,2 0-16,2-1 0,-6-2 15,-5-1-15,-3-1 0</inkml:trace>
  <inkml:trace contextRef="#ctx0" brushRef="#br0" timeOffset="41518.5803">10167 7667 0,'0'0'0,"0"0"15,0 0-15,0 0 0,0 0 0,34-3 16,-34 3-16,36 0 16,-17 3-16,2 1 0,2 3 15,0 0-15,-1 1 0,3 1 16,-5-2-16,-4-1 0</inkml:trace>
  <inkml:trace contextRef="#ctx0" brushRef="#br0" timeOffset="42184.6157">10836 7732 0,'0'0'0,"0"0"0,0 0 15,7-20-15,-3 12 0,3 0 16,2-4-16,0 2 0,4 0 0,0-1 15,1 1-15,0 0 0,0 1 0,2-1 16,1 2-16,-1 2 16,1 1-16,0 2 0,2 0 15,-1 3-15,-2 1 0,1 4 16,-1 0-16,1 2 0,0 0 16,2 2-16,5 3 0,-2-1 15,0 1-15,1 1 0,1 0 16,0-1-16,1-1 0,5 1 0,2 0 15,-3-3-15,-2 0 0,1-2 16,3-3-16,-2 0 0,-2-2 16,-1-2-16,-2-2 0,-1-1 15,-2 1-15,0-4 0,-1-4 16,-3-1-16,-1 0 0,-4-2 16,-2 0-16,-2-2 0,-2-1 0,-2 2 15,-3-1-15,-4 2 16,-1-1-16,-5 2 0,-3 1 0,-1 1 15,0 2-15,-3 2 0,-3 3 16,-2 2-16,-2 1 0,-1 4 16,0 1-16,0 3 0,0 1 0,-1 3 15,-4 3-15,3 0 16,1 2-16,-3 1 0,-2 0 16,2 0-16,0 0 0,-4 5 0,1 0 15,4-4-15,1-5 0,0 0 16,-1-1-16,3-1 0,1-1 15,2-4-15,2-2 0,2 0 16,-1-2-16,-1 0 0,-1-1 16,4-2-16,-1 0 0,1-3 15,-1-2-15,2-1 0,2 1 0,2-4 16,1 2-16,1 0 16,1 3-16,4-2 0,4-1 0,0 3 15,0 1-15,0 0 0</inkml:trace>
  <inkml:trace contextRef="#ctx0" brushRef="#br0" timeOffset="42376.902">11861 7888 0,'0'0'0,"0"0"15,0 0-15,0 0 0,0 0 0,0 0 16,3 21-16,-3-21 0,0 0 16,-5 24-16,5-24 0,0 0 15,-8 23-15,8-23 0</inkml:trace>
  <inkml:trace contextRef="#ctx0" brushRef="#br0" timeOffset="42785.9977">12632 7671 0,'0'0'16,"0"0"-16,0 0 0,0 0 0,0 0 15,-27 19-15,27-19 0,-22 19 16,22-19-16,-20 22 0,11-7 16,1-1-16,0 1 0,3-1 15,1 1-15,3-3 0,1 0 0,5-2 16,2-1-16,3 0 16,1-3-16,7-1 0,3-2 15,0-2-15,1-2 0,0-3 16,1-1-16,-1-2 0,-1 0 0,-1-2 15,0-1-15,1 0 0,-5 3 16,-1 0-16,-3-1 0,-4 2 16,-2 0-16,-4-1 0,-3-2 15,-4 1-15,-3 0 0,-3 3 16,-2 0-16,-2 0 0,0-1 0,2 2 16,2 1-16,2 0 0</inkml:trace>
  <inkml:trace contextRef="#ctx0" brushRef="#br0" timeOffset="43368.3473">12894 7133 0,'0'0'0,"0"0"16,0 0-16,22-5 0,-22 5 0,21 0 16,-5 1-16,0 1 0,2-1 0,0 0 15,-1 0-15,5 0 0,-1 0 16,1 0-16,0-1 16,-1 1-16,-1-1 0,-1 1 15,-2 0-15,-1 1 0,-2-1 0,-2 0 16,-1 0-16,-2 1 0,-1 1 15,-1 1-15,-1 1 0,-1-2 16,-2 2-16,0 0 0,-1 1 16,0 1-16,-1 1 0,-1 2 15,0 2-15,-1 2 0,-1-1 0,1 3 16,-1 1-16,-1 6 16,-2-1-16,0 4 0,-3 2 15,0 0-15,2 1 0,-2 4 0,0 3 16,-2 7-16,2-1 0,0 0 15,1 1-15,2-3 0,-1-1 16,1 5-16,0-5 0,0-3 16,-1-3-16,3-2 0,0-2 15,-1-5-15,1-5 0,0 2 16,0-2-16,-1-3 0,1-3 0,-2-1 16,0 0-16,-1-3 0,0 0 15,-5 0-15,-5 1 0,-2-1 16,-4 1-16,-9-2 0,-7-1 15,1-1-15,-2 1 0,-6 0 16,-6 1-16,-8-2 0,1 0 0,8 0 16,11-3-16,10 0 0</inkml:trace>
  <inkml:trace contextRef="#ctx0" brushRef="#br1" timeOffset="46728.615">12625 7139 0,'0'0'0,"0"0"0,0 0 16,0 0-16,0 0 0,0 0 15,0 0-15,25-3 0,-25 3 0,0 0 16,32-3-16,-32 3 16,27-2-16,-11 0 0,1 1 15,2 0-15,1 1 0,1 0 16,0 0-16,0 0 0,-2 0 0,9-1 15,1 0-15,-2 1 0,0 2 16,-3-1-16,-1 0 0,-2-1 16,-1-1-16,1 1 0,2 3 15,-2-2-15,-1 0 0,-1-1 16,-2 1-16,-1-1 0,-3 1 0,0 0 16,-1 1-16,-2 0 0,-1 0 15,-1-1-15,-1 0 0,1 0 16,0 0-16,-3 0 0,0 2 15,-1 0-15,-1-1 0,1 0 16,-2 1-16,0-1 0,0 0 16,1 1-16,-2 1 0,0 0 15,0 0-15,0 1 0,0 1 16,-1 0-16,0-1 0,0 1 16,-1 1-16,0 1 0,0 0 0,-1 1 15,-1 0-15,1 1 0,1 0 16,-1 1-16,0 3 0,1-1 15,-1 1-15,0 0 0,0 1 16,0 1-16,0 0 0,-1 2 16,1 0-16,0 6 0,0-1 15,0 1-15,-1 1 0,1 0 0,0 0 16,-1-1-16,-1 2 16,1-3-16,0-2 0,-2 8 15,1 0-15,0-2 0,0-2 0,0 1 16,-3 3-16,1-4 0,-1-1 15,0-2-15,1 0 0,-1-2 16,1-2-16,-1 0 0,0 0 16,3-2-16,-1-2 0,2-1 15,1 1-15,0-3 0,-2 0 0,2-3 16,1-1-16,1 0 16,0 2-16,0-3 0,-1 1 15,1-2-15,0-1 0,0 1 0,0 0 16,0-3-16,0 1 0,-1 0 15,0-1-15,1-2 0,0 3 16,0-3-16,0 2 0,0-2 16,0 0-16,0 0 0,-2 3 15,2-3-15,0 0 0,0 0 16,0 0-16,-4 2 0,1-1 0,-1-1 16,-2 0-16,-1 0 0,0 1 15,-2-1-15,-1 1 16,-2-1-16,-1 2 0,-2 0 0,0-1 15,-2 1-15,1 1 0,-3 1 16,-2-1-16,0 0 0,0 1 16,-5 0-16,0 2 0,1-2 15,-1 0-15,-1-1 0,1 0 16,3 0-16,2 0 0,1 0 16,0 2-16,0 0 0,0 0 0,1-3 15,1 1-15,1-1 0,3 2 16,1-2-16,1-1 0,2 1 15,2 0-15,0-2 0,2-1 16,0 1-16,2 0 0,0 0 16,1 0-16,1 0 0,0 0 15,2 0-15,0 0 0,-3 2 0,3-2 16,-2-2-16,2 2 16,-2 0-16,2 0 0,0 0 15,0 0-15,-1 2 0,1-2 0,0 0 16,0 0-16,0 3 0,0-3 15,2 5-15,-1-2 0,-1 0 16,0-1-16,0-2 0,0 4 16,0-4-16</inkml:trace>
  <inkml:trace contextRef="#ctx0" brushRef="#br1" timeOffset="50118.9632">14236 6982 0,'0'0'16,"0"0"-16,0 0 0,9 22 0,-9-22 16,9 28-16,-2-6 0,2 1 15,2 2-15,2 11 0,1 6 16,-3-1-16,-2-2 0,-1 15 15,-1 3-15,0 3 0,-1-6 16,-4 2-16,-2 2 0,-1 1 0,-1-6 16,-3 1-16,-3 1 15,0-7-15,2-5 0,-4 7 16,-1-1-16,1-11 0,1-7 0,1 0 16,2-2-16,0-5 0,2-4 15,0-3-15,1-3 0,1-3 16,0-3-16,-1 1 0,2-4 15,0-1-15,-1-1 0,-5-6 16,-4-2-16,1-1 0,2 0 0,0 1 16,1 1-16,3 0 0</inkml:trace>
  <inkml:trace contextRef="#ctx0" brushRef="#br1" timeOffset="50418.9808">14100 8023 0,'0'0'0,"0"0"0,0 0 16,0 0-16,0 0 0,0 0 16,15 24-16,-15-24 0,10 21 0,-10-21 15,10 29-15,-4-13 16,2 0-16,0 0 0,-1 1 16,1 0-16,-1-1 0,0-2 15,1 1-15,-1-2 0,-2-2 16,2 1-16,-2-2 0,0-3 0,-1 0 15,1-3-15,0 0 16,3-2-16,1-2 0,3-2 0,2-2 16,0-1-16,1-3 0,0 0 15,2-2-15,4-4 0,-1 0 0,1-2 16,-1-4-16,-1 1 0,-2 2 16,-3 1-16,-2 4 0,-2 1 15</inkml:trace>
  <inkml:trace contextRef="#ctx0" brushRef="#br1" timeOffset="52655.2994">16883 8396 0,'0'0'0,"0"0"0,0 0 0,0 0 16,0 0-16,0 0 0,0 0 16,0 0-16,0 0 0,0 0 15,0 0-15,25-10 0,-25 10 16,26-2-16,-26 2 0,36-1 16,-16 3-16,4-2 0,4 1 15,2-1-15,0 1 0,16-1 16,2-1-16,-2 1 0,-1-1 0,16-1 15,5 0-15,9 0 0,-3-1 16,15-1-16,2 0 0,-9 1 16,-7 3-16,16-1 0,2 0 15,-9 1-15,-8-1 0,42 2 16,-4 0-16,-16 2 0,-11-2 0,10 1 16,6-1-16,-14 0 0,-10 1 15,10-2-15,8-2 0,-10 4 16,-7 0-16,11 3 0,5 0 15,-10-3-15,-8-2 0,9 3 16,6 2-16,-10-2 0,-6 0 0,10 4 16,7 1-16,-11-3 15,-6 0-15,4-1 0,3 0 16,-7-2-16,-4-1 0,5 4 0,4 3 16,-14 0-16,-8 0 0,2-4 15,3-1-15,-6 1 0,-4 3 16,0-3-16,0-4 0,-10 1 15,-6 1-15,-4-1 0,-1 1 16,-7-1-16,-5 0 0,-1 2 16,-1 2-16,-3-2 0,-4-1 0,-7 2 15,-3 0-15,-4 2 16,-3-1-16,4-3 0,0-1 16,2-1-16</inkml:trace>
  <inkml:trace contextRef="#ctx0" brushRef="#br1" timeOffset="53335.4189">19353 5841 0,'0'0'0,"0"0"15,0 0-15,0 30 0,0-30 16,0 37-16,1-8 0,0 10 15,0 1-15,-1 8 0,0 8 16,0 9-16,-1-1 16,-3 25-16,0 12 0,0 1 15,-1-14-15,1 21 0,1 1 0,-4 37 16,0-13-16,0-5 0,-2-4 16,0-7-16,0-2 0,1 6 15,1 6-15,0-13 0,2-7 0,-2 10 16,-1 5-16,-1-6 0,1-7 15,0 7-15,1 4 0,0-10 16,-1-5-16,5 1 0,3 1 16,1-12-16,0-8 0,-2 7 15,-3 5-15,4-11 0,3-6 16,0-3-16,2-1 0,0-9 0,-2-6 16,-2-4-16,-1-5 15,-1-3-15,-1-5 0,1-11 0,0-8 16,1-9-16,0-5 0,0-5 15</inkml:trace>
  <inkml:trace contextRef="#ctx0" brushRef="#br1" timeOffset="54051.9724">19284 8254 0,'0'0'0,"0"0"16,0 0-16,0 0 0,0 0 0,0 0 15,0 0-15,-24-1 0,24 1 16,-22 12-16,22-12 16,-29 21-16,16-10 0,1 4 0,0 0 15,1 1-15,1-1 0,-1 7 16,2-1-16,2-3 0,3-2 15,1-3-15,0 0 0,2 0 16,1-4-16,1-2 0,2-1 16,0-2-16,1 1 0,2-5 15,2-2-15,2-3 0,1 0 0,3-5 16,1-3-16,0 0 16,-3-1-16,0-1 0,0 0 15,0 1-15,0 0 0,-2 0 0,-1-1 16,-2 1-16,-3 1 0,-3 1 15,-2 0-15,-1 2 0,-1 2 16,-3 2-16,-2 1 0,-2 3 16,-2 0-16,-3 4 0,-4 1 15,3 2-15,0 1 0,1 2 16,0 2-16,2 0 0,1 1 0,2 2 16,1-1-16,3 1 0,0 0 15,3-2-15,1 0 0,1-1 16,1-1-16,1-1 0,1 0 15,1-3-15,0 1 0,3-3 16,1-1-16,0 0 0,3-1 0,1-1 16,1-1-16,-1 1 15,-1-3-15,-1 2 0,-1-1 0,-3 1 16,0 1-16,-1-2 0,-1 0 16,-1 0-16,-2 0 0,0 0 15,0 2-15,0-4 0</inkml:trace>
  <inkml:trace contextRef="#ctx0" brushRef="#br1" timeOffset="55257.6911">17046 6701 0,'0'0'0,"0"0"0,0 0 16,0 0-16,0 0 0,0 0 0,0 0 15,24 2-15,-24-2 0,21 2 16,-21-2-16,28 6 0,-13-3 15,3 3-15,3 2 0,-1 0 16,0 2-16,1 0 0,2 1 16,7 2-16,-1-2 0,1 2 15,-1 3-15,1 0 0,0 0 0,8 4 16,-2 1-16,0-1 0,-3-1 16,2-1-16,2-1 0,-1 2 15,-4 1-15,7 4 16,2 0-16,-2-1 0,-4-2 0,-1 2 15,-2-1-15,1-1 0,0 0 16,-1 1-16,-2 0 0,0 0 16,1 1-16,1-1 0,1-1 15,2 5-15,-3-3 0,1-1 16,1-3-16,-1 3 0,-1-1 0,-2 3 16,-1 2-16,-1-1 0,2-1 15,-3-2-15,-2 1 0,-3 1 16,-2 1-16,2-1 0,1 0 15,0-4-15,0-2 0,-1 2 16,-1 3-16,-1-1 0,0 0 16,-1 0-16,1 1 0,-3-5 15,1-1-15,-1 1 0,1 0 16,-2 0-16,-3 1 0,0 0 16,-1 0-16,0-2 0,0-2 0,2 1 15,1 2-15,-1 1 0,1 1 16,-2 0-16,0 0 0,-2-3 15,0-4-15,-3-2 0,0 2 16,-2 0-16,0 1 0,0 0 16,2 2-16,-1-3 0,-1-1 0,1 0 15,1-1-15,-2-1 0,1 0 16,0-1-16,0 0 16,0-1-16,-2 2 0,1-2 0,-1 0 15,1 0-15,-1 0 0,1 0 16,-1-1-16,1 1 0,-2 2 15,1-3-15,-1 0 0,1-2 16,-2 0-16,-1-1 0,0 1 16,1-2-16,-1 1 0,0-1 15,-1-1-15,0 0 0,0 1 0,-1-3 16,2 3-16,-2-3 0,3 2 16,-3-2-16,0 0 0,0 0 15,0 0-15,0 2 0,0-2 16,0 0-16,0 0 0,0 0 15,0 3-15,0-3 0,0 0 16,0 0-16,0 0 0,0 0 16,0 0-16,0 0 0,0 0 15,0 0-15,0 0 0,0 0 16</inkml:trace>
  <inkml:trace contextRef="#ctx0" brushRef="#br1" timeOffset="57432.8569">19229 8419 0,'0'0'0,"0"0"0,0 0 16,0 0-16,0 0 0,0 0 16,0 0-16,0 0 0,0 0 0,0 0 15,0 0-15,0 0 0,0 0 16,0 0-16,0 0 16,0 0-16,0 0 0,0 0 0,0 0 15,0 0-15,0 0 0,0 0 16,0 0-16,0 0 0,0 0 15,0 0-15,0 0 0,0 0 16,0 0-16,0 0 0,0 0 16,23 6-16,-23-6 0,0 0 15,0 0-15,0 0 0,0 0 0,21 19 16,-21-19-16,0 0 0,0 0 16,24 16-16,-15-12 15,-2 0-15,-2 2 0,1-1 0,-1 2 16,2-1-16,0-2 0,0 0 15,1 1-15,0-2 0,0 1 0,-1 0 16,0 1-16,-1 0 16,0 1-16,1-2 0,-1 0 15,1 1-15,-2 0 0,1 1 16,0 0-16,0 0 0,-1 1 0,1-1 16,-2 1-16,2-2 0,-1-1 15,1 2-15,-1-1 16,1 1-16,-1 0 0,0 0 0,-1 1 15,1-2-15,-1 0 0,-1 0 16,1 0-16,-1 0 0,0-2 0,1 0 16,-1 0-16,0 0 15,1-1-15,-2 1 0,-1-2 16,-1-1-16,3 4 0,-3-4 0,2 3 16,-2-3-16,3 4 0,-3-4 15,0 0-15,2 1 0,-2-1 16,0 0-16,0 0 0,0 0 15,0 0-15,0 0 0,0 0 16,0 0-16,0 0 0,0 0 16,0 0-16,0 0 0,0 0 0,0 0 15,2 4-15,-2-4 0,0 0 16,0 0-16,0 0 16,0 0-16,0 0 0,0 0 0,0 0 15,0 0-15,0 0 0,0 0 16,0 0-16,0 0 0,0 0 15,0 0-15,0 0 0,0 0 16,0 0-16,0 0 0,0 0 16,0 0-16,0 0 0,0 0 15,0 0-15,0 0 0,0 0 0,0 0 16,4 3-16,-4-3 16,0 0-16,0 0 0,0 0 15,0 0-15,-7 0 0,7 0 0,-5-2 16,5 2-16</inkml:trace>
  <inkml:trace contextRef="#ctx0" brushRef="#br1" timeOffset="58597.8621">6976 6334 0,'0'0'16,"0"0"-16,0 0 0,0 0 0,0 0 15,0 0-15,0 0 0,29-5 0,-29 5 16,0 0-16</inkml:trace>
  <inkml:trace contextRef="#ctx0" brushRef="#br1" timeOffset="58735.2488">6908 6319 0,'0'0'0,"0"0"0,0 0 16,-6 20-16,6-20 0,2 22 16,-2-22-16,0 18 0</inkml:trace>
  <inkml:trace contextRef="#ctx0" brushRef="#br1" timeOffset="63002.1315">16943 6725 0,'0'0'0,"0"0"0,0 0 0,0 0 15,0 0-15,0 0 0,0 0 16,0 0-16,0 0 0,-10-21 16,10 21-16,0 0 0,0 0 15,0 0-15,10-18 0,-10 18 0,0 0 16,0 0-16,19-7 16,-19 7-16,0 0 0,0 0 0,29 0 15,-21 2-15,0-1 0,0 0 16,2-2-16,0 1 0,0-1 15,1 1-15,1 0 0,0 0 16,1-2-16,-1 1 0,0 0 16,0 2-16,0 0 0,0 2 15,1-1-15,2 2 0,0 0 0,1-1 16,-1 2-16,-1 0 0,0 1 16,1-1-16,2 2 15,-1 0-15,2 1 0,4 1 0,0 0 16,-2-1-16,-2-1 0,1 1 15,0 1-15,-1-1 0,-1-1 16,3 1-16,1 1 0,-1 0 16,-1 0-16,-2 1 0,1 1 15,-2-1-15,1 0 0,3 1 16,2-1-16,-2 1 0,-2 1 0,0-1 16,-1-2-16,-2 0 15,-1 1-15,3-1 0,2 2 16,-2-1-16,1-1 0,0-1 0,-1 1 15,0 1-15,-3 0 0,0 2 16,1 1-16,-1-2 0,0-1 0,3 0 16,2 1-16,-3-1 15,1-1-15,-1 1 0,1 0 16,-3 0-16,-1 0 0,1 3 16,-1-1-16,1-1 0,2-2 0,-1 2 15,2 2-15,-3-1 16,0-3-16,-1 2 0,1 0 0,-2 0 15,-1-1-15,1 0 0,1 1 16,0-1-16,1 0 0,0 1 16,0-2-16,0 3 0,-1 0 0,0 0 15,1-1-15,-2 0 0,-1 1 16,1-1-16,0 0 0,-1 0 16,0 0-16,0 2 0,1 0 15,-1-2-15,-2 0 0,1 1 16,1 0-16,0 0 0,1-2 0,-1 1 15,-1 1-15,0-1 16,-2 0-16,1 1 0,0 0 16,-1 0-16,0-1 0,0-1 15,2 1-15,-1-1 0,-1 0 0,1-1 16,2-2-16,-1 3 0,0 1 16,-1-1-16,0-2 15,0 2-15,0 0 0,-1 1 0,-1 1 16,0 0-16,0 0 0,0-1 15,1 0-15,0-1 0,-1 0 0,1 0 16,0-1-16,0 2 16,0 0-16,1-1 0,0-1 15,-1-1-15,-1 0 0,1 1 16,1 0-16,-1-1 0,-1 2 0,1-2 16,0 1-16,-3-2 0,0 1 15,-1 0-15,1-1 16,-1 2-16,0-3 0,2 1 0,-1 0 15,1-1-15,-1 1 0,1 0 16,0 0-16,-1 1 0,2 1 0,-1-1 16,2 1-16,0-1 15,-2 1-15,2-2 0,0 2 16,-2-1-16,1 0 0,0 0 0,-1-2 16,1 1-16,-2 0 0,1 1 15,-1-1-15,1 2 0,-1-3 16,1 1-16,-1 0 0,0 2 15,-1-2-15,2 0 0,0 0 16,0 0-16,-1-2 0,1 2 16,0 0-16,1 0 0,0 0 15,-1 1-15,0-1 0,-1 0 16,1 0-16,-1-1 0,1-2 16,-1 0-16,1 0 0,-1 0 0,0 2 15,-1-1-15,1-2 0,-1 2 16,0 1-16,1-1 0,-1 0 0,1 1 15,-1-1-15,1 1 16,-2-1-16,0 2 0,0-1 16,1-1-16,-1 1 0,0-1 15,1 2-15,-1-1 0,-1 0 0,2 0 16,0 0-16,-1 1 16,1-1-16,0 0 0,0-1 15,1 0-15,-1 1 0,1-2 0,-1 0 16,0 2-16,2-2 0,-1 1 15,1 1-15,-1-1 0,1 0 16,-1 0-16,1 0 0,0 0 16,-1-1-16,-1 1 0,1 0 15,0 0-15,1 1 0,-2 0 16,1 0-16,-1 0 0,0-1 0,1 1 16,-1 1-16,1-2 0,-1 1 15,2 0-15,-1 1 0,1-3 16,-1 1-16,1 0 0,0 0 15,1 0-15,0 2 0,-1-1 16,1 1-16,-2-1 0,1 0 16,0-1-16,1 0 0,1 1 15,-1 1-15,1 1 0,-1-1 16,-1 0-16,0-1 0,-1 2 16,1-1-16,-1 0 0,1 0 0,1 0 15,-1-1-15,1 1 0,-1-1 16,2 0-16,1 0 0,-1 1 15,-1 0-15,1 0 0,1-1 16,-1 0-16,-1 1 0,2-1 16,0 2-16,-1-1 0,-1 0 0,1 0 15,0 0-15,0 0 16,-1 0-16,0 0 0,1 2 16,-1-1-16,1-1 0,1 0 0,1-2 15,0 2-15,0-1 0,1 0 16,0 1-16,0-1 0,-1 1 0,0 1 15,0 1-15,-2-1 16,1-1-16,0 2 0,1-1 16,0 0-16,0 1 0,1-1 15,1 2-15,-1-2 0,0 0 0,1 1 16,0-2-16,0 0 16,-1-1-16,4 3 0,-1-2 0,-3 0 15,0-1-15,3 3 0,1 1 16,-3-3-16,0 0 0,5 2 15,-1 0-15,-1 0 0,-1 0 16,-1 0-16,0-1 0,0 1 16,1-1-16,-1-1 0,0 1 15,1-1-15,2 1 0,-1 0 16,2 0-16,-3-1 0,-1 1 0,2 0 16,0 1-16,-1 1 15,1-2-15,0 1 0,2-1 0,-1-1 16,0 0-16,-2 0 0,0 2 15,0 0-15,-2-1 0,2 0 16,2-1-16,-1 2 0,2-1 16,-1 0-16,2-1 0,-2 0 15,1-1-15,-2 1 0,1 0 16,-1 1-16,1-1 0,1 0 16,2 1-16,0 0 0,-1-1 0,-1 0 15,-1 2-15,0-1 0,-2-1 16,2-1-16,0 2 0,3-1 15,0-2-15,1 1 0,-1 0 16,-1 0-16,-3 1 0,2 1 16,1-2-16,-1 1 0,1 0 0,1 1 15,0-1-15,-1-1 0,-2-1 16,-1 1-16,-1 0 16,2-1-16,-1 0 0,1 0 15,-1-2-15,0 2 0,1 2 0,-1 0 16,2-3-16,-3-1 0,-1 0 15,1 0-15,-1 2 0,-1-2 16,0 1-16,2 1 0,3-1 16,0-2-16,-2 1 0,0 1 15,0 0-15,-2-1 0,-1-1 0,-1 0 16,-1 2-16,1-2 16,0 0-16,0 0 0,1 1 15,-1 0-15,0 1 0,1-1 0,2-1 16,-4 0-16,0-1 0,-1 2 15,0-1-15,0-1 0,-1 1 16,0-1-16,-1 0 0,0 0 16,-1 1-16,1-1 0,0 1 15,-2 0-15,0 0 0,-1-1 16,0 0-16,1-1 0,-2 2 0,0-1 16,1 0-16,-1 0 15,0-1-15,0 0 0,-1 0 16,0 0-16,0 1 0,-2-1 0,2 1 15,-2-1-15,0 0 0,3-1 16,-3 1-16,0 0 0,0 3 16,-5-2-16,-3-2 0,2 1 15,0-2-15,2 2 0</inkml:trace>
  <inkml:trace contextRef="#ctx0" brushRef="#br1" timeOffset="64252.7387">19327 5768 0,'0'0'0,"0"0"0,0 0 16,0 0-16,0 0 0,-7 29 0,7-29 15,-12 24-15,12-24 0,-13 26 16,6-11-16,-2 1 0,0 1 0,-2-1 16,-1 1-16,0 0 0,-2-2 15,0 4-15,1-2 16,1-1-16,1-3 0,1 0 0,2-4 15,0 1-15,2-1 0,0-4 16,1-1-16,0-2 0,1-2 16,1-5-16,-1 0 0,1-1 15,1 1-15,0 0 0</inkml:trace>
  <inkml:trace contextRef="#ctx0" brushRef="#br1" timeOffset="64401.8577">19321 5830 0,'0'0'0,"0"0"0,0 0 0,0 0 16,0 0-16,16 27 0,-16-27 15,16 24-15,-16-24 0,23 33 16,-10-13-16,-1-2 0,-2-3 16,-1 0-16</inkml:trace>
  <inkml:trace contextRef="#ctx0" brushRef="#br1" timeOffset="65419.3746">21351 8477 0,'0'0'0,"0"0"0,0 0 15,0 0-15,0 0 0,0 0 0,0 0 16,0 0-16,-2-23 0,2 23 15,0 0-15,0 0 0,0 0 16,0 0-16,0 0 0,-3-19 16,3 19-16,0 0 0,0 0 15,0 0-15,0 0 0,0 0 16,0 0-16,0 0 0,0 0 16,0 0-16,0 0 0,0 0 0,22 5 15,-22-5-15,0 0 0,24 6 16,-24-6-16,22 5 0,-22-5 15,29 8-15,-15-4 0,3-2 16,0 1-16,2 1 0,0 1 0,2-1 16,1-1-16,0 1 15,-1 1-15,10 0 0,3 0 16,-3 0-16,-3 0 0,4 0 0,4-1 16,-3 1-16,-1 2 0,7 1 15,0 0-15,-2-2 0,1-2 16,-3-1-16,1 0 15,-2 2-15,-1 2 0,5-2 0,-1 1 16,-4-2-16,-2-1 0,1 2 16,2 0-16,-3-1 0,-3-1 0,3 1 15,1-2-15,-2 0 16,-2 2-16,-2-1 0,-1-2 16,-3-1-16,-2 0 0,0 1 0,0 0 15,-7-1-15,-2 1 0,-1-1 16,-1 1-16,-1-1 0,-2 2 15,-1-2-15,-2 0 16,-1 1-16,0-1 0,1 0 0,-3 0 16,2 0-16,-2 0 0,1-3 15,-1 3-15,-3-2 0,0 1 0,-1 0 16,-4-2-16,1-1 0,-1-1 16,0-1-16,1 2 0,2 0 15</inkml:trace>
  <inkml:trace contextRef="#ctx0" brushRef="#br1" timeOffset="65704.7411">22554 8531 0,'0'0'0,"0"0"16,0 0-16,0 0 0,0 0 0,0 0 15,0 0-15,0 0 0,0 0 16,0 0-16,0 0 16,0 0-16,0 0 0,30 6 0,-30-6 15,20 10-15,-20-10 0,21 13 16,-21-13-16,24 16 0,-10-8 15,2 0-15,-1 0 0,-1-2 16,1-1-16,-2 3 0,-1-1 16,-1 2-16,-1-3 0,-1 0 15,0-1-15,-2 1 0,0-1 0,-1 0 16,-2 1-16,-1-1 0,0 2 16,-3 0-16,-4 3 0,-6 2 15,-4 1-15,-10 3 0,-8 1 16,-15 6-16,-1 0 0,-2 0 15,11-4-15,7-3 0</inkml:trace>
  <inkml:trace contextRef="#ctx0" brushRef="#br1" timeOffset="94019.4377">22331 5835 0,'0'0'15,"3"-7"-15,-1-5 0,0 0 0,0 0 16,0-6-16,1-1 0,-1-1 16,-1 0-16,-1 1 0,-2 0 15,-2 1-15,-1 2 0,-7 2 16,-5 3-16,0 0 0,-2 4 0,-6 3 15,-5 4-15,-5 5 16,0 1-16,-1 7 0,-2 4 16,3 3-16,1 0 0,0 7 15,5 1-15,6-1 0,4 0 16,4 1-16,3 1 0,4-2 16,4-1-16,2-2 0,4 1 15,0-4-15,1-4 0,7-1 0,4-3 16,3-3-16,2-1 0,3-4 15,2-2-15,1-4 0,1-3 0,2-2 16,3-1-16,-2-2 16,-4-3-16,4 0 0,2-1 15,-3-1-15,-1 0 0,-4-3 16,-2-2-16,-2 4 0,-3 3 0,-1-2 16,-1 1-16,-3 1 0,-3 2 15,-3 3-15,0 1 0,-3 1 16,0 1-16,-2 4 0,-4 0 15,-1 4-15,0 1 0,-2 3 16,-1 4-16,-1 2 0,1 0 0,-6 4 16,-1 5-16,0 1 15,-1 0-15,0 9 0,0 2 16,2-1-16,2-3 0,-5 13 0,1 2 16,-2-2-16,-1-2 0,-1-1 15,-1-2-15,2-3 0,1-4 16,-5 6-16,-1-1 0,-2-4 15,1-3-15,-2-3 0,1-2 16,2-4-16,2-3 0,-6-3 16,-4-2-16,2-4 0,3-6 0,1-4 15,2-5-15,8 3 0,3 0 0,4 1 16</inkml:trace>
  <inkml:trace contextRef="#ctx0" brushRef="#br1" timeOffset="94302.5212">22851 5517 0,'0'0'0,"0"0"0,0 0 0,0 0 15,0 0-15,-27 10 0,27-10 16,-33 24-16,16-9 0,-3 5 15,-2 7-15,-2 1 0,0 0 16,-3 9-16,1 3 0,0 8 16,4 0-16,1 5 0,5-6 15,6-5-15,4-4 0,6-2 0,4 1 16,5-8-16,4-4 0,6-3 16,4-2-16,-3-6 0,-1-4 0,-5-2 15,-3-2-15,-2 0 0</inkml:trace>
  <inkml:trace contextRef="#ctx0" brushRef="#br1" timeOffset="94604.0023">22885 5735 0,'0'0'0,"0"0"0,0 0 0,22-8 15,-22 8-15,24-1 0,-8 4 16,0 1-16,1-1 0,0 4 16,2 2-16,2 3 0,-3 2 0,-3 3 15,-2 4-15,-2-2 0,-2 3 16,-2 2-16,-2 3 0,1-1 16,-2-2-16,1 4 0,-1 0 15,0-3-15,1-2 0,1-1 16,2-3-16,1-2 0,1-1 0,3-4 15,3-1-15,-1-6 16,2-4-16,-4 0 0,-2 0 0,-2-1 16</inkml:trace>
  <inkml:trace contextRef="#ctx0" brushRef="#br1" timeOffset="94852.9301">23369 5745 0,'0'0'0,"0"0"16,0 0-16,-22 10 0,22-10 0,-29 18 15,8-3-15,-1 0 0,0 2 16,-10 5-16,-2 2 0,3-2 16,2 0-16,-6 5 0,1-1 15,2-5-15,2-2 0,-2 2 16,5-2-16,8-6 0,4-5 15,2-2-15,5-2 0,3-5 0,4-2 16,0 0-16,0 0 0,1 3 16</inkml:trace>
  <inkml:trace contextRef="#ctx0" brushRef="#br1" timeOffset="95102.5797">23680 5762 0,'0'0'16,"0"0"-16,0 0 0,17 20 0,-17-20 16,17 25-16,-8-7 0,-3 2 15,-1 1-15,-4 9 0,-3 2 16,-2-1-16,0-2 0,-4 0 16,-2-1-16,-2 4 0,1-5 15,0-1-15,0-2 0,-1-2 16,0-1-16,-1-3 0,-1-2 15,2-4-15,2-4 0,2-2 16,1-1-16,1 0 0</inkml:trace>
  <inkml:trace contextRef="#ctx0" brushRef="#br1" timeOffset="95502.8012">24687 5236 0,'0'0'0,"0"0"0,0 0 15,2 30-15,-2-13 0,-3 6 16,-1 6-16,-4 11 0,-1 2 0,-2 14 16,0 3-16,0-2 0,-1-1 15,-7 12-15,-2 1 16,-3 3-16,2-6 0,-3 8 0,1-2 16,0-12-16,1-5 0,-1-4 15,-1-2-15,3-10 0,2-6 16,-5 10-16,8-5 0,9-19 15,3-4-15,-1-5 0,1-3 16,-1-3-16,-1-3 0,-4-9 16,-5-7-16,4 4 0,2 3 0,3 2 15</inkml:trace>
  <inkml:trace contextRef="#ctx0" brushRef="#br1" timeOffset="95786.5668">24136 6317 0,'0'0'16,"0"0"-16,0 0 0,0 32 0,0-17 15,0 2-15,0 5 0,0 4 16,0 1-16,0-1 0,0 1 16,1-4-16,0-1 0,2 0 15,0-3-15,0-4 0,1-3 0,1-5 16,4 0-16,3-5 15,3-1-15,5-6 0,3-4 16,4-3-16,2-2 0,8-7 16,2-3-16,-1-2 0,1-2 0,6-7 15,0-1-15,-2 1 0,-2 1 16,10-5-16,0 1 0,-11 9 16,-10 9-16,-8 4 0</inkml:trace>
  <inkml:trace contextRef="#ctx0" brushRef="#br1" timeOffset="100769.1721">5576 9143 0,'0'0'0,"0"0"16,0 0-16,10-22 0,-4 11 0,0-2 16,3-3-16,0-2 0,1-2 15,0-8-15,2-2 16,-2 0-16,0 0 0,1-9 0,-1 0 16,-3 4-16,0 2 0,-3 1 15,0-1-15,-3 2 0,-1 2 16,-4-3-16,0 3 0,-1 6 15,-2 3-15,-2 3 0,-1 2 16,-1 6-16,0 4 0,-8 2 16,-2 3-16,2 4 0,0 1 0,-4 6 15,-6 3-15,2 3 0,0 2 16,-4 7-16,3 5 0,-1-1 16,1-1-16,3 3 0,3 2 15,4-3-15,5-2 0,2 4 16,2 1-16,4-4 0,1-3 0,7-3 15,3 0-15,2-8 16,1-2-16,3-2 0,3-1 16,-3-5-16,2-1 0,4-4 0,2-2 15,4-3-15,0 0 0,0-3 16,1-3-16,-2-2 0,3-1 16,1-4-16,3-2 0,-6 0 15,-3 1-15,-1-1 0,-3-1 16,-2 1-16,1 1 0,-5-1 15,0-2-15,-4 0 0,1 3 0,-5 1 16,1 2-16,-1 4 0,0 3 16,-2 3-16,-1 0 15,0 2-15,0 1 0,0 5 0,0 4 16,0-1-16,0 4 0,-2 3 16,-2 4-16,-1 1 0,-1 3 15,-2 10-15,0 3 0,-1 1 16,1 0-16,-6 8 0,-1 7 15,-5 7-15,-1-4 0,-2 17 16,1 4-16,1-8 0,3-4 0,-11 12 16,-4 2-16,2-10 0,3-6 15,-19 23-15,-2-10 16,8-12-16,6-8 0,0-2 0,2-2 16,0-15-16,0-8 0,0-6 15,1-2-15,-2-5 0,5-5 0,-5-6 16,-2-4-16,8-4 15,6-3-15,-9-9 0,-5-6 16,8 5-16,2 3 0,12-2 16,1-6-16,1 4 0,1 0 0,-3-7 15,2-7-15,4 5 0,1 1 16,7-6-16,3-5 16,4 3-16,3 2 0,7-4 0,5-2 15,5 3-15,4 2 0,6-4 16,4-3-16,1 7 0,-5 6 0,27-17 15,-1 2-15,-10 9 16,-3 5-16,8 4 0,3 3 16,-12 7-16,-7 4 0,7-2 0,6-2 15,-12 6-15,-3 3 0,-15 2 16,-6 1-16,-8 2 0</inkml:trace>
  <inkml:trace contextRef="#ctx0" brushRef="#br1" timeOffset="103353.2887">11355 8945 0,'0'0'16,"4"-9"-16,1-1 0,0 1 0,-1-1 15,3-3-15,0-1 0,2-5 16,0 0-16,-1-1 0,-2-1 16,0 2-16,-1 1 0,-1 1 15,-2 2-15,-1 0 0,-2 4 0,-5 2 16,-4 3-16,-1 2 15,-2 2-15,-3 3 0,-3 3 16,-1 2-16,-1 2 0,0 3 16,-1 3-16,-2 5 0,1 1 0,1 4 15,1 3-15,0-2 0,1-2 16,3 0-16,4 1 0,3-2 16,2-1-16,4 4 0,3 0 15,2-7-15,2-1 0,4-1 16,3 0-16,0-4 0,1-4 15,2-2-15,2 0 0,2-3 0,1-1 16,1-2-16,4-2 16,-4-3-16,0-1 0,1-2 0,1-1 15,-2-2-15,-2 0 0,0-1 16,-2 0-16,-1-1 0,-2-2 16,-1 2-16,-1 0 0,0-1 15,-2 1-15,-1 1 0,-2 2 16,0 0-16,-2 2 0,-1 3 15,1 0-15,-2 3 0,-1 2 16,0 0-16,0 3 0,-3 1 16,0 2-16,1 4 0,-1 3 15,0-2-15,0 2 0,-2 10 0,-2 5 16,0 1-16,1 0 0,-2 4 16,-1 5-16,-1 10 0,0 2 15,-2 13-15,1 1 0,-1-3 16,0-3-16,-6 13 0,0 0 15,-1-7-15,0-5 0,-6 9 16,-3-2-16,1-7 0,-1-4 0,-17 18 16,0-9-16,9-16 0,8-11 15,-5-5-15,-3-5 0,4-6 16,4-4-16,4-3 0,1-3 16,11-12-16,1-4 0,-4-2 15,-5-4-15,1-2 0,1-1 16,2-4-16,2-4 0,2-2 15,1-2-15,1-2 0,0-2 16,3-1-16,3 0 0,4-4 16,3-3-16,1 3 0,2 1 0,5-3 15,2-1-15,5 1 0,3 3 16,5-2-16,4-2 0,1 4 16,1 3-16,10-6 0,3 2 15,-2 5-15,-2 3 0,0 4 16,-2 0-16,-3 4 0,-5 2 0,1 5 15,-1 3-15,-5 5 16,-5 3-16,-6 1 0,-4-1 16,-3 1-16</inkml:trace>
  <inkml:trace contextRef="#ctx0" brushRef="#br1" timeOffset="104019.9402">6929 8236 0,'0'0'0,"0"0"0,0 0 15,-23 14-15,23-14 0,-29 24 0,11-4 16,0 1-16,-2 3 0,-7 11 16,1 4-16,-4 9 0,2 0 15,-2 4-15,1 2 0,2 7 16,3-6-16,3 6 0,5 0 15,5-7-15,4-5 0,4-1 16,3-2-16,7-5 0,1-5 0,11 3 16,4-5-16,2-9 0,1-3 15,11-4-15,8-5 16,-19-5-16,-5-2 0,-6-1 0</inkml:trace>
  <inkml:trace contextRef="#ctx0" brushRef="#br1" timeOffset="104369.9472">8923 8526 0,'0'0'16,"9"7"-16,5 4 0,2 1 0,0 4 15,8 9-15,0 7 0,-2 2 16,-2 3-16,-2 10 0,-3 3 16,-5 3-16,-5-3 0,-8 0 15,-8 2-15,-6 2 0,-3-7 16,-11 0-16,-9-2 0,-3-2 15,-2-5-15,-9 8 0,-2 0 16,12-13-16,7-8 0,-5 3 0,13-8 16,10-6-16</inkml:trace>
  <inkml:trace contextRef="#ctx0" brushRef="#br1" timeOffset="105003.8252">13293 8747 0,'0'0'0,"0"0"16,0 0-16,-22 11 0,22-11 16,-25 13-16,6-3 0,-3 2 0,-2 2 15,-1 4-15,-2 3 0,-5 7 16,2 2-16,-3 9 0,4 3 16,3 1-16,4-1 0,6 1 15,2-1-15,4 7 0,7-2 16,6-2-16,6-3 0,1-2 15,2-2-15,12 2 0,6-4 16,1-6-16,1-3 0,6-6 16,5-4-16,-1-8 0,-2-7 0,-9 0 15,-8-1-15,-5 1 0</inkml:trace>
  <inkml:trace contextRef="#ctx0" brushRef="#br1" timeOffset="105302.6003">15203 9075 0,'0'0'0,"0"0"0,14 17 16,-5-5-16,1 3 0,2 11 15,-1 6-15,-1-1 0,-1 0 0,-3 12 16,-2 3-16,-6-3 16,-5 0-16,-11 6 0,-5 1 0,-5-6 15,-3-4-15,-16 5 0,-4-3 16,0-3-16,1-4 0,-20 5 16,-9-3-16,7-8 0,3-5 15,-9 3-15,24-8 0,16-7 0</inkml:trace>
  <inkml:trace contextRef="#ctx0" brushRef="#br1" timeOffset="105922.7195">6575 9628 0,'0'0'16,"0"0"-16,31-4 0,-31 4 16,41-5-16,-9 0 0,8-2 15,18-4-15,2-2 0,24 0 0,5 2 16,15-4-16,-8 1 0,25 1 16,22 2-16,-3-2 0,-21 0 15,38-2-15,-8 2 0,-22 6 16,-16 2-16,-3 0 0,-1-1 15,-15 0-15,-13 1 0,-6 2 16,-5-2-16,-15 2 0,-9 0 0,-4-1 16,-4 1-16,-10 1 0,-7 1 15,-7 1-15,-6 2 16,-1-3-16,-2-1 0,-3 2 0,1-1 16,-1 1-16,0 0 0,0 0 15,0 0-15,0 0 0</inkml:trace>
  <inkml:trace contextRef="#ctx0" brushRef="#br1" timeOffset="106519.7185">12863 9943 0,'0'0'15,"0"0"-15,25 0 0,-9 1 16,4 1-16,18 2 0,10-1 16,1 0-16,0 1 0,26 3 15,10 4-15,10 1 0,-7 0 0,23 7 16,20 4-16,-18 0 0,-11-2 16,47 12-16,-7-4 0,-32-4 15,-21-4-15,-4-2 0,-3-2 16,-15 0-16,-10-2 0,-3-4 15,-3-5-15,-10 0 0,-7-3 0,-5 4 16,-4 1-16,-6-1 0,-6-1 16,-2 2-16,-1 1 15,-5 0-15,-1 2 0,-2-5 0,-1-1 16,0-2-16</inkml:trace>
  <inkml:trace contextRef="#ctx0" brushRef="#br1" timeOffset="116603.4451">25488 7316 0,'0'0'0,"0"0"0,0 0 0,0 0 15,-13-22-15,13 22 0,-18-9 16,4 5-16,-4 2 0,-3 3 0,-2 4 16,-7 2-16,1 4 0,-1 5 15,-4 4-15,4 2 16,1 2-16,-4 11 0,3 4 0,5 1 16,2-1-16,2 13 0,5 3 15,5-1-15,5 0 0,-1 13 16,3 1-16,2-6 0,5-4 0,-1 13 15,-1 4-15,-1-7 16,-1-3-16,-4 29 0,0-7 16,1-11-16,-2-7 0,-3-4 0,-3-1 15,-1-13-15,-1-8 0,-4 2 16,-2 1-16,-3-11 0,-2-6 16,-5-5-16,-4-3 0,4-4 15,3-5-15,-12-5 0,-9-3 16,2-7-16,0-3 0,-5-15 15,-3-7-15,18 9 0,10 5 0,9 4 16</inkml:trace>
  <inkml:trace contextRef="#ctx0" brushRef="#br1" timeOffset="116753.6069">24658 8125 0,'0'0'0,"19"-6"0,7 0 15,-2 1-15,5 1 0,17 0 16,19-1-16,11 2 0,-1 4 16,10-1-16,-3 1 0,-22 0 0,-15-1 15,-10 0-15</inkml:trace>
  <inkml:trace contextRef="#ctx0" brushRef="#br1" timeOffset="117069.6594">26034 7443 0,'0'0'0,"0"0"0,0 0 0,-24 2 16,24-2-16,-31 9 0,11 4 15,-4 2-15,0 4 0,-8 9 16,-1 6-16,3-2 0,2 0 0,-3 15 16,3 6-16,5-4 0,5-2 15,4 9-15,5 1 16,6-3-16,4-1 0,10 5 0,7-2 16,-2-10-16,1-7 0,9 2 15,6-6-15,-1-7 0,-1-7 16,-9-6-16,-6-5 0,-4-2 15</inkml:trace>
  <inkml:trace contextRef="#ctx0" brushRef="#br1" timeOffset="117502.9957">27767 7412 0,'0'0'0,"0"0"16,19 17-16,-8-3 0,2 4 0,3 11 15,2 6-15,-2 1 0,0 2 16,-2 15-16,-3 3 0,-4-3 16,-5-1-16,-4 7 0,-4-4 15,-3 5-15,-2-4 0,-3-5 16,-1-2-16,-2-7 0,1-6 0,-9 2 15,-1-3-15,6-11 16,2-3-16,1-1 0,-1 1 16,-2-4-16,-1-3 0,5-4 15,4-2-15,3-1 0</inkml:trace>
  <inkml:trace contextRef="#ctx0" brushRef="#br1" timeOffset="118419.5417">30161 7199 0,'0'0'0,"0"0"0,0 0 16,0 0-16,0 0 0,-25-14 15,10 15-15,-1 4 0,-3 1 16,-1 4-16,-2 3 0,1 2 15,1 1-15,-6 10 0,0 4 16,2 2-16,3 2 0,1 14 16,1 5-16,3 1 0,2 0 0,-1 17 15,0 7-15,0 7 0,-1-6 16,1 13-16,3-2 0,-5-10 16,-4-9-16,-7 35 0,1-7 15,6-14-15,5-10 0,-4-4 16,-3-2-16,-4-8 0,-1-5 15,3-5-15,3-3 0,4-13 16,0-8-16,-6 0 0,-6 0 16,5-7-16,1-5 0,0-5 15,1-5-15,-7-5 0,-4-4 0,-9-15 16,-7-10-16,10-3 0,5-2 16,12 11-16,7 7 0,5 5 15</inkml:trace>
  <inkml:trace contextRef="#ctx0" brushRef="#br1" timeOffset="118603.0744">29308 7950 0,'0'0'0,"12"-7"0,3-1 16,0 3-16,2-1 0,15-1 0,8-2 15,5 5-15,6 2 0,14 1 16,2 1-16,10 5 0,-3 4 15,5 1-15,-8-3 0,-17-1 16,-14-2-16,-10-1 0</inkml:trace>
  <inkml:trace contextRef="#ctx0" brushRef="#br1" timeOffset="119074.4147">30928 7447 0,'0'0'0,"0"0"0,0 0 16,-23 13-16,23-13 0,-29 19 15,10-3-15,-1 2 0,-1 1 0,-8 12 16,0 1-16,2 1 0,3-1 16,-4 11-16,4 4 15,3-3-15,2-2 0,0 11 0,2-2 16,6-4-16,4-3 0,5 4 16,5 1-16,4-7 0,3-4 0,7-3 15,5 0 1,2-7-16,2-7 0,-6-5 0,-6-3 15,-3-5-15</inkml:trace>
  <inkml:trace contextRef="#ctx0" brushRef="#br1" timeOffset="119370.0263">32211 7571 0,'0'0'15,"0"0"-15,0 0 0,18 14 0,-18-14 16,25 25-16,-10-6 0,-1 4 16,1 2-16,0 12 0,-3 4 15,-2 1-15,-2 0 0,-5 15 16,-5 1-16,-7 5 0,-5-6 15,-10 1-15,-9 2 0,-12 2 16,-2-5-16,-18 6 0,-8 0 16,21-19-16,15-12 0,10-9 15</inkml:trace>
  <inkml:trace contextRef="#ctx0" brushRef="#br1" timeOffset="126124.4864">26471 7684 0,'0'0'0,"0"0"0,0 0 16,0 0-16,0-20 0,0 20 16,-1-12-16,-1 6 0,0 0 0,-3 2 15,0 1-15,-3 1 0,-1 1 16,-3 4-16,-3 2 0,-2 2 16,-1 2-16,-5 5 0,-1 2 15,2 2-15,2 1 0,1 2 16,3 2-16,0 0 0,3 0 15,1 4-15,4 0 0,3-3 16,2-4-16,0-1 0,2-2 16,1-4-16,1-2 0,0-1 0,1-2 15,-1-2-15,0-1 0,2-3 16,1-2-16,2-1 0,1-1 16,0-4-16,3-3 0,1 1 15,0-1-15,1-2 0,3-1 16,-2 0-16,0-1 0,-1-2 15,-1-1-15,-2 3 0,-1 1 0,-1 1 16,-2-1-16,-1 2 0,1 2 16,-2 0-16,0 2 15,0 3-15,-2-1 0,-1 4 0,-4 5 16,2-1-16,-1 4 0,-3 3 16,0 3-16,-1 2 0,2 1 15,-2 9-15,2 3 0,0 1 16,2 0-16,0 13 0,-1 2 15,2-1-15,0-1 0,-1 10 0,0 1 16,2-2-16,1-4 0,-2 2 16,-2 1-16,-3 3 0,-2-6 15,-1-1-15,-2-1 0,0-4 16,1-4-16,-6-3 0,-2-2 16,-3-6-16,0-5 0,-3-1 15,-1-2-15,-4-3 0,-2-3 0,-3-3 16,-2 0-16,0-5 15,-1 0-15,2-7 0,1-4 16,6-4-16,7-2 0,8-7 0,5-7 16,2 6-16,3 5 0,1 4 15</inkml:trace>
  <inkml:trace contextRef="#ctx0" brushRef="#br1" timeOffset="126453.4186">26798 7623 0,'0'0'0,"0"0"16,0 0-16,0 0 0,0 0 0,0 0 16,0 0-16,-18 15 15,18-15-15,-17 24 0,17-24 16,-21 34-16,9-15 0,-2 4 15,-1 3-15,-4 5 0,1-2 0,2 2 16,1 3-16,3-3 0,2-2 16,0 5-16,3-2 0,2-3 15,2-2-15,3-3 0,2-2 16,2-3-16,3-3 0,2-4 16,3-4-16,2-5 0,3-3 15,1-7-15,-1-5 0,-2 2 0,-3 2 16,-4 1-16</inkml:trace>
  <inkml:trace contextRef="#ctx0" brushRef="#br1" timeOffset="126703.0842">26942 7768 0,'0'0'0,"0"0"0,0 0 16,0 0-16,0 24 0,0-24 15,-6 26-15,6-26 0,-7 35 16,1-16-16,1 2 0,-1-1 0,1 0 16,-1 3-16,1-2 0,-1 6 15,1-4-15,0-1 0,2-1 16,0-3-16,0 0 0,1-4 16,1-2-16,0-3 0,0-5 15,1-4-15,-2-5 0,1 1 0,1 1 16,0 1-16</inkml:trace>
  <inkml:trace contextRef="#ctx0" brushRef="#br1" timeOffset="126953.9784">27186 7685 0,'0'0'0,"0"0"0,0 0 16,19 11-16,-19-11 0,21 15 15,-8-4-15,-1 3 0,1-1 0,-1 3 16,-1 2-16,0 6 0,-2 0 16,-4 0-16,-1 1 0,-4-2 15,-3 1-15,-2-3 0,-3 1 16,-3-1-16,-2 1 0,-4 3 16,2 0-16,-4-4 0,-1-4 0,-1-1 15,1-1-15,1-1 16,2 0-16,3-3 0,3-2 15,2-3-15</inkml:trace>
  <inkml:trace contextRef="#ctx0" brushRef="#br1" timeOffset="127920.3472">31114 7707 0,'0'0'0,"0"0"0,0 0 0,0 0 15,0 0-15,-10-18 0,10 18 16,0 0-16,-26-2 0,26 2 15,-30 9-15,30-9 0,-32 10 0,15-2 16,-1 3-16,1 1 0,-1 1 16,-2 7-16,2 2 0,1-3 15,2 1-15,2-2 0,2 0 16,4-2-16,2-2 0,3 0 16,2-1-16,1-2 0,2-3 15,3-1-15,2-1 0,1-4 16,2-2-16,1-1 0,2-2 15,0-1-15,2-1 0,0-3 16,2-1-16,-2-1 0,1-1 0,-3-1 16,0-3-16,-2 2 0,-1 0 15,-1 0-15,-2 0 0,0 1 16,-2 1-16,-1 0 0,1 0 16,-2 3-16,-1 0 0,0 2 15,-1 3-15,-2 3 0,0 0 16,-3 1-16,0 4 0,1 2 15,-1 2-15,0 4 0,-2 2 16,0 9-16,-1-1 0,1 4 16,-1 4-16,-1-1 0,0 1 0,-2 9 15,1 3-15,0-1 0,1-2 16,-3 0-16,0 0 0,-3 7 16,-1-2-16,0 0 0,-1 0 15,-2-3-15,1-4 0,-5-3 16,-4-1-16,-2 4 0,0-6 0,0-4 15,-1-5-15,1-5 16,-1-4-16,2-3 0,0-4 16,3-3-16,1-3 0,2-5 15,-1-2-15,1-4 0,2-3 0,1-2 16,2-3-16,7-5 0,6-3 16,0 6-16,-1 3 0,2 5 15</inkml:trace>
  <inkml:trace contextRef="#ctx0" brushRef="#br1" timeOffset="128220.1108">31412 7709 0,'0'0'15,"0"0"-15,0 0 0,-15 18 0,15-18 16,-19 19-16,5-6 0,0 2 16,-1 0-16,-3 8 0,-1 1 15,1 0-15,3-1 0,0 2 16,2 2-16,0 3 0,2-1 0,5-2 16,5-2-16,3 0 15,3 0-15,0-3 0,3-1 16,1-4-16,0-3 0,1-2 15,1-3-15,-2-1 0,-3-2 0,0-1 16</inkml:trace>
  <inkml:trace contextRef="#ctx0" brushRef="#br1" timeOffset="128537.113">31448 7799 0,'0'0'15,"0"0"-15,0 0 0,0 0 0,21-6 16,-21 6-16,24 3 0,-24-3 16,25 12-16,-13-4 15,-1 2-15,-2 0 0,-2 1 0,-4 2 16,-2 1-16,-1-2 0,-1 2 16,-4 1-16,-4 1 0,-1 0 15,-1-2-15,-1 2 0,-3-2 16,3-1-16,1 0 0,2-1 15,2 1-15,0-4 0,2 0 0,0-2 16,2 0-16,4 0 0,3-2 16,6 0-16,5-1 0,0-3 15,2 0-15,-2-3 0,1-3 16,-3 1-16,-2 1 0,-2 1 16</inkml:trace>
  <inkml:trace contextRef="#ctx0" brushRef="#br1" timeOffset="128786.5884">31700 7701 0,'0'0'0,"0"0"0,0 0 16,18 10-16,-18-10 0,23 17 0,-8-5 16,1 2-16,-1 1 0,0 3 15,-2 1-15,1 7 0,-2 0 16,-2 4-16,-3 0 0,-2-2 0,-1 0 15,-5 4-15,-5 0 16,-4 0-16,-3-2 0,-5-2 0,-3-2 16,-1 0-16,-1-3 0,-9 3 15,-2 0-15,1-2 0,2-1 0,7-4 16,5-6-16,5-2 16</inkml:trace>
  <inkml:trace contextRef="#ctx0" brushRef="#br1" timeOffset="129624.8399">24309 9126 0,'0'0'15,"0"0"-15,0 0 0,0 0 16,0 0-16,0 0 0,0 0 15,28-1-15,-28 1 0,47-5 16,-9 2-16,3-1 0,4 1 0,21-1 16,8-3-16,15 0 0,-1 0 15,22 1-15,3 1 0,8 0 16,-8 0-16,44 1 0,6 2 16,-27 0-16,-18-1 0,-4 3 15,-4 2-15,-19 1 0,-12 2 0,-7 0 16,-2-1-16,-15-1 15,-9 1-15,-5 1 0,-5 2 0,-4-2 16,-2-2-16,-3 1 0,-2 0 16,-8-2-16,-5 0 0,-5-1 15</inkml:trace>
  <inkml:trace contextRef="#ctx0" brushRef="#br1" timeOffset="130153.0403">29635 9185 0,'0'0'0,"27"0"0,4 1 15,5-1-15,6 1 0,25 1 16,26 3-16,13 0 0,-3 1 0,22 0 15,2 1-15,38 4 0,-21 1 16,-1 1-16,-1 0 16,-15-1-16,-12 0 0,2 0 0,1 2 15,-14 0-15,-11-1 0,1 2 16,0 1-16,-11-5 0,-7-1 16,-7-2-16,-3-2 0,-14 1 15,-10 2-15,-5-6 0,-1-3 16,-8 0-16,-3 0 0,-10-1 15,-5-3-15,-6 1 0,-1 0 0,-3 1 16,0 0-16,0 2 0,-3 4 16,-1-3-16,-3-2 0,-4-1 15,-3 1-15,-9 0 0,-7-2 16,8 2-16,6 0 0,3 0 16</inkml:trace>
  <inkml:trace contextRef="#ctx0" brushRef="#br1" timeOffset="131542.5881">21672 3933 0,'0'0'0,"0"0"0,0 0 16,0 0-16,0 0 0,0 0 15</inkml:trace>
  <inkml:trace contextRef="#ctx0" brushRef="#br1" timeOffset="131680.5892">21674 4198 0,'0'0'0,"0"0"0,0 0 0,0 0 0</inkml:trace>
  <inkml:trace contextRef="#ctx0" brushRef="#br1" timeOffset="133386.8492">26059 8343 0,'0'0'0,"0"0"0,0 0 15,0 0-15,0 0 0,0 0 16,29-1-16,-29 1 0,33-2 0,-10 1 15,5 0-15,1-1 0,1 4 16,14-4-16,4 1 16,0-1-16,-1 0 0,15 0 0,3 2 15,-5-1-15,-4 1 0,11 0 16,-1 0-16,1 1 0,-9 1 0,-3 0 16,-1 0-16,-9-1 15,-6 2-15,0 0 0,-2 2 16,-10-1-16,-2-1 0,-3 0 15,-2-2-15,-5 1 0,-4 2 0,-2 0 16,0-1-16,-6 0 0,-2-1 16,-8 2-16,-5-2 15,5-1-15,0 1 0,1-1 0</inkml:trace>
  <inkml:trace contextRef="#ctx0" brushRef="#br1" timeOffset="133739.72">25987 8585 0,'0'0'0,"0"0"0,0 0 0,0 0 15,24 5-15,-24-5 0,28 1 16,-28-1-16,39 1 0,-13 0 15,5-1-15,1 1 0,2-1 0,15-1 16,4-1-16,-3 0 0,1-1 16,11 1-16,-1 0 0,6-1 15,-8 2-15,-3-1 0,-3 2 16,1 0-16,-5-1 0,-6 1 16,-4-1-16,-5 1 0,-5 1 0,-2 0 15,-3 1-15,-3-1 16,-2-1-16,-4 3 0,1 0 15,-3 0-15,-2 0 0,-2 2 16,-2 2-16,-1-2 0,-1 1 0,0-1 16,-2-1-16,-1-1 0</inkml:trace>
  <inkml:trace contextRef="#ctx0" brushRef="#br1" timeOffset="134420.4033">30556 8442 0,'0'0'16,"0"0"-16,0 0 0,32 5 0,-17-4 16,6 0-16,6 1 0,10 1 15,3 0-15,4 0 0,3 1 16,8-1-16,-2 1 0,10 0 16,-1-2-16,-5 2 0,-3-2 15,8 3-15,-2 1 0,-6-1 16,-5 0-16,-1-2 0,-2 0 15,-5 0-15,-4 1 0,-2-4 16,0-3-16,-8 5 0,-5 2 0,-3-1 16,-2 0-16,-3-1 0,-2-1 15,-2 2-15,-2-1 0,-3 0 16,-2 2-16,-5-2 0,-3-2 16,0 1-16,1 0 0,1-1 15</inkml:trace>
  <inkml:trace contextRef="#ctx0" brushRef="#br1" timeOffset="134803.9445">30504 8615 0,'0'0'0,"0"0"16,22 2-16,-7-1 0,3 1 0,14 0 16,7 1-16,1 1 0,3 0 15,16 2-15,3 2 0,-3-2 16,-1-1-16,9 1 0,-1-1 16,4 1-16,-7 0 0,-1-1 15,-1-2-15,-10-2 0,-5 1 0,0-1 16,-3 2-16,-8 1 15,-5 3-15,-1-4 0,-2 0 16,-8-2-16,-5 1 0,-2-1 0,-2 0 16,-2-1-16,-1 0 0,-2 0 15,0 0-15,-2 1 0,0 0 16,-2 1-16,-1 2 0,-2-4 16,-3-4-16,1 2 0,1 0 15,1 0-15</inkml:trace>
  <inkml:trace contextRef="#ctx0" brushRef="#br1" timeOffset="136070.5434">25074 10103 0,'0'0'15,"6"-8"-15,3-2 0,0-1 16,0-3-16,6-6 0,2-2 0,0-2 16,-1 1-16,1-8 0,-3 1 15,-4 3-15,-2 2 0,-4 2 16,0 1-16,-3 2 0,-2 2 0,-5 1 16,-2 4-16,-1 3 15,-2 1-15,-5 6 0,-2 2 16,1 2-16,-1 4 0,-5 2 15,-5 5-15,2 3 0,2 2 0,-3 4 16,0 5-16,0-2 0,2 2 16,-3 8-16,3 3 0,4-3 15,5-2-15,2 1 0,4-2 16,4-2-16,1-2 0,5-3 16,4-2-16,0-1 0,2-4 0,1-3 15,3-2-15,2-3 16,2-2-16,1-5 0,3-1 15,-5-3-15,-1-2 0,2-4 0,3-1 16,-1-1-16,1-1 0,-1-3 16,1-1-16,-2 0 0,-1 1 15,-2-3-15,-2-1 0,-1 1 16,-2 2-16,1 0 0,0 1 16,-2 0-16,0 1 0,-3 1 15,-1 1-15,-1 3 0,1 0 0,-1 5 16,-1 3-16,0 0 0,0 5 15,-3 2-15,-1 1 16,-1 4-16,-1 3 0,-2 3 0,-1 3 16,1 2-16,-2-1 0,0 6 15,0 4-15,-1 8 0,0 0 16,0 3-16,-1 3 0,1-1 16,0-3-16,-3 12 0,0 0 15,-1-5-15,-2-3 0,-4 7 16,-1-2-16,1-7 0,1-4 0,0-2 15,1 0-15,-2-5 0,0-3 16,-5-2-16,1-6 16,5-6-16,1-3 0,-3-2 0,-2-1 15,-1-6-15,-1-2 0,-2-7 16,-3-6-16,-2 1 0,-2 0 16,0-4-16,2-2 0,2-2 15,3-2-15,3-8 0,5-4 16,4 8-16,4 6 0,3 4 15</inkml:trace>
  <inkml:trace contextRef="#ctx0" brushRef="#br1" timeOffset="136420.8246">25701 9675 0,'0'0'0,"0"0"0,0 0 15,0 0-15,-27 21 0,27-21 16,-29 27-16,12-11 0,-1-1 0,-2 5 16,-2 3-16,-2 6 15,2-1-15,-2 8 0,2 2 16,3-2-16,2-3 0,5 0 15,3 1-15,3-6 0,1-3 0,4 1 16,5-3-16,-1-6 0,0-3 16,4-1-16,2-3 0,-2-2 15,1-5-15,3-2 0,3-2 16,0-1-16,-1-3 0,-3 2 16,-1 0-16,-3 0 0</inkml:trace>
  <inkml:trace contextRef="#ctx0" brushRef="#br1" timeOffset="136677.6179">25909 9769 0,'0'0'0,"0"0"0,0 0 0,0 0 15,0 21-15,0-21 0,0 26 16,0-26-16,-2 32 0,-2-12 15,0 5-15,-3 0 0,0 0 0,-5 7 16,-3 1-16,2-4 0,1 1 16,-2 2-16,0-2 0,3-6 15,2-4-15,2-3 0,0-3 16,2-1-16,1-2 0,1-6 16,1-1-16,2-4 0,0 0 0,0 0 15,0 0-15,0 0 16</inkml:trace>
  <inkml:trace contextRef="#ctx0" brushRef="#br1" timeOffset="136920.7205">26286 9769 0,'0'0'0,"0"0"15,0 0-15,18 11 0,-18-11 0,16 13 16,-6-2-16,-1 1 0,-1 1 15,-3 3-15,0 3 16,-2-1-16,-1 1 0,-6 8 16,-6 2-16,-4 0 0,0 0 0,-6 7 15,-1 0-15,-1-6 0,0-4 16,-1 2-16,0-1 0,-1 3 16,3-5-16,5-4 0,4-6 15,2-3-15</inkml:trace>
  <inkml:trace contextRef="#ctx0" brushRef="#br1" timeOffset="137705.5604">28260 10118 0,'0'0'0,"0"0"0,7-17 16,-2 6-16,-2 1 0,-1-3 16,-1-1-16,-2-3 0,-2 1 0,-3 0 15,0 3-15,-4 1 0,-1 1 16,-3 4-16,-1 0 15,-3 3-15,0 0 0,-3 4 16,-1 4-16,1 1 0,1 4 0,-1 5 16,0 2-16,-2 4 0,2 1 15,2 0-15,3 3 0,1 0 16,4-2-16,3-1 0,4 0 16,2-2-16,2-1 0,2-1 15,4 0-15,1-3 0,3-3 16,1-3-16,2-3 0,2-1 15,0-2-15,4-4 0,2-2 16,-1-2-16,-1-1 0,-1 0 0,0-3 16,1 0-16,-1-2 0,1-2 15,0-3-15,-2 2 0,0 1 16,-4-1-16,-1 0 0,-2 1 16,-2-1-16,-2 3 0,-2 3 15,0 1-15,1 0 0,-3 3 16,-2 0-16,0 5 0,0 0 15,-2 1-15,-3 3 0,0 1 0,-1 3 16,-1 4-16,-3 3 16,0 2-16,0 1 0,1 4 0,0 2 15,1 2-15,2 2 0,-2 11 16,0 4-16,2 0 0,0-2 16,0 7-16,-1 3 0,-1 6 15,0-3-15,-5 11 0,-1-1 16,-1-3-16,-1-5 0,-1-4 15,-2-1-15,-2 1 0,1-7 0,-4 1 16,-4 0-16,2-5 0,0-3 16,-2-6-16,-2-4 0,-1-8 15,0-3-15,-4-5 0,-4-3 16,1-4-16,-1-2 0,-2-7 16,0-4-16,3-2 0,4-1 0,6-7 15,5-5-15,11-4 0,9-2 16,1 8-16,-1 6 0,2 4 15</inkml:trace>
  <inkml:trace contextRef="#ctx0" brushRef="#br1" timeOffset="138020.6389">28823 10044 0,'0'0'0,"0"0"16,0 0-16,0 0 0,0 0 0,0 0 15,-20 18-15,20-18 0,-23 17 0,23-17 16,-31 29-16,14-13 16,1 0-16,-2 5 0,-2 3 15,-3 8-15,1-2 0,2 2 16,3 0-16,-1 4 0,4-4 0,3 2 15,3-1-15,4-4 0,2-3 16,5 0-16,2-2 16,3-2-16,1-3 0,4-4 0,2-3 15,2-2-15,-1-2 0,-1-1 16,-4-1-16,-2-3 0</inkml:trace>
  <inkml:trace contextRef="#ctx0" brushRef="#br1" timeOffset="138370.5569">29031 10222 0,'0'0'0,"0"0"0,0 0 16,0 0-16,30-3 0,-30 3 16,22 3-16,-22-3 0,22 7 0,-11-1 15,0 1-15,-2 3 16,-1 2-16,-4 0 0,-3 2 15,-2 1-15,-1-1 0,-6 6 16,-4-1-16,-1-1 0,-2 1 0,1 0 16,1 0-16,1-1 0,2-2 15,2-1-15,4 0 0,1-1 16,3 1-16,7-3 0,5 0 16,2-1-16,3 0 0,4-3 15,4-2-15,1 0 0,-2-4 0,8-3 16,1-5-16,-2 1 0,-1-2 15,-2-3-15,0-5 16,-5-3-16,-3-3 0,-1 1 0,-5 4 16,-2 4-16</inkml:trace>
  <inkml:trace contextRef="#ctx0" brushRef="#br1" timeOffset="138603.3708">29736 10048 0,'0'0'0,"0"0"16,0 0-16,0 0 0,19 21 0,-19-21 16,11 25-16,-11-25 0,8 30 15,-6-12-15,-1 1 0,-2 0 16,-2 1-16,-5 5 0,-3 1 16,-2-2-16,-2-5 0,-2 1 15,-1-2-15,0 0 0,-2-2 16,-7 1-16,-1-3 0,2-1 15,3-2-15,-2-3 0,-3-4 16,6-1-16,4 1 0,3-2 0</inkml:trace>
  <inkml:trace contextRef="#ctx0" brushRef="#br1" timeOffset="140053.7763">19001 3891 0,'0'0'0,"0"0"0,0 0 15,0 0-15,0 0 0,0 0 16,29-8-16,-29 8 0,24-2 0,-7-2 15,6 1-15,0-1 16,1 1-16,8-1 0,6-1 16,13-1-16,0-1 0,21-1 0,6-1 15,-3 1-15,-4 1 0,22-4 16,17-2-16,-8 4 0,-6 4 0,48-1 16,14 0-16,-33-4 15,-21-4-15,12 2 0,7-1 16,-12 6-16,-10 2 0,14 3 15,9 2-15,-17-1 0,-12 0 0,11-3 16,7-1-16,-9 3 0,-7 0 16,12 2-16,9 3 15,-19-2-15,-12-1 0,8 0 0,6 0 16,-13 0-16,-7 3 0,9-2 16,6 1-16,-14 1 0,-9-1 0,2 0 15,2 0-15,-13-1 16,-8 0-16,-4-1 0,-2 1 15,-8-1-15,-7 0 0,-9-1 16,-5 0-16,-9 0 0,-5-1 0,-5 0 16,-2 2-16,0-4 0,0 4 15,-2 2-15,-2 0 0,-6 2 16,-4-1-16,-10-1 0,-11-2 16,0 2-16,0 1 0,11 0 15,7-2-15,3 1 0</inkml:trace>
  <inkml:trace contextRef="#ctx0" brushRef="#br1" timeOffset="140786.6914">18820 4339 0,'0'0'0,"0"0"0,0 0 15,0 0-15,0 0 0,32-11 0,-32 11 16,30-8-16,-13 3 0,6 0 16,3 0-16,2 0 0,0 2 15,15-3-15,5 1 0,0 0 16,2-1-16,16 0 0,3-2 15,11 0-15,-5 0 0,17-1 16,3 3-16,-7 0 0,-4 1 0,14-3 16,0-1-16,30-4 0,-16 1 15,-2 3-15,0 3 0,-10 0 16,-6 3-16,9-1 0,7 1 16,-8 0-16,-6-2 0,8 4 15,4 0-15,-9 0 0,-5 0 0,6-2 16,5-1-16,-10 2 0,-7 0 15,3 2-15,3 0 16,-10 0-16,-7 0 0,4 2 0,1 1 16,-8 0-16,-5-3 0,2 0 15,3-1-15,-10 1 0,-8 1 16,3 0-16,-1 1 0,-9-1 16,-8 1-16,-3-3 0,-3-1 15,-6 2-15,-5 1 0,-4 1 16,-3 0-16,-5-2 0,-4-4 15,-2 3-15,-2 0 0,0 0 16,-2 1-16,-2 0 0,0 0 16,-2-1-16,2 1 0,-4-1 0,2 2 15,-1 1-15,-2-1 0,-4 2 16,-5 2-16,6-3 0,0 0 0,1 1 16</inkml:trace>
  <inkml:trace contextRef="#ctx0" brushRef="#br1" timeOffset="141770.7049">13193 3990 0,'0'0'0,"0"0"0,0 0 16,24 0-16,-24 0 0,29-3 0,-6-1 15,3 0-15,2-2 0,15 0 16,6 1-16,1-1 0,2 1 16,18-2-16,2 0 15,10-6-15,-6 1 0,17-2 0,2 3 16,-7 1-16,-6 3 0,20-1 16,1-1-16,32-3 0,-19 2 15,2 0-15,1 1 0,-10 0 0,-7 4 16,6-2-16,5 0 15,-12 3-15,-6 3 0,5-3 0,5-2 16,-8-1-16,-5-2 0,3 4 16,2 0-16,-8 4 0,-5 0 15,3-2-15,3-5 0,-10 5 16,-9 0-16,-1 2 0,-2-1 16,-5-2-16,-5-2 0,1-1 15,-2-2-15,-7 5 0,-6 2 0,-2 1 16,-2 0-16,-9 1 15,-6 0-15,-6-2 0,-1 0 16,-3 0-16,-1 2 0,-5 1 0,-4 1 16,-5-2-16,-3 1 0,-12 1 15,-8-2-15,14 1 0,3-1 0,1 0 16</inkml:trace>
  <inkml:trace contextRef="#ctx0" brushRef="#br1" timeOffset="142403.6067">12963 4353 0,'0'0'15,"0"0"-15,0 0 0,25-7 16,-25 7-16,34-7 0,-10 0 16,3 2-16,3 2 0,15-3 0,7 2 15,2-2-15,1 0 0,20-3 16,5 1-16,12-3 0,-5-2 0,18 1 16,0 2-16,7-1 15,-10 1-15,54 3 0,-6 3 16,-20-4-16,-14-3 0,5-2 15,3 1-15,-10 4 0,-8 2 0,7 0 16,8-1-16,-10-2 0,-5-1 16,5 3-16,4 3 0,-13-2 15,-8-1-15,3 3 0,2 2 16,-11 1-16,-6 0 0,1 0 16,2-1-16,-7 1 0,-4 2 15,-3-4-15,0-2 0,-13 2 16,-9 1-16,-3 0 0,0 1 15,-9-2-15,-6 0 0,-4 0 0,-1 1 16,-9 0-16,-3 2 0,-5 6 16,0 5-16,-2-6 0,-3-4 15,-2 3-15,1 1 0,-3-2 16,-1 0-16,1-3 0,0 0 16,0 0-16</inkml:trace>
  <inkml:trace contextRef="#ctx0" brushRef="#br1" timeOffset="155579.5827">15505 3478 0,'0'0'16,"0"0"-16,0 0 0,0 0 0,0 0 16,0 0-16,0 0 0,0 0 15,0 0-15,0 0 0,0 0 16,0 0-16,0 0 0,-18 22 16,18-22-16,0 0 0,-26 12 0,26-12 15,-30 8-15,12-3 16,1 0-16,-4-1 0,-3 0 15,-1 0-15,0 1 0,-10 3 0,-2-1 16,2 1-16,1 0 0,-1 0 16,-1 3-16,-6 1 0,4 2 15,-1-1-15,2 3 0,0-2 16,3 2-16,-7 2 0,1 3 16,2-1-16,3 0 0,-1 1 15,-2 3-15,4-3 0,3-1 0,1 1 16,0 3-16,4-4 15,1-1-15,-1 3 0,3-1 16,7-4-16,1-2 0,2 0 16,1 2-16,1 0 0,1-2 0,1 0 15,1-2-15,2-1 0,0 0 16,3-3-16,1-2 0,0-1 16,0-1-16,2 0 0,0-2 15,2 1-15,0-2 0,3 1 16,3-1-16,2 2 0,2-1 0,7 2 15,4 0-15,1 0 16,2 1-16,4 1 0,5 1 16,5 1-16,0-1 0,2-1 0,2 1 15,-2-1-15,0 0 0,9 2 16,0 0-16,-2 1 0,-2 0 16,2 1-16,-1 1 0,6 2 15,-3 0-15,0 1 0,1 2 16,-5-1-16,-3 0 0,-1-2 15,0 2-15,-4-3 0,-4 1 0,1-1 16,-3 0-16,-8-1 16,-4-1-16,-3-2 0,1 0 15,-3-2-15,-2-1 0,-1 0 0,-1 1 16,-4-3-16,-1-1 0,-2 0 16,-1 0-16,-1-2 0,-1-1 15,0 0-15,0-3 0,-1 2 16,0-3-16,1-2 0,0-1 15,-1-1-15,0-1 0,-1-2 16,0-4-16,-2 0 0,-2-2 0,-1-5 16,-3-3-16,1-1 0,-2-1 15,-3-9-15,-2-4 0,1 1 16,0 3-16,-3-6 0,0-2 16,-3-5-16,2 4 0,-1 1 15,0 1-15,2 1 0,0 5 16,0-8-16,-1 1 0,2 5 15,2 3-15,-3 2 0,0 1 16,0 4-16,2 4 0,-2-1 16,2 2-16,1 1 0,2 2 0,0 2 15,1 2-15,2 4 0,2 2 16,0 2-16,1 0 0,1 2 16,1 0-16,1 3 0,1 2 15,-1 0-15,2 2 0,-1-4 16,1 4-16,0-3 0,0 3 15,0 0-15,0 0 0,0 0 16,0 0-16,0 0 0,3 2 16,-3-2-16,0 0 0,0 3 15,0-3-15,1 3 0,-1-3 0,2 2 16,-2-2-16,0 0 0,2 2 16,-2-2-16,2 1 0,-2-1 15,0 0-15,3 2 0,-3-2 16,0 0-16,0 0 0,2 0 15,-2 0-15,2 2 0,-2-2 0,0 0 16,2 0-16,-2 0 0,0 0 16,0 0-16,0 0 15,0 0-15,0 0 0,0 0 0,0 0 16,0 0-16,0 0 0,0 0 16,0 0-16,0 0 0,0 0 15,0 0-15,0 0 0,0 0 16,0 0-16,0 0 0,0 0 15,0 0-15,7-2 0,-7 2 0,0 0 16,0 0-16,0 0 0,0 0 16,0 0-16,0 0 0,0 0 15,0 0-15,0 0 0,0 0 16,0 0-16,0 0 0,0 0 16,0 0-16,0 0 0,0 0 15,0 0-15,0 0 0,0 0 16,0 0-16,0 0 0,0 0 15,0 0-15,0 0 0,0 0 16,0 0-16,0 0 0,0 0 0,0 0 16,0 0-16,0 0 0,0 0 15,0 0-15,0 0 0,0 0 16,0 0-16,0 0 0,0 0 16,0 0-16,0 0 0,0 0 15,0 0-15,0 0 0,0 0 16,2-4-16,-2 4 0,0 0 0,0 0 15,0 0-15,0 0 0,0 0 16,0 0-16,0 0 16,0 0-16,0 0 0,0 0 0,0 0 15,0 0-15,0 0 0,0 0 16,0 0-16,0 0 0,0 0 16,0 0-16,0 0 0,0 0 15,0 0-15,0 0 0,0 0 16,0 0-16,0 0 0,0 0 15,0 0-15,0 0 0,0 0 0,0 0 16,0 0-16,0 0 16,0 0-16,0 0 0,0 0 15,-1-6-15,1 6 0,0 0 0,0 0 16,0 0-16,0 0 0,0 0 16,0 0-16,0 0 0,0 0 15,0 0-15,0 0 0,0 0 16,0 0-16,0 0 0,0 0 15,0 0-15,0 0 0,0 0 16,0 0-16,0 0 0,0 0 0,0 0 16,0 0-16,0 0 0,0 0 15,0 0-15,0 0 0,0 0 16,0 0-16,0 0 0,0 0 16,0 0-16,0 0 0,0 0 15,0 0-15,0 0 0,0 0 16,0 0-16,0 0 0,0 0 15,0 0-15,0 0 0,0 0 16,0 0-16,0 0 0,0 0 0,0 0 16,0 0-16,0 0 0,0 0 31,0 0-31,0 0 0,0 0 0,0 0 0,0 0 0,0 0 16,0 0-16,-5-2 0,5 2 15,0 0-15,0 0 0,0 0 16,0 0-16,0 0 0,0 0 0,0 0 15,0 0-15,0 0 0,0 0 16,0 0-16,0 0 16,0 0-16,0 0 0,0 0 0,0 0 15,0 0-15,0 0 0,0 0 16,0 0-16,0 0 0,0 0 16,-6 0-16,6 0 0,0 0 15,0 0-15,0 0 0,0 0 16,0 0-16,0 0 0,0 0 15,0 0-15,0 0 0,0 0 0,0 0 16,0 0-16,0 0 0,0 0 16,0 0-16,0 0 15,0 0-15,0 0 0,0 0 0,0 0 16,0 0-16,0 0 0,0 0 16,-6-2-16,6 2 0,0 0 15,0 0-15,0 0 0,0 0 16,0 0-16,-3-4 0,3 4 15,0 0-15,0 0 0,0 0 16,0 0-16,0 0 0,0 0 0,0 0 16,-7 0-16,7 0 15,0 0-15,0 0 0,0 0 0,0 0 16,0 0-16,0 0 0,0 0 16,0 0-16,0 0 0,0 0 15,0 0-15,0 0 0,0 0 16,0 0-16,-4 3 0,4-3 15,0 0-15,0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20:55.5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15049 10382 0,'0'0'16,"-26"-10"-16,-13-2 0,-19-4 0,-18-3 15,-40-3-15,-38-5 16,-58-1-16,-2 4 0,-5 13 15,-4 9-15,27 5 0,19 4 0,-5 7 16,-3 4-16,28 4 0,20 3 16,15-1-16,12-2 0,30-12 15,22-8-15,21-9 0,15-5 16,9-4-16,7-3 0,17-11 16,12-7-16,12-3 0,9-3 0,28-11 15,19-10-15,7 3 0,6 1 16,22 0-16,15-1 15,-10 10-15,-8 5 0,23 3 0,14 1 16,-5 11-16,-1 8 0,1 13 16,4 11-16,-32 6 0,-22 4 0,-29-4 15,-19-5-15,-32-2 16,-22-2-16,-38-10 0,-28-6 16,-22 2-16,-16-2 0,-40 0 0,-28 1 15,4 4-15,3 1 0,-27 9 16,-17 5-16,10 6 0,6 6 15,-22 14-15,-15 8 16,30 5-16,20 1 0,8 6 16,7 3-16,41-14 0,29-10 0,39-14 15,28-9-15,15-8 0,11-5 0,24-19 16,19-12-16,24-6 16,15-6-16,39-8 0,24-8 15,-1 8-15,-1 4 0,22 3 0,14 2 16,-9 12-16,-8 6 0,21 10 15,14 6-15,-25 12 0,-15 9 16,-18 9-16,-11 9 0,-50-8 16,-34-4-16,-38-8 0,-26-6 15,-28-5-15,-20-2 0,-49-2 16,-34-2-16,-9 4 0,-5 3 0,-35 7 16,-22 5-16,11 11 0,9 7 15,-31 13-15,-23 11 16,27 3-16,20 2 0,1 13 0,2 7 15,42-10-15,29-6 0,47-21 16,34-15-16,25-13 16,18-7-16,20-19 0,16-12 0,24-15 15,20-11-15,50-23 0,36-17 16,8 7-16,3 5 0,35-1 16,22-2-16,-9 18 0,-7 13 15,20 7-15,16 6 0,-25 17 16,-15 12-16,7 15 0,5 10 15,-43 7-15,-29 4 0,-54-9 0,-37-7 16,-41-10-16,-27-7 0,-66-21 16,-47-14-16,-30-2 0,-20-3 15,-53 6-15,-36 4 0,8 18 16,4 14-16,-43 25 0,-29 16 16,20 12-16,15 11 0,-10 30 0,-8 23 15,55-3-15,39-1 0,50-19 16,35-11-16,49-34 0,35-24 15,29-24-15,21-18 16,28-15-16,18-13 0,51-42 0,36-30 16,11 0-16,9 0 0,51-10 15,34-7-15,1 16 0,-2 11 0,42 9 16,28 7-16,-16 27 16,-12 20-16,17 27 0,10 20 15,-52 19-15,-37 14 0,-74-9 0,-48-4 16,-55-12-16,-37-8 0,-83-26 15,-58-16-15,-32 4 0,-25 3 16,-58 14-16,-40 9 16,7 13-16,7 12 0,-45 28 0,-31 22 15,19 16-15,13 13 0,-7 32 16,-6 25-16,60-3 0,39 0 16,53-26-16,37-17 0,58-44 15,39-31-15,39-42 0,24-28 16,24-19-16,15-12 0,44-40 0,31-29 15,22 2-15,17 1 0,52-21 16,35-18-16,0 20 0,-1 13 16,41 16-16,31 12 0,-21 34 15,-12 23-15,6 33 0,6 23 16,-68 13-16,-46 7 0,-82-10 16,-56-10-16,-54-6 0,-36-5 0,-83-10 15,-59-6-15,-22 4 0,-18 3 16,-50 19-16,-34 13 0,16 11 15,11 7-15,-31 27 0,-23 19 16,26 8-16,17 7 0,-19 34 16,-14 22-16,54-8 0,33-3 0,53-28 15,33-18-15,59-40 16,40-27-16,31-34 0,23-27 16,18-21-16,14-14 0,49-36 0,34-24 15,18-4-15,13-2 16,56-23-16,38-15 0,-2 17 15,-2 13-15,45 8 0,29 6 16,-19 29-16,-13 19 0,19 29 16,14 18-16,-39 24 0,-27 16 0,-33 16 15,-20 13-15,-74-4 0,-48-4 0,-66-11 16,-45-8-16,-44-10 16,-31-7-16,-77-7 0,-54-3 15,-2 13-15,-3 11 0,-42 22 16,-28 14-16,18 12 0,14 8 0,-38 33 15,-26 23-15,27 12 0,20 9 16,-16 35-16,-12 26 0,48-7 16,33-6-16,39-5 0,32-2 15,49-42-15,36-27 0,44-45 16,32-31-16,9-14 0,10-11 0,38-55 16,26-37-16,23-21 0,17-13 15,60-46-15,43-32 16,15 5-16,14 6 0,55-8 0,38-6 15,-7 38-15,-7 26 0,76 20 16,50 15-16,-48 47 16,-33 33-16,-27 45 0,-18 32 0,-71 9 15,-48 8-15,-104-15 0,-71-12 16,-74-23-16,-49-16 0,-73-3 16,-48-3-16,-32 17 0,-22 14 0,-30 24 15,-20 18-15,-15 26 16,-12 16-16,-25 33 0,-17 22 15,5 38-15,5 26 0,-17 67 16,-11 47-16,59 28 0,40 21 0,97-121 16,67-81-1,46-57-15</inkml:trace>
  <inkml:trace contextRef="#ctx0" brushRef="#br0" timeOffset="279850.6589">4328 13959 0,'0'0'16,"0"-3"-16,0 3 0,2-2 16,-2 2-16,4 1 0,-4 5 0,2 1 15,1 2-15,1-1 0,-3-1 16,1-1-16</inkml:trace>
  <inkml:trace contextRef="#ctx0" brushRef="#br0" timeOffset="280984.4086">5521 18609 0,'64'-75'0,"-4"23"0,-3 16 15,-6 12-15,-4 10 0,4 3 16,2 2-16,-6 1 0,-2 0 16,6 2-16,3 2 0,-4-1 0,-5-1 15,1-1-15,3-3 16,-3 0-16,-5 1 0,-7 2 0,-11 1 16,-23 6-16,26-5 0,-26 5 15,0 0-15,0 0 0,0 0 0,21-6 16,-21 6-16,0 0 15</inkml:trace>
  <inkml:trace contextRef="#ctx0" brushRef="#br0" timeOffset="285695.5331">8252 18443 0,'0'0'0,"0"0"0,0 0 16,0 0-16,-23-14 0,23 14 15,0 0-15,0 0 0,0 0 0,-22-5 16,22 5-16,0 0 0,0 0 16,0 0-16,0 0 0,0 0 15,0 0-15,0 0 0,0 0 16,0 0-16,2 28 0,-2-28 16,14 20-16,-14-20 0</inkml:trace>
  <inkml:trace contextRef="#ctx0" brushRef="#br0" timeOffset="345463.0853">11797 3159 0,'0'0'0,"0"0"16,0 0-16,0 0 0,-25-12 0,25 12 15,-24-9-15,11 3 16,-2 1-16,-4-2 0,-3 0 16,0 1-16,1 0 0,-8-3 15,-2 2-15,0 0 0,1 0 0,-10-1 16,-1 2-16,2 1 0,3 2 15,-3 0-15,-2 1 16,0 0-16,1 0 0,-9 2 0,2 2 16,3 0-16,2 0 0,-1 2 15,-1 2-15,1-1 0,2 0 0,-9 1 16,1 2-16,2 1 16,3 0-16,-2 1 0,-1 0 15,5 1-15,3-1 0,-6 7 16,-5 3-16,7-1 0,5-1 0,-5 1 15,1 0-15,1-1 0,2 0 16,3 1-16,2 2 0,0-2 16,-2 0-16,3 3 0,2 3 15,-1-3-15,-1-1 0,3 1 16,1 3-16,5-2 0,3 1 16,3-3-16,0 0 0,0 1 15,-2 0-15,0 0 0,-1 3 16,3-1-16,4 1 0,0 0 15,2-1-15,2-1 0,1 1 0,1-2 16,1 0-16,3-2 0,1 1 16,-1 1-16,2 3 0,-1-5 15,0 0-15,0-2 0,3 0 16,2 2-16,0 2 0,1 0 16,0 0-16,2-1 0,-1-2 15,2 1-15,1-1 0,0-3 16,1-1-16,1 3 0,2 2 0,2-2 15,2-1-15,1-2 16,-1 0-16,1 0 0,-2 1 0,1 0 16,1-1-16,1 0 0,2-2 15,0 2-15,0-1 0,-1 0 16,1 0-16,2 0 0,1 0 16,2-3-16,2-1 0,-2 2 15,-1-1-15,1 0 0,2 0 0,1 0 16,2 2-16,0-2 15,-2-1-15,3-2 0,1 2 16,4 1-16,-1-1 0,2-2 0,-1-2 16,0 1-16,1-2 0,0 2 15,-1 0-15,1-1 0,1-3 16,-1 2-16,1 1 0,0-1 16,2 0-16,-1-2 0,0 0 15,-1-1-15,2 0 0,-2 1 16,0 0-16,7-1 0,-1-2 0,-2-2 15,-2-3-15,1 2 0,0 0 16,-2-1-16,1 0 0,-1-1 16,1-2-16,-2 1 0,1-2 15,-6-1-15,-5 1 0,5-1 16,4 1-16,-3-1 0,-1 1 16,0-3-16,0-1 0,0-1 15,-1 0-15,-3 0 0,-1 2 16,-2-1-16,-1-2 0,3-1 15,1-4-15,-6 3 0,-1 1 0,1-2 16,2 1-16,-2-1 0,0 0 16,0 1-16,0 0 0,-2-2 15,-3-1-15,1-2 0,0 1 16,-2 1-16,0 0 0,0-1 16,3-2-16,-3-1 0,0 1 15,-2 0-15,-1 0 0,-1 0 16,-1-2-16,1 2 0,-1 0 15,-3 1-15,0-2 0,1 0 16,1 2-16,1-1 0,1 1 0,-2-2 16,-1-2-16,-2 2 0,0 0 15,0 0-15,-1 1 0,-1 3 16,-2-1-16,-1 0 0,-1-1 16,0 0-16,0 2 0,-1-2 15,-1-1-15,-1 2 0,0-2 0,-1 1 16,-2-2-16,0 3 0,-3 1 15,-1-1-15,-1-2 16,1 1-16,2 0 0,-2 2 16,0 0-16,0-1 0,-1 1 0,-1 1 15,0 1-15,-2 0 0,-2 0 16,-2-1-16,1 0 0,-1 2 16,1 1-16,-1 1 0,0 0 15,1 1-15,-1-1 0,-2 2 16,-5-1-16,2 1 0,1 1 0,-2 1 15,-1 1-15,-1 1 0,-1 1 16,1 1-16,1-1 0,-3 0 16,1-2-16,-3 2 0,-1-1 15,2 4-15,1 1 0,-3 0 16,0-1-16,0-1 0,1 2 16,0-1-16,2 1 0,-1 2 15,1 0-15,-5 0 0,1-2 16,4 2-16,2 0 0,-8 0 15,0 1-15,2 1 0,1 0 0,1 2 16,0-1-16,-2-1 0,0 1 16,2 1-16,2 2 0,-1 0 15,1-2-15,-3 3 0,-1 1 16,1 0-16,2 0 0,-3-1 16,0 0-16,0 2 0,0 0 0,1 0 15,2 2-15,-3 0 0,-2 1 16,1 1-16,1 1 15,1-1-15,1 0 0,-5-1 0,-1 3 16,-3 3-16,-2 3 0,0 4 16,1-1-16,-3 2 0,-2 0 15,-9 8-15,-1 0 0,13-9 16,11-5-16,7-5 0</inkml:trace>
  <inkml:trace contextRef="#ctx0" brushRef="#br0" timeOffset="348286.6699">13730 3277 0,'0'0'0,"0"0"0,0 0 16,0 0-16,0 0 0,-13-17 16,13 17-16,0 0 0,-20-8 0,20 8 15,0 0-15,-30-1 0,19 3 16,-2 1-16,-3 1 15,0 0-15,-2 4 0,0 0 0,-2 3 16,0-1-16,0 1 0,-8 4 16,-1 2-16,2-1 15,3 0-15,1 2 0,0 2 16,1 0-16,1 1 0,-6 7 0,1 1 16,2-2-16,1-3 0,3 3 15,0 3-15,1-1 0,1-2 0,-4 8 16,-1 2-16,2-5 0,2 0 15,2 2-15,-1 2 0,4-2 16,3-4-16,1 2 0,1-2 16,2-2-16,3-1 0,0 1 15,0 1-15,2-3 0,1 0 16,1 1-16,0 2 0,1-4 16,1-1-16,0 1 0,2-1 15,1-2-15,2-2 0,1 2 16,0 0-16,2-1 0,0-2 0,2-1 15,4 0-15,-2-3 0,1 0 16,-1-1-16,0 1 0,-1-5 16,1 1-16,2 1 0,4-1 15,0-3-15,-1-1 0,-1 0 16,1 0-16,0-1 0,1 0 0,3-4 16,2-1-16,-1-1 15,0 1-15,1-2 0,3-2 0,-1 1 16,1-2-16,-3 0 15,-1-2-15,-1 0 0,-1 0 0,2-2 16,1-1-16,-3-1 0,-1-1 16,-1-1-16,-1-1 0,-2-1 15,0 1-15,0-3 0,2-2 16,-1-2-16,-1 1 0,2-1 16,0-1-16,-3 2 0,-1-2 0,0 0 15,1-2-15,-2 2 0,-1-1 16,3-5-16,-1-2 0,-3 5 15,0 2-15,3-5 0,-1 0 16,-2 3-16,-1 0 0,-2-3 16,-1-2-16,-2 3 0,0-1 15,-2 0-15,-1-2 0,0 2 0,-1 3 16,-1-2-16,0 1 16,-1 0-16,0-1 0,-1 0 15,-1 1-15,-2 2 0,1 1 0,-2 1 16,-2-3-16,0 2 0,1 1 15,-2-1-15,-2-2 16,1 6-16,-1 2 0,-4-5 0,-1 0 16,1 7-16,1 2 0,-6-3 15,-4-2-15,0 3 0,-1-1 0,-8 1 16,-2 1-16,-2 3 0,0 2 16,-8 3-16,-6 3 15,3 3-15,2 3 0,-7 4 0,-5 5 16,6-1-16,12-4 0,11-2 15</inkml:trace>
  <inkml:trace contextRef="#ctx0" brushRef="#br0" timeOffset="350297.5775">14616 3348 0,'0'0'0,"0"0"16,0 0-16,0 0 0,-7 23 0,7-23 15,-5 23-15,3-7 0,0 4 16,0 0-16,-2 4 0,1 3 16,0 1-16,-3 10 0,1 1 15,-1 1-15,1 5 0,-3 7 16,-1 2-16,1-3 0,1-1 15,-4 9-15,-1 0 0,1-4 0,1-3 16,-3 6-16,1-5 0,4-1 16,0-3-16,1-2 0,1-4 15,0-1-15,2-3 0,-1-3 16,1-1-16,2-2 0,-1-4 16,2 1-16,0-1 0,0-3 15,1-4-15,0-4 0,0-2 16,1-2-16,0-2 0,0-2 15,2-2-15,-1-2 0,1-3 0,2-3 16,1-2-16,0-1 16,-2 1-16,1 1 0</inkml:trace>
  <inkml:trace contextRef="#ctx0" brushRef="#br0" timeOffset="351088.1715">14627 3370 0,'0'0'0,"0"0"0,0 0 0,0 0 16,26-8-16,-26 8 0,21-6 0,-8 3 15,1 1-15,4 0 16,3 1-16,0-2 0,-1-1 0,7 1 15,3 0-15,0 2 0,1-1 16,-1 1-16,2 0 0,-1 0 16,0 1-16,7-2 0,-2-1 15,-2 0-15,-2 0 0,-1 1 16,0 2-16,-2 0 0,-3 0 16,-2-2-16,-2 0 0,-3 2 15,-1 4-15,-1-1 0,1 0 16,-3 2-16,0-2 0,-1 2 0,0 0 15,0 1-15,-2-1 0,-3 2 16,-2 2-16,0 0 0,-2 1 16,1 2-16,-2 2 0,1-1 15,-2 0-15,-1 3 0,1 3 16,-2 0-16,-1 1 0,-1 0 16,-2 4-16,1-2 0,-1-1 15,-2 10-15,0-1 0,-1 2 0,0-1 16,-1 3-16,2 1 15,-2-2-15,0-4 0,1 3 0,-1 2 16,1 5-16,0-3 0,-2 1 16,1 2-16,0-4 0,0-2 0,2 1 15,-1 2-15,1-5 16,0-2-16,1 0 0,0 0 16,0 0-16,1-2 0,0 1 15,-1 0-15,1-5 0,-1-3 0,-1 3 16,2-1-16,0-2 0,0-1 15,1-2-15,0 0 16,-1-3-16,1-1 0,-1-5 0,1 1 16,0-1-16,1 0 0,-1 0 15,-1-2-15,1-1 0,-1 0 16,-3-4-16,-2-1 0,-2 0 16,-1-1-16,1 0 0,2 0 0,1 1 15</inkml:trace>
  <inkml:trace contextRef="#ctx0" brushRef="#br0" timeOffset="351534.2158">14394 4675 0,'0'0'0,"0"0"16,0 0-16,0 0 0,0 0 0,0 0 16,0 0-16,29-6 15,-29 6-15,30-1 0,-30 1 16,40-2-16,-19 2 0,3-2 16,4 1-16,-1 1 0,1 0 0,9-1 15,3 0-15,-4 0 0,-1 0 16,8-1-16,1 0 15,-4-1-15,-2 2 0,0-2 0,1-1 16,-3 1-16,-1 0 0,3-2 16,-1 2-16,-5-1 0,-4 2 0,1 1 15,-2-1-15,-3 1 16,-6 1-16,-2-2 0,-4 2 16,-3-1-16,-2 1 0,0 1 15,-1-1-15,-2 2 0,-1 0 16,-2 1-16,-1 3 0,-1-1 0,-1-1 15,1 0-15,0-2 0,0 1 16</inkml:trace>
  <inkml:trace contextRef="#ctx0" brushRef="#br0" timeOffset="354470.9242">9729 4488 0,'0'0'0,"0"0"0,0 0 16,0 0-16,0 0 0,0 0 16,33 0-16,-33 0 0,27 2 0,-27-2 15,34-2-15,-14 1 0,2 2 16,2 0-16,4 1 0,1-1 15,2 2-15,12-2 0,1-2 16,3-1-16,0 4 0,15-2 16,2 1-16,0-2 0,0-2 15,13 1-15,0 2 0,7-2 16,-5 1-16,4 2 0,3 1 16,6-2-16,-3-2 0,34-1 15,-12 0-15,-12 3 0,-11 2 0,7-2 16,4 0-16,-6 0 0,-3 0 15,1 1-15,3 1 0,-7 2 16,-4 1-16,1-5 0,0-3 16,-3 1-16,-4 0 0,1 4 15,1 3-15,-5 1 0,-4 1 0,-3-3 16,-2-3-16,-7 1 16,-6-2-16,0 0 0,4-2 15,-11 2-15,-6 0 0,-1 2 0,-2 0 16,-3-2-16,-2-2 0,-1 1 15,0 0-15,-6 2 0,-2 2 16,-4-2-16,-4 0 0,-4-1 16,-3 0-16,-6-2 0,0-3 15,-1 5-15,2 3 0,-2 1 16,-1 0-16,-2-2 0,-3-1 0,-5 0 16,-4-1-16,5 0 0,2 0 15,1 0-15</inkml:trace>
  <inkml:trace contextRef="#ctx0" brushRef="#br0" timeOffset="355324.9433">9566 4746 0,'0'0'15,"0"0"-15,0 0 0,0 0 16,0 0-16,0 0 0,0 0 15,0 0-15,0 0 0,0 0 0,26-7 16,-26 7-16,0 0 0,36 0 16,-36 0-16,34 1 0,-15-1 0,4 0 15,4 1-15,1-1 16,1-1-16,12 0 0,6 1 16,-2-1-16,0 1 0,16-1 15,3-1-15,-5-1 0,-4 2 0,17 0 16,3-2-16,6 0 0,-9 2 15,15-1-15,2 2 0,-10 2 16,-5-1-16,39-1 0,-3-4 16,-18 3-16,-10 1 0,8 0 15,6 1-15,-12 0 0,-8 2 0,10-3 16,6 1-16,-9-2 16,-8-2-16,9 5 0,5 2 15,-9 0-15,-9 0 0,10 0 0,5 0 16,-11 1-16,-7 0 0,8 0 15,6 1-15,-8-2 0,-5 1 16,4-1-16,3 1 0,-12 2 16,-9 0-16,7-3 0,4-1 15,-7-1-15,-5 2 0,2 2 16,0 1-16,-8 3 0,-4 0 0,0-2 16,2-2-16,-10-3 0,-5-2 15,-7-4-15,-3-1 0,-4 1 16,-4 3-16,-2-1 0,-1 1 15,-4-1-15,-2-1 0,-4 2 16,1-2-16,-1 2 0,2-1 0,-2 1 16,0 0-16,0 0 15,0 0-15,-4 0 0,-2 2 16,-1-1-16,-1-1 0,0 2 16,2-2-16,2 1 0</inkml:trace>
  <inkml:trace contextRef="#ctx0" brushRef="#br0" timeOffset="356699.6049">11825 2357 0,'0'0'0,"0"0"0,0 0 15,7-22-15,-7 22 0,7-23 16,0 10-16,0-1 0,-1 2 0,2-4 16,0 0-16,-1-1 0,1 2 15,0-5-15,-2 1 16,0 1-16,-1 3 0,-1-1 0,-3 0 15,-1 2-15,-1-1 0,-4 4 16,-1 2-16,-2 2 0,0 4 16,-2 1-16,-2 3 0,0 1 15,0 2-15,-5 1 0,-2 2 16,0 1-16,1 2 0,-2 3 16,-1 3-16,2 1 0,0 1 0,-3 4 15,1 0 1,1 2-16,2-1 0,2 3 0,1-1 0,3-1 15,2 0-15,2-3 16,1-3-16,1-1 0,2-1 0,2-3 16,1 1-16,1-3 15,0-1-15,2-2 0,2-1 0,3-3 16,3-2-16,3-3 0,3-1 16,-2-2-16,0 0 0,3-3 15,0 0-15,2-2 0,1 1 16,-1-1-16,-1 0 0,-1-2 15,-2-2-15,4-5 0,-1-1 16,-3 3-16,0 0 0,-3 0 0,-2 0 16,-2 1-16,1 2 0,-2 3 15,-1 2-15,-2 2 0,-1 2 16,-1 0-16,-1 1 0,-1 3 16,-3 1-16,-1 4 0,-1 0 15,1 2-15,-1 1 0,0 2 16,-1 1-16,-1 6 0,-1 1 0,0 2 15,1 0-15,-1 1 0,1 2 16,1 2 0,-1 2-16,1 1 0,1 1 0,-3 7 0,-2-1 15,1 1-15,2-2 0,-2-1 16,0 3-16,0-3 0,1-1 16,-2 7-16,0-3 0,-1-2 0,-1-2 15,-2-3-15,0-2 16,-1-4-16,-1-2 0,0-1 0,-2-2 15,2-2-15,2-2 0,-2-2 16,-3-1-16,2-4 16,-1-4-16,-1 0 0,1-2 15,2-4-15,-1 0 0,4-3 0,2-1 16,2-4-16,4-4 0,0 3 16,2 1-16,0 4 0</inkml:trace>
  <inkml:trace contextRef="#ctx0" brushRef="#br0" timeOffset="357033.2092">12231 2140 0,'0'0'0,"0"0"16,0 0-16,0 0 0,-17 20 0,17-20 16,-13 22-16,13-22 15,-16 31-15,8-12 16,-1 4-16,-1-1 0,1 0 0,-2 9 16,0 0-16,1-1 0,1-1 15,2 7-15,1 0 0,2-3 16,-1-1-16,5-2 0,2-4 15,3-1-15,0-3 0,2-1 16,2 1-16,0-6 0,1-4 0,-3-2 16,0-2-16,-2-2 0</inkml:trace>
  <inkml:trace contextRef="#ctx0" brushRef="#br0" timeOffset="357383.0193">12411 2360 0,'0'0'0,"0"0"0,0 0 0,0 0 15,13-20-15,-13 20 0,12-13 16,-5 6-16,2 2 0,1 0 16,0 0-16,1 2 0,-1 0 0,1 3 15,1 2-15,-1 1 0,0 2 16,-1 2-16,0 3 0,-1-2 15,-1 0-15,-1 5 0,0 1 16,-3 1-16,0 1 16,-2 1-16,-1 0 0,0 0 0,0-2 15,-1 3-15,0 0 16,0 0-16,1-1 0,1-2 0,2 0 16,-1 0-16,0-2 0,2 0 15,0 0-15,3-4 0,1-4 0,2-1 16,2-3-16,1-1 15,1 0-15,-3-1 0,-2 1 0,-1 0 16</inkml:trace>
  <inkml:trace contextRef="#ctx0" brushRef="#br0" timeOffset="357668.4683">12757 2289 0,'0'0'0,"0"0"0,0 0 0,0 0 16,-23 12-16,23-12 0,-22 18 15,22-18-15,-25 21 0,7-9 16,-1 3-16,-2-1 0,1 0 0,-6 3 16,1 2-16,2-1 0,2-2 15,-4 3-15,0-2 16,8-4-16,2 0 0,2-3 15,2-1-15,2-1 0,2-1 16,1-2-16,2-2 0,1-2 0,3-1 16,5-5-16,6-1 0,-2-1 15,-2 3-15,0 0 0</inkml:trace>
  <inkml:trace contextRef="#ctx0" brushRef="#br0" timeOffset="357916.5594">13023 2247 0,'0'0'0,"0"0"0,0 0 15,0 0-15,27 19 0,-27-19 16,17 22-16,-8-7 0,0 3 0,-1 1 16,-2 2-16,0 0 0,-2 2 15,0 4-15,-2 0 0,-2 2 16,-1 0-16,-3-1 0,-1 0 15,-3-2-15,-2-1 0,-7 7 16,-5-3-16,-3-1 0,-1-2 16,5-4-16,3-3 0,4-5 15</inkml:trace>
  <inkml:trace contextRef="#ctx0" brushRef="#br0" timeOffset="488351.514">9081 12150 0,'0'0'0,"0"0"0,0 0 16,0 0-16,0 0 0,0 0 15,0 0-15,0 0 0,0 0 0,0 0 16</inkml:trace>
  <inkml:trace contextRef="#ctx0" brushRef="#br0" timeOffset="488879.3706">10181 13353 0,'0'0'0,"0"0"0,0 0 15,0 0-15,0 0 0,0 0 16,0 0-16,0 0 0,0 0 0,0 0 15,0 0-15,0 0 0</inkml:trace>
  <inkml:trace contextRef="#ctx0" brushRef="#br0" timeOffset="489903.2215">6841 14085 0,'0'0'0,"0"0"16,0 0-16,0 0 0,0 0 0,-29-2 15,29 2-15,0 0 16,-30-4-16,18 1 0,2 0 16,1-1-16,2 2 0,1 0 0,3 1 15,-3-1-15,2 0 0,4 2 16,0 3-16,4-1 0,3 0 16,2-1-16,3 0 0,0-1 0,5 2 15,1-2-15,8-2 16,6 2-16,2 0 0,0 0 15,0 0-15,-1 0 0,-4 0 0,3 0 16,-3 0-16,-5 2 0,-7-2 16,-1 0-16</inkml:trace>
  <inkml:trace contextRef="#ctx0" brushRef="#br0" timeOffset="490120.5024">6643 14341 0,'0'0'0,"0"0"16,0 0-16,0 0 0,26-5 15,-26 5-15,42-15 16,-14 8-16,4 0 0,8 0 16,4 0-16,17-2 0,2 2 0,15 0 15,13 2-15,-19 0 16,-16 2-16,-12 0 0</inkml:trace>
  <inkml:trace contextRef="#ctx0" brushRef="#br0" timeOffset="491209.8729">8158 14339 0,'0'0'16,"0"0"-16,0 0 0,0 0 0,0 0 16,0 0-16,0 0 0,0 0 15,-12-17-15,12 17 0,0 0 16,0 0-16,0 0 0,0 0 16,0 0-16,0 0 0,0 0 0,20-13 15,-20 13-15,29-4 0,-29 4 16,38-3-16,-10 2 15,-1-2-15,3-1 0,11-1 16,5 1-16,0 2 0,1-1 0,14 2 16,6 2-16,4-4 0,-8-1 15,19 0-15,1 2 0,-6 2 16,-7 3-16,18-3 0,5-1 16,-9 1-16,-8 3 0,46-4 15,-3-2-15,-17 0 0,-14-1 0,10 2 16,7 2-16,-15-1 0,-9-1 15,13 1-15,10-2 16,-12 2-16,-10 0 0,13 3 16,9 1-16,-12-2 0,-7-2 15,7 1-15,5 2 0,-16 3 0,-9 0 0,14-3 16,10-2 0,-18 2-16,-11 1 0,-4 3 0,-2 2 15,-3-3-15,-2-2 0,-6-2 16,-5-2-16,-4 1 0,-3 1 0,-2-5 15,-1-4-15,-7 3 0,-6 3 16,-1-1-16,0 0 0,-4 3 16,0 1-16,-7 2 0,-4 1 15,-2-2-15,-4-2 0,-10-6 16,-7-2-16,7 4 0,4 0 0,0 2 16</inkml:trace>
  <inkml:trace contextRef="#ctx0" brushRef="#br0" timeOffset="491688.3804">9556 14555 0,'0'0'0,"0"0"15,0 0-15,25 3 0,-25-3 0,32 8 16,-11-1-16,3 4 0,0 2 16,8 5-16,1 2 0,-1 0 15,0 1-15,6 8 0,0 2 16,-7-1-16,-5 0 0,0 9 16,-7 2-16,-3-2 0,-4-4 15,-4 1-15,-4 0 0,-1-4 16,-2-4-16,-1-4 0,-1-4 15,0-2-15,-1-2 0,-1 0 0,-1 1 16,1-5-16,1-1 0,0-5 16,1-4-16,-2-3 0,0-4 15,-2-1-15,-2-2 0,3 2 16,0 2-16,1 0 0</inkml:trace>
  <inkml:trace contextRef="#ctx0" brushRef="#br0" timeOffset="491985.3025">10078 14690 0,'0'0'0,"0"0"16,0 0-16,0 0 0,0 0 0,-16 22 15,16-22-15,-14 23 16,14-23-16,-23 30 0,6-12 15,1 1-15,-1 1 0,-8 8 0,-3 0 16,2-2-16,-1-1 0,-3 5 16,3 1-16,3-3 0,2-2 15,0-2-15,-1-4 0,5-3 16,1-3-16,4-2 0,3-2 16,2-3-16,2-1 0,0-3 15,2-4-15,2 0 0,-1 1 0,1 0 16</inkml:trace>
  <inkml:trace contextRef="#ctx0" brushRef="#br0" timeOffset="492335.5996">10442 14457 0,'0'0'15,"0"0"-15,0 0 0,23 2 0,-14 0 16,2 3-16,3 2 0,-1 2 16,-1 0-16,1 6 0,-2 1 15,-4 0-15,-4 0 0,-4 3 16,-4 2-16,-3-2 0,-2-2 0,-3-2 16,-3-1-16,0-1 15,-1 1-15,-2 1 0,2-1 16,4-3-16,3-1 0,2-1 0,1-3 15,3-1-15,1 0 0,2-2 16,1-1-16,7 0 0,6 0 16,7 1-16,7-1 15,0 1-15,1-1 0,2 1 0,1-1 16,4 0-16,-2 1 0,-7-2 16,-4 1-16,-4-1 0</inkml:trace>
  <inkml:trace contextRef="#ctx0" brushRef="#br0" timeOffset="492535.1881">10460 14998 0,'0'0'16,"0"0"-16,22 3 0,-5-1 15,1 0-15,16 1 0,6 1 16,1-1-16,-1 1 0,12 1 15,2-1-15,-7 0 0,-5 0 0,4-2 16,-3 1-16,-6-3 0,-5-1 16,-4-1-16,-6 1 0,-5 0 15</inkml:trace>
  <inkml:trace contextRef="#ctx0" brushRef="#br0" timeOffset="492801.9666">10782 14901 0,'0'0'0,"0"0"0,0 0 15,0 0-15,9 22 0,-9-22 16,6 22-16,-3-9 0,-1-1 0,-1 2 16,0 3-16,0 0 15,0-1-15,-1 1 0,0 1 16,-1 0-16,0-1 0,0-1 0,0 1 15,0-4-15,0-2 0,1-3 16,1-1-16,0-2 0,0-1 16,2-3-16,3-4 0,-2 0 15,1 0-15,-2 2 0</inkml:trace>
  <inkml:trace contextRef="#ctx0" brushRef="#br0" timeOffset="493034.6795">11259 14819 0,'0'0'0,"0"0"0,0 0 0,0 0 16,0 0-16,6 22 0,-6-22 16,1 22-16,-1-22 0,0 28 15,0-10-15,-3 2 0,-2 0 16,-1 1-16,-3 1 0,0-1 0,0 0 15,-5 3-15,-3-2 0,-4-4 16,-3-3-16,4-2 16,4-1-16,1-3 0</inkml:trace>
  <inkml:trace contextRef="#ctx0" brushRef="#br0" timeOffset="493526.5211">8024 13571 0,'0'0'0,"0"0"16,0 0-16,21 12 0,-21-12 0,24 15 15,-5-2-15,0 1 0,2 1 16,5 6-16,-1 1 0,-1 2 16,1-1-16,3 6 0,0 1 15,-4-3-15,-2-3 0,-3 0 16,-3-1-16,-1-1 16,-3-1-16,-3-1 0,-2-2 15,1-4-15,-3-3 0,-1-3 0,-1 0 16,-1-2-16,0-3 0,-2-3 15,-2-5-15,1-2 16,-1-2-16,1 2 0,0 0 0,0 2 16</inkml:trace>
  <inkml:trace contextRef="#ctx0" brushRef="#br0" timeOffset="493798.4997">8436 13503 0,'0'0'0,"0"0"16,0 0-16,0 0 0,0 0 16,0 0-16,-12 25 15,12-25-15,-24 29 16,9-11-16,1 2 0,-2 2 0,0 1 16,-1-1-16,2-2 0,-6 7 15,-1 1-15,1-1 0,1-2 0,-2 2 16,2-1-16,4-4 0,3-3 15,2-2-15,2-3 16,0-3-16,3-2 0,2-3 0,1-3 16,-1-3-16,0-2 0,1 1 15,0 1-15,1-1 0</inkml:trace>
  <inkml:trace contextRef="#ctx0" brushRef="#br0" timeOffset="494157.4987">8634 13294 0,'0'0'0,"0"0"0,0 0 0,0 0 16,28-10-16,-28 10 0,26 4 16,-10 0-16,-1 1 0,1 1 15,0 0-15,-1 3 0,-3 1 0,0 5 16,-2 1-16,-5 2 0,-1 0 15,-7 0-15,-2 0 16,-3-2-16,0-1 0,-1 1 0,-1 2 16,1-4-16,1-1 0,0-2 15,2-1-15,-1-2 0,2-1 16,1 0-16,2-1 0,1-1 16,1 0-16,7-3 0,0 0 15,4-2-15,4-1 0,6 1 16,3 1-16,0 0 0,-1 2 0,0-1 15,1 1-15,-5-2 0,-2 0 16,-4 0-16,-2 0 16,-1 0-16</inkml:trace>
  <inkml:trace contextRef="#ctx0" brushRef="#br0" timeOffset="494335.5372">8788 13858 0,'0'0'0,"0"0"0,0 0 16,32 0-16,-32 0 0,38-4 16,-11 4-16,0 0 0,2 0 0,9-1 15,2 0-15,-3 0 0,-4 0 16,4-3-16,-2-2 0,-6 1 16,-6 2-16,-4 0 0</inkml:trace>
  <inkml:trace contextRef="#ctx0" brushRef="#br0" timeOffset="494602.7497">9050 13712 0,'0'0'0,"0"0"0,0 0 16,0 0-16,4 27 0,-4-27 15,0 23-15,0-23 0,-3 24 0,0-10 16,0 2-16,-1-2 0,0 0 0,-1 0 16,2-1-16,-4 0 15,2-1-15,1-1 0,0-2 16,1 0-16,1-2 0,0 0 16,-1-2-16,3-2 0,0-3 15,3 1-15,-3-1 0,2 1 0</inkml:trace>
  <inkml:trace contextRef="#ctx0" brushRef="#br0" timeOffset="494875.757">9385 13616 0,'0'0'0,"0"0"0,0 0 16,0 0-16,0 0 0,0 0 15,6 25-15,-6-25 0,2 24 0,-2-24 16,1 31-16,-1-15 0,0 1 16,-1 2-16,0 1 15,0 0-15,0-1 0,0 4 0,-1-1 16,2-1-16,0-2 0,0-1 16,0-1-16,0-2 0,0-2 15,2 0-15,-1-2 16,1-3-16,0-2 0,-1-2 0,0-1 15,0 1-15</inkml:trace>
  <inkml:trace contextRef="#ctx0" brushRef="#br0" timeOffset="495115.7612">9876 13721 0,'0'0'0,"0"0"16,26 2-16,-8-2 0,1 0 0,12 2 16,5 2-16,-1 0 15,0 0-15,10 2 0,-1-1 16,-5-1-16,-2-1 0,-8 0 16,-3-1-16,-2-4 15,-4-5-15,-7 3 0,-2 1 0,-2 0 16</inkml:trace>
  <inkml:trace contextRef="#ctx0" brushRef="#br0" timeOffset="495364.7361">10213 13595 0,'0'0'16,"0"0"-16,0 0 0,0 0 0,0 0 15,2 29-15,-2-29 0,-1 25 16,1-25-16,-3 32 0,0-13 16,-2-1-16,1 0 0,-2-1 15,0 2-15,-1-1 0,0 1 16,0 3-16,0-2 0,3-1 16,0 0-16,1-1 15,0-1-15,-1-2 0,1-3 16,1-1-16,0-1 0,0-3 15</inkml:trace>
  <inkml:trace contextRef="#ctx0" brushRef="#br0" timeOffset="495731.7731">10563 13621 0,'0'0'15,"0"0"-15,0 0 0,33-3 0,-33 3 16,31-1-16,-12 3 16,1 1-16,0-1 0,2 6 15,-2 3-15,-5 1 0,-4 1 0,-5 1 16,-5 0-16,-6-1 0,-6 0 16,-3 1-16,-1-1 0,-4-1 15,-2 1-15,-4 2 0,1 1 16,3-2-16,3 0 0,4-2 15,2-1-15,2-2 0,2-1 0,2-1 16,3 0 0,5-1-16,6 0 0,4-1 0,4-1 15,2-1-15,3 0 0,0-2 16,0-1-16,8-4 0,-1-2 16,-2 1-16,-4-2 0,-3-3 15,-3-2-15,-3 2 0,-2 0 0,-2 3 16</inkml:trace>
  <inkml:trace contextRef="#ctx0" brushRef="#br0" timeOffset="496012.7458">11000 13532 0,'0'0'0,"0"0"0,0 0 15,18 9-15,-18-9 0,22 13 16,-5-3-16,-1 1 0,1 2 0,6 7 15,2 2-15,-1 0 16,0 0-16,-2 1 0,-1 0 16,1 4-16,-3-2 0,-1 2 0,-3 1 15,-1-4-15,-3-4 0,-1-2 16,0-3-16,-4-1 0,-1-3 16,-1 0-16,0-2 0,-1-3 15,-1-2-15,-2-4 0,-1-2 16,1 2-16,0-4 0,0 4 15</inkml:trace>
  <inkml:trace contextRef="#ctx0" brushRef="#br0" timeOffset="496269.7602">11318 13598 0,'0'0'0,"0"0"0,0 0 15,0 0-15,0 0 0,-13 25 16,13-25-16,-15 21 0,15-21 0,-17 28 16,6-11-16,0-1 0,0 0 15,0 2-15,1 0 0,0 0 16,0 1-16,-2 2 0,1-1 16,1-3-16,0-1 0,2-3 15,1-1-15,1 0 0,0-1 0,1-4 16,0-2-1,3-2-15,0 0 0,0-1 0</inkml:trace>
  <inkml:trace contextRef="#ctx0" brushRef="#br0" timeOffset="496436.7828">11538 13661 0,'0'0'0,"0"0"16,23-4-16,-6 2 0,2 1 15,3 2-15,3 1 0,6-1 16,0-1-16,-2 1 0,-2 2 16,-2-1-16,0 0 0,1-2 15,-3-2-15,-4-1 0,-3 1 0,-4 1 16</inkml:trace>
  <inkml:trace contextRef="#ctx0" brushRef="#br0" timeOffset="496693.7951">11744 13527 0,'0'0'0,"0"0"0,0 0 16,0 0-16,0 0 0,0 28 0,0-28 15,2 23-15,-2-9 0,-3 1 16,0 2-16,-1 0 0,-2 1 15,1-1-15,0 1 0,-1 3 16,-1 0-16,1-2 0,1 1 16,1-2-16,-1-2 0,3-2 15,1-2-15,0-1 0,0-3 0,0 0 16</inkml:trace>
  <inkml:trace contextRef="#ctx0" brushRef="#br0" timeOffset="497117.802">12371 13634 0,'0'0'0,"0"0"0,0 0 0,0 0 16,11-23-16,-11 23 0,3-16 15,-3 5-15,-1 0 0,-5-1 16,-2 1-16,-2-1 0,-1 0 0,-6 0 15,-3 0-15,-6-1 16,-1-1-16,0 2 16,-1 3-16,4 1 0,2 3 0,-2 0 15,3 3-15,2 3 0,4 2 0,1 3 16,3 2-16,5-1 16,1 2-16,5 2 0,4 2 0,1 2 15,4 3-15,2-1 0,1 3 16,0 1-16,-1 3 0,4 5 15,-1 1-15,-2-2 0,0-1 16,-2-2-16,-2-1 0,-3-1 16,-3-4-16,-3 1 0,-2-2 15,-2-2-15,-2-1 0,-2-3 16,-2-4-16,-4-1 0,-4-1 0,-4-2 16,-4-4-1,0-4-15,-2-3 0,6 1 16,4 2-16,4 0 0</inkml:trace>
  <inkml:trace contextRef="#ctx0" brushRef="#br0" timeOffset="497835.7866">12425 13716 0,'0'0'0,"0"0"15,0 0-15,0 0 0,10 21 0,-10-21 16,3 20-16,-2-8 0,-1 0 16,-1 1-16,-1 1 15,0 1-15,-1-1 0,0 0 0,0-1 16,-1-2-16,1 0 0,0-2 16,-1 0-16,1-2 0,1 1 0,1-4 15,1 0-15,0-4 16,1 2-16,-1-2 0,3 0 15,1-3-15,0 0 0,0-4 16,2-4-16,-2 1 0,1 0 0,-1-2 16,1 0-16,-1-1 0,1 1 15,1 1-15,-1 0 0,1-1 16,0 0-16,0-2 16,1-1-16,-2 6 0,2 1 0,-1 1 15,1 1-15,-1 1 16,-1 2-16,2 2 0,0 3 15,1 1-15,0 2 0,-1 2 16,-1 1-16,1 1 0,-2 1 0,3 2 16,-1-1-16,-2 0 0,1-1 15,-1 1-15,0-3 0,-2-1 16,0-2-16,0 1 0,2 0 16,-1-2-16,2 0 0,0-3 15,1-1-15,1-1 0,-1-2 0,2-1 16,1-1-16,-1-1 15,0-1-15,0-1 0,-1 1 16,0-3-16,0 1 0,-1 0 0,-2-2 16,1 0-16,-1 1 0,-1 1 15,1 1-15,-2 1 0,0 1 16,1 1-16,-1 0 0,-1 2 16,1 1-16,0 2 0,0 2 15,0 2-15,1 3 0,-1 1 16,0 1-16,1-1 0,-1 0 0,0 2 15,1 1-15,-1 0 0,1 0 16,1-2-16,-1-1 0,1 0 16,0-1-16,-1-1 0,0-2 15,-2 0-15,0 0 0,-2-4 16,0 0-16,0 0 0,-5-8 16,1 2-16,1 1 0,1 1 15</inkml:trace>
  <inkml:trace contextRef="#ctx0" brushRef="#br0" timeOffset="497999.8247">12783 13418 0,'0'0'0,"0"0"16,0 0-16,0 0 0,0 0 15,22 9-15,-22-9 0,0 0 16,0 0-16,22 7 15,-17-5-15,-2-2 0</inkml:trace>
  <inkml:trace contextRef="#ctx0" brushRef="#br0" timeOffset="498310.8305">13131 13441 0,'0'0'0,"0"0"16,0 0-16,21 17 0,-11-7 0,2 2 15,3 4-15,-2 1 16,0 2-16,5 9 0,1 4 16,-2-1-16,0-2 0,4 11 15,0 1-15,-3-3 0,0-3 0,0 2 16,-3-3-16,-2-1 0,-1-2 16,-1-2-16,-1-1 0,0-6 15,0-4-15,-1-4 0,-1-2 16,-3-3-16,0-2 0,-2-2 15,0-3-15,2-3 0,-1-2 0,-4-7 16,-3-4 0,1 1-16,-1-4 0,1 4 0,1 1 15,0 2-15</inkml:trace>
  <inkml:trace contextRef="#ctx0" brushRef="#br0" timeOffset="498540.7999">13468 13704 0,'0'0'16,"0"0"-16,0 0 0,0 0 0,0 0 16,0 0-16,0 0 0,-17 23 15,17-23-15,-19 16 0,19-16 16,-28 18-16,11-9 0,1 0 16,-1 2-16,-1-1 0,0 0 0,-2 1 15,-1 2-15,-3 0 16,2-1-16,1 0 0,1-2 15,1 0-15,0-1 0,-3 0 16,-2 0-16,1-1 0,0 1 0,4-2 16,2-1-16,4-1 0</inkml:trace>
  <inkml:trace contextRef="#ctx0" brushRef="#br0" timeOffset="500658.9684">9050 13148 0,'0'0'0,"0"0"16,0 0-16,-18-11 0,18 11 0,-21-7 15,21 7-15,-32-5 0,13 3 16,-7 1-1,-7 2-15,-3 2 0,-3 3 0,-13 1 16,-12 3-16,4 3 0,3 3 0,-11 6 16,4 0-16,5 2 0,3-1 15,-6 12-15,5 5 16,-1 3-16,3 2 16,10-7-16,7-7 0,-2 14 0,1 4 15,8-5-15,5-1 0,-3 16 16,10-5-16,9-25 0,5-1 15,10 20-15,12-2 0,-5-17 16,2 1-16,7 1 0,6 2 16,0-10-16,4-3 0,9 0 15,5-1-15,0 0 0,0-1 0,17 1 16,7-3-16,-12-6 16,-1-2-16,37 2 0,-2 0 15,-15-5-15,-10-4 0,9-3 16,7-2-16,-6-2 15,-2-1-15,-5 1 0,-4 0 0,-7-3 0,-6-3 16,-2-4-16,1-4 16,-2-1-16,-3 0 0,-7 1 15,-4 0-15,-4-5 0,-5-4 0,0-2 16,1 0-16,-5 1 0,-2 1 16,-6-4-16,-4-3 0,-2 4 15,0 4-15,-4-7 0,-2-2 16,-4 0-16,-2 1 0,0 15 15,0-4-15,-1 0 0,-1 0 0,-4 0 16,-3-2-16,-5 2 0,-2 0 16,-3-1-16,-3-1 0,-1 5 15,1 1-15,-7-2 0,-6-1 16,8 6-16,0 4 0,-5 0 16,-6 3-16,1 2 0,0 2 0,-7 3 15,-1 0-15,2 4 16,-3 4-16,3 4 0,2 5 15,-1 1-15,6 1 0,10-5 0,9-2 16,6-3-16</inkml:trace>
  <inkml:trace contextRef="#ctx0" brushRef="#br0" timeOffset="501635.049">10742 14412 0,'0'0'16,"0"0"-16,-16-6 0,4 3 15,-3 0-15,-5-2 0,-3-1 16,-9-1-16,0 1 0,-5 0 16,-4 2-16,-10 0 0,2 3 0,-10-1 15,3 3-15,0 1 0,2 1 16,-5 4-16,-1 3 0,-7 1 15,4 1-15,1 3 0,0 2 16,-4 2-16,5 1 0,3 1 16,2 2-16,7 0 0,6 1 0,1 8 15,2 6 1,7-3-16,6 0 0,-2 16 0,11-2 16,10-20-16,4 1 0,7 5 15,6 1-15,4-1 0,3-1 0,7 3 16,4 3-16,2-6 15,1-3-15,4 2 0,2 2 16,8-3-16,6-3 0,32 12 0,2-5 16,-11-6-16,-8-2 0,1-2 15,3-1-15,-2-4 0,0-2 16,5 1-16,3 2 0,-1-3 16,-1-3-16,-2-4 0,-2-4 15,-7-1-15,-6-2 0,0-1 16,-1-2-16,3-2 0,3-2 0,-4 1 15,-1-1-15,-7-5 0,-5-4 16,-1-2-16,0-1 0,-7-2 16,-3 0-16,-5-2 0,-4-1 15,0-2-15,1 0 0,-4-2 16,-3 1-16,-1-2 0,-3 0 0,-6 9 16,0-2-16,-2-2 15,1 1-15,-1-7 0,0-3 16,-1 4-16,0 3 0,-2-4 15,-1-5-15,0 3 0,-2 4 16,-3 1-16,-1 0 0,-4-3 0,-1-4 16,-4 0-16,-5-2 0,-4 3 15,-4 1-15,-3-1 0,-2 1 16,-2 0-16,-1 2 0,-3 1 16,-3 4-16,-4-1 0,-3 0 15,-3 3-15,-3 0 0,-4 2 16,3 2-16,-3 2 0,0 1 15,15 4-15,12 0 0,9 3 0</inkml:trace>
  <inkml:trace contextRef="#ctx0" brushRef="#br0" timeOffset="503596.3245">13729 14105 0,'0'0'0,"0"0"15,0 0-15,0 0 0,0 0 0,11-20 16,-11 20-16,0 0 15,23-16-15,-23 16 0,35-10 16,-11 6-16,1 0 0,4 1 16,3 2-16,6-1 0,-2 2 0,1 1 15,-1 3-15,4 0 0,-6 1 16,-6 1-16,-6-2 0,-5 0 16,-2-1-16,-3 0 0</inkml:trace>
  <inkml:trace contextRef="#ctx0" brushRef="#br0" timeOffset="503769.4282">13566 14397 0,'0'0'0,"0"0"0,0 0 16,0 0-16,32-3 0,-12 1 15,5-1-15,5-1 0,4 1 16,6-2-16,5 1 0,12 0 15,-1 1-15,13 1 0,-3 3 16,-3-1-16,-15 0 0,-9 0 16</inkml:trace>
  <inkml:trace contextRef="#ctx0" brushRef="#br0" timeOffset="504152.3076">14871 13958 0,'0'0'0,"0"0"15,0 0-15,-2 25 0,2-25 0,-2 30 16,-1-10-16,0 2 16,0 3-16,0 3 0,-2 1 15,-1 8-15,-2-2 0,-1 10 16,-1-3-16,2-2 0,1-4 16,0-1-16,3-3 0,0-2 0,3-2 15,-1 4-15,1-2 0,1-8 16,0-3-16,1-3 0,0-1 15,-1-3-15,0-3 0,1-3 16,1-4-16,-2-2 0,3 2 0,-3-2 16</inkml:trace>
  <inkml:trace contextRef="#ctx0" brushRef="#br0" timeOffset="504366.6178">15239 14122 0,'0'0'0,"11"-1"0,7-2 15,1 2-15,2 0 0,11 1 0,5 0 16,8 2-16,-2-1 0,-1 1 16,-1 0-16,-6-1 0,-5 0 15,-1-3-15,-5-3 0,-5 1 16,-5 1-16,-3 0 0</inkml:trace>
  <inkml:trace contextRef="#ctx0" brushRef="#br0" timeOffset="504623.6229">15464 13991 0,'0'0'0,"0"0"0,0 0 0,0 0 15,2 23-15,-2-23 0,-3 20 16,3-20-16,-4 28 0,0-12 16,1 2-16,-1 1 0,-1-1 0,0 3 15,-1 1-15,-2 5 0,2 0 16,-1 0-16,1 0 16,-1-2-16,2-2 0,1-2 0,3-4 15,0-1-15,0-4 0,0 0 16</inkml:trace>
  <inkml:trace contextRef="#ctx0" brushRef="#br0" timeOffset="505188.0787">16208 14170 0,'0'0'0,"0"0"0,0 0 0,27-1 16,-27 1-16,34 0 0,-11 0 15,2-1-15,2-1 0,12 2 16,4 0-16,-2 0 0,1 0 0,15-1 16,4 1-16,-1 0 0,-2 0 15,14 2-15,1 2 16,-6-3-16,-4-1 0,13 1 0,1 1 16,5 0-16,-6 1 0,2 0 15,4 1-15,-5-1 0,-3 0 16,35 4-16,-7 1 0,-15-2 15,-11-4-15,4 1 0,1-1 16,-11 4-16,-10 2 0,18-3 16,10-1-16,-12-1 0,-7 0 15,-4 3-15,-1 1 0,4-3 16,2-3-16,-2 4 0,0 2 16,-10-3-16,-6-3 0,0 1 0,0 0 15,-1 3-15,0 2 0,-3-1 16,-3-2-16,-3-1 0,-3-1 15,-2 2-15,-4 1 0,-5 0 16,-2 0-16,-3 0 0,-1-1 16,-4 1-16,-3 0 0,-4 0 15,-3 1-15,-10-1 0,-5 1 0,3-2 16,0-1-16,2-1 0</inkml:trace>
  <inkml:trace contextRef="#ctx0" brushRef="#br0" timeOffset="505718.2998">16645 14606 0,'0'0'0,"0"0"15,0 0-15,0 0 0,0 0 0,0 0 16,0 0-16,-6-20 15,6 20-15,0 0 0,0 0 16,0 0-16,22-9 0,-22 9 16,28 7-16,-28-7 0,34 13 0,-13-2 15,3 2-15,6 5 16,-1 1-16,2 2 0,1 2 0,3 5 16,-4 0-16,-1 0 0,-2 1 15,-2 0-15,-4 0 0,-2 7 16,-5-1-16,-3-4 0,-2-5 15,-5 2-15,-1 1 0,-3-3 16,-1-4-16,-2 1 0,-2-1 16,0-3-16,0-4 0,-1-3 15,2-2-15,1-5 0,1 0 0,-4-8 16,-1-6-16,-1 0 0,1 1 16,2 2-16,0 0 0,0 2 15</inkml:trace>
  <inkml:trace contextRef="#ctx0" brushRef="#br0" timeOffset="506018.5058">17204 14720 0,'0'0'0,"0"0"0,0 0 15,0 0-15,0 0 0,-16 16 16,16-16-16,-12 21 0,12-21 0,-20 25 15,7-12-15,-1 3 16,-2 2-16,0 1 0,-2 4 16,-5 3-16,-1-3 0,1 1 15,1-1-15,1-2 0,1-1 0,-2 3 16,2-1-16,3-3 0,4-4 16,1-2-16,1-2 0,3-4 15,2 0-15,-2-5 0,0-3 16,1-3-16,0-3 0,6-3 15,4-2-15,1 2 0,-2 2 0,0 2 16</inkml:trace>
  <inkml:trace contextRef="#ctx0" brushRef="#br0" timeOffset="506369.1418">17471 14405 0,'0'0'0,"0"0"16,0 0-16,22-2 0,-10 3 0,2 0 16,3 2-16,-1 1 0,0 0 15,2 5-15,0 2 0,-2-1 16,-2 1-16,-2 1 0,-2 3 16,-3-1-16,-3 0 0,-3 0 15,-1 0-15,-2 1 0,-1 0 16,-2 0-16,0-1 0,-2-1 15,0-1-15,1 0 0,-1 0 16,2-2-16,-1-2 0,3 2 16,-1-3-16,3 1 0,1-1 0,6-1 15,3-2-15,5 2 0,6-1 16,5 2-16,5 1 0,1-1 16,1 2-16,5 0 0,0 1 15,-6 7-15,-5 7 0,-4-4 16,-4-5-16,-4-2 0</inkml:trace>
  <inkml:trace contextRef="#ctx0" brushRef="#br0" timeOffset="506570.0141">17726 15061 0,'0'0'0,"0"0"0,0 0 15,41-2-15,-20 2 0,11 0 0,3 2 16,3-1-16,3-1 0,9 2 16,1 2-16,-6-3 15,-3 2-15,-1-4 0,-7-2 0,-7 0 16,-6 1-16,-5 1 16</inkml:trace>
  <inkml:trace contextRef="#ctx0" brushRef="#br0" timeOffset="506835.3095">17982 14979 0,'0'0'0,"0"0"0,0 0 0,0 0 15,0 0-15,0 24 0,0-24 16,-2 23-16,2-23 0,-2 27 15,1-11-15,0 0 0,-2-1 0,1 1 16,0 1-16,0-1 0,1-1 16,-2 3-16,1-1 15,1-5-15,0-1 0,0 0 16,0-1-16,1-5 0,1 0 0,0-1 16,0 0-16,-1-1 0</inkml:trace>
  <inkml:trace contextRef="#ctx0" brushRef="#br0" timeOffset="507087.3423">18615 14868 0,'0'0'0,"0"0"0,0 0 0,0 0 0,2 22 15,-2-22-15,0 29 16,0-29-16,0 37 0,-1-15 0,-1 4 16,0 0-16,-2 0 0,0 9 15,-2 1-15,1 0 0,-1-2 16,-1 8-16,-2-1 0,0-5 16,1-5-16,1-1 0,0-7 15,3-5-15</inkml:trace>
  <inkml:trace contextRef="#ctx0" brushRef="#br0" timeOffset="507638.2105">16449 13536 0,'0'0'0,"0"0"0,0 0 0,0 0 16,27-6-16,-27 6 0,34 6 16,-14-3-16,1-1 0,1 4 15,1 1-15,5 2 0,-2 0 16,-1 3-16,-3 2 0,-2 2 0,-3 0 15,-7 2-15,-5 2 16,-4-1-16,-4-1 0,-5 4 16,-7 1-16,-1-1 0,-3-1 0,-3 1 15,-3-1-15,1-3 0,4-1 16,0 1-16,1 0 16,4-3-16,1-1 0,4-3 0,4-4 15,1 3-15,3-1 0,4-1 16,5-2-16,4-1 0,4 0 0,9-2 15,5-3-15,-4 1 16,-6-1-16,-3 1 0</inkml:trace>
  <inkml:trace contextRef="#ctx0" brushRef="#br0" timeOffset="508079.2516">16990 13585 0,'0'0'15,"0"0"-15,0 0 0,12-22 0,-6 13 16,1 0-16,3 0 0,1 1 16,1 1-16,3-3 0,-3 0 15,0 2-15,-1 1 0,-1 1 16,-1 2-16,-3 1 0,1 1 15,0 2-15,-1 2 0,0 1 0,0 2 16,1 4-16,0 3 16,-2 2-16,1 0 0,0 7 15,1 2-15,1 0 0,0 0 0,0 0 16,-1 0-16,2 1 0,0 1 16,4 4-16,0 0 0,-1-2 15,0-4-15,1 0 0,2-3 16,0 0-16,2-1 0,1-2 15,3-2-15,-2-3 0,-4-2 16,-1-4-16,-2-3 0,-2-2 16,-1-1-16,-1-7 15,1-6-15,-3 4 16,-1 2-16,0 0 0</inkml:trace>
  <inkml:trace contextRef="#ctx0" brushRef="#br0" timeOffset="508347.2649">17495 13582 0,'0'0'0,"0"0"16,0 0-16,0 0 0,0 0 16,-11 21-16,11-21 0,-17 22 15,17-22-15,-24 26 0,10-11 16,-1 2-16,1 1 0,-1-1 15,-1 1-15,-2 3 0,1-1 0,-1 0 16,0 2-16,0-3 16,1-3-16,3 0 0,2-1 15,1 0-15,2-1 0,1-2 0,1 1 16,0-2-16,2-1 0,0-2 16,2-3-16,1-1 0,2-4 0,-3 2 15,3-2-15,0 0 16</inkml:trace>
  <inkml:trace contextRef="#ctx0" brushRef="#br0" timeOffset="508593.2329">17909 13774 0,'0'0'16,"10"0"-16,5 1 0,1 0 15,4 1-15,10-1 0,3 1 16,8 1-16,-2 0 0,-1 0 16,-3 0-16,-2 1 0,-1 0 0,3 0 15,-3-2 1,-6-3-16,-6-2 0,-5 1 16,-3 0-16,-3 1 15</inkml:trace>
  <inkml:trace contextRef="#ctx0" brushRef="#br0" timeOffset="508841.2364">18215 13705 0,'0'0'0,"0"0"0,0 0 0,0 0 15,0 25-15,0-25 0,0 21 16,0-21-16,0 23 0,-1-9 15,-1 2-15,-1-1 0,0 2 0,0-2 16,-2 1-16,1 1 16,-1 3-16,1 3 0,1 1 15,-1-3-15,2-1 0,3-3 16,3 0-16,1-4 0,4-4 0,-2 0 16,-2-2-16,1-2 0</inkml:trace>
  <inkml:trace contextRef="#ctx0" brushRef="#br0" timeOffset="509273.2445">19008 13606 0,'0'0'16,"0"0"-16,0 0 0,0 0 15,3-23-15,-3 23 0,-1-21 16,1 21-16,-6-19 0,1 10 16,-2 1-16,-2-1 0,-1 1 15,-2 0-15,-1 1 0,-1 2 0,-1 0 16,1 2-16,1 2 0,1 2 16,1 0-16,1 3 0,1 0 15,1 3-15,2 0 0,-1 6 16,2 3-16,2 1 0,2-1 15,2 2-15,1 5 0,2 0 0,0 1 16,1 2 0,0 1-16,1-2 0,0-2 0,0 4 15,-2-1-15,-2-1 0,-1-3 0,-2-1 16,-2-3-16,-4-1 0,-1 0 16,-3-4-16,-2-3 15,-1-2-15,-2-2 0,-7-6 16,-3-3-16,5-1 15,0-3-15,-1-1 0,4 0 0,4 1 16,2 1 0,2 2-16</inkml:trace>
  <inkml:trace contextRef="#ctx0" brushRef="#br0" timeOffset="510039.3132">19055 13670 0,'0'0'0,"0"0"0,0 0 16,0 0-16,0 0 0,15 26 15,-15-26-15,7 21 0,-7-21 0,4 25 16,-3-10-16,1-1 16,-2 0-16,0 1 0,-2-1 15,1 0-15,0 0 0,0-1 0,-1 0 16,0-2-16,0-1 0,0-2 15,1-2-15,0 0 0,0 0 16,0-2-16,1-1 0,0 0 16,0-3-16,2-1 0,0-3 15,2-1-15,-1-2 0,1-1 16,1-1-16,-1-1 0,2 0 0,0 1 16,3-2-16,1 3 0,1 0 15,5-4-15,0 1 0,-2 1 16,0 1-16,-2 0 15,0 2-15,-1 1 0,0 3 0,-1 2 16,0 2 0,0 1-16,1 1 15,-3 1-15,-2 1 0,3 2 0,-1 2 16,-3-2-16,0 0 0,-2 2 0,-1 0 16,0 1-16,-1 2 0,1 2 15,-1-1-15,0-2 0,1-4 16,-1-1-16,0 0 0,0-1 15,1 0-15,3-1 16,0-1-16,2 0 0,1-2 16,-1-2-16,2-1 0,0-2 0,1-1 15,0-2-15,1 0 0,0 0 16,-1-1-16,1-2 0,1 0 16,-1 0-16,0 1 0,2-4 15,1 2-15,-3 0 0,-2 2 16,0 0-16,-1 1 0,-1 2 15,-2 1-15,-2 2 0,1 1 16,-2 1-16,0 1 0,0 1 16,-1 2-16,1 1 0,-1 1 0,-1 1 15,0 1-15,-1 1 0,-2 0 16,1 1-16,0 2 0,0-2 16,0 0-16,0 1 0,1-3 15,0 1-15,0-1 0,0 0 16,0 0-16,2-2 0,0-1 0,1-2 15,1 0-15,-1-1 16,0-2-16,-3-5 0,-2-2 16,0 1-16,1 0 0,0 1 15</inkml:trace>
  <inkml:trace contextRef="#ctx0" brushRef="#br0" timeOffset="510189.3186">19429 13423 0,'0'0'0,"0"0"16,0 0-16,0 0 0,0 0 0,0 0 15,23 23 1,-23-23-16,0 0 0,14 18 0</inkml:trace>
  <inkml:trace contextRef="#ctx0" brushRef="#br0" timeOffset="510658.3469">19688 13759 0,'0'0'16,"0"0"-16,0 0 0,0 0 0,24-10 15,-15 4-15,2 0 16,1-1-16,1 0 0,2 0 15,1-1 1,1-2-16,-1-1 0,0 1 0,-3 2 16,3-3-16,0 1 0,-2 1 0,-1 0 15,-1 1-15,-1 0 16,-2 2-16,-2 1 0,-2 3 0,0 1 16,-2 2-16,-1 2 0,1 1 15,0 1-15,0 1 0,0 1 16,0 4-16,-1 4 15,0 0-15,0 1 0,2 8 16,-1-1-16,0 0 0,2 1 0,0-1 16,1 0-16,-1 1 0,1 0 15,2 5-15,4-2 16,-4-6-16,2-1 0,3 3 0,1-2 16,0-4-16,1-2 0,0-5 15,-1-2-15,-2-1 0,-1 0 16,-2-5-16,-1-3 0,-5-3 15,-2-4-15,-2-5 0,-1-3 16,0 2-16,1 3 0,0 1 16</inkml:trace>
  <inkml:trace contextRef="#ctx0" brushRef="#br0" timeOffset="510947.3955">20206 13743 0,'0'0'16,"0"0"-16,0 0 16,-11 17-16,11-17 0,-17 14 0,17-14 0,-21 15 15,9-4-15,0 1 0,1-1 16,-3 1-16,-4 0 16,0-1-16,1-1 0,-5 4 15,0-1-15,2 0 0,2-2 0,0 1 16,-2 0-16,2-4 0,3-3 0,-1 1 15,2 0-15,1 1 16,2-3-16,1 0 0,2 1 16,0-2-16,2-1 0,0 0 15,1 1-15,0-3 0,1 0 0,-1-1 16,2 1-16,0-1 0</inkml:trace>
  <inkml:trace contextRef="#ctx0" brushRef="#br0" timeOffset="515654.2839">17756 13126 0,'0'0'0,"0"0"16,0 0-16,-16-13 0,16 13 0,-26-13 16,5 3-16,-3 2 15,-3 1-15,-15-3 0,-7 2 16,1 0-16,-2 2 0,-15 0 16,-2 5-16,-10 2 0,4 5 0,-3 6 15,-4 6-15,-6 6 0,7 2 16,-11 6-16,0 3 0,10-2 15,6 1-15,-27 27 0,11 4 16,15-1-16,11 0 0,4 5 16,2 5-16,14-8 0,9-8 15,3 5-15,2 2 0,7-2 16,4 0-16,7 5 0,4 3 16,4-6-16,2-3 0,5 6 15,4 5-15,2-5 0,2-3 0,8 4 16,7 5-16,1-9 0,2-4 15,4 3-15,4 3 0,3-7 16,4-4-16,12 1 0,7 3 16,-7-7-16,-6-4 0,14 0 15,11 0-15,-2-6 0,-1-4 0,10 6 16,10 5-16,-6-12 0,-2-7 16,8 3-16,9 3 15,-11-1-15,-7-3 0,9-2 0,7-1 16,-9-6-16,-8-3 0,4-2 15,2-3-15,-2-3 0,-2-3 16,-1-4-16,-2-4 0,-10 0 16,-6 0-16,11-6 0,7-3 15,-8 2-15,-6-2 0,8-1 16,4-2-16,-9 2 0,-8 0 0,12-5 16,8-4-16,2 0 15,2 1-15,-1-3 0,-1 0 16,-21 1-16,-13 2 0,1-7 0,2-5 15,1-3-15,1-3 0,-3-1 16,-2-2-16,0 0 0,1-2 16,-6-6-16,-2-2 0,0 2 15,-2 3-15,1-4 0,1-4 16,-7 8-16,-3 2 0,-6-2 16,-3-1-16,-1-2 0,2-1 15,-2-4-15,0-5 0,-7 2 0,-6 2 16,-3-5-16,-3-3 0,-2 3 15,-1 2-15,-3-4 16,-2-4-16,-3 0 0,0 1 0,-8-2 16,-5 0-16,-2 3 0,-1 2 15,-1-2-15,-2-3 0,4 6 16,3 4-16,-9-3 0,-4-1 16,-4 2-16,-2 3 0,-2 0 15,-1 2-15,-4 1 0,-4 1 0,-9 2 16,-7 1-16,4 3 15,1 3-15,-2-4 0,-3-3 0,1 7 16,1 3-16,-6 5 0,-1 3 16,-3 4-16,1 2 0,-8-3 15,-5-4-15,6 8 0,3 5 16,-5 7-16,-4 3 0,-3-2 16,-1-2-16,-4 0 0,-2 0 15,-4 3-15,-2 2 0,-17 2 16,-12 3-16,6 5 0,6 1 15,-9 5-15,-5 2 0,0-2 0,0 1 16,40-4-16,29-3 16,19-1-16</inkml:trace>
  <inkml:trace contextRef="#ctx0" brushRef="#br0" timeOffset="518235.6465">13876 15715 0,'0'0'0,"0"0"16,-4-20-16,3 13 0,0-1 0,-2-3 15,-3-1 1,-2-1-16,0 0 0,-7-3 15,-2-1-15,-3 3 0,-2 0 0,-2 5 16,-2 3-16,-1 1 0,-3 2 0,-8 1 16,0 4-16,1 2 15,2 4-15,0 2 0,0 3 16,3 2-16,3 0 0,-2 9 16,4 2-16,1 2 0,3-1 0,2 4 15,1 4-15,4 1 0,1 0 16,5 3-16,3 2 0,2 3 15,4-1-15,3 10 0,3-1 16,1 1-16,3 0 0,1 2 16,1 1-16,0 5 0,0-3 15,-2-2-15,-1 0 0,-2-4 0,1-2 16,-3 0-16,1 2 16,-4-3-16,-2-3 0,-2 17 0,-3-11 15,0-17-15,0 2 0,-14 7 16,-6-8-16,7-18 0,-3 0 15,-1-1-15,-2 1 0,-7-4 16,-4 0-16,-3-2 0,0-1 16,-5-4-16,-5-3 0,-5-3 15,-5-2-15,2-1 0,2-3 0,1-4 16,0-2-16,-2-1 0,-2-1 16,-27-5-16,5 2 15,17 15-15,12 10 0,14-3 0,13-2 16,6-1-16</inkml:trace>
  <inkml:trace contextRef="#ctx0" brushRef="#br0" timeOffset="518435.5568">12497 16305 0,'0'0'0,"0"0"16,39-7-16,-16 3 0,6 0 15,16 0-15,7 1 0,-3 0 16,-1 0-16,17 1 0,18-3 16,-8 3-16,-6 1 0,9-1 15,-3-2-15,-12 1 0,-18 0 0,-12 2 16</inkml:trace>
  <inkml:trace contextRef="#ctx0" brushRef="#br0" timeOffset="518718.814">13935 15945 0,'0'0'15,"0"0"-15,0 0 0,0 0 0,-26 21 16,26-21-16,-33 25 15,15-10-15,1 1 0,-1 3 0,-2 3 16,-3 8-16,1-1 0,2 3 16,2 0-16,2 8 0,3-3 15,6 2-15,2 2 0,4-4 16,2 0-16,8 5 0,5-2 16,0-4-16,0-3 0,-3-7 0,-2-6 15,-3-4-15</inkml:trace>
  <inkml:trace contextRef="#ctx0" brushRef="#br0" timeOffset="519088.0707">14079 16198 0,'0'0'0,"0"0"15,0 0-15,0 0 0,12-22 16,-6 15-16,3 0 16,0 0-16,1 2 0,0-1 15,0 2-15,-1 1 0,0 1 0,0 3 16,0 3-16,-1 0 16,-2 2-16,0 4 0,-1 3 15,0 2-15,-1 2 16,2 3-16,-1 0 0,1 2 0,-1 1 15,2-1-15,0-1 0,5 2 16,2 1-16,0-2 0,0 0 0,4 2 16,0-2-16,-3-2 15,0-2-15,-1-3 0,1-2 16,1-4-16,0 0 0,1-6 16,-1-2-16,-2 0 0,-3 0 0,-3 0 15</inkml:trace>
  <inkml:trace contextRef="#ctx0" brushRef="#br0" timeOffset="519387.8179">14476 16127 0,'0'0'0,"0"0"0,0 0 16,0 0-16,0 0 0,0 0 15,-22 24-15,22-24 0,-21 24 0,6-9 16,-6 1 0,1 1-16,0 0 0,-7 5 0,-3 2 0,1-1 15,1-1-15,0 3 16,2 1-16,-4 1 0,3-3 16,3-3-16,1-1 0,2-3 0,2-2 15,4-3-15,2-3 16,3 0-16,2-2 0,1-2 0,2 1 15,0-4-15,2-2 0,1 1 16,0 0-16,0-1 0</inkml:trace>
  <inkml:trace contextRef="#ctx0" brushRef="#br0" timeOffset="519688.4545">14864 16218 0,'0'0'15,"0"0"-15,7 11 0,-4-4 0,1 1 16,-1 4-16,1 4 0,0 0 16,-2 2-16,-1 6 0,-1 2 15,0 0-15,-1 1 0,-4 1 16,-2 0-16,-2-2 0,-1-1 15,-1 3-15,0-3 0,0-1 0,0-1 16,1-5-16,0-3 16,2-2-16,1-1 0,0-3 15,3-3-15,0-4 0,1-2 0,0 0 16,1 0-16,-1 0 0</inkml:trace>
  <inkml:trace contextRef="#ctx0" brushRef="#br0" timeOffset="519901.9566">15342 16380 0,'0'0'0,"10"-1"0,4 1 16,5-1-16,3-1 0,10 2 16,3 1-16,-1-1 0,0 0 15,5-1-15,-3 1 0,1 0 16,-2 0-16,-3-2 0,-3 0 15,-5-1-15,-3 1 0,-5-3 16,-1-2-16,-4 1 0,-2 1 16,-2 1-16</inkml:trace>
  <inkml:trace contextRef="#ctx0" brushRef="#br0" timeOffset="520285.3244">16206 16223 0,'0'0'0,"0"0"0,0 0 0,0 0 16,2 20-16,-2-20 0,3 23 15,-3-23-15,2 29 0,-2-12 0,0 2 16,-1 2-16,0 0 0,-1 10 15,0 1-15,0 0 16,0-2-16,0 2 0,-1 1 0,0 5 16,1-3-16,0 1 0,0-2 15,0-2-15,1-2 0,0-3 16,0 0-16,0-2 0,1-1 0,0-2 16,0-1-16,-1-4 15,0-3-15,0 0 0,0-2 16,1-2-16,0-1 0,0-2 15,0-2-15,0-2 0,0 0 0,0-3 16,0 3-16,0-3 0,-4-2 16,2 1-16,2 1 0,-2-2 15</inkml:trace>
  <inkml:trace contextRef="#ctx0" brushRef="#br0" timeOffset="521019.2705">17680 16394 0,'0'0'0,"0"0"16,0 0-16,34 0 0,-34 0 0,37 2 15,-9-1-15,1 2 0,0-1 0,11 2 16,5-1-16,5 1 16,-1 1-16,-3-1 0,-1 1 15,-4-2-15,-3 0 0,5 1 16,-3 1-16,-4-2 0,-7 0 0,-4-2 15,-5-2-15,-6-2 0,-4-2 16,-4 2-16,0 0 0,-2 0 16</inkml:trace>
  <inkml:trace contextRef="#ctx0" brushRef="#br0" timeOffset="521268.9466">18174 16387 0,'0'0'0,"0"0"0,0 0 0,0 0 16,0 0-16,-9 19 0,9-19 16,-4 19-16,4-19 0,-7 27 15,4-11-15,0-1 0,-1 0 0,0 0 16,-2 3-16,1-2 16,-1 0-16,1 1 0,-1 1 15,0 2-15,0-2 0,0 0 0,-1-1 16,3-2-16,1-3 0,2-2 15,0-2-15,2-2 0,1-4 16,1 0-16,-3-2 0,2 3 0</inkml:trace>
  <inkml:trace contextRef="#ctx0" brushRef="#br0" timeOffset="521469.2858">18298 16604 0,'0'0'0,"0"0"0,0 0 0,0 0 16,0 0-16,0 0 0,0 0 16,7 24-16,-7-24 0,2 19 15,-2-19-15,4 21 0,-4-21 0,-2 22 16,-2-10-16,-2 0 16,-4-1-16,1-2 0,1 0 15,2-2-15</inkml:trace>
  <inkml:trace contextRef="#ctx0" brushRef="#br0" timeOffset="522485.7609">17651 16789 0,'0'0'0,"0"0"0,0 0 0,0 0 0,0 0 15,0 0-15,31 1 16,-31-1-16,37 1 0,-12 2 0,5 0 15,0 1-15,0 1 0,13 1 16,3 0-16,-3 0 0,-1 0 16,7 1-16,0 0 0,-7-2 15,-5 0-15,-1 1 0,2 0 16,-5 0-16,-3-2 0,-2 0 16,-3 0-16,-9 0 0,-3 1 0,-2 1 15,-2 1-15,-2-1 0,-2-1 16,-2 2-16,-2 2 15,-1-2-15,-1 1 0,-3 2 0,0 0 16,-3 1-16,1-1 0,-3 0 16,-1 0-16,-1 2 0,-1 1 0,1 1 15,0 0-15,1 0 16,1 0-16,0-1 0,0 0 16,1-1-16,0-1 0,-2 0 15,-1 1-15,0-5 0,1-2 0,-1-1 16,-1 0-16,0 0 15,0-2-15,-1 0 0,0-2 0,1 0 16,0-2-16,-1 0 0,-1-2 16,1-2-16,2-1 0,-1-1 15,-1-2-15,1-1 0,1-3 16,2 2-16,2 1 0,3 1 0,2 1 16,3 0-16,2 0 15,3 1-15,1 1 0,3-1 16,1-1-16,0 1 0,0 2 0,5-1 15,1 0-15,2 1 0,1 1 16,-1 1-16,-2 2 0,0 0 16,-3-1-16,2 2 0,0 0 15,1 0-15,-1 1 0,1 0 16,0 0-16,-1 1 0,-2 0 0,-1 0 16,1 1-16,-2 1 15,-1-1-15,-1 0 0,0 0 16,-2 1-16,2 1 0,1-1 15,2-1-15,-2 0 0,-3 0 0,-1-1 16,1 1-16,-2 0 0,1 0 16,0-1-16,0 2 0,0-2 15,-2 1-15,1 0 0,-1 0 16,0 0-16,-1 2 0,0-1 16,-1 0-16,0 0 0,0 0 15,0 1-15,-1-1 0,0 0 0,0 1 16,0-1-16,1 0 15,-1 1-15,0 1 0,0 0 16,1 0-16,-2 0 0,0 1 0,0 1 16,1 0-16,-1 0 0,0-1 0,0 0 15,0 1-15,1 0 16,-1 1-16,0 1 0,0 1 16,0 0-16,-1 2 0,0 0 0,0 1 15,0 1-15,0 1 0,-1 0 16,0 2-16,0 1 0,-2 0 15,0 1-15,-1 1 0,-3 3 16,0-2-16,-2 3 0,-4 2 16,0 0-16,-1 1 0,-3-2 15,1 0-15,-4 0 0,-2-1 16,-12 5-16,-6 0 0,-4-4 16,-5-3-16,-22 5 0,-12-1 15,-4-5-15,-3-6 0,9-1 16,13-2-16,18-3 0</inkml:trace>
  <inkml:trace contextRef="#ctx0" brushRef="#br0" timeOffset="529502.2669">22319 13353 0,'0'0'0,"0"0"0,0 0 16,0 0-16,0 0 0,0 0 0,0 0 15,0 0-15,0 0 0,0 0 16,0 0-16,-27-10 0,27 10 0,-27-4 16,27 4-16,-36-3 15,14 1-15,-1 0 0,-3-1 16,3 1-16,1 0 0,-8-1 16,1 0-16,2 1 0,3 1 0,2 0 15,1 1-15,3 1 0,3 0 16,1 3-16,0 0 15,2 3-15,2 2 0,3 3 0,2 2 16,2 1-16,1 1 0,2 4 16,1 3-16,0 1 0,0 1 0,0 12 15,0 4-15,-1 0 16,-1 0-16,-5 13 0,-1 3 16,-2-4-16,-1-3 0,-4 12 0,-4 3 15,3-6-15,0-5 0,3 8 16,2 0-16,3-11 0,0-9 15,2-1-15,3 0 0,1-6 16,2-4-16,5-6 0,2-2 16,0-1-16,1-2 0,7 1 15,3 0-15,-3-3 0,-1-3 0,6 1 16,5 1-16,0-1 0,3-2 16,2 0-16,3-2 15,0 2-15,0 2 0,9 4 0,7 1 16,-7-6-16,-4-3 0,-6-2 15,-8-3-15,-9-2 0</inkml:trace>
  <inkml:trace contextRef="#ctx0" brushRef="#br0" timeOffset="530302.6282">25139 13546 0,'0'0'0,"0"0"15,24-3-15,-24 3 0,33-1 0,-10 2 16,4 2-16,9 0 0,-1 0 16,1 1-16,3 1 0,3 3 15,-5 0-15,2-1 0,-1 1 16,-3-2-16,-5-1 0,1 1 16,-3 1-16,-8-1 0,-3 0 15,0 3-15,-2 3 16,-1 1-16,-2 2 0,-2 3 0,-3 2 15,0 1-15,-2-1 0,-1 5 0,-3 3 16,-1 0-16,0-1 0,-1 7 16,0 5-16,-2 0 15,0 0-15,-2 8 0,-1 0 0,1 2 16,0 0-16,0 6 0,0-3 16,1 0-16,1-1 0,-1-2 15,2 0-15,1-2 0,1-3 0,-1 5 16,0-2-16,-3-3 15,1-3-15,-1 2 0,-3 2 16,-5-5-16,-3-7 0,-12-2 0,-6-5 16,-10-5-16,-8-4 0,15-5 15,9-3-15,9-3 0</inkml:trace>
  <inkml:trace contextRef="#ctx0" brushRef="#br0" timeOffset="530885.7943">22817 13745 0,'0'0'15,"-3"-13"-15,1-1 0,0 1 0,0 0 16,-2-6-16,0-2 15,-2 0-15,0 2 0,-4-4 0,-1 2 16,-1 3-16,-1 2 0,-2 5 16,0 3-16,-3 6 0,-3 4 15,-2 5-15,-2 3 0,3 1 16,3 2-16,1 5 0,3 4 16,0 4-16,3 0 0,4 6 15,1 1-15,3 7 0,0 1 0,4 3 16,2 4-16,1-3 0,0-1 15,4 11-15,0 3 0,0-7 16,-1-6-16,0 2 0,0 1 16,-3-3-16,-1-3 0,-5 7 15,-4 0-15,0-11 0,0-4 0,-4 0 16,-2 1-16,-4-7 0,-1-4 16,-6-4-16,-5-3 15,3-7-15,-3-3 0,-6-5 16,-6-3-16,7-1 0,4-1 0,8 1 15,6 1-15,4-1 0</inkml:trace>
  <inkml:trace contextRef="#ctx0" brushRef="#br0" timeOffset="531063.7956">22164 14050 0,'0'0'16,"0"0"-16,0 0 0,0 0 0,0 0 15,32-16-15,-12 14 0,2-1 16,2 3-16,5 0 0,4 0 16,4 1-16,3 1 0,13 1 15,1 1-15,1 0 0,-11-2 0,-8 0 16</inkml:trace>
  <inkml:trace contextRef="#ctx0" brushRef="#br0" timeOffset="531331.8284">23162 13784 0,'0'0'16,"0"0"-16,0 0 0,-15 18 0,15-18 15,-21 23-15,7-7 16,1 1-16,0 1 0,0 4 0,2 4 15,-1 9-15,1 2 16,4 0-16,1 1 16,2-4-16,1-1 0,3 4 0,4-3 0,0-3 15,2-2-15,1-5 0,3-4 16,2-8-16,3-7 0,-4 0 16,-2-1-16,-2-2 0</inkml:trace>
  <inkml:trace contextRef="#ctx0" brushRef="#br0" timeOffset="531571.2013">23303 13927 0,'0'0'0,"0"0"15,0 0-15,10 23 0,-5-13 0,4 3 16,3 5-16,5 6 0,0 1 15,0 1-15,-2 3 0,0-2 16,-2 0-16,2 6 0,0-1 16,-2-3-16,-1-4 0,-3-3 15,-3-1-15,1-7 0,-2-2 16,1-2-16,-2-3 0,0 0 16</inkml:trace>
  <inkml:trace contextRef="#ctx0" brushRef="#br0" timeOffset="531840.1761">23508 13822 0,'0'0'0,"0"0"16,0 0-16,0 0 0,0 0 0,0 0 16,0 0-1,-7 29-15,7-29 0,-9 23 0,9-23 16,-14 30-16,4-12 0,-2 3 15,-3 2-15,0 0 16,1 0-16,-4 6 0,2-1 0,-1-1 16,1-3-16,-1-2 0,1-3 15,0-3-15,2-3 0,-1-3 16,2-4-16,2-1 0,1 0 0,3-2 16</inkml:trace>
  <inkml:trace contextRef="#ctx0" brushRef="#br0" timeOffset="532077.1793">23755 13991 0,'0'0'0,"0"0"16,0 0-16,6 24 0,-2-13 0,0 3 15,0 1-15,1 3 0,-1 2 16,1 6-16,-2 0 0,-1 1 15,0 0-15,-2 1 0,-1-1 16,-1-3-16,-1-2 0,-3 3 16,1-2-16,-1-5 0,2-3 0,-1-5 15,1-4-15,1-3 0,1 0 16,-1 0-16</inkml:trace>
  <inkml:trace contextRef="#ctx0" brushRef="#br0" timeOffset="532234.1825">24416 14141 0,'0'0'0,"10"0"0,7-2 16,3 2-16,4 0 0,12 2 0,6 2 16,8 1-16,-3 2 0,-3-2 15,-2 2-15,-2-3 0,-9 0 16,-7 0-16</inkml:trace>
  <inkml:trace contextRef="#ctx0" brushRef="#br0" timeOffset="532524.4662">25159 14033 0,'0'0'0,"0"0"0,0 0 16,0 0-16,-4 25 0,4-25 15,-6 36-15,2-15 0,0-1 0,-1 6 16,2 5-1,-2 7-15,1 0 0,-2 10 0,1 2 16,1-10-16,0-7 0,1-6 0</inkml:trace>
  <inkml:trace contextRef="#ctx0" brushRef="#br0" timeOffset="533015.4174">26374 14237 0,'0'0'16,"12"0"-16,7 0 0,1 2 0,1-1 15,15 3-15,8 1 16,15 3-16,0 1 0,10 3 0,-4 1 15,-10-2-15,-9-2 0,-4-3 16,-10-1-16,-9-1 0</inkml:trace>
  <inkml:trace contextRef="#ctx0" brushRef="#br0" timeOffset="533247.421">26712 14089 0,'0'0'0,"0"0"0,0 0 15,0 22-15,0-22 0,0 27 0,0-8 16,0 2-16,0 3 0,0 10 16,1 1-16,0 2 0,-1 0 15,0 11-15,0-2 0,0-8 0,0-7 16,0-6-16</inkml:trace>
  <inkml:trace contextRef="#ctx0" brushRef="#br0" timeOffset="533811.6047">27996 13729 0,'0'0'0,"0"0"16,0 0-16,0 0 0,0 0 0,0 0 15,-5-19-15,5 19 0,-20-12 16,20 12-16,-35-14 15,14 7-15,-1 2 0,-2 1 0,-1 0 16,-5-2-16,2 2 0,1-1 16,-1 1-16,4 0 0,2 0 15,3 1-15,3 1 0,1-1 16,3 1-16,2 1 0,2 0 16,0 1-16,0 1 0,1 1 15,2 2-15,1 0 0,0 1 0,2 6 16,0 5-16,1 0 0,0 0 15,1 10-15,1 3 16,1 0-16,0 1 0,0 6 0,1 4 16,0 7-16,0 1 0,2 2 15,-1 3-15,0 3 0,-1-5 16,-1 6-16,0-1 0,2-6 0,2-6 16,1-1-16,0-1 15,1-4-15,0-4 0,2-1 16,1-2-16,-1-5 0,-1-6 0,7 2 15,4 0-15,3-5 0,3-2 16,3-4-16,1-1 0,3-3 16,2-4-16,2-4 0,0-6 15,-2 1-15,-1-1 0,-8 2 16,-7 1-16,-5 1 0</inkml:trace>
  <inkml:trace contextRef="#ctx0" brushRef="#br0" timeOffset="534269.4508">28843 13775 0,'0'0'0,"0"0"0,0 0 16,0 0-16,-13-24 0,13 24 16,-25-12-1,7 7-15,0 4 0,-2 2 0,-2 4 16,-1 2-16,-2 1 0,-4 6 16,2 4-16,3 3 0,2 3 0,-1 9 15,3 3-15,3 2 0,4 1 16,4 6-16,5 5 15,2 0-15,1 2 0,1 12 0,0 10 16,1-7-16,0-3 0,0 9 16,0 0-16,-2-5 0,0-3 15,-1-2-15,0 0 0,-5 18 16,-3-13-16,-6-5 0,-3-3 16,-7-10-16,-1-7 0,-4-2 0,-2-1 15,-8-8-15,-5-4 0,-6-14 16,-3-9-16,6-6 0,5-4 15,14 1-15,9 2 16,7 0-16</inkml:trace>
  <inkml:trace contextRef="#ctx0" brushRef="#br0" timeOffset="534469.5094">28090 14324 0,'0'0'0,"0"0"16,0 0-16,25-6 0,-25 6 0,29-3 16,-5 2-1,1 2-15,2 0 0,4 1 0,4 2 16,12 0-16,1-1 0,8-2 16,-2-2-16,-11-1 0,-8 1 0,-6 1 15</inkml:trace>
  <inkml:trace contextRef="#ctx0" brushRef="#br0" timeOffset="534735.523">28952 14044 0,'0'0'0,"0"0"0,0 0 16,-11 16-16,11-16 0,-11 22 0,2-2 15,0-1-15,1 1 0,2 4 16,1 6-16,0 8 16,0-1-16,2 9 0,2 2 15,2-8-15,2-4 0,3-3 0,2-2 16,0 3-16,1-4 0,2-5 16,3-6-16,-5-10 15,1-5-15,0-6 0,0-4 0,-2 1 16,-1 1-16,-2 0 0</inkml:trace>
  <inkml:trace contextRef="#ctx0" brushRef="#br0" timeOffset="534974.5292">29192 14216 0,'0'0'0,"0"0"16,0 0-16,0 0 0,20 23 0,-20-23 15,20 25-15,-9-9 0,0 1 16,1 2-16,2 2 0,1 0 16,0 1-16,4 3 0,-3 1 15,0-4-15,-1-2 0,-3-2 16,-1 0-16,-2-5 0,0-2 0,-2-5 16,-3-4-16,0 0 0,0-1 15,-1 0-15</inkml:trace>
  <inkml:trace contextRef="#ctx0" brushRef="#br0" timeOffset="535203.5271">29385 14222 0,'0'0'16,"0"0"-16,0 0 0,0 0 15,0 0-15,0 0 0,-9 30 16,9-30-16,-8 28 0,3-11 15,-2 2-15,1-1 0,-1 0 16,0-2-16,1 0 0,-1 0 16,2 0-16,-2 0 0,2-3 15,-1-1-15,2-3 0,0-5 16,2-1-16,2-3 0,0-4 0,0 1 16,0 1-16,0-1 0</inkml:trace>
  <inkml:trace contextRef="#ctx0" brushRef="#br0" timeOffset="535407.5298">29712 14287 0,'0'0'0,"0"0"15,0 0-15,0 0 0,16 18 0,-16-18 16,12 21-16,-6-8 0,0 0 16,0 1-16,-1 2 0,0 2 15,-1 1-15,-1 1 0,1 0 16,-1 5-16,-2-3 0,-1-1 15,-1 0-15,0-1 0,0-1 16,-2-5-16,0-3 16,0-1-16,1-3 0,-1 0 0</inkml:trace>
  <inkml:trace contextRef="#ctx0" brushRef="#br0" timeOffset="535602.5358">30418 14329 0,'0'0'0,"11"0"16,7 0-16,4 1 0,4 1 15,1 0-15,-2 0 0,10 1 16,12 1-16,-7-1 0,-3 0 16,-4-1-16,-5-1 0,-3-1 15,-7 1-15,-2-1 0</inkml:trace>
  <inkml:trace contextRef="#ctx0" brushRef="#br0" timeOffset="535819.5394">31065 14280 0,'0'0'15,"0"0"-15,0 0 0,2 21 0,-2-21 16,3 27-16,-3-27 15,2 37-15,-1-16 0,-1 1 16,1 1-16,-1 7 0,1-1 0,0-1 16,0-2-16,0-2 0,0-1 15,2-7-15,0-3 0,-1-3 16,0-1-16,0-1 0</inkml:trace>
  <inkml:trace contextRef="#ctx0" brushRef="#br0" timeOffset="536302.0948">31334 13661 0,'0'0'15,"0"0"-15,0 0 0,0 0 0,0 0 16,26-13-16,-26 13 15,24-4-15,-24 4 0,31 1 0,-13 1 16,1 3-16,0 0 0,2 2 16,2 1-16,5 6 0,-3 1 15,-1 3-15,-1 1 0,-3 1 16,-2 2-16,-2 3 0,0 0 16,0 9-16,-1 3 0,-4 2 15,-3 1-15,-1 2 0,-3 1 0,2 10 16,1 1-16,-3-2 0,0 0 15,0 9-15,-1 1 0,0-4 16,1-3-16,1 2 0,2 1 16,-2 3-16,1-5 0,0-1 15,1 0-15,-3-5 0,1-4 0,-2-3 16,0-2-16,-1-4 16,-1-3-16,-1-2 0,0-3 15,-5-5-15,-1-5 0,-1-1 16,0-1-16,1-6 0,-1-2 15,-4-3-15,-3-1 0,0-5 16,-2-4-16,-10-6 16,-9-6-16,3 0 0,2 0 0,5 3 15,7 3-15,3 2 0</inkml:trace>
  <inkml:trace contextRef="#ctx0" brushRef="#br0" timeOffset="536486.2123">32173 14423 0,'0'0'15,"10"-1"-15,7-1 0,0 1 0,3 0 0,10 1 16,4 1 0,7 1-16,-3 2 0,-2 1 0,-3 2 15,-6-2-15,-2 0 0,-2 0 16,-6 0-16,-2-3 0</inkml:trace>
  <inkml:trace contextRef="#ctx0" brushRef="#br0" timeOffset="536622.6263">32324 14729 0,'0'0'0,"0"0"0,23 3 0,-3-1 15,6 1-15,4 0 0,7 0 16,1 1-16,-5-1 0,-5-1 15</inkml:trace>
  <inkml:trace contextRef="#ctx0" brushRef="#br0" timeOffset="536952.8654">33014 14530 0,'0'0'0,"0"0"0,0 0 16,-25 15-16,25-15 0,-21 18 0,10-6 16,0 3-16,1 1 0,0 6 15,2 1-15,4-2 0,3-3 0,3-1 16,4 0-16,4 0 0,3 0 16,4-1-1,5-3-15,4-3 0,2-3 16,-2-2-16,-4-2 0,7-3 15,-1-4-15,-1-2 0,-3-1 16,-2-3-16,-2-1 0,-5-4 0,-4 1 16,-5-3-16,-5 0 15,-8-4-15,-5-1 0,-5 1 0,-7 1 16,-4 0-16,-4 0 0,1 2 16,7 3-16,5 4 0</inkml:trace>
  <inkml:trace contextRef="#ctx0" brushRef="#br0" timeOffset="539268.8446">25848 14841 0,'0'0'0,"0"0"0,0 0 0,0 0 15,0 0-15,0 0 0,0 0 16,-7 30-16,7-30 0,-3 28 15,3-28-15,-8 36 0,4-16 16,0 1-16,-2 2 0,1-2 0,-1 0 16,0 4-16,-1 0 15,2-1-15,-1-1 0,1-3 16,0-2-16,2-3 0,1-2 16,-1-4-16,1-2 0,0-3 0,0-2 15,2-2-15,-2-7 0,2 0 16,1 0-16,2-3 0,1-3 15,1-1-15,-1-3 0,4-2 16,1-1-16,1 1 0,1-2 0,0-1 16,0-1-16,-1 3 0,-1 1 15,-1 3-15,0 2 0,-1 0 16,-1 2-16,1 3 0,-2 1 16,2 2-16,1 2 0,-2 3 15,1 2-15,0 4 0,-2 1 0,1 5 16,-3 2-1,0 1-15,1-1 0,-3 2 0,-2 0 16,-1 1-16,1 0 0,-1-1 16,0 1-16,0-2 0,1-1 0,-2-1 15,1-1-15,1-3 0,1-1 16,2-5-16,2 0 0,1-5 16,2-1-16,3-3 0,3-1 15,2-2-15,0-3 0,-1 1 16,0 0-16,1 0 0,-2 0 15,-1-1-15,0 1 16,0 1-16,0 1 0,-2 3 0,-1 0 16,-1 3-16,-2 1 0,1 3 15,0 4-15,-2 1 0,0 1 16,-2 1-16,0 1 0,1 2 16,0 2-16,1 0 0,1 2 0,-1 0 15,2 2-15,2-2 0,1-1 16,2-2-16,2-1 0,2-2 15,0-2-15,1-1 0,-2-2 16,1-1-16,-2-1 16,0-3-16,1-2 0,-2-2 0,0-3 15,-1-1-15,0-2 0,-1-1 16,-1-2-16,-1-1 0,0 0 16,-2-1-16,-2 1 0,-1 0 15,0 2-15,-3-1 0,-1 1 16,-1 2-16,-1 2 0,-4 3 15,-2 3-15,-3 7 0,-2 4 16,1 1-16,1 1 0,0 3 16,-1 2-16,2-1 15,2 1-15,3 2 0,1 0 0,2 0 16,2 0-16,2 2 0,2-1 16,-2-6-16,1-2 0,2-1 15,0 0-15,1-3 0,-1 0 0,2-1 16,2-2-16,-2-1 15,1-2-15,2-4 0,1-4 16,-1 0-16,0-1 0,0-1 0,0-1 16,-2 0-16,0 2 0,-1 0 15,-2 1-15,0 1 0,-2 2 16,0 1-16,0 1 0,-1 0 16,0 2-16,0 1 0,0 0 15,1 2-15,-1 0 0,0 2 16,0 1-16,1 0 0,1 2 0,-1 1 15,1 0-15,1 1 0,0-1 16,1 2-16,-1 2 16,0-3-16,-1 0 0,2-2 0,0 0 15,-1-1-15,-2 0 0,2-2 16,0 1-16,1-3 0,-1-2 0,2-3 16,-1-1-16,1-1 15,0-1-15,-1 0 0,1-2 16,-2 2-16,1 1 0,-1 1 0,1 0 15,-2 1-15,2 0 0,0 3 16,3 1-16,0 1 0,0 1 16,3 4-16,2 3 15,1 0-15,-2 1 0,4 4 0,1 1 16,0 1-16,-1 0 0,1 2 16,1 4-16,-3-2 0,0-2 0,1 3 15,-1-3-15,-3-1 0,-2-1 16,-1-3-16,-2-2 15,-3-6-15,-1-2 0,-1-2 16,0 0-16,-1 0 0</inkml:trace>
  <inkml:trace contextRef="#ctx0" brushRef="#br0" timeOffset="539452.8818">27013 15024 0,'0'0'0,"0"0"15,0 0-15,0 0 0,0 0 0,0 0 16,-32 14-16,32-14 0,-28 24 16,9-7-16,-2 2 0,0 2 15,1 3-15,-4 8 0,1 0 16,3-6-16,4-3 0,1-4 16</inkml:trace>
  <inkml:trace contextRef="#ctx0" brushRef="#br0" timeOffset="540685.7776">32052 15325 0,'0'0'0,"0"0"15,0 0-15,0 0 0,0 0 0,0 0 16,4 29-16,-4-29 0,1 20 16,-1-20-16,0 26 15,0-13-15,0 1 0,-1 1 16,0 2-16,0-1 0,-1-1 0,1 0 16,0 1-16,-2-3 0,2-1 15,-1 0-15,0-2 0,1-2 16,1-2-16,0-2 0,0-2 15,0-2-15,2-1 0,0-4 16,2-2-16,0-3 0,0-1 0,2 0 16,-1 0-16,3-2 0,1-1 15,4-4-15,1 0 0,0 4 16,-1 2-16,0 1 0,-1-1 16,-1 1-16,0 0 0,0 3 15,0 1-15,-1 3 0,0 1 16,0 2-16,-1 3 15,0 1-15,0 3 0,-1 0 0,1 2 16,-1 1-16,-2 2 0,-1-2 16,2 0-16,-3 0 0,0-1 0,0-1 15,-2 0-15,-1-3 0,0-1 16,1 0-16,1-1 0,-1 0 16,-1 0-16,2-2 0,3-1 15,-1-1-15,2-2 0,-1 0 16,2-1-16,0-1 0,1 1 15,0-1-15,-1 1 0,2 1 16,0-1-16,0 3 0,1-1 16,-1 3-16,1 0 0,-1 2 15,0 1-15,-1 1 0,0 1 0,0 0 16,1 1-16,1-1 0,0 1 16,-1 2-16,-1 0 0,0 1 15,0 0-15,1-1 0,0-1 16,-1 0-16,-2 0 0,1-1 15,1 0-15,0-1 0,-1-2 16,3 0-16,2-2 0,0 0 16,1-1-16,2 1 15,1 0-15,0-1 16,-2 0-16,-1-1 0,-1 1 0,2 1 16,-1 2-16,-1 0 0,-2 0 15,-3 1-15,0 0 0,0 0 0,0 2 16,-1-1-16,1 1 15,0-1-15,-1 2 0,-1-1 16,-2-1-16,0 1 0,-2-1 0,-2-2 16,-2 0-16,-3-3 0,0 0 15,0-1-15,1 1 0,1-1 16</inkml:trace>
  <inkml:trace contextRef="#ctx0" brushRef="#br0" timeOffset="540848.4971">32600 15135 0,'0'0'0,"0"0"0,0 0 16,0 0-16,0 0 0,15 22 16,-15-22-16,4 20 0,-4-20 0,-7 21 15,7-21-15,0 0 0</inkml:trace>
  <inkml:trace contextRef="#ctx0" brushRef="#br0" timeOffset="542752.9879">22592 15257 0,'0'0'0,"0"0"0,0 0 15,-9-19-15,9 19 0,0 0 16,-10-19-16,5 12 0,1-2 0,0 1 16,-2 2-16,1-1 0,-1-2 15,-1 3-15,1-1 0,-3 1 16,-1 1-16,-2 3 0,-1 1 15,-2 2-15,0 1 0,0 1 16,-1 3-16,1 2 0,-2 3 16,-5 11-1,-1 6-15,3 7 0,5 4 16,3-2-16,3 0 0,1 11 0,4 3 16,1 7-16,2-2 0,5 3 15,2 2-15,1 8 0,-1-3 0,-1-3 16,-3-1-16,-3 1 15,-2 1-15,-5 10 0,-3 0 0,-3-12 16,-3-6-16,-8 19 16,2-10-16,-2-7 0,2-5 0,-8-10 15,-5-8-15,5-10 0,5-9 16,-4 0-16,-2-1 0,-1-5 16,-1-3-16,10-12 0,-2-4 15,-3-1-15,-2-1 0,1-4 16,-1-3-16,-2-8 0,-2-5 0,11 8 15,7 7-15,4 4 0</inkml:trace>
  <inkml:trace contextRef="#ctx0" brushRef="#br0" timeOffset="542954.8737">21760 15703 0,'0'0'0,"0"0"0,29 2 16,-11-1-16,2 2 0,11 0 0,6 0 16,1 0-16,2 1 0,13 2 15,2 0-15,-3-1 0,-2 0 16,11-1-16,2-3 0,-13 0 16,-12 0-16,-8-1 0</inkml:trace>
  <inkml:trace contextRef="#ctx0" brushRef="#br0" timeOffset="543236.3507">22929 15407 0,'0'0'0,"0"0"0,0 0 15,-19 19-15,10-11 0,-1 5 0,-1 3 16,-1 3-16,-2 2 0,-6 7 16,-1 2-16,2 1 0,2 2 0,-1 8 15,4 2-15,3-4 0,2-1 16,6-1-16,5-1 0,6 5 16,4-3-16,2-4 0,3-4 15,-4-6-15,-3-5 0,-3-5 16</inkml:trace>
  <inkml:trace contextRef="#ctx0" brushRef="#br0" timeOffset="543568.9516">23014 15605 0,'0'0'16,"0"0"-16,0 0 0,10-17 15,-6 12-15,3-1 0,2-1 16,-1 0-16,1 1 0,1 0 16,1 1-16,-1 2 0,-1 1 0,2 6 15,0 6 1,-3 0-16,-2 1 0,3 6 16,0 2-16,0 6 15,0 3-15,-1-3 0,0-2 0,4 12 16,3 6-16,-2-3 15,0-2-15,-1-2 0,0-4 0,0 4 16,-2-4-16,0-4 0,1-3 16,-2-5-16,-1-5 0,-3-4 15,1-1-15,1-4 0,-1-3 0,0 0 16,-2 0-16,-1 0 0</inkml:trace>
  <inkml:trace contextRef="#ctx0" brushRef="#br0" timeOffset="543864.5901">23441 15454 0,'0'0'0,"0"0"15,0 0-15,0 0 0,0 0 0,-17 21 16,17-21-16,-17 20 0,17-20 0,-21 28 15,8-11 1,-2 1-16,-3-1 0,-4 6 16,0 0-16,1 0 0,2-2 0,2-1 15,0-2-15,2-1 0,0-1 0,-1 3 16,-1 0 0,5-6-16,1-2 0,2-3 15,3-2-15,2-3 0,4-3 16,-2 1-16,2-1 0,-2 0 15</inkml:trace>
  <inkml:trace contextRef="#ctx0" brushRef="#br0" timeOffset="544203.0855">23599 15405 0,'0'0'0,"0"0"16,0 0-16,11 21 0,-11-21 16,10 22-16,-3-5 0,-1 2 15,1 1-15,3 9 0,1 1 16,-2 1-16,-1 0 0,-3 0 15,-1 0-15,0 7 0,-3-1 0,-2 1 16,-4-1-16,0-2 16,-3 0-16,0 0 0,0 0 15,-3 0-15,-2-4 0,-1-2 0,-1 0 16,-1-3-16,1-4 0,4-5 16,2-3-16,1-4 0</inkml:trace>
  <inkml:trace contextRef="#ctx0" brushRef="#br0" timeOffset="546102.234">22658 16419 0,'0'0'15,"0"0"-15,0 0 0,0 0 0,-2 21 16,2-21-16,-3 26 16,3-26-16,-2 32 0,0-14 15,-1 4-15,-1-2 0,1 0 0,-1 4 16,0-2-16,1 0 0,0 0 16,-1-2-16,1-2 15,1-4-15,0-2 0,1-3 0,-1-1 16,1-4-16,1-4 0,0 0 15,1-6-15,2-1 0,0-2 0,1-4 16,2-3-16,2-5 16,0-2-16,2-1 0,2-2 15,2 1-15,1-2 0,4-2 0,0 3 16,-3 2-16,-1 2 0,-3 3 16,-2 2-16,-3 3 0,0 3 15,-2 2-15,1 3 0,-3 4 16,1 2-16,-1 2 0,0 2 15,0 1-15,1 2 0,-1 3 16,0 3-16,1 2 0,-2 1 16,1 1-16,0-1 0,1 1 15,-1 1-15,-1-1 0,1 0 16,-1-2-16,0-3 0,0 0 16,0-2-16,2-1 0,-1-2 0,2-1 15,2-3-15,2-3 0,3-3 16,0-3-16,1-1 0,1 0 15,-1 0-15,2-1 0,2 1 16,0-1-16,2-1 0,-1 1 16,-2-2-16,-1 3 0,-2 1 0,1 4 15,1 5 1,-1 1-16,1 2 16,0-1-16,-1 2 0,1 1 0,1 3 15,-2 0-15,1 0 0,-1 1 16,-1 0-16,0-1 0,1 0 0,0-1 15,1-1-15,2-1 16,-1 0-16,1-4 0,-1-3 16,0-2-16,-3-3 0,-1-1 0,0-4 15,-1 1-15,-1-2 0,-1-2 16,-2-2-16,-3 0 0,0-1 16,-2-1-16,-1 0 15,-1 1-15,-1 1 0,0 2 0,-2 1 16,1 2-16,0 0 0,-2 4 15,-2 1-15,-2 4 0,0 3 0,-1 3 16,-1 4-16,1 0 16,0 2-16,3 2 0,0 1 15,2 0-15,0 0 0,3 0 0,1 2 16,1-1-16,2-2 0,0-1 16,2-2-16,2-2 0,0 0 0,-1-3 15,2-1-15,0-5 16,0-3-16,2-2 15,2-4-15,0-2 0,-3-1 0,1 0 16,0 0-16,1 0 0,0-1 16,-1-4-1,0-5-15,0 4 0,-1 2 16,-1 3-16,-2 1 0,0 3 0,-2 1 16,-1 3-16,2 1 0,-1 4 15,1 4-15,-1 1 0,-1 0 0,2 4 16,-1 2-16,2 0 0,0-3 15,4 5-15,2 3 16,-2-1-16,-2 0 0,3 0 16,1 2-16,-1-2 0,-1-1 0,0-3 15,0-1-15,-1-2 0,-1-1 16,-2-2-16,1-1 0,-1-1 16,0-2-16,3-3 0,1-4 15,-2-1-15,1-3 0,2 0 16,0 0-16,0-1 0,-1 1 0,0-3 15,0 0-15,-1 0 0,0-1 16,-2 0-16,1 1 16,-1 1-16,-2 3 0,1 0 15,0 4-15,1 0 0,1 1 0,1 3 16,1 2-16,-1 4 0,1 1 0,2 3 16,3 1-16,-2 2 15,0 0-15,1 5 0,-2 4 16,0-1-16,0 0 0,4 9 15,2 6-15,-1-4 0,-2-1 16,-1 1-16,0-2 0,-3-3 0,-3-2 16,1 3-16,-1-1 15,-3-10-15,0-2 0,-2-3 0,-1-2 16,0-5-16,-2-4 0,2-5 16,-1-6-16,1 0 0,1-2 0,0 1 15,-1 3-15,-1 1 16</inkml:trace>
  <inkml:trace contextRef="#ctx0" brushRef="#br0" timeOffset="546319.2346">24287 16438 0,'0'0'0,"0"0"0,0 0 16,0 0-16,0 0 0,0 0 0,0 0 16,0 0-16,0 0 0,-21 20 15,21-20-15,-18 24 0,18-24 16,-20 26-16,9-8 0,0-2 15,0 1-15,0 0 0,0 2 16,-3 3-16,2-1 0,-2 0 16,-3 1-16,5-3 0,3-3 0,3-3 15,0-4-15,2 0 0,1-2 16,-1-2-16</inkml:trace>
  <inkml:trace contextRef="#ctx0" brushRef="#br0" timeOffset="546519.5695">24625 16232 0,'0'0'0,"0"0"0,23 1 16,-8 1-16,2 0 0,10 0 15,6 0-15,-1-1 0,-1 0 0,9 0 16,1 0-16,-4-1 0,-2 0 15,-6-1 1,-6 1-16,-4 0 0</inkml:trace>
  <inkml:trace contextRef="#ctx0" brushRef="#br0" timeOffset="546769.553">25561 16026 0,'0'0'0,"0"0"0,0 0 16,-5 27-16,3-17 0,-1 8 16,-2 7-16,0 0 0,-2 0 0,-3 10 15,-1 0-15,-1 7 0,1-2 16,2 0-16,3 1 0,0-8 15,2-6-15,0-4 16</inkml:trace>
  <inkml:trace contextRef="#ctx0" brushRef="#br0" timeOffset="547036.5017">26386 16181 0,'0'0'0,"0"0"0,23 6 0,-6-2 15,2 0-15,15 4 16,8 0-16,-1-1 0,-2 0 0,16 1 15,6 0 1,-3-1-16,-2-3 0,-2-1 16,-9-3-16,-4 0 0,-12 0 15,-5 0-15</inkml:trace>
  <inkml:trace contextRef="#ctx0" brushRef="#br0" timeOffset="547252.7179">26876 16106 0,'0'0'0,"0"0"0,0 0 0,-4 27 16,3-14-16,0 5 0,-1 5 16,-1 5-16,-2-1 0,2 2 15,0 2-15,-1 0 0,1 0 0,3 9 16,3 1-16,0-7 15,-1-7-15,0-5 0</inkml:trace>
  <inkml:trace contextRef="#ctx0" brushRef="#br0" timeOffset="547752.6989">28348 15852 0,'0'0'0,"0"-8"0,-2-2 16,1-1-16,0 0 0,-1-6 15,-1 0-15,-1 1 0,0 2 0,0-1 16,-2 1-16,1 1 0,-1 4 15,-2 3-15,-2 5 16,-1 2-16,0 2 0,-2 6 16,-1 6-16,2 0 0,1 0 0,0 8 15,1 7-15,-2 8 0,-1 0 16,1 9-16,1 5 16,-1 12-16,2 1 0,1 11 0,3 1 15,3-4-15,1-2 0,4 13 16,1-2-16,0-4 0,2-4 15,1 32-15,0-12 0,-1-13 16,2-9-16,-5-12 0,-4-6 16,-3-11-16,-1-7 0,-3-7 0,-2-5 15,-2-9-15,-2-7 0,-1-6 16,-2-5-16,-2-9 0,-2-5 16,2-3-16,-6-7 0,-3-2 15,1-2-15,-8-10 0,-2-8 16,0-6-16,2-4 0,10 17 15,7 12-15,4 9 0</inkml:trace>
  <inkml:trace contextRef="#ctx0" brushRef="#br0" timeOffset="547936.0302">27729 16173 0,'0'0'0,"16"0"0,1 0 0,5 2 16,4 0-16,17 4 15,8 3-15,8 1 0,-5-1 0,13 0 16,0 0-16,-4-1 0,-4 0 16,9-3-16,7-4 15,-27 0-15,-11 0 0,-10 0 0</inkml:trace>
  <inkml:trace contextRef="#ctx0" brushRef="#br0" timeOffset="548186.5812">28631 15902 0,'0'0'0,"0"0"0,0 0 0,0 0 16,-13 24-16,13-24 0,-14 23 0,7-7 16,-2 3-16,1 3 0,0 2 15,1 9-15,0 2 0,2 1 16,-1 2-16,3 5 0,3-2 15,3 0-15,3-2 0,2 0 16,5-2-16,2 5 16,0-3-16,-1-9 0,-3-6 0,-4-5 15,0-5-15,-1-2 0</inkml:trace>
  <inkml:trace contextRef="#ctx0" brushRef="#br0" timeOffset="548452.6284">28861 16048 0,'0'0'0,"0"0"0,0 0 16,0 0-16,18 22 0,-18-22 15,20 23-15,-8-8 0,0 4 0,4 1 16,1 3-16,5 7 0,0-1 15,0 2-15,-1 0 0,5 5 16,-3-3-16,1 1 16,1 2-16,-3-7 0,-3-4 0,1-1 15,-2-6-15,-6-4 0,-3-4 16,-3-3-16,0-1 16,-2-1-16</inkml:trace>
  <inkml:trace contextRef="#ctx0" brushRef="#br0" timeOffset="548703.1947">29202 16110 0,'0'0'16,"0"0"-16,0 0 0,0 0 16,0 0-16,-13 23 0,13-23 15,-16 25-15,16-25 16,-23 32-16,11-17 0,-2 2 0,-3-1 15,1 2-15,0 1 0,-3 4 16,2-2-16,0-1 0,2-1 16,-1-2-16,2-2 0,1-2 15,2-2-15,1-6 0,0-2 16,2-3-16,2 0 0,0 0 0,1 0 16,0 0-16</inkml:trace>
  <inkml:trace contextRef="#ctx0" brushRef="#br0" timeOffset="548902.3158">29436 16138 0,'0'0'0,"0"0"0,0 0 0,12 27 16,-8-14-16,3 4 15,1 6-15,-2-2 0,1 2 0,-2 9 16,0 0-16,-4 8 0,-2-1 15,-4 1-15,-1 0 0,-8-4 16,-4-3-16,0-3 0,5-6 16,2-5-16</inkml:trace>
  <inkml:trace contextRef="#ctx0" brushRef="#br0" timeOffset="549752.1885">28575 16783 0,'0'0'0,"0"0"0,0 0 16,0 25-16,0-25 0,2 23 0,-1-10 15,-1 3-15,0 1 0,0 5 16,0-1-16,0-1 0,1-2 16,0 0-16,-1-1 15,0-2-15,-1-2 0,0-3 0,0-3 16,2-1-16,1-3 0,2-3 16,0-2-16,0-1 0,1-2 15,0-3-15,2-3 0,-1-1 16,1-1-16,1-5 0,0 1 15,0 0-15,2 0 0,0 0 16,1 1-16,-1 2 0,-2 2 0,1 0 16,1 0-16,0 3 0,-1 3 15,0 2-15,0 4 0,0 1 16,0 3-16,-2 2 0,0 3 16,0 1-16,-2 1 0,1 2 15,-2 2-15,1-1 0,-1 2 16,-1 0-16,1 0 0,0-1 15,0-1-15,1-1 0,-1 1 16,1-3-16,-1-1 0,0-3 16,2-4-16,-1 0 0,2-1 15,2-2-15,0 0 0,-2 0 0,2-2 16,0-1-16,0 0 0,0-1 16,0-1-16,-1 0 0,2 1 15,0 0-15,0 0 0,0 2 16,0 2-16,0 0 0,0 2 15,1-1-15,0 2 16,0 0-16,-1 0 0,0 2 0,-1 2 16,-1 1-16,0 1 0,0 1 15,-1 1-15,1 0 16,0 0-16,0-1 0,-1-1 0,3 1 16,1-1-16,-1-2 0,-1-1 15,-1-4-15,1-1 0,-1-1 16,0 0-16,0-2 0,1 1 15,-1 0-15,1-1 0,-1 1 16,0 1-16,-1 1 0,2 2 16,0 0-16,0 0 0,0 1 15,-2 0-15,2 1 0,0 0 16,0 0-16,1 2 0,-1 0 16,1 1-16,-2-1 0,0-1 0,-1-1 15,-2-2-15,0 1 0,-1-1 16,-2-2-16,0-3 0,-2 2 15,3-3-15,-3 3 0</inkml:trace>
  <inkml:trace contextRef="#ctx0" brushRef="#br0" timeOffset="549936.2145">29210 16744 0,'0'0'0,"0"0"0,0 0 15,0 0-15,0 0 0,17 22 16,-17-22-16,15 15 0,-15-15 16,21 18-16,-7-9 0,5-2 15,3-2-15,-4 0 0,-1-1 0,-3 0 16</inkml:trace>
  <inkml:trace contextRef="#ctx0" brushRef="#br0" timeOffset="550186.3945">30286 16556 0,'0'0'0,"0"0"16,0 0-16,33-1 0,-18 0 0,7 2 15,6 0-15,-1 0 0,0 0 16,8 0-16,2-1 0,6-1 0,-3 0 16,-1 0-16,-3 1 15,0-2-15,-3-3 0,-7 2 0,-4 0 16,-4 1-16</inkml:trace>
  <inkml:trace contextRef="#ctx0" brushRef="#br0" timeOffset="550419.3773">31261 16648 0,'0'0'16,"0"0"-16,4 20 0,-2-8 15,0 1-15,3 10 0,-1 5 0,-1 1 16,1 0-16,-2-1 0,0 0 15,-1 5-15,0-3 0,-1-2 16,-1 0-16,2-3 0,1 0 16,-1-5-16,1-4 15,-1-3-15</inkml:trace>
  <inkml:trace contextRef="#ctx0" brushRef="#br0" timeOffset="550623.0882">31922 16835 0,'0'0'0,"0"0"0,23 3 16,-9 0-16,3-1 0,7 1 0,4 1 16,-1 0-16,1 0 0,-2-1 15,0-1-15,1 1 0,-3 1 0,-5-3 16,-3-2-16,-4 1 0,-2 0 15,-3 0-15</inkml:trace>
  <inkml:trace contextRef="#ctx0" brushRef="#br0" timeOffset="550802.4535">31927 16999 0,'0'0'15,"10"5"-15,7 1 0,0 2 0,2 1 16,11 5-16,5 0 0,10 3 16,2-2-16,3-1 0,6-4 15,-12-1-15,-8-2 0,-7-1 16</inkml:trace>
  <inkml:trace contextRef="#ctx0" brushRef="#br0" timeOffset="551236.3188">33003 17076 0,'0'0'0,"0"0"0,0 0 16,0 0-16,0 0 0,-26 8 0,26-8 16,-23 14-16,23-14 0,-31 15 15,12-6-15,0 0 0,1 0 16,-1 2-16,0 3 0,-2 5 15,4 2-15,1 1 0,4 0 16,2 1-16,2-3 0,4 6 16,4 3-16,5 5 0,5 0 15,6-4-15,4 0 0,-2-4 16,0-4-16,6 1 0,4-2 0,-1-4 16,1-3-16,1-4 0,-1-3 15,1-5-15,-2-2 0,1-4 16,0-1-16,-4-2 0,-2-2 15,0-3-15,1-3 0,-4-1 16,-4 1-16,-3-6 0,-2-4 16,-3 2-16,-4 0 0,-1-4 15,1-4-15,-6 3 0,-1 2 0,-5 1 16,-3 0-16,0 0 0,-1 1 16,-5 1-16,-4-1 0,-4 0 15,-3 0-15,6 4 0,5 5 16,5 4-16</inkml:trace>
  <inkml:trace contextRef="#ctx0" brushRef="#br0" timeOffset="552353.0234">22984 16911 0,'0'0'0,"0"0"0,0 0 15,0 0-15,-11 23 0,11-23 16,-22 27-16,9-10 0,-2 3 0,0 4 16,-2 3-16,-5 11 0,-1 1 0,-1 3 15,-1 1 1,-4 8-16,3-1 0,-8 11 0,3 1 15,0-6-15,1-3 0,0 6 16,5-3-16,5-9 0,3-8 0,0 1 16,0-3-16,6-11 15,3-5-15,2-3 0,1-3 16,4-7-16,1-5 0,5-6 16,2-6-16,1-4 0,1-3 0,-2 3 15,-2 3-15,0 3 0</inkml:trace>
  <inkml:trace contextRef="#ctx0" brushRef="#br0" timeOffset="552619.1176">22852 16999 0,'0'0'0,"0"0"15,0 0-15,0 0 0,0 0 0,14 23 16,-14-23-16,13 30 0,-7-12 0,0 5 15,2 3-15,0 2 16,0-1-16,0 12 0,1 1 16,-1-2-16,0-1 0,-1 7 15,0-1-15,-1-4 0,-1-3 0,-1-4 16,1-3-16,-2-6 0,1-2 16,-1-5-16,1-3 0,3-4 15,2-5-15,5-5 0,6-5 16,-4 0-16,-2 2 0,-3 1 15</inkml:trace>
  <inkml:trace contextRef="#ctx0" brushRef="#br0" timeOffset="552870.1284">23484 17140 0,'0'0'0,"0"0"0,0 0 16,0 0-16,-9 23 0,9-23 0,-19 27 15,7-10-15,-3 1 0,0 3 16,0 2-16,-4 1 0,-2 2 16,-9 10-16,-2 0 15,4-2-15,1-3 0,-5 4 0,1-4 16,-2 1-16,6-5 0,6-2 16,4-4-16,6-6 0,3-5 15,9-6-15,6-2 0,-1-1 16,-2 0-16,-1 0 0</inkml:trace>
  <inkml:trace contextRef="#ctx0" brushRef="#br0" timeOffset="553053.0095">23669 17512 0,'0'0'0,"0"0"0,0 0 16,9 33-16,-6-16 0,1 4 15,1 3-15,1 10 0,1 3 0,1 1 16,-1 2-16,4 10 0,0 0 16,3-1-16,1 1 15,-1-3-15,-3-11 0,-2-7 0</inkml:trace>
  <inkml:trace contextRef="#ctx0" brushRef="#br0" timeOffset="553636.0739">26720 17562 0,'0'0'0,"0"0"16,0 0-16,0 0 0,32 3 15,-32-3-15,38 7 0,-13-4 0,4 0 16,3 2-16,2 2 16,10 2-16,0-1 0,11 0 0,-1 0 15,-5-2-15,-4 1 0,-2-3 16,0 0-16,3-3 0,-4-2 15,-10 1-15,-6 0 0,-7 0 16</inkml:trace>
  <inkml:trace contextRef="#ctx0" brushRef="#br0" timeOffset="553874.7267">27286 17459 0,'0'0'0,"0"0"16,0 0-16,0 32 0,0-17 0,0 5 15,1 2-15,-1 8 0,0 0 16,-2 2-16,-3 2 16,1 6-16,0-2 0,-2 0 0,1 0 15,1-4-15,3-2 0,6 3 16,4-3-16,-1-7 0,-1-5 15,-3-5-15</inkml:trace>
  <inkml:trace contextRef="#ctx0" brushRef="#br0" timeOffset="554586.0142">28354 17788 0,'0'0'0,"0"0"16,2 16-16,0-7 0,0 2 0,-1 3 16,-1 3-16,0 6 0,-1 1 15,-1 4-15,-1 4 16,1-4-16,0-3 0,-1 2 0,0-2 15,1-4-15,1-3 0,1-4 16,1-4 0,4-6-16,3-5 0,0-1 0,1 0 15,4-4-15,5-4 16,-2-2-16,1-2 0,6-6 16,2-1-16,1 2 0,-1 1 0,-1-1 15,0-2-15,-4 3 0,1 1 16,6-1-16,2 3 0,-9 4 15,0 2-15,1 1 0,-1 2 16,-4 4-16,-1 1 0,-1 3 16,0 4-16,-2 1 0,-2 1 0,-3 4 15,0 4-15,-2-1 0,1 3 16,-3 3-16,-2 4 16,-1-2-16,-1 0 0,0-1 0,0 1 15,0-3-15,0-2 0,0 0 16,0-1-16,1-4 0,0-2 0,2-3 15,2-2-15,2-2 16,1-1-16,5-4 0,2-2 16,-1 1-16,0-1 0,4-3 15,3-3-15,1-1 0,0-1 0,4-3 16,-1-1-16,-1 1 0,-1 3 16,-1-1-16,0 2 15,-2 1-15,-2 2 0,-2 2 0,-2 2 16,0 0-16,0 2 0,-2 5 15,-1 3-15,-3-1 0,0 1 0,1 3 16,-1 4-16,0 0 16,0 1-16,-1 2 0,1 2 15,-2-3-15,0-1 0,0 3 16,2-2-16,1-3 0,0-4 0,-1-1 16,-2-2-16,0-1 0</inkml:trace>
  <inkml:trace contextRef="#ctx0" brushRef="#br0" timeOffset="554786.1472">30194 17870 0,'0'0'0,"19"3"15,7 3-15,10 2 0,0 3 0,17 2 16,16 3-16,9 1 0,-6-2 0,6-1 15,-6-2-15,-10-6 0,-7-2 16,3-7-16,-4-4 0,-18 3 16,-11 0-16,-7 2 0</inkml:trace>
  <inkml:trace contextRef="#ctx0" brushRef="#br0" timeOffset="555003.1515">31270 17870 0,'0'0'0,"0"0"15,-2 24-15,1-10 0,0 1 0,0 4 16,0 4-16,-2 9 16,1 3-16,-2 4 0,-2 3 0,-1 12 15,-2 0-15,-6 15 16,-2 3-16,2-17 0,4-11 15,3-10-15</inkml:trace>
  <inkml:trace contextRef="#ctx0" brushRef="#br0" timeOffset="555502.8672">24662 17759 0,'0'0'0,"10"-1"16,5 1-16,1 0 0,0 0 0,12-2 16,4 1-16,0-2 0,0-1 15,8-3-15,0 0 16,-3-2-16,-4-1 0,-7 1 0,-4 2 15,-4 2-15</inkml:trace>
  <inkml:trace contextRef="#ctx0" brushRef="#br0" timeOffset="555736.5065">25624 17423 0,'0'0'0,"0"0"0,0 22 0,0-7 16,2 2-16,-2 13 0,0 7 15,-3 2-15,1 1 0,-2 17 16,-1 6-16,0 7 0,0-4 0,1 17 16,1 2-16,-1-5 0,2-5 15,0 11-15,1-18 0,0-21 16</inkml:trace>
  <inkml:trace contextRef="#ctx0" brushRef="#br0" timeOffset="558731.1323">28445 12032 0,'0'0'0,"16"-2"15,2 1-15,-2 0 0,3 0 0,10 0 16,12-1-16,-1 2 0,2 0 16,10-2-16,1-1 15,-6 1-15,-3 0 0,1 2 0,0 1 16,-4 1-16,-4-2 0,6 2 15,-1 1-15,-7-1 0,-5 1 16,-5-1-16,-2 1 0,-7-1 16,-4 0-16,-2 1 0,-3-1 15,-2 3-15,-2 2 0,-4 1 16,-3 3-16,-4 1 0,-2 0 16,-6 3-16,-6 2 0,-2-2 15,1 1-15,-5 0 0,-7 1 0,-6 2 16,-1 0-16,0 1 15,-1 2-15,-2 0 0,-2-1 0,-3 3 16,2 0-16,4-3 0,3-1 16,3 1-16,1 1 0,6-1 15,4 0-15,5-4 0,3-2 16,3-1-16,0-2 0,6-2 16,5-4-16,3-1 0,2-2 0,5-1 15,5-2-15,2 0 0,5 0 16,7 1-16,6 1 0,3 0 15,2 2-15,11-1 0,4-2 16,2-1-16,2 0 0,4 0 16,3 0-16,8 0 0,-2 1 15,0-2-15,-2-3 0,5 1 0,-4 2 16,2 1-16,-1 2 16,-4-5-16,-5-3 0,20-2 15,-9-1-15,-23 3 0,-14 3 0,-10-1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30:46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1484 18408 0,'0'0'0,"0"0"16,0 0-16,0 0 0,0 0 0,0 0 15,0 0-15,0 0 16,0 0-16,0 0 0,0 0 15,0 0-15,0 0 0,0 0 16,0 0-16,0 0 0,0 0 0,-27-2 16,27 2-16,0 0 0,0 0 15,-21-6-15</inkml:trace>
  <inkml:trace contextRef="#ctx0" brushRef="#br0" timeOffset="1.6824E6">32400 18555 0,'0'0'0,"0"0"0,0 0 16,0 0-16,0 0 0,0 0 15,0 0-15,0 0 0,0 0 0,0 0 16,0 0-16,0 0 0,0 0 16,0 0-16,0 0 0,0 0 15,0 0-15,0 0 0,0 0 16,0 0-16,0 0 0,0 0 16,0 0-16,0 0 0,0 0 0,0 0 15,0 0-15,0 0 0,0 0 16,0 0-16,0 0 15,0 0-15,0 0 0,0 0 0,0 0 16,0 0-16,7 24 0,-7-24 16,0 0-16,0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06T01:58:42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32343 18554 0,'0'0'0,"0"0"0,0 0 16,0 0-16,0 0 0,0 0 15,0 0-15,0 0 0,0 0 0,0 0 16,0 0-16,0 0 0,0 0 15,0 0-15,0 0 0,0 0 16,0 0-16,0 0 0,0 0 16,0 0-16,0 0 0,0 0 15,0 0-15,0 0 0,0 0 0,0 0 16,0 0-16,0 0 0,-2 22 16,2-22-16,0 0 15,0 0-15,0 0 0,0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4ADC0-11CC-4EA5-ACE4-DC0E077CB911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1"/>
            <a:ext cx="2945659" cy="498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3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="">
      <p:transition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4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emf"/><Relationship Id="rId5" Type="http://schemas.openxmlformats.org/officeDocument/2006/relationships/customXml" Target="../ink/ink8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0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5" Type="http://schemas.openxmlformats.org/officeDocument/2006/relationships/customXml" Target="../ink/ink11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21YLALSXL2-19.TI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1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90.bin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0.bin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13.emf"/><Relationship Id="rId9" Type="http://schemas.openxmlformats.org/officeDocument/2006/relationships/image" Target="NULL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emf"/><Relationship Id="rId2" Type="http://schemas.openxmlformats.org/officeDocument/2006/relationships/tags" Target="../tags/tag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5.x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8C7A1C-C553-44AB-AD19-8539F8BBD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3232597" y="2511380"/>
            <a:ext cx="707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第三节   函数的奇偶性和周期性</a:t>
            </a:r>
          </a:p>
        </p:txBody>
      </p:sp>
    </p:spTree>
    <p:extLst>
      <p:ext uri="{BB962C8B-B14F-4D97-AF65-F5344CB8AC3E}">
        <p14:creationId xmlns:p14="http://schemas.microsoft.com/office/powerpoint/2010/main" val="2048074768"/>
      </p:ext>
    </p:extLst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3EF462AB-555F-3B61-7005-F57D1A026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755489"/>
              </p:ext>
            </p:extLst>
          </p:nvPr>
        </p:nvGraphicFramePr>
        <p:xfrm>
          <a:off x="528320" y="1204754"/>
          <a:ext cx="992505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10254335" imgH="2375845" progId="Word.Document.8">
                  <p:embed/>
                </p:oleObj>
              </mc:Choice>
              <mc:Fallback>
                <p:oleObj name="Document" r:id="rId3" imgW="10254335" imgH="2375845" progId="Word.Document.8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" y="1204754"/>
                        <a:ext cx="992505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9267605-2EE4-E8B5-12FE-29310D73C88D}"/>
              </a:ext>
            </a:extLst>
          </p:cNvPr>
          <p:cNvSpPr txBox="1"/>
          <p:nvPr/>
        </p:nvSpPr>
        <p:spPr>
          <a:xfrm>
            <a:off x="436880" y="201533"/>
            <a:ext cx="278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角度</a:t>
            </a:r>
            <a:r>
              <a:rPr lang="en-US" altLang="zh-CN" sz="2800" dirty="0"/>
              <a:t>2 </a:t>
            </a:r>
            <a:r>
              <a:rPr lang="zh-CN" altLang="en-US" sz="2800" dirty="0"/>
              <a:t>求函数值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1EEE899E-3A59-30D3-9B74-E9E408BC3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130337"/>
              </p:ext>
            </p:extLst>
          </p:nvPr>
        </p:nvGraphicFramePr>
        <p:xfrm>
          <a:off x="870902" y="4053363"/>
          <a:ext cx="101250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5" imgW="10196517" imgH="1074702" progId="Word.Document.8">
                  <p:embed/>
                </p:oleObj>
              </mc:Choice>
              <mc:Fallback>
                <p:oleObj name="Document" r:id="rId5" imgW="10196517" imgH="1074702" progId="Word.Document.8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02" y="4053363"/>
                        <a:ext cx="101250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1247040" y="754560"/>
              <a:ext cx="10415160" cy="3334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7680" y="745200"/>
                <a:ext cx="10433880" cy="33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墨迹 2"/>
              <p14:cNvContentPartPr/>
              <p14:nvPr/>
            </p14:nvContentPartPr>
            <p14:xfrm>
              <a:off x="1558080" y="735840"/>
              <a:ext cx="10418760" cy="59637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8720" y="726480"/>
                <a:ext cx="10437480" cy="59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396262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12639"/>
              </p:ext>
            </p:extLst>
          </p:nvPr>
        </p:nvGraphicFramePr>
        <p:xfrm>
          <a:off x="489218" y="965244"/>
          <a:ext cx="10310813" cy="558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3" imgW="10389402" imgH="5610042" progId="Word.Document.8">
                  <p:embed/>
                </p:oleObj>
              </mc:Choice>
              <mc:Fallback>
                <p:oleObj name="Document" r:id="rId3" imgW="10389402" imgH="56100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18" y="965244"/>
                        <a:ext cx="10310813" cy="558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516960" y="6624000"/>
              <a:ext cx="11149920" cy="6480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600" y="6614640"/>
                <a:ext cx="1116864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612832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C8AC6B2-F75D-C60C-DD89-C3E0DA78DF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0214" y="743256"/>
            <a:ext cx="11693503" cy="11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50000"/>
              </a:lnSpc>
              <a:tabLst>
                <a:tab pos="8461375" algn="l"/>
              </a:tabLst>
            </a:pPr>
            <a:r>
              <a:rPr lang="zh-CN" altLang="zh-CN" sz="24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sz="2400" dirty="0">
                <a:latin typeface="Times New Roman"/>
                <a:ea typeface="黑体"/>
              </a:rPr>
              <a:t>3</a:t>
            </a:r>
            <a:r>
              <a:rPr lang="zh-CN" altLang="zh-CN" sz="2400" dirty="0">
                <a:latin typeface="Times New Roman"/>
                <a:ea typeface="黑体"/>
                <a:cs typeface="Times New Roman"/>
              </a:rPr>
              <a:t>　奇偶性与单调性</a:t>
            </a:r>
            <a:endParaRPr lang="zh-CN" altLang="zh-CN" sz="2400" dirty="0"/>
          </a:p>
          <a:p>
            <a:pPr marL="252000" indent="-457200">
              <a:lnSpc>
                <a:spcPct val="150000"/>
              </a:lnSpc>
              <a:tabLst>
                <a:tab pos="8461375" algn="l"/>
              </a:tabLst>
            </a:pPr>
            <a:r>
              <a:rPr lang="zh-CN" altLang="zh-CN" sz="2400" dirty="0">
                <a:solidFill>
                  <a:srgbClr val="0000FF"/>
                </a:solidFill>
                <a:latin typeface="Arial"/>
                <a:ea typeface="黑体"/>
                <a:cs typeface="Arial"/>
              </a:rPr>
              <a:t>例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1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）训练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2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（</a:t>
            </a:r>
            <a:r>
              <a:rPr lang="en-US" altLang="zh-CN" sz="2400" dirty="0">
                <a:solidFill>
                  <a:srgbClr val="0000FF"/>
                </a:solidFill>
                <a:latin typeface="Arial"/>
                <a:ea typeface="黑体"/>
              </a:rPr>
              <a:t>3</a:t>
            </a:r>
            <a:r>
              <a:rPr lang="zh-CN" altLang="en-US" sz="2400" dirty="0">
                <a:solidFill>
                  <a:srgbClr val="0000FF"/>
                </a:solidFill>
                <a:latin typeface="Arial"/>
                <a:ea typeface="黑体"/>
              </a:rPr>
              <a:t>）</a:t>
            </a:r>
            <a:endParaRPr lang="zh-CN" altLang="zh-CN" sz="2400" dirty="0">
              <a:effectLst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57586C-EE25-9187-A711-F73BE5C8F436}"/>
              </a:ext>
            </a:extLst>
          </p:cNvPr>
          <p:cNvSpPr txBox="1"/>
          <p:nvPr/>
        </p:nvSpPr>
        <p:spPr>
          <a:xfrm>
            <a:off x="7792720" y="1297385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例</a:t>
            </a:r>
            <a:r>
              <a:rPr lang="en-US" altLang="zh-CN" sz="2000" dirty="0"/>
              <a:t>3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 训练</a:t>
            </a:r>
            <a:r>
              <a:rPr lang="en-US" altLang="zh-CN" sz="2000" dirty="0"/>
              <a:t>2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5572870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1642760" y="6679440"/>
              <a:ext cx="1080" cy="8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33400" y="6670080"/>
                <a:ext cx="1980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29951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6CEE5B3-1A4C-E3D8-8BF4-A9E04524FA36}"/>
              </a:ext>
            </a:extLst>
          </p:cNvPr>
          <p:cNvSpPr txBox="1"/>
          <p:nvPr/>
        </p:nvSpPr>
        <p:spPr>
          <a:xfrm>
            <a:off x="170121" y="247420"/>
            <a:ext cx="40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二 函数对称性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F4E911-5AFE-272C-14C8-C91CBE428A64}"/>
                  </a:ext>
                </a:extLst>
              </p:cNvPr>
              <p:cNvSpPr txBox="1"/>
              <p:nvPr/>
            </p:nvSpPr>
            <p:spPr>
              <a:xfrm>
                <a:off x="579120" y="1246202"/>
                <a:ext cx="10749280" cy="462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 </a:t>
                </a:r>
                <a:r>
                  <a:rPr lang="en-US" altLang="zh-CN" sz="2400" dirty="0"/>
                  <a:t>1.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9F4E911-5AFE-272C-14C8-C91CBE42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" y="1246202"/>
                <a:ext cx="10749280" cy="462563"/>
              </a:xfrm>
              <a:prstGeom prst="rect">
                <a:avLst/>
              </a:prstGeom>
              <a:blipFill>
                <a:blip r:embed="rId2"/>
                <a:stretch>
                  <a:fillRect l="-57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3EBF4D-F85F-23E4-9D76-479DAE363250}"/>
                  </a:ext>
                </a:extLst>
              </p:cNvPr>
              <p:cNvSpPr txBox="1"/>
              <p:nvPr/>
            </p:nvSpPr>
            <p:spPr>
              <a:xfrm>
                <a:off x="682383" y="2323337"/>
                <a:ext cx="11620072" cy="2252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           </a:t>
                </a: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F03EBF4D-F85F-23E4-9D76-479DAE363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3" y="2323337"/>
                <a:ext cx="11620072" cy="2252027"/>
              </a:xfrm>
              <a:prstGeom prst="rect">
                <a:avLst/>
              </a:prstGeom>
              <a:blipFill>
                <a:blip r:embed="rId3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7ADE2F-6AB9-D097-9E8E-538D8801C9CE}"/>
                  </a:ext>
                </a:extLst>
              </p:cNvPr>
              <p:cNvSpPr txBox="1"/>
              <p:nvPr/>
            </p:nvSpPr>
            <p:spPr>
              <a:xfrm>
                <a:off x="742936" y="1850832"/>
                <a:ext cx="116200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2400" dirty="0"/>
              </a:p>
              <a:p>
                <a:r>
                  <a:rPr lang="en-US" altLang="zh-CN" sz="2400" dirty="0"/>
                  <a:t>2.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的图象关于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</a:rPr>
                      <m:t>对称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7ADE2F-6AB9-D097-9E8E-538D8801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36" y="1850832"/>
                <a:ext cx="11620072" cy="830997"/>
              </a:xfrm>
              <a:prstGeom prst="rect">
                <a:avLst/>
              </a:prstGeom>
              <a:blipFill>
                <a:blip r:embed="rId4"/>
                <a:stretch>
                  <a:fillRect l="-839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E4B2748-3496-ACAA-8F20-2F62048B386A}"/>
              </a:ext>
            </a:extLst>
          </p:cNvPr>
          <p:cNvSpPr txBox="1"/>
          <p:nvPr/>
        </p:nvSpPr>
        <p:spPr>
          <a:xfrm>
            <a:off x="508831" y="3921760"/>
            <a:ext cx="11174337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常见结论</a:t>
            </a:r>
            <a:endParaRPr lang="en-US" altLang="zh-CN" sz="2400" dirty="0"/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是偶函数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的图象关于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是奇函数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的图象关于点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824400" y="1012320"/>
              <a:ext cx="10846440" cy="5708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040" y="1002960"/>
                <a:ext cx="10865160" cy="57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28046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1EFF7AB0-FF69-238B-21F4-5BC5317B13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4378"/>
              </p:ext>
            </p:extLst>
          </p:nvPr>
        </p:nvGraphicFramePr>
        <p:xfrm>
          <a:off x="321671" y="874823"/>
          <a:ext cx="112934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文档" r:id="rId3" imgW="11325186" imgH="1587533" progId="Word.Document.12">
                  <p:embed/>
                </p:oleObj>
              </mc:Choice>
              <mc:Fallback>
                <p:oleObj name="文档" r:id="rId3" imgW="11325186" imgH="1587533" progId="Word.Document.12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671" y="874823"/>
                        <a:ext cx="11293475" cy="1579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1672640" y="6584040"/>
              <a:ext cx="3600" cy="151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63280" y="6574680"/>
                <a:ext cx="2232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52484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921BE269-0D0B-F2DC-749A-B7AA8F28957A}"/>
              </a:ext>
            </a:extLst>
          </p:cNvPr>
          <p:cNvSpPr txBox="1"/>
          <p:nvPr/>
        </p:nvSpPr>
        <p:spPr>
          <a:xfrm>
            <a:off x="213360" y="203200"/>
            <a:ext cx="690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训练</a:t>
            </a:r>
            <a:r>
              <a:rPr lang="en-US" altLang="zh-CN" sz="2000" dirty="0"/>
              <a:t>1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538105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F9E6F67-9CF0-BF73-1900-3B1EC011F1F2}"/>
              </a:ext>
            </a:extLst>
          </p:cNvPr>
          <p:cNvSpPr txBox="1"/>
          <p:nvPr/>
        </p:nvSpPr>
        <p:spPr>
          <a:xfrm>
            <a:off x="325120" y="704612"/>
            <a:ext cx="26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三</a:t>
            </a:r>
            <a:r>
              <a:rPr lang="en-US" altLang="zh-CN" sz="2400" dirty="0"/>
              <a:t>.</a:t>
            </a:r>
            <a:r>
              <a:rPr lang="zh-CN" altLang="en-US" sz="2400" dirty="0"/>
              <a:t>周期性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F5FDCD-8BD3-507B-0B12-02B5DEB9DD4D}"/>
                  </a:ext>
                </a:extLst>
              </p:cNvPr>
              <p:cNvSpPr txBox="1"/>
              <p:nvPr/>
            </p:nvSpPr>
            <p:spPr>
              <a:xfrm>
                <a:off x="325120" y="1644089"/>
                <a:ext cx="1123037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1.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定义：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  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对于函数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，如果存在一个非零常数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，使得当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取定义域内的任何值时，都有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d>
                      <m:d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𝑇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，那么就称函数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为周期函数，称</a:t>
                </a:r>
                <a:r>
                  <a:rPr lang="en-US" altLang="zh-CN" sz="2400" i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为这个函数的周期．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如果所有的周期中存在着一个最小的正数，就把这个最小的正数叫做最小正周期。如果非零常数 </a:t>
                </a: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T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是函数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的周期，那么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T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𝑘𝑇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𝑘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）也是函数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的周期。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DF5FDCD-8BD3-507B-0B12-02B5DEB9D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20" y="1644089"/>
                <a:ext cx="11230379" cy="3416320"/>
              </a:xfrm>
              <a:prstGeom prst="rect">
                <a:avLst/>
              </a:prstGeom>
              <a:blipFill>
                <a:blip r:embed="rId2"/>
                <a:stretch>
                  <a:fillRect l="-814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1654640" y="6643080"/>
              <a:ext cx="1440" cy="68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45280" y="6633720"/>
                <a:ext cx="20160" cy="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08157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4C5DE4B-F52A-820E-9CB3-46A2A396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1958320" cy="670559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760" y="1741680"/>
              <a:ext cx="11727360" cy="49816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600" y="1732320"/>
                <a:ext cx="11746080" cy="500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258241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836F571-092A-C5C2-B225-FB972CF05069}"/>
              </a:ext>
            </a:extLst>
          </p:cNvPr>
          <p:cNvSpPr txBox="1"/>
          <p:nvPr/>
        </p:nvSpPr>
        <p:spPr>
          <a:xfrm>
            <a:off x="406400" y="355600"/>
            <a:ext cx="590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26</a:t>
            </a:r>
            <a:r>
              <a:rPr lang="zh-CN" altLang="en-US" sz="2400" dirty="0"/>
              <a:t>页例</a:t>
            </a:r>
            <a:r>
              <a:rPr lang="en-US" altLang="zh-CN" sz="2400" dirty="0"/>
              <a:t>4  </a:t>
            </a:r>
            <a:r>
              <a:rPr lang="zh-CN" altLang="en-US" sz="2400" dirty="0"/>
              <a:t>训练</a:t>
            </a:r>
            <a:r>
              <a:rPr lang="en-US" altLang="zh-CN" sz="2400" dirty="0"/>
              <a:t>3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1285200" y="910800"/>
              <a:ext cx="9910800" cy="4766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5840" y="901440"/>
                <a:ext cx="9929520" cy="478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563681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6068" y="1493949"/>
            <a:ext cx="81136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课标要求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zh-CN" altLang="zh-CN" sz="2400" dirty="0"/>
              <a:t>②结合具体函数，了解奇偶性的概念和几何意义。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/>
              <a:t>③结合三角函数，了解周期性的概念和几何意义。</a:t>
            </a:r>
          </a:p>
        </p:txBody>
      </p:sp>
    </p:spTree>
    <p:extLst>
      <p:ext uri="{BB962C8B-B14F-4D97-AF65-F5344CB8AC3E}">
        <p14:creationId xmlns:p14="http://schemas.microsoft.com/office/powerpoint/2010/main" val="15350651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ABA7AB5-D93F-8CBF-E63B-623EF0B97FD7}"/>
              </a:ext>
            </a:extLst>
          </p:cNvPr>
          <p:cNvSpPr txBox="1"/>
          <p:nvPr/>
        </p:nvSpPr>
        <p:spPr>
          <a:xfrm>
            <a:off x="264160" y="345440"/>
            <a:ext cx="544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函数性质的综合应用</a:t>
            </a:r>
          </a:p>
        </p:txBody>
      </p:sp>
      <p:pic>
        <p:nvPicPr>
          <p:cNvPr id="4" name="Picture 2" descr="21YLALSXL2-19.TIF">
            <a:extLst>
              <a:ext uri="{FF2B5EF4-FFF2-40B4-BE49-F238E27FC236}">
                <a16:creationId xmlns:a16="http://schemas.microsoft.com/office/drawing/2014/main" id="{8C01DAD6-BA43-C318-73E5-5C8076C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17" y="1181722"/>
            <a:ext cx="9045589" cy="37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2ACF7E3-DB10-5B4B-5065-47969984CDCE}"/>
              </a:ext>
            </a:extLst>
          </p:cNvPr>
          <p:cNvSpPr txBox="1"/>
          <p:nvPr/>
        </p:nvSpPr>
        <p:spPr>
          <a:xfrm>
            <a:off x="631117" y="5214613"/>
            <a:ext cx="572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数形结合思想  转化与化归思想</a:t>
            </a:r>
          </a:p>
        </p:txBody>
      </p:sp>
    </p:spTree>
    <p:extLst>
      <p:ext uri="{BB962C8B-B14F-4D97-AF65-F5344CB8AC3E}">
        <p14:creationId xmlns:p14="http://schemas.microsoft.com/office/powerpoint/2010/main" val="174461333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2A9B4E4-B75A-796B-B2A1-51B7CC2D209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对称性与周期性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2C49A58-AF90-EF2D-4E30-AD9A4D0728E2}"/>
              </a:ext>
            </a:extLst>
          </p:cNvPr>
          <p:cNvSpPr txBox="1"/>
          <p:nvPr/>
        </p:nvSpPr>
        <p:spPr>
          <a:xfrm>
            <a:off x="355600" y="853440"/>
            <a:ext cx="47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28</a:t>
            </a:r>
            <a:r>
              <a:rPr lang="zh-CN" altLang="en-US" sz="2400" dirty="0"/>
              <a:t>页例</a:t>
            </a:r>
            <a:r>
              <a:rPr lang="en-US" altLang="zh-CN" sz="2400" dirty="0"/>
              <a:t>2</a:t>
            </a:r>
            <a:r>
              <a:rPr lang="zh-CN" altLang="en-US" sz="2400" dirty="0"/>
              <a:t>，训练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38599234"/>
      </p:ext>
    </p:extLst>
  </p:cSld>
  <p:clrMapOvr>
    <a:masterClrMapping/>
  </p:clrMapOvr>
  <p:transition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1E6EACA-1E3D-EDFE-D567-8FAB619EA31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对称性、周期性与单调性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45561A-1E0D-2FEB-EE56-F44CDF3C947E}"/>
              </a:ext>
            </a:extLst>
          </p:cNvPr>
          <p:cNvSpPr txBox="1"/>
          <p:nvPr/>
        </p:nvSpPr>
        <p:spPr>
          <a:xfrm>
            <a:off x="251427" y="815647"/>
            <a:ext cx="385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29</a:t>
            </a:r>
            <a:r>
              <a:rPr lang="zh-CN" altLang="en-US" sz="2400" dirty="0"/>
              <a:t>页 例</a:t>
            </a:r>
            <a:r>
              <a:rPr lang="en-US" altLang="zh-CN" sz="2400" dirty="0"/>
              <a:t>3 </a:t>
            </a:r>
            <a:r>
              <a:rPr lang="zh-CN" altLang="en-US" sz="2400" dirty="0"/>
              <a:t>训练</a:t>
            </a:r>
            <a:r>
              <a:rPr lang="en-US" altLang="zh-CN" sz="2400" dirty="0"/>
              <a:t>3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8679437"/>
      </p:ext>
    </p:extLst>
  </p:cSld>
  <p:clrMapOvr>
    <a:masterClrMapping/>
  </p:clrMapOvr>
  <p:transition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484105"/>
      </p:ext>
    </p:extLst>
  </p:cSld>
  <p:clrMapOvr>
    <a:masterClrMapping/>
  </p:clrMapOvr>
  <p:transition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7C3E2E-1A72-D4E0-E3C2-FF6145906EF6}"/>
              </a:ext>
            </a:extLst>
          </p:cNvPr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微点突破　　抽象函数</a:t>
            </a:r>
            <a:endParaRPr lang="en-US" altLang="zh-CN" sz="2800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7063D67-2396-1885-F976-CF21B3916F2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7936" y="837470"/>
            <a:ext cx="11719240" cy="3904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1.</a:t>
            </a:r>
            <a:r>
              <a:rPr lang="zh-CN" altLang="zh-CN" sz="2400" dirty="0">
                <a:latin typeface="Times New Roman"/>
                <a:cs typeface="Times New Roman"/>
              </a:rPr>
              <a:t>我们把不给出具体解析式，只给出函数的特殊条件或特征的函数称为抽象函数，解决抽象函数问题的两种常用方法有：函数性质法</a:t>
            </a:r>
            <a:r>
              <a:rPr lang="en-US" altLang="zh-CN" sz="2400" dirty="0">
                <a:latin typeface="Times New Roman"/>
                <a:cs typeface="Times New Roman"/>
              </a:rPr>
              <a:t>,</a:t>
            </a:r>
            <a:r>
              <a:rPr lang="zh-CN" altLang="zh-CN" sz="2400" dirty="0">
                <a:latin typeface="Times New Roman"/>
                <a:cs typeface="Times New Roman"/>
              </a:rPr>
              <a:t>特殊值法</a:t>
            </a:r>
            <a:r>
              <a:rPr lang="en-US" altLang="zh-CN" sz="2400" dirty="0">
                <a:latin typeface="Times New Roman"/>
                <a:cs typeface="Times New Roman"/>
              </a:rPr>
              <a:t>(</a:t>
            </a:r>
            <a:r>
              <a:rPr lang="zh-CN" altLang="en-US" sz="2400" dirty="0">
                <a:latin typeface="Times New Roman"/>
                <a:cs typeface="Times New Roman"/>
              </a:rPr>
              <a:t>赋值法）</a:t>
            </a:r>
            <a:r>
              <a:rPr lang="en-US" altLang="zh-CN" sz="2400" dirty="0">
                <a:latin typeface="Times New Roman"/>
              </a:rPr>
              <a:t>.</a:t>
            </a:r>
            <a:endParaRPr lang="zh-CN" altLang="zh-CN" sz="2400" dirty="0"/>
          </a:p>
          <a:p>
            <a:pPr marL="252000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2.</a:t>
            </a:r>
            <a:r>
              <a:rPr lang="zh-CN" altLang="zh-CN" sz="2400" dirty="0">
                <a:latin typeface="Times New Roman"/>
                <a:cs typeface="Times New Roman"/>
              </a:rPr>
              <a:t>常见的抽象函数模型：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(1)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 err="1">
                <a:latin typeface="Times New Roman"/>
              </a:rPr>
              <a:t>kx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(2)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i="1" baseline="30000" dirty="0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Times New Roman"/>
              </a:rPr>
              <a:t>&gt;0</a:t>
            </a:r>
            <a:r>
              <a:rPr lang="zh-CN" altLang="zh-CN" sz="2400" dirty="0">
                <a:latin typeface="Times New Roman"/>
                <a:cs typeface="Times New Roman"/>
              </a:rPr>
              <a:t>，且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+mj-ea"/>
                <a:ea typeface="+mj-ea"/>
                <a:cs typeface="Times New Roman"/>
              </a:rPr>
              <a:t>≠</a:t>
            </a:r>
            <a:r>
              <a:rPr lang="en-US" altLang="zh-CN" sz="2400" dirty="0">
                <a:latin typeface="Times New Roman"/>
              </a:rPr>
              <a:t>1)</a:t>
            </a:r>
            <a:r>
              <a:rPr lang="zh-CN" altLang="zh-CN" sz="2400" dirty="0">
                <a:latin typeface="Times New Roman"/>
                <a:cs typeface="Times New Roman"/>
              </a:rPr>
              <a:t>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(3)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 err="1">
                <a:latin typeface="Times New Roman"/>
              </a:rPr>
              <a:t>xy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＋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dirty="0" err="1">
                <a:latin typeface="Times New Roman"/>
              </a:rPr>
              <a:t>log</a:t>
            </a:r>
            <a:r>
              <a:rPr lang="en-US" altLang="zh-CN" sz="2400" i="1" baseline="-25000" dirty="0" err="1">
                <a:latin typeface="Times New Roman"/>
              </a:rPr>
              <a:t>a</a:t>
            </a:r>
            <a:r>
              <a:rPr lang="en-US" altLang="zh-CN" sz="2400" i="1" dirty="0" err="1">
                <a:latin typeface="Times New Roman"/>
              </a:rPr>
              <a:t>x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Times New Roman"/>
              </a:rPr>
              <a:t>&gt;0</a:t>
            </a:r>
            <a:r>
              <a:rPr lang="zh-CN" altLang="zh-CN" sz="2400" dirty="0">
                <a:latin typeface="Times New Roman"/>
                <a:cs typeface="Times New Roman"/>
              </a:rPr>
              <a:t>，且</a:t>
            </a:r>
            <a:r>
              <a:rPr lang="en-US" altLang="zh-CN" sz="2400" i="1" dirty="0">
                <a:latin typeface="Times New Roman"/>
              </a:rPr>
              <a:t>a</a:t>
            </a:r>
            <a:r>
              <a:rPr lang="en-US" altLang="zh-CN" sz="2400" dirty="0">
                <a:latin typeface="+mj-ea"/>
                <a:ea typeface="+mj-ea"/>
                <a:cs typeface="Times New Roman"/>
              </a:rPr>
              <a:t>≠</a:t>
            </a:r>
            <a:r>
              <a:rPr lang="en-US" altLang="zh-CN" sz="2400" dirty="0">
                <a:latin typeface="Times New Roman"/>
              </a:rPr>
              <a:t>1)</a:t>
            </a:r>
            <a:r>
              <a:rPr lang="zh-CN" altLang="zh-CN" sz="2400" dirty="0">
                <a:latin typeface="Times New Roman"/>
                <a:cs typeface="Times New Roman"/>
              </a:rPr>
              <a:t>；</a:t>
            </a:r>
            <a:endParaRPr lang="zh-CN" altLang="zh-CN" sz="2400" dirty="0"/>
          </a:p>
          <a:p>
            <a:pPr marL="796251" lvl="1" indent="-457200">
              <a:lnSpc>
                <a:spcPct val="150000"/>
              </a:lnSpc>
              <a:tabLst>
                <a:tab pos="3150870" algn="l"/>
                <a:tab pos="6391275" algn="l"/>
                <a:tab pos="9091295" algn="l"/>
              </a:tabLst>
            </a:pPr>
            <a:r>
              <a:rPr lang="en-US" altLang="zh-CN" sz="2400" dirty="0">
                <a:latin typeface="Times New Roman"/>
              </a:rPr>
              <a:t>(4)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 err="1">
                <a:latin typeface="Times New Roman"/>
              </a:rPr>
              <a:t>xy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y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可看做</a:t>
            </a:r>
            <a:r>
              <a:rPr lang="en-US" altLang="zh-CN" sz="2400" i="1" dirty="0">
                <a:latin typeface="Times New Roman"/>
              </a:rPr>
              <a:t>f</a:t>
            </a:r>
            <a:r>
              <a:rPr lang="en-US" altLang="zh-CN" sz="2400" dirty="0">
                <a:latin typeface="Times New Roman"/>
              </a:rPr>
              <a:t>(</a:t>
            </a:r>
            <a:r>
              <a:rPr lang="en-US" altLang="zh-CN" sz="2400" i="1" dirty="0">
                <a:latin typeface="Times New Roman"/>
              </a:rPr>
              <a:t>x</a:t>
            </a:r>
            <a:r>
              <a:rPr lang="en-US" altLang="zh-CN" sz="2400" dirty="0">
                <a:latin typeface="Times New Roman"/>
              </a:rPr>
              <a:t>)</a:t>
            </a:r>
            <a:r>
              <a:rPr lang="zh-CN" altLang="zh-CN" sz="2400" dirty="0">
                <a:latin typeface="Times New Roman"/>
                <a:cs typeface="Times New Roman"/>
              </a:rPr>
              <a:t>＝</a:t>
            </a:r>
            <a:r>
              <a:rPr lang="en-US" altLang="zh-CN" sz="2400" i="1" dirty="0" err="1">
                <a:latin typeface="Times New Roman"/>
              </a:rPr>
              <a:t>x</a:t>
            </a:r>
            <a:r>
              <a:rPr lang="en-US" altLang="zh-CN" sz="2400" i="1" baseline="30000" dirty="0" err="1">
                <a:latin typeface="Times New Roman"/>
              </a:rPr>
              <a:t>a</a:t>
            </a:r>
            <a:r>
              <a:rPr lang="zh-CN" altLang="zh-CN" sz="2400" dirty="0">
                <a:latin typeface="Times New Roman"/>
                <a:cs typeface="Times New Roman"/>
              </a:rPr>
              <a:t>的抽象表达式</a:t>
            </a:r>
            <a:r>
              <a:rPr lang="en-US" altLang="zh-CN" sz="2400" dirty="0">
                <a:latin typeface="Times New Roman"/>
              </a:rPr>
              <a:t>.</a:t>
            </a:r>
            <a:endParaRPr lang="zh-CN" altLang="zh-CN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2260471"/>
      </p:ext>
    </p:extLst>
  </p:cSld>
  <p:clrMapOvr>
    <a:masterClrMapping/>
  </p:clrMapOvr>
  <p:transition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E5C8FCB-48B9-CF6F-A83A-F202E3DF5C1E}"/>
              </a:ext>
            </a:extLst>
          </p:cNvPr>
          <p:cNvSpPr txBox="1"/>
          <p:nvPr/>
        </p:nvSpPr>
        <p:spPr>
          <a:xfrm>
            <a:off x="223520" y="243840"/>
            <a:ext cx="638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29</a:t>
            </a:r>
            <a:r>
              <a:rPr lang="zh-CN" altLang="en-US" sz="2400" dirty="0"/>
              <a:t>页例</a:t>
            </a:r>
            <a:r>
              <a:rPr lang="en-US" altLang="zh-CN" sz="2400" dirty="0"/>
              <a:t>1</a:t>
            </a:r>
            <a:r>
              <a:rPr lang="zh-CN" altLang="en-US" sz="2400" dirty="0"/>
              <a:t>，例</a:t>
            </a:r>
            <a:r>
              <a:rPr lang="en-US" altLang="zh-CN" sz="2400" dirty="0"/>
              <a:t>2</a:t>
            </a:r>
            <a:r>
              <a:rPr lang="zh-CN" altLang="en-US" sz="2400" dirty="0"/>
              <a:t>，训练</a:t>
            </a:r>
            <a:r>
              <a:rPr lang="en-US" altLang="zh-CN" sz="2400" dirty="0"/>
              <a:t>1</a:t>
            </a:r>
            <a:r>
              <a:rPr lang="zh-CN" altLang="en-US" sz="2400" dirty="0"/>
              <a:t>，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7151213"/>
      </p:ext>
    </p:extLst>
  </p:cSld>
  <p:clrMapOvr>
    <a:masterClrMapping/>
  </p:clrMapOvr>
  <p:transition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19F3D3-18F5-4BE1-81B2-2C07CA2EC0AC}"/>
              </a:ext>
            </a:extLst>
          </p:cNvPr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77A2691-684F-4E48-B553-31C2D90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1511FCA-1160-46F1-B1D5-A41C3169A1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/>
              <p:cNvSpPr txBox="1"/>
              <p:nvPr/>
            </p:nvSpPr>
            <p:spPr>
              <a:xfrm>
                <a:off x="445190" y="1020377"/>
                <a:ext cx="11118177" cy="2516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 一</a:t>
                </a:r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奇偶性</a:t>
                </a:r>
                <a:endParaRPr lang="en-US" altLang="zh-CN" sz="2400" b="1" dirty="0">
                  <a:solidFill>
                    <a:srgbClr val="000000"/>
                  </a:solidFill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1.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定义：</a:t>
                </a:r>
                <a:endParaRPr lang="en-US" altLang="zh-CN" sz="2400" b="1" dirty="0">
                  <a:solidFill>
                    <a:srgbClr val="000000"/>
                  </a:solidFill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     一般地，设函数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的定义域为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∀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Times New Roman" pitchFamily="18" charset="0"/>
                    <a:ea typeface="宋体" charset="-122"/>
                    <a:cs typeface="Times New Roman" pitchFamily="18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zh-CN" altLang="en-US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</a:rPr>
                      <m:t>－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)=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ea typeface="宋体" charset="-122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charset="-122"/>
                    <a:ea typeface="宋体" charset="-122"/>
                  </a:rPr>
                  <a:t>就叫做</a:t>
                </a:r>
                <a:r>
                  <a:rPr lang="zh-CN" altLang="en-US" sz="2400" b="1" dirty="0">
                    <a:latin typeface="宋体" charset="-122"/>
                    <a:ea typeface="宋体" charset="-122"/>
                  </a:rPr>
                  <a:t>偶函数</a:t>
                </a:r>
                <a:endParaRPr lang="en-US" altLang="zh-CN" sz="2400" b="1" dirty="0">
                  <a:latin typeface="宋体" charset="-122"/>
                  <a:ea typeface="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900" dirty="0"/>
              </a:p>
            </p:txBody>
          </p:sp>
        </mc:Choice>
        <mc:Fallback xmlns="">
          <p:sp>
            <p:nvSpPr>
              <p:cNvPr id="3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0" y="1020377"/>
                <a:ext cx="11118177" cy="2516073"/>
              </a:xfrm>
              <a:prstGeom prst="rect">
                <a:avLst/>
              </a:prstGeom>
              <a:blipFill>
                <a:blip r:embed="rId2"/>
                <a:stretch>
                  <a:fillRect l="-822" r="-36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193183" y="296214"/>
            <a:ext cx="18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知识梳理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1"/>
              <p:cNvSpPr txBox="1"/>
              <p:nvPr/>
            </p:nvSpPr>
            <p:spPr>
              <a:xfrm>
                <a:off x="313673" y="3536450"/>
                <a:ext cx="117004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      一般地，设函数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的定义域为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如果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∀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，都有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−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</a:rPr>
                      <m:t>𝒙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CN" sz="2400" b="1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𝑰</m:t>
                    </m:r>
                  </m:oMath>
                </a14:m>
                <a:r>
                  <a:rPr lang="en-US" altLang="zh-CN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itchFamily="18" charset="0"/>
                  </a:rPr>
                  <a:t>,</a:t>
                </a:r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itchFamily="18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sz="24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zh-CN" altLang="en-US" sz="2400" b="1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－</m:t>
                        </m:r>
                        <m:r>
                          <a:rPr lang="en-US" altLang="zh-CN" sz="2400" b="1" i="1" dirty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，那么</a:t>
                </a: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altLang="zh-CN" sz="2400" b="1" i="1" dirty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就叫做奇</a:t>
                </a:r>
                <a:r>
                  <a:rPr lang="zh-CN" altLang="en-US" sz="2400" b="1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函数</a:t>
                </a:r>
                <a:endParaRPr lang="zh-CN" altLang="en-US" sz="900" dirty="0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73" y="3536450"/>
                <a:ext cx="11700458" cy="830997"/>
              </a:xfrm>
              <a:prstGeom prst="rect">
                <a:avLst/>
              </a:prstGeom>
              <a:blipFill>
                <a:blip r:embed="rId3"/>
                <a:stretch>
                  <a:fillRect l="-781" t="-8088" r="-3385" b="-1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2633040" y="294480"/>
              <a:ext cx="9074520" cy="5528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3680" y="285120"/>
                <a:ext cx="9093240" cy="55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027836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701" y="862885"/>
            <a:ext cx="3503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2.</a:t>
            </a:r>
            <a:r>
              <a:rPr lang="zh-CN" altLang="en-US" sz="2400" dirty="0"/>
              <a:t>性质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37127" y="1429555"/>
                <a:ext cx="10715222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(1)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定义域关于原点对称是函数具有奇偶性的（          ）条件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(2)</a:t>
                </a:r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奇函数的图像关于原点对称，偶函数的图像关于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𝑦</m:t>
                    </m:r>
                  </m:oMath>
                </a14:m>
                <a:r>
                  <a:rPr lang="zh-CN" altLang="en-US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轴对称</a:t>
                </a:r>
                <a:endParaRPr lang="en-US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(3)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如果一个奇函数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处有定义，即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(0)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有意义，那么一定有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(0)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＝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0</m:t>
                    </m:r>
                  </m:oMath>
                </a14:m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.</a:t>
                </a:r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(4)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如果函数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是偶函数，那么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＝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(|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𝑥</m:t>
                    </m:r>
                    <m:r>
                      <a:rPr lang="en-US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|)</m:t>
                    </m:r>
                    <m:r>
                      <a:rPr lang="zh-CN" altLang="zh-CN" sz="2400" b="0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．</m:t>
                    </m:r>
                  </m:oMath>
                </a14:m>
                <a:endParaRPr lang="zh-CN" altLang="zh-CN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(5)</a:t>
                </a:r>
                <a:r>
                  <a:rPr lang="zh-CN" altLang="zh-CN" sz="2400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奇函数在两个对称的区间上具有相同的单调性；偶函数在两个对称的区间上具有相反的单调性．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27" y="1429555"/>
                <a:ext cx="10715222" cy="3970318"/>
              </a:xfrm>
              <a:prstGeom prst="rect">
                <a:avLst/>
              </a:prstGeom>
              <a:blipFill>
                <a:blip r:embed="rId2"/>
                <a:stretch>
                  <a:fillRect l="-853" r="-2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604800" y="953280"/>
              <a:ext cx="11127240" cy="54111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440" y="943920"/>
                <a:ext cx="11145960" cy="54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2394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D00B94-E262-6634-DEFE-295EC46F21F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考点一</a:t>
            </a:r>
            <a:r>
              <a:rPr lang="zh-CN" altLang="en-US" sz="2800" b="1" kern="0">
                <a:latin typeface="微软雅黑" panose="020B0503020204020204" pitchFamily="34" charset="-122"/>
                <a:ea typeface="微软雅黑" panose="020B0503020204020204" pitchFamily="34" charset="-122"/>
              </a:rPr>
              <a:t>　函数奇偶性的判断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5D5E0157-B715-60F4-F0DF-50A61FBED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08591"/>
              </p:ext>
            </p:extLst>
          </p:nvPr>
        </p:nvGraphicFramePr>
        <p:xfrm>
          <a:off x="433388" y="761270"/>
          <a:ext cx="113252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文档" r:id="rId4" imgW="11325824" imgH="1190616" progId="Word.Document.12">
                  <p:embed/>
                </p:oleObj>
              </mc:Choice>
              <mc:Fallback>
                <p:oleObj name="文档" r:id="rId4" imgW="11325824" imgH="1190616" progId="Word.Document.12">
                  <p:embed/>
                  <p:pic>
                    <p:nvPicPr>
                      <p:cNvPr id="6" name="对象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8" y="761270"/>
                        <a:ext cx="11325225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BC1CCA3B-983C-BFFC-3868-FE4186DAE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385176"/>
              </p:ext>
            </p:extLst>
          </p:nvPr>
        </p:nvGraphicFramePr>
        <p:xfrm>
          <a:off x="6241925" y="1057249"/>
          <a:ext cx="113252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文档" r:id="rId6" imgW="11325824" imgH="992300" progId="Word.Document.12">
                  <p:embed/>
                </p:oleObj>
              </mc:Choice>
              <mc:Fallback>
                <p:oleObj name="文档" r:id="rId6" imgW="11325824" imgH="992300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1925" y="1057249"/>
                        <a:ext cx="1132522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墨迹 1"/>
              <p14:cNvContentPartPr/>
              <p14:nvPr/>
            </p14:nvContentPartPr>
            <p14:xfrm>
              <a:off x="565920" y="849960"/>
              <a:ext cx="11245320" cy="5722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560" y="840600"/>
                <a:ext cx="11264040" cy="574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05175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C67E7C00-1B6F-4297-3430-DB3321586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989226"/>
              </p:ext>
            </p:extLst>
          </p:nvPr>
        </p:nvGraphicFramePr>
        <p:xfrm>
          <a:off x="967423" y="932339"/>
          <a:ext cx="113252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文档" r:id="rId3" imgW="11325824" imgH="595308" progId="Word.Document.12">
                  <p:embed/>
                </p:oleObj>
              </mc:Choice>
              <mc:Fallback>
                <p:oleObj name="文档" r:id="rId3" imgW="11325824" imgH="595308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7423" y="932339"/>
                        <a:ext cx="1132522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1292760" y="1593000"/>
              <a:ext cx="10191960" cy="41673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3400" y="1583640"/>
                <a:ext cx="10210680" cy="41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81571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65841"/>
              </p:ext>
            </p:extLst>
          </p:nvPr>
        </p:nvGraphicFramePr>
        <p:xfrm>
          <a:off x="-133425" y="247948"/>
          <a:ext cx="100330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10232468" imgH="5119389" progId="Word.Document.8">
                  <p:embed/>
                </p:oleObj>
              </mc:Choice>
              <mc:Fallback>
                <p:oleObj name="Document" r:id="rId3" imgW="10232468" imgH="511938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425" y="247948"/>
                        <a:ext cx="100330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802963" y="4978129"/>
            <a:ext cx="8568952" cy="1381221"/>
            <a:chOff x="251520" y="2787774"/>
            <a:chExt cx="8568952" cy="1381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51520" y="2978919"/>
                  <a:ext cx="201635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zh-CN" altLang="en-US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</a:rPr>
                          <m:t>－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)=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978919"/>
                  <a:ext cx="2016359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" name="对象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64395709"/>
                    </p:ext>
                  </p:extLst>
                </p:nvPr>
              </p:nvGraphicFramePr>
              <p:xfrm>
                <a:off x="2051720" y="2902325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80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2902325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" name="对象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4753717"/>
                    </p:ext>
                  </p:extLst>
                </p:nvPr>
              </p:nvGraphicFramePr>
              <p:xfrm>
                <a:off x="2051720" y="2902325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09" name="公式" r:id="rId8" imgW="164814" imgH="126780" progId="Equation.3">
                        <p:embed/>
                      </p:oleObj>
                    </mc:Choice>
                    <mc:Fallback>
                      <p:oleObj name="公式" r:id="rId8" imgW="164814" imgH="126780" progId="Equation.3">
                        <p:embed/>
                        <p:pic>
                          <p:nvPicPr>
                            <p:cNvPr id="0" name="对象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2902325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2627784" y="2971160"/>
                  <a:ext cx="25922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2971160"/>
                  <a:ext cx="2592288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对象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70864979"/>
                    </p:ext>
                  </p:extLst>
                </p:nvPr>
              </p:nvGraphicFramePr>
              <p:xfrm>
                <a:off x="4932040" y="290983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81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32040" y="290983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5" name="对象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81609205"/>
                    </p:ext>
                  </p:extLst>
                </p:nvPr>
              </p:nvGraphicFramePr>
              <p:xfrm>
                <a:off x="4932040" y="290983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0" name="公式" r:id="rId12" imgW="164814" imgH="126780" progId="Equation.3">
                        <p:embed/>
                      </p:oleObj>
                    </mc:Choice>
                    <mc:Fallback>
                      <p:oleObj name="公式" r:id="rId12" imgW="164814" imgH="126780" progId="Equation.3">
                        <p:embed/>
                        <p:pic>
                          <p:nvPicPr>
                            <p:cNvPr id="0" name="对象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32040" y="290983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5580112" y="2787774"/>
                  <a:ext cx="2592288" cy="7325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)≠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2787774"/>
                  <a:ext cx="2592288" cy="73250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251520" y="3626991"/>
                  <a:ext cx="2016359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−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626991"/>
                  <a:ext cx="2016359" cy="4001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03" b="-1538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0" name="对象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23598977"/>
                    </p:ext>
                  </p:extLst>
                </p:nvPr>
              </p:nvGraphicFramePr>
              <p:xfrm>
                <a:off x="2051720" y="3550397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82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3550397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0" name="对象 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00338078"/>
                    </p:ext>
                  </p:extLst>
                </p:nvPr>
              </p:nvGraphicFramePr>
              <p:xfrm>
                <a:off x="2051720" y="3550397"/>
                <a:ext cx="720080" cy="55329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1" name="公式" r:id="rId16" imgW="164814" imgH="126780" progId="Equation.3">
                        <p:embed/>
                      </p:oleObj>
                    </mc:Choice>
                    <mc:Fallback>
                      <p:oleObj name="公式" r:id="rId1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51720" y="3550397"/>
                              <a:ext cx="720080" cy="5532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2627784" y="3619232"/>
                  <a:ext cx="259228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</a:rPr>
                              <m:t>－</m:t>
                            </m:r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+</m:t>
                        </m:r>
                        <m:r>
                          <a:rPr lang="en-US" altLang="zh-CN" sz="2000" b="1" i="1" dirty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1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𝟎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784" y="3619232"/>
                  <a:ext cx="2592288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2" name="对象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8121074"/>
                    </p:ext>
                  </p:extLst>
                </p:nvPr>
              </p:nvGraphicFramePr>
              <p:xfrm>
                <a:off x="4967268" y="354226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83" name="公式" r:id="rId6" imgW="164814" imgH="126780" progId="Equation.3">
                        <p:embed/>
                      </p:oleObj>
                    </mc:Choice>
                    <mc:Fallback>
                      <p:oleObj name="公式" r:id="rId6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67268" y="354226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2" name="对象 1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38121074"/>
                    </p:ext>
                  </p:extLst>
                </p:nvPr>
              </p:nvGraphicFramePr>
              <p:xfrm>
                <a:off x="4967268" y="3542268"/>
                <a:ext cx="720725" cy="5540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60" name="公式" r:id="rId19" imgW="164814" imgH="126780" progId="Equation.3">
                        <p:embed/>
                      </p:oleObj>
                    </mc:Choice>
                    <mc:Fallback>
                      <p:oleObj name="公式" r:id="rId19" imgW="164814" imgH="1267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67268" y="3542268"/>
                              <a:ext cx="720725" cy="554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580112" y="3435846"/>
                  <a:ext cx="3240360" cy="7331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(−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𝒇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altLang="zh-CN" sz="2000" b="1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宋体" charset="-122"/>
                                <a:cs typeface="Times New Roman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𝒇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(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宋体" charset="-122"/>
                            <a:cs typeface="Times New Roman" pitchFamily="18" charset="0"/>
                          </a:rPr>
                          <m:t>)≠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altLang="zh-CN" sz="2000" b="1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3435846"/>
                  <a:ext cx="3240360" cy="73314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文本框 13"/>
          <p:cNvSpPr txBox="1"/>
          <p:nvPr/>
        </p:nvSpPr>
        <p:spPr>
          <a:xfrm>
            <a:off x="8955663" y="1392073"/>
            <a:ext cx="291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先求定义域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723843" y="2228318"/>
            <a:ext cx="361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</a:rPr>
              <a:t>先求定义域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83816" y="3208313"/>
            <a:ext cx="4054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先求定义域</a:t>
            </a:r>
          </a:p>
        </p:txBody>
      </p:sp>
    </p:spTree>
    <p:extLst>
      <p:ext uri="{BB962C8B-B14F-4D97-AF65-F5344CB8AC3E}">
        <p14:creationId xmlns:p14="http://schemas.microsoft.com/office/powerpoint/2010/main" val="320303865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00234"/>
              </p:ext>
            </p:extLst>
          </p:nvPr>
        </p:nvGraphicFramePr>
        <p:xfrm>
          <a:off x="773068" y="946195"/>
          <a:ext cx="10125075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Microsoft Office Word 97 - 2003 文档" r:id="rId3" imgW="10178250" imgH="3805973" progId="Word.Document.8">
                  <p:embed/>
                </p:oleObj>
              </mc:Choice>
              <mc:Fallback>
                <p:oleObj name="Microsoft Office Word 97 - 2003 文档" r:id="rId3" imgW="10178250" imgH="38059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68" y="946195"/>
                        <a:ext cx="10125075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25757204-C837-E970-7E6D-8F0AE92BA8AE}"/>
              </a:ext>
            </a:extLst>
          </p:cNvPr>
          <p:cNvSpPr txBox="1"/>
          <p:nvPr/>
        </p:nvSpPr>
        <p:spPr>
          <a:xfrm>
            <a:off x="773068" y="4846320"/>
            <a:ext cx="473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</a:t>
            </a:r>
            <a:r>
              <a:rPr lang="zh-CN" altLang="en-US" sz="2400" dirty="0"/>
              <a:t>页训练</a:t>
            </a:r>
            <a:r>
              <a:rPr lang="en-US" altLang="zh-CN" sz="2400" dirty="0"/>
              <a:t>1</a:t>
            </a: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5475130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2971FEB-F075-B044-1952-456499C357C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考点二　函数奇偶性的应用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5422A655-D593-508B-22CA-2575AE0C9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539699"/>
              </p:ext>
            </p:extLst>
          </p:nvPr>
        </p:nvGraphicFramePr>
        <p:xfrm>
          <a:off x="404813" y="701675"/>
          <a:ext cx="11183937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Document" r:id="rId4" imgW="11311846" imgH="2375397" progId="Word.Document.12">
                  <p:embed/>
                </p:oleObj>
              </mc:Choice>
              <mc:Fallback>
                <p:oleObj name="Document" r:id="rId4" imgW="11311846" imgH="2375397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13" y="701675"/>
                        <a:ext cx="11183937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DA3F797-350A-FBED-D1C1-83CAAAE195F6}"/>
              </a:ext>
            </a:extLst>
          </p:cNvPr>
          <p:cNvSpPr txBox="1"/>
          <p:nvPr/>
        </p:nvSpPr>
        <p:spPr>
          <a:xfrm>
            <a:off x="404813" y="1422400"/>
            <a:ext cx="480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25</a:t>
            </a:r>
            <a:r>
              <a:rPr lang="zh-CN" altLang="en-US" sz="2400" dirty="0"/>
              <a:t>页例</a:t>
            </a:r>
            <a:r>
              <a:rPr lang="en-US" altLang="zh-CN" sz="2400" dirty="0"/>
              <a:t>2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2049120" y="598320"/>
              <a:ext cx="5728320" cy="338904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9760" y="588960"/>
                <a:ext cx="5747040" cy="34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4082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623</Words>
  <Application>Microsoft Office PowerPoint</Application>
  <PresentationFormat>宽屏</PresentationFormat>
  <Paragraphs>63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黑体</vt:lpstr>
      <vt:lpstr>宋体</vt:lpstr>
      <vt:lpstr>微软雅黑</vt:lpstr>
      <vt:lpstr>Arial</vt:lpstr>
      <vt:lpstr>Arial Black</vt:lpstr>
      <vt:lpstr>Calibri</vt:lpstr>
      <vt:lpstr>Cambria Math</vt:lpstr>
      <vt:lpstr>Times New Roman</vt:lpstr>
      <vt:lpstr>Office 主题</vt:lpstr>
      <vt:lpstr>文档</vt:lpstr>
      <vt:lpstr>Document</vt:lpstr>
      <vt:lpstr>公式</vt:lpstr>
      <vt:lpstr>Microsoft Office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216</cp:revision>
  <cp:lastPrinted>2025-09-05T04:25:27Z</cp:lastPrinted>
  <dcterms:created xsi:type="dcterms:W3CDTF">2015-05-05T08:02:00Z</dcterms:created>
  <dcterms:modified xsi:type="dcterms:W3CDTF">2025-09-06T02:12:56Z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